
<file path=[Content_Types].xml><?xml version="1.0" encoding="utf-8"?>
<Types xmlns="http://schemas.openxmlformats.org/package/2006/content-types">
  <Default Extension="docx" ContentType="application/vnd.openxmlformats-officedocument.wordprocessingml.document"/>
  <Default Extension="emf" ContentType="image/x-emf"/>
  <Default Extension="fntdata" ContentType="application/x-fontdata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126"/>
  </p:notesMasterIdLst>
  <p:sldIdLst>
    <p:sldId id="256" r:id="rId2"/>
    <p:sldId id="290" r:id="rId3"/>
    <p:sldId id="258" r:id="rId4"/>
    <p:sldId id="257" r:id="rId5"/>
    <p:sldId id="373" r:id="rId6"/>
    <p:sldId id="385" r:id="rId7"/>
    <p:sldId id="375" r:id="rId8"/>
    <p:sldId id="374" r:id="rId9"/>
    <p:sldId id="376" r:id="rId10"/>
    <p:sldId id="377" r:id="rId11"/>
    <p:sldId id="378" r:id="rId12"/>
    <p:sldId id="379" r:id="rId13"/>
    <p:sldId id="380" r:id="rId14"/>
    <p:sldId id="381" r:id="rId15"/>
    <p:sldId id="382" r:id="rId16"/>
    <p:sldId id="383" r:id="rId17"/>
    <p:sldId id="384" r:id="rId18"/>
    <p:sldId id="293" r:id="rId19"/>
    <p:sldId id="291" r:id="rId20"/>
    <p:sldId id="292" r:id="rId21"/>
    <p:sldId id="408" r:id="rId22"/>
    <p:sldId id="294" r:id="rId23"/>
    <p:sldId id="409" r:id="rId24"/>
    <p:sldId id="410" r:id="rId25"/>
    <p:sldId id="296" r:id="rId26"/>
    <p:sldId id="295" r:id="rId27"/>
    <p:sldId id="297" r:id="rId28"/>
    <p:sldId id="298" r:id="rId29"/>
    <p:sldId id="299" r:id="rId30"/>
    <p:sldId id="300" r:id="rId31"/>
    <p:sldId id="301" r:id="rId32"/>
    <p:sldId id="302" r:id="rId33"/>
    <p:sldId id="303" r:id="rId34"/>
    <p:sldId id="304" r:id="rId35"/>
    <p:sldId id="305" r:id="rId36"/>
    <p:sldId id="306" r:id="rId37"/>
    <p:sldId id="307" r:id="rId38"/>
    <p:sldId id="308" r:id="rId39"/>
    <p:sldId id="309" r:id="rId40"/>
    <p:sldId id="310" r:id="rId41"/>
    <p:sldId id="311" r:id="rId42"/>
    <p:sldId id="312" r:id="rId43"/>
    <p:sldId id="313" r:id="rId44"/>
    <p:sldId id="314" r:id="rId45"/>
    <p:sldId id="315" r:id="rId46"/>
    <p:sldId id="316" r:id="rId47"/>
    <p:sldId id="317" r:id="rId48"/>
    <p:sldId id="318" r:id="rId49"/>
    <p:sldId id="319" r:id="rId50"/>
    <p:sldId id="320" r:id="rId51"/>
    <p:sldId id="321" r:id="rId52"/>
    <p:sldId id="322" r:id="rId53"/>
    <p:sldId id="323" r:id="rId54"/>
    <p:sldId id="324" r:id="rId55"/>
    <p:sldId id="325" r:id="rId56"/>
    <p:sldId id="326" r:id="rId57"/>
    <p:sldId id="327" r:id="rId58"/>
    <p:sldId id="328" r:id="rId59"/>
    <p:sldId id="329" r:id="rId60"/>
    <p:sldId id="330" r:id="rId61"/>
    <p:sldId id="331" r:id="rId62"/>
    <p:sldId id="332" r:id="rId63"/>
    <p:sldId id="333" r:id="rId64"/>
    <p:sldId id="334" r:id="rId65"/>
    <p:sldId id="335" r:id="rId66"/>
    <p:sldId id="336" r:id="rId67"/>
    <p:sldId id="337" r:id="rId68"/>
    <p:sldId id="338" r:id="rId69"/>
    <p:sldId id="339" r:id="rId70"/>
    <p:sldId id="340" r:id="rId71"/>
    <p:sldId id="341" r:id="rId72"/>
    <p:sldId id="342" r:id="rId73"/>
    <p:sldId id="343" r:id="rId74"/>
    <p:sldId id="344" r:id="rId75"/>
    <p:sldId id="345" r:id="rId76"/>
    <p:sldId id="346" r:id="rId77"/>
    <p:sldId id="347" r:id="rId78"/>
    <p:sldId id="348" r:id="rId79"/>
    <p:sldId id="349" r:id="rId80"/>
    <p:sldId id="350" r:id="rId81"/>
    <p:sldId id="351" r:id="rId82"/>
    <p:sldId id="353" r:id="rId83"/>
    <p:sldId id="354" r:id="rId84"/>
    <p:sldId id="355" r:id="rId85"/>
    <p:sldId id="352" r:id="rId86"/>
    <p:sldId id="356" r:id="rId87"/>
    <p:sldId id="357" r:id="rId88"/>
    <p:sldId id="358" r:id="rId89"/>
    <p:sldId id="359" r:id="rId90"/>
    <p:sldId id="360" r:id="rId91"/>
    <p:sldId id="260" r:id="rId92"/>
    <p:sldId id="361" r:id="rId93"/>
    <p:sldId id="362" r:id="rId94"/>
    <p:sldId id="363" r:id="rId95"/>
    <p:sldId id="364" r:id="rId96"/>
    <p:sldId id="365" r:id="rId97"/>
    <p:sldId id="366" r:id="rId98"/>
    <p:sldId id="367" r:id="rId99"/>
    <p:sldId id="369" r:id="rId100"/>
    <p:sldId id="371" r:id="rId101"/>
    <p:sldId id="372" r:id="rId102"/>
    <p:sldId id="386" r:id="rId103"/>
    <p:sldId id="387" r:id="rId104"/>
    <p:sldId id="388" r:id="rId105"/>
    <p:sldId id="389" r:id="rId106"/>
    <p:sldId id="390" r:id="rId107"/>
    <p:sldId id="391" r:id="rId108"/>
    <p:sldId id="392" r:id="rId109"/>
    <p:sldId id="393" r:id="rId110"/>
    <p:sldId id="394" r:id="rId111"/>
    <p:sldId id="395" r:id="rId112"/>
    <p:sldId id="396" r:id="rId113"/>
    <p:sldId id="397" r:id="rId114"/>
    <p:sldId id="398" r:id="rId115"/>
    <p:sldId id="399" r:id="rId116"/>
    <p:sldId id="400" r:id="rId117"/>
    <p:sldId id="401" r:id="rId118"/>
    <p:sldId id="402" r:id="rId119"/>
    <p:sldId id="403" r:id="rId120"/>
    <p:sldId id="404" r:id="rId121"/>
    <p:sldId id="405" r:id="rId122"/>
    <p:sldId id="406" r:id="rId123"/>
    <p:sldId id="368" r:id="rId124"/>
    <p:sldId id="407" r:id="rId125"/>
  </p:sldIdLst>
  <p:sldSz cx="9144000" cy="5143500" type="screen16x9"/>
  <p:notesSz cx="6858000" cy="9144000"/>
  <p:embeddedFontLst>
    <p:embeddedFont>
      <p:font typeface="Bahnschrift SemiBold Condensed" panose="020B0502040204020203" pitchFamily="34" charset="0"/>
      <p:bold r:id="rId127"/>
    </p:embeddedFont>
    <p:embeddedFont>
      <p:font typeface="Consolas" panose="020B0609020204030204" pitchFamily="49" charset="0"/>
      <p:regular r:id="rId128"/>
      <p:bold r:id="rId129"/>
      <p:italic r:id="rId130"/>
      <p:boldItalic r:id="rId131"/>
    </p:embeddedFont>
    <p:embeddedFont>
      <p:font typeface="Fira Sans Extra Condensed" panose="020B0503050000020004" pitchFamily="34" charset="0"/>
      <p:regular r:id="rId132"/>
      <p:bold r:id="rId133"/>
      <p:italic r:id="rId134"/>
      <p:boldItalic r:id="rId135"/>
    </p:embeddedFont>
    <p:embeddedFont>
      <p:font typeface="iCielBC Cubano Normal" panose="00000500000000000000" pitchFamily="50" charset="0"/>
      <p:regular r:id="rId136"/>
    </p:embeddedFont>
    <p:embeddedFont>
      <p:font typeface="Roboto" panose="02000000000000000000" pitchFamily="2" charset="0"/>
      <p:regular r:id="rId137"/>
      <p:bold r:id="rId138"/>
      <p:italic r:id="rId139"/>
      <p:boldItalic r:id="rId140"/>
    </p:embeddedFont>
    <p:embeddedFont>
      <p:font typeface="Segoe UI Black" panose="020B0A02040204020203" pitchFamily="34" charset="0"/>
      <p:bold r:id="rId141"/>
      <p:boldItalic r:id="rId1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INTRO" id="{523D4ABD-9875-4623-BEE0-B824B56153BF}">
          <p14:sldIdLst>
            <p14:sldId id="256"/>
            <p14:sldId id="290"/>
            <p14:sldId id="258"/>
            <p14:sldId id="257"/>
          </p14:sldIdLst>
        </p14:section>
        <p14:section name="CHỨC NĂNG" id="{E4AD5EC2-B328-4FB9-A52C-15C4526D7E0E}">
          <p14:sldIdLst>
            <p14:sldId id="373"/>
            <p14:sldId id="385"/>
            <p14:sldId id="375"/>
            <p14:sldId id="374"/>
            <p14:sldId id="376"/>
            <p14:sldId id="377"/>
            <p14:sldId id="378"/>
            <p14:sldId id="379"/>
            <p14:sldId id="380"/>
            <p14:sldId id="381"/>
            <p14:sldId id="382"/>
            <p14:sldId id="383"/>
            <p14:sldId id="384"/>
          </p14:sldIdLst>
        </p14:section>
        <p14:section name="LƯỢC ĐỒ QUAN HỆ" id="{C72B9E74-E597-4860-A925-352CC0673418}">
          <p14:sldIdLst>
            <p14:sldId id="293"/>
            <p14:sldId id="291"/>
            <p14:sldId id="292"/>
            <p14:sldId id="408"/>
          </p14:sldIdLst>
        </p14:section>
        <p14:section name="CÀI ĐẶT CSDL" id="{4CB272D7-3353-4DD7-95BE-2B2F0839B39E}">
          <p14:sldIdLst>
            <p14:sldId id="294"/>
            <p14:sldId id="409"/>
            <p14:sldId id="410"/>
            <p14:sldId id="296"/>
            <p14:sldId id="295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  <p14:sldId id="315"/>
            <p14:sldId id="316"/>
            <p14:sldId id="317"/>
            <p14:sldId id="318"/>
            <p14:sldId id="319"/>
            <p14:sldId id="320"/>
            <p14:sldId id="321"/>
            <p14:sldId id="322"/>
            <p14:sldId id="323"/>
            <p14:sldId id="324"/>
            <p14:sldId id="325"/>
            <p14:sldId id="326"/>
            <p14:sldId id="327"/>
            <p14:sldId id="328"/>
            <p14:sldId id="329"/>
            <p14:sldId id="330"/>
            <p14:sldId id="331"/>
            <p14:sldId id="332"/>
            <p14:sldId id="333"/>
            <p14:sldId id="334"/>
            <p14:sldId id="335"/>
            <p14:sldId id="336"/>
            <p14:sldId id="337"/>
            <p14:sldId id="338"/>
            <p14:sldId id="339"/>
            <p14:sldId id="340"/>
            <p14:sldId id="341"/>
            <p14:sldId id="342"/>
            <p14:sldId id="343"/>
            <p14:sldId id="344"/>
            <p14:sldId id="345"/>
            <p14:sldId id="346"/>
            <p14:sldId id="347"/>
            <p14:sldId id="348"/>
            <p14:sldId id="349"/>
            <p14:sldId id="350"/>
            <p14:sldId id="351"/>
            <p14:sldId id="353"/>
            <p14:sldId id="354"/>
            <p14:sldId id="355"/>
            <p14:sldId id="352"/>
            <p14:sldId id="356"/>
            <p14:sldId id="357"/>
            <p14:sldId id="358"/>
            <p14:sldId id="359"/>
            <p14:sldId id="360"/>
          </p14:sldIdLst>
        </p14:section>
        <p14:section name="PHÂN QUYỀN" id="{06B8941E-EC32-49AD-9B44-A40C87D0AB93}">
          <p14:sldIdLst>
            <p14:sldId id="260"/>
            <p14:sldId id="361"/>
            <p14:sldId id="362"/>
            <p14:sldId id="363"/>
            <p14:sldId id="364"/>
            <p14:sldId id="365"/>
            <p14:sldId id="366"/>
            <p14:sldId id="367"/>
            <p14:sldId id="369"/>
            <p14:sldId id="371"/>
          </p14:sldIdLst>
        </p14:section>
        <p14:section name="CODE CÀI ĐẶT" id="{44E55A3F-1827-40D8-A9A1-B514EE3A40D7}">
          <p14:sldIdLst>
            <p14:sldId id="372"/>
            <p14:sldId id="386"/>
            <p14:sldId id="387"/>
            <p14:sldId id="388"/>
            <p14:sldId id="389"/>
            <p14:sldId id="390"/>
            <p14:sldId id="391"/>
            <p14:sldId id="392"/>
            <p14:sldId id="393"/>
            <p14:sldId id="394"/>
            <p14:sldId id="395"/>
            <p14:sldId id="396"/>
            <p14:sldId id="397"/>
            <p14:sldId id="398"/>
            <p14:sldId id="399"/>
            <p14:sldId id="400"/>
            <p14:sldId id="401"/>
            <p14:sldId id="402"/>
            <p14:sldId id="403"/>
            <p14:sldId id="404"/>
            <p14:sldId id="405"/>
            <p14:sldId id="406"/>
          </p14:sldIdLst>
        </p14:section>
        <p14:section name="KẾT THÚC" id="{54B8B3AD-4008-420B-9FD4-3D4CC6562585}">
          <p14:sldIdLst>
            <p14:sldId id="368"/>
            <p14:sldId id="40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D2F"/>
    <a:srgbClr val="165C7F"/>
    <a:srgbClr val="EF29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1E31EB9-30BE-43DD-8A44-13370BD9F292}">
  <a:tblStyle styleId="{B1E31EB9-30BE-43DD-8A44-13370BD9F29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85" autoAdjust="0"/>
    <p:restoredTop sz="94660"/>
  </p:normalViewPr>
  <p:slideViewPr>
    <p:cSldViewPr snapToGrid="0">
      <p:cViewPr varScale="1">
        <p:scale>
          <a:sx n="85" d="100"/>
          <a:sy n="85" d="100"/>
        </p:scale>
        <p:origin x="906" y="6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font" Target="fonts/font7.fntdata"/><Relationship Id="rId138" Type="http://schemas.openxmlformats.org/officeDocument/2006/relationships/font" Target="fonts/font12.fntdata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font" Target="fonts/font2.fntdata"/><Relationship Id="rId144" Type="http://schemas.openxmlformats.org/officeDocument/2006/relationships/viewProps" Target="view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font" Target="fonts/font8.fntdata"/><Relationship Id="rId139" Type="http://schemas.openxmlformats.org/officeDocument/2006/relationships/font" Target="fonts/font13.fntdata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font" Target="fonts/font3.fntdata"/><Relationship Id="rId137" Type="http://schemas.openxmlformats.org/officeDocument/2006/relationships/font" Target="fonts/font11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font" Target="fonts/font6.fntdata"/><Relationship Id="rId140" Type="http://schemas.openxmlformats.org/officeDocument/2006/relationships/font" Target="fonts/font14.fntdata"/><Relationship Id="rId14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font" Target="fonts/font1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font" Target="fonts/font4.fntdata"/><Relationship Id="rId135" Type="http://schemas.openxmlformats.org/officeDocument/2006/relationships/font" Target="fonts/font9.fntdata"/><Relationship Id="rId14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font" Target="fonts/font15.fntdata"/><Relationship Id="rId14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font" Target="fonts/font5.fntdata"/><Relationship Id="rId136" Type="http://schemas.openxmlformats.org/officeDocument/2006/relationships/font" Target="fonts/font10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font" Target="fonts/font16.fntdata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47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8.e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9.e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0.e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1.e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2.e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53.e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54.e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55.e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56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e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57.emf"/></Relationships>
</file>

<file path=ppt/drawings/_rels/vmlDrawing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8.emf"/></Relationships>
</file>

<file path=ppt/drawings/_rels/vmlDrawing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9.emf"/></Relationships>
</file>

<file path=ppt/drawings/_rels/vmlDrawing3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0.emf"/></Relationships>
</file>

<file path=ppt/drawings/_rels/vmlDrawing34.vml.rels><?xml version="1.0" encoding="UTF-8" standalone="yes"?>
<Relationships xmlns="http://schemas.openxmlformats.org/package/2006/relationships"><Relationship Id="rId1" Type="http://schemas.openxmlformats.org/officeDocument/2006/relationships/image" Target="../media/image61.emf"/></Relationships>
</file>

<file path=ppt/drawings/_rels/vmlDrawing35.vml.rels><?xml version="1.0" encoding="UTF-8" standalone="yes"?>
<Relationships xmlns="http://schemas.openxmlformats.org/package/2006/relationships"><Relationship Id="rId1" Type="http://schemas.openxmlformats.org/officeDocument/2006/relationships/image" Target="../media/image62.emf"/></Relationships>
</file>

<file path=ppt/drawings/_rels/vmlDrawing36.vml.rels><?xml version="1.0" encoding="UTF-8" standalone="yes"?>
<Relationships xmlns="http://schemas.openxmlformats.org/package/2006/relationships"><Relationship Id="rId1" Type="http://schemas.openxmlformats.org/officeDocument/2006/relationships/image" Target="../media/image63.emf"/></Relationships>
</file>

<file path=ppt/drawings/_rels/vmlDrawing37.vml.rels><?xml version="1.0" encoding="UTF-8" standalone="yes"?>
<Relationships xmlns="http://schemas.openxmlformats.org/package/2006/relationships"><Relationship Id="rId1" Type="http://schemas.openxmlformats.org/officeDocument/2006/relationships/image" Target="../media/image64.emf"/></Relationships>
</file>

<file path=ppt/drawings/_rels/vmlDrawing38.vml.rels><?xml version="1.0" encoding="UTF-8" standalone="yes"?>
<Relationships xmlns="http://schemas.openxmlformats.org/package/2006/relationships"><Relationship Id="rId1" Type="http://schemas.openxmlformats.org/officeDocument/2006/relationships/image" Target="../media/image65.emf"/></Relationships>
</file>

<file path=ppt/drawings/_rels/vmlDrawing39.vml.rels><?xml version="1.0" encoding="UTF-8" standalone="yes"?>
<Relationships xmlns="http://schemas.openxmlformats.org/package/2006/relationships"><Relationship Id="rId1" Type="http://schemas.openxmlformats.org/officeDocument/2006/relationships/image" Target="../media/image66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emf"/></Relationships>
</file>

<file path=ppt/drawings/_rels/vmlDrawing40.vml.rels><?xml version="1.0" encoding="UTF-8" standalone="yes"?>
<Relationships xmlns="http://schemas.openxmlformats.org/package/2006/relationships"><Relationship Id="rId1" Type="http://schemas.openxmlformats.org/officeDocument/2006/relationships/image" Target="../media/image67.emf"/></Relationships>
</file>

<file path=ppt/drawings/_rels/vmlDrawing4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8.emf"/></Relationships>
</file>

<file path=ppt/drawings/_rels/vmlDrawing4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9.emf"/></Relationships>
</file>

<file path=ppt/drawings/_rels/vmlDrawing43.vml.rels><?xml version="1.0" encoding="UTF-8" standalone="yes"?>
<Relationships xmlns="http://schemas.openxmlformats.org/package/2006/relationships"><Relationship Id="rId1" Type="http://schemas.openxmlformats.org/officeDocument/2006/relationships/image" Target="../media/image70.emf"/></Relationships>
</file>

<file path=ppt/drawings/_rels/vmlDrawing44.vml.rels><?xml version="1.0" encoding="UTF-8" standalone="yes"?>
<Relationships xmlns="http://schemas.openxmlformats.org/package/2006/relationships"><Relationship Id="rId1" Type="http://schemas.openxmlformats.org/officeDocument/2006/relationships/image" Target="../media/image71.emf"/></Relationships>
</file>

<file path=ppt/drawings/_rels/vmlDrawing45.vml.rels><?xml version="1.0" encoding="UTF-8" standalone="yes"?>
<Relationships xmlns="http://schemas.openxmlformats.org/package/2006/relationships"><Relationship Id="rId3" Type="http://schemas.openxmlformats.org/officeDocument/2006/relationships/image" Target="../media/image74.emf"/><Relationship Id="rId2" Type="http://schemas.openxmlformats.org/officeDocument/2006/relationships/image" Target="../media/image73.emf"/><Relationship Id="rId1" Type="http://schemas.openxmlformats.org/officeDocument/2006/relationships/image" Target="../media/image72.emf"/></Relationships>
</file>

<file path=ppt/drawings/_rels/vmlDrawing46.vml.rels><?xml version="1.0" encoding="UTF-8" standalone="yes"?>
<Relationships xmlns="http://schemas.openxmlformats.org/package/2006/relationships"><Relationship Id="rId2" Type="http://schemas.openxmlformats.org/officeDocument/2006/relationships/image" Target="../media/image76.emf"/><Relationship Id="rId1" Type="http://schemas.openxmlformats.org/officeDocument/2006/relationships/image" Target="../media/image75.emf"/></Relationships>
</file>

<file path=ppt/drawings/_rels/vmlDrawing47.vml.rels><?xml version="1.0" encoding="UTF-8" standalone="yes"?>
<Relationships xmlns="http://schemas.openxmlformats.org/package/2006/relationships"><Relationship Id="rId3" Type="http://schemas.openxmlformats.org/officeDocument/2006/relationships/image" Target="../media/image79.emf"/><Relationship Id="rId2" Type="http://schemas.openxmlformats.org/officeDocument/2006/relationships/image" Target="../media/image78.emf"/><Relationship Id="rId1" Type="http://schemas.openxmlformats.org/officeDocument/2006/relationships/image" Target="../media/image77.emf"/></Relationships>
</file>

<file path=ppt/drawings/_rels/vmlDrawing48.vml.rels><?xml version="1.0" encoding="UTF-8" standalone="yes"?>
<Relationships xmlns="http://schemas.openxmlformats.org/package/2006/relationships"><Relationship Id="rId1" Type="http://schemas.openxmlformats.org/officeDocument/2006/relationships/image" Target="../media/image80.emf"/></Relationships>
</file>

<file path=ppt/drawings/_rels/vmlDrawing49.vml.rels><?xml version="1.0" encoding="UTF-8" standalone="yes"?>
<Relationships xmlns="http://schemas.openxmlformats.org/package/2006/relationships"><Relationship Id="rId1" Type="http://schemas.openxmlformats.org/officeDocument/2006/relationships/image" Target="../media/image8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emf"/></Relationships>
</file>

<file path=ppt/drawings/_rels/vmlDrawing50.vml.rels><?xml version="1.0" encoding="UTF-8" standalone="yes"?>
<Relationships xmlns="http://schemas.openxmlformats.org/package/2006/relationships"><Relationship Id="rId1" Type="http://schemas.openxmlformats.org/officeDocument/2006/relationships/image" Target="../media/image82.emf"/></Relationships>
</file>

<file path=ppt/drawings/_rels/vmlDrawing5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3.emf"/></Relationships>
</file>

<file path=ppt/drawings/_rels/vmlDrawing5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4.emf"/></Relationships>
</file>

<file path=ppt/drawings/_rels/vmlDrawing53.vml.rels><?xml version="1.0" encoding="UTF-8" standalone="yes"?>
<Relationships xmlns="http://schemas.openxmlformats.org/package/2006/relationships"><Relationship Id="rId1" Type="http://schemas.openxmlformats.org/officeDocument/2006/relationships/image" Target="../media/image85.emf"/></Relationships>
</file>

<file path=ppt/drawings/_rels/vmlDrawing54.vml.rels><?xml version="1.0" encoding="UTF-8" standalone="yes"?>
<Relationships xmlns="http://schemas.openxmlformats.org/package/2006/relationships"><Relationship Id="rId1" Type="http://schemas.openxmlformats.org/officeDocument/2006/relationships/image" Target="../media/image86.emf"/></Relationships>
</file>

<file path=ppt/drawings/_rels/vmlDrawing55.vml.rels><?xml version="1.0" encoding="UTF-8" standalone="yes"?>
<Relationships xmlns="http://schemas.openxmlformats.org/package/2006/relationships"><Relationship Id="rId1" Type="http://schemas.openxmlformats.org/officeDocument/2006/relationships/image" Target="../media/image87.emf"/></Relationships>
</file>

<file path=ppt/drawings/_rels/vmlDrawing56.vml.rels><?xml version="1.0" encoding="UTF-8" standalone="yes"?>
<Relationships xmlns="http://schemas.openxmlformats.org/package/2006/relationships"><Relationship Id="rId1" Type="http://schemas.openxmlformats.org/officeDocument/2006/relationships/image" Target="../media/image88.emf"/></Relationships>
</file>

<file path=ppt/drawings/_rels/vmlDrawing57.vml.rels><?xml version="1.0" encoding="UTF-8" standalone="yes"?>
<Relationships xmlns="http://schemas.openxmlformats.org/package/2006/relationships"><Relationship Id="rId1" Type="http://schemas.openxmlformats.org/officeDocument/2006/relationships/image" Target="../media/image89.emf"/></Relationships>
</file>

<file path=ppt/drawings/_rels/vmlDrawing58.vml.rels><?xml version="1.0" encoding="UTF-8" standalone="yes"?>
<Relationships xmlns="http://schemas.openxmlformats.org/package/2006/relationships"><Relationship Id="rId1" Type="http://schemas.openxmlformats.org/officeDocument/2006/relationships/image" Target="../media/image90.emf"/></Relationships>
</file>

<file path=ppt/drawings/_rels/vmlDrawing59.vml.rels><?xml version="1.0" encoding="UTF-8" standalone="yes"?>
<Relationships xmlns="http://schemas.openxmlformats.org/package/2006/relationships"><Relationship Id="rId1" Type="http://schemas.openxmlformats.org/officeDocument/2006/relationships/image" Target="../media/image91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emf"/></Relationships>
</file>

<file path=ppt/drawings/_rels/vmlDrawing60.vml.rels><?xml version="1.0" encoding="UTF-8" standalone="yes"?>
<Relationships xmlns="http://schemas.openxmlformats.org/package/2006/relationships"><Relationship Id="rId1" Type="http://schemas.openxmlformats.org/officeDocument/2006/relationships/image" Target="../media/image92.emf"/></Relationships>
</file>

<file path=ppt/drawings/_rels/vmlDrawing6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3.emf"/></Relationships>
</file>

<file path=ppt/drawings/_rels/vmlDrawing62.vml.rels><?xml version="1.0" encoding="UTF-8" standalone="yes"?>
<Relationships xmlns="http://schemas.openxmlformats.org/package/2006/relationships"><Relationship Id="rId1" Type="http://schemas.openxmlformats.org/officeDocument/2006/relationships/image" Target="../media/image94.emf"/></Relationships>
</file>

<file path=ppt/drawings/_rels/vmlDrawing63.vml.rels><?xml version="1.0" encoding="UTF-8" standalone="yes"?>
<Relationships xmlns="http://schemas.openxmlformats.org/package/2006/relationships"><Relationship Id="rId1" Type="http://schemas.openxmlformats.org/officeDocument/2006/relationships/image" Target="../media/image95.emf"/></Relationships>
</file>

<file path=ppt/drawings/_rels/vmlDrawing64.vml.rels><?xml version="1.0" encoding="UTF-8" standalone="yes"?>
<Relationships xmlns="http://schemas.openxmlformats.org/package/2006/relationships"><Relationship Id="rId1" Type="http://schemas.openxmlformats.org/officeDocument/2006/relationships/image" Target="../media/image96.emf"/></Relationships>
</file>

<file path=ppt/drawings/_rels/vmlDrawing65.vml.rels><?xml version="1.0" encoding="UTF-8" standalone="yes"?>
<Relationships xmlns="http://schemas.openxmlformats.org/package/2006/relationships"><Relationship Id="rId1" Type="http://schemas.openxmlformats.org/officeDocument/2006/relationships/image" Target="../media/image97.emf"/></Relationships>
</file>

<file path=ppt/drawings/_rels/vmlDrawing66.vml.rels><?xml version="1.0" encoding="UTF-8" standalone="yes"?>
<Relationships xmlns="http://schemas.openxmlformats.org/package/2006/relationships"><Relationship Id="rId1" Type="http://schemas.openxmlformats.org/officeDocument/2006/relationships/image" Target="../media/image98.emf"/></Relationships>
</file>

<file path=ppt/drawings/_rels/vmlDrawing67.vml.rels><?xml version="1.0" encoding="UTF-8" standalone="yes"?>
<Relationships xmlns="http://schemas.openxmlformats.org/package/2006/relationships"><Relationship Id="rId1" Type="http://schemas.openxmlformats.org/officeDocument/2006/relationships/image" Target="../media/image99.emf"/></Relationships>
</file>

<file path=ppt/drawings/_rels/vmlDrawing6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0.emf"/></Relationships>
</file>

<file path=ppt/drawings/_rels/vmlDrawing6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1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emf"/></Relationships>
</file>

<file path=ppt/drawings/_rels/vmlDrawing7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2.emf"/></Relationships>
</file>

<file path=ppt/drawings/_rels/vmlDrawing7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3.emf"/></Relationships>
</file>

<file path=ppt/drawings/_rels/vmlDrawing7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4.emf"/></Relationships>
</file>

<file path=ppt/drawings/_rels/vmlDrawing7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5.emf"/></Relationships>
</file>

<file path=ppt/drawings/_rels/vmlDrawing7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6.emf"/></Relationships>
</file>

<file path=ppt/drawings/_rels/vmlDrawing7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7.emf"/></Relationships>
</file>

<file path=ppt/drawings/_rels/vmlDrawing7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8.emf"/></Relationships>
</file>

<file path=ppt/drawings/_rels/vmlDrawing7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9.emf"/></Relationships>
</file>

<file path=ppt/drawings/_rels/vmlDrawing7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0.emf"/></Relationships>
</file>

<file path=ppt/drawings/_rels/vmlDrawing7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1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e4a5a2fcff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e4a5a2fcff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e4a5a2fcf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e4a5a2fcf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993617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e4a5a2fcff_0_4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2" name="Google Shape;582;ge4a5a2fcff_0_4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772100" y="1176600"/>
            <a:ext cx="3914700" cy="230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772100" y="3484800"/>
            <a:ext cx="3914700" cy="48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57200" y="1160825"/>
            <a:ext cx="8229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160825"/>
            <a:ext cx="8229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63.docx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59.vml"/><Relationship Id="rId4" Type="http://schemas.openxmlformats.org/officeDocument/2006/relationships/image" Target="../media/image91.emf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64.docx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60.vml"/><Relationship Id="rId4" Type="http://schemas.openxmlformats.org/officeDocument/2006/relationships/image" Target="../media/image92.emf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65.docx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61.vml"/><Relationship Id="rId4" Type="http://schemas.openxmlformats.org/officeDocument/2006/relationships/image" Target="../media/image93.emf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66.docx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62.vml"/><Relationship Id="rId4" Type="http://schemas.openxmlformats.org/officeDocument/2006/relationships/image" Target="../media/image94.emf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67.docx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63.vml"/><Relationship Id="rId4" Type="http://schemas.openxmlformats.org/officeDocument/2006/relationships/image" Target="../media/image95.emf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68.docx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64.vml"/><Relationship Id="rId4" Type="http://schemas.openxmlformats.org/officeDocument/2006/relationships/image" Target="../media/image96.emf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69.docx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65.vml"/><Relationship Id="rId4" Type="http://schemas.openxmlformats.org/officeDocument/2006/relationships/image" Target="../media/image97.emf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70.docx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66.vml"/><Relationship Id="rId4" Type="http://schemas.openxmlformats.org/officeDocument/2006/relationships/image" Target="../media/image98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71.docx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67.vml"/><Relationship Id="rId4" Type="http://schemas.openxmlformats.org/officeDocument/2006/relationships/image" Target="../media/image99.emf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72.docx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68.vml"/><Relationship Id="rId4" Type="http://schemas.openxmlformats.org/officeDocument/2006/relationships/image" Target="../media/image100.emf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73.docx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69.vml"/><Relationship Id="rId4" Type="http://schemas.openxmlformats.org/officeDocument/2006/relationships/image" Target="../media/image101.emf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74.docx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70.vml"/><Relationship Id="rId4" Type="http://schemas.openxmlformats.org/officeDocument/2006/relationships/image" Target="../media/image102.emf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75.docx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71.vml"/><Relationship Id="rId4" Type="http://schemas.openxmlformats.org/officeDocument/2006/relationships/image" Target="../media/image103.emf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76.docx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72.vml"/><Relationship Id="rId4" Type="http://schemas.openxmlformats.org/officeDocument/2006/relationships/image" Target="../media/image104.emf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77.docx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73.vml"/><Relationship Id="rId4" Type="http://schemas.openxmlformats.org/officeDocument/2006/relationships/image" Target="../media/image105.emf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78.docx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74.vml"/><Relationship Id="rId4" Type="http://schemas.openxmlformats.org/officeDocument/2006/relationships/image" Target="../media/image106.emf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79.docx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75.vml"/><Relationship Id="rId4" Type="http://schemas.openxmlformats.org/officeDocument/2006/relationships/image" Target="../media/image107.emf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80.docx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76.vml"/><Relationship Id="rId4" Type="http://schemas.openxmlformats.org/officeDocument/2006/relationships/image" Target="../media/image108.em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81.docx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77.vml"/><Relationship Id="rId4" Type="http://schemas.openxmlformats.org/officeDocument/2006/relationships/image" Target="../media/image109.emf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82.docx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78.vml"/><Relationship Id="rId4" Type="http://schemas.openxmlformats.org/officeDocument/2006/relationships/image" Target="../media/image110.emf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83.docx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79.vml"/><Relationship Id="rId4" Type="http://schemas.openxmlformats.org/officeDocument/2006/relationships/image" Target="../media/image111.emf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.docx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28.e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.docx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29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2.docx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30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3.docx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31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4.docx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32.e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5.docx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33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6.docx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34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7.docx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35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8.docx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9.vml"/><Relationship Id="rId4" Type="http://schemas.openxmlformats.org/officeDocument/2006/relationships/image" Target="../media/image36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9.docx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10.vml"/><Relationship Id="rId4" Type="http://schemas.openxmlformats.org/officeDocument/2006/relationships/image" Target="../media/image37.e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0.docx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11.vml"/><Relationship Id="rId4" Type="http://schemas.openxmlformats.org/officeDocument/2006/relationships/image" Target="../media/image38.e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1.docx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12.vml"/><Relationship Id="rId4" Type="http://schemas.openxmlformats.org/officeDocument/2006/relationships/image" Target="../media/image39.e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2.docx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13.vml"/><Relationship Id="rId4" Type="http://schemas.openxmlformats.org/officeDocument/2006/relationships/image" Target="../media/image40.e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3.docx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14.vml"/><Relationship Id="rId4" Type="http://schemas.openxmlformats.org/officeDocument/2006/relationships/image" Target="../media/image41.e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4.docx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15.vml"/><Relationship Id="rId4" Type="http://schemas.openxmlformats.org/officeDocument/2006/relationships/image" Target="../media/image42.em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5.docx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16.vml"/><Relationship Id="rId4" Type="http://schemas.openxmlformats.org/officeDocument/2006/relationships/image" Target="../media/image43.em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6.docx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17.vml"/><Relationship Id="rId4" Type="http://schemas.openxmlformats.org/officeDocument/2006/relationships/image" Target="../media/image44.em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7.docx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18.vml"/><Relationship Id="rId4" Type="http://schemas.openxmlformats.org/officeDocument/2006/relationships/image" Target="../media/image45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8.docx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19.vml"/><Relationship Id="rId4" Type="http://schemas.openxmlformats.org/officeDocument/2006/relationships/image" Target="../media/image46.em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9.docx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20.vml"/><Relationship Id="rId4" Type="http://schemas.openxmlformats.org/officeDocument/2006/relationships/image" Target="../media/image47.emf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20.docx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21.vml"/><Relationship Id="rId4" Type="http://schemas.openxmlformats.org/officeDocument/2006/relationships/image" Target="../media/image48.em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21.docx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22.vml"/><Relationship Id="rId4" Type="http://schemas.openxmlformats.org/officeDocument/2006/relationships/image" Target="../media/image49.emf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22.docx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23.vml"/><Relationship Id="rId4" Type="http://schemas.openxmlformats.org/officeDocument/2006/relationships/image" Target="../media/image50.emf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23.docx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24.vml"/><Relationship Id="rId4" Type="http://schemas.openxmlformats.org/officeDocument/2006/relationships/image" Target="../media/image51.emf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24.docx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25.vml"/><Relationship Id="rId4" Type="http://schemas.openxmlformats.org/officeDocument/2006/relationships/image" Target="../media/image52.emf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25.docx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26.vml"/><Relationship Id="rId4" Type="http://schemas.openxmlformats.org/officeDocument/2006/relationships/image" Target="../media/image53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26.docx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27.vml"/><Relationship Id="rId4" Type="http://schemas.openxmlformats.org/officeDocument/2006/relationships/image" Target="../media/image54.emf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27.docx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28.vml"/><Relationship Id="rId4" Type="http://schemas.openxmlformats.org/officeDocument/2006/relationships/image" Target="../media/image55.emf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28.docx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29.vml"/><Relationship Id="rId4" Type="http://schemas.openxmlformats.org/officeDocument/2006/relationships/image" Target="../media/image56.emf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29.docx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30.vml"/><Relationship Id="rId4" Type="http://schemas.openxmlformats.org/officeDocument/2006/relationships/image" Target="../media/image57.emf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30.docx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31.vml"/><Relationship Id="rId4" Type="http://schemas.openxmlformats.org/officeDocument/2006/relationships/image" Target="../media/image58.emf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31.docx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32.vml"/><Relationship Id="rId4" Type="http://schemas.openxmlformats.org/officeDocument/2006/relationships/image" Target="../media/image59.emf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32.docx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33.vml"/><Relationship Id="rId4" Type="http://schemas.openxmlformats.org/officeDocument/2006/relationships/image" Target="../media/image60.emf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33.docx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34.vml"/><Relationship Id="rId4" Type="http://schemas.openxmlformats.org/officeDocument/2006/relationships/image" Target="../media/image61.emf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34.docx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35.vml"/><Relationship Id="rId4" Type="http://schemas.openxmlformats.org/officeDocument/2006/relationships/image" Target="../media/image62.em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35.docx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36.vml"/><Relationship Id="rId4" Type="http://schemas.openxmlformats.org/officeDocument/2006/relationships/image" Target="../media/image63.emf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36.docx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37.vml"/><Relationship Id="rId4" Type="http://schemas.openxmlformats.org/officeDocument/2006/relationships/image" Target="../media/image64.emf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37.docx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38.vml"/><Relationship Id="rId4" Type="http://schemas.openxmlformats.org/officeDocument/2006/relationships/image" Target="../media/image65.emf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38.docx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39.vml"/><Relationship Id="rId4" Type="http://schemas.openxmlformats.org/officeDocument/2006/relationships/image" Target="../media/image66.emf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39.docx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40.vml"/><Relationship Id="rId4" Type="http://schemas.openxmlformats.org/officeDocument/2006/relationships/image" Target="../media/image67.emf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40.docx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41.vml"/><Relationship Id="rId4" Type="http://schemas.openxmlformats.org/officeDocument/2006/relationships/image" Target="../media/image68.emf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41.docx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42.vml"/><Relationship Id="rId4" Type="http://schemas.openxmlformats.org/officeDocument/2006/relationships/image" Target="../media/image69.emf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42.docx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43.vml"/><Relationship Id="rId4" Type="http://schemas.openxmlformats.org/officeDocument/2006/relationships/image" Target="../media/image70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43.docx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44.vml"/><Relationship Id="rId4" Type="http://schemas.openxmlformats.org/officeDocument/2006/relationships/image" Target="../media/image71.emf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emf"/><Relationship Id="rId3" Type="http://schemas.openxmlformats.org/officeDocument/2006/relationships/package" Target="../embeddings/Microsoft_Word_Document44.docx"/><Relationship Id="rId7" Type="http://schemas.openxmlformats.org/officeDocument/2006/relationships/package" Target="../embeddings/Microsoft_Word_Document46.docx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45.vml"/><Relationship Id="rId6" Type="http://schemas.openxmlformats.org/officeDocument/2006/relationships/image" Target="../media/image73.emf"/><Relationship Id="rId5" Type="http://schemas.openxmlformats.org/officeDocument/2006/relationships/package" Target="../embeddings/Microsoft_Word_Document45.docx"/><Relationship Id="rId4" Type="http://schemas.openxmlformats.org/officeDocument/2006/relationships/image" Target="../media/image72.emf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47.docx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46.vml"/><Relationship Id="rId6" Type="http://schemas.openxmlformats.org/officeDocument/2006/relationships/image" Target="../media/image76.emf"/><Relationship Id="rId5" Type="http://schemas.openxmlformats.org/officeDocument/2006/relationships/package" Target="../embeddings/Microsoft_Word_Document48.docx"/><Relationship Id="rId4" Type="http://schemas.openxmlformats.org/officeDocument/2006/relationships/image" Target="../media/image75.emf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emf"/><Relationship Id="rId3" Type="http://schemas.openxmlformats.org/officeDocument/2006/relationships/package" Target="../embeddings/Microsoft_Word_Document49.docx"/><Relationship Id="rId7" Type="http://schemas.openxmlformats.org/officeDocument/2006/relationships/package" Target="../embeddings/Microsoft_Word_Document51.docx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47.vml"/><Relationship Id="rId6" Type="http://schemas.openxmlformats.org/officeDocument/2006/relationships/image" Target="../media/image78.emf"/><Relationship Id="rId5" Type="http://schemas.openxmlformats.org/officeDocument/2006/relationships/package" Target="../embeddings/Microsoft_Word_Document50.docx"/><Relationship Id="rId4" Type="http://schemas.openxmlformats.org/officeDocument/2006/relationships/image" Target="../media/image77.emf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52.docx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48.vml"/><Relationship Id="rId4" Type="http://schemas.openxmlformats.org/officeDocument/2006/relationships/image" Target="../media/image80.emf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53.docx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49.vml"/><Relationship Id="rId4" Type="http://schemas.openxmlformats.org/officeDocument/2006/relationships/image" Target="../media/image81.emf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54.docx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50.vml"/><Relationship Id="rId4" Type="http://schemas.openxmlformats.org/officeDocument/2006/relationships/image" Target="../media/image82.emf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55.docx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51.vml"/><Relationship Id="rId4" Type="http://schemas.openxmlformats.org/officeDocument/2006/relationships/image" Target="../media/image83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56.docx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52.vml"/><Relationship Id="rId4" Type="http://schemas.openxmlformats.org/officeDocument/2006/relationships/image" Target="../media/image84.emf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57.docx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53.vml"/><Relationship Id="rId4" Type="http://schemas.openxmlformats.org/officeDocument/2006/relationships/image" Target="../media/image85.emf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58.docx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54.vml"/><Relationship Id="rId4" Type="http://schemas.openxmlformats.org/officeDocument/2006/relationships/image" Target="../media/image86.emf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59.docx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55.vml"/><Relationship Id="rId4" Type="http://schemas.openxmlformats.org/officeDocument/2006/relationships/image" Target="../media/image87.emf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60.docx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56.vml"/><Relationship Id="rId4" Type="http://schemas.openxmlformats.org/officeDocument/2006/relationships/image" Target="../media/image88.emf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61.docx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57.vml"/><Relationship Id="rId4" Type="http://schemas.openxmlformats.org/officeDocument/2006/relationships/image" Target="../media/image89.emf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62.docx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58.vml"/><Relationship Id="rId4" Type="http://schemas.openxmlformats.org/officeDocument/2006/relationships/image" Target="../media/image90.emf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5"/>
          <p:cNvSpPr txBox="1">
            <a:spLocks noGrp="1"/>
          </p:cNvSpPr>
          <p:nvPr>
            <p:ph type="ctrTitle"/>
          </p:nvPr>
        </p:nvSpPr>
        <p:spPr>
          <a:xfrm>
            <a:off x="2502879" y="1744635"/>
            <a:ext cx="6287115" cy="270788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400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Extra Condensed" panose="020B0604020202020204" pitchFamily="34" charset="0"/>
              </a:rPr>
              <a:t>XÂY DỰNG </a:t>
            </a:r>
            <a:br>
              <a:rPr lang="en-GB" sz="5400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Extra Condensed" panose="020B0604020202020204" pitchFamily="34" charset="0"/>
              </a:rPr>
            </a:br>
            <a:r>
              <a:rPr lang="en-GB" sz="5400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Extra Condensed" panose="020B0604020202020204" pitchFamily="34" charset="0"/>
              </a:rPr>
              <a:t>WEBSITE KINH DOANH</a:t>
            </a:r>
            <a:br>
              <a:rPr lang="en-GB" sz="5400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Extra Condensed" panose="020B0604020202020204" pitchFamily="34" charset="0"/>
              </a:rPr>
            </a:br>
            <a:r>
              <a:rPr lang="en-GB" sz="5400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Sans Extra Condensed" panose="020B0604020202020204" pitchFamily="34" charset="0"/>
              </a:rPr>
              <a:t>GIÀY VÀ PHỤ KIỆN</a:t>
            </a:r>
          </a:p>
        </p:txBody>
      </p:sp>
      <p:grpSp>
        <p:nvGrpSpPr>
          <p:cNvPr id="60" name="Google Shape;60;p15"/>
          <p:cNvGrpSpPr/>
          <p:nvPr/>
        </p:nvGrpSpPr>
        <p:grpSpPr>
          <a:xfrm>
            <a:off x="-95692" y="713148"/>
            <a:ext cx="3495756" cy="3380849"/>
            <a:chOff x="304800" y="1245775"/>
            <a:chExt cx="3603061" cy="3484627"/>
          </a:xfrm>
        </p:grpSpPr>
        <p:sp>
          <p:nvSpPr>
            <p:cNvPr id="61" name="Google Shape;61;p15"/>
            <p:cNvSpPr/>
            <p:nvPr/>
          </p:nvSpPr>
          <p:spPr>
            <a:xfrm>
              <a:off x="2856196" y="2873496"/>
              <a:ext cx="291584" cy="384461"/>
            </a:xfrm>
            <a:custGeom>
              <a:avLst/>
              <a:gdLst/>
              <a:ahLst/>
              <a:cxnLst/>
              <a:rect l="l" t="t" r="r" b="b"/>
              <a:pathLst>
                <a:path w="1645" h="2169" extrusionOk="0">
                  <a:moveTo>
                    <a:pt x="963" y="2168"/>
                  </a:moveTo>
                  <a:cubicBezTo>
                    <a:pt x="963" y="2168"/>
                    <a:pt x="196" y="1964"/>
                    <a:pt x="96" y="1262"/>
                  </a:cubicBezTo>
                  <a:cubicBezTo>
                    <a:pt x="1" y="560"/>
                    <a:pt x="239" y="52"/>
                    <a:pt x="291" y="26"/>
                  </a:cubicBezTo>
                  <a:cubicBezTo>
                    <a:pt x="343" y="0"/>
                    <a:pt x="1644" y="1297"/>
                    <a:pt x="963" y="2168"/>
                  </a:cubicBezTo>
                  <a:close/>
                </a:path>
              </a:pathLst>
            </a:custGeom>
            <a:solidFill>
              <a:srgbClr val="72B8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15"/>
            <p:cNvSpPr/>
            <p:nvPr/>
          </p:nvSpPr>
          <p:spPr>
            <a:xfrm>
              <a:off x="3197411" y="2806671"/>
              <a:ext cx="384466" cy="211462"/>
            </a:xfrm>
            <a:custGeom>
              <a:avLst/>
              <a:gdLst/>
              <a:ahLst/>
              <a:cxnLst/>
              <a:rect l="l" t="t" r="r" b="b"/>
              <a:pathLst>
                <a:path w="2169" h="1193" extrusionOk="0">
                  <a:moveTo>
                    <a:pt x="1" y="898"/>
                  </a:moveTo>
                  <a:cubicBezTo>
                    <a:pt x="1" y="898"/>
                    <a:pt x="313" y="165"/>
                    <a:pt x="1016" y="83"/>
                  </a:cubicBezTo>
                  <a:cubicBezTo>
                    <a:pt x="1722" y="0"/>
                    <a:pt x="2130" y="217"/>
                    <a:pt x="2156" y="269"/>
                  </a:cubicBezTo>
                  <a:cubicBezTo>
                    <a:pt x="2169" y="299"/>
                    <a:pt x="1852" y="794"/>
                    <a:pt x="1315" y="1023"/>
                  </a:cubicBezTo>
                  <a:cubicBezTo>
                    <a:pt x="924" y="1188"/>
                    <a:pt x="356" y="1192"/>
                    <a:pt x="1" y="89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15"/>
            <p:cNvSpPr/>
            <p:nvPr/>
          </p:nvSpPr>
          <p:spPr>
            <a:xfrm>
              <a:off x="2990732" y="2585281"/>
              <a:ext cx="302220" cy="373648"/>
            </a:xfrm>
            <a:custGeom>
              <a:avLst/>
              <a:gdLst/>
              <a:ahLst/>
              <a:cxnLst/>
              <a:rect l="l" t="t" r="r" b="b"/>
              <a:pathLst>
                <a:path w="1705" h="2108" extrusionOk="0">
                  <a:moveTo>
                    <a:pt x="1093" y="2108"/>
                  </a:moveTo>
                  <a:cubicBezTo>
                    <a:pt x="1093" y="2108"/>
                    <a:pt x="313" y="1969"/>
                    <a:pt x="157" y="1275"/>
                  </a:cubicBezTo>
                  <a:cubicBezTo>
                    <a:pt x="1" y="581"/>
                    <a:pt x="200" y="61"/>
                    <a:pt x="252" y="31"/>
                  </a:cubicBezTo>
                  <a:cubicBezTo>
                    <a:pt x="300" y="0"/>
                    <a:pt x="1705" y="1188"/>
                    <a:pt x="1093" y="2108"/>
                  </a:cubicBezTo>
                  <a:close/>
                </a:path>
              </a:pathLst>
            </a:custGeom>
            <a:solidFill>
              <a:srgbClr val="72B8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15"/>
            <p:cNvSpPr/>
            <p:nvPr/>
          </p:nvSpPr>
          <p:spPr>
            <a:xfrm>
              <a:off x="3022993" y="3137072"/>
              <a:ext cx="395988" cy="195332"/>
            </a:xfrm>
            <a:custGeom>
              <a:avLst/>
              <a:gdLst/>
              <a:ahLst/>
              <a:cxnLst/>
              <a:rect l="l" t="t" r="r" b="b"/>
              <a:pathLst>
                <a:path w="2234" h="1102" extrusionOk="0">
                  <a:moveTo>
                    <a:pt x="1" y="677"/>
                  </a:moveTo>
                  <a:cubicBezTo>
                    <a:pt x="1" y="677"/>
                    <a:pt x="417" y="1"/>
                    <a:pt x="1128" y="22"/>
                  </a:cubicBezTo>
                  <a:cubicBezTo>
                    <a:pt x="1835" y="44"/>
                    <a:pt x="2208" y="326"/>
                    <a:pt x="2225" y="382"/>
                  </a:cubicBezTo>
                  <a:cubicBezTo>
                    <a:pt x="2234" y="412"/>
                    <a:pt x="1848" y="850"/>
                    <a:pt x="1280" y="998"/>
                  </a:cubicBezTo>
                  <a:cubicBezTo>
                    <a:pt x="868" y="1102"/>
                    <a:pt x="309" y="1019"/>
                    <a:pt x="1" y="67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15"/>
            <p:cNvSpPr/>
            <p:nvPr/>
          </p:nvSpPr>
          <p:spPr>
            <a:xfrm>
              <a:off x="3366511" y="2440110"/>
              <a:ext cx="384466" cy="211462"/>
            </a:xfrm>
            <a:custGeom>
              <a:avLst/>
              <a:gdLst/>
              <a:ahLst/>
              <a:cxnLst/>
              <a:rect l="l" t="t" r="r" b="b"/>
              <a:pathLst>
                <a:path w="2169" h="1193" extrusionOk="0">
                  <a:moveTo>
                    <a:pt x="1" y="898"/>
                  </a:moveTo>
                  <a:cubicBezTo>
                    <a:pt x="1" y="898"/>
                    <a:pt x="313" y="165"/>
                    <a:pt x="1015" y="82"/>
                  </a:cubicBezTo>
                  <a:cubicBezTo>
                    <a:pt x="1718" y="0"/>
                    <a:pt x="2130" y="217"/>
                    <a:pt x="2156" y="269"/>
                  </a:cubicBezTo>
                  <a:cubicBezTo>
                    <a:pt x="2169" y="299"/>
                    <a:pt x="1852" y="793"/>
                    <a:pt x="1310" y="1023"/>
                  </a:cubicBezTo>
                  <a:cubicBezTo>
                    <a:pt x="924" y="1184"/>
                    <a:pt x="356" y="1192"/>
                    <a:pt x="1" y="89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15"/>
            <p:cNvSpPr/>
            <p:nvPr/>
          </p:nvSpPr>
          <p:spPr>
            <a:xfrm>
              <a:off x="3160542" y="2218721"/>
              <a:ext cx="301511" cy="373648"/>
            </a:xfrm>
            <a:custGeom>
              <a:avLst/>
              <a:gdLst/>
              <a:ahLst/>
              <a:cxnLst/>
              <a:rect l="l" t="t" r="r" b="b"/>
              <a:pathLst>
                <a:path w="1701" h="2108" extrusionOk="0">
                  <a:moveTo>
                    <a:pt x="1089" y="2108"/>
                  </a:moveTo>
                  <a:cubicBezTo>
                    <a:pt x="1089" y="2108"/>
                    <a:pt x="309" y="1969"/>
                    <a:pt x="153" y="1275"/>
                  </a:cubicBezTo>
                  <a:cubicBezTo>
                    <a:pt x="1" y="586"/>
                    <a:pt x="196" y="57"/>
                    <a:pt x="248" y="31"/>
                  </a:cubicBezTo>
                  <a:cubicBezTo>
                    <a:pt x="296" y="0"/>
                    <a:pt x="1700" y="1188"/>
                    <a:pt x="1089" y="210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15"/>
            <p:cNvSpPr/>
            <p:nvPr/>
          </p:nvSpPr>
          <p:spPr>
            <a:xfrm>
              <a:off x="3507251" y="1951245"/>
              <a:ext cx="352206" cy="259143"/>
            </a:xfrm>
            <a:custGeom>
              <a:avLst/>
              <a:gdLst/>
              <a:ahLst/>
              <a:cxnLst/>
              <a:rect l="l" t="t" r="r" b="b"/>
              <a:pathLst>
                <a:path w="1987" h="1462" extrusionOk="0">
                  <a:moveTo>
                    <a:pt x="0" y="1254"/>
                  </a:moveTo>
                  <a:cubicBezTo>
                    <a:pt x="0" y="1254"/>
                    <a:pt x="143" y="469"/>
                    <a:pt x="811" y="235"/>
                  </a:cubicBezTo>
                  <a:cubicBezTo>
                    <a:pt x="1479" y="1"/>
                    <a:pt x="1930" y="126"/>
                    <a:pt x="1964" y="174"/>
                  </a:cubicBezTo>
                  <a:cubicBezTo>
                    <a:pt x="1986" y="200"/>
                    <a:pt x="1782" y="746"/>
                    <a:pt x="1305" y="1089"/>
                  </a:cubicBezTo>
                  <a:cubicBezTo>
                    <a:pt x="963" y="1332"/>
                    <a:pt x="412" y="1462"/>
                    <a:pt x="0" y="125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15"/>
            <p:cNvSpPr/>
            <p:nvPr/>
          </p:nvSpPr>
          <p:spPr>
            <a:xfrm>
              <a:off x="3245092" y="1835144"/>
              <a:ext cx="317641" cy="340679"/>
            </a:xfrm>
            <a:custGeom>
              <a:avLst/>
              <a:gdLst/>
              <a:ahLst/>
              <a:cxnLst/>
              <a:rect l="l" t="t" r="r" b="b"/>
              <a:pathLst>
                <a:path w="1792" h="1922" extrusionOk="0">
                  <a:moveTo>
                    <a:pt x="1397" y="1887"/>
                  </a:moveTo>
                  <a:cubicBezTo>
                    <a:pt x="1397" y="1887"/>
                    <a:pt x="603" y="1922"/>
                    <a:pt x="304" y="1280"/>
                  </a:cubicBezTo>
                  <a:cubicBezTo>
                    <a:pt x="1" y="634"/>
                    <a:pt x="83" y="79"/>
                    <a:pt x="122" y="40"/>
                  </a:cubicBezTo>
                  <a:cubicBezTo>
                    <a:pt x="166" y="1"/>
                    <a:pt x="1791" y="859"/>
                    <a:pt x="1397" y="188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15"/>
            <p:cNvSpPr/>
            <p:nvPr/>
          </p:nvSpPr>
          <p:spPr>
            <a:xfrm>
              <a:off x="3436527" y="1366485"/>
              <a:ext cx="239117" cy="444372"/>
            </a:xfrm>
            <a:custGeom>
              <a:avLst/>
              <a:gdLst/>
              <a:ahLst/>
              <a:cxnLst/>
              <a:rect l="l" t="t" r="r" b="b"/>
              <a:pathLst>
                <a:path w="1349" h="2507" extrusionOk="0">
                  <a:moveTo>
                    <a:pt x="737" y="2506"/>
                  </a:moveTo>
                  <a:cubicBezTo>
                    <a:pt x="737" y="2506"/>
                    <a:pt x="0" y="2012"/>
                    <a:pt x="156" y="1236"/>
                  </a:cubicBezTo>
                  <a:cubicBezTo>
                    <a:pt x="308" y="460"/>
                    <a:pt x="746" y="13"/>
                    <a:pt x="811" y="4"/>
                  </a:cubicBezTo>
                  <a:cubicBezTo>
                    <a:pt x="850" y="0"/>
                    <a:pt x="1288" y="620"/>
                    <a:pt x="1327" y="1301"/>
                  </a:cubicBezTo>
                  <a:cubicBezTo>
                    <a:pt x="1349" y="1747"/>
                    <a:pt x="1145" y="2246"/>
                    <a:pt x="737" y="250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15"/>
            <p:cNvSpPr/>
            <p:nvPr/>
          </p:nvSpPr>
          <p:spPr>
            <a:xfrm>
              <a:off x="2923908" y="1764419"/>
              <a:ext cx="657262" cy="1627887"/>
            </a:xfrm>
            <a:custGeom>
              <a:avLst/>
              <a:gdLst/>
              <a:ahLst/>
              <a:cxnLst/>
              <a:rect l="l" t="t" r="r" b="b"/>
              <a:pathLst>
                <a:path w="3708" h="9184" extrusionOk="0">
                  <a:moveTo>
                    <a:pt x="3595" y="1"/>
                  </a:moveTo>
                  <a:cubicBezTo>
                    <a:pt x="3205" y="4922"/>
                    <a:pt x="9" y="9102"/>
                    <a:pt x="0" y="9115"/>
                  </a:cubicBezTo>
                  <a:lnTo>
                    <a:pt x="91" y="9184"/>
                  </a:lnTo>
                  <a:cubicBezTo>
                    <a:pt x="100" y="9171"/>
                    <a:pt x="3313" y="4965"/>
                    <a:pt x="3707" y="14"/>
                  </a:cubicBezTo>
                  <a:lnTo>
                    <a:pt x="359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15"/>
            <p:cNvSpPr/>
            <p:nvPr/>
          </p:nvSpPr>
          <p:spPr>
            <a:xfrm>
              <a:off x="1376124" y="2851871"/>
              <a:ext cx="292116" cy="384461"/>
            </a:xfrm>
            <a:custGeom>
              <a:avLst/>
              <a:gdLst/>
              <a:ahLst/>
              <a:cxnLst/>
              <a:rect l="l" t="t" r="r" b="b"/>
              <a:pathLst>
                <a:path w="1648" h="2169" extrusionOk="0">
                  <a:moveTo>
                    <a:pt x="685" y="2169"/>
                  </a:moveTo>
                  <a:cubicBezTo>
                    <a:pt x="685" y="2169"/>
                    <a:pt x="1448" y="1965"/>
                    <a:pt x="1548" y="1263"/>
                  </a:cubicBezTo>
                  <a:cubicBezTo>
                    <a:pt x="1648" y="565"/>
                    <a:pt x="1409" y="53"/>
                    <a:pt x="1357" y="27"/>
                  </a:cubicBezTo>
                  <a:cubicBezTo>
                    <a:pt x="1305" y="1"/>
                    <a:pt x="0" y="1302"/>
                    <a:pt x="685" y="216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15"/>
            <p:cNvSpPr/>
            <p:nvPr/>
          </p:nvSpPr>
          <p:spPr>
            <a:xfrm>
              <a:off x="942560" y="2785046"/>
              <a:ext cx="384466" cy="211639"/>
            </a:xfrm>
            <a:custGeom>
              <a:avLst/>
              <a:gdLst/>
              <a:ahLst/>
              <a:cxnLst/>
              <a:rect l="l" t="t" r="r" b="b"/>
              <a:pathLst>
                <a:path w="2169" h="1194" extrusionOk="0">
                  <a:moveTo>
                    <a:pt x="2169" y="903"/>
                  </a:moveTo>
                  <a:cubicBezTo>
                    <a:pt x="2169" y="903"/>
                    <a:pt x="1857" y="170"/>
                    <a:pt x="1154" y="83"/>
                  </a:cubicBezTo>
                  <a:cubicBezTo>
                    <a:pt x="448" y="1"/>
                    <a:pt x="40" y="222"/>
                    <a:pt x="14" y="274"/>
                  </a:cubicBezTo>
                  <a:cubicBezTo>
                    <a:pt x="1" y="304"/>
                    <a:pt x="317" y="794"/>
                    <a:pt x="855" y="1024"/>
                  </a:cubicBezTo>
                  <a:cubicBezTo>
                    <a:pt x="1245" y="1189"/>
                    <a:pt x="1809" y="1193"/>
                    <a:pt x="2169" y="90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5"/>
            <p:cNvSpPr/>
            <p:nvPr/>
          </p:nvSpPr>
          <p:spPr>
            <a:xfrm>
              <a:off x="1231662" y="2563833"/>
              <a:ext cx="301333" cy="374357"/>
            </a:xfrm>
            <a:custGeom>
              <a:avLst/>
              <a:gdLst/>
              <a:ahLst/>
              <a:cxnLst/>
              <a:rect l="l" t="t" r="r" b="b"/>
              <a:pathLst>
                <a:path w="1700" h="2112" extrusionOk="0">
                  <a:moveTo>
                    <a:pt x="612" y="2112"/>
                  </a:moveTo>
                  <a:cubicBezTo>
                    <a:pt x="612" y="2112"/>
                    <a:pt x="1392" y="1969"/>
                    <a:pt x="1548" y="1279"/>
                  </a:cubicBezTo>
                  <a:cubicBezTo>
                    <a:pt x="1700" y="585"/>
                    <a:pt x="1505" y="61"/>
                    <a:pt x="1453" y="30"/>
                  </a:cubicBezTo>
                  <a:cubicBezTo>
                    <a:pt x="1405" y="0"/>
                    <a:pt x="0" y="1192"/>
                    <a:pt x="612" y="211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5"/>
            <p:cNvSpPr/>
            <p:nvPr/>
          </p:nvSpPr>
          <p:spPr>
            <a:xfrm>
              <a:off x="1105634" y="3115624"/>
              <a:ext cx="395988" cy="195332"/>
            </a:xfrm>
            <a:custGeom>
              <a:avLst/>
              <a:gdLst/>
              <a:ahLst/>
              <a:cxnLst/>
              <a:rect l="l" t="t" r="r" b="b"/>
              <a:pathLst>
                <a:path w="2234" h="1102" extrusionOk="0">
                  <a:moveTo>
                    <a:pt x="2233" y="681"/>
                  </a:moveTo>
                  <a:cubicBezTo>
                    <a:pt x="2233" y="681"/>
                    <a:pt x="1812" y="0"/>
                    <a:pt x="1106" y="22"/>
                  </a:cubicBezTo>
                  <a:cubicBezTo>
                    <a:pt x="399" y="48"/>
                    <a:pt x="26" y="325"/>
                    <a:pt x="9" y="382"/>
                  </a:cubicBezTo>
                  <a:cubicBezTo>
                    <a:pt x="0" y="416"/>
                    <a:pt x="386" y="854"/>
                    <a:pt x="954" y="997"/>
                  </a:cubicBezTo>
                  <a:cubicBezTo>
                    <a:pt x="1366" y="1101"/>
                    <a:pt x="1925" y="1023"/>
                    <a:pt x="2233" y="68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5"/>
            <p:cNvSpPr/>
            <p:nvPr/>
          </p:nvSpPr>
          <p:spPr>
            <a:xfrm>
              <a:off x="773637" y="2418485"/>
              <a:ext cx="384289" cy="211462"/>
            </a:xfrm>
            <a:custGeom>
              <a:avLst/>
              <a:gdLst/>
              <a:ahLst/>
              <a:cxnLst/>
              <a:rect l="l" t="t" r="r" b="b"/>
              <a:pathLst>
                <a:path w="2168" h="1193" extrusionOk="0">
                  <a:moveTo>
                    <a:pt x="2168" y="902"/>
                  </a:moveTo>
                  <a:cubicBezTo>
                    <a:pt x="2168" y="902"/>
                    <a:pt x="1856" y="170"/>
                    <a:pt x="1153" y="83"/>
                  </a:cubicBezTo>
                  <a:cubicBezTo>
                    <a:pt x="447" y="1"/>
                    <a:pt x="39" y="222"/>
                    <a:pt x="13" y="274"/>
                  </a:cubicBezTo>
                  <a:cubicBezTo>
                    <a:pt x="0" y="304"/>
                    <a:pt x="317" y="798"/>
                    <a:pt x="854" y="1024"/>
                  </a:cubicBezTo>
                  <a:cubicBezTo>
                    <a:pt x="1244" y="1189"/>
                    <a:pt x="1812" y="1193"/>
                    <a:pt x="2168" y="90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5"/>
            <p:cNvSpPr/>
            <p:nvPr/>
          </p:nvSpPr>
          <p:spPr>
            <a:xfrm>
              <a:off x="1062562" y="2197096"/>
              <a:ext cx="301334" cy="374535"/>
            </a:xfrm>
            <a:custGeom>
              <a:avLst/>
              <a:gdLst/>
              <a:ahLst/>
              <a:cxnLst/>
              <a:rect l="l" t="t" r="r" b="b"/>
              <a:pathLst>
                <a:path w="1700" h="2113" extrusionOk="0">
                  <a:moveTo>
                    <a:pt x="612" y="2112"/>
                  </a:moveTo>
                  <a:cubicBezTo>
                    <a:pt x="612" y="2112"/>
                    <a:pt x="1392" y="1974"/>
                    <a:pt x="1548" y="1280"/>
                  </a:cubicBezTo>
                  <a:cubicBezTo>
                    <a:pt x="1700" y="586"/>
                    <a:pt x="1505" y="62"/>
                    <a:pt x="1453" y="31"/>
                  </a:cubicBezTo>
                  <a:cubicBezTo>
                    <a:pt x="1405" y="1"/>
                    <a:pt x="0" y="1193"/>
                    <a:pt x="612" y="211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15"/>
            <p:cNvSpPr/>
            <p:nvPr/>
          </p:nvSpPr>
          <p:spPr>
            <a:xfrm>
              <a:off x="665158" y="1930506"/>
              <a:ext cx="352206" cy="259143"/>
            </a:xfrm>
            <a:custGeom>
              <a:avLst/>
              <a:gdLst/>
              <a:ahLst/>
              <a:cxnLst/>
              <a:rect l="l" t="t" r="r" b="b"/>
              <a:pathLst>
                <a:path w="1987" h="1462" extrusionOk="0">
                  <a:moveTo>
                    <a:pt x="1987" y="1249"/>
                  </a:moveTo>
                  <a:cubicBezTo>
                    <a:pt x="1987" y="1249"/>
                    <a:pt x="1843" y="469"/>
                    <a:pt x="1176" y="235"/>
                  </a:cubicBezTo>
                  <a:cubicBezTo>
                    <a:pt x="508" y="0"/>
                    <a:pt x="57" y="126"/>
                    <a:pt x="22" y="170"/>
                  </a:cubicBezTo>
                  <a:cubicBezTo>
                    <a:pt x="1" y="196"/>
                    <a:pt x="205" y="746"/>
                    <a:pt x="681" y="1089"/>
                  </a:cubicBezTo>
                  <a:cubicBezTo>
                    <a:pt x="1024" y="1332"/>
                    <a:pt x="1575" y="1462"/>
                    <a:pt x="1987" y="124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15"/>
            <p:cNvSpPr/>
            <p:nvPr/>
          </p:nvSpPr>
          <p:spPr>
            <a:xfrm>
              <a:off x="961881" y="1813696"/>
              <a:ext cx="317464" cy="340679"/>
            </a:xfrm>
            <a:custGeom>
              <a:avLst/>
              <a:gdLst/>
              <a:ahLst/>
              <a:cxnLst/>
              <a:rect l="l" t="t" r="r" b="b"/>
              <a:pathLst>
                <a:path w="1791" h="1922" extrusionOk="0">
                  <a:moveTo>
                    <a:pt x="395" y="1886"/>
                  </a:moveTo>
                  <a:cubicBezTo>
                    <a:pt x="395" y="1886"/>
                    <a:pt x="1188" y="1921"/>
                    <a:pt x="1488" y="1279"/>
                  </a:cubicBezTo>
                  <a:cubicBezTo>
                    <a:pt x="1791" y="638"/>
                    <a:pt x="1709" y="83"/>
                    <a:pt x="1670" y="44"/>
                  </a:cubicBezTo>
                  <a:cubicBezTo>
                    <a:pt x="1626" y="0"/>
                    <a:pt x="0" y="859"/>
                    <a:pt x="395" y="188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15"/>
            <p:cNvSpPr/>
            <p:nvPr/>
          </p:nvSpPr>
          <p:spPr>
            <a:xfrm>
              <a:off x="848793" y="1345569"/>
              <a:ext cx="239294" cy="444549"/>
            </a:xfrm>
            <a:custGeom>
              <a:avLst/>
              <a:gdLst/>
              <a:ahLst/>
              <a:cxnLst/>
              <a:rect l="l" t="t" r="r" b="b"/>
              <a:pathLst>
                <a:path w="1350" h="2508" extrusionOk="0">
                  <a:moveTo>
                    <a:pt x="612" y="2507"/>
                  </a:moveTo>
                  <a:cubicBezTo>
                    <a:pt x="612" y="2507"/>
                    <a:pt x="1349" y="2013"/>
                    <a:pt x="1193" y="1237"/>
                  </a:cubicBezTo>
                  <a:cubicBezTo>
                    <a:pt x="1042" y="461"/>
                    <a:pt x="604" y="10"/>
                    <a:pt x="539" y="1"/>
                  </a:cubicBezTo>
                  <a:cubicBezTo>
                    <a:pt x="500" y="1"/>
                    <a:pt x="62" y="621"/>
                    <a:pt x="23" y="1302"/>
                  </a:cubicBezTo>
                  <a:cubicBezTo>
                    <a:pt x="1" y="1744"/>
                    <a:pt x="200" y="2243"/>
                    <a:pt x="612" y="250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15"/>
            <p:cNvSpPr/>
            <p:nvPr/>
          </p:nvSpPr>
          <p:spPr>
            <a:xfrm>
              <a:off x="943447" y="1743681"/>
              <a:ext cx="657262" cy="1627178"/>
            </a:xfrm>
            <a:custGeom>
              <a:avLst/>
              <a:gdLst/>
              <a:ahLst/>
              <a:cxnLst/>
              <a:rect l="l" t="t" r="r" b="b"/>
              <a:pathLst>
                <a:path w="3708" h="9180" extrusionOk="0">
                  <a:moveTo>
                    <a:pt x="113" y="1"/>
                  </a:moveTo>
                  <a:lnTo>
                    <a:pt x="0" y="10"/>
                  </a:lnTo>
                  <a:cubicBezTo>
                    <a:pt x="391" y="4961"/>
                    <a:pt x="3603" y="9167"/>
                    <a:pt x="3616" y="9180"/>
                  </a:cubicBezTo>
                  <a:lnTo>
                    <a:pt x="3707" y="9110"/>
                  </a:lnTo>
                  <a:cubicBezTo>
                    <a:pt x="3699" y="9097"/>
                    <a:pt x="503" y="4918"/>
                    <a:pt x="11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15"/>
            <p:cNvSpPr/>
            <p:nvPr/>
          </p:nvSpPr>
          <p:spPr>
            <a:xfrm>
              <a:off x="3069965" y="3403839"/>
              <a:ext cx="768578" cy="913914"/>
            </a:xfrm>
            <a:custGeom>
              <a:avLst/>
              <a:gdLst/>
              <a:ahLst/>
              <a:cxnLst/>
              <a:rect l="l" t="t" r="r" b="b"/>
              <a:pathLst>
                <a:path w="4336" h="5156" extrusionOk="0">
                  <a:moveTo>
                    <a:pt x="581" y="4774"/>
                  </a:moveTo>
                  <a:cubicBezTo>
                    <a:pt x="581" y="4774"/>
                    <a:pt x="0" y="3776"/>
                    <a:pt x="482" y="2502"/>
                  </a:cubicBezTo>
                  <a:cubicBezTo>
                    <a:pt x="1427" y="0"/>
                    <a:pt x="4336" y="989"/>
                    <a:pt x="2753" y="3776"/>
                  </a:cubicBezTo>
                  <a:cubicBezTo>
                    <a:pt x="1969" y="5155"/>
                    <a:pt x="642" y="4748"/>
                    <a:pt x="581" y="477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15"/>
            <p:cNvSpPr/>
            <p:nvPr/>
          </p:nvSpPr>
          <p:spPr>
            <a:xfrm>
              <a:off x="3182876" y="3684963"/>
              <a:ext cx="389075" cy="472910"/>
            </a:xfrm>
            <a:custGeom>
              <a:avLst/>
              <a:gdLst/>
              <a:ahLst/>
              <a:cxnLst/>
              <a:rect l="l" t="t" r="r" b="b"/>
              <a:pathLst>
                <a:path w="2195" h="2668" extrusionOk="0">
                  <a:moveTo>
                    <a:pt x="239" y="2667"/>
                  </a:moveTo>
                  <a:cubicBezTo>
                    <a:pt x="239" y="2667"/>
                    <a:pt x="287" y="2542"/>
                    <a:pt x="404" y="2294"/>
                  </a:cubicBezTo>
                  <a:cubicBezTo>
                    <a:pt x="386" y="2299"/>
                    <a:pt x="334" y="2286"/>
                    <a:pt x="226" y="2130"/>
                  </a:cubicBezTo>
                  <a:cubicBezTo>
                    <a:pt x="105" y="1948"/>
                    <a:pt x="1" y="1592"/>
                    <a:pt x="1" y="1592"/>
                  </a:cubicBezTo>
                  <a:lnTo>
                    <a:pt x="404" y="2290"/>
                  </a:lnTo>
                  <a:cubicBezTo>
                    <a:pt x="469" y="2160"/>
                    <a:pt x="547" y="1995"/>
                    <a:pt x="655" y="1796"/>
                  </a:cubicBezTo>
                  <a:cubicBezTo>
                    <a:pt x="621" y="1774"/>
                    <a:pt x="573" y="1692"/>
                    <a:pt x="521" y="1488"/>
                  </a:cubicBezTo>
                  <a:cubicBezTo>
                    <a:pt x="438" y="1176"/>
                    <a:pt x="473" y="617"/>
                    <a:pt x="473" y="617"/>
                  </a:cubicBezTo>
                  <a:lnTo>
                    <a:pt x="681" y="1753"/>
                  </a:lnTo>
                  <a:cubicBezTo>
                    <a:pt x="759" y="1609"/>
                    <a:pt x="850" y="1445"/>
                    <a:pt x="954" y="1263"/>
                  </a:cubicBezTo>
                  <a:cubicBezTo>
                    <a:pt x="976" y="1228"/>
                    <a:pt x="998" y="1189"/>
                    <a:pt x="1019" y="1154"/>
                  </a:cubicBezTo>
                  <a:cubicBezTo>
                    <a:pt x="989" y="1111"/>
                    <a:pt x="954" y="1028"/>
                    <a:pt x="911" y="872"/>
                  </a:cubicBezTo>
                  <a:cubicBezTo>
                    <a:pt x="829" y="560"/>
                    <a:pt x="868" y="1"/>
                    <a:pt x="868" y="1"/>
                  </a:cubicBezTo>
                  <a:lnTo>
                    <a:pt x="1063" y="1085"/>
                  </a:lnTo>
                  <a:cubicBezTo>
                    <a:pt x="1553" y="287"/>
                    <a:pt x="1848" y="70"/>
                    <a:pt x="1848" y="70"/>
                  </a:cubicBezTo>
                  <a:cubicBezTo>
                    <a:pt x="1848" y="70"/>
                    <a:pt x="1531" y="526"/>
                    <a:pt x="1102" y="1215"/>
                  </a:cubicBezTo>
                  <a:lnTo>
                    <a:pt x="2194" y="877"/>
                  </a:lnTo>
                  <a:cubicBezTo>
                    <a:pt x="2194" y="877"/>
                    <a:pt x="1713" y="1167"/>
                    <a:pt x="1401" y="1237"/>
                  </a:cubicBezTo>
                  <a:cubicBezTo>
                    <a:pt x="1206" y="1280"/>
                    <a:pt x="1111" y="1276"/>
                    <a:pt x="1072" y="1263"/>
                  </a:cubicBezTo>
                  <a:cubicBezTo>
                    <a:pt x="967" y="1427"/>
                    <a:pt x="855" y="1609"/>
                    <a:pt x="742" y="1796"/>
                  </a:cubicBezTo>
                  <a:lnTo>
                    <a:pt x="1874" y="1605"/>
                  </a:lnTo>
                  <a:cubicBezTo>
                    <a:pt x="1874" y="1605"/>
                    <a:pt x="1358" y="1831"/>
                    <a:pt x="1037" y="1861"/>
                  </a:cubicBezTo>
                  <a:cubicBezTo>
                    <a:pt x="850" y="1878"/>
                    <a:pt x="759" y="1861"/>
                    <a:pt x="716" y="1844"/>
                  </a:cubicBezTo>
                  <a:cubicBezTo>
                    <a:pt x="629" y="1987"/>
                    <a:pt x="543" y="2138"/>
                    <a:pt x="452" y="2290"/>
                  </a:cubicBezTo>
                  <a:lnTo>
                    <a:pt x="1245" y="2446"/>
                  </a:lnTo>
                  <a:cubicBezTo>
                    <a:pt x="1245" y="2446"/>
                    <a:pt x="868" y="2464"/>
                    <a:pt x="660" y="2407"/>
                  </a:cubicBezTo>
                  <a:cubicBezTo>
                    <a:pt x="495" y="2360"/>
                    <a:pt x="452" y="2320"/>
                    <a:pt x="447" y="2299"/>
                  </a:cubicBezTo>
                  <a:cubicBezTo>
                    <a:pt x="378" y="2420"/>
                    <a:pt x="308" y="2542"/>
                    <a:pt x="239" y="2667"/>
                  </a:cubicBezTo>
                  <a:close/>
                </a:path>
              </a:pathLst>
            </a:custGeom>
            <a:solidFill>
              <a:srgbClr val="0068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15"/>
            <p:cNvSpPr/>
            <p:nvPr/>
          </p:nvSpPr>
          <p:spPr>
            <a:xfrm>
              <a:off x="304800" y="3064752"/>
              <a:ext cx="835580" cy="915509"/>
            </a:xfrm>
            <a:custGeom>
              <a:avLst/>
              <a:gdLst/>
              <a:ahLst/>
              <a:cxnLst/>
              <a:rect l="l" t="t" r="r" b="b"/>
              <a:pathLst>
                <a:path w="4714" h="5165" extrusionOk="0">
                  <a:moveTo>
                    <a:pt x="3677" y="5165"/>
                  </a:moveTo>
                  <a:cubicBezTo>
                    <a:pt x="3677" y="5165"/>
                    <a:pt x="2519" y="5152"/>
                    <a:pt x="1670" y="4090"/>
                  </a:cubicBezTo>
                  <a:cubicBezTo>
                    <a:pt x="0" y="2000"/>
                    <a:pt x="2337" y="1"/>
                    <a:pt x="3928" y="2789"/>
                  </a:cubicBezTo>
                  <a:cubicBezTo>
                    <a:pt x="4713" y="4163"/>
                    <a:pt x="3681" y="5095"/>
                    <a:pt x="3677" y="516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15"/>
            <p:cNvSpPr/>
            <p:nvPr/>
          </p:nvSpPr>
          <p:spPr>
            <a:xfrm>
              <a:off x="554551" y="3407561"/>
              <a:ext cx="406800" cy="479823"/>
            </a:xfrm>
            <a:custGeom>
              <a:avLst/>
              <a:gdLst/>
              <a:ahLst/>
              <a:cxnLst/>
              <a:rect l="l" t="t" r="r" b="b"/>
              <a:pathLst>
                <a:path w="2295" h="2707" extrusionOk="0">
                  <a:moveTo>
                    <a:pt x="1969" y="2706"/>
                  </a:moveTo>
                  <a:cubicBezTo>
                    <a:pt x="1969" y="2706"/>
                    <a:pt x="1886" y="2606"/>
                    <a:pt x="1735" y="2377"/>
                  </a:cubicBezTo>
                  <a:cubicBezTo>
                    <a:pt x="1730" y="2394"/>
                    <a:pt x="1691" y="2433"/>
                    <a:pt x="1501" y="2446"/>
                  </a:cubicBezTo>
                  <a:cubicBezTo>
                    <a:pt x="1284" y="2459"/>
                    <a:pt x="924" y="2364"/>
                    <a:pt x="924" y="2364"/>
                  </a:cubicBezTo>
                  <a:lnTo>
                    <a:pt x="1730" y="2372"/>
                  </a:lnTo>
                  <a:cubicBezTo>
                    <a:pt x="1652" y="2255"/>
                    <a:pt x="1553" y="2104"/>
                    <a:pt x="1436" y="1908"/>
                  </a:cubicBezTo>
                  <a:cubicBezTo>
                    <a:pt x="1397" y="1921"/>
                    <a:pt x="1301" y="1926"/>
                    <a:pt x="1097" y="1865"/>
                  </a:cubicBezTo>
                  <a:cubicBezTo>
                    <a:pt x="790" y="1778"/>
                    <a:pt x="330" y="1462"/>
                    <a:pt x="330" y="1462"/>
                  </a:cubicBezTo>
                  <a:lnTo>
                    <a:pt x="1410" y="1865"/>
                  </a:lnTo>
                  <a:cubicBezTo>
                    <a:pt x="1323" y="1722"/>
                    <a:pt x="1232" y="1562"/>
                    <a:pt x="1128" y="1379"/>
                  </a:cubicBezTo>
                  <a:cubicBezTo>
                    <a:pt x="1110" y="1340"/>
                    <a:pt x="1089" y="1301"/>
                    <a:pt x="1067" y="1262"/>
                  </a:cubicBezTo>
                  <a:cubicBezTo>
                    <a:pt x="1015" y="1267"/>
                    <a:pt x="924" y="1258"/>
                    <a:pt x="772" y="1215"/>
                  </a:cubicBezTo>
                  <a:cubicBezTo>
                    <a:pt x="460" y="1124"/>
                    <a:pt x="0" y="807"/>
                    <a:pt x="0" y="807"/>
                  </a:cubicBezTo>
                  <a:lnTo>
                    <a:pt x="1028" y="1193"/>
                  </a:lnTo>
                  <a:cubicBezTo>
                    <a:pt x="594" y="365"/>
                    <a:pt x="560" y="1"/>
                    <a:pt x="560" y="1"/>
                  </a:cubicBezTo>
                  <a:cubicBezTo>
                    <a:pt x="560" y="1"/>
                    <a:pt x="790" y="508"/>
                    <a:pt x="1158" y="1228"/>
                  </a:cubicBezTo>
                  <a:lnTo>
                    <a:pt x="1431" y="113"/>
                  </a:lnTo>
                  <a:cubicBezTo>
                    <a:pt x="1431" y="113"/>
                    <a:pt x="1431" y="673"/>
                    <a:pt x="1331" y="981"/>
                  </a:cubicBezTo>
                  <a:cubicBezTo>
                    <a:pt x="1271" y="1171"/>
                    <a:pt x="1219" y="1249"/>
                    <a:pt x="1184" y="1280"/>
                  </a:cubicBezTo>
                  <a:cubicBezTo>
                    <a:pt x="1275" y="1453"/>
                    <a:pt x="1375" y="1640"/>
                    <a:pt x="1479" y="1830"/>
                  </a:cubicBezTo>
                  <a:lnTo>
                    <a:pt x="1891" y="764"/>
                  </a:lnTo>
                  <a:cubicBezTo>
                    <a:pt x="1891" y="764"/>
                    <a:pt x="1821" y="1319"/>
                    <a:pt x="1683" y="1609"/>
                  </a:cubicBezTo>
                  <a:cubicBezTo>
                    <a:pt x="1605" y="1778"/>
                    <a:pt x="1544" y="1852"/>
                    <a:pt x="1505" y="1882"/>
                  </a:cubicBezTo>
                  <a:cubicBezTo>
                    <a:pt x="1583" y="2030"/>
                    <a:pt x="1670" y="2182"/>
                    <a:pt x="1756" y="2333"/>
                  </a:cubicBezTo>
                  <a:lnTo>
                    <a:pt x="2294" y="1735"/>
                  </a:lnTo>
                  <a:cubicBezTo>
                    <a:pt x="2294" y="1735"/>
                    <a:pt x="2116" y="2064"/>
                    <a:pt x="1960" y="2216"/>
                  </a:cubicBezTo>
                  <a:cubicBezTo>
                    <a:pt x="1839" y="2333"/>
                    <a:pt x="1782" y="2346"/>
                    <a:pt x="1761" y="2342"/>
                  </a:cubicBezTo>
                  <a:cubicBezTo>
                    <a:pt x="1830" y="2463"/>
                    <a:pt x="1899" y="2585"/>
                    <a:pt x="1969" y="2706"/>
                  </a:cubicBezTo>
                  <a:close/>
                </a:path>
              </a:pathLst>
            </a:custGeom>
            <a:solidFill>
              <a:srgbClr val="0068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15"/>
            <p:cNvSpPr/>
            <p:nvPr/>
          </p:nvSpPr>
          <p:spPr>
            <a:xfrm>
              <a:off x="580607" y="4206798"/>
              <a:ext cx="3327254" cy="523604"/>
            </a:xfrm>
            <a:custGeom>
              <a:avLst/>
              <a:gdLst/>
              <a:ahLst/>
              <a:cxnLst/>
              <a:rect l="l" t="t" r="r" b="b"/>
              <a:pathLst>
                <a:path w="18771" h="2954" extrusionOk="0">
                  <a:moveTo>
                    <a:pt x="9383" y="1"/>
                  </a:moveTo>
                  <a:cubicBezTo>
                    <a:pt x="4202" y="1"/>
                    <a:pt x="1" y="660"/>
                    <a:pt x="1" y="1475"/>
                  </a:cubicBezTo>
                  <a:cubicBezTo>
                    <a:pt x="1" y="2290"/>
                    <a:pt x="4202" y="2953"/>
                    <a:pt x="9383" y="2953"/>
                  </a:cubicBezTo>
                  <a:cubicBezTo>
                    <a:pt x="14569" y="2953"/>
                    <a:pt x="18770" y="2290"/>
                    <a:pt x="18770" y="1475"/>
                  </a:cubicBezTo>
                  <a:cubicBezTo>
                    <a:pt x="18770" y="660"/>
                    <a:pt x="14569" y="1"/>
                    <a:pt x="93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15"/>
            <p:cNvSpPr/>
            <p:nvPr/>
          </p:nvSpPr>
          <p:spPr>
            <a:xfrm>
              <a:off x="1517573" y="1245775"/>
              <a:ext cx="1740112" cy="2987414"/>
            </a:xfrm>
            <a:custGeom>
              <a:avLst/>
              <a:gdLst/>
              <a:ahLst/>
              <a:cxnLst/>
              <a:rect l="l" t="t" r="r" b="b"/>
              <a:pathLst>
                <a:path w="9817" h="16854" extrusionOk="0">
                  <a:moveTo>
                    <a:pt x="724" y="0"/>
                  </a:moveTo>
                  <a:cubicBezTo>
                    <a:pt x="325" y="0"/>
                    <a:pt x="0" y="343"/>
                    <a:pt x="0" y="763"/>
                  </a:cubicBezTo>
                  <a:lnTo>
                    <a:pt x="0" y="16090"/>
                  </a:lnTo>
                  <a:cubicBezTo>
                    <a:pt x="0" y="16511"/>
                    <a:pt x="325" y="16853"/>
                    <a:pt x="724" y="16853"/>
                  </a:cubicBezTo>
                  <a:lnTo>
                    <a:pt x="9088" y="16853"/>
                  </a:lnTo>
                  <a:cubicBezTo>
                    <a:pt x="9491" y="16853"/>
                    <a:pt x="9816" y="16511"/>
                    <a:pt x="9816" y="16090"/>
                  </a:cubicBezTo>
                  <a:lnTo>
                    <a:pt x="9816" y="763"/>
                  </a:lnTo>
                  <a:cubicBezTo>
                    <a:pt x="9816" y="343"/>
                    <a:pt x="9491" y="0"/>
                    <a:pt x="90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15"/>
            <p:cNvSpPr/>
            <p:nvPr/>
          </p:nvSpPr>
          <p:spPr>
            <a:xfrm>
              <a:off x="1648209" y="1577062"/>
              <a:ext cx="1478838" cy="2347887"/>
            </a:xfrm>
            <a:custGeom>
              <a:avLst/>
              <a:gdLst/>
              <a:ahLst/>
              <a:cxnLst/>
              <a:rect l="l" t="t" r="r" b="b"/>
              <a:pathLst>
                <a:path w="8343" h="13246" extrusionOk="0">
                  <a:moveTo>
                    <a:pt x="0" y="0"/>
                  </a:moveTo>
                  <a:lnTo>
                    <a:pt x="0" y="13246"/>
                  </a:lnTo>
                  <a:lnTo>
                    <a:pt x="8342" y="13246"/>
                  </a:lnTo>
                  <a:lnTo>
                    <a:pt x="83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15"/>
            <p:cNvSpPr/>
            <p:nvPr/>
          </p:nvSpPr>
          <p:spPr>
            <a:xfrm>
              <a:off x="2132999" y="1367194"/>
              <a:ext cx="508190" cy="106174"/>
            </a:xfrm>
            <a:custGeom>
              <a:avLst/>
              <a:gdLst/>
              <a:ahLst/>
              <a:cxnLst/>
              <a:rect l="l" t="t" r="r" b="b"/>
              <a:pathLst>
                <a:path w="2867" h="599" extrusionOk="0">
                  <a:moveTo>
                    <a:pt x="300" y="0"/>
                  </a:moveTo>
                  <a:cubicBezTo>
                    <a:pt x="135" y="0"/>
                    <a:pt x="1" y="135"/>
                    <a:pt x="1" y="300"/>
                  </a:cubicBezTo>
                  <a:cubicBezTo>
                    <a:pt x="1" y="464"/>
                    <a:pt x="135" y="599"/>
                    <a:pt x="300" y="599"/>
                  </a:cubicBezTo>
                  <a:lnTo>
                    <a:pt x="2568" y="599"/>
                  </a:lnTo>
                  <a:cubicBezTo>
                    <a:pt x="2732" y="599"/>
                    <a:pt x="2867" y="464"/>
                    <a:pt x="2867" y="300"/>
                  </a:cubicBezTo>
                  <a:cubicBezTo>
                    <a:pt x="2867" y="135"/>
                    <a:pt x="2732" y="0"/>
                    <a:pt x="2568" y="0"/>
                  </a:cubicBezTo>
                  <a:close/>
                </a:path>
              </a:pathLst>
            </a:custGeom>
            <a:solidFill>
              <a:srgbClr val="E1DC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15"/>
            <p:cNvSpPr/>
            <p:nvPr/>
          </p:nvSpPr>
          <p:spPr>
            <a:xfrm>
              <a:off x="2294478" y="3980090"/>
              <a:ext cx="186118" cy="186292"/>
            </a:xfrm>
            <a:custGeom>
              <a:avLst/>
              <a:gdLst/>
              <a:ahLst/>
              <a:cxnLst/>
              <a:rect l="l" t="t" r="r" b="b"/>
              <a:pathLst>
                <a:path w="1050" h="1051" extrusionOk="0">
                  <a:moveTo>
                    <a:pt x="525" y="1"/>
                  </a:moveTo>
                  <a:cubicBezTo>
                    <a:pt x="235" y="1"/>
                    <a:pt x="0" y="235"/>
                    <a:pt x="0" y="525"/>
                  </a:cubicBezTo>
                  <a:cubicBezTo>
                    <a:pt x="0" y="816"/>
                    <a:pt x="235" y="1050"/>
                    <a:pt x="525" y="1050"/>
                  </a:cubicBezTo>
                  <a:cubicBezTo>
                    <a:pt x="816" y="1050"/>
                    <a:pt x="1050" y="816"/>
                    <a:pt x="1050" y="525"/>
                  </a:cubicBezTo>
                  <a:cubicBezTo>
                    <a:pt x="1050" y="235"/>
                    <a:pt x="816" y="1"/>
                    <a:pt x="525" y="1"/>
                  </a:cubicBezTo>
                  <a:close/>
                </a:path>
              </a:pathLst>
            </a:custGeom>
            <a:solidFill>
              <a:srgbClr val="8F94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15"/>
            <p:cNvSpPr/>
            <p:nvPr/>
          </p:nvSpPr>
          <p:spPr>
            <a:xfrm>
              <a:off x="2304404" y="3990194"/>
              <a:ext cx="166265" cy="166972"/>
            </a:xfrm>
            <a:custGeom>
              <a:avLst/>
              <a:gdLst/>
              <a:ahLst/>
              <a:cxnLst/>
              <a:rect l="l" t="t" r="r" b="b"/>
              <a:pathLst>
                <a:path w="938" h="942" extrusionOk="0">
                  <a:moveTo>
                    <a:pt x="469" y="0"/>
                  </a:moveTo>
                  <a:cubicBezTo>
                    <a:pt x="209" y="0"/>
                    <a:pt x="1" y="213"/>
                    <a:pt x="1" y="468"/>
                  </a:cubicBezTo>
                  <a:cubicBezTo>
                    <a:pt x="1" y="729"/>
                    <a:pt x="209" y="941"/>
                    <a:pt x="469" y="941"/>
                  </a:cubicBezTo>
                  <a:cubicBezTo>
                    <a:pt x="729" y="941"/>
                    <a:pt x="937" y="729"/>
                    <a:pt x="937" y="468"/>
                  </a:cubicBezTo>
                  <a:cubicBezTo>
                    <a:pt x="937" y="213"/>
                    <a:pt x="729" y="0"/>
                    <a:pt x="469" y="0"/>
                  </a:cubicBezTo>
                  <a:close/>
                </a:path>
              </a:pathLst>
            </a:custGeom>
            <a:solidFill>
              <a:srgbClr val="98A4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15"/>
            <p:cNvSpPr/>
            <p:nvPr/>
          </p:nvSpPr>
          <p:spPr>
            <a:xfrm>
              <a:off x="2171464" y="1383324"/>
              <a:ext cx="425944" cy="74801"/>
            </a:xfrm>
            <a:custGeom>
              <a:avLst/>
              <a:gdLst/>
              <a:ahLst/>
              <a:cxnLst/>
              <a:rect l="l" t="t" r="r" b="b"/>
              <a:pathLst>
                <a:path w="2403" h="422" extrusionOk="0">
                  <a:moveTo>
                    <a:pt x="252" y="0"/>
                  </a:moveTo>
                  <a:cubicBezTo>
                    <a:pt x="114" y="0"/>
                    <a:pt x="1" y="91"/>
                    <a:pt x="1" y="209"/>
                  </a:cubicBezTo>
                  <a:cubicBezTo>
                    <a:pt x="1" y="326"/>
                    <a:pt x="114" y="421"/>
                    <a:pt x="252" y="421"/>
                  </a:cubicBezTo>
                  <a:lnTo>
                    <a:pt x="2151" y="421"/>
                  </a:lnTo>
                  <a:cubicBezTo>
                    <a:pt x="2290" y="421"/>
                    <a:pt x="2403" y="326"/>
                    <a:pt x="2403" y="209"/>
                  </a:cubicBezTo>
                  <a:cubicBezTo>
                    <a:pt x="2403" y="91"/>
                    <a:pt x="2290" y="0"/>
                    <a:pt x="2151" y="0"/>
                  </a:cubicBezTo>
                  <a:close/>
                </a:path>
              </a:pathLst>
            </a:custGeom>
            <a:solidFill>
              <a:srgbClr val="1C24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15"/>
            <p:cNvSpPr/>
            <p:nvPr/>
          </p:nvSpPr>
          <p:spPr>
            <a:xfrm>
              <a:off x="1337660" y="1607727"/>
              <a:ext cx="2123692" cy="284490"/>
            </a:xfrm>
            <a:custGeom>
              <a:avLst/>
              <a:gdLst/>
              <a:ahLst/>
              <a:cxnLst/>
              <a:rect l="l" t="t" r="r" b="b"/>
              <a:pathLst>
                <a:path w="11981" h="1605" extrusionOk="0">
                  <a:moveTo>
                    <a:pt x="2671" y="0"/>
                  </a:moveTo>
                  <a:lnTo>
                    <a:pt x="1" y="1605"/>
                  </a:lnTo>
                  <a:lnTo>
                    <a:pt x="11980" y="1605"/>
                  </a:lnTo>
                  <a:lnTo>
                    <a:pt x="92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15"/>
            <p:cNvSpPr/>
            <p:nvPr/>
          </p:nvSpPr>
          <p:spPr>
            <a:xfrm>
              <a:off x="1337660" y="1892042"/>
              <a:ext cx="302929" cy="270665"/>
            </a:xfrm>
            <a:custGeom>
              <a:avLst/>
              <a:gdLst/>
              <a:ahLst/>
              <a:cxnLst/>
              <a:rect l="l" t="t" r="r" b="b"/>
              <a:pathLst>
                <a:path w="1709" h="1527" extrusionOk="0">
                  <a:moveTo>
                    <a:pt x="1" y="1"/>
                  </a:moveTo>
                  <a:lnTo>
                    <a:pt x="1" y="673"/>
                  </a:lnTo>
                  <a:cubicBezTo>
                    <a:pt x="1" y="1145"/>
                    <a:pt x="382" y="1527"/>
                    <a:pt x="855" y="1527"/>
                  </a:cubicBezTo>
                  <a:cubicBezTo>
                    <a:pt x="1327" y="1527"/>
                    <a:pt x="1709" y="1145"/>
                    <a:pt x="1709" y="673"/>
                  </a:cubicBezTo>
                  <a:lnTo>
                    <a:pt x="170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15"/>
            <p:cNvSpPr/>
            <p:nvPr/>
          </p:nvSpPr>
          <p:spPr>
            <a:xfrm>
              <a:off x="1640410" y="1892042"/>
              <a:ext cx="303815" cy="270665"/>
            </a:xfrm>
            <a:custGeom>
              <a:avLst/>
              <a:gdLst/>
              <a:ahLst/>
              <a:cxnLst/>
              <a:rect l="l" t="t" r="r" b="b"/>
              <a:pathLst>
                <a:path w="1714" h="1527" extrusionOk="0">
                  <a:moveTo>
                    <a:pt x="1" y="1"/>
                  </a:moveTo>
                  <a:lnTo>
                    <a:pt x="1" y="673"/>
                  </a:lnTo>
                  <a:cubicBezTo>
                    <a:pt x="1" y="1145"/>
                    <a:pt x="387" y="1527"/>
                    <a:pt x="859" y="1527"/>
                  </a:cubicBezTo>
                  <a:cubicBezTo>
                    <a:pt x="1332" y="1527"/>
                    <a:pt x="1713" y="1145"/>
                    <a:pt x="1713" y="673"/>
                  </a:cubicBezTo>
                  <a:lnTo>
                    <a:pt x="1713" y="1"/>
                  </a:lnTo>
                  <a:close/>
                </a:path>
              </a:pathLst>
            </a:custGeom>
            <a:solidFill>
              <a:srgbClr val="FFE0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15"/>
            <p:cNvSpPr/>
            <p:nvPr/>
          </p:nvSpPr>
          <p:spPr>
            <a:xfrm>
              <a:off x="1944047" y="1892042"/>
              <a:ext cx="303638" cy="270665"/>
            </a:xfrm>
            <a:custGeom>
              <a:avLst/>
              <a:gdLst/>
              <a:ahLst/>
              <a:cxnLst/>
              <a:rect l="l" t="t" r="r" b="b"/>
              <a:pathLst>
                <a:path w="1713" h="1527" extrusionOk="0">
                  <a:moveTo>
                    <a:pt x="0" y="1"/>
                  </a:moveTo>
                  <a:lnTo>
                    <a:pt x="0" y="673"/>
                  </a:lnTo>
                  <a:cubicBezTo>
                    <a:pt x="0" y="1145"/>
                    <a:pt x="386" y="1527"/>
                    <a:pt x="859" y="1527"/>
                  </a:cubicBezTo>
                  <a:cubicBezTo>
                    <a:pt x="1331" y="1527"/>
                    <a:pt x="1713" y="1145"/>
                    <a:pt x="1713" y="673"/>
                  </a:cubicBezTo>
                  <a:lnTo>
                    <a:pt x="171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15"/>
            <p:cNvSpPr/>
            <p:nvPr/>
          </p:nvSpPr>
          <p:spPr>
            <a:xfrm>
              <a:off x="2247683" y="1892042"/>
              <a:ext cx="303638" cy="270665"/>
            </a:xfrm>
            <a:custGeom>
              <a:avLst/>
              <a:gdLst/>
              <a:ahLst/>
              <a:cxnLst/>
              <a:rect l="l" t="t" r="r" b="b"/>
              <a:pathLst>
                <a:path w="1713" h="1527" extrusionOk="0">
                  <a:moveTo>
                    <a:pt x="0" y="1"/>
                  </a:moveTo>
                  <a:lnTo>
                    <a:pt x="0" y="673"/>
                  </a:lnTo>
                  <a:cubicBezTo>
                    <a:pt x="0" y="1145"/>
                    <a:pt x="382" y="1527"/>
                    <a:pt x="854" y="1527"/>
                  </a:cubicBezTo>
                  <a:cubicBezTo>
                    <a:pt x="1327" y="1527"/>
                    <a:pt x="1713" y="1145"/>
                    <a:pt x="1713" y="673"/>
                  </a:cubicBezTo>
                  <a:lnTo>
                    <a:pt x="1713" y="1"/>
                  </a:lnTo>
                  <a:close/>
                </a:path>
              </a:pathLst>
            </a:custGeom>
            <a:solidFill>
              <a:srgbClr val="FFE0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15"/>
            <p:cNvSpPr/>
            <p:nvPr/>
          </p:nvSpPr>
          <p:spPr>
            <a:xfrm>
              <a:off x="2551142" y="1892042"/>
              <a:ext cx="303815" cy="270665"/>
            </a:xfrm>
            <a:custGeom>
              <a:avLst/>
              <a:gdLst/>
              <a:ahLst/>
              <a:cxnLst/>
              <a:rect l="l" t="t" r="r" b="b"/>
              <a:pathLst>
                <a:path w="1714" h="1527" extrusionOk="0">
                  <a:moveTo>
                    <a:pt x="1" y="1"/>
                  </a:moveTo>
                  <a:lnTo>
                    <a:pt x="1" y="673"/>
                  </a:lnTo>
                  <a:cubicBezTo>
                    <a:pt x="1" y="1145"/>
                    <a:pt x="382" y="1527"/>
                    <a:pt x="855" y="1527"/>
                  </a:cubicBezTo>
                  <a:cubicBezTo>
                    <a:pt x="1327" y="1527"/>
                    <a:pt x="1713" y="1145"/>
                    <a:pt x="1713" y="673"/>
                  </a:cubicBezTo>
                  <a:lnTo>
                    <a:pt x="171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15"/>
            <p:cNvSpPr/>
            <p:nvPr/>
          </p:nvSpPr>
          <p:spPr>
            <a:xfrm>
              <a:off x="2854778" y="1892042"/>
              <a:ext cx="302929" cy="270665"/>
            </a:xfrm>
            <a:custGeom>
              <a:avLst/>
              <a:gdLst/>
              <a:ahLst/>
              <a:cxnLst/>
              <a:rect l="l" t="t" r="r" b="b"/>
              <a:pathLst>
                <a:path w="1709" h="1527" extrusionOk="0">
                  <a:moveTo>
                    <a:pt x="0" y="1"/>
                  </a:moveTo>
                  <a:lnTo>
                    <a:pt x="0" y="673"/>
                  </a:lnTo>
                  <a:cubicBezTo>
                    <a:pt x="0" y="1145"/>
                    <a:pt x="382" y="1527"/>
                    <a:pt x="854" y="1527"/>
                  </a:cubicBezTo>
                  <a:cubicBezTo>
                    <a:pt x="1327" y="1527"/>
                    <a:pt x="1709" y="1145"/>
                    <a:pt x="1709" y="673"/>
                  </a:cubicBezTo>
                  <a:lnTo>
                    <a:pt x="1709" y="1"/>
                  </a:lnTo>
                  <a:close/>
                </a:path>
              </a:pathLst>
            </a:custGeom>
            <a:solidFill>
              <a:srgbClr val="FFE0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15"/>
            <p:cNvSpPr/>
            <p:nvPr/>
          </p:nvSpPr>
          <p:spPr>
            <a:xfrm>
              <a:off x="3461165" y="1892042"/>
              <a:ext cx="303638" cy="270665"/>
            </a:xfrm>
            <a:custGeom>
              <a:avLst/>
              <a:gdLst/>
              <a:ahLst/>
              <a:cxnLst/>
              <a:rect l="l" t="t" r="r" b="b"/>
              <a:pathLst>
                <a:path w="1713" h="1527" extrusionOk="0">
                  <a:moveTo>
                    <a:pt x="0" y="1"/>
                  </a:moveTo>
                  <a:lnTo>
                    <a:pt x="0" y="673"/>
                  </a:lnTo>
                  <a:cubicBezTo>
                    <a:pt x="0" y="1145"/>
                    <a:pt x="382" y="1527"/>
                    <a:pt x="854" y="1527"/>
                  </a:cubicBezTo>
                  <a:cubicBezTo>
                    <a:pt x="1327" y="1527"/>
                    <a:pt x="1713" y="1145"/>
                    <a:pt x="1713" y="673"/>
                  </a:cubicBezTo>
                  <a:lnTo>
                    <a:pt x="1713" y="1"/>
                  </a:lnTo>
                  <a:close/>
                </a:path>
              </a:pathLst>
            </a:custGeom>
            <a:solidFill>
              <a:srgbClr val="FFE0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15"/>
            <p:cNvSpPr/>
            <p:nvPr/>
          </p:nvSpPr>
          <p:spPr>
            <a:xfrm>
              <a:off x="3157529" y="1892042"/>
              <a:ext cx="303815" cy="270665"/>
            </a:xfrm>
            <a:custGeom>
              <a:avLst/>
              <a:gdLst/>
              <a:ahLst/>
              <a:cxnLst/>
              <a:rect l="l" t="t" r="r" b="b"/>
              <a:pathLst>
                <a:path w="1714" h="1527" extrusionOk="0">
                  <a:moveTo>
                    <a:pt x="1" y="1"/>
                  </a:moveTo>
                  <a:lnTo>
                    <a:pt x="1" y="673"/>
                  </a:lnTo>
                  <a:cubicBezTo>
                    <a:pt x="1" y="1145"/>
                    <a:pt x="386" y="1527"/>
                    <a:pt x="859" y="1527"/>
                  </a:cubicBezTo>
                  <a:cubicBezTo>
                    <a:pt x="1332" y="1527"/>
                    <a:pt x="1713" y="1145"/>
                    <a:pt x="1713" y="673"/>
                  </a:cubicBezTo>
                  <a:lnTo>
                    <a:pt x="171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15"/>
            <p:cNvSpPr/>
            <p:nvPr/>
          </p:nvSpPr>
          <p:spPr>
            <a:xfrm>
              <a:off x="1337660" y="1607727"/>
              <a:ext cx="638827" cy="284490"/>
            </a:xfrm>
            <a:custGeom>
              <a:avLst/>
              <a:gdLst/>
              <a:ahLst/>
              <a:cxnLst/>
              <a:rect l="l" t="t" r="r" b="b"/>
              <a:pathLst>
                <a:path w="3604" h="1605" extrusionOk="0">
                  <a:moveTo>
                    <a:pt x="2671" y="0"/>
                  </a:moveTo>
                  <a:lnTo>
                    <a:pt x="1" y="1605"/>
                  </a:lnTo>
                  <a:lnTo>
                    <a:pt x="1709" y="1605"/>
                  </a:lnTo>
                  <a:lnTo>
                    <a:pt x="3604" y="0"/>
                  </a:lnTo>
                  <a:close/>
                </a:path>
              </a:pathLst>
            </a:custGeom>
            <a:solidFill>
              <a:srgbClr val="FF8B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5"/>
            <p:cNvSpPr/>
            <p:nvPr/>
          </p:nvSpPr>
          <p:spPr>
            <a:xfrm>
              <a:off x="1944047" y="1607727"/>
              <a:ext cx="362841" cy="284490"/>
            </a:xfrm>
            <a:custGeom>
              <a:avLst/>
              <a:gdLst/>
              <a:ahLst/>
              <a:cxnLst/>
              <a:rect l="l" t="t" r="r" b="b"/>
              <a:pathLst>
                <a:path w="2047" h="1605" extrusionOk="0">
                  <a:moveTo>
                    <a:pt x="1115" y="0"/>
                  </a:moveTo>
                  <a:lnTo>
                    <a:pt x="0" y="1605"/>
                  </a:lnTo>
                  <a:lnTo>
                    <a:pt x="1713" y="1605"/>
                  </a:lnTo>
                  <a:lnTo>
                    <a:pt x="2047" y="0"/>
                  </a:lnTo>
                  <a:close/>
                </a:path>
              </a:pathLst>
            </a:custGeom>
            <a:solidFill>
              <a:srgbClr val="FF8B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15"/>
            <p:cNvSpPr/>
            <p:nvPr/>
          </p:nvSpPr>
          <p:spPr>
            <a:xfrm>
              <a:off x="2472087" y="1607727"/>
              <a:ext cx="382871" cy="284490"/>
            </a:xfrm>
            <a:custGeom>
              <a:avLst/>
              <a:gdLst/>
              <a:ahLst/>
              <a:cxnLst/>
              <a:rect l="l" t="t" r="r" b="b"/>
              <a:pathLst>
                <a:path w="2160" h="1605" extrusionOk="0">
                  <a:moveTo>
                    <a:pt x="0" y="0"/>
                  </a:moveTo>
                  <a:lnTo>
                    <a:pt x="447" y="1605"/>
                  </a:lnTo>
                  <a:lnTo>
                    <a:pt x="2159" y="1605"/>
                  </a:lnTo>
                  <a:lnTo>
                    <a:pt x="937" y="0"/>
                  </a:lnTo>
                  <a:close/>
                </a:path>
              </a:pathLst>
            </a:custGeom>
            <a:solidFill>
              <a:srgbClr val="FF8B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15"/>
            <p:cNvSpPr/>
            <p:nvPr/>
          </p:nvSpPr>
          <p:spPr>
            <a:xfrm>
              <a:off x="2803197" y="1607727"/>
              <a:ext cx="658148" cy="284490"/>
            </a:xfrm>
            <a:custGeom>
              <a:avLst/>
              <a:gdLst/>
              <a:ahLst/>
              <a:cxnLst/>
              <a:rect l="l" t="t" r="r" b="b"/>
              <a:pathLst>
                <a:path w="3713" h="1605" extrusionOk="0">
                  <a:moveTo>
                    <a:pt x="1" y="0"/>
                  </a:moveTo>
                  <a:lnTo>
                    <a:pt x="2000" y="1605"/>
                  </a:lnTo>
                  <a:lnTo>
                    <a:pt x="3712" y="1605"/>
                  </a:lnTo>
                  <a:lnTo>
                    <a:pt x="933" y="0"/>
                  </a:lnTo>
                  <a:close/>
                </a:path>
              </a:pathLst>
            </a:custGeom>
            <a:solidFill>
              <a:srgbClr val="FF8B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15"/>
            <p:cNvSpPr/>
            <p:nvPr/>
          </p:nvSpPr>
          <p:spPr>
            <a:xfrm>
              <a:off x="2968398" y="1607727"/>
              <a:ext cx="799597" cy="284490"/>
            </a:xfrm>
            <a:custGeom>
              <a:avLst/>
              <a:gdLst/>
              <a:ahLst/>
              <a:cxnLst/>
              <a:rect l="l" t="t" r="r" b="b"/>
              <a:pathLst>
                <a:path w="4511" h="1605" extrusionOk="0">
                  <a:moveTo>
                    <a:pt x="1" y="0"/>
                  </a:moveTo>
                  <a:lnTo>
                    <a:pt x="2780" y="1605"/>
                  </a:lnTo>
                  <a:lnTo>
                    <a:pt x="4510" y="1605"/>
                  </a:lnTo>
                  <a:lnTo>
                    <a:pt x="93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15"/>
            <p:cNvSpPr/>
            <p:nvPr/>
          </p:nvSpPr>
          <p:spPr>
            <a:xfrm>
              <a:off x="1034024" y="1892042"/>
              <a:ext cx="303815" cy="270665"/>
            </a:xfrm>
            <a:custGeom>
              <a:avLst/>
              <a:gdLst/>
              <a:ahLst/>
              <a:cxnLst/>
              <a:rect l="l" t="t" r="r" b="b"/>
              <a:pathLst>
                <a:path w="1714" h="1527" extrusionOk="0">
                  <a:moveTo>
                    <a:pt x="1" y="1"/>
                  </a:moveTo>
                  <a:lnTo>
                    <a:pt x="1" y="673"/>
                  </a:lnTo>
                  <a:cubicBezTo>
                    <a:pt x="1" y="1145"/>
                    <a:pt x="382" y="1527"/>
                    <a:pt x="855" y="1527"/>
                  </a:cubicBezTo>
                  <a:cubicBezTo>
                    <a:pt x="1328" y="1527"/>
                    <a:pt x="1714" y="1145"/>
                    <a:pt x="1714" y="673"/>
                  </a:cubicBezTo>
                  <a:lnTo>
                    <a:pt x="1714" y="1"/>
                  </a:lnTo>
                  <a:close/>
                </a:path>
              </a:pathLst>
            </a:custGeom>
            <a:solidFill>
              <a:srgbClr val="FFE0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15"/>
            <p:cNvSpPr/>
            <p:nvPr/>
          </p:nvSpPr>
          <p:spPr>
            <a:xfrm>
              <a:off x="1034024" y="1607727"/>
              <a:ext cx="779567" cy="284490"/>
            </a:xfrm>
            <a:custGeom>
              <a:avLst/>
              <a:gdLst/>
              <a:ahLst/>
              <a:cxnLst/>
              <a:rect l="l" t="t" r="r" b="b"/>
              <a:pathLst>
                <a:path w="4398" h="1605" extrusionOk="0">
                  <a:moveTo>
                    <a:pt x="3465" y="0"/>
                  </a:moveTo>
                  <a:lnTo>
                    <a:pt x="1" y="1605"/>
                  </a:lnTo>
                  <a:lnTo>
                    <a:pt x="1714" y="1605"/>
                  </a:lnTo>
                  <a:lnTo>
                    <a:pt x="43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5"/>
            <p:cNvSpPr/>
            <p:nvPr/>
          </p:nvSpPr>
          <p:spPr>
            <a:xfrm>
              <a:off x="1647323" y="1569263"/>
              <a:ext cx="1485042" cy="38641"/>
            </a:xfrm>
            <a:custGeom>
              <a:avLst/>
              <a:gdLst/>
              <a:ahLst/>
              <a:cxnLst/>
              <a:rect l="l" t="t" r="r" b="b"/>
              <a:pathLst>
                <a:path w="8378" h="218" extrusionOk="0">
                  <a:moveTo>
                    <a:pt x="1" y="1"/>
                  </a:moveTo>
                  <a:lnTo>
                    <a:pt x="1" y="217"/>
                  </a:lnTo>
                  <a:lnTo>
                    <a:pt x="8377" y="217"/>
                  </a:lnTo>
                  <a:lnTo>
                    <a:pt x="8377" y="1"/>
                  </a:lnTo>
                  <a:close/>
                </a:path>
              </a:pathLst>
            </a:custGeom>
            <a:solidFill>
              <a:srgbClr val="FF8B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5"/>
            <p:cNvSpPr/>
            <p:nvPr/>
          </p:nvSpPr>
          <p:spPr>
            <a:xfrm>
              <a:off x="1161647" y="2210035"/>
              <a:ext cx="904710" cy="783456"/>
            </a:xfrm>
            <a:custGeom>
              <a:avLst/>
              <a:gdLst/>
              <a:ahLst/>
              <a:cxnLst/>
              <a:rect l="l" t="t" r="r" b="b"/>
              <a:pathLst>
                <a:path w="5104" h="4420" extrusionOk="0">
                  <a:moveTo>
                    <a:pt x="931" y="975"/>
                  </a:moveTo>
                  <a:cubicBezTo>
                    <a:pt x="978" y="975"/>
                    <a:pt x="1024" y="987"/>
                    <a:pt x="1067" y="1012"/>
                  </a:cubicBezTo>
                  <a:cubicBezTo>
                    <a:pt x="1193" y="1090"/>
                    <a:pt x="1236" y="1250"/>
                    <a:pt x="1158" y="1376"/>
                  </a:cubicBezTo>
                  <a:cubicBezTo>
                    <a:pt x="1110" y="1459"/>
                    <a:pt x="1021" y="1506"/>
                    <a:pt x="931" y="1506"/>
                  </a:cubicBezTo>
                  <a:cubicBezTo>
                    <a:pt x="884" y="1506"/>
                    <a:pt x="837" y="1494"/>
                    <a:pt x="794" y="1467"/>
                  </a:cubicBezTo>
                  <a:cubicBezTo>
                    <a:pt x="668" y="1393"/>
                    <a:pt x="629" y="1229"/>
                    <a:pt x="703" y="1103"/>
                  </a:cubicBezTo>
                  <a:cubicBezTo>
                    <a:pt x="755" y="1020"/>
                    <a:pt x="842" y="975"/>
                    <a:pt x="931" y="975"/>
                  </a:cubicBezTo>
                  <a:close/>
                  <a:moveTo>
                    <a:pt x="1327" y="1"/>
                  </a:moveTo>
                  <a:cubicBezTo>
                    <a:pt x="1300" y="1"/>
                    <a:pt x="1273" y="8"/>
                    <a:pt x="1249" y="23"/>
                  </a:cubicBezTo>
                  <a:lnTo>
                    <a:pt x="109" y="652"/>
                  </a:lnTo>
                  <a:cubicBezTo>
                    <a:pt x="57" y="678"/>
                    <a:pt x="27" y="730"/>
                    <a:pt x="27" y="786"/>
                  </a:cubicBezTo>
                  <a:lnTo>
                    <a:pt x="1" y="2091"/>
                  </a:lnTo>
                  <a:cubicBezTo>
                    <a:pt x="1" y="2148"/>
                    <a:pt x="31" y="2200"/>
                    <a:pt x="79" y="2230"/>
                  </a:cubicBezTo>
                  <a:lnTo>
                    <a:pt x="3677" y="4398"/>
                  </a:lnTo>
                  <a:cubicBezTo>
                    <a:pt x="3702" y="4412"/>
                    <a:pt x="3728" y="4419"/>
                    <a:pt x="3755" y="4419"/>
                  </a:cubicBezTo>
                  <a:cubicBezTo>
                    <a:pt x="3809" y="4419"/>
                    <a:pt x="3862" y="4391"/>
                    <a:pt x="3894" y="4342"/>
                  </a:cubicBezTo>
                  <a:lnTo>
                    <a:pt x="5056" y="2408"/>
                  </a:lnTo>
                  <a:cubicBezTo>
                    <a:pt x="5104" y="2334"/>
                    <a:pt x="5078" y="2235"/>
                    <a:pt x="5004" y="2191"/>
                  </a:cubicBezTo>
                  <a:lnTo>
                    <a:pt x="1405" y="23"/>
                  </a:lnTo>
                  <a:cubicBezTo>
                    <a:pt x="1382" y="8"/>
                    <a:pt x="1354" y="1"/>
                    <a:pt x="132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5"/>
            <p:cNvSpPr/>
            <p:nvPr/>
          </p:nvSpPr>
          <p:spPr>
            <a:xfrm>
              <a:off x="1417602" y="2425398"/>
              <a:ext cx="212351" cy="221566"/>
            </a:xfrm>
            <a:custGeom>
              <a:avLst/>
              <a:gdLst/>
              <a:ahLst/>
              <a:cxnLst/>
              <a:rect l="l" t="t" r="r" b="b"/>
              <a:pathLst>
                <a:path w="1198" h="1250" extrusionOk="0">
                  <a:moveTo>
                    <a:pt x="386" y="1"/>
                  </a:moveTo>
                  <a:lnTo>
                    <a:pt x="178" y="378"/>
                  </a:lnTo>
                  <a:lnTo>
                    <a:pt x="417" y="508"/>
                  </a:lnTo>
                  <a:lnTo>
                    <a:pt x="499" y="356"/>
                  </a:lnTo>
                  <a:lnTo>
                    <a:pt x="759" y="499"/>
                  </a:lnTo>
                  <a:lnTo>
                    <a:pt x="0" y="1085"/>
                  </a:lnTo>
                  <a:lnTo>
                    <a:pt x="304" y="1249"/>
                  </a:lnTo>
                  <a:lnTo>
                    <a:pt x="1102" y="629"/>
                  </a:lnTo>
                  <a:lnTo>
                    <a:pt x="1197" y="452"/>
                  </a:lnTo>
                  <a:lnTo>
                    <a:pt x="3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5"/>
            <p:cNvSpPr/>
            <p:nvPr/>
          </p:nvSpPr>
          <p:spPr>
            <a:xfrm>
              <a:off x="1545934" y="2519875"/>
              <a:ext cx="221569" cy="220502"/>
            </a:xfrm>
            <a:custGeom>
              <a:avLst/>
              <a:gdLst/>
              <a:ahLst/>
              <a:cxnLst/>
              <a:rect l="l" t="t" r="r" b="b"/>
              <a:pathLst>
                <a:path w="1250" h="1244" extrusionOk="0">
                  <a:moveTo>
                    <a:pt x="625" y="1"/>
                  </a:moveTo>
                  <a:lnTo>
                    <a:pt x="256" y="556"/>
                  </a:lnTo>
                  <a:lnTo>
                    <a:pt x="521" y="703"/>
                  </a:lnTo>
                  <a:cubicBezTo>
                    <a:pt x="673" y="786"/>
                    <a:pt x="690" y="846"/>
                    <a:pt x="655" y="907"/>
                  </a:cubicBezTo>
                  <a:cubicBezTo>
                    <a:pt x="636" y="943"/>
                    <a:pt x="602" y="960"/>
                    <a:pt x="560" y="960"/>
                  </a:cubicBezTo>
                  <a:cubicBezTo>
                    <a:pt x="524" y="960"/>
                    <a:pt x="484" y="948"/>
                    <a:pt x="443" y="924"/>
                  </a:cubicBezTo>
                  <a:cubicBezTo>
                    <a:pt x="347" y="872"/>
                    <a:pt x="265" y="790"/>
                    <a:pt x="217" y="695"/>
                  </a:cubicBezTo>
                  <a:lnTo>
                    <a:pt x="0" y="846"/>
                  </a:lnTo>
                  <a:cubicBezTo>
                    <a:pt x="61" y="968"/>
                    <a:pt x="187" y="1081"/>
                    <a:pt x="326" y="1159"/>
                  </a:cubicBezTo>
                  <a:cubicBezTo>
                    <a:pt x="434" y="1217"/>
                    <a:pt x="532" y="1243"/>
                    <a:pt x="618" y="1243"/>
                  </a:cubicBezTo>
                  <a:cubicBezTo>
                    <a:pt x="767" y="1243"/>
                    <a:pt x="878" y="1167"/>
                    <a:pt x="941" y="1055"/>
                  </a:cubicBezTo>
                  <a:cubicBezTo>
                    <a:pt x="1037" y="881"/>
                    <a:pt x="998" y="682"/>
                    <a:pt x="707" y="521"/>
                  </a:cubicBezTo>
                  <a:lnTo>
                    <a:pt x="642" y="482"/>
                  </a:lnTo>
                  <a:lnTo>
                    <a:pt x="733" y="348"/>
                  </a:lnTo>
                  <a:lnTo>
                    <a:pt x="1132" y="565"/>
                  </a:lnTo>
                  <a:lnTo>
                    <a:pt x="1249" y="348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5"/>
            <p:cNvSpPr/>
            <p:nvPr/>
          </p:nvSpPr>
          <p:spPr>
            <a:xfrm>
              <a:off x="1741977" y="2662741"/>
              <a:ext cx="113089" cy="121772"/>
            </a:xfrm>
            <a:custGeom>
              <a:avLst/>
              <a:gdLst/>
              <a:ahLst/>
              <a:cxnLst/>
              <a:rect l="l" t="t" r="r" b="b"/>
              <a:pathLst>
                <a:path w="638" h="687" extrusionOk="0">
                  <a:moveTo>
                    <a:pt x="255" y="37"/>
                  </a:moveTo>
                  <a:cubicBezTo>
                    <a:pt x="266" y="37"/>
                    <a:pt x="279" y="39"/>
                    <a:pt x="291" y="45"/>
                  </a:cubicBezTo>
                  <a:cubicBezTo>
                    <a:pt x="334" y="71"/>
                    <a:pt x="343" y="127"/>
                    <a:pt x="308" y="188"/>
                  </a:cubicBezTo>
                  <a:cubicBezTo>
                    <a:pt x="283" y="235"/>
                    <a:pt x="251" y="259"/>
                    <a:pt x="217" y="259"/>
                  </a:cubicBezTo>
                  <a:cubicBezTo>
                    <a:pt x="204" y="259"/>
                    <a:pt x="191" y="256"/>
                    <a:pt x="178" y="249"/>
                  </a:cubicBezTo>
                  <a:cubicBezTo>
                    <a:pt x="135" y="223"/>
                    <a:pt x="126" y="170"/>
                    <a:pt x="161" y="105"/>
                  </a:cubicBezTo>
                  <a:cubicBezTo>
                    <a:pt x="186" y="60"/>
                    <a:pt x="220" y="37"/>
                    <a:pt x="255" y="37"/>
                  </a:cubicBezTo>
                  <a:close/>
                  <a:moveTo>
                    <a:pt x="253" y="0"/>
                  </a:moveTo>
                  <a:cubicBezTo>
                    <a:pt x="204" y="0"/>
                    <a:pt x="157" y="32"/>
                    <a:pt x="126" y="88"/>
                  </a:cubicBezTo>
                  <a:cubicBezTo>
                    <a:pt x="82" y="166"/>
                    <a:pt x="95" y="244"/>
                    <a:pt x="161" y="279"/>
                  </a:cubicBezTo>
                  <a:cubicBezTo>
                    <a:pt x="180" y="289"/>
                    <a:pt x="199" y="294"/>
                    <a:pt x="219" y="294"/>
                  </a:cubicBezTo>
                  <a:cubicBezTo>
                    <a:pt x="266" y="294"/>
                    <a:pt x="312" y="265"/>
                    <a:pt x="343" y="210"/>
                  </a:cubicBezTo>
                  <a:cubicBezTo>
                    <a:pt x="386" y="127"/>
                    <a:pt x="373" y="49"/>
                    <a:pt x="308" y="14"/>
                  </a:cubicBezTo>
                  <a:cubicBezTo>
                    <a:pt x="290" y="5"/>
                    <a:pt x="271" y="0"/>
                    <a:pt x="253" y="0"/>
                  </a:cubicBezTo>
                  <a:close/>
                  <a:moveTo>
                    <a:pt x="598" y="179"/>
                  </a:moveTo>
                  <a:lnTo>
                    <a:pt x="0" y="483"/>
                  </a:lnTo>
                  <a:lnTo>
                    <a:pt x="39" y="509"/>
                  </a:lnTo>
                  <a:lnTo>
                    <a:pt x="637" y="201"/>
                  </a:lnTo>
                  <a:lnTo>
                    <a:pt x="598" y="179"/>
                  </a:lnTo>
                  <a:close/>
                  <a:moveTo>
                    <a:pt x="420" y="429"/>
                  </a:moveTo>
                  <a:cubicBezTo>
                    <a:pt x="433" y="429"/>
                    <a:pt x="447" y="432"/>
                    <a:pt x="460" y="439"/>
                  </a:cubicBezTo>
                  <a:cubicBezTo>
                    <a:pt x="503" y="465"/>
                    <a:pt x="512" y="517"/>
                    <a:pt x="477" y="582"/>
                  </a:cubicBezTo>
                  <a:cubicBezTo>
                    <a:pt x="452" y="626"/>
                    <a:pt x="418" y="650"/>
                    <a:pt x="385" y="650"/>
                  </a:cubicBezTo>
                  <a:cubicBezTo>
                    <a:pt x="372" y="650"/>
                    <a:pt x="359" y="646"/>
                    <a:pt x="347" y="639"/>
                  </a:cubicBezTo>
                  <a:cubicBezTo>
                    <a:pt x="304" y="617"/>
                    <a:pt x="295" y="561"/>
                    <a:pt x="330" y="500"/>
                  </a:cubicBezTo>
                  <a:cubicBezTo>
                    <a:pt x="355" y="453"/>
                    <a:pt x="387" y="429"/>
                    <a:pt x="420" y="429"/>
                  </a:cubicBezTo>
                  <a:close/>
                  <a:moveTo>
                    <a:pt x="419" y="394"/>
                  </a:moveTo>
                  <a:cubicBezTo>
                    <a:pt x="372" y="394"/>
                    <a:pt x="326" y="423"/>
                    <a:pt x="295" y="478"/>
                  </a:cubicBezTo>
                  <a:cubicBezTo>
                    <a:pt x="252" y="556"/>
                    <a:pt x="265" y="634"/>
                    <a:pt x="330" y="669"/>
                  </a:cubicBezTo>
                  <a:cubicBezTo>
                    <a:pt x="349" y="681"/>
                    <a:pt x="369" y="686"/>
                    <a:pt x="388" y="686"/>
                  </a:cubicBezTo>
                  <a:cubicBezTo>
                    <a:pt x="435" y="686"/>
                    <a:pt x="481" y="655"/>
                    <a:pt x="512" y="600"/>
                  </a:cubicBezTo>
                  <a:cubicBezTo>
                    <a:pt x="555" y="522"/>
                    <a:pt x="542" y="444"/>
                    <a:pt x="477" y="409"/>
                  </a:cubicBezTo>
                  <a:cubicBezTo>
                    <a:pt x="458" y="399"/>
                    <a:pt x="438" y="394"/>
                    <a:pt x="419" y="39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5"/>
            <p:cNvSpPr/>
            <p:nvPr/>
          </p:nvSpPr>
          <p:spPr>
            <a:xfrm>
              <a:off x="3094426" y="2833436"/>
              <a:ext cx="190017" cy="189306"/>
            </a:xfrm>
            <a:custGeom>
              <a:avLst/>
              <a:gdLst/>
              <a:ahLst/>
              <a:cxnLst/>
              <a:rect l="l" t="t" r="r" b="b"/>
              <a:pathLst>
                <a:path w="1072" h="1068" extrusionOk="0">
                  <a:moveTo>
                    <a:pt x="317" y="1"/>
                  </a:moveTo>
                  <a:lnTo>
                    <a:pt x="1" y="313"/>
                  </a:lnTo>
                  <a:lnTo>
                    <a:pt x="755" y="1068"/>
                  </a:lnTo>
                  <a:lnTo>
                    <a:pt x="1072" y="751"/>
                  </a:lnTo>
                  <a:lnTo>
                    <a:pt x="31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5"/>
            <p:cNvSpPr/>
            <p:nvPr/>
          </p:nvSpPr>
          <p:spPr>
            <a:xfrm>
              <a:off x="2493534" y="2284659"/>
              <a:ext cx="772477" cy="703692"/>
            </a:xfrm>
            <a:custGeom>
              <a:avLst/>
              <a:gdLst/>
              <a:ahLst/>
              <a:cxnLst/>
              <a:rect l="l" t="t" r="r" b="b"/>
              <a:pathLst>
                <a:path w="4358" h="3970" extrusionOk="0">
                  <a:moveTo>
                    <a:pt x="2179" y="248"/>
                  </a:moveTo>
                  <a:cubicBezTo>
                    <a:pt x="2622" y="248"/>
                    <a:pt x="3066" y="417"/>
                    <a:pt x="3404" y="756"/>
                  </a:cubicBezTo>
                  <a:cubicBezTo>
                    <a:pt x="4080" y="1436"/>
                    <a:pt x="4080" y="2533"/>
                    <a:pt x="3404" y="3210"/>
                  </a:cubicBezTo>
                  <a:cubicBezTo>
                    <a:pt x="3066" y="3550"/>
                    <a:pt x="2622" y="3720"/>
                    <a:pt x="2179" y="3720"/>
                  </a:cubicBezTo>
                  <a:cubicBezTo>
                    <a:pt x="1735" y="3720"/>
                    <a:pt x="1290" y="3550"/>
                    <a:pt x="950" y="3210"/>
                  </a:cubicBezTo>
                  <a:cubicBezTo>
                    <a:pt x="274" y="2533"/>
                    <a:pt x="274" y="1436"/>
                    <a:pt x="950" y="756"/>
                  </a:cubicBezTo>
                  <a:cubicBezTo>
                    <a:pt x="1290" y="417"/>
                    <a:pt x="1735" y="248"/>
                    <a:pt x="2179" y="248"/>
                  </a:cubicBezTo>
                  <a:close/>
                  <a:moveTo>
                    <a:pt x="2177" y="0"/>
                  </a:moveTo>
                  <a:cubicBezTo>
                    <a:pt x="1669" y="0"/>
                    <a:pt x="1160" y="194"/>
                    <a:pt x="772" y="582"/>
                  </a:cubicBezTo>
                  <a:cubicBezTo>
                    <a:pt x="0" y="1354"/>
                    <a:pt x="0" y="2611"/>
                    <a:pt x="772" y="3387"/>
                  </a:cubicBezTo>
                  <a:cubicBezTo>
                    <a:pt x="1160" y="3775"/>
                    <a:pt x="1669" y="3969"/>
                    <a:pt x="2177" y="3969"/>
                  </a:cubicBezTo>
                  <a:cubicBezTo>
                    <a:pt x="2685" y="3969"/>
                    <a:pt x="3194" y="3775"/>
                    <a:pt x="3582" y="3387"/>
                  </a:cubicBezTo>
                  <a:cubicBezTo>
                    <a:pt x="4358" y="2611"/>
                    <a:pt x="4358" y="1354"/>
                    <a:pt x="3582" y="582"/>
                  </a:cubicBezTo>
                  <a:cubicBezTo>
                    <a:pt x="3194" y="194"/>
                    <a:pt x="2685" y="0"/>
                    <a:pt x="21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5"/>
            <p:cNvSpPr/>
            <p:nvPr/>
          </p:nvSpPr>
          <p:spPr>
            <a:xfrm>
              <a:off x="2541925" y="2328618"/>
              <a:ext cx="674987" cy="615598"/>
            </a:xfrm>
            <a:custGeom>
              <a:avLst/>
              <a:gdLst/>
              <a:ahLst/>
              <a:cxnLst/>
              <a:rect l="l" t="t" r="r" b="b"/>
              <a:pathLst>
                <a:path w="3808" h="3473" extrusionOk="0">
                  <a:moveTo>
                    <a:pt x="1906" y="0"/>
                  </a:moveTo>
                  <a:cubicBezTo>
                    <a:pt x="1462" y="0"/>
                    <a:pt x="1017" y="169"/>
                    <a:pt x="677" y="508"/>
                  </a:cubicBezTo>
                  <a:cubicBezTo>
                    <a:pt x="1" y="1188"/>
                    <a:pt x="1" y="2285"/>
                    <a:pt x="677" y="2962"/>
                  </a:cubicBezTo>
                  <a:cubicBezTo>
                    <a:pt x="1017" y="3302"/>
                    <a:pt x="1462" y="3472"/>
                    <a:pt x="1906" y="3472"/>
                  </a:cubicBezTo>
                  <a:cubicBezTo>
                    <a:pt x="2349" y="3472"/>
                    <a:pt x="2793" y="3302"/>
                    <a:pt x="3131" y="2962"/>
                  </a:cubicBezTo>
                  <a:cubicBezTo>
                    <a:pt x="3807" y="2285"/>
                    <a:pt x="3807" y="1188"/>
                    <a:pt x="3131" y="508"/>
                  </a:cubicBezTo>
                  <a:cubicBezTo>
                    <a:pt x="2793" y="169"/>
                    <a:pt x="2349" y="0"/>
                    <a:pt x="190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5"/>
            <p:cNvSpPr/>
            <p:nvPr/>
          </p:nvSpPr>
          <p:spPr>
            <a:xfrm>
              <a:off x="3185180" y="2930749"/>
              <a:ext cx="472030" cy="445081"/>
            </a:xfrm>
            <a:custGeom>
              <a:avLst/>
              <a:gdLst/>
              <a:ahLst/>
              <a:cxnLst/>
              <a:rect l="l" t="t" r="r" b="b"/>
              <a:pathLst>
                <a:path w="2663" h="2511" extrusionOk="0">
                  <a:moveTo>
                    <a:pt x="706" y="0"/>
                  </a:moveTo>
                  <a:cubicBezTo>
                    <a:pt x="610" y="0"/>
                    <a:pt x="514" y="37"/>
                    <a:pt x="443" y="111"/>
                  </a:cubicBezTo>
                  <a:lnTo>
                    <a:pt x="148" y="401"/>
                  </a:lnTo>
                  <a:cubicBezTo>
                    <a:pt x="1" y="549"/>
                    <a:pt x="1" y="787"/>
                    <a:pt x="148" y="930"/>
                  </a:cubicBezTo>
                  <a:lnTo>
                    <a:pt x="1696" y="2400"/>
                  </a:lnTo>
                  <a:cubicBezTo>
                    <a:pt x="1767" y="2474"/>
                    <a:pt x="1863" y="2511"/>
                    <a:pt x="1959" y="2511"/>
                  </a:cubicBezTo>
                  <a:cubicBezTo>
                    <a:pt x="2055" y="2511"/>
                    <a:pt x="2151" y="2474"/>
                    <a:pt x="2225" y="2400"/>
                  </a:cubicBezTo>
                  <a:lnTo>
                    <a:pt x="2515" y="2105"/>
                  </a:lnTo>
                  <a:cubicBezTo>
                    <a:pt x="2663" y="1962"/>
                    <a:pt x="2663" y="1724"/>
                    <a:pt x="2515" y="1576"/>
                  </a:cubicBezTo>
                  <a:lnTo>
                    <a:pt x="972" y="111"/>
                  </a:lnTo>
                  <a:cubicBezTo>
                    <a:pt x="898" y="37"/>
                    <a:pt x="802" y="0"/>
                    <a:pt x="70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5"/>
            <p:cNvSpPr/>
            <p:nvPr/>
          </p:nvSpPr>
          <p:spPr>
            <a:xfrm>
              <a:off x="1777250" y="2849389"/>
              <a:ext cx="1252129" cy="1024874"/>
            </a:xfrm>
            <a:custGeom>
              <a:avLst/>
              <a:gdLst/>
              <a:ahLst/>
              <a:cxnLst/>
              <a:rect l="l" t="t" r="r" b="b"/>
              <a:pathLst>
                <a:path w="7064" h="5782" extrusionOk="0">
                  <a:moveTo>
                    <a:pt x="599" y="1741"/>
                  </a:moveTo>
                  <a:lnTo>
                    <a:pt x="4575" y="1801"/>
                  </a:lnTo>
                  <a:lnTo>
                    <a:pt x="6530" y="5261"/>
                  </a:lnTo>
                  <a:lnTo>
                    <a:pt x="599" y="1741"/>
                  </a:lnTo>
                  <a:close/>
                  <a:moveTo>
                    <a:pt x="5337" y="0"/>
                  </a:moveTo>
                  <a:cubicBezTo>
                    <a:pt x="5278" y="0"/>
                    <a:pt x="5219" y="14"/>
                    <a:pt x="5164" y="41"/>
                  </a:cubicBezTo>
                  <a:cubicBezTo>
                    <a:pt x="5151" y="45"/>
                    <a:pt x="5134" y="54"/>
                    <a:pt x="5117" y="67"/>
                  </a:cubicBezTo>
                  <a:cubicBezTo>
                    <a:pt x="5076" y="89"/>
                    <a:pt x="5012" y="122"/>
                    <a:pt x="4976" y="122"/>
                  </a:cubicBezTo>
                  <a:cubicBezTo>
                    <a:pt x="4970" y="122"/>
                    <a:pt x="4965" y="121"/>
                    <a:pt x="4961" y="119"/>
                  </a:cubicBezTo>
                  <a:cubicBezTo>
                    <a:pt x="4955" y="116"/>
                    <a:pt x="4949" y="115"/>
                    <a:pt x="4942" y="115"/>
                  </a:cubicBezTo>
                  <a:cubicBezTo>
                    <a:pt x="4930" y="115"/>
                    <a:pt x="4919" y="120"/>
                    <a:pt x="4913" y="132"/>
                  </a:cubicBezTo>
                  <a:cubicBezTo>
                    <a:pt x="4904" y="154"/>
                    <a:pt x="4909" y="171"/>
                    <a:pt x="4926" y="180"/>
                  </a:cubicBezTo>
                  <a:cubicBezTo>
                    <a:pt x="4943" y="188"/>
                    <a:pt x="4961" y="192"/>
                    <a:pt x="4979" y="192"/>
                  </a:cubicBezTo>
                  <a:cubicBezTo>
                    <a:pt x="5036" y="192"/>
                    <a:pt x="5099" y="157"/>
                    <a:pt x="5151" y="128"/>
                  </a:cubicBezTo>
                  <a:cubicBezTo>
                    <a:pt x="5169" y="119"/>
                    <a:pt x="5182" y="110"/>
                    <a:pt x="5195" y="102"/>
                  </a:cubicBezTo>
                  <a:cubicBezTo>
                    <a:pt x="5239" y="82"/>
                    <a:pt x="5287" y="73"/>
                    <a:pt x="5335" y="73"/>
                  </a:cubicBezTo>
                  <a:cubicBezTo>
                    <a:pt x="5394" y="73"/>
                    <a:pt x="5454" y="88"/>
                    <a:pt x="5507" y="119"/>
                  </a:cubicBezTo>
                  <a:cubicBezTo>
                    <a:pt x="5663" y="210"/>
                    <a:pt x="5715" y="414"/>
                    <a:pt x="5620" y="570"/>
                  </a:cubicBezTo>
                  <a:cubicBezTo>
                    <a:pt x="5533" y="722"/>
                    <a:pt x="5498" y="730"/>
                    <a:pt x="5147" y="817"/>
                  </a:cubicBezTo>
                  <a:lnTo>
                    <a:pt x="5130" y="821"/>
                  </a:lnTo>
                  <a:cubicBezTo>
                    <a:pt x="5112" y="826"/>
                    <a:pt x="5095" y="834"/>
                    <a:pt x="4913" y="1164"/>
                  </a:cubicBezTo>
                  <a:cubicBezTo>
                    <a:pt x="4780" y="1088"/>
                    <a:pt x="4636" y="1052"/>
                    <a:pt x="4494" y="1052"/>
                  </a:cubicBezTo>
                  <a:cubicBezTo>
                    <a:pt x="4419" y="1052"/>
                    <a:pt x="4344" y="1062"/>
                    <a:pt x="4271" y="1082"/>
                  </a:cubicBezTo>
                  <a:cubicBezTo>
                    <a:pt x="4067" y="1137"/>
                    <a:pt x="3333" y="1455"/>
                    <a:pt x="3080" y="1455"/>
                  </a:cubicBezTo>
                  <a:cubicBezTo>
                    <a:pt x="3075" y="1455"/>
                    <a:pt x="3071" y="1455"/>
                    <a:pt x="3066" y="1454"/>
                  </a:cubicBezTo>
                  <a:cubicBezTo>
                    <a:pt x="2654" y="1437"/>
                    <a:pt x="2225" y="1420"/>
                    <a:pt x="1843" y="1398"/>
                  </a:cubicBezTo>
                  <a:cubicBezTo>
                    <a:pt x="1163" y="1359"/>
                    <a:pt x="703" y="1285"/>
                    <a:pt x="677" y="1281"/>
                  </a:cubicBezTo>
                  <a:cubicBezTo>
                    <a:pt x="651" y="1278"/>
                    <a:pt x="624" y="1276"/>
                    <a:pt x="598" y="1276"/>
                  </a:cubicBezTo>
                  <a:cubicBezTo>
                    <a:pt x="386" y="1276"/>
                    <a:pt x="181" y="1383"/>
                    <a:pt x="66" y="1576"/>
                  </a:cubicBezTo>
                  <a:cubicBezTo>
                    <a:pt x="35" y="1628"/>
                    <a:pt x="14" y="1680"/>
                    <a:pt x="1" y="1732"/>
                  </a:cubicBezTo>
                  <a:lnTo>
                    <a:pt x="317" y="1736"/>
                  </a:lnTo>
                  <a:lnTo>
                    <a:pt x="6673" y="5508"/>
                  </a:lnTo>
                  <a:lnTo>
                    <a:pt x="6825" y="5781"/>
                  </a:lnTo>
                  <a:cubicBezTo>
                    <a:pt x="6868" y="5742"/>
                    <a:pt x="6903" y="5699"/>
                    <a:pt x="6933" y="5647"/>
                  </a:cubicBezTo>
                  <a:cubicBezTo>
                    <a:pt x="7063" y="5430"/>
                    <a:pt x="7042" y="5166"/>
                    <a:pt x="6899" y="4971"/>
                  </a:cubicBezTo>
                  <a:cubicBezTo>
                    <a:pt x="6881" y="4949"/>
                    <a:pt x="6600" y="4580"/>
                    <a:pt x="6235" y="4004"/>
                  </a:cubicBezTo>
                  <a:cubicBezTo>
                    <a:pt x="6036" y="3679"/>
                    <a:pt x="5815" y="3314"/>
                    <a:pt x="5598" y="2959"/>
                  </a:cubicBezTo>
                  <a:cubicBezTo>
                    <a:pt x="5477" y="2755"/>
                    <a:pt x="5399" y="1931"/>
                    <a:pt x="5351" y="1723"/>
                  </a:cubicBezTo>
                  <a:cubicBezTo>
                    <a:pt x="5303" y="1511"/>
                    <a:pt x="5173" y="1320"/>
                    <a:pt x="4974" y="1199"/>
                  </a:cubicBezTo>
                  <a:cubicBezTo>
                    <a:pt x="5052" y="1064"/>
                    <a:pt x="5130" y="921"/>
                    <a:pt x="5156" y="891"/>
                  </a:cubicBezTo>
                  <a:lnTo>
                    <a:pt x="5164" y="886"/>
                  </a:lnTo>
                  <a:cubicBezTo>
                    <a:pt x="5524" y="795"/>
                    <a:pt x="5576" y="782"/>
                    <a:pt x="5685" y="605"/>
                  </a:cubicBezTo>
                  <a:cubicBezTo>
                    <a:pt x="5797" y="418"/>
                    <a:pt x="5732" y="171"/>
                    <a:pt x="5542" y="58"/>
                  </a:cubicBezTo>
                  <a:cubicBezTo>
                    <a:pt x="5480" y="20"/>
                    <a:pt x="5408" y="0"/>
                    <a:pt x="5337" y="0"/>
                  </a:cubicBezTo>
                  <a:close/>
                </a:path>
              </a:pathLst>
            </a:custGeom>
            <a:solidFill>
              <a:srgbClr val="FF3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5"/>
            <p:cNvSpPr/>
            <p:nvPr/>
          </p:nvSpPr>
          <p:spPr>
            <a:xfrm>
              <a:off x="827345" y="3706588"/>
              <a:ext cx="1379753" cy="767149"/>
            </a:xfrm>
            <a:custGeom>
              <a:avLst/>
              <a:gdLst/>
              <a:ahLst/>
              <a:cxnLst/>
              <a:rect l="l" t="t" r="r" b="b"/>
              <a:pathLst>
                <a:path w="7784" h="4328" extrusionOk="0">
                  <a:moveTo>
                    <a:pt x="707" y="486"/>
                  </a:moveTo>
                  <a:cubicBezTo>
                    <a:pt x="829" y="486"/>
                    <a:pt x="924" y="594"/>
                    <a:pt x="924" y="729"/>
                  </a:cubicBezTo>
                  <a:lnTo>
                    <a:pt x="924" y="3460"/>
                  </a:lnTo>
                  <a:cubicBezTo>
                    <a:pt x="924" y="3595"/>
                    <a:pt x="829" y="3703"/>
                    <a:pt x="707" y="3703"/>
                  </a:cubicBezTo>
                  <a:cubicBezTo>
                    <a:pt x="590" y="3703"/>
                    <a:pt x="491" y="3595"/>
                    <a:pt x="491" y="3460"/>
                  </a:cubicBezTo>
                  <a:lnTo>
                    <a:pt x="491" y="729"/>
                  </a:lnTo>
                  <a:cubicBezTo>
                    <a:pt x="491" y="594"/>
                    <a:pt x="590" y="486"/>
                    <a:pt x="707" y="486"/>
                  </a:cubicBezTo>
                  <a:close/>
                  <a:moveTo>
                    <a:pt x="1995" y="486"/>
                  </a:moveTo>
                  <a:cubicBezTo>
                    <a:pt x="2116" y="486"/>
                    <a:pt x="2212" y="594"/>
                    <a:pt x="2212" y="729"/>
                  </a:cubicBezTo>
                  <a:lnTo>
                    <a:pt x="2212" y="3460"/>
                  </a:lnTo>
                  <a:cubicBezTo>
                    <a:pt x="2212" y="3595"/>
                    <a:pt x="2116" y="3703"/>
                    <a:pt x="1995" y="3703"/>
                  </a:cubicBezTo>
                  <a:cubicBezTo>
                    <a:pt x="1874" y="3703"/>
                    <a:pt x="1778" y="3595"/>
                    <a:pt x="1778" y="3460"/>
                  </a:cubicBezTo>
                  <a:lnTo>
                    <a:pt x="1778" y="729"/>
                  </a:lnTo>
                  <a:cubicBezTo>
                    <a:pt x="1778" y="594"/>
                    <a:pt x="1874" y="486"/>
                    <a:pt x="1995" y="486"/>
                  </a:cubicBezTo>
                  <a:close/>
                  <a:moveTo>
                    <a:pt x="3283" y="486"/>
                  </a:moveTo>
                  <a:cubicBezTo>
                    <a:pt x="3400" y="486"/>
                    <a:pt x="3500" y="594"/>
                    <a:pt x="3500" y="729"/>
                  </a:cubicBezTo>
                  <a:lnTo>
                    <a:pt x="3500" y="3460"/>
                  </a:lnTo>
                  <a:cubicBezTo>
                    <a:pt x="3500" y="3595"/>
                    <a:pt x="3400" y="3703"/>
                    <a:pt x="3283" y="3703"/>
                  </a:cubicBezTo>
                  <a:cubicBezTo>
                    <a:pt x="3161" y="3703"/>
                    <a:pt x="3066" y="3595"/>
                    <a:pt x="3066" y="3460"/>
                  </a:cubicBezTo>
                  <a:lnTo>
                    <a:pt x="3066" y="729"/>
                  </a:lnTo>
                  <a:cubicBezTo>
                    <a:pt x="3066" y="594"/>
                    <a:pt x="3161" y="486"/>
                    <a:pt x="3283" y="486"/>
                  </a:cubicBezTo>
                  <a:close/>
                  <a:moveTo>
                    <a:pt x="4566" y="486"/>
                  </a:moveTo>
                  <a:cubicBezTo>
                    <a:pt x="4688" y="486"/>
                    <a:pt x="4783" y="594"/>
                    <a:pt x="4783" y="729"/>
                  </a:cubicBezTo>
                  <a:lnTo>
                    <a:pt x="4783" y="3460"/>
                  </a:lnTo>
                  <a:cubicBezTo>
                    <a:pt x="4783" y="3595"/>
                    <a:pt x="4688" y="3703"/>
                    <a:pt x="4566" y="3703"/>
                  </a:cubicBezTo>
                  <a:cubicBezTo>
                    <a:pt x="4449" y="3703"/>
                    <a:pt x="4349" y="3595"/>
                    <a:pt x="4349" y="3460"/>
                  </a:cubicBezTo>
                  <a:lnTo>
                    <a:pt x="4349" y="729"/>
                  </a:lnTo>
                  <a:cubicBezTo>
                    <a:pt x="4349" y="594"/>
                    <a:pt x="4449" y="486"/>
                    <a:pt x="4566" y="486"/>
                  </a:cubicBezTo>
                  <a:close/>
                  <a:moveTo>
                    <a:pt x="5854" y="486"/>
                  </a:moveTo>
                  <a:cubicBezTo>
                    <a:pt x="5975" y="486"/>
                    <a:pt x="6071" y="594"/>
                    <a:pt x="6071" y="729"/>
                  </a:cubicBezTo>
                  <a:lnTo>
                    <a:pt x="6071" y="3460"/>
                  </a:lnTo>
                  <a:cubicBezTo>
                    <a:pt x="6071" y="3595"/>
                    <a:pt x="5975" y="3703"/>
                    <a:pt x="5854" y="3703"/>
                  </a:cubicBezTo>
                  <a:cubicBezTo>
                    <a:pt x="5732" y="3703"/>
                    <a:pt x="5637" y="3595"/>
                    <a:pt x="5637" y="3460"/>
                  </a:cubicBezTo>
                  <a:lnTo>
                    <a:pt x="5637" y="729"/>
                  </a:lnTo>
                  <a:cubicBezTo>
                    <a:pt x="5637" y="594"/>
                    <a:pt x="5732" y="486"/>
                    <a:pt x="5854" y="486"/>
                  </a:cubicBezTo>
                  <a:close/>
                  <a:moveTo>
                    <a:pt x="7050" y="486"/>
                  </a:moveTo>
                  <a:cubicBezTo>
                    <a:pt x="7168" y="486"/>
                    <a:pt x="7267" y="594"/>
                    <a:pt x="7267" y="729"/>
                  </a:cubicBezTo>
                  <a:lnTo>
                    <a:pt x="7267" y="3460"/>
                  </a:lnTo>
                  <a:cubicBezTo>
                    <a:pt x="7267" y="3595"/>
                    <a:pt x="7168" y="3703"/>
                    <a:pt x="7050" y="3703"/>
                  </a:cubicBezTo>
                  <a:cubicBezTo>
                    <a:pt x="6929" y="3703"/>
                    <a:pt x="6834" y="3595"/>
                    <a:pt x="6834" y="3460"/>
                  </a:cubicBezTo>
                  <a:lnTo>
                    <a:pt x="6834" y="729"/>
                  </a:lnTo>
                  <a:cubicBezTo>
                    <a:pt x="6834" y="594"/>
                    <a:pt x="6929" y="486"/>
                    <a:pt x="7050" y="486"/>
                  </a:cubicBezTo>
                  <a:close/>
                  <a:moveTo>
                    <a:pt x="1" y="0"/>
                  </a:moveTo>
                  <a:lnTo>
                    <a:pt x="1" y="3495"/>
                  </a:lnTo>
                  <a:cubicBezTo>
                    <a:pt x="1" y="3954"/>
                    <a:pt x="373" y="4327"/>
                    <a:pt x="833" y="4327"/>
                  </a:cubicBezTo>
                  <a:lnTo>
                    <a:pt x="6955" y="4327"/>
                  </a:lnTo>
                  <a:cubicBezTo>
                    <a:pt x="7415" y="4327"/>
                    <a:pt x="7783" y="3954"/>
                    <a:pt x="7783" y="3495"/>
                  </a:cubicBezTo>
                  <a:lnTo>
                    <a:pt x="778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5"/>
            <p:cNvSpPr/>
            <p:nvPr/>
          </p:nvSpPr>
          <p:spPr>
            <a:xfrm>
              <a:off x="775942" y="3479881"/>
              <a:ext cx="1483447" cy="226883"/>
            </a:xfrm>
            <a:custGeom>
              <a:avLst/>
              <a:gdLst/>
              <a:ahLst/>
              <a:cxnLst/>
              <a:rect l="l" t="t" r="r" b="b"/>
              <a:pathLst>
                <a:path w="8369" h="1280" extrusionOk="0">
                  <a:moveTo>
                    <a:pt x="0" y="0"/>
                  </a:moveTo>
                  <a:lnTo>
                    <a:pt x="0" y="1279"/>
                  </a:lnTo>
                  <a:lnTo>
                    <a:pt x="8368" y="1279"/>
                  </a:lnTo>
                  <a:lnTo>
                    <a:pt x="8368" y="0"/>
                  </a:lnTo>
                  <a:close/>
                </a:path>
              </a:pathLst>
            </a:custGeom>
            <a:solidFill>
              <a:srgbClr val="FFE0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5"/>
            <p:cNvSpPr/>
            <p:nvPr/>
          </p:nvSpPr>
          <p:spPr>
            <a:xfrm>
              <a:off x="827345" y="3706588"/>
              <a:ext cx="1379753" cy="49276"/>
            </a:xfrm>
            <a:custGeom>
              <a:avLst/>
              <a:gdLst/>
              <a:ahLst/>
              <a:cxnLst/>
              <a:rect l="l" t="t" r="r" b="b"/>
              <a:pathLst>
                <a:path w="7784" h="278" extrusionOk="0">
                  <a:moveTo>
                    <a:pt x="1" y="0"/>
                  </a:moveTo>
                  <a:lnTo>
                    <a:pt x="1" y="278"/>
                  </a:lnTo>
                  <a:lnTo>
                    <a:pt x="7783" y="278"/>
                  </a:lnTo>
                  <a:lnTo>
                    <a:pt x="7783" y="0"/>
                  </a:lnTo>
                  <a:close/>
                </a:path>
              </a:pathLst>
            </a:custGeom>
            <a:solidFill>
              <a:srgbClr val="111A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5"/>
            <p:cNvSpPr/>
            <p:nvPr/>
          </p:nvSpPr>
          <p:spPr>
            <a:xfrm>
              <a:off x="964895" y="3090986"/>
              <a:ext cx="508899" cy="498080"/>
            </a:xfrm>
            <a:custGeom>
              <a:avLst/>
              <a:gdLst/>
              <a:ahLst/>
              <a:cxnLst/>
              <a:rect l="l" t="t" r="r" b="b"/>
              <a:pathLst>
                <a:path w="2871" h="2810" extrusionOk="0">
                  <a:moveTo>
                    <a:pt x="2531" y="0"/>
                  </a:moveTo>
                  <a:cubicBezTo>
                    <a:pt x="2453" y="0"/>
                    <a:pt x="2375" y="31"/>
                    <a:pt x="2316" y="91"/>
                  </a:cubicBezTo>
                  <a:lnTo>
                    <a:pt x="122" y="2285"/>
                  </a:lnTo>
                  <a:cubicBezTo>
                    <a:pt x="1" y="2402"/>
                    <a:pt x="1" y="2597"/>
                    <a:pt x="122" y="2719"/>
                  </a:cubicBezTo>
                  <a:cubicBezTo>
                    <a:pt x="183" y="2780"/>
                    <a:pt x="262" y="2810"/>
                    <a:pt x="341" y="2810"/>
                  </a:cubicBezTo>
                  <a:cubicBezTo>
                    <a:pt x="419" y="2810"/>
                    <a:pt x="497" y="2780"/>
                    <a:pt x="556" y="2719"/>
                  </a:cubicBezTo>
                  <a:lnTo>
                    <a:pt x="2750" y="525"/>
                  </a:lnTo>
                  <a:cubicBezTo>
                    <a:pt x="2871" y="408"/>
                    <a:pt x="2871" y="213"/>
                    <a:pt x="2750" y="91"/>
                  </a:cubicBezTo>
                  <a:cubicBezTo>
                    <a:pt x="2689" y="31"/>
                    <a:pt x="2610" y="0"/>
                    <a:pt x="253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5"/>
            <p:cNvSpPr/>
            <p:nvPr/>
          </p:nvSpPr>
          <p:spPr>
            <a:xfrm>
              <a:off x="1561355" y="3090986"/>
              <a:ext cx="508190" cy="498080"/>
            </a:xfrm>
            <a:custGeom>
              <a:avLst/>
              <a:gdLst/>
              <a:ahLst/>
              <a:cxnLst/>
              <a:rect l="l" t="t" r="r" b="b"/>
              <a:pathLst>
                <a:path w="2867" h="2810" extrusionOk="0">
                  <a:moveTo>
                    <a:pt x="340" y="0"/>
                  </a:moveTo>
                  <a:cubicBezTo>
                    <a:pt x="261" y="0"/>
                    <a:pt x="182" y="31"/>
                    <a:pt x="122" y="91"/>
                  </a:cubicBezTo>
                  <a:cubicBezTo>
                    <a:pt x="0" y="213"/>
                    <a:pt x="0" y="408"/>
                    <a:pt x="122" y="525"/>
                  </a:cubicBezTo>
                  <a:lnTo>
                    <a:pt x="2311" y="2719"/>
                  </a:lnTo>
                  <a:cubicBezTo>
                    <a:pt x="2372" y="2780"/>
                    <a:pt x="2451" y="2810"/>
                    <a:pt x="2530" y="2810"/>
                  </a:cubicBezTo>
                  <a:cubicBezTo>
                    <a:pt x="2609" y="2810"/>
                    <a:pt x="2688" y="2780"/>
                    <a:pt x="2749" y="2719"/>
                  </a:cubicBezTo>
                  <a:cubicBezTo>
                    <a:pt x="2866" y="2597"/>
                    <a:pt x="2866" y="2402"/>
                    <a:pt x="2749" y="2285"/>
                  </a:cubicBezTo>
                  <a:lnTo>
                    <a:pt x="555" y="91"/>
                  </a:lnTo>
                  <a:cubicBezTo>
                    <a:pt x="497" y="31"/>
                    <a:pt x="419" y="0"/>
                    <a:pt x="34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5"/>
            <p:cNvSpPr/>
            <p:nvPr/>
          </p:nvSpPr>
          <p:spPr>
            <a:xfrm>
              <a:off x="2044727" y="3556631"/>
              <a:ext cx="1138332" cy="1033914"/>
            </a:xfrm>
            <a:custGeom>
              <a:avLst/>
              <a:gdLst/>
              <a:ahLst/>
              <a:cxnLst/>
              <a:rect l="l" t="t" r="r" b="b"/>
              <a:pathLst>
                <a:path w="6422" h="5833" extrusionOk="0">
                  <a:moveTo>
                    <a:pt x="516" y="1"/>
                  </a:moveTo>
                  <a:lnTo>
                    <a:pt x="0" y="5832"/>
                  </a:lnTo>
                  <a:lnTo>
                    <a:pt x="6422" y="5832"/>
                  </a:lnTo>
                  <a:lnTo>
                    <a:pt x="594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5"/>
            <p:cNvSpPr/>
            <p:nvPr/>
          </p:nvSpPr>
          <p:spPr>
            <a:xfrm>
              <a:off x="2349781" y="3648094"/>
              <a:ext cx="71611" cy="71610"/>
            </a:xfrm>
            <a:custGeom>
              <a:avLst/>
              <a:gdLst/>
              <a:ahLst/>
              <a:cxnLst/>
              <a:rect l="l" t="t" r="r" b="b"/>
              <a:pathLst>
                <a:path w="404" h="404" extrusionOk="0">
                  <a:moveTo>
                    <a:pt x="200" y="1"/>
                  </a:moveTo>
                  <a:cubicBezTo>
                    <a:pt x="92" y="1"/>
                    <a:pt x="1" y="92"/>
                    <a:pt x="1" y="200"/>
                  </a:cubicBezTo>
                  <a:cubicBezTo>
                    <a:pt x="1" y="313"/>
                    <a:pt x="92" y="404"/>
                    <a:pt x="200" y="404"/>
                  </a:cubicBezTo>
                  <a:cubicBezTo>
                    <a:pt x="313" y="404"/>
                    <a:pt x="404" y="313"/>
                    <a:pt x="404" y="200"/>
                  </a:cubicBezTo>
                  <a:cubicBezTo>
                    <a:pt x="404" y="92"/>
                    <a:pt x="313" y="1"/>
                    <a:pt x="200" y="1"/>
                  </a:cubicBezTo>
                  <a:close/>
                </a:path>
              </a:pathLst>
            </a:custGeom>
            <a:solidFill>
              <a:srgbClr val="DA62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15"/>
            <p:cNvSpPr/>
            <p:nvPr/>
          </p:nvSpPr>
          <p:spPr>
            <a:xfrm>
              <a:off x="2837762" y="3648094"/>
              <a:ext cx="71788" cy="71610"/>
            </a:xfrm>
            <a:custGeom>
              <a:avLst/>
              <a:gdLst/>
              <a:ahLst/>
              <a:cxnLst/>
              <a:rect l="l" t="t" r="r" b="b"/>
              <a:pathLst>
                <a:path w="405" h="404" extrusionOk="0">
                  <a:moveTo>
                    <a:pt x="205" y="1"/>
                  </a:moveTo>
                  <a:cubicBezTo>
                    <a:pt x="92" y="1"/>
                    <a:pt x="1" y="92"/>
                    <a:pt x="1" y="200"/>
                  </a:cubicBezTo>
                  <a:cubicBezTo>
                    <a:pt x="1" y="313"/>
                    <a:pt x="92" y="404"/>
                    <a:pt x="205" y="404"/>
                  </a:cubicBezTo>
                  <a:cubicBezTo>
                    <a:pt x="317" y="404"/>
                    <a:pt x="404" y="313"/>
                    <a:pt x="404" y="200"/>
                  </a:cubicBezTo>
                  <a:cubicBezTo>
                    <a:pt x="404" y="92"/>
                    <a:pt x="317" y="1"/>
                    <a:pt x="205" y="1"/>
                  </a:cubicBezTo>
                  <a:close/>
                </a:path>
              </a:pathLst>
            </a:custGeom>
            <a:solidFill>
              <a:srgbClr val="DA62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15"/>
            <p:cNvSpPr/>
            <p:nvPr/>
          </p:nvSpPr>
          <p:spPr>
            <a:xfrm>
              <a:off x="2365202" y="3664224"/>
              <a:ext cx="527334" cy="392969"/>
            </a:xfrm>
            <a:custGeom>
              <a:avLst/>
              <a:gdLst/>
              <a:ahLst/>
              <a:cxnLst/>
              <a:rect l="l" t="t" r="r" b="b"/>
              <a:pathLst>
                <a:path w="2975" h="2217" extrusionOk="0">
                  <a:moveTo>
                    <a:pt x="109" y="1"/>
                  </a:moveTo>
                  <a:cubicBezTo>
                    <a:pt x="48" y="1"/>
                    <a:pt x="0" y="49"/>
                    <a:pt x="0" y="109"/>
                  </a:cubicBezTo>
                  <a:lnTo>
                    <a:pt x="0" y="842"/>
                  </a:lnTo>
                  <a:cubicBezTo>
                    <a:pt x="0" y="1601"/>
                    <a:pt x="560" y="2216"/>
                    <a:pt x="1245" y="2216"/>
                  </a:cubicBezTo>
                  <a:lnTo>
                    <a:pt x="1726" y="2216"/>
                  </a:lnTo>
                  <a:cubicBezTo>
                    <a:pt x="2415" y="2216"/>
                    <a:pt x="2975" y="1601"/>
                    <a:pt x="2975" y="842"/>
                  </a:cubicBezTo>
                  <a:lnTo>
                    <a:pt x="2975" y="109"/>
                  </a:lnTo>
                  <a:cubicBezTo>
                    <a:pt x="2975" y="49"/>
                    <a:pt x="2923" y="1"/>
                    <a:pt x="2862" y="1"/>
                  </a:cubicBezTo>
                  <a:cubicBezTo>
                    <a:pt x="2801" y="1"/>
                    <a:pt x="2754" y="49"/>
                    <a:pt x="2754" y="109"/>
                  </a:cubicBezTo>
                  <a:lnTo>
                    <a:pt x="2754" y="842"/>
                  </a:lnTo>
                  <a:cubicBezTo>
                    <a:pt x="2754" y="1479"/>
                    <a:pt x="2294" y="2000"/>
                    <a:pt x="1726" y="2000"/>
                  </a:cubicBezTo>
                  <a:lnTo>
                    <a:pt x="1245" y="2000"/>
                  </a:lnTo>
                  <a:cubicBezTo>
                    <a:pt x="677" y="2000"/>
                    <a:pt x="217" y="1479"/>
                    <a:pt x="217" y="842"/>
                  </a:cubicBezTo>
                  <a:lnTo>
                    <a:pt x="217" y="109"/>
                  </a:lnTo>
                  <a:cubicBezTo>
                    <a:pt x="217" y="49"/>
                    <a:pt x="169" y="1"/>
                    <a:pt x="109" y="1"/>
                  </a:cubicBezTo>
                  <a:close/>
                </a:path>
              </a:pathLst>
            </a:custGeom>
            <a:solidFill>
              <a:srgbClr val="9E2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15"/>
            <p:cNvSpPr/>
            <p:nvPr/>
          </p:nvSpPr>
          <p:spPr>
            <a:xfrm>
              <a:off x="2365911" y="3665111"/>
              <a:ext cx="525029" cy="354328"/>
            </a:xfrm>
            <a:custGeom>
              <a:avLst/>
              <a:gdLst/>
              <a:ahLst/>
              <a:cxnLst/>
              <a:rect l="l" t="t" r="r" b="b"/>
              <a:pathLst>
                <a:path w="2962" h="1999" extrusionOk="0">
                  <a:moveTo>
                    <a:pt x="105" y="0"/>
                  </a:moveTo>
                  <a:cubicBezTo>
                    <a:pt x="48" y="0"/>
                    <a:pt x="1" y="48"/>
                    <a:pt x="1" y="104"/>
                  </a:cubicBezTo>
                  <a:lnTo>
                    <a:pt x="1" y="759"/>
                  </a:lnTo>
                  <a:cubicBezTo>
                    <a:pt x="1" y="1444"/>
                    <a:pt x="556" y="1999"/>
                    <a:pt x="1241" y="1999"/>
                  </a:cubicBezTo>
                  <a:lnTo>
                    <a:pt x="1722" y="1999"/>
                  </a:lnTo>
                  <a:cubicBezTo>
                    <a:pt x="2407" y="1999"/>
                    <a:pt x="2962" y="1444"/>
                    <a:pt x="2962" y="759"/>
                  </a:cubicBezTo>
                  <a:lnTo>
                    <a:pt x="2962" y="104"/>
                  </a:lnTo>
                  <a:cubicBezTo>
                    <a:pt x="2962" y="48"/>
                    <a:pt x="2919" y="0"/>
                    <a:pt x="2858" y="0"/>
                  </a:cubicBezTo>
                  <a:cubicBezTo>
                    <a:pt x="2802" y="0"/>
                    <a:pt x="2754" y="48"/>
                    <a:pt x="2754" y="104"/>
                  </a:cubicBezTo>
                  <a:lnTo>
                    <a:pt x="2754" y="759"/>
                  </a:lnTo>
                  <a:cubicBezTo>
                    <a:pt x="2754" y="1331"/>
                    <a:pt x="2294" y="1795"/>
                    <a:pt x="1722" y="1795"/>
                  </a:cubicBezTo>
                  <a:lnTo>
                    <a:pt x="1241" y="1795"/>
                  </a:lnTo>
                  <a:cubicBezTo>
                    <a:pt x="673" y="1795"/>
                    <a:pt x="209" y="1331"/>
                    <a:pt x="209" y="759"/>
                  </a:cubicBezTo>
                  <a:lnTo>
                    <a:pt x="209" y="104"/>
                  </a:lnTo>
                  <a:cubicBezTo>
                    <a:pt x="209" y="48"/>
                    <a:pt x="161" y="0"/>
                    <a:pt x="10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5"/>
            <p:cNvSpPr/>
            <p:nvPr/>
          </p:nvSpPr>
          <p:spPr>
            <a:xfrm>
              <a:off x="2840953" y="4158230"/>
              <a:ext cx="571825" cy="381802"/>
            </a:xfrm>
            <a:custGeom>
              <a:avLst/>
              <a:gdLst/>
              <a:ahLst/>
              <a:cxnLst/>
              <a:rect l="l" t="t" r="r" b="b"/>
              <a:pathLst>
                <a:path w="3226" h="2154" extrusionOk="0">
                  <a:moveTo>
                    <a:pt x="2890" y="0"/>
                  </a:moveTo>
                  <a:cubicBezTo>
                    <a:pt x="2885" y="0"/>
                    <a:pt x="2880" y="1"/>
                    <a:pt x="2875" y="2"/>
                  </a:cubicBezTo>
                  <a:lnTo>
                    <a:pt x="91" y="422"/>
                  </a:lnTo>
                  <a:cubicBezTo>
                    <a:pt x="35" y="431"/>
                    <a:pt x="0" y="479"/>
                    <a:pt x="9" y="531"/>
                  </a:cubicBezTo>
                  <a:lnTo>
                    <a:pt x="239" y="2070"/>
                  </a:lnTo>
                  <a:cubicBezTo>
                    <a:pt x="246" y="2120"/>
                    <a:pt x="289" y="2154"/>
                    <a:pt x="335" y="2154"/>
                  </a:cubicBezTo>
                  <a:cubicBezTo>
                    <a:pt x="341" y="2154"/>
                    <a:pt x="346" y="2153"/>
                    <a:pt x="351" y="2152"/>
                  </a:cubicBezTo>
                  <a:lnTo>
                    <a:pt x="3135" y="1732"/>
                  </a:lnTo>
                  <a:cubicBezTo>
                    <a:pt x="3191" y="1723"/>
                    <a:pt x="3226" y="1675"/>
                    <a:pt x="3217" y="1623"/>
                  </a:cubicBezTo>
                  <a:lnTo>
                    <a:pt x="2988" y="84"/>
                  </a:lnTo>
                  <a:cubicBezTo>
                    <a:pt x="2980" y="37"/>
                    <a:pt x="2940" y="0"/>
                    <a:pt x="28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5"/>
            <p:cNvSpPr/>
            <p:nvPr/>
          </p:nvSpPr>
          <p:spPr>
            <a:xfrm>
              <a:off x="2846270" y="4197581"/>
              <a:ext cx="537437" cy="144638"/>
            </a:xfrm>
            <a:custGeom>
              <a:avLst/>
              <a:gdLst/>
              <a:ahLst/>
              <a:cxnLst/>
              <a:rect l="l" t="t" r="r" b="b"/>
              <a:pathLst>
                <a:path w="3032" h="816" extrusionOk="0">
                  <a:moveTo>
                    <a:pt x="2979" y="1"/>
                  </a:moveTo>
                  <a:lnTo>
                    <a:pt x="1" y="447"/>
                  </a:lnTo>
                  <a:lnTo>
                    <a:pt x="53" y="816"/>
                  </a:lnTo>
                  <a:lnTo>
                    <a:pt x="3031" y="365"/>
                  </a:lnTo>
                  <a:lnTo>
                    <a:pt x="2979" y="1"/>
                  </a:lnTo>
                  <a:close/>
                </a:path>
              </a:pathLst>
            </a:custGeom>
            <a:solidFill>
              <a:srgbClr val="4B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5"/>
            <p:cNvSpPr/>
            <p:nvPr/>
          </p:nvSpPr>
          <p:spPr>
            <a:xfrm>
              <a:off x="3290469" y="4381393"/>
              <a:ext cx="72497" cy="70724"/>
            </a:xfrm>
            <a:custGeom>
              <a:avLst/>
              <a:gdLst/>
              <a:ahLst/>
              <a:cxnLst/>
              <a:rect l="l" t="t" r="r" b="b"/>
              <a:pathLst>
                <a:path w="409" h="399" extrusionOk="0">
                  <a:moveTo>
                    <a:pt x="356" y="0"/>
                  </a:moveTo>
                  <a:lnTo>
                    <a:pt x="1" y="56"/>
                  </a:lnTo>
                  <a:lnTo>
                    <a:pt x="53" y="399"/>
                  </a:lnTo>
                  <a:lnTo>
                    <a:pt x="408" y="343"/>
                  </a:lnTo>
                  <a:lnTo>
                    <a:pt x="3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15"/>
            <p:cNvSpPr/>
            <p:nvPr/>
          </p:nvSpPr>
          <p:spPr>
            <a:xfrm>
              <a:off x="2905473" y="4395219"/>
              <a:ext cx="367450" cy="114682"/>
            </a:xfrm>
            <a:custGeom>
              <a:avLst/>
              <a:gdLst/>
              <a:ahLst/>
              <a:cxnLst/>
              <a:rect l="l" t="t" r="r" b="b"/>
              <a:pathLst>
                <a:path w="2073" h="647" extrusionOk="0">
                  <a:moveTo>
                    <a:pt x="2021" y="0"/>
                  </a:moveTo>
                  <a:lnTo>
                    <a:pt x="0" y="304"/>
                  </a:lnTo>
                  <a:lnTo>
                    <a:pt x="52" y="646"/>
                  </a:lnTo>
                  <a:lnTo>
                    <a:pt x="2073" y="343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096044C4-A721-4BEE-94BC-A26E0E9825ED}"/>
              </a:ext>
            </a:extLst>
          </p:cNvPr>
          <p:cNvGrpSpPr/>
          <p:nvPr/>
        </p:nvGrpSpPr>
        <p:grpSpPr>
          <a:xfrm>
            <a:off x="5698180" y="214535"/>
            <a:ext cx="1203217" cy="582379"/>
            <a:chOff x="6737053" y="242338"/>
            <a:chExt cx="2391900" cy="1157723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DEBD8BA-D282-4072-8FF9-D4D0255211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72373" y="288985"/>
              <a:ext cx="1356580" cy="1111076"/>
            </a:xfrm>
            <a:prstGeom prst="rect">
              <a:avLst/>
            </a:prstGeom>
          </p:spPr>
        </p:pic>
        <p:pic>
          <p:nvPicPr>
            <p:cNvPr id="132" name="Picture 131">
              <a:extLst>
                <a:ext uri="{FF2B5EF4-FFF2-40B4-BE49-F238E27FC236}">
                  <a16:creationId xmlns:a16="http://schemas.microsoft.com/office/drawing/2014/main" id="{3B0AF8E4-3C97-4244-82D4-B12B5AF86CE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37053" y="242338"/>
              <a:ext cx="896116" cy="1135775"/>
            </a:xfrm>
            <a:prstGeom prst="rect">
              <a:avLst/>
            </a:prstGeom>
          </p:spPr>
        </p:pic>
      </p:grpSp>
      <p:sp>
        <p:nvSpPr>
          <p:cNvPr id="133" name="Title 1">
            <a:extLst>
              <a:ext uri="{FF2B5EF4-FFF2-40B4-BE49-F238E27FC236}">
                <a16:creationId xmlns:a16="http://schemas.microsoft.com/office/drawing/2014/main" id="{672BC1B7-2510-4246-815C-99E43BB68FE0}"/>
              </a:ext>
            </a:extLst>
          </p:cNvPr>
          <p:cNvSpPr txBox="1">
            <a:spLocks/>
          </p:cNvSpPr>
          <p:nvPr/>
        </p:nvSpPr>
        <p:spPr>
          <a:xfrm>
            <a:off x="3838351" y="1280398"/>
            <a:ext cx="4944140" cy="422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"/>
              <a:buNone/>
              <a:defRPr sz="4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800" dirty="0">
                <a:solidFill>
                  <a:srgbClr val="165C7F"/>
                </a:solidFill>
                <a:latin typeface="iCielBC Cubano Normal" panose="00000500000000000000" pitchFamily="50" charset="0"/>
                <a:ea typeface="Segoe UI Black" panose="020B0A02040204020203" pitchFamily="34" charset="0"/>
              </a:rPr>
              <a:t>BẢO MẬT WEB</a:t>
            </a:r>
          </a:p>
        </p:txBody>
      </p:sp>
      <p:sp>
        <p:nvSpPr>
          <p:cNvPr id="135" name="Subtitle 2">
            <a:extLst>
              <a:ext uri="{FF2B5EF4-FFF2-40B4-BE49-F238E27FC236}">
                <a16:creationId xmlns:a16="http://schemas.microsoft.com/office/drawing/2014/main" id="{2229703B-743F-4ED9-99A3-5CE3385BC6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75584" y="4452516"/>
            <a:ext cx="3886801" cy="397174"/>
          </a:xfrm>
        </p:spPr>
        <p:txBody>
          <a:bodyPr>
            <a:noAutofit/>
          </a:bodyPr>
          <a:lstStyle/>
          <a:p>
            <a:pPr algn="ctr"/>
            <a:r>
              <a:rPr lang="en-US" sz="2000" dirty="0">
                <a:solidFill>
                  <a:srgbClr val="165C7F"/>
                </a:solidFill>
                <a:latin typeface="iCielBC Cubano Normal" panose="00000500000000000000" pitchFamily="50" charset="0"/>
              </a:rPr>
              <a:t>GVHD: </a:t>
            </a:r>
            <a:r>
              <a:rPr lang="en-US" sz="2000" dirty="0" err="1">
                <a:solidFill>
                  <a:srgbClr val="165C7F"/>
                </a:solidFill>
                <a:latin typeface="iCielBC Cubano Normal" panose="00000500000000000000" pitchFamily="50" charset="0"/>
              </a:rPr>
              <a:t>Ths</a:t>
            </a:r>
            <a:r>
              <a:rPr lang="en-US" sz="2000" dirty="0">
                <a:solidFill>
                  <a:srgbClr val="165C7F"/>
                </a:solidFill>
                <a:latin typeface="iCielBC Cubano Normal" panose="00000500000000000000" pitchFamily="50" charset="0"/>
              </a:rPr>
              <a:t>. LÊ THỊ MINH CHÂU</a:t>
            </a:r>
          </a:p>
        </p:txBody>
      </p:sp>
      <p:sp>
        <p:nvSpPr>
          <p:cNvPr id="136" name="Title 1">
            <a:extLst>
              <a:ext uri="{FF2B5EF4-FFF2-40B4-BE49-F238E27FC236}">
                <a16:creationId xmlns:a16="http://schemas.microsoft.com/office/drawing/2014/main" id="{2C9BC39F-0B41-47B5-81DE-CFA1FE4907C5}"/>
              </a:ext>
            </a:extLst>
          </p:cNvPr>
          <p:cNvSpPr txBox="1">
            <a:spLocks/>
          </p:cNvSpPr>
          <p:nvPr/>
        </p:nvSpPr>
        <p:spPr>
          <a:xfrm>
            <a:off x="133786" y="3431268"/>
            <a:ext cx="4008296" cy="1637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"/>
              <a:buNone/>
              <a:defRPr sz="4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6000" dirty="0">
                <a:solidFill>
                  <a:srgbClr val="165C7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NHÓM 7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Hình ảnh 1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8CEE89B-4E27-4CD8-91DA-6A6888039A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9591"/>
            <a:ext cx="5943600" cy="4509135"/>
          </a:xfrm>
          <a:prstGeom prst="rect">
            <a:avLst/>
          </a:prstGeom>
        </p:spPr>
      </p:pic>
      <p:sp>
        <p:nvSpPr>
          <p:cNvPr id="6" name="Google Shape;201;p16">
            <a:extLst>
              <a:ext uri="{FF2B5EF4-FFF2-40B4-BE49-F238E27FC236}">
                <a16:creationId xmlns:a16="http://schemas.microsoft.com/office/drawing/2014/main" id="{CC54EABF-BDB7-4CCA-A005-65E31B21725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943600" y="4477635"/>
            <a:ext cx="32004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accent2">
                    <a:lumMod val="75000"/>
                  </a:schemeClr>
                </a:solidFill>
              </a:rPr>
              <a:t>Thêm thông tin cá nhân</a:t>
            </a:r>
            <a:br>
              <a:rPr lang="en" sz="2400" dirty="0">
                <a:solidFill>
                  <a:schemeClr val="accent2">
                    <a:lumMod val="75000"/>
                  </a:schemeClr>
                </a:solidFill>
              </a:rPr>
            </a:br>
            <a:endParaRPr sz="24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169390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681;p19">
            <a:extLst>
              <a:ext uri="{FF2B5EF4-FFF2-40B4-BE49-F238E27FC236}">
                <a16:creationId xmlns:a16="http://schemas.microsoft.com/office/drawing/2014/main" id="{6E931337-D006-4774-BD41-F60470E5BF8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0" y="174943"/>
            <a:ext cx="4572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rgbClr val="FF6D2F"/>
                </a:solidFill>
                <a:latin typeface="iCielBC Cubano Normal" panose="00000500000000000000" pitchFamily="50" charset="0"/>
              </a:rPr>
              <a:t>PHÂN QUYỀN</a:t>
            </a:r>
            <a:br>
              <a:rPr lang="en" sz="3600" dirty="0">
                <a:solidFill>
                  <a:srgbClr val="FF6D2F"/>
                </a:solidFill>
                <a:latin typeface="iCielBC Cubano Normal" panose="00000500000000000000" pitchFamily="50" charset="0"/>
              </a:rPr>
            </a:br>
            <a:r>
              <a:rPr lang="en" sz="3600" dirty="0">
                <a:solidFill>
                  <a:srgbClr val="FF6D2F"/>
                </a:solidFill>
                <a:latin typeface="iCielBC Cubano Normal" panose="00000500000000000000" pitchFamily="50" charset="0"/>
              </a:rPr>
              <a:t>bảng</a:t>
            </a:r>
            <a:endParaRPr sz="3600" dirty="0">
              <a:solidFill>
                <a:srgbClr val="FF6D2F"/>
              </a:solidFill>
              <a:latin typeface="iCielBC Cubano Normal" panose="00000500000000000000" pitchFamily="50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21375DD-9B58-4B11-A258-DB81F8D9F656}"/>
              </a:ext>
            </a:extLst>
          </p:cNvPr>
          <p:cNvGrpSpPr/>
          <p:nvPr/>
        </p:nvGrpSpPr>
        <p:grpSpPr>
          <a:xfrm>
            <a:off x="5051759" y="2317028"/>
            <a:ext cx="3806491" cy="2448421"/>
            <a:chOff x="3235001" y="1201450"/>
            <a:chExt cx="5451796" cy="3506719"/>
          </a:xfrm>
        </p:grpSpPr>
        <p:grpSp>
          <p:nvGrpSpPr>
            <p:cNvPr id="6" name="Google Shape;585;p19">
              <a:extLst>
                <a:ext uri="{FF2B5EF4-FFF2-40B4-BE49-F238E27FC236}">
                  <a16:creationId xmlns:a16="http://schemas.microsoft.com/office/drawing/2014/main" id="{21BFC6AE-70FE-4655-84AE-DC810649D1B3}"/>
                </a:ext>
              </a:extLst>
            </p:cNvPr>
            <p:cNvGrpSpPr/>
            <p:nvPr/>
          </p:nvGrpSpPr>
          <p:grpSpPr>
            <a:xfrm>
              <a:off x="5469911" y="1228361"/>
              <a:ext cx="1932075" cy="3479808"/>
              <a:chOff x="5469911" y="1228361"/>
              <a:chExt cx="1932075" cy="3479808"/>
            </a:xfrm>
          </p:grpSpPr>
          <p:sp>
            <p:nvSpPr>
              <p:cNvPr id="113" name="Google Shape;586;p19">
                <a:extLst>
                  <a:ext uri="{FF2B5EF4-FFF2-40B4-BE49-F238E27FC236}">
                    <a16:creationId xmlns:a16="http://schemas.microsoft.com/office/drawing/2014/main" id="{F4DDA979-88B3-417A-82D9-2D0A4B33E5D4}"/>
                  </a:ext>
                </a:extLst>
              </p:cNvPr>
              <p:cNvSpPr/>
              <p:nvPr/>
            </p:nvSpPr>
            <p:spPr>
              <a:xfrm>
                <a:off x="5469911" y="1228361"/>
                <a:ext cx="1863713" cy="3479808"/>
              </a:xfrm>
              <a:custGeom>
                <a:avLst/>
                <a:gdLst/>
                <a:ahLst/>
                <a:cxnLst/>
                <a:rect l="l" t="t" r="r" b="b"/>
                <a:pathLst>
                  <a:path w="12050" h="22499" extrusionOk="0">
                    <a:moveTo>
                      <a:pt x="12049" y="954"/>
                    </a:moveTo>
                    <a:lnTo>
                      <a:pt x="12049" y="22498"/>
                    </a:lnTo>
                    <a:lnTo>
                      <a:pt x="0" y="22498"/>
                    </a:lnTo>
                    <a:lnTo>
                      <a:pt x="0" y="954"/>
                    </a:lnTo>
                    <a:cubicBezTo>
                      <a:pt x="0" y="425"/>
                      <a:pt x="429" y="0"/>
                      <a:pt x="954" y="0"/>
                    </a:cubicBezTo>
                    <a:lnTo>
                      <a:pt x="11095" y="0"/>
                    </a:lnTo>
                    <a:cubicBezTo>
                      <a:pt x="11412" y="0"/>
                      <a:pt x="11689" y="152"/>
                      <a:pt x="11863" y="390"/>
                    </a:cubicBezTo>
                    <a:cubicBezTo>
                      <a:pt x="11980" y="546"/>
                      <a:pt x="12049" y="742"/>
                      <a:pt x="12049" y="95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587;p19">
                <a:extLst>
                  <a:ext uri="{FF2B5EF4-FFF2-40B4-BE49-F238E27FC236}">
                    <a16:creationId xmlns:a16="http://schemas.microsoft.com/office/drawing/2014/main" id="{3FD08C90-1BE4-4463-8113-1497EAD73850}"/>
                  </a:ext>
                </a:extLst>
              </p:cNvPr>
              <p:cNvSpPr/>
              <p:nvPr/>
            </p:nvSpPr>
            <p:spPr>
              <a:xfrm>
                <a:off x="5538892" y="1228361"/>
                <a:ext cx="1863095" cy="3479808"/>
              </a:xfrm>
              <a:custGeom>
                <a:avLst/>
                <a:gdLst/>
                <a:ahLst/>
                <a:cxnLst/>
                <a:rect l="l" t="t" r="r" b="b"/>
                <a:pathLst>
                  <a:path w="12046" h="22499" extrusionOk="0">
                    <a:moveTo>
                      <a:pt x="12045" y="954"/>
                    </a:moveTo>
                    <a:lnTo>
                      <a:pt x="12045" y="22498"/>
                    </a:lnTo>
                    <a:lnTo>
                      <a:pt x="1" y="22498"/>
                    </a:lnTo>
                    <a:lnTo>
                      <a:pt x="1" y="954"/>
                    </a:lnTo>
                    <a:cubicBezTo>
                      <a:pt x="1" y="425"/>
                      <a:pt x="426" y="0"/>
                      <a:pt x="955" y="0"/>
                    </a:cubicBezTo>
                    <a:lnTo>
                      <a:pt x="11092" y="0"/>
                    </a:lnTo>
                    <a:cubicBezTo>
                      <a:pt x="11621" y="0"/>
                      <a:pt x="12045" y="425"/>
                      <a:pt x="12045" y="95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588;p19">
                <a:extLst>
                  <a:ext uri="{FF2B5EF4-FFF2-40B4-BE49-F238E27FC236}">
                    <a16:creationId xmlns:a16="http://schemas.microsoft.com/office/drawing/2014/main" id="{C56AE07B-174C-4826-902F-0CAA6EBC6A76}"/>
                  </a:ext>
                </a:extLst>
              </p:cNvPr>
              <p:cNvSpPr/>
              <p:nvPr/>
            </p:nvSpPr>
            <p:spPr>
              <a:xfrm>
                <a:off x="5585137" y="1275225"/>
                <a:ext cx="1770605" cy="3432944"/>
              </a:xfrm>
              <a:custGeom>
                <a:avLst/>
                <a:gdLst/>
                <a:ahLst/>
                <a:cxnLst/>
                <a:rect l="l" t="t" r="r" b="b"/>
                <a:pathLst>
                  <a:path w="11448" h="22196" extrusionOk="0">
                    <a:moveTo>
                      <a:pt x="11447" y="22195"/>
                    </a:moveTo>
                    <a:lnTo>
                      <a:pt x="11447" y="651"/>
                    </a:lnTo>
                    <a:cubicBezTo>
                      <a:pt x="11447" y="291"/>
                      <a:pt x="11152" y="1"/>
                      <a:pt x="10793" y="1"/>
                    </a:cubicBezTo>
                    <a:lnTo>
                      <a:pt x="656" y="1"/>
                    </a:lnTo>
                    <a:cubicBezTo>
                      <a:pt x="296" y="1"/>
                      <a:pt x="1" y="291"/>
                      <a:pt x="1" y="651"/>
                    </a:cubicBezTo>
                    <a:lnTo>
                      <a:pt x="1" y="22195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589;p19">
                <a:extLst>
                  <a:ext uri="{FF2B5EF4-FFF2-40B4-BE49-F238E27FC236}">
                    <a16:creationId xmlns:a16="http://schemas.microsoft.com/office/drawing/2014/main" id="{FB5009A7-A778-4008-96AB-BA2D1FEFE96E}"/>
                  </a:ext>
                </a:extLst>
              </p:cNvPr>
              <p:cNvSpPr/>
              <p:nvPr/>
            </p:nvSpPr>
            <p:spPr>
              <a:xfrm>
                <a:off x="5620710" y="1310179"/>
                <a:ext cx="1699459" cy="3397990"/>
              </a:xfrm>
              <a:custGeom>
                <a:avLst/>
                <a:gdLst/>
                <a:ahLst/>
                <a:cxnLst/>
                <a:rect l="l" t="t" r="r" b="b"/>
                <a:pathLst>
                  <a:path w="10988" h="21970" extrusionOk="0">
                    <a:moveTo>
                      <a:pt x="10987" y="21969"/>
                    </a:moveTo>
                    <a:lnTo>
                      <a:pt x="10987" y="425"/>
                    </a:lnTo>
                    <a:cubicBezTo>
                      <a:pt x="10987" y="191"/>
                      <a:pt x="10797" y="0"/>
                      <a:pt x="10563" y="0"/>
                    </a:cubicBezTo>
                    <a:lnTo>
                      <a:pt x="426" y="0"/>
                    </a:lnTo>
                    <a:cubicBezTo>
                      <a:pt x="192" y="0"/>
                      <a:pt x="1" y="191"/>
                      <a:pt x="1" y="425"/>
                    </a:cubicBezTo>
                    <a:lnTo>
                      <a:pt x="1" y="2196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" name="Google Shape;655;p19">
              <a:extLst>
                <a:ext uri="{FF2B5EF4-FFF2-40B4-BE49-F238E27FC236}">
                  <a16:creationId xmlns:a16="http://schemas.microsoft.com/office/drawing/2014/main" id="{2D3867BC-0B1D-463B-9FCA-87287FC3A4B4}"/>
                </a:ext>
              </a:extLst>
            </p:cNvPr>
            <p:cNvSpPr/>
            <p:nvPr/>
          </p:nvSpPr>
          <p:spPr>
            <a:xfrm>
              <a:off x="6632068" y="3914577"/>
              <a:ext cx="1489424" cy="793586"/>
            </a:xfrm>
            <a:custGeom>
              <a:avLst/>
              <a:gdLst/>
              <a:ahLst/>
              <a:cxnLst/>
              <a:rect l="l" t="t" r="r" b="b"/>
              <a:pathLst>
                <a:path w="9630" h="5131" extrusionOk="0">
                  <a:moveTo>
                    <a:pt x="0" y="5130"/>
                  </a:moveTo>
                  <a:lnTo>
                    <a:pt x="269" y="3279"/>
                  </a:lnTo>
                  <a:cubicBezTo>
                    <a:pt x="238" y="2646"/>
                    <a:pt x="451" y="1302"/>
                    <a:pt x="581" y="547"/>
                  </a:cubicBezTo>
                  <a:cubicBezTo>
                    <a:pt x="637" y="218"/>
                    <a:pt x="676" y="1"/>
                    <a:pt x="676" y="1"/>
                  </a:cubicBezTo>
                  <a:lnTo>
                    <a:pt x="9088" y="1"/>
                  </a:lnTo>
                  <a:lnTo>
                    <a:pt x="9205" y="1120"/>
                  </a:lnTo>
                  <a:lnTo>
                    <a:pt x="9630" y="513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" name="Google Shape;657;p19">
              <a:extLst>
                <a:ext uri="{FF2B5EF4-FFF2-40B4-BE49-F238E27FC236}">
                  <a16:creationId xmlns:a16="http://schemas.microsoft.com/office/drawing/2014/main" id="{521AE30A-40D9-4AE1-B626-D3A5E236B3E4}"/>
                </a:ext>
              </a:extLst>
            </p:cNvPr>
            <p:cNvSpPr/>
            <p:nvPr/>
          </p:nvSpPr>
          <p:spPr>
            <a:xfrm>
              <a:off x="7486285" y="4190190"/>
              <a:ext cx="46399" cy="517973"/>
            </a:xfrm>
            <a:custGeom>
              <a:avLst/>
              <a:gdLst/>
              <a:ahLst/>
              <a:cxnLst/>
              <a:rect l="l" t="t" r="r" b="b"/>
              <a:pathLst>
                <a:path w="300" h="3349" extrusionOk="0">
                  <a:moveTo>
                    <a:pt x="300" y="3348"/>
                  </a:moveTo>
                  <a:lnTo>
                    <a:pt x="1" y="3348"/>
                  </a:lnTo>
                  <a:lnTo>
                    <a:pt x="174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CF6B56E4-EEF3-4F73-86B0-6A61C4EAB1EB}"/>
                </a:ext>
              </a:extLst>
            </p:cNvPr>
            <p:cNvGrpSpPr/>
            <p:nvPr/>
          </p:nvGrpSpPr>
          <p:grpSpPr>
            <a:xfrm>
              <a:off x="3235001" y="1201450"/>
              <a:ext cx="5451796" cy="2886352"/>
              <a:chOff x="3235001" y="1201450"/>
              <a:chExt cx="5451796" cy="2886352"/>
            </a:xfrm>
          </p:grpSpPr>
          <p:sp>
            <p:nvSpPr>
              <p:cNvPr id="10" name="Google Shape;590;p19">
                <a:extLst>
                  <a:ext uri="{FF2B5EF4-FFF2-40B4-BE49-F238E27FC236}">
                    <a16:creationId xmlns:a16="http://schemas.microsoft.com/office/drawing/2014/main" id="{7CCB67CE-7C02-4310-9F94-33AF2FCED92A}"/>
                  </a:ext>
                </a:extLst>
              </p:cNvPr>
              <p:cNvSpPr/>
              <p:nvPr/>
            </p:nvSpPr>
            <p:spPr>
              <a:xfrm>
                <a:off x="5740738" y="1676113"/>
                <a:ext cx="547500" cy="547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591;p19">
                <a:extLst>
                  <a:ext uri="{FF2B5EF4-FFF2-40B4-BE49-F238E27FC236}">
                    <a16:creationId xmlns:a16="http://schemas.microsoft.com/office/drawing/2014/main" id="{8F030C0A-2ADC-4378-882D-41E2FB8DFC97}"/>
                  </a:ext>
                </a:extLst>
              </p:cNvPr>
              <p:cNvSpPr/>
              <p:nvPr/>
            </p:nvSpPr>
            <p:spPr>
              <a:xfrm>
                <a:off x="5740738" y="2436288"/>
                <a:ext cx="547500" cy="5475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592;p19">
                <a:extLst>
                  <a:ext uri="{FF2B5EF4-FFF2-40B4-BE49-F238E27FC236}">
                    <a16:creationId xmlns:a16="http://schemas.microsoft.com/office/drawing/2014/main" id="{7BC87EF0-FCF9-41A8-8BBF-EBF7F30EFCAC}"/>
                  </a:ext>
                </a:extLst>
              </p:cNvPr>
              <p:cNvSpPr/>
              <p:nvPr/>
            </p:nvSpPr>
            <p:spPr>
              <a:xfrm>
                <a:off x="5740738" y="3196225"/>
                <a:ext cx="547500" cy="5475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594;p19">
                <a:extLst>
                  <a:ext uri="{FF2B5EF4-FFF2-40B4-BE49-F238E27FC236}">
                    <a16:creationId xmlns:a16="http://schemas.microsoft.com/office/drawing/2014/main" id="{F0FE0318-B86C-4878-9976-35D191EBD211}"/>
                  </a:ext>
                </a:extLst>
              </p:cNvPr>
              <p:cNvSpPr/>
              <p:nvPr/>
            </p:nvSpPr>
            <p:spPr>
              <a:xfrm>
                <a:off x="6115021" y="1257747"/>
                <a:ext cx="710995" cy="193950"/>
              </a:xfrm>
              <a:custGeom>
                <a:avLst/>
                <a:gdLst/>
                <a:ahLst/>
                <a:cxnLst/>
                <a:rect l="l" t="t" r="r" b="b"/>
                <a:pathLst>
                  <a:path w="4597" h="1254" extrusionOk="0">
                    <a:moveTo>
                      <a:pt x="3677" y="1254"/>
                    </a:moveTo>
                    <a:lnTo>
                      <a:pt x="919" y="1254"/>
                    </a:lnTo>
                    <a:cubicBezTo>
                      <a:pt x="690" y="1254"/>
                      <a:pt x="477" y="1115"/>
                      <a:pt x="386" y="903"/>
                    </a:cubicBezTo>
                    <a:lnTo>
                      <a:pt x="0" y="1"/>
                    </a:lnTo>
                    <a:lnTo>
                      <a:pt x="4596" y="1"/>
                    </a:lnTo>
                    <a:lnTo>
                      <a:pt x="4210" y="903"/>
                    </a:lnTo>
                    <a:cubicBezTo>
                      <a:pt x="4119" y="1115"/>
                      <a:pt x="3907" y="1254"/>
                      <a:pt x="3677" y="1254"/>
                    </a:cubicBezTo>
                    <a:close/>
                  </a:path>
                </a:pathLst>
              </a:custGeom>
              <a:solidFill>
                <a:srgbClr val="4F4A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595;p19">
                <a:extLst>
                  <a:ext uri="{FF2B5EF4-FFF2-40B4-BE49-F238E27FC236}">
                    <a16:creationId xmlns:a16="http://schemas.microsoft.com/office/drawing/2014/main" id="{C099BBBC-609B-4C79-A045-4F818E3AD279}"/>
                  </a:ext>
                </a:extLst>
              </p:cNvPr>
              <p:cNvSpPr/>
              <p:nvPr/>
            </p:nvSpPr>
            <p:spPr>
              <a:xfrm>
                <a:off x="6222977" y="1310179"/>
                <a:ext cx="63877" cy="63722"/>
              </a:xfrm>
              <a:custGeom>
                <a:avLst/>
                <a:gdLst/>
                <a:ahLst/>
                <a:cxnLst/>
                <a:rect l="l" t="t" r="r" b="b"/>
                <a:pathLst>
                  <a:path w="413" h="412" extrusionOk="0">
                    <a:moveTo>
                      <a:pt x="412" y="208"/>
                    </a:moveTo>
                    <a:cubicBezTo>
                      <a:pt x="412" y="321"/>
                      <a:pt x="321" y="412"/>
                      <a:pt x="208" y="412"/>
                    </a:cubicBezTo>
                    <a:cubicBezTo>
                      <a:pt x="91" y="412"/>
                      <a:pt x="0" y="321"/>
                      <a:pt x="0" y="208"/>
                    </a:cubicBezTo>
                    <a:cubicBezTo>
                      <a:pt x="0" y="91"/>
                      <a:pt x="91" y="0"/>
                      <a:pt x="208" y="0"/>
                    </a:cubicBezTo>
                    <a:cubicBezTo>
                      <a:pt x="321" y="0"/>
                      <a:pt x="412" y="91"/>
                      <a:pt x="412" y="208"/>
                    </a:cubicBezTo>
                    <a:close/>
                  </a:path>
                </a:pathLst>
              </a:custGeom>
              <a:solidFill>
                <a:srgbClr val="3833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596;p19">
                <a:extLst>
                  <a:ext uri="{FF2B5EF4-FFF2-40B4-BE49-F238E27FC236}">
                    <a16:creationId xmlns:a16="http://schemas.microsoft.com/office/drawing/2014/main" id="{A4F0F125-05A2-4556-B7B3-79D5F8E0552C}"/>
                  </a:ext>
                </a:extLst>
              </p:cNvPr>
              <p:cNvSpPr/>
              <p:nvPr/>
            </p:nvSpPr>
            <p:spPr>
              <a:xfrm>
                <a:off x="6326139" y="1310179"/>
                <a:ext cx="391766" cy="63722"/>
              </a:xfrm>
              <a:custGeom>
                <a:avLst/>
                <a:gdLst/>
                <a:ahLst/>
                <a:cxnLst/>
                <a:rect l="l" t="t" r="r" b="b"/>
                <a:pathLst>
                  <a:path w="2533" h="412" extrusionOk="0">
                    <a:moveTo>
                      <a:pt x="2325" y="412"/>
                    </a:moveTo>
                    <a:lnTo>
                      <a:pt x="209" y="412"/>
                    </a:lnTo>
                    <a:cubicBezTo>
                      <a:pt x="92" y="412"/>
                      <a:pt x="1" y="321"/>
                      <a:pt x="1" y="208"/>
                    </a:cubicBezTo>
                    <a:cubicBezTo>
                      <a:pt x="1" y="91"/>
                      <a:pt x="92" y="0"/>
                      <a:pt x="209" y="0"/>
                    </a:cubicBezTo>
                    <a:lnTo>
                      <a:pt x="2325" y="0"/>
                    </a:lnTo>
                    <a:cubicBezTo>
                      <a:pt x="2442" y="0"/>
                      <a:pt x="2533" y="91"/>
                      <a:pt x="2533" y="208"/>
                    </a:cubicBezTo>
                    <a:cubicBezTo>
                      <a:pt x="2533" y="321"/>
                      <a:pt x="2442" y="412"/>
                      <a:pt x="2325" y="412"/>
                    </a:cubicBezTo>
                    <a:close/>
                  </a:path>
                </a:pathLst>
              </a:custGeom>
              <a:solidFill>
                <a:srgbClr val="3833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597;p19">
                <a:extLst>
                  <a:ext uri="{FF2B5EF4-FFF2-40B4-BE49-F238E27FC236}">
                    <a16:creationId xmlns:a16="http://schemas.microsoft.com/office/drawing/2014/main" id="{695DAB21-4DA9-4E83-AED8-C8C157C501EC}"/>
                  </a:ext>
                </a:extLst>
              </p:cNvPr>
              <p:cNvSpPr/>
              <p:nvPr/>
            </p:nvSpPr>
            <p:spPr>
              <a:xfrm>
                <a:off x="6373776" y="1676270"/>
                <a:ext cx="427339" cy="136260"/>
              </a:xfrm>
              <a:custGeom>
                <a:avLst/>
                <a:gdLst/>
                <a:ahLst/>
                <a:cxnLst/>
                <a:rect l="l" t="t" r="r" b="b"/>
                <a:pathLst>
                  <a:path w="2763" h="881" extrusionOk="0">
                    <a:moveTo>
                      <a:pt x="2763" y="881"/>
                    </a:moveTo>
                    <a:lnTo>
                      <a:pt x="1" y="881"/>
                    </a:lnTo>
                    <a:lnTo>
                      <a:pt x="1" y="0"/>
                    </a:lnTo>
                    <a:lnTo>
                      <a:pt x="276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598;p19">
                <a:extLst>
                  <a:ext uri="{FF2B5EF4-FFF2-40B4-BE49-F238E27FC236}">
                    <a16:creationId xmlns:a16="http://schemas.microsoft.com/office/drawing/2014/main" id="{F10988F0-A3D5-4884-A052-B4EA01D531E4}"/>
                  </a:ext>
                </a:extLst>
              </p:cNvPr>
              <p:cNvSpPr/>
              <p:nvPr/>
            </p:nvSpPr>
            <p:spPr>
              <a:xfrm>
                <a:off x="6955937" y="2125571"/>
                <a:ext cx="245608" cy="98058"/>
              </a:xfrm>
              <a:custGeom>
                <a:avLst/>
                <a:gdLst/>
                <a:ahLst/>
                <a:cxnLst/>
                <a:rect l="l" t="t" r="r" b="b"/>
                <a:pathLst>
                  <a:path w="1588" h="634" extrusionOk="0">
                    <a:moveTo>
                      <a:pt x="1587" y="633"/>
                    </a:moveTo>
                    <a:lnTo>
                      <a:pt x="0" y="633"/>
                    </a:lnTo>
                    <a:lnTo>
                      <a:pt x="0" y="0"/>
                    </a:lnTo>
                    <a:lnTo>
                      <a:pt x="1587" y="0"/>
                    </a:lnTo>
                    <a:close/>
                  </a:path>
                </a:pathLst>
              </a:custGeom>
              <a:solidFill>
                <a:srgbClr val="0EDBB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599;p19">
                <a:extLst>
                  <a:ext uri="{FF2B5EF4-FFF2-40B4-BE49-F238E27FC236}">
                    <a16:creationId xmlns:a16="http://schemas.microsoft.com/office/drawing/2014/main" id="{6C610231-1643-466A-BADA-A762B373339F}"/>
                  </a:ext>
                </a:extLst>
              </p:cNvPr>
              <p:cNvSpPr/>
              <p:nvPr/>
            </p:nvSpPr>
            <p:spPr>
              <a:xfrm>
                <a:off x="6373776" y="1883521"/>
                <a:ext cx="827767" cy="26293"/>
              </a:xfrm>
              <a:custGeom>
                <a:avLst/>
                <a:gdLst/>
                <a:ahLst/>
                <a:cxnLst/>
                <a:rect l="l" t="t" r="r" b="b"/>
                <a:pathLst>
                  <a:path w="5352" h="170" extrusionOk="0">
                    <a:moveTo>
                      <a:pt x="5351" y="169"/>
                    </a:moveTo>
                    <a:lnTo>
                      <a:pt x="1" y="169"/>
                    </a:lnTo>
                    <a:lnTo>
                      <a:pt x="1" y="0"/>
                    </a:lnTo>
                    <a:lnTo>
                      <a:pt x="5351" y="0"/>
                    </a:lnTo>
                    <a:close/>
                  </a:path>
                </a:pathLst>
              </a:custGeom>
              <a:solidFill>
                <a:srgbClr val="81A2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600;p19">
                <a:extLst>
                  <a:ext uri="{FF2B5EF4-FFF2-40B4-BE49-F238E27FC236}">
                    <a16:creationId xmlns:a16="http://schemas.microsoft.com/office/drawing/2014/main" id="{8CD768B8-AC2A-489C-81BB-C3802B0BD342}"/>
                  </a:ext>
                </a:extLst>
              </p:cNvPr>
              <p:cNvSpPr/>
              <p:nvPr/>
            </p:nvSpPr>
            <p:spPr>
              <a:xfrm>
                <a:off x="6373776" y="1941829"/>
                <a:ext cx="827767" cy="26293"/>
              </a:xfrm>
              <a:custGeom>
                <a:avLst/>
                <a:gdLst/>
                <a:ahLst/>
                <a:cxnLst/>
                <a:rect l="l" t="t" r="r" b="b"/>
                <a:pathLst>
                  <a:path w="5352" h="170" extrusionOk="0">
                    <a:moveTo>
                      <a:pt x="5351" y="169"/>
                    </a:moveTo>
                    <a:lnTo>
                      <a:pt x="1" y="169"/>
                    </a:lnTo>
                    <a:lnTo>
                      <a:pt x="1" y="0"/>
                    </a:lnTo>
                    <a:lnTo>
                      <a:pt x="5351" y="0"/>
                    </a:lnTo>
                    <a:close/>
                  </a:path>
                </a:pathLst>
              </a:custGeom>
              <a:solidFill>
                <a:srgbClr val="81A2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601;p19">
                <a:extLst>
                  <a:ext uri="{FF2B5EF4-FFF2-40B4-BE49-F238E27FC236}">
                    <a16:creationId xmlns:a16="http://schemas.microsoft.com/office/drawing/2014/main" id="{08BB9BF4-AB23-4F63-B27B-499126FA3C2D}"/>
                  </a:ext>
                </a:extLst>
              </p:cNvPr>
              <p:cNvSpPr/>
              <p:nvPr/>
            </p:nvSpPr>
            <p:spPr>
              <a:xfrm>
                <a:off x="6373776" y="2000138"/>
                <a:ext cx="827767" cy="26293"/>
              </a:xfrm>
              <a:custGeom>
                <a:avLst/>
                <a:gdLst/>
                <a:ahLst/>
                <a:cxnLst/>
                <a:rect l="l" t="t" r="r" b="b"/>
                <a:pathLst>
                  <a:path w="5352" h="170" extrusionOk="0">
                    <a:moveTo>
                      <a:pt x="5351" y="170"/>
                    </a:moveTo>
                    <a:lnTo>
                      <a:pt x="1" y="170"/>
                    </a:lnTo>
                    <a:lnTo>
                      <a:pt x="1" y="1"/>
                    </a:lnTo>
                    <a:lnTo>
                      <a:pt x="5351" y="1"/>
                    </a:lnTo>
                    <a:close/>
                  </a:path>
                </a:pathLst>
              </a:custGeom>
              <a:solidFill>
                <a:srgbClr val="81A2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602;p19">
                <a:extLst>
                  <a:ext uri="{FF2B5EF4-FFF2-40B4-BE49-F238E27FC236}">
                    <a16:creationId xmlns:a16="http://schemas.microsoft.com/office/drawing/2014/main" id="{88DF5E9F-A7A9-49A3-8013-6F169F053AB9}"/>
                  </a:ext>
                </a:extLst>
              </p:cNvPr>
              <p:cNvSpPr/>
              <p:nvPr/>
            </p:nvSpPr>
            <p:spPr>
              <a:xfrm>
                <a:off x="6373776" y="2058447"/>
                <a:ext cx="827767" cy="26293"/>
              </a:xfrm>
              <a:custGeom>
                <a:avLst/>
                <a:gdLst/>
                <a:ahLst/>
                <a:cxnLst/>
                <a:rect l="l" t="t" r="r" b="b"/>
                <a:pathLst>
                  <a:path w="5352" h="170" extrusionOk="0">
                    <a:moveTo>
                      <a:pt x="5351" y="170"/>
                    </a:moveTo>
                    <a:lnTo>
                      <a:pt x="1" y="170"/>
                    </a:lnTo>
                    <a:lnTo>
                      <a:pt x="1" y="1"/>
                    </a:lnTo>
                    <a:lnTo>
                      <a:pt x="5351" y="1"/>
                    </a:lnTo>
                    <a:close/>
                  </a:path>
                </a:pathLst>
              </a:custGeom>
              <a:solidFill>
                <a:srgbClr val="81A2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603;p19">
                <a:extLst>
                  <a:ext uri="{FF2B5EF4-FFF2-40B4-BE49-F238E27FC236}">
                    <a16:creationId xmlns:a16="http://schemas.microsoft.com/office/drawing/2014/main" id="{12BC5978-B9DF-4B77-A6B8-20B160E630F0}"/>
                  </a:ext>
                </a:extLst>
              </p:cNvPr>
              <p:cNvSpPr/>
              <p:nvPr/>
            </p:nvSpPr>
            <p:spPr>
              <a:xfrm>
                <a:off x="6373776" y="2435983"/>
                <a:ext cx="427339" cy="136260"/>
              </a:xfrm>
              <a:custGeom>
                <a:avLst/>
                <a:gdLst/>
                <a:ahLst/>
                <a:cxnLst/>
                <a:rect l="l" t="t" r="r" b="b"/>
                <a:pathLst>
                  <a:path w="2763" h="881" extrusionOk="0">
                    <a:moveTo>
                      <a:pt x="2763" y="881"/>
                    </a:moveTo>
                    <a:lnTo>
                      <a:pt x="1" y="881"/>
                    </a:lnTo>
                    <a:lnTo>
                      <a:pt x="1" y="1"/>
                    </a:lnTo>
                    <a:lnTo>
                      <a:pt x="276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604;p19">
                <a:extLst>
                  <a:ext uri="{FF2B5EF4-FFF2-40B4-BE49-F238E27FC236}">
                    <a16:creationId xmlns:a16="http://schemas.microsoft.com/office/drawing/2014/main" id="{4ED8F543-19F2-4B1F-97F3-5079A3C3E6CF}"/>
                  </a:ext>
                </a:extLst>
              </p:cNvPr>
              <p:cNvSpPr/>
              <p:nvPr/>
            </p:nvSpPr>
            <p:spPr>
              <a:xfrm>
                <a:off x="6955937" y="2885284"/>
                <a:ext cx="245608" cy="98831"/>
              </a:xfrm>
              <a:custGeom>
                <a:avLst/>
                <a:gdLst/>
                <a:ahLst/>
                <a:cxnLst/>
                <a:rect l="l" t="t" r="r" b="b"/>
                <a:pathLst>
                  <a:path w="1588" h="639" extrusionOk="0">
                    <a:moveTo>
                      <a:pt x="1587" y="638"/>
                    </a:moveTo>
                    <a:lnTo>
                      <a:pt x="0" y="638"/>
                    </a:lnTo>
                    <a:lnTo>
                      <a:pt x="0" y="1"/>
                    </a:lnTo>
                    <a:lnTo>
                      <a:pt x="1587" y="1"/>
                    </a:lnTo>
                    <a:close/>
                  </a:path>
                </a:pathLst>
              </a:custGeom>
              <a:solidFill>
                <a:srgbClr val="0EDBB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605;p19">
                <a:extLst>
                  <a:ext uri="{FF2B5EF4-FFF2-40B4-BE49-F238E27FC236}">
                    <a16:creationId xmlns:a16="http://schemas.microsoft.com/office/drawing/2014/main" id="{944F19D5-34E0-4A92-9B15-1218C0E99D8C}"/>
                  </a:ext>
                </a:extLst>
              </p:cNvPr>
              <p:cNvSpPr/>
              <p:nvPr/>
            </p:nvSpPr>
            <p:spPr>
              <a:xfrm>
                <a:off x="6373776" y="2643234"/>
                <a:ext cx="827767" cy="26293"/>
              </a:xfrm>
              <a:custGeom>
                <a:avLst/>
                <a:gdLst/>
                <a:ahLst/>
                <a:cxnLst/>
                <a:rect l="l" t="t" r="r" b="b"/>
                <a:pathLst>
                  <a:path w="5352" h="170" extrusionOk="0">
                    <a:moveTo>
                      <a:pt x="5351" y="170"/>
                    </a:moveTo>
                    <a:lnTo>
                      <a:pt x="1" y="170"/>
                    </a:lnTo>
                    <a:lnTo>
                      <a:pt x="1" y="0"/>
                    </a:lnTo>
                    <a:lnTo>
                      <a:pt x="5351" y="0"/>
                    </a:lnTo>
                    <a:close/>
                  </a:path>
                </a:pathLst>
              </a:custGeom>
              <a:solidFill>
                <a:srgbClr val="81A2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606;p19">
                <a:extLst>
                  <a:ext uri="{FF2B5EF4-FFF2-40B4-BE49-F238E27FC236}">
                    <a16:creationId xmlns:a16="http://schemas.microsoft.com/office/drawing/2014/main" id="{EC173B64-2687-499B-BF6A-3DB3A8ACFF36}"/>
                  </a:ext>
                </a:extLst>
              </p:cNvPr>
              <p:cNvSpPr/>
              <p:nvPr/>
            </p:nvSpPr>
            <p:spPr>
              <a:xfrm>
                <a:off x="6373776" y="2701542"/>
                <a:ext cx="827767" cy="26293"/>
              </a:xfrm>
              <a:custGeom>
                <a:avLst/>
                <a:gdLst/>
                <a:ahLst/>
                <a:cxnLst/>
                <a:rect l="l" t="t" r="r" b="b"/>
                <a:pathLst>
                  <a:path w="5352" h="170" extrusionOk="0">
                    <a:moveTo>
                      <a:pt x="5351" y="170"/>
                    </a:moveTo>
                    <a:lnTo>
                      <a:pt x="1" y="170"/>
                    </a:lnTo>
                    <a:lnTo>
                      <a:pt x="1" y="1"/>
                    </a:lnTo>
                    <a:lnTo>
                      <a:pt x="5351" y="1"/>
                    </a:lnTo>
                    <a:close/>
                  </a:path>
                </a:pathLst>
              </a:custGeom>
              <a:solidFill>
                <a:srgbClr val="81A2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607;p19">
                <a:extLst>
                  <a:ext uri="{FF2B5EF4-FFF2-40B4-BE49-F238E27FC236}">
                    <a16:creationId xmlns:a16="http://schemas.microsoft.com/office/drawing/2014/main" id="{CB6133FB-E877-4C7A-B5DB-7CD1E889C917}"/>
                  </a:ext>
                </a:extLst>
              </p:cNvPr>
              <p:cNvSpPr/>
              <p:nvPr/>
            </p:nvSpPr>
            <p:spPr>
              <a:xfrm>
                <a:off x="6373776" y="2760624"/>
                <a:ext cx="827767" cy="25520"/>
              </a:xfrm>
              <a:custGeom>
                <a:avLst/>
                <a:gdLst/>
                <a:ahLst/>
                <a:cxnLst/>
                <a:rect l="l" t="t" r="r" b="b"/>
                <a:pathLst>
                  <a:path w="5352" h="165" extrusionOk="0">
                    <a:moveTo>
                      <a:pt x="5351" y="165"/>
                    </a:moveTo>
                    <a:lnTo>
                      <a:pt x="1" y="165"/>
                    </a:lnTo>
                    <a:lnTo>
                      <a:pt x="1" y="0"/>
                    </a:lnTo>
                    <a:lnTo>
                      <a:pt x="5351" y="0"/>
                    </a:lnTo>
                    <a:close/>
                  </a:path>
                </a:pathLst>
              </a:custGeom>
              <a:solidFill>
                <a:srgbClr val="81A2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608;p19">
                <a:extLst>
                  <a:ext uri="{FF2B5EF4-FFF2-40B4-BE49-F238E27FC236}">
                    <a16:creationId xmlns:a16="http://schemas.microsoft.com/office/drawing/2014/main" id="{A4E4E205-C073-4216-9659-4B59E7E1821A}"/>
                  </a:ext>
                </a:extLst>
              </p:cNvPr>
              <p:cNvSpPr/>
              <p:nvPr/>
            </p:nvSpPr>
            <p:spPr>
              <a:xfrm>
                <a:off x="6373776" y="2818933"/>
                <a:ext cx="827767" cy="25674"/>
              </a:xfrm>
              <a:custGeom>
                <a:avLst/>
                <a:gdLst/>
                <a:ahLst/>
                <a:cxnLst/>
                <a:rect l="l" t="t" r="r" b="b"/>
                <a:pathLst>
                  <a:path w="5352" h="166" extrusionOk="0">
                    <a:moveTo>
                      <a:pt x="5351" y="165"/>
                    </a:moveTo>
                    <a:lnTo>
                      <a:pt x="1" y="165"/>
                    </a:lnTo>
                    <a:lnTo>
                      <a:pt x="1" y="0"/>
                    </a:lnTo>
                    <a:lnTo>
                      <a:pt x="5351" y="0"/>
                    </a:lnTo>
                    <a:close/>
                  </a:path>
                </a:pathLst>
              </a:custGeom>
              <a:solidFill>
                <a:srgbClr val="81A2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609;p19">
                <a:extLst>
                  <a:ext uri="{FF2B5EF4-FFF2-40B4-BE49-F238E27FC236}">
                    <a16:creationId xmlns:a16="http://schemas.microsoft.com/office/drawing/2014/main" id="{77CD864F-2F8B-496B-B48D-BCF0B42AC429}"/>
                  </a:ext>
                </a:extLst>
              </p:cNvPr>
              <p:cNvSpPr/>
              <p:nvPr/>
            </p:nvSpPr>
            <p:spPr>
              <a:xfrm>
                <a:off x="6373776" y="3196469"/>
                <a:ext cx="427339" cy="136260"/>
              </a:xfrm>
              <a:custGeom>
                <a:avLst/>
                <a:gdLst/>
                <a:ahLst/>
                <a:cxnLst/>
                <a:rect l="l" t="t" r="r" b="b"/>
                <a:pathLst>
                  <a:path w="2763" h="881" extrusionOk="0">
                    <a:moveTo>
                      <a:pt x="2763" y="881"/>
                    </a:moveTo>
                    <a:lnTo>
                      <a:pt x="1" y="881"/>
                    </a:lnTo>
                    <a:lnTo>
                      <a:pt x="1" y="0"/>
                    </a:lnTo>
                    <a:lnTo>
                      <a:pt x="2763" y="0"/>
                    </a:lnTo>
                    <a:close/>
                  </a:path>
                </a:pathLst>
              </a:custGeom>
              <a:solidFill>
                <a:srgbClr val="0EDBB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610;p19">
                <a:extLst>
                  <a:ext uri="{FF2B5EF4-FFF2-40B4-BE49-F238E27FC236}">
                    <a16:creationId xmlns:a16="http://schemas.microsoft.com/office/drawing/2014/main" id="{6AACE0CA-25EC-4984-8CEC-F2B7838B1E9B}"/>
                  </a:ext>
                </a:extLst>
              </p:cNvPr>
              <p:cNvSpPr/>
              <p:nvPr/>
            </p:nvSpPr>
            <p:spPr>
              <a:xfrm>
                <a:off x="6955937" y="3645152"/>
                <a:ext cx="245608" cy="98676"/>
              </a:xfrm>
              <a:custGeom>
                <a:avLst/>
                <a:gdLst/>
                <a:ahLst/>
                <a:cxnLst/>
                <a:rect l="l" t="t" r="r" b="b"/>
                <a:pathLst>
                  <a:path w="1588" h="638" extrusionOk="0">
                    <a:moveTo>
                      <a:pt x="1587" y="637"/>
                    </a:moveTo>
                    <a:lnTo>
                      <a:pt x="0" y="637"/>
                    </a:lnTo>
                    <a:lnTo>
                      <a:pt x="0" y="0"/>
                    </a:lnTo>
                    <a:lnTo>
                      <a:pt x="1587" y="0"/>
                    </a:lnTo>
                    <a:close/>
                  </a:path>
                </a:pathLst>
              </a:custGeom>
              <a:solidFill>
                <a:srgbClr val="0EDBB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611;p19">
                <a:extLst>
                  <a:ext uri="{FF2B5EF4-FFF2-40B4-BE49-F238E27FC236}">
                    <a16:creationId xmlns:a16="http://schemas.microsoft.com/office/drawing/2014/main" id="{FD3F191A-5CC8-4F19-B4A9-CC88291F99DD}"/>
                  </a:ext>
                </a:extLst>
              </p:cNvPr>
              <p:cNvSpPr/>
              <p:nvPr/>
            </p:nvSpPr>
            <p:spPr>
              <a:xfrm>
                <a:off x="6373776" y="3402947"/>
                <a:ext cx="827767" cy="26293"/>
              </a:xfrm>
              <a:custGeom>
                <a:avLst/>
                <a:gdLst/>
                <a:ahLst/>
                <a:cxnLst/>
                <a:rect l="l" t="t" r="r" b="b"/>
                <a:pathLst>
                  <a:path w="5352" h="170" extrusionOk="0">
                    <a:moveTo>
                      <a:pt x="5351" y="170"/>
                    </a:moveTo>
                    <a:lnTo>
                      <a:pt x="1" y="170"/>
                    </a:lnTo>
                    <a:lnTo>
                      <a:pt x="1" y="1"/>
                    </a:lnTo>
                    <a:lnTo>
                      <a:pt x="5351" y="1"/>
                    </a:lnTo>
                    <a:close/>
                  </a:path>
                </a:pathLst>
              </a:custGeom>
              <a:solidFill>
                <a:srgbClr val="81A2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612;p19">
                <a:extLst>
                  <a:ext uri="{FF2B5EF4-FFF2-40B4-BE49-F238E27FC236}">
                    <a16:creationId xmlns:a16="http://schemas.microsoft.com/office/drawing/2014/main" id="{3590DF6A-FCB4-4B53-BB36-AF1E20C28C5D}"/>
                  </a:ext>
                </a:extLst>
              </p:cNvPr>
              <p:cNvSpPr/>
              <p:nvPr/>
            </p:nvSpPr>
            <p:spPr>
              <a:xfrm>
                <a:off x="6373776" y="3462029"/>
                <a:ext cx="827767" cy="25674"/>
              </a:xfrm>
              <a:custGeom>
                <a:avLst/>
                <a:gdLst/>
                <a:ahLst/>
                <a:cxnLst/>
                <a:rect l="l" t="t" r="r" b="b"/>
                <a:pathLst>
                  <a:path w="5352" h="166" extrusionOk="0">
                    <a:moveTo>
                      <a:pt x="5351" y="165"/>
                    </a:moveTo>
                    <a:lnTo>
                      <a:pt x="1" y="165"/>
                    </a:lnTo>
                    <a:lnTo>
                      <a:pt x="1" y="0"/>
                    </a:lnTo>
                    <a:lnTo>
                      <a:pt x="5351" y="0"/>
                    </a:lnTo>
                    <a:close/>
                  </a:path>
                </a:pathLst>
              </a:custGeom>
              <a:solidFill>
                <a:srgbClr val="81A2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613;p19">
                <a:extLst>
                  <a:ext uri="{FF2B5EF4-FFF2-40B4-BE49-F238E27FC236}">
                    <a16:creationId xmlns:a16="http://schemas.microsoft.com/office/drawing/2014/main" id="{8D3751BF-80C7-4D58-9FBA-A605095909EE}"/>
                  </a:ext>
                </a:extLst>
              </p:cNvPr>
              <p:cNvSpPr/>
              <p:nvPr/>
            </p:nvSpPr>
            <p:spPr>
              <a:xfrm>
                <a:off x="6373776" y="3520337"/>
                <a:ext cx="827767" cy="25674"/>
              </a:xfrm>
              <a:custGeom>
                <a:avLst/>
                <a:gdLst/>
                <a:ahLst/>
                <a:cxnLst/>
                <a:rect l="l" t="t" r="r" b="b"/>
                <a:pathLst>
                  <a:path w="5352" h="166" extrusionOk="0">
                    <a:moveTo>
                      <a:pt x="5351" y="165"/>
                    </a:moveTo>
                    <a:lnTo>
                      <a:pt x="1" y="165"/>
                    </a:lnTo>
                    <a:lnTo>
                      <a:pt x="1" y="1"/>
                    </a:lnTo>
                    <a:lnTo>
                      <a:pt x="5351" y="1"/>
                    </a:lnTo>
                    <a:close/>
                  </a:path>
                </a:pathLst>
              </a:custGeom>
              <a:solidFill>
                <a:srgbClr val="81A2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614;p19">
                <a:extLst>
                  <a:ext uri="{FF2B5EF4-FFF2-40B4-BE49-F238E27FC236}">
                    <a16:creationId xmlns:a16="http://schemas.microsoft.com/office/drawing/2014/main" id="{DA8EE485-7EF0-4B53-A6D0-4ACC68A5BD9C}"/>
                  </a:ext>
                </a:extLst>
              </p:cNvPr>
              <p:cNvSpPr/>
              <p:nvPr/>
            </p:nvSpPr>
            <p:spPr>
              <a:xfrm>
                <a:off x="6373776" y="3578646"/>
                <a:ext cx="827767" cy="26293"/>
              </a:xfrm>
              <a:custGeom>
                <a:avLst/>
                <a:gdLst/>
                <a:ahLst/>
                <a:cxnLst/>
                <a:rect l="l" t="t" r="r" b="b"/>
                <a:pathLst>
                  <a:path w="5352" h="170" extrusionOk="0">
                    <a:moveTo>
                      <a:pt x="5351" y="170"/>
                    </a:moveTo>
                    <a:lnTo>
                      <a:pt x="1" y="170"/>
                    </a:lnTo>
                    <a:lnTo>
                      <a:pt x="1" y="1"/>
                    </a:lnTo>
                    <a:lnTo>
                      <a:pt x="5351" y="1"/>
                    </a:lnTo>
                    <a:close/>
                  </a:path>
                </a:pathLst>
              </a:custGeom>
              <a:solidFill>
                <a:srgbClr val="81A2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621;p19">
                <a:extLst>
                  <a:ext uri="{FF2B5EF4-FFF2-40B4-BE49-F238E27FC236}">
                    <a16:creationId xmlns:a16="http://schemas.microsoft.com/office/drawing/2014/main" id="{8FF96D87-5B09-4981-B6E3-F8704D90EA68}"/>
                  </a:ext>
                </a:extLst>
              </p:cNvPr>
              <p:cNvSpPr/>
              <p:nvPr/>
            </p:nvSpPr>
            <p:spPr>
              <a:xfrm>
                <a:off x="5151300" y="1688334"/>
                <a:ext cx="331447" cy="152964"/>
              </a:xfrm>
              <a:custGeom>
                <a:avLst/>
                <a:gdLst/>
                <a:ahLst/>
                <a:cxnLst/>
                <a:rect l="l" t="t" r="r" b="b"/>
                <a:pathLst>
                  <a:path w="2143" h="989" extrusionOk="0">
                    <a:moveTo>
                      <a:pt x="2078" y="0"/>
                    </a:moveTo>
                    <a:lnTo>
                      <a:pt x="1" y="0"/>
                    </a:lnTo>
                    <a:lnTo>
                      <a:pt x="22" y="135"/>
                    </a:lnTo>
                    <a:cubicBezTo>
                      <a:pt x="87" y="612"/>
                      <a:pt x="517" y="989"/>
                      <a:pt x="981" y="989"/>
                    </a:cubicBezTo>
                    <a:lnTo>
                      <a:pt x="1340" y="989"/>
                    </a:lnTo>
                    <a:cubicBezTo>
                      <a:pt x="1804" y="989"/>
                      <a:pt x="2143" y="612"/>
                      <a:pt x="2091" y="135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622;p19">
                <a:extLst>
                  <a:ext uri="{FF2B5EF4-FFF2-40B4-BE49-F238E27FC236}">
                    <a16:creationId xmlns:a16="http://schemas.microsoft.com/office/drawing/2014/main" id="{9FFA44C1-5941-4564-BE02-840361E397F7}"/>
                  </a:ext>
                </a:extLst>
              </p:cNvPr>
              <p:cNvSpPr/>
              <p:nvPr/>
            </p:nvSpPr>
            <p:spPr>
              <a:xfrm>
                <a:off x="5472540" y="1688334"/>
                <a:ext cx="328044" cy="152964"/>
              </a:xfrm>
              <a:custGeom>
                <a:avLst/>
                <a:gdLst/>
                <a:ahLst/>
                <a:cxnLst/>
                <a:rect l="l" t="t" r="r" b="b"/>
                <a:pathLst>
                  <a:path w="2121" h="989" extrusionOk="0">
                    <a:moveTo>
                      <a:pt x="2077" y="0"/>
                    </a:moveTo>
                    <a:lnTo>
                      <a:pt x="1" y="0"/>
                    </a:lnTo>
                    <a:lnTo>
                      <a:pt x="14" y="135"/>
                    </a:lnTo>
                    <a:cubicBezTo>
                      <a:pt x="66" y="612"/>
                      <a:pt x="482" y="989"/>
                      <a:pt x="946" y="989"/>
                    </a:cubicBezTo>
                    <a:lnTo>
                      <a:pt x="1306" y="989"/>
                    </a:lnTo>
                    <a:cubicBezTo>
                      <a:pt x="1770" y="989"/>
                      <a:pt x="2121" y="612"/>
                      <a:pt x="2086" y="135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623;p19">
                <a:extLst>
                  <a:ext uri="{FF2B5EF4-FFF2-40B4-BE49-F238E27FC236}">
                    <a16:creationId xmlns:a16="http://schemas.microsoft.com/office/drawing/2014/main" id="{AB242410-AD35-4462-9BE1-B9B622AD6265}"/>
                  </a:ext>
                </a:extLst>
              </p:cNvPr>
              <p:cNvSpPr/>
              <p:nvPr/>
            </p:nvSpPr>
            <p:spPr>
              <a:xfrm>
                <a:off x="5793781" y="1688334"/>
                <a:ext cx="324642" cy="152964"/>
              </a:xfrm>
              <a:custGeom>
                <a:avLst/>
                <a:gdLst/>
                <a:ahLst/>
                <a:cxnLst/>
                <a:rect l="l" t="t" r="r" b="b"/>
                <a:pathLst>
                  <a:path w="2099" h="989" extrusionOk="0">
                    <a:moveTo>
                      <a:pt x="2077" y="0"/>
                    </a:moveTo>
                    <a:lnTo>
                      <a:pt x="0" y="0"/>
                    </a:lnTo>
                    <a:lnTo>
                      <a:pt x="9" y="135"/>
                    </a:lnTo>
                    <a:cubicBezTo>
                      <a:pt x="44" y="612"/>
                      <a:pt x="447" y="989"/>
                      <a:pt x="911" y="989"/>
                    </a:cubicBezTo>
                    <a:lnTo>
                      <a:pt x="1271" y="989"/>
                    </a:lnTo>
                    <a:cubicBezTo>
                      <a:pt x="1735" y="989"/>
                      <a:pt x="2099" y="612"/>
                      <a:pt x="2082" y="135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624;p19">
                <a:extLst>
                  <a:ext uri="{FF2B5EF4-FFF2-40B4-BE49-F238E27FC236}">
                    <a16:creationId xmlns:a16="http://schemas.microsoft.com/office/drawing/2014/main" id="{E8591791-C7AB-4FCD-8441-4F83F78C0382}"/>
                  </a:ext>
                </a:extLst>
              </p:cNvPr>
              <p:cNvSpPr/>
              <p:nvPr/>
            </p:nvSpPr>
            <p:spPr>
              <a:xfrm>
                <a:off x="6115021" y="1688334"/>
                <a:ext cx="321239" cy="152964"/>
              </a:xfrm>
              <a:custGeom>
                <a:avLst/>
                <a:gdLst/>
                <a:ahLst/>
                <a:cxnLst/>
                <a:rect l="l" t="t" r="r" b="b"/>
                <a:pathLst>
                  <a:path w="2077" h="989" extrusionOk="0">
                    <a:moveTo>
                      <a:pt x="2077" y="0"/>
                    </a:moveTo>
                    <a:lnTo>
                      <a:pt x="0" y="0"/>
                    </a:lnTo>
                    <a:lnTo>
                      <a:pt x="5" y="135"/>
                    </a:lnTo>
                    <a:cubicBezTo>
                      <a:pt x="22" y="612"/>
                      <a:pt x="412" y="989"/>
                      <a:pt x="876" y="989"/>
                    </a:cubicBezTo>
                    <a:lnTo>
                      <a:pt x="1236" y="989"/>
                    </a:lnTo>
                    <a:cubicBezTo>
                      <a:pt x="1700" y="989"/>
                      <a:pt x="2077" y="612"/>
                      <a:pt x="2077" y="135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625;p19">
                <a:extLst>
                  <a:ext uri="{FF2B5EF4-FFF2-40B4-BE49-F238E27FC236}">
                    <a16:creationId xmlns:a16="http://schemas.microsoft.com/office/drawing/2014/main" id="{C8976C7C-AF88-4A45-B063-9201887D3B42}"/>
                  </a:ext>
                </a:extLst>
              </p:cNvPr>
              <p:cNvSpPr/>
              <p:nvPr/>
            </p:nvSpPr>
            <p:spPr>
              <a:xfrm>
                <a:off x="6436106" y="1688334"/>
                <a:ext cx="321394" cy="152964"/>
              </a:xfrm>
              <a:custGeom>
                <a:avLst/>
                <a:gdLst/>
                <a:ahLst/>
                <a:cxnLst/>
                <a:rect l="l" t="t" r="r" b="b"/>
                <a:pathLst>
                  <a:path w="2078" h="989" extrusionOk="0">
                    <a:moveTo>
                      <a:pt x="2078" y="0"/>
                    </a:moveTo>
                    <a:lnTo>
                      <a:pt x="1" y="0"/>
                    </a:lnTo>
                    <a:lnTo>
                      <a:pt x="1" y="135"/>
                    </a:lnTo>
                    <a:cubicBezTo>
                      <a:pt x="1" y="612"/>
                      <a:pt x="378" y="989"/>
                      <a:pt x="842" y="989"/>
                    </a:cubicBezTo>
                    <a:lnTo>
                      <a:pt x="1198" y="989"/>
                    </a:lnTo>
                    <a:cubicBezTo>
                      <a:pt x="1666" y="989"/>
                      <a:pt x="2056" y="612"/>
                      <a:pt x="2073" y="135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626;p19">
                <a:extLst>
                  <a:ext uri="{FF2B5EF4-FFF2-40B4-BE49-F238E27FC236}">
                    <a16:creationId xmlns:a16="http://schemas.microsoft.com/office/drawing/2014/main" id="{B2C2F15D-B4BF-4C1A-90D5-B557BD6F751C}"/>
                  </a:ext>
                </a:extLst>
              </p:cNvPr>
              <p:cNvSpPr/>
              <p:nvPr/>
            </p:nvSpPr>
            <p:spPr>
              <a:xfrm>
                <a:off x="6754099" y="1688334"/>
                <a:ext cx="324642" cy="152964"/>
              </a:xfrm>
              <a:custGeom>
                <a:avLst/>
                <a:gdLst/>
                <a:ahLst/>
                <a:cxnLst/>
                <a:rect l="l" t="t" r="r" b="b"/>
                <a:pathLst>
                  <a:path w="2099" h="989" extrusionOk="0">
                    <a:moveTo>
                      <a:pt x="2099" y="0"/>
                    </a:moveTo>
                    <a:lnTo>
                      <a:pt x="22" y="0"/>
                    </a:lnTo>
                    <a:lnTo>
                      <a:pt x="17" y="135"/>
                    </a:lnTo>
                    <a:cubicBezTo>
                      <a:pt x="0" y="612"/>
                      <a:pt x="364" y="989"/>
                      <a:pt x="828" y="989"/>
                    </a:cubicBezTo>
                    <a:lnTo>
                      <a:pt x="1184" y="989"/>
                    </a:lnTo>
                    <a:cubicBezTo>
                      <a:pt x="1652" y="989"/>
                      <a:pt x="2055" y="612"/>
                      <a:pt x="2090" y="135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627;p19">
                <a:extLst>
                  <a:ext uri="{FF2B5EF4-FFF2-40B4-BE49-F238E27FC236}">
                    <a16:creationId xmlns:a16="http://schemas.microsoft.com/office/drawing/2014/main" id="{8CCE3F45-726F-4136-88E4-5FE5FD0944D9}"/>
                  </a:ext>
                </a:extLst>
              </p:cNvPr>
              <p:cNvSpPr/>
              <p:nvPr/>
            </p:nvSpPr>
            <p:spPr>
              <a:xfrm>
                <a:off x="7071936" y="1688334"/>
                <a:ext cx="328044" cy="152964"/>
              </a:xfrm>
              <a:custGeom>
                <a:avLst/>
                <a:gdLst/>
                <a:ahLst/>
                <a:cxnLst/>
                <a:rect l="l" t="t" r="r" b="b"/>
                <a:pathLst>
                  <a:path w="2121" h="989" extrusionOk="0">
                    <a:moveTo>
                      <a:pt x="2120" y="0"/>
                    </a:moveTo>
                    <a:lnTo>
                      <a:pt x="44" y="0"/>
                    </a:lnTo>
                    <a:lnTo>
                      <a:pt x="35" y="135"/>
                    </a:lnTo>
                    <a:cubicBezTo>
                      <a:pt x="0" y="612"/>
                      <a:pt x="351" y="989"/>
                      <a:pt x="815" y="989"/>
                    </a:cubicBezTo>
                    <a:lnTo>
                      <a:pt x="1171" y="989"/>
                    </a:lnTo>
                    <a:cubicBezTo>
                      <a:pt x="1639" y="989"/>
                      <a:pt x="2055" y="612"/>
                      <a:pt x="2103" y="135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628;p19">
                <a:extLst>
                  <a:ext uri="{FF2B5EF4-FFF2-40B4-BE49-F238E27FC236}">
                    <a16:creationId xmlns:a16="http://schemas.microsoft.com/office/drawing/2014/main" id="{4A29BA9F-FFA8-4FB2-81D4-477BAA3494DB}"/>
                  </a:ext>
                </a:extLst>
              </p:cNvPr>
              <p:cNvSpPr/>
              <p:nvPr/>
            </p:nvSpPr>
            <p:spPr>
              <a:xfrm>
                <a:off x="7389774" y="1688334"/>
                <a:ext cx="331447" cy="152964"/>
              </a:xfrm>
              <a:custGeom>
                <a:avLst/>
                <a:gdLst/>
                <a:ahLst/>
                <a:cxnLst/>
                <a:rect l="l" t="t" r="r" b="b"/>
                <a:pathLst>
                  <a:path w="2143" h="989" extrusionOk="0">
                    <a:moveTo>
                      <a:pt x="2142" y="0"/>
                    </a:moveTo>
                    <a:lnTo>
                      <a:pt x="65" y="0"/>
                    </a:lnTo>
                    <a:lnTo>
                      <a:pt x="48" y="135"/>
                    </a:lnTo>
                    <a:cubicBezTo>
                      <a:pt x="0" y="612"/>
                      <a:pt x="339" y="989"/>
                      <a:pt x="803" y="989"/>
                    </a:cubicBezTo>
                    <a:lnTo>
                      <a:pt x="1158" y="989"/>
                    </a:lnTo>
                    <a:cubicBezTo>
                      <a:pt x="1626" y="989"/>
                      <a:pt x="2056" y="612"/>
                      <a:pt x="2121" y="135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629;p19">
                <a:extLst>
                  <a:ext uri="{FF2B5EF4-FFF2-40B4-BE49-F238E27FC236}">
                    <a16:creationId xmlns:a16="http://schemas.microsoft.com/office/drawing/2014/main" id="{6E5B44EE-4454-4349-8E36-3348FB916B90}"/>
                  </a:ext>
                </a:extLst>
              </p:cNvPr>
              <p:cNvSpPr/>
              <p:nvPr/>
            </p:nvSpPr>
            <p:spPr>
              <a:xfrm>
                <a:off x="5151300" y="1228361"/>
                <a:ext cx="574890" cy="460128"/>
              </a:xfrm>
              <a:custGeom>
                <a:avLst/>
                <a:gdLst/>
                <a:ahLst/>
                <a:cxnLst/>
                <a:rect l="l" t="t" r="r" b="b"/>
                <a:pathLst>
                  <a:path w="3717" h="2975" extrusionOk="0">
                    <a:moveTo>
                      <a:pt x="3716" y="0"/>
                    </a:moveTo>
                    <a:lnTo>
                      <a:pt x="2190" y="0"/>
                    </a:lnTo>
                    <a:lnTo>
                      <a:pt x="1" y="2974"/>
                    </a:lnTo>
                    <a:lnTo>
                      <a:pt x="2078" y="2974"/>
                    </a:lnTo>
                    <a:close/>
                  </a:path>
                </a:pathLst>
              </a:custGeom>
              <a:solidFill>
                <a:srgbClr val="940A3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630;p19">
                <a:extLst>
                  <a:ext uri="{FF2B5EF4-FFF2-40B4-BE49-F238E27FC236}">
                    <a16:creationId xmlns:a16="http://schemas.microsoft.com/office/drawing/2014/main" id="{F544B18C-3D3A-4257-BCD3-764566F0D433}"/>
                  </a:ext>
                </a:extLst>
              </p:cNvPr>
              <p:cNvSpPr/>
              <p:nvPr/>
            </p:nvSpPr>
            <p:spPr>
              <a:xfrm>
                <a:off x="5472540" y="1228361"/>
                <a:ext cx="490288" cy="460128"/>
              </a:xfrm>
              <a:custGeom>
                <a:avLst/>
                <a:gdLst/>
                <a:ahLst/>
                <a:cxnLst/>
                <a:rect l="l" t="t" r="r" b="b"/>
                <a:pathLst>
                  <a:path w="3170" h="2975" extrusionOk="0">
                    <a:moveTo>
                      <a:pt x="3170" y="0"/>
                    </a:moveTo>
                    <a:lnTo>
                      <a:pt x="1639" y="0"/>
                    </a:lnTo>
                    <a:lnTo>
                      <a:pt x="1" y="2974"/>
                    </a:lnTo>
                    <a:lnTo>
                      <a:pt x="2077" y="2974"/>
                    </a:lnTo>
                    <a:close/>
                  </a:path>
                </a:pathLst>
              </a:custGeom>
              <a:solidFill>
                <a:srgbClr val="34385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631;p19">
                <a:extLst>
                  <a:ext uri="{FF2B5EF4-FFF2-40B4-BE49-F238E27FC236}">
                    <a16:creationId xmlns:a16="http://schemas.microsoft.com/office/drawing/2014/main" id="{8D2F1709-C4D7-4B0B-AA12-39A20A345DFB}"/>
                  </a:ext>
                </a:extLst>
              </p:cNvPr>
              <p:cNvSpPr/>
              <p:nvPr/>
            </p:nvSpPr>
            <p:spPr>
              <a:xfrm>
                <a:off x="5793781" y="1228361"/>
                <a:ext cx="405841" cy="460128"/>
              </a:xfrm>
              <a:custGeom>
                <a:avLst/>
                <a:gdLst/>
                <a:ahLst/>
                <a:cxnLst/>
                <a:rect l="l" t="t" r="r" b="b"/>
                <a:pathLst>
                  <a:path w="2624" h="2975" extrusionOk="0">
                    <a:moveTo>
                      <a:pt x="2623" y="0"/>
                    </a:moveTo>
                    <a:lnTo>
                      <a:pt x="1093" y="0"/>
                    </a:lnTo>
                    <a:lnTo>
                      <a:pt x="0" y="2974"/>
                    </a:lnTo>
                    <a:lnTo>
                      <a:pt x="2077" y="2974"/>
                    </a:lnTo>
                    <a:close/>
                  </a:path>
                </a:pathLst>
              </a:custGeom>
              <a:solidFill>
                <a:srgbClr val="940A3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632;p19">
                <a:extLst>
                  <a:ext uri="{FF2B5EF4-FFF2-40B4-BE49-F238E27FC236}">
                    <a16:creationId xmlns:a16="http://schemas.microsoft.com/office/drawing/2014/main" id="{F6633665-4585-42B8-AE88-9381BC38047E}"/>
                  </a:ext>
                </a:extLst>
              </p:cNvPr>
              <p:cNvSpPr/>
              <p:nvPr/>
            </p:nvSpPr>
            <p:spPr>
              <a:xfrm>
                <a:off x="6115021" y="1228361"/>
                <a:ext cx="321239" cy="460128"/>
              </a:xfrm>
              <a:custGeom>
                <a:avLst/>
                <a:gdLst/>
                <a:ahLst/>
                <a:cxnLst/>
                <a:rect l="l" t="t" r="r" b="b"/>
                <a:pathLst>
                  <a:path w="2077" h="2975" extrusionOk="0">
                    <a:moveTo>
                      <a:pt x="2077" y="0"/>
                    </a:moveTo>
                    <a:lnTo>
                      <a:pt x="546" y="0"/>
                    </a:lnTo>
                    <a:lnTo>
                      <a:pt x="0" y="2974"/>
                    </a:lnTo>
                    <a:lnTo>
                      <a:pt x="2077" y="2974"/>
                    </a:lnTo>
                    <a:close/>
                  </a:path>
                </a:pathLst>
              </a:custGeom>
              <a:solidFill>
                <a:srgbClr val="34385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633;p19">
                <a:extLst>
                  <a:ext uri="{FF2B5EF4-FFF2-40B4-BE49-F238E27FC236}">
                    <a16:creationId xmlns:a16="http://schemas.microsoft.com/office/drawing/2014/main" id="{D528509F-9EE1-45BA-845A-0D9CF170DA76}"/>
                  </a:ext>
                </a:extLst>
              </p:cNvPr>
              <p:cNvSpPr/>
              <p:nvPr/>
            </p:nvSpPr>
            <p:spPr>
              <a:xfrm>
                <a:off x="6436106" y="1228361"/>
                <a:ext cx="321394" cy="460128"/>
              </a:xfrm>
              <a:custGeom>
                <a:avLst/>
                <a:gdLst/>
                <a:ahLst/>
                <a:cxnLst/>
                <a:rect l="l" t="t" r="r" b="b"/>
                <a:pathLst>
                  <a:path w="2078" h="2975" extrusionOk="0">
                    <a:moveTo>
                      <a:pt x="1532" y="0"/>
                    </a:moveTo>
                    <a:lnTo>
                      <a:pt x="1" y="0"/>
                    </a:lnTo>
                    <a:lnTo>
                      <a:pt x="1" y="2974"/>
                    </a:lnTo>
                    <a:lnTo>
                      <a:pt x="2078" y="2974"/>
                    </a:lnTo>
                    <a:close/>
                  </a:path>
                </a:pathLst>
              </a:custGeom>
              <a:solidFill>
                <a:srgbClr val="940A3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634;p19">
                <a:extLst>
                  <a:ext uri="{FF2B5EF4-FFF2-40B4-BE49-F238E27FC236}">
                    <a16:creationId xmlns:a16="http://schemas.microsoft.com/office/drawing/2014/main" id="{9D2E18B0-4E4E-4E65-8207-476C0C4BA99B}"/>
                  </a:ext>
                </a:extLst>
              </p:cNvPr>
              <p:cNvSpPr/>
              <p:nvPr/>
            </p:nvSpPr>
            <p:spPr>
              <a:xfrm>
                <a:off x="6672899" y="1228361"/>
                <a:ext cx="405841" cy="460128"/>
              </a:xfrm>
              <a:custGeom>
                <a:avLst/>
                <a:gdLst/>
                <a:ahLst/>
                <a:cxnLst/>
                <a:rect l="l" t="t" r="r" b="b"/>
                <a:pathLst>
                  <a:path w="2624" h="2975" extrusionOk="0">
                    <a:moveTo>
                      <a:pt x="1527" y="0"/>
                    </a:moveTo>
                    <a:lnTo>
                      <a:pt x="1" y="0"/>
                    </a:lnTo>
                    <a:lnTo>
                      <a:pt x="547" y="2974"/>
                    </a:lnTo>
                    <a:lnTo>
                      <a:pt x="2624" y="2974"/>
                    </a:lnTo>
                    <a:close/>
                  </a:path>
                </a:pathLst>
              </a:custGeom>
              <a:solidFill>
                <a:srgbClr val="34385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635;p19">
                <a:extLst>
                  <a:ext uri="{FF2B5EF4-FFF2-40B4-BE49-F238E27FC236}">
                    <a16:creationId xmlns:a16="http://schemas.microsoft.com/office/drawing/2014/main" id="{8262FC6F-61A3-466C-B7B5-57D7A3786547}"/>
                  </a:ext>
                </a:extLst>
              </p:cNvPr>
              <p:cNvSpPr/>
              <p:nvPr/>
            </p:nvSpPr>
            <p:spPr>
              <a:xfrm>
                <a:off x="6908919" y="1228361"/>
                <a:ext cx="491061" cy="460128"/>
              </a:xfrm>
              <a:custGeom>
                <a:avLst/>
                <a:gdLst/>
                <a:ahLst/>
                <a:cxnLst/>
                <a:rect l="l" t="t" r="r" b="b"/>
                <a:pathLst>
                  <a:path w="3175" h="2975" extrusionOk="0">
                    <a:moveTo>
                      <a:pt x="1531" y="0"/>
                    </a:moveTo>
                    <a:lnTo>
                      <a:pt x="1" y="0"/>
                    </a:lnTo>
                    <a:lnTo>
                      <a:pt x="1098" y="2974"/>
                    </a:lnTo>
                    <a:lnTo>
                      <a:pt x="3174" y="2974"/>
                    </a:lnTo>
                    <a:close/>
                  </a:path>
                </a:pathLst>
              </a:custGeom>
              <a:solidFill>
                <a:srgbClr val="940A3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636;p19">
                <a:extLst>
                  <a:ext uri="{FF2B5EF4-FFF2-40B4-BE49-F238E27FC236}">
                    <a16:creationId xmlns:a16="http://schemas.microsoft.com/office/drawing/2014/main" id="{568FE46A-176A-4BB9-AB97-246C4BACCF4B}"/>
                  </a:ext>
                </a:extLst>
              </p:cNvPr>
              <p:cNvSpPr/>
              <p:nvPr/>
            </p:nvSpPr>
            <p:spPr>
              <a:xfrm>
                <a:off x="7145712" y="1228361"/>
                <a:ext cx="575508" cy="460128"/>
              </a:xfrm>
              <a:custGeom>
                <a:avLst/>
                <a:gdLst/>
                <a:ahLst/>
                <a:cxnLst/>
                <a:rect l="l" t="t" r="r" b="b"/>
                <a:pathLst>
                  <a:path w="3721" h="2975" extrusionOk="0">
                    <a:moveTo>
                      <a:pt x="1531" y="0"/>
                    </a:moveTo>
                    <a:lnTo>
                      <a:pt x="0" y="0"/>
                    </a:lnTo>
                    <a:lnTo>
                      <a:pt x="1643" y="2974"/>
                    </a:lnTo>
                    <a:lnTo>
                      <a:pt x="3720" y="2974"/>
                    </a:lnTo>
                    <a:close/>
                  </a:path>
                </a:pathLst>
              </a:custGeom>
              <a:solidFill>
                <a:srgbClr val="34385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637;p19">
                <a:extLst>
                  <a:ext uri="{FF2B5EF4-FFF2-40B4-BE49-F238E27FC236}">
                    <a16:creationId xmlns:a16="http://schemas.microsoft.com/office/drawing/2014/main" id="{1B34D8FD-6348-43CD-9535-0957BADC91DE}"/>
                  </a:ext>
                </a:extLst>
              </p:cNvPr>
              <p:cNvSpPr/>
              <p:nvPr/>
            </p:nvSpPr>
            <p:spPr>
              <a:xfrm>
                <a:off x="7945642" y="2616477"/>
                <a:ext cx="430742" cy="857772"/>
              </a:xfrm>
              <a:custGeom>
                <a:avLst/>
                <a:gdLst/>
                <a:ahLst/>
                <a:cxnLst/>
                <a:rect l="l" t="t" r="r" b="b"/>
                <a:pathLst>
                  <a:path w="2785" h="5546" extrusionOk="0">
                    <a:moveTo>
                      <a:pt x="1588" y="5181"/>
                    </a:moveTo>
                    <a:cubicBezTo>
                      <a:pt x="1358" y="5056"/>
                      <a:pt x="1141" y="4847"/>
                      <a:pt x="955" y="4609"/>
                    </a:cubicBezTo>
                    <a:cubicBezTo>
                      <a:pt x="911" y="4557"/>
                      <a:pt x="872" y="4501"/>
                      <a:pt x="833" y="4444"/>
                    </a:cubicBezTo>
                    <a:cubicBezTo>
                      <a:pt x="547" y="4037"/>
                      <a:pt x="335" y="3564"/>
                      <a:pt x="231" y="3217"/>
                    </a:cubicBezTo>
                    <a:cubicBezTo>
                      <a:pt x="92" y="2749"/>
                      <a:pt x="31" y="1539"/>
                      <a:pt x="9" y="997"/>
                    </a:cubicBezTo>
                    <a:cubicBezTo>
                      <a:pt x="1" y="833"/>
                      <a:pt x="1" y="728"/>
                      <a:pt x="1" y="728"/>
                    </a:cubicBezTo>
                    <a:lnTo>
                      <a:pt x="668" y="399"/>
                    </a:lnTo>
                    <a:lnTo>
                      <a:pt x="1475" y="0"/>
                    </a:lnTo>
                    <a:cubicBezTo>
                      <a:pt x="1475" y="0"/>
                      <a:pt x="1544" y="156"/>
                      <a:pt x="1648" y="403"/>
                    </a:cubicBezTo>
                    <a:cubicBezTo>
                      <a:pt x="1674" y="455"/>
                      <a:pt x="1696" y="516"/>
                      <a:pt x="1722" y="577"/>
                    </a:cubicBezTo>
                    <a:cubicBezTo>
                      <a:pt x="1731" y="590"/>
                      <a:pt x="1735" y="607"/>
                      <a:pt x="1744" y="624"/>
                    </a:cubicBezTo>
                    <a:cubicBezTo>
                      <a:pt x="1809" y="780"/>
                      <a:pt x="1882" y="963"/>
                      <a:pt x="1956" y="1158"/>
                    </a:cubicBezTo>
                    <a:cubicBezTo>
                      <a:pt x="2277" y="1973"/>
                      <a:pt x="2645" y="3048"/>
                      <a:pt x="2693" y="3737"/>
                    </a:cubicBezTo>
                    <a:cubicBezTo>
                      <a:pt x="2784" y="4977"/>
                      <a:pt x="2242" y="5545"/>
                      <a:pt x="1588" y="5181"/>
                    </a:cubicBezTo>
                    <a:close/>
                  </a:path>
                </a:pathLst>
              </a:custGeom>
              <a:solidFill>
                <a:srgbClr val="DB9C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638;p19">
                <a:extLst>
                  <a:ext uri="{FF2B5EF4-FFF2-40B4-BE49-F238E27FC236}">
                    <a16:creationId xmlns:a16="http://schemas.microsoft.com/office/drawing/2014/main" id="{E5CDF022-9085-42D3-A013-A1011D001B9C}"/>
                  </a:ext>
                </a:extLst>
              </p:cNvPr>
              <p:cNvSpPr/>
              <p:nvPr/>
            </p:nvSpPr>
            <p:spPr>
              <a:xfrm>
                <a:off x="7945642" y="2678033"/>
                <a:ext cx="128991" cy="625929"/>
              </a:xfrm>
              <a:custGeom>
                <a:avLst/>
                <a:gdLst/>
                <a:ahLst/>
                <a:cxnLst/>
                <a:rect l="l" t="t" r="r" b="b"/>
                <a:pathLst>
                  <a:path w="834" h="4047" extrusionOk="0">
                    <a:moveTo>
                      <a:pt x="833" y="4046"/>
                    </a:moveTo>
                    <a:cubicBezTo>
                      <a:pt x="547" y="3639"/>
                      <a:pt x="335" y="3166"/>
                      <a:pt x="231" y="2819"/>
                    </a:cubicBezTo>
                    <a:cubicBezTo>
                      <a:pt x="92" y="2351"/>
                      <a:pt x="31" y="1141"/>
                      <a:pt x="9" y="599"/>
                    </a:cubicBezTo>
                    <a:cubicBezTo>
                      <a:pt x="1" y="435"/>
                      <a:pt x="1" y="330"/>
                      <a:pt x="1" y="330"/>
                    </a:cubicBezTo>
                    <a:lnTo>
                      <a:pt x="668" y="1"/>
                    </a:lnTo>
                    <a:cubicBezTo>
                      <a:pt x="703" y="738"/>
                      <a:pt x="738" y="1557"/>
                      <a:pt x="738" y="1748"/>
                    </a:cubicBezTo>
                    <a:cubicBezTo>
                      <a:pt x="738" y="1956"/>
                      <a:pt x="794" y="3205"/>
                      <a:pt x="833" y="4046"/>
                    </a:cubicBezTo>
                    <a:close/>
                  </a:path>
                </a:pathLst>
              </a:custGeom>
              <a:solidFill>
                <a:srgbClr val="DB9C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639;p19">
                <a:extLst>
                  <a:ext uri="{FF2B5EF4-FFF2-40B4-BE49-F238E27FC236}">
                    <a16:creationId xmlns:a16="http://schemas.microsoft.com/office/drawing/2014/main" id="{DC08DB78-CAEF-4127-8CB7-8529D7312297}"/>
                  </a:ext>
                </a:extLst>
              </p:cNvPr>
              <p:cNvSpPr/>
              <p:nvPr/>
            </p:nvSpPr>
            <p:spPr>
              <a:xfrm>
                <a:off x="8086542" y="2705564"/>
                <a:ext cx="289842" cy="768685"/>
              </a:xfrm>
              <a:custGeom>
                <a:avLst/>
                <a:gdLst/>
                <a:ahLst/>
                <a:cxnLst/>
                <a:rect l="l" t="t" r="r" b="b"/>
                <a:pathLst>
                  <a:path w="1874" h="4970" extrusionOk="0">
                    <a:moveTo>
                      <a:pt x="677" y="4605"/>
                    </a:moveTo>
                    <a:cubicBezTo>
                      <a:pt x="447" y="4480"/>
                      <a:pt x="230" y="4271"/>
                      <a:pt x="44" y="4033"/>
                    </a:cubicBezTo>
                    <a:cubicBezTo>
                      <a:pt x="13" y="3786"/>
                      <a:pt x="0" y="3474"/>
                      <a:pt x="18" y="3079"/>
                    </a:cubicBezTo>
                    <a:cubicBezTo>
                      <a:pt x="65" y="2112"/>
                      <a:pt x="494" y="833"/>
                      <a:pt x="811" y="1"/>
                    </a:cubicBezTo>
                    <a:cubicBezTo>
                      <a:pt x="820" y="14"/>
                      <a:pt x="824" y="31"/>
                      <a:pt x="833" y="48"/>
                    </a:cubicBezTo>
                    <a:cubicBezTo>
                      <a:pt x="1171" y="868"/>
                      <a:pt x="1721" y="2307"/>
                      <a:pt x="1782" y="3161"/>
                    </a:cubicBezTo>
                    <a:cubicBezTo>
                      <a:pt x="1873" y="4401"/>
                      <a:pt x="1331" y="4969"/>
                      <a:pt x="677" y="4605"/>
                    </a:cubicBezTo>
                    <a:close/>
                  </a:path>
                </a:pathLst>
              </a:custGeom>
              <a:solidFill>
                <a:srgbClr val="DB9C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640;p19">
                <a:extLst>
                  <a:ext uri="{FF2B5EF4-FFF2-40B4-BE49-F238E27FC236}">
                    <a16:creationId xmlns:a16="http://schemas.microsoft.com/office/drawing/2014/main" id="{AD55F96E-1579-4085-A771-09507EA12E4D}"/>
                  </a:ext>
                </a:extLst>
              </p:cNvPr>
              <p:cNvSpPr/>
              <p:nvPr/>
            </p:nvSpPr>
            <p:spPr>
              <a:xfrm>
                <a:off x="7969770" y="2678807"/>
                <a:ext cx="278552" cy="169049"/>
              </a:xfrm>
              <a:custGeom>
                <a:avLst/>
                <a:gdLst/>
                <a:ahLst/>
                <a:cxnLst/>
                <a:rect l="l" t="t" r="r" b="b"/>
                <a:pathLst>
                  <a:path w="1801" h="1093" extrusionOk="0">
                    <a:moveTo>
                      <a:pt x="1800" y="755"/>
                    </a:moveTo>
                    <a:cubicBezTo>
                      <a:pt x="1111" y="937"/>
                      <a:pt x="361" y="1045"/>
                      <a:pt x="14" y="1093"/>
                    </a:cubicBezTo>
                    <a:cubicBezTo>
                      <a:pt x="5" y="876"/>
                      <a:pt x="1" y="737"/>
                      <a:pt x="1" y="737"/>
                    </a:cubicBezTo>
                    <a:lnTo>
                      <a:pt x="1492" y="0"/>
                    </a:lnTo>
                    <a:cubicBezTo>
                      <a:pt x="1518" y="52"/>
                      <a:pt x="1540" y="113"/>
                      <a:pt x="1566" y="174"/>
                    </a:cubicBezTo>
                    <a:cubicBezTo>
                      <a:pt x="1575" y="187"/>
                      <a:pt x="1579" y="204"/>
                      <a:pt x="1588" y="221"/>
                    </a:cubicBezTo>
                    <a:cubicBezTo>
                      <a:pt x="1653" y="377"/>
                      <a:pt x="1726" y="560"/>
                      <a:pt x="1800" y="755"/>
                    </a:cubicBezTo>
                    <a:close/>
                  </a:path>
                </a:pathLst>
              </a:custGeom>
              <a:solidFill>
                <a:srgbClr val="DB9C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641;p19">
                <a:extLst>
                  <a:ext uri="{FF2B5EF4-FFF2-40B4-BE49-F238E27FC236}">
                    <a16:creationId xmlns:a16="http://schemas.microsoft.com/office/drawing/2014/main" id="{9D4C41FA-8A30-4C6B-A41E-A1A2E1F05A38}"/>
                  </a:ext>
                </a:extLst>
              </p:cNvPr>
              <p:cNvSpPr/>
              <p:nvPr/>
            </p:nvSpPr>
            <p:spPr>
              <a:xfrm>
                <a:off x="7955076" y="2131603"/>
                <a:ext cx="296493" cy="692126"/>
              </a:xfrm>
              <a:custGeom>
                <a:avLst/>
                <a:gdLst/>
                <a:ahLst/>
                <a:cxnLst/>
                <a:rect l="l" t="t" r="r" b="b"/>
                <a:pathLst>
                  <a:path w="1917" h="4475" extrusionOk="0">
                    <a:moveTo>
                      <a:pt x="1717" y="3889"/>
                    </a:moveTo>
                    <a:cubicBezTo>
                      <a:pt x="1496" y="3994"/>
                      <a:pt x="1132" y="4158"/>
                      <a:pt x="720" y="4293"/>
                    </a:cubicBezTo>
                    <a:cubicBezTo>
                      <a:pt x="703" y="4301"/>
                      <a:pt x="685" y="4306"/>
                      <a:pt x="668" y="4310"/>
                    </a:cubicBezTo>
                    <a:cubicBezTo>
                      <a:pt x="464" y="4375"/>
                      <a:pt x="252" y="4431"/>
                      <a:pt x="35" y="4475"/>
                    </a:cubicBezTo>
                    <a:cubicBezTo>
                      <a:pt x="35" y="4475"/>
                      <a:pt x="0" y="3178"/>
                      <a:pt x="48" y="1960"/>
                    </a:cubicBezTo>
                    <a:cubicBezTo>
                      <a:pt x="48" y="1934"/>
                      <a:pt x="48" y="1908"/>
                      <a:pt x="48" y="1882"/>
                    </a:cubicBezTo>
                    <a:cubicBezTo>
                      <a:pt x="78" y="1132"/>
                      <a:pt x="139" y="425"/>
                      <a:pt x="256" y="83"/>
                    </a:cubicBezTo>
                    <a:cubicBezTo>
                      <a:pt x="261" y="74"/>
                      <a:pt x="265" y="65"/>
                      <a:pt x="269" y="52"/>
                    </a:cubicBezTo>
                    <a:cubicBezTo>
                      <a:pt x="269" y="48"/>
                      <a:pt x="274" y="44"/>
                      <a:pt x="274" y="35"/>
                    </a:cubicBezTo>
                    <a:cubicBezTo>
                      <a:pt x="278" y="31"/>
                      <a:pt x="278" y="26"/>
                      <a:pt x="282" y="22"/>
                    </a:cubicBezTo>
                    <a:cubicBezTo>
                      <a:pt x="282" y="13"/>
                      <a:pt x="287" y="9"/>
                      <a:pt x="291" y="0"/>
                    </a:cubicBezTo>
                    <a:cubicBezTo>
                      <a:pt x="291" y="0"/>
                      <a:pt x="1340" y="581"/>
                      <a:pt x="1891" y="3525"/>
                    </a:cubicBezTo>
                    <a:cubicBezTo>
                      <a:pt x="1917" y="3673"/>
                      <a:pt x="1852" y="3824"/>
                      <a:pt x="1717" y="3889"/>
                    </a:cubicBezTo>
                    <a:close/>
                  </a:path>
                </a:pathLst>
              </a:custGeom>
              <a:solidFill>
                <a:srgbClr val="FBB0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642;p19">
                <a:extLst>
                  <a:ext uri="{FF2B5EF4-FFF2-40B4-BE49-F238E27FC236}">
                    <a16:creationId xmlns:a16="http://schemas.microsoft.com/office/drawing/2014/main" id="{6FBC1272-18A3-4F83-B8D3-653E19AEFE04}"/>
                  </a:ext>
                </a:extLst>
              </p:cNvPr>
              <p:cNvSpPr/>
              <p:nvPr/>
            </p:nvSpPr>
            <p:spPr>
              <a:xfrm>
                <a:off x="7955076" y="2131603"/>
                <a:ext cx="103471" cy="692126"/>
              </a:xfrm>
              <a:custGeom>
                <a:avLst/>
                <a:gdLst/>
                <a:ahLst/>
                <a:cxnLst/>
                <a:rect l="l" t="t" r="r" b="b"/>
                <a:pathLst>
                  <a:path w="669" h="4475" extrusionOk="0">
                    <a:moveTo>
                      <a:pt x="668" y="4310"/>
                    </a:moveTo>
                    <a:cubicBezTo>
                      <a:pt x="464" y="4375"/>
                      <a:pt x="252" y="4431"/>
                      <a:pt x="35" y="4475"/>
                    </a:cubicBezTo>
                    <a:cubicBezTo>
                      <a:pt x="35" y="4475"/>
                      <a:pt x="0" y="3178"/>
                      <a:pt x="48" y="1960"/>
                    </a:cubicBezTo>
                    <a:cubicBezTo>
                      <a:pt x="48" y="1934"/>
                      <a:pt x="48" y="1908"/>
                      <a:pt x="48" y="1882"/>
                    </a:cubicBezTo>
                    <a:cubicBezTo>
                      <a:pt x="87" y="1110"/>
                      <a:pt x="148" y="412"/>
                      <a:pt x="256" y="83"/>
                    </a:cubicBezTo>
                    <a:cubicBezTo>
                      <a:pt x="261" y="74"/>
                      <a:pt x="265" y="65"/>
                      <a:pt x="269" y="52"/>
                    </a:cubicBezTo>
                    <a:cubicBezTo>
                      <a:pt x="269" y="48"/>
                      <a:pt x="274" y="44"/>
                      <a:pt x="274" y="35"/>
                    </a:cubicBezTo>
                    <a:cubicBezTo>
                      <a:pt x="278" y="31"/>
                      <a:pt x="278" y="26"/>
                      <a:pt x="282" y="22"/>
                    </a:cubicBezTo>
                    <a:cubicBezTo>
                      <a:pt x="282" y="13"/>
                      <a:pt x="287" y="9"/>
                      <a:pt x="291" y="0"/>
                    </a:cubicBezTo>
                    <a:cubicBezTo>
                      <a:pt x="291" y="0"/>
                      <a:pt x="495" y="1852"/>
                      <a:pt x="538" y="2389"/>
                    </a:cubicBezTo>
                    <a:cubicBezTo>
                      <a:pt x="555" y="2589"/>
                      <a:pt x="625" y="3599"/>
                      <a:pt x="668" y="4310"/>
                    </a:cubicBezTo>
                    <a:close/>
                  </a:path>
                </a:pathLst>
              </a:custGeom>
              <a:solidFill>
                <a:srgbClr val="FBB0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643;p19">
                <a:extLst>
                  <a:ext uri="{FF2B5EF4-FFF2-40B4-BE49-F238E27FC236}">
                    <a16:creationId xmlns:a16="http://schemas.microsoft.com/office/drawing/2014/main" id="{006BD10A-7148-42BC-81A1-D52910624A17}"/>
                  </a:ext>
                </a:extLst>
              </p:cNvPr>
              <p:cNvSpPr/>
              <p:nvPr/>
            </p:nvSpPr>
            <p:spPr>
              <a:xfrm>
                <a:off x="8114691" y="2535896"/>
                <a:ext cx="403830" cy="958459"/>
              </a:xfrm>
              <a:custGeom>
                <a:avLst/>
                <a:gdLst/>
                <a:ahLst/>
                <a:cxnLst/>
                <a:rect l="l" t="t" r="r" b="b"/>
                <a:pathLst>
                  <a:path w="2611" h="6197" extrusionOk="0">
                    <a:moveTo>
                      <a:pt x="2610" y="521"/>
                    </a:moveTo>
                    <a:cubicBezTo>
                      <a:pt x="2610" y="521"/>
                      <a:pt x="2606" y="781"/>
                      <a:pt x="2593" y="1163"/>
                    </a:cubicBezTo>
                    <a:cubicBezTo>
                      <a:pt x="2563" y="1987"/>
                      <a:pt x="2480" y="3387"/>
                      <a:pt x="2294" y="4068"/>
                    </a:cubicBezTo>
                    <a:cubicBezTo>
                      <a:pt x="1934" y="5394"/>
                      <a:pt x="1240" y="6197"/>
                      <a:pt x="620" y="5763"/>
                    </a:cubicBezTo>
                    <a:cubicBezTo>
                      <a:pt x="0" y="5329"/>
                      <a:pt x="200" y="4163"/>
                      <a:pt x="321" y="3066"/>
                    </a:cubicBezTo>
                    <a:cubicBezTo>
                      <a:pt x="421" y="2169"/>
                      <a:pt x="880" y="694"/>
                      <a:pt x="1045" y="183"/>
                    </a:cubicBezTo>
                    <a:cubicBezTo>
                      <a:pt x="1084" y="66"/>
                      <a:pt x="1106" y="1"/>
                      <a:pt x="1106" y="1"/>
                    </a:cubicBezTo>
                    <a:close/>
                  </a:path>
                </a:pathLst>
              </a:custGeom>
              <a:solidFill>
                <a:srgbClr val="DB9C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644;p19">
                <a:extLst>
                  <a:ext uri="{FF2B5EF4-FFF2-40B4-BE49-F238E27FC236}">
                    <a16:creationId xmlns:a16="http://schemas.microsoft.com/office/drawing/2014/main" id="{681896ED-6724-4356-9D74-044CC2C1B6F7}"/>
                  </a:ext>
                </a:extLst>
              </p:cNvPr>
              <p:cNvSpPr/>
              <p:nvPr/>
            </p:nvSpPr>
            <p:spPr>
              <a:xfrm>
                <a:off x="8276317" y="2535896"/>
                <a:ext cx="242205" cy="197971"/>
              </a:xfrm>
              <a:custGeom>
                <a:avLst/>
                <a:gdLst/>
                <a:ahLst/>
                <a:cxnLst/>
                <a:rect l="l" t="t" r="r" b="b"/>
                <a:pathLst>
                  <a:path w="1566" h="1280" extrusionOk="0">
                    <a:moveTo>
                      <a:pt x="1565" y="521"/>
                    </a:moveTo>
                    <a:cubicBezTo>
                      <a:pt x="1565" y="521"/>
                      <a:pt x="1561" y="781"/>
                      <a:pt x="1548" y="1163"/>
                    </a:cubicBezTo>
                    <a:cubicBezTo>
                      <a:pt x="616" y="1280"/>
                      <a:pt x="390" y="573"/>
                      <a:pt x="265" y="473"/>
                    </a:cubicBezTo>
                    <a:cubicBezTo>
                      <a:pt x="191" y="417"/>
                      <a:pt x="87" y="291"/>
                      <a:pt x="0" y="183"/>
                    </a:cubicBezTo>
                    <a:cubicBezTo>
                      <a:pt x="39" y="66"/>
                      <a:pt x="61" y="1"/>
                      <a:pt x="61" y="1"/>
                    </a:cubicBezTo>
                    <a:close/>
                  </a:path>
                </a:pathLst>
              </a:custGeom>
              <a:solidFill>
                <a:srgbClr val="DB9C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645;p19">
                <a:extLst>
                  <a:ext uri="{FF2B5EF4-FFF2-40B4-BE49-F238E27FC236}">
                    <a16:creationId xmlns:a16="http://schemas.microsoft.com/office/drawing/2014/main" id="{5C2E3836-D960-461D-9BBC-D27906F729C2}"/>
                  </a:ext>
                </a:extLst>
              </p:cNvPr>
              <p:cNvSpPr/>
              <p:nvPr/>
            </p:nvSpPr>
            <p:spPr>
              <a:xfrm>
                <a:off x="8293639" y="1791650"/>
                <a:ext cx="330210" cy="584170"/>
              </a:xfrm>
              <a:custGeom>
                <a:avLst/>
                <a:gdLst/>
                <a:ahLst/>
                <a:cxnLst/>
                <a:rect l="l" t="t" r="r" b="b"/>
                <a:pathLst>
                  <a:path w="2135" h="3777" extrusionOk="0">
                    <a:moveTo>
                      <a:pt x="2004" y="169"/>
                    </a:moveTo>
                    <a:lnTo>
                      <a:pt x="1154" y="44"/>
                    </a:lnTo>
                    <a:cubicBezTo>
                      <a:pt x="1141" y="44"/>
                      <a:pt x="1128" y="39"/>
                      <a:pt x="1115" y="39"/>
                    </a:cubicBezTo>
                    <a:cubicBezTo>
                      <a:pt x="885" y="0"/>
                      <a:pt x="794" y="104"/>
                      <a:pt x="794" y="104"/>
                    </a:cubicBezTo>
                    <a:lnTo>
                      <a:pt x="846" y="312"/>
                    </a:lnTo>
                    <a:lnTo>
                      <a:pt x="907" y="308"/>
                    </a:lnTo>
                    <a:lnTo>
                      <a:pt x="23" y="3235"/>
                    </a:lnTo>
                    <a:cubicBezTo>
                      <a:pt x="1" y="3304"/>
                      <a:pt x="40" y="3373"/>
                      <a:pt x="105" y="3399"/>
                    </a:cubicBezTo>
                    <a:lnTo>
                      <a:pt x="703" y="3603"/>
                    </a:lnTo>
                    <a:lnTo>
                      <a:pt x="764" y="3725"/>
                    </a:lnTo>
                    <a:cubicBezTo>
                      <a:pt x="764" y="3725"/>
                      <a:pt x="898" y="3777"/>
                      <a:pt x="1068" y="3685"/>
                    </a:cubicBezTo>
                    <a:lnTo>
                      <a:pt x="1068" y="3685"/>
                    </a:lnTo>
                    <a:cubicBezTo>
                      <a:pt x="1068" y="3685"/>
                      <a:pt x="1068" y="3685"/>
                      <a:pt x="1068" y="3685"/>
                    </a:cubicBezTo>
                    <a:lnTo>
                      <a:pt x="1068" y="3685"/>
                    </a:lnTo>
                    <a:cubicBezTo>
                      <a:pt x="1098" y="3672"/>
                      <a:pt x="1124" y="3642"/>
                      <a:pt x="1133" y="3607"/>
                    </a:cubicBezTo>
                    <a:lnTo>
                      <a:pt x="2112" y="338"/>
                    </a:lnTo>
                    <a:cubicBezTo>
                      <a:pt x="2134" y="260"/>
                      <a:pt x="2082" y="182"/>
                      <a:pt x="2004" y="169"/>
                    </a:cubicBezTo>
                    <a:close/>
                  </a:path>
                </a:pathLst>
              </a:custGeom>
              <a:solidFill>
                <a:srgbClr val="4F4A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646;p19">
                <a:extLst>
                  <a:ext uri="{FF2B5EF4-FFF2-40B4-BE49-F238E27FC236}">
                    <a16:creationId xmlns:a16="http://schemas.microsoft.com/office/drawing/2014/main" id="{F37B9178-2CF7-4BAD-AE49-0AD2E783EE89}"/>
                  </a:ext>
                </a:extLst>
              </p:cNvPr>
              <p:cNvSpPr/>
              <p:nvPr/>
            </p:nvSpPr>
            <p:spPr>
              <a:xfrm>
                <a:off x="8263479" y="1800311"/>
                <a:ext cx="330055" cy="570869"/>
              </a:xfrm>
              <a:custGeom>
                <a:avLst/>
                <a:gdLst/>
                <a:ahLst/>
                <a:cxnLst/>
                <a:rect l="l" t="t" r="r" b="b"/>
                <a:pathLst>
                  <a:path w="2134" h="3691" extrusionOk="0">
                    <a:moveTo>
                      <a:pt x="959" y="105"/>
                    </a:moveTo>
                    <a:lnTo>
                      <a:pt x="23" y="3205"/>
                    </a:lnTo>
                    <a:cubicBezTo>
                      <a:pt x="1" y="3274"/>
                      <a:pt x="40" y="3348"/>
                      <a:pt x="105" y="3369"/>
                    </a:cubicBezTo>
                    <a:lnTo>
                      <a:pt x="959" y="3669"/>
                    </a:lnTo>
                    <a:cubicBezTo>
                      <a:pt x="1033" y="3690"/>
                      <a:pt x="1111" y="3651"/>
                      <a:pt x="1132" y="3577"/>
                    </a:cubicBezTo>
                    <a:lnTo>
                      <a:pt x="2112" y="313"/>
                    </a:lnTo>
                    <a:cubicBezTo>
                      <a:pt x="2134" y="235"/>
                      <a:pt x="2082" y="152"/>
                      <a:pt x="2004" y="144"/>
                    </a:cubicBezTo>
                    <a:lnTo>
                      <a:pt x="1106" y="9"/>
                    </a:lnTo>
                    <a:cubicBezTo>
                      <a:pt x="1037" y="1"/>
                      <a:pt x="976" y="40"/>
                      <a:pt x="959" y="10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47;p19">
                <a:extLst>
                  <a:ext uri="{FF2B5EF4-FFF2-40B4-BE49-F238E27FC236}">
                    <a16:creationId xmlns:a16="http://schemas.microsoft.com/office/drawing/2014/main" id="{3778C245-3598-4386-AFB2-E1AB8E87513B}"/>
                  </a:ext>
                </a:extLst>
              </p:cNvPr>
              <p:cNvSpPr/>
              <p:nvPr/>
            </p:nvSpPr>
            <p:spPr>
              <a:xfrm>
                <a:off x="8248786" y="2006789"/>
                <a:ext cx="438011" cy="663358"/>
              </a:xfrm>
              <a:custGeom>
                <a:avLst/>
                <a:gdLst/>
                <a:ahLst/>
                <a:cxnLst/>
                <a:rect l="l" t="t" r="r" b="b"/>
                <a:pathLst>
                  <a:path w="2832" h="4289" extrusionOk="0">
                    <a:moveTo>
                      <a:pt x="2689" y="2750"/>
                    </a:moveTo>
                    <a:cubicBezTo>
                      <a:pt x="2689" y="2750"/>
                      <a:pt x="2806" y="2338"/>
                      <a:pt x="2758" y="2060"/>
                    </a:cubicBezTo>
                    <a:cubicBezTo>
                      <a:pt x="2715" y="1783"/>
                      <a:pt x="2619" y="1609"/>
                      <a:pt x="2619" y="1609"/>
                    </a:cubicBezTo>
                    <a:cubicBezTo>
                      <a:pt x="2619" y="1609"/>
                      <a:pt x="2715" y="1167"/>
                      <a:pt x="2459" y="1011"/>
                    </a:cubicBezTo>
                    <a:cubicBezTo>
                      <a:pt x="2459" y="1011"/>
                      <a:pt x="2498" y="608"/>
                      <a:pt x="2363" y="369"/>
                    </a:cubicBezTo>
                    <a:cubicBezTo>
                      <a:pt x="2229" y="127"/>
                      <a:pt x="2017" y="1"/>
                      <a:pt x="1882" y="140"/>
                    </a:cubicBezTo>
                    <a:cubicBezTo>
                      <a:pt x="1748" y="283"/>
                      <a:pt x="1917" y="565"/>
                      <a:pt x="1917" y="565"/>
                    </a:cubicBezTo>
                    <a:cubicBezTo>
                      <a:pt x="1917" y="565"/>
                      <a:pt x="1943" y="699"/>
                      <a:pt x="1930" y="855"/>
                    </a:cubicBezTo>
                    <a:cubicBezTo>
                      <a:pt x="1895" y="894"/>
                      <a:pt x="1852" y="942"/>
                      <a:pt x="1817" y="994"/>
                    </a:cubicBezTo>
                    <a:cubicBezTo>
                      <a:pt x="1691" y="998"/>
                      <a:pt x="1457" y="1024"/>
                      <a:pt x="1253" y="1146"/>
                    </a:cubicBezTo>
                    <a:cubicBezTo>
                      <a:pt x="967" y="1319"/>
                      <a:pt x="937" y="1354"/>
                      <a:pt x="946" y="1462"/>
                    </a:cubicBezTo>
                    <a:cubicBezTo>
                      <a:pt x="950" y="1570"/>
                      <a:pt x="1097" y="1727"/>
                      <a:pt x="1475" y="1635"/>
                    </a:cubicBezTo>
                    <a:lnTo>
                      <a:pt x="1609" y="1592"/>
                    </a:lnTo>
                    <a:lnTo>
                      <a:pt x="1509" y="1935"/>
                    </a:lnTo>
                    <a:cubicBezTo>
                      <a:pt x="1509" y="1935"/>
                      <a:pt x="1193" y="2039"/>
                      <a:pt x="1123" y="2043"/>
                    </a:cubicBezTo>
                    <a:cubicBezTo>
                      <a:pt x="1058" y="2052"/>
                      <a:pt x="915" y="2147"/>
                      <a:pt x="993" y="2308"/>
                    </a:cubicBezTo>
                    <a:lnTo>
                      <a:pt x="230" y="2043"/>
                    </a:lnTo>
                    <a:cubicBezTo>
                      <a:pt x="230" y="2043"/>
                      <a:pt x="78" y="1995"/>
                      <a:pt x="118" y="1870"/>
                    </a:cubicBezTo>
                    <a:lnTo>
                      <a:pt x="529" y="508"/>
                    </a:lnTo>
                    <a:cubicBezTo>
                      <a:pt x="534" y="487"/>
                      <a:pt x="356" y="283"/>
                      <a:pt x="222" y="413"/>
                    </a:cubicBezTo>
                    <a:cubicBezTo>
                      <a:pt x="87" y="543"/>
                      <a:pt x="61" y="768"/>
                      <a:pt x="35" y="885"/>
                    </a:cubicBezTo>
                    <a:cubicBezTo>
                      <a:pt x="5" y="1002"/>
                      <a:pt x="13" y="1202"/>
                      <a:pt x="35" y="1375"/>
                    </a:cubicBezTo>
                    <a:cubicBezTo>
                      <a:pt x="57" y="1553"/>
                      <a:pt x="0" y="1891"/>
                      <a:pt x="13" y="2017"/>
                    </a:cubicBezTo>
                    <a:cubicBezTo>
                      <a:pt x="31" y="2138"/>
                      <a:pt x="26" y="2407"/>
                      <a:pt x="13" y="2633"/>
                    </a:cubicBezTo>
                    <a:cubicBezTo>
                      <a:pt x="0" y="2858"/>
                      <a:pt x="65" y="3361"/>
                      <a:pt x="308" y="3565"/>
                    </a:cubicBezTo>
                    <a:cubicBezTo>
                      <a:pt x="547" y="3769"/>
                      <a:pt x="599" y="3769"/>
                      <a:pt x="655" y="3864"/>
                    </a:cubicBezTo>
                    <a:cubicBezTo>
                      <a:pt x="712" y="3959"/>
                      <a:pt x="915" y="4233"/>
                      <a:pt x="1227" y="4259"/>
                    </a:cubicBezTo>
                    <a:cubicBezTo>
                      <a:pt x="1540" y="4289"/>
                      <a:pt x="1926" y="4102"/>
                      <a:pt x="2086" y="3877"/>
                    </a:cubicBezTo>
                    <a:cubicBezTo>
                      <a:pt x="2242" y="3647"/>
                      <a:pt x="2697" y="3430"/>
                      <a:pt x="2762" y="3209"/>
                    </a:cubicBezTo>
                    <a:cubicBezTo>
                      <a:pt x="2832" y="2988"/>
                      <a:pt x="2762" y="2819"/>
                      <a:pt x="2689" y="2750"/>
                    </a:cubicBezTo>
                    <a:close/>
                  </a:path>
                </a:pathLst>
              </a:custGeom>
              <a:solidFill>
                <a:srgbClr val="DB9C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48;p19">
                <a:extLst>
                  <a:ext uri="{FF2B5EF4-FFF2-40B4-BE49-F238E27FC236}">
                    <a16:creationId xmlns:a16="http://schemas.microsoft.com/office/drawing/2014/main" id="{38DC6A71-389A-4786-92E8-A3297BF1C29D}"/>
                  </a:ext>
                </a:extLst>
              </p:cNvPr>
              <p:cNvSpPr/>
              <p:nvPr/>
            </p:nvSpPr>
            <p:spPr>
              <a:xfrm>
                <a:off x="7584344" y="2662357"/>
                <a:ext cx="88167" cy="17659"/>
              </a:xfrm>
              <a:custGeom>
                <a:avLst/>
                <a:gdLst/>
                <a:ahLst/>
                <a:cxnLst/>
                <a:rect l="l" t="t" r="r" b="b"/>
                <a:pathLst>
                  <a:path w="694" h="139" extrusionOk="0">
                    <a:moveTo>
                      <a:pt x="668" y="139"/>
                    </a:moveTo>
                    <a:cubicBezTo>
                      <a:pt x="663" y="139"/>
                      <a:pt x="655" y="134"/>
                      <a:pt x="650" y="130"/>
                    </a:cubicBezTo>
                    <a:cubicBezTo>
                      <a:pt x="585" y="69"/>
                      <a:pt x="234" y="91"/>
                      <a:pt x="26" y="121"/>
                    </a:cubicBezTo>
                    <a:cubicBezTo>
                      <a:pt x="13" y="121"/>
                      <a:pt x="4" y="113"/>
                      <a:pt x="0" y="104"/>
                    </a:cubicBezTo>
                    <a:cubicBezTo>
                      <a:pt x="0" y="91"/>
                      <a:pt x="9" y="78"/>
                      <a:pt x="22" y="78"/>
                    </a:cubicBezTo>
                    <a:cubicBezTo>
                      <a:pt x="78" y="69"/>
                      <a:pt x="581" y="0"/>
                      <a:pt x="685" y="100"/>
                    </a:cubicBezTo>
                    <a:cubicBezTo>
                      <a:pt x="694" y="108"/>
                      <a:pt x="694" y="121"/>
                      <a:pt x="685" y="130"/>
                    </a:cubicBezTo>
                    <a:cubicBezTo>
                      <a:pt x="681" y="134"/>
                      <a:pt x="672" y="139"/>
                      <a:pt x="668" y="139"/>
                    </a:cubicBezTo>
                    <a:close/>
                  </a:path>
                </a:pathLst>
              </a:custGeom>
              <a:solidFill>
                <a:srgbClr val="DB9C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49;p19">
                <a:extLst>
                  <a:ext uri="{FF2B5EF4-FFF2-40B4-BE49-F238E27FC236}">
                    <a16:creationId xmlns:a16="http://schemas.microsoft.com/office/drawing/2014/main" id="{B9D37BAE-1978-435A-8705-400EE86491F7}"/>
                  </a:ext>
                </a:extLst>
              </p:cNvPr>
              <p:cNvSpPr/>
              <p:nvPr/>
            </p:nvSpPr>
            <p:spPr>
              <a:xfrm>
                <a:off x="7545215" y="2728419"/>
                <a:ext cx="141652" cy="68984"/>
              </a:xfrm>
              <a:custGeom>
                <a:avLst/>
                <a:gdLst/>
                <a:ahLst/>
                <a:cxnLst/>
                <a:rect l="l" t="t" r="r" b="b"/>
                <a:pathLst>
                  <a:path w="1115" h="543" extrusionOk="0">
                    <a:moveTo>
                      <a:pt x="26" y="542"/>
                    </a:moveTo>
                    <a:cubicBezTo>
                      <a:pt x="13" y="542"/>
                      <a:pt x="5" y="538"/>
                      <a:pt x="5" y="525"/>
                    </a:cubicBezTo>
                    <a:cubicBezTo>
                      <a:pt x="0" y="516"/>
                      <a:pt x="5" y="503"/>
                      <a:pt x="18" y="499"/>
                    </a:cubicBezTo>
                    <a:cubicBezTo>
                      <a:pt x="22" y="499"/>
                      <a:pt x="252" y="425"/>
                      <a:pt x="490" y="282"/>
                    </a:cubicBezTo>
                    <a:lnTo>
                      <a:pt x="551" y="243"/>
                    </a:lnTo>
                    <a:cubicBezTo>
                      <a:pt x="768" y="113"/>
                      <a:pt x="954" y="0"/>
                      <a:pt x="1106" y="152"/>
                    </a:cubicBezTo>
                    <a:cubicBezTo>
                      <a:pt x="1115" y="161"/>
                      <a:pt x="1115" y="174"/>
                      <a:pt x="1106" y="182"/>
                    </a:cubicBezTo>
                    <a:cubicBezTo>
                      <a:pt x="1097" y="191"/>
                      <a:pt x="1080" y="191"/>
                      <a:pt x="1071" y="182"/>
                    </a:cubicBezTo>
                    <a:cubicBezTo>
                      <a:pt x="945" y="57"/>
                      <a:pt x="781" y="156"/>
                      <a:pt x="577" y="282"/>
                    </a:cubicBezTo>
                    <a:lnTo>
                      <a:pt x="512" y="321"/>
                    </a:lnTo>
                    <a:cubicBezTo>
                      <a:pt x="269" y="469"/>
                      <a:pt x="35" y="542"/>
                      <a:pt x="31" y="542"/>
                    </a:cubicBezTo>
                    <a:cubicBezTo>
                      <a:pt x="31" y="542"/>
                      <a:pt x="26" y="542"/>
                      <a:pt x="26" y="542"/>
                    </a:cubicBezTo>
                    <a:close/>
                  </a:path>
                </a:pathLst>
              </a:custGeom>
              <a:solidFill>
                <a:srgbClr val="DB9C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50;p19">
                <a:extLst>
                  <a:ext uri="{FF2B5EF4-FFF2-40B4-BE49-F238E27FC236}">
                    <a16:creationId xmlns:a16="http://schemas.microsoft.com/office/drawing/2014/main" id="{8DDBF172-31C0-4219-B98C-1537EB7ACE36}"/>
                  </a:ext>
                </a:extLst>
              </p:cNvPr>
              <p:cNvSpPr/>
              <p:nvPr/>
            </p:nvSpPr>
            <p:spPr>
              <a:xfrm>
                <a:off x="7557792" y="2744426"/>
                <a:ext cx="87786" cy="11688"/>
              </a:xfrm>
              <a:custGeom>
                <a:avLst/>
                <a:gdLst/>
                <a:ahLst/>
                <a:cxnLst/>
                <a:rect l="l" t="t" r="r" b="b"/>
                <a:pathLst>
                  <a:path w="691" h="92" extrusionOk="0">
                    <a:moveTo>
                      <a:pt x="27" y="78"/>
                    </a:moveTo>
                    <a:cubicBezTo>
                      <a:pt x="18" y="78"/>
                      <a:pt x="10" y="69"/>
                      <a:pt x="5" y="56"/>
                    </a:cubicBezTo>
                    <a:cubicBezTo>
                      <a:pt x="1" y="48"/>
                      <a:pt x="10" y="35"/>
                      <a:pt x="23" y="30"/>
                    </a:cubicBezTo>
                    <a:lnTo>
                      <a:pt x="157" y="0"/>
                    </a:lnTo>
                    <a:cubicBezTo>
                      <a:pt x="161" y="0"/>
                      <a:pt x="161" y="0"/>
                      <a:pt x="166" y="0"/>
                    </a:cubicBezTo>
                    <a:cubicBezTo>
                      <a:pt x="170" y="0"/>
                      <a:pt x="469" y="48"/>
                      <a:pt x="660" y="0"/>
                    </a:cubicBezTo>
                    <a:cubicBezTo>
                      <a:pt x="673" y="0"/>
                      <a:pt x="686" y="4"/>
                      <a:pt x="686" y="17"/>
                    </a:cubicBezTo>
                    <a:cubicBezTo>
                      <a:pt x="690" y="30"/>
                      <a:pt x="682" y="43"/>
                      <a:pt x="669" y="48"/>
                    </a:cubicBezTo>
                    <a:cubicBezTo>
                      <a:pt x="482" y="91"/>
                      <a:pt x="205" y="52"/>
                      <a:pt x="166" y="48"/>
                    </a:cubicBezTo>
                    <a:lnTo>
                      <a:pt x="31" y="74"/>
                    </a:lnTo>
                    <a:cubicBezTo>
                      <a:pt x="31" y="78"/>
                      <a:pt x="27" y="78"/>
                      <a:pt x="27" y="78"/>
                    </a:cubicBezTo>
                    <a:close/>
                  </a:path>
                </a:pathLst>
              </a:custGeom>
              <a:solidFill>
                <a:srgbClr val="DB9C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651;p19">
                <a:extLst>
                  <a:ext uri="{FF2B5EF4-FFF2-40B4-BE49-F238E27FC236}">
                    <a16:creationId xmlns:a16="http://schemas.microsoft.com/office/drawing/2014/main" id="{3E9DCC47-B027-4E9C-B3AE-6F2FCA8B3ADF}"/>
                  </a:ext>
                </a:extLst>
              </p:cNvPr>
              <p:cNvSpPr/>
              <p:nvPr/>
            </p:nvSpPr>
            <p:spPr>
              <a:xfrm>
                <a:off x="8398348" y="2328800"/>
                <a:ext cx="226739" cy="63722"/>
              </a:xfrm>
              <a:custGeom>
                <a:avLst/>
                <a:gdLst/>
                <a:ahLst/>
                <a:cxnLst/>
                <a:rect l="l" t="t" r="r" b="b"/>
                <a:pathLst>
                  <a:path w="1466" h="412" extrusionOk="0">
                    <a:moveTo>
                      <a:pt x="339" y="412"/>
                    </a:moveTo>
                    <a:cubicBezTo>
                      <a:pt x="273" y="412"/>
                      <a:pt x="217" y="403"/>
                      <a:pt x="165" y="382"/>
                    </a:cubicBezTo>
                    <a:cubicBezTo>
                      <a:pt x="39" y="330"/>
                      <a:pt x="5" y="239"/>
                      <a:pt x="5" y="234"/>
                    </a:cubicBezTo>
                    <a:cubicBezTo>
                      <a:pt x="0" y="226"/>
                      <a:pt x="5" y="212"/>
                      <a:pt x="18" y="208"/>
                    </a:cubicBezTo>
                    <a:cubicBezTo>
                      <a:pt x="26" y="204"/>
                      <a:pt x="39" y="208"/>
                      <a:pt x="44" y="221"/>
                    </a:cubicBezTo>
                    <a:cubicBezTo>
                      <a:pt x="48" y="221"/>
                      <a:pt x="78" y="299"/>
                      <a:pt x="182" y="343"/>
                    </a:cubicBezTo>
                    <a:cubicBezTo>
                      <a:pt x="282" y="382"/>
                      <a:pt x="469" y="395"/>
                      <a:pt x="794" y="243"/>
                    </a:cubicBezTo>
                    <a:cubicBezTo>
                      <a:pt x="798" y="243"/>
                      <a:pt x="798" y="243"/>
                      <a:pt x="802" y="243"/>
                    </a:cubicBezTo>
                    <a:cubicBezTo>
                      <a:pt x="802" y="243"/>
                      <a:pt x="1132" y="247"/>
                      <a:pt x="1427" y="9"/>
                    </a:cubicBezTo>
                    <a:cubicBezTo>
                      <a:pt x="1435" y="0"/>
                      <a:pt x="1448" y="0"/>
                      <a:pt x="1457" y="9"/>
                    </a:cubicBezTo>
                    <a:cubicBezTo>
                      <a:pt x="1466" y="22"/>
                      <a:pt x="1466" y="35"/>
                      <a:pt x="1453" y="43"/>
                    </a:cubicBezTo>
                    <a:cubicBezTo>
                      <a:pt x="1162" y="278"/>
                      <a:pt x="854" y="286"/>
                      <a:pt x="807" y="286"/>
                    </a:cubicBezTo>
                    <a:cubicBezTo>
                      <a:pt x="625" y="373"/>
                      <a:pt x="469" y="412"/>
                      <a:pt x="339" y="412"/>
                    </a:cubicBezTo>
                    <a:close/>
                  </a:path>
                </a:pathLst>
              </a:custGeom>
              <a:solidFill>
                <a:srgbClr val="DB9C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652;p19">
                <a:extLst>
                  <a:ext uri="{FF2B5EF4-FFF2-40B4-BE49-F238E27FC236}">
                    <a16:creationId xmlns:a16="http://schemas.microsoft.com/office/drawing/2014/main" id="{7974FB74-BDD5-4DB3-9D34-ECA5E3A130F7}"/>
                  </a:ext>
                </a:extLst>
              </p:cNvPr>
              <p:cNvSpPr/>
              <p:nvPr/>
            </p:nvSpPr>
            <p:spPr>
              <a:xfrm>
                <a:off x="8420465" y="2362208"/>
                <a:ext cx="248237" cy="116153"/>
              </a:xfrm>
              <a:custGeom>
                <a:avLst/>
                <a:gdLst/>
                <a:ahLst/>
                <a:cxnLst/>
                <a:rect l="l" t="t" r="r" b="b"/>
                <a:pathLst>
                  <a:path w="1605" h="751" extrusionOk="0">
                    <a:moveTo>
                      <a:pt x="230" y="751"/>
                    </a:moveTo>
                    <a:cubicBezTo>
                      <a:pt x="152" y="751"/>
                      <a:pt x="83" y="716"/>
                      <a:pt x="44" y="647"/>
                    </a:cubicBezTo>
                    <a:cubicBezTo>
                      <a:pt x="5" y="582"/>
                      <a:pt x="0" y="491"/>
                      <a:pt x="31" y="439"/>
                    </a:cubicBezTo>
                    <a:cubicBezTo>
                      <a:pt x="83" y="361"/>
                      <a:pt x="274" y="222"/>
                      <a:pt x="391" y="192"/>
                    </a:cubicBezTo>
                    <a:cubicBezTo>
                      <a:pt x="421" y="187"/>
                      <a:pt x="473" y="166"/>
                      <a:pt x="529" y="148"/>
                    </a:cubicBezTo>
                    <a:cubicBezTo>
                      <a:pt x="698" y="88"/>
                      <a:pt x="928" y="1"/>
                      <a:pt x="1076" y="27"/>
                    </a:cubicBezTo>
                    <a:cubicBezTo>
                      <a:pt x="1275" y="62"/>
                      <a:pt x="1583" y="421"/>
                      <a:pt x="1596" y="439"/>
                    </a:cubicBezTo>
                    <a:cubicBezTo>
                      <a:pt x="1605" y="447"/>
                      <a:pt x="1605" y="460"/>
                      <a:pt x="1596" y="469"/>
                    </a:cubicBezTo>
                    <a:cubicBezTo>
                      <a:pt x="1587" y="478"/>
                      <a:pt x="1570" y="478"/>
                      <a:pt x="1561" y="469"/>
                    </a:cubicBezTo>
                    <a:cubicBezTo>
                      <a:pt x="1561" y="465"/>
                      <a:pt x="1249" y="101"/>
                      <a:pt x="1067" y="70"/>
                    </a:cubicBezTo>
                    <a:cubicBezTo>
                      <a:pt x="933" y="49"/>
                      <a:pt x="698" y="135"/>
                      <a:pt x="547" y="187"/>
                    </a:cubicBezTo>
                    <a:cubicBezTo>
                      <a:pt x="486" y="213"/>
                      <a:pt x="434" y="231"/>
                      <a:pt x="404" y="235"/>
                    </a:cubicBezTo>
                    <a:cubicBezTo>
                      <a:pt x="291" y="265"/>
                      <a:pt x="113" y="400"/>
                      <a:pt x="70" y="465"/>
                    </a:cubicBezTo>
                    <a:cubicBezTo>
                      <a:pt x="48" y="495"/>
                      <a:pt x="52" y="569"/>
                      <a:pt x="83" y="625"/>
                    </a:cubicBezTo>
                    <a:cubicBezTo>
                      <a:pt x="109" y="664"/>
                      <a:pt x="156" y="712"/>
                      <a:pt x="248" y="708"/>
                    </a:cubicBezTo>
                    <a:cubicBezTo>
                      <a:pt x="438" y="695"/>
                      <a:pt x="577" y="630"/>
                      <a:pt x="581" y="630"/>
                    </a:cubicBezTo>
                    <a:cubicBezTo>
                      <a:pt x="581" y="630"/>
                      <a:pt x="586" y="630"/>
                      <a:pt x="590" y="630"/>
                    </a:cubicBezTo>
                    <a:cubicBezTo>
                      <a:pt x="594" y="630"/>
                      <a:pt x="872" y="647"/>
                      <a:pt x="1067" y="569"/>
                    </a:cubicBezTo>
                    <a:cubicBezTo>
                      <a:pt x="1080" y="564"/>
                      <a:pt x="1093" y="569"/>
                      <a:pt x="1097" y="577"/>
                    </a:cubicBezTo>
                    <a:cubicBezTo>
                      <a:pt x="1102" y="590"/>
                      <a:pt x="1097" y="603"/>
                      <a:pt x="1084" y="608"/>
                    </a:cubicBezTo>
                    <a:cubicBezTo>
                      <a:pt x="894" y="690"/>
                      <a:pt x="638" y="677"/>
                      <a:pt x="594" y="673"/>
                    </a:cubicBezTo>
                    <a:cubicBezTo>
                      <a:pt x="564" y="686"/>
                      <a:pt x="430" y="742"/>
                      <a:pt x="248" y="751"/>
                    </a:cubicBezTo>
                    <a:cubicBezTo>
                      <a:pt x="243" y="751"/>
                      <a:pt x="239" y="751"/>
                      <a:pt x="230" y="751"/>
                    </a:cubicBezTo>
                    <a:close/>
                  </a:path>
                </a:pathLst>
              </a:custGeom>
              <a:solidFill>
                <a:srgbClr val="DB9C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53;p19">
                <a:extLst>
                  <a:ext uri="{FF2B5EF4-FFF2-40B4-BE49-F238E27FC236}">
                    <a16:creationId xmlns:a16="http://schemas.microsoft.com/office/drawing/2014/main" id="{D8903657-DF02-450A-B0B1-17AF7E3BA07A}"/>
                  </a:ext>
                </a:extLst>
              </p:cNvPr>
              <p:cNvSpPr/>
              <p:nvPr/>
            </p:nvSpPr>
            <p:spPr>
              <a:xfrm>
                <a:off x="7612420" y="2917330"/>
                <a:ext cx="60091" cy="37605"/>
              </a:xfrm>
              <a:custGeom>
                <a:avLst/>
                <a:gdLst/>
                <a:ahLst/>
                <a:cxnLst/>
                <a:rect l="l" t="t" r="r" b="b"/>
                <a:pathLst>
                  <a:path w="473" h="296" extrusionOk="0">
                    <a:moveTo>
                      <a:pt x="447" y="295"/>
                    </a:moveTo>
                    <a:cubicBezTo>
                      <a:pt x="442" y="295"/>
                      <a:pt x="442" y="295"/>
                      <a:pt x="438" y="295"/>
                    </a:cubicBezTo>
                    <a:cubicBezTo>
                      <a:pt x="122" y="187"/>
                      <a:pt x="13" y="48"/>
                      <a:pt x="9" y="40"/>
                    </a:cubicBezTo>
                    <a:cubicBezTo>
                      <a:pt x="0" y="31"/>
                      <a:pt x="5" y="18"/>
                      <a:pt x="13" y="9"/>
                    </a:cubicBezTo>
                    <a:cubicBezTo>
                      <a:pt x="22" y="0"/>
                      <a:pt x="39" y="5"/>
                      <a:pt x="44" y="14"/>
                    </a:cubicBezTo>
                    <a:cubicBezTo>
                      <a:pt x="48" y="14"/>
                      <a:pt x="148" y="148"/>
                      <a:pt x="455" y="252"/>
                    </a:cubicBezTo>
                    <a:cubicBezTo>
                      <a:pt x="464" y="256"/>
                      <a:pt x="473" y="269"/>
                      <a:pt x="468" y="282"/>
                    </a:cubicBezTo>
                    <a:cubicBezTo>
                      <a:pt x="464" y="291"/>
                      <a:pt x="455" y="295"/>
                      <a:pt x="447" y="295"/>
                    </a:cubicBezTo>
                    <a:close/>
                  </a:path>
                </a:pathLst>
              </a:custGeom>
              <a:solidFill>
                <a:srgbClr val="DB9C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54;p19">
                <a:extLst>
                  <a:ext uri="{FF2B5EF4-FFF2-40B4-BE49-F238E27FC236}">
                    <a16:creationId xmlns:a16="http://schemas.microsoft.com/office/drawing/2014/main" id="{606EBABD-8743-474A-8B8B-C9FF0D3D7CA0}"/>
                  </a:ext>
                </a:extLst>
              </p:cNvPr>
              <p:cNvSpPr/>
              <p:nvPr/>
            </p:nvSpPr>
            <p:spPr>
              <a:xfrm>
                <a:off x="7596921" y="2919490"/>
                <a:ext cx="40400" cy="70636"/>
              </a:xfrm>
              <a:custGeom>
                <a:avLst/>
                <a:gdLst/>
                <a:ahLst/>
                <a:cxnLst/>
                <a:rect l="l" t="t" r="r" b="b"/>
                <a:pathLst>
                  <a:path w="318" h="556" extrusionOk="0">
                    <a:moveTo>
                      <a:pt x="291" y="556"/>
                    </a:moveTo>
                    <a:cubicBezTo>
                      <a:pt x="287" y="556"/>
                      <a:pt x="283" y="556"/>
                      <a:pt x="278" y="551"/>
                    </a:cubicBezTo>
                    <a:cubicBezTo>
                      <a:pt x="1" y="313"/>
                      <a:pt x="31" y="36"/>
                      <a:pt x="36" y="23"/>
                    </a:cubicBezTo>
                    <a:cubicBezTo>
                      <a:pt x="36" y="10"/>
                      <a:pt x="49" y="1"/>
                      <a:pt x="62" y="1"/>
                    </a:cubicBezTo>
                    <a:cubicBezTo>
                      <a:pt x="75" y="5"/>
                      <a:pt x="83" y="14"/>
                      <a:pt x="79" y="27"/>
                    </a:cubicBezTo>
                    <a:cubicBezTo>
                      <a:pt x="79" y="31"/>
                      <a:pt x="49" y="296"/>
                      <a:pt x="309" y="517"/>
                    </a:cubicBezTo>
                    <a:cubicBezTo>
                      <a:pt x="317" y="525"/>
                      <a:pt x="317" y="538"/>
                      <a:pt x="309" y="547"/>
                    </a:cubicBezTo>
                    <a:cubicBezTo>
                      <a:pt x="304" y="551"/>
                      <a:pt x="300" y="556"/>
                      <a:pt x="291" y="556"/>
                    </a:cubicBezTo>
                    <a:close/>
                  </a:path>
                </a:pathLst>
              </a:custGeom>
              <a:solidFill>
                <a:srgbClr val="DB9C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56;p19">
                <a:extLst>
                  <a:ext uri="{FF2B5EF4-FFF2-40B4-BE49-F238E27FC236}">
                    <a16:creationId xmlns:a16="http://schemas.microsoft.com/office/drawing/2014/main" id="{B359044B-BF37-437E-B1C9-9448A14E7877}"/>
                  </a:ext>
                </a:extLst>
              </p:cNvPr>
              <p:cNvSpPr/>
              <p:nvPr/>
            </p:nvSpPr>
            <p:spPr>
              <a:xfrm>
                <a:off x="7010844" y="1201450"/>
                <a:ext cx="583551" cy="555402"/>
              </a:xfrm>
              <a:custGeom>
                <a:avLst/>
                <a:gdLst/>
                <a:ahLst/>
                <a:cxnLst/>
                <a:rect l="l" t="t" r="r" b="b"/>
                <a:pathLst>
                  <a:path w="3773" h="3591" extrusionOk="0">
                    <a:moveTo>
                      <a:pt x="538" y="3448"/>
                    </a:moveTo>
                    <a:lnTo>
                      <a:pt x="66" y="2086"/>
                    </a:lnTo>
                    <a:cubicBezTo>
                      <a:pt x="5" y="1921"/>
                      <a:pt x="1" y="1739"/>
                      <a:pt x="53" y="1570"/>
                    </a:cubicBezTo>
                    <a:cubicBezTo>
                      <a:pt x="178" y="1150"/>
                      <a:pt x="530" y="400"/>
                      <a:pt x="1414" y="235"/>
                    </a:cubicBezTo>
                    <a:cubicBezTo>
                      <a:pt x="2663" y="1"/>
                      <a:pt x="3066" y="521"/>
                      <a:pt x="3331" y="538"/>
                    </a:cubicBezTo>
                    <a:cubicBezTo>
                      <a:pt x="3591" y="551"/>
                      <a:pt x="3773" y="1570"/>
                      <a:pt x="3109" y="2030"/>
                    </a:cubicBezTo>
                    <a:cubicBezTo>
                      <a:pt x="2450" y="2489"/>
                      <a:pt x="1323" y="3183"/>
                      <a:pt x="1323" y="3183"/>
                    </a:cubicBezTo>
                    <a:lnTo>
                      <a:pt x="1037" y="3591"/>
                    </a:lnTo>
                    <a:close/>
                  </a:path>
                </a:pathLst>
              </a:custGeom>
              <a:solidFill>
                <a:srgbClr val="8D4C2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58;p19">
                <a:extLst>
                  <a:ext uri="{FF2B5EF4-FFF2-40B4-BE49-F238E27FC236}">
                    <a16:creationId xmlns:a16="http://schemas.microsoft.com/office/drawing/2014/main" id="{DD93A0CB-EAA1-4846-9088-522C19C3DC3A}"/>
                  </a:ext>
                </a:extLst>
              </p:cNvPr>
              <p:cNvSpPr/>
              <p:nvPr/>
            </p:nvSpPr>
            <p:spPr>
              <a:xfrm>
                <a:off x="6721928" y="3914577"/>
                <a:ext cx="1333831" cy="173225"/>
              </a:xfrm>
              <a:custGeom>
                <a:avLst/>
                <a:gdLst/>
                <a:ahLst/>
                <a:cxnLst/>
                <a:rect l="l" t="t" r="r" b="b"/>
                <a:pathLst>
                  <a:path w="8624" h="1120" extrusionOk="0">
                    <a:moveTo>
                      <a:pt x="8624" y="1120"/>
                    </a:moveTo>
                    <a:cubicBezTo>
                      <a:pt x="7050" y="1063"/>
                      <a:pt x="1054" y="842"/>
                      <a:pt x="317" y="647"/>
                    </a:cubicBezTo>
                    <a:cubicBezTo>
                      <a:pt x="191" y="612"/>
                      <a:pt x="87" y="582"/>
                      <a:pt x="0" y="547"/>
                    </a:cubicBezTo>
                    <a:cubicBezTo>
                      <a:pt x="56" y="218"/>
                      <a:pt x="95" y="1"/>
                      <a:pt x="95" y="1"/>
                    </a:cubicBezTo>
                    <a:lnTo>
                      <a:pt x="8507" y="1"/>
                    </a:ln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659;p19">
                <a:extLst>
                  <a:ext uri="{FF2B5EF4-FFF2-40B4-BE49-F238E27FC236}">
                    <a16:creationId xmlns:a16="http://schemas.microsoft.com/office/drawing/2014/main" id="{A8E8DEC9-EF0E-436D-BCBB-DC5B84F8C90C}"/>
                  </a:ext>
                </a:extLst>
              </p:cNvPr>
              <p:cNvSpPr/>
              <p:nvPr/>
            </p:nvSpPr>
            <p:spPr>
              <a:xfrm>
                <a:off x="6611188" y="2019626"/>
                <a:ext cx="1499632" cy="1971669"/>
              </a:xfrm>
              <a:custGeom>
                <a:avLst/>
                <a:gdLst/>
                <a:ahLst/>
                <a:cxnLst/>
                <a:rect l="l" t="t" r="r" b="b"/>
                <a:pathLst>
                  <a:path w="9696" h="12748" extrusionOk="0">
                    <a:moveTo>
                      <a:pt x="8989" y="12747"/>
                    </a:moveTo>
                    <a:lnTo>
                      <a:pt x="1015" y="12747"/>
                    </a:lnTo>
                    <a:cubicBezTo>
                      <a:pt x="1015" y="12747"/>
                      <a:pt x="521" y="12570"/>
                      <a:pt x="699" y="11910"/>
                    </a:cubicBezTo>
                    <a:cubicBezTo>
                      <a:pt x="881" y="11256"/>
                      <a:pt x="1106" y="7007"/>
                      <a:pt x="1106" y="7007"/>
                    </a:cubicBezTo>
                    <a:lnTo>
                      <a:pt x="1" y="1019"/>
                    </a:lnTo>
                    <a:cubicBezTo>
                      <a:pt x="1" y="1019"/>
                      <a:pt x="2077" y="386"/>
                      <a:pt x="2845" y="226"/>
                    </a:cubicBezTo>
                    <a:cubicBezTo>
                      <a:pt x="3617" y="70"/>
                      <a:pt x="5876" y="0"/>
                      <a:pt x="6374" y="113"/>
                    </a:cubicBezTo>
                    <a:cubicBezTo>
                      <a:pt x="6868" y="226"/>
                      <a:pt x="8980" y="724"/>
                      <a:pt x="8980" y="724"/>
                    </a:cubicBezTo>
                    <a:cubicBezTo>
                      <a:pt x="8980" y="724"/>
                      <a:pt x="9132" y="10467"/>
                      <a:pt x="9197" y="10918"/>
                    </a:cubicBezTo>
                    <a:cubicBezTo>
                      <a:pt x="9266" y="11369"/>
                      <a:pt x="9626" y="11845"/>
                      <a:pt x="9652" y="12002"/>
                    </a:cubicBezTo>
                    <a:cubicBezTo>
                      <a:pt x="9652" y="12010"/>
                      <a:pt x="9652" y="12015"/>
                      <a:pt x="9652" y="12023"/>
                    </a:cubicBezTo>
                    <a:cubicBezTo>
                      <a:pt x="9695" y="12413"/>
                      <a:pt x="9379" y="12747"/>
                      <a:pt x="8989" y="12747"/>
                    </a:cubicBezTo>
                    <a:close/>
                  </a:path>
                </a:pathLst>
              </a:custGeom>
              <a:solidFill>
                <a:srgbClr val="FBB0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660;p19">
                <a:extLst>
                  <a:ext uri="{FF2B5EF4-FFF2-40B4-BE49-F238E27FC236}">
                    <a16:creationId xmlns:a16="http://schemas.microsoft.com/office/drawing/2014/main" id="{6323E957-8171-4C3E-A590-584F081EF8B6}"/>
                  </a:ext>
                </a:extLst>
              </p:cNvPr>
              <p:cNvSpPr/>
              <p:nvPr/>
            </p:nvSpPr>
            <p:spPr>
              <a:xfrm>
                <a:off x="7400446" y="2215431"/>
                <a:ext cx="118164" cy="1781895"/>
              </a:xfrm>
              <a:custGeom>
                <a:avLst/>
                <a:gdLst/>
                <a:ahLst/>
                <a:cxnLst/>
                <a:rect l="l" t="t" r="r" b="b"/>
                <a:pathLst>
                  <a:path w="764" h="11521" extrusionOk="0">
                    <a:moveTo>
                      <a:pt x="707" y="11520"/>
                    </a:moveTo>
                    <a:lnTo>
                      <a:pt x="707" y="11520"/>
                    </a:lnTo>
                    <a:cubicBezTo>
                      <a:pt x="686" y="11520"/>
                      <a:pt x="668" y="11503"/>
                      <a:pt x="668" y="11481"/>
                    </a:cubicBezTo>
                    <a:cubicBezTo>
                      <a:pt x="668" y="11429"/>
                      <a:pt x="690" y="6014"/>
                      <a:pt x="551" y="4002"/>
                    </a:cubicBezTo>
                    <a:cubicBezTo>
                      <a:pt x="413" y="1995"/>
                      <a:pt x="9" y="65"/>
                      <a:pt x="5" y="44"/>
                    </a:cubicBezTo>
                    <a:cubicBezTo>
                      <a:pt x="1" y="26"/>
                      <a:pt x="14" y="5"/>
                      <a:pt x="31" y="5"/>
                    </a:cubicBezTo>
                    <a:cubicBezTo>
                      <a:pt x="53" y="0"/>
                      <a:pt x="70" y="9"/>
                      <a:pt x="74" y="31"/>
                    </a:cubicBezTo>
                    <a:cubicBezTo>
                      <a:pt x="79" y="48"/>
                      <a:pt x="486" y="1986"/>
                      <a:pt x="625" y="3998"/>
                    </a:cubicBezTo>
                    <a:cubicBezTo>
                      <a:pt x="764" y="6010"/>
                      <a:pt x="742" y="11429"/>
                      <a:pt x="742" y="11481"/>
                    </a:cubicBezTo>
                    <a:cubicBezTo>
                      <a:pt x="742" y="11503"/>
                      <a:pt x="725" y="11520"/>
                      <a:pt x="707" y="11520"/>
                    </a:cubicBezTo>
                    <a:close/>
                  </a:path>
                </a:pathLst>
              </a:custGeom>
              <a:solidFill>
                <a:srgbClr val="FBB0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661;p19">
                <a:extLst>
                  <a:ext uri="{FF2B5EF4-FFF2-40B4-BE49-F238E27FC236}">
                    <a16:creationId xmlns:a16="http://schemas.microsoft.com/office/drawing/2014/main" id="{8DF2851D-9E30-4DC2-8464-8B5CC92D5013}"/>
                  </a:ext>
                </a:extLst>
              </p:cNvPr>
              <p:cNvSpPr/>
              <p:nvPr/>
            </p:nvSpPr>
            <p:spPr>
              <a:xfrm>
                <a:off x="6611188" y="2177229"/>
                <a:ext cx="1352700" cy="1814066"/>
              </a:xfrm>
              <a:custGeom>
                <a:avLst/>
                <a:gdLst/>
                <a:ahLst/>
                <a:cxnLst/>
                <a:rect l="l" t="t" r="r" b="b"/>
                <a:pathLst>
                  <a:path w="8746" h="11729" extrusionOk="0">
                    <a:moveTo>
                      <a:pt x="8520" y="1500"/>
                    </a:moveTo>
                    <a:lnTo>
                      <a:pt x="6964" y="2571"/>
                    </a:lnTo>
                    <a:lnTo>
                      <a:pt x="6270" y="2589"/>
                    </a:lnTo>
                    <a:cubicBezTo>
                      <a:pt x="6270" y="2589"/>
                      <a:pt x="5910" y="2554"/>
                      <a:pt x="5555" y="2662"/>
                    </a:cubicBezTo>
                    <a:cubicBezTo>
                      <a:pt x="5203" y="2775"/>
                      <a:pt x="5017" y="3161"/>
                      <a:pt x="5017" y="3161"/>
                    </a:cubicBezTo>
                    <a:lnTo>
                      <a:pt x="5290" y="5069"/>
                    </a:lnTo>
                    <a:lnTo>
                      <a:pt x="1826" y="8355"/>
                    </a:lnTo>
                    <a:cubicBezTo>
                      <a:pt x="1835" y="6816"/>
                      <a:pt x="1587" y="5533"/>
                      <a:pt x="1696" y="5520"/>
                    </a:cubicBezTo>
                    <a:cubicBezTo>
                      <a:pt x="1830" y="5502"/>
                      <a:pt x="1943" y="5259"/>
                      <a:pt x="1943" y="5259"/>
                    </a:cubicBezTo>
                    <a:cubicBezTo>
                      <a:pt x="1943" y="5259"/>
                      <a:pt x="2034" y="4314"/>
                      <a:pt x="1696" y="2359"/>
                    </a:cubicBezTo>
                    <a:cubicBezTo>
                      <a:pt x="1353" y="403"/>
                      <a:pt x="1" y="0"/>
                      <a:pt x="1" y="0"/>
                    </a:cubicBezTo>
                    <a:lnTo>
                      <a:pt x="1106" y="5988"/>
                    </a:lnTo>
                    <a:cubicBezTo>
                      <a:pt x="1106" y="5988"/>
                      <a:pt x="881" y="10237"/>
                      <a:pt x="699" y="10891"/>
                    </a:cubicBezTo>
                    <a:cubicBezTo>
                      <a:pt x="521" y="11551"/>
                      <a:pt x="1015" y="11728"/>
                      <a:pt x="1015" y="11728"/>
                    </a:cubicBezTo>
                    <a:lnTo>
                      <a:pt x="1748" y="11728"/>
                    </a:lnTo>
                    <a:cubicBezTo>
                      <a:pt x="1666" y="11290"/>
                      <a:pt x="1627" y="10657"/>
                      <a:pt x="1735" y="9799"/>
                    </a:cubicBezTo>
                    <a:cubicBezTo>
                      <a:pt x="2064" y="9617"/>
                      <a:pt x="2702" y="9240"/>
                      <a:pt x="3105" y="8858"/>
                    </a:cubicBezTo>
                    <a:cubicBezTo>
                      <a:pt x="3673" y="8329"/>
                      <a:pt x="5650" y="5931"/>
                      <a:pt x="5815" y="5771"/>
                    </a:cubicBezTo>
                    <a:cubicBezTo>
                      <a:pt x="5980" y="5615"/>
                      <a:pt x="6925" y="5242"/>
                      <a:pt x="7246" y="4882"/>
                    </a:cubicBezTo>
                    <a:cubicBezTo>
                      <a:pt x="7562" y="4518"/>
                      <a:pt x="7605" y="3490"/>
                      <a:pt x="7605" y="3417"/>
                    </a:cubicBezTo>
                    <a:cubicBezTo>
                      <a:pt x="7605" y="3339"/>
                      <a:pt x="7731" y="3005"/>
                      <a:pt x="7762" y="2905"/>
                    </a:cubicBezTo>
                    <a:cubicBezTo>
                      <a:pt x="7796" y="2810"/>
                      <a:pt x="8295" y="2372"/>
                      <a:pt x="8520" y="2012"/>
                    </a:cubicBezTo>
                    <a:cubicBezTo>
                      <a:pt x="8746" y="1648"/>
                      <a:pt x="8520" y="1500"/>
                      <a:pt x="8520" y="1500"/>
                    </a:cubicBezTo>
                    <a:close/>
                  </a:path>
                </a:pathLst>
              </a:custGeom>
              <a:solidFill>
                <a:srgbClr val="FBB0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662;p19">
                <a:extLst>
                  <a:ext uri="{FF2B5EF4-FFF2-40B4-BE49-F238E27FC236}">
                    <a16:creationId xmlns:a16="http://schemas.microsoft.com/office/drawing/2014/main" id="{715D036B-3860-4F6F-9C43-F0ABF4AFB64D}"/>
                  </a:ext>
                </a:extLst>
              </p:cNvPr>
              <p:cNvSpPr/>
              <p:nvPr/>
            </p:nvSpPr>
            <p:spPr>
              <a:xfrm>
                <a:off x="6341606" y="2373035"/>
                <a:ext cx="1617023" cy="1443179"/>
              </a:xfrm>
              <a:custGeom>
                <a:avLst/>
                <a:gdLst/>
                <a:ahLst/>
                <a:cxnLst/>
                <a:rect l="l" t="t" r="r" b="b"/>
                <a:pathLst>
                  <a:path w="10455" h="9331" extrusionOk="0">
                    <a:moveTo>
                      <a:pt x="7614" y="1739"/>
                    </a:moveTo>
                    <a:cubicBezTo>
                      <a:pt x="7514" y="1713"/>
                      <a:pt x="7436" y="1734"/>
                      <a:pt x="7389" y="1739"/>
                    </a:cubicBezTo>
                    <a:cubicBezTo>
                      <a:pt x="7341" y="1743"/>
                      <a:pt x="7298" y="1704"/>
                      <a:pt x="7298" y="1704"/>
                    </a:cubicBezTo>
                    <a:cubicBezTo>
                      <a:pt x="7363" y="1691"/>
                      <a:pt x="7610" y="1435"/>
                      <a:pt x="7610" y="1435"/>
                    </a:cubicBezTo>
                    <a:cubicBezTo>
                      <a:pt x="7640" y="1435"/>
                      <a:pt x="7723" y="1409"/>
                      <a:pt x="7723" y="1409"/>
                    </a:cubicBezTo>
                    <a:cubicBezTo>
                      <a:pt x="7679" y="1565"/>
                      <a:pt x="7814" y="1604"/>
                      <a:pt x="7814" y="1604"/>
                    </a:cubicBezTo>
                    <a:close/>
                    <a:moveTo>
                      <a:pt x="10250" y="100"/>
                    </a:moveTo>
                    <a:cubicBezTo>
                      <a:pt x="10051" y="0"/>
                      <a:pt x="9609" y="304"/>
                      <a:pt x="9335" y="516"/>
                    </a:cubicBezTo>
                    <a:cubicBezTo>
                      <a:pt x="9067" y="733"/>
                      <a:pt x="8672" y="1093"/>
                      <a:pt x="8672" y="1093"/>
                    </a:cubicBezTo>
                    <a:cubicBezTo>
                      <a:pt x="8672" y="1093"/>
                      <a:pt x="8295" y="1119"/>
                      <a:pt x="8173" y="1127"/>
                    </a:cubicBezTo>
                    <a:cubicBezTo>
                      <a:pt x="8048" y="1140"/>
                      <a:pt x="7913" y="1197"/>
                      <a:pt x="7913" y="1197"/>
                    </a:cubicBezTo>
                    <a:cubicBezTo>
                      <a:pt x="7913" y="1197"/>
                      <a:pt x="7983" y="880"/>
                      <a:pt x="7779" y="880"/>
                    </a:cubicBezTo>
                    <a:cubicBezTo>
                      <a:pt x="7575" y="880"/>
                      <a:pt x="7423" y="898"/>
                      <a:pt x="7350" y="919"/>
                    </a:cubicBezTo>
                    <a:cubicBezTo>
                      <a:pt x="7259" y="950"/>
                      <a:pt x="6626" y="1288"/>
                      <a:pt x="6465" y="1695"/>
                    </a:cubicBezTo>
                    <a:cubicBezTo>
                      <a:pt x="6309" y="2099"/>
                      <a:pt x="6162" y="2970"/>
                      <a:pt x="6162" y="2970"/>
                    </a:cubicBezTo>
                    <a:cubicBezTo>
                      <a:pt x="6162" y="2970"/>
                      <a:pt x="4159" y="4913"/>
                      <a:pt x="2750" y="5368"/>
                    </a:cubicBezTo>
                    <a:lnTo>
                      <a:pt x="2893" y="4254"/>
                    </a:lnTo>
                    <a:lnTo>
                      <a:pt x="2975" y="3616"/>
                    </a:lnTo>
                    <a:cubicBezTo>
                      <a:pt x="2975" y="3616"/>
                      <a:pt x="1618" y="3096"/>
                      <a:pt x="183" y="3525"/>
                    </a:cubicBezTo>
                    <a:cubicBezTo>
                      <a:pt x="183" y="3525"/>
                      <a:pt x="170" y="3664"/>
                      <a:pt x="157" y="3898"/>
                    </a:cubicBezTo>
                    <a:cubicBezTo>
                      <a:pt x="105" y="4887"/>
                      <a:pt x="1" y="7557"/>
                      <a:pt x="469" y="8529"/>
                    </a:cubicBezTo>
                    <a:cubicBezTo>
                      <a:pt x="855" y="9331"/>
                      <a:pt x="3439" y="8225"/>
                      <a:pt x="4748" y="7050"/>
                    </a:cubicBezTo>
                    <a:cubicBezTo>
                      <a:pt x="6058" y="5875"/>
                      <a:pt x="7358" y="4202"/>
                      <a:pt x="7358" y="4202"/>
                    </a:cubicBezTo>
                    <a:cubicBezTo>
                      <a:pt x="7358" y="4202"/>
                      <a:pt x="8555" y="3660"/>
                      <a:pt x="8772" y="3399"/>
                    </a:cubicBezTo>
                    <a:cubicBezTo>
                      <a:pt x="8984" y="3139"/>
                      <a:pt x="9166" y="2133"/>
                      <a:pt x="9110" y="2055"/>
                    </a:cubicBezTo>
                    <a:lnTo>
                      <a:pt x="9301" y="1457"/>
                    </a:lnTo>
                    <a:cubicBezTo>
                      <a:pt x="9301" y="1457"/>
                      <a:pt x="10151" y="564"/>
                      <a:pt x="10250" y="473"/>
                    </a:cubicBezTo>
                    <a:cubicBezTo>
                      <a:pt x="10354" y="382"/>
                      <a:pt x="10454" y="200"/>
                      <a:pt x="10250" y="100"/>
                    </a:cubicBezTo>
                    <a:close/>
                  </a:path>
                </a:pathLst>
              </a:custGeom>
              <a:solidFill>
                <a:srgbClr val="DB9C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663;p19">
                <a:extLst>
                  <a:ext uri="{FF2B5EF4-FFF2-40B4-BE49-F238E27FC236}">
                    <a16:creationId xmlns:a16="http://schemas.microsoft.com/office/drawing/2014/main" id="{AE5A25A9-360F-4558-889E-F890C665F712}"/>
                  </a:ext>
                </a:extLst>
              </p:cNvPr>
              <p:cNvSpPr/>
              <p:nvPr/>
            </p:nvSpPr>
            <p:spPr>
              <a:xfrm>
                <a:off x="6365734" y="2851722"/>
                <a:ext cx="436001" cy="179257"/>
              </a:xfrm>
              <a:custGeom>
                <a:avLst/>
                <a:gdLst/>
                <a:ahLst/>
                <a:cxnLst/>
                <a:rect l="l" t="t" r="r" b="b"/>
                <a:pathLst>
                  <a:path w="2819" h="1159" extrusionOk="0">
                    <a:moveTo>
                      <a:pt x="2819" y="521"/>
                    </a:moveTo>
                    <a:lnTo>
                      <a:pt x="2737" y="1159"/>
                    </a:lnTo>
                    <a:cubicBezTo>
                      <a:pt x="1917" y="781"/>
                      <a:pt x="560" y="781"/>
                      <a:pt x="1" y="803"/>
                    </a:cubicBezTo>
                    <a:cubicBezTo>
                      <a:pt x="14" y="569"/>
                      <a:pt x="27" y="430"/>
                      <a:pt x="27" y="430"/>
                    </a:cubicBezTo>
                    <a:cubicBezTo>
                      <a:pt x="1462" y="1"/>
                      <a:pt x="2819" y="521"/>
                      <a:pt x="2819" y="521"/>
                    </a:cubicBezTo>
                    <a:close/>
                  </a:path>
                </a:pathLst>
              </a:custGeom>
              <a:solidFill>
                <a:srgbClr val="DB9C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664;p19">
                <a:extLst>
                  <a:ext uri="{FF2B5EF4-FFF2-40B4-BE49-F238E27FC236}">
                    <a16:creationId xmlns:a16="http://schemas.microsoft.com/office/drawing/2014/main" id="{443FD733-72CE-4127-884A-55E65A543FEC}"/>
                  </a:ext>
                </a:extLst>
              </p:cNvPr>
              <p:cNvSpPr/>
              <p:nvPr/>
            </p:nvSpPr>
            <p:spPr>
              <a:xfrm>
                <a:off x="6326913" y="2177229"/>
                <a:ext cx="532512" cy="806887"/>
              </a:xfrm>
              <a:custGeom>
                <a:avLst/>
                <a:gdLst/>
                <a:ahLst/>
                <a:cxnLst/>
                <a:rect l="l" t="t" r="r" b="b"/>
                <a:pathLst>
                  <a:path w="3443" h="5217" extrusionOk="0">
                    <a:moveTo>
                      <a:pt x="1839" y="0"/>
                    </a:moveTo>
                    <a:cubicBezTo>
                      <a:pt x="1839" y="0"/>
                      <a:pt x="0" y="226"/>
                      <a:pt x="0" y="4800"/>
                    </a:cubicBezTo>
                    <a:cubicBezTo>
                      <a:pt x="0" y="4939"/>
                      <a:pt x="117" y="5051"/>
                      <a:pt x="256" y="5030"/>
                    </a:cubicBezTo>
                    <a:cubicBezTo>
                      <a:pt x="846" y="4947"/>
                      <a:pt x="2385" y="4874"/>
                      <a:pt x="3126" y="5160"/>
                    </a:cubicBezTo>
                    <a:cubicBezTo>
                      <a:pt x="3269" y="5216"/>
                      <a:pt x="3430" y="5108"/>
                      <a:pt x="3430" y="4952"/>
                    </a:cubicBezTo>
                    <a:cubicBezTo>
                      <a:pt x="3443" y="3829"/>
                      <a:pt x="3347" y="577"/>
                      <a:pt x="1839" y="0"/>
                    </a:cubicBezTo>
                    <a:close/>
                  </a:path>
                </a:pathLst>
              </a:custGeom>
              <a:solidFill>
                <a:srgbClr val="FBB0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665;p19">
                <a:extLst>
                  <a:ext uri="{FF2B5EF4-FFF2-40B4-BE49-F238E27FC236}">
                    <a16:creationId xmlns:a16="http://schemas.microsoft.com/office/drawing/2014/main" id="{90DDCA9D-2C8F-4D14-ABAB-2D93C82CF061}"/>
                  </a:ext>
                </a:extLst>
              </p:cNvPr>
              <p:cNvSpPr/>
              <p:nvPr/>
            </p:nvSpPr>
            <p:spPr>
              <a:xfrm>
                <a:off x="7531912" y="2553992"/>
                <a:ext cx="37738" cy="41141"/>
              </a:xfrm>
              <a:custGeom>
                <a:avLst/>
                <a:gdLst/>
                <a:ahLst/>
                <a:cxnLst/>
                <a:rect l="l" t="t" r="r" b="b"/>
                <a:pathLst>
                  <a:path w="244" h="266" extrusionOk="0">
                    <a:moveTo>
                      <a:pt x="27" y="265"/>
                    </a:moveTo>
                    <a:cubicBezTo>
                      <a:pt x="18" y="265"/>
                      <a:pt x="9" y="261"/>
                      <a:pt x="5" y="252"/>
                    </a:cubicBezTo>
                    <a:cubicBezTo>
                      <a:pt x="1" y="239"/>
                      <a:pt x="5" y="226"/>
                      <a:pt x="14" y="222"/>
                    </a:cubicBezTo>
                    <a:cubicBezTo>
                      <a:pt x="170" y="144"/>
                      <a:pt x="196" y="27"/>
                      <a:pt x="196" y="23"/>
                    </a:cubicBezTo>
                    <a:cubicBezTo>
                      <a:pt x="196" y="10"/>
                      <a:pt x="209" y="1"/>
                      <a:pt x="222" y="5"/>
                    </a:cubicBezTo>
                    <a:cubicBezTo>
                      <a:pt x="235" y="5"/>
                      <a:pt x="243" y="18"/>
                      <a:pt x="239" y="31"/>
                    </a:cubicBezTo>
                    <a:cubicBezTo>
                      <a:pt x="239" y="36"/>
                      <a:pt x="209" y="174"/>
                      <a:pt x="35" y="261"/>
                    </a:cubicBezTo>
                    <a:cubicBezTo>
                      <a:pt x="31" y="261"/>
                      <a:pt x="27" y="265"/>
                      <a:pt x="27" y="265"/>
                    </a:cubicBezTo>
                    <a:close/>
                  </a:path>
                </a:pathLst>
              </a:custGeom>
              <a:solidFill>
                <a:srgbClr val="DB9C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666;p19">
                <a:extLst>
                  <a:ext uri="{FF2B5EF4-FFF2-40B4-BE49-F238E27FC236}">
                    <a16:creationId xmlns:a16="http://schemas.microsoft.com/office/drawing/2014/main" id="{D8EFB992-05A6-42DA-A7CE-E23285EF12EB}"/>
                  </a:ext>
                </a:extLst>
              </p:cNvPr>
              <p:cNvSpPr/>
              <p:nvPr/>
            </p:nvSpPr>
            <p:spPr>
              <a:xfrm>
                <a:off x="7442670" y="2632562"/>
                <a:ext cx="31706" cy="20880"/>
              </a:xfrm>
              <a:custGeom>
                <a:avLst/>
                <a:gdLst/>
                <a:ahLst/>
                <a:cxnLst/>
                <a:rect l="l" t="t" r="r" b="b"/>
                <a:pathLst>
                  <a:path w="205" h="135" extrusionOk="0">
                    <a:moveTo>
                      <a:pt x="27" y="135"/>
                    </a:moveTo>
                    <a:cubicBezTo>
                      <a:pt x="18" y="135"/>
                      <a:pt x="14" y="135"/>
                      <a:pt x="10" y="130"/>
                    </a:cubicBezTo>
                    <a:cubicBezTo>
                      <a:pt x="1" y="122"/>
                      <a:pt x="1" y="104"/>
                      <a:pt x="10" y="96"/>
                    </a:cubicBezTo>
                    <a:cubicBezTo>
                      <a:pt x="79" y="30"/>
                      <a:pt x="170" y="4"/>
                      <a:pt x="174" y="4"/>
                    </a:cubicBezTo>
                    <a:cubicBezTo>
                      <a:pt x="187" y="0"/>
                      <a:pt x="200" y="9"/>
                      <a:pt x="200" y="22"/>
                    </a:cubicBezTo>
                    <a:cubicBezTo>
                      <a:pt x="205" y="35"/>
                      <a:pt x="196" y="43"/>
                      <a:pt x="187" y="48"/>
                    </a:cubicBezTo>
                    <a:cubicBezTo>
                      <a:pt x="183" y="48"/>
                      <a:pt x="101" y="69"/>
                      <a:pt x="40" y="130"/>
                    </a:cubicBezTo>
                    <a:cubicBezTo>
                      <a:pt x="36" y="135"/>
                      <a:pt x="31" y="135"/>
                      <a:pt x="27" y="135"/>
                    </a:cubicBezTo>
                    <a:close/>
                  </a:path>
                </a:pathLst>
              </a:custGeom>
              <a:solidFill>
                <a:srgbClr val="DB9C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667;p19">
                <a:extLst>
                  <a:ext uri="{FF2B5EF4-FFF2-40B4-BE49-F238E27FC236}">
                    <a16:creationId xmlns:a16="http://schemas.microsoft.com/office/drawing/2014/main" id="{2276655B-3B5B-4E67-9A04-766AE1EBB7C5}"/>
                  </a:ext>
                </a:extLst>
              </p:cNvPr>
              <p:cNvSpPr/>
              <p:nvPr/>
            </p:nvSpPr>
            <p:spPr>
              <a:xfrm>
                <a:off x="7545986" y="2538680"/>
                <a:ext cx="140281" cy="85994"/>
              </a:xfrm>
              <a:custGeom>
                <a:avLst/>
                <a:gdLst/>
                <a:ahLst/>
                <a:cxnLst/>
                <a:rect l="l" t="t" r="r" b="b"/>
                <a:pathLst>
                  <a:path w="907" h="556" extrusionOk="0">
                    <a:moveTo>
                      <a:pt x="27" y="555"/>
                    </a:moveTo>
                    <a:cubicBezTo>
                      <a:pt x="22" y="555"/>
                      <a:pt x="14" y="551"/>
                      <a:pt x="9" y="546"/>
                    </a:cubicBezTo>
                    <a:cubicBezTo>
                      <a:pt x="1" y="533"/>
                      <a:pt x="5" y="520"/>
                      <a:pt x="14" y="512"/>
                    </a:cubicBezTo>
                    <a:cubicBezTo>
                      <a:pt x="31" y="503"/>
                      <a:pt x="400" y="260"/>
                      <a:pt x="547" y="213"/>
                    </a:cubicBezTo>
                    <a:cubicBezTo>
                      <a:pt x="690" y="165"/>
                      <a:pt x="868" y="9"/>
                      <a:pt x="868" y="4"/>
                    </a:cubicBezTo>
                    <a:cubicBezTo>
                      <a:pt x="876" y="0"/>
                      <a:pt x="889" y="0"/>
                      <a:pt x="898" y="9"/>
                    </a:cubicBezTo>
                    <a:cubicBezTo>
                      <a:pt x="907" y="17"/>
                      <a:pt x="907" y="30"/>
                      <a:pt x="898" y="39"/>
                    </a:cubicBezTo>
                    <a:cubicBezTo>
                      <a:pt x="889" y="48"/>
                      <a:pt x="712" y="204"/>
                      <a:pt x="564" y="256"/>
                    </a:cubicBezTo>
                    <a:cubicBezTo>
                      <a:pt x="421" y="299"/>
                      <a:pt x="44" y="546"/>
                      <a:pt x="40" y="551"/>
                    </a:cubicBezTo>
                    <a:cubicBezTo>
                      <a:pt x="35" y="555"/>
                      <a:pt x="31" y="555"/>
                      <a:pt x="27" y="555"/>
                    </a:cubicBezTo>
                    <a:close/>
                  </a:path>
                </a:pathLst>
              </a:custGeom>
              <a:solidFill>
                <a:srgbClr val="DB9C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668;p19">
                <a:extLst>
                  <a:ext uri="{FF2B5EF4-FFF2-40B4-BE49-F238E27FC236}">
                    <a16:creationId xmlns:a16="http://schemas.microsoft.com/office/drawing/2014/main" id="{AD7FCEAB-23A8-481C-8923-E725B1BB3A44}"/>
                  </a:ext>
                </a:extLst>
              </p:cNvPr>
              <p:cNvSpPr/>
              <p:nvPr/>
            </p:nvSpPr>
            <p:spPr>
              <a:xfrm>
                <a:off x="7684102" y="2594205"/>
                <a:ext cx="100068" cy="101460"/>
              </a:xfrm>
              <a:custGeom>
                <a:avLst/>
                <a:gdLst/>
                <a:ahLst/>
                <a:cxnLst/>
                <a:rect l="l" t="t" r="r" b="b"/>
                <a:pathLst>
                  <a:path w="647" h="656" extrusionOk="0">
                    <a:moveTo>
                      <a:pt x="27" y="656"/>
                    </a:moveTo>
                    <a:cubicBezTo>
                      <a:pt x="22" y="656"/>
                      <a:pt x="22" y="656"/>
                      <a:pt x="18" y="651"/>
                    </a:cubicBezTo>
                    <a:cubicBezTo>
                      <a:pt x="5" y="647"/>
                      <a:pt x="1" y="634"/>
                      <a:pt x="5" y="621"/>
                    </a:cubicBezTo>
                    <a:cubicBezTo>
                      <a:pt x="9" y="617"/>
                      <a:pt x="57" y="513"/>
                      <a:pt x="114" y="456"/>
                    </a:cubicBezTo>
                    <a:cubicBezTo>
                      <a:pt x="166" y="404"/>
                      <a:pt x="590" y="27"/>
                      <a:pt x="608" y="10"/>
                    </a:cubicBezTo>
                    <a:cubicBezTo>
                      <a:pt x="616" y="1"/>
                      <a:pt x="629" y="1"/>
                      <a:pt x="638" y="10"/>
                    </a:cubicBezTo>
                    <a:cubicBezTo>
                      <a:pt x="647" y="18"/>
                      <a:pt x="647" y="36"/>
                      <a:pt x="638" y="44"/>
                    </a:cubicBezTo>
                    <a:cubicBezTo>
                      <a:pt x="634" y="49"/>
                      <a:pt x="196" y="439"/>
                      <a:pt x="144" y="491"/>
                    </a:cubicBezTo>
                    <a:cubicBezTo>
                      <a:pt x="96" y="539"/>
                      <a:pt x="48" y="643"/>
                      <a:pt x="48" y="643"/>
                    </a:cubicBezTo>
                    <a:cubicBezTo>
                      <a:pt x="44" y="651"/>
                      <a:pt x="35" y="656"/>
                      <a:pt x="27" y="656"/>
                    </a:cubicBezTo>
                    <a:close/>
                  </a:path>
                </a:pathLst>
              </a:custGeom>
              <a:solidFill>
                <a:srgbClr val="DB9C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669;p19">
                <a:extLst>
                  <a:ext uri="{FF2B5EF4-FFF2-40B4-BE49-F238E27FC236}">
                    <a16:creationId xmlns:a16="http://schemas.microsoft.com/office/drawing/2014/main" id="{9B4499E8-933E-4648-93CC-79FC2A6A6586}"/>
                  </a:ext>
                </a:extLst>
              </p:cNvPr>
              <p:cNvSpPr/>
              <p:nvPr/>
            </p:nvSpPr>
            <p:spPr>
              <a:xfrm>
                <a:off x="7709004" y="2686849"/>
                <a:ext cx="45626" cy="90634"/>
              </a:xfrm>
              <a:custGeom>
                <a:avLst/>
                <a:gdLst/>
                <a:ahLst/>
                <a:cxnLst/>
                <a:rect l="l" t="t" r="r" b="b"/>
                <a:pathLst>
                  <a:path w="295" h="586" extrusionOk="0">
                    <a:moveTo>
                      <a:pt x="26" y="586"/>
                    </a:moveTo>
                    <a:cubicBezTo>
                      <a:pt x="22" y="586"/>
                      <a:pt x="18" y="581"/>
                      <a:pt x="13" y="581"/>
                    </a:cubicBezTo>
                    <a:cubicBezTo>
                      <a:pt x="5" y="573"/>
                      <a:pt x="0" y="560"/>
                      <a:pt x="5" y="551"/>
                    </a:cubicBezTo>
                    <a:cubicBezTo>
                      <a:pt x="5" y="551"/>
                      <a:pt x="52" y="464"/>
                      <a:pt x="91" y="339"/>
                    </a:cubicBezTo>
                    <a:cubicBezTo>
                      <a:pt x="126" y="208"/>
                      <a:pt x="247" y="22"/>
                      <a:pt x="252" y="13"/>
                    </a:cubicBezTo>
                    <a:cubicBezTo>
                      <a:pt x="256" y="5"/>
                      <a:pt x="269" y="0"/>
                      <a:pt x="282" y="9"/>
                    </a:cubicBezTo>
                    <a:cubicBezTo>
                      <a:pt x="291" y="13"/>
                      <a:pt x="295" y="26"/>
                      <a:pt x="291" y="39"/>
                    </a:cubicBezTo>
                    <a:cubicBezTo>
                      <a:pt x="286" y="39"/>
                      <a:pt x="169" y="230"/>
                      <a:pt x="135" y="352"/>
                    </a:cubicBezTo>
                    <a:cubicBezTo>
                      <a:pt x="96" y="482"/>
                      <a:pt x="48" y="568"/>
                      <a:pt x="44" y="573"/>
                    </a:cubicBezTo>
                    <a:cubicBezTo>
                      <a:pt x="39" y="581"/>
                      <a:pt x="31" y="586"/>
                      <a:pt x="26" y="586"/>
                    </a:cubicBezTo>
                    <a:close/>
                  </a:path>
                </a:pathLst>
              </a:custGeom>
              <a:solidFill>
                <a:srgbClr val="DB9C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670;p19">
                <a:extLst>
                  <a:ext uri="{FF2B5EF4-FFF2-40B4-BE49-F238E27FC236}">
                    <a16:creationId xmlns:a16="http://schemas.microsoft.com/office/drawing/2014/main" id="{1E6C1DB0-A56B-442F-B862-25EC9FF524B7}"/>
                  </a:ext>
                </a:extLst>
              </p:cNvPr>
              <p:cNvSpPr/>
              <p:nvPr/>
            </p:nvSpPr>
            <p:spPr>
              <a:xfrm>
                <a:off x="7597644" y="2553992"/>
                <a:ext cx="39749" cy="38357"/>
              </a:xfrm>
              <a:custGeom>
                <a:avLst/>
                <a:gdLst/>
                <a:ahLst/>
                <a:cxnLst/>
                <a:rect l="l" t="t" r="r" b="b"/>
                <a:pathLst>
                  <a:path w="257" h="248" extrusionOk="0">
                    <a:moveTo>
                      <a:pt x="26" y="248"/>
                    </a:moveTo>
                    <a:cubicBezTo>
                      <a:pt x="22" y="248"/>
                      <a:pt x="13" y="248"/>
                      <a:pt x="9" y="239"/>
                    </a:cubicBezTo>
                    <a:cubicBezTo>
                      <a:pt x="0" y="231"/>
                      <a:pt x="5" y="218"/>
                      <a:pt x="13" y="209"/>
                    </a:cubicBezTo>
                    <a:cubicBezTo>
                      <a:pt x="61" y="179"/>
                      <a:pt x="183" y="79"/>
                      <a:pt x="209" y="18"/>
                    </a:cubicBezTo>
                    <a:cubicBezTo>
                      <a:pt x="213" y="5"/>
                      <a:pt x="226" y="1"/>
                      <a:pt x="239" y="5"/>
                    </a:cubicBezTo>
                    <a:cubicBezTo>
                      <a:pt x="248" y="10"/>
                      <a:pt x="256" y="23"/>
                      <a:pt x="248" y="36"/>
                    </a:cubicBezTo>
                    <a:cubicBezTo>
                      <a:pt x="213" y="122"/>
                      <a:pt x="48" y="239"/>
                      <a:pt x="39" y="244"/>
                    </a:cubicBezTo>
                    <a:cubicBezTo>
                      <a:pt x="35" y="248"/>
                      <a:pt x="31" y="248"/>
                      <a:pt x="26" y="248"/>
                    </a:cubicBezTo>
                    <a:close/>
                  </a:path>
                </a:pathLst>
              </a:custGeom>
              <a:solidFill>
                <a:srgbClr val="DB9C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671;p19">
                <a:extLst>
                  <a:ext uri="{FF2B5EF4-FFF2-40B4-BE49-F238E27FC236}">
                    <a16:creationId xmlns:a16="http://schemas.microsoft.com/office/drawing/2014/main" id="{B202BF8F-A5AC-40BF-B441-BA533994319B}"/>
                  </a:ext>
                </a:extLst>
              </p:cNvPr>
              <p:cNvSpPr/>
              <p:nvPr/>
            </p:nvSpPr>
            <p:spPr>
              <a:xfrm>
                <a:off x="6484517" y="3181003"/>
                <a:ext cx="285821" cy="200755"/>
              </a:xfrm>
              <a:custGeom>
                <a:avLst/>
                <a:gdLst/>
                <a:ahLst/>
                <a:cxnLst/>
                <a:rect l="l" t="t" r="r" b="b"/>
                <a:pathLst>
                  <a:path w="1848" h="1298" extrusionOk="0">
                    <a:moveTo>
                      <a:pt x="26" y="1297"/>
                    </a:moveTo>
                    <a:cubicBezTo>
                      <a:pt x="22" y="1297"/>
                      <a:pt x="13" y="1293"/>
                      <a:pt x="9" y="1288"/>
                    </a:cubicBezTo>
                    <a:cubicBezTo>
                      <a:pt x="0" y="1280"/>
                      <a:pt x="0" y="1267"/>
                      <a:pt x="13" y="1258"/>
                    </a:cubicBezTo>
                    <a:cubicBezTo>
                      <a:pt x="18" y="1249"/>
                      <a:pt x="733" y="573"/>
                      <a:pt x="1730" y="157"/>
                    </a:cubicBezTo>
                    <a:cubicBezTo>
                      <a:pt x="1505" y="139"/>
                      <a:pt x="889" y="131"/>
                      <a:pt x="390" y="465"/>
                    </a:cubicBezTo>
                    <a:cubicBezTo>
                      <a:pt x="382" y="473"/>
                      <a:pt x="364" y="469"/>
                      <a:pt x="360" y="460"/>
                    </a:cubicBezTo>
                    <a:cubicBezTo>
                      <a:pt x="351" y="452"/>
                      <a:pt x="356" y="434"/>
                      <a:pt x="364" y="430"/>
                    </a:cubicBezTo>
                    <a:cubicBezTo>
                      <a:pt x="997" y="1"/>
                      <a:pt x="1817" y="118"/>
                      <a:pt x="1826" y="122"/>
                    </a:cubicBezTo>
                    <a:cubicBezTo>
                      <a:pt x="1839" y="122"/>
                      <a:pt x="1847" y="131"/>
                      <a:pt x="1847" y="139"/>
                    </a:cubicBezTo>
                    <a:cubicBezTo>
                      <a:pt x="1847" y="148"/>
                      <a:pt x="1843" y="161"/>
                      <a:pt x="1834" y="165"/>
                    </a:cubicBezTo>
                    <a:cubicBezTo>
                      <a:pt x="798" y="573"/>
                      <a:pt x="48" y="1280"/>
                      <a:pt x="44" y="1288"/>
                    </a:cubicBezTo>
                    <a:cubicBezTo>
                      <a:pt x="39" y="1293"/>
                      <a:pt x="31" y="1297"/>
                      <a:pt x="26" y="1297"/>
                    </a:cubicBezTo>
                    <a:close/>
                  </a:path>
                </a:pathLst>
              </a:custGeom>
              <a:solidFill>
                <a:srgbClr val="DB9C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672;p19">
                <a:extLst>
                  <a:ext uri="{FF2B5EF4-FFF2-40B4-BE49-F238E27FC236}">
                    <a16:creationId xmlns:a16="http://schemas.microsoft.com/office/drawing/2014/main" id="{A3A09646-5E0B-4FAD-8452-1B76E81A2746}"/>
                  </a:ext>
                </a:extLst>
              </p:cNvPr>
              <p:cNvSpPr/>
              <p:nvPr/>
            </p:nvSpPr>
            <p:spPr>
              <a:xfrm>
                <a:off x="7164426" y="1726536"/>
                <a:ext cx="293863" cy="513178"/>
              </a:xfrm>
              <a:custGeom>
                <a:avLst/>
                <a:gdLst/>
                <a:ahLst/>
                <a:cxnLst/>
                <a:rect l="l" t="t" r="r" b="b"/>
                <a:pathLst>
                  <a:path w="1900" h="3318" extrusionOk="0">
                    <a:moveTo>
                      <a:pt x="1869" y="1457"/>
                    </a:moveTo>
                    <a:lnTo>
                      <a:pt x="1657" y="412"/>
                    </a:lnTo>
                    <a:lnTo>
                      <a:pt x="274" y="70"/>
                    </a:lnTo>
                    <a:lnTo>
                      <a:pt x="1" y="1"/>
                    </a:lnTo>
                    <a:lnTo>
                      <a:pt x="40" y="178"/>
                    </a:lnTo>
                    <a:lnTo>
                      <a:pt x="139" y="647"/>
                    </a:lnTo>
                    <a:lnTo>
                      <a:pt x="313" y="1453"/>
                    </a:lnTo>
                    <a:lnTo>
                      <a:pt x="1206" y="2121"/>
                    </a:lnTo>
                    <a:lnTo>
                      <a:pt x="1635" y="3317"/>
                    </a:lnTo>
                    <a:lnTo>
                      <a:pt x="1653" y="2073"/>
                    </a:lnTo>
                    <a:lnTo>
                      <a:pt x="1900" y="1600"/>
                    </a:lnTo>
                    <a:close/>
                  </a:path>
                </a:pathLst>
              </a:custGeom>
              <a:solidFill>
                <a:srgbClr val="DB9C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673;p19">
                <a:extLst>
                  <a:ext uri="{FF2B5EF4-FFF2-40B4-BE49-F238E27FC236}">
                    <a16:creationId xmlns:a16="http://schemas.microsoft.com/office/drawing/2014/main" id="{3067646B-A5B8-4FCC-B5B6-CA043248F64B}"/>
                  </a:ext>
                </a:extLst>
              </p:cNvPr>
              <p:cNvSpPr/>
              <p:nvPr/>
            </p:nvSpPr>
            <p:spPr>
              <a:xfrm>
                <a:off x="7170458" y="1737208"/>
                <a:ext cx="283192" cy="238339"/>
              </a:xfrm>
              <a:custGeom>
                <a:avLst/>
                <a:gdLst/>
                <a:ahLst/>
                <a:cxnLst/>
                <a:rect l="l" t="t" r="r" b="b"/>
                <a:pathLst>
                  <a:path w="1831" h="1541" extrusionOk="0">
                    <a:moveTo>
                      <a:pt x="1" y="109"/>
                    </a:moveTo>
                    <a:lnTo>
                      <a:pt x="235" y="1"/>
                    </a:lnTo>
                    <a:lnTo>
                      <a:pt x="1618" y="343"/>
                    </a:lnTo>
                    <a:lnTo>
                      <a:pt x="1830" y="1388"/>
                    </a:lnTo>
                    <a:cubicBezTo>
                      <a:pt x="920" y="1540"/>
                      <a:pt x="373" y="989"/>
                      <a:pt x="100" y="578"/>
                    </a:cubicBezTo>
                    <a:close/>
                  </a:path>
                </a:pathLst>
              </a:custGeom>
              <a:solidFill>
                <a:srgbClr val="DB9C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674;p19">
                <a:extLst>
                  <a:ext uri="{FF2B5EF4-FFF2-40B4-BE49-F238E27FC236}">
                    <a16:creationId xmlns:a16="http://schemas.microsoft.com/office/drawing/2014/main" id="{687C7B08-1B0E-4920-A905-EE7359F85CC6}"/>
                  </a:ext>
                </a:extLst>
              </p:cNvPr>
              <p:cNvSpPr/>
              <p:nvPr/>
            </p:nvSpPr>
            <p:spPr>
              <a:xfrm>
                <a:off x="7049819" y="1678281"/>
                <a:ext cx="142292" cy="116153"/>
              </a:xfrm>
              <a:custGeom>
                <a:avLst/>
                <a:gdLst/>
                <a:ahLst/>
                <a:cxnLst/>
                <a:rect l="l" t="t" r="r" b="b"/>
                <a:pathLst>
                  <a:path w="920" h="751" extrusionOk="0">
                    <a:moveTo>
                      <a:pt x="625" y="716"/>
                    </a:moveTo>
                    <a:cubicBezTo>
                      <a:pt x="716" y="742"/>
                      <a:pt x="815" y="750"/>
                      <a:pt x="919" y="729"/>
                    </a:cubicBezTo>
                    <a:lnTo>
                      <a:pt x="572" y="139"/>
                    </a:lnTo>
                    <a:cubicBezTo>
                      <a:pt x="572" y="139"/>
                      <a:pt x="412" y="13"/>
                      <a:pt x="269" y="5"/>
                    </a:cubicBezTo>
                    <a:cubicBezTo>
                      <a:pt x="213" y="0"/>
                      <a:pt x="156" y="18"/>
                      <a:pt x="113" y="65"/>
                    </a:cubicBezTo>
                    <a:cubicBezTo>
                      <a:pt x="0" y="204"/>
                      <a:pt x="243" y="616"/>
                      <a:pt x="625" y="716"/>
                    </a:cubicBezTo>
                    <a:close/>
                  </a:path>
                </a:pathLst>
              </a:custGeom>
              <a:solidFill>
                <a:srgbClr val="DB9C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675;p19">
                <a:extLst>
                  <a:ext uri="{FF2B5EF4-FFF2-40B4-BE49-F238E27FC236}">
                    <a16:creationId xmlns:a16="http://schemas.microsoft.com/office/drawing/2014/main" id="{1C962CC7-27E1-41F8-926D-6F398CFCAB84}"/>
                  </a:ext>
                </a:extLst>
              </p:cNvPr>
              <p:cNvSpPr/>
              <p:nvPr/>
            </p:nvSpPr>
            <p:spPr>
              <a:xfrm>
                <a:off x="7091270" y="1678899"/>
                <a:ext cx="100842" cy="115535"/>
              </a:xfrm>
              <a:custGeom>
                <a:avLst/>
                <a:gdLst/>
                <a:ahLst/>
                <a:cxnLst/>
                <a:rect l="l" t="t" r="r" b="b"/>
                <a:pathLst>
                  <a:path w="652" h="747" extrusionOk="0">
                    <a:moveTo>
                      <a:pt x="1" y="1"/>
                    </a:moveTo>
                    <a:cubicBezTo>
                      <a:pt x="57" y="192"/>
                      <a:pt x="170" y="512"/>
                      <a:pt x="357" y="712"/>
                    </a:cubicBezTo>
                    <a:cubicBezTo>
                      <a:pt x="448" y="738"/>
                      <a:pt x="547" y="746"/>
                      <a:pt x="651" y="725"/>
                    </a:cubicBezTo>
                    <a:lnTo>
                      <a:pt x="304" y="135"/>
                    </a:lnTo>
                    <a:cubicBezTo>
                      <a:pt x="304" y="135"/>
                      <a:pt x="144" y="9"/>
                      <a:pt x="1" y="1"/>
                    </a:cubicBezTo>
                    <a:close/>
                  </a:path>
                </a:pathLst>
              </a:custGeom>
              <a:solidFill>
                <a:srgbClr val="DB9C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676;p19">
                <a:extLst>
                  <a:ext uri="{FF2B5EF4-FFF2-40B4-BE49-F238E27FC236}">
                    <a16:creationId xmlns:a16="http://schemas.microsoft.com/office/drawing/2014/main" id="{FDB67F13-C6A7-48AA-81C3-D50C0A9391A2}"/>
                  </a:ext>
                </a:extLst>
              </p:cNvPr>
              <p:cNvSpPr/>
              <p:nvPr/>
            </p:nvSpPr>
            <p:spPr>
              <a:xfrm>
                <a:off x="7103488" y="1358434"/>
                <a:ext cx="461366" cy="549370"/>
              </a:xfrm>
              <a:custGeom>
                <a:avLst/>
                <a:gdLst/>
                <a:ahLst/>
                <a:cxnLst/>
                <a:rect l="l" t="t" r="r" b="b"/>
                <a:pathLst>
                  <a:path w="2983" h="3552" extrusionOk="0">
                    <a:moveTo>
                      <a:pt x="2198" y="3334"/>
                    </a:moveTo>
                    <a:cubicBezTo>
                      <a:pt x="2086" y="3408"/>
                      <a:pt x="1964" y="3465"/>
                      <a:pt x="1830" y="3495"/>
                    </a:cubicBezTo>
                    <a:cubicBezTo>
                      <a:pt x="1583" y="3551"/>
                      <a:pt x="1335" y="3525"/>
                      <a:pt x="1101" y="3430"/>
                    </a:cubicBezTo>
                    <a:cubicBezTo>
                      <a:pt x="815" y="3317"/>
                      <a:pt x="555" y="3096"/>
                      <a:pt x="356" y="2801"/>
                    </a:cubicBezTo>
                    <a:cubicBezTo>
                      <a:pt x="225" y="2606"/>
                      <a:pt x="121" y="2376"/>
                      <a:pt x="61" y="2125"/>
                    </a:cubicBezTo>
                    <a:cubicBezTo>
                      <a:pt x="61" y="2120"/>
                      <a:pt x="61" y="2116"/>
                      <a:pt x="56" y="2107"/>
                    </a:cubicBezTo>
                    <a:cubicBezTo>
                      <a:pt x="56" y="2107"/>
                      <a:pt x="56" y="2107"/>
                      <a:pt x="56" y="2103"/>
                    </a:cubicBezTo>
                    <a:cubicBezTo>
                      <a:pt x="17" y="1938"/>
                      <a:pt x="0" y="1774"/>
                      <a:pt x="0" y="1609"/>
                    </a:cubicBezTo>
                    <a:cubicBezTo>
                      <a:pt x="0" y="1596"/>
                      <a:pt x="0" y="1583"/>
                      <a:pt x="0" y="1570"/>
                    </a:cubicBezTo>
                    <a:cubicBezTo>
                      <a:pt x="0" y="1513"/>
                      <a:pt x="4" y="1461"/>
                      <a:pt x="9" y="1405"/>
                    </a:cubicBezTo>
                    <a:cubicBezTo>
                      <a:pt x="39" y="1106"/>
                      <a:pt x="134" y="833"/>
                      <a:pt x="286" y="607"/>
                    </a:cubicBezTo>
                    <a:cubicBezTo>
                      <a:pt x="438" y="382"/>
                      <a:pt x="642" y="208"/>
                      <a:pt x="889" y="117"/>
                    </a:cubicBezTo>
                    <a:cubicBezTo>
                      <a:pt x="932" y="100"/>
                      <a:pt x="980" y="87"/>
                      <a:pt x="1028" y="74"/>
                    </a:cubicBezTo>
                    <a:cubicBezTo>
                      <a:pt x="1348" y="0"/>
                      <a:pt x="1674" y="65"/>
                      <a:pt x="1960" y="239"/>
                    </a:cubicBezTo>
                    <a:cubicBezTo>
                      <a:pt x="2229" y="404"/>
                      <a:pt x="2467" y="664"/>
                      <a:pt x="2627" y="989"/>
                    </a:cubicBezTo>
                    <a:cubicBezTo>
                      <a:pt x="2632" y="993"/>
                      <a:pt x="2636" y="997"/>
                      <a:pt x="2636" y="1002"/>
                    </a:cubicBezTo>
                    <a:cubicBezTo>
                      <a:pt x="2658" y="1050"/>
                      <a:pt x="2680" y="1093"/>
                      <a:pt x="2701" y="1145"/>
                    </a:cubicBezTo>
                    <a:cubicBezTo>
                      <a:pt x="2740" y="1245"/>
                      <a:pt x="2775" y="1353"/>
                      <a:pt x="2801" y="1461"/>
                    </a:cubicBezTo>
                    <a:cubicBezTo>
                      <a:pt x="2983" y="2238"/>
                      <a:pt x="2719" y="2992"/>
                      <a:pt x="2198" y="3334"/>
                    </a:cubicBezTo>
                    <a:close/>
                  </a:path>
                </a:pathLst>
              </a:custGeom>
              <a:solidFill>
                <a:srgbClr val="DB9C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677;p19">
                <a:extLst>
                  <a:ext uri="{FF2B5EF4-FFF2-40B4-BE49-F238E27FC236}">
                    <a16:creationId xmlns:a16="http://schemas.microsoft.com/office/drawing/2014/main" id="{00CF83C9-FD6B-468D-BCF7-339BF62CFE93}"/>
                  </a:ext>
                </a:extLst>
              </p:cNvPr>
              <p:cNvSpPr/>
              <p:nvPr/>
            </p:nvSpPr>
            <p:spPr>
              <a:xfrm>
                <a:off x="7104725" y="1358434"/>
                <a:ext cx="301906" cy="243597"/>
              </a:xfrm>
              <a:custGeom>
                <a:avLst/>
                <a:gdLst/>
                <a:ahLst/>
                <a:cxnLst/>
                <a:rect l="l" t="t" r="r" b="b"/>
                <a:pathLst>
                  <a:path w="1952" h="1575" extrusionOk="0">
                    <a:moveTo>
                      <a:pt x="204" y="1574"/>
                    </a:moveTo>
                    <a:lnTo>
                      <a:pt x="1" y="1405"/>
                    </a:lnTo>
                    <a:cubicBezTo>
                      <a:pt x="31" y="1106"/>
                      <a:pt x="126" y="833"/>
                      <a:pt x="278" y="607"/>
                    </a:cubicBezTo>
                    <a:cubicBezTo>
                      <a:pt x="430" y="382"/>
                      <a:pt x="634" y="208"/>
                      <a:pt x="881" y="117"/>
                    </a:cubicBezTo>
                    <a:cubicBezTo>
                      <a:pt x="924" y="100"/>
                      <a:pt x="972" y="87"/>
                      <a:pt x="1020" y="74"/>
                    </a:cubicBezTo>
                    <a:cubicBezTo>
                      <a:pt x="1340" y="0"/>
                      <a:pt x="1666" y="65"/>
                      <a:pt x="1952" y="239"/>
                    </a:cubicBezTo>
                    <a:cubicBezTo>
                      <a:pt x="157" y="299"/>
                      <a:pt x="204" y="1561"/>
                      <a:pt x="204" y="1574"/>
                    </a:cubicBezTo>
                    <a:close/>
                  </a:path>
                </a:pathLst>
              </a:custGeom>
              <a:solidFill>
                <a:srgbClr val="DB9C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678;p19">
                <a:extLst>
                  <a:ext uri="{FF2B5EF4-FFF2-40B4-BE49-F238E27FC236}">
                    <a16:creationId xmlns:a16="http://schemas.microsoft.com/office/drawing/2014/main" id="{CD92B53E-DC7F-4685-8C8F-242051A21FF2}"/>
                  </a:ext>
                </a:extLst>
              </p:cNvPr>
              <p:cNvSpPr/>
              <p:nvPr/>
            </p:nvSpPr>
            <p:spPr>
              <a:xfrm>
                <a:off x="7119573" y="1951264"/>
                <a:ext cx="297885" cy="322631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2086" extrusionOk="0">
                    <a:moveTo>
                      <a:pt x="603" y="0"/>
                    </a:moveTo>
                    <a:lnTo>
                      <a:pt x="0" y="603"/>
                    </a:lnTo>
                    <a:lnTo>
                      <a:pt x="802" y="2086"/>
                    </a:lnTo>
                    <a:lnTo>
                      <a:pt x="1153" y="1041"/>
                    </a:lnTo>
                    <a:lnTo>
                      <a:pt x="1327" y="850"/>
                    </a:lnTo>
                    <a:lnTo>
                      <a:pt x="1925" y="1864"/>
                    </a:lnTo>
                    <a:lnTo>
                      <a:pt x="1496" y="668"/>
                    </a:lnTo>
                    <a:close/>
                  </a:path>
                </a:pathLst>
              </a:custGeom>
              <a:solidFill>
                <a:srgbClr val="FFD4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679;p19">
                <a:extLst>
                  <a:ext uri="{FF2B5EF4-FFF2-40B4-BE49-F238E27FC236}">
                    <a16:creationId xmlns:a16="http://schemas.microsoft.com/office/drawing/2014/main" id="{73B86987-8B09-496C-B602-3341729986AD}"/>
                  </a:ext>
                </a:extLst>
              </p:cNvPr>
              <p:cNvSpPr/>
              <p:nvPr/>
            </p:nvSpPr>
            <p:spPr>
              <a:xfrm>
                <a:off x="7417304" y="1974000"/>
                <a:ext cx="148324" cy="265714"/>
              </a:xfrm>
              <a:custGeom>
                <a:avLst/>
                <a:gdLst/>
                <a:ahLst/>
                <a:cxnLst/>
                <a:rect l="l" t="t" r="r" b="b"/>
                <a:pathLst>
                  <a:path w="959" h="1718" extrusionOk="0">
                    <a:moveTo>
                      <a:pt x="0" y="1717"/>
                    </a:moveTo>
                    <a:lnTo>
                      <a:pt x="18" y="473"/>
                    </a:lnTo>
                    <a:lnTo>
                      <a:pt x="265" y="0"/>
                    </a:lnTo>
                    <a:lnTo>
                      <a:pt x="811" y="352"/>
                    </a:lnTo>
                    <a:lnTo>
                      <a:pt x="958" y="1470"/>
                    </a:lnTo>
                    <a:lnTo>
                      <a:pt x="265" y="633"/>
                    </a:lnTo>
                    <a:close/>
                  </a:path>
                </a:pathLst>
              </a:custGeom>
              <a:solidFill>
                <a:srgbClr val="FFD4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680;p19">
                <a:extLst>
                  <a:ext uri="{FF2B5EF4-FFF2-40B4-BE49-F238E27FC236}">
                    <a16:creationId xmlns:a16="http://schemas.microsoft.com/office/drawing/2014/main" id="{4FD82728-1C00-43BA-9522-100C8EB8A49E}"/>
                  </a:ext>
                </a:extLst>
              </p:cNvPr>
              <p:cNvSpPr/>
              <p:nvPr/>
            </p:nvSpPr>
            <p:spPr>
              <a:xfrm>
                <a:off x="7055851" y="1334306"/>
                <a:ext cx="325415" cy="534522"/>
              </a:xfrm>
              <a:custGeom>
                <a:avLst/>
                <a:gdLst/>
                <a:ahLst/>
                <a:cxnLst/>
                <a:rect l="l" t="t" r="r" b="b"/>
                <a:pathLst>
                  <a:path w="2104" h="3456" extrusionOk="0">
                    <a:moveTo>
                      <a:pt x="2103" y="226"/>
                    </a:moveTo>
                    <a:cubicBezTo>
                      <a:pt x="2103" y="226"/>
                      <a:pt x="902" y="451"/>
                      <a:pt x="677" y="1093"/>
                    </a:cubicBezTo>
                    <a:cubicBezTo>
                      <a:pt x="547" y="1474"/>
                      <a:pt x="677" y="1604"/>
                      <a:pt x="720" y="1791"/>
                    </a:cubicBezTo>
                    <a:cubicBezTo>
                      <a:pt x="768" y="1973"/>
                      <a:pt x="555" y="2133"/>
                      <a:pt x="555" y="2133"/>
                    </a:cubicBezTo>
                    <a:cubicBezTo>
                      <a:pt x="555" y="2133"/>
                      <a:pt x="724" y="2740"/>
                      <a:pt x="963" y="2914"/>
                    </a:cubicBezTo>
                    <a:cubicBezTo>
                      <a:pt x="984" y="2931"/>
                      <a:pt x="1010" y="2948"/>
                      <a:pt x="1032" y="2961"/>
                    </a:cubicBezTo>
                    <a:cubicBezTo>
                      <a:pt x="1197" y="3070"/>
                      <a:pt x="1253" y="3282"/>
                      <a:pt x="1162" y="3456"/>
                    </a:cubicBezTo>
                    <a:cubicBezTo>
                      <a:pt x="1162" y="3456"/>
                      <a:pt x="486" y="3113"/>
                      <a:pt x="243" y="2047"/>
                    </a:cubicBezTo>
                    <a:cubicBezTo>
                      <a:pt x="0" y="980"/>
                      <a:pt x="599" y="347"/>
                      <a:pt x="599" y="347"/>
                    </a:cubicBezTo>
                    <a:lnTo>
                      <a:pt x="1461" y="0"/>
                    </a:lnTo>
                    <a:close/>
                  </a:path>
                </a:pathLst>
              </a:custGeom>
              <a:solidFill>
                <a:srgbClr val="8D4C2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682;p19">
                <a:extLst>
                  <a:ext uri="{FF2B5EF4-FFF2-40B4-BE49-F238E27FC236}">
                    <a16:creationId xmlns:a16="http://schemas.microsoft.com/office/drawing/2014/main" id="{914A5DFA-CE3F-42F1-92D8-5C33A749ABAA}"/>
                  </a:ext>
                </a:extLst>
              </p:cNvPr>
              <p:cNvSpPr/>
              <p:nvPr/>
            </p:nvSpPr>
            <p:spPr>
              <a:xfrm>
                <a:off x="5810485" y="1789639"/>
                <a:ext cx="405841" cy="321239"/>
              </a:xfrm>
              <a:custGeom>
                <a:avLst/>
                <a:gdLst/>
                <a:ahLst/>
                <a:cxnLst/>
                <a:rect l="l" t="t" r="r" b="b"/>
                <a:pathLst>
                  <a:path w="2624" h="2077" extrusionOk="0">
                    <a:moveTo>
                      <a:pt x="2624" y="460"/>
                    </a:moveTo>
                    <a:lnTo>
                      <a:pt x="2385" y="954"/>
                    </a:lnTo>
                    <a:lnTo>
                      <a:pt x="1939" y="681"/>
                    </a:lnTo>
                    <a:lnTo>
                      <a:pt x="1939" y="2077"/>
                    </a:lnTo>
                    <a:lnTo>
                      <a:pt x="686" y="2077"/>
                    </a:lnTo>
                    <a:lnTo>
                      <a:pt x="686" y="681"/>
                    </a:lnTo>
                    <a:lnTo>
                      <a:pt x="239" y="954"/>
                    </a:lnTo>
                    <a:lnTo>
                      <a:pt x="1" y="460"/>
                    </a:lnTo>
                    <a:lnTo>
                      <a:pt x="651" y="0"/>
                    </a:lnTo>
                    <a:lnTo>
                      <a:pt x="985" y="0"/>
                    </a:lnTo>
                    <a:cubicBezTo>
                      <a:pt x="1041" y="126"/>
                      <a:pt x="1167" y="213"/>
                      <a:pt x="1310" y="213"/>
                    </a:cubicBezTo>
                    <a:cubicBezTo>
                      <a:pt x="1458" y="213"/>
                      <a:pt x="1583" y="126"/>
                      <a:pt x="1640" y="0"/>
                    </a:cubicBezTo>
                    <a:lnTo>
                      <a:pt x="196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93" name="Google Shape;683;p19">
                <a:extLst>
                  <a:ext uri="{FF2B5EF4-FFF2-40B4-BE49-F238E27FC236}">
                    <a16:creationId xmlns:a16="http://schemas.microsoft.com/office/drawing/2014/main" id="{B5599A48-C805-43D0-9A3B-7AEB2D85CF7C}"/>
                  </a:ext>
                </a:extLst>
              </p:cNvPr>
              <p:cNvGrpSpPr/>
              <p:nvPr/>
            </p:nvGrpSpPr>
            <p:grpSpPr>
              <a:xfrm>
                <a:off x="5815279" y="2549352"/>
                <a:ext cx="396406" cy="321393"/>
                <a:chOff x="5815279" y="2549352"/>
                <a:chExt cx="396406" cy="321393"/>
              </a:xfrm>
            </p:grpSpPr>
            <p:sp>
              <p:nvSpPr>
                <p:cNvPr id="106" name="Google Shape;684;p19">
                  <a:extLst>
                    <a:ext uri="{FF2B5EF4-FFF2-40B4-BE49-F238E27FC236}">
                      <a16:creationId xmlns:a16="http://schemas.microsoft.com/office/drawing/2014/main" id="{3E23B7F4-F68F-4EFB-A530-ADEE648407D4}"/>
                    </a:ext>
                  </a:extLst>
                </p:cNvPr>
                <p:cNvSpPr/>
                <p:nvPr/>
              </p:nvSpPr>
              <p:spPr>
                <a:xfrm>
                  <a:off x="5946590" y="2824965"/>
                  <a:ext cx="133631" cy="457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4" h="296" extrusionOk="0">
                      <a:moveTo>
                        <a:pt x="864" y="243"/>
                      </a:moveTo>
                      <a:lnTo>
                        <a:pt x="864" y="295"/>
                      </a:lnTo>
                      <a:lnTo>
                        <a:pt x="1" y="295"/>
                      </a:lnTo>
                      <a:lnTo>
                        <a:pt x="1" y="243"/>
                      </a:lnTo>
                      <a:cubicBezTo>
                        <a:pt x="62" y="213"/>
                        <a:pt x="96" y="148"/>
                        <a:pt x="96" y="148"/>
                      </a:cubicBezTo>
                      <a:lnTo>
                        <a:pt x="96" y="0"/>
                      </a:lnTo>
                      <a:lnTo>
                        <a:pt x="768" y="0"/>
                      </a:lnTo>
                      <a:lnTo>
                        <a:pt x="768" y="148"/>
                      </a:lnTo>
                      <a:cubicBezTo>
                        <a:pt x="768" y="148"/>
                        <a:pt x="803" y="213"/>
                        <a:pt x="864" y="24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" name="Google Shape;685;p19">
                  <a:extLst>
                    <a:ext uri="{FF2B5EF4-FFF2-40B4-BE49-F238E27FC236}">
                      <a16:creationId xmlns:a16="http://schemas.microsoft.com/office/drawing/2014/main" id="{49B77A82-EA80-484D-9D94-67C78D6A5DB9}"/>
                    </a:ext>
                  </a:extLst>
                </p:cNvPr>
                <p:cNvSpPr/>
                <p:nvPr/>
              </p:nvSpPr>
              <p:spPr>
                <a:xfrm>
                  <a:off x="5939940" y="2861156"/>
                  <a:ext cx="146313" cy="95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6" h="62" extrusionOk="0">
                      <a:moveTo>
                        <a:pt x="946" y="27"/>
                      </a:moveTo>
                      <a:lnTo>
                        <a:pt x="946" y="35"/>
                      </a:lnTo>
                      <a:cubicBezTo>
                        <a:pt x="946" y="48"/>
                        <a:pt x="937" y="61"/>
                        <a:pt x="920" y="61"/>
                      </a:cubicBezTo>
                      <a:lnTo>
                        <a:pt x="27" y="61"/>
                      </a:lnTo>
                      <a:cubicBezTo>
                        <a:pt x="14" y="61"/>
                        <a:pt x="1" y="48"/>
                        <a:pt x="1" y="35"/>
                      </a:cubicBezTo>
                      <a:lnTo>
                        <a:pt x="1" y="27"/>
                      </a:lnTo>
                      <a:cubicBezTo>
                        <a:pt x="1" y="14"/>
                        <a:pt x="14" y="1"/>
                        <a:pt x="27" y="1"/>
                      </a:cubicBezTo>
                      <a:lnTo>
                        <a:pt x="920" y="1"/>
                      </a:lnTo>
                      <a:cubicBezTo>
                        <a:pt x="937" y="1"/>
                        <a:pt x="946" y="14"/>
                        <a:pt x="946" y="2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" name="Google Shape;686;p19">
                  <a:extLst>
                    <a:ext uri="{FF2B5EF4-FFF2-40B4-BE49-F238E27FC236}">
                      <a16:creationId xmlns:a16="http://schemas.microsoft.com/office/drawing/2014/main" id="{F62119CE-7C74-4B4E-AEA7-2D70BCF24410}"/>
                    </a:ext>
                  </a:extLst>
                </p:cNvPr>
                <p:cNvSpPr/>
                <p:nvPr/>
              </p:nvSpPr>
              <p:spPr>
                <a:xfrm>
                  <a:off x="5961438" y="2824965"/>
                  <a:ext cx="104090" cy="148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3" h="96" extrusionOk="0">
                      <a:moveTo>
                        <a:pt x="672" y="96"/>
                      </a:moveTo>
                      <a:lnTo>
                        <a:pt x="0" y="96"/>
                      </a:lnTo>
                      <a:lnTo>
                        <a:pt x="0" y="0"/>
                      </a:lnTo>
                      <a:lnTo>
                        <a:pt x="67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" name="Google Shape;687;p19">
                  <a:extLst>
                    <a:ext uri="{FF2B5EF4-FFF2-40B4-BE49-F238E27FC236}">
                      <a16:creationId xmlns:a16="http://schemas.microsoft.com/office/drawing/2014/main" id="{E5545E0E-0853-437A-AC37-72E68F533CDE}"/>
                    </a:ext>
                  </a:extLst>
                </p:cNvPr>
                <p:cNvSpPr/>
                <p:nvPr/>
              </p:nvSpPr>
              <p:spPr>
                <a:xfrm>
                  <a:off x="5815279" y="2549352"/>
                  <a:ext cx="396406" cy="2838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63" h="1835" extrusionOk="0">
                      <a:moveTo>
                        <a:pt x="2563" y="217"/>
                      </a:moveTo>
                      <a:lnTo>
                        <a:pt x="2563" y="1639"/>
                      </a:lnTo>
                      <a:cubicBezTo>
                        <a:pt x="2563" y="1743"/>
                        <a:pt x="2467" y="1834"/>
                        <a:pt x="2354" y="1834"/>
                      </a:cubicBezTo>
                      <a:lnTo>
                        <a:pt x="208" y="1834"/>
                      </a:lnTo>
                      <a:cubicBezTo>
                        <a:pt x="96" y="1834"/>
                        <a:pt x="0" y="1743"/>
                        <a:pt x="0" y="1639"/>
                      </a:cubicBezTo>
                      <a:lnTo>
                        <a:pt x="0" y="217"/>
                      </a:lnTo>
                      <a:cubicBezTo>
                        <a:pt x="0" y="96"/>
                        <a:pt x="91" y="0"/>
                        <a:pt x="208" y="0"/>
                      </a:cubicBezTo>
                      <a:lnTo>
                        <a:pt x="2354" y="0"/>
                      </a:lnTo>
                      <a:cubicBezTo>
                        <a:pt x="2471" y="0"/>
                        <a:pt x="2563" y="96"/>
                        <a:pt x="2563" y="21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" name="Google Shape;688;p19">
                  <a:extLst>
                    <a:ext uri="{FF2B5EF4-FFF2-40B4-BE49-F238E27FC236}">
                      <a16:creationId xmlns:a16="http://schemas.microsoft.com/office/drawing/2014/main" id="{37F39901-A01A-4E06-9D57-2900512A8AD8}"/>
                    </a:ext>
                  </a:extLst>
                </p:cNvPr>
                <p:cNvSpPr/>
                <p:nvPr/>
              </p:nvSpPr>
              <p:spPr>
                <a:xfrm>
                  <a:off x="5819300" y="2553374"/>
                  <a:ext cx="388364" cy="276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1" h="1787" extrusionOk="0">
                      <a:moveTo>
                        <a:pt x="2511" y="191"/>
                      </a:moveTo>
                      <a:lnTo>
                        <a:pt x="2511" y="1613"/>
                      </a:lnTo>
                      <a:cubicBezTo>
                        <a:pt x="2511" y="1704"/>
                        <a:pt x="2428" y="1787"/>
                        <a:pt x="2328" y="1787"/>
                      </a:cubicBezTo>
                      <a:lnTo>
                        <a:pt x="182" y="1787"/>
                      </a:lnTo>
                      <a:cubicBezTo>
                        <a:pt x="83" y="1787"/>
                        <a:pt x="0" y="1704"/>
                        <a:pt x="0" y="1613"/>
                      </a:cubicBezTo>
                      <a:lnTo>
                        <a:pt x="0" y="191"/>
                      </a:lnTo>
                      <a:cubicBezTo>
                        <a:pt x="0" y="83"/>
                        <a:pt x="83" y="1"/>
                        <a:pt x="182" y="1"/>
                      </a:cubicBezTo>
                      <a:lnTo>
                        <a:pt x="2328" y="1"/>
                      </a:lnTo>
                      <a:cubicBezTo>
                        <a:pt x="2428" y="1"/>
                        <a:pt x="2511" y="83"/>
                        <a:pt x="2511" y="19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" name="Google Shape;689;p19">
                  <a:extLst>
                    <a:ext uri="{FF2B5EF4-FFF2-40B4-BE49-F238E27FC236}">
                      <a16:creationId xmlns:a16="http://schemas.microsoft.com/office/drawing/2014/main" id="{B866B12E-A07E-47BC-AAF1-29C02D8A0D30}"/>
                    </a:ext>
                  </a:extLst>
                </p:cNvPr>
                <p:cNvSpPr/>
                <p:nvPr/>
              </p:nvSpPr>
              <p:spPr>
                <a:xfrm>
                  <a:off x="5831364" y="2566056"/>
                  <a:ext cx="363617" cy="1993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51" h="1289" extrusionOk="0">
                      <a:moveTo>
                        <a:pt x="2350" y="101"/>
                      </a:moveTo>
                      <a:lnTo>
                        <a:pt x="2350" y="1289"/>
                      </a:lnTo>
                      <a:lnTo>
                        <a:pt x="0" y="1289"/>
                      </a:lnTo>
                      <a:lnTo>
                        <a:pt x="0" y="101"/>
                      </a:lnTo>
                      <a:cubicBezTo>
                        <a:pt x="0" y="44"/>
                        <a:pt x="48" y="1"/>
                        <a:pt x="104" y="1"/>
                      </a:cubicBezTo>
                      <a:lnTo>
                        <a:pt x="2250" y="1"/>
                      </a:lnTo>
                      <a:cubicBezTo>
                        <a:pt x="2307" y="1"/>
                        <a:pt x="2350" y="44"/>
                        <a:pt x="2350" y="10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" name="Google Shape;690;p19">
                  <a:extLst>
                    <a:ext uri="{FF2B5EF4-FFF2-40B4-BE49-F238E27FC236}">
                      <a16:creationId xmlns:a16="http://schemas.microsoft.com/office/drawing/2014/main" id="{3EE68140-C450-4122-8CC6-167A287C76B2}"/>
                    </a:ext>
                  </a:extLst>
                </p:cNvPr>
                <p:cNvSpPr/>
                <p:nvPr/>
              </p:nvSpPr>
              <p:spPr>
                <a:xfrm>
                  <a:off x="5815279" y="2778720"/>
                  <a:ext cx="396406" cy="54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63" h="352" extrusionOk="0">
                      <a:moveTo>
                        <a:pt x="2563" y="0"/>
                      </a:moveTo>
                      <a:lnTo>
                        <a:pt x="2563" y="156"/>
                      </a:lnTo>
                      <a:cubicBezTo>
                        <a:pt x="2563" y="260"/>
                        <a:pt x="2467" y="351"/>
                        <a:pt x="2354" y="351"/>
                      </a:cubicBezTo>
                      <a:lnTo>
                        <a:pt x="208" y="351"/>
                      </a:lnTo>
                      <a:cubicBezTo>
                        <a:pt x="96" y="351"/>
                        <a:pt x="0" y="260"/>
                        <a:pt x="0" y="156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94" name="Google Shape;691;p19">
                <a:extLst>
                  <a:ext uri="{FF2B5EF4-FFF2-40B4-BE49-F238E27FC236}">
                    <a16:creationId xmlns:a16="http://schemas.microsoft.com/office/drawing/2014/main" id="{B996BA1C-7760-4FF0-A752-F63381AEB2AC}"/>
                  </a:ext>
                </a:extLst>
              </p:cNvPr>
              <p:cNvGrpSpPr/>
              <p:nvPr/>
            </p:nvGrpSpPr>
            <p:grpSpPr>
              <a:xfrm>
                <a:off x="5866164" y="3309065"/>
                <a:ext cx="293864" cy="321394"/>
                <a:chOff x="5866164" y="3309065"/>
                <a:chExt cx="293864" cy="321394"/>
              </a:xfrm>
            </p:grpSpPr>
            <p:sp>
              <p:nvSpPr>
                <p:cNvPr id="104" name="Google Shape;692;p19">
                  <a:extLst>
                    <a:ext uri="{FF2B5EF4-FFF2-40B4-BE49-F238E27FC236}">
                      <a16:creationId xmlns:a16="http://schemas.microsoft.com/office/drawing/2014/main" id="{B123182D-1249-438D-BC8D-ECE825DBCD44}"/>
                    </a:ext>
                  </a:extLst>
                </p:cNvPr>
                <p:cNvSpPr/>
                <p:nvPr/>
              </p:nvSpPr>
              <p:spPr>
                <a:xfrm>
                  <a:off x="5866164" y="3309065"/>
                  <a:ext cx="293864" cy="3213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0" h="2078" extrusionOk="0">
                      <a:moveTo>
                        <a:pt x="1900" y="2078"/>
                      </a:moveTo>
                      <a:lnTo>
                        <a:pt x="1375" y="2078"/>
                      </a:lnTo>
                      <a:lnTo>
                        <a:pt x="1353" y="1991"/>
                      </a:lnTo>
                      <a:lnTo>
                        <a:pt x="985" y="651"/>
                      </a:lnTo>
                      <a:lnTo>
                        <a:pt x="920" y="651"/>
                      </a:lnTo>
                      <a:lnTo>
                        <a:pt x="551" y="1991"/>
                      </a:lnTo>
                      <a:lnTo>
                        <a:pt x="525" y="2078"/>
                      </a:lnTo>
                      <a:lnTo>
                        <a:pt x="1" y="2078"/>
                      </a:lnTo>
                      <a:lnTo>
                        <a:pt x="18" y="1991"/>
                      </a:lnTo>
                      <a:lnTo>
                        <a:pt x="369" y="105"/>
                      </a:lnTo>
                      <a:lnTo>
                        <a:pt x="391" y="1"/>
                      </a:lnTo>
                      <a:lnTo>
                        <a:pt x="1514" y="1"/>
                      </a:lnTo>
                      <a:lnTo>
                        <a:pt x="1535" y="105"/>
                      </a:lnTo>
                      <a:lnTo>
                        <a:pt x="1887" y="199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" name="Google Shape;693;p19">
                  <a:extLst>
                    <a:ext uri="{FF2B5EF4-FFF2-40B4-BE49-F238E27FC236}">
                      <a16:creationId xmlns:a16="http://schemas.microsoft.com/office/drawing/2014/main" id="{C05896F5-10BE-4975-9F30-B16DA13D665B}"/>
                    </a:ext>
                  </a:extLst>
                </p:cNvPr>
                <p:cNvSpPr/>
                <p:nvPr/>
              </p:nvSpPr>
              <p:spPr>
                <a:xfrm>
                  <a:off x="5923236" y="3309065"/>
                  <a:ext cx="180494" cy="162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7" h="105" extrusionOk="0">
                      <a:moveTo>
                        <a:pt x="1166" y="105"/>
                      </a:moveTo>
                      <a:lnTo>
                        <a:pt x="0" y="105"/>
                      </a:lnTo>
                      <a:lnTo>
                        <a:pt x="22" y="1"/>
                      </a:lnTo>
                      <a:lnTo>
                        <a:pt x="1145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95" name="Google Shape;715;p19">
                <a:extLst>
                  <a:ext uri="{FF2B5EF4-FFF2-40B4-BE49-F238E27FC236}">
                    <a16:creationId xmlns:a16="http://schemas.microsoft.com/office/drawing/2014/main" id="{89D1B715-EE04-4C61-A8E2-68727EF21B49}"/>
                  </a:ext>
                </a:extLst>
              </p:cNvPr>
              <p:cNvGrpSpPr/>
              <p:nvPr/>
            </p:nvGrpSpPr>
            <p:grpSpPr>
              <a:xfrm>
                <a:off x="3235002" y="3183488"/>
                <a:ext cx="2505600" cy="572700"/>
                <a:chOff x="3235002" y="3183488"/>
                <a:chExt cx="2505600" cy="572700"/>
              </a:xfrm>
            </p:grpSpPr>
            <p:sp>
              <p:nvSpPr>
                <p:cNvPr id="102" name="Google Shape;718;p19">
                  <a:extLst>
                    <a:ext uri="{FF2B5EF4-FFF2-40B4-BE49-F238E27FC236}">
                      <a16:creationId xmlns:a16="http://schemas.microsoft.com/office/drawing/2014/main" id="{8552AE1A-289C-4057-8B1C-728177BE77CD}"/>
                    </a:ext>
                  </a:extLst>
                </p:cNvPr>
                <p:cNvSpPr/>
                <p:nvPr/>
              </p:nvSpPr>
              <p:spPr>
                <a:xfrm>
                  <a:off x="3235002" y="3183488"/>
                  <a:ext cx="1758300" cy="572700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800" b="1" dirty="0">
                      <a:solidFill>
                        <a:schemeClr val="lt1"/>
                      </a:solidFill>
                      <a:latin typeface="Fira Sans Extra Condensed"/>
                      <a:ea typeface="Fira Sans Extra Condensed"/>
                      <a:cs typeface="Fira Sans Extra Condensed"/>
                      <a:sym typeface="Fira Sans Extra Condensed"/>
                    </a:rPr>
                    <a:t>CUSTOMER</a:t>
                  </a:r>
                  <a:endParaRPr b="1" dirty="0">
                    <a:solidFill>
                      <a:schemeClr val="lt1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endParaRPr>
                </a:p>
              </p:txBody>
            </p:sp>
            <p:cxnSp>
              <p:nvCxnSpPr>
                <p:cNvPr id="103" name="Google Shape;719;p19">
                  <a:extLst>
                    <a:ext uri="{FF2B5EF4-FFF2-40B4-BE49-F238E27FC236}">
                      <a16:creationId xmlns:a16="http://schemas.microsoft.com/office/drawing/2014/main" id="{2BABAF9C-EEAF-43A3-AD3A-230ADCAFF843}"/>
                    </a:ext>
                  </a:extLst>
                </p:cNvPr>
                <p:cNvCxnSpPr>
                  <a:cxnSpLocks/>
                  <a:stCxn id="102" idx="3"/>
                  <a:endCxn id="12" idx="1"/>
                </p:cNvCxnSpPr>
                <p:nvPr/>
              </p:nvCxnSpPr>
              <p:spPr>
                <a:xfrm>
                  <a:off x="4993302" y="3469838"/>
                  <a:ext cx="7473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96" name="Google Shape;720;p19">
                <a:extLst>
                  <a:ext uri="{FF2B5EF4-FFF2-40B4-BE49-F238E27FC236}">
                    <a16:creationId xmlns:a16="http://schemas.microsoft.com/office/drawing/2014/main" id="{3C0E07FD-EBF7-4C0D-8C7F-2EDDB8AD755C}"/>
                  </a:ext>
                </a:extLst>
              </p:cNvPr>
              <p:cNvGrpSpPr/>
              <p:nvPr/>
            </p:nvGrpSpPr>
            <p:grpSpPr>
              <a:xfrm>
                <a:off x="3235001" y="2423700"/>
                <a:ext cx="2505600" cy="572700"/>
                <a:chOff x="3235001" y="2423700"/>
                <a:chExt cx="2505600" cy="572700"/>
              </a:xfrm>
            </p:grpSpPr>
            <p:sp>
              <p:nvSpPr>
                <p:cNvPr id="100" name="Google Shape;723;p19">
                  <a:extLst>
                    <a:ext uri="{FF2B5EF4-FFF2-40B4-BE49-F238E27FC236}">
                      <a16:creationId xmlns:a16="http://schemas.microsoft.com/office/drawing/2014/main" id="{55BD1617-C586-407D-9071-57A92FBCEE52}"/>
                    </a:ext>
                  </a:extLst>
                </p:cNvPr>
                <p:cNvSpPr/>
                <p:nvPr/>
              </p:nvSpPr>
              <p:spPr>
                <a:xfrm>
                  <a:off x="3235001" y="2423700"/>
                  <a:ext cx="1758300" cy="572700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800" b="1" dirty="0">
                      <a:solidFill>
                        <a:schemeClr val="lt1"/>
                      </a:solidFill>
                      <a:latin typeface="Fira Sans Extra Condensed"/>
                      <a:ea typeface="Fira Sans Extra Condensed"/>
                      <a:cs typeface="Fira Sans Extra Condensed"/>
                      <a:sym typeface="Fira Sans Extra Condensed"/>
                    </a:rPr>
                    <a:t>SELLER</a:t>
                  </a:r>
                  <a:endParaRPr b="1" dirty="0">
                    <a:solidFill>
                      <a:schemeClr val="lt1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endParaRPr>
                </a:p>
              </p:txBody>
            </p:sp>
            <p:cxnSp>
              <p:nvCxnSpPr>
                <p:cNvPr id="101" name="Google Shape;724;p19">
                  <a:extLst>
                    <a:ext uri="{FF2B5EF4-FFF2-40B4-BE49-F238E27FC236}">
                      <a16:creationId xmlns:a16="http://schemas.microsoft.com/office/drawing/2014/main" id="{9E1DC6DE-3971-4B11-BF06-4FC2B8C27FD8}"/>
                    </a:ext>
                  </a:extLst>
                </p:cNvPr>
                <p:cNvCxnSpPr>
                  <a:cxnSpLocks/>
                  <a:stCxn id="100" idx="3"/>
                  <a:endCxn id="11" idx="1"/>
                </p:cNvCxnSpPr>
                <p:nvPr/>
              </p:nvCxnSpPr>
              <p:spPr>
                <a:xfrm>
                  <a:off x="4993301" y="2710050"/>
                  <a:ext cx="7473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97" name="Google Shape;725;p19">
                <a:extLst>
                  <a:ext uri="{FF2B5EF4-FFF2-40B4-BE49-F238E27FC236}">
                    <a16:creationId xmlns:a16="http://schemas.microsoft.com/office/drawing/2014/main" id="{20B53F3B-50B4-4A38-A12A-70FCED4AD699}"/>
                  </a:ext>
                </a:extLst>
              </p:cNvPr>
              <p:cNvGrpSpPr/>
              <p:nvPr/>
            </p:nvGrpSpPr>
            <p:grpSpPr>
              <a:xfrm>
                <a:off x="3235002" y="1663913"/>
                <a:ext cx="2505600" cy="572700"/>
                <a:chOff x="3235002" y="1663913"/>
                <a:chExt cx="2505600" cy="572700"/>
              </a:xfrm>
            </p:grpSpPr>
            <p:sp>
              <p:nvSpPr>
                <p:cNvPr id="98" name="Google Shape;728;p19">
                  <a:extLst>
                    <a:ext uri="{FF2B5EF4-FFF2-40B4-BE49-F238E27FC236}">
                      <a16:creationId xmlns:a16="http://schemas.microsoft.com/office/drawing/2014/main" id="{2992240D-9B03-426B-8C1A-87E7D0FC3DBD}"/>
                    </a:ext>
                  </a:extLst>
                </p:cNvPr>
                <p:cNvSpPr/>
                <p:nvPr/>
              </p:nvSpPr>
              <p:spPr>
                <a:xfrm>
                  <a:off x="3235002" y="1663913"/>
                  <a:ext cx="1758300" cy="572700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800" b="1" dirty="0">
                      <a:solidFill>
                        <a:schemeClr val="lt1"/>
                      </a:solidFill>
                      <a:latin typeface="Fira Sans Extra Condensed"/>
                      <a:ea typeface="Fira Sans Extra Condensed"/>
                      <a:cs typeface="Fira Sans Extra Condensed"/>
                      <a:sym typeface="Fira Sans Extra Condensed"/>
                    </a:rPr>
                    <a:t>ADMIN</a:t>
                  </a:r>
                </a:p>
              </p:txBody>
            </p:sp>
            <p:cxnSp>
              <p:nvCxnSpPr>
                <p:cNvPr id="99" name="Google Shape;729;p19">
                  <a:extLst>
                    <a:ext uri="{FF2B5EF4-FFF2-40B4-BE49-F238E27FC236}">
                      <a16:creationId xmlns:a16="http://schemas.microsoft.com/office/drawing/2014/main" id="{D1A17685-F0D7-470A-BA67-0E810E9102AC}"/>
                    </a:ext>
                  </a:extLst>
                </p:cNvPr>
                <p:cNvCxnSpPr>
                  <a:cxnSpLocks/>
                  <a:stCxn id="98" idx="3"/>
                  <a:endCxn id="10" idx="1"/>
                </p:cNvCxnSpPr>
                <p:nvPr/>
              </p:nvCxnSpPr>
              <p:spPr>
                <a:xfrm rot="10800000" flipH="1">
                  <a:off x="4993302" y="1949963"/>
                  <a:ext cx="747300" cy="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</p:grp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9D115D11-673B-47CD-8973-39EBB96F12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1255719"/>
              </p:ext>
            </p:extLst>
          </p:nvPr>
        </p:nvGraphicFramePr>
        <p:xfrm>
          <a:off x="608796" y="0"/>
          <a:ext cx="3563536" cy="5143479"/>
        </p:xfrm>
        <a:graphic>
          <a:graphicData uri="http://schemas.openxmlformats.org/drawingml/2006/table">
            <a:tbl>
              <a:tblPr/>
              <a:tblGrid>
                <a:gridCol w="1058115">
                  <a:extLst>
                    <a:ext uri="{9D8B030D-6E8A-4147-A177-3AD203B41FA5}">
                      <a16:colId xmlns:a16="http://schemas.microsoft.com/office/drawing/2014/main" val="3973512839"/>
                    </a:ext>
                  </a:extLst>
                </a:gridCol>
                <a:gridCol w="681085">
                  <a:extLst>
                    <a:ext uri="{9D8B030D-6E8A-4147-A177-3AD203B41FA5}">
                      <a16:colId xmlns:a16="http://schemas.microsoft.com/office/drawing/2014/main" val="3152091557"/>
                    </a:ext>
                  </a:extLst>
                </a:gridCol>
                <a:gridCol w="608112">
                  <a:extLst>
                    <a:ext uri="{9D8B030D-6E8A-4147-A177-3AD203B41FA5}">
                      <a16:colId xmlns:a16="http://schemas.microsoft.com/office/drawing/2014/main" val="3344536406"/>
                    </a:ext>
                  </a:extLst>
                </a:gridCol>
                <a:gridCol w="608112">
                  <a:extLst>
                    <a:ext uri="{9D8B030D-6E8A-4147-A177-3AD203B41FA5}">
                      <a16:colId xmlns:a16="http://schemas.microsoft.com/office/drawing/2014/main" val="3059861223"/>
                    </a:ext>
                  </a:extLst>
                </a:gridCol>
                <a:gridCol w="608112">
                  <a:extLst>
                    <a:ext uri="{9D8B030D-6E8A-4147-A177-3AD203B41FA5}">
                      <a16:colId xmlns:a16="http://schemas.microsoft.com/office/drawing/2014/main" val="1264655914"/>
                    </a:ext>
                  </a:extLst>
                </a:gridCol>
              </a:tblGrid>
              <a:tr h="155863">
                <a:tc gridSpan="2">
                  <a:txBody>
                    <a:bodyPr/>
                    <a:lstStyle/>
                    <a:p>
                      <a:pPr rtl="0" fontAlgn="b"/>
                      <a:endParaRPr lang="en-GB" sz="600">
                        <a:effectLst/>
                      </a:endParaRPr>
                    </a:p>
                  </a:txBody>
                  <a:tcPr marL="11764" marR="11764" marT="7843" marB="7843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500" b="1">
                          <a:effectLst/>
                          <a:latin typeface="Times New Roman" panose="02020603050405020304" pitchFamily="18" charset="0"/>
                        </a:rPr>
                        <a:t>ADMIN</a:t>
                      </a:r>
                    </a:p>
                  </a:txBody>
                  <a:tcPr marL="11764" marR="11764" marT="7843" marB="7843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500" b="1">
                          <a:effectLst/>
                          <a:latin typeface="Times New Roman" panose="02020603050405020304" pitchFamily="18" charset="0"/>
                        </a:rPr>
                        <a:t>SELLER</a:t>
                      </a:r>
                    </a:p>
                  </a:txBody>
                  <a:tcPr marL="11764" marR="11764" marT="7843" marB="7843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500" b="1">
                          <a:effectLst/>
                          <a:latin typeface="Times New Roman" panose="02020603050405020304" pitchFamily="18" charset="0"/>
                        </a:rPr>
                        <a:t>CUSTOMER</a:t>
                      </a:r>
                    </a:p>
                  </a:txBody>
                  <a:tcPr marL="11764" marR="11764" marT="7843" marB="7843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76157724"/>
                  </a:ext>
                </a:extLst>
              </a:tr>
              <a:tr h="155863"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en-GB" sz="500" b="0" dirty="0">
                          <a:effectLst/>
                          <a:latin typeface="Times New Roman" panose="02020603050405020304" pitchFamily="18" charset="0"/>
                        </a:rPr>
                        <a:t>[</a:t>
                      </a:r>
                      <a:r>
                        <a:rPr lang="en-GB" sz="500" b="0" dirty="0" err="1">
                          <a:effectLst/>
                          <a:latin typeface="Times New Roman" panose="02020603050405020304" pitchFamily="18" charset="0"/>
                        </a:rPr>
                        <a:t>dbo</a:t>
                      </a:r>
                      <a:r>
                        <a:rPr lang="en-GB" sz="500" b="0" dirty="0">
                          <a:effectLst/>
                          <a:latin typeface="Times New Roman" panose="02020603050405020304" pitchFamily="18" charset="0"/>
                        </a:rPr>
                        <a:t>].[Account]</a:t>
                      </a:r>
                    </a:p>
                  </a:txBody>
                  <a:tcPr marL="11764" marR="11764" marT="7843" marB="784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BC0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500" b="0">
                          <a:effectLst/>
                          <a:latin typeface="Times New Roman" panose="02020603050405020304" pitchFamily="18" charset="0"/>
                        </a:rPr>
                        <a:t>SELECT</a:t>
                      </a:r>
                    </a:p>
                  </a:txBody>
                  <a:tcPr marL="11764" marR="11764" marT="7843" marB="7843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BC0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600" b="1">
                          <a:effectLst/>
                          <a:latin typeface="Times New Roman" panose="02020603050405020304" pitchFamily="18" charset="0"/>
                        </a:rPr>
                        <a:t>x</a:t>
                      </a:r>
                    </a:p>
                  </a:txBody>
                  <a:tcPr marL="11764" marR="11764" marT="7843" marB="7843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BC0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en-GB" sz="600">
                        <a:effectLst/>
                      </a:endParaRPr>
                    </a:p>
                  </a:txBody>
                  <a:tcPr marL="11764" marR="11764" marT="7843" marB="7843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BC0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600" b="1">
                          <a:effectLst/>
                          <a:latin typeface="Times New Roman" panose="02020603050405020304" pitchFamily="18" charset="0"/>
                        </a:rPr>
                        <a:t>x</a:t>
                      </a:r>
                    </a:p>
                  </a:txBody>
                  <a:tcPr marL="11764" marR="11764" marT="7843" marB="7843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BC0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233677"/>
                  </a:ext>
                </a:extLst>
              </a:tr>
              <a:tr h="155863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500" b="0">
                          <a:effectLst/>
                          <a:latin typeface="Times New Roman" panose="02020603050405020304" pitchFamily="18" charset="0"/>
                        </a:rPr>
                        <a:t>INSERT</a:t>
                      </a:r>
                    </a:p>
                  </a:txBody>
                  <a:tcPr marL="11764" marR="11764" marT="7843" marB="7843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BC0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600" b="1">
                          <a:effectLst/>
                          <a:latin typeface="Times New Roman" panose="02020603050405020304" pitchFamily="18" charset="0"/>
                        </a:rPr>
                        <a:t>x</a:t>
                      </a:r>
                    </a:p>
                  </a:txBody>
                  <a:tcPr marL="11764" marR="11764" marT="7843" marB="7843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BC0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en-GB" sz="600">
                        <a:effectLst/>
                      </a:endParaRPr>
                    </a:p>
                  </a:txBody>
                  <a:tcPr marL="11764" marR="11764" marT="7843" marB="7843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BC0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600" b="1">
                          <a:effectLst/>
                          <a:latin typeface="Times New Roman" panose="02020603050405020304" pitchFamily="18" charset="0"/>
                        </a:rPr>
                        <a:t>x</a:t>
                      </a:r>
                    </a:p>
                  </a:txBody>
                  <a:tcPr marL="11764" marR="11764" marT="7843" marB="7843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BC0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087423"/>
                  </a:ext>
                </a:extLst>
              </a:tr>
              <a:tr h="155863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500" b="0">
                          <a:effectLst/>
                          <a:latin typeface="Times New Roman" panose="02020603050405020304" pitchFamily="18" charset="0"/>
                        </a:rPr>
                        <a:t>UPDATE</a:t>
                      </a:r>
                    </a:p>
                  </a:txBody>
                  <a:tcPr marL="11764" marR="11764" marT="7843" marB="7843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BC0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600" b="1">
                          <a:effectLst/>
                          <a:latin typeface="Times New Roman" panose="02020603050405020304" pitchFamily="18" charset="0"/>
                        </a:rPr>
                        <a:t>x</a:t>
                      </a:r>
                    </a:p>
                  </a:txBody>
                  <a:tcPr marL="11764" marR="11764" marT="7843" marB="7843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BC0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600" b="1">
                          <a:effectLst/>
                          <a:latin typeface="Times New Roman" panose="02020603050405020304" pitchFamily="18" charset="0"/>
                        </a:rPr>
                        <a:t>x</a:t>
                      </a:r>
                    </a:p>
                  </a:txBody>
                  <a:tcPr marL="11764" marR="11764" marT="7843" marB="7843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BC0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600" b="1">
                          <a:effectLst/>
                          <a:latin typeface="Times New Roman" panose="02020603050405020304" pitchFamily="18" charset="0"/>
                        </a:rPr>
                        <a:t>x</a:t>
                      </a:r>
                    </a:p>
                  </a:txBody>
                  <a:tcPr marL="11764" marR="11764" marT="7843" marB="7843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BC0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7803895"/>
                  </a:ext>
                </a:extLst>
              </a:tr>
              <a:tr h="155863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500" b="0">
                          <a:effectLst/>
                          <a:latin typeface="Times New Roman" panose="02020603050405020304" pitchFamily="18" charset="0"/>
                        </a:rPr>
                        <a:t>DELETE</a:t>
                      </a:r>
                    </a:p>
                  </a:txBody>
                  <a:tcPr marL="11764" marR="11764" marT="7843" marB="7843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BC0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600" b="1">
                          <a:effectLst/>
                          <a:latin typeface="Times New Roman" panose="02020603050405020304" pitchFamily="18" charset="0"/>
                        </a:rPr>
                        <a:t>x</a:t>
                      </a:r>
                    </a:p>
                  </a:txBody>
                  <a:tcPr marL="11764" marR="11764" marT="7843" marB="7843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BC0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en-GB" sz="600">
                        <a:effectLst/>
                      </a:endParaRPr>
                    </a:p>
                  </a:txBody>
                  <a:tcPr marL="11764" marR="11764" marT="7843" marB="7843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BC0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GB" sz="600" b="1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11764" marR="11764" marT="7843" marB="7843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BC0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2787921"/>
                  </a:ext>
                </a:extLst>
              </a:tr>
              <a:tr h="155863"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en-GB" sz="500" b="0">
                          <a:effectLst/>
                          <a:latin typeface="Times New Roman" panose="02020603050405020304" pitchFamily="18" charset="0"/>
                        </a:rPr>
                        <a:t>[dbo].[Bill]</a:t>
                      </a:r>
                    </a:p>
                  </a:txBody>
                  <a:tcPr marL="11764" marR="11764" marT="7843" marB="784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500" b="0">
                          <a:effectLst/>
                          <a:latin typeface="Times New Roman" panose="02020603050405020304" pitchFamily="18" charset="0"/>
                        </a:rPr>
                        <a:t>SELECT</a:t>
                      </a:r>
                    </a:p>
                  </a:txBody>
                  <a:tcPr marL="11764" marR="11764" marT="7843" marB="7843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600" b="1">
                          <a:effectLst/>
                          <a:latin typeface="Times New Roman" panose="02020603050405020304" pitchFamily="18" charset="0"/>
                        </a:rPr>
                        <a:t>x</a:t>
                      </a:r>
                    </a:p>
                  </a:txBody>
                  <a:tcPr marL="11764" marR="11764" marT="7843" marB="7843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600" b="1">
                          <a:effectLst/>
                          <a:latin typeface="Times New Roman" panose="02020603050405020304" pitchFamily="18" charset="0"/>
                        </a:rPr>
                        <a:t>x</a:t>
                      </a:r>
                    </a:p>
                  </a:txBody>
                  <a:tcPr marL="11764" marR="11764" marT="7843" marB="7843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en-GB" sz="600">
                        <a:effectLst/>
                      </a:endParaRPr>
                    </a:p>
                  </a:txBody>
                  <a:tcPr marL="11764" marR="11764" marT="7843" marB="7843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7232915"/>
                  </a:ext>
                </a:extLst>
              </a:tr>
              <a:tr h="155863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500" b="0">
                          <a:effectLst/>
                          <a:latin typeface="Times New Roman" panose="02020603050405020304" pitchFamily="18" charset="0"/>
                        </a:rPr>
                        <a:t>INSERT</a:t>
                      </a:r>
                    </a:p>
                  </a:txBody>
                  <a:tcPr marL="11764" marR="11764" marT="7843" marB="7843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600" b="1">
                          <a:effectLst/>
                          <a:latin typeface="Times New Roman" panose="02020603050405020304" pitchFamily="18" charset="0"/>
                        </a:rPr>
                        <a:t>x</a:t>
                      </a:r>
                    </a:p>
                  </a:txBody>
                  <a:tcPr marL="11764" marR="11764" marT="7843" marB="7843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600" b="1">
                          <a:effectLst/>
                          <a:latin typeface="Times New Roman" panose="02020603050405020304" pitchFamily="18" charset="0"/>
                        </a:rPr>
                        <a:t>x</a:t>
                      </a:r>
                    </a:p>
                  </a:txBody>
                  <a:tcPr marL="11764" marR="11764" marT="7843" marB="7843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en-GB" sz="600">
                        <a:effectLst/>
                      </a:endParaRPr>
                    </a:p>
                  </a:txBody>
                  <a:tcPr marL="11764" marR="11764" marT="7843" marB="7843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6542989"/>
                  </a:ext>
                </a:extLst>
              </a:tr>
              <a:tr h="155863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500" b="0">
                          <a:effectLst/>
                          <a:latin typeface="Times New Roman" panose="02020603050405020304" pitchFamily="18" charset="0"/>
                        </a:rPr>
                        <a:t>UPDATE</a:t>
                      </a:r>
                    </a:p>
                  </a:txBody>
                  <a:tcPr marL="11764" marR="11764" marT="7843" marB="7843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600" b="1">
                          <a:effectLst/>
                          <a:latin typeface="Times New Roman" panose="02020603050405020304" pitchFamily="18" charset="0"/>
                        </a:rPr>
                        <a:t>x</a:t>
                      </a:r>
                    </a:p>
                  </a:txBody>
                  <a:tcPr marL="11764" marR="11764" marT="7843" marB="7843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600" b="1">
                          <a:effectLst/>
                          <a:latin typeface="Times New Roman" panose="02020603050405020304" pitchFamily="18" charset="0"/>
                        </a:rPr>
                        <a:t>x</a:t>
                      </a:r>
                    </a:p>
                  </a:txBody>
                  <a:tcPr marL="11764" marR="11764" marT="7843" marB="7843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en-GB" sz="600">
                        <a:effectLst/>
                      </a:endParaRPr>
                    </a:p>
                  </a:txBody>
                  <a:tcPr marL="11764" marR="11764" marT="7843" marB="7843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0417014"/>
                  </a:ext>
                </a:extLst>
              </a:tr>
              <a:tr h="155863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500" b="0">
                          <a:effectLst/>
                          <a:latin typeface="Times New Roman" panose="02020603050405020304" pitchFamily="18" charset="0"/>
                        </a:rPr>
                        <a:t>DELETE</a:t>
                      </a:r>
                    </a:p>
                  </a:txBody>
                  <a:tcPr marL="11764" marR="11764" marT="7843" marB="7843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600" b="1">
                          <a:effectLst/>
                          <a:latin typeface="Times New Roman" panose="02020603050405020304" pitchFamily="18" charset="0"/>
                        </a:rPr>
                        <a:t>x</a:t>
                      </a:r>
                    </a:p>
                  </a:txBody>
                  <a:tcPr marL="11764" marR="11764" marT="7843" marB="7843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600" b="1">
                          <a:effectLst/>
                          <a:latin typeface="Times New Roman" panose="02020603050405020304" pitchFamily="18" charset="0"/>
                        </a:rPr>
                        <a:t>x</a:t>
                      </a:r>
                    </a:p>
                  </a:txBody>
                  <a:tcPr marL="11764" marR="11764" marT="7843" marB="7843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en-GB" sz="600">
                        <a:effectLst/>
                      </a:endParaRPr>
                    </a:p>
                  </a:txBody>
                  <a:tcPr marL="11764" marR="11764" marT="7843" marB="7843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6784827"/>
                  </a:ext>
                </a:extLst>
              </a:tr>
              <a:tr h="155863"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en-GB" sz="500" b="0">
                          <a:effectLst/>
                          <a:latin typeface="Times New Roman" panose="02020603050405020304" pitchFamily="18" charset="0"/>
                        </a:rPr>
                        <a:t>[dbo].[Category]</a:t>
                      </a:r>
                    </a:p>
                  </a:txBody>
                  <a:tcPr marL="11764" marR="11764" marT="7843" marB="784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BC0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500" b="0">
                          <a:effectLst/>
                          <a:latin typeface="Times New Roman" panose="02020603050405020304" pitchFamily="18" charset="0"/>
                        </a:rPr>
                        <a:t>SELECT</a:t>
                      </a:r>
                    </a:p>
                  </a:txBody>
                  <a:tcPr marL="11764" marR="11764" marT="7843" marB="7843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BC0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600" b="1">
                          <a:effectLst/>
                          <a:latin typeface="Times New Roman" panose="02020603050405020304" pitchFamily="18" charset="0"/>
                        </a:rPr>
                        <a:t>x</a:t>
                      </a:r>
                    </a:p>
                  </a:txBody>
                  <a:tcPr marL="11764" marR="11764" marT="7843" marB="7843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BC0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600" b="1">
                          <a:effectLst/>
                          <a:latin typeface="Times New Roman" panose="02020603050405020304" pitchFamily="18" charset="0"/>
                        </a:rPr>
                        <a:t>x</a:t>
                      </a:r>
                    </a:p>
                  </a:txBody>
                  <a:tcPr marL="11764" marR="11764" marT="7843" marB="7843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BC0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en-GB" sz="600">
                        <a:effectLst/>
                      </a:endParaRPr>
                    </a:p>
                  </a:txBody>
                  <a:tcPr marL="11764" marR="11764" marT="7843" marB="7843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BC0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3665407"/>
                  </a:ext>
                </a:extLst>
              </a:tr>
              <a:tr h="155863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500" b="0">
                          <a:effectLst/>
                          <a:latin typeface="Times New Roman" panose="02020603050405020304" pitchFamily="18" charset="0"/>
                        </a:rPr>
                        <a:t>INSERT</a:t>
                      </a:r>
                    </a:p>
                  </a:txBody>
                  <a:tcPr marL="11764" marR="11764" marT="7843" marB="7843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BC0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600" b="1">
                          <a:effectLst/>
                          <a:latin typeface="Times New Roman" panose="02020603050405020304" pitchFamily="18" charset="0"/>
                        </a:rPr>
                        <a:t>x</a:t>
                      </a:r>
                    </a:p>
                  </a:txBody>
                  <a:tcPr marL="11764" marR="11764" marT="7843" marB="7843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BC0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600" b="1">
                          <a:effectLst/>
                          <a:latin typeface="Times New Roman" panose="02020603050405020304" pitchFamily="18" charset="0"/>
                        </a:rPr>
                        <a:t>x</a:t>
                      </a:r>
                    </a:p>
                  </a:txBody>
                  <a:tcPr marL="11764" marR="11764" marT="7843" marB="7843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BC0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en-GB" sz="600">
                        <a:effectLst/>
                      </a:endParaRPr>
                    </a:p>
                  </a:txBody>
                  <a:tcPr marL="11764" marR="11764" marT="7843" marB="7843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BC0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601665"/>
                  </a:ext>
                </a:extLst>
              </a:tr>
              <a:tr h="155863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500" b="0">
                          <a:effectLst/>
                          <a:latin typeface="Times New Roman" panose="02020603050405020304" pitchFamily="18" charset="0"/>
                        </a:rPr>
                        <a:t>UPDATE</a:t>
                      </a:r>
                    </a:p>
                  </a:txBody>
                  <a:tcPr marL="11764" marR="11764" marT="7843" marB="7843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BC0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600" b="1">
                          <a:effectLst/>
                          <a:latin typeface="Times New Roman" panose="02020603050405020304" pitchFamily="18" charset="0"/>
                        </a:rPr>
                        <a:t>x</a:t>
                      </a:r>
                    </a:p>
                  </a:txBody>
                  <a:tcPr marL="11764" marR="11764" marT="7843" marB="7843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BC0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600" b="1">
                          <a:effectLst/>
                          <a:latin typeface="Times New Roman" panose="02020603050405020304" pitchFamily="18" charset="0"/>
                        </a:rPr>
                        <a:t>x</a:t>
                      </a:r>
                    </a:p>
                  </a:txBody>
                  <a:tcPr marL="11764" marR="11764" marT="7843" marB="7843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BC0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en-GB" sz="600">
                        <a:effectLst/>
                      </a:endParaRPr>
                    </a:p>
                  </a:txBody>
                  <a:tcPr marL="11764" marR="11764" marT="7843" marB="7843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BC0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080112"/>
                  </a:ext>
                </a:extLst>
              </a:tr>
              <a:tr h="155863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500" b="0">
                          <a:effectLst/>
                          <a:latin typeface="Times New Roman" panose="02020603050405020304" pitchFamily="18" charset="0"/>
                        </a:rPr>
                        <a:t>DELETE</a:t>
                      </a:r>
                    </a:p>
                  </a:txBody>
                  <a:tcPr marL="11764" marR="11764" marT="7843" marB="7843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BC0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600" b="1">
                          <a:effectLst/>
                          <a:latin typeface="Times New Roman" panose="02020603050405020304" pitchFamily="18" charset="0"/>
                        </a:rPr>
                        <a:t>x</a:t>
                      </a:r>
                    </a:p>
                  </a:txBody>
                  <a:tcPr marL="11764" marR="11764" marT="7843" marB="7843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BC0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600" b="1">
                          <a:effectLst/>
                          <a:latin typeface="Times New Roman" panose="02020603050405020304" pitchFamily="18" charset="0"/>
                        </a:rPr>
                        <a:t>x</a:t>
                      </a:r>
                    </a:p>
                  </a:txBody>
                  <a:tcPr marL="11764" marR="11764" marT="7843" marB="7843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BC0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en-GB" sz="600">
                        <a:effectLst/>
                      </a:endParaRPr>
                    </a:p>
                  </a:txBody>
                  <a:tcPr marL="11764" marR="11764" marT="7843" marB="7843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BC0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6364941"/>
                  </a:ext>
                </a:extLst>
              </a:tr>
              <a:tr h="155863"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en-GB" sz="500" b="0">
                          <a:effectLst/>
                          <a:latin typeface="Times New Roman" panose="02020603050405020304" pitchFamily="18" charset="0"/>
                        </a:rPr>
                        <a:t>[dbo].[Contact]</a:t>
                      </a:r>
                    </a:p>
                  </a:txBody>
                  <a:tcPr marL="11764" marR="11764" marT="7843" marB="784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500" b="0">
                          <a:effectLst/>
                          <a:latin typeface="Times New Roman" panose="02020603050405020304" pitchFamily="18" charset="0"/>
                        </a:rPr>
                        <a:t>SELECT</a:t>
                      </a:r>
                    </a:p>
                  </a:txBody>
                  <a:tcPr marL="11764" marR="11764" marT="7843" marB="7843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600" b="1">
                          <a:effectLst/>
                          <a:latin typeface="Times New Roman" panose="02020603050405020304" pitchFamily="18" charset="0"/>
                        </a:rPr>
                        <a:t>x</a:t>
                      </a:r>
                    </a:p>
                  </a:txBody>
                  <a:tcPr marL="11764" marR="11764" marT="7843" marB="7843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600" b="1">
                          <a:effectLst/>
                          <a:latin typeface="Times New Roman" panose="02020603050405020304" pitchFamily="18" charset="0"/>
                        </a:rPr>
                        <a:t>x</a:t>
                      </a:r>
                    </a:p>
                  </a:txBody>
                  <a:tcPr marL="11764" marR="11764" marT="7843" marB="7843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en-GB" sz="600">
                        <a:effectLst/>
                      </a:endParaRPr>
                    </a:p>
                  </a:txBody>
                  <a:tcPr marL="11764" marR="11764" marT="7843" marB="7843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0701216"/>
                  </a:ext>
                </a:extLst>
              </a:tr>
              <a:tr h="155863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500" b="0">
                          <a:effectLst/>
                          <a:latin typeface="Times New Roman" panose="02020603050405020304" pitchFamily="18" charset="0"/>
                        </a:rPr>
                        <a:t>INSERT</a:t>
                      </a:r>
                    </a:p>
                  </a:txBody>
                  <a:tcPr marL="11764" marR="11764" marT="7843" marB="7843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600" b="1">
                          <a:effectLst/>
                          <a:latin typeface="Times New Roman" panose="02020603050405020304" pitchFamily="18" charset="0"/>
                        </a:rPr>
                        <a:t>x</a:t>
                      </a:r>
                    </a:p>
                  </a:txBody>
                  <a:tcPr marL="11764" marR="11764" marT="7843" marB="7843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600" b="1">
                          <a:effectLst/>
                          <a:latin typeface="Times New Roman" panose="02020603050405020304" pitchFamily="18" charset="0"/>
                        </a:rPr>
                        <a:t>x</a:t>
                      </a:r>
                    </a:p>
                  </a:txBody>
                  <a:tcPr marL="11764" marR="11764" marT="7843" marB="7843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en-GB" sz="600">
                        <a:effectLst/>
                      </a:endParaRPr>
                    </a:p>
                  </a:txBody>
                  <a:tcPr marL="11764" marR="11764" marT="7843" marB="7843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7226607"/>
                  </a:ext>
                </a:extLst>
              </a:tr>
              <a:tr h="155863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500" b="0">
                          <a:effectLst/>
                          <a:latin typeface="Times New Roman" panose="02020603050405020304" pitchFamily="18" charset="0"/>
                        </a:rPr>
                        <a:t>UPDATE</a:t>
                      </a:r>
                    </a:p>
                  </a:txBody>
                  <a:tcPr marL="11764" marR="11764" marT="7843" marB="7843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600" b="1">
                          <a:effectLst/>
                          <a:latin typeface="Times New Roman" panose="02020603050405020304" pitchFamily="18" charset="0"/>
                        </a:rPr>
                        <a:t>x</a:t>
                      </a:r>
                    </a:p>
                  </a:txBody>
                  <a:tcPr marL="11764" marR="11764" marT="7843" marB="7843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600" b="1">
                          <a:effectLst/>
                          <a:latin typeface="Times New Roman" panose="02020603050405020304" pitchFamily="18" charset="0"/>
                        </a:rPr>
                        <a:t>x</a:t>
                      </a:r>
                    </a:p>
                  </a:txBody>
                  <a:tcPr marL="11764" marR="11764" marT="7843" marB="7843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en-GB" sz="600">
                        <a:effectLst/>
                      </a:endParaRPr>
                    </a:p>
                  </a:txBody>
                  <a:tcPr marL="11764" marR="11764" marT="7843" marB="7843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4888273"/>
                  </a:ext>
                </a:extLst>
              </a:tr>
              <a:tr h="155863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500" b="0">
                          <a:effectLst/>
                          <a:latin typeface="Times New Roman" panose="02020603050405020304" pitchFamily="18" charset="0"/>
                        </a:rPr>
                        <a:t>DELETE</a:t>
                      </a:r>
                    </a:p>
                  </a:txBody>
                  <a:tcPr marL="11764" marR="11764" marT="7843" marB="7843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600" b="1">
                          <a:effectLst/>
                          <a:latin typeface="Times New Roman" panose="02020603050405020304" pitchFamily="18" charset="0"/>
                        </a:rPr>
                        <a:t>x</a:t>
                      </a:r>
                    </a:p>
                  </a:txBody>
                  <a:tcPr marL="11764" marR="11764" marT="7843" marB="7843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600" b="1">
                          <a:effectLst/>
                          <a:latin typeface="Times New Roman" panose="02020603050405020304" pitchFamily="18" charset="0"/>
                        </a:rPr>
                        <a:t>x</a:t>
                      </a:r>
                    </a:p>
                  </a:txBody>
                  <a:tcPr marL="11764" marR="11764" marT="7843" marB="7843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en-GB" sz="600">
                        <a:effectLst/>
                      </a:endParaRPr>
                    </a:p>
                  </a:txBody>
                  <a:tcPr marL="11764" marR="11764" marT="7843" marB="7843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5600898"/>
                  </a:ext>
                </a:extLst>
              </a:tr>
              <a:tr h="155863"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en-GB" sz="500" b="0">
                          <a:effectLst/>
                          <a:latin typeface="Times New Roman" panose="02020603050405020304" pitchFamily="18" charset="0"/>
                        </a:rPr>
                        <a:t>[dbo].[DetailOrder]</a:t>
                      </a:r>
                    </a:p>
                  </a:txBody>
                  <a:tcPr marL="11764" marR="11764" marT="7843" marB="784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BC0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500" b="0">
                          <a:effectLst/>
                          <a:latin typeface="Times New Roman" panose="02020603050405020304" pitchFamily="18" charset="0"/>
                        </a:rPr>
                        <a:t>SELECT</a:t>
                      </a:r>
                    </a:p>
                  </a:txBody>
                  <a:tcPr marL="11764" marR="11764" marT="7843" marB="7843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BC0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600" b="1">
                          <a:effectLst/>
                          <a:latin typeface="Times New Roman" panose="02020603050405020304" pitchFamily="18" charset="0"/>
                        </a:rPr>
                        <a:t>x</a:t>
                      </a:r>
                    </a:p>
                  </a:txBody>
                  <a:tcPr marL="11764" marR="11764" marT="7843" marB="7843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BC0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600" b="1">
                          <a:effectLst/>
                          <a:latin typeface="Times New Roman" panose="02020603050405020304" pitchFamily="18" charset="0"/>
                        </a:rPr>
                        <a:t>x</a:t>
                      </a:r>
                    </a:p>
                  </a:txBody>
                  <a:tcPr marL="11764" marR="11764" marT="7843" marB="7843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BC0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600" b="1">
                          <a:effectLst/>
                          <a:latin typeface="Times New Roman" panose="02020603050405020304" pitchFamily="18" charset="0"/>
                        </a:rPr>
                        <a:t>x</a:t>
                      </a:r>
                    </a:p>
                  </a:txBody>
                  <a:tcPr marL="11764" marR="11764" marT="7843" marB="7843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BC0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5825824"/>
                  </a:ext>
                </a:extLst>
              </a:tr>
              <a:tr h="155863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500" b="0">
                          <a:effectLst/>
                          <a:latin typeface="Times New Roman" panose="02020603050405020304" pitchFamily="18" charset="0"/>
                        </a:rPr>
                        <a:t>INSERT</a:t>
                      </a:r>
                    </a:p>
                  </a:txBody>
                  <a:tcPr marL="11764" marR="11764" marT="7843" marB="7843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BC0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600" b="1">
                          <a:effectLst/>
                          <a:latin typeface="Times New Roman" panose="02020603050405020304" pitchFamily="18" charset="0"/>
                        </a:rPr>
                        <a:t>x</a:t>
                      </a:r>
                    </a:p>
                  </a:txBody>
                  <a:tcPr marL="11764" marR="11764" marT="7843" marB="7843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BC0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600" b="1">
                          <a:effectLst/>
                          <a:latin typeface="Times New Roman" panose="02020603050405020304" pitchFamily="18" charset="0"/>
                        </a:rPr>
                        <a:t>x</a:t>
                      </a:r>
                    </a:p>
                  </a:txBody>
                  <a:tcPr marL="11764" marR="11764" marT="7843" marB="7843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BC0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600" b="1">
                          <a:effectLst/>
                          <a:latin typeface="Times New Roman" panose="02020603050405020304" pitchFamily="18" charset="0"/>
                        </a:rPr>
                        <a:t>x</a:t>
                      </a:r>
                    </a:p>
                  </a:txBody>
                  <a:tcPr marL="11764" marR="11764" marT="7843" marB="7843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BC0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3899976"/>
                  </a:ext>
                </a:extLst>
              </a:tr>
              <a:tr h="155863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500" b="0">
                          <a:effectLst/>
                          <a:latin typeface="Times New Roman" panose="02020603050405020304" pitchFamily="18" charset="0"/>
                        </a:rPr>
                        <a:t>UPDATE</a:t>
                      </a:r>
                    </a:p>
                  </a:txBody>
                  <a:tcPr marL="11764" marR="11764" marT="7843" marB="7843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BC0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600" b="1">
                          <a:effectLst/>
                          <a:latin typeface="Times New Roman" panose="02020603050405020304" pitchFamily="18" charset="0"/>
                        </a:rPr>
                        <a:t>x</a:t>
                      </a:r>
                    </a:p>
                  </a:txBody>
                  <a:tcPr marL="11764" marR="11764" marT="7843" marB="7843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BC0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en-GB" sz="600">
                        <a:effectLst/>
                      </a:endParaRPr>
                    </a:p>
                  </a:txBody>
                  <a:tcPr marL="11764" marR="11764" marT="7843" marB="7843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BC0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en-GB" sz="600">
                        <a:effectLst/>
                      </a:endParaRPr>
                    </a:p>
                  </a:txBody>
                  <a:tcPr marL="11764" marR="11764" marT="7843" marB="7843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BC0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323330"/>
                  </a:ext>
                </a:extLst>
              </a:tr>
              <a:tr h="155863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500" b="0">
                          <a:effectLst/>
                          <a:latin typeface="Times New Roman" panose="02020603050405020304" pitchFamily="18" charset="0"/>
                        </a:rPr>
                        <a:t>DELETE</a:t>
                      </a:r>
                    </a:p>
                  </a:txBody>
                  <a:tcPr marL="11764" marR="11764" marT="7843" marB="7843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BC0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600" b="1">
                          <a:effectLst/>
                          <a:latin typeface="Times New Roman" panose="02020603050405020304" pitchFamily="18" charset="0"/>
                        </a:rPr>
                        <a:t>x</a:t>
                      </a:r>
                    </a:p>
                  </a:txBody>
                  <a:tcPr marL="11764" marR="11764" marT="7843" marB="7843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BC0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en-GB" sz="600">
                        <a:effectLst/>
                      </a:endParaRPr>
                    </a:p>
                  </a:txBody>
                  <a:tcPr marL="11764" marR="11764" marT="7843" marB="7843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BC0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en-GB" sz="600">
                        <a:effectLst/>
                      </a:endParaRPr>
                    </a:p>
                  </a:txBody>
                  <a:tcPr marL="11764" marR="11764" marT="7843" marB="7843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BC0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2490401"/>
                  </a:ext>
                </a:extLst>
              </a:tr>
              <a:tr h="155863"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en-GB" sz="500" b="0">
                          <a:effectLst/>
                          <a:latin typeface="Times New Roman" panose="02020603050405020304" pitchFamily="18" charset="0"/>
                        </a:rPr>
                        <a:t>[dbo].[Member]</a:t>
                      </a:r>
                    </a:p>
                  </a:txBody>
                  <a:tcPr marL="11764" marR="11764" marT="7843" marB="784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500" b="0">
                          <a:effectLst/>
                          <a:latin typeface="Times New Roman" panose="02020603050405020304" pitchFamily="18" charset="0"/>
                        </a:rPr>
                        <a:t>SELECT</a:t>
                      </a:r>
                    </a:p>
                  </a:txBody>
                  <a:tcPr marL="11764" marR="11764" marT="7843" marB="7843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600" b="1">
                          <a:effectLst/>
                          <a:latin typeface="Times New Roman" panose="02020603050405020304" pitchFamily="18" charset="0"/>
                        </a:rPr>
                        <a:t>x</a:t>
                      </a:r>
                    </a:p>
                  </a:txBody>
                  <a:tcPr marL="11764" marR="11764" marT="7843" marB="7843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600" b="1">
                          <a:effectLst/>
                          <a:latin typeface="Times New Roman" panose="02020603050405020304" pitchFamily="18" charset="0"/>
                        </a:rPr>
                        <a:t>x</a:t>
                      </a:r>
                    </a:p>
                  </a:txBody>
                  <a:tcPr marL="11764" marR="11764" marT="7843" marB="7843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600" b="1">
                          <a:effectLst/>
                          <a:latin typeface="Times New Roman" panose="02020603050405020304" pitchFamily="18" charset="0"/>
                        </a:rPr>
                        <a:t>x</a:t>
                      </a:r>
                    </a:p>
                  </a:txBody>
                  <a:tcPr marL="11764" marR="11764" marT="7843" marB="7843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05308380"/>
                  </a:ext>
                </a:extLst>
              </a:tr>
              <a:tr h="155863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500" b="0">
                          <a:effectLst/>
                          <a:latin typeface="Times New Roman" panose="02020603050405020304" pitchFamily="18" charset="0"/>
                        </a:rPr>
                        <a:t>INSERT</a:t>
                      </a:r>
                    </a:p>
                  </a:txBody>
                  <a:tcPr marL="11764" marR="11764" marT="7843" marB="7843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600" b="1">
                          <a:effectLst/>
                          <a:latin typeface="Times New Roman" panose="02020603050405020304" pitchFamily="18" charset="0"/>
                        </a:rPr>
                        <a:t>x</a:t>
                      </a:r>
                    </a:p>
                  </a:txBody>
                  <a:tcPr marL="11764" marR="11764" marT="7843" marB="7843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600" b="1">
                          <a:effectLst/>
                          <a:latin typeface="Times New Roman" panose="02020603050405020304" pitchFamily="18" charset="0"/>
                        </a:rPr>
                        <a:t>x</a:t>
                      </a:r>
                    </a:p>
                  </a:txBody>
                  <a:tcPr marL="11764" marR="11764" marT="7843" marB="7843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600" b="1">
                          <a:effectLst/>
                          <a:latin typeface="Times New Roman" panose="02020603050405020304" pitchFamily="18" charset="0"/>
                        </a:rPr>
                        <a:t>x</a:t>
                      </a:r>
                    </a:p>
                  </a:txBody>
                  <a:tcPr marL="11764" marR="11764" marT="7843" marB="7843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10043811"/>
                  </a:ext>
                </a:extLst>
              </a:tr>
              <a:tr h="155863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500" b="0">
                          <a:effectLst/>
                          <a:latin typeface="Times New Roman" panose="02020603050405020304" pitchFamily="18" charset="0"/>
                        </a:rPr>
                        <a:t>UPDATE</a:t>
                      </a:r>
                    </a:p>
                  </a:txBody>
                  <a:tcPr marL="11764" marR="11764" marT="7843" marB="7843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600" b="1">
                          <a:effectLst/>
                          <a:latin typeface="Times New Roman" panose="02020603050405020304" pitchFamily="18" charset="0"/>
                        </a:rPr>
                        <a:t>x</a:t>
                      </a:r>
                    </a:p>
                  </a:txBody>
                  <a:tcPr marL="11764" marR="11764" marT="7843" marB="7843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600" b="1">
                          <a:effectLst/>
                          <a:latin typeface="Times New Roman" panose="02020603050405020304" pitchFamily="18" charset="0"/>
                        </a:rPr>
                        <a:t>x</a:t>
                      </a:r>
                    </a:p>
                  </a:txBody>
                  <a:tcPr marL="11764" marR="11764" marT="7843" marB="7843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600" b="1">
                          <a:effectLst/>
                          <a:latin typeface="Times New Roman" panose="02020603050405020304" pitchFamily="18" charset="0"/>
                        </a:rPr>
                        <a:t>x</a:t>
                      </a:r>
                    </a:p>
                  </a:txBody>
                  <a:tcPr marL="11764" marR="11764" marT="7843" marB="7843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027349"/>
                  </a:ext>
                </a:extLst>
              </a:tr>
              <a:tr h="155863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500" b="0">
                          <a:effectLst/>
                          <a:latin typeface="Times New Roman" panose="02020603050405020304" pitchFamily="18" charset="0"/>
                        </a:rPr>
                        <a:t>DELETE</a:t>
                      </a:r>
                    </a:p>
                  </a:txBody>
                  <a:tcPr marL="11764" marR="11764" marT="7843" marB="7843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600" b="1">
                          <a:effectLst/>
                          <a:latin typeface="Times New Roman" panose="02020603050405020304" pitchFamily="18" charset="0"/>
                        </a:rPr>
                        <a:t>x</a:t>
                      </a:r>
                    </a:p>
                  </a:txBody>
                  <a:tcPr marL="11764" marR="11764" marT="7843" marB="7843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600" b="1">
                          <a:effectLst/>
                          <a:latin typeface="Times New Roman" panose="02020603050405020304" pitchFamily="18" charset="0"/>
                        </a:rPr>
                        <a:t>x</a:t>
                      </a:r>
                    </a:p>
                  </a:txBody>
                  <a:tcPr marL="11764" marR="11764" marT="7843" marB="7843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600" b="1">
                          <a:effectLst/>
                          <a:latin typeface="Times New Roman" panose="02020603050405020304" pitchFamily="18" charset="0"/>
                        </a:rPr>
                        <a:t>x</a:t>
                      </a:r>
                    </a:p>
                  </a:txBody>
                  <a:tcPr marL="11764" marR="11764" marT="7843" marB="7843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62409453"/>
                  </a:ext>
                </a:extLst>
              </a:tr>
              <a:tr h="155863"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en-GB" sz="500" b="0">
                          <a:effectLst/>
                          <a:latin typeface="Times New Roman" panose="02020603050405020304" pitchFamily="18" charset="0"/>
                        </a:rPr>
                        <a:t>[dbo].[Order]</a:t>
                      </a:r>
                    </a:p>
                  </a:txBody>
                  <a:tcPr marL="11764" marR="11764" marT="7843" marB="784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BC0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500" b="0">
                          <a:effectLst/>
                          <a:latin typeface="Times New Roman" panose="02020603050405020304" pitchFamily="18" charset="0"/>
                        </a:rPr>
                        <a:t>SELECT</a:t>
                      </a:r>
                    </a:p>
                  </a:txBody>
                  <a:tcPr marL="11764" marR="11764" marT="7843" marB="7843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BC0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600" b="1">
                          <a:effectLst/>
                          <a:latin typeface="Times New Roman" panose="02020603050405020304" pitchFamily="18" charset="0"/>
                        </a:rPr>
                        <a:t>x</a:t>
                      </a:r>
                    </a:p>
                  </a:txBody>
                  <a:tcPr marL="11764" marR="11764" marT="7843" marB="7843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BC0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600" b="1">
                          <a:effectLst/>
                          <a:latin typeface="Times New Roman" panose="02020603050405020304" pitchFamily="18" charset="0"/>
                        </a:rPr>
                        <a:t>x</a:t>
                      </a:r>
                    </a:p>
                  </a:txBody>
                  <a:tcPr marL="11764" marR="11764" marT="7843" marB="7843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BC0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600" b="1">
                          <a:effectLst/>
                          <a:latin typeface="Times New Roman" panose="02020603050405020304" pitchFamily="18" charset="0"/>
                        </a:rPr>
                        <a:t>x</a:t>
                      </a:r>
                    </a:p>
                  </a:txBody>
                  <a:tcPr marL="11764" marR="11764" marT="7843" marB="7843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BC0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8832789"/>
                  </a:ext>
                </a:extLst>
              </a:tr>
              <a:tr h="155863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500" b="0">
                          <a:effectLst/>
                          <a:latin typeface="Times New Roman" panose="02020603050405020304" pitchFamily="18" charset="0"/>
                        </a:rPr>
                        <a:t>INSERT</a:t>
                      </a:r>
                    </a:p>
                  </a:txBody>
                  <a:tcPr marL="11764" marR="11764" marT="7843" marB="7843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BC0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600" b="1">
                          <a:effectLst/>
                          <a:latin typeface="Times New Roman" panose="02020603050405020304" pitchFamily="18" charset="0"/>
                        </a:rPr>
                        <a:t>x</a:t>
                      </a:r>
                    </a:p>
                  </a:txBody>
                  <a:tcPr marL="11764" marR="11764" marT="7843" marB="7843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BC0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600" b="1">
                          <a:effectLst/>
                          <a:latin typeface="Times New Roman" panose="02020603050405020304" pitchFamily="18" charset="0"/>
                        </a:rPr>
                        <a:t>x</a:t>
                      </a:r>
                    </a:p>
                  </a:txBody>
                  <a:tcPr marL="11764" marR="11764" marT="7843" marB="7843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BC0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600" b="1">
                          <a:effectLst/>
                          <a:latin typeface="Times New Roman" panose="02020603050405020304" pitchFamily="18" charset="0"/>
                        </a:rPr>
                        <a:t>x</a:t>
                      </a:r>
                    </a:p>
                  </a:txBody>
                  <a:tcPr marL="11764" marR="11764" marT="7843" marB="7843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BC0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8778628"/>
                  </a:ext>
                </a:extLst>
              </a:tr>
              <a:tr h="155863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500" b="0">
                          <a:effectLst/>
                          <a:latin typeface="Times New Roman" panose="02020603050405020304" pitchFamily="18" charset="0"/>
                        </a:rPr>
                        <a:t>UPDATE</a:t>
                      </a:r>
                    </a:p>
                  </a:txBody>
                  <a:tcPr marL="11764" marR="11764" marT="7843" marB="7843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BC0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600" b="1">
                          <a:effectLst/>
                          <a:latin typeface="Times New Roman" panose="02020603050405020304" pitchFamily="18" charset="0"/>
                        </a:rPr>
                        <a:t>x</a:t>
                      </a:r>
                    </a:p>
                  </a:txBody>
                  <a:tcPr marL="11764" marR="11764" marT="7843" marB="7843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BC0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en-GB" sz="600">
                        <a:effectLst/>
                      </a:endParaRPr>
                    </a:p>
                  </a:txBody>
                  <a:tcPr marL="11764" marR="11764" marT="7843" marB="7843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BC0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en-GB" sz="600">
                        <a:effectLst/>
                      </a:endParaRPr>
                    </a:p>
                  </a:txBody>
                  <a:tcPr marL="11764" marR="11764" marT="7843" marB="7843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BC0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7645959"/>
                  </a:ext>
                </a:extLst>
              </a:tr>
              <a:tr h="155863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500" b="0">
                          <a:effectLst/>
                          <a:latin typeface="Times New Roman" panose="02020603050405020304" pitchFamily="18" charset="0"/>
                        </a:rPr>
                        <a:t>DELETE</a:t>
                      </a:r>
                    </a:p>
                  </a:txBody>
                  <a:tcPr marL="11764" marR="11764" marT="7843" marB="7843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BC0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600" b="1">
                          <a:effectLst/>
                          <a:latin typeface="Times New Roman" panose="02020603050405020304" pitchFamily="18" charset="0"/>
                        </a:rPr>
                        <a:t>x</a:t>
                      </a:r>
                    </a:p>
                  </a:txBody>
                  <a:tcPr marL="11764" marR="11764" marT="7843" marB="7843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BC0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600" b="1">
                          <a:effectLst/>
                          <a:latin typeface="Times New Roman" panose="02020603050405020304" pitchFamily="18" charset="0"/>
                        </a:rPr>
                        <a:t>x</a:t>
                      </a:r>
                    </a:p>
                  </a:txBody>
                  <a:tcPr marL="11764" marR="11764" marT="7843" marB="7843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BC0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en-GB" sz="600">
                        <a:effectLst/>
                      </a:endParaRPr>
                    </a:p>
                  </a:txBody>
                  <a:tcPr marL="11764" marR="11764" marT="7843" marB="7843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BC0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6766047"/>
                  </a:ext>
                </a:extLst>
              </a:tr>
              <a:tr h="155863"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en-GB" sz="500" b="0">
                          <a:effectLst/>
                          <a:latin typeface="Times New Roman" panose="02020603050405020304" pitchFamily="18" charset="0"/>
                        </a:rPr>
                        <a:t>[dbo].[Product]</a:t>
                      </a:r>
                    </a:p>
                  </a:txBody>
                  <a:tcPr marL="11764" marR="11764" marT="7843" marB="784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500" b="0">
                          <a:effectLst/>
                          <a:latin typeface="Times New Roman" panose="02020603050405020304" pitchFamily="18" charset="0"/>
                        </a:rPr>
                        <a:t>SELECT</a:t>
                      </a:r>
                    </a:p>
                  </a:txBody>
                  <a:tcPr marL="11764" marR="11764" marT="7843" marB="7843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600" b="1">
                          <a:effectLst/>
                          <a:latin typeface="Times New Roman" panose="02020603050405020304" pitchFamily="18" charset="0"/>
                        </a:rPr>
                        <a:t>x</a:t>
                      </a:r>
                    </a:p>
                  </a:txBody>
                  <a:tcPr marL="11764" marR="11764" marT="7843" marB="7843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600" b="1">
                          <a:effectLst/>
                          <a:latin typeface="Times New Roman" panose="02020603050405020304" pitchFamily="18" charset="0"/>
                        </a:rPr>
                        <a:t>x</a:t>
                      </a:r>
                    </a:p>
                  </a:txBody>
                  <a:tcPr marL="11764" marR="11764" marT="7843" marB="7843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en-GB" sz="600">
                        <a:effectLst/>
                      </a:endParaRPr>
                    </a:p>
                  </a:txBody>
                  <a:tcPr marL="11764" marR="11764" marT="7843" marB="7843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754606"/>
                  </a:ext>
                </a:extLst>
              </a:tr>
              <a:tr h="155863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500" b="0">
                          <a:effectLst/>
                          <a:latin typeface="Times New Roman" panose="02020603050405020304" pitchFamily="18" charset="0"/>
                        </a:rPr>
                        <a:t>INSERT</a:t>
                      </a:r>
                    </a:p>
                  </a:txBody>
                  <a:tcPr marL="11764" marR="11764" marT="7843" marB="7843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600" b="1">
                          <a:effectLst/>
                          <a:latin typeface="Times New Roman" panose="02020603050405020304" pitchFamily="18" charset="0"/>
                        </a:rPr>
                        <a:t>x</a:t>
                      </a:r>
                    </a:p>
                  </a:txBody>
                  <a:tcPr marL="11764" marR="11764" marT="7843" marB="7843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600" b="1">
                          <a:effectLst/>
                          <a:latin typeface="Times New Roman" panose="02020603050405020304" pitchFamily="18" charset="0"/>
                        </a:rPr>
                        <a:t>x</a:t>
                      </a:r>
                    </a:p>
                  </a:txBody>
                  <a:tcPr marL="11764" marR="11764" marT="7843" marB="7843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en-GB" sz="600">
                        <a:effectLst/>
                      </a:endParaRPr>
                    </a:p>
                  </a:txBody>
                  <a:tcPr marL="11764" marR="11764" marT="7843" marB="7843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1802168"/>
                  </a:ext>
                </a:extLst>
              </a:tr>
              <a:tr h="155863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500" b="0">
                          <a:effectLst/>
                          <a:latin typeface="Times New Roman" panose="02020603050405020304" pitchFamily="18" charset="0"/>
                        </a:rPr>
                        <a:t>UPDATE</a:t>
                      </a:r>
                    </a:p>
                  </a:txBody>
                  <a:tcPr marL="11764" marR="11764" marT="7843" marB="7843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600" b="1">
                          <a:effectLst/>
                          <a:latin typeface="Times New Roman" panose="02020603050405020304" pitchFamily="18" charset="0"/>
                        </a:rPr>
                        <a:t>x</a:t>
                      </a:r>
                    </a:p>
                  </a:txBody>
                  <a:tcPr marL="11764" marR="11764" marT="7843" marB="7843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600" b="1">
                          <a:effectLst/>
                          <a:latin typeface="Times New Roman" panose="02020603050405020304" pitchFamily="18" charset="0"/>
                        </a:rPr>
                        <a:t>x</a:t>
                      </a:r>
                    </a:p>
                  </a:txBody>
                  <a:tcPr marL="11764" marR="11764" marT="7843" marB="7843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en-GB" sz="600">
                        <a:effectLst/>
                      </a:endParaRPr>
                    </a:p>
                  </a:txBody>
                  <a:tcPr marL="11764" marR="11764" marT="7843" marB="7843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439163"/>
                  </a:ext>
                </a:extLst>
              </a:tr>
              <a:tr h="155863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500" b="0">
                          <a:effectLst/>
                          <a:latin typeface="Times New Roman" panose="02020603050405020304" pitchFamily="18" charset="0"/>
                        </a:rPr>
                        <a:t>DELETE</a:t>
                      </a:r>
                    </a:p>
                  </a:txBody>
                  <a:tcPr marL="11764" marR="11764" marT="7843" marB="7843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600" b="1">
                          <a:effectLst/>
                          <a:latin typeface="Times New Roman" panose="02020603050405020304" pitchFamily="18" charset="0"/>
                        </a:rPr>
                        <a:t>x</a:t>
                      </a:r>
                    </a:p>
                  </a:txBody>
                  <a:tcPr marL="11764" marR="11764" marT="7843" marB="7843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600" b="1">
                          <a:effectLst/>
                          <a:latin typeface="Times New Roman" panose="02020603050405020304" pitchFamily="18" charset="0"/>
                        </a:rPr>
                        <a:t>x</a:t>
                      </a:r>
                    </a:p>
                  </a:txBody>
                  <a:tcPr marL="11764" marR="11764" marT="7843" marB="7843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en-GB" sz="600" dirty="0">
                        <a:effectLst/>
                      </a:endParaRPr>
                    </a:p>
                  </a:txBody>
                  <a:tcPr marL="11764" marR="11764" marT="7843" marB="7843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1214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4127039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81;p19">
            <a:extLst>
              <a:ext uri="{FF2B5EF4-FFF2-40B4-BE49-F238E27FC236}">
                <a16:creationId xmlns:a16="http://schemas.microsoft.com/office/drawing/2014/main" id="{517AEEE4-4FFA-46B8-BBBF-236361ADF71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966487"/>
            <a:ext cx="8972550" cy="18770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 dirty="0">
                <a:solidFill>
                  <a:srgbClr val="FF6D2F"/>
                </a:solidFill>
                <a:latin typeface="iCielBC Cubano Normal" panose="00000500000000000000" pitchFamily="50" charset="0"/>
              </a:rPr>
              <a:t>Code </a:t>
            </a:r>
            <a:r>
              <a:rPr lang="en-GB" sz="6000" dirty="0" err="1">
                <a:solidFill>
                  <a:srgbClr val="FF6D2F"/>
                </a:solidFill>
                <a:latin typeface="iCielBC Cubano Normal" panose="00000500000000000000" pitchFamily="50" charset="0"/>
              </a:rPr>
              <a:t>cài</a:t>
            </a:r>
            <a:r>
              <a:rPr lang="en-GB" sz="6000" dirty="0">
                <a:solidFill>
                  <a:srgbClr val="FF6D2F"/>
                </a:solidFill>
                <a:latin typeface="iCielBC Cubano Normal" panose="00000500000000000000" pitchFamily="50" charset="0"/>
              </a:rPr>
              <a:t> </a:t>
            </a:r>
            <a:r>
              <a:rPr lang="en-GB" sz="6000" dirty="0" err="1">
                <a:solidFill>
                  <a:srgbClr val="FF6D2F"/>
                </a:solidFill>
                <a:latin typeface="iCielBC Cubano Normal" panose="00000500000000000000" pitchFamily="50" charset="0"/>
              </a:rPr>
              <a:t>đặt</a:t>
            </a:r>
            <a:br>
              <a:rPr lang="en" sz="3600" dirty="0">
                <a:solidFill>
                  <a:srgbClr val="FF6D2F"/>
                </a:solidFill>
                <a:latin typeface="iCielBC Cubano Normal" panose="00000500000000000000" pitchFamily="50" charset="0"/>
              </a:rPr>
            </a:br>
            <a:r>
              <a:rPr lang="en" sz="3600" dirty="0">
                <a:solidFill>
                  <a:srgbClr val="FF6D2F"/>
                </a:solidFill>
                <a:latin typeface="iCielBC Cubano Normal" panose="00000500000000000000" pitchFamily="50" charset="0"/>
              </a:rPr>
              <a:t>website kinh doanh giày và phụ kiện</a:t>
            </a:r>
            <a:endParaRPr sz="3600" dirty="0">
              <a:solidFill>
                <a:srgbClr val="FF6D2F"/>
              </a:solidFill>
              <a:latin typeface="iCielBC Cubano Normal" panose="00000500000000000000" pitchFamily="50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367BD73-D714-49EF-872E-8EF2DEB00C3D}"/>
              </a:ext>
            </a:extLst>
          </p:cNvPr>
          <p:cNvGrpSpPr/>
          <p:nvPr/>
        </p:nvGrpSpPr>
        <p:grpSpPr>
          <a:xfrm>
            <a:off x="2976452" y="115620"/>
            <a:ext cx="1255306" cy="1204809"/>
            <a:chOff x="6804063" y="2547243"/>
            <a:chExt cx="1035971" cy="994297"/>
          </a:xfrm>
        </p:grpSpPr>
        <p:sp>
          <p:nvSpPr>
            <p:cNvPr id="4" name="Google Shape;315;p17">
              <a:extLst>
                <a:ext uri="{FF2B5EF4-FFF2-40B4-BE49-F238E27FC236}">
                  <a16:creationId xmlns:a16="http://schemas.microsoft.com/office/drawing/2014/main" id="{C2AE1789-C06D-428F-97EC-8D7B5F3CE8F9}"/>
                </a:ext>
              </a:extLst>
            </p:cNvPr>
            <p:cNvSpPr/>
            <p:nvPr/>
          </p:nvSpPr>
          <p:spPr>
            <a:xfrm>
              <a:off x="6804063" y="2547243"/>
              <a:ext cx="1035971" cy="774452"/>
            </a:xfrm>
            <a:custGeom>
              <a:avLst/>
              <a:gdLst/>
              <a:ahLst/>
              <a:cxnLst/>
              <a:rect l="l" t="t" r="r" b="b"/>
              <a:pathLst>
                <a:path w="5819" h="4350" extrusionOk="0">
                  <a:moveTo>
                    <a:pt x="165" y="2021"/>
                  </a:moveTo>
                  <a:lnTo>
                    <a:pt x="438" y="3625"/>
                  </a:lnTo>
                  <a:cubicBezTo>
                    <a:pt x="443" y="3634"/>
                    <a:pt x="508" y="4232"/>
                    <a:pt x="863" y="4206"/>
                  </a:cubicBezTo>
                  <a:cubicBezTo>
                    <a:pt x="1288" y="4171"/>
                    <a:pt x="3551" y="4171"/>
                    <a:pt x="3647" y="4171"/>
                  </a:cubicBezTo>
                  <a:cubicBezTo>
                    <a:pt x="3668" y="4171"/>
                    <a:pt x="4128" y="4193"/>
                    <a:pt x="4254" y="3760"/>
                  </a:cubicBezTo>
                  <a:cubicBezTo>
                    <a:pt x="4345" y="3434"/>
                    <a:pt x="4488" y="2138"/>
                    <a:pt x="4570" y="1297"/>
                  </a:cubicBezTo>
                  <a:close/>
                  <a:moveTo>
                    <a:pt x="833" y="4349"/>
                  </a:moveTo>
                  <a:cubicBezTo>
                    <a:pt x="378" y="4349"/>
                    <a:pt x="299" y="3673"/>
                    <a:pt x="295" y="3643"/>
                  </a:cubicBezTo>
                  <a:lnTo>
                    <a:pt x="0" y="1904"/>
                  </a:lnTo>
                  <a:lnTo>
                    <a:pt x="4588" y="1149"/>
                  </a:lnTo>
                  <a:cubicBezTo>
                    <a:pt x="4622" y="807"/>
                    <a:pt x="4644" y="573"/>
                    <a:pt x="4644" y="564"/>
                  </a:cubicBezTo>
                  <a:lnTo>
                    <a:pt x="4644" y="555"/>
                  </a:lnTo>
                  <a:cubicBezTo>
                    <a:pt x="4683" y="365"/>
                    <a:pt x="4865" y="1"/>
                    <a:pt x="5251" y="1"/>
                  </a:cubicBezTo>
                  <a:lnTo>
                    <a:pt x="5819" y="1"/>
                  </a:lnTo>
                  <a:lnTo>
                    <a:pt x="5819" y="148"/>
                  </a:lnTo>
                  <a:lnTo>
                    <a:pt x="5251" y="148"/>
                  </a:lnTo>
                  <a:cubicBezTo>
                    <a:pt x="4900" y="148"/>
                    <a:pt x="4796" y="542"/>
                    <a:pt x="4787" y="586"/>
                  </a:cubicBezTo>
                  <a:cubicBezTo>
                    <a:pt x="4770" y="751"/>
                    <a:pt x="4531" y="3304"/>
                    <a:pt x="4392" y="3799"/>
                  </a:cubicBezTo>
                  <a:cubicBezTo>
                    <a:pt x="4236" y="4345"/>
                    <a:pt x="3647" y="4315"/>
                    <a:pt x="3642" y="4315"/>
                  </a:cubicBezTo>
                  <a:cubicBezTo>
                    <a:pt x="3621" y="4315"/>
                    <a:pt x="1292" y="4315"/>
                    <a:pt x="872" y="4349"/>
                  </a:cubicBezTo>
                  <a:cubicBezTo>
                    <a:pt x="859" y="4349"/>
                    <a:pt x="846" y="4349"/>
                    <a:pt x="833" y="434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316;p17">
              <a:extLst>
                <a:ext uri="{FF2B5EF4-FFF2-40B4-BE49-F238E27FC236}">
                  <a16:creationId xmlns:a16="http://schemas.microsoft.com/office/drawing/2014/main" id="{84240999-0454-4122-8EA3-6BE2843166FF}"/>
                </a:ext>
              </a:extLst>
            </p:cNvPr>
            <p:cNvSpPr/>
            <p:nvPr/>
          </p:nvSpPr>
          <p:spPr>
            <a:xfrm>
              <a:off x="7408484" y="2788829"/>
              <a:ext cx="25637" cy="507400"/>
            </a:xfrm>
            <a:custGeom>
              <a:avLst/>
              <a:gdLst/>
              <a:ahLst/>
              <a:cxnLst/>
              <a:rect l="l" t="t" r="r" b="b"/>
              <a:pathLst>
                <a:path w="144" h="2850" extrusionOk="0">
                  <a:moveTo>
                    <a:pt x="143" y="2849"/>
                  </a:moveTo>
                  <a:lnTo>
                    <a:pt x="0" y="2849"/>
                  </a:lnTo>
                  <a:lnTo>
                    <a:pt x="0" y="1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317;p17">
              <a:extLst>
                <a:ext uri="{FF2B5EF4-FFF2-40B4-BE49-F238E27FC236}">
                  <a16:creationId xmlns:a16="http://schemas.microsoft.com/office/drawing/2014/main" id="{320805E3-F443-4422-88BF-C92D63DC23E8}"/>
                </a:ext>
              </a:extLst>
            </p:cNvPr>
            <p:cNvSpPr/>
            <p:nvPr/>
          </p:nvSpPr>
          <p:spPr>
            <a:xfrm>
              <a:off x="7205349" y="2826749"/>
              <a:ext cx="25637" cy="469478"/>
            </a:xfrm>
            <a:custGeom>
              <a:avLst/>
              <a:gdLst/>
              <a:ahLst/>
              <a:cxnLst/>
              <a:rect l="l" t="t" r="r" b="b"/>
              <a:pathLst>
                <a:path w="144" h="2637" extrusionOk="0">
                  <a:moveTo>
                    <a:pt x="144" y="2636"/>
                  </a:moveTo>
                  <a:lnTo>
                    <a:pt x="1" y="2636"/>
                  </a:lnTo>
                  <a:lnTo>
                    <a:pt x="1" y="0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318;p17">
              <a:extLst>
                <a:ext uri="{FF2B5EF4-FFF2-40B4-BE49-F238E27FC236}">
                  <a16:creationId xmlns:a16="http://schemas.microsoft.com/office/drawing/2014/main" id="{72C0DA78-9037-4D85-A08D-C064EC62FC97}"/>
                </a:ext>
              </a:extLst>
            </p:cNvPr>
            <p:cNvSpPr/>
            <p:nvPr/>
          </p:nvSpPr>
          <p:spPr>
            <a:xfrm>
              <a:off x="7002391" y="2852207"/>
              <a:ext cx="26527" cy="456304"/>
            </a:xfrm>
            <a:custGeom>
              <a:avLst/>
              <a:gdLst/>
              <a:ahLst/>
              <a:cxnLst/>
              <a:rect l="l" t="t" r="r" b="b"/>
              <a:pathLst>
                <a:path w="149" h="2563" extrusionOk="0">
                  <a:moveTo>
                    <a:pt x="148" y="2563"/>
                  </a:moveTo>
                  <a:lnTo>
                    <a:pt x="1" y="2563"/>
                  </a:lnTo>
                  <a:lnTo>
                    <a:pt x="1" y="0"/>
                  </a:lnTo>
                  <a:lnTo>
                    <a:pt x="1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" name="Google Shape;319;p17">
              <a:extLst>
                <a:ext uri="{FF2B5EF4-FFF2-40B4-BE49-F238E27FC236}">
                  <a16:creationId xmlns:a16="http://schemas.microsoft.com/office/drawing/2014/main" id="{27D21926-34AC-49ED-A607-0F02A0F96733}"/>
                </a:ext>
              </a:extLst>
            </p:cNvPr>
            <p:cNvSpPr/>
            <p:nvPr/>
          </p:nvSpPr>
          <p:spPr>
            <a:xfrm>
              <a:off x="6923701" y="3295145"/>
              <a:ext cx="599079" cy="154534"/>
            </a:xfrm>
            <a:custGeom>
              <a:avLst/>
              <a:gdLst/>
              <a:ahLst/>
              <a:cxnLst/>
              <a:rect l="l" t="t" r="r" b="b"/>
              <a:pathLst>
                <a:path w="3365" h="868" extrusionOk="0">
                  <a:moveTo>
                    <a:pt x="2927" y="868"/>
                  </a:moveTo>
                  <a:lnTo>
                    <a:pt x="0" y="868"/>
                  </a:lnTo>
                  <a:lnTo>
                    <a:pt x="0" y="725"/>
                  </a:lnTo>
                  <a:lnTo>
                    <a:pt x="2927" y="725"/>
                  </a:lnTo>
                  <a:cubicBezTo>
                    <a:pt x="3139" y="725"/>
                    <a:pt x="3209" y="473"/>
                    <a:pt x="3222" y="426"/>
                  </a:cubicBezTo>
                  <a:lnTo>
                    <a:pt x="3204" y="9"/>
                  </a:lnTo>
                  <a:lnTo>
                    <a:pt x="3348" y="1"/>
                  </a:lnTo>
                  <a:lnTo>
                    <a:pt x="3365" y="439"/>
                  </a:lnTo>
                  <a:lnTo>
                    <a:pt x="3365" y="447"/>
                  </a:lnTo>
                  <a:cubicBezTo>
                    <a:pt x="3335" y="595"/>
                    <a:pt x="3209" y="868"/>
                    <a:pt x="2927" y="86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20;p17">
              <a:extLst>
                <a:ext uri="{FF2B5EF4-FFF2-40B4-BE49-F238E27FC236}">
                  <a16:creationId xmlns:a16="http://schemas.microsoft.com/office/drawing/2014/main" id="{27918622-A6BD-4401-AD89-CAA2F999A1B0}"/>
                </a:ext>
              </a:extLst>
            </p:cNvPr>
            <p:cNvSpPr/>
            <p:nvPr/>
          </p:nvSpPr>
          <p:spPr>
            <a:xfrm>
              <a:off x="6982274" y="3449496"/>
              <a:ext cx="92043" cy="92044"/>
            </a:xfrm>
            <a:custGeom>
              <a:avLst/>
              <a:gdLst/>
              <a:ahLst/>
              <a:cxnLst/>
              <a:rect l="l" t="t" r="r" b="b"/>
              <a:pathLst>
                <a:path w="517" h="517" extrusionOk="0">
                  <a:moveTo>
                    <a:pt x="517" y="261"/>
                  </a:moveTo>
                  <a:cubicBezTo>
                    <a:pt x="517" y="404"/>
                    <a:pt x="400" y="517"/>
                    <a:pt x="257" y="517"/>
                  </a:cubicBezTo>
                  <a:cubicBezTo>
                    <a:pt x="114" y="517"/>
                    <a:pt x="1" y="404"/>
                    <a:pt x="1" y="261"/>
                  </a:cubicBezTo>
                  <a:cubicBezTo>
                    <a:pt x="1" y="118"/>
                    <a:pt x="114" y="1"/>
                    <a:pt x="257" y="1"/>
                  </a:cubicBezTo>
                  <a:cubicBezTo>
                    <a:pt x="400" y="1"/>
                    <a:pt x="517" y="118"/>
                    <a:pt x="517" y="26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21;p17">
              <a:extLst>
                <a:ext uri="{FF2B5EF4-FFF2-40B4-BE49-F238E27FC236}">
                  <a16:creationId xmlns:a16="http://schemas.microsoft.com/office/drawing/2014/main" id="{9923EF09-0617-4623-8766-6EC64B90554A}"/>
                </a:ext>
              </a:extLst>
            </p:cNvPr>
            <p:cNvSpPr/>
            <p:nvPr/>
          </p:nvSpPr>
          <p:spPr>
            <a:xfrm>
              <a:off x="7331218" y="3449496"/>
              <a:ext cx="92043" cy="92044"/>
            </a:xfrm>
            <a:custGeom>
              <a:avLst/>
              <a:gdLst/>
              <a:ahLst/>
              <a:cxnLst/>
              <a:rect l="l" t="t" r="r" b="b"/>
              <a:pathLst>
                <a:path w="517" h="517" extrusionOk="0">
                  <a:moveTo>
                    <a:pt x="517" y="261"/>
                  </a:moveTo>
                  <a:cubicBezTo>
                    <a:pt x="517" y="404"/>
                    <a:pt x="400" y="517"/>
                    <a:pt x="256" y="517"/>
                  </a:cubicBezTo>
                  <a:cubicBezTo>
                    <a:pt x="113" y="517"/>
                    <a:pt x="1" y="404"/>
                    <a:pt x="1" y="261"/>
                  </a:cubicBezTo>
                  <a:cubicBezTo>
                    <a:pt x="1" y="118"/>
                    <a:pt x="113" y="1"/>
                    <a:pt x="256" y="1"/>
                  </a:cubicBezTo>
                  <a:cubicBezTo>
                    <a:pt x="400" y="1"/>
                    <a:pt x="517" y="118"/>
                    <a:pt x="517" y="26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8791F46-BAFD-411B-974C-720790FA8D73}"/>
              </a:ext>
            </a:extLst>
          </p:cNvPr>
          <p:cNvGrpSpPr/>
          <p:nvPr/>
        </p:nvGrpSpPr>
        <p:grpSpPr>
          <a:xfrm>
            <a:off x="4572000" y="2930581"/>
            <a:ext cx="1811285" cy="1595563"/>
            <a:chOff x="2288875" y="3375800"/>
            <a:chExt cx="559200" cy="492600"/>
          </a:xfrm>
        </p:grpSpPr>
        <p:sp>
          <p:nvSpPr>
            <p:cNvPr id="12" name="Google Shape;2566;p38">
              <a:extLst>
                <a:ext uri="{FF2B5EF4-FFF2-40B4-BE49-F238E27FC236}">
                  <a16:creationId xmlns:a16="http://schemas.microsoft.com/office/drawing/2014/main" id="{69DBB473-9010-423D-B50F-336D326181C7}"/>
                </a:ext>
              </a:extLst>
            </p:cNvPr>
            <p:cNvSpPr/>
            <p:nvPr/>
          </p:nvSpPr>
          <p:spPr>
            <a:xfrm>
              <a:off x="2288875" y="3375800"/>
              <a:ext cx="559200" cy="4926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3" name="Google Shape;2587;p38">
              <a:extLst>
                <a:ext uri="{FF2B5EF4-FFF2-40B4-BE49-F238E27FC236}">
                  <a16:creationId xmlns:a16="http://schemas.microsoft.com/office/drawing/2014/main" id="{A9AD8F49-4231-4F60-A865-98E5EA154A2E}"/>
                </a:ext>
              </a:extLst>
            </p:cNvPr>
            <p:cNvSpPr/>
            <p:nvPr/>
          </p:nvSpPr>
          <p:spPr>
            <a:xfrm>
              <a:off x="2585207" y="3444925"/>
              <a:ext cx="167863" cy="220069"/>
            </a:xfrm>
            <a:custGeom>
              <a:avLst/>
              <a:gdLst/>
              <a:ahLst/>
              <a:cxnLst/>
              <a:rect l="l" t="t" r="r" b="b"/>
              <a:pathLst>
                <a:path w="5672" h="7436" extrusionOk="0">
                  <a:moveTo>
                    <a:pt x="1" y="0"/>
                  </a:moveTo>
                  <a:lnTo>
                    <a:pt x="1" y="1796"/>
                  </a:lnTo>
                  <a:lnTo>
                    <a:pt x="32" y="1796"/>
                  </a:lnTo>
                  <a:cubicBezTo>
                    <a:pt x="158" y="1765"/>
                    <a:pt x="284" y="1765"/>
                    <a:pt x="379" y="1765"/>
                  </a:cubicBezTo>
                  <a:cubicBezTo>
                    <a:pt x="1166" y="1765"/>
                    <a:pt x="1828" y="2395"/>
                    <a:pt x="1828" y="3182"/>
                  </a:cubicBezTo>
                  <a:cubicBezTo>
                    <a:pt x="1828" y="3970"/>
                    <a:pt x="1166" y="4600"/>
                    <a:pt x="379" y="4600"/>
                  </a:cubicBezTo>
                  <a:cubicBezTo>
                    <a:pt x="284" y="4600"/>
                    <a:pt x="158" y="4600"/>
                    <a:pt x="32" y="4568"/>
                  </a:cubicBezTo>
                  <a:lnTo>
                    <a:pt x="32" y="5671"/>
                  </a:lnTo>
                  <a:lnTo>
                    <a:pt x="1702" y="5671"/>
                  </a:lnTo>
                  <a:cubicBezTo>
                    <a:pt x="2017" y="5671"/>
                    <a:pt x="2175" y="6018"/>
                    <a:pt x="1954" y="6270"/>
                  </a:cubicBezTo>
                  <a:cubicBezTo>
                    <a:pt x="1860" y="6364"/>
                    <a:pt x="1765" y="6585"/>
                    <a:pt x="1765" y="6742"/>
                  </a:cubicBezTo>
                  <a:cubicBezTo>
                    <a:pt x="1765" y="7120"/>
                    <a:pt x="2080" y="7435"/>
                    <a:pt x="2490" y="7435"/>
                  </a:cubicBezTo>
                  <a:cubicBezTo>
                    <a:pt x="2868" y="7435"/>
                    <a:pt x="3183" y="7120"/>
                    <a:pt x="3183" y="6742"/>
                  </a:cubicBezTo>
                  <a:cubicBezTo>
                    <a:pt x="3183" y="6585"/>
                    <a:pt x="3120" y="6364"/>
                    <a:pt x="2994" y="6270"/>
                  </a:cubicBezTo>
                  <a:cubicBezTo>
                    <a:pt x="2805" y="6018"/>
                    <a:pt x="2962" y="5671"/>
                    <a:pt x="3277" y="5671"/>
                  </a:cubicBezTo>
                  <a:lnTo>
                    <a:pt x="5672" y="5671"/>
                  </a:lnTo>
                  <a:lnTo>
                    <a:pt x="5672" y="1765"/>
                  </a:lnTo>
                  <a:cubicBezTo>
                    <a:pt x="5672" y="788"/>
                    <a:pt x="4884" y="0"/>
                    <a:pt x="39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588;p38">
              <a:extLst>
                <a:ext uri="{FF2B5EF4-FFF2-40B4-BE49-F238E27FC236}">
                  <a16:creationId xmlns:a16="http://schemas.microsoft.com/office/drawing/2014/main" id="{87CC46FD-3E0B-4254-A3FF-4D8A9B85816C}"/>
                </a:ext>
              </a:extLst>
            </p:cNvPr>
            <p:cNvSpPr/>
            <p:nvPr/>
          </p:nvSpPr>
          <p:spPr>
            <a:xfrm>
              <a:off x="2398749" y="3444924"/>
              <a:ext cx="220069" cy="167863"/>
            </a:xfrm>
            <a:custGeom>
              <a:avLst/>
              <a:gdLst/>
              <a:ahLst/>
              <a:cxnLst/>
              <a:rect l="l" t="t" r="r" b="b"/>
              <a:pathLst>
                <a:path w="7436" h="5672" extrusionOk="0">
                  <a:moveTo>
                    <a:pt x="1765" y="0"/>
                  </a:moveTo>
                  <a:cubicBezTo>
                    <a:pt x="788" y="0"/>
                    <a:pt x="1" y="788"/>
                    <a:pt x="1" y="1765"/>
                  </a:cubicBezTo>
                  <a:lnTo>
                    <a:pt x="1" y="5671"/>
                  </a:lnTo>
                  <a:lnTo>
                    <a:pt x="1828" y="5671"/>
                  </a:lnTo>
                  <a:lnTo>
                    <a:pt x="1828" y="5640"/>
                  </a:lnTo>
                  <a:cubicBezTo>
                    <a:pt x="1765" y="5514"/>
                    <a:pt x="1765" y="5388"/>
                    <a:pt x="1765" y="5262"/>
                  </a:cubicBezTo>
                  <a:cubicBezTo>
                    <a:pt x="1765" y="4474"/>
                    <a:pt x="2395" y="3844"/>
                    <a:pt x="3183" y="3844"/>
                  </a:cubicBezTo>
                  <a:cubicBezTo>
                    <a:pt x="3970" y="3844"/>
                    <a:pt x="4600" y="4474"/>
                    <a:pt x="4600" y="5262"/>
                  </a:cubicBezTo>
                  <a:cubicBezTo>
                    <a:pt x="4600" y="5388"/>
                    <a:pt x="4569" y="5514"/>
                    <a:pt x="4569" y="5640"/>
                  </a:cubicBezTo>
                  <a:lnTo>
                    <a:pt x="5672" y="5640"/>
                  </a:lnTo>
                  <a:lnTo>
                    <a:pt x="5672" y="3970"/>
                  </a:lnTo>
                  <a:cubicBezTo>
                    <a:pt x="5672" y="3748"/>
                    <a:pt x="5843" y="3605"/>
                    <a:pt x="6032" y="3605"/>
                  </a:cubicBezTo>
                  <a:cubicBezTo>
                    <a:pt x="6112" y="3605"/>
                    <a:pt x="6195" y="3630"/>
                    <a:pt x="6270" y="3686"/>
                  </a:cubicBezTo>
                  <a:cubicBezTo>
                    <a:pt x="6396" y="3812"/>
                    <a:pt x="6585" y="3907"/>
                    <a:pt x="6743" y="3907"/>
                  </a:cubicBezTo>
                  <a:cubicBezTo>
                    <a:pt x="7121" y="3907"/>
                    <a:pt x="7436" y="3592"/>
                    <a:pt x="7436" y="3182"/>
                  </a:cubicBezTo>
                  <a:cubicBezTo>
                    <a:pt x="7436" y="2804"/>
                    <a:pt x="7121" y="2489"/>
                    <a:pt x="6743" y="2489"/>
                  </a:cubicBezTo>
                  <a:cubicBezTo>
                    <a:pt x="6585" y="2489"/>
                    <a:pt x="6396" y="2552"/>
                    <a:pt x="6270" y="2678"/>
                  </a:cubicBezTo>
                  <a:cubicBezTo>
                    <a:pt x="6195" y="2734"/>
                    <a:pt x="6112" y="2760"/>
                    <a:pt x="6032" y="2760"/>
                  </a:cubicBezTo>
                  <a:cubicBezTo>
                    <a:pt x="5843" y="2760"/>
                    <a:pt x="5672" y="2616"/>
                    <a:pt x="5672" y="2395"/>
                  </a:cubicBezTo>
                  <a:lnTo>
                    <a:pt x="567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2589;p38">
              <a:extLst>
                <a:ext uri="{FF2B5EF4-FFF2-40B4-BE49-F238E27FC236}">
                  <a16:creationId xmlns:a16="http://schemas.microsoft.com/office/drawing/2014/main" id="{0403D14C-5A56-49B4-A2EE-799E1D2BB4AD}"/>
                </a:ext>
              </a:extLst>
            </p:cNvPr>
            <p:cNvSpPr/>
            <p:nvPr/>
          </p:nvSpPr>
          <p:spPr>
            <a:xfrm>
              <a:off x="2398672" y="3578253"/>
              <a:ext cx="167863" cy="221016"/>
            </a:xfrm>
            <a:custGeom>
              <a:avLst/>
              <a:gdLst/>
              <a:ahLst/>
              <a:cxnLst/>
              <a:rect l="l" t="t" r="r" b="b"/>
              <a:pathLst>
                <a:path w="5672" h="7468" extrusionOk="0">
                  <a:moveTo>
                    <a:pt x="3183" y="0"/>
                  </a:moveTo>
                  <a:cubicBezTo>
                    <a:pt x="2805" y="0"/>
                    <a:pt x="2490" y="315"/>
                    <a:pt x="2490" y="725"/>
                  </a:cubicBezTo>
                  <a:cubicBezTo>
                    <a:pt x="2490" y="883"/>
                    <a:pt x="2553" y="1072"/>
                    <a:pt x="2679" y="1198"/>
                  </a:cubicBezTo>
                  <a:cubicBezTo>
                    <a:pt x="2868" y="1418"/>
                    <a:pt x="2710" y="1796"/>
                    <a:pt x="2395" y="1796"/>
                  </a:cubicBezTo>
                  <a:lnTo>
                    <a:pt x="1" y="1796"/>
                  </a:lnTo>
                  <a:lnTo>
                    <a:pt x="1" y="5671"/>
                  </a:lnTo>
                  <a:cubicBezTo>
                    <a:pt x="1" y="6679"/>
                    <a:pt x="788" y="7467"/>
                    <a:pt x="1765" y="7467"/>
                  </a:cubicBezTo>
                  <a:lnTo>
                    <a:pt x="5672" y="7467"/>
                  </a:lnTo>
                  <a:lnTo>
                    <a:pt x="5672" y="5640"/>
                  </a:lnTo>
                  <a:lnTo>
                    <a:pt x="5640" y="5640"/>
                  </a:lnTo>
                  <a:cubicBezTo>
                    <a:pt x="5514" y="5703"/>
                    <a:pt x="5388" y="5703"/>
                    <a:pt x="5294" y="5703"/>
                  </a:cubicBezTo>
                  <a:cubicBezTo>
                    <a:pt x="4506" y="5703"/>
                    <a:pt x="3844" y="5041"/>
                    <a:pt x="3844" y="4254"/>
                  </a:cubicBezTo>
                  <a:cubicBezTo>
                    <a:pt x="3844" y="3466"/>
                    <a:pt x="4506" y="2867"/>
                    <a:pt x="5294" y="2867"/>
                  </a:cubicBezTo>
                  <a:cubicBezTo>
                    <a:pt x="5388" y="2867"/>
                    <a:pt x="5514" y="2867"/>
                    <a:pt x="5640" y="2899"/>
                  </a:cubicBezTo>
                  <a:lnTo>
                    <a:pt x="5640" y="1796"/>
                  </a:lnTo>
                  <a:lnTo>
                    <a:pt x="3970" y="1796"/>
                  </a:lnTo>
                  <a:cubicBezTo>
                    <a:pt x="3655" y="1796"/>
                    <a:pt x="3498" y="1418"/>
                    <a:pt x="3718" y="1198"/>
                  </a:cubicBezTo>
                  <a:cubicBezTo>
                    <a:pt x="3813" y="1072"/>
                    <a:pt x="3907" y="883"/>
                    <a:pt x="3907" y="725"/>
                  </a:cubicBezTo>
                  <a:cubicBezTo>
                    <a:pt x="3907" y="315"/>
                    <a:pt x="3592" y="0"/>
                    <a:pt x="31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590;p38">
              <a:extLst>
                <a:ext uri="{FF2B5EF4-FFF2-40B4-BE49-F238E27FC236}">
                  <a16:creationId xmlns:a16="http://schemas.microsoft.com/office/drawing/2014/main" id="{43A01240-6AF9-487C-B93B-FD973187DB78}"/>
                </a:ext>
              </a:extLst>
            </p:cNvPr>
            <p:cNvSpPr/>
            <p:nvPr/>
          </p:nvSpPr>
          <p:spPr>
            <a:xfrm>
              <a:off x="2532974" y="3631404"/>
              <a:ext cx="220069" cy="167863"/>
            </a:xfrm>
            <a:custGeom>
              <a:avLst/>
              <a:gdLst/>
              <a:ahLst/>
              <a:cxnLst/>
              <a:rect l="l" t="t" r="r" b="b"/>
              <a:pathLst>
                <a:path w="7436" h="5672" extrusionOk="0">
                  <a:moveTo>
                    <a:pt x="5608" y="0"/>
                  </a:moveTo>
                  <a:lnTo>
                    <a:pt x="5608" y="32"/>
                  </a:lnTo>
                  <a:cubicBezTo>
                    <a:pt x="5671" y="158"/>
                    <a:pt x="5671" y="284"/>
                    <a:pt x="5671" y="378"/>
                  </a:cubicBezTo>
                  <a:cubicBezTo>
                    <a:pt x="5671" y="1166"/>
                    <a:pt x="5041" y="1796"/>
                    <a:pt x="4254" y="1796"/>
                  </a:cubicBezTo>
                  <a:cubicBezTo>
                    <a:pt x="3466" y="1796"/>
                    <a:pt x="2836" y="1166"/>
                    <a:pt x="2836" y="378"/>
                  </a:cubicBezTo>
                  <a:cubicBezTo>
                    <a:pt x="2836" y="284"/>
                    <a:pt x="2867" y="158"/>
                    <a:pt x="2867" y="32"/>
                  </a:cubicBezTo>
                  <a:lnTo>
                    <a:pt x="1765" y="32"/>
                  </a:lnTo>
                  <a:lnTo>
                    <a:pt x="1765" y="1670"/>
                  </a:lnTo>
                  <a:cubicBezTo>
                    <a:pt x="1765" y="1907"/>
                    <a:pt x="1602" y="2041"/>
                    <a:pt x="1419" y="2041"/>
                  </a:cubicBezTo>
                  <a:cubicBezTo>
                    <a:pt x="1334" y="2041"/>
                    <a:pt x="1245" y="2013"/>
                    <a:pt x="1166" y="1954"/>
                  </a:cubicBezTo>
                  <a:cubicBezTo>
                    <a:pt x="1040" y="1827"/>
                    <a:pt x="851" y="1764"/>
                    <a:pt x="694" y="1764"/>
                  </a:cubicBezTo>
                  <a:cubicBezTo>
                    <a:pt x="315" y="1764"/>
                    <a:pt x="0" y="2080"/>
                    <a:pt x="0" y="2458"/>
                  </a:cubicBezTo>
                  <a:cubicBezTo>
                    <a:pt x="0" y="2867"/>
                    <a:pt x="315" y="3182"/>
                    <a:pt x="694" y="3182"/>
                  </a:cubicBezTo>
                  <a:cubicBezTo>
                    <a:pt x="851" y="3182"/>
                    <a:pt x="1040" y="3119"/>
                    <a:pt x="1166" y="2993"/>
                  </a:cubicBezTo>
                  <a:cubicBezTo>
                    <a:pt x="1247" y="2933"/>
                    <a:pt x="1337" y="2904"/>
                    <a:pt x="1423" y="2904"/>
                  </a:cubicBezTo>
                  <a:cubicBezTo>
                    <a:pt x="1605" y="2904"/>
                    <a:pt x="1765" y="3031"/>
                    <a:pt x="1765" y="3245"/>
                  </a:cubicBezTo>
                  <a:lnTo>
                    <a:pt x="1765" y="5671"/>
                  </a:lnTo>
                  <a:lnTo>
                    <a:pt x="5671" y="5671"/>
                  </a:lnTo>
                  <a:cubicBezTo>
                    <a:pt x="6648" y="5671"/>
                    <a:pt x="7436" y="4883"/>
                    <a:pt x="7436" y="3907"/>
                  </a:cubicBezTo>
                  <a:lnTo>
                    <a:pt x="74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" name="Google Shape;60;p15">
            <a:extLst>
              <a:ext uri="{FF2B5EF4-FFF2-40B4-BE49-F238E27FC236}">
                <a16:creationId xmlns:a16="http://schemas.microsoft.com/office/drawing/2014/main" id="{D030AE53-DC1D-4945-BE6C-C74796FE526E}"/>
              </a:ext>
            </a:extLst>
          </p:cNvPr>
          <p:cNvGrpSpPr/>
          <p:nvPr/>
        </p:nvGrpSpPr>
        <p:grpSpPr>
          <a:xfrm>
            <a:off x="30790" y="2895600"/>
            <a:ext cx="2293310" cy="2150900"/>
            <a:chOff x="304800" y="1245775"/>
            <a:chExt cx="3603061" cy="3484627"/>
          </a:xfrm>
        </p:grpSpPr>
        <p:sp>
          <p:nvSpPr>
            <p:cNvPr id="18" name="Google Shape;61;p15">
              <a:extLst>
                <a:ext uri="{FF2B5EF4-FFF2-40B4-BE49-F238E27FC236}">
                  <a16:creationId xmlns:a16="http://schemas.microsoft.com/office/drawing/2014/main" id="{A9B15D7B-55C8-49C9-9F15-82042CC6DFD6}"/>
                </a:ext>
              </a:extLst>
            </p:cNvPr>
            <p:cNvSpPr/>
            <p:nvPr/>
          </p:nvSpPr>
          <p:spPr>
            <a:xfrm>
              <a:off x="2856196" y="2873496"/>
              <a:ext cx="291584" cy="384461"/>
            </a:xfrm>
            <a:custGeom>
              <a:avLst/>
              <a:gdLst/>
              <a:ahLst/>
              <a:cxnLst/>
              <a:rect l="l" t="t" r="r" b="b"/>
              <a:pathLst>
                <a:path w="1645" h="2169" extrusionOk="0">
                  <a:moveTo>
                    <a:pt x="963" y="2168"/>
                  </a:moveTo>
                  <a:cubicBezTo>
                    <a:pt x="963" y="2168"/>
                    <a:pt x="196" y="1964"/>
                    <a:pt x="96" y="1262"/>
                  </a:cubicBezTo>
                  <a:cubicBezTo>
                    <a:pt x="1" y="560"/>
                    <a:pt x="239" y="52"/>
                    <a:pt x="291" y="26"/>
                  </a:cubicBezTo>
                  <a:cubicBezTo>
                    <a:pt x="343" y="0"/>
                    <a:pt x="1644" y="1297"/>
                    <a:pt x="963" y="2168"/>
                  </a:cubicBezTo>
                  <a:close/>
                </a:path>
              </a:pathLst>
            </a:custGeom>
            <a:solidFill>
              <a:srgbClr val="72B8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62;p15">
              <a:extLst>
                <a:ext uri="{FF2B5EF4-FFF2-40B4-BE49-F238E27FC236}">
                  <a16:creationId xmlns:a16="http://schemas.microsoft.com/office/drawing/2014/main" id="{E07F3B67-304F-4B31-8C55-7CFCDC66B527}"/>
                </a:ext>
              </a:extLst>
            </p:cNvPr>
            <p:cNvSpPr/>
            <p:nvPr/>
          </p:nvSpPr>
          <p:spPr>
            <a:xfrm>
              <a:off x="3197411" y="2806671"/>
              <a:ext cx="384466" cy="211462"/>
            </a:xfrm>
            <a:custGeom>
              <a:avLst/>
              <a:gdLst/>
              <a:ahLst/>
              <a:cxnLst/>
              <a:rect l="l" t="t" r="r" b="b"/>
              <a:pathLst>
                <a:path w="2169" h="1193" extrusionOk="0">
                  <a:moveTo>
                    <a:pt x="1" y="898"/>
                  </a:moveTo>
                  <a:cubicBezTo>
                    <a:pt x="1" y="898"/>
                    <a:pt x="313" y="165"/>
                    <a:pt x="1016" y="83"/>
                  </a:cubicBezTo>
                  <a:cubicBezTo>
                    <a:pt x="1722" y="0"/>
                    <a:pt x="2130" y="217"/>
                    <a:pt x="2156" y="269"/>
                  </a:cubicBezTo>
                  <a:cubicBezTo>
                    <a:pt x="2169" y="299"/>
                    <a:pt x="1852" y="794"/>
                    <a:pt x="1315" y="1023"/>
                  </a:cubicBezTo>
                  <a:cubicBezTo>
                    <a:pt x="924" y="1188"/>
                    <a:pt x="356" y="1192"/>
                    <a:pt x="1" y="89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63;p15">
              <a:extLst>
                <a:ext uri="{FF2B5EF4-FFF2-40B4-BE49-F238E27FC236}">
                  <a16:creationId xmlns:a16="http://schemas.microsoft.com/office/drawing/2014/main" id="{2010A9BA-FCF1-482B-9739-1A3FFEA50A63}"/>
                </a:ext>
              </a:extLst>
            </p:cNvPr>
            <p:cNvSpPr/>
            <p:nvPr/>
          </p:nvSpPr>
          <p:spPr>
            <a:xfrm>
              <a:off x="2990732" y="2585281"/>
              <a:ext cx="302220" cy="373648"/>
            </a:xfrm>
            <a:custGeom>
              <a:avLst/>
              <a:gdLst/>
              <a:ahLst/>
              <a:cxnLst/>
              <a:rect l="l" t="t" r="r" b="b"/>
              <a:pathLst>
                <a:path w="1705" h="2108" extrusionOk="0">
                  <a:moveTo>
                    <a:pt x="1093" y="2108"/>
                  </a:moveTo>
                  <a:cubicBezTo>
                    <a:pt x="1093" y="2108"/>
                    <a:pt x="313" y="1969"/>
                    <a:pt x="157" y="1275"/>
                  </a:cubicBezTo>
                  <a:cubicBezTo>
                    <a:pt x="1" y="581"/>
                    <a:pt x="200" y="61"/>
                    <a:pt x="252" y="31"/>
                  </a:cubicBezTo>
                  <a:cubicBezTo>
                    <a:pt x="300" y="0"/>
                    <a:pt x="1705" y="1188"/>
                    <a:pt x="1093" y="2108"/>
                  </a:cubicBezTo>
                  <a:close/>
                </a:path>
              </a:pathLst>
            </a:custGeom>
            <a:solidFill>
              <a:srgbClr val="72B8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64;p15">
              <a:extLst>
                <a:ext uri="{FF2B5EF4-FFF2-40B4-BE49-F238E27FC236}">
                  <a16:creationId xmlns:a16="http://schemas.microsoft.com/office/drawing/2014/main" id="{CDD66107-CFE9-4B21-A5FC-F87CE96E528D}"/>
                </a:ext>
              </a:extLst>
            </p:cNvPr>
            <p:cNvSpPr/>
            <p:nvPr/>
          </p:nvSpPr>
          <p:spPr>
            <a:xfrm>
              <a:off x="3022993" y="3137072"/>
              <a:ext cx="395988" cy="195332"/>
            </a:xfrm>
            <a:custGeom>
              <a:avLst/>
              <a:gdLst/>
              <a:ahLst/>
              <a:cxnLst/>
              <a:rect l="l" t="t" r="r" b="b"/>
              <a:pathLst>
                <a:path w="2234" h="1102" extrusionOk="0">
                  <a:moveTo>
                    <a:pt x="1" y="677"/>
                  </a:moveTo>
                  <a:cubicBezTo>
                    <a:pt x="1" y="677"/>
                    <a:pt x="417" y="1"/>
                    <a:pt x="1128" y="22"/>
                  </a:cubicBezTo>
                  <a:cubicBezTo>
                    <a:pt x="1835" y="44"/>
                    <a:pt x="2208" y="326"/>
                    <a:pt x="2225" y="382"/>
                  </a:cubicBezTo>
                  <a:cubicBezTo>
                    <a:pt x="2234" y="412"/>
                    <a:pt x="1848" y="850"/>
                    <a:pt x="1280" y="998"/>
                  </a:cubicBezTo>
                  <a:cubicBezTo>
                    <a:pt x="868" y="1102"/>
                    <a:pt x="309" y="1019"/>
                    <a:pt x="1" y="67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65;p15">
              <a:extLst>
                <a:ext uri="{FF2B5EF4-FFF2-40B4-BE49-F238E27FC236}">
                  <a16:creationId xmlns:a16="http://schemas.microsoft.com/office/drawing/2014/main" id="{7FEF979D-827A-4A38-BF86-74A46B4EFEF2}"/>
                </a:ext>
              </a:extLst>
            </p:cNvPr>
            <p:cNvSpPr/>
            <p:nvPr/>
          </p:nvSpPr>
          <p:spPr>
            <a:xfrm>
              <a:off x="3366511" y="2440110"/>
              <a:ext cx="384466" cy="211462"/>
            </a:xfrm>
            <a:custGeom>
              <a:avLst/>
              <a:gdLst/>
              <a:ahLst/>
              <a:cxnLst/>
              <a:rect l="l" t="t" r="r" b="b"/>
              <a:pathLst>
                <a:path w="2169" h="1193" extrusionOk="0">
                  <a:moveTo>
                    <a:pt x="1" y="898"/>
                  </a:moveTo>
                  <a:cubicBezTo>
                    <a:pt x="1" y="898"/>
                    <a:pt x="313" y="165"/>
                    <a:pt x="1015" y="82"/>
                  </a:cubicBezTo>
                  <a:cubicBezTo>
                    <a:pt x="1718" y="0"/>
                    <a:pt x="2130" y="217"/>
                    <a:pt x="2156" y="269"/>
                  </a:cubicBezTo>
                  <a:cubicBezTo>
                    <a:pt x="2169" y="299"/>
                    <a:pt x="1852" y="793"/>
                    <a:pt x="1310" y="1023"/>
                  </a:cubicBezTo>
                  <a:cubicBezTo>
                    <a:pt x="924" y="1184"/>
                    <a:pt x="356" y="1192"/>
                    <a:pt x="1" y="89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66;p15">
              <a:extLst>
                <a:ext uri="{FF2B5EF4-FFF2-40B4-BE49-F238E27FC236}">
                  <a16:creationId xmlns:a16="http://schemas.microsoft.com/office/drawing/2014/main" id="{60F4280C-712E-4FB0-A773-9B7A0A934C89}"/>
                </a:ext>
              </a:extLst>
            </p:cNvPr>
            <p:cNvSpPr/>
            <p:nvPr/>
          </p:nvSpPr>
          <p:spPr>
            <a:xfrm>
              <a:off x="3160542" y="2218721"/>
              <a:ext cx="301511" cy="373648"/>
            </a:xfrm>
            <a:custGeom>
              <a:avLst/>
              <a:gdLst/>
              <a:ahLst/>
              <a:cxnLst/>
              <a:rect l="l" t="t" r="r" b="b"/>
              <a:pathLst>
                <a:path w="1701" h="2108" extrusionOk="0">
                  <a:moveTo>
                    <a:pt x="1089" y="2108"/>
                  </a:moveTo>
                  <a:cubicBezTo>
                    <a:pt x="1089" y="2108"/>
                    <a:pt x="309" y="1969"/>
                    <a:pt x="153" y="1275"/>
                  </a:cubicBezTo>
                  <a:cubicBezTo>
                    <a:pt x="1" y="586"/>
                    <a:pt x="196" y="57"/>
                    <a:pt x="248" y="31"/>
                  </a:cubicBezTo>
                  <a:cubicBezTo>
                    <a:pt x="296" y="0"/>
                    <a:pt x="1700" y="1188"/>
                    <a:pt x="1089" y="210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67;p15">
              <a:extLst>
                <a:ext uri="{FF2B5EF4-FFF2-40B4-BE49-F238E27FC236}">
                  <a16:creationId xmlns:a16="http://schemas.microsoft.com/office/drawing/2014/main" id="{CAA9B675-5197-4C59-A648-D48AFB6174FE}"/>
                </a:ext>
              </a:extLst>
            </p:cNvPr>
            <p:cNvSpPr/>
            <p:nvPr/>
          </p:nvSpPr>
          <p:spPr>
            <a:xfrm>
              <a:off x="3507251" y="1951245"/>
              <a:ext cx="352206" cy="259143"/>
            </a:xfrm>
            <a:custGeom>
              <a:avLst/>
              <a:gdLst/>
              <a:ahLst/>
              <a:cxnLst/>
              <a:rect l="l" t="t" r="r" b="b"/>
              <a:pathLst>
                <a:path w="1987" h="1462" extrusionOk="0">
                  <a:moveTo>
                    <a:pt x="0" y="1254"/>
                  </a:moveTo>
                  <a:cubicBezTo>
                    <a:pt x="0" y="1254"/>
                    <a:pt x="143" y="469"/>
                    <a:pt x="811" y="235"/>
                  </a:cubicBezTo>
                  <a:cubicBezTo>
                    <a:pt x="1479" y="1"/>
                    <a:pt x="1930" y="126"/>
                    <a:pt x="1964" y="174"/>
                  </a:cubicBezTo>
                  <a:cubicBezTo>
                    <a:pt x="1986" y="200"/>
                    <a:pt x="1782" y="746"/>
                    <a:pt x="1305" y="1089"/>
                  </a:cubicBezTo>
                  <a:cubicBezTo>
                    <a:pt x="963" y="1332"/>
                    <a:pt x="412" y="1462"/>
                    <a:pt x="0" y="125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68;p15">
              <a:extLst>
                <a:ext uri="{FF2B5EF4-FFF2-40B4-BE49-F238E27FC236}">
                  <a16:creationId xmlns:a16="http://schemas.microsoft.com/office/drawing/2014/main" id="{420BA182-3202-45C6-86D7-D4F928808B77}"/>
                </a:ext>
              </a:extLst>
            </p:cNvPr>
            <p:cNvSpPr/>
            <p:nvPr/>
          </p:nvSpPr>
          <p:spPr>
            <a:xfrm>
              <a:off x="3245092" y="1835144"/>
              <a:ext cx="317641" cy="340679"/>
            </a:xfrm>
            <a:custGeom>
              <a:avLst/>
              <a:gdLst/>
              <a:ahLst/>
              <a:cxnLst/>
              <a:rect l="l" t="t" r="r" b="b"/>
              <a:pathLst>
                <a:path w="1792" h="1922" extrusionOk="0">
                  <a:moveTo>
                    <a:pt x="1397" y="1887"/>
                  </a:moveTo>
                  <a:cubicBezTo>
                    <a:pt x="1397" y="1887"/>
                    <a:pt x="603" y="1922"/>
                    <a:pt x="304" y="1280"/>
                  </a:cubicBezTo>
                  <a:cubicBezTo>
                    <a:pt x="1" y="634"/>
                    <a:pt x="83" y="79"/>
                    <a:pt x="122" y="40"/>
                  </a:cubicBezTo>
                  <a:cubicBezTo>
                    <a:pt x="166" y="1"/>
                    <a:pt x="1791" y="859"/>
                    <a:pt x="1397" y="188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69;p15">
              <a:extLst>
                <a:ext uri="{FF2B5EF4-FFF2-40B4-BE49-F238E27FC236}">
                  <a16:creationId xmlns:a16="http://schemas.microsoft.com/office/drawing/2014/main" id="{3E06BFDD-6D99-4A3B-A625-7994A0D97F74}"/>
                </a:ext>
              </a:extLst>
            </p:cNvPr>
            <p:cNvSpPr/>
            <p:nvPr/>
          </p:nvSpPr>
          <p:spPr>
            <a:xfrm>
              <a:off x="3436527" y="1366485"/>
              <a:ext cx="239117" cy="444372"/>
            </a:xfrm>
            <a:custGeom>
              <a:avLst/>
              <a:gdLst/>
              <a:ahLst/>
              <a:cxnLst/>
              <a:rect l="l" t="t" r="r" b="b"/>
              <a:pathLst>
                <a:path w="1349" h="2507" extrusionOk="0">
                  <a:moveTo>
                    <a:pt x="737" y="2506"/>
                  </a:moveTo>
                  <a:cubicBezTo>
                    <a:pt x="737" y="2506"/>
                    <a:pt x="0" y="2012"/>
                    <a:pt x="156" y="1236"/>
                  </a:cubicBezTo>
                  <a:cubicBezTo>
                    <a:pt x="308" y="460"/>
                    <a:pt x="746" y="13"/>
                    <a:pt x="811" y="4"/>
                  </a:cubicBezTo>
                  <a:cubicBezTo>
                    <a:pt x="850" y="0"/>
                    <a:pt x="1288" y="620"/>
                    <a:pt x="1327" y="1301"/>
                  </a:cubicBezTo>
                  <a:cubicBezTo>
                    <a:pt x="1349" y="1747"/>
                    <a:pt x="1145" y="2246"/>
                    <a:pt x="737" y="250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70;p15">
              <a:extLst>
                <a:ext uri="{FF2B5EF4-FFF2-40B4-BE49-F238E27FC236}">
                  <a16:creationId xmlns:a16="http://schemas.microsoft.com/office/drawing/2014/main" id="{30C4015E-EEB6-4B6E-83F9-4862056B2F07}"/>
                </a:ext>
              </a:extLst>
            </p:cNvPr>
            <p:cNvSpPr/>
            <p:nvPr/>
          </p:nvSpPr>
          <p:spPr>
            <a:xfrm>
              <a:off x="2923908" y="1764419"/>
              <a:ext cx="657262" cy="1627887"/>
            </a:xfrm>
            <a:custGeom>
              <a:avLst/>
              <a:gdLst/>
              <a:ahLst/>
              <a:cxnLst/>
              <a:rect l="l" t="t" r="r" b="b"/>
              <a:pathLst>
                <a:path w="3708" h="9184" extrusionOk="0">
                  <a:moveTo>
                    <a:pt x="3595" y="1"/>
                  </a:moveTo>
                  <a:cubicBezTo>
                    <a:pt x="3205" y="4922"/>
                    <a:pt x="9" y="9102"/>
                    <a:pt x="0" y="9115"/>
                  </a:cubicBezTo>
                  <a:lnTo>
                    <a:pt x="91" y="9184"/>
                  </a:lnTo>
                  <a:cubicBezTo>
                    <a:pt x="100" y="9171"/>
                    <a:pt x="3313" y="4965"/>
                    <a:pt x="3707" y="14"/>
                  </a:cubicBezTo>
                  <a:lnTo>
                    <a:pt x="359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71;p15">
              <a:extLst>
                <a:ext uri="{FF2B5EF4-FFF2-40B4-BE49-F238E27FC236}">
                  <a16:creationId xmlns:a16="http://schemas.microsoft.com/office/drawing/2014/main" id="{A02F9AC1-2BD4-490B-9E04-4774760B108F}"/>
                </a:ext>
              </a:extLst>
            </p:cNvPr>
            <p:cNvSpPr/>
            <p:nvPr/>
          </p:nvSpPr>
          <p:spPr>
            <a:xfrm>
              <a:off x="1376124" y="2851871"/>
              <a:ext cx="292116" cy="384461"/>
            </a:xfrm>
            <a:custGeom>
              <a:avLst/>
              <a:gdLst/>
              <a:ahLst/>
              <a:cxnLst/>
              <a:rect l="l" t="t" r="r" b="b"/>
              <a:pathLst>
                <a:path w="1648" h="2169" extrusionOk="0">
                  <a:moveTo>
                    <a:pt x="685" y="2169"/>
                  </a:moveTo>
                  <a:cubicBezTo>
                    <a:pt x="685" y="2169"/>
                    <a:pt x="1448" y="1965"/>
                    <a:pt x="1548" y="1263"/>
                  </a:cubicBezTo>
                  <a:cubicBezTo>
                    <a:pt x="1648" y="565"/>
                    <a:pt x="1409" y="53"/>
                    <a:pt x="1357" y="27"/>
                  </a:cubicBezTo>
                  <a:cubicBezTo>
                    <a:pt x="1305" y="1"/>
                    <a:pt x="0" y="1302"/>
                    <a:pt x="685" y="216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72;p15">
              <a:extLst>
                <a:ext uri="{FF2B5EF4-FFF2-40B4-BE49-F238E27FC236}">
                  <a16:creationId xmlns:a16="http://schemas.microsoft.com/office/drawing/2014/main" id="{0CA6016D-7E8F-46B7-9B94-AF1BC20719BD}"/>
                </a:ext>
              </a:extLst>
            </p:cNvPr>
            <p:cNvSpPr/>
            <p:nvPr/>
          </p:nvSpPr>
          <p:spPr>
            <a:xfrm>
              <a:off x="942560" y="2785046"/>
              <a:ext cx="384466" cy="211639"/>
            </a:xfrm>
            <a:custGeom>
              <a:avLst/>
              <a:gdLst/>
              <a:ahLst/>
              <a:cxnLst/>
              <a:rect l="l" t="t" r="r" b="b"/>
              <a:pathLst>
                <a:path w="2169" h="1194" extrusionOk="0">
                  <a:moveTo>
                    <a:pt x="2169" y="903"/>
                  </a:moveTo>
                  <a:cubicBezTo>
                    <a:pt x="2169" y="903"/>
                    <a:pt x="1857" y="170"/>
                    <a:pt x="1154" y="83"/>
                  </a:cubicBezTo>
                  <a:cubicBezTo>
                    <a:pt x="448" y="1"/>
                    <a:pt x="40" y="222"/>
                    <a:pt x="14" y="274"/>
                  </a:cubicBezTo>
                  <a:cubicBezTo>
                    <a:pt x="1" y="304"/>
                    <a:pt x="317" y="794"/>
                    <a:pt x="855" y="1024"/>
                  </a:cubicBezTo>
                  <a:cubicBezTo>
                    <a:pt x="1245" y="1189"/>
                    <a:pt x="1809" y="1193"/>
                    <a:pt x="2169" y="90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73;p15">
              <a:extLst>
                <a:ext uri="{FF2B5EF4-FFF2-40B4-BE49-F238E27FC236}">
                  <a16:creationId xmlns:a16="http://schemas.microsoft.com/office/drawing/2014/main" id="{59120251-1E64-43AC-85A9-F7D4C44BD680}"/>
                </a:ext>
              </a:extLst>
            </p:cNvPr>
            <p:cNvSpPr/>
            <p:nvPr/>
          </p:nvSpPr>
          <p:spPr>
            <a:xfrm>
              <a:off x="1231662" y="2563833"/>
              <a:ext cx="301333" cy="374357"/>
            </a:xfrm>
            <a:custGeom>
              <a:avLst/>
              <a:gdLst/>
              <a:ahLst/>
              <a:cxnLst/>
              <a:rect l="l" t="t" r="r" b="b"/>
              <a:pathLst>
                <a:path w="1700" h="2112" extrusionOk="0">
                  <a:moveTo>
                    <a:pt x="612" y="2112"/>
                  </a:moveTo>
                  <a:cubicBezTo>
                    <a:pt x="612" y="2112"/>
                    <a:pt x="1392" y="1969"/>
                    <a:pt x="1548" y="1279"/>
                  </a:cubicBezTo>
                  <a:cubicBezTo>
                    <a:pt x="1700" y="585"/>
                    <a:pt x="1505" y="61"/>
                    <a:pt x="1453" y="30"/>
                  </a:cubicBezTo>
                  <a:cubicBezTo>
                    <a:pt x="1405" y="0"/>
                    <a:pt x="0" y="1192"/>
                    <a:pt x="612" y="211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74;p15">
              <a:extLst>
                <a:ext uri="{FF2B5EF4-FFF2-40B4-BE49-F238E27FC236}">
                  <a16:creationId xmlns:a16="http://schemas.microsoft.com/office/drawing/2014/main" id="{7FC6F836-BBAD-4B65-BA53-60DDCBD4300D}"/>
                </a:ext>
              </a:extLst>
            </p:cNvPr>
            <p:cNvSpPr/>
            <p:nvPr/>
          </p:nvSpPr>
          <p:spPr>
            <a:xfrm>
              <a:off x="1105634" y="3115624"/>
              <a:ext cx="395988" cy="195332"/>
            </a:xfrm>
            <a:custGeom>
              <a:avLst/>
              <a:gdLst/>
              <a:ahLst/>
              <a:cxnLst/>
              <a:rect l="l" t="t" r="r" b="b"/>
              <a:pathLst>
                <a:path w="2234" h="1102" extrusionOk="0">
                  <a:moveTo>
                    <a:pt x="2233" y="681"/>
                  </a:moveTo>
                  <a:cubicBezTo>
                    <a:pt x="2233" y="681"/>
                    <a:pt x="1812" y="0"/>
                    <a:pt x="1106" y="22"/>
                  </a:cubicBezTo>
                  <a:cubicBezTo>
                    <a:pt x="399" y="48"/>
                    <a:pt x="26" y="325"/>
                    <a:pt x="9" y="382"/>
                  </a:cubicBezTo>
                  <a:cubicBezTo>
                    <a:pt x="0" y="416"/>
                    <a:pt x="386" y="854"/>
                    <a:pt x="954" y="997"/>
                  </a:cubicBezTo>
                  <a:cubicBezTo>
                    <a:pt x="1366" y="1101"/>
                    <a:pt x="1925" y="1023"/>
                    <a:pt x="2233" y="68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75;p15">
              <a:extLst>
                <a:ext uri="{FF2B5EF4-FFF2-40B4-BE49-F238E27FC236}">
                  <a16:creationId xmlns:a16="http://schemas.microsoft.com/office/drawing/2014/main" id="{374508AB-2D4F-49CE-B375-DA915D401057}"/>
                </a:ext>
              </a:extLst>
            </p:cNvPr>
            <p:cNvSpPr/>
            <p:nvPr/>
          </p:nvSpPr>
          <p:spPr>
            <a:xfrm>
              <a:off x="773637" y="2418485"/>
              <a:ext cx="384289" cy="211462"/>
            </a:xfrm>
            <a:custGeom>
              <a:avLst/>
              <a:gdLst/>
              <a:ahLst/>
              <a:cxnLst/>
              <a:rect l="l" t="t" r="r" b="b"/>
              <a:pathLst>
                <a:path w="2168" h="1193" extrusionOk="0">
                  <a:moveTo>
                    <a:pt x="2168" y="902"/>
                  </a:moveTo>
                  <a:cubicBezTo>
                    <a:pt x="2168" y="902"/>
                    <a:pt x="1856" y="170"/>
                    <a:pt x="1153" y="83"/>
                  </a:cubicBezTo>
                  <a:cubicBezTo>
                    <a:pt x="447" y="1"/>
                    <a:pt x="39" y="222"/>
                    <a:pt x="13" y="274"/>
                  </a:cubicBezTo>
                  <a:cubicBezTo>
                    <a:pt x="0" y="304"/>
                    <a:pt x="317" y="798"/>
                    <a:pt x="854" y="1024"/>
                  </a:cubicBezTo>
                  <a:cubicBezTo>
                    <a:pt x="1244" y="1189"/>
                    <a:pt x="1812" y="1193"/>
                    <a:pt x="2168" y="90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76;p15">
              <a:extLst>
                <a:ext uri="{FF2B5EF4-FFF2-40B4-BE49-F238E27FC236}">
                  <a16:creationId xmlns:a16="http://schemas.microsoft.com/office/drawing/2014/main" id="{45979A82-0FB1-46E5-A260-19D3CE75AF80}"/>
                </a:ext>
              </a:extLst>
            </p:cNvPr>
            <p:cNvSpPr/>
            <p:nvPr/>
          </p:nvSpPr>
          <p:spPr>
            <a:xfrm>
              <a:off x="1062562" y="2197096"/>
              <a:ext cx="301334" cy="374535"/>
            </a:xfrm>
            <a:custGeom>
              <a:avLst/>
              <a:gdLst/>
              <a:ahLst/>
              <a:cxnLst/>
              <a:rect l="l" t="t" r="r" b="b"/>
              <a:pathLst>
                <a:path w="1700" h="2113" extrusionOk="0">
                  <a:moveTo>
                    <a:pt x="612" y="2112"/>
                  </a:moveTo>
                  <a:cubicBezTo>
                    <a:pt x="612" y="2112"/>
                    <a:pt x="1392" y="1974"/>
                    <a:pt x="1548" y="1280"/>
                  </a:cubicBezTo>
                  <a:cubicBezTo>
                    <a:pt x="1700" y="586"/>
                    <a:pt x="1505" y="62"/>
                    <a:pt x="1453" y="31"/>
                  </a:cubicBezTo>
                  <a:cubicBezTo>
                    <a:pt x="1405" y="1"/>
                    <a:pt x="0" y="1193"/>
                    <a:pt x="612" y="211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77;p15">
              <a:extLst>
                <a:ext uri="{FF2B5EF4-FFF2-40B4-BE49-F238E27FC236}">
                  <a16:creationId xmlns:a16="http://schemas.microsoft.com/office/drawing/2014/main" id="{2785113F-6652-4146-9BC3-B01F8A92A203}"/>
                </a:ext>
              </a:extLst>
            </p:cNvPr>
            <p:cNvSpPr/>
            <p:nvPr/>
          </p:nvSpPr>
          <p:spPr>
            <a:xfrm>
              <a:off x="665158" y="1930506"/>
              <a:ext cx="352206" cy="259143"/>
            </a:xfrm>
            <a:custGeom>
              <a:avLst/>
              <a:gdLst/>
              <a:ahLst/>
              <a:cxnLst/>
              <a:rect l="l" t="t" r="r" b="b"/>
              <a:pathLst>
                <a:path w="1987" h="1462" extrusionOk="0">
                  <a:moveTo>
                    <a:pt x="1987" y="1249"/>
                  </a:moveTo>
                  <a:cubicBezTo>
                    <a:pt x="1987" y="1249"/>
                    <a:pt x="1843" y="469"/>
                    <a:pt x="1176" y="235"/>
                  </a:cubicBezTo>
                  <a:cubicBezTo>
                    <a:pt x="508" y="0"/>
                    <a:pt x="57" y="126"/>
                    <a:pt x="22" y="170"/>
                  </a:cubicBezTo>
                  <a:cubicBezTo>
                    <a:pt x="1" y="196"/>
                    <a:pt x="205" y="746"/>
                    <a:pt x="681" y="1089"/>
                  </a:cubicBezTo>
                  <a:cubicBezTo>
                    <a:pt x="1024" y="1332"/>
                    <a:pt x="1575" y="1462"/>
                    <a:pt x="1987" y="124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78;p15">
              <a:extLst>
                <a:ext uri="{FF2B5EF4-FFF2-40B4-BE49-F238E27FC236}">
                  <a16:creationId xmlns:a16="http://schemas.microsoft.com/office/drawing/2014/main" id="{4FB590D0-147C-4DD8-8688-B28C743A82B2}"/>
                </a:ext>
              </a:extLst>
            </p:cNvPr>
            <p:cNvSpPr/>
            <p:nvPr/>
          </p:nvSpPr>
          <p:spPr>
            <a:xfrm>
              <a:off x="961881" y="1813696"/>
              <a:ext cx="317464" cy="340679"/>
            </a:xfrm>
            <a:custGeom>
              <a:avLst/>
              <a:gdLst/>
              <a:ahLst/>
              <a:cxnLst/>
              <a:rect l="l" t="t" r="r" b="b"/>
              <a:pathLst>
                <a:path w="1791" h="1922" extrusionOk="0">
                  <a:moveTo>
                    <a:pt x="395" y="1886"/>
                  </a:moveTo>
                  <a:cubicBezTo>
                    <a:pt x="395" y="1886"/>
                    <a:pt x="1188" y="1921"/>
                    <a:pt x="1488" y="1279"/>
                  </a:cubicBezTo>
                  <a:cubicBezTo>
                    <a:pt x="1791" y="638"/>
                    <a:pt x="1709" y="83"/>
                    <a:pt x="1670" y="44"/>
                  </a:cubicBezTo>
                  <a:cubicBezTo>
                    <a:pt x="1626" y="0"/>
                    <a:pt x="0" y="859"/>
                    <a:pt x="395" y="188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79;p15">
              <a:extLst>
                <a:ext uri="{FF2B5EF4-FFF2-40B4-BE49-F238E27FC236}">
                  <a16:creationId xmlns:a16="http://schemas.microsoft.com/office/drawing/2014/main" id="{6E7372F3-5FF6-4A3B-BAA2-CD5F6A28980D}"/>
                </a:ext>
              </a:extLst>
            </p:cNvPr>
            <p:cNvSpPr/>
            <p:nvPr/>
          </p:nvSpPr>
          <p:spPr>
            <a:xfrm>
              <a:off x="848793" y="1345569"/>
              <a:ext cx="239294" cy="444549"/>
            </a:xfrm>
            <a:custGeom>
              <a:avLst/>
              <a:gdLst/>
              <a:ahLst/>
              <a:cxnLst/>
              <a:rect l="l" t="t" r="r" b="b"/>
              <a:pathLst>
                <a:path w="1350" h="2508" extrusionOk="0">
                  <a:moveTo>
                    <a:pt x="612" y="2507"/>
                  </a:moveTo>
                  <a:cubicBezTo>
                    <a:pt x="612" y="2507"/>
                    <a:pt x="1349" y="2013"/>
                    <a:pt x="1193" y="1237"/>
                  </a:cubicBezTo>
                  <a:cubicBezTo>
                    <a:pt x="1042" y="461"/>
                    <a:pt x="604" y="10"/>
                    <a:pt x="539" y="1"/>
                  </a:cubicBezTo>
                  <a:cubicBezTo>
                    <a:pt x="500" y="1"/>
                    <a:pt x="62" y="621"/>
                    <a:pt x="23" y="1302"/>
                  </a:cubicBezTo>
                  <a:cubicBezTo>
                    <a:pt x="1" y="1744"/>
                    <a:pt x="200" y="2243"/>
                    <a:pt x="612" y="250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80;p15">
              <a:extLst>
                <a:ext uri="{FF2B5EF4-FFF2-40B4-BE49-F238E27FC236}">
                  <a16:creationId xmlns:a16="http://schemas.microsoft.com/office/drawing/2014/main" id="{42DD3A81-52CE-4621-A270-EDA5F41A7187}"/>
                </a:ext>
              </a:extLst>
            </p:cNvPr>
            <p:cNvSpPr/>
            <p:nvPr/>
          </p:nvSpPr>
          <p:spPr>
            <a:xfrm>
              <a:off x="943447" y="1743681"/>
              <a:ext cx="657262" cy="1627178"/>
            </a:xfrm>
            <a:custGeom>
              <a:avLst/>
              <a:gdLst/>
              <a:ahLst/>
              <a:cxnLst/>
              <a:rect l="l" t="t" r="r" b="b"/>
              <a:pathLst>
                <a:path w="3708" h="9180" extrusionOk="0">
                  <a:moveTo>
                    <a:pt x="113" y="1"/>
                  </a:moveTo>
                  <a:lnTo>
                    <a:pt x="0" y="10"/>
                  </a:lnTo>
                  <a:cubicBezTo>
                    <a:pt x="391" y="4961"/>
                    <a:pt x="3603" y="9167"/>
                    <a:pt x="3616" y="9180"/>
                  </a:cubicBezTo>
                  <a:lnTo>
                    <a:pt x="3707" y="9110"/>
                  </a:lnTo>
                  <a:cubicBezTo>
                    <a:pt x="3699" y="9097"/>
                    <a:pt x="503" y="4918"/>
                    <a:pt x="11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81;p15">
              <a:extLst>
                <a:ext uri="{FF2B5EF4-FFF2-40B4-BE49-F238E27FC236}">
                  <a16:creationId xmlns:a16="http://schemas.microsoft.com/office/drawing/2014/main" id="{B0AF6FD8-4F20-4722-B72F-522563F2B861}"/>
                </a:ext>
              </a:extLst>
            </p:cNvPr>
            <p:cNvSpPr/>
            <p:nvPr/>
          </p:nvSpPr>
          <p:spPr>
            <a:xfrm>
              <a:off x="3069965" y="3403839"/>
              <a:ext cx="768578" cy="913914"/>
            </a:xfrm>
            <a:custGeom>
              <a:avLst/>
              <a:gdLst/>
              <a:ahLst/>
              <a:cxnLst/>
              <a:rect l="l" t="t" r="r" b="b"/>
              <a:pathLst>
                <a:path w="4336" h="5156" extrusionOk="0">
                  <a:moveTo>
                    <a:pt x="581" y="4774"/>
                  </a:moveTo>
                  <a:cubicBezTo>
                    <a:pt x="581" y="4774"/>
                    <a:pt x="0" y="3776"/>
                    <a:pt x="482" y="2502"/>
                  </a:cubicBezTo>
                  <a:cubicBezTo>
                    <a:pt x="1427" y="0"/>
                    <a:pt x="4336" y="989"/>
                    <a:pt x="2753" y="3776"/>
                  </a:cubicBezTo>
                  <a:cubicBezTo>
                    <a:pt x="1969" y="5155"/>
                    <a:pt x="642" y="4748"/>
                    <a:pt x="581" y="477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82;p15">
              <a:extLst>
                <a:ext uri="{FF2B5EF4-FFF2-40B4-BE49-F238E27FC236}">
                  <a16:creationId xmlns:a16="http://schemas.microsoft.com/office/drawing/2014/main" id="{0C2DAA96-54E3-4F46-9F86-0FC57CBB0D27}"/>
                </a:ext>
              </a:extLst>
            </p:cNvPr>
            <p:cNvSpPr/>
            <p:nvPr/>
          </p:nvSpPr>
          <p:spPr>
            <a:xfrm>
              <a:off x="3182876" y="3684963"/>
              <a:ext cx="389075" cy="472910"/>
            </a:xfrm>
            <a:custGeom>
              <a:avLst/>
              <a:gdLst/>
              <a:ahLst/>
              <a:cxnLst/>
              <a:rect l="l" t="t" r="r" b="b"/>
              <a:pathLst>
                <a:path w="2195" h="2668" extrusionOk="0">
                  <a:moveTo>
                    <a:pt x="239" y="2667"/>
                  </a:moveTo>
                  <a:cubicBezTo>
                    <a:pt x="239" y="2667"/>
                    <a:pt x="287" y="2542"/>
                    <a:pt x="404" y="2294"/>
                  </a:cubicBezTo>
                  <a:cubicBezTo>
                    <a:pt x="386" y="2299"/>
                    <a:pt x="334" y="2286"/>
                    <a:pt x="226" y="2130"/>
                  </a:cubicBezTo>
                  <a:cubicBezTo>
                    <a:pt x="105" y="1948"/>
                    <a:pt x="1" y="1592"/>
                    <a:pt x="1" y="1592"/>
                  </a:cubicBezTo>
                  <a:lnTo>
                    <a:pt x="404" y="2290"/>
                  </a:lnTo>
                  <a:cubicBezTo>
                    <a:pt x="469" y="2160"/>
                    <a:pt x="547" y="1995"/>
                    <a:pt x="655" y="1796"/>
                  </a:cubicBezTo>
                  <a:cubicBezTo>
                    <a:pt x="621" y="1774"/>
                    <a:pt x="573" y="1692"/>
                    <a:pt x="521" y="1488"/>
                  </a:cubicBezTo>
                  <a:cubicBezTo>
                    <a:pt x="438" y="1176"/>
                    <a:pt x="473" y="617"/>
                    <a:pt x="473" y="617"/>
                  </a:cubicBezTo>
                  <a:lnTo>
                    <a:pt x="681" y="1753"/>
                  </a:lnTo>
                  <a:cubicBezTo>
                    <a:pt x="759" y="1609"/>
                    <a:pt x="850" y="1445"/>
                    <a:pt x="954" y="1263"/>
                  </a:cubicBezTo>
                  <a:cubicBezTo>
                    <a:pt x="976" y="1228"/>
                    <a:pt x="998" y="1189"/>
                    <a:pt x="1019" y="1154"/>
                  </a:cubicBezTo>
                  <a:cubicBezTo>
                    <a:pt x="989" y="1111"/>
                    <a:pt x="954" y="1028"/>
                    <a:pt x="911" y="872"/>
                  </a:cubicBezTo>
                  <a:cubicBezTo>
                    <a:pt x="829" y="560"/>
                    <a:pt x="868" y="1"/>
                    <a:pt x="868" y="1"/>
                  </a:cubicBezTo>
                  <a:lnTo>
                    <a:pt x="1063" y="1085"/>
                  </a:lnTo>
                  <a:cubicBezTo>
                    <a:pt x="1553" y="287"/>
                    <a:pt x="1848" y="70"/>
                    <a:pt x="1848" y="70"/>
                  </a:cubicBezTo>
                  <a:cubicBezTo>
                    <a:pt x="1848" y="70"/>
                    <a:pt x="1531" y="526"/>
                    <a:pt x="1102" y="1215"/>
                  </a:cubicBezTo>
                  <a:lnTo>
                    <a:pt x="2194" y="877"/>
                  </a:lnTo>
                  <a:cubicBezTo>
                    <a:pt x="2194" y="877"/>
                    <a:pt x="1713" y="1167"/>
                    <a:pt x="1401" y="1237"/>
                  </a:cubicBezTo>
                  <a:cubicBezTo>
                    <a:pt x="1206" y="1280"/>
                    <a:pt x="1111" y="1276"/>
                    <a:pt x="1072" y="1263"/>
                  </a:cubicBezTo>
                  <a:cubicBezTo>
                    <a:pt x="967" y="1427"/>
                    <a:pt x="855" y="1609"/>
                    <a:pt x="742" y="1796"/>
                  </a:cubicBezTo>
                  <a:lnTo>
                    <a:pt x="1874" y="1605"/>
                  </a:lnTo>
                  <a:cubicBezTo>
                    <a:pt x="1874" y="1605"/>
                    <a:pt x="1358" y="1831"/>
                    <a:pt x="1037" y="1861"/>
                  </a:cubicBezTo>
                  <a:cubicBezTo>
                    <a:pt x="850" y="1878"/>
                    <a:pt x="759" y="1861"/>
                    <a:pt x="716" y="1844"/>
                  </a:cubicBezTo>
                  <a:cubicBezTo>
                    <a:pt x="629" y="1987"/>
                    <a:pt x="543" y="2138"/>
                    <a:pt x="452" y="2290"/>
                  </a:cubicBezTo>
                  <a:lnTo>
                    <a:pt x="1245" y="2446"/>
                  </a:lnTo>
                  <a:cubicBezTo>
                    <a:pt x="1245" y="2446"/>
                    <a:pt x="868" y="2464"/>
                    <a:pt x="660" y="2407"/>
                  </a:cubicBezTo>
                  <a:cubicBezTo>
                    <a:pt x="495" y="2360"/>
                    <a:pt x="452" y="2320"/>
                    <a:pt x="447" y="2299"/>
                  </a:cubicBezTo>
                  <a:cubicBezTo>
                    <a:pt x="378" y="2420"/>
                    <a:pt x="308" y="2542"/>
                    <a:pt x="239" y="2667"/>
                  </a:cubicBezTo>
                  <a:close/>
                </a:path>
              </a:pathLst>
            </a:custGeom>
            <a:solidFill>
              <a:srgbClr val="0068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83;p15">
              <a:extLst>
                <a:ext uri="{FF2B5EF4-FFF2-40B4-BE49-F238E27FC236}">
                  <a16:creationId xmlns:a16="http://schemas.microsoft.com/office/drawing/2014/main" id="{CBF2EE53-883C-4062-A749-77AAE41989EE}"/>
                </a:ext>
              </a:extLst>
            </p:cNvPr>
            <p:cNvSpPr/>
            <p:nvPr/>
          </p:nvSpPr>
          <p:spPr>
            <a:xfrm>
              <a:off x="304800" y="3064752"/>
              <a:ext cx="835580" cy="915509"/>
            </a:xfrm>
            <a:custGeom>
              <a:avLst/>
              <a:gdLst/>
              <a:ahLst/>
              <a:cxnLst/>
              <a:rect l="l" t="t" r="r" b="b"/>
              <a:pathLst>
                <a:path w="4714" h="5165" extrusionOk="0">
                  <a:moveTo>
                    <a:pt x="3677" y="5165"/>
                  </a:moveTo>
                  <a:cubicBezTo>
                    <a:pt x="3677" y="5165"/>
                    <a:pt x="2519" y="5152"/>
                    <a:pt x="1670" y="4090"/>
                  </a:cubicBezTo>
                  <a:cubicBezTo>
                    <a:pt x="0" y="2000"/>
                    <a:pt x="2337" y="1"/>
                    <a:pt x="3928" y="2789"/>
                  </a:cubicBezTo>
                  <a:cubicBezTo>
                    <a:pt x="4713" y="4163"/>
                    <a:pt x="3681" y="5095"/>
                    <a:pt x="3677" y="516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84;p15">
              <a:extLst>
                <a:ext uri="{FF2B5EF4-FFF2-40B4-BE49-F238E27FC236}">
                  <a16:creationId xmlns:a16="http://schemas.microsoft.com/office/drawing/2014/main" id="{8F07FC4E-5E0C-4FFB-926E-6AC23BCE2302}"/>
                </a:ext>
              </a:extLst>
            </p:cNvPr>
            <p:cNvSpPr/>
            <p:nvPr/>
          </p:nvSpPr>
          <p:spPr>
            <a:xfrm>
              <a:off x="554551" y="3407561"/>
              <a:ext cx="406800" cy="479823"/>
            </a:xfrm>
            <a:custGeom>
              <a:avLst/>
              <a:gdLst/>
              <a:ahLst/>
              <a:cxnLst/>
              <a:rect l="l" t="t" r="r" b="b"/>
              <a:pathLst>
                <a:path w="2295" h="2707" extrusionOk="0">
                  <a:moveTo>
                    <a:pt x="1969" y="2706"/>
                  </a:moveTo>
                  <a:cubicBezTo>
                    <a:pt x="1969" y="2706"/>
                    <a:pt x="1886" y="2606"/>
                    <a:pt x="1735" y="2377"/>
                  </a:cubicBezTo>
                  <a:cubicBezTo>
                    <a:pt x="1730" y="2394"/>
                    <a:pt x="1691" y="2433"/>
                    <a:pt x="1501" y="2446"/>
                  </a:cubicBezTo>
                  <a:cubicBezTo>
                    <a:pt x="1284" y="2459"/>
                    <a:pt x="924" y="2364"/>
                    <a:pt x="924" y="2364"/>
                  </a:cubicBezTo>
                  <a:lnTo>
                    <a:pt x="1730" y="2372"/>
                  </a:lnTo>
                  <a:cubicBezTo>
                    <a:pt x="1652" y="2255"/>
                    <a:pt x="1553" y="2104"/>
                    <a:pt x="1436" y="1908"/>
                  </a:cubicBezTo>
                  <a:cubicBezTo>
                    <a:pt x="1397" y="1921"/>
                    <a:pt x="1301" y="1926"/>
                    <a:pt x="1097" y="1865"/>
                  </a:cubicBezTo>
                  <a:cubicBezTo>
                    <a:pt x="790" y="1778"/>
                    <a:pt x="330" y="1462"/>
                    <a:pt x="330" y="1462"/>
                  </a:cubicBezTo>
                  <a:lnTo>
                    <a:pt x="1410" y="1865"/>
                  </a:lnTo>
                  <a:cubicBezTo>
                    <a:pt x="1323" y="1722"/>
                    <a:pt x="1232" y="1562"/>
                    <a:pt x="1128" y="1379"/>
                  </a:cubicBezTo>
                  <a:cubicBezTo>
                    <a:pt x="1110" y="1340"/>
                    <a:pt x="1089" y="1301"/>
                    <a:pt x="1067" y="1262"/>
                  </a:cubicBezTo>
                  <a:cubicBezTo>
                    <a:pt x="1015" y="1267"/>
                    <a:pt x="924" y="1258"/>
                    <a:pt x="772" y="1215"/>
                  </a:cubicBezTo>
                  <a:cubicBezTo>
                    <a:pt x="460" y="1124"/>
                    <a:pt x="0" y="807"/>
                    <a:pt x="0" y="807"/>
                  </a:cubicBezTo>
                  <a:lnTo>
                    <a:pt x="1028" y="1193"/>
                  </a:lnTo>
                  <a:cubicBezTo>
                    <a:pt x="594" y="365"/>
                    <a:pt x="560" y="1"/>
                    <a:pt x="560" y="1"/>
                  </a:cubicBezTo>
                  <a:cubicBezTo>
                    <a:pt x="560" y="1"/>
                    <a:pt x="790" y="508"/>
                    <a:pt x="1158" y="1228"/>
                  </a:cubicBezTo>
                  <a:lnTo>
                    <a:pt x="1431" y="113"/>
                  </a:lnTo>
                  <a:cubicBezTo>
                    <a:pt x="1431" y="113"/>
                    <a:pt x="1431" y="673"/>
                    <a:pt x="1331" y="981"/>
                  </a:cubicBezTo>
                  <a:cubicBezTo>
                    <a:pt x="1271" y="1171"/>
                    <a:pt x="1219" y="1249"/>
                    <a:pt x="1184" y="1280"/>
                  </a:cubicBezTo>
                  <a:cubicBezTo>
                    <a:pt x="1275" y="1453"/>
                    <a:pt x="1375" y="1640"/>
                    <a:pt x="1479" y="1830"/>
                  </a:cubicBezTo>
                  <a:lnTo>
                    <a:pt x="1891" y="764"/>
                  </a:lnTo>
                  <a:cubicBezTo>
                    <a:pt x="1891" y="764"/>
                    <a:pt x="1821" y="1319"/>
                    <a:pt x="1683" y="1609"/>
                  </a:cubicBezTo>
                  <a:cubicBezTo>
                    <a:pt x="1605" y="1778"/>
                    <a:pt x="1544" y="1852"/>
                    <a:pt x="1505" y="1882"/>
                  </a:cubicBezTo>
                  <a:cubicBezTo>
                    <a:pt x="1583" y="2030"/>
                    <a:pt x="1670" y="2182"/>
                    <a:pt x="1756" y="2333"/>
                  </a:cubicBezTo>
                  <a:lnTo>
                    <a:pt x="2294" y="1735"/>
                  </a:lnTo>
                  <a:cubicBezTo>
                    <a:pt x="2294" y="1735"/>
                    <a:pt x="2116" y="2064"/>
                    <a:pt x="1960" y="2216"/>
                  </a:cubicBezTo>
                  <a:cubicBezTo>
                    <a:pt x="1839" y="2333"/>
                    <a:pt x="1782" y="2346"/>
                    <a:pt x="1761" y="2342"/>
                  </a:cubicBezTo>
                  <a:cubicBezTo>
                    <a:pt x="1830" y="2463"/>
                    <a:pt x="1899" y="2585"/>
                    <a:pt x="1969" y="2706"/>
                  </a:cubicBezTo>
                  <a:close/>
                </a:path>
              </a:pathLst>
            </a:custGeom>
            <a:solidFill>
              <a:srgbClr val="0068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85;p15">
              <a:extLst>
                <a:ext uri="{FF2B5EF4-FFF2-40B4-BE49-F238E27FC236}">
                  <a16:creationId xmlns:a16="http://schemas.microsoft.com/office/drawing/2014/main" id="{6DD1F751-34D5-4944-A4F8-4988B818F7E0}"/>
                </a:ext>
              </a:extLst>
            </p:cNvPr>
            <p:cNvSpPr/>
            <p:nvPr/>
          </p:nvSpPr>
          <p:spPr>
            <a:xfrm>
              <a:off x="580607" y="4206798"/>
              <a:ext cx="3327254" cy="523604"/>
            </a:xfrm>
            <a:custGeom>
              <a:avLst/>
              <a:gdLst/>
              <a:ahLst/>
              <a:cxnLst/>
              <a:rect l="l" t="t" r="r" b="b"/>
              <a:pathLst>
                <a:path w="18771" h="2954" extrusionOk="0">
                  <a:moveTo>
                    <a:pt x="9383" y="1"/>
                  </a:moveTo>
                  <a:cubicBezTo>
                    <a:pt x="4202" y="1"/>
                    <a:pt x="1" y="660"/>
                    <a:pt x="1" y="1475"/>
                  </a:cubicBezTo>
                  <a:cubicBezTo>
                    <a:pt x="1" y="2290"/>
                    <a:pt x="4202" y="2953"/>
                    <a:pt x="9383" y="2953"/>
                  </a:cubicBezTo>
                  <a:cubicBezTo>
                    <a:pt x="14569" y="2953"/>
                    <a:pt x="18770" y="2290"/>
                    <a:pt x="18770" y="1475"/>
                  </a:cubicBezTo>
                  <a:cubicBezTo>
                    <a:pt x="18770" y="660"/>
                    <a:pt x="14569" y="1"/>
                    <a:pt x="93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86;p15">
              <a:extLst>
                <a:ext uri="{FF2B5EF4-FFF2-40B4-BE49-F238E27FC236}">
                  <a16:creationId xmlns:a16="http://schemas.microsoft.com/office/drawing/2014/main" id="{38D71F6F-932F-4AAC-9DCA-77E6E199C08B}"/>
                </a:ext>
              </a:extLst>
            </p:cNvPr>
            <p:cNvSpPr/>
            <p:nvPr/>
          </p:nvSpPr>
          <p:spPr>
            <a:xfrm>
              <a:off x="1517573" y="1245775"/>
              <a:ext cx="1740112" cy="2987414"/>
            </a:xfrm>
            <a:custGeom>
              <a:avLst/>
              <a:gdLst/>
              <a:ahLst/>
              <a:cxnLst/>
              <a:rect l="l" t="t" r="r" b="b"/>
              <a:pathLst>
                <a:path w="9817" h="16854" extrusionOk="0">
                  <a:moveTo>
                    <a:pt x="724" y="0"/>
                  </a:moveTo>
                  <a:cubicBezTo>
                    <a:pt x="325" y="0"/>
                    <a:pt x="0" y="343"/>
                    <a:pt x="0" y="763"/>
                  </a:cubicBezTo>
                  <a:lnTo>
                    <a:pt x="0" y="16090"/>
                  </a:lnTo>
                  <a:cubicBezTo>
                    <a:pt x="0" y="16511"/>
                    <a:pt x="325" y="16853"/>
                    <a:pt x="724" y="16853"/>
                  </a:cubicBezTo>
                  <a:lnTo>
                    <a:pt x="9088" y="16853"/>
                  </a:lnTo>
                  <a:cubicBezTo>
                    <a:pt x="9491" y="16853"/>
                    <a:pt x="9816" y="16511"/>
                    <a:pt x="9816" y="16090"/>
                  </a:cubicBezTo>
                  <a:lnTo>
                    <a:pt x="9816" y="763"/>
                  </a:lnTo>
                  <a:cubicBezTo>
                    <a:pt x="9816" y="343"/>
                    <a:pt x="9491" y="0"/>
                    <a:pt x="90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87;p15">
              <a:extLst>
                <a:ext uri="{FF2B5EF4-FFF2-40B4-BE49-F238E27FC236}">
                  <a16:creationId xmlns:a16="http://schemas.microsoft.com/office/drawing/2014/main" id="{F5C23E8E-13B9-4225-B015-0AEE4A230110}"/>
                </a:ext>
              </a:extLst>
            </p:cNvPr>
            <p:cNvSpPr/>
            <p:nvPr/>
          </p:nvSpPr>
          <p:spPr>
            <a:xfrm>
              <a:off x="1648209" y="1577062"/>
              <a:ext cx="1478838" cy="2347887"/>
            </a:xfrm>
            <a:custGeom>
              <a:avLst/>
              <a:gdLst/>
              <a:ahLst/>
              <a:cxnLst/>
              <a:rect l="l" t="t" r="r" b="b"/>
              <a:pathLst>
                <a:path w="8343" h="13246" extrusionOk="0">
                  <a:moveTo>
                    <a:pt x="0" y="0"/>
                  </a:moveTo>
                  <a:lnTo>
                    <a:pt x="0" y="13246"/>
                  </a:lnTo>
                  <a:lnTo>
                    <a:pt x="8342" y="13246"/>
                  </a:lnTo>
                  <a:lnTo>
                    <a:pt x="83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88;p15">
              <a:extLst>
                <a:ext uri="{FF2B5EF4-FFF2-40B4-BE49-F238E27FC236}">
                  <a16:creationId xmlns:a16="http://schemas.microsoft.com/office/drawing/2014/main" id="{1894E149-C05A-4825-8551-5D637119BA5F}"/>
                </a:ext>
              </a:extLst>
            </p:cNvPr>
            <p:cNvSpPr/>
            <p:nvPr/>
          </p:nvSpPr>
          <p:spPr>
            <a:xfrm>
              <a:off x="2132999" y="1367194"/>
              <a:ext cx="508190" cy="106174"/>
            </a:xfrm>
            <a:custGeom>
              <a:avLst/>
              <a:gdLst/>
              <a:ahLst/>
              <a:cxnLst/>
              <a:rect l="l" t="t" r="r" b="b"/>
              <a:pathLst>
                <a:path w="2867" h="599" extrusionOk="0">
                  <a:moveTo>
                    <a:pt x="300" y="0"/>
                  </a:moveTo>
                  <a:cubicBezTo>
                    <a:pt x="135" y="0"/>
                    <a:pt x="1" y="135"/>
                    <a:pt x="1" y="300"/>
                  </a:cubicBezTo>
                  <a:cubicBezTo>
                    <a:pt x="1" y="464"/>
                    <a:pt x="135" y="599"/>
                    <a:pt x="300" y="599"/>
                  </a:cubicBezTo>
                  <a:lnTo>
                    <a:pt x="2568" y="599"/>
                  </a:lnTo>
                  <a:cubicBezTo>
                    <a:pt x="2732" y="599"/>
                    <a:pt x="2867" y="464"/>
                    <a:pt x="2867" y="300"/>
                  </a:cubicBezTo>
                  <a:cubicBezTo>
                    <a:pt x="2867" y="135"/>
                    <a:pt x="2732" y="0"/>
                    <a:pt x="2568" y="0"/>
                  </a:cubicBezTo>
                  <a:close/>
                </a:path>
              </a:pathLst>
            </a:custGeom>
            <a:solidFill>
              <a:srgbClr val="E1DC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89;p15">
              <a:extLst>
                <a:ext uri="{FF2B5EF4-FFF2-40B4-BE49-F238E27FC236}">
                  <a16:creationId xmlns:a16="http://schemas.microsoft.com/office/drawing/2014/main" id="{7B8BB5E7-BE6D-4CF0-B7BA-9A9844FBB657}"/>
                </a:ext>
              </a:extLst>
            </p:cNvPr>
            <p:cNvSpPr/>
            <p:nvPr/>
          </p:nvSpPr>
          <p:spPr>
            <a:xfrm>
              <a:off x="2294478" y="3980090"/>
              <a:ext cx="186118" cy="186292"/>
            </a:xfrm>
            <a:custGeom>
              <a:avLst/>
              <a:gdLst/>
              <a:ahLst/>
              <a:cxnLst/>
              <a:rect l="l" t="t" r="r" b="b"/>
              <a:pathLst>
                <a:path w="1050" h="1051" extrusionOk="0">
                  <a:moveTo>
                    <a:pt x="525" y="1"/>
                  </a:moveTo>
                  <a:cubicBezTo>
                    <a:pt x="235" y="1"/>
                    <a:pt x="0" y="235"/>
                    <a:pt x="0" y="525"/>
                  </a:cubicBezTo>
                  <a:cubicBezTo>
                    <a:pt x="0" y="816"/>
                    <a:pt x="235" y="1050"/>
                    <a:pt x="525" y="1050"/>
                  </a:cubicBezTo>
                  <a:cubicBezTo>
                    <a:pt x="816" y="1050"/>
                    <a:pt x="1050" y="816"/>
                    <a:pt x="1050" y="525"/>
                  </a:cubicBezTo>
                  <a:cubicBezTo>
                    <a:pt x="1050" y="235"/>
                    <a:pt x="816" y="1"/>
                    <a:pt x="525" y="1"/>
                  </a:cubicBezTo>
                  <a:close/>
                </a:path>
              </a:pathLst>
            </a:custGeom>
            <a:solidFill>
              <a:srgbClr val="8F94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90;p15">
              <a:extLst>
                <a:ext uri="{FF2B5EF4-FFF2-40B4-BE49-F238E27FC236}">
                  <a16:creationId xmlns:a16="http://schemas.microsoft.com/office/drawing/2014/main" id="{2D150390-CFC9-4D08-98B8-B11EFE44CA42}"/>
                </a:ext>
              </a:extLst>
            </p:cNvPr>
            <p:cNvSpPr/>
            <p:nvPr/>
          </p:nvSpPr>
          <p:spPr>
            <a:xfrm>
              <a:off x="2304404" y="3990194"/>
              <a:ext cx="166265" cy="166972"/>
            </a:xfrm>
            <a:custGeom>
              <a:avLst/>
              <a:gdLst/>
              <a:ahLst/>
              <a:cxnLst/>
              <a:rect l="l" t="t" r="r" b="b"/>
              <a:pathLst>
                <a:path w="938" h="942" extrusionOk="0">
                  <a:moveTo>
                    <a:pt x="469" y="0"/>
                  </a:moveTo>
                  <a:cubicBezTo>
                    <a:pt x="209" y="0"/>
                    <a:pt x="1" y="213"/>
                    <a:pt x="1" y="468"/>
                  </a:cubicBezTo>
                  <a:cubicBezTo>
                    <a:pt x="1" y="729"/>
                    <a:pt x="209" y="941"/>
                    <a:pt x="469" y="941"/>
                  </a:cubicBezTo>
                  <a:cubicBezTo>
                    <a:pt x="729" y="941"/>
                    <a:pt x="937" y="729"/>
                    <a:pt x="937" y="468"/>
                  </a:cubicBezTo>
                  <a:cubicBezTo>
                    <a:pt x="937" y="213"/>
                    <a:pt x="729" y="0"/>
                    <a:pt x="469" y="0"/>
                  </a:cubicBezTo>
                  <a:close/>
                </a:path>
              </a:pathLst>
            </a:custGeom>
            <a:solidFill>
              <a:srgbClr val="98A4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91;p15">
              <a:extLst>
                <a:ext uri="{FF2B5EF4-FFF2-40B4-BE49-F238E27FC236}">
                  <a16:creationId xmlns:a16="http://schemas.microsoft.com/office/drawing/2014/main" id="{A5A2782D-68AF-4A26-BA9E-A4B560261C88}"/>
                </a:ext>
              </a:extLst>
            </p:cNvPr>
            <p:cNvSpPr/>
            <p:nvPr/>
          </p:nvSpPr>
          <p:spPr>
            <a:xfrm>
              <a:off x="2171464" y="1383324"/>
              <a:ext cx="425944" cy="74801"/>
            </a:xfrm>
            <a:custGeom>
              <a:avLst/>
              <a:gdLst/>
              <a:ahLst/>
              <a:cxnLst/>
              <a:rect l="l" t="t" r="r" b="b"/>
              <a:pathLst>
                <a:path w="2403" h="422" extrusionOk="0">
                  <a:moveTo>
                    <a:pt x="252" y="0"/>
                  </a:moveTo>
                  <a:cubicBezTo>
                    <a:pt x="114" y="0"/>
                    <a:pt x="1" y="91"/>
                    <a:pt x="1" y="209"/>
                  </a:cubicBezTo>
                  <a:cubicBezTo>
                    <a:pt x="1" y="326"/>
                    <a:pt x="114" y="421"/>
                    <a:pt x="252" y="421"/>
                  </a:cubicBezTo>
                  <a:lnTo>
                    <a:pt x="2151" y="421"/>
                  </a:lnTo>
                  <a:cubicBezTo>
                    <a:pt x="2290" y="421"/>
                    <a:pt x="2403" y="326"/>
                    <a:pt x="2403" y="209"/>
                  </a:cubicBezTo>
                  <a:cubicBezTo>
                    <a:pt x="2403" y="91"/>
                    <a:pt x="2290" y="0"/>
                    <a:pt x="2151" y="0"/>
                  </a:cubicBezTo>
                  <a:close/>
                </a:path>
              </a:pathLst>
            </a:custGeom>
            <a:solidFill>
              <a:srgbClr val="1C24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92;p15">
              <a:extLst>
                <a:ext uri="{FF2B5EF4-FFF2-40B4-BE49-F238E27FC236}">
                  <a16:creationId xmlns:a16="http://schemas.microsoft.com/office/drawing/2014/main" id="{8BBF9B87-F082-40E4-910A-225B29AD2716}"/>
                </a:ext>
              </a:extLst>
            </p:cNvPr>
            <p:cNvSpPr/>
            <p:nvPr/>
          </p:nvSpPr>
          <p:spPr>
            <a:xfrm>
              <a:off x="1337660" y="1607727"/>
              <a:ext cx="2123692" cy="284490"/>
            </a:xfrm>
            <a:custGeom>
              <a:avLst/>
              <a:gdLst/>
              <a:ahLst/>
              <a:cxnLst/>
              <a:rect l="l" t="t" r="r" b="b"/>
              <a:pathLst>
                <a:path w="11981" h="1605" extrusionOk="0">
                  <a:moveTo>
                    <a:pt x="2671" y="0"/>
                  </a:moveTo>
                  <a:lnTo>
                    <a:pt x="1" y="1605"/>
                  </a:lnTo>
                  <a:lnTo>
                    <a:pt x="11980" y="1605"/>
                  </a:lnTo>
                  <a:lnTo>
                    <a:pt x="92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93;p15">
              <a:extLst>
                <a:ext uri="{FF2B5EF4-FFF2-40B4-BE49-F238E27FC236}">
                  <a16:creationId xmlns:a16="http://schemas.microsoft.com/office/drawing/2014/main" id="{FA9ED19F-3E5A-47DC-B50F-C71385C82B42}"/>
                </a:ext>
              </a:extLst>
            </p:cNvPr>
            <p:cNvSpPr/>
            <p:nvPr/>
          </p:nvSpPr>
          <p:spPr>
            <a:xfrm>
              <a:off x="1337660" y="1892042"/>
              <a:ext cx="302929" cy="270665"/>
            </a:xfrm>
            <a:custGeom>
              <a:avLst/>
              <a:gdLst/>
              <a:ahLst/>
              <a:cxnLst/>
              <a:rect l="l" t="t" r="r" b="b"/>
              <a:pathLst>
                <a:path w="1709" h="1527" extrusionOk="0">
                  <a:moveTo>
                    <a:pt x="1" y="1"/>
                  </a:moveTo>
                  <a:lnTo>
                    <a:pt x="1" y="673"/>
                  </a:lnTo>
                  <a:cubicBezTo>
                    <a:pt x="1" y="1145"/>
                    <a:pt x="382" y="1527"/>
                    <a:pt x="855" y="1527"/>
                  </a:cubicBezTo>
                  <a:cubicBezTo>
                    <a:pt x="1327" y="1527"/>
                    <a:pt x="1709" y="1145"/>
                    <a:pt x="1709" y="673"/>
                  </a:cubicBezTo>
                  <a:lnTo>
                    <a:pt x="170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94;p15">
              <a:extLst>
                <a:ext uri="{FF2B5EF4-FFF2-40B4-BE49-F238E27FC236}">
                  <a16:creationId xmlns:a16="http://schemas.microsoft.com/office/drawing/2014/main" id="{C078F764-8C25-4614-81B6-934564926FB1}"/>
                </a:ext>
              </a:extLst>
            </p:cNvPr>
            <p:cNvSpPr/>
            <p:nvPr/>
          </p:nvSpPr>
          <p:spPr>
            <a:xfrm>
              <a:off x="1640410" y="1892042"/>
              <a:ext cx="303815" cy="270665"/>
            </a:xfrm>
            <a:custGeom>
              <a:avLst/>
              <a:gdLst/>
              <a:ahLst/>
              <a:cxnLst/>
              <a:rect l="l" t="t" r="r" b="b"/>
              <a:pathLst>
                <a:path w="1714" h="1527" extrusionOk="0">
                  <a:moveTo>
                    <a:pt x="1" y="1"/>
                  </a:moveTo>
                  <a:lnTo>
                    <a:pt x="1" y="673"/>
                  </a:lnTo>
                  <a:cubicBezTo>
                    <a:pt x="1" y="1145"/>
                    <a:pt x="387" y="1527"/>
                    <a:pt x="859" y="1527"/>
                  </a:cubicBezTo>
                  <a:cubicBezTo>
                    <a:pt x="1332" y="1527"/>
                    <a:pt x="1713" y="1145"/>
                    <a:pt x="1713" y="673"/>
                  </a:cubicBezTo>
                  <a:lnTo>
                    <a:pt x="1713" y="1"/>
                  </a:lnTo>
                  <a:close/>
                </a:path>
              </a:pathLst>
            </a:custGeom>
            <a:solidFill>
              <a:srgbClr val="FFE0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95;p15">
              <a:extLst>
                <a:ext uri="{FF2B5EF4-FFF2-40B4-BE49-F238E27FC236}">
                  <a16:creationId xmlns:a16="http://schemas.microsoft.com/office/drawing/2014/main" id="{15174FFA-79FF-4045-B898-4C4CDFB03462}"/>
                </a:ext>
              </a:extLst>
            </p:cNvPr>
            <p:cNvSpPr/>
            <p:nvPr/>
          </p:nvSpPr>
          <p:spPr>
            <a:xfrm>
              <a:off x="1944047" y="1892042"/>
              <a:ext cx="303638" cy="270665"/>
            </a:xfrm>
            <a:custGeom>
              <a:avLst/>
              <a:gdLst/>
              <a:ahLst/>
              <a:cxnLst/>
              <a:rect l="l" t="t" r="r" b="b"/>
              <a:pathLst>
                <a:path w="1713" h="1527" extrusionOk="0">
                  <a:moveTo>
                    <a:pt x="0" y="1"/>
                  </a:moveTo>
                  <a:lnTo>
                    <a:pt x="0" y="673"/>
                  </a:lnTo>
                  <a:cubicBezTo>
                    <a:pt x="0" y="1145"/>
                    <a:pt x="386" y="1527"/>
                    <a:pt x="859" y="1527"/>
                  </a:cubicBezTo>
                  <a:cubicBezTo>
                    <a:pt x="1331" y="1527"/>
                    <a:pt x="1713" y="1145"/>
                    <a:pt x="1713" y="673"/>
                  </a:cubicBezTo>
                  <a:lnTo>
                    <a:pt x="171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96;p15">
              <a:extLst>
                <a:ext uri="{FF2B5EF4-FFF2-40B4-BE49-F238E27FC236}">
                  <a16:creationId xmlns:a16="http://schemas.microsoft.com/office/drawing/2014/main" id="{A55E1110-463A-4DCF-BB1D-0EE502CEE155}"/>
                </a:ext>
              </a:extLst>
            </p:cNvPr>
            <p:cNvSpPr/>
            <p:nvPr/>
          </p:nvSpPr>
          <p:spPr>
            <a:xfrm>
              <a:off x="2247683" y="1892042"/>
              <a:ext cx="303638" cy="270665"/>
            </a:xfrm>
            <a:custGeom>
              <a:avLst/>
              <a:gdLst/>
              <a:ahLst/>
              <a:cxnLst/>
              <a:rect l="l" t="t" r="r" b="b"/>
              <a:pathLst>
                <a:path w="1713" h="1527" extrusionOk="0">
                  <a:moveTo>
                    <a:pt x="0" y="1"/>
                  </a:moveTo>
                  <a:lnTo>
                    <a:pt x="0" y="673"/>
                  </a:lnTo>
                  <a:cubicBezTo>
                    <a:pt x="0" y="1145"/>
                    <a:pt x="382" y="1527"/>
                    <a:pt x="854" y="1527"/>
                  </a:cubicBezTo>
                  <a:cubicBezTo>
                    <a:pt x="1327" y="1527"/>
                    <a:pt x="1713" y="1145"/>
                    <a:pt x="1713" y="673"/>
                  </a:cubicBezTo>
                  <a:lnTo>
                    <a:pt x="1713" y="1"/>
                  </a:lnTo>
                  <a:close/>
                </a:path>
              </a:pathLst>
            </a:custGeom>
            <a:solidFill>
              <a:srgbClr val="FFE0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97;p15">
              <a:extLst>
                <a:ext uri="{FF2B5EF4-FFF2-40B4-BE49-F238E27FC236}">
                  <a16:creationId xmlns:a16="http://schemas.microsoft.com/office/drawing/2014/main" id="{4D7A5B9B-8910-4AD4-A42D-C0B21477FDF9}"/>
                </a:ext>
              </a:extLst>
            </p:cNvPr>
            <p:cNvSpPr/>
            <p:nvPr/>
          </p:nvSpPr>
          <p:spPr>
            <a:xfrm>
              <a:off x="2551142" y="1892042"/>
              <a:ext cx="303815" cy="270665"/>
            </a:xfrm>
            <a:custGeom>
              <a:avLst/>
              <a:gdLst/>
              <a:ahLst/>
              <a:cxnLst/>
              <a:rect l="l" t="t" r="r" b="b"/>
              <a:pathLst>
                <a:path w="1714" h="1527" extrusionOk="0">
                  <a:moveTo>
                    <a:pt x="1" y="1"/>
                  </a:moveTo>
                  <a:lnTo>
                    <a:pt x="1" y="673"/>
                  </a:lnTo>
                  <a:cubicBezTo>
                    <a:pt x="1" y="1145"/>
                    <a:pt x="382" y="1527"/>
                    <a:pt x="855" y="1527"/>
                  </a:cubicBezTo>
                  <a:cubicBezTo>
                    <a:pt x="1327" y="1527"/>
                    <a:pt x="1713" y="1145"/>
                    <a:pt x="1713" y="673"/>
                  </a:cubicBezTo>
                  <a:lnTo>
                    <a:pt x="171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98;p15">
              <a:extLst>
                <a:ext uri="{FF2B5EF4-FFF2-40B4-BE49-F238E27FC236}">
                  <a16:creationId xmlns:a16="http://schemas.microsoft.com/office/drawing/2014/main" id="{C7A56764-946C-41E9-BFC5-D843BEB52DAD}"/>
                </a:ext>
              </a:extLst>
            </p:cNvPr>
            <p:cNvSpPr/>
            <p:nvPr/>
          </p:nvSpPr>
          <p:spPr>
            <a:xfrm>
              <a:off x="2854778" y="1892042"/>
              <a:ext cx="302929" cy="270665"/>
            </a:xfrm>
            <a:custGeom>
              <a:avLst/>
              <a:gdLst/>
              <a:ahLst/>
              <a:cxnLst/>
              <a:rect l="l" t="t" r="r" b="b"/>
              <a:pathLst>
                <a:path w="1709" h="1527" extrusionOk="0">
                  <a:moveTo>
                    <a:pt x="0" y="1"/>
                  </a:moveTo>
                  <a:lnTo>
                    <a:pt x="0" y="673"/>
                  </a:lnTo>
                  <a:cubicBezTo>
                    <a:pt x="0" y="1145"/>
                    <a:pt x="382" y="1527"/>
                    <a:pt x="854" y="1527"/>
                  </a:cubicBezTo>
                  <a:cubicBezTo>
                    <a:pt x="1327" y="1527"/>
                    <a:pt x="1709" y="1145"/>
                    <a:pt x="1709" y="673"/>
                  </a:cubicBezTo>
                  <a:lnTo>
                    <a:pt x="1709" y="1"/>
                  </a:lnTo>
                  <a:close/>
                </a:path>
              </a:pathLst>
            </a:custGeom>
            <a:solidFill>
              <a:srgbClr val="FFE0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99;p15">
              <a:extLst>
                <a:ext uri="{FF2B5EF4-FFF2-40B4-BE49-F238E27FC236}">
                  <a16:creationId xmlns:a16="http://schemas.microsoft.com/office/drawing/2014/main" id="{88A20523-1298-4D72-A5AD-3F33C3D3656A}"/>
                </a:ext>
              </a:extLst>
            </p:cNvPr>
            <p:cNvSpPr/>
            <p:nvPr/>
          </p:nvSpPr>
          <p:spPr>
            <a:xfrm>
              <a:off x="3461165" y="1892042"/>
              <a:ext cx="303638" cy="270665"/>
            </a:xfrm>
            <a:custGeom>
              <a:avLst/>
              <a:gdLst/>
              <a:ahLst/>
              <a:cxnLst/>
              <a:rect l="l" t="t" r="r" b="b"/>
              <a:pathLst>
                <a:path w="1713" h="1527" extrusionOk="0">
                  <a:moveTo>
                    <a:pt x="0" y="1"/>
                  </a:moveTo>
                  <a:lnTo>
                    <a:pt x="0" y="673"/>
                  </a:lnTo>
                  <a:cubicBezTo>
                    <a:pt x="0" y="1145"/>
                    <a:pt x="382" y="1527"/>
                    <a:pt x="854" y="1527"/>
                  </a:cubicBezTo>
                  <a:cubicBezTo>
                    <a:pt x="1327" y="1527"/>
                    <a:pt x="1713" y="1145"/>
                    <a:pt x="1713" y="673"/>
                  </a:cubicBezTo>
                  <a:lnTo>
                    <a:pt x="1713" y="1"/>
                  </a:lnTo>
                  <a:close/>
                </a:path>
              </a:pathLst>
            </a:custGeom>
            <a:solidFill>
              <a:srgbClr val="FFE0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00;p15">
              <a:extLst>
                <a:ext uri="{FF2B5EF4-FFF2-40B4-BE49-F238E27FC236}">
                  <a16:creationId xmlns:a16="http://schemas.microsoft.com/office/drawing/2014/main" id="{4908C4BF-1ACC-4BDF-9882-A2392F53E9CA}"/>
                </a:ext>
              </a:extLst>
            </p:cNvPr>
            <p:cNvSpPr/>
            <p:nvPr/>
          </p:nvSpPr>
          <p:spPr>
            <a:xfrm>
              <a:off x="3157529" y="1892042"/>
              <a:ext cx="303815" cy="270665"/>
            </a:xfrm>
            <a:custGeom>
              <a:avLst/>
              <a:gdLst/>
              <a:ahLst/>
              <a:cxnLst/>
              <a:rect l="l" t="t" r="r" b="b"/>
              <a:pathLst>
                <a:path w="1714" h="1527" extrusionOk="0">
                  <a:moveTo>
                    <a:pt x="1" y="1"/>
                  </a:moveTo>
                  <a:lnTo>
                    <a:pt x="1" y="673"/>
                  </a:lnTo>
                  <a:cubicBezTo>
                    <a:pt x="1" y="1145"/>
                    <a:pt x="386" y="1527"/>
                    <a:pt x="859" y="1527"/>
                  </a:cubicBezTo>
                  <a:cubicBezTo>
                    <a:pt x="1332" y="1527"/>
                    <a:pt x="1713" y="1145"/>
                    <a:pt x="1713" y="673"/>
                  </a:cubicBezTo>
                  <a:lnTo>
                    <a:pt x="171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01;p15">
              <a:extLst>
                <a:ext uri="{FF2B5EF4-FFF2-40B4-BE49-F238E27FC236}">
                  <a16:creationId xmlns:a16="http://schemas.microsoft.com/office/drawing/2014/main" id="{17C45864-DDDE-4CCF-8B92-A05FB7D90FDA}"/>
                </a:ext>
              </a:extLst>
            </p:cNvPr>
            <p:cNvSpPr/>
            <p:nvPr/>
          </p:nvSpPr>
          <p:spPr>
            <a:xfrm>
              <a:off x="1337660" y="1607727"/>
              <a:ext cx="638827" cy="284490"/>
            </a:xfrm>
            <a:custGeom>
              <a:avLst/>
              <a:gdLst/>
              <a:ahLst/>
              <a:cxnLst/>
              <a:rect l="l" t="t" r="r" b="b"/>
              <a:pathLst>
                <a:path w="3604" h="1605" extrusionOk="0">
                  <a:moveTo>
                    <a:pt x="2671" y="0"/>
                  </a:moveTo>
                  <a:lnTo>
                    <a:pt x="1" y="1605"/>
                  </a:lnTo>
                  <a:lnTo>
                    <a:pt x="1709" y="1605"/>
                  </a:lnTo>
                  <a:lnTo>
                    <a:pt x="3604" y="0"/>
                  </a:lnTo>
                  <a:close/>
                </a:path>
              </a:pathLst>
            </a:custGeom>
            <a:solidFill>
              <a:srgbClr val="FF8B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02;p15">
              <a:extLst>
                <a:ext uri="{FF2B5EF4-FFF2-40B4-BE49-F238E27FC236}">
                  <a16:creationId xmlns:a16="http://schemas.microsoft.com/office/drawing/2014/main" id="{05D8F5D9-13CE-41D8-994A-F3567C1211DD}"/>
                </a:ext>
              </a:extLst>
            </p:cNvPr>
            <p:cNvSpPr/>
            <p:nvPr/>
          </p:nvSpPr>
          <p:spPr>
            <a:xfrm>
              <a:off x="1944047" y="1607727"/>
              <a:ext cx="362841" cy="284490"/>
            </a:xfrm>
            <a:custGeom>
              <a:avLst/>
              <a:gdLst/>
              <a:ahLst/>
              <a:cxnLst/>
              <a:rect l="l" t="t" r="r" b="b"/>
              <a:pathLst>
                <a:path w="2047" h="1605" extrusionOk="0">
                  <a:moveTo>
                    <a:pt x="1115" y="0"/>
                  </a:moveTo>
                  <a:lnTo>
                    <a:pt x="0" y="1605"/>
                  </a:lnTo>
                  <a:lnTo>
                    <a:pt x="1713" y="1605"/>
                  </a:lnTo>
                  <a:lnTo>
                    <a:pt x="2047" y="0"/>
                  </a:lnTo>
                  <a:close/>
                </a:path>
              </a:pathLst>
            </a:custGeom>
            <a:solidFill>
              <a:srgbClr val="FF8B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03;p15">
              <a:extLst>
                <a:ext uri="{FF2B5EF4-FFF2-40B4-BE49-F238E27FC236}">
                  <a16:creationId xmlns:a16="http://schemas.microsoft.com/office/drawing/2014/main" id="{8908E92D-741F-4186-A240-4E412FFCEAA4}"/>
                </a:ext>
              </a:extLst>
            </p:cNvPr>
            <p:cNvSpPr/>
            <p:nvPr/>
          </p:nvSpPr>
          <p:spPr>
            <a:xfrm>
              <a:off x="2472087" y="1607727"/>
              <a:ext cx="382871" cy="284490"/>
            </a:xfrm>
            <a:custGeom>
              <a:avLst/>
              <a:gdLst/>
              <a:ahLst/>
              <a:cxnLst/>
              <a:rect l="l" t="t" r="r" b="b"/>
              <a:pathLst>
                <a:path w="2160" h="1605" extrusionOk="0">
                  <a:moveTo>
                    <a:pt x="0" y="0"/>
                  </a:moveTo>
                  <a:lnTo>
                    <a:pt x="447" y="1605"/>
                  </a:lnTo>
                  <a:lnTo>
                    <a:pt x="2159" y="1605"/>
                  </a:lnTo>
                  <a:lnTo>
                    <a:pt x="937" y="0"/>
                  </a:lnTo>
                  <a:close/>
                </a:path>
              </a:pathLst>
            </a:custGeom>
            <a:solidFill>
              <a:srgbClr val="FF8B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04;p15">
              <a:extLst>
                <a:ext uri="{FF2B5EF4-FFF2-40B4-BE49-F238E27FC236}">
                  <a16:creationId xmlns:a16="http://schemas.microsoft.com/office/drawing/2014/main" id="{FD560F9B-BE89-4563-9845-938954FBC48F}"/>
                </a:ext>
              </a:extLst>
            </p:cNvPr>
            <p:cNvSpPr/>
            <p:nvPr/>
          </p:nvSpPr>
          <p:spPr>
            <a:xfrm>
              <a:off x="2803197" y="1607727"/>
              <a:ext cx="658148" cy="284490"/>
            </a:xfrm>
            <a:custGeom>
              <a:avLst/>
              <a:gdLst/>
              <a:ahLst/>
              <a:cxnLst/>
              <a:rect l="l" t="t" r="r" b="b"/>
              <a:pathLst>
                <a:path w="3713" h="1605" extrusionOk="0">
                  <a:moveTo>
                    <a:pt x="1" y="0"/>
                  </a:moveTo>
                  <a:lnTo>
                    <a:pt x="2000" y="1605"/>
                  </a:lnTo>
                  <a:lnTo>
                    <a:pt x="3712" y="1605"/>
                  </a:lnTo>
                  <a:lnTo>
                    <a:pt x="933" y="0"/>
                  </a:lnTo>
                  <a:close/>
                </a:path>
              </a:pathLst>
            </a:custGeom>
            <a:solidFill>
              <a:srgbClr val="FF8B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05;p15">
              <a:extLst>
                <a:ext uri="{FF2B5EF4-FFF2-40B4-BE49-F238E27FC236}">
                  <a16:creationId xmlns:a16="http://schemas.microsoft.com/office/drawing/2014/main" id="{0D1BD5BC-7959-428E-AEAD-D1E80A0C0CF8}"/>
                </a:ext>
              </a:extLst>
            </p:cNvPr>
            <p:cNvSpPr/>
            <p:nvPr/>
          </p:nvSpPr>
          <p:spPr>
            <a:xfrm>
              <a:off x="2968398" y="1607727"/>
              <a:ext cx="799597" cy="284490"/>
            </a:xfrm>
            <a:custGeom>
              <a:avLst/>
              <a:gdLst/>
              <a:ahLst/>
              <a:cxnLst/>
              <a:rect l="l" t="t" r="r" b="b"/>
              <a:pathLst>
                <a:path w="4511" h="1605" extrusionOk="0">
                  <a:moveTo>
                    <a:pt x="1" y="0"/>
                  </a:moveTo>
                  <a:lnTo>
                    <a:pt x="2780" y="1605"/>
                  </a:lnTo>
                  <a:lnTo>
                    <a:pt x="4510" y="1605"/>
                  </a:lnTo>
                  <a:lnTo>
                    <a:pt x="93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06;p15">
              <a:extLst>
                <a:ext uri="{FF2B5EF4-FFF2-40B4-BE49-F238E27FC236}">
                  <a16:creationId xmlns:a16="http://schemas.microsoft.com/office/drawing/2014/main" id="{85B4C8AD-28CC-47CB-B1BB-082D2C92FDB5}"/>
                </a:ext>
              </a:extLst>
            </p:cNvPr>
            <p:cNvSpPr/>
            <p:nvPr/>
          </p:nvSpPr>
          <p:spPr>
            <a:xfrm>
              <a:off x="1034024" y="1892042"/>
              <a:ext cx="303815" cy="270665"/>
            </a:xfrm>
            <a:custGeom>
              <a:avLst/>
              <a:gdLst/>
              <a:ahLst/>
              <a:cxnLst/>
              <a:rect l="l" t="t" r="r" b="b"/>
              <a:pathLst>
                <a:path w="1714" h="1527" extrusionOk="0">
                  <a:moveTo>
                    <a:pt x="1" y="1"/>
                  </a:moveTo>
                  <a:lnTo>
                    <a:pt x="1" y="673"/>
                  </a:lnTo>
                  <a:cubicBezTo>
                    <a:pt x="1" y="1145"/>
                    <a:pt x="382" y="1527"/>
                    <a:pt x="855" y="1527"/>
                  </a:cubicBezTo>
                  <a:cubicBezTo>
                    <a:pt x="1328" y="1527"/>
                    <a:pt x="1714" y="1145"/>
                    <a:pt x="1714" y="673"/>
                  </a:cubicBezTo>
                  <a:lnTo>
                    <a:pt x="1714" y="1"/>
                  </a:lnTo>
                  <a:close/>
                </a:path>
              </a:pathLst>
            </a:custGeom>
            <a:solidFill>
              <a:srgbClr val="FFE0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07;p15">
              <a:extLst>
                <a:ext uri="{FF2B5EF4-FFF2-40B4-BE49-F238E27FC236}">
                  <a16:creationId xmlns:a16="http://schemas.microsoft.com/office/drawing/2014/main" id="{0A100A41-1691-48D6-A0EF-85AEF0167701}"/>
                </a:ext>
              </a:extLst>
            </p:cNvPr>
            <p:cNvSpPr/>
            <p:nvPr/>
          </p:nvSpPr>
          <p:spPr>
            <a:xfrm>
              <a:off x="1034024" y="1607727"/>
              <a:ext cx="779567" cy="284490"/>
            </a:xfrm>
            <a:custGeom>
              <a:avLst/>
              <a:gdLst/>
              <a:ahLst/>
              <a:cxnLst/>
              <a:rect l="l" t="t" r="r" b="b"/>
              <a:pathLst>
                <a:path w="4398" h="1605" extrusionOk="0">
                  <a:moveTo>
                    <a:pt x="3465" y="0"/>
                  </a:moveTo>
                  <a:lnTo>
                    <a:pt x="1" y="1605"/>
                  </a:lnTo>
                  <a:lnTo>
                    <a:pt x="1714" y="1605"/>
                  </a:lnTo>
                  <a:lnTo>
                    <a:pt x="43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08;p15">
              <a:extLst>
                <a:ext uri="{FF2B5EF4-FFF2-40B4-BE49-F238E27FC236}">
                  <a16:creationId xmlns:a16="http://schemas.microsoft.com/office/drawing/2014/main" id="{42B2068A-8EC8-4558-96F4-471E175BCF99}"/>
                </a:ext>
              </a:extLst>
            </p:cNvPr>
            <p:cNvSpPr/>
            <p:nvPr/>
          </p:nvSpPr>
          <p:spPr>
            <a:xfrm>
              <a:off x="1647323" y="1569263"/>
              <a:ext cx="1485042" cy="38641"/>
            </a:xfrm>
            <a:custGeom>
              <a:avLst/>
              <a:gdLst/>
              <a:ahLst/>
              <a:cxnLst/>
              <a:rect l="l" t="t" r="r" b="b"/>
              <a:pathLst>
                <a:path w="8378" h="218" extrusionOk="0">
                  <a:moveTo>
                    <a:pt x="1" y="1"/>
                  </a:moveTo>
                  <a:lnTo>
                    <a:pt x="1" y="217"/>
                  </a:lnTo>
                  <a:lnTo>
                    <a:pt x="8377" y="217"/>
                  </a:lnTo>
                  <a:lnTo>
                    <a:pt x="8377" y="1"/>
                  </a:lnTo>
                  <a:close/>
                </a:path>
              </a:pathLst>
            </a:custGeom>
            <a:solidFill>
              <a:srgbClr val="FF8B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09;p15">
              <a:extLst>
                <a:ext uri="{FF2B5EF4-FFF2-40B4-BE49-F238E27FC236}">
                  <a16:creationId xmlns:a16="http://schemas.microsoft.com/office/drawing/2014/main" id="{A12D281A-D34F-4066-975E-B937E6B86031}"/>
                </a:ext>
              </a:extLst>
            </p:cNvPr>
            <p:cNvSpPr/>
            <p:nvPr/>
          </p:nvSpPr>
          <p:spPr>
            <a:xfrm>
              <a:off x="1161647" y="2210035"/>
              <a:ext cx="904710" cy="783456"/>
            </a:xfrm>
            <a:custGeom>
              <a:avLst/>
              <a:gdLst/>
              <a:ahLst/>
              <a:cxnLst/>
              <a:rect l="l" t="t" r="r" b="b"/>
              <a:pathLst>
                <a:path w="5104" h="4420" extrusionOk="0">
                  <a:moveTo>
                    <a:pt x="931" y="975"/>
                  </a:moveTo>
                  <a:cubicBezTo>
                    <a:pt x="978" y="975"/>
                    <a:pt x="1024" y="987"/>
                    <a:pt x="1067" y="1012"/>
                  </a:cubicBezTo>
                  <a:cubicBezTo>
                    <a:pt x="1193" y="1090"/>
                    <a:pt x="1236" y="1250"/>
                    <a:pt x="1158" y="1376"/>
                  </a:cubicBezTo>
                  <a:cubicBezTo>
                    <a:pt x="1110" y="1459"/>
                    <a:pt x="1021" y="1506"/>
                    <a:pt x="931" y="1506"/>
                  </a:cubicBezTo>
                  <a:cubicBezTo>
                    <a:pt x="884" y="1506"/>
                    <a:pt x="837" y="1494"/>
                    <a:pt x="794" y="1467"/>
                  </a:cubicBezTo>
                  <a:cubicBezTo>
                    <a:pt x="668" y="1393"/>
                    <a:pt x="629" y="1229"/>
                    <a:pt x="703" y="1103"/>
                  </a:cubicBezTo>
                  <a:cubicBezTo>
                    <a:pt x="755" y="1020"/>
                    <a:pt x="842" y="975"/>
                    <a:pt x="931" y="975"/>
                  </a:cubicBezTo>
                  <a:close/>
                  <a:moveTo>
                    <a:pt x="1327" y="1"/>
                  </a:moveTo>
                  <a:cubicBezTo>
                    <a:pt x="1300" y="1"/>
                    <a:pt x="1273" y="8"/>
                    <a:pt x="1249" y="23"/>
                  </a:cubicBezTo>
                  <a:lnTo>
                    <a:pt x="109" y="652"/>
                  </a:lnTo>
                  <a:cubicBezTo>
                    <a:pt x="57" y="678"/>
                    <a:pt x="27" y="730"/>
                    <a:pt x="27" y="786"/>
                  </a:cubicBezTo>
                  <a:lnTo>
                    <a:pt x="1" y="2091"/>
                  </a:lnTo>
                  <a:cubicBezTo>
                    <a:pt x="1" y="2148"/>
                    <a:pt x="31" y="2200"/>
                    <a:pt x="79" y="2230"/>
                  </a:cubicBezTo>
                  <a:lnTo>
                    <a:pt x="3677" y="4398"/>
                  </a:lnTo>
                  <a:cubicBezTo>
                    <a:pt x="3702" y="4412"/>
                    <a:pt x="3728" y="4419"/>
                    <a:pt x="3755" y="4419"/>
                  </a:cubicBezTo>
                  <a:cubicBezTo>
                    <a:pt x="3809" y="4419"/>
                    <a:pt x="3862" y="4391"/>
                    <a:pt x="3894" y="4342"/>
                  </a:cubicBezTo>
                  <a:lnTo>
                    <a:pt x="5056" y="2408"/>
                  </a:lnTo>
                  <a:cubicBezTo>
                    <a:pt x="5104" y="2334"/>
                    <a:pt x="5078" y="2235"/>
                    <a:pt x="5004" y="2191"/>
                  </a:cubicBezTo>
                  <a:lnTo>
                    <a:pt x="1405" y="23"/>
                  </a:lnTo>
                  <a:cubicBezTo>
                    <a:pt x="1382" y="8"/>
                    <a:pt x="1354" y="1"/>
                    <a:pt x="132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10;p15">
              <a:extLst>
                <a:ext uri="{FF2B5EF4-FFF2-40B4-BE49-F238E27FC236}">
                  <a16:creationId xmlns:a16="http://schemas.microsoft.com/office/drawing/2014/main" id="{32A20682-FCE0-498F-90DF-F0997C1E2228}"/>
                </a:ext>
              </a:extLst>
            </p:cNvPr>
            <p:cNvSpPr/>
            <p:nvPr/>
          </p:nvSpPr>
          <p:spPr>
            <a:xfrm>
              <a:off x="1417602" y="2425398"/>
              <a:ext cx="212351" cy="221566"/>
            </a:xfrm>
            <a:custGeom>
              <a:avLst/>
              <a:gdLst/>
              <a:ahLst/>
              <a:cxnLst/>
              <a:rect l="l" t="t" r="r" b="b"/>
              <a:pathLst>
                <a:path w="1198" h="1250" extrusionOk="0">
                  <a:moveTo>
                    <a:pt x="386" y="1"/>
                  </a:moveTo>
                  <a:lnTo>
                    <a:pt x="178" y="378"/>
                  </a:lnTo>
                  <a:lnTo>
                    <a:pt x="417" y="508"/>
                  </a:lnTo>
                  <a:lnTo>
                    <a:pt x="499" y="356"/>
                  </a:lnTo>
                  <a:lnTo>
                    <a:pt x="759" y="499"/>
                  </a:lnTo>
                  <a:lnTo>
                    <a:pt x="0" y="1085"/>
                  </a:lnTo>
                  <a:lnTo>
                    <a:pt x="304" y="1249"/>
                  </a:lnTo>
                  <a:lnTo>
                    <a:pt x="1102" y="629"/>
                  </a:lnTo>
                  <a:lnTo>
                    <a:pt x="1197" y="452"/>
                  </a:lnTo>
                  <a:lnTo>
                    <a:pt x="3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11;p15">
              <a:extLst>
                <a:ext uri="{FF2B5EF4-FFF2-40B4-BE49-F238E27FC236}">
                  <a16:creationId xmlns:a16="http://schemas.microsoft.com/office/drawing/2014/main" id="{997067B8-86DC-48A5-A5F7-1EE936FACDA3}"/>
                </a:ext>
              </a:extLst>
            </p:cNvPr>
            <p:cNvSpPr/>
            <p:nvPr/>
          </p:nvSpPr>
          <p:spPr>
            <a:xfrm>
              <a:off x="1545934" y="2519875"/>
              <a:ext cx="221569" cy="220502"/>
            </a:xfrm>
            <a:custGeom>
              <a:avLst/>
              <a:gdLst/>
              <a:ahLst/>
              <a:cxnLst/>
              <a:rect l="l" t="t" r="r" b="b"/>
              <a:pathLst>
                <a:path w="1250" h="1244" extrusionOk="0">
                  <a:moveTo>
                    <a:pt x="625" y="1"/>
                  </a:moveTo>
                  <a:lnTo>
                    <a:pt x="256" y="556"/>
                  </a:lnTo>
                  <a:lnTo>
                    <a:pt x="521" y="703"/>
                  </a:lnTo>
                  <a:cubicBezTo>
                    <a:pt x="673" y="786"/>
                    <a:pt x="690" y="846"/>
                    <a:pt x="655" y="907"/>
                  </a:cubicBezTo>
                  <a:cubicBezTo>
                    <a:pt x="636" y="943"/>
                    <a:pt x="602" y="960"/>
                    <a:pt x="560" y="960"/>
                  </a:cubicBezTo>
                  <a:cubicBezTo>
                    <a:pt x="524" y="960"/>
                    <a:pt x="484" y="948"/>
                    <a:pt x="443" y="924"/>
                  </a:cubicBezTo>
                  <a:cubicBezTo>
                    <a:pt x="347" y="872"/>
                    <a:pt x="265" y="790"/>
                    <a:pt x="217" y="695"/>
                  </a:cubicBezTo>
                  <a:lnTo>
                    <a:pt x="0" y="846"/>
                  </a:lnTo>
                  <a:cubicBezTo>
                    <a:pt x="61" y="968"/>
                    <a:pt x="187" y="1081"/>
                    <a:pt x="326" y="1159"/>
                  </a:cubicBezTo>
                  <a:cubicBezTo>
                    <a:pt x="434" y="1217"/>
                    <a:pt x="532" y="1243"/>
                    <a:pt x="618" y="1243"/>
                  </a:cubicBezTo>
                  <a:cubicBezTo>
                    <a:pt x="767" y="1243"/>
                    <a:pt x="878" y="1167"/>
                    <a:pt x="941" y="1055"/>
                  </a:cubicBezTo>
                  <a:cubicBezTo>
                    <a:pt x="1037" y="881"/>
                    <a:pt x="998" y="682"/>
                    <a:pt x="707" y="521"/>
                  </a:cubicBezTo>
                  <a:lnTo>
                    <a:pt x="642" y="482"/>
                  </a:lnTo>
                  <a:lnTo>
                    <a:pt x="733" y="348"/>
                  </a:lnTo>
                  <a:lnTo>
                    <a:pt x="1132" y="565"/>
                  </a:lnTo>
                  <a:lnTo>
                    <a:pt x="1249" y="348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12;p15">
              <a:extLst>
                <a:ext uri="{FF2B5EF4-FFF2-40B4-BE49-F238E27FC236}">
                  <a16:creationId xmlns:a16="http://schemas.microsoft.com/office/drawing/2014/main" id="{2DF810CD-4B3F-4B36-BA70-B787D951E11D}"/>
                </a:ext>
              </a:extLst>
            </p:cNvPr>
            <p:cNvSpPr/>
            <p:nvPr/>
          </p:nvSpPr>
          <p:spPr>
            <a:xfrm>
              <a:off x="1741977" y="2662741"/>
              <a:ext cx="113089" cy="121772"/>
            </a:xfrm>
            <a:custGeom>
              <a:avLst/>
              <a:gdLst/>
              <a:ahLst/>
              <a:cxnLst/>
              <a:rect l="l" t="t" r="r" b="b"/>
              <a:pathLst>
                <a:path w="638" h="687" extrusionOk="0">
                  <a:moveTo>
                    <a:pt x="255" y="37"/>
                  </a:moveTo>
                  <a:cubicBezTo>
                    <a:pt x="266" y="37"/>
                    <a:pt x="279" y="39"/>
                    <a:pt x="291" y="45"/>
                  </a:cubicBezTo>
                  <a:cubicBezTo>
                    <a:pt x="334" y="71"/>
                    <a:pt x="343" y="127"/>
                    <a:pt x="308" y="188"/>
                  </a:cubicBezTo>
                  <a:cubicBezTo>
                    <a:pt x="283" y="235"/>
                    <a:pt x="251" y="259"/>
                    <a:pt x="217" y="259"/>
                  </a:cubicBezTo>
                  <a:cubicBezTo>
                    <a:pt x="204" y="259"/>
                    <a:pt x="191" y="256"/>
                    <a:pt x="178" y="249"/>
                  </a:cubicBezTo>
                  <a:cubicBezTo>
                    <a:pt x="135" y="223"/>
                    <a:pt x="126" y="170"/>
                    <a:pt x="161" y="105"/>
                  </a:cubicBezTo>
                  <a:cubicBezTo>
                    <a:pt x="186" y="60"/>
                    <a:pt x="220" y="37"/>
                    <a:pt x="255" y="37"/>
                  </a:cubicBezTo>
                  <a:close/>
                  <a:moveTo>
                    <a:pt x="253" y="0"/>
                  </a:moveTo>
                  <a:cubicBezTo>
                    <a:pt x="204" y="0"/>
                    <a:pt x="157" y="32"/>
                    <a:pt x="126" y="88"/>
                  </a:cubicBezTo>
                  <a:cubicBezTo>
                    <a:pt x="82" y="166"/>
                    <a:pt x="95" y="244"/>
                    <a:pt x="161" y="279"/>
                  </a:cubicBezTo>
                  <a:cubicBezTo>
                    <a:pt x="180" y="289"/>
                    <a:pt x="199" y="294"/>
                    <a:pt x="219" y="294"/>
                  </a:cubicBezTo>
                  <a:cubicBezTo>
                    <a:pt x="266" y="294"/>
                    <a:pt x="312" y="265"/>
                    <a:pt x="343" y="210"/>
                  </a:cubicBezTo>
                  <a:cubicBezTo>
                    <a:pt x="386" y="127"/>
                    <a:pt x="373" y="49"/>
                    <a:pt x="308" y="14"/>
                  </a:cubicBezTo>
                  <a:cubicBezTo>
                    <a:pt x="290" y="5"/>
                    <a:pt x="271" y="0"/>
                    <a:pt x="253" y="0"/>
                  </a:cubicBezTo>
                  <a:close/>
                  <a:moveTo>
                    <a:pt x="598" y="179"/>
                  </a:moveTo>
                  <a:lnTo>
                    <a:pt x="0" y="483"/>
                  </a:lnTo>
                  <a:lnTo>
                    <a:pt x="39" y="509"/>
                  </a:lnTo>
                  <a:lnTo>
                    <a:pt x="637" y="201"/>
                  </a:lnTo>
                  <a:lnTo>
                    <a:pt x="598" y="179"/>
                  </a:lnTo>
                  <a:close/>
                  <a:moveTo>
                    <a:pt x="420" y="429"/>
                  </a:moveTo>
                  <a:cubicBezTo>
                    <a:pt x="433" y="429"/>
                    <a:pt x="447" y="432"/>
                    <a:pt x="460" y="439"/>
                  </a:cubicBezTo>
                  <a:cubicBezTo>
                    <a:pt x="503" y="465"/>
                    <a:pt x="512" y="517"/>
                    <a:pt x="477" y="582"/>
                  </a:cubicBezTo>
                  <a:cubicBezTo>
                    <a:pt x="452" y="626"/>
                    <a:pt x="418" y="650"/>
                    <a:pt x="385" y="650"/>
                  </a:cubicBezTo>
                  <a:cubicBezTo>
                    <a:pt x="372" y="650"/>
                    <a:pt x="359" y="646"/>
                    <a:pt x="347" y="639"/>
                  </a:cubicBezTo>
                  <a:cubicBezTo>
                    <a:pt x="304" y="617"/>
                    <a:pt x="295" y="561"/>
                    <a:pt x="330" y="500"/>
                  </a:cubicBezTo>
                  <a:cubicBezTo>
                    <a:pt x="355" y="453"/>
                    <a:pt x="387" y="429"/>
                    <a:pt x="420" y="429"/>
                  </a:cubicBezTo>
                  <a:close/>
                  <a:moveTo>
                    <a:pt x="419" y="394"/>
                  </a:moveTo>
                  <a:cubicBezTo>
                    <a:pt x="372" y="394"/>
                    <a:pt x="326" y="423"/>
                    <a:pt x="295" y="478"/>
                  </a:cubicBezTo>
                  <a:cubicBezTo>
                    <a:pt x="252" y="556"/>
                    <a:pt x="265" y="634"/>
                    <a:pt x="330" y="669"/>
                  </a:cubicBezTo>
                  <a:cubicBezTo>
                    <a:pt x="349" y="681"/>
                    <a:pt x="369" y="686"/>
                    <a:pt x="388" y="686"/>
                  </a:cubicBezTo>
                  <a:cubicBezTo>
                    <a:pt x="435" y="686"/>
                    <a:pt x="481" y="655"/>
                    <a:pt x="512" y="600"/>
                  </a:cubicBezTo>
                  <a:cubicBezTo>
                    <a:pt x="555" y="522"/>
                    <a:pt x="542" y="444"/>
                    <a:pt x="477" y="409"/>
                  </a:cubicBezTo>
                  <a:cubicBezTo>
                    <a:pt x="458" y="399"/>
                    <a:pt x="438" y="394"/>
                    <a:pt x="419" y="39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13;p15">
              <a:extLst>
                <a:ext uri="{FF2B5EF4-FFF2-40B4-BE49-F238E27FC236}">
                  <a16:creationId xmlns:a16="http://schemas.microsoft.com/office/drawing/2014/main" id="{B0C97084-F86D-4238-8836-089021D57B95}"/>
                </a:ext>
              </a:extLst>
            </p:cNvPr>
            <p:cNvSpPr/>
            <p:nvPr/>
          </p:nvSpPr>
          <p:spPr>
            <a:xfrm>
              <a:off x="3094426" y="2833436"/>
              <a:ext cx="190017" cy="189306"/>
            </a:xfrm>
            <a:custGeom>
              <a:avLst/>
              <a:gdLst/>
              <a:ahLst/>
              <a:cxnLst/>
              <a:rect l="l" t="t" r="r" b="b"/>
              <a:pathLst>
                <a:path w="1072" h="1068" extrusionOk="0">
                  <a:moveTo>
                    <a:pt x="317" y="1"/>
                  </a:moveTo>
                  <a:lnTo>
                    <a:pt x="1" y="313"/>
                  </a:lnTo>
                  <a:lnTo>
                    <a:pt x="755" y="1068"/>
                  </a:lnTo>
                  <a:lnTo>
                    <a:pt x="1072" y="751"/>
                  </a:lnTo>
                  <a:lnTo>
                    <a:pt x="31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14;p15">
              <a:extLst>
                <a:ext uri="{FF2B5EF4-FFF2-40B4-BE49-F238E27FC236}">
                  <a16:creationId xmlns:a16="http://schemas.microsoft.com/office/drawing/2014/main" id="{7B363CBA-21D9-4389-9B5D-BD199B7A9D5E}"/>
                </a:ext>
              </a:extLst>
            </p:cNvPr>
            <p:cNvSpPr/>
            <p:nvPr/>
          </p:nvSpPr>
          <p:spPr>
            <a:xfrm>
              <a:off x="2493534" y="2284659"/>
              <a:ext cx="772477" cy="703692"/>
            </a:xfrm>
            <a:custGeom>
              <a:avLst/>
              <a:gdLst/>
              <a:ahLst/>
              <a:cxnLst/>
              <a:rect l="l" t="t" r="r" b="b"/>
              <a:pathLst>
                <a:path w="4358" h="3970" extrusionOk="0">
                  <a:moveTo>
                    <a:pt x="2179" y="248"/>
                  </a:moveTo>
                  <a:cubicBezTo>
                    <a:pt x="2622" y="248"/>
                    <a:pt x="3066" y="417"/>
                    <a:pt x="3404" y="756"/>
                  </a:cubicBezTo>
                  <a:cubicBezTo>
                    <a:pt x="4080" y="1436"/>
                    <a:pt x="4080" y="2533"/>
                    <a:pt x="3404" y="3210"/>
                  </a:cubicBezTo>
                  <a:cubicBezTo>
                    <a:pt x="3066" y="3550"/>
                    <a:pt x="2622" y="3720"/>
                    <a:pt x="2179" y="3720"/>
                  </a:cubicBezTo>
                  <a:cubicBezTo>
                    <a:pt x="1735" y="3720"/>
                    <a:pt x="1290" y="3550"/>
                    <a:pt x="950" y="3210"/>
                  </a:cubicBezTo>
                  <a:cubicBezTo>
                    <a:pt x="274" y="2533"/>
                    <a:pt x="274" y="1436"/>
                    <a:pt x="950" y="756"/>
                  </a:cubicBezTo>
                  <a:cubicBezTo>
                    <a:pt x="1290" y="417"/>
                    <a:pt x="1735" y="248"/>
                    <a:pt x="2179" y="248"/>
                  </a:cubicBezTo>
                  <a:close/>
                  <a:moveTo>
                    <a:pt x="2177" y="0"/>
                  </a:moveTo>
                  <a:cubicBezTo>
                    <a:pt x="1669" y="0"/>
                    <a:pt x="1160" y="194"/>
                    <a:pt x="772" y="582"/>
                  </a:cubicBezTo>
                  <a:cubicBezTo>
                    <a:pt x="0" y="1354"/>
                    <a:pt x="0" y="2611"/>
                    <a:pt x="772" y="3387"/>
                  </a:cubicBezTo>
                  <a:cubicBezTo>
                    <a:pt x="1160" y="3775"/>
                    <a:pt x="1669" y="3969"/>
                    <a:pt x="2177" y="3969"/>
                  </a:cubicBezTo>
                  <a:cubicBezTo>
                    <a:pt x="2685" y="3969"/>
                    <a:pt x="3194" y="3775"/>
                    <a:pt x="3582" y="3387"/>
                  </a:cubicBezTo>
                  <a:cubicBezTo>
                    <a:pt x="4358" y="2611"/>
                    <a:pt x="4358" y="1354"/>
                    <a:pt x="3582" y="582"/>
                  </a:cubicBezTo>
                  <a:cubicBezTo>
                    <a:pt x="3194" y="194"/>
                    <a:pt x="2685" y="0"/>
                    <a:pt x="21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15;p15">
              <a:extLst>
                <a:ext uri="{FF2B5EF4-FFF2-40B4-BE49-F238E27FC236}">
                  <a16:creationId xmlns:a16="http://schemas.microsoft.com/office/drawing/2014/main" id="{2EBEA6B1-FEC1-421C-8E68-49F93FC6DCA6}"/>
                </a:ext>
              </a:extLst>
            </p:cNvPr>
            <p:cNvSpPr/>
            <p:nvPr/>
          </p:nvSpPr>
          <p:spPr>
            <a:xfrm>
              <a:off x="2541925" y="2328618"/>
              <a:ext cx="674987" cy="615598"/>
            </a:xfrm>
            <a:custGeom>
              <a:avLst/>
              <a:gdLst/>
              <a:ahLst/>
              <a:cxnLst/>
              <a:rect l="l" t="t" r="r" b="b"/>
              <a:pathLst>
                <a:path w="3808" h="3473" extrusionOk="0">
                  <a:moveTo>
                    <a:pt x="1906" y="0"/>
                  </a:moveTo>
                  <a:cubicBezTo>
                    <a:pt x="1462" y="0"/>
                    <a:pt x="1017" y="169"/>
                    <a:pt x="677" y="508"/>
                  </a:cubicBezTo>
                  <a:cubicBezTo>
                    <a:pt x="1" y="1188"/>
                    <a:pt x="1" y="2285"/>
                    <a:pt x="677" y="2962"/>
                  </a:cubicBezTo>
                  <a:cubicBezTo>
                    <a:pt x="1017" y="3302"/>
                    <a:pt x="1462" y="3472"/>
                    <a:pt x="1906" y="3472"/>
                  </a:cubicBezTo>
                  <a:cubicBezTo>
                    <a:pt x="2349" y="3472"/>
                    <a:pt x="2793" y="3302"/>
                    <a:pt x="3131" y="2962"/>
                  </a:cubicBezTo>
                  <a:cubicBezTo>
                    <a:pt x="3807" y="2285"/>
                    <a:pt x="3807" y="1188"/>
                    <a:pt x="3131" y="508"/>
                  </a:cubicBezTo>
                  <a:cubicBezTo>
                    <a:pt x="2793" y="169"/>
                    <a:pt x="2349" y="0"/>
                    <a:pt x="190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16;p15">
              <a:extLst>
                <a:ext uri="{FF2B5EF4-FFF2-40B4-BE49-F238E27FC236}">
                  <a16:creationId xmlns:a16="http://schemas.microsoft.com/office/drawing/2014/main" id="{2C7CDDEA-770A-4574-8FF6-9A9918C1CB72}"/>
                </a:ext>
              </a:extLst>
            </p:cNvPr>
            <p:cNvSpPr/>
            <p:nvPr/>
          </p:nvSpPr>
          <p:spPr>
            <a:xfrm>
              <a:off x="3185180" y="2930749"/>
              <a:ext cx="472030" cy="445081"/>
            </a:xfrm>
            <a:custGeom>
              <a:avLst/>
              <a:gdLst/>
              <a:ahLst/>
              <a:cxnLst/>
              <a:rect l="l" t="t" r="r" b="b"/>
              <a:pathLst>
                <a:path w="2663" h="2511" extrusionOk="0">
                  <a:moveTo>
                    <a:pt x="706" y="0"/>
                  </a:moveTo>
                  <a:cubicBezTo>
                    <a:pt x="610" y="0"/>
                    <a:pt x="514" y="37"/>
                    <a:pt x="443" y="111"/>
                  </a:cubicBezTo>
                  <a:lnTo>
                    <a:pt x="148" y="401"/>
                  </a:lnTo>
                  <a:cubicBezTo>
                    <a:pt x="1" y="549"/>
                    <a:pt x="1" y="787"/>
                    <a:pt x="148" y="930"/>
                  </a:cubicBezTo>
                  <a:lnTo>
                    <a:pt x="1696" y="2400"/>
                  </a:lnTo>
                  <a:cubicBezTo>
                    <a:pt x="1767" y="2474"/>
                    <a:pt x="1863" y="2511"/>
                    <a:pt x="1959" y="2511"/>
                  </a:cubicBezTo>
                  <a:cubicBezTo>
                    <a:pt x="2055" y="2511"/>
                    <a:pt x="2151" y="2474"/>
                    <a:pt x="2225" y="2400"/>
                  </a:cubicBezTo>
                  <a:lnTo>
                    <a:pt x="2515" y="2105"/>
                  </a:lnTo>
                  <a:cubicBezTo>
                    <a:pt x="2663" y="1962"/>
                    <a:pt x="2663" y="1724"/>
                    <a:pt x="2515" y="1576"/>
                  </a:cubicBezTo>
                  <a:lnTo>
                    <a:pt x="972" y="111"/>
                  </a:lnTo>
                  <a:cubicBezTo>
                    <a:pt x="898" y="37"/>
                    <a:pt x="802" y="0"/>
                    <a:pt x="70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17;p15">
              <a:extLst>
                <a:ext uri="{FF2B5EF4-FFF2-40B4-BE49-F238E27FC236}">
                  <a16:creationId xmlns:a16="http://schemas.microsoft.com/office/drawing/2014/main" id="{268873AD-1CCE-4A95-BD37-DB50562183D1}"/>
                </a:ext>
              </a:extLst>
            </p:cNvPr>
            <p:cNvSpPr/>
            <p:nvPr/>
          </p:nvSpPr>
          <p:spPr>
            <a:xfrm>
              <a:off x="1777250" y="2849389"/>
              <a:ext cx="1252129" cy="1024874"/>
            </a:xfrm>
            <a:custGeom>
              <a:avLst/>
              <a:gdLst/>
              <a:ahLst/>
              <a:cxnLst/>
              <a:rect l="l" t="t" r="r" b="b"/>
              <a:pathLst>
                <a:path w="7064" h="5782" extrusionOk="0">
                  <a:moveTo>
                    <a:pt x="599" y="1741"/>
                  </a:moveTo>
                  <a:lnTo>
                    <a:pt x="4575" y="1801"/>
                  </a:lnTo>
                  <a:lnTo>
                    <a:pt x="6530" y="5261"/>
                  </a:lnTo>
                  <a:lnTo>
                    <a:pt x="599" y="1741"/>
                  </a:lnTo>
                  <a:close/>
                  <a:moveTo>
                    <a:pt x="5337" y="0"/>
                  </a:moveTo>
                  <a:cubicBezTo>
                    <a:pt x="5278" y="0"/>
                    <a:pt x="5219" y="14"/>
                    <a:pt x="5164" y="41"/>
                  </a:cubicBezTo>
                  <a:cubicBezTo>
                    <a:pt x="5151" y="45"/>
                    <a:pt x="5134" y="54"/>
                    <a:pt x="5117" y="67"/>
                  </a:cubicBezTo>
                  <a:cubicBezTo>
                    <a:pt x="5076" y="89"/>
                    <a:pt x="5012" y="122"/>
                    <a:pt x="4976" y="122"/>
                  </a:cubicBezTo>
                  <a:cubicBezTo>
                    <a:pt x="4970" y="122"/>
                    <a:pt x="4965" y="121"/>
                    <a:pt x="4961" y="119"/>
                  </a:cubicBezTo>
                  <a:cubicBezTo>
                    <a:pt x="4955" y="116"/>
                    <a:pt x="4949" y="115"/>
                    <a:pt x="4942" y="115"/>
                  </a:cubicBezTo>
                  <a:cubicBezTo>
                    <a:pt x="4930" y="115"/>
                    <a:pt x="4919" y="120"/>
                    <a:pt x="4913" y="132"/>
                  </a:cubicBezTo>
                  <a:cubicBezTo>
                    <a:pt x="4904" y="154"/>
                    <a:pt x="4909" y="171"/>
                    <a:pt x="4926" y="180"/>
                  </a:cubicBezTo>
                  <a:cubicBezTo>
                    <a:pt x="4943" y="188"/>
                    <a:pt x="4961" y="192"/>
                    <a:pt x="4979" y="192"/>
                  </a:cubicBezTo>
                  <a:cubicBezTo>
                    <a:pt x="5036" y="192"/>
                    <a:pt x="5099" y="157"/>
                    <a:pt x="5151" y="128"/>
                  </a:cubicBezTo>
                  <a:cubicBezTo>
                    <a:pt x="5169" y="119"/>
                    <a:pt x="5182" y="110"/>
                    <a:pt x="5195" y="102"/>
                  </a:cubicBezTo>
                  <a:cubicBezTo>
                    <a:pt x="5239" y="82"/>
                    <a:pt x="5287" y="73"/>
                    <a:pt x="5335" y="73"/>
                  </a:cubicBezTo>
                  <a:cubicBezTo>
                    <a:pt x="5394" y="73"/>
                    <a:pt x="5454" y="88"/>
                    <a:pt x="5507" y="119"/>
                  </a:cubicBezTo>
                  <a:cubicBezTo>
                    <a:pt x="5663" y="210"/>
                    <a:pt x="5715" y="414"/>
                    <a:pt x="5620" y="570"/>
                  </a:cubicBezTo>
                  <a:cubicBezTo>
                    <a:pt x="5533" y="722"/>
                    <a:pt x="5498" y="730"/>
                    <a:pt x="5147" y="817"/>
                  </a:cubicBezTo>
                  <a:lnTo>
                    <a:pt x="5130" y="821"/>
                  </a:lnTo>
                  <a:cubicBezTo>
                    <a:pt x="5112" y="826"/>
                    <a:pt x="5095" y="834"/>
                    <a:pt x="4913" y="1164"/>
                  </a:cubicBezTo>
                  <a:cubicBezTo>
                    <a:pt x="4780" y="1088"/>
                    <a:pt x="4636" y="1052"/>
                    <a:pt x="4494" y="1052"/>
                  </a:cubicBezTo>
                  <a:cubicBezTo>
                    <a:pt x="4419" y="1052"/>
                    <a:pt x="4344" y="1062"/>
                    <a:pt x="4271" y="1082"/>
                  </a:cubicBezTo>
                  <a:cubicBezTo>
                    <a:pt x="4067" y="1137"/>
                    <a:pt x="3333" y="1455"/>
                    <a:pt x="3080" y="1455"/>
                  </a:cubicBezTo>
                  <a:cubicBezTo>
                    <a:pt x="3075" y="1455"/>
                    <a:pt x="3071" y="1455"/>
                    <a:pt x="3066" y="1454"/>
                  </a:cubicBezTo>
                  <a:cubicBezTo>
                    <a:pt x="2654" y="1437"/>
                    <a:pt x="2225" y="1420"/>
                    <a:pt x="1843" y="1398"/>
                  </a:cubicBezTo>
                  <a:cubicBezTo>
                    <a:pt x="1163" y="1359"/>
                    <a:pt x="703" y="1285"/>
                    <a:pt x="677" y="1281"/>
                  </a:cubicBezTo>
                  <a:cubicBezTo>
                    <a:pt x="651" y="1278"/>
                    <a:pt x="624" y="1276"/>
                    <a:pt x="598" y="1276"/>
                  </a:cubicBezTo>
                  <a:cubicBezTo>
                    <a:pt x="386" y="1276"/>
                    <a:pt x="181" y="1383"/>
                    <a:pt x="66" y="1576"/>
                  </a:cubicBezTo>
                  <a:cubicBezTo>
                    <a:pt x="35" y="1628"/>
                    <a:pt x="14" y="1680"/>
                    <a:pt x="1" y="1732"/>
                  </a:cubicBezTo>
                  <a:lnTo>
                    <a:pt x="317" y="1736"/>
                  </a:lnTo>
                  <a:lnTo>
                    <a:pt x="6673" y="5508"/>
                  </a:lnTo>
                  <a:lnTo>
                    <a:pt x="6825" y="5781"/>
                  </a:lnTo>
                  <a:cubicBezTo>
                    <a:pt x="6868" y="5742"/>
                    <a:pt x="6903" y="5699"/>
                    <a:pt x="6933" y="5647"/>
                  </a:cubicBezTo>
                  <a:cubicBezTo>
                    <a:pt x="7063" y="5430"/>
                    <a:pt x="7042" y="5166"/>
                    <a:pt x="6899" y="4971"/>
                  </a:cubicBezTo>
                  <a:cubicBezTo>
                    <a:pt x="6881" y="4949"/>
                    <a:pt x="6600" y="4580"/>
                    <a:pt x="6235" y="4004"/>
                  </a:cubicBezTo>
                  <a:cubicBezTo>
                    <a:pt x="6036" y="3679"/>
                    <a:pt x="5815" y="3314"/>
                    <a:pt x="5598" y="2959"/>
                  </a:cubicBezTo>
                  <a:cubicBezTo>
                    <a:pt x="5477" y="2755"/>
                    <a:pt x="5399" y="1931"/>
                    <a:pt x="5351" y="1723"/>
                  </a:cubicBezTo>
                  <a:cubicBezTo>
                    <a:pt x="5303" y="1511"/>
                    <a:pt x="5173" y="1320"/>
                    <a:pt x="4974" y="1199"/>
                  </a:cubicBezTo>
                  <a:cubicBezTo>
                    <a:pt x="5052" y="1064"/>
                    <a:pt x="5130" y="921"/>
                    <a:pt x="5156" y="891"/>
                  </a:cubicBezTo>
                  <a:lnTo>
                    <a:pt x="5164" y="886"/>
                  </a:lnTo>
                  <a:cubicBezTo>
                    <a:pt x="5524" y="795"/>
                    <a:pt x="5576" y="782"/>
                    <a:pt x="5685" y="605"/>
                  </a:cubicBezTo>
                  <a:cubicBezTo>
                    <a:pt x="5797" y="418"/>
                    <a:pt x="5732" y="171"/>
                    <a:pt x="5542" y="58"/>
                  </a:cubicBezTo>
                  <a:cubicBezTo>
                    <a:pt x="5480" y="20"/>
                    <a:pt x="5408" y="0"/>
                    <a:pt x="5337" y="0"/>
                  </a:cubicBezTo>
                  <a:close/>
                </a:path>
              </a:pathLst>
            </a:custGeom>
            <a:solidFill>
              <a:srgbClr val="FF3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118;p15">
              <a:extLst>
                <a:ext uri="{FF2B5EF4-FFF2-40B4-BE49-F238E27FC236}">
                  <a16:creationId xmlns:a16="http://schemas.microsoft.com/office/drawing/2014/main" id="{4631BC44-DE62-47E2-83C3-403F3EB72CE1}"/>
                </a:ext>
              </a:extLst>
            </p:cNvPr>
            <p:cNvSpPr/>
            <p:nvPr/>
          </p:nvSpPr>
          <p:spPr>
            <a:xfrm>
              <a:off x="827345" y="3706588"/>
              <a:ext cx="1379753" cy="767149"/>
            </a:xfrm>
            <a:custGeom>
              <a:avLst/>
              <a:gdLst/>
              <a:ahLst/>
              <a:cxnLst/>
              <a:rect l="l" t="t" r="r" b="b"/>
              <a:pathLst>
                <a:path w="7784" h="4328" extrusionOk="0">
                  <a:moveTo>
                    <a:pt x="707" y="486"/>
                  </a:moveTo>
                  <a:cubicBezTo>
                    <a:pt x="829" y="486"/>
                    <a:pt x="924" y="594"/>
                    <a:pt x="924" y="729"/>
                  </a:cubicBezTo>
                  <a:lnTo>
                    <a:pt x="924" y="3460"/>
                  </a:lnTo>
                  <a:cubicBezTo>
                    <a:pt x="924" y="3595"/>
                    <a:pt x="829" y="3703"/>
                    <a:pt x="707" y="3703"/>
                  </a:cubicBezTo>
                  <a:cubicBezTo>
                    <a:pt x="590" y="3703"/>
                    <a:pt x="491" y="3595"/>
                    <a:pt x="491" y="3460"/>
                  </a:cubicBezTo>
                  <a:lnTo>
                    <a:pt x="491" y="729"/>
                  </a:lnTo>
                  <a:cubicBezTo>
                    <a:pt x="491" y="594"/>
                    <a:pt x="590" y="486"/>
                    <a:pt x="707" y="486"/>
                  </a:cubicBezTo>
                  <a:close/>
                  <a:moveTo>
                    <a:pt x="1995" y="486"/>
                  </a:moveTo>
                  <a:cubicBezTo>
                    <a:pt x="2116" y="486"/>
                    <a:pt x="2212" y="594"/>
                    <a:pt x="2212" y="729"/>
                  </a:cubicBezTo>
                  <a:lnTo>
                    <a:pt x="2212" y="3460"/>
                  </a:lnTo>
                  <a:cubicBezTo>
                    <a:pt x="2212" y="3595"/>
                    <a:pt x="2116" y="3703"/>
                    <a:pt x="1995" y="3703"/>
                  </a:cubicBezTo>
                  <a:cubicBezTo>
                    <a:pt x="1874" y="3703"/>
                    <a:pt x="1778" y="3595"/>
                    <a:pt x="1778" y="3460"/>
                  </a:cubicBezTo>
                  <a:lnTo>
                    <a:pt x="1778" y="729"/>
                  </a:lnTo>
                  <a:cubicBezTo>
                    <a:pt x="1778" y="594"/>
                    <a:pt x="1874" y="486"/>
                    <a:pt x="1995" y="486"/>
                  </a:cubicBezTo>
                  <a:close/>
                  <a:moveTo>
                    <a:pt x="3283" y="486"/>
                  </a:moveTo>
                  <a:cubicBezTo>
                    <a:pt x="3400" y="486"/>
                    <a:pt x="3500" y="594"/>
                    <a:pt x="3500" y="729"/>
                  </a:cubicBezTo>
                  <a:lnTo>
                    <a:pt x="3500" y="3460"/>
                  </a:lnTo>
                  <a:cubicBezTo>
                    <a:pt x="3500" y="3595"/>
                    <a:pt x="3400" y="3703"/>
                    <a:pt x="3283" y="3703"/>
                  </a:cubicBezTo>
                  <a:cubicBezTo>
                    <a:pt x="3161" y="3703"/>
                    <a:pt x="3066" y="3595"/>
                    <a:pt x="3066" y="3460"/>
                  </a:cubicBezTo>
                  <a:lnTo>
                    <a:pt x="3066" y="729"/>
                  </a:lnTo>
                  <a:cubicBezTo>
                    <a:pt x="3066" y="594"/>
                    <a:pt x="3161" y="486"/>
                    <a:pt x="3283" y="486"/>
                  </a:cubicBezTo>
                  <a:close/>
                  <a:moveTo>
                    <a:pt x="4566" y="486"/>
                  </a:moveTo>
                  <a:cubicBezTo>
                    <a:pt x="4688" y="486"/>
                    <a:pt x="4783" y="594"/>
                    <a:pt x="4783" y="729"/>
                  </a:cubicBezTo>
                  <a:lnTo>
                    <a:pt x="4783" y="3460"/>
                  </a:lnTo>
                  <a:cubicBezTo>
                    <a:pt x="4783" y="3595"/>
                    <a:pt x="4688" y="3703"/>
                    <a:pt x="4566" y="3703"/>
                  </a:cubicBezTo>
                  <a:cubicBezTo>
                    <a:pt x="4449" y="3703"/>
                    <a:pt x="4349" y="3595"/>
                    <a:pt x="4349" y="3460"/>
                  </a:cubicBezTo>
                  <a:lnTo>
                    <a:pt x="4349" y="729"/>
                  </a:lnTo>
                  <a:cubicBezTo>
                    <a:pt x="4349" y="594"/>
                    <a:pt x="4449" y="486"/>
                    <a:pt x="4566" y="486"/>
                  </a:cubicBezTo>
                  <a:close/>
                  <a:moveTo>
                    <a:pt x="5854" y="486"/>
                  </a:moveTo>
                  <a:cubicBezTo>
                    <a:pt x="5975" y="486"/>
                    <a:pt x="6071" y="594"/>
                    <a:pt x="6071" y="729"/>
                  </a:cubicBezTo>
                  <a:lnTo>
                    <a:pt x="6071" y="3460"/>
                  </a:lnTo>
                  <a:cubicBezTo>
                    <a:pt x="6071" y="3595"/>
                    <a:pt x="5975" y="3703"/>
                    <a:pt x="5854" y="3703"/>
                  </a:cubicBezTo>
                  <a:cubicBezTo>
                    <a:pt x="5732" y="3703"/>
                    <a:pt x="5637" y="3595"/>
                    <a:pt x="5637" y="3460"/>
                  </a:cubicBezTo>
                  <a:lnTo>
                    <a:pt x="5637" y="729"/>
                  </a:lnTo>
                  <a:cubicBezTo>
                    <a:pt x="5637" y="594"/>
                    <a:pt x="5732" y="486"/>
                    <a:pt x="5854" y="486"/>
                  </a:cubicBezTo>
                  <a:close/>
                  <a:moveTo>
                    <a:pt x="7050" y="486"/>
                  </a:moveTo>
                  <a:cubicBezTo>
                    <a:pt x="7168" y="486"/>
                    <a:pt x="7267" y="594"/>
                    <a:pt x="7267" y="729"/>
                  </a:cubicBezTo>
                  <a:lnTo>
                    <a:pt x="7267" y="3460"/>
                  </a:lnTo>
                  <a:cubicBezTo>
                    <a:pt x="7267" y="3595"/>
                    <a:pt x="7168" y="3703"/>
                    <a:pt x="7050" y="3703"/>
                  </a:cubicBezTo>
                  <a:cubicBezTo>
                    <a:pt x="6929" y="3703"/>
                    <a:pt x="6834" y="3595"/>
                    <a:pt x="6834" y="3460"/>
                  </a:cubicBezTo>
                  <a:lnTo>
                    <a:pt x="6834" y="729"/>
                  </a:lnTo>
                  <a:cubicBezTo>
                    <a:pt x="6834" y="594"/>
                    <a:pt x="6929" y="486"/>
                    <a:pt x="7050" y="486"/>
                  </a:cubicBezTo>
                  <a:close/>
                  <a:moveTo>
                    <a:pt x="1" y="0"/>
                  </a:moveTo>
                  <a:lnTo>
                    <a:pt x="1" y="3495"/>
                  </a:lnTo>
                  <a:cubicBezTo>
                    <a:pt x="1" y="3954"/>
                    <a:pt x="373" y="4327"/>
                    <a:pt x="833" y="4327"/>
                  </a:cubicBezTo>
                  <a:lnTo>
                    <a:pt x="6955" y="4327"/>
                  </a:lnTo>
                  <a:cubicBezTo>
                    <a:pt x="7415" y="4327"/>
                    <a:pt x="7783" y="3954"/>
                    <a:pt x="7783" y="3495"/>
                  </a:cubicBezTo>
                  <a:lnTo>
                    <a:pt x="778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119;p15">
              <a:extLst>
                <a:ext uri="{FF2B5EF4-FFF2-40B4-BE49-F238E27FC236}">
                  <a16:creationId xmlns:a16="http://schemas.microsoft.com/office/drawing/2014/main" id="{FA66BFF3-0BFB-4989-9ECE-AAE78AC5FAF7}"/>
                </a:ext>
              </a:extLst>
            </p:cNvPr>
            <p:cNvSpPr/>
            <p:nvPr/>
          </p:nvSpPr>
          <p:spPr>
            <a:xfrm>
              <a:off x="775942" y="3479881"/>
              <a:ext cx="1483447" cy="226883"/>
            </a:xfrm>
            <a:custGeom>
              <a:avLst/>
              <a:gdLst/>
              <a:ahLst/>
              <a:cxnLst/>
              <a:rect l="l" t="t" r="r" b="b"/>
              <a:pathLst>
                <a:path w="8369" h="1280" extrusionOk="0">
                  <a:moveTo>
                    <a:pt x="0" y="0"/>
                  </a:moveTo>
                  <a:lnTo>
                    <a:pt x="0" y="1279"/>
                  </a:lnTo>
                  <a:lnTo>
                    <a:pt x="8368" y="1279"/>
                  </a:lnTo>
                  <a:lnTo>
                    <a:pt x="8368" y="0"/>
                  </a:lnTo>
                  <a:close/>
                </a:path>
              </a:pathLst>
            </a:custGeom>
            <a:solidFill>
              <a:srgbClr val="FFE0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120;p15">
              <a:extLst>
                <a:ext uri="{FF2B5EF4-FFF2-40B4-BE49-F238E27FC236}">
                  <a16:creationId xmlns:a16="http://schemas.microsoft.com/office/drawing/2014/main" id="{D84CD18E-B06B-44BE-BFB9-9454684314E5}"/>
                </a:ext>
              </a:extLst>
            </p:cNvPr>
            <p:cNvSpPr/>
            <p:nvPr/>
          </p:nvSpPr>
          <p:spPr>
            <a:xfrm>
              <a:off x="827345" y="3706588"/>
              <a:ext cx="1379753" cy="49276"/>
            </a:xfrm>
            <a:custGeom>
              <a:avLst/>
              <a:gdLst/>
              <a:ahLst/>
              <a:cxnLst/>
              <a:rect l="l" t="t" r="r" b="b"/>
              <a:pathLst>
                <a:path w="7784" h="278" extrusionOk="0">
                  <a:moveTo>
                    <a:pt x="1" y="0"/>
                  </a:moveTo>
                  <a:lnTo>
                    <a:pt x="1" y="278"/>
                  </a:lnTo>
                  <a:lnTo>
                    <a:pt x="7783" y="278"/>
                  </a:lnTo>
                  <a:lnTo>
                    <a:pt x="7783" y="0"/>
                  </a:lnTo>
                  <a:close/>
                </a:path>
              </a:pathLst>
            </a:custGeom>
            <a:solidFill>
              <a:srgbClr val="111A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121;p15">
              <a:extLst>
                <a:ext uri="{FF2B5EF4-FFF2-40B4-BE49-F238E27FC236}">
                  <a16:creationId xmlns:a16="http://schemas.microsoft.com/office/drawing/2014/main" id="{56B38D36-129B-49AA-BE87-1024272C493C}"/>
                </a:ext>
              </a:extLst>
            </p:cNvPr>
            <p:cNvSpPr/>
            <p:nvPr/>
          </p:nvSpPr>
          <p:spPr>
            <a:xfrm>
              <a:off x="964895" y="3090986"/>
              <a:ext cx="508899" cy="498080"/>
            </a:xfrm>
            <a:custGeom>
              <a:avLst/>
              <a:gdLst/>
              <a:ahLst/>
              <a:cxnLst/>
              <a:rect l="l" t="t" r="r" b="b"/>
              <a:pathLst>
                <a:path w="2871" h="2810" extrusionOk="0">
                  <a:moveTo>
                    <a:pt x="2531" y="0"/>
                  </a:moveTo>
                  <a:cubicBezTo>
                    <a:pt x="2453" y="0"/>
                    <a:pt x="2375" y="31"/>
                    <a:pt x="2316" y="91"/>
                  </a:cubicBezTo>
                  <a:lnTo>
                    <a:pt x="122" y="2285"/>
                  </a:lnTo>
                  <a:cubicBezTo>
                    <a:pt x="1" y="2402"/>
                    <a:pt x="1" y="2597"/>
                    <a:pt x="122" y="2719"/>
                  </a:cubicBezTo>
                  <a:cubicBezTo>
                    <a:pt x="183" y="2780"/>
                    <a:pt x="262" y="2810"/>
                    <a:pt x="341" y="2810"/>
                  </a:cubicBezTo>
                  <a:cubicBezTo>
                    <a:pt x="419" y="2810"/>
                    <a:pt x="497" y="2780"/>
                    <a:pt x="556" y="2719"/>
                  </a:cubicBezTo>
                  <a:lnTo>
                    <a:pt x="2750" y="525"/>
                  </a:lnTo>
                  <a:cubicBezTo>
                    <a:pt x="2871" y="408"/>
                    <a:pt x="2871" y="213"/>
                    <a:pt x="2750" y="91"/>
                  </a:cubicBezTo>
                  <a:cubicBezTo>
                    <a:pt x="2689" y="31"/>
                    <a:pt x="2610" y="0"/>
                    <a:pt x="253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122;p15">
              <a:extLst>
                <a:ext uri="{FF2B5EF4-FFF2-40B4-BE49-F238E27FC236}">
                  <a16:creationId xmlns:a16="http://schemas.microsoft.com/office/drawing/2014/main" id="{CB94CE7C-5E81-4DEC-A6E2-95DAFFCAD427}"/>
                </a:ext>
              </a:extLst>
            </p:cNvPr>
            <p:cNvSpPr/>
            <p:nvPr/>
          </p:nvSpPr>
          <p:spPr>
            <a:xfrm>
              <a:off x="1561355" y="3090986"/>
              <a:ext cx="508190" cy="498080"/>
            </a:xfrm>
            <a:custGeom>
              <a:avLst/>
              <a:gdLst/>
              <a:ahLst/>
              <a:cxnLst/>
              <a:rect l="l" t="t" r="r" b="b"/>
              <a:pathLst>
                <a:path w="2867" h="2810" extrusionOk="0">
                  <a:moveTo>
                    <a:pt x="340" y="0"/>
                  </a:moveTo>
                  <a:cubicBezTo>
                    <a:pt x="261" y="0"/>
                    <a:pt x="182" y="31"/>
                    <a:pt x="122" y="91"/>
                  </a:cubicBezTo>
                  <a:cubicBezTo>
                    <a:pt x="0" y="213"/>
                    <a:pt x="0" y="408"/>
                    <a:pt x="122" y="525"/>
                  </a:cubicBezTo>
                  <a:lnTo>
                    <a:pt x="2311" y="2719"/>
                  </a:lnTo>
                  <a:cubicBezTo>
                    <a:pt x="2372" y="2780"/>
                    <a:pt x="2451" y="2810"/>
                    <a:pt x="2530" y="2810"/>
                  </a:cubicBezTo>
                  <a:cubicBezTo>
                    <a:pt x="2609" y="2810"/>
                    <a:pt x="2688" y="2780"/>
                    <a:pt x="2749" y="2719"/>
                  </a:cubicBezTo>
                  <a:cubicBezTo>
                    <a:pt x="2866" y="2597"/>
                    <a:pt x="2866" y="2402"/>
                    <a:pt x="2749" y="2285"/>
                  </a:cubicBezTo>
                  <a:lnTo>
                    <a:pt x="555" y="91"/>
                  </a:lnTo>
                  <a:cubicBezTo>
                    <a:pt x="497" y="31"/>
                    <a:pt x="419" y="0"/>
                    <a:pt x="34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123;p15">
              <a:extLst>
                <a:ext uri="{FF2B5EF4-FFF2-40B4-BE49-F238E27FC236}">
                  <a16:creationId xmlns:a16="http://schemas.microsoft.com/office/drawing/2014/main" id="{4C647D0A-D52D-4AFF-B91C-D06CF31C8984}"/>
                </a:ext>
              </a:extLst>
            </p:cNvPr>
            <p:cNvSpPr/>
            <p:nvPr/>
          </p:nvSpPr>
          <p:spPr>
            <a:xfrm>
              <a:off x="2044727" y="3556631"/>
              <a:ext cx="1138332" cy="1033914"/>
            </a:xfrm>
            <a:custGeom>
              <a:avLst/>
              <a:gdLst/>
              <a:ahLst/>
              <a:cxnLst/>
              <a:rect l="l" t="t" r="r" b="b"/>
              <a:pathLst>
                <a:path w="6422" h="5833" extrusionOk="0">
                  <a:moveTo>
                    <a:pt x="516" y="1"/>
                  </a:moveTo>
                  <a:lnTo>
                    <a:pt x="0" y="5832"/>
                  </a:lnTo>
                  <a:lnTo>
                    <a:pt x="6422" y="5832"/>
                  </a:lnTo>
                  <a:lnTo>
                    <a:pt x="594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124;p15">
              <a:extLst>
                <a:ext uri="{FF2B5EF4-FFF2-40B4-BE49-F238E27FC236}">
                  <a16:creationId xmlns:a16="http://schemas.microsoft.com/office/drawing/2014/main" id="{01BE6DE4-A726-41FD-9742-4A72C11DC1C5}"/>
                </a:ext>
              </a:extLst>
            </p:cNvPr>
            <p:cNvSpPr/>
            <p:nvPr/>
          </p:nvSpPr>
          <p:spPr>
            <a:xfrm>
              <a:off x="2349781" y="3648094"/>
              <a:ext cx="71611" cy="71610"/>
            </a:xfrm>
            <a:custGeom>
              <a:avLst/>
              <a:gdLst/>
              <a:ahLst/>
              <a:cxnLst/>
              <a:rect l="l" t="t" r="r" b="b"/>
              <a:pathLst>
                <a:path w="404" h="404" extrusionOk="0">
                  <a:moveTo>
                    <a:pt x="200" y="1"/>
                  </a:moveTo>
                  <a:cubicBezTo>
                    <a:pt x="92" y="1"/>
                    <a:pt x="1" y="92"/>
                    <a:pt x="1" y="200"/>
                  </a:cubicBezTo>
                  <a:cubicBezTo>
                    <a:pt x="1" y="313"/>
                    <a:pt x="92" y="404"/>
                    <a:pt x="200" y="404"/>
                  </a:cubicBezTo>
                  <a:cubicBezTo>
                    <a:pt x="313" y="404"/>
                    <a:pt x="404" y="313"/>
                    <a:pt x="404" y="200"/>
                  </a:cubicBezTo>
                  <a:cubicBezTo>
                    <a:pt x="404" y="92"/>
                    <a:pt x="313" y="1"/>
                    <a:pt x="200" y="1"/>
                  </a:cubicBezTo>
                  <a:close/>
                </a:path>
              </a:pathLst>
            </a:custGeom>
            <a:solidFill>
              <a:srgbClr val="DA62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125;p15">
              <a:extLst>
                <a:ext uri="{FF2B5EF4-FFF2-40B4-BE49-F238E27FC236}">
                  <a16:creationId xmlns:a16="http://schemas.microsoft.com/office/drawing/2014/main" id="{04A9ABAF-B55C-4C0F-9E16-EB55B43B5ACE}"/>
                </a:ext>
              </a:extLst>
            </p:cNvPr>
            <p:cNvSpPr/>
            <p:nvPr/>
          </p:nvSpPr>
          <p:spPr>
            <a:xfrm>
              <a:off x="2837762" y="3648094"/>
              <a:ext cx="71788" cy="71610"/>
            </a:xfrm>
            <a:custGeom>
              <a:avLst/>
              <a:gdLst/>
              <a:ahLst/>
              <a:cxnLst/>
              <a:rect l="l" t="t" r="r" b="b"/>
              <a:pathLst>
                <a:path w="405" h="404" extrusionOk="0">
                  <a:moveTo>
                    <a:pt x="205" y="1"/>
                  </a:moveTo>
                  <a:cubicBezTo>
                    <a:pt x="92" y="1"/>
                    <a:pt x="1" y="92"/>
                    <a:pt x="1" y="200"/>
                  </a:cubicBezTo>
                  <a:cubicBezTo>
                    <a:pt x="1" y="313"/>
                    <a:pt x="92" y="404"/>
                    <a:pt x="205" y="404"/>
                  </a:cubicBezTo>
                  <a:cubicBezTo>
                    <a:pt x="317" y="404"/>
                    <a:pt x="404" y="313"/>
                    <a:pt x="404" y="200"/>
                  </a:cubicBezTo>
                  <a:cubicBezTo>
                    <a:pt x="404" y="92"/>
                    <a:pt x="317" y="1"/>
                    <a:pt x="205" y="1"/>
                  </a:cubicBezTo>
                  <a:close/>
                </a:path>
              </a:pathLst>
            </a:custGeom>
            <a:solidFill>
              <a:srgbClr val="DA62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126;p15">
              <a:extLst>
                <a:ext uri="{FF2B5EF4-FFF2-40B4-BE49-F238E27FC236}">
                  <a16:creationId xmlns:a16="http://schemas.microsoft.com/office/drawing/2014/main" id="{C89521EB-9A16-49AA-8FA7-57E17758F174}"/>
                </a:ext>
              </a:extLst>
            </p:cNvPr>
            <p:cNvSpPr/>
            <p:nvPr/>
          </p:nvSpPr>
          <p:spPr>
            <a:xfrm>
              <a:off x="2365202" y="3664224"/>
              <a:ext cx="527334" cy="392969"/>
            </a:xfrm>
            <a:custGeom>
              <a:avLst/>
              <a:gdLst/>
              <a:ahLst/>
              <a:cxnLst/>
              <a:rect l="l" t="t" r="r" b="b"/>
              <a:pathLst>
                <a:path w="2975" h="2217" extrusionOk="0">
                  <a:moveTo>
                    <a:pt x="109" y="1"/>
                  </a:moveTo>
                  <a:cubicBezTo>
                    <a:pt x="48" y="1"/>
                    <a:pt x="0" y="49"/>
                    <a:pt x="0" y="109"/>
                  </a:cubicBezTo>
                  <a:lnTo>
                    <a:pt x="0" y="842"/>
                  </a:lnTo>
                  <a:cubicBezTo>
                    <a:pt x="0" y="1601"/>
                    <a:pt x="560" y="2216"/>
                    <a:pt x="1245" y="2216"/>
                  </a:cubicBezTo>
                  <a:lnTo>
                    <a:pt x="1726" y="2216"/>
                  </a:lnTo>
                  <a:cubicBezTo>
                    <a:pt x="2415" y="2216"/>
                    <a:pt x="2975" y="1601"/>
                    <a:pt x="2975" y="842"/>
                  </a:cubicBezTo>
                  <a:lnTo>
                    <a:pt x="2975" y="109"/>
                  </a:lnTo>
                  <a:cubicBezTo>
                    <a:pt x="2975" y="49"/>
                    <a:pt x="2923" y="1"/>
                    <a:pt x="2862" y="1"/>
                  </a:cubicBezTo>
                  <a:cubicBezTo>
                    <a:pt x="2801" y="1"/>
                    <a:pt x="2754" y="49"/>
                    <a:pt x="2754" y="109"/>
                  </a:cubicBezTo>
                  <a:lnTo>
                    <a:pt x="2754" y="842"/>
                  </a:lnTo>
                  <a:cubicBezTo>
                    <a:pt x="2754" y="1479"/>
                    <a:pt x="2294" y="2000"/>
                    <a:pt x="1726" y="2000"/>
                  </a:cubicBezTo>
                  <a:lnTo>
                    <a:pt x="1245" y="2000"/>
                  </a:lnTo>
                  <a:cubicBezTo>
                    <a:pt x="677" y="2000"/>
                    <a:pt x="217" y="1479"/>
                    <a:pt x="217" y="842"/>
                  </a:cubicBezTo>
                  <a:lnTo>
                    <a:pt x="217" y="109"/>
                  </a:lnTo>
                  <a:cubicBezTo>
                    <a:pt x="217" y="49"/>
                    <a:pt x="169" y="1"/>
                    <a:pt x="109" y="1"/>
                  </a:cubicBezTo>
                  <a:close/>
                </a:path>
              </a:pathLst>
            </a:custGeom>
            <a:solidFill>
              <a:srgbClr val="9E2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127;p15">
              <a:extLst>
                <a:ext uri="{FF2B5EF4-FFF2-40B4-BE49-F238E27FC236}">
                  <a16:creationId xmlns:a16="http://schemas.microsoft.com/office/drawing/2014/main" id="{D2E9A179-CF77-4FAF-8C2D-973C51B6A787}"/>
                </a:ext>
              </a:extLst>
            </p:cNvPr>
            <p:cNvSpPr/>
            <p:nvPr/>
          </p:nvSpPr>
          <p:spPr>
            <a:xfrm>
              <a:off x="2365911" y="3665111"/>
              <a:ext cx="525029" cy="354328"/>
            </a:xfrm>
            <a:custGeom>
              <a:avLst/>
              <a:gdLst/>
              <a:ahLst/>
              <a:cxnLst/>
              <a:rect l="l" t="t" r="r" b="b"/>
              <a:pathLst>
                <a:path w="2962" h="1999" extrusionOk="0">
                  <a:moveTo>
                    <a:pt x="105" y="0"/>
                  </a:moveTo>
                  <a:cubicBezTo>
                    <a:pt x="48" y="0"/>
                    <a:pt x="1" y="48"/>
                    <a:pt x="1" y="104"/>
                  </a:cubicBezTo>
                  <a:lnTo>
                    <a:pt x="1" y="759"/>
                  </a:lnTo>
                  <a:cubicBezTo>
                    <a:pt x="1" y="1444"/>
                    <a:pt x="556" y="1999"/>
                    <a:pt x="1241" y="1999"/>
                  </a:cubicBezTo>
                  <a:lnTo>
                    <a:pt x="1722" y="1999"/>
                  </a:lnTo>
                  <a:cubicBezTo>
                    <a:pt x="2407" y="1999"/>
                    <a:pt x="2962" y="1444"/>
                    <a:pt x="2962" y="759"/>
                  </a:cubicBezTo>
                  <a:lnTo>
                    <a:pt x="2962" y="104"/>
                  </a:lnTo>
                  <a:cubicBezTo>
                    <a:pt x="2962" y="48"/>
                    <a:pt x="2919" y="0"/>
                    <a:pt x="2858" y="0"/>
                  </a:cubicBezTo>
                  <a:cubicBezTo>
                    <a:pt x="2802" y="0"/>
                    <a:pt x="2754" y="48"/>
                    <a:pt x="2754" y="104"/>
                  </a:cubicBezTo>
                  <a:lnTo>
                    <a:pt x="2754" y="759"/>
                  </a:lnTo>
                  <a:cubicBezTo>
                    <a:pt x="2754" y="1331"/>
                    <a:pt x="2294" y="1795"/>
                    <a:pt x="1722" y="1795"/>
                  </a:cubicBezTo>
                  <a:lnTo>
                    <a:pt x="1241" y="1795"/>
                  </a:lnTo>
                  <a:cubicBezTo>
                    <a:pt x="673" y="1795"/>
                    <a:pt x="209" y="1331"/>
                    <a:pt x="209" y="759"/>
                  </a:cubicBezTo>
                  <a:lnTo>
                    <a:pt x="209" y="104"/>
                  </a:lnTo>
                  <a:cubicBezTo>
                    <a:pt x="209" y="48"/>
                    <a:pt x="161" y="0"/>
                    <a:pt x="10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128;p15">
              <a:extLst>
                <a:ext uri="{FF2B5EF4-FFF2-40B4-BE49-F238E27FC236}">
                  <a16:creationId xmlns:a16="http://schemas.microsoft.com/office/drawing/2014/main" id="{5735DC0A-56F1-4BD9-A2A8-A34512DFF1C9}"/>
                </a:ext>
              </a:extLst>
            </p:cNvPr>
            <p:cNvSpPr/>
            <p:nvPr/>
          </p:nvSpPr>
          <p:spPr>
            <a:xfrm>
              <a:off x="2840953" y="4158230"/>
              <a:ext cx="571825" cy="381802"/>
            </a:xfrm>
            <a:custGeom>
              <a:avLst/>
              <a:gdLst/>
              <a:ahLst/>
              <a:cxnLst/>
              <a:rect l="l" t="t" r="r" b="b"/>
              <a:pathLst>
                <a:path w="3226" h="2154" extrusionOk="0">
                  <a:moveTo>
                    <a:pt x="2890" y="0"/>
                  </a:moveTo>
                  <a:cubicBezTo>
                    <a:pt x="2885" y="0"/>
                    <a:pt x="2880" y="1"/>
                    <a:pt x="2875" y="2"/>
                  </a:cubicBezTo>
                  <a:lnTo>
                    <a:pt x="91" y="422"/>
                  </a:lnTo>
                  <a:cubicBezTo>
                    <a:pt x="35" y="431"/>
                    <a:pt x="0" y="479"/>
                    <a:pt x="9" y="531"/>
                  </a:cubicBezTo>
                  <a:lnTo>
                    <a:pt x="239" y="2070"/>
                  </a:lnTo>
                  <a:cubicBezTo>
                    <a:pt x="246" y="2120"/>
                    <a:pt x="289" y="2154"/>
                    <a:pt x="335" y="2154"/>
                  </a:cubicBezTo>
                  <a:cubicBezTo>
                    <a:pt x="341" y="2154"/>
                    <a:pt x="346" y="2153"/>
                    <a:pt x="351" y="2152"/>
                  </a:cubicBezTo>
                  <a:lnTo>
                    <a:pt x="3135" y="1732"/>
                  </a:lnTo>
                  <a:cubicBezTo>
                    <a:pt x="3191" y="1723"/>
                    <a:pt x="3226" y="1675"/>
                    <a:pt x="3217" y="1623"/>
                  </a:cubicBezTo>
                  <a:lnTo>
                    <a:pt x="2988" y="84"/>
                  </a:lnTo>
                  <a:cubicBezTo>
                    <a:pt x="2980" y="37"/>
                    <a:pt x="2940" y="0"/>
                    <a:pt x="28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129;p15">
              <a:extLst>
                <a:ext uri="{FF2B5EF4-FFF2-40B4-BE49-F238E27FC236}">
                  <a16:creationId xmlns:a16="http://schemas.microsoft.com/office/drawing/2014/main" id="{F464F217-6AEB-45A5-8E1C-61475C23FB9B}"/>
                </a:ext>
              </a:extLst>
            </p:cNvPr>
            <p:cNvSpPr/>
            <p:nvPr/>
          </p:nvSpPr>
          <p:spPr>
            <a:xfrm>
              <a:off x="2846270" y="4197581"/>
              <a:ext cx="537437" cy="144638"/>
            </a:xfrm>
            <a:custGeom>
              <a:avLst/>
              <a:gdLst/>
              <a:ahLst/>
              <a:cxnLst/>
              <a:rect l="l" t="t" r="r" b="b"/>
              <a:pathLst>
                <a:path w="3032" h="816" extrusionOk="0">
                  <a:moveTo>
                    <a:pt x="2979" y="1"/>
                  </a:moveTo>
                  <a:lnTo>
                    <a:pt x="1" y="447"/>
                  </a:lnTo>
                  <a:lnTo>
                    <a:pt x="53" y="816"/>
                  </a:lnTo>
                  <a:lnTo>
                    <a:pt x="3031" y="365"/>
                  </a:lnTo>
                  <a:lnTo>
                    <a:pt x="2979" y="1"/>
                  </a:lnTo>
                  <a:close/>
                </a:path>
              </a:pathLst>
            </a:custGeom>
            <a:solidFill>
              <a:srgbClr val="4B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130;p15">
              <a:extLst>
                <a:ext uri="{FF2B5EF4-FFF2-40B4-BE49-F238E27FC236}">
                  <a16:creationId xmlns:a16="http://schemas.microsoft.com/office/drawing/2014/main" id="{BD206ADC-249C-4ED2-B516-219E740961BE}"/>
                </a:ext>
              </a:extLst>
            </p:cNvPr>
            <p:cNvSpPr/>
            <p:nvPr/>
          </p:nvSpPr>
          <p:spPr>
            <a:xfrm>
              <a:off x="3290469" y="4381393"/>
              <a:ext cx="72497" cy="70724"/>
            </a:xfrm>
            <a:custGeom>
              <a:avLst/>
              <a:gdLst/>
              <a:ahLst/>
              <a:cxnLst/>
              <a:rect l="l" t="t" r="r" b="b"/>
              <a:pathLst>
                <a:path w="409" h="399" extrusionOk="0">
                  <a:moveTo>
                    <a:pt x="356" y="0"/>
                  </a:moveTo>
                  <a:lnTo>
                    <a:pt x="1" y="56"/>
                  </a:lnTo>
                  <a:lnTo>
                    <a:pt x="53" y="399"/>
                  </a:lnTo>
                  <a:lnTo>
                    <a:pt x="408" y="343"/>
                  </a:lnTo>
                  <a:lnTo>
                    <a:pt x="3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131;p15">
              <a:extLst>
                <a:ext uri="{FF2B5EF4-FFF2-40B4-BE49-F238E27FC236}">
                  <a16:creationId xmlns:a16="http://schemas.microsoft.com/office/drawing/2014/main" id="{85AB74CC-D3D5-48B1-9766-8B42ED904AB0}"/>
                </a:ext>
              </a:extLst>
            </p:cNvPr>
            <p:cNvSpPr/>
            <p:nvPr/>
          </p:nvSpPr>
          <p:spPr>
            <a:xfrm>
              <a:off x="2905473" y="4395219"/>
              <a:ext cx="367450" cy="114682"/>
            </a:xfrm>
            <a:custGeom>
              <a:avLst/>
              <a:gdLst/>
              <a:ahLst/>
              <a:cxnLst/>
              <a:rect l="l" t="t" r="r" b="b"/>
              <a:pathLst>
                <a:path w="2073" h="647" extrusionOk="0">
                  <a:moveTo>
                    <a:pt x="2021" y="0"/>
                  </a:moveTo>
                  <a:lnTo>
                    <a:pt x="0" y="304"/>
                  </a:lnTo>
                  <a:lnTo>
                    <a:pt x="52" y="646"/>
                  </a:lnTo>
                  <a:lnTo>
                    <a:pt x="2073" y="343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4903351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5EE0F8D-83BE-4E26-A1A6-0E5F132378B8}"/>
              </a:ext>
            </a:extLst>
          </p:cNvPr>
          <p:cNvSpPr txBox="1">
            <a:spLocks/>
          </p:cNvSpPr>
          <p:nvPr/>
        </p:nvSpPr>
        <p:spPr>
          <a:xfrm rot="16200000">
            <a:off x="-2008223" y="2008225"/>
            <a:ext cx="5143502" cy="112705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b" anchorCtr="0">
            <a:normAutofit fontScale="8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6400" dirty="0">
                <a:solidFill>
                  <a:srgbClr val="FF6D2F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CODE CÀI ĐẶT</a:t>
            </a:r>
          </a:p>
        </p:txBody>
      </p:sp>
      <p:sp>
        <p:nvSpPr>
          <p:cNvPr id="4" name="Google Shape;681;p19">
            <a:extLst>
              <a:ext uri="{FF2B5EF4-FFF2-40B4-BE49-F238E27FC236}">
                <a16:creationId xmlns:a16="http://schemas.microsoft.com/office/drawing/2014/main" id="{0A3F050C-AFF7-43CC-8593-88B12780EF5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27055" y="0"/>
            <a:ext cx="8016944" cy="5847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dirty="0">
                <a:solidFill>
                  <a:srgbClr val="FF6D2F"/>
                </a:solidFill>
                <a:latin typeface="iCielBC Cubano Normal" panose="00000500000000000000" pitchFamily="50" charset="0"/>
              </a:rPr>
              <a:t>TÌM KIẾM SẢN PHẨM</a:t>
            </a:r>
            <a:endParaRPr sz="3200" dirty="0">
              <a:solidFill>
                <a:srgbClr val="FF6D2F"/>
              </a:solidFill>
              <a:latin typeface="iCielBC Cubano Normal" panose="00000500000000000000" pitchFamily="50" charset="0"/>
            </a:endParaRPr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C010BC32-9A62-4CDB-891E-31F1134A271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93790415"/>
              </p:ext>
            </p:extLst>
          </p:nvPr>
        </p:nvGraphicFramePr>
        <p:xfrm>
          <a:off x="1608931" y="584792"/>
          <a:ext cx="5926137" cy="4421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854" name="Document" r:id="rId3" imgW="5925852" imgH="4421360" progId="Word.Document.12">
                  <p:embed/>
                </p:oleObj>
              </mc:Choice>
              <mc:Fallback>
                <p:oleObj name="Document" r:id="rId3" imgW="5925852" imgH="442136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08931" y="584792"/>
                        <a:ext cx="5926137" cy="44211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" name="Google Shape;60;p15">
            <a:extLst>
              <a:ext uri="{FF2B5EF4-FFF2-40B4-BE49-F238E27FC236}">
                <a16:creationId xmlns:a16="http://schemas.microsoft.com/office/drawing/2014/main" id="{B9914D2C-CD9C-4443-B256-CD3D2149F53B}"/>
              </a:ext>
            </a:extLst>
          </p:cNvPr>
          <p:cNvGrpSpPr/>
          <p:nvPr/>
        </p:nvGrpSpPr>
        <p:grpSpPr>
          <a:xfrm>
            <a:off x="6850689" y="2992600"/>
            <a:ext cx="2293310" cy="2150900"/>
            <a:chOff x="304800" y="1245775"/>
            <a:chExt cx="3603061" cy="3484627"/>
          </a:xfrm>
        </p:grpSpPr>
        <p:sp>
          <p:nvSpPr>
            <p:cNvPr id="7" name="Google Shape;61;p15">
              <a:extLst>
                <a:ext uri="{FF2B5EF4-FFF2-40B4-BE49-F238E27FC236}">
                  <a16:creationId xmlns:a16="http://schemas.microsoft.com/office/drawing/2014/main" id="{D4540471-5CE4-45B5-B00B-DBAF96F81FB6}"/>
                </a:ext>
              </a:extLst>
            </p:cNvPr>
            <p:cNvSpPr/>
            <p:nvPr/>
          </p:nvSpPr>
          <p:spPr>
            <a:xfrm>
              <a:off x="2856196" y="2873496"/>
              <a:ext cx="291584" cy="384461"/>
            </a:xfrm>
            <a:custGeom>
              <a:avLst/>
              <a:gdLst/>
              <a:ahLst/>
              <a:cxnLst/>
              <a:rect l="l" t="t" r="r" b="b"/>
              <a:pathLst>
                <a:path w="1645" h="2169" extrusionOk="0">
                  <a:moveTo>
                    <a:pt x="963" y="2168"/>
                  </a:moveTo>
                  <a:cubicBezTo>
                    <a:pt x="963" y="2168"/>
                    <a:pt x="196" y="1964"/>
                    <a:pt x="96" y="1262"/>
                  </a:cubicBezTo>
                  <a:cubicBezTo>
                    <a:pt x="1" y="560"/>
                    <a:pt x="239" y="52"/>
                    <a:pt x="291" y="26"/>
                  </a:cubicBezTo>
                  <a:cubicBezTo>
                    <a:pt x="343" y="0"/>
                    <a:pt x="1644" y="1297"/>
                    <a:pt x="963" y="2168"/>
                  </a:cubicBezTo>
                  <a:close/>
                </a:path>
              </a:pathLst>
            </a:custGeom>
            <a:solidFill>
              <a:srgbClr val="72B8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62;p15">
              <a:extLst>
                <a:ext uri="{FF2B5EF4-FFF2-40B4-BE49-F238E27FC236}">
                  <a16:creationId xmlns:a16="http://schemas.microsoft.com/office/drawing/2014/main" id="{3BA42B1D-4406-44E4-BF31-2D2BC8DCD422}"/>
                </a:ext>
              </a:extLst>
            </p:cNvPr>
            <p:cNvSpPr/>
            <p:nvPr/>
          </p:nvSpPr>
          <p:spPr>
            <a:xfrm>
              <a:off x="3197411" y="2806671"/>
              <a:ext cx="384466" cy="211462"/>
            </a:xfrm>
            <a:custGeom>
              <a:avLst/>
              <a:gdLst/>
              <a:ahLst/>
              <a:cxnLst/>
              <a:rect l="l" t="t" r="r" b="b"/>
              <a:pathLst>
                <a:path w="2169" h="1193" extrusionOk="0">
                  <a:moveTo>
                    <a:pt x="1" y="898"/>
                  </a:moveTo>
                  <a:cubicBezTo>
                    <a:pt x="1" y="898"/>
                    <a:pt x="313" y="165"/>
                    <a:pt x="1016" y="83"/>
                  </a:cubicBezTo>
                  <a:cubicBezTo>
                    <a:pt x="1722" y="0"/>
                    <a:pt x="2130" y="217"/>
                    <a:pt x="2156" y="269"/>
                  </a:cubicBezTo>
                  <a:cubicBezTo>
                    <a:pt x="2169" y="299"/>
                    <a:pt x="1852" y="794"/>
                    <a:pt x="1315" y="1023"/>
                  </a:cubicBezTo>
                  <a:cubicBezTo>
                    <a:pt x="924" y="1188"/>
                    <a:pt x="356" y="1192"/>
                    <a:pt x="1" y="89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63;p15">
              <a:extLst>
                <a:ext uri="{FF2B5EF4-FFF2-40B4-BE49-F238E27FC236}">
                  <a16:creationId xmlns:a16="http://schemas.microsoft.com/office/drawing/2014/main" id="{EF1CA152-447B-47AC-957B-D102AC55A8AE}"/>
                </a:ext>
              </a:extLst>
            </p:cNvPr>
            <p:cNvSpPr/>
            <p:nvPr/>
          </p:nvSpPr>
          <p:spPr>
            <a:xfrm>
              <a:off x="2990732" y="2585281"/>
              <a:ext cx="302220" cy="373648"/>
            </a:xfrm>
            <a:custGeom>
              <a:avLst/>
              <a:gdLst/>
              <a:ahLst/>
              <a:cxnLst/>
              <a:rect l="l" t="t" r="r" b="b"/>
              <a:pathLst>
                <a:path w="1705" h="2108" extrusionOk="0">
                  <a:moveTo>
                    <a:pt x="1093" y="2108"/>
                  </a:moveTo>
                  <a:cubicBezTo>
                    <a:pt x="1093" y="2108"/>
                    <a:pt x="313" y="1969"/>
                    <a:pt x="157" y="1275"/>
                  </a:cubicBezTo>
                  <a:cubicBezTo>
                    <a:pt x="1" y="581"/>
                    <a:pt x="200" y="61"/>
                    <a:pt x="252" y="31"/>
                  </a:cubicBezTo>
                  <a:cubicBezTo>
                    <a:pt x="300" y="0"/>
                    <a:pt x="1705" y="1188"/>
                    <a:pt x="1093" y="2108"/>
                  </a:cubicBezTo>
                  <a:close/>
                </a:path>
              </a:pathLst>
            </a:custGeom>
            <a:solidFill>
              <a:srgbClr val="72B8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64;p15">
              <a:extLst>
                <a:ext uri="{FF2B5EF4-FFF2-40B4-BE49-F238E27FC236}">
                  <a16:creationId xmlns:a16="http://schemas.microsoft.com/office/drawing/2014/main" id="{2F15A2C0-D11A-4242-BDBD-6DD299CABBAB}"/>
                </a:ext>
              </a:extLst>
            </p:cNvPr>
            <p:cNvSpPr/>
            <p:nvPr/>
          </p:nvSpPr>
          <p:spPr>
            <a:xfrm>
              <a:off x="3022993" y="3137072"/>
              <a:ext cx="395988" cy="195332"/>
            </a:xfrm>
            <a:custGeom>
              <a:avLst/>
              <a:gdLst/>
              <a:ahLst/>
              <a:cxnLst/>
              <a:rect l="l" t="t" r="r" b="b"/>
              <a:pathLst>
                <a:path w="2234" h="1102" extrusionOk="0">
                  <a:moveTo>
                    <a:pt x="1" y="677"/>
                  </a:moveTo>
                  <a:cubicBezTo>
                    <a:pt x="1" y="677"/>
                    <a:pt x="417" y="1"/>
                    <a:pt x="1128" y="22"/>
                  </a:cubicBezTo>
                  <a:cubicBezTo>
                    <a:pt x="1835" y="44"/>
                    <a:pt x="2208" y="326"/>
                    <a:pt x="2225" y="382"/>
                  </a:cubicBezTo>
                  <a:cubicBezTo>
                    <a:pt x="2234" y="412"/>
                    <a:pt x="1848" y="850"/>
                    <a:pt x="1280" y="998"/>
                  </a:cubicBezTo>
                  <a:cubicBezTo>
                    <a:pt x="868" y="1102"/>
                    <a:pt x="309" y="1019"/>
                    <a:pt x="1" y="67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65;p15">
              <a:extLst>
                <a:ext uri="{FF2B5EF4-FFF2-40B4-BE49-F238E27FC236}">
                  <a16:creationId xmlns:a16="http://schemas.microsoft.com/office/drawing/2014/main" id="{690F3A2A-8A0E-4438-A6D3-733F55BD9F6D}"/>
                </a:ext>
              </a:extLst>
            </p:cNvPr>
            <p:cNvSpPr/>
            <p:nvPr/>
          </p:nvSpPr>
          <p:spPr>
            <a:xfrm>
              <a:off x="3366511" y="2440110"/>
              <a:ext cx="384466" cy="211462"/>
            </a:xfrm>
            <a:custGeom>
              <a:avLst/>
              <a:gdLst/>
              <a:ahLst/>
              <a:cxnLst/>
              <a:rect l="l" t="t" r="r" b="b"/>
              <a:pathLst>
                <a:path w="2169" h="1193" extrusionOk="0">
                  <a:moveTo>
                    <a:pt x="1" y="898"/>
                  </a:moveTo>
                  <a:cubicBezTo>
                    <a:pt x="1" y="898"/>
                    <a:pt x="313" y="165"/>
                    <a:pt x="1015" y="82"/>
                  </a:cubicBezTo>
                  <a:cubicBezTo>
                    <a:pt x="1718" y="0"/>
                    <a:pt x="2130" y="217"/>
                    <a:pt x="2156" y="269"/>
                  </a:cubicBezTo>
                  <a:cubicBezTo>
                    <a:pt x="2169" y="299"/>
                    <a:pt x="1852" y="793"/>
                    <a:pt x="1310" y="1023"/>
                  </a:cubicBezTo>
                  <a:cubicBezTo>
                    <a:pt x="924" y="1184"/>
                    <a:pt x="356" y="1192"/>
                    <a:pt x="1" y="89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66;p15">
              <a:extLst>
                <a:ext uri="{FF2B5EF4-FFF2-40B4-BE49-F238E27FC236}">
                  <a16:creationId xmlns:a16="http://schemas.microsoft.com/office/drawing/2014/main" id="{824FD6A6-85C9-4060-82F5-1F218F21DBCE}"/>
                </a:ext>
              </a:extLst>
            </p:cNvPr>
            <p:cNvSpPr/>
            <p:nvPr/>
          </p:nvSpPr>
          <p:spPr>
            <a:xfrm>
              <a:off x="3160542" y="2218721"/>
              <a:ext cx="301511" cy="373648"/>
            </a:xfrm>
            <a:custGeom>
              <a:avLst/>
              <a:gdLst/>
              <a:ahLst/>
              <a:cxnLst/>
              <a:rect l="l" t="t" r="r" b="b"/>
              <a:pathLst>
                <a:path w="1701" h="2108" extrusionOk="0">
                  <a:moveTo>
                    <a:pt x="1089" y="2108"/>
                  </a:moveTo>
                  <a:cubicBezTo>
                    <a:pt x="1089" y="2108"/>
                    <a:pt x="309" y="1969"/>
                    <a:pt x="153" y="1275"/>
                  </a:cubicBezTo>
                  <a:cubicBezTo>
                    <a:pt x="1" y="586"/>
                    <a:pt x="196" y="57"/>
                    <a:pt x="248" y="31"/>
                  </a:cubicBezTo>
                  <a:cubicBezTo>
                    <a:pt x="296" y="0"/>
                    <a:pt x="1700" y="1188"/>
                    <a:pt x="1089" y="210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67;p15">
              <a:extLst>
                <a:ext uri="{FF2B5EF4-FFF2-40B4-BE49-F238E27FC236}">
                  <a16:creationId xmlns:a16="http://schemas.microsoft.com/office/drawing/2014/main" id="{F9860D45-1C3D-4634-B6D4-32D99EBD86B4}"/>
                </a:ext>
              </a:extLst>
            </p:cNvPr>
            <p:cNvSpPr/>
            <p:nvPr/>
          </p:nvSpPr>
          <p:spPr>
            <a:xfrm>
              <a:off x="3507251" y="1951245"/>
              <a:ext cx="352206" cy="259143"/>
            </a:xfrm>
            <a:custGeom>
              <a:avLst/>
              <a:gdLst/>
              <a:ahLst/>
              <a:cxnLst/>
              <a:rect l="l" t="t" r="r" b="b"/>
              <a:pathLst>
                <a:path w="1987" h="1462" extrusionOk="0">
                  <a:moveTo>
                    <a:pt x="0" y="1254"/>
                  </a:moveTo>
                  <a:cubicBezTo>
                    <a:pt x="0" y="1254"/>
                    <a:pt x="143" y="469"/>
                    <a:pt x="811" y="235"/>
                  </a:cubicBezTo>
                  <a:cubicBezTo>
                    <a:pt x="1479" y="1"/>
                    <a:pt x="1930" y="126"/>
                    <a:pt x="1964" y="174"/>
                  </a:cubicBezTo>
                  <a:cubicBezTo>
                    <a:pt x="1986" y="200"/>
                    <a:pt x="1782" y="746"/>
                    <a:pt x="1305" y="1089"/>
                  </a:cubicBezTo>
                  <a:cubicBezTo>
                    <a:pt x="963" y="1332"/>
                    <a:pt x="412" y="1462"/>
                    <a:pt x="0" y="125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68;p15">
              <a:extLst>
                <a:ext uri="{FF2B5EF4-FFF2-40B4-BE49-F238E27FC236}">
                  <a16:creationId xmlns:a16="http://schemas.microsoft.com/office/drawing/2014/main" id="{DEB7E8B7-5289-4A76-8319-DC5D4D1E2141}"/>
                </a:ext>
              </a:extLst>
            </p:cNvPr>
            <p:cNvSpPr/>
            <p:nvPr/>
          </p:nvSpPr>
          <p:spPr>
            <a:xfrm>
              <a:off x="3245092" y="1835144"/>
              <a:ext cx="317641" cy="340679"/>
            </a:xfrm>
            <a:custGeom>
              <a:avLst/>
              <a:gdLst/>
              <a:ahLst/>
              <a:cxnLst/>
              <a:rect l="l" t="t" r="r" b="b"/>
              <a:pathLst>
                <a:path w="1792" h="1922" extrusionOk="0">
                  <a:moveTo>
                    <a:pt x="1397" y="1887"/>
                  </a:moveTo>
                  <a:cubicBezTo>
                    <a:pt x="1397" y="1887"/>
                    <a:pt x="603" y="1922"/>
                    <a:pt x="304" y="1280"/>
                  </a:cubicBezTo>
                  <a:cubicBezTo>
                    <a:pt x="1" y="634"/>
                    <a:pt x="83" y="79"/>
                    <a:pt x="122" y="40"/>
                  </a:cubicBezTo>
                  <a:cubicBezTo>
                    <a:pt x="166" y="1"/>
                    <a:pt x="1791" y="859"/>
                    <a:pt x="1397" y="188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69;p15">
              <a:extLst>
                <a:ext uri="{FF2B5EF4-FFF2-40B4-BE49-F238E27FC236}">
                  <a16:creationId xmlns:a16="http://schemas.microsoft.com/office/drawing/2014/main" id="{D12B1910-8980-4303-ACF2-4E34A17332B4}"/>
                </a:ext>
              </a:extLst>
            </p:cNvPr>
            <p:cNvSpPr/>
            <p:nvPr/>
          </p:nvSpPr>
          <p:spPr>
            <a:xfrm>
              <a:off x="3436527" y="1366485"/>
              <a:ext cx="239117" cy="444372"/>
            </a:xfrm>
            <a:custGeom>
              <a:avLst/>
              <a:gdLst/>
              <a:ahLst/>
              <a:cxnLst/>
              <a:rect l="l" t="t" r="r" b="b"/>
              <a:pathLst>
                <a:path w="1349" h="2507" extrusionOk="0">
                  <a:moveTo>
                    <a:pt x="737" y="2506"/>
                  </a:moveTo>
                  <a:cubicBezTo>
                    <a:pt x="737" y="2506"/>
                    <a:pt x="0" y="2012"/>
                    <a:pt x="156" y="1236"/>
                  </a:cubicBezTo>
                  <a:cubicBezTo>
                    <a:pt x="308" y="460"/>
                    <a:pt x="746" y="13"/>
                    <a:pt x="811" y="4"/>
                  </a:cubicBezTo>
                  <a:cubicBezTo>
                    <a:pt x="850" y="0"/>
                    <a:pt x="1288" y="620"/>
                    <a:pt x="1327" y="1301"/>
                  </a:cubicBezTo>
                  <a:cubicBezTo>
                    <a:pt x="1349" y="1747"/>
                    <a:pt x="1145" y="2246"/>
                    <a:pt x="737" y="250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70;p15">
              <a:extLst>
                <a:ext uri="{FF2B5EF4-FFF2-40B4-BE49-F238E27FC236}">
                  <a16:creationId xmlns:a16="http://schemas.microsoft.com/office/drawing/2014/main" id="{63B3E5B8-1EEE-4260-BF16-5AE3A1F179FB}"/>
                </a:ext>
              </a:extLst>
            </p:cNvPr>
            <p:cNvSpPr/>
            <p:nvPr/>
          </p:nvSpPr>
          <p:spPr>
            <a:xfrm>
              <a:off x="2923908" y="1764419"/>
              <a:ext cx="657262" cy="1627887"/>
            </a:xfrm>
            <a:custGeom>
              <a:avLst/>
              <a:gdLst/>
              <a:ahLst/>
              <a:cxnLst/>
              <a:rect l="l" t="t" r="r" b="b"/>
              <a:pathLst>
                <a:path w="3708" h="9184" extrusionOk="0">
                  <a:moveTo>
                    <a:pt x="3595" y="1"/>
                  </a:moveTo>
                  <a:cubicBezTo>
                    <a:pt x="3205" y="4922"/>
                    <a:pt x="9" y="9102"/>
                    <a:pt x="0" y="9115"/>
                  </a:cubicBezTo>
                  <a:lnTo>
                    <a:pt x="91" y="9184"/>
                  </a:lnTo>
                  <a:cubicBezTo>
                    <a:pt x="100" y="9171"/>
                    <a:pt x="3313" y="4965"/>
                    <a:pt x="3707" y="14"/>
                  </a:cubicBezTo>
                  <a:lnTo>
                    <a:pt x="359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71;p15">
              <a:extLst>
                <a:ext uri="{FF2B5EF4-FFF2-40B4-BE49-F238E27FC236}">
                  <a16:creationId xmlns:a16="http://schemas.microsoft.com/office/drawing/2014/main" id="{5F21D626-E935-4D6D-A930-FCF58AB1C493}"/>
                </a:ext>
              </a:extLst>
            </p:cNvPr>
            <p:cNvSpPr/>
            <p:nvPr/>
          </p:nvSpPr>
          <p:spPr>
            <a:xfrm>
              <a:off x="1376124" y="2851871"/>
              <a:ext cx="292116" cy="384461"/>
            </a:xfrm>
            <a:custGeom>
              <a:avLst/>
              <a:gdLst/>
              <a:ahLst/>
              <a:cxnLst/>
              <a:rect l="l" t="t" r="r" b="b"/>
              <a:pathLst>
                <a:path w="1648" h="2169" extrusionOk="0">
                  <a:moveTo>
                    <a:pt x="685" y="2169"/>
                  </a:moveTo>
                  <a:cubicBezTo>
                    <a:pt x="685" y="2169"/>
                    <a:pt x="1448" y="1965"/>
                    <a:pt x="1548" y="1263"/>
                  </a:cubicBezTo>
                  <a:cubicBezTo>
                    <a:pt x="1648" y="565"/>
                    <a:pt x="1409" y="53"/>
                    <a:pt x="1357" y="27"/>
                  </a:cubicBezTo>
                  <a:cubicBezTo>
                    <a:pt x="1305" y="1"/>
                    <a:pt x="0" y="1302"/>
                    <a:pt x="685" y="216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72;p15">
              <a:extLst>
                <a:ext uri="{FF2B5EF4-FFF2-40B4-BE49-F238E27FC236}">
                  <a16:creationId xmlns:a16="http://schemas.microsoft.com/office/drawing/2014/main" id="{06088D0A-991D-4BF4-96E5-0EFBCC12F850}"/>
                </a:ext>
              </a:extLst>
            </p:cNvPr>
            <p:cNvSpPr/>
            <p:nvPr/>
          </p:nvSpPr>
          <p:spPr>
            <a:xfrm>
              <a:off x="942560" y="2785046"/>
              <a:ext cx="384466" cy="211639"/>
            </a:xfrm>
            <a:custGeom>
              <a:avLst/>
              <a:gdLst/>
              <a:ahLst/>
              <a:cxnLst/>
              <a:rect l="l" t="t" r="r" b="b"/>
              <a:pathLst>
                <a:path w="2169" h="1194" extrusionOk="0">
                  <a:moveTo>
                    <a:pt x="2169" y="903"/>
                  </a:moveTo>
                  <a:cubicBezTo>
                    <a:pt x="2169" y="903"/>
                    <a:pt x="1857" y="170"/>
                    <a:pt x="1154" y="83"/>
                  </a:cubicBezTo>
                  <a:cubicBezTo>
                    <a:pt x="448" y="1"/>
                    <a:pt x="40" y="222"/>
                    <a:pt x="14" y="274"/>
                  </a:cubicBezTo>
                  <a:cubicBezTo>
                    <a:pt x="1" y="304"/>
                    <a:pt x="317" y="794"/>
                    <a:pt x="855" y="1024"/>
                  </a:cubicBezTo>
                  <a:cubicBezTo>
                    <a:pt x="1245" y="1189"/>
                    <a:pt x="1809" y="1193"/>
                    <a:pt x="2169" y="90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73;p15">
              <a:extLst>
                <a:ext uri="{FF2B5EF4-FFF2-40B4-BE49-F238E27FC236}">
                  <a16:creationId xmlns:a16="http://schemas.microsoft.com/office/drawing/2014/main" id="{5ACEAC9E-B22F-4BD4-B50E-C8BE2F1A5965}"/>
                </a:ext>
              </a:extLst>
            </p:cNvPr>
            <p:cNvSpPr/>
            <p:nvPr/>
          </p:nvSpPr>
          <p:spPr>
            <a:xfrm>
              <a:off x="1231662" y="2563833"/>
              <a:ext cx="301333" cy="374357"/>
            </a:xfrm>
            <a:custGeom>
              <a:avLst/>
              <a:gdLst/>
              <a:ahLst/>
              <a:cxnLst/>
              <a:rect l="l" t="t" r="r" b="b"/>
              <a:pathLst>
                <a:path w="1700" h="2112" extrusionOk="0">
                  <a:moveTo>
                    <a:pt x="612" y="2112"/>
                  </a:moveTo>
                  <a:cubicBezTo>
                    <a:pt x="612" y="2112"/>
                    <a:pt x="1392" y="1969"/>
                    <a:pt x="1548" y="1279"/>
                  </a:cubicBezTo>
                  <a:cubicBezTo>
                    <a:pt x="1700" y="585"/>
                    <a:pt x="1505" y="61"/>
                    <a:pt x="1453" y="30"/>
                  </a:cubicBezTo>
                  <a:cubicBezTo>
                    <a:pt x="1405" y="0"/>
                    <a:pt x="0" y="1192"/>
                    <a:pt x="612" y="211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74;p15">
              <a:extLst>
                <a:ext uri="{FF2B5EF4-FFF2-40B4-BE49-F238E27FC236}">
                  <a16:creationId xmlns:a16="http://schemas.microsoft.com/office/drawing/2014/main" id="{889E1DAB-185E-44AE-8BF1-94C1264ACB4F}"/>
                </a:ext>
              </a:extLst>
            </p:cNvPr>
            <p:cNvSpPr/>
            <p:nvPr/>
          </p:nvSpPr>
          <p:spPr>
            <a:xfrm>
              <a:off x="1105634" y="3115624"/>
              <a:ext cx="395988" cy="195332"/>
            </a:xfrm>
            <a:custGeom>
              <a:avLst/>
              <a:gdLst/>
              <a:ahLst/>
              <a:cxnLst/>
              <a:rect l="l" t="t" r="r" b="b"/>
              <a:pathLst>
                <a:path w="2234" h="1102" extrusionOk="0">
                  <a:moveTo>
                    <a:pt x="2233" y="681"/>
                  </a:moveTo>
                  <a:cubicBezTo>
                    <a:pt x="2233" y="681"/>
                    <a:pt x="1812" y="0"/>
                    <a:pt x="1106" y="22"/>
                  </a:cubicBezTo>
                  <a:cubicBezTo>
                    <a:pt x="399" y="48"/>
                    <a:pt x="26" y="325"/>
                    <a:pt x="9" y="382"/>
                  </a:cubicBezTo>
                  <a:cubicBezTo>
                    <a:pt x="0" y="416"/>
                    <a:pt x="386" y="854"/>
                    <a:pt x="954" y="997"/>
                  </a:cubicBezTo>
                  <a:cubicBezTo>
                    <a:pt x="1366" y="1101"/>
                    <a:pt x="1925" y="1023"/>
                    <a:pt x="2233" y="68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75;p15">
              <a:extLst>
                <a:ext uri="{FF2B5EF4-FFF2-40B4-BE49-F238E27FC236}">
                  <a16:creationId xmlns:a16="http://schemas.microsoft.com/office/drawing/2014/main" id="{7C3E2DDF-E0E2-4F83-AC21-B8A5B127AF92}"/>
                </a:ext>
              </a:extLst>
            </p:cNvPr>
            <p:cNvSpPr/>
            <p:nvPr/>
          </p:nvSpPr>
          <p:spPr>
            <a:xfrm>
              <a:off x="773637" y="2418485"/>
              <a:ext cx="384289" cy="211462"/>
            </a:xfrm>
            <a:custGeom>
              <a:avLst/>
              <a:gdLst/>
              <a:ahLst/>
              <a:cxnLst/>
              <a:rect l="l" t="t" r="r" b="b"/>
              <a:pathLst>
                <a:path w="2168" h="1193" extrusionOk="0">
                  <a:moveTo>
                    <a:pt x="2168" y="902"/>
                  </a:moveTo>
                  <a:cubicBezTo>
                    <a:pt x="2168" y="902"/>
                    <a:pt x="1856" y="170"/>
                    <a:pt x="1153" y="83"/>
                  </a:cubicBezTo>
                  <a:cubicBezTo>
                    <a:pt x="447" y="1"/>
                    <a:pt x="39" y="222"/>
                    <a:pt x="13" y="274"/>
                  </a:cubicBezTo>
                  <a:cubicBezTo>
                    <a:pt x="0" y="304"/>
                    <a:pt x="317" y="798"/>
                    <a:pt x="854" y="1024"/>
                  </a:cubicBezTo>
                  <a:cubicBezTo>
                    <a:pt x="1244" y="1189"/>
                    <a:pt x="1812" y="1193"/>
                    <a:pt x="2168" y="90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76;p15">
              <a:extLst>
                <a:ext uri="{FF2B5EF4-FFF2-40B4-BE49-F238E27FC236}">
                  <a16:creationId xmlns:a16="http://schemas.microsoft.com/office/drawing/2014/main" id="{64706170-39E7-404F-9C60-8F50FCECF482}"/>
                </a:ext>
              </a:extLst>
            </p:cNvPr>
            <p:cNvSpPr/>
            <p:nvPr/>
          </p:nvSpPr>
          <p:spPr>
            <a:xfrm>
              <a:off x="1062562" y="2197096"/>
              <a:ext cx="301334" cy="374535"/>
            </a:xfrm>
            <a:custGeom>
              <a:avLst/>
              <a:gdLst/>
              <a:ahLst/>
              <a:cxnLst/>
              <a:rect l="l" t="t" r="r" b="b"/>
              <a:pathLst>
                <a:path w="1700" h="2113" extrusionOk="0">
                  <a:moveTo>
                    <a:pt x="612" y="2112"/>
                  </a:moveTo>
                  <a:cubicBezTo>
                    <a:pt x="612" y="2112"/>
                    <a:pt x="1392" y="1974"/>
                    <a:pt x="1548" y="1280"/>
                  </a:cubicBezTo>
                  <a:cubicBezTo>
                    <a:pt x="1700" y="586"/>
                    <a:pt x="1505" y="62"/>
                    <a:pt x="1453" y="31"/>
                  </a:cubicBezTo>
                  <a:cubicBezTo>
                    <a:pt x="1405" y="1"/>
                    <a:pt x="0" y="1193"/>
                    <a:pt x="612" y="211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77;p15">
              <a:extLst>
                <a:ext uri="{FF2B5EF4-FFF2-40B4-BE49-F238E27FC236}">
                  <a16:creationId xmlns:a16="http://schemas.microsoft.com/office/drawing/2014/main" id="{CBF2F2BD-A887-4C62-B87B-06A953333A2E}"/>
                </a:ext>
              </a:extLst>
            </p:cNvPr>
            <p:cNvSpPr/>
            <p:nvPr/>
          </p:nvSpPr>
          <p:spPr>
            <a:xfrm>
              <a:off x="665158" y="1930506"/>
              <a:ext cx="352206" cy="259143"/>
            </a:xfrm>
            <a:custGeom>
              <a:avLst/>
              <a:gdLst/>
              <a:ahLst/>
              <a:cxnLst/>
              <a:rect l="l" t="t" r="r" b="b"/>
              <a:pathLst>
                <a:path w="1987" h="1462" extrusionOk="0">
                  <a:moveTo>
                    <a:pt x="1987" y="1249"/>
                  </a:moveTo>
                  <a:cubicBezTo>
                    <a:pt x="1987" y="1249"/>
                    <a:pt x="1843" y="469"/>
                    <a:pt x="1176" y="235"/>
                  </a:cubicBezTo>
                  <a:cubicBezTo>
                    <a:pt x="508" y="0"/>
                    <a:pt x="57" y="126"/>
                    <a:pt x="22" y="170"/>
                  </a:cubicBezTo>
                  <a:cubicBezTo>
                    <a:pt x="1" y="196"/>
                    <a:pt x="205" y="746"/>
                    <a:pt x="681" y="1089"/>
                  </a:cubicBezTo>
                  <a:cubicBezTo>
                    <a:pt x="1024" y="1332"/>
                    <a:pt x="1575" y="1462"/>
                    <a:pt x="1987" y="124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78;p15">
              <a:extLst>
                <a:ext uri="{FF2B5EF4-FFF2-40B4-BE49-F238E27FC236}">
                  <a16:creationId xmlns:a16="http://schemas.microsoft.com/office/drawing/2014/main" id="{5EB2F6A1-07E4-46D4-A74B-6B00FFE4C19D}"/>
                </a:ext>
              </a:extLst>
            </p:cNvPr>
            <p:cNvSpPr/>
            <p:nvPr/>
          </p:nvSpPr>
          <p:spPr>
            <a:xfrm>
              <a:off x="961881" y="1813696"/>
              <a:ext cx="317464" cy="340679"/>
            </a:xfrm>
            <a:custGeom>
              <a:avLst/>
              <a:gdLst/>
              <a:ahLst/>
              <a:cxnLst/>
              <a:rect l="l" t="t" r="r" b="b"/>
              <a:pathLst>
                <a:path w="1791" h="1922" extrusionOk="0">
                  <a:moveTo>
                    <a:pt x="395" y="1886"/>
                  </a:moveTo>
                  <a:cubicBezTo>
                    <a:pt x="395" y="1886"/>
                    <a:pt x="1188" y="1921"/>
                    <a:pt x="1488" y="1279"/>
                  </a:cubicBezTo>
                  <a:cubicBezTo>
                    <a:pt x="1791" y="638"/>
                    <a:pt x="1709" y="83"/>
                    <a:pt x="1670" y="44"/>
                  </a:cubicBezTo>
                  <a:cubicBezTo>
                    <a:pt x="1626" y="0"/>
                    <a:pt x="0" y="859"/>
                    <a:pt x="395" y="188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79;p15">
              <a:extLst>
                <a:ext uri="{FF2B5EF4-FFF2-40B4-BE49-F238E27FC236}">
                  <a16:creationId xmlns:a16="http://schemas.microsoft.com/office/drawing/2014/main" id="{3F22AF62-CBB0-46A8-B44F-005DEB1F657A}"/>
                </a:ext>
              </a:extLst>
            </p:cNvPr>
            <p:cNvSpPr/>
            <p:nvPr/>
          </p:nvSpPr>
          <p:spPr>
            <a:xfrm>
              <a:off x="848793" y="1345569"/>
              <a:ext cx="239294" cy="444549"/>
            </a:xfrm>
            <a:custGeom>
              <a:avLst/>
              <a:gdLst/>
              <a:ahLst/>
              <a:cxnLst/>
              <a:rect l="l" t="t" r="r" b="b"/>
              <a:pathLst>
                <a:path w="1350" h="2508" extrusionOk="0">
                  <a:moveTo>
                    <a:pt x="612" y="2507"/>
                  </a:moveTo>
                  <a:cubicBezTo>
                    <a:pt x="612" y="2507"/>
                    <a:pt x="1349" y="2013"/>
                    <a:pt x="1193" y="1237"/>
                  </a:cubicBezTo>
                  <a:cubicBezTo>
                    <a:pt x="1042" y="461"/>
                    <a:pt x="604" y="10"/>
                    <a:pt x="539" y="1"/>
                  </a:cubicBezTo>
                  <a:cubicBezTo>
                    <a:pt x="500" y="1"/>
                    <a:pt x="62" y="621"/>
                    <a:pt x="23" y="1302"/>
                  </a:cubicBezTo>
                  <a:cubicBezTo>
                    <a:pt x="1" y="1744"/>
                    <a:pt x="200" y="2243"/>
                    <a:pt x="612" y="250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80;p15">
              <a:extLst>
                <a:ext uri="{FF2B5EF4-FFF2-40B4-BE49-F238E27FC236}">
                  <a16:creationId xmlns:a16="http://schemas.microsoft.com/office/drawing/2014/main" id="{230C8704-12E5-4F77-9AAA-4FE69924704D}"/>
                </a:ext>
              </a:extLst>
            </p:cNvPr>
            <p:cNvSpPr/>
            <p:nvPr/>
          </p:nvSpPr>
          <p:spPr>
            <a:xfrm>
              <a:off x="943447" y="1743681"/>
              <a:ext cx="657262" cy="1627178"/>
            </a:xfrm>
            <a:custGeom>
              <a:avLst/>
              <a:gdLst/>
              <a:ahLst/>
              <a:cxnLst/>
              <a:rect l="l" t="t" r="r" b="b"/>
              <a:pathLst>
                <a:path w="3708" h="9180" extrusionOk="0">
                  <a:moveTo>
                    <a:pt x="113" y="1"/>
                  </a:moveTo>
                  <a:lnTo>
                    <a:pt x="0" y="10"/>
                  </a:lnTo>
                  <a:cubicBezTo>
                    <a:pt x="391" y="4961"/>
                    <a:pt x="3603" y="9167"/>
                    <a:pt x="3616" y="9180"/>
                  </a:cubicBezTo>
                  <a:lnTo>
                    <a:pt x="3707" y="9110"/>
                  </a:lnTo>
                  <a:cubicBezTo>
                    <a:pt x="3699" y="9097"/>
                    <a:pt x="503" y="4918"/>
                    <a:pt x="11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81;p15">
              <a:extLst>
                <a:ext uri="{FF2B5EF4-FFF2-40B4-BE49-F238E27FC236}">
                  <a16:creationId xmlns:a16="http://schemas.microsoft.com/office/drawing/2014/main" id="{CBB2F121-B026-4103-B747-ED5DF8A7E941}"/>
                </a:ext>
              </a:extLst>
            </p:cNvPr>
            <p:cNvSpPr/>
            <p:nvPr/>
          </p:nvSpPr>
          <p:spPr>
            <a:xfrm>
              <a:off x="3069965" y="3403839"/>
              <a:ext cx="768578" cy="913914"/>
            </a:xfrm>
            <a:custGeom>
              <a:avLst/>
              <a:gdLst/>
              <a:ahLst/>
              <a:cxnLst/>
              <a:rect l="l" t="t" r="r" b="b"/>
              <a:pathLst>
                <a:path w="4336" h="5156" extrusionOk="0">
                  <a:moveTo>
                    <a:pt x="581" y="4774"/>
                  </a:moveTo>
                  <a:cubicBezTo>
                    <a:pt x="581" y="4774"/>
                    <a:pt x="0" y="3776"/>
                    <a:pt x="482" y="2502"/>
                  </a:cubicBezTo>
                  <a:cubicBezTo>
                    <a:pt x="1427" y="0"/>
                    <a:pt x="4336" y="989"/>
                    <a:pt x="2753" y="3776"/>
                  </a:cubicBezTo>
                  <a:cubicBezTo>
                    <a:pt x="1969" y="5155"/>
                    <a:pt x="642" y="4748"/>
                    <a:pt x="581" y="477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82;p15">
              <a:extLst>
                <a:ext uri="{FF2B5EF4-FFF2-40B4-BE49-F238E27FC236}">
                  <a16:creationId xmlns:a16="http://schemas.microsoft.com/office/drawing/2014/main" id="{0F11B339-3C33-41DC-B782-E51F10A32DEE}"/>
                </a:ext>
              </a:extLst>
            </p:cNvPr>
            <p:cNvSpPr/>
            <p:nvPr/>
          </p:nvSpPr>
          <p:spPr>
            <a:xfrm>
              <a:off x="3182876" y="3684963"/>
              <a:ext cx="389075" cy="472910"/>
            </a:xfrm>
            <a:custGeom>
              <a:avLst/>
              <a:gdLst/>
              <a:ahLst/>
              <a:cxnLst/>
              <a:rect l="l" t="t" r="r" b="b"/>
              <a:pathLst>
                <a:path w="2195" h="2668" extrusionOk="0">
                  <a:moveTo>
                    <a:pt x="239" y="2667"/>
                  </a:moveTo>
                  <a:cubicBezTo>
                    <a:pt x="239" y="2667"/>
                    <a:pt x="287" y="2542"/>
                    <a:pt x="404" y="2294"/>
                  </a:cubicBezTo>
                  <a:cubicBezTo>
                    <a:pt x="386" y="2299"/>
                    <a:pt x="334" y="2286"/>
                    <a:pt x="226" y="2130"/>
                  </a:cubicBezTo>
                  <a:cubicBezTo>
                    <a:pt x="105" y="1948"/>
                    <a:pt x="1" y="1592"/>
                    <a:pt x="1" y="1592"/>
                  </a:cubicBezTo>
                  <a:lnTo>
                    <a:pt x="404" y="2290"/>
                  </a:lnTo>
                  <a:cubicBezTo>
                    <a:pt x="469" y="2160"/>
                    <a:pt x="547" y="1995"/>
                    <a:pt x="655" y="1796"/>
                  </a:cubicBezTo>
                  <a:cubicBezTo>
                    <a:pt x="621" y="1774"/>
                    <a:pt x="573" y="1692"/>
                    <a:pt x="521" y="1488"/>
                  </a:cubicBezTo>
                  <a:cubicBezTo>
                    <a:pt x="438" y="1176"/>
                    <a:pt x="473" y="617"/>
                    <a:pt x="473" y="617"/>
                  </a:cubicBezTo>
                  <a:lnTo>
                    <a:pt x="681" y="1753"/>
                  </a:lnTo>
                  <a:cubicBezTo>
                    <a:pt x="759" y="1609"/>
                    <a:pt x="850" y="1445"/>
                    <a:pt x="954" y="1263"/>
                  </a:cubicBezTo>
                  <a:cubicBezTo>
                    <a:pt x="976" y="1228"/>
                    <a:pt x="998" y="1189"/>
                    <a:pt x="1019" y="1154"/>
                  </a:cubicBezTo>
                  <a:cubicBezTo>
                    <a:pt x="989" y="1111"/>
                    <a:pt x="954" y="1028"/>
                    <a:pt x="911" y="872"/>
                  </a:cubicBezTo>
                  <a:cubicBezTo>
                    <a:pt x="829" y="560"/>
                    <a:pt x="868" y="1"/>
                    <a:pt x="868" y="1"/>
                  </a:cubicBezTo>
                  <a:lnTo>
                    <a:pt x="1063" y="1085"/>
                  </a:lnTo>
                  <a:cubicBezTo>
                    <a:pt x="1553" y="287"/>
                    <a:pt x="1848" y="70"/>
                    <a:pt x="1848" y="70"/>
                  </a:cubicBezTo>
                  <a:cubicBezTo>
                    <a:pt x="1848" y="70"/>
                    <a:pt x="1531" y="526"/>
                    <a:pt x="1102" y="1215"/>
                  </a:cubicBezTo>
                  <a:lnTo>
                    <a:pt x="2194" y="877"/>
                  </a:lnTo>
                  <a:cubicBezTo>
                    <a:pt x="2194" y="877"/>
                    <a:pt x="1713" y="1167"/>
                    <a:pt x="1401" y="1237"/>
                  </a:cubicBezTo>
                  <a:cubicBezTo>
                    <a:pt x="1206" y="1280"/>
                    <a:pt x="1111" y="1276"/>
                    <a:pt x="1072" y="1263"/>
                  </a:cubicBezTo>
                  <a:cubicBezTo>
                    <a:pt x="967" y="1427"/>
                    <a:pt x="855" y="1609"/>
                    <a:pt x="742" y="1796"/>
                  </a:cubicBezTo>
                  <a:lnTo>
                    <a:pt x="1874" y="1605"/>
                  </a:lnTo>
                  <a:cubicBezTo>
                    <a:pt x="1874" y="1605"/>
                    <a:pt x="1358" y="1831"/>
                    <a:pt x="1037" y="1861"/>
                  </a:cubicBezTo>
                  <a:cubicBezTo>
                    <a:pt x="850" y="1878"/>
                    <a:pt x="759" y="1861"/>
                    <a:pt x="716" y="1844"/>
                  </a:cubicBezTo>
                  <a:cubicBezTo>
                    <a:pt x="629" y="1987"/>
                    <a:pt x="543" y="2138"/>
                    <a:pt x="452" y="2290"/>
                  </a:cubicBezTo>
                  <a:lnTo>
                    <a:pt x="1245" y="2446"/>
                  </a:lnTo>
                  <a:cubicBezTo>
                    <a:pt x="1245" y="2446"/>
                    <a:pt x="868" y="2464"/>
                    <a:pt x="660" y="2407"/>
                  </a:cubicBezTo>
                  <a:cubicBezTo>
                    <a:pt x="495" y="2360"/>
                    <a:pt x="452" y="2320"/>
                    <a:pt x="447" y="2299"/>
                  </a:cubicBezTo>
                  <a:cubicBezTo>
                    <a:pt x="378" y="2420"/>
                    <a:pt x="308" y="2542"/>
                    <a:pt x="239" y="2667"/>
                  </a:cubicBezTo>
                  <a:close/>
                </a:path>
              </a:pathLst>
            </a:custGeom>
            <a:solidFill>
              <a:srgbClr val="0068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83;p15">
              <a:extLst>
                <a:ext uri="{FF2B5EF4-FFF2-40B4-BE49-F238E27FC236}">
                  <a16:creationId xmlns:a16="http://schemas.microsoft.com/office/drawing/2014/main" id="{D6C0D634-218B-45BD-BC7C-436E5922C866}"/>
                </a:ext>
              </a:extLst>
            </p:cNvPr>
            <p:cNvSpPr/>
            <p:nvPr/>
          </p:nvSpPr>
          <p:spPr>
            <a:xfrm>
              <a:off x="304800" y="3064752"/>
              <a:ext cx="835580" cy="915509"/>
            </a:xfrm>
            <a:custGeom>
              <a:avLst/>
              <a:gdLst/>
              <a:ahLst/>
              <a:cxnLst/>
              <a:rect l="l" t="t" r="r" b="b"/>
              <a:pathLst>
                <a:path w="4714" h="5165" extrusionOk="0">
                  <a:moveTo>
                    <a:pt x="3677" y="5165"/>
                  </a:moveTo>
                  <a:cubicBezTo>
                    <a:pt x="3677" y="5165"/>
                    <a:pt x="2519" y="5152"/>
                    <a:pt x="1670" y="4090"/>
                  </a:cubicBezTo>
                  <a:cubicBezTo>
                    <a:pt x="0" y="2000"/>
                    <a:pt x="2337" y="1"/>
                    <a:pt x="3928" y="2789"/>
                  </a:cubicBezTo>
                  <a:cubicBezTo>
                    <a:pt x="4713" y="4163"/>
                    <a:pt x="3681" y="5095"/>
                    <a:pt x="3677" y="516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84;p15">
              <a:extLst>
                <a:ext uri="{FF2B5EF4-FFF2-40B4-BE49-F238E27FC236}">
                  <a16:creationId xmlns:a16="http://schemas.microsoft.com/office/drawing/2014/main" id="{91F961A1-B227-485A-8E0C-49D5107AC107}"/>
                </a:ext>
              </a:extLst>
            </p:cNvPr>
            <p:cNvSpPr/>
            <p:nvPr/>
          </p:nvSpPr>
          <p:spPr>
            <a:xfrm>
              <a:off x="554551" y="3407561"/>
              <a:ext cx="406800" cy="479823"/>
            </a:xfrm>
            <a:custGeom>
              <a:avLst/>
              <a:gdLst/>
              <a:ahLst/>
              <a:cxnLst/>
              <a:rect l="l" t="t" r="r" b="b"/>
              <a:pathLst>
                <a:path w="2295" h="2707" extrusionOk="0">
                  <a:moveTo>
                    <a:pt x="1969" y="2706"/>
                  </a:moveTo>
                  <a:cubicBezTo>
                    <a:pt x="1969" y="2706"/>
                    <a:pt x="1886" y="2606"/>
                    <a:pt x="1735" y="2377"/>
                  </a:cubicBezTo>
                  <a:cubicBezTo>
                    <a:pt x="1730" y="2394"/>
                    <a:pt x="1691" y="2433"/>
                    <a:pt x="1501" y="2446"/>
                  </a:cubicBezTo>
                  <a:cubicBezTo>
                    <a:pt x="1284" y="2459"/>
                    <a:pt x="924" y="2364"/>
                    <a:pt x="924" y="2364"/>
                  </a:cubicBezTo>
                  <a:lnTo>
                    <a:pt x="1730" y="2372"/>
                  </a:lnTo>
                  <a:cubicBezTo>
                    <a:pt x="1652" y="2255"/>
                    <a:pt x="1553" y="2104"/>
                    <a:pt x="1436" y="1908"/>
                  </a:cubicBezTo>
                  <a:cubicBezTo>
                    <a:pt x="1397" y="1921"/>
                    <a:pt x="1301" y="1926"/>
                    <a:pt x="1097" y="1865"/>
                  </a:cubicBezTo>
                  <a:cubicBezTo>
                    <a:pt x="790" y="1778"/>
                    <a:pt x="330" y="1462"/>
                    <a:pt x="330" y="1462"/>
                  </a:cubicBezTo>
                  <a:lnTo>
                    <a:pt x="1410" y="1865"/>
                  </a:lnTo>
                  <a:cubicBezTo>
                    <a:pt x="1323" y="1722"/>
                    <a:pt x="1232" y="1562"/>
                    <a:pt x="1128" y="1379"/>
                  </a:cubicBezTo>
                  <a:cubicBezTo>
                    <a:pt x="1110" y="1340"/>
                    <a:pt x="1089" y="1301"/>
                    <a:pt x="1067" y="1262"/>
                  </a:cubicBezTo>
                  <a:cubicBezTo>
                    <a:pt x="1015" y="1267"/>
                    <a:pt x="924" y="1258"/>
                    <a:pt x="772" y="1215"/>
                  </a:cubicBezTo>
                  <a:cubicBezTo>
                    <a:pt x="460" y="1124"/>
                    <a:pt x="0" y="807"/>
                    <a:pt x="0" y="807"/>
                  </a:cubicBezTo>
                  <a:lnTo>
                    <a:pt x="1028" y="1193"/>
                  </a:lnTo>
                  <a:cubicBezTo>
                    <a:pt x="594" y="365"/>
                    <a:pt x="560" y="1"/>
                    <a:pt x="560" y="1"/>
                  </a:cubicBezTo>
                  <a:cubicBezTo>
                    <a:pt x="560" y="1"/>
                    <a:pt x="790" y="508"/>
                    <a:pt x="1158" y="1228"/>
                  </a:cubicBezTo>
                  <a:lnTo>
                    <a:pt x="1431" y="113"/>
                  </a:lnTo>
                  <a:cubicBezTo>
                    <a:pt x="1431" y="113"/>
                    <a:pt x="1431" y="673"/>
                    <a:pt x="1331" y="981"/>
                  </a:cubicBezTo>
                  <a:cubicBezTo>
                    <a:pt x="1271" y="1171"/>
                    <a:pt x="1219" y="1249"/>
                    <a:pt x="1184" y="1280"/>
                  </a:cubicBezTo>
                  <a:cubicBezTo>
                    <a:pt x="1275" y="1453"/>
                    <a:pt x="1375" y="1640"/>
                    <a:pt x="1479" y="1830"/>
                  </a:cubicBezTo>
                  <a:lnTo>
                    <a:pt x="1891" y="764"/>
                  </a:lnTo>
                  <a:cubicBezTo>
                    <a:pt x="1891" y="764"/>
                    <a:pt x="1821" y="1319"/>
                    <a:pt x="1683" y="1609"/>
                  </a:cubicBezTo>
                  <a:cubicBezTo>
                    <a:pt x="1605" y="1778"/>
                    <a:pt x="1544" y="1852"/>
                    <a:pt x="1505" y="1882"/>
                  </a:cubicBezTo>
                  <a:cubicBezTo>
                    <a:pt x="1583" y="2030"/>
                    <a:pt x="1670" y="2182"/>
                    <a:pt x="1756" y="2333"/>
                  </a:cubicBezTo>
                  <a:lnTo>
                    <a:pt x="2294" y="1735"/>
                  </a:lnTo>
                  <a:cubicBezTo>
                    <a:pt x="2294" y="1735"/>
                    <a:pt x="2116" y="2064"/>
                    <a:pt x="1960" y="2216"/>
                  </a:cubicBezTo>
                  <a:cubicBezTo>
                    <a:pt x="1839" y="2333"/>
                    <a:pt x="1782" y="2346"/>
                    <a:pt x="1761" y="2342"/>
                  </a:cubicBezTo>
                  <a:cubicBezTo>
                    <a:pt x="1830" y="2463"/>
                    <a:pt x="1899" y="2585"/>
                    <a:pt x="1969" y="2706"/>
                  </a:cubicBezTo>
                  <a:close/>
                </a:path>
              </a:pathLst>
            </a:custGeom>
            <a:solidFill>
              <a:srgbClr val="0068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85;p15">
              <a:extLst>
                <a:ext uri="{FF2B5EF4-FFF2-40B4-BE49-F238E27FC236}">
                  <a16:creationId xmlns:a16="http://schemas.microsoft.com/office/drawing/2014/main" id="{D6CB5F3F-99BA-49D9-A758-B5C992329756}"/>
                </a:ext>
              </a:extLst>
            </p:cNvPr>
            <p:cNvSpPr/>
            <p:nvPr/>
          </p:nvSpPr>
          <p:spPr>
            <a:xfrm>
              <a:off x="580607" y="4206798"/>
              <a:ext cx="3327254" cy="523604"/>
            </a:xfrm>
            <a:custGeom>
              <a:avLst/>
              <a:gdLst/>
              <a:ahLst/>
              <a:cxnLst/>
              <a:rect l="l" t="t" r="r" b="b"/>
              <a:pathLst>
                <a:path w="18771" h="2954" extrusionOk="0">
                  <a:moveTo>
                    <a:pt x="9383" y="1"/>
                  </a:moveTo>
                  <a:cubicBezTo>
                    <a:pt x="4202" y="1"/>
                    <a:pt x="1" y="660"/>
                    <a:pt x="1" y="1475"/>
                  </a:cubicBezTo>
                  <a:cubicBezTo>
                    <a:pt x="1" y="2290"/>
                    <a:pt x="4202" y="2953"/>
                    <a:pt x="9383" y="2953"/>
                  </a:cubicBezTo>
                  <a:cubicBezTo>
                    <a:pt x="14569" y="2953"/>
                    <a:pt x="18770" y="2290"/>
                    <a:pt x="18770" y="1475"/>
                  </a:cubicBezTo>
                  <a:cubicBezTo>
                    <a:pt x="18770" y="660"/>
                    <a:pt x="14569" y="1"/>
                    <a:pt x="93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86;p15">
              <a:extLst>
                <a:ext uri="{FF2B5EF4-FFF2-40B4-BE49-F238E27FC236}">
                  <a16:creationId xmlns:a16="http://schemas.microsoft.com/office/drawing/2014/main" id="{E1720CA8-0458-44BF-85B6-347200656705}"/>
                </a:ext>
              </a:extLst>
            </p:cNvPr>
            <p:cNvSpPr/>
            <p:nvPr/>
          </p:nvSpPr>
          <p:spPr>
            <a:xfrm>
              <a:off x="1517573" y="1245775"/>
              <a:ext cx="1740112" cy="2987414"/>
            </a:xfrm>
            <a:custGeom>
              <a:avLst/>
              <a:gdLst/>
              <a:ahLst/>
              <a:cxnLst/>
              <a:rect l="l" t="t" r="r" b="b"/>
              <a:pathLst>
                <a:path w="9817" h="16854" extrusionOk="0">
                  <a:moveTo>
                    <a:pt x="724" y="0"/>
                  </a:moveTo>
                  <a:cubicBezTo>
                    <a:pt x="325" y="0"/>
                    <a:pt x="0" y="343"/>
                    <a:pt x="0" y="763"/>
                  </a:cubicBezTo>
                  <a:lnTo>
                    <a:pt x="0" y="16090"/>
                  </a:lnTo>
                  <a:cubicBezTo>
                    <a:pt x="0" y="16511"/>
                    <a:pt x="325" y="16853"/>
                    <a:pt x="724" y="16853"/>
                  </a:cubicBezTo>
                  <a:lnTo>
                    <a:pt x="9088" y="16853"/>
                  </a:lnTo>
                  <a:cubicBezTo>
                    <a:pt x="9491" y="16853"/>
                    <a:pt x="9816" y="16511"/>
                    <a:pt x="9816" y="16090"/>
                  </a:cubicBezTo>
                  <a:lnTo>
                    <a:pt x="9816" y="763"/>
                  </a:lnTo>
                  <a:cubicBezTo>
                    <a:pt x="9816" y="343"/>
                    <a:pt x="9491" y="0"/>
                    <a:pt x="90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87;p15">
              <a:extLst>
                <a:ext uri="{FF2B5EF4-FFF2-40B4-BE49-F238E27FC236}">
                  <a16:creationId xmlns:a16="http://schemas.microsoft.com/office/drawing/2014/main" id="{B7D5D828-7343-4E45-B262-25CEE0F5265A}"/>
                </a:ext>
              </a:extLst>
            </p:cNvPr>
            <p:cNvSpPr/>
            <p:nvPr/>
          </p:nvSpPr>
          <p:spPr>
            <a:xfrm>
              <a:off x="1648209" y="1577062"/>
              <a:ext cx="1478838" cy="2347887"/>
            </a:xfrm>
            <a:custGeom>
              <a:avLst/>
              <a:gdLst/>
              <a:ahLst/>
              <a:cxnLst/>
              <a:rect l="l" t="t" r="r" b="b"/>
              <a:pathLst>
                <a:path w="8343" h="13246" extrusionOk="0">
                  <a:moveTo>
                    <a:pt x="0" y="0"/>
                  </a:moveTo>
                  <a:lnTo>
                    <a:pt x="0" y="13246"/>
                  </a:lnTo>
                  <a:lnTo>
                    <a:pt x="8342" y="13246"/>
                  </a:lnTo>
                  <a:lnTo>
                    <a:pt x="83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88;p15">
              <a:extLst>
                <a:ext uri="{FF2B5EF4-FFF2-40B4-BE49-F238E27FC236}">
                  <a16:creationId xmlns:a16="http://schemas.microsoft.com/office/drawing/2014/main" id="{D9689803-4A0A-43D2-8831-0DC77E03AB68}"/>
                </a:ext>
              </a:extLst>
            </p:cNvPr>
            <p:cNvSpPr/>
            <p:nvPr/>
          </p:nvSpPr>
          <p:spPr>
            <a:xfrm>
              <a:off x="2132999" y="1367194"/>
              <a:ext cx="508190" cy="106174"/>
            </a:xfrm>
            <a:custGeom>
              <a:avLst/>
              <a:gdLst/>
              <a:ahLst/>
              <a:cxnLst/>
              <a:rect l="l" t="t" r="r" b="b"/>
              <a:pathLst>
                <a:path w="2867" h="599" extrusionOk="0">
                  <a:moveTo>
                    <a:pt x="300" y="0"/>
                  </a:moveTo>
                  <a:cubicBezTo>
                    <a:pt x="135" y="0"/>
                    <a:pt x="1" y="135"/>
                    <a:pt x="1" y="300"/>
                  </a:cubicBezTo>
                  <a:cubicBezTo>
                    <a:pt x="1" y="464"/>
                    <a:pt x="135" y="599"/>
                    <a:pt x="300" y="599"/>
                  </a:cubicBezTo>
                  <a:lnTo>
                    <a:pt x="2568" y="599"/>
                  </a:lnTo>
                  <a:cubicBezTo>
                    <a:pt x="2732" y="599"/>
                    <a:pt x="2867" y="464"/>
                    <a:pt x="2867" y="300"/>
                  </a:cubicBezTo>
                  <a:cubicBezTo>
                    <a:pt x="2867" y="135"/>
                    <a:pt x="2732" y="0"/>
                    <a:pt x="2568" y="0"/>
                  </a:cubicBezTo>
                  <a:close/>
                </a:path>
              </a:pathLst>
            </a:custGeom>
            <a:solidFill>
              <a:srgbClr val="E1DC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89;p15">
              <a:extLst>
                <a:ext uri="{FF2B5EF4-FFF2-40B4-BE49-F238E27FC236}">
                  <a16:creationId xmlns:a16="http://schemas.microsoft.com/office/drawing/2014/main" id="{BDA792CF-B70A-4FAB-9D5A-03362CA2D368}"/>
                </a:ext>
              </a:extLst>
            </p:cNvPr>
            <p:cNvSpPr/>
            <p:nvPr/>
          </p:nvSpPr>
          <p:spPr>
            <a:xfrm>
              <a:off x="2294478" y="3980090"/>
              <a:ext cx="186118" cy="186292"/>
            </a:xfrm>
            <a:custGeom>
              <a:avLst/>
              <a:gdLst/>
              <a:ahLst/>
              <a:cxnLst/>
              <a:rect l="l" t="t" r="r" b="b"/>
              <a:pathLst>
                <a:path w="1050" h="1051" extrusionOk="0">
                  <a:moveTo>
                    <a:pt x="525" y="1"/>
                  </a:moveTo>
                  <a:cubicBezTo>
                    <a:pt x="235" y="1"/>
                    <a:pt x="0" y="235"/>
                    <a:pt x="0" y="525"/>
                  </a:cubicBezTo>
                  <a:cubicBezTo>
                    <a:pt x="0" y="816"/>
                    <a:pt x="235" y="1050"/>
                    <a:pt x="525" y="1050"/>
                  </a:cubicBezTo>
                  <a:cubicBezTo>
                    <a:pt x="816" y="1050"/>
                    <a:pt x="1050" y="816"/>
                    <a:pt x="1050" y="525"/>
                  </a:cubicBezTo>
                  <a:cubicBezTo>
                    <a:pt x="1050" y="235"/>
                    <a:pt x="816" y="1"/>
                    <a:pt x="525" y="1"/>
                  </a:cubicBezTo>
                  <a:close/>
                </a:path>
              </a:pathLst>
            </a:custGeom>
            <a:solidFill>
              <a:srgbClr val="8F94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90;p15">
              <a:extLst>
                <a:ext uri="{FF2B5EF4-FFF2-40B4-BE49-F238E27FC236}">
                  <a16:creationId xmlns:a16="http://schemas.microsoft.com/office/drawing/2014/main" id="{23BB8C57-A87E-4F73-8170-DDFA2A8A358C}"/>
                </a:ext>
              </a:extLst>
            </p:cNvPr>
            <p:cNvSpPr/>
            <p:nvPr/>
          </p:nvSpPr>
          <p:spPr>
            <a:xfrm>
              <a:off x="2304404" y="3990194"/>
              <a:ext cx="166265" cy="166972"/>
            </a:xfrm>
            <a:custGeom>
              <a:avLst/>
              <a:gdLst/>
              <a:ahLst/>
              <a:cxnLst/>
              <a:rect l="l" t="t" r="r" b="b"/>
              <a:pathLst>
                <a:path w="938" h="942" extrusionOk="0">
                  <a:moveTo>
                    <a:pt x="469" y="0"/>
                  </a:moveTo>
                  <a:cubicBezTo>
                    <a:pt x="209" y="0"/>
                    <a:pt x="1" y="213"/>
                    <a:pt x="1" y="468"/>
                  </a:cubicBezTo>
                  <a:cubicBezTo>
                    <a:pt x="1" y="729"/>
                    <a:pt x="209" y="941"/>
                    <a:pt x="469" y="941"/>
                  </a:cubicBezTo>
                  <a:cubicBezTo>
                    <a:pt x="729" y="941"/>
                    <a:pt x="937" y="729"/>
                    <a:pt x="937" y="468"/>
                  </a:cubicBezTo>
                  <a:cubicBezTo>
                    <a:pt x="937" y="213"/>
                    <a:pt x="729" y="0"/>
                    <a:pt x="469" y="0"/>
                  </a:cubicBezTo>
                  <a:close/>
                </a:path>
              </a:pathLst>
            </a:custGeom>
            <a:solidFill>
              <a:srgbClr val="98A4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91;p15">
              <a:extLst>
                <a:ext uri="{FF2B5EF4-FFF2-40B4-BE49-F238E27FC236}">
                  <a16:creationId xmlns:a16="http://schemas.microsoft.com/office/drawing/2014/main" id="{EDC06A74-7DB1-4985-B5A9-446380E67758}"/>
                </a:ext>
              </a:extLst>
            </p:cNvPr>
            <p:cNvSpPr/>
            <p:nvPr/>
          </p:nvSpPr>
          <p:spPr>
            <a:xfrm>
              <a:off x="2171464" y="1383324"/>
              <a:ext cx="425944" cy="74801"/>
            </a:xfrm>
            <a:custGeom>
              <a:avLst/>
              <a:gdLst/>
              <a:ahLst/>
              <a:cxnLst/>
              <a:rect l="l" t="t" r="r" b="b"/>
              <a:pathLst>
                <a:path w="2403" h="422" extrusionOk="0">
                  <a:moveTo>
                    <a:pt x="252" y="0"/>
                  </a:moveTo>
                  <a:cubicBezTo>
                    <a:pt x="114" y="0"/>
                    <a:pt x="1" y="91"/>
                    <a:pt x="1" y="209"/>
                  </a:cubicBezTo>
                  <a:cubicBezTo>
                    <a:pt x="1" y="326"/>
                    <a:pt x="114" y="421"/>
                    <a:pt x="252" y="421"/>
                  </a:cubicBezTo>
                  <a:lnTo>
                    <a:pt x="2151" y="421"/>
                  </a:lnTo>
                  <a:cubicBezTo>
                    <a:pt x="2290" y="421"/>
                    <a:pt x="2403" y="326"/>
                    <a:pt x="2403" y="209"/>
                  </a:cubicBezTo>
                  <a:cubicBezTo>
                    <a:pt x="2403" y="91"/>
                    <a:pt x="2290" y="0"/>
                    <a:pt x="2151" y="0"/>
                  </a:cubicBezTo>
                  <a:close/>
                </a:path>
              </a:pathLst>
            </a:custGeom>
            <a:solidFill>
              <a:srgbClr val="1C24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92;p15">
              <a:extLst>
                <a:ext uri="{FF2B5EF4-FFF2-40B4-BE49-F238E27FC236}">
                  <a16:creationId xmlns:a16="http://schemas.microsoft.com/office/drawing/2014/main" id="{58BD5E8A-665A-43CB-B18F-84DB859F2E9B}"/>
                </a:ext>
              </a:extLst>
            </p:cNvPr>
            <p:cNvSpPr/>
            <p:nvPr/>
          </p:nvSpPr>
          <p:spPr>
            <a:xfrm>
              <a:off x="1337660" y="1607727"/>
              <a:ext cx="2123692" cy="284490"/>
            </a:xfrm>
            <a:custGeom>
              <a:avLst/>
              <a:gdLst/>
              <a:ahLst/>
              <a:cxnLst/>
              <a:rect l="l" t="t" r="r" b="b"/>
              <a:pathLst>
                <a:path w="11981" h="1605" extrusionOk="0">
                  <a:moveTo>
                    <a:pt x="2671" y="0"/>
                  </a:moveTo>
                  <a:lnTo>
                    <a:pt x="1" y="1605"/>
                  </a:lnTo>
                  <a:lnTo>
                    <a:pt x="11980" y="1605"/>
                  </a:lnTo>
                  <a:lnTo>
                    <a:pt x="92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93;p15">
              <a:extLst>
                <a:ext uri="{FF2B5EF4-FFF2-40B4-BE49-F238E27FC236}">
                  <a16:creationId xmlns:a16="http://schemas.microsoft.com/office/drawing/2014/main" id="{85138FF3-3641-4AD0-9F32-B57ECC9E4B4E}"/>
                </a:ext>
              </a:extLst>
            </p:cNvPr>
            <p:cNvSpPr/>
            <p:nvPr/>
          </p:nvSpPr>
          <p:spPr>
            <a:xfrm>
              <a:off x="1337660" y="1892042"/>
              <a:ext cx="302929" cy="270665"/>
            </a:xfrm>
            <a:custGeom>
              <a:avLst/>
              <a:gdLst/>
              <a:ahLst/>
              <a:cxnLst/>
              <a:rect l="l" t="t" r="r" b="b"/>
              <a:pathLst>
                <a:path w="1709" h="1527" extrusionOk="0">
                  <a:moveTo>
                    <a:pt x="1" y="1"/>
                  </a:moveTo>
                  <a:lnTo>
                    <a:pt x="1" y="673"/>
                  </a:lnTo>
                  <a:cubicBezTo>
                    <a:pt x="1" y="1145"/>
                    <a:pt x="382" y="1527"/>
                    <a:pt x="855" y="1527"/>
                  </a:cubicBezTo>
                  <a:cubicBezTo>
                    <a:pt x="1327" y="1527"/>
                    <a:pt x="1709" y="1145"/>
                    <a:pt x="1709" y="673"/>
                  </a:cubicBezTo>
                  <a:lnTo>
                    <a:pt x="170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94;p15">
              <a:extLst>
                <a:ext uri="{FF2B5EF4-FFF2-40B4-BE49-F238E27FC236}">
                  <a16:creationId xmlns:a16="http://schemas.microsoft.com/office/drawing/2014/main" id="{476B5DFB-A1B4-4256-BDE4-B5FF9FA6D1B9}"/>
                </a:ext>
              </a:extLst>
            </p:cNvPr>
            <p:cNvSpPr/>
            <p:nvPr/>
          </p:nvSpPr>
          <p:spPr>
            <a:xfrm>
              <a:off x="1640410" y="1892042"/>
              <a:ext cx="303815" cy="270665"/>
            </a:xfrm>
            <a:custGeom>
              <a:avLst/>
              <a:gdLst/>
              <a:ahLst/>
              <a:cxnLst/>
              <a:rect l="l" t="t" r="r" b="b"/>
              <a:pathLst>
                <a:path w="1714" h="1527" extrusionOk="0">
                  <a:moveTo>
                    <a:pt x="1" y="1"/>
                  </a:moveTo>
                  <a:lnTo>
                    <a:pt x="1" y="673"/>
                  </a:lnTo>
                  <a:cubicBezTo>
                    <a:pt x="1" y="1145"/>
                    <a:pt x="387" y="1527"/>
                    <a:pt x="859" y="1527"/>
                  </a:cubicBezTo>
                  <a:cubicBezTo>
                    <a:pt x="1332" y="1527"/>
                    <a:pt x="1713" y="1145"/>
                    <a:pt x="1713" y="673"/>
                  </a:cubicBezTo>
                  <a:lnTo>
                    <a:pt x="1713" y="1"/>
                  </a:lnTo>
                  <a:close/>
                </a:path>
              </a:pathLst>
            </a:custGeom>
            <a:solidFill>
              <a:srgbClr val="FFE0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95;p15">
              <a:extLst>
                <a:ext uri="{FF2B5EF4-FFF2-40B4-BE49-F238E27FC236}">
                  <a16:creationId xmlns:a16="http://schemas.microsoft.com/office/drawing/2014/main" id="{562AFAA7-54F4-46C2-8B63-42BC10174B2D}"/>
                </a:ext>
              </a:extLst>
            </p:cNvPr>
            <p:cNvSpPr/>
            <p:nvPr/>
          </p:nvSpPr>
          <p:spPr>
            <a:xfrm>
              <a:off x="1944047" y="1892042"/>
              <a:ext cx="303638" cy="270665"/>
            </a:xfrm>
            <a:custGeom>
              <a:avLst/>
              <a:gdLst/>
              <a:ahLst/>
              <a:cxnLst/>
              <a:rect l="l" t="t" r="r" b="b"/>
              <a:pathLst>
                <a:path w="1713" h="1527" extrusionOk="0">
                  <a:moveTo>
                    <a:pt x="0" y="1"/>
                  </a:moveTo>
                  <a:lnTo>
                    <a:pt x="0" y="673"/>
                  </a:lnTo>
                  <a:cubicBezTo>
                    <a:pt x="0" y="1145"/>
                    <a:pt x="386" y="1527"/>
                    <a:pt x="859" y="1527"/>
                  </a:cubicBezTo>
                  <a:cubicBezTo>
                    <a:pt x="1331" y="1527"/>
                    <a:pt x="1713" y="1145"/>
                    <a:pt x="1713" y="673"/>
                  </a:cubicBezTo>
                  <a:lnTo>
                    <a:pt x="171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96;p15">
              <a:extLst>
                <a:ext uri="{FF2B5EF4-FFF2-40B4-BE49-F238E27FC236}">
                  <a16:creationId xmlns:a16="http://schemas.microsoft.com/office/drawing/2014/main" id="{9E3847EB-9606-43BB-B044-0594F650D0B7}"/>
                </a:ext>
              </a:extLst>
            </p:cNvPr>
            <p:cNvSpPr/>
            <p:nvPr/>
          </p:nvSpPr>
          <p:spPr>
            <a:xfrm>
              <a:off x="2247683" y="1892042"/>
              <a:ext cx="303638" cy="270665"/>
            </a:xfrm>
            <a:custGeom>
              <a:avLst/>
              <a:gdLst/>
              <a:ahLst/>
              <a:cxnLst/>
              <a:rect l="l" t="t" r="r" b="b"/>
              <a:pathLst>
                <a:path w="1713" h="1527" extrusionOk="0">
                  <a:moveTo>
                    <a:pt x="0" y="1"/>
                  </a:moveTo>
                  <a:lnTo>
                    <a:pt x="0" y="673"/>
                  </a:lnTo>
                  <a:cubicBezTo>
                    <a:pt x="0" y="1145"/>
                    <a:pt x="382" y="1527"/>
                    <a:pt x="854" y="1527"/>
                  </a:cubicBezTo>
                  <a:cubicBezTo>
                    <a:pt x="1327" y="1527"/>
                    <a:pt x="1713" y="1145"/>
                    <a:pt x="1713" y="673"/>
                  </a:cubicBezTo>
                  <a:lnTo>
                    <a:pt x="1713" y="1"/>
                  </a:lnTo>
                  <a:close/>
                </a:path>
              </a:pathLst>
            </a:custGeom>
            <a:solidFill>
              <a:srgbClr val="FFE0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97;p15">
              <a:extLst>
                <a:ext uri="{FF2B5EF4-FFF2-40B4-BE49-F238E27FC236}">
                  <a16:creationId xmlns:a16="http://schemas.microsoft.com/office/drawing/2014/main" id="{B4CC4EEB-B209-49D3-8587-950B8A96CF1A}"/>
                </a:ext>
              </a:extLst>
            </p:cNvPr>
            <p:cNvSpPr/>
            <p:nvPr/>
          </p:nvSpPr>
          <p:spPr>
            <a:xfrm>
              <a:off x="2551142" y="1892042"/>
              <a:ext cx="303815" cy="270665"/>
            </a:xfrm>
            <a:custGeom>
              <a:avLst/>
              <a:gdLst/>
              <a:ahLst/>
              <a:cxnLst/>
              <a:rect l="l" t="t" r="r" b="b"/>
              <a:pathLst>
                <a:path w="1714" h="1527" extrusionOk="0">
                  <a:moveTo>
                    <a:pt x="1" y="1"/>
                  </a:moveTo>
                  <a:lnTo>
                    <a:pt x="1" y="673"/>
                  </a:lnTo>
                  <a:cubicBezTo>
                    <a:pt x="1" y="1145"/>
                    <a:pt x="382" y="1527"/>
                    <a:pt x="855" y="1527"/>
                  </a:cubicBezTo>
                  <a:cubicBezTo>
                    <a:pt x="1327" y="1527"/>
                    <a:pt x="1713" y="1145"/>
                    <a:pt x="1713" y="673"/>
                  </a:cubicBezTo>
                  <a:lnTo>
                    <a:pt x="171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98;p15">
              <a:extLst>
                <a:ext uri="{FF2B5EF4-FFF2-40B4-BE49-F238E27FC236}">
                  <a16:creationId xmlns:a16="http://schemas.microsoft.com/office/drawing/2014/main" id="{89337C41-ED07-40E7-B86E-F1EF687FCD8A}"/>
                </a:ext>
              </a:extLst>
            </p:cNvPr>
            <p:cNvSpPr/>
            <p:nvPr/>
          </p:nvSpPr>
          <p:spPr>
            <a:xfrm>
              <a:off x="2854778" y="1892042"/>
              <a:ext cx="302929" cy="270665"/>
            </a:xfrm>
            <a:custGeom>
              <a:avLst/>
              <a:gdLst/>
              <a:ahLst/>
              <a:cxnLst/>
              <a:rect l="l" t="t" r="r" b="b"/>
              <a:pathLst>
                <a:path w="1709" h="1527" extrusionOk="0">
                  <a:moveTo>
                    <a:pt x="0" y="1"/>
                  </a:moveTo>
                  <a:lnTo>
                    <a:pt x="0" y="673"/>
                  </a:lnTo>
                  <a:cubicBezTo>
                    <a:pt x="0" y="1145"/>
                    <a:pt x="382" y="1527"/>
                    <a:pt x="854" y="1527"/>
                  </a:cubicBezTo>
                  <a:cubicBezTo>
                    <a:pt x="1327" y="1527"/>
                    <a:pt x="1709" y="1145"/>
                    <a:pt x="1709" y="673"/>
                  </a:cubicBezTo>
                  <a:lnTo>
                    <a:pt x="1709" y="1"/>
                  </a:lnTo>
                  <a:close/>
                </a:path>
              </a:pathLst>
            </a:custGeom>
            <a:solidFill>
              <a:srgbClr val="FFE0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99;p15">
              <a:extLst>
                <a:ext uri="{FF2B5EF4-FFF2-40B4-BE49-F238E27FC236}">
                  <a16:creationId xmlns:a16="http://schemas.microsoft.com/office/drawing/2014/main" id="{1733FB0B-847E-41B8-91E7-E109AF8FCDA4}"/>
                </a:ext>
              </a:extLst>
            </p:cNvPr>
            <p:cNvSpPr/>
            <p:nvPr/>
          </p:nvSpPr>
          <p:spPr>
            <a:xfrm>
              <a:off x="3461165" y="1892042"/>
              <a:ext cx="303638" cy="270665"/>
            </a:xfrm>
            <a:custGeom>
              <a:avLst/>
              <a:gdLst/>
              <a:ahLst/>
              <a:cxnLst/>
              <a:rect l="l" t="t" r="r" b="b"/>
              <a:pathLst>
                <a:path w="1713" h="1527" extrusionOk="0">
                  <a:moveTo>
                    <a:pt x="0" y="1"/>
                  </a:moveTo>
                  <a:lnTo>
                    <a:pt x="0" y="673"/>
                  </a:lnTo>
                  <a:cubicBezTo>
                    <a:pt x="0" y="1145"/>
                    <a:pt x="382" y="1527"/>
                    <a:pt x="854" y="1527"/>
                  </a:cubicBezTo>
                  <a:cubicBezTo>
                    <a:pt x="1327" y="1527"/>
                    <a:pt x="1713" y="1145"/>
                    <a:pt x="1713" y="673"/>
                  </a:cubicBezTo>
                  <a:lnTo>
                    <a:pt x="1713" y="1"/>
                  </a:lnTo>
                  <a:close/>
                </a:path>
              </a:pathLst>
            </a:custGeom>
            <a:solidFill>
              <a:srgbClr val="FFE0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00;p15">
              <a:extLst>
                <a:ext uri="{FF2B5EF4-FFF2-40B4-BE49-F238E27FC236}">
                  <a16:creationId xmlns:a16="http://schemas.microsoft.com/office/drawing/2014/main" id="{97F8F983-71FA-46F8-A346-E6FFDF1229F5}"/>
                </a:ext>
              </a:extLst>
            </p:cNvPr>
            <p:cNvSpPr/>
            <p:nvPr/>
          </p:nvSpPr>
          <p:spPr>
            <a:xfrm>
              <a:off x="3157529" y="1892042"/>
              <a:ext cx="303815" cy="270665"/>
            </a:xfrm>
            <a:custGeom>
              <a:avLst/>
              <a:gdLst/>
              <a:ahLst/>
              <a:cxnLst/>
              <a:rect l="l" t="t" r="r" b="b"/>
              <a:pathLst>
                <a:path w="1714" h="1527" extrusionOk="0">
                  <a:moveTo>
                    <a:pt x="1" y="1"/>
                  </a:moveTo>
                  <a:lnTo>
                    <a:pt x="1" y="673"/>
                  </a:lnTo>
                  <a:cubicBezTo>
                    <a:pt x="1" y="1145"/>
                    <a:pt x="386" y="1527"/>
                    <a:pt x="859" y="1527"/>
                  </a:cubicBezTo>
                  <a:cubicBezTo>
                    <a:pt x="1332" y="1527"/>
                    <a:pt x="1713" y="1145"/>
                    <a:pt x="1713" y="673"/>
                  </a:cubicBezTo>
                  <a:lnTo>
                    <a:pt x="171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01;p15">
              <a:extLst>
                <a:ext uri="{FF2B5EF4-FFF2-40B4-BE49-F238E27FC236}">
                  <a16:creationId xmlns:a16="http://schemas.microsoft.com/office/drawing/2014/main" id="{F3128AE1-3626-422B-84B8-92A75A8C8974}"/>
                </a:ext>
              </a:extLst>
            </p:cNvPr>
            <p:cNvSpPr/>
            <p:nvPr/>
          </p:nvSpPr>
          <p:spPr>
            <a:xfrm>
              <a:off x="1337660" y="1607727"/>
              <a:ext cx="638827" cy="284490"/>
            </a:xfrm>
            <a:custGeom>
              <a:avLst/>
              <a:gdLst/>
              <a:ahLst/>
              <a:cxnLst/>
              <a:rect l="l" t="t" r="r" b="b"/>
              <a:pathLst>
                <a:path w="3604" h="1605" extrusionOk="0">
                  <a:moveTo>
                    <a:pt x="2671" y="0"/>
                  </a:moveTo>
                  <a:lnTo>
                    <a:pt x="1" y="1605"/>
                  </a:lnTo>
                  <a:lnTo>
                    <a:pt x="1709" y="1605"/>
                  </a:lnTo>
                  <a:lnTo>
                    <a:pt x="3604" y="0"/>
                  </a:lnTo>
                  <a:close/>
                </a:path>
              </a:pathLst>
            </a:custGeom>
            <a:solidFill>
              <a:srgbClr val="FF8B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02;p15">
              <a:extLst>
                <a:ext uri="{FF2B5EF4-FFF2-40B4-BE49-F238E27FC236}">
                  <a16:creationId xmlns:a16="http://schemas.microsoft.com/office/drawing/2014/main" id="{54394EEF-D692-4AE8-82E2-586857291741}"/>
                </a:ext>
              </a:extLst>
            </p:cNvPr>
            <p:cNvSpPr/>
            <p:nvPr/>
          </p:nvSpPr>
          <p:spPr>
            <a:xfrm>
              <a:off x="1944047" y="1607727"/>
              <a:ext cx="362841" cy="284490"/>
            </a:xfrm>
            <a:custGeom>
              <a:avLst/>
              <a:gdLst/>
              <a:ahLst/>
              <a:cxnLst/>
              <a:rect l="l" t="t" r="r" b="b"/>
              <a:pathLst>
                <a:path w="2047" h="1605" extrusionOk="0">
                  <a:moveTo>
                    <a:pt x="1115" y="0"/>
                  </a:moveTo>
                  <a:lnTo>
                    <a:pt x="0" y="1605"/>
                  </a:lnTo>
                  <a:lnTo>
                    <a:pt x="1713" y="1605"/>
                  </a:lnTo>
                  <a:lnTo>
                    <a:pt x="2047" y="0"/>
                  </a:lnTo>
                  <a:close/>
                </a:path>
              </a:pathLst>
            </a:custGeom>
            <a:solidFill>
              <a:srgbClr val="FF8B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03;p15">
              <a:extLst>
                <a:ext uri="{FF2B5EF4-FFF2-40B4-BE49-F238E27FC236}">
                  <a16:creationId xmlns:a16="http://schemas.microsoft.com/office/drawing/2014/main" id="{7607E455-C41D-4413-B76B-F1E0CEA9B471}"/>
                </a:ext>
              </a:extLst>
            </p:cNvPr>
            <p:cNvSpPr/>
            <p:nvPr/>
          </p:nvSpPr>
          <p:spPr>
            <a:xfrm>
              <a:off x="2472087" y="1607727"/>
              <a:ext cx="382871" cy="284490"/>
            </a:xfrm>
            <a:custGeom>
              <a:avLst/>
              <a:gdLst/>
              <a:ahLst/>
              <a:cxnLst/>
              <a:rect l="l" t="t" r="r" b="b"/>
              <a:pathLst>
                <a:path w="2160" h="1605" extrusionOk="0">
                  <a:moveTo>
                    <a:pt x="0" y="0"/>
                  </a:moveTo>
                  <a:lnTo>
                    <a:pt x="447" y="1605"/>
                  </a:lnTo>
                  <a:lnTo>
                    <a:pt x="2159" y="1605"/>
                  </a:lnTo>
                  <a:lnTo>
                    <a:pt x="937" y="0"/>
                  </a:lnTo>
                  <a:close/>
                </a:path>
              </a:pathLst>
            </a:custGeom>
            <a:solidFill>
              <a:srgbClr val="FF8B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04;p15">
              <a:extLst>
                <a:ext uri="{FF2B5EF4-FFF2-40B4-BE49-F238E27FC236}">
                  <a16:creationId xmlns:a16="http://schemas.microsoft.com/office/drawing/2014/main" id="{39988965-5C30-493C-837E-3C7186C2CFAB}"/>
                </a:ext>
              </a:extLst>
            </p:cNvPr>
            <p:cNvSpPr/>
            <p:nvPr/>
          </p:nvSpPr>
          <p:spPr>
            <a:xfrm>
              <a:off x="2803197" y="1607727"/>
              <a:ext cx="658148" cy="284490"/>
            </a:xfrm>
            <a:custGeom>
              <a:avLst/>
              <a:gdLst/>
              <a:ahLst/>
              <a:cxnLst/>
              <a:rect l="l" t="t" r="r" b="b"/>
              <a:pathLst>
                <a:path w="3713" h="1605" extrusionOk="0">
                  <a:moveTo>
                    <a:pt x="1" y="0"/>
                  </a:moveTo>
                  <a:lnTo>
                    <a:pt x="2000" y="1605"/>
                  </a:lnTo>
                  <a:lnTo>
                    <a:pt x="3712" y="1605"/>
                  </a:lnTo>
                  <a:lnTo>
                    <a:pt x="933" y="0"/>
                  </a:lnTo>
                  <a:close/>
                </a:path>
              </a:pathLst>
            </a:custGeom>
            <a:solidFill>
              <a:srgbClr val="FF8B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05;p15">
              <a:extLst>
                <a:ext uri="{FF2B5EF4-FFF2-40B4-BE49-F238E27FC236}">
                  <a16:creationId xmlns:a16="http://schemas.microsoft.com/office/drawing/2014/main" id="{12BA5DE6-5D0A-4DF2-AA7B-E767E27C8990}"/>
                </a:ext>
              </a:extLst>
            </p:cNvPr>
            <p:cNvSpPr/>
            <p:nvPr/>
          </p:nvSpPr>
          <p:spPr>
            <a:xfrm>
              <a:off x="2968398" y="1607727"/>
              <a:ext cx="799597" cy="284490"/>
            </a:xfrm>
            <a:custGeom>
              <a:avLst/>
              <a:gdLst/>
              <a:ahLst/>
              <a:cxnLst/>
              <a:rect l="l" t="t" r="r" b="b"/>
              <a:pathLst>
                <a:path w="4511" h="1605" extrusionOk="0">
                  <a:moveTo>
                    <a:pt x="1" y="0"/>
                  </a:moveTo>
                  <a:lnTo>
                    <a:pt x="2780" y="1605"/>
                  </a:lnTo>
                  <a:lnTo>
                    <a:pt x="4510" y="1605"/>
                  </a:lnTo>
                  <a:lnTo>
                    <a:pt x="93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06;p15">
              <a:extLst>
                <a:ext uri="{FF2B5EF4-FFF2-40B4-BE49-F238E27FC236}">
                  <a16:creationId xmlns:a16="http://schemas.microsoft.com/office/drawing/2014/main" id="{CDCBA3C6-665B-4B19-AAC8-C8FA368E47C1}"/>
                </a:ext>
              </a:extLst>
            </p:cNvPr>
            <p:cNvSpPr/>
            <p:nvPr/>
          </p:nvSpPr>
          <p:spPr>
            <a:xfrm>
              <a:off x="1034024" y="1892042"/>
              <a:ext cx="303815" cy="270665"/>
            </a:xfrm>
            <a:custGeom>
              <a:avLst/>
              <a:gdLst/>
              <a:ahLst/>
              <a:cxnLst/>
              <a:rect l="l" t="t" r="r" b="b"/>
              <a:pathLst>
                <a:path w="1714" h="1527" extrusionOk="0">
                  <a:moveTo>
                    <a:pt x="1" y="1"/>
                  </a:moveTo>
                  <a:lnTo>
                    <a:pt x="1" y="673"/>
                  </a:lnTo>
                  <a:cubicBezTo>
                    <a:pt x="1" y="1145"/>
                    <a:pt x="382" y="1527"/>
                    <a:pt x="855" y="1527"/>
                  </a:cubicBezTo>
                  <a:cubicBezTo>
                    <a:pt x="1328" y="1527"/>
                    <a:pt x="1714" y="1145"/>
                    <a:pt x="1714" y="673"/>
                  </a:cubicBezTo>
                  <a:lnTo>
                    <a:pt x="1714" y="1"/>
                  </a:lnTo>
                  <a:close/>
                </a:path>
              </a:pathLst>
            </a:custGeom>
            <a:solidFill>
              <a:srgbClr val="FFE0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07;p15">
              <a:extLst>
                <a:ext uri="{FF2B5EF4-FFF2-40B4-BE49-F238E27FC236}">
                  <a16:creationId xmlns:a16="http://schemas.microsoft.com/office/drawing/2014/main" id="{4A25937F-0744-4B15-BB7F-6674EAD37A11}"/>
                </a:ext>
              </a:extLst>
            </p:cNvPr>
            <p:cNvSpPr/>
            <p:nvPr/>
          </p:nvSpPr>
          <p:spPr>
            <a:xfrm>
              <a:off x="1034024" y="1607727"/>
              <a:ext cx="779567" cy="284490"/>
            </a:xfrm>
            <a:custGeom>
              <a:avLst/>
              <a:gdLst/>
              <a:ahLst/>
              <a:cxnLst/>
              <a:rect l="l" t="t" r="r" b="b"/>
              <a:pathLst>
                <a:path w="4398" h="1605" extrusionOk="0">
                  <a:moveTo>
                    <a:pt x="3465" y="0"/>
                  </a:moveTo>
                  <a:lnTo>
                    <a:pt x="1" y="1605"/>
                  </a:lnTo>
                  <a:lnTo>
                    <a:pt x="1714" y="1605"/>
                  </a:lnTo>
                  <a:lnTo>
                    <a:pt x="43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08;p15">
              <a:extLst>
                <a:ext uri="{FF2B5EF4-FFF2-40B4-BE49-F238E27FC236}">
                  <a16:creationId xmlns:a16="http://schemas.microsoft.com/office/drawing/2014/main" id="{00BA1754-8142-4FEB-951F-BB195191FB8D}"/>
                </a:ext>
              </a:extLst>
            </p:cNvPr>
            <p:cNvSpPr/>
            <p:nvPr/>
          </p:nvSpPr>
          <p:spPr>
            <a:xfrm>
              <a:off x="1647323" y="1569263"/>
              <a:ext cx="1485042" cy="38641"/>
            </a:xfrm>
            <a:custGeom>
              <a:avLst/>
              <a:gdLst/>
              <a:ahLst/>
              <a:cxnLst/>
              <a:rect l="l" t="t" r="r" b="b"/>
              <a:pathLst>
                <a:path w="8378" h="218" extrusionOk="0">
                  <a:moveTo>
                    <a:pt x="1" y="1"/>
                  </a:moveTo>
                  <a:lnTo>
                    <a:pt x="1" y="217"/>
                  </a:lnTo>
                  <a:lnTo>
                    <a:pt x="8377" y="217"/>
                  </a:lnTo>
                  <a:lnTo>
                    <a:pt x="8377" y="1"/>
                  </a:lnTo>
                  <a:close/>
                </a:path>
              </a:pathLst>
            </a:custGeom>
            <a:solidFill>
              <a:srgbClr val="FF8B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09;p15">
              <a:extLst>
                <a:ext uri="{FF2B5EF4-FFF2-40B4-BE49-F238E27FC236}">
                  <a16:creationId xmlns:a16="http://schemas.microsoft.com/office/drawing/2014/main" id="{E3CF6534-9C80-4DCE-B28F-E41D70DFF5FF}"/>
                </a:ext>
              </a:extLst>
            </p:cNvPr>
            <p:cNvSpPr/>
            <p:nvPr/>
          </p:nvSpPr>
          <p:spPr>
            <a:xfrm>
              <a:off x="1161647" y="2210035"/>
              <a:ext cx="904710" cy="783456"/>
            </a:xfrm>
            <a:custGeom>
              <a:avLst/>
              <a:gdLst/>
              <a:ahLst/>
              <a:cxnLst/>
              <a:rect l="l" t="t" r="r" b="b"/>
              <a:pathLst>
                <a:path w="5104" h="4420" extrusionOk="0">
                  <a:moveTo>
                    <a:pt x="931" y="975"/>
                  </a:moveTo>
                  <a:cubicBezTo>
                    <a:pt x="978" y="975"/>
                    <a:pt x="1024" y="987"/>
                    <a:pt x="1067" y="1012"/>
                  </a:cubicBezTo>
                  <a:cubicBezTo>
                    <a:pt x="1193" y="1090"/>
                    <a:pt x="1236" y="1250"/>
                    <a:pt x="1158" y="1376"/>
                  </a:cubicBezTo>
                  <a:cubicBezTo>
                    <a:pt x="1110" y="1459"/>
                    <a:pt x="1021" y="1506"/>
                    <a:pt x="931" y="1506"/>
                  </a:cubicBezTo>
                  <a:cubicBezTo>
                    <a:pt x="884" y="1506"/>
                    <a:pt x="837" y="1494"/>
                    <a:pt x="794" y="1467"/>
                  </a:cubicBezTo>
                  <a:cubicBezTo>
                    <a:pt x="668" y="1393"/>
                    <a:pt x="629" y="1229"/>
                    <a:pt x="703" y="1103"/>
                  </a:cubicBezTo>
                  <a:cubicBezTo>
                    <a:pt x="755" y="1020"/>
                    <a:pt x="842" y="975"/>
                    <a:pt x="931" y="975"/>
                  </a:cubicBezTo>
                  <a:close/>
                  <a:moveTo>
                    <a:pt x="1327" y="1"/>
                  </a:moveTo>
                  <a:cubicBezTo>
                    <a:pt x="1300" y="1"/>
                    <a:pt x="1273" y="8"/>
                    <a:pt x="1249" y="23"/>
                  </a:cubicBezTo>
                  <a:lnTo>
                    <a:pt x="109" y="652"/>
                  </a:lnTo>
                  <a:cubicBezTo>
                    <a:pt x="57" y="678"/>
                    <a:pt x="27" y="730"/>
                    <a:pt x="27" y="786"/>
                  </a:cubicBezTo>
                  <a:lnTo>
                    <a:pt x="1" y="2091"/>
                  </a:lnTo>
                  <a:cubicBezTo>
                    <a:pt x="1" y="2148"/>
                    <a:pt x="31" y="2200"/>
                    <a:pt x="79" y="2230"/>
                  </a:cubicBezTo>
                  <a:lnTo>
                    <a:pt x="3677" y="4398"/>
                  </a:lnTo>
                  <a:cubicBezTo>
                    <a:pt x="3702" y="4412"/>
                    <a:pt x="3728" y="4419"/>
                    <a:pt x="3755" y="4419"/>
                  </a:cubicBezTo>
                  <a:cubicBezTo>
                    <a:pt x="3809" y="4419"/>
                    <a:pt x="3862" y="4391"/>
                    <a:pt x="3894" y="4342"/>
                  </a:cubicBezTo>
                  <a:lnTo>
                    <a:pt x="5056" y="2408"/>
                  </a:lnTo>
                  <a:cubicBezTo>
                    <a:pt x="5104" y="2334"/>
                    <a:pt x="5078" y="2235"/>
                    <a:pt x="5004" y="2191"/>
                  </a:cubicBezTo>
                  <a:lnTo>
                    <a:pt x="1405" y="23"/>
                  </a:lnTo>
                  <a:cubicBezTo>
                    <a:pt x="1382" y="8"/>
                    <a:pt x="1354" y="1"/>
                    <a:pt x="132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10;p15">
              <a:extLst>
                <a:ext uri="{FF2B5EF4-FFF2-40B4-BE49-F238E27FC236}">
                  <a16:creationId xmlns:a16="http://schemas.microsoft.com/office/drawing/2014/main" id="{FFEA7CE7-A3E8-40ED-8D41-48CC78846CD7}"/>
                </a:ext>
              </a:extLst>
            </p:cNvPr>
            <p:cNvSpPr/>
            <p:nvPr/>
          </p:nvSpPr>
          <p:spPr>
            <a:xfrm>
              <a:off x="1417602" y="2425398"/>
              <a:ext cx="212351" cy="221566"/>
            </a:xfrm>
            <a:custGeom>
              <a:avLst/>
              <a:gdLst/>
              <a:ahLst/>
              <a:cxnLst/>
              <a:rect l="l" t="t" r="r" b="b"/>
              <a:pathLst>
                <a:path w="1198" h="1250" extrusionOk="0">
                  <a:moveTo>
                    <a:pt x="386" y="1"/>
                  </a:moveTo>
                  <a:lnTo>
                    <a:pt x="178" y="378"/>
                  </a:lnTo>
                  <a:lnTo>
                    <a:pt x="417" y="508"/>
                  </a:lnTo>
                  <a:lnTo>
                    <a:pt x="499" y="356"/>
                  </a:lnTo>
                  <a:lnTo>
                    <a:pt x="759" y="499"/>
                  </a:lnTo>
                  <a:lnTo>
                    <a:pt x="0" y="1085"/>
                  </a:lnTo>
                  <a:lnTo>
                    <a:pt x="304" y="1249"/>
                  </a:lnTo>
                  <a:lnTo>
                    <a:pt x="1102" y="629"/>
                  </a:lnTo>
                  <a:lnTo>
                    <a:pt x="1197" y="452"/>
                  </a:lnTo>
                  <a:lnTo>
                    <a:pt x="3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11;p15">
              <a:extLst>
                <a:ext uri="{FF2B5EF4-FFF2-40B4-BE49-F238E27FC236}">
                  <a16:creationId xmlns:a16="http://schemas.microsoft.com/office/drawing/2014/main" id="{A5593489-EEF6-4955-AE69-1E2D8DBC8B83}"/>
                </a:ext>
              </a:extLst>
            </p:cNvPr>
            <p:cNvSpPr/>
            <p:nvPr/>
          </p:nvSpPr>
          <p:spPr>
            <a:xfrm>
              <a:off x="1545934" y="2519875"/>
              <a:ext cx="221569" cy="220502"/>
            </a:xfrm>
            <a:custGeom>
              <a:avLst/>
              <a:gdLst/>
              <a:ahLst/>
              <a:cxnLst/>
              <a:rect l="l" t="t" r="r" b="b"/>
              <a:pathLst>
                <a:path w="1250" h="1244" extrusionOk="0">
                  <a:moveTo>
                    <a:pt x="625" y="1"/>
                  </a:moveTo>
                  <a:lnTo>
                    <a:pt x="256" y="556"/>
                  </a:lnTo>
                  <a:lnTo>
                    <a:pt x="521" y="703"/>
                  </a:lnTo>
                  <a:cubicBezTo>
                    <a:pt x="673" y="786"/>
                    <a:pt x="690" y="846"/>
                    <a:pt x="655" y="907"/>
                  </a:cubicBezTo>
                  <a:cubicBezTo>
                    <a:pt x="636" y="943"/>
                    <a:pt x="602" y="960"/>
                    <a:pt x="560" y="960"/>
                  </a:cubicBezTo>
                  <a:cubicBezTo>
                    <a:pt x="524" y="960"/>
                    <a:pt x="484" y="948"/>
                    <a:pt x="443" y="924"/>
                  </a:cubicBezTo>
                  <a:cubicBezTo>
                    <a:pt x="347" y="872"/>
                    <a:pt x="265" y="790"/>
                    <a:pt x="217" y="695"/>
                  </a:cubicBezTo>
                  <a:lnTo>
                    <a:pt x="0" y="846"/>
                  </a:lnTo>
                  <a:cubicBezTo>
                    <a:pt x="61" y="968"/>
                    <a:pt x="187" y="1081"/>
                    <a:pt x="326" y="1159"/>
                  </a:cubicBezTo>
                  <a:cubicBezTo>
                    <a:pt x="434" y="1217"/>
                    <a:pt x="532" y="1243"/>
                    <a:pt x="618" y="1243"/>
                  </a:cubicBezTo>
                  <a:cubicBezTo>
                    <a:pt x="767" y="1243"/>
                    <a:pt x="878" y="1167"/>
                    <a:pt x="941" y="1055"/>
                  </a:cubicBezTo>
                  <a:cubicBezTo>
                    <a:pt x="1037" y="881"/>
                    <a:pt x="998" y="682"/>
                    <a:pt x="707" y="521"/>
                  </a:cubicBezTo>
                  <a:lnTo>
                    <a:pt x="642" y="482"/>
                  </a:lnTo>
                  <a:lnTo>
                    <a:pt x="733" y="348"/>
                  </a:lnTo>
                  <a:lnTo>
                    <a:pt x="1132" y="565"/>
                  </a:lnTo>
                  <a:lnTo>
                    <a:pt x="1249" y="348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12;p15">
              <a:extLst>
                <a:ext uri="{FF2B5EF4-FFF2-40B4-BE49-F238E27FC236}">
                  <a16:creationId xmlns:a16="http://schemas.microsoft.com/office/drawing/2014/main" id="{15084025-2D32-4FCC-834B-35FDEB242DDB}"/>
                </a:ext>
              </a:extLst>
            </p:cNvPr>
            <p:cNvSpPr/>
            <p:nvPr/>
          </p:nvSpPr>
          <p:spPr>
            <a:xfrm>
              <a:off x="1741977" y="2662741"/>
              <a:ext cx="113089" cy="121772"/>
            </a:xfrm>
            <a:custGeom>
              <a:avLst/>
              <a:gdLst/>
              <a:ahLst/>
              <a:cxnLst/>
              <a:rect l="l" t="t" r="r" b="b"/>
              <a:pathLst>
                <a:path w="638" h="687" extrusionOk="0">
                  <a:moveTo>
                    <a:pt x="255" y="37"/>
                  </a:moveTo>
                  <a:cubicBezTo>
                    <a:pt x="266" y="37"/>
                    <a:pt x="279" y="39"/>
                    <a:pt x="291" y="45"/>
                  </a:cubicBezTo>
                  <a:cubicBezTo>
                    <a:pt x="334" y="71"/>
                    <a:pt x="343" y="127"/>
                    <a:pt x="308" y="188"/>
                  </a:cubicBezTo>
                  <a:cubicBezTo>
                    <a:pt x="283" y="235"/>
                    <a:pt x="251" y="259"/>
                    <a:pt x="217" y="259"/>
                  </a:cubicBezTo>
                  <a:cubicBezTo>
                    <a:pt x="204" y="259"/>
                    <a:pt x="191" y="256"/>
                    <a:pt x="178" y="249"/>
                  </a:cubicBezTo>
                  <a:cubicBezTo>
                    <a:pt x="135" y="223"/>
                    <a:pt x="126" y="170"/>
                    <a:pt x="161" y="105"/>
                  </a:cubicBezTo>
                  <a:cubicBezTo>
                    <a:pt x="186" y="60"/>
                    <a:pt x="220" y="37"/>
                    <a:pt x="255" y="37"/>
                  </a:cubicBezTo>
                  <a:close/>
                  <a:moveTo>
                    <a:pt x="253" y="0"/>
                  </a:moveTo>
                  <a:cubicBezTo>
                    <a:pt x="204" y="0"/>
                    <a:pt x="157" y="32"/>
                    <a:pt x="126" y="88"/>
                  </a:cubicBezTo>
                  <a:cubicBezTo>
                    <a:pt x="82" y="166"/>
                    <a:pt x="95" y="244"/>
                    <a:pt x="161" y="279"/>
                  </a:cubicBezTo>
                  <a:cubicBezTo>
                    <a:pt x="180" y="289"/>
                    <a:pt x="199" y="294"/>
                    <a:pt x="219" y="294"/>
                  </a:cubicBezTo>
                  <a:cubicBezTo>
                    <a:pt x="266" y="294"/>
                    <a:pt x="312" y="265"/>
                    <a:pt x="343" y="210"/>
                  </a:cubicBezTo>
                  <a:cubicBezTo>
                    <a:pt x="386" y="127"/>
                    <a:pt x="373" y="49"/>
                    <a:pt x="308" y="14"/>
                  </a:cubicBezTo>
                  <a:cubicBezTo>
                    <a:pt x="290" y="5"/>
                    <a:pt x="271" y="0"/>
                    <a:pt x="253" y="0"/>
                  </a:cubicBezTo>
                  <a:close/>
                  <a:moveTo>
                    <a:pt x="598" y="179"/>
                  </a:moveTo>
                  <a:lnTo>
                    <a:pt x="0" y="483"/>
                  </a:lnTo>
                  <a:lnTo>
                    <a:pt x="39" y="509"/>
                  </a:lnTo>
                  <a:lnTo>
                    <a:pt x="637" y="201"/>
                  </a:lnTo>
                  <a:lnTo>
                    <a:pt x="598" y="179"/>
                  </a:lnTo>
                  <a:close/>
                  <a:moveTo>
                    <a:pt x="420" y="429"/>
                  </a:moveTo>
                  <a:cubicBezTo>
                    <a:pt x="433" y="429"/>
                    <a:pt x="447" y="432"/>
                    <a:pt x="460" y="439"/>
                  </a:cubicBezTo>
                  <a:cubicBezTo>
                    <a:pt x="503" y="465"/>
                    <a:pt x="512" y="517"/>
                    <a:pt x="477" y="582"/>
                  </a:cubicBezTo>
                  <a:cubicBezTo>
                    <a:pt x="452" y="626"/>
                    <a:pt x="418" y="650"/>
                    <a:pt x="385" y="650"/>
                  </a:cubicBezTo>
                  <a:cubicBezTo>
                    <a:pt x="372" y="650"/>
                    <a:pt x="359" y="646"/>
                    <a:pt x="347" y="639"/>
                  </a:cubicBezTo>
                  <a:cubicBezTo>
                    <a:pt x="304" y="617"/>
                    <a:pt x="295" y="561"/>
                    <a:pt x="330" y="500"/>
                  </a:cubicBezTo>
                  <a:cubicBezTo>
                    <a:pt x="355" y="453"/>
                    <a:pt x="387" y="429"/>
                    <a:pt x="420" y="429"/>
                  </a:cubicBezTo>
                  <a:close/>
                  <a:moveTo>
                    <a:pt x="419" y="394"/>
                  </a:moveTo>
                  <a:cubicBezTo>
                    <a:pt x="372" y="394"/>
                    <a:pt x="326" y="423"/>
                    <a:pt x="295" y="478"/>
                  </a:cubicBezTo>
                  <a:cubicBezTo>
                    <a:pt x="252" y="556"/>
                    <a:pt x="265" y="634"/>
                    <a:pt x="330" y="669"/>
                  </a:cubicBezTo>
                  <a:cubicBezTo>
                    <a:pt x="349" y="681"/>
                    <a:pt x="369" y="686"/>
                    <a:pt x="388" y="686"/>
                  </a:cubicBezTo>
                  <a:cubicBezTo>
                    <a:pt x="435" y="686"/>
                    <a:pt x="481" y="655"/>
                    <a:pt x="512" y="600"/>
                  </a:cubicBezTo>
                  <a:cubicBezTo>
                    <a:pt x="555" y="522"/>
                    <a:pt x="542" y="444"/>
                    <a:pt x="477" y="409"/>
                  </a:cubicBezTo>
                  <a:cubicBezTo>
                    <a:pt x="458" y="399"/>
                    <a:pt x="438" y="394"/>
                    <a:pt x="419" y="39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13;p15">
              <a:extLst>
                <a:ext uri="{FF2B5EF4-FFF2-40B4-BE49-F238E27FC236}">
                  <a16:creationId xmlns:a16="http://schemas.microsoft.com/office/drawing/2014/main" id="{05DCCD83-8DA5-4384-BFDD-8A3972EF244D}"/>
                </a:ext>
              </a:extLst>
            </p:cNvPr>
            <p:cNvSpPr/>
            <p:nvPr/>
          </p:nvSpPr>
          <p:spPr>
            <a:xfrm>
              <a:off x="3094426" y="2833436"/>
              <a:ext cx="190017" cy="189306"/>
            </a:xfrm>
            <a:custGeom>
              <a:avLst/>
              <a:gdLst/>
              <a:ahLst/>
              <a:cxnLst/>
              <a:rect l="l" t="t" r="r" b="b"/>
              <a:pathLst>
                <a:path w="1072" h="1068" extrusionOk="0">
                  <a:moveTo>
                    <a:pt x="317" y="1"/>
                  </a:moveTo>
                  <a:lnTo>
                    <a:pt x="1" y="313"/>
                  </a:lnTo>
                  <a:lnTo>
                    <a:pt x="755" y="1068"/>
                  </a:lnTo>
                  <a:lnTo>
                    <a:pt x="1072" y="751"/>
                  </a:lnTo>
                  <a:lnTo>
                    <a:pt x="31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14;p15">
              <a:extLst>
                <a:ext uri="{FF2B5EF4-FFF2-40B4-BE49-F238E27FC236}">
                  <a16:creationId xmlns:a16="http://schemas.microsoft.com/office/drawing/2014/main" id="{F8E81C43-0882-4A42-9873-9B360B82056C}"/>
                </a:ext>
              </a:extLst>
            </p:cNvPr>
            <p:cNvSpPr/>
            <p:nvPr/>
          </p:nvSpPr>
          <p:spPr>
            <a:xfrm>
              <a:off x="2493534" y="2284659"/>
              <a:ext cx="772477" cy="703692"/>
            </a:xfrm>
            <a:custGeom>
              <a:avLst/>
              <a:gdLst/>
              <a:ahLst/>
              <a:cxnLst/>
              <a:rect l="l" t="t" r="r" b="b"/>
              <a:pathLst>
                <a:path w="4358" h="3970" extrusionOk="0">
                  <a:moveTo>
                    <a:pt x="2179" y="248"/>
                  </a:moveTo>
                  <a:cubicBezTo>
                    <a:pt x="2622" y="248"/>
                    <a:pt x="3066" y="417"/>
                    <a:pt x="3404" y="756"/>
                  </a:cubicBezTo>
                  <a:cubicBezTo>
                    <a:pt x="4080" y="1436"/>
                    <a:pt x="4080" y="2533"/>
                    <a:pt x="3404" y="3210"/>
                  </a:cubicBezTo>
                  <a:cubicBezTo>
                    <a:pt x="3066" y="3550"/>
                    <a:pt x="2622" y="3720"/>
                    <a:pt x="2179" y="3720"/>
                  </a:cubicBezTo>
                  <a:cubicBezTo>
                    <a:pt x="1735" y="3720"/>
                    <a:pt x="1290" y="3550"/>
                    <a:pt x="950" y="3210"/>
                  </a:cubicBezTo>
                  <a:cubicBezTo>
                    <a:pt x="274" y="2533"/>
                    <a:pt x="274" y="1436"/>
                    <a:pt x="950" y="756"/>
                  </a:cubicBezTo>
                  <a:cubicBezTo>
                    <a:pt x="1290" y="417"/>
                    <a:pt x="1735" y="248"/>
                    <a:pt x="2179" y="248"/>
                  </a:cubicBezTo>
                  <a:close/>
                  <a:moveTo>
                    <a:pt x="2177" y="0"/>
                  </a:moveTo>
                  <a:cubicBezTo>
                    <a:pt x="1669" y="0"/>
                    <a:pt x="1160" y="194"/>
                    <a:pt x="772" y="582"/>
                  </a:cubicBezTo>
                  <a:cubicBezTo>
                    <a:pt x="0" y="1354"/>
                    <a:pt x="0" y="2611"/>
                    <a:pt x="772" y="3387"/>
                  </a:cubicBezTo>
                  <a:cubicBezTo>
                    <a:pt x="1160" y="3775"/>
                    <a:pt x="1669" y="3969"/>
                    <a:pt x="2177" y="3969"/>
                  </a:cubicBezTo>
                  <a:cubicBezTo>
                    <a:pt x="2685" y="3969"/>
                    <a:pt x="3194" y="3775"/>
                    <a:pt x="3582" y="3387"/>
                  </a:cubicBezTo>
                  <a:cubicBezTo>
                    <a:pt x="4358" y="2611"/>
                    <a:pt x="4358" y="1354"/>
                    <a:pt x="3582" y="582"/>
                  </a:cubicBezTo>
                  <a:cubicBezTo>
                    <a:pt x="3194" y="194"/>
                    <a:pt x="2685" y="0"/>
                    <a:pt x="21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15;p15">
              <a:extLst>
                <a:ext uri="{FF2B5EF4-FFF2-40B4-BE49-F238E27FC236}">
                  <a16:creationId xmlns:a16="http://schemas.microsoft.com/office/drawing/2014/main" id="{067F2E04-10E2-4360-8988-41D026756122}"/>
                </a:ext>
              </a:extLst>
            </p:cNvPr>
            <p:cNvSpPr/>
            <p:nvPr/>
          </p:nvSpPr>
          <p:spPr>
            <a:xfrm>
              <a:off x="2541925" y="2328618"/>
              <a:ext cx="674987" cy="615598"/>
            </a:xfrm>
            <a:custGeom>
              <a:avLst/>
              <a:gdLst/>
              <a:ahLst/>
              <a:cxnLst/>
              <a:rect l="l" t="t" r="r" b="b"/>
              <a:pathLst>
                <a:path w="3808" h="3473" extrusionOk="0">
                  <a:moveTo>
                    <a:pt x="1906" y="0"/>
                  </a:moveTo>
                  <a:cubicBezTo>
                    <a:pt x="1462" y="0"/>
                    <a:pt x="1017" y="169"/>
                    <a:pt x="677" y="508"/>
                  </a:cubicBezTo>
                  <a:cubicBezTo>
                    <a:pt x="1" y="1188"/>
                    <a:pt x="1" y="2285"/>
                    <a:pt x="677" y="2962"/>
                  </a:cubicBezTo>
                  <a:cubicBezTo>
                    <a:pt x="1017" y="3302"/>
                    <a:pt x="1462" y="3472"/>
                    <a:pt x="1906" y="3472"/>
                  </a:cubicBezTo>
                  <a:cubicBezTo>
                    <a:pt x="2349" y="3472"/>
                    <a:pt x="2793" y="3302"/>
                    <a:pt x="3131" y="2962"/>
                  </a:cubicBezTo>
                  <a:cubicBezTo>
                    <a:pt x="3807" y="2285"/>
                    <a:pt x="3807" y="1188"/>
                    <a:pt x="3131" y="508"/>
                  </a:cubicBezTo>
                  <a:cubicBezTo>
                    <a:pt x="2793" y="169"/>
                    <a:pt x="2349" y="0"/>
                    <a:pt x="190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16;p15">
              <a:extLst>
                <a:ext uri="{FF2B5EF4-FFF2-40B4-BE49-F238E27FC236}">
                  <a16:creationId xmlns:a16="http://schemas.microsoft.com/office/drawing/2014/main" id="{7B6FDB12-194B-4AB5-918E-952CD3EA6464}"/>
                </a:ext>
              </a:extLst>
            </p:cNvPr>
            <p:cNvSpPr/>
            <p:nvPr/>
          </p:nvSpPr>
          <p:spPr>
            <a:xfrm>
              <a:off x="3185180" y="2930749"/>
              <a:ext cx="472030" cy="445081"/>
            </a:xfrm>
            <a:custGeom>
              <a:avLst/>
              <a:gdLst/>
              <a:ahLst/>
              <a:cxnLst/>
              <a:rect l="l" t="t" r="r" b="b"/>
              <a:pathLst>
                <a:path w="2663" h="2511" extrusionOk="0">
                  <a:moveTo>
                    <a:pt x="706" y="0"/>
                  </a:moveTo>
                  <a:cubicBezTo>
                    <a:pt x="610" y="0"/>
                    <a:pt x="514" y="37"/>
                    <a:pt x="443" y="111"/>
                  </a:cubicBezTo>
                  <a:lnTo>
                    <a:pt x="148" y="401"/>
                  </a:lnTo>
                  <a:cubicBezTo>
                    <a:pt x="1" y="549"/>
                    <a:pt x="1" y="787"/>
                    <a:pt x="148" y="930"/>
                  </a:cubicBezTo>
                  <a:lnTo>
                    <a:pt x="1696" y="2400"/>
                  </a:lnTo>
                  <a:cubicBezTo>
                    <a:pt x="1767" y="2474"/>
                    <a:pt x="1863" y="2511"/>
                    <a:pt x="1959" y="2511"/>
                  </a:cubicBezTo>
                  <a:cubicBezTo>
                    <a:pt x="2055" y="2511"/>
                    <a:pt x="2151" y="2474"/>
                    <a:pt x="2225" y="2400"/>
                  </a:cubicBezTo>
                  <a:lnTo>
                    <a:pt x="2515" y="2105"/>
                  </a:lnTo>
                  <a:cubicBezTo>
                    <a:pt x="2663" y="1962"/>
                    <a:pt x="2663" y="1724"/>
                    <a:pt x="2515" y="1576"/>
                  </a:cubicBezTo>
                  <a:lnTo>
                    <a:pt x="972" y="111"/>
                  </a:lnTo>
                  <a:cubicBezTo>
                    <a:pt x="898" y="37"/>
                    <a:pt x="802" y="0"/>
                    <a:pt x="70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17;p15">
              <a:extLst>
                <a:ext uri="{FF2B5EF4-FFF2-40B4-BE49-F238E27FC236}">
                  <a16:creationId xmlns:a16="http://schemas.microsoft.com/office/drawing/2014/main" id="{7DD57214-DF34-4DD5-AF88-AC014E0F8689}"/>
                </a:ext>
              </a:extLst>
            </p:cNvPr>
            <p:cNvSpPr/>
            <p:nvPr/>
          </p:nvSpPr>
          <p:spPr>
            <a:xfrm>
              <a:off x="1777250" y="2849389"/>
              <a:ext cx="1252129" cy="1024874"/>
            </a:xfrm>
            <a:custGeom>
              <a:avLst/>
              <a:gdLst/>
              <a:ahLst/>
              <a:cxnLst/>
              <a:rect l="l" t="t" r="r" b="b"/>
              <a:pathLst>
                <a:path w="7064" h="5782" extrusionOk="0">
                  <a:moveTo>
                    <a:pt x="599" y="1741"/>
                  </a:moveTo>
                  <a:lnTo>
                    <a:pt x="4575" y="1801"/>
                  </a:lnTo>
                  <a:lnTo>
                    <a:pt x="6530" y="5261"/>
                  </a:lnTo>
                  <a:lnTo>
                    <a:pt x="599" y="1741"/>
                  </a:lnTo>
                  <a:close/>
                  <a:moveTo>
                    <a:pt x="5337" y="0"/>
                  </a:moveTo>
                  <a:cubicBezTo>
                    <a:pt x="5278" y="0"/>
                    <a:pt x="5219" y="14"/>
                    <a:pt x="5164" y="41"/>
                  </a:cubicBezTo>
                  <a:cubicBezTo>
                    <a:pt x="5151" y="45"/>
                    <a:pt x="5134" y="54"/>
                    <a:pt x="5117" y="67"/>
                  </a:cubicBezTo>
                  <a:cubicBezTo>
                    <a:pt x="5076" y="89"/>
                    <a:pt x="5012" y="122"/>
                    <a:pt x="4976" y="122"/>
                  </a:cubicBezTo>
                  <a:cubicBezTo>
                    <a:pt x="4970" y="122"/>
                    <a:pt x="4965" y="121"/>
                    <a:pt x="4961" y="119"/>
                  </a:cubicBezTo>
                  <a:cubicBezTo>
                    <a:pt x="4955" y="116"/>
                    <a:pt x="4949" y="115"/>
                    <a:pt x="4942" y="115"/>
                  </a:cubicBezTo>
                  <a:cubicBezTo>
                    <a:pt x="4930" y="115"/>
                    <a:pt x="4919" y="120"/>
                    <a:pt x="4913" y="132"/>
                  </a:cubicBezTo>
                  <a:cubicBezTo>
                    <a:pt x="4904" y="154"/>
                    <a:pt x="4909" y="171"/>
                    <a:pt x="4926" y="180"/>
                  </a:cubicBezTo>
                  <a:cubicBezTo>
                    <a:pt x="4943" y="188"/>
                    <a:pt x="4961" y="192"/>
                    <a:pt x="4979" y="192"/>
                  </a:cubicBezTo>
                  <a:cubicBezTo>
                    <a:pt x="5036" y="192"/>
                    <a:pt x="5099" y="157"/>
                    <a:pt x="5151" y="128"/>
                  </a:cubicBezTo>
                  <a:cubicBezTo>
                    <a:pt x="5169" y="119"/>
                    <a:pt x="5182" y="110"/>
                    <a:pt x="5195" y="102"/>
                  </a:cubicBezTo>
                  <a:cubicBezTo>
                    <a:pt x="5239" y="82"/>
                    <a:pt x="5287" y="73"/>
                    <a:pt x="5335" y="73"/>
                  </a:cubicBezTo>
                  <a:cubicBezTo>
                    <a:pt x="5394" y="73"/>
                    <a:pt x="5454" y="88"/>
                    <a:pt x="5507" y="119"/>
                  </a:cubicBezTo>
                  <a:cubicBezTo>
                    <a:pt x="5663" y="210"/>
                    <a:pt x="5715" y="414"/>
                    <a:pt x="5620" y="570"/>
                  </a:cubicBezTo>
                  <a:cubicBezTo>
                    <a:pt x="5533" y="722"/>
                    <a:pt x="5498" y="730"/>
                    <a:pt x="5147" y="817"/>
                  </a:cubicBezTo>
                  <a:lnTo>
                    <a:pt x="5130" y="821"/>
                  </a:lnTo>
                  <a:cubicBezTo>
                    <a:pt x="5112" y="826"/>
                    <a:pt x="5095" y="834"/>
                    <a:pt x="4913" y="1164"/>
                  </a:cubicBezTo>
                  <a:cubicBezTo>
                    <a:pt x="4780" y="1088"/>
                    <a:pt x="4636" y="1052"/>
                    <a:pt x="4494" y="1052"/>
                  </a:cubicBezTo>
                  <a:cubicBezTo>
                    <a:pt x="4419" y="1052"/>
                    <a:pt x="4344" y="1062"/>
                    <a:pt x="4271" y="1082"/>
                  </a:cubicBezTo>
                  <a:cubicBezTo>
                    <a:pt x="4067" y="1137"/>
                    <a:pt x="3333" y="1455"/>
                    <a:pt x="3080" y="1455"/>
                  </a:cubicBezTo>
                  <a:cubicBezTo>
                    <a:pt x="3075" y="1455"/>
                    <a:pt x="3071" y="1455"/>
                    <a:pt x="3066" y="1454"/>
                  </a:cubicBezTo>
                  <a:cubicBezTo>
                    <a:pt x="2654" y="1437"/>
                    <a:pt x="2225" y="1420"/>
                    <a:pt x="1843" y="1398"/>
                  </a:cubicBezTo>
                  <a:cubicBezTo>
                    <a:pt x="1163" y="1359"/>
                    <a:pt x="703" y="1285"/>
                    <a:pt x="677" y="1281"/>
                  </a:cubicBezTo>
                  <a:cubicBezTo>
                    <a:pt x="651" y="1278"/>
                    <a:pt x="624" y="1276"/>
                    <a:pt x="598" y="1276"/>
                  </a:cubicBezTo>
                  <a:cubicBezTo>
                    <a:pt x="386" y="1276"/>
                    <a:pt x="181" y="1383"/>
                    <a:pt x="66" y="1576"/>
                  </a:cubicBezTo>
                  <a:cubicBezTo>
                    <a:pt x="35" y="1628"/>
                    <a:pt x="14" y="1680"/>
                    <a:pt x="1" y="1732"/>
                  </a:cubicBezTo>
                  <a:lnTo>
                    <a:pt x="317" y="1736"/>
                  </a:lnTo>
                  <a:lnTo>
                    <a:pt x="6673" y="5508"/>
                  </a:lnTo>
                  <a:lnTo>
                    <a:pt x="6825" y="5781"/>
                  </a:lnTo>
                  <a:cubicBezTo>
                    <a:pt x="6868" y="5742"/>
                    <a:pt x="6903" y="5699"/>
                    <a:pt x="6933" y="5647"/>
                  </a:cubicBezTo>
                  <a:cubicBezTo>
                    <a:pt x="7063" y="5430"/>
                    <a:pt x="7042" y="5166"/>
                    <a:pt x="6899" y="4971"/>
                  </a:cubicBezTo>
                  <a:cubicBezTo>
                    <a:pt x="6881" y="4949"/>
                    <a:pt x="6600" y="4580"/>
                    <a:pt x="6235" y="4004"/>
                  </a:cubicBezTo>
                  <a:cubicBezTo>
                    <a:pt x="6036" y="3679"/>
                    <a:pt x="5815" y="3314"/>
                    <a:pt x="5598" y="2959"/>
                  </a:cubicBezTo>
                  <a:cubicBezTo>
                    <a:pt x="5477" y="2755"/>
                    <a:pt x="5399" y="1931"/>
                    <a:pt x="5351" y="1723"/>
                  </a:cubicBezTo>
                  <a:cubicBezTo>
                    <a:pt x="5303" y="1511"/>
                    <a:pt x="5173" y="1320"/>
                    <a:pt x="4974" y="1199"/>
                  </a:cubicBezTo>
                  <a:cubicBezTo>
                    <a:pt x="5052" y="1064"/>
                    <a:pt x="5130" y="921"/>
                    <a:pt x="5156" y="891"/>
                  </a:cubicBezTo>
                  <a:lnTo>
                    <a:pt x="5164" y="886"/>
                  </a:lnTo>
                  <a:cubicBezTo>
                    <a:pt x="5524" y="795"/>
                    <a:pt x="5576" y="782"/>
                    <a:pt x="5685" y="605"/>
                  </a:cubicBezTo>
                  <a:cubicBezTo>
                    <a:pt x="5797" y="418"/>
                    <a:pt x="5732" y="171"/>
                    <a:pt x="5542" y="58"/>
                  </a:cubicBezTo>
                  <a:cubicBezTo>
                    <a:pt x="5480" y="20"/>
                    <a:pt x="5408" y="0"/>
                    <a:pt x="5337" y="0"/>
                  </a:cubicBezTo>
                  <a:close/>
                </a:path>
              </a:pathLst>
            </a:custGeom>
            <a:solidFill>
              <a:srgbClr val="FF3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18;p15">
              <a:extLst>
                <a:ext uri="{FF2B5EF4-FFF2-40B4-BE49-F238E27FC236}">
                  <a16:creationId xmlns:a16="http://schemas.microsoft.com/office/drawing/2014/main" id="{871F3EC1-DC50-4210-A729-133069D9EE71}"/>
                </a:ext>
              </a:extLst>
            </p:cNvPr>
            <p:cNvSpPr/>
            <p:nvPr/>
          </p:nvSpPr>
          <p:spPr>
            <a:xfrm>
              <a:off x="827345" y="3706588"/>
              <a:ext cx="1379753" cy="767149"/>
            </a:xfrm>
            <a:custGeom>
              <a:avLst/>
              <a:gdLst/>
              <a:ahLst/>
              <a:cxnLst/>
              <a:rect l="l" t="t" r="r" b="b"/>
              <a:pathLst>
                <a:path w="7784" h="4328" extrusionOk="0">
                  <a:moveTo>
                    <a:pt x="707" y="486"/>
                  </a:moveTo>
                  <a:cubicBezTo>
                    <a:pt x="829" y="486"/>
                    <a:pt x="924" y="594"/>
                    <a:pt x="924" y="729"/>
                  </a:cubicBezTo>
                  <a:lnTo>
                    <a:pt x="924" y="3460"/>
                  </a:lnTo>
                  <a:cubicBezTo>
                    <a:pt x="924" y="3595"/>
                    <a:pt x="829" y="3703"/>
                    <a:pt x="707" y="3703"/>
                  </a:cubicBezTo>
                  <a:cubicBezTo>
                    <a:pt x="590" y="3703"/>
                    <a:pt x="491" y="3595"/>
                    <a:pt x="491" y="3460"/>
                  </a:cubicBezTo>
                  <a:lnTo>
                    <a:pt x="491" y="729"/>
                  </a:lnTo>
                  <a:cubicBezTo>
                    <a:pt x="491" y="594"/>
                    <a:pt x="590" y="486"/>
                    <a:pt x="707" y="486"/>
                  </a:cubicBezTo>
                  <a:close/>
                  <a:moveTo>
                    <a:pt x="1995" y="486"/>
                  </a:moveTo>
                  <a:cubicBezTo>
                    <a:pt x="2116" y="486"/>
                    <a:pt x="2212" y="594"/>
                    <a:pt x="2212" y="729"/>
                  </a:cubicBezTo>
                  <a:lnTo>
                    <a:pt x="2212" y="3460"/>
                  </a:lnTo>
                  <a:cubicBezTo>
                    <a:pt x="2212" y="3595"/>
                    <a:pt x="2116" y="3703"/>
                    <a:pt x="1995" y="3703"/>
                  </a:cubicBezTo>
                  <a:cubicBezTo>
                    <a:pt x="1874" y="3703"/>
                    <a:pt x="1778" y="3595"/>
                    <a:pt x="1778" y="3460"/>
                  </a:cubicBezTo>
                  <a:lnTo>
                    <a:pt x="1778" y="729"/>
                  </a:lnTo>
                  <a:cubicBezTo>
                    <a:pt x="1778" y="594"/>
                    <a:pt x="1874" y="486"/>
                    <a:pt x="1995" y="486"/>
                  </a:cubicBezTo>
                  <a:close/>
                  <a:moveTo>
                    <a:pt x="3283" y="486"/>
                  </a:moveTo>
                  <a:cubicBezTo>
                    <a:pt x="3400" y="486"/>
                    <a:pt x="3500" y="594"/>
                    <a:pt x="3500" y="729"/>
                  </a:cubicBezTo>
                  <a:lnTo>
                    <a:pt x="3500" y="3460"/>
                  </a:lnTo>
                  <a:cubicBezTo>
                    <a:pt x="3500" y="3595"/>
                    <a:pt x="3400" y="3703"/>
                    <a:pt x="3283" y="3703"/>
                  </a:cubicBezTo>
                  <a:cubicBezTo>
                    <a:pt x="3161" y="3703"/>
                    <a:pt x="3066" y="3595"/>
                    <a:pt x="3066" y="3460"/>
                  </a:cubicBezTo>
                  <a:lnTo>
                    <a:pt x="3066" y="729"/>
                  </a:lnTo>
                  <a:cubicBezTo>
                    <a:pt x="3066" y="594"/>
                    <a:pt x="3161" y="486"/>
                    <a:pt x="3283" y="486"/>
                  </a:cubicBezTo>
                  <a:close/>
                  <a:moveTo>
                    <a:pt x="4566" y="486"/>
                  </a:moveTo>
                  <a:cubicBezTo>
                    <a:pt x="4688" y="486"/>
                    <a:pt x="4783" y="594"/>
                    <a:pt x="4783" y="729"/>
                  </a:cubicBezTo>
                  <a:lnTo>
                    <a:pt x="4783" y="3460"/>
                  </a:lnTo>
                  <a:cubicBezTo>
                    <a:pt x="4783" y="3595"/>
                    <a:pt x="4688" y="3703"/>
                    <a:pt x="4566" y="3703"/>
                  </a:cubicBezTo>
                  <a:cubicBezTo>
                    <a:pt x="4449" y="3703"/>
                    <a:pt x="4349" y="3595"/>
                    <a:pt x="4349" y="3460"/>
                  </a:cubicBezTo>
                  <a:lnTo>
                    <a:pt x="4349" y="729"/>
                  </a:lnTo>
                  <a:cubicBezTo>
                    <a:pt x="4349" y="594"/>
                    <a:pt x="4449" y="486"/>
                    <a:pt x="4566" y="486"/>
                  </a:cubicBezTo>
                  <a:close/>
                  <a:moveTo>
                    <a:pt x="5854" y="486"/>
                  </a:moveTo>
                  <a:cubicBezTo>
                    <a:pt x="5975" y="486"/>
                    <a:pt x="6071" y="594"/>
                    <a:pt x="6071" y="729"/>
                  </a:cubicBezTo>
                  <a:lnTo>
                    <a:pt x="6071" y="3460"/>
                  </a:lnTo>
                  <a:cubicBezTo>
                    <a:pt x="6071" y="3595"/>
                    <a:pt x="5975" y="3703"/>
                    <a:pt x="5854" y="3703"/>
                  </a:cubicBezTo>
                  <a:cubicBezTo>
                    <a:pt x="5732" y="3703"/>
                    <a:pt x="5637" y="3595"/>
                    <a:pt x="5637" y="3460"/>
                  </a:cubicBezTo>
                  <a:lnTo>
                    <a:pt x="5637" y="729"/>
                  </a:lnTo>
                  <a:cubicBezTo>
                    <a:pt x="5637" y="594"/>
                    <a:pt x="5732" y="486"/>
                    <a:pt x="5854" y="486"/>
                  </a:cubicBezTo>
                  <a:close/>
                  <a:moveTo>
                    <a:pt x="7050" y="486"/>
                  </a:moveTo>
                  <a:cubicBezTo>
                    <a:pt x="7168" y="486"/>
                    <a:pt x="7267" y="594"/>
                    <a:pt x="7267" y="729"/>
                  </a:cubicBezTo>
                  <a:lnTo>
                    <a:pt x="7267" y="3460"/>
                  </a:lnTo>
                  <a:cubicBezTo>
                    <a:pt x="7267" y="3595"/>
                    <a:pt x="7168" y="3703"/>
                    <a:pt x="7050" y="3703"/>
                  </a:cubicBezTo>
                  <a:cubicBezTo>
                    <a:pt x="6929" y="3703"/>
                    <a:pt x="6834" y="3595"/>
                    <a:pt x="6834" y="3460"/>
                  </a:cubicBezTo>
                  <a:lnTo>
                    <a:pt x="6834" y="729"/>
                  </a:lnTo>
                  <a:cubicBezTo>
                    <a:pt x="6834" y="594"/>
                    <a:pt x="6929" y="486"/>
                    <a:pt x="7050" y="486"/>
                  </a:cubicBezTo>
                  <a:close/>
                  <a:moveTo>
                    <a:pt x="1" y="0"/>
                  </a:moveTo>
                  <a:lnTo>
                    <a:pt x="1" y="3495"/>
                  </a:lnTo>
                  <a:cubicBezTo>
                    <a:pt x="1" y="3954"/>
                    <a:pt x="373" y="4327"/>
                    <a:pt x="833" y="4327"/>
                  </a:cubicBezTo>
                  <a:lnTo>
                    <a:pt x="6955" y="4327"/>
                  </a:lnTo>
                  <a:cubicBezTo>
                    <a:pt x="7415" y="4327"/>
                    <a:pt x="7783" y="3954"/>
                    <a:pt x="7783" y="3495"/>
                  </a:cubicBezTo>
                  <a:lnTo>
                    <a:pt x="778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19;p15">
              <a:extLst>
                <a:ext uri="{FF2B5EF4-FFF2-40B4-BE49-F238E27FC236}">
                  <a16:creationId xmlns:a16="http://schemas.microsoft.com/office/drawing/2014/main" id="{A8909AE9-47A2-4CE4-A893-B3EE5BC4B323}"/>
                </a:ext>
              </a:extLst>
            </p:cNvPr>
            <p:cNvSpPr/>
            <p:nvPr/>
          </p:nvSpPr>
          <p:spPr>
            <a:xfrm>
              <a:off x="775942" y="3479881"/>
              <a:ext cx="1483447" cy="226883"/>
            </a:xfrm>
            <a:custGeom>
              <a:avLst/>
              <a:gdLst/>
              <a:ahLst/>
              <a:cxnLst/>
              <a:rect l="l" t="t" r="r" b="b"/>
              <a:pathLst>
                <a:path w="8369" h="1280" extrusionOk="0">
                  <a:moveTo>
                    <a:pt x="0" y="0"/>
                  </a:moveTo>
                  <a:lnTo>
                    <a:pt x="0" y="1279"/>
                  </a:lnTo>
                  <a:lnTo>
                    <a:pt x="8368" y="1279"/>
                  </a:lnTo>
                  <a:lnTo>
                    <a:pt x="8368" y="0"/>
                  </a:lnTo>
                  <a:close/>
                </a:path>
              </a:pathLst>
            </a:custGeom>
            <a:solidFill>
              <a:srgbClr val="FFE0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20;p15">
              <a:extLst>
                <a:ext uri="{FF2B5EF4-FFF2-40B4-BE49-F238E27FC236}">
                  <a16:creationId xmlns:a16="http://schemas.microsoft.com/office/drawing/2014/main" id="{A03EF298-4C8D-4023-BEB1-AC18EA2A3D12}"/>
                </a:ext>
              </a:extLst>
            </p:cNvPr>
            <p:cNvSpPr/>
            <p:nvPr/>
          </p:nvSpPr>
          <p:spPr>
            <a:xfrm>
              <a:off x="827345" y="3706588"/>
              <a:ext cx="1379753" cy="49276"/>
            </a:xfrm>
            <a:custGeom>
              <a:avLst/>
              <a:gdLst/>
              <a:ahLst/>
              <a:cxnLst/>
              <a:rect l="l" t="t" r="r" b="b"/>
              <a:pathLst>
                <a:path w="7784" h="278" extrusionOk="0">
                  <a:moveTo>
                    <a:pt x="1" y="0"/>
                  </a:moveTo>
                  <a:lnTo>
                    <a:pt x="1" y="278"/>
                  </a:lnTo>
                  <a:lnTo>
                    <a:pt x="7783" y="278"/>
                  </a:lnTo>
                  <a:lnTo>
                    <a:pt x="7783" y="0"/>
                  </a:lnTo>
                  <a:close/>
                </a:path>
              </a:pathLst>
            </a:custGeom>
            <a:solidFill>
              <a:srgbClr val="111A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21;p15">
              <a:extLst>
                <a:ext uri="{FF2B5EF4-FFF2-40B4-BE49-F238E27FC236}">
                  <a16:creationId xmlns:a16="http://schemas.microsoft.com/office/drawing/2014/main" id="{A61EEC48-5DD2-488B-8887-447A3C78B4CF}"/>
                </a:ext>
              </a:extLst>
            </p:cNvPr>
            <p:cNvSpPr/>
            <p:nvPr/>
          </p:nvSpPr>
          <p:spPr>
            <a:xfrm>
              <a:off x="964895" y="3090986"/>
              <a:ext cx="508899" cy="498080"/>
            </a:xfrm>
            <a:custGeom>
              <a:avLst/>
              <a:gdLst/>
              <a:ahLst/>
              <a:cxnLst/>
              <a:rect l="l" t="t" r="r" b="b"/>
              <a:pathLst>
                <a:path w="2871" h="2810" extrusionOk="0">
                  <a:moveTo>
                    <a:pt x="2531" y="0"/>
                  </a:moveTo>
                  <a:cubicBezTo>
                    <a:pt x="2453" y="0"/>
                    <a:pt x="2375" y="31"/>
                    <a:pt x="2316" y="91"/>
                  </a:cubicBezTo>
                  <a:lnTo>
                    <a:pt x="122" y="2285"/>
                  </a:lnTo>
                  <a:cubicBezTo>
                    <a:pt x="1" y="2402"/>
                    <a:pt x="1" y="2597"/>
                    <a:pt x="122" y="2719"/>
                  </a:cubicBezTo>
                  <a:cubicBezTo>
                    <a:pt x="183" y="2780"/>
                    <a:pt x="262" y="2810"/>
                    <a:pt x="341" y="2810"/>
                  </a:cubicBezTo>
                  <a:cubicBezTo>
                    <a:pt x="419" y="2810"/>
                    <a:pt x="497" y="2780"/>
                    <a:pt x="556" y="2719"/>
                  </a:cubicBezTo>
                  <a:lnTo>
                    <a:pt x="2750" y="525"/>
                  </a:lnTo>
                  <a:cubicBezTo>
                    <a:pt x="2871" y="408"/>
                    <a:pt x="2871" y="213"/>
                    <a:pt x="2750" y="91"/>
                  </a:cubicBezTo>
                  <a:cubicBezTo>
                    <a:pt x="2689" y="31"/>
                    <a:pt x="2610" y="0"/>
                    <a:pt x="253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22;p15">
              <a:extLst>
                <a:ext uri="{FF2B5EF4-FFF2-40B4-BE49-F238E27FC236}">
                  <a16:creationId xmlns:a16="http://schemas.microsoft.com/office/drawing/2014/main" id="{75A183FE-1C83-421F-AFA8-44A7BBBC89FC}"/>
                </a:ext>
              </a:extLst>
            </p:cNvPr>
            <p:cNvSpPr/>
            <p:nvPr/>
          </p:nvSpPr>
          <p:spPr>
            <a:xfrm>
              <a:off x="1561355" y="3090986"/>
              <a:ext cx="508190" cy="498080"/>
            </a:xfrm>
            <a:custGeom>
              <a:avLst/>
              <a:gdLst/>
              <a:ahLst/>
              <a:cxnLst/>
              <a:rect l="l" t="t" r="r" b="b"/>
              <a:pathLst>
                <a:path w="2867" h="2810" extrusionOk="0">
                  <a:moveTo>
                    <a:pt x="340" y="0"/>
                  </a:moveTo>
                  <a:cubicBezTo>
                    <a:pt x="261" y="0"/>
                    <a:pt x="182" y="31"/>
                    <a:pt x="122" y="91"/>
                  </a:cubicBezTo>
                  <a:cubicBezTo>
                    <a:pt x="0" y="213"/>
                    <a:pt x="0" y="408"/>
                    <a:pt x="122" y="525"/>
                  </a:cubicBezTo>
                  <a:lnTo>
                    <a:pt x="2311" y="2719"/>
                  </a:lnTo>
                  <a:cubicBezTo>
                    <a:pt x="2372" y="2780"/>
                    <a:pt x="2451" y="2810"/>
                    <a:pt x="2530" y="2810"/>
                  </a:cubicBezTo>
                  <a:cubicBezTo>
                    <a:pt x="2609" y="2810"/>
                    <a:pt x="2688" y="2780"/>
                    <a:pt x="2749" y="2719"/>
                  </a:cubicBezTo>
                  <a:cubicBezTo>
                    <a:pt x="2866" y="2597"/>
                    <a:pt x="2866" y="2402"/>
                    <a:pt x="2749" y="2285"/>
                  </a:cubicBezTo>
                  <a:lnTo>
                    <a:pt x="555" y="91"/>
                  </a:lnTo>
                  <a:cubicBezTo>
                    <a:pt x="497" y="31"/>
                    <a:pt x="419" y="0"/>
                    <a:pt x="34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23;p15">
              <a:extLst>
                <a:ext uri="{FF2B5EF4-FFF2-40B4-BE49-F238E27FC236}">
                  <a16:creationId xmlns:a16="http://schemas.microsoft.com/office/drawing/2014/main" id="{9317CCE8-29BC-472C-AE82-8896155EACD4}"/>
                </a:ext>
              </a:extLst>
            </p:cNvPr>
            <p:cNvSpPr/>
            <p:nvPr/>
          </p:nvSpPr>
          <p:spPr>
            <a:xfrm>
              <a:off x="2044727" y="3556631"/>
              <a:ext cx="1138332" cy="1033914"/>
            </a:xfrm>
            <a:custGeom>
              <a:avLst/>
              <a:gdLst/>
              <a:ahLst/>
              <a:cxnLst/>
              <a:rect l="l" t="t" r="r" b="b"/>
              <a:pathLst>
                <a:path w="6422" h="5833" extrusionOk="0">
                  <a:moveTo>
                    <a:pt x="516" y="1"/>
                  </a:moveTo>
                  <a:lnTo>
                    <a:pt x="0" y="5832"/>
                  </a:lnTo>
                  <a:lnTo>
                    <a:pt x="6422" y="5832"/>
                  </a:lnTo>
                  <a:lnTo>
                    <a:pt x="594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24;p15">
              <a:extLst>
                <a:ext uri="{FF2B5EF4-FFF2-40B4-BE49-F238E27FC236}">
                  <a16:creationId xmlns:a16="http://schemas.microsoft.com/office/drawing/2014/main" id="{09FCBB40-763A-42EC-9BDB-7AA48CC02D78}"/>
                </a:ext>
              </a:extLst>
            </p:cNvPr>
            <p:cNvSpPr/>
            <p:nvPr/>
          </p:nvSpPr>
          <p:spPr>
            <a:xfrm>
              <a:off x="2349781" y="3648094"/>
              <a:ext cx="71611" cy="71610"/>
            </a:xfrm>
            <a:custGeom>
              <a:avLst/>
              <a:gdLst/>
              <a:ahLst/>
              <a:cxnLst/>
              <a:rect l="l" t="t" r="r" b="b"/>
              <a:pathLst>
                <a:path w="404" h="404" extrusionOk="0">
                  <a:moveTo>
                    <a:pt x="200" y="1"/>
                  </a:moveTo>
                  <a:cubicBezTo>
                    <a:pt x="92" y="1"/>
                    <a:pt x="1" y="92"/>
                    <a:pt x="1" y="200"/>
                  </a:cubicBezTo>
                  <a:cubicBezTo>
                    <a:pt x="1" y="313"/>
                    <a:pt x="92" y="404"/>
                    <a:pt x="200" y="404"/>
                  </a:cubicBezTo>
                  <a:cubicBezTo>
                    <a:pt x="313" y="404"/>
                    <a:pt x="404" y="313"/>
                    <a:pt x="404" y="200"/>
                  </a:cubicBezTo>
                  <a:cubicBezTo>
                    <a:pt x="404" y="92"/>
                    <a:pt x="313" y="1"/>
                    <a:pt x="200" y="1"/>
                  </a:cubicBezTo>
                  <a:close/>
                </a:path>
              </a:pathLst>
            </a:custGeom>
            <a:solidFill>
              <a:srgbClr val="DA62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25;p15">
              <a:extLst>
                <a:ext uri="{FF2B5EF4-FFF2-40B4-BE49-F238E27FC236}">
                  <a16:creationId xmlns:a16="http://schemas.microsoft.com/office/drawing/2014/main" id="{34ED3B59-E42B-4291-80BE-036EC935E37F}"/>
                </a:ext>
              </a:extLst>
            </p:cNvPr>
            <p:cNvSpPr/>
            <p:nvPr/>
          </p:nvSpPr>
          <p:spPr>
            <a:xfrm>
              <a:off x="2837762" y="3648094"/>
              <a:ext cx="71788" cy="71610"/>
            </a:xfrm>
            <a:custGeom>
              <a:avLst/>
              <a:gdLst/>
              <a:ahLst/>
              <a:cxnLst/>
              <a:rect l="l" t="t" r="r" b="b"/>
              <a:pathLst>
                <a:path w="405" h="404" extrusionOk="0">
                  <a:moveTo>
                    <a:pt x="205" y="1"/>
                  </a:moveTo>
                  <a:cubicBezTo>
                    <a:pt x="92" y="1"/>
                    <a:pt x="1" y="92"/>
                    <a:pt x="1" y="200"/>
                  </a:cubicBezTo>
                  <a:cubicBezTo>
                    <a:pt x="1" y="313"/>
                    <a:pt x="92" y="404"/>
                    <a:pt x="205" y="404"/>
                  </a:cubicBezTo>
                  <a:cubicBezTo>
                    <a:pt x="317" y="404"/>
                    <a:pt x="404" y="313"/>
                    <a:pt x="404" y="200"/>
                  </a:cubicBezTo>
                  <a:cubicBezTo>
                    <a:pt x="404" y="92"/>
                    <a:pt x="317" y="1"/>
                    <a:pt x="205" y="1"/>
                  </a:cubicBezTo>
                  <a:close/>
                </a:path>
              </a:pathLst>
            </a:custGeom>
            <a:solidFill>
              <a:srgbClr val="DA62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26;p15">
              <a:extLst>
                <a:ext uri="{FF2B5EF4-FFF2-40B4-BE49-F238E27FC236}">
                  <a16:creationId xmlns:a16="http://schemas.microsoft.com/office/drawing/2014/main" id="{4917D7F0-7C12-4A3B-B6F0-24D0950137BF}"/>
                </a:ext>
              </a:extLst>
            </p:cNvPr>
            <p:cNvSpPr/>
            <p:nvPr/>
          </p:nvSpPr>
          <p:spPr>
            <a:xfrm>
              <a:off x="2365202" y="3664224"/>
              <a:ext cx="527334" cy="392969"/>
            </a:xfrm>
            <a:custGeom>
              <a:avLst/>
              <a:gdLst/>
              <a:ahLst/>
              <a:cxnLst/>
              <a:rect l="l" t="t" r="r" b="b"/>
              <a:pathLst>
                <a:path w="2975" h="2217" extrusionOk="0">
                  <a:moveTo>
                    <a:pt x="109" y="1"/>
                  </a:moveTo>
                  <a:cubicBezTo>
                    <a:pt x="48" y="1"/>
                    <a:pt x="0" y="49"/>
                    <a:pt x="0" y="109"/>
                  </a:cubicBezTo>
                  <a:lnTo>
                    <a:pt x="0" y="842"/>
                  </a:lnTo>
                  <a:cubicBezTo>
                    <a:pt x="0" y="1601"/>
                    <a:pt x="560" y="2216"/>
                    <a:pt x="1245" y="2216"/>
                  </a:cubicBezTo>
                  <a:lnTo>
                    <a:pt x="1726" y="2216"/>
                  </a:lnTo>
                  <a:cubicBezTo>
                    <a:pt x="2415" y="2216"/>
                    <a:pt x="2975" y="1601"/>
                    <a:pt x="2975" y="842"/>
                  </a:cubicBezTo>
                  <a:lnTo>
                    <a:pt x="2975" y="109"/>
                  </a:lnTo>
                  <a:cubicBezTo>
                    <a:pt x="2975" y="49"/>
                    <a:pt x="2923" y="1"/>
                    <a:pt x="2862" y="1"/>
                  </a:cubicBezTo>
                  <a:cubicBezTo>
                    <a:pt x="2801" y="1"/>
                    <a:pt x="2754" y="49"/>
                    <a:pt x="2754" y="109"/>
                  </a:cubicBezTo>
                  <a:lnTo>
                    <a:pt x="2754" y="842"/>
                  </a:lnTo>
                  <a:cubicBezTo>
                    <a:pt x="2754" y="1479"/>
                    <a:pt x="2294" y="2000"/>
                    <a:pt x="1726" y="2000"/>
                  </a:cubicBezTo>
                  <a:lnTo>
                    <a:pt x="1245" y="2000"/>
                  </a:lnTo>
                  <a:cubicBezTo>
                    <a:pt x="677" y="2000"/>
                    <a:pt x="217" y="1479"/>
                    <a:pt x="217" y="842"/>
                  </a:cubicBezTo>
                  <a:lnTo>
                    <a:pt x="217" y="109"/>
                  </a:lnTo>
                  <a:cubicBezTo>
                    <a:pt x="217" y="49"/>
                    <a:pt x="169" y="1"/>
                    <a:pt x="109" y="1"/>
                  </a:cubicBezTo>
                  <a:close/>
                </a:path>
              </a:pathLst>
            </a:custGeom>
            <a:solidFill>
              <a:srgbClr val="9E2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27;p15">
              <a:extLst>
                <a:ext uri="{FF2B5EF4-FFF2-40B4-BE49-F238E27FC236}">
                  <a16:creationId xmlns:a16="http://schemas.microsoft.com/office/drawing/2014/main" id="{78F5D401-4BDE-4AED-81A2-6E2968596CC7}"/>
                </a:ext>
              </a:extLst>
            </p:cNvPr>
            <p:cNvSpPr/>
            <p:nvPr/>
          </p:nvSpPr>
          <p:spPr>
            <a:xfrm>
              <a:off x="2365911" y="3665111"/>
              <a:ext cx="525029" cy="354328"/>
            </a:xfrm>
            <a:custGeom>
              <a:avLst/>
              <a:gdLst/>
              <a:ahLst/>
              <a:cxnLst/>
              <a:rect l="l" t="t" r="r" b="b"/>
              <a:pathLst>
                <a:path w="2962" h="1999" extrusionOk="0">
                  <a:moveTo>
                    <a:pt x="105" y="0"/>
                  </a:moveTo>
                  <a:cubicBezTo>
                    <a:pt x="48" y="0"/>
                    <a:pt x="1" y="48"/>
                    <a:pt x="1" y="104"/>
                  </a:cubicBezTo>
                  <a:lnTo>
                    <a:pt x="1" y="759"/>
                  </a:lnTo>
                  <a:cubicBezTo>
                    <a:pt x="1" y="1444"/>
                    <a:pt x="556" y="1999"/>
                    <a:pt x="1241" y="1999"/>
                  </a:cubicBezTo>
                  <a:lnTo>
                    <a:pt x="1722" y="1999"/>
                  </a:lnTo>
                  <a:cubicBezTo>
                    <a:pt x="2407" y="1999"/>
                    <a:pt x="2962" y="1444"/>
                    <a:pt x="2962" y="759"/>
                  </a:cubicBezTo>
                  <a:lnTo>
                    <a:pt x="2962" y="104"/>
                  </a:lnTo>
                  <a:cubicBezTo>
                    <a:pt x="2962" y="48"/>
                    <a:pt x="2919" y="0"/>
                    <a:pt x="2858" y="0"/>
                  </a:cubicBezTo>
                  <a:cubicBezTo>
                    <a:pt x="2802" y="0"/>
                    <a:pt x="2754" y="48"/>
                    <a:pt x="2754" y="104"/>
                  </a:cubicBezTo>
                  <a:lnTo>
                    <a:pt x="2754" y="759"/>
                  </a:lnTo>
                  <a:cubicBezTo>
                    <a:pt x="2754" y="1331"/>
                    <a:pt x="2294" y="1795"/>
                    <a:pt x="1722" y="1795"/>
                  </a:cubicBezTo>
                  <a:lnTo>
                    <a:pt x="1241" y="1795"/>
                  </a:lnTo>
                  <a:cubicBezTo>
                    <a:pt x="673" y="1795"/>
                    <a:pt x="209" y="1331"/>
                    <a:pt x="209" y="759"/>
                  </a:cubicBezTo>
                  <a:lnTo>
                    <a:pt x="209" y="104"/>
                  </a:lnTo>
                  <a:cubicBezTo>
                    <a:pt x="209" y="48"/>
                    <a:pt x="161" y="0"/>
                    <a:pt x="10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28;p15">
              <a:extLst>
                <a:ext uri="{FF2B5EF4-FFF2-40B4-BE49-F238E27FC236}">
                  <a16:creationId xmlns:a16="http://schemas.microsoft.com/office/drawing/2014/main" id="{4F6948D0-BB8E-4658-B67A-96484759C938}"/>
                </a:ext>
              </a:extLst>
            </p:cNvPr>
            <p:cNvSpPr/>
            <p:nvPr/>
          </p:nvSpPr>
          <p:spPr>
            <a:xfrm>
              <a:off x="2840953" y="4158230"/>
              <a:ext cx="571825" cy="381802"/>
            </a:xfrm>
            <a:custGeom>
              <a:avLst/>
              <a:gdLst/>
              <a:ahLst/>
              <a:cxnLst/>
              <a:rect l="l" t="t" r="r" b="b"/>
              <a:pathLst>
                <a:path w="3226" h="2154" extrusionOk="0">
                  <a:moveTo>
                    <a:pt x="2890" y="0"/>
                  </a:moveTo>
                  <a:cubicBezTo>
                    <a:pt x="2885" y="0"/>
                    <a:pt x="2880" y="1"/>
                    <a:pt x="2875" y="2"/>
                  </a:cubicBezTo>
                  <a:lnTo>
                    <a:pt x="91" y="422"/>
                  </a:lnTo>
                  <a:cubicBezTo>
                    <a:pt x="35" y="431"/>
                    <a:pt x="0" y="479"/>
                    <a:pt x="9" y="531"/>
                  </a:cubicBezTo>
                  <a:lnTo>
                    <a:pt x="239" y="2070"/>
                  </a:lnTo>
                  <a:cubicBezTo>
                    <a:pt x="246" y="2120"/>
                    <a:pt x="289" y="2154"/>
                    <a:pt x="335" y="2154"/>
                  </a:cubicBezTo>
                  <a:cubicBezTo>
                    <a:pt x="341" y="2154"/>
                    <a:pt x="346" y="2153"/>
                    <a:pt x="351" y="2152"/>
                  </a:cubicBezTo>
                  <a:lnTo>
                    <a:pt x="3135" y="1732"/>
                  </a:lnTo>
                  <a:cubicBezTo>
                    <a:pt x="3191" y="1723"/>
                    <a:pt x="3226" y="1675"/>
                    <a:pt x="3217" y="1623"/>
                  </a:cubicBezTo>
                  <a:lnTo>
                    <a:pt x="2988" y="84"/>
                  </a:lnTo>
                  <a:cubicBezTo>
                    <a:pt x="2980" y="37"/>
                    <a:pt x="2940" y="0"/>
                    <a:pt x="28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129;p15">
              <a:extLst>
                <a:ext uri="{FF2B5EF4-FFF2-40B4-BE49-F238E27FC236}">
                  <a16:creationId xmlns:a16="http://schemas.microsoft.com/office/drawing/2014/main" id="{1DE72264-59A1-4C2E-A0FF-23CA2920723E}"/>
                </a:ext>
              </a:extLst>
            </p:cNvPr>
            <p:cNvSpPr/>
            <p:nvPr/>
          </p:nvSpPr>
          <p:spPr>
            <a:xfrm>
              <a:off x="2846270" y="4197581"/>
              <a:ext cx="537437" cy="144638"/>
            </a:xfrm>
            <a:custGeom>
              <a:avLst/>
              <a:gdLst/>
              <a:ahLst/>
              <a:cxnLst/>
              <a:rect l="l" t="t" r="r" b="b"/>
              <a:pathLst>
                <a:path w="3032" h="816" extrusionOk="0">
                  <a:moveTo>
                    <a:pt x="2979" y="1"/>
                  </a:moveTo>
                  <a:lnTo>
                    <a:pt x="1" y="447"/>
                  </a:lnTo>
                  <a:lnTo>
                    <a:pt x="53" y="816"/>
                  </a:lnTo>
                  <a:lnTo>
                    <a:pt x="3031" y="365"/>
                  </a:lnTo>
                  <a:lnTo>
                    <a:pt x="2979" y="1"/>
                  </a:lnTo>
                  <a:close/>
                </a:path>
              </a:pathLst>
            </a:custGeom>
            <a:solidFill>
              <a:srgbClr val="4B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130;p15">
              <a:extLst>
                <a:ext uri="{FF2B5EF4-FFF2-40B4-BE49-F238E27FC236}">
                  <a16:creationId xmlns:a16="http://schemas.microsoft.com/office/drawing/2014/main" id="{D627C3FC-14B6-45CD-BC8B-45FFC1C682DB}"/>
                </a:ext>
              </a:extLst>
            </p:cNvPr>
            <p:cNvSpPr/>
            <p:nvPr/>
          </p:nvSpPr>
          <p:spPr>
            <a:xfrm>
              <a:off x="3290469" y="4381393"/>
              <a:ext cx="72497" cy="70724"/>
            </a:xfrm>
            <a:custGeom>
              <a:avLst/>
              <a:gdLst/>
              <a:ahLst/>
              <a:cxnLst/>
              <a:rect l="l" t="t" r="r" b="b"/>
              <a:pathLst>
                <a:path w="409" h="399" extrusionOk="0">
                  <a:moveTo>
                    <a:pt x="356" y="0"/>
                  </a:moveTo>
                  <a:lnTo>
                    <a:pt x="1" y="56"/>
                  </a:lnTo>
                  <a:lnTo>
                    <a:pt x="53" y="399"/>
                  </a:lnTo>
                  <a:lnTo>
                    <a:pt x="408" y="343"/>
                  </a:lnTo>
                  <a:lnTo>
                    <a:pt x="3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131;p15">
              <a:extLst>
                <a:ext uri="{FF2B5EF4-FFF2-40B4-BE49-F238E27FC236}">
                  <a16:creationId xmlns:a16="http://schemas.microsoft.com/office/drawing/2014/main" id="{D8FB6B82-926E-4499-9393-07DD2B16FD09}"/>
                </a:ext>
              </a:extLst>
            </p:cNvPr>
            <p:cNvSpPr/>
            <p:nvPr/>
          </p:nvSpPr>
          <p:spPr>
            <a:xfrm>
              <a:off x="2905473" y="4395219"/>
              <a:ext cx="367450" cy="114682"/>
            </a:xfrm>
            <a:custGeom>
              <a:avLst/>
              <a:gdLst/>
              <a:ahLst/>
              <a:cxnLst/>
              <a:rect l="l" t="t" r="r" b="b"/>
              <a:pathLst>
                <a:path w="2073" h="647" extrusionOk="0">
                  <a:moveTo>
                    <a:pt x="2021" y="0"/>
                  </a:moveTo>
                  <a:lnTo>
                    <a:pt x="0" y="304"/>
                  </a:lnTo>
                  <a:lnTo>
                    <a:pt x="52" y="646"/>
                  </a:lnTo>
                  <a:lnTo>
                    <a:pt x="2073" y="343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93674229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5EE0F8D-83BE-4E26-A1A6-0E5F132378B8}"/>
              </a:ext>
            </a:extLst>
          </p:cNvPr>
          <p:cNvSpPr txBox="1">
            <a:spLocks/>
          </p:cNvSpPr>
          <p:nvPr/>
        </p:nvSpPr>
        <p:spPr>
          <a:xfrm rot="16200000">
            <a:off x="-2008223" y="2008225"/>
            <a:ext cx="5143502" cy="112705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b" anchorCtr="0">
            <a:normAutofit fontScale="8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6400" dirty="0">
                <a:solidFill>
                  <a:srgbClr val="FF6D2F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CODE CÀI ĐẶT</a:t>
            </a:r>
          </a:p>
        </p:txBody>
      </p:sp>
      <p:sp>
        <p:nvSpPr>
          <p:cNvPr id="4" name="Google Shape;681;p19">
            <a:extLst>
              <a:ext uri="{FF2B5EF4-FFF2-40B4-BE49-F238E27FC236}">
                <a16:creationId xmlns:a16="http://schemas.microsoft.com/office/drawing/2014/main" id="{0A3F050C-AFF7-43CC-8593-88B12780EF5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27055" y="0"/>
            <a:ext cx="8016944" cy="5847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dirty="0">
                <a:solidFill>
                  <a:srgbClr val="FF6D2F"/>
                </a:solidFill>
                <a:latin typeface="iCielBC Cubano Normal" panose="00000500000000000000" pitchFamily="50" charset="0"/>
              </a:rPr>
              <a:t>LOAD </a:t>
            </a:r>
            <a:r>
              <a:rPr lang="en-GB" sz="3200" dirty="0" err="1">
                <a:solidFill>
                  <a:srgbClr val="FF6D2F"/>
                </a:solidFill>
                <a:latin typeface="iCielBC Cubano Normal" panose="00000500000000000000" pitchFamily="50" charset="0"/>
              </a:rPr>
              <a:t>Sản</a:t>
            </a:r>
            <a:r>
              <a:rPr lang="en-GB" sz="3200" dirty="0">
                <a:solidFill>
                  <a:srgbClr val="FF6D2F"/>
                </a:solidFill>
                <a:latin typeface="iCielBC Cubano Normal" panose="00000500000000000000" pitchFamily="50" charset="0"/>
              </a:rPr>
              <a:t> </a:t>
            </a:r>
            <a:r>
              <a:rPr lang="en-GB" sz="3200" dirty="0" err="1">
                <a:solidFill>
                  <a:srgbClr val="FF6D2F"/>
                </a:solidFill>
                <a:latin typeface="iCielBC Cubano Normal" panose="00000500000000000000" pitchFamily="50" charset="0"/>
              </a:rPr>
              <a:t>phẩm</a:t>
            </a:r>
            <a:r>
              <a:rPr lang="en-GB" sz="3200" dirty="0">
                <a:solidFill>
                  <a:srgbClr val="FF6D2F"/>
                </a:solidFill>
                <a:latin typeface="iCielBC Cubano Normal" panose="00000500000000000000" pitchFamily="50" charset="0"/>
              </a:rPr>
              <a:t> </a:t>
            </a:r>
            <a:r>
              <a:rPr lang="en-GB" sz="3200" dirty="0" err="1">
                <a:solidFill>
                  <a:srgbClr val="FF6D2F"/>
                </a:solidFill>
                <a:latin typeface="iCielBC Cubano Normal" panose="00000500000000000000" pitchFamily="50" charset="0"/>
              </a:rPr>
              <a:t>và</a:t>
            </a:r>
            <a:r>
              <a:rPr lang="en-GB" sz="3200" dirty="0">
                <a:solidFill>
                  <a:srgbClr val="FF6D2F"/>
                </a:solidFill>
                <a:latin typeface="iCielBC Cubano Normal" panose="00000500000000000000" pitchFamily="50" charset="0"/>
              </a:rPr>
              <a:t> </a:t>
            </a:r>
            <a:r>
              <a:rPr lang="en-GB" sz="3200" dirty="0" err="1">
                <a:solidFill>
                  <a:srgbClr val="FF6D2F"/>
                </a:solidFill>
                <a:latin typeface="iCielBC Cubano Normal" panose="00000500000000000000" pitchFamily="50" charset="0"/>
              </a:rPr>
              <a:t>phân</a:t>
            </a:r>
            <a:r>
              <a:rPr lang="en-GB" sz="3200" dirty="0">
                <a:solidFill>
                  <a:srgbClr val="FF6D2F"/>
                </a:solidFill>
                <a:latin typeface="iCielBC Cubano Normal" panose="00000500000000000000" pitchFamily="50" charset="0"/>
              </a:rPr>
              <a:t> </a:t>
            </a:r>
            <a:r>
              <a:rPr lang="en-GB" sz="3200" dirty="0" err="1">
                <a:solidFill>
                  <a:srgbClr val="FF6D2F"/>
                </a:solidFill>
                <a:latin typeface="iCielBC Cubano Normal" panose="00000500000000000000" pitchFamily="50" charset="0"/>
              </a:rPr>
              <a:t>trang</a:t>
            </a:r>
            <a:endParaRPr sz="3200" dirty="0">
              <a:solidFill>
                <a:srgbClr val="FF6D2F"/>
              </a:solidFill>
              <a:latin typeface="iCielBC Cubano Normal" panose="00000500000000000000" pitchFamily="50" charset="0"/>
            </a:endParaRPr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D3E66F53-468F-4AAE-9145-136712D5D61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32272789"/>
              </p:ext>
            </p:extLst>
          </p:nvPr>
        </p:nvGraphicFramePr>
        <p:xfrm>
          <a:off x="1608931" y="584792"/>
          <a:ext cx="5926137" cy="4957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832" name="Document" r:id="rId3" imgW="5925852" imgH="4957895" progId="Word.Document.12">
                  <p:embed/>
                </p:oleObj>
              </mc:Choice>
              <mc:Fallback>
                <p:oleObj name="Document" r:id="rId3" imgW="5925852" imgH="4957895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08931" y="584792"/>
                        <a:ext cx="5926137" cy="49577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7" name="Google Shape;60;p15">
            <a:extLst>
              <a:ext uri="{FF2B5EF4-FFF2-40B4-BE49-F238E27FC236}">
                <a16:creationId xmlns:a16="http://schemas.microsoft.com/office/drawing/2014/main" id="{C63A120D-8E01-4D90-A27C-26CC128DD3AF}"/>
              </a:ext>
            </a:extLst>
          </p:cNvPr>
          <p:cNvGrpSpPr/>
          <p:nvPr/>
        </p:nvGrpSpPr>
        <p:grpSpPr>
          <a:xfrm>
            <a:off x="6850689" y="2992600"/>
            <a:ext cx="2293310" cy="2150900"/>
            <a:chOff x="304800" y="1245775"/>
            <a:chExt cx="3603061" cy="3484627"/>
          </a:xfrm>
        </p:grpSpPr>
        <p:sp>
          <p:nvSpPr>
            <p:cNvPr id="8" name="Google Shape;61;p15">
              <a:extLst>
                <a:ext uri="{FF2B5EF4-FFF2-40B4-BE49-F238E27FC236}">
                  <a16:creationId xmlns:a16="http://schemas.microsoft.com/office/drawing/2014/main" id="{2C72820A-18CE-43BF-99A4-B16D37B2C053}"/>
                </a:ext>
              </a:extLst>
            </p:cNvPr>
            <p:cNvSpPr/>
            <p:nvPr/>
          </p:nvSpPr>
          <p:spPr>
            <a:xfrm>
              <a:off x="2856196" y="2873496"/>
              <a:ext cx="291584" cy="384461"/>
            </a:xfrm>
            <a:custGeom>
              <a:avLst/>
              <a:gdLst/>
              <a:ahLst/>
              <a:cxnLst/>
              <a:rect l="l" t="t" r="r" b="b"/>
              <a:pathLst>
                <a:path w="1645" h="2169" extrusionOk="0">
                  <a:moveTo>
                    <a:pt x="963" y="2168"/>
                  </a:moveTo>
                  <a:cubicBezTo>
                    <a:pt x="963" y="2168"/>
                    <a:pt x="196" y="1964"/>
                    <a:pt x="96" y="1262"/>
                  </a:cubicBezTo>
                  <a:cubicBezTo>
                    <a:pt x="1" y="560"/>
                    <a:pt x="239" y="52"/>
                    <a:pt x="291" y="26"/>
                  </a:cubicBezTo>
                  <a:cubicBezTo>
                    <a:pt x="343" y="0"/>
                    <a:pt x="1644" y="1297"/>
                    <a:pt x="963" y="2168"/>
                  </a:cubicBezTo>
                  <a:close/>
                </a:path>
              </a:pathLst>
            </a:custGeom>
            <a:solidFill>
              <a:srgbClr val="72B8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62;p15">
              <a:extLst>
                <a:ext uri="{FF2B5EF4-FFF2-40B4-BE49-F238E27FC236}">
                  <a16:creationId xmlns:a16="http://schemas.microsoft.com/office/drawing/2014/main" id="{6A218127-DCA1-45C0-98D9-6799046563D2}"/>
                </a:ext>
              </a:extLst>
            </p:cNvPr>
            <p:cNvSpPr/>
            <p:nvPr/>
          </p:nvSpPr>
          <p:spPr>
            <a:xfrm>
              <a:off x="3197411" y="2806671"/>
              <a:ext cx="384466" cy="211462"/>
            </a:xfrm>
            <a:custGeom>
              <a:avLst/>
              <a:gdLst/>
              <a:ahLst/>
              <a:cxnLst/>
              <a:rect l="l" t="t" r="r" b="b"/>
              <a:pathLst>
                <a:path w="2169" h="1193" extrusionOk="0">
                  <a:moveTo>
                    <a:pt x="1" y="898"/>
                  </a:moveTo>
                  <a:cubicBezTo>
                    <a:pt x="1" y="898"/>
                    <a:pt x="313" y="165"/>
                    <a:pt x="1016" y="83"/>
                  </a:cubicBezTo>
                  <a:cubicBezTo>
                    <a:pt x="1722" y="0"/>
                    <a:pt x="2130" y="217"/>
                    <a:pt x="2156" y="269"/>
                  </a:cubicBezTo>
                  <a:cubicBezTo>
                    <a:pt x="2169" y="299"/>
                    <a:pt x="1852" y="794"/>
                    <a:pt x="1315" y="1023"/>
                  </a:cubicBezTo>
                  <a:cubicBezTo>
                    <a:pt x="924" y="1188"/>
                    <a:pt x="356" y="1192"/>
                    <a:pt x="1" y="89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63;p15">
              <a:extLst>
                <a:ext uri="{FF2B5EF4-FFF2-40B4-BE49-F238E27FC236}">
                  <a16:creationId xmlns:a16="http://schemas.microsoft.com/office/drawing/2014/main" id="{AF215A19-B55A-4F6F-AE3A-91DA1EC6E59C}"/>
                </a:ext>
              </a:extLst>
            </p:cNvPr>
            <p:cNvSpPr/>
            <p:nvPr/>
          </p:nvSpPr>
          <p:spPr>
            <a:xfrm>
              <a:off x="2990732" y="2585281"/>
              <a:ext cx="302220" cy="373648"/>
            </a:xfrm>
            <a:custGeom>
              <a:avLst/>
              <a:gdLst/>
              <a:ahLst/>
              <a:cxnLst/>
              <a:rect l="l" t="t" r="r" b="b"/>
              <a:pathLst>
                <a:path w="1705" h="2108" extrusionOk="0">
                  <a:moveTo>
                    <a:pt x="1093" y="2108"/>
                  </a:moveTo>
                  <a:cubicBezTo>
                    <a:pt x="1093" y="2108"/>
                    <a:pt x="313" y="1969"/>
                    <a:pt x="157" y="1275"/>
                  </a:cubicBezTo>
                  <a:cubicBezTo>
                    <a:pt x="1" y="581"/>
                    <a:pt x="200" y="61"/>
                    <a:pt x="252" y="31"/>
                  </a:cubicBezTo>
                  <a:cubicBezTo>
                    <a:pt x="300" y="0"/>
                    <a:pt x="1705" y="1188"/>
                    <a:pt x="1093" y="2108"/>
                  </a:cubicBezTo>
                  <a:close/>
                </a:path>
              </a:pathLst>
            </a:custGeom>
            <a:solidFill>
              <a:srgbClr val="72B8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64;p15">
              <a:extLst>
                <a:ext uri="{FF2B5EF4-FFF2-40B4-BE49-F238E27FC236}">
                  <a16:creationId xmlns:a16="http://schemas.microsoft.com/office/drawing/2014/main" id="{66E2A121-C94F-4DA7-AB28-7C6EA764A26F}"/>
                </a:ext>
              </a:extLst>
            </p:cNvPr>
            <p:cNvSpPr/>
            <p:nvPr/>
          </p:nvSpPr>
          <p:spPr>
            <a:xfrm>
              <a:off x="3022993" y="3137072"/>
              <a:ext cx="395988" cy="195332"/>
            </a:xfrm>
            <a:custGeom>
              <a:avLst/>
              <a:gdLst/>
              <a:ahLst/>
              <a:cxnLst/>
              <a:rect l="l" t="t" r="r" b="b"/>
              <a:pathLst>
                <a:path w="2234" h="1102" extrusionOk="0">
                  <a:moveTo>
                    <a:pt x="1" y="677"/>
                  </a:moveTo>
                  <a:cubicBezTo>
                    <a:pt x="1" y="677"/>
                    <a:pt x="417" y="1"/>
                    <a:pt x="1128" y="22"/>
                  </a:cubicBezTo>
                  <a:cubicBezTo>
                    <a:pt x="1835" y="44"/>
                    <a:pt x="2208" y="326"/>
                    <a:pt x="2225" y="382"/>
                  </a:cubicBezTo>
                  <a:cubicBezTo>
                    <a:pt x="2234" y="412"/>
                    <a:pt x="1848" y="850"/>
                    <a:pt x="1280" y="998"/>
                  </a:cubicBezTo>
                  <a:cubicBezTo>
                    <a:pt x="868" y="1102"/>
                    <a:pt x="309" y="1019"/>
                    <a:pt x="1" y="67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65;p15">
              <a:extLst>
                <a:ext uri="{FF2B5EF4-FFF2-40B4-BE49-F238E27FC236}">
                  <a16:creationId xmlns:a16="http://schemas.microsoft.com/office/drawing/2014/main" id="{388C0072-2EFF-470B-80CC-2F6D434819AF}"/>
                </a:ext>
              </a:extLst>
            </p:cNvPr>
            <p:cNvSpPr/>
            <p:nvPr/>
          </p:nvSpPr>
          <p:spPr>
            <a:xfrm>
              <a:off x="3366511" y="2440110"/>
              <a:ext cx="384466" cy="211462"/>
            </a:xfrm>
            <a:custGeom>
              <a:avLst/>
              <a:gdLst/>
              <a:ahLst/>
              <a:cxnLst/>
              <a:rect l="l" t="t" r="r" b="b"/>
              <a:pathLst>
                <a:path w="2169" h="1193" extrusionOk="0">
                  <a:moveTo>
                    <a:pt x="1" y="898"/>
                  </a:moveTo>
                  <a:cubicBezTo>
                    <a:pt x="1" y="898"/>
                    <a:pt x="313" y="165"/>
                    <a:pt x="1015" y="82"/>
                  </a:cubicBezTo>
                  <a:cubicBezTo>
                    <a:pt x="1718" y="0"/>
                    <a:pt x="2130" y="217"/>
                    <a:pt x="2156" y="269"/>
                  </a:cubicBezTo>
                  <a:cubicBezTo>
                    <a:pt x="2169" y="299"/>
                    <a:pt x="1852" y="793"/>
                    <a:pt x="1310" y="1023"/>
                  </a:cubicBezTo>
                  <a:cubicBezTo>
                    <a:pt x="924" y="1184"/>
                    <a:pt x="356" y="1192"/>
                    <a:pt x="1" y="89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66;p15">
              <a:extLst>
                <a:ext uri="{FF2B5EF4-FFF2-40B4-BE49-F238E27FC236}">
                  <a16:creationId xmlns:a16="http://schemas.microsoft.com/office/drawing/2014/main" id="{F9D9A29D-E9EC-44F9-A197-5329803952F4}"/>
                </a:ext>
              </a:extLst>
            </p:cNvPr>
            <p:cNvSpPr/>
            <p:nvPr/>
          </p:nvSpPr>
          <p:spPr>
            <a:xfrm>
              <a:off x="3160542" y="2218721"/>
              <a:ext cx="301511" cy="373648"/>
            </a:xfrm>
            <a:custGeom>
              <a:avLst/>
              <a:gdLst/>
              <a:ahLst/>
              <a:cxnLst/>
              <a:rect l="l" t="t" r="r" b="b"/>
              <a:pathLst>
                <a:path w="1701" h="2108" extrusionOk="0">
                  <a:moveTo>
                    <a:pt x="1089" y="2108"/>
                  </a:moveTo>
                  <a:cubicBezTo>
                    <a:pt x="1089" y="2108"/>
                    <a:pt x="309" y="1969"/>
                    <a:pt x="153" y="1275"/>
                  </a:cubicBezTo>
                  <a:cubicBezTo>
                    <a:pt x="1" y="586"/>
                    <a:pt x="196" y="57"/>
                    <a:pt x="248" y="31"/>
                  </a:cubicBezTo>
                  <a:cubicBezTo>
                    <a:pt x="296" y="0"/>
                    <a:pt x="1700" y="1188"/>
                    <a:pt x="1089" y="210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67;p15">
              <a:extLst>
                <a:ext uri="{FF2B5EF4-FFF2-40B4-BE49-F238E27FC236}">
                  <a16:creationId xmlns:a16="http://schemas.microsoft.com/office/drawing/2014/main" id="{4D37709F-3B3B-46B6-B95E-D50671CB8945}"/>
                </a:ext>
              </a:extLst>
            </p:cNvPr>
            <p:cNvSpPr/>
            <p:nvPr/>
          </p:nvSpPr>
          <p:spPr>
            <a:xfrm>
              <a:off x="3507251" y="1951245"/>
              <a:ext cx="352206" cy="259143"/>
            </a:xfrm>
            <a:custGeom>
              <a:avLst/>
              <a:gdLst/>
              <a:ahLst/>
              <a:cxnLst/>
              <a:rect l="l" t="t" r="r" b="b"/>
              <a:pathLst>
                <a:path w="1987" h="1462" extrusionOk="0">
                  <a:moveTo>
                    <a:pt x="0" y="1254"/>
                  </a:moveTo>
                  <a:cubicBezTo>
                    <a:pt x="0" y="1254"/>
                    <a:pt x="143" y="469"/>
                    <a:pt x="811" y="235"/>
                  </a:cubicBezTo>
                  <a:cubicBezTo>
                    <a:pt x="1479" y="1"/>
                    <a:pt x="1930" y="126"/>
                    <a:pt x="1964" y="174"/>
                  </a:cubicBezTo>
                  <a:cubicBezTo>
                    <a:pt x="1986" y="200"/>
                    <a:pt x="1782" y="746"/>
                    <a:pt x="1305" y="1089"/>
                  </a:cubicBezTo>
                  <a:cubicBezTo>
                    <a:pt x="963" y="1332"/>
                    <a:pt x="412" y="1462"/>
                    <a:pt x="0" y="125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68;p15">
              <a:extLst>
                <a:ext uri="{FF2B5EF4-FFF2-40B4-BE49-F238E27FC236}">
                  <a16:creationId xmlns:a16="http://schemas.microsoft.com/office/drawing/2014/main" id="{CE825FF1-C654-4202-B67C-3BDC5D29FCC0}"/>
                </a:ext>
              </a:extLst>
            </p:cNvPr>
            <p:cNvSpPr/>
            <p:nvPr/>
          </p:nvSpPr>
          <p:spPr>
            <a:xfrm>
              <a:off x="3245092" y="1835144"/>
              <a:ext cx="317641" cy="340679"/>
            </a:xfrm>
            <a:custGeom>
              <a:avLst/>
              <a:gdLst/>
              <a:ahLst/>
              <a:cxnLst/>
              <a:rect l="l" t="t" r="r" b="b"/>
              <a:pathLst>
                <a:path w="1792" h="1922" extrusionOk="0">
                  <a:moveTo>
                    <a:pt x="1397" y="1887"/>
                  </a:moveTo>
                  <a:cubicBezTo>
                    <a:pt x="1397" y="1887"/>
                    <a:pt x="603" y="1922"/>
                    <a:pt x="304" y="1280"/>
                  </a:cubicBezTo>
                  <a:cubicBezTo>
                    <a:pt x="1" y="634"/>
                    <a:pt x="83" y="79"/>
                    <a:pt x="122" y="40"/>
                  </a:cubicBezTo>
                  <a:cubicBezTo>
                    <a:pt x="166" y="1"/>
                    <a:pt x="1791" y="859"/>
                    <a:pt x="1397" y="188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69;p15">
              <a:extLst>
                <a:ext uri="{FF2B5EF4-FFF2-40B4-BE49-F238E27FC236}">
                  <a16:creationId xmlns:a16="http://schemas.microsoft.com/office/drawing/2014/main" id="{FF59A777-B53B-420A-B582-5140DA2458ED}"/>
                </a:ext>
              </a:extLst>
            </p:cNvPr>
            <p:cNvSpPr/>
            <p:nvPr/>
          </p:nvSpPr>
          <p:spPr>
            <a:xfrm>
              <a:off x="3436527" y="1366485"/>
              <a:ext cx="239117" cy="444372"/>
            </a:xfrm>
            <a:custGeom>
              <a:avLst/>
              <a:gdLst/>
              <a:ahLst/>
              <a:cxnLst/>
              <a:rect l="l" t="t" r="r" b="b"/>
              <a:pathLst>
                <a:path w="1349" h="2507" extrusionOk="0">
                  <a:moveTo>
                    <a:pt x="737" y="2506"/>
                  </a:moveTo>
                  <a:cubicBezTo>
                    <a:pt x="737" y="2506"/>
                    <a:pt x="0" y="2012"/>
                    <a:pt x="156" y="1236"/>
                  </a:cubicBezTo>
                  <a:cubicBezTo>
                    <a:pt x="308" y="460"/>
                    <a:pt x="746" y="13"/>
                    <a:pt x="811" y="4"/>
                  </a:cubicBezTo>
                  <a:cubicBezTo>
                    <a:pt x="850" y="0"/>
                    <a:pt x="1288" y="620"/>
                    <a:pt x="1327" y="1301"/>
                  </a:cubicBezTo>
                  <a:cubicBezTo>
                    <a:pt x="1349" y="1747"/>
                    <a:pt x="1145" y="2246"/>
                    <a:pt x="737" y="250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70;p15">
              <a:extLst>
                <a:ext uri="{FF2B5EF4-FFF2-40B4-BE49-F238E27FC236}">
                  <a16:creationId xmlns:a16="http://schemas.microsoft.com/office/drawing/2014/main" id="{A357CDFB-2EE0-4CC9-9B71-BD880DB70BBA}"/>
                </a:ext>
              </a:extLst>
            </p:cNvPr>
            <p:cNvSpPr/>
            <p:nvPr/>
          </p:nvSpPr>
          <p:spPr>
            <a:xfrm>
              <a:off x="2923908" y="1764419"/>
              <a:ext cx="657262" cy="1627887"/>
            </a:xfrm>
            <a:custGeom>
              <a:avLst/>
              <a:gdLst/>
              <a:ahLst/>
              <a:cxnLst/>
              <a:rect l="l" t="t" r="r" b="b"/>
              <a:pathLst>
                <a:path w="3708" h="9184" extrusionOk="0">
                  <a:moveTo>
                    <a:pt x="3595" y="1"/>
                  </a:moveTo>
                  <a:cubicBezTo>
                    <a:pt x="3205" y="4922"/>
                    <a:pt x="9" y="9102"/>
                    <a:pt x="0" y="9115"/>
                  </a:cubicBezTo>
                  <a:lnTo>
                    <a:pt x="91" y="9184"/>
                  </a:lnTo>
                  <a:cubicBezTo>
                    <a:pt x="100" y="9171"/>
                    <a:pt x="3313" y="4965"/>
                    <a:pt x="3707" y="14"/>
                  </a:cubicBezTo>
                  <a:lnTo>
                    <a:pt x="359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71;p15">
              <a:extLst>
                <a:ext uri="{FF2B5EF4-FFF2-40B4-BE49-F238E27FC236}">
                  <a16:creationId xmlns:a16="http://schemas.microsoft.com/office/drawing/2014/main" id="{73A2D8BE-A3B0-4AF6-8BEC-809E3D0C05F3}"/>
                </a:ext>
              </a:extLst>
            </p:cNvPr>
            <p:cNvSpPr/>
            <p:nvPr/>
          </p:nvSpPr>
          <p:spPr>
            <a:xfrm>
              <a:off x="1376124" y="2851871"/>
              <a:ext cx="292116" cy="384461"/>
            </a:xfrm>
            <a:custGeom>
              <a:avLst/>
              <a:gdLst/>
              <a:ahLst/>
              <a:cxnLst/>
              <a:rect l="l" t="t" r="r" b="b"/>
              <a:pathLst>
                <a:path w="1648" h="2169" extrusionOk="0">
                  <a:moveTo>
                    <a:pt x="685" y="2169"/>
                  </a:moveTo>
                  <a:cubicBezTo>
                    <a:pt x="685" y="2169"/>
                    <a:pt x="1448" y="1965"/>
                    <a:pt x="1548" y="1263"/>
                  </a:cubicBezTo>
                  <a:cubicBezTo>
                    <a:pt x="1648" y="565"/>
                    <a:pt x="1409" y="53"/>
                    <a:pt x="1357" y="27"/>
                  </a:cubicBezTo>
                  <a:cubicBezTo>
                    <a:pt x="1305" y="1"/>
                    <a:pt x="0" y="1302"/>
                    <a:pt x="685" y="216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72;p15">
              <a:extLst>
                <a:ext uri="{FF2B5EF4-FFF2-40B4-BE49-F238E27FC236}">
                  <a16:creationId xmlns:a16="http://schemas.microsoft.com/office/drawing/2014/main" id="{095261B3-7699-45FF-801D-FC4141FF4313}"/>
                </a:ext>
              </a:extLst>
            </p:cNvPr>
            <p:cNvSpPr/>
            <p:nvPr/>
          </p:nvSpPr>
          <p:spPr>
            <a:xfrm>
              <a:off x="942560" y="2785046"/>
              <a:ext cx="384466" cy="211639"/>
            </a:xfrm>
            <a:custGeom>
              <a:avLst/>
              <a:gdLst/>
              <a:ahLst/>
              <a:cxnLst/>
              <a:rect l="l" t="t" r="r" b="b"/>
              <a:pathLst>
                <a:path w="2169" h="1194" extrusionOk="0">
                  <a:moveTo>
                    <a:pt x="2169" y="903"/>
                  </a:moveTo>
                  <a:cubicBezTo>
                    <a:pt x="2169" y="903"/>
                    <a:pt x="1857" y="170"/>
                    <a:pt x="1154" y="83"/>
                  </a:cubicBezTo>
                  <a:cubicBezTo>
                    <a:pt x="448" y="1"/>
                    <a:pt x="40" y="222"/>
                    <a:pt x="14" y="274"/>
                  </a:cubicBezTo>
                  <a:cubicBezTo>
                    <a:pt x="1" y="304"/>
                    <a:pt x="317" y="794"/>
                    <a:pt x="855" y="1024"/>
                  </a:cubicBezTo>
                  <a:cubicBezTo>
                    <a:pt x="1245" y="1189"/>
                    <a:pt x="1809" y="1193"/>
                    <a:pt x="2169" y="90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73;p15">
              <a:extLst>
                <a:ext uri="{FF2B5EF4-FFF2-40B4-BE49-F238E27FC236}">
                  <a16:creationId xmlns:a16="http://schemas.microsoft.com/office/drawing/2014/main" id="{7B0AADF5-0D0A-4159-B575-B7334DADE1B4}"/>
                </a:ext>
              </a:extLst>
            </p:cNvPr>
            <p:cNvSpPr/>
            <p:nvPr/>
          </p:nvSpPr>
          <p:spPr>
            <a:xfrm>
              <a:off x="1231662" y="2563833"/>
              <a:ext cx="301333" cy="374357"/>
            </a:xfrm>
            <a:custGeom>
              <a:avLst/>
              <a:gdLst/>
              <a:ahLst/>
              <a:cxnLst/>
              <a:rect l="l" t="t" r="r" b="b"/>
              <a:pathLst>
                <a:path w="1700" h="2112" extrusionOk="0">
                  <a:moveTo>
                    <a:pt x="612" y="2112"/>
                  </a:moveTo>
                  <a:cubicBezTo>
                    <a:pt x="612" y="2112"/>
                    <a:pt x="1392" y="1969"/>
                    <a:pt x="1548" y="1279"/>
                  </a:cubicBezTo>
                  <a:cubicBezTo>
                    <a:pt x="1700" y="585"/>
                    <a:pt x="1505" y="61"/>
                    <a:pt x="1453" y="30"/>
                  </a:cubicBezTo>
                  <a:cubicBezTo>
                    <a:pt x="1405" y="0"/>
                    <a:pt x="0" y="1192"/>
                    <a:pt x="612" y="211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74;p15">
              <a:extLst>
                <a:ext uri="{FF2B5EF4-FFF2-40B4-BE49-F238E27FC236}">
                  <a16:creationId xmlns:a16="http://schemas.microsoft.com/office/drawing/2014/main" id="{C2B3F3BF-C40D-4A10-943D-BAC4BBF86569}"/>
                </a:ext>
              </a:extLst>
            </p:cNvPr>
            <p:cNvSpPr/>
            <p:nvPr/>
          </p:nvSpPr>
          <p:spPr>
            <a:xfrm>
              <a:off x="1105634" y="3115624"/>
              <a:ext cx="395988" cy="195332"/>
            </a:xfrm>
            <a:custGeom>
              <a:avLst/>
              <a:gdLst/>
              <a:ahLst/>
              <a:cxnLst/>
              <a:rect l="l" t="t" r="r" b="b"/>
              <a:pathLst>
                <a:path w="2234" h="1102" extrusionOk="0">
                  <a:moveTo>
                    <a:pt x="2233" y="681"/>
                  </a:moveTo>
                  <a:cubicBezTo>
                    <a:pt x="2233" y="681"/>
                    <a:pt x="1812" y="0"/>
                    <a:pt x="1106" y="22"/>
                  </a:cubicBezTo>
                  <a:cubicBezTo>
                    <a:pt x="399" y="48"/>
                    <a:pt x="26" y="325"/>
                    <a:pt x="9" y="382"/>
                  </a:cubicBezTo>
                  <a:cubicBezTo>
                    <a:pt x="0" y="416"/>
                    <a:pt x="386" y="854"/>
                    <a:pt x="954" y="997"/>
                  </a:cubicBezTo>
                  <a:cubicBezTo>
                    <a:pt x="1366" y="1101"/>
                    <a:pt x="1925" y="1023"/>
                    <a:pt x="2233" y="68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75;p15">
              <a:extLst>
                <a:ext uri="{FF2B5EF4-FFF2-40B4-BE49-F238E27FC236}">
                  <a16:creationId xmlns:a16="http://schemas.microsoft.com/office/drawing/2014/main" id="{8533FF2F-F044-4236-B474-E86720F4DDEA}"/>
                </a:ext>
              </a:extLst>
            </p:cNvPr>
            <p:cNvSpPr/>
            <p:nvPr/>
          </p:nvSpPr>
          <p:spPr>
            <a:xfrm>
              <a:off x="773637" y="2418485"/>
              <a:ext cx="384289" cy="211462"/>
            </a:xfrm>
            <a:custGeom>
              <a:avLst/>
              <a:gdLst/>
              <a:ahLst/>
              <a:cxnLst/>
              <a:rect l="l" t="t" r="r" b="b"/>
              <a:pathLst>
                <a:path w="2168" h="1193" extrusionOk="0">
                  <a:moveTo>
                    <a:pt x="2168" y="902"/>
                  </a:moveTo>
                  <a:cubicBezTo>
                    <a:pt x="2168" y="902"/>
                    <a:pt x="1856" y="170"/>
                    <a:pt x="1153" y="83"/>
                  </a:cubicBezTo>
                  <a:cubicBezTo>
                    <a:pt x="447" y="1"/>
                    <a:pt x="39" y="222"/>
                    <a:pt x="13" y="274"/>
                  </a:cubicBezTo>
                  <a:cubicBezTo>
                    <a:pt x="0" y="304"/>
                    <a:pt x="317" y="798"/>
                    <a:pt x="854" y="1024"/>
                  </a:cubicBezTo>
                  <a:cubicBezTo>
                    <a:pt x="1244" y="1189"/>
                    <a:pt x="1812" y="1193"/>
                    <a:pt x="2168" y="90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76;p15">
              <a:extLst>
                <a:ext uri="{FF2B5EF4-FFF2-40B4-BE49-F238E27FC236}">
                  <a16:creationId xmlns:a16="http://schemas.microsoft.com/office/drawing/2014/main" id="{D12542AE-0B2C-4E7C-88C9-C4B5398EEF19}"/>
                </a:ext>
              </a:extLst>
            </p:cNvPr>
            <p:cNvSpPr/>
            <p:nvPr/>
          </p:nvSpPr>
          <p:spPr>
            <a:xfrm>
              <a:off x="1062562" y="2197096"/>
              <a:ext cx="301334" cy="374535"/>
            </a:xfrm>
            <a:custGeom>
              <a:avLst/>
              <a:gdLst/>
              <a:ahLst/>
              <a:cxnLst/>
              <a:rect l="l" t="t" r="r" b="b"/>
              <a:pathLst>
                <a:path w="1700" h="2113" extrusionOk="0">
                  <a:moveTo>
                    <a:pt x="612" y="2112"/>
                  </a:moveTo>
                  <a:cubicBezTo>
                    <a:pt x="612" y="2112"/>
                    <a:pt x="1392" y="1974"/>
                    <a:pt x="1548" y="1280"/>
                  </a:cubicBezTo>
                  <a:cubicBezTo>
                    <a:pt x="1700" y="586"/>
                    <a:pt x="1505" y="62"/>
                    <a:pt x="1453" y="31"/>
                  </a:cubicBezTo>
                  <a:cubicBezTo>
                    <a:pt x="1405" y="1"/>
                    <a:pt x="0" y="1193"/>
                    <a:pt x="612" y="211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77;p15">
              <a:extLst>
                <a:ext uri="{FF2B5EF4-FFF2-40B4-BE49-F238E27FC236}">
                  <a16:creationId xmlns:a16="http://schemas.microsoft.com/office/drawing/2014/main" id="{88DFD150-5781-4BD2-8E7F-13D5CE03C57C}"/>
                </a:ext>
              </a:extLst>
            </p:cNvPr>
            <p:cNvSpPr/>
            <p:nvPr/>
          </p:nvSpPr>
          <p:spPr>
            <a:xfrm>
              <a:off x="665158" y="1930506"/>
              <a:ext cx="352206" cy="259143"/>
            </a:xfrm>
            <a:custGeom>
              <a:avLst/>
              <a:gdLst/>
              <a:ahLst/>
              <a:cxnLst/>
              <a:rect l="l" t="t" r="r" b="b"/>
              <a:pathLst>
                <a:path w="1987" h="1462" extrusionOk="0">
                  <a:moveTo>
                    <a:pt x="1987" y="1249"/>
                  </a:moveTo>
                  <a:cubicBezTo>
                    <a:pt x="1987" y="1249"/>
                    <a:pt x="1843" y="469"/>
                    <a:pt x="1176" y="235"/>
                  </a:cubicBezTo>
                  <a:cubicBezTo>
                    <a:pt x="508" y="0"/>
                    <a:pt x="57" y="126"/>
                    <a:pt x="22" y="170"/>
                  </a:cubicBezTo>
                  <a:cubicBezTo>
                    <a:pt x="1" y="196"/>
                    <a:pt x="205" y="746"/>
                    <a:pt x="681" y="1089"/>
                  </a:cubicBezTo>
                  <a:cubicBezTo>
                    <a:pt x="1024" y="1332"/>
                    <a:pt x="1575" y="1462"/>
                    <a:pt x="1987" y="124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78;p15">
              <a:extLst>
                <a:ext uri="{FF2B5EF4-FFF2-40B4-BE49-F238E27FC236}">
                  <a16:creationId xmlns:a16="http://schemas.microsoft.com/office/drawing/2014/main" id="{C63D096F-0DA8-4000-985A-6FF85A56F9C8}"/>
                </a:ext>
              </a:extLst>
            </p:cNvPr>
            <p:cNvSpPr/>
            <p:nvPr/>
          </p:nvSpPr>
          <p:spPr>
            <a:xfrm>
              <a:off x="961881" y="1813696"/>
              <a:ext cx="317464" cy="340679"/>
            </a:xfrm>
            <a:custGeom>
              <a:avLst/>
              <a:gdLst/>
              <a:ahLst/>
              <a:cxnLst/>
              <a:rect l="l" t="t" r="r" b="b"/>
              <a:pathLst>
                <a:path w="1791" h="1922" extrusionOk="0">
                  <a:moveTo>
                    <a:pt x="395" y="1886"/>
                  </a:moveTo>
                  <a:cubicBezTo>
                    <a:pt x="395" y="1886"/>
                    <a:pt x="1188" y="1921"/>
                    <a:pt x="1488" y="1279"/>
                  </a:cubicBezTo>
                  <a:cubicBezTo>
                    <a:pt x="1791" y="638"/>
                    <a:pt x="1709" y="83"/>
                    <a:pt x="1670" y="44"/>
                  </a:cubicBezTo>
                  <a:cubicBezTo>
                    <a:pt x="1626" y="0"/>
                    <a:pt x="0" y="859"/>
                    <a:pt x="395" y="188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79;p15">
              <a:extLst>
                <a:ext uri="{FF2B5EF4-FFF2-40B4-BE49-F238E27FC236}">
                  <a16:creationId xmlns:a16="http://schemas.microsoft.com/office/drawing/2014/main" id="{7C5B164E-F541-42A9-9D26-8A790BBA6905}"/>
                </a:ext>
              </a:extLst>
            </p:cNvPr>
            <p:cNvSpPr/>
            <p:nvPr/>
          </p:nvSpPr>
          <p:spPr>
            <a:xfrm>
              <a:off x="848793" y="1345569"/>
              <a:ext cx="239294" cy="444549"/>
            </a:xfrm>
            <a:custGeom>
              <a:avLst/>
              <a:gdLst/>
              <a:ahLst/>
              <a:cxnLst/>
              <a:rect l="l" t="t" r="r" b="b"/>
              <a:pathLst>
                <a:path w="1350" h="2508" extrusionOk="0">
                  <a:moveTo>
                    <a:pt x="612" y="2507"/>
                  </a:moveTo>
                  <a:cubicBezTo>
                    <a:pt x="612" y="2507"/>
                    <a:pt x="1349" y="2013"/>
                    <a:pt x="1193" y="1237"/>
                  </a:cubicBezTo>
                  <a:cubicBezTo>
                    <a:pt x="1042" y="461"/>
                    <a:pt x="604" y="10"/>
                    <a:pt x="539" y="1"/>
                  </a:cubicBezTo>
                  <a:cubicBezTo>
                    <a:pt x="500" y="1"/>
                    <a:pt x="62" y="621"/>
                    <a:pt x="23" y="1302"/>
                  </a:cubicBezTo>
                  <a:cubicBezTo>
                    <a:pt x="1" y="1744"/>
                    <a:pt x="200" y="2243"/>
                    <a:pt x="612" y="250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80;p15">
              <a:extLst>
                <a:ext uri="{FF2B5EF4-FFF2-40B4-BE49-F238E27FC236}">
                  <a16:creationId xmlns:a16="http://schemas.microsoft.com/office/drawing/2014/main" id="{A802770F-6639-464E-B796-6D457D39EF82}"/>
                </a:ext>
              </a:extLst>
            </p:cNvPr>
            <p:cNvSpPr/>
            <p:nvPr/>
          </p:nvSpPr>
          <p:spPr>
            <a:xfrm>
              <a:off x="943447" y="1743681"/>
              <a:ext cx="657262" cy="1627178"/>
            </a:xfrm>
            <a:custGeom>
              <a:avLst/>
              <a:gdLst/>
              <a:ahLst/>
              <a:cxnLst/>
              <a:rect l="l" t="t" r="r" b="b"/>
              <a:pathLst>
                <a:path w="3708" h="9180" extrusionOk="0">
                  <a:moveTo>
                    <a:pt x="113" y="1"/>
                  </a:moveTo>
                  <a:lnTo>
                    <a:pt x="0" y="10"/>
                  </a:lnTo>
                  <a:cubicBezTo>
                    <a:pt x="391" y="4961"/>
                    <a:pt x="3603" y="9167"/>
                    <a:pt x="3616" y="9180"/>
                  </a:cubicBezTo>
                  <a:lnTo>
                    <a:pt x="3707" y="9110"/>
                  </a:lnTo>
                  <a:cubicBezTo>
                    <a:pt x="3699" y="9097"/>
                    <a:pt x="503" y="4918"/>
                    <a:pt x="11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81;p15">
              <a:extLst>
                <a:ext uri="{FF2B5EF4-FFF2-40B4-BE49-F238E27FC236}">
                  <a16:creationId xmlns:a16="http://schemas.microsoft.com/office/drawing/2014/main" id="{7E0B9FA0-7C7F-4C1C-8EF2-4C144D757ED0}"/>
                </a:ext>
              </a:extLst>
            </p:cNvPr>
            <p:cNvSpPr/>
            <p:nvPr/>
          </p:nvSpPr>
          <p:spPr>
            <a:xfrm>
              <a:off x="3069965" y="3403839"/>
              <a:ext cx="768578" cy="913914"/>
            </a:xfrm>
            <a:custGeom>
              <a:avLst/>
              <a:gdLst/>
              <a:ahLst/>
              <a:cxnLst/>
              <a:rect l="l" t="t" r="r" b="b"/>
              <a:pathLst>
                <a:path w="4336" h="5156" extrusionOk="0">
                  <a:moveTo>
                    <a:pt x="581" y="4774"/>
                  </a:moveTo>
                  <a:cubicBezTo>
                    <a:pt x="581" y="4774"/>
                    <a:pt x="0" y="3776"/>
                    <a:pt x="482" y="2502"/>
                  </a:cubicBezTo>
                  <a:cubicBezTo>
                    <a:pt x="1427" y="0"/>
                    <a:pt x="4336" y="989"/>
                    <a:pt x="2753" y="3776"/>
                  </a:cubicBezTo>
                  <a:cubicBezTo>
                    <a:pt x="1969" y="5155"/>
                    <a:pt x="642" y="4748"/>
                    <a:pt x="581" y="477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82;p15">
              <a:extLst>
                <a:ext uri="{FF2B5EF4-FFF2-40B4-BE49-F238E27FC236}">
                  <a16:creationId xmlns:a16="http://schemas.microsoft.com/office/drawing/2014/main" id="{5FF58B3C-46F3-4349-8A40-4E1FC2372CEE}"/>
                </a:ext>
              </a:extLst>
            </p:cNvPr>
            <p:cNvSpPr/>
            <p:nvPr/>
          </p:nvSpPr>
          <p:spPr>
            <a:xfrm>
              <a:off x="3182876" y="3684963"/>
              <a:ext cx="389075" cy="472910"/>
            </a:xfrm>
            <a:custGeom>
              <a:avLst/>
              <a:gdLst/>
              <a:ahLst/>
              <a:cxnLst/>
              <a:rect l="l" t="t" r="r" b="b"/>
              <a:pathLst>
                <a:path w="2195" h="2668" extrusionOk="0">
                  <a:moveTo>
                    <a:pt x="239" y="2667"/>
                  </a:moveTo>
                  <a:cubicBezTo>
                    <a:pt x="239" y="2667"/>
                    <a:pt x="287" y="2542"/>
                    <a:pt x="404" y="2294"/>
                  </a:cubicBezTo>
                  <a:cubicBezTo>
                    <a:pt x="386" y="2299"/>
                    <a:pt x="334" y="2286"/>
                    <a:pt x="226" y="2130"/>
                  </a:cubicBezTo>
                  <a:cubicBezTo>
                    <a:pt x="105" y="1948"/>
                    <a:pt x="1" y="1592"/>
                    <a:pt x="1" y="1592"/>
                  </a:cubicBezTo>
                  <a:lnTo>
                    <a:pt x="404" y="2290"/>
                  </a:lnTo>
                  <a:cubicBezTo>
                    <a:pt x="469" y="2160"/>
                    <a:pt x="547" y="1995"/>
                    <a:pt x="655" y="1796"/>
                  </a:cubicBezTo>
                  <a:cubicBezTo>
                    <a:pt x="621" y="1774"/>
                    <a:pt x="573" y="1692"/>
                    <a:pt x="521" y="1488"/>
                  </a:cubicBezTo>
                  <a:cubicBezTo>
                    <a:pt x="438" y="1176"/>
                    <a:pt x="473" y="617"/>
                    <a:pt x="473" y="617"/>
                  </a:cubicBezTo>
                  <a:lnTo>
                    <a:pt x="681" y="1753"/>
                  </a:lnTo>
                  <a:cubicBezTo>
                    <a:pt x="759" y="1609"/>
                    <a:pt x="850" y="1445"/>
                    <a:pt x="954" y="1263"/>
                  </a:cubicBezTo>
                  <a:cubicBezTo>
                    <a:pt x="976" y="1228"/>
                    <a:pt x="998" y="1189"/>
                    <a:pt x="1019" y="1154"/>
                  </a:cubicBezTo>
                  <a:cubicBezTo>
                    <a:pt x="989" y="1111"/>
                    <a:pt x="954" y="1028"/>
                    <a:pt x="911" y="872"/>
                  </a:cubicBezTo>
                  <a:cubicBezTo>
                    <a:pt x="829" y="560"/>
                    <a:pt x="868" y="1"/>
                    <a:pt x="868" y="1"/>
                  </a:cubicBezTo>
                  <a:lnTo>
                    <a:pt x="1063" y="1085"/>
                  </a:lnTo>
                  <a:cubicBezTo>
                    <a:pt x="1553" y="287"/>
                    <a:pt x="1848" y="70"/>
                    <a:pt x="1848" y="70"/>
                  </a:cubicBezTo>
                  <a:cubicBezTo>
                    <a:pt x="1848" y="70"/>
                    <a:pt x="1531" y="526"/>
                    <a:pt x="1102" y="1215"/>
                  </a:cubicBezTo>
                  <a:lnTo>
                    <a:pt x="2194" y="877"/>
                  </a:lnTo>
                  <a:cubicBezTo>
                    <a:pt x="2194" y="877"/>
                    <a:pt x="1713" y="1167"/>
                    <a:pt x="1401" y="1237"/>
                  </a:cubicBezTo>
                  <a:cubicBezTo>
                    <a:pt x="1206" y="1280"/>
                    <a:pt x="1111" y="1276"/>
                    <a:pt x="1072" y="1263"/>
                  </a:cubicBezTo>
                  <a:cubicBezTo>
                    <a:pt x="967" y="1427"/>
                    <a:pt x="855" y="1609"/>
                    <a:pt x="742" y="1796"/>
                  </a:cubicBezTo>
                  <a:lnTo>
                    <a:pt x="1874" y="1605"/>
                  </a:lnTo>
                  <a:cubicBezTo>
                    <a:pt x="1874" y="1605"/>
                    <a:pt x="1358" y="1831"/>
                    <a:pt x="1037" y="1861"/>
                  </a:cubicBezTo>
                  <a:cubicBezTo>
                    <a:pt x="850" y="1878"/>
                    <a:pt x="759" y="1861"/>
                    <a:pt x="716" y="1844"/>
                  </a:cubicBezTo>
                  <a:cubicBezTo>
                    <a:pt x="629" y="1987"/>
                    <a:pt x="543" y="2138"/>
                    <a:pt x="452" y="2290"/>
                  </a:cubicBezTo>
                  <a:lnTo>
                    <a:pt x="1245" y="2446"/>
                  </a:lnTo>
                  <a:cubicBezTo>
                    <a:pt x="1245" y="2446"/>
                    <a:pt x="868" y="2464"/>
                    <a:pt x="660" y="2407"/>
                  </a:cubicBezTo>
                  <a:cubicBezTo>
                    <a:pt x="495" y="2360"/>
                    <a:pt x="452" y="2320"/>
                    <a:pt x="447" y="2299"/>
                  </a:cubicBezTo>
                  <a:cubicBezTo>
                    <a:pt x="378" y="2420"/>
                    <a:pt x="308" y="2542"/>
                    <a:pt x="239" y="2667"/>
                  </a:cubicBezTo>
                  <a:close/>
                </a:path>
              </a:pathLst>
            </a:custGeom>
            <a:solidFill>
              <a:srgbClr val="0068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83;p15">
              <a:extLst>
                <a:ext uri="{FF2B5EF4-FFF2-40B4-BE49-F238E27FC236}">
                  <a16:creationId xmlns:a16="http://schemas.microsoft.com/office/drawing/2014/main" id="{6D141BA8-75E3-4589-989E-8EA5CAC84D3A}"/>
                </a:ext>
              </a:extLst>
            </p:cNvPr>
            <p:cNvSpPr/>
            <p:nvPr/>
          </p:nvSpPr>
          <p:spPr>
            <a:xfrm>
              <a:off x="304800" y="3064752"/>
              <a:ext cx="835580" cy="915509"/>
            </a:xfrm>
            <a:custGeom>
              <a:avLst/>
              <a:gdLst/>
              <a:ahLst/>
              <a:cxnLst/>
              <a:rect l="l" t="t" r="r" b="b"/>
              <a:pathLst>
                <a:path w="4714" h="5165" extrusionOk="0">
                  <a:moveTo>
                    <a:pt x="3677" y="5165"/>
                  </a:moveTo>
                  <a:cubicBezTo>
                    <a:pt x="3677" y="5165"/>
                    <a:pt x="2519" y="5152"/>
                    <a:pt x="1670" y="4090"/>
                  </a:cubicBezTo>
                  <a:cubicBezTo>
                    <a:pt x="0" y="2000"/>
                    <a:pt x="2337" y="1"/>
                    <a:pt x="3928" y="2789"/>
                  </a:cubicBezTo>
                  <a:cubicBezTo>
                    <a:pt x="4713" y="4163"/>
                    <a:pt x="3681" y="5095"/>
                    <a:pt x="3677" y="516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84;p15">
              <a:extLst>
                <a:ext uri="{FF2B5EF4-FFF2-40B4-BE49-F238E27FC236}">
                  <a16:creationId xmlns:a16="http://schemas.microsoft.com/office/drawing/2014/main" id="{D5A2712C-C392-4C86-9F1A-B5A511D9FBE6}"/>
                </a:ext>
              </a:extLst>
            </p:cNvPr>
            <p:cNvSpPr/>
            <p:nvPr/>
          </p:nvSpPr>
          <p:spPr>
            <a:xfrm>
              <a:off x="554551" y="3407561"/>
              <a:ext cx="406800" cy="479823"/>
            </a:xfrm>
            <a:custGeom>
              <a:avLst/>
              <a:gdLst/>
              <a:ahLst/>
              <a:cxnLst/>
              <a:rect l="l" t="t" r="r" b="b"/>
              <a:pathLst>
                <a:path w="2295" h="2707" extrusionOk="0">
                  <a:moveTo>
                    <a:pt x="1969" y="2706"/>
                  </a:moveTo>
                  <a:cubicBezTo>
                    <a:pt x="1969" y="2706"/>
                    <a:pt x="1886" y="2606"/>
                    <a:pt x="1735" y="2377"/>
                  </a:cubicBezTo>
                  <a:cubicBezTo>
                    <a:pt x="1730" y="2394"/>
                    <a:pt x="1691" y="2433"/>
                    <a:pt x="1501" y="2446"/>
                  </a:cubicBezTo>
                  <a:cubicBezTo>
                    <a:pt x="1284" y="2459"/>
                    <a:pt x="924" y="2364"/>
                    <a:pt x="924" y="2364"/>
                  </a:cubicBezTo>
                  <a:lnTo>
                    <a:pt x="1730" y="2372"/>
                  </a:lnTo>
                  <a:cubicBezTo>
                    <a:pt x="1652" y="2255"/>
                    <a:pt x="1553" y="2104"/>
                    <a:pt x="1436" y="1908"/>
                  </a:cubicBezTo>
                  <a:cubicBezTo>
                    <a:pt x="1397" y="1921"/>
                    <a:pt x="1301" y="1926"/>
                    <a:pt x="1097" y="1865"/>
                  </a:cubicBezTo>
                  <a:cubicBezTo>
                    <a:pt x="790" y="1778"/>
                    <a:pt x="330" y="1462"/>
                    <a:pt x="330" y="1462"/>
                  </a:cubicBezTo>
                  <a:lnTo>
                    <a:pt x="1410" y="1865"/>
                  </a:lnTo>
                  <a:cubicBezTo>
                    <a:pt x="1323" y="1722"/>
                    <a:pt x="1232" y="1562"/>
                    <a:pt x="1128" y="1379"/>
                  </a:cubicBezTo>
                  <a:cubicBezTo>
                    <a:pt x="1110" y="1340"/>
                    <a:pt x="1089" y="1301"/>
                    <a:pt x="1067" y="1262"/>
                  </a:cubicBezTo>
                  <a:cubicBezTo>
                    <a:pt x="1015" y="1267"/>
                    <a:pt x="924" y="1258"/>
                    <a:pt x="772" y="1215"/>
                  </a:cubicBezTo>
                  <a:cubicBezTo>
                    <a:pt x="460" y="1124"/>
                    <a:pt x="0" y="807"/>
                    <a:pt x="0" y="807"/>
                  </a:cubicBezTo>
                  <a:lnTo>
                    <a:pt x="1028" y="1193"/>
                  </a:lnTo>
                  <a:cubicBezTo>
                    <a:pt x="594" y="365"/>
                    <a:pt x="560" y="1"/>
                    <a:pt x="560" y="1"/>
                  </a:cubicBezTo>
                  <a:cubicBezTo>
                    <a:pt x="560" y="1"/>
                    <a:pt x="790" y="508"/>
                    <a:pt x="1158" y="1228"/>
                  </a:cubicBezTo>
                  <a:lnTo>
                    <a:pt x="1431" y="113"/>
                  </a:lnTo>
                  <a:cubicBezTo>
                    <a:pt x="1431" y="113"/>
                    <a:pt x="1431" y="673"/>
                    <a:pt x="1331" y="981"/>
                  </a:cubicBezTo>
                  <a:cubicBezTo>
                    <a:pt x="1271" y="1171"/>
                    <a:pt x="1219" y="1249"/>
                    <a:pt x="1184" y="1280"/>
                  </a:cubicBezTo>
                  <a:cubicBezTo>
                    <a:pt x="1275" y="1453"/>
                    <a:pt x="1375" y="1640"/>
                    <a:pt x="1479" y="1830"/>
                  </a:cubicBezTo>
                  <a:lnTo>
                    <a:pt x="1891" y="764"/>
                  </a:lnTo>
                  <a:cubicBezTo>
                    <a:pt x="1891" y="764"/>
                    <a:pt x="1821" y="1319"/>
                    <a:pt x="1683" y="1609"/>
                  </a:cubicBezTo>
                  <a:cubicBezTo>
                    <a:pt x="1605" y="1778"/>
                    <a:pt x="1544" y="1852"/>
                    <a:pt x="1505" y="1882"/>
                  </a:cubicBezTo>
                  <a:cubicBezTo>
                    <a:pt x="1583" y="2030"/>
                    <a:pt x="1670" y="2182"/>
                    <a:pt x="1756" y="2333"/>
                  </a:cubicBezTo>
                  <a:lnTo>
                    <a:pt x="2294" y="1735"/>
                  </a:lnTo>
                  <a:cubicBezTo>
                    <a:pt x="2294" y="1735"/>
                    <a:pt x="2116" y="2064"/>
                    <a:pt x="1960" y="2216"/>
                  </a:cubicBezTo>
                  <a:cubicBezTo>
                    <a:pt x="1839" y="2333"/>
                    <a:pt x="1782" y="2346"/>
                    <a:pt x="1761" y="2342"/>
                  </a:cubicBezTo>
                  <a:cubicBezTo>
                    <a:pt x="1830" y="2463"/>
                    <a:pt x="1899" y="2585"/>
                    <a:pt x="1969" y="2706"/>
                  </a:cubicBezTo>
                  <a:close/>
                </a:path>
              </a:pathLst>
            </a:custGeom>
            <a:solidFill>
              <a:srgbClr val="0068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85;p15">
              <a:extLst>
                <a:ext uri="{FF2B5EF4-FFF2-40B4-BE49-F238E27FC236}">
                  <a16:creationId xmlns:a16="http://schemas.microsoft.com/office/drawing/2014/main" id="{6658939A-4317-42B2-AE41-C3AA4F8DE160}"/>
                </a:ext>
              </a:extLst>
            </p:cNvPr>
            <p:cNvSpPr/>
            <p:nvPr/>
          </p:nvSpPr>
          <p:spPr>
            <a:xfrm>
              <a:off x="580607" y="4206798"/>
              <a:ext cx="3327254" cy="523604"/>
            </a:xfrm>
            <a:custGeom>
              <a:avLst/>
              <a:gdLst/>
              <a:ahLst/>
              <a:cxnLst/>
              <a:rect l="l" t="t" r="r" b="b"/>
              <a:pathLst>
                <a:path w="18771" h="2954" extrusionOk="0">
                  <a:moveTo>
                    <a:pt x="9383" y="1"/>
                  </a:moveTo>
                  <a:cubicBezTo>
                    <a:pt x="4202" y="1"/>
                    <a:pt x="1" y="660"/>
                    <a:pt x="1" y="1475"/>
                  </a:cubicBezTo>
                  <a:cubicBezTo>
                    <a:pt x="1" y="2290"/>
                    <a:pt x="4202" y="2953"/>
                    <a:pt x="9383" y="2953"/>
                  </a:cubicBezTo>
                  <a:cubicBezTo>
                    <a:pt x="14569" y="2953"/>
                    <a:pt x="18770" y="2290"/>
                    <a:pt x="18770" y="1475"/>
                  </a:cubicBezTo>
                  <a:cubicBezTo>
                    <a:pt x="18770" y="660"/>
                    <a:pt x="14569" y="1"/>
                    <a:pt x="93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86;p15">
              <a:extLst>
                <a:ext uri="{FF2B5EF4-FFF2-40B4-BE49-F238E27FC236}">
                  <a16:creationId xmlns:a16="http://schemas.microsoft.com/office/drawing/2014/main" id="{98F23D85-4ECC-4289-800A-E0D5DDB07C4A}"/>
                </a:ext>
              </a:extLst>
            </p:cNvPr>
            <p:cNvSpPr/>
            <p:nvPr/>
          </p:nvSpPr>
          <p:spPr>
            <a:xfrm>
              <a:off x="1517573" y="1245775"/>
              <a:ext cx="1740112" cy="2987414"/>
            </a:xfrm>
            <a:custGeom>
              <a:avLst/>
              <a:gdLst/>
              <a:ahLst/>
              <a:cxnLst/>
              <a:rect l="l" t="t" r="r" b="b"/>
              <a:pathLst>
                <a:path w="9817" h="16854" extrusionOk="0">
                  <a:moveTo>
                    <a:pt x="724" y="0"/>
                  </a:moveTo>
                  <a:cubicBezTo>
                    <a:pt x="325" y="0"/>
                    <a:pt x="0" y="343"/>
                    <a:pt x="0" y="763"/>
                  </a:cubicBezTo>
                  <a:lnTo>
                    <a:pt x="0" y="16090"/>
                  </a:lnTo>
                  <a:cubicBezTo>
                    <a:pt x="0" y="16511"/>
                    <a:pt x="325" y="16853"/>
                    <a:pt x="724" y="16853"/>
                  </a:cubicBezTo>
                  <a:lnTo>
                    <a:pt x="9088" y="16853"/>
                  </a:lnTo>
                  <a:cubicBezTo>
                    <a:pt x="9491" y="16853"/>
                    <a:pt x="9816" y="16511"/>
                    <a:pt x="9816" y="16090"/>
                  </a:cubicBezTo>
                  <a:lnTo>
                    <a:pt x="9816" y="763"/>
                  </a:lnTo>
                  <a:cubicBezTo>
                    <a:pt x="9816" y="343"/>
                    <a:pt x="9491" y="0"/>
                    <a:pt x="90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87;p15">
              <a:extLst>
                <a:ext uri="{FF2B5EF4-FFF2-40B4-BE49-F238E27FC236}">
                  <a16:creationId xmlns:a16="http://schemas.microsoft.com/office/drawing/2014/main" id="{996766D3-64F1-4907-A879-09786D472646}"/>
                </a:ext>
              </a:extLst>
            </p:cNvPr>
            <p:cNvSpPr/>
            <p:nvPr/>
          </p:nvSpPr>
          <p:spPr>
            <a:xfrm>
              <a:off x="1648209" y="1577062"/>
              <a:ext cx="1478838" cy="2347887"/>
            </a:xfrm>
            <a:custGeom>
              <a:avLst/>
              <a:gdLst/>
              <a:ahLst/>
              <a:cxnLst/>
              <a:rect l="l" t="t" r="r" b="b"/>
              <a:pathLst>
                <a:path w="8343" h="13246" extrusionOk="0">
                  <a:moveTo>
                    <a:pt x="0" y="0"/>
                  </a:moveTo>
                  <a:lnTo>
                    <a:pt x="0" y="13246"/>
                  </a:lnTo>
                  <a:lnTo>
                    <a:pt x="8342" y="13246"/>
                  </a:lnTo>
                  <a:lnTo>
                    <a:pt x="83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88;p15">
              <a:extLst>
                <a:ext uri="{FF2B5EF4-FFF2-40B4-BE49-F238E27FC236}">
                  <a16:creationId xmlns:a16="http://schemas.microsoft.com/office/drawing/2014/main" id="{397F913F-B904-4AE6-A05E-38E10AF0046B}"/>
                </a:ext>
              </a:extLst>
            </p:cNvPr>
            <p:cNvSpPr/>
            <p:nvPr/>
          </p:nvSpPr>
          <p:spPr>
            <a:xfrm>
              <a:off x="2132999" y="1367194"/>
              <a:ext cx="508190" cy="106174"/>
            </a:xfrm>
            <a:custGeom>
              <a:avLst/>
              <a:gdLst/>
              <a:ahLst/>
              <a:cxnLst/>
              <a:rect l="l" t="t" r="r" b="b"/>
              <a:pathLst>
                <a:path w="2867" h="599" extrusionOk="0">
                  <a:moveTo>
                    <a:pt x="300" y="0"/>
                  </a:moveTo>
                  <a:cubicBezTo>
                    <a:pt x="135" y="0"/>
                    <a:pt x="1" y="135"/>
                    <a:pt x="1" y="300"/>
                  </a:cubicBezTo>
                  <a:cubicBezTo>
                    <a:pt x="1" y="464"/>
                    <a:pt x="135" y="599"/>
                    <a:pt x="300" y="599"/>
                  </a:cubicBezTo>
                  <a:lnTo>
                    <a:pt x="2568" y="599"/>
                  </a:lnTo>
                  <a:cubicBezTo>
                    <a:pt x="2732" y="599"/>
                    <a:pt x="2867" y="464"/>
                    <a:pt x="2867" y="300"/>
                  </a:cubicBezTo>
                  <a:cubicBezTo>
                    <a:pt x="2867" y="135"/>
                    <a:pt x="2732" y="0"/>
                    <a:pt x="2568" y="0"/>
                  </a:cubicBezTo>
                  <a:close/>
                </a:path>
              </a:pathLst>
            </a:custGeom>
            <a:solidFill>
              <a:srgbClr val="E1DC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89;p15">
              <a:extLst>
                <a:ext uri="{FF2B5EF4-FFF2-40B4-BE49-F238E27FC236}">
                  <a16:creationId xmlns:a16="http://schemas.microsoft.com/office/drawing/2014/main" id="{671E68BE-9F69-44C3-90A3-BD0CB210ED3C}"/>
                </a:ext>
              </a:extLst>
            </p:cNvPr>
            <p:cNvSpPr/>
            <p:nvPr/>
          </p:nvSpPr>
          <p:spPr>
            <a:xfrm>
              <a:off x="2294478" y="3980090"/>
              <a:ext cx="186118" cy="186292"/>
            </a:xfrm>
            <a:custGeom>
              <a:avLst/>
              <a:gdLst/>
              <a:ahLst/>
              <a:cxnLst/>
              <a:rect l="l" t="t" r="r" b="b"/>
              <a:pathLst>
                <a:path w="1050" h="1051" extrusionOk="0">
                  <a:moveTo>
                    <a:pt x="525" y="1"/>
                  </a:moveTo>
                  <a:cubicBezTo>
                    <a:pt x="235" y="1"/>
                    <a:pt x="0" y="235"/>
                    <a:pt x="0" y="525"/>
                  </a:cubicBezTo>
                  <a:cubicBezTo>
                    <a:pt x="0" y="816"/>
                    <a:pt x="235" y="1050"/>
                    <a:pt x="525" y="1050"/>
                  </a:cubicBezTo>
                  <a:cubicBezTo>
                    <a:pt x="816" y="1050"/>
                    <a:pt x="1050" y="816"/>
                    <a:pt x="1050" y="525"/>
                  </a:cubicBezTo>
                  <a:cubicBezTo>
                    <a:pt x="1050" y="235"/>
                    <a:pt x="816" y="1"/>
                    <a:pt x="525" y="1"/>
                  </a:cubicBezTo>
                  <a:close/>
                </a:path>
              </a:pathLst>
            </a:custGeom>
            <a:solidFill>
              <a:srgbClr val="8F94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90;p15">
              <a:extLst>
                <a:ext uri="{FF2B5EF4-FFF2-40B4-BE49-F238E27FC236}">
                  <a16:creationId xmlns:a16="http://schemas.microsoft.com/office/drawing/2014/main" id="{C6E3E404-3D78-4DB7-BF86-40333E2DADBD}"/>
                </a:ext>
              </a:extLst>
            </p:cNvPr>
            <p:cNvSpPr/>
            <p:nvPr/>
          </p:nvSpPr>
          <p:spPr>
            <a:xfrm>
              <a:off x="2304404" y="3990194"/>
              <a:ext cx="166265" cy="166972"/>
            </a:xfrm>
            <a:custGeom>
              <a:avLst/>
              <a:gdLst/>
              <a:ahLst/>
              <a:cxnLst/>
              <a:rect l="l" t="t" r="r" b="b"/>
              <a:pathLst>
                <a:path w="938" h="942" extrusionOk="0">
                  <a:moveTo>
                    <a:pt x="469" y="0"/>
                  </a:moveTo>
                  <a:cubicBezTo>
                    <a:pt x="209" y="0"/>
                    <a:pt x="1" y="213"/>
                    <a:pt x="1" y="468"/>
                  </a:cubicBezTo>
                  <a:cubicBezTo>
                    <a:pt x="1" y="729"/>
                    <a:pt x="209" y="941"/>
                    <a:pt x="469" y="941"/>
                  </a:cubicBezTo>
                  <a:cubicBezTo>
                    <a:pt x="729" y="941"/>
                    <a:pt x="937" y="729"/>
                    <a:pt x="937" y="468"/>
                  </a:cubicBezTo>
                  <a:cubicBezTo>
                    <a:pt x="937" y="213"/>
                    <a:pt x="729" y="0"/>
                    <a:pt x="469" y="0"/>
                  </a:cubicBezTo>
                  <a:close/>
                </a:path>
              </a:pathLst>
            </a:custGeom>
            <a:solidFill>
              <a:srgbClr val="98A4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91;p15">
              <a:extLst>
                <a:ext uri="{FF2B5EF4-FFF2-40B4-BE49-F238E27FC236}">
                  <a16:creationId xmlns:a16="http://schemas.microsoft.com/office/drawing/2014/main" id="{E76CB858-0D67-4A5F-8D39-9B1E273731CB}"/>
                </a:ext>
              </a:extLst>
            </p:cNvPr>
            <p:cNvSpPr/>
            <p:nvPr/>
          </p:nvSpPr>
          <p:spPr>
            <a:xfrm>
              <a:off x="2171464" y="1383324"/>
              <a:ext cx="425944" cy="74801"/>
            </a:xfrm>
            <a:custGeom>
              <a:avLst/>
              <a:gdLst/>
              <a:ahLst/>
              <a:cxnLst/>
              <a:rect l="l" t="t" r="r" b="b"/>
              <a:pathLst>
                <a:path w="2403" h="422" extrusionOk="0">
                  <a:moveTo>
                    <a:pt x="252" y="0"/>
                  </a:moveTo>
                  <a:cubicBezTo>
                    <a:pt x="114" y="0"/>
                    <a:pt x="1" y="91"/>
                    <a:pt x="1" y="209"/>
                  </a:cubicBezTo>
                  <a:cubicBezTo>
                    <a:pt x="1" y="326"/>
                    <a:pt x="114" y="421"/>
                    <a:pt x="252" y="421"/>
                  </a:cubicBezTo>
                  <a:lnTo>
                    <a:pt x="2151" y="421"/>
                  </a:lnTo>
                  <a:cubicBezTo>
                    <a:pt x="2290" y="421"/>
                    <a:pt x="2403" y="326"/>
                    <a:pt x="2403" y="209"/>
                  </a:cubicBezTo>
                  <a:cubicBezTo>
                    <a:pt x="2403" y="91"/>
                    <a:pt x="2290" y="0"/>
                    <a:pt x="2151" y="0"/>
                  </a:cubicBezTo>
                  <a:close/>
                </a:path>
              </a:pathLst>
            </a:custGeom>
            <a:solidFill>
              <a:srgbClr val="1C24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92;p15">
              <a:extLst>
                <a:ext uri="{FF2B5EF4-FFF2-40B4-BE49-F238E27FC236}">
                  <a16:creationId xmlns:a16="http://schemas.microsoft.com/office/drawing/2014/main" id="{5E03884A-36DC-40E7-857B-C982327C26EE}"/>
                </a:ext>
              </a:extLst>
            </p:cNvPr>
            <p:cNvSpPr/>
            <p:nvPr/>
          </p:nvSpPr>
          <p:spPr>
            <a:xfrm>
              <a:off x="1337660" y="1607727"/>
              <a:ext cx="2123692" cy="284490"/>
            </a:xfrm>
            <a:custGeom>
              <a:avLst/>
              <a:gdLst/>
              <a:ahLst/>
              <a:cxnLst/>
              <a:rect l="l" t="t" r="r" b="b"/>
              <a:pathLst>
                <a:path w="11981" h="1605" extrusionOk="0">
                  <a:moveTo>
                    <a:pt x="2671" y="0"/>
                  </a:moveTo>
                  <a:lnTo>
                    <a:pt x="1" y="1605"/>
                  </a:lnTo>
                  <a:lnTo>
                    <a:pt x="11980" y="1605"/>
                  </a:lnTo>
                  <a:lnTo>
                    <a:pt x="92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93;p15">
              <a:extLst>
                <a:ext uri="{FF2B5EF4-FFF2-40B4-BE49-F238E27FC236}">
                  <a16:creationId xmlns:a16="http://schemas.microsoft.com/office/drawing/2014/main" id="{58004ED6-6684-4CBD-A95E-4674153941FD}"/>
                </a:ext>
              </a:extLst>
            </p:cNvPr>
            <p:cNvSpPr/>
            <p:nvPr/>
          </p:nvSpPr>
          <p:spPr>
            <a:xfrm>
              <a:off x="1337660" y="1892042"/>
              <a:ext cx="302929" cy="270665"/>
            </a:xfrm>
            <a:custGeom>
              <a:avLst/>
              <a:gdLst/>
              <a:ahLst/>
              <a:cxnLst/>
              <a:rect l="l" t="t" r="r" b="b"/>
              <a:pathLst>
                <a:path w="1709" h="1527" extrusionOk="0">
                  <a:moveTo>
                    <a:pt x="1" y="1"/>
                  </a:moveTo>
                  <a:lnTo>
                    <a:pt x="1" y="673"/>
                  </a:lnTo>
                  <a:cubicBezTo>
                    <a:pt x="1" y="1145"/>
                    <a:pt x="382" y="1527"/>
                    <a:pt x="855" y="1527"/>
                  </a:cubicBezTo>
                  <a:cubicBezTo>
                    <a:pt x="1327" y="1527"/>
                    <a:pt x="1709" y="1145"/>
                    <a:pt x="1709" y="673"/>
                  </a:cubicBezTo>
                  <a:lnTo>
                    <a:pt x="170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94;p15">
              <a:extLst>
                <a:ext uri="{FF2B5EF4-FFF2-40B4-BE49-F238E27FC236}">
                  <a16:creationId xmlns:a16="http://schemas.microsoft.com/office/drawing/2014/main" id="{75BCCC60-F7A6-4A02-BAC7-26E02D477B5F}"/>
                </a:ext>
              </a:extLst>
            </p:cNvPr>
            <p:cNvSpPr/>
            <p:nvPr/>
          </p:nvSpPr>
          <p:spPr>
            <a:xfrm>
              <a:off x="1640410" y="1892042"/>
              <a:ext cx="303815" cy="270665"/>
            </a:xfrm>
            <a:custGeom>
              <a:avLst/>
              <a:gdLst/>
              <a:ahLst/>
              <a:cxnLst/>
              <a:rect l="l" t="t" r="r" b="b"/>
              <a:pathLst>
                <a:path w="1714" h="1527" extrusionOk="0">
                  <a:moveTo>
                    <a:pt x="1" y="1"/>
                  </a:moveTo>
                  <a:lnTo>
                    <a:pt x="1" y="673"/>
                  </a:lnTo>
                  <a:cubicBezTo>
                    <a:pt x="1" y="1145"/>
                    <a:pt x="387" y="1527"/>
                    <a:pt x="859" y="1527"/>
                  </a:cubicBezTo>
                  <a:cubicBezTo>
                    <a:pt x="1332" y="1527"/>
                    <a:pt x="1713" y="1145"/>
                    <a:pt x="1713" y="673"/>
                  </a:cubicBezTo>
                  <a:lnTo>
                    <a:pt x="1713" y="1"/>
                  </a:lnTo>
                  <a:close/>
                </a:path>
              </a:pathLst>
            </a:custGeom>
            <a:solidFill>
              <a:srgbClr val="FFE0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95;p15">
              <a:extLst>
                <a:ext uri="{FF2B5EF4-FFF2-40B4-BE49-F238E27FC236}">
                  <a16:creationId xmlns:a16="http://schemas.microsoft.com/office/drawing/2014/main" id="{19E42C77-EB42-4B8A-9A19-BC6DDDC27269}"/>
                </a:ext>
              </a:extLst>
            </p:cNvPr>
            <p:cNvSpPr/>
            <p:nvPr/>
          </p:nvSpPr>
          <p:spPr>
            <a:xfrm>
              <a:off x="1944047" y="1892042"/>
              <a:ext cx="303638" cy="270665"/>
            </a:xfrm>
            <a:custGeom>
              <a:avLst/>
              <a:gdLst/>
              <a:ahLst/>
              <a:cxnLst/>
              <a:rect l="l" t="t" r="r" b="b"/>
              <a:pathLst>
                <a:path w="1713" h="1527" extrusionOk="0">
                  <a:moveTo>
                    <a:pt x="0" y="1"/>
                  </a:moveTo>
                  <a:lnTo>
                    <a:pt x="0" y="673"/>
                  </a:lnTo>
                  <a:cubicBezTo>
                    <a:pt x="0" y="1145"/>
                    <a:pt x="386" y="1527"/>
                    <a:pt x="859" y="1527"/>
                  </a:cubicBezTo>
                  <a:cubicBezTo>
                    <a:pt x="1331" y="1527"/>
                    <a:pt x="1713" y="1145"/>
                    <a:pt x="1713" y="673"/>
                  </a:cubicBezTo>
                  <a:lnTo>
                    <a:pt x="171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96;p15">
              <a:extLst>
                <a:ext uri="{FF2B5EF4-FFF2-40B4-BE49-F238E27FC236}">
                  <a16:creationId xmlns:a16="http://schemas.microsoft.com/office/drawing/2014/main" id="{BC25B8E9-9736-4790-BE20-0A5E87FA6ACD}"/>
                </a:ext>
              </a:extLst>
            </p:cNvPr>
            <p:cNvSpPr/>
            <p:nvPr/>
          </p:nvSpPr>
          <p:spPr>
            <a:xfrm>
              <a:off x="2247683" y="1892042"/>
              <a:ext cx="303638" cy="270665"/>
            </a:xfrm>
            <a:custGeom>
              <a:avLst/>
              <a:gdLst/>
              <a:ahLst/>
              <a:cxnLst/>
              <a:rect l="l" t="t" r="r" b="b"/>
              <a:pathLst>
                <a:path w="1713" h="1527" extrusionOk="0">
                  <a:moveTo>
                    <a:pt x="0" y="1"/>
                  </a:moveTo>
                  <a:lnTo>
                    <a:pt x="0" y="673"/>
                  </a:lnTo>
                  <a:cubicBezTo>
                    <a:pt x="0" y="1145"/>
                    <a:pt x="382" y="1527"/>
                    <a:pt x="854" y="1527"/>
                  </a:cubicBezTo>
                  <a:cubicBezTo>
                    <a:pt x="1327" y="1527"/>
                    <a:pt x="1713" y="1145"/>
                    <a:pt x="1713" y="673"/>
                  </a:cubicBezTo>
                  <a:lnTo>
                    <a:pt x="1713" y="1"/>
                  </a:lnTo>
                  <a:close/>
                </a:path>
              </a:pathLst>
            </a:custGeom>
            <a:solidFill>
              <a:srgbClr val="FFE0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97;p15">
              <a:extLst>
                <a:ext uri="{FF2B5EF4-FFF2-40B4-BE49-F238E27FC236}">
                  <a16:creationId xmlns:a16="http://schemas.microsoft.com/office/drawing/2014/main" id="{2CA8963F-CD5C-4D52-9A5B-17F4B2343DB5}"/>
                </a:ext>
              </a:extLst>
            </p:cNvPr>
            <p:cNvSpPr/>
            <p:nvPr/>
          </p:nvSpPr>
          <p:spPr>
            <a:xfrm>
              <a:off x="2551142" y="1892042"/>
              <a:ext cx="303815" cy="270665"/>
            </a:xfrm>
            <a:custGeom>
              <a:avLst/>
              <a:gdLst/>
              <a:ahLst/>
              <a:cxnLst/>
              <a:rect l="l" t="t" r="r" b="b"/>
              <a:pathLst>
                <a:path w="1714" h="1527" extrusionOk="0">
                  <a:moveTo>
                    <a:pt x="1" y="1"/>
                  </a:moveTo>
                  <a:lnTo>
                    <a:pt x="1" y="673"/>
                  </a:lnTo>
                  <a:cubicBezTo>
                    <a:pt x="1" y="1145"/>
                    <a:pt x="382" y="1527"/>
                    <a:pt x="855" y="1527"/>
                  </a:cubicBezTo>
                  <a:cubicBezTo>
                    <a:pt x="1327" y="1527"/>
                    <a:pt x="1713" y="1145"/>
                    <a:pt x="1713" y="673"/>
                  </a:cubicBezTo>
                  <a:lnTo>
                    <a:pt x="171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98;p15">
              <a:extLst>
                <a:ext uri="{FF2B5EF4-FFF2-40B4-BE49-F238E27FC236}">
                  <a16:creationId xmlns:a16="http://schemas.microsoft.com/office/drawing/2014/main" id="{31A6B84E-F590-4703-95E5-F480AB31FDA3}"/>
                </a:ext>
              </a:extLst>
            </p:cNvPr>
            <p:cNvSpPr/>
            <p:nvPr/>
          </p:nvSpPr>
          <p:spPr>
            <a:xfrm>
              <a:off x="2854778" y="1892042"/>
              <a:ext cx="302929" cy="270665"/>
            </a:xfrm>
            <a:custGeom>
              <a:avLst/>
              <a:gdLst/>
              <a:ahLst/>
              <a:cxnLst/>
              <a:rect l="l" t="t" r="r" b="b"/>
              <a:pathLst>
                <a:path w="1709" h="1527" extrusionOk="0">
                  <a:moveTo>
                    <a:pt x="0" y="1"/>
                  </a:moveTo>
                  <a:lnTo>
                    <a:pt x="0" y="673"/>
                  </a:lnTo>
                  <a:cubicBezTo>
                    <a:pt x="0" y="1145"/>
                    <a:pt x="382" y="1527"/>
                    <a:pt x="854" y="1527"/>
                  </a:cubicBezTo>
                  <a:cubicBezTo>
                    <a:pt x="1327" y="1527"/>
                    <a:pt x="1709" y="1145"/>
                    <a:pt x="1709" y="673"/>
                  </a:cubicBezTo>
                  <a:lnTo>
                    <a:pt x="1709" y="1"/>
                  </a:lnTo>
                  <a:close/>
                </a:path>
              </a:pathLst>
            </a:custGeom>
            <a:solidFill>
              <a:srgbClr val="FFE0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99;p15">
              <a:extLst>
                <a:ext uri="{FF2B5EF4-FFF2-40B4-BE49-F238E27FC236}">
                  <a16:creationId xmlns:a16="http://schemas.microsoft.com/office/drawing/2014/main" id="{67D1A468-E1A8-4A55-A393-713E5CD2DBB2}"/>
                </a:ext>
              </a:extLst>
            </p:cNvPr>
            <p:cNvSpPr/>
            <p:nvPr/>
          </p:nvSpPr>
          <p:spPr>
            <a:xfrm>
              <a:off x="3461165" y="1892042"/>
              <a:ext cx="303638" cy="270665"/>
            </a:xfrm>
            <a:custGeom>
              <a:avLst/>
              <a:gdLst/>
              <a:ahLst/>
              <a:cxnLst/>
              <a:rect l="l" t="t" r="r" b="b"/>
              <a:pathLst>
                <a:path w="1713" h="1527" extrusionOk="0">
                  <a:moveTo>
                    <a:pt x="0" y="1"/>
                  </a:moveTo>
                  <a:lnTo>
                    <a:pt x="0" y="673"/>
                  </a:lnTo>
                  <a:cubicBezTo>
                    <a:pt x="0" y="1145"/>
                    <a:pt x="382" y="1527"/>
                    <a:pt x="854" y="1527"/>
                  </a:cubicBezTo>
                  <a:cubicBezTo>
                    <a:pt x="1327" y="1527"/>
                    <a:pt x="1713" y="1145"/>
                    <a:pt x="1713" y="673"/>
                  </a:cubicBezTo>
                  <a:lnTo>
                    <a:pt x="1713" y="1"/>
                  </a:lnTo>
                  <a:close/>
                </a:path>
              </a:pathLst>
            </a:custGeom>
            <a:solidFill>
              <a:srgbClr val="FFE0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00;p15">
              <a:extLst>
                <a:ext uri="{FF2B5EF4-FFF2-40B4-BE49-F238E27FC236}">
                  <a16:creationId xmlns:a16="http://schemas.microsoft.com/office/drawing/2014/main" id="{81BDF07A-7A32-489A-95F3-FD23684E09D6}"/>
                </a:ext>
              </a:extLst>
            </p:cNvPr>
            <p:cNvSpPr/>
            <p:nvPr/>
          </p:nvSpPr>
          <p:spPr>
            <a:xfrm>
              <a:off x="3157529" y="1892042"/>
              <a:ext cx="303815" cy="270665"/>
            </a:xfrm>
            <a:custGeom>
              <a:avLst/>
              <a:gdLst/>
              <a:ahLst/>
              <a:cxnLst/>
              <a:rect l="l" t="t" r="r" b="b"/>
              <a:pathLst>
                <a:path w="1714" h="1527" extrusionOk="0">
                  <a:moveTo>
                    <a:pt x="1" y="1"/>
                  </a:moveTo>
                  <a:lnTo>
                    <a:pt x="1" y="673"/>
                  </a:lnTo>
                  <a:cubicBezTo>
                    <a:pt x="1" y="1145"/>
                    <a:pt x="386" y="1527"/>
                    <a:pt x="859" y="1527"/>
                  </a:cubicBezTo>
                  <a:cubicBezTo>
                    <a:pt x="1332" y="1527"/>
                    <a:pt x="1713" y="1145"/>
                    <a:pt x="1713" y="673"/>
                  </a:cubicBezTo>
                  <a:lnTo>
                    <a:pt x="171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01;p15">
              <a:extLst>
                <a:ext uri="{FF2B5EF4-FFF2-40B4-BE49-F238E27FC236}">
                  <a16:creationId xmlns:a16="http://schemas.microsoft.com/office/drawing/2014/main" id="{08D72E3B-A68C-4098-8F36-18B1BB298AC4}"/>
                </a:ext>
              </a:extLst>
            </p:cNvPr>
            <p:cNvSpPr/>
            <p:nvPr/>
          </p:nvSpPr>
          <p:spPr>
            <a:xfrm>
              <a:off x="1337660" y="1607727"/>
              <a:ext cx="638827" cy="284490"/>
            </a:xfrm>
            <a:custGeom>
              <a:avLst/>
              <a:gdLst/>
              <a:ahLst/>
              <a:cxnLst/>
              <a:rect l="l" t="t" r="r" b="b"/>
              <a:pathLst>
                <a:path w="3604" h="1605" extrusionOk="0">
                  <a:moveTo>
                    <a:pt x="2671" y="0"/>
                  </a:moveTo>
                  <a:lnTo>
                    <a:pt x="1" y="1605"/>
                  </a:lnTo>
                  <a:lnTo>
                    <a:pt x="1709" y="1605"/>
                  </a:lnTo>
                  <a:lnTo>
                    <a:pt x="3604" y="0"/>
                  </a:lnTo>
                  <a:close/>
                </a:path>
              </a:pathLst>
            </a:custGeom>
            <a:solidFill>
              <a:srgbClr val="FF8B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02;p15">
              <a:extLst>
                <a:ext uri="{FF2B5EF4-FFF2-40B4-BE49-F238E27FC236}">
                  <a16:creationId xmlns:a16="http://schemas.microsoft.com/office/drawing/2014/main" id="{5EB2F931-F351-44E4-ADF3-16A6A87FAC37}"/>
                </a:ext>
              </a:extLst>
            </p:cNvPr>
            <p:cNvSpPr/>
            <p:nvPr/>
          </p:nvSpPr>
          <p:spPr>
            <a:xfrm>
              <a:off x="1944047" y="1607727"/>
              <a:ext cx="362841" cy="284490"/>
            </a:xfrm>
            <a:custGeom>
              <a:avLst/>
              <a:gdLst/>
              <a:ahLst/>
              <a:cxnLst/>
              <a:rect l="l" t="t" r="r" b="b"/>
              <a:pathLst>
                <a:path w="2047" h="1605" extrusionOk="0">
                  <a:moveTo>
                    <a:pt x="1115" y="0"/>
                  </a:moveTo>
                  <a:lnTo>
                    <a:pt x="0" y="1605"/>
                  </a:lnTo>
                  <a:lnTo>
                    <a:pt x="1713" y="1605"/>
                  </a:lnTo>
                  <a:lnTo>
                    <a:pt x="2047" y="0"/>
                  </a:lnTo>
                  <a:close/>
                </a:path>
              </a:pathLst>
            </a:custGeom>
            <a:solidFill>
              <a:srgbClr val="FF8B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03;p15">
              <a:extLst>
                <a:ext uri="{FF2B5EF4-FFF2-40B4-BE49-F238E27FC236}">
                  <a16:creationId xmlns:a16="http://schemas.microsoft.com/office/drawing/2014/main" id="{26FBF493-8991-43DE-B0B3-D368C84A2949}"/>
                </a:ext>
              </a:extLst>
            </p:cNvPr>
            <p:cNvSpPr/>
            <p:nvPr/>
          </p:nvSpPr>
          <p:spPr>
            <a:xfrm>
              <a:off x="2472087" y="1607727"/>
              <a:ext cx="382871" cy="284490"/>
            </a:xfrm>
            <a:custGeom>
              <a:avLst/>
              <a:gdLst/>
              <a:ahLst/>
              <a:cxnLst/>
              <a:rect l="l" t="t" r="r" b="b"/>
              <a:pathLst>
                <a:path w="2160" h="1605" extrusionOk="0">
                  <a:moveTo>
                    <a:pt x="0" y="0"/>
                  </a:moveTo>
                  <a:lnTo>
                    <a:pt x="447" y="1605"/>
                  </a:lnTo>
                  <a:lnTo>
                    <a:pt x="2159" y="1605"/>
                  </a:lnTo>
                  <a:lnTo>
                    <a:pt x="937" y="0"/>
                  </a:lnTo>
                  <a:close/>
                </a:path>
              </a:pathLst>
            </a:custGeom>
            <a:solidFill>
              <a:srgbClr val="FF8B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04;p15">
              <a:extLst>
                <a:ext uri="{FF2B5EF4-FFF2-40B4-BE49-F238E27FC236}">
                  <a16:creationId xmlns:a16="http://schemas.microsoft.com/office/drawing/2014/main" id="{1C5B4393-9D16-4688-B69D-572ED1A6C588}"/>
                </a:ext>
              </a:extLst>
            </p:cNvPr>
            <p:cNvSpPr/>
            <p:nvPr/>
          </p:nvSpPr>
          <p:spPr>
            <a:xfrm>
              <a:off x="2803197" y="1607727"/>
              <a:ext cx="658148" cy="284490"/>
            </a:xfrm>
            <a:custGeom>
              <a:avLst/>
              <a:gdLst/>
              <a:ahLst/>
              <a:cxnLst/>
              <a:rect l="l" t="t" r="r" b="b"/>
              <a:pathLst>
                <a:path w="3713" h="1605" extrusionOk="0">
                  <a:moveTo>
                    <a:pt x="1" y="0"/>
                  </a:moveTo>
                  <a:lnTo>
                    <a:pt x="2000" y="1605"/>
                  </a:lnTo>
                  <a:lnTo>
                    <a:pt x="3712" y="1605"/>
                  </a:lnTo>
                  <a:lnTo>
                    <a:pt x="933" y="0"/>
                  </a:lnTo>
                  <a:close/>
                </a:path>
              </a:pathLst>
            </a:custGeom>
            <a:solidFill>
              <a:srgbClr val="FF8B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05;p15">
              <a:extLst>
                <a:ext uri="{FF2B5EF4-FFF2-40B4-BE49-F238E27FC236}">
                  <a16:creationId xmlns:a16="http://schemas.microsoft.com/office/drawing/2014/main" id="{12441CED-AF67-4EA3-8FD4-1FCA9D5FE2A5}"/>
                </a:ext>
              </a:extLst>
            </p:cNvPr>
            <p:cNvSpPr/>
            <p:nvPr/>
          </p:nvSpPr>
          <p:spPr>
            <a:xfrm>
              <a:off x="2968398" y="1607727"/>
              <a:ext cx="799597" cy="284490"/>
            </a:xfrm>
            <a:custGeom>
              <a:avLst/>
              <a:gdLst/>
              <a:ahLst/>
              <a:cxnLst/>
              <a:rect l="l" t="t" r="r" b="b"/>
              <a:pathLst>
                <a:path w="4511" h="1605" extrusionOk="0">
                  <a:moveTo>
                    <a:pt x="1" y="0"/>
                  </a:moveTo>
                  <a:lnTo>
                    <a:pt x="2780" y="1605"/>
                  </a:lnTo>
                  <a:lnTo>
                    <a:pt x="4510" y="1605"/>
                  </a:lnTo>
                  <a:lnTo>
                    <a:pt x="93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06;p15">
              <a:extLst>
                <a:ext uri="{FF2B5EF4-FFF2-40B4-BE49-F238E27FC236}">
                  <a16:creationId xmlns:a16="http://schemas.microsoft.com/office/drawing/2014/main" id="{42825D40-242C-4307-98A0-3A0F4AD9F89A}"/>
                </a:ext>
              </a:extLst>
            </p:cNvPr>
            <p:cNvSpPr/>
            <p:nvPr/>
          </p:nvSpPr>
          <p:spPr>
            <a:xfrm>
              <a:off x="1034024" y="1892042"/>
              <a:ext cx="303815" cy="270665"/>
            </a:xfrm>
            <a:custGeom>
              <a:avLst/>
              <a:gdLst/>
              <a:ahLst/>
              <a:cxnLst/>
              <a:rect l="l" t="t" r="r" b="b"/>
              <a:pathLst>
                <a:path w="1714" h="1527" extrusionOk="0">
                  <a:moveTo>
                    <a:pt x="1" y="1"/>
                  </a:moveTo>
                  <a:lnTo>
                    <a:pt x="1" y="673"/>
                  </a:lnTo>
                  <a:cubicBezTo>
                    <a:pt x="1" y="1145"/>
                    <a:pt x="382" y="1527"/>
                    <a:pt x="855" y="1527"/>
                  </a:cubicBezTo>
                  <a:cubicBezTo>
                    <a:pt x="1328" y="1527"/>
                    <a:pt x="1714" y="1145"/>
                    <a:pt x="1714" y="673"/>
                  </a:cubicBezTo>
                  <a:lnTo>
                    <a:pt x="1714" y="1"/>
                  </a:lnTo>
                  <a:close/>
                </a:path>
              </a:pathLst>
            </a:custGeom>
            <a:solidFill>
              <a:srgbClr val="FFE0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07;p15">
              <a:extLst>
                <a:ext uri="{FF2B5EF4-FFF2-40B4-BE49-F238E27FC236}">
                  <a16:creationId xmlns:a16="http://schemas.microsoft.com/office/drawing/2014/main" id="{9A3AA5B7-AE81-4D47-85EA-A09D31C212E9}"/>
                </a:ext>
              </a:extLst>
            </p:cNvPr>
            <p:cNvSpPr/>
            <p:nvPr/>
          </p:nvSpPr>
          <p:spPr>
            <a:xfrm>
              <a:off x="1034024" y="1607727"/>
              <a:ext cx="779567" cy="284490"/>
            </a:xfrm>
            <a:custGeom>
              <a:avLst/>
              <a:gdLst/>
              <a:ahLst/>
              <a:cxnLst/>
              <a:rect l="l" t="t" r="r" b="b"/>
              <a:pathLst>
                <a:path w="4398" h="1605" extrusionOk="0">
                  <a:moveTo>
                    <a:pt x="3465" y="0"/>
                  </a:moveTo>
                  <a:lnTo>
                    <a:pt x="1" y="1605"/>
                  </a:lnTo>
                  <a:lnTo>
                    <a:pt x="1714" y="1605"/>
                  </a:lnTo>
                  <a:lnTo>
                    <a:pt x="43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08;p15">
              <a:extLst>
                <a:ext uri="{FF2B5EF4-FFF2-40B4-BE49-F238E27FC236}">
                  <a16:creationId xmlns:a16="http://schemas.microsoft.com/office/drawing/2014/main" id="{77F629BA-FDD3-4843-8E27-691F97D81212}"/>
                </a:ext>
              </a:extLst>
            </p:cNvPr>
            <p:cNvSpPr/>
            <p:nvPr/>
          </p:nvSpPr>
          <p:spPr>
            <a:xfrm>
              <a:off x="1647323" y="1569263"/>
              <a:ext cx="1485042" cy="38641"/>
            </a:xfrm>
            <a:custGeom>
              <a:avLst/>
              <a:gdLst/>
              <a:ahLst/>
              <a:cxnLst/>
              <a:rect l="l" t="t" r="r" b="b"/>
              <a:pathLst>
                <a:path w="8378" h="218" extrusionOk="0">
                  <a:moveTo>
                    <a:pt x="1" y="1"/>
                  </a:moveTo>
                  <a:lnTo>
                    <a:pt x="1" y="217"/>
                  </a:lnTo>
                  <a:lnTo>
                    <a:pt x="8377" y="217"/>
                  </a:lnTo>
                  <a:lnTo>
                    <a:pt x="8377" y="1"/>
                  </a:lnTo>
                  <a:close/>
                </a:path>
              </a:pathLst>
            </a:custGeom>
            <a:solidFill>
              <a:srgbClr val="FF8B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09;p15">
              <a:extLst>
                <a:ext uri="{FF2B5EF4-FFF2-40B4-BE49-F238E27FC236}">
                  <a16:creationId xmlns:a16="http://schemas.microsoft.com/office/drawing/2014/main" id="{78BF25F3-15F6-466F-93E6-DDDD58436B84}"/>
                </a:ext>
              </a:extLst>
            </p:cNvPr>
            <p:cNvSpPr/>
            <p:nvPr/>
          </p:nvSpPr>
          <p:spPr>
            <a:xfrm>
              <a:off x="1161647" y="2210035"/>
              <a:ext cx="904710" cy="783456"/>
            </a:xfrm>
            <a:custGeom>
              <a:avLst/>
              <a:gdLst/>
              <a:ahLst/>
              <a:cxnLst/>
              <a:rect l="l" t="t" r="r" b="b"/>
              <a:pathLst>
                <a:path w="5104" h="4420" extrusionOk="0">
                  <a:moveTo>
                    <a:pt x="931" y="975"/>
                  </a:moveTo>
                  <a:cubicBezTo>
                    <a:pt x="978" y="975"/>
                    <a:pt x="1024" y="987"/>
                    <a:pt x="1067" y="1012"/>
                  </a:cubicBezTo>
                  <a:cubicBezTo>
                    <a:pt x="1193" y="1090"/>
                    <a:pt x="1236" y="1250"/>
                    <a:pt x="1158" y="1376"/>
                  </a:cubicBezTo>
                  <a:cubicBezTo>
                    <a:pt x="1110" y="1459"/>
                    <a:pt x="1021" y="1506"/>
                    <a:pt x="931" y="1506"/>
                  </a:cubicBezTo>
                  <a:cubicBezTo>
                    <a:pt x="884" y="1506"/>
                    <a:pt x="837" y="1494"/>
                    <a:pt x="794" y="1467"/>
                  </a:cubicBezTo>
                  <a:cubicBezTo>
                    <a:pt x="668" y="1393"/>
                    <a:pt x="629" y="1229"/>
                    <a:pt x="703" y="1103"/>
                  </a:cubicBezTo>
                  <a:cubicBezTo>
                    <a:pt x="755" y="1020"/>
                    <a:pt x="842" y="975"/>
                    <a:pt x="931" y="975"/>
                  </a:cubicBezTo>
                  <a:close/>
                  <a:moveTo>
                    <a:pt x="1327" y="1"/>
                  </a:moveTo>
                  <a:cubicBezTo>
                    <a:pt x="1300" y="1"/>
                    <a:pt x="1273" y="8"/>
                    <a:pt x="1249" y="23"/>
                  </a:cubicBezTo>
                  <a:lnTo>
                    <a:pt x="109" y="652"/>
                  </a:lnTo>
                  <a:cubicBezTo>
                    <a:pt x="57" y="678"/>
                    <a:pt x="27" y="730"/>
                    <a:pt x="27" y="786"/>
                  </a:cubicBezTo>
                  <a:lnTo>
                    <a:pt x="1" y="2091"/>
                  </a:lnTo>
                  <a:cubicBezTo>
                    <a:pt x="1" y="2148"/>
                    <a:pt x="31" y="2200"/>
                    <a:pt x="79" y="2230"/>
                  </a:cubicBezTo>
                  <a:lnTo>
                    <a:pt x="3677" y="4398"/>
                  </a:lnTo>
                  <a:cubicBezTo>
                    <a:pt x="3702" y="4412"/>
                    <a:pt x="3728" y="4419"/>
                    <a:pt x="3755" y="4419"/>
                  </a:cubicBezTo>
                  <a:cubicBezTo>
                    <a:pt x="3809" y="4419"/>
                    <a:pt x="3862" y="4391"/>
                    <a:pt x="3894" y="4342"/>
                  </a:cubicBezTo>
                  <a:lnTo>
                    <a:pt x="5056" y="2408"/>
                  </a:lnTo>
                  <a:cubicBezTo>
                    <a:pt x="5104" y="2334"/>
                    <a:pt x="5078" y="2235"/>
                    <a:pt x="5004" y="2191"/>
                  </a:cubicBezTo>
                  <a:lnTo>
                    <a:pt x="1405" y="23"/>
                  </a:lnTo>
                  <a:cubicBezTo>
                    <a:pt x="1382" y="8"/>
                    <a:pt x="1354" y="1"/>
                    <a:pt x="132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10;p15">
              <a:extLst>
                <a:ext uri="{FF2B5EF4-FFF2-40B4-BE49-F238E27FC236}">
                  <a16:creationId xmlns:a16="http://schemas.microsoft.com/office/drawing/2014/main" id="{6ED8F350-2297-47A5-9645-96BF8A89AA2C}"/>
                </a:ext>
              </a:extLst>
            </p:cNvPr>
            <p:cNvSpPr/>
            <p:nvPr/>
          </p:nvSpPr>
          <p:spPr>
            <a:xfrm>
              <a:off x="1417602" y="2425398"/>
              <a:ext cx="212351" cy="221566"/>
            </a:xfrm>
            <a:custGeom>
              <a:avLst/>
              <a:gdLst/>
              <a:ahLst/>
              <a:cxnLst/>
              <a:rect l="l" t="t" r="r" b="b"/>
              <a:pathLst>
                <a:path w="1198" h="1250" extrusionOk="0">
                  <a:moveTo>
                    <a:pt x="386" y="1"/>
                  </a:moveTo>
                  <a:lnTo>
                    <a:pt x="178" y="378"/>
                  </a:lnTo>
                  <a:lnTo>
                    <a:pt x="417" y="508"/>
                  </a:lnTo>
                  <a:lnTo>
                    <a:pt x="499" y="356"/>
                  </a:lnTo>
                  <a:lnTo>
                    <a:pt x="759" y="499"/>
                  </a:lnTo>
                  <a:lnTo>
                    <a:pt x="0" y="1085"/>
                  </a:lnTo>
                  <a:lnTo>
                    <a:pt x="304" y="1249"/>
                  </a:lnTo>
                  <a:lnTo>
                    <a:pt x="1102" y="629"/>
                  </a:lnTo>
                  <a:lnTo>
                    <a:pt x="1197" y="452"/>
                  </a:lnTo>
                  <a:lnTo>
                    <a:pt x="3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11;p15">
              <a:extLst>
                <a:ext uri="{FF2B5EF4-FFF2-40B4-BE49-F238E27FC236}">
                  <a16:creationId xmlns:a16="http://schemas.microsoft.com/office/drawing/2014/main" id="{6349D84C-A13A-4A75-88F0-92448784A82D}"/>
                </a:ext>
              </a:extLst>
            </p:cNvPr>
            <p:cNvSpPr/>
            <p:nvPr/>
          </p:nvSpPr>
          <p:spPr>
            <a:xfrm>
              <a:off x="1545934" y="2519875"/>
              <a:ext cx="221569" cy="220502"/>
            </a:xfrm>
            <a:custGeom>
              <a:avLst/>
              <a:gdLst/>
              <a:ahLst/>
              <a:cxnLst/>
              <a:rect l="l" t="t" r="r" b="b"/>
              <a:pathLst>
                <a:path w="1250" h="1244" extrusionOk="0">
                  <a:moveTo>
                    <a:pt x="625" y="1"/>
                  </a:moveTo>
                  <a:lnTo>
                    <a:pt x="256" y="556"/>
                  </a:lnTo>
                  <a:lnTo>
                    <a:pt x="521" y="703"/>
                  </a:lnTo>
                  <a:cubicBezTo>
                    <a:pt x="673" y="786"/>
                    <a:pt x="690" y="846"/>
                    <a:pt x="655" y="907"/>
                  </a:cubicBezTo>
                  <a:cubicBezTo>
                    <a:pt x="636" y="943"/>
                    <a:pt x="602" y="960"/>
                    <a:pt x="560" y="960"/>
                  </a:cubicBezTo>
                  <a:cubicBezTo>
                    <a:pt x="524" y="960"/>
                    <a:pt x="484" y="948"/>
                    <a:pt x="443" y="924"/>
                  </a:cubicBezTo>
                  <a:cubicBezTo>
                    <a:pt x="347" y="872"/>
                    <a:pt x="265" y="790"/>
                    <a:pt x="217" y="695"/>
                  </a:cubicBezTo>
                  <a:lnTo>
                    <a:pt x="0" y="846"/>
                  </a:lnTo>
                  <a:cubicBezTo>
                    <a:pt x="61" y="968"/>
                    <a:pt x="187" y="1081"/>
                    <a:pt x="326" y="1159"/>
                  </a:cubicBezTo>
                  <a:cubicBezTo>
                    <a:pt x="434" y="1217"/>
                    <a:pt x="532" y="1243"/>
                    <a:pt x="618" y="1243"/>
                  </a:cubicBezTo>
                  <a:cubicBezTo>
                    <a:pt x="767" y="1243"/>
                    <a:pt x="878" y="1167"/>
                    <a:pt x="941" y="1055"/>
                  </a:cubicBezTo>
                  <a:cubicBezTo>
                    <a:pt x="1037" y="881"/>
                    <a:pt x="998" y="682"/>
                    <a:pt x="707" y="521"/>
                  </a:cubicBezTo>
                  <a:lnTo>
                    <a:pt x="642" y="482"/>
                  </a:lnTo>
                  <a:lnTo>
                    <a:pt x="733" y="348"/>
                  </a:lnTo>
                  <a:lnTo>
                    <a:pt x="1132" y="565"/>
                  </a:lnTo>
                  <a:lnTo>
                    <a:pt x="1249" y="348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12;p15">
              <a:extLst>
                <a:ext uri="{FF2B5EF4-FFF2-40B4-BE49-F238E27FC236}">
                  <a16:creationId xmlns:a16="http://schemas.microsoft.com/office/drawing/2014/main" id="{A0164D06-11C7-4A44-8634-6A02925A49D9}"/>
                </a:ext>
              </a:extLst>
            </p:cNvPr>
            <p:cNvSpPr/>
            <p:nvPr/>
          </p:nvSpPr>
          <p:spPr>
            <a:xfrm>
              <a:off x="1741977" y="2662741"/>
              <a:ext cx="113089" cy="121772"/>
            </a:xfrm>
            <a:custGeom>
              <a:avLst/>
              <a:gdLst/>
              <a:ahLst/>
              <a:cxnLst/>
              <a:rect l="l" t="t" r="r" b="b"/>
              <a:pathLst>
                <a:path w="638" h="687" extrusionOk="0">
                  <a:moveTo>
                    <a:pt x="255" y="37"/>
                  </a:moveTo>
                  <a:cubicBezTo>
                    <a:pt x="266" y="37"/>
                    <a:pt x="279" y="39"/>
                    <a:pt x="291" y="45"/>
                  </a:cubicBezTo>
                  <a:cubicBezTo>
                    <a:pt x="334" y="71"/>
                    <a:pt x="343" y="127"/>
                    <a:pt x="308" y="188"/>
                  </a:cubicBezTo>
                  <a:cubicBezTo>
                    <a:pt x="283" y="235"/>
                    <a:pt x="251" y="259"/>
                    <a:pt x="217" y="259"/>
                  </a:cubicBezTo>
                  <a:cubicBezTo>
                    <a:pt x="204" y="259"/>
                    <a:pt x="191" y="256"/>
                    <a:pt x="178" y="249"/>
                  </a:cubicBezTo>
                  <a:cubicBezTo>
                    <a:pt x="135" y="223"/>
                    <a:pt x="126" y="170"/>
                    <a:pt x="161" y="105"/>
                  </a:cubicBezTo>
                  <a:cubicBezTo>
                    <a:pt x="186" y="60"/>
                    <a:pt x="220" y="37"/>
                    <a:pt x="255" y="37"/>
                  </a:cubicBezTo>
                  <a:close/>
                  <a:moveTo>
                    <a:pt x="253" y="0"/>
                  </a:moveTo>
                  <a:cubicBezTo>
                    <a:pt x="204" y="0"/>
                    <a:pt x="157" y="32"/>
                    <a:pt x="126" y="88"/>
                  </a:cubicBezTo>
                  <a:cubicBezTo>
                    <a:pt x="82" y="166"/>
                    <a:pt x="95" y="244"/>
                    <a:pt x="161" y="279"/>
                  </a:cubicBezTo>
                  <a:cubicBezTo>
                    <a:pt x="180" y="289"/>
                    <a:pt x="199" y="294"/>
                    <a:pt x="219" y="294"/>
                  </a:cubicBezTo>
                  <a:cubicBezTo>
                    <a:pt x="266" y="294"/>
                    <a:pt x="312" y="265"/>
                    <a:pt x="343" y="210"/>
                  </a:cubicBezTo>
                  <a:cubicBezTo>
                    <a:pt x="386" y="127"/>
                    <a:pt x="373" y="49"/>
                    <a:pt x="308" y="14"/>
                  </a:cubicBezTo>
                  <a:cubicBezTo>
                    <a:pt x="290" y="5"/>
                    <a:pt x="271" y="0"/>
                    <a:pt x="253" y="0"/>
                  </a:cubicBezTo>
                  <a:close/>
                  <a:moveTo>
                    <a:pt x="598" y="179"/>
                  </a:moveTo>
                  <a:lnTo>
                    <a:pt x="0" y="483"/>
                  </a:lnTo>
                  <a:lnTo>
                    <a:pt x="39" y="509"/>
                  </a:lnTo>
                  <a:lnTo>
                    <a:pt x="637" y="201"/>
                  </a:lnTo>
                  <a:lnTo>
                    <a:pt x="598" y="179"/>
                  </a:lnTo>
                  <a:close/>
                  <a:moveTo>
                    <a:pt x="420" y="429"/>
                  </a:moveTo>
                  <a:cubicBezTo>
                    <a:pt x="433" y="429"/>
                    <a:pt x="447" y="432"/>
                    <a:pt x="460" y="439"/>
                  </a:cubicBezTo>
                  <a:cubicBezTo>
                    <a:pt x="503" y="465"/>
                    <a:pt x="512" y="517"/>
                    <a:pt x="477" y="582"/>
                  </a:cubicBezTo>
                  <a:cubicBezTo>
                    <a:pt x="452" y="626"/>
                    <a:pt x="418" y="650"/>
                    <a:pt x="385" y="650"/>
                  </a:cubicBezTo>
                  <a:cubicBezTo>
                    <a:pt x="372" y="650"/>
                    <a:pt x="359" y="646"/>
                    <a:pt x="347" y="639"/>
                  </a:cubicBezTo>
                  <a:cubicBezTo>
                    <a:pt x="304" y="617"/>
                    <a:pt x="295" y="561"/>
                    <a:pt x="330" y="500"/>
                  </a:cubicBezTo>
                  <a:cubicBezTo>
                    <a:pt x="355" y="453"/>
                    <a:pt x="387" y="429"/>
                    <a:pt x="420" y="429"/>
                  </a:cubicBezTo>
                  <a:close/>
                  <a:moveTo>
                    <a:pt x="419" y="394"/>
                  </a:moveTo>
                  <a:cubicBezTo>
                    <a:pt x="372" y="394"/>
                    <a:pt x="326" y="423"/>
                    <a:pt x="295" y="478"/>
                  </a:cubicBezTo>
                  <a:cubicBezTo>
                    <a:pt x="252" y="556"/>
                    <a:pt x="265" y="634"/>
                    <a:pt x="330" y="669"/>
                  </a:cubicBezTo>
                  <a:cubicBezTo>
                    <a:pt x="349" y="681"/>
                    <a:pt x="369" y="686"/>
                    <a:pt x="388" y="686"/>
                  </a:cubicBezTo>
                  <a:cubicBezTo>
                    <a:pt x="435" y="686"/>
                    <a:pt x="481" y="655"/>
                    <a:pt x="512" y="600"/>
                  </a:cubicBezTo>
                  <a:cubicBezTo>
                    <a:pt x="555" y="522"/>
                    <a:pt x="542" y="444"/>
                    <a:pt x="477" y="409"/>
                  </a:cubicBezTo>
                  <a:cubicBezTo>
                    <a:pt x="458" y="399"/>
                    <a:pt x="438" y="394"/>
                    <a:pt x="419" y="39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13;p15">
              <a:extLst>
                <a:ext uri="{FF2B5EF4-FFF2-40B4-BE49-F238E27FC236}">
                  <a16:creationId xmlns:a16="http://schemas.microsoft.com/office/drawing/2014/main" id="{8160BCE2-3740-49C8-99CC-A6FB64739C35}"/>
                </a:ext>
              </a:extLst>
            </p:cNvPr>
            <p:cNvSpPr/>
            <p:nvPr/>
          </p:nvSpPr>
          <p:spPr>
            <a:xfrm>
              <a:off x="3094426" y="2833436"/>
              <a:ext cx="190017" cy="189306"/>
            </a:xfrm>
            <a:custGeom>
              <a:avLst/>
              <a:gdLst/>
              <a:ahLst/>
              <a:cxnLst/>
              <a:rect l="l" t="t" r="r" b="b"/>
              <a:pathLst>
                <a:path w="1072" h="1068" extrusionOk="0">
                  <a:moveTo>
                    <a:pt x="317" y="1"/>
                  </a:moveTo>
                  <a:lnTo>
                    <a:pt x="1" y="313"/>
                  </a:lnTo>
                  <a:lnTo>
                    <a:pt x="755" y="1068"/>
                  </a:lnTo>
                  <a:lnTo>
                    <a:pt x="1072" y="751"/>
                  </a:lnTo>
                  <a:lnTo>
                    <a:pt x="31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14;p15">
              <a:extLst>
                <a:ext uri="{FF2B5EF4-FFF2-40B4-BE49-F238E27FC236}">
                  <a16:creationId xmlns:a16="http://schemas.microsoft.com/office/drawing/2014/main" id="{16ACC584-A542-4F64-BBD6-437A5250E18C}"/>
                </a:ext>
              </a:extLst>
            </p:cNvPr>
            <p:cNvSpPr/>
            <p:nvPr/>
          </p:nvSpPr>
          <p:spPr>
            <a:xfrm>
              <a:off x="2493534" y="2284659"/>
              <a:ext cx="772477" cy="703692"/>
            </a:xfrm>
            <a:custGeom>
              <a:avLst/>
              <a:gdLst/>
              <a:ahLst/>
              <a:cxnLst/>
              <a:rect l="l" t="t" r="r" b="b"/>
              <a:pathLst>
                <a:path w="4358" h="3970" extrusionOk="0">
                  <a:moveTo>
                    <a:pt x="2179" y="248"/>
                  </a:moveTo>
                  <a:cubicBezTo>
                    <a:pt x="2622" y="248"/>
                    <a:pt x="3066" y="417"/>
                    <a:pt x="3404" y="756"/>
                  </a:cubicBezTo>
                  <a:cubicBezTo>
                    <a:pt x="4080" y="1436"/>
                    <a:pt x="4080" y="2533"/>
                    <a:pt x="3404" y="3210"/>
                  </a:cubicBezTo>
                  <a:cubicBezTo>
                    <a:pt x="3066" y="3550"/>
                    <a:pt x="2622" y="3720"/>
                    <a:pt x="2179" y="3720"/>
                  </a:cubicBezTo>
                  <a:cubicBezTo>
                    <a:pt x="1735" y="3720"/>
                    <a:pt x="1290" y="3550"/>
                    <a:pt x="950" y="3210"/>
                  </a:cubicBezTo>
                  <a:cubicBezTo>
                    <a:pt x="274" y="2533"/>
                    <a:pt x="274" y="1436"/>
                    <a:pt x="950" y="756"/>
                  </a:cubicBezTo>
                  <a:cubicBezTo>
                    <a:pt x="1290" y="417"/>
                    <a:pt x="1735" y="248"/>
                    <a:pt x="2179" y="248"/>
                  </a:cubicBezTo>
                  <a:close/>
                  <a:moveTo>
                    <a:pt x="2177" y="0"/>
                  </a:moveTo>
                  <a:cubicBezTo>
                    <a:pt x="1669" y="0"/>
                    <a:pt x="1160" y="194"/>
                    <a:pt x="772" y="582"/>
                  </a:cubicBezTo>
                  <a:cubicBezTo>
                    <a:pt x="0" y="1354"/>
                    <a:pt x="0" y="2611"/>
                    <a:pt x="772" y="3387"/>
                  </a:cubicBezTo>
                  <a:cubicBezTo>
                    <a:pt x="1160" y="3775"/>
                    <a:pt x="1669" y="3969"/>
                    <a:pt x="2177" y="3969"/>
                  </a:cubicBezTo>
                  <a:cubicBezTo>
                    <a:pt x="2685" y="3969"/>
                    <a:pt x="3194" y="3775"/>
                    <a:pt x="3582" y="3387"/>
                  </a:cubicBezTo>
                  <a:cubicBezTo>
                    <a:pt x="4358" y="2611"/>
                    <a:pt x="4358" y="1354"/>
                    <a:pt x="3582" y="582"/>
                  </a:cubicBezTo>
                  <a:cubicBezTo>
                    <a:pt x="3194" y="194"/>
                    <a:pt x="2685" y="0"/>
                    <a:pt x="21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15;p15">
              <a:extLst>
                <a:ext uri="{FF2B5EF4-FFF2-40B4-BE49-F238E27FC236}">
                  <a16:creationId xmlns:a16="http://schemas.microsoft.com/office/drawing/2014/main" id="{F59F10F0-B7EC-4C93-BC86-BAE3BED3E84D}"/>
                </a:ext>
              </a:extLst>
            </p:cNvPr>
            <p:cNvSpPr/>
            <p:nvPr/>
          </p:nvSpPr>
          <p:spPr>
            <a:xfrm>
              <a:off x="2541925" y="2328618"/>
              <a:ext cx="674987" cy="615598"/>
            </a:xfrm>
            <a:custGeom>
              <a:avLst/>
              <a:gdLst/>
              <a:ahLst/>
              <a:cxnLst/>
              <a:rect l="l" t="t" r="r" b="b"/>
              <a:pathLst>
                <a:path w="3808" h="3473" extrusionOk="0">
                  <a:moveTo>
                    <a:pt x="1906" y="0"/>
                  </a:moveTo>
                  <a:cubicBezTo>
                    <a:pt x="1462" y="0"/>
                    <a:pt x="1017" y="169"/>
                    <a:pt x="677" y="508"/>
                  </a:cubicBezTo>
                  <a:cubicBezTo>
                    <a:pt x="1" y="1188"/>
                    <a:pt x="1" y="2285"/>
                    <a:pt x="677" y="2962"/>
                  </a:cubicBezTo>
                  <a:cubicBezTo>
                    <a:pt x="1017" y="3302"/>
                    <a:pt x="1462" y="3472"/>
                    <a:pt x="1906" y="3472"/>
                  </a:cubicBezTo>
                  <a:cubicBezTo>
                    <a:pt x="2349" y="3472"/>
                    <a:pt x="2793" y="3302"/>
                    <a:pt x="3131" y="2962"/>
                  </a:cubicBezTo>
                  <a:cubicBezTo>
                    <a:pt x="3807" y="2285"/>
                    <a:pt x="3807" y="1188"/>
                    <a:pt x="3131" y="508"/>
                  </a:cubicBezTo>
                  <a:cubicBezTo>
                    <a:pt x="2793" y="169"/>
                    <a:pt x="2349" y="0"/>
                    <a:pt x="190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16;p15">
              <a:extLst>
                <a:ext uri="{FF2B5EF4-FFF2-40B4-BE49-F238E27FC236}">
                  <a16:creationId xmlns:a16="http://schemas.microsoft.com/office/drawing/2014/main" id="{F45CDEB5-42D6-4043-8D4A-186DA6FA0A78}"/>
                </a:ext>
              </a:extLst>
            </p:cNvPr>
            <p:cNvSpPr/>
            <p:nvPr/>
          </p:nvSpPr>
          <p:spPr>
            <a:xfrm>
              <a:off x="3185180" y="2930749"/>
              <a:ext cx="472030" cy="445081"/>
            </a:xfrm>
            <a:custGeom>
              <a:avLst/>
              <a:gdLst/>
              <a:ahLst/>
              <a:cxnLst/>
              <a:rect l="l" t="t" r="r" b="b"/>
              <a:pathLst>
                <a:path w="2663" h="2511" extrusionOk="0">
                  <a:moveTo>
                    <a:pt x="706" y="0"/>
                  </a:moveTo>
                  <a:cubicBezTo>
                    <a:pt x="610" y="0"/>
                    <a:pt x="514" y="37"/>
                    <a:pt x="443" y="111"/>
                  </a:cubicBezTo>
                  <a:lnTo>
                    <a:pt x="148" y="401"/>
                  </a:lnTo>
                  <a:cubicBezTo>
                    <a:pt x="1" y="549"/>
                    <a:pt x="1" y="787"/>
                    <a:pt x="148" y="930"/>
                  </a:cubicBezTo>
                  <a:lnTo>
                    <a:pt x="1696" y="2400"/>
                  </a:lnTo>
                  <a:cubicBezTo>
                    <a:pt x="1767" y="2474"/>
                    <a:pt x="1863" y="2511"/>
                    <a:pt x="1959" y="2511"/>
                  </a:cubicBezTo>
                  <a:cubicBezTo>
                    <a:pt x="2055" y="2511"/>
                    <a:pt x="2151" y="2474"/>
                    <a:pt x="2225" y="2400"/>
                  </a:cubicBezTo>
                  <a:lnTo>
                    <a:pt x="2515" y="2105"/>
                  </a:lnTo>
                  <a:cubicBezTo>
                    <a:pt x="2663" y="1962"/>
                    <a:pt x="2663" y="1724"/>
                    <a:pt x="2515" y="1576"/>
                  </a:cubicBezTo>
                  <a:lnTo>
                    <a:pt x="972" y="111"/>
                  </a:lnTo>
                  <a:cubicBezTo>
                    <a:pt x="898" y="37"/>
                    <a:pt x="802" y="0"/>
                    <a:pt x="70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17;p15">
              <a:extLst>
                <a:ext uri="{FF2B5EF4-FFF2-40B4-BE49-F238E27FC236}">
                  <a16:creationId xmlns:a16="http://schemas.microsoft.com/office/drawing/2014/main" id="{1B5B7C85-046B-4CF0-83E2-C37CC7A63963}"/>
                </a:ext>
              </a:extLst>
            </p:cNvPr>
            <p:cNvSpPr/>
            <p:nvPr/>
          </p:nvSpPr>
          <p:spPr>
            <a:xfrm>
              <a:off x="1777250" y="2849389"/>
              <a:ext cx="1252129" cy="1024874"/>
            </a:xfrm>
            <a:custGeom>
              <a:avLst/>
              <a:gdLst/>
              <a:ahLst/>
              <a:cxnLst/>
              <a:rect l="l" t="t" r="r" b="b"/>
              <a:pathLst>
                <a:path w="7064" h="5782" extrusionOk="0">
                  <a:moveTo>
                    <a:pt x="599" y="1741"/>
                  </a:moveTo>
                  <a:lnTo>
                    <a:pt x="4575" y="1801"/>
                  </a:lnTo>
                  <a:lnTo>
                    <a:pt x="6530" y="5261"/>
                  </a:lnTo>
                  <a:lnTo>
                    <a:pt x="599" y="1741"/>
                  </a:lnTo>
                  <a:close/>
                  <a:moveTo>
                    <a:pt x="5337" y="0"/>
                  </a:moveTo>
                  <a:cubicBezTo>
                    <a:pt x="5278" y="0"/>
                    <a:pt x="5219" y="14"/>
                    <a:pt x="5164" y="41"/>
                  </a:cubicBezTo>
                  <a:cubicBezTo>
                    <a:pt x="5151" y="45"/>
                    <a:pt x="5134" y="54"/>
                    <a:pt x="5117" y="67"/>
                  </a:cubicBezTo>
                  <a:cubicBezTo>
                    <a:pt x="5076" y="89"/>
                    <a:pt x="5012" y="122"/>
                    <a:pt x="4976" y="122"/>
                  </a:cubicBezTo>
                  <a:cubicBezTo>
                    <a:pt x="4970" y="122"/>
                    <a:pt x="4965" y="121"/>
                    <a:pt x="4961" y="119"/>
                  </a:cubicBezTo>
                  <a:cubicBezTo>
                    <a:pt x="4955" y="116"/>
                    <a:pt x="4949" y="115"/>
                    <a:pt x="4942" y="115"/>
                  </a:cubicBezTo>
                  <a:cubicBezTo>
                    <a:pt x="4930" y="115"/>
                    <a:pt x="4919" y="120"/>
                    <a:pt x="4913" y="132"/>
                  </a:cubicBezTo>
                  <a:cubicBezTo>
                    <a:pt x="4904" y="154"/>
                    <a:pt x="4909" y="171"/>
                    <a:pt x="4926" y="180"/>
                  </a:cubicBezTo>
                  <a:cubicBezTo>
                    <a:pt x="4943" y="188"/>
                    <a:pt x="4961" y="192"/>
                    <a:pt x="4979" y="192"/>
                  </a:cubicBezTo>
                  <a:cubicBezTo>
                    <a:pt x="5036" y="192"/>
                    <a:pt x="5099" y="157"/>
                    <a:pt x="5151" y="128"/>
                  </a:cubicBezTo>
                  <a:cubicBezTo>
                    <a:pt x="5169" y="119"/>
                    <a:pt x="5182" y="110"/>
                    <a:pt x="5195" y="102"/>
                  </a:cubicBezTo>
                  <a:cubicBezTo>
                    <a:pt x="5239" y="82"/>
                    <a:pt x="5287" y="73"/>
                    <a:pt x="5335" y="73"/>
                  </a:cubicBezTo>
                  <a:cubicBezTo>
                    <a:pt x="5394" y="73"/>
                    <a:pt x="5454" y="88"/>
                    <a:pt x="5507" y="119"/>
                  </a:cubicBezTo>
                  <a:cubicBezTo>
                    <a:pt x="5663" y="210"/>
                    <a:pt x="5715" y="414"/>
                    <a:pt x="5620" y="570"/>
                  </a:cubicBezTo>
                  <a:cubicBezTo>
                    <a:pt x="5533" y="722"/>
                    <a:pt x="5498" y="730"/>
                    <a:pt x="5147" y="817"/>
                  </a:cubicBezTo>
                  <a:lnTo>
                    <a:pt x="5130" y="821"/>
                  </a:lnTo>
                  <a:cubicBezTo>
                    <a:pt x="5112" y="826"/>
                    <a:pt x="5095" y="834"/>
                    <a:pt x="4913" y="1164"/>
                  </a:cubicBezTo>
                  <a:cubicBezTo>
                    <a:pt x="4780" y="1088"/>
                    <a:pt x="4636" y="1052"/>
                    <a:pt x="4494" y="1052"/>
                  </a:cubicBezTo>
                  <a:cubicBezTo>
                    <a:pt x="4419" y="1052"/>
                    <a:pt x="4344" y="1062"/>
                    <a:pt x="4271" y="1082"/>
                  </a:cubicBezTo>
                  <a:cubicBezTo>
                    <a:pt x="4067" y="1137"/>
                    <a:pt x="3333" y="1455"/>
                    <a:pt x="3080" y="1455"/>
                  </a:cubicBezTo>
                  <a:cubicBezTo>
                    <a:pt x="3075" y="1455"/>
                    <a:pt x="3071" y="1455"/>
                    <a:pt x="3066" y="1454"/>
                  </a:cubicBezTo>
                  <a:cubicBezTo>
                    <a:pt x="2654" y="1437"/>
                    <a:pt x="2225" y="1420"/>
                    <a:pt x="1843" y="1398"/>
                  </a:cubicBezTo>
                  <a:cubicBezTo>
                    <a:pt x="1163" y="1359"/>
                    <a:pt x="703" y="1285"/>
                    <a:pt x="677" y="1281"/>
                  </a:cubicBezTo>
                  <a:cubicBezTo>
                    <a:pt x="651" y="1278"/>
                    <a:pt x="624" y="1276"/>
                    <a:pt x="598" y="1276"/>
                  </a:cubicBezTo>
                  <a:cubicBezTo>
                    <a:pt x="386" y="1276"/>
                    <a:pt x="181" y="1383"/>
                    <a:pt x="66" y="1576"/>
                  </a:cubicBezTo>
                  <a:cubicBezTo>
                    <a:pt x="35" y="1628"/>
                    <a:pt x="14" y="1680"/>
                    <a:pt x="1" y="1732"/>
                  </a:cubicBezTo>
                  <a:lnTo>
                    <a:pt x="317" y="1736"/>
                  </a:lnTo>
                  <a:lnTo>
                    <a:pt x="6673" y="5508"/>
                  </a:lnTo>
                  <a:lnTo>
                    <a:pt x="6825" y="5781"/>
                  </a:lnTo>
                  <a:cubicBezTo>
                    <a:pt x="6868" y="5742"/>
                    <a:pt x="6903" y="5699"/>
                    <a:pt x="6933" y="5647"/>
                  </a:cubicBezTo>
                  <a:cubicBezTo>
                    <a:pt x="7063" y="5430"/>
                    <a:pt x="7042" y="5166"/>
                    <a:pt x="6899" y="4971"/>
                  </a:cubicBezTo>
                  <a:cubicBezTo>
                    <a:pt x="6881" y="4949"/>
                    <a:pt x="6600" y="4580"/>
                    <a:pt x="6235" y="4004"/>
                  </a:cubicBezTo>
                  <a:cubicBezTo>
                    <a:pt x="6036" y="3679"/>
                    <a:pt x="5815" y="3314"/>
                    <a:pt x="5598" y="2959"/>
                  </a:cubicBezTo>
                  <a:cubicBezTo>
                    <a:pt x="5477" y="2755"/>
                    <a:pt x="5399" y="1931"/>
                    <a:pt x="5351" y="1723"/>
                  </a:cubicBezTo>
                  <a:cubicBezTo>
                    <a:pt x="5303" y="1511"/>
                    <a:pt x="5173" y="1320"/>
                    <a:pt x="4974" y="1199"/>
                  </a:cubicBezTo>
                  <a:cubicBezTo>
                    <a:pt x="5052" y="1064"/>
                    <a:pt x="5130" y="921"/>
                    <a:pt x="5156" y="891"/>
                  </a:cubicBezTo>
                  <a:lnTo>
                    <a:pt x="5164" y="886"/>
                  </a:lnTo>
                  <a:cubicBezTo>
                    <a:pt x="5524" y="795"/>
                    <a:pt x="5576" y="782"/>
                    <a:pt x="5685" y="605"/>
                  </a:cubicBezTo>
                  <a:cubicBezTo>
                    <a:pt x="5797" y="418"/>
                    <a:pt x="5732" y="171"/>
                    <a:pt x="5542" y="58"/>
                  </a:cubicBezTo>
                  <a:cubicBezTo>
                    <a:pt x="5480" y="20"/>
                    <a:pt x="5408" y="0"/>
                    <a:pt x="5337" y="0"/>
                  </a:cubicBezTo>
                  <a:close/>
                </a:path>
              </a:pathLst>
            </a:custGeom>
            <a:solidFill>
              <a:srgbClr val="FF3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18;p15">
              <a:extLst>
                <a:ext uri="{FF2B5EF4-FFF2-40B4-BE49-F238E27FC236}">
                  <a16:creationId xmlns:a16="http://schemas.microsoft.com/office/drawing/2014/main" id="{CB516A8A-1665-46F6-9A82-A6034C76E1FD}"/>
                </a:ext>
              </a:extLst>
            </p:cNvPr>
            <p:cNvSpPr/>
            <p:nvPr/>
          </p:nvSpPr>
          <p:spPr>
            <a:xfrm>
              <a:off x="827345" y="3706588"/>
              <a:ext cx="1379753" cy="767149"/>
            </a:xfrm>
            <a:custGeom>
              <a:avLst/>
              <a:gdLst/>
              <a:ahLst/>
              <a:cxnLst/>
              <a:rect l="l" t="t" r="r" b="b"/>
              <a:pathLst>
                <a:path w="7784" h="4328" extrusionOk="0">
                  <a:moveTo>
                    <a:pt x="707" y="486"/>
                  </a:moveTo>
                  <a:cubicBezTo>
                    <a:pt x="829" y="486"/>
                    <a:pt x="924" y="594"/>
                    <a:pt x="924" y="729"/>
                  </a:cubicBezTo>
                  <a:lnTo>
                    <a:pt x="924" y="3460"/>
                  </a:lnTo>
                  <a:cubicBezTo>
                    <a:pt x="924" y="3595"/>
                    <a:pt x="829" y="3703"/>
                    <a:pt x="707" y="3703"/>
                  </a:cubicBezTo>
                  <a:cubicBezTo>
                    <a:pt x="590" y="3703"/>
                    <a:pt x="491" y="3595"/>
                    <a:pt x="491" y="3460"/>
                  </a:cubicBezTo>
                  <a:lnTo>
                    <a:pt x="491" y="729"/>
                  </a:lnTo>
                  <a:cubicBezTo>
                    <a:pt x="491" y="594"/>
                    <a:pt x="590" y="486"/>
                    <a:pt x="707" y="486"/>
                  </a:cubicBezTo>
                  <a:close/>
                  <a:moveTo>
                    <a:pt x="1995" y="486"/>
                  </a:moveTo>
                  <a:cubicBezTo>
                    <a:pt x="2116" y="486"/>
                    <a:pt x="2212" y="594"/>
                    <a:pt x="2212" y="729"/>
                  </a:cubicBezTo>
                  <a:lnTo>
                    <a:pt x="2212" y="3460"/>
                  </a:lnTo>
                  <a:cubicBezTo>
                    <a:pt x="2212" y="3595"/>
                    <a:pt x="2116" y="3703"/>
                    <a:pt x="1995" y="3703"/>
                  </a:cubicBezTo>
                  <a:cubicBezTo>
                    <a:pt x="1874" y="3703"/>
                    <a:pt x="1778" y="3595"/>
                    <a:pt x="1778" y="3460"/>
                  </a:cubicBezTo>
                  <a:lnTo>
                    <a:pt x="1778" y="729"/>
                  </a:lnTo>
                  <a:cubicBezTo>
                    <a:pt x="1778" y="594"/>
                    <a:pt x="1874" y="486"/>
                    <a:pt x="1995" y="486"/>
                  </a:cubicBezTo>
                  <a:close/>
                  <a:moveTo>
                    <a:pt x="3283" y="486"/>
                  </a:moveTo>
                  <a:cubicBezTo>
                    <a:pt x="3400" y="486"/>
                    <a:pt x="3500" y="594"/>
                    <a:pt x="3500" y="729"/>
                  </a:cubicBezTo>
                  <a:lnTo>
                    <a:pt x="3500" y="3460"/>
                  </a:lnTo>
                  <a:cubicBezTo>
                    <a:pt x="3500" y="3595"/>
                    <a:pt x="3400" y="3703"/>
                    <a:pt x="3283" y="3703"/>
                  </a:cubicBezTo>
                  <a:cubicBezTo>
                    <a:pt x="3161" y="3703"/>
                    <a:pt x="3066" y="3595"/>
                    <a:pt x="3066" y="3460"/>
                  </a:cubicBezTo>
                  <a:lnTo>
                    <a:pt x="3066" y="729"/>
                  </a:lnTo>
                  <a:cubicBezTo>
                    <a:pt x="3066" y="594"/>
                    <a:pt x="3161" y="486"/>
                    <a:pt x="3283" y="486"/>
                  </a:cubicBezTo>
                  <a:close/>
                  <a:moveTo>
                    <a:pt x="4566" y="486"/>
                  </a:moveTo>
                  <a:cubicBezTo>
                    <a:pt x="4688" y="486"/>
                    <a:pt x="4783" y="594"/>
                    <a:pt x="4783" y="729"/>
                  </a:cubicBezTo>
                  <a:lnTo>
                    <a:pt x="4783" y="3460"/>
                  </a:lnTo>
                  <a:cubicBezTo>
                    <a:pt x="4783" y="3595"/>
                    <a:pt x="4688" y="3703"/>
                    <a:pt x="4566" y="3703"/>
                  </a:cubicBezTo>
                  <a:cubicBezTo>
                    <a:pt x="4449" y="3703"/>
                    <a:pt x="4349" y="3595"/>
                    <a:pt x="4349" y="3460"/>
                  </a:cubicBezTo>
                  <a:lnTo>
                    <a:pt x="4349" y="729"/>
                  </a:lnTo>
                  <a:cubicBezTo>
                    <a:pt x="4349" y="594"/>
                    <a:pt x="4449" y="486"/>
                    <a:pt x="4566" y="486"/>
                  </a:cubicBezTo>
                  <a:close/>
                  <a:moveTo>
                    <a:pt x="5854" y="486"/>
                  </a:moveTo>
                  <a:cubicBezTo>
                    <a:pt x="5975" y="486"/>
                    <a:pt x="6071" y="594"/>
                    <a:pt x="6071" y="729"/>
                  </a:cubicBezTo>
                  <a:lnTo>
                    <a:pt x="6071" y="3460"/>
                  </a:lnTo>
                  <a:cubicBezTo>
                    <a:pt x="6071" y="3595"/>
                    <a:pt x="5975" y="3703"/>
                    <a:pt x="5854" y="3703"/>
                  </a:cubicBezTo>
                  <a:cubicBezTo>
                    <a:pt x="5732" y="3703"/>
                    <a:pt x="5637" y="3595"/>
                    <a:pt x="5637" y="3460"/>
                  </a:cubicBezTo>
                  <a:lnTo>
                    <a:pt x="5637" y="729"/>
                  </a:lnTo>
                  <a:cubicBezTo>
                    <a:pt x="5637" y="594"/>
                    <a:pt x="5732" y="486"/>
                    <a:pt x="5854" y="486"/>
                  </a:cubicBezTo>
                  <a:close/>
                  <a:moveTo>
                    <a:pt x="7050" y="486"/>
                  </a:moveTo>
                  <a:cubicBezTo>
                    <a:pt x="7168" y="486"/>
                    <a:pt x="7267" y="594"/>
                    <a:pt x="7267" y="729"/>
                  </a:cubicBezTo>
                  <a:lnTo>
                    <a:pt x="7267" y="3460"/>
                  </a:lnTo>
                  <a:cubicBezTo>
                    <a:pt x="7267" y="3595"/>
                    <a:pt x="7168" y="3703"/>
                    <a:pt x="7050" y="3703"/>
                  </a:cubicBezTo>
                  <a:cubicBezTo>
                    <a:pt x="6929" y="3703"/>
                    <a:pt x="6834" y="3595"/>
                    <a:pt x="6834" y="3460"/>
                  </a:cubicBezTo>
                  <a:lnTo>
                    <a:pt x="6834" y="729"/>
                  </a:lnTo>
                  <a:cubicBezTo>
                    <a:pt x="6834" y="594"/>
                    <a:pt x="6929" y="486"/>
                    <a:pt x="7050" y="486"/>
                  </a:cubicBezTo>
                  <a:close/>
                  <a:moveTo>
                    <a:pt x="1" y="0"/>
                  </a:moveTo>
                  <a:lnTo>
                    <a:pt x="1" y="3495"/>
                  </a:lnTo>
                  <a:cubicBezTo>
                    <a:pt x="1" y="3954"/>
                    <a:pt x="373" y="4327"/>
                    <a:pt x="833" y="4327"/>
                  </a:cubicBezTo>
                  <a:lnTo>
                    <a:pt x="6955" y="4327"/>
                  </a:lnTo>
                  <a:cubicBezTo>
                    <a:pt x="7415" y="4327"/>
                    <a:pt x="7783" y="3954"/>
                    <a:pt x="7783" y="3495"/>
                  </a:cubicBezTo>
                  <a:lnTo>
                    <a:pt x="778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19;p15">
              <a:extLst>
                <a:ext uri="{FF2B5EF4-FFF2-40B4-BE49-F238E27FC236}">
                  <a16:creationId xmlns:a16="http://schemas.microsoft.com/office/drawing/2014/main" id="{DB12C9EF-ED79-402F-BB91-3FBE21A502F8}"/>
                </a:ext>
              </a:extLst>
            </p:cNvPr>
            <p:cNvSpPr/>
            <p:nvPr/>
          </p:nvSpPr>
          <p:spPr>
            <a:xfrm>
              <a:off x="775942" y="3479881"/>
              <a:ext cx="1483447" cy="226883"/>
            </a:xfrm>
            <a:custGeom>
              <a:avLst/>
              <a:gdLst/>
              <a:ahLst/>
              <a:cxnLst/>
              <a:rect l="l" t="t" r="r" b="b"/>
              <a:pathLst>
                <a:path w="8369" h="1280" extrusionOk="0">
                  <a:moveTo>
                    <a:pt x="0" y="0"/>
                  </a:moveTo>
                  <a:lnTo>
                    <a:pt x="0" y="1279"/>
                  </a:lnTo>
                  <a:lnTo>
                    <a:pt x="8368" y="1279"/>
                  </a:lnTo>
                  <a:lnTo>
                    <a:pt x="8368" y="0"/>
                  </a:lnTo>
                  <a:close/>
                </a:path>
              </a:pathLst>
            </a:custGeom>
            <a:solidFill>
              <a:srgbClr val="FFE0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20;p15">
              <a:extLst>
                <a:ext uri="{FF2B5EF4-FFF2-40B4-BE49-F238E27FC236}">
                  <a16:creationId xmlns:a16="http://schemas.microsoft.com/office/drawing/2014/main" id="{02FB311C-2187-4838-80AE-C6484BF5DCDA}"/>
                </a:ext>
              </a:extLst>
            </p:cNvPr>
            <p:cNvSpPr/>
            <p:nvPr/>
          </p:nvSpPr>
          <p:spPr>
            <a:xfrm>
              <a:off x="827345" y="3706588"/>
              <a:ext cx="1379753" cy="49276"/>
            </a:xfrm>
            <a:custGeom>
              <a:avLst/>
              <a:gdLst/>
              <a:ahLst/>
              <a:cxnLst/>
              <a:rect l="l" t="t" r="r" b="b"/>
              <a:pathLst>
                <a:path w="7784" h="278" extrusionOk="0">
                  <a:moveTo>
                    <a:pt x="1" y="0"/>
                  </a:moveTo>
                  <a:lnTo>
                    <a:pt x="1" y="278"/>
                  </a:lnTo>
                  <a:lnTo>
                    <a:pt x="7783" y="278"/>
                  </a:lnTo>
                  <a:lnTo>
                    <a:pt x="7783" y="0"/>
                  </a:lnTo>
                  <a:close/>
                </a:path>
              </a:pathLst>
            </a:custGeom>
            <a:solidFill>
              <a:srgbClr val="111A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21;p15">
              <a:extLst>
                <a:ext uri="{FF2B5EF4-FFF2-40B4-BE49-F238E27FC236}">
                  <a16:creationId xmlns:a16="http://schemas.microsoft.com/office/drawing/2014/main" id="{88F0A8C9-A22B-4E0F-8B4A-2FAF927DBE4D}"/>
                </a:ext>
              </a:extLst>
            </p:cNvPr>
            <p:cNvSpPr/>
            <p:nvPr/>
          </p:nvSpPr>
          <p:spPr>
            <a:xfrm>
              <a:off x="964895" y="3090986"/>
              <a:ext cx="508899" cy="498080"/>
            </a:xfrm>
            <a:custGeom>
              <a:avLst/>
              <a:gdLst/>
              <a:ahLst/>
              <a:cxnLst/>
              <a:rect l="l" t="t" r="r" b="b"/>
              <a:pathLst>
                <a:path w="2871" h="2810" extrusionOk="0">
                  <a:moveTo>
                    <a:pt x="2531" y="0"/>
                  </a:moveTo>
                  <a:cubicBezTo>
                    <a:pt x="2453" y="0"/>
                    <a:pt x="2375" y="31"/>
                    <a:pt x="2316" y="91"/>
                  </a:cubicBezTo>
                  <a:lnTo>
                    <a:pt x="122" y="2285"/>
                  </a:lnTo>
                  <a:cubicBezTo>
                    <a:pt x="1" y="2402"/>
                    <a:pt x="1" y="2597"/>
                    <a:pt x="122" y="2719"/>
                  </a:cubicBezTo>
                  <a:cubicBezTo>
                    <a:pt x="183" y="2780"/>
                    <a:pt x="262" y="2810"/>
                    <a:pt x="341" y="2810"/>
                  </a:cubicBezTo>
                  <a:cubicBezTo>
                    <a:pt x="419" y="2810"/>
                    <a:pt x="497" y="2780"/>
                    <a:pt x="556" y="2719"/>
                  </a:cubicBezTo>
                  <a:lnTo>
                    <a:pt x="2750" y="525"/>
                  </a:lnTo>
                  <a:cubicBezTo>
                    <a:pt x="2871" y="408"/>
                    <a:pt x="2871" y="213"/>
                    <a:pt x="2750" y="91"/>
                  </a:cubicBezTo>
                  <a:cubicBezTo>
                    <a:pt x="2689" y="31"/>
                    <a:pt x="2610" y="0"/>
                    <a:pt x="253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22;p15">
              <a:extLst>
                <a:ext uri="{FF2B5EF4-FFF2-40B4-BE49-F238E27FC236}">
                  <a16:creationId xmlns:a16="http://schemas.microsoft.com/office/drawing/2014/main" id="{A750BD4E-46E4-4BA7-A2AD-E821091F28E4}"/>
                </a:ext>
              </a:extLst>
            </p:cNvPr>
            <p:cNvSpPr/>
            <p:nvPr/>
          </p:nvSpPr>
          <p:spPr>
            <a:xfrm>
              <a:off x="1561355" y="3090986"/>
              <a:ext cx="508190" cy="498080"/>
            </a:xfrm>
            <a:custGeom>
              <a:avLst/>
              <a:gdLst/>
              <a:ahLst/>
              <a:cxnLst/>
              <a:rect l="l" t="t" r="r" b="b"/>
              <a:pathLst>
                <a:path w="2867" h="2810" extrusionOk="0">
                  <a:moveTo>
                    <a:pt x="340" y="0"/>
                  </a:moveTo>
                  <a:cubicBezTo>
                    <a:pt x="261" y="0"/>
                    <a:pt x="182" y="31"/>
                    <a:pt x="122" y="91"/>
                  </a:cubicBezTo>
                  <a:cubicBezTo>
                    <a:pt x="0" y="213"/>
                    <a:pt x="0" y="408"/>
                    <a:pt x="122" y="525"/>
                  </a:cubicBezTo>
                  <a:lnTo>
                    <a:pt x="2311" y="2719"/>
                  </a:lnTo>
                  <a:cubicBezTo>
                    <a:pt x="2372" y="2780"/>
                    <a:pt x="2451" y="2810"/>
                    <a:pt x="2530" y="2810"/>
                  </a:cubicBezTo>
                  <a:cubicBezTo>
                    <a:pt x="2609" y="2810"/>
                    <a:pt x="2688" y="2780"/>
                    <a:pt x="2749" y="2719"/>
                  </a:cubicBezTo>
                  <a:cubicBezTo>
                    <a:pt x="2866" y="2597"/>
                    <a:pt x="2866" y="2402"/>
                    <a:pt x="2749" y="2285"/>
                  </a:cubicBezTo>
                  <a:lnTo>
                    <a:pt x="555" y="91"/>
                  </a:lnTo>
                  <a:cubicBezTo>
                    <a:pt x="497" y="31"/>
                    <a:pt x="419" y="0"/>
                    <a:pt x="34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23;p15">
              <a:extLst>
                <a:ext uri="{FF2B5EF4-FFF2-40B4-BE49-F238E27FC236}">
                  <a16:creationId xmlns:a16="http://schemas.microsoft.com/office/drawing/2014/main" id="{BE4F17A7-A099-45B5-B5F4-4E74A39DBE0C}"/>
                </a:ext>
              </a:extLst>
            </p:cNvPr>
            <p:cNvSpPr/>
            <p:nvPr/>
          </p:nvSpPr>
          <p:spPr>
            <a:xfrm>
              <a:off x="2044727" y="3556631"/>
              <a:ext cx="1138332" cy="1033914"/>
            </a:xfrm>
            <a:custGeom>
              <a:avLst/>
              <a:gdLst/>
              <a:ahLst/>
              <a:cxnLst/>
              <a:rect l="l" t="t" r="r" b="b"/>
              <a:pathLst>
                <a:path w="6422" h="5833" extrusionOk="0">
                  <a:moveTo>
                    <a:pt x="516" y="1"/>
                  </a:moveTo>
                  <a:lnTo>
                    <a:pt x="0" y="5832"/>
                  </a:lnTo>
                  <a:lnTo>
                    <a:pt x="6422" y="5832"/>
                  </a:lnTo>
                  <a:lnTo>
                    <a:pt x="594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24;p15">
              <a:extLst>
                <a:ext uri="{FF2B5EF4-FFF2-40B4-BE49-F238E27FC236}">
                  <a16:creationId xmlns:a16="http://schemas.microsoft.com/office/drawing/2014/main" id="{EA2D5A0B-DF7C-4AC1-A7B1-1446A1E08E21}"/>
                </a:ext>
              </a:extLst>
            </p:cNvPr>
            <p:cNvSpPr/>
            <p:nvPr/>
          </p:nvSpPr>
          <p:spPr>
            <a:xfrm>
              <a:off x="2349781" y="3648094"/>
              <a:ext cx="71611" cy="71610"/>
            </a:xfrm>
            <a:custGeom>
              <a:avLst/>
              <a:gdLst/>
              <a:ahLst/>
              <a:cxnLst/>
              <a:rect l="l" t="t" r="r" b="b"/>
              <a:pathLst>
                <a:path w="404" h="404" extrusionOk="0">
                  <a:moveTo>
                    <a:pt x="200" y="1"/>
                  </a:moveTo>
                  <a:cubicBezTo>
                    <a:pt x="92" y="1"/>
                    <a:pt x="1" y="92"/>
                    <a:pt x="1" y="200"/>
                  </a:cubicBezTo>
                  <a:cubicBezTo>
                    <a:pt x="1" y="313"/>
                    <a:pt x="92" y="404"/>
                    <a:pt x="200" y="404"/>
                  </a:cubicBezTo>
                  <a:cubicBezTo>
                    <a:pt x="313" y="404"/>
                    <a:pt x="404" y="313"/>
                    <a:pt x="404" y="200"/>
                  </a:cubicBezTo>
                  <a:cubicBezTo>
                    <a:pt x="404" y="92"/>
                    <a:pt x="313" y="1"/>
                    <a:pt x="200" y="1"/>
                  </a:cubicBezTo>
                  <a:close/>
                </a:path>
              </a:pathLst>
            </a:custGeom>
            <a:solidFill>
              <a:srgbClr val="DA62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25;p15">
              <a:extLst>
                <a:ext uri="{FF2B5EF4-FFF2-40B4-BE49-F238E27FC236}">
                  <a16:creationId xmlns:a16="http://schemas.microsoft.com/office/drawing/2014/main" id="{B1A73D4C-10E4-4378-B018-1225B85E368E}"/>
                </a:ext>
              </a:extLst>
            </p:cNvPr>
            <p:cNvSpPr/>
            <p:nvPr/>
          </p:nvSpPr>
          <p:spPr>
            <a:xfrm>
              <a:off x="2837762" y="3648094"/>
              <a:ext cx="71788" cy="71610"/>
            </a:xfrm>
            <a:custGeom>
              <a:avLst/>
              <a:gdLst/>
              <a:ahLst/>
              <a:cxnLst/>
              <a:rect l="l" t="t" r="r" b="b"/>
              <a:pathLst>
                <a:path w="405" h="404" extrusionOk="0">
                  <a:moveTo>
                    <a:pt x="205" y="1"/>
                  </a:moveTo>
                  <a:cubicBezTo>
                    <a:pt x="92" y="1"/>
                    <a:pt x="1" y="92"/>
                    <a:pt x="1" y="200"/>
                  </a:cubicBezTo>
                  <a:cubicBezTo>
                    <a:pt x="1" y="313"/>
                    <a:pt x="92" y="404"/>
                    <a:pt x="205" y="404"/>
                  </a:cubicBezTo>
                  <a:cubicBezTo>
                    <a:pt x="317" y="404"/>
                    <a:pt x="404" y="313"/>
                    <a:pt x="404" y="200"/>
                  </a:cubicBezTo>
                  <a:cubicBezTo>
                    <a:pt x="404" y="92"/>
                    <a:pt x="317" y="1"/>
                    <a:pt x="205" y="1"/>
                  </a:cubicBezTo>
                  <a:close/>
                </a:path>
              </a:pathLst>
            </a:custGeom>
            <a:solidFill>
              <a:srgbClr val="DA62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26;p15">
              <a:extLst>
                <a:ext uri="{FF2B5EF4-FFF2-40B4-BE49-F238E27FC236}">
                  <a16:creationId xmlns:a16="http://schemas.microsoft.com/office/drawing/2014/main" id="{F0CD9217-0B4A-430F-8AD4-0380429A5B1C}"/>
                </a:ext>
              </a:extLst>
            </p:cNvPr>
            <p:cNvSpPr/>
            <p:nvPr/>
          </p:nvSpPr>
          <p:spPr>
            <a:xfrm>
              <a:off x="2365202" y="3664224"/>
              <a:ext cx="527334" cy="392969"/>
            </a:xfrm>
            <a:custGeom>
              <a:avLst/>
              <a:gdLst/>
              <a:ahLst/>
              <a:cxnLst/>
              <a:rect l="l" t="t" r="r" b="b"/>
              <a:pathLst>
                <a:path w="2975" h="2217" extrusionOk="0">
                  <a:moveTo>
                    <a:pt x="109" y="1"/>
                  </a:moveTo>
                  <a:cubicBezTo>
                    <a:pt x="48" y="1"/>
                    <a:pt x="0" y="49"/>
                    <a:pt x="0" y="109"/>
                  </a:cubicBezTo>
                  <a:lnTo>
                    <a:pt x="0" y="842"/>
                  </a:lnTo>
                  <a:cubicBezTo>
                    <a:pt x="0" y="1601"/>
                    <a:pt x="560" y="2216"/>
                    <a:pt x="1245" y="2216"/>
                  </a:cubicBezTo>
                  <a:lnTo>
                    <a:pt x="1726" y="2216"/>
                  </a:lnTo>
                  <a:cubicBezTo>
                    <a:pt x="2415" y="2216"/>
                    <a:pt x="2975" y="1601"/>
                    <a:pt x="2975" y="842"/>
                  </a:cubicBezTo>
                  <a:lnTo>
                    <a:pt x="2975" y="109"/>
                  </a:lnTo>
                  <a:cubicBezTo>
                    <a:pt x="2975" y="49"/>
                    <a:pt x="2923" y="1"/>
                    <a:pt x="2862" y="1"/>
                  </a:cubicBezTo>
                  <a:cubicBezTo>
                    <a:pt x="2801" y="1"/>
                    <a:pt x="2754" y="49"/>
                    <a:pt x="2754" y="109"/>
                  </a:cubicBezTo>
                  <a:lnTo>
                    <a:pt x="2754" y="842"/>
                  </a:lnTo>
                  <a:cubicBezTo>
                    <a:pt x="2754" y="1479"/>
                    <a:pt x="2294" y="2000"/>
                    <a:pt x="1726" y="2000"/>
                  </a:cubicBezTo>
                  <a:lnTo>
                    <a:pt x="1245" y="2000"/>
                  </a:lnTo>
                  <a:cubicBezTo>
                    <a:pt x="677" y="2000"/>
                    <a:pt x="217" y="1479"/>
                    <a:pt x="217" y="842"/>
                  </a:cubicBezTo>
                  <a:lnTo>
                    <a:pt x="217" y="109"/>
                  </a:lnTo>
                  <a:cubicBezTo>
                    <a:pt x="217" y="49"/>
                    <a:pt x="169" y="1"/>
                    <a:pt x="109" y="1"/>
                  </a:cubicBezTo>
                  <a:close/>
                </a:path>
              </a:pathLst>
            </a:custGeom>
            <a:solidFill>
              <a:srgbClr val="9E2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27;p15">
              <a:extLst>
                <a:ext uri="{FF2B5EF4-FFF2-40B4-BE49-F238E27FC236}">
                  <a16:creationId xmlns:a16="http://schemas.microsoft.com/office/drawing/2014/main" id="{0F4A0730-912F-4304-89C3-68B0F35E4222}"/>
                </a:ext>
              </a:extLst>
            </p:cNvPr>
            <p:cNvSpPr/>
            <p:nvPr/>
          </p:nvSpPr>
          <p:spPr>
            <a:xfrm>
              <a:off x="2365911" y="3665111"/>
              <a:ext cx="525029" cy="354328"/>
            </a:xfrm>
            <a:custGeom>
              <a:avLst/>
              <a:gdLst/>
              <a:ahLst/>
              <a:cxnLst/>
              <a:rect l="l" t="t" r="r" b="b"/>
              <a:pathLst>
                <a:path w="2962" h="1999" extrusionOk="0">
                  <a:moveTo>
                    <a:pt x="105" y="0"/>
                  </a:moveTo>
                  <a:cubicBezTo>
                    <a:pt x="48" y="0"/>
                    <a:pt x="1" y="48"/>
                    <a:pt x="1" y="104"/>
                  </a:cubicBezTo>
                  <a:lnTo>
                    <a:pt x="1" y="759"/>
                  </a:lnTo>
                  <a:cubicBezTo>
                    <a:pt x="1" y="1444"/>
                    <a:pt x="556" y="1999"/>
                    <a:pt x="1241" y="1999"/>
                  </a:cubicBezTo>
                  <a:lnTo>
                    <a:pt x="1722" y="1999"/>
                  </a:lnTo>
                  <a:cubicBezTo>
                    <a:pt x="2407" y="1999"/>
                    <a:pt x="2962" y="1444"/>
                    <a:pt x="2962" y="759"/>
                  </a:cubicBezTo>
                  <a:lnTo>
                    <a:pt x="2962" y="104"/>
                  </a:lnTo>
                  <a:cubicBezTo>
                    <a:pt x="2962" y="48"/>
                    <a:pt x="2919" y="0"/>
                    <a:pt x="2858" y="0"/>
                  </a:cubicBezTo>
                  <a:cubicBezTo>
                    <a:pt x="2802" y="0"/>
                    <a:pt x="2754" y="48"/>
                    <a:pt x="2754" y="104"/>
                  </a:cubicBezTo>
                  <a:lnTo>
                    <a:pt x="2754" y="759"/>
                  </a:lnTo>
                  <a:cubicBezTo>
                    <a:pt x="2754" y="1331"/>
                    <a:pt x="2294" y="1795"/>
                    <a:pt x="1722" y="1795"/>
                  </a:cubicBezTo>
                  <a:lnTo>
                    <a:pt x="1241" y="1795"/>
                  </a:lnTo>
                  <a:cubicBezTo>
                    <a:pt x="673" y="1795"/>
                    <a:pt x="209" y="1331"/>
                    <a:pt x="209" y="759"/>
                  </a:cubicBezTo>
                  <a:lnTo>
                    <a:pt x="209" y="104"/>
                  </a:lnTo>
                  <a:cubicBezTo>
                    <a:pt x="209" y="48"/>
                    <a:pt x="161" y="0"/>
                    <a:pt x="10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128;p15">
              <a:extLst>
                <a:ext uri="{FF2B5EF4-FFF2-40B4-BE49-F238E27FC236}">
                  <a16:creationId xmlns:a16="http://schemas.microsoft.com/office/drawing/2014/main" id="{405B43E3-AA71-4A06-8BBC-3492E0E814EF}"/>
                </a:ext>
              </a:extLst>
            </p:cNvPr>
            <p:cNvSpPr/>
            <p:nvPr/>
          </p:nvSpPr>
          <p:spPr>
            <a:xfrm>
              <a:off x="2840953" y="4158230"/>
              <a:ext cx="571825" cy="381802"/>
            </a:xfrm>
            <a:custGeom>
              <a:avLst/>
              <a:gdLst/>
              <a:ahLst/>
              <a:cxnLst/>
              <a:rect l="l" t="t" r="r" b="b"/>
              <a:pathLst>
                <a:path w="3226" h="2154" extrusionOk="0">
                  <a:moveTo>
                    <a:pt x="2890" y="0"/>
                  </a:moveTo>
                  <a:cubicBezTo>
                    <a:pt x="2885" y="0"/>
                    <a:pt x="2880" y="1"/>
                    <a:pt x="2875" y="2"/>
                  </a:cubicBezTo>
                  <a:lnTo>
                    <a:pt x="91" y="422"/>
                  </a:lnTo>
                  <a:cubicBezTo>
                    <a:pt x="35" y="431"/>
                    <a:pt x="0" y="479"/>
                    <a:pt x="9" y="531"/>
                  </a:cubicBezTo>
                  <a:lnTo>
                    <a:pt x="239" y="2070"/>
                  </a:lnTo>
                  <a:cubicBezTo>
                    <a:pt x="246" y="2120"/>
                    <a:pt x="289" y="2154"/>
                    <a:pt x="335" y="2154"/>
                  </a:cubicBezTo>
                  <a:cubicBezTo>
                    <a:pt x="341" y="2154"/>
                    <a:pt x="346" y="2153"/>
                    <a:pt x="351" y="2152"/>
                  </a:cubicBezTo>
                  <a:lnTo>
                    <a:pt x="3135" y="1732"/>
                  </a:lnTo>
                  <a:cubicBezTo>
                    <a:pt x="3191" y="1723"/>
                    <a:pt x="3226" y="1675"/>
                    <a:pt x="3217" y="1623"/>
                  </a:cubicBezTo>
                  <a:lnTo>
                    <a:pt x="2988" y="84"/>
                  </a:lnTo>
                  <a:cubicBezTo>
                    <a:pt x="2980" y="37"/>
                    <a:pt x="2940" y="0"/>
                    <a:pt x="28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129;p15">
              <a:extLst>
                <a:ext uri="{FF2B5EF4-FFF2-40B4-BE49-F238E27FC236}">
                  <a16:creationId xmlns:a16="http://schemas.microsoft.com/office/drawing/2014/main" id="{241D3848-4BDC-41E9-BFAA-0C9F8069FC00}"/>
                </a:ext>
              </a:extLst>
            </p:cNvPr>
            <p:cNvSpPr/>
            <p:nvPr/>
          </p:nvSpPr>
          <p:spPr>
            <a:xfrm>
              <a:off x="2846270" y="4197581"/>
              <a:ext cx="537437" cy="144638"/>
            </a:xfrm>
            <a:custGeom>
              <a:avLst/>
              <a:gdLst/>
              <a:ahLst/>
              <a:cxnLst/>
              <a:rect l="l" t="t" r="r" b="b"/>
              <a:pathLst>
                <a:path w="3032" h="816" extrusionOk="0">
                  <a:moveTo>
                    <a:pt x="2979" y="1"/>
                  </a:moveTo>
                  <a:lnTo>
                    <a:pt x="1" y="447"/>
                  </a:lnTo>
                  <a:lnTo>
                    <a:pt x="53" y="816"/>
                  </a:lnTo>
                  <a:lnTo>
                    <a:pt x="3031" y="365"/>
                  </a:lnTo>
                  <a:lnTo>
                    <a:pt x="2979" y="1"/>
                  </a:lnTo>
                  <a:close/>
                </a:path>
              </a:pathLst>
            </a:custGeom>
            <a:solidFill>
              <a:srgbClr val="4B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130;p15">
              <a:extLst>
                <a:ext uri="{FF2B5EF4-FFF2-40B4-BE49-F238E27FC236}">
                  <a16:creationId xmlns:a16="http://schemas.microsoft.com/office/drawing/2014/main" id="{A3987A66-1DD0-4519-B791-05F7BE732BF6}"/>
                </a:ext>
              </a:extLst>
            </p:cNvPr>
            <p:cNvSpPr/>
            <p:nvPr/>
          </p:nvSpPr>
          <p:spPr>
            <a:xfrm>
              <a:off x="3290469" y="4381393"/>
              <a:ext cx="72497" cy="70724"/>
            </a:xfrm>
            <a:custGeom>
              <a:avLst/>
              <a:gdLst/>
              <a:ahLst/>
              <a:cxnLst/>
              <a:rect l="l" t="t" r="r" b="b"/>
              <a:pathLst>
                <a:path w="409" h="399" extrusionOk="0">
                  <a:moveTo>
                    <a:pt x="356" y="0"/>
                  </a:moveTo>
                  <a:lnTo>
                    <a:pt x="1" y="56"/>
                  </a:lnTo>
                  <a:lnTo>
                    <a:pt x="53" y="399"/>
                  </a:lnTo>
                  <a:lnTo>
                    <a:pt x="408" y="343"/>
                  </a:lnTo>
                  <a:lnTo>
                    <a:pt x="3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131;p15">
              <a:extLst>
                <a:ext uri="{FF2B5EF4-FFF2-40B4-BE49-F238E27FC236}">
                  <a16:creationId xmlns:a16="http://schemas.microsoft.com/office/drawing/2014/main" id="{C0F0A36D-1DCA-4BDF-8DA5-DF7F4C2970CA}"/>
                </a:ext>
              </a:extLst>
            </p:cNvPr>
            <p:cNvSpPr/>
            <p:nvPr/>
          </p:nvSpPr>
          <p:spPr>
            <a:xfrm>
              <a:off x="2905473" y="4395219"/>
              <a:ext cx="367450" cy="114682"/>
            </a:xfrm>
            <a:custGeom>
              <a:avLst/>
              <a:gdLst/>
              <a:ahLst/>
              <a:cxnLst/>
              <a:rect l="l" t="t" r="r" b="b"/>
              <a:pathLst>
                <a:path w="2073" h="647" extrusionOk="0">
                  <a:moveTo>
                    <a:pt x="2021" y="0"/>
                  </a:moveTo>
                  <a:lnTo>
                    <a:pt x="0" y="304"/>
                  </a:lnTo>
                  <a:lnTo>
                    <a:pt x="52" y="646"/>
                  </a:lnTo>
                  <a:lnTo>
                    <a:pt x="2073" y="343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85024506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5EE0F8D-83BE-4E26-A1A6-0E5F132378B8}"/>
              </a:ext>
            </a:extLst>
          </p:cNvPr>
          <p:cNvSpPr txBox="1">
            <a:spLocks/>
          </p:cNvSpPr>
          <p:nvPr/>
        </p:nvSpPr>
        <p:spPr>
          <a:xfrm rot="16200000">
            <a:off x="-2008223" y="2008225"/>
            <a:ext cx="5143502" cy="112705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b" anchorCtr="0">
            <a:normAutofit fontScale="8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6400" dirty="0">
                <a:solidFill>
                  <a:srgbClr val="FF6D2F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CODE CÀI ĐẶT</a:t>
            </a:r>
          </a:p>
        </p:txBody>
      </p:sp>
      <p:sp>
        <p:nvSpPr>
          <p:cNvPr id="4" name="Google Shape;681;p19">
            <a:extLst>
              <a:ext uri="{FF2B5EF4-FFF2-40B4-BE49-F238E27FC236}">
                <a16:creationId xmlns:a16="http://schemas.microsoft.com/office/drawing/2014/main" id="{0A3F050C-AFF7-43CC-8593-88B12780EF5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99460" y="0"/>
            <a:ext cx="8144539" cy="5847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>
                <a:solidFill>
                  <a:srgbClr val="FF6D2F"/>
                </a:solidFill>
                <a:latin typeface="iCielBC Cubano Normal" panose="00000500000000000000" pitchFamily="50" charset="0"/>
              </a:rPr>
              <a:t>Load </a:t>
            </a:r>
            <a:r>
              <a:rPr lang="en-GB" sz="2000" dirty="0" err="1">
                <a:solidFill>
                  <a:srgbClr val="FF6D2F"/>
                </a:solidFill>
                <a:latin typeface="iCielBC Cubano Normal" panose="00000500000000000000" pitchFamily="50" charset="0"/>
              </a:rPr>
              <a:t>và</a:t>
            </a:r>
            <a:r>
              <a:rPr lang="en-GB" sz="2000" dirty="0">
                <a:solidFill>
                  <a:srgbClr val="FF6D2F"/>
                </a:solidFill>
                <a:latin typeface="iCielBC Cubano Normal" panose="00000500000000000000" pitchFamily="50" charset="0"/>
              </a:rPr>
              <a:t> </a:t>
            </a:r>
            <a:r>
              <a:rPr lang="en-GB" sz="2000" dirty="0" err="1">
                <a:solidFill>
                  <a:srgbClr val="FF6D2F"/>
                </a:solidFill>
                <a:latin typeface="iCielBC Cubano Normal" panose="00000500000000000000" pitchFamily="50" charset="0"/>
              </a:rPr>
              <a:t>phân</a:t>
            </a:r>
            <a:r>
              <a:rPr lang="en-GB" sz="2000" dirty="0">
                <a:solidFill>
                  <a:srgbClr val="FF6D2F"/>
                </a:solidFill>
                <a:latin typeface="iCielBC Cubano Normal" panose="00000500000000000000" pitchFamily="50" charset="0"/>
              </a:rPr>
              <a:t> </a:t>
            </a:r>
            <a:r>
              <a:rPr lang="en-GB" sz="2000" dirty="0" err="1">
                <a:solidFill>
                  <a:srgbClr val="FF6D2F"/>
                </a:solidFill>
                <a:latin typeface="iCielBC Cubano Normal" panose="00000500000000000000" pitchFamily="50" charset="0"/>
              </a:rPr>
              <a:t>trang</a:t>
            </a:r>
            <a:r>
              <a:rPr lang="en-GB" sz="2000" dirty="0">
                <a:solidFill>
                  <a:srgbClr val="FF6D2F"/>
                </a:solidFill>
                <a:latin typeface="iCielBC Cubano Normal" panose="00000500000000000000" pitchFamily="50" charset="0"/>
              </a:rPr>
              <a:t> account </a:t>
            </a:r>
            <a:r>
              <a:rPr lang="en-GB" sz="2000" dirty="0" err="1">
                <a:solidFill>
                  <a:srgbClr val="FF6D2F"/>
                </a:solidFill>
                <a:latin typeface="iCielBC Cubano Normal" panose="00000500000000000000" pitchFamily="50" charset="0"/>
              </a:rPr>
              <a:t>trong</a:t>
            </a:r>
            <a:r>
              <a:rPr lang="en-GB" sz="2000" dirty="0">
                <a:solidFill>
                  <a:srgbClr val="FF6D2F"/>
                </a:solidFill>
                <a:latin typeface="iCielBC Cubano Normal" panose="00000500000000000000" pitchFamily="50" charset="0"/>
              </a:rPr>
              <a:t> manage account</a:t>
            </a:r>
            <a:endParaRPr sz="2000" dirty="0">
              <a:solidFill>
                <a:srgbClr val="FF6D2F"/>
              </a:solidFill>
              <a:latin typeface="iCielBC Cubano Normal" panose="00000500000000000000" pitchFamily="50" charset="0"/>
            </a:endParaRPr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4D453E9E-1F80-4E92-B890-B0F584B533F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6139481"/>
              </p:ext>
            </p:extLst>
          </p:nvPr>
        </p:nvGraphicFramePr>
        <p:xfrm>
          <a:off x="1608931" y="499767"/>
          <a:ext cx="5926137" cy="4932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880" name="Document" r:id="rId3" imgW="5925852" imgH="4933015" progId="Word.Document.12">
                  <p:embed/>
                </p:oleObj>
              </mc:Choice>
              <mc:Fallback>
                <p:oleObj name="Document" r:id="rId3" imgW="5925852" imgH="4933015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08931" y="499767"/>
                        <a:ext cx="5926137" cy="49323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8" name="Google Shape;60;p15">
            <a:extLst>
              <a:ext uri="{FF2B5EF4-FFF2-40B4-BE49-F238E27FC236}">
                <a16:creationId xmlns:a16="http://schemas.microsoft.com/office/drawing/2014/main" id="{25798012-0839-46DD-BB51-29378A4F51FB}"/>
              </a:ext>
            </a:extLst>
          </p:cNvPr>
          <p:cNvGrpSpPr/>
          <p:nvPr/>
        </p:nvGrpSpPr>
        <p:grpSpPr>
          <a:xfrm>
            <a:off x="6850689" y="2992600"/>
            <a:ext cx="2293310" cy="2150900"/>
            <a:chOff x="304800" y="1245775"/>
            <a:chExt cx="3603061" cy="3484627"/>
          </a:xfrm>
        </p:grpSpPr>
        <p:sp>
          <p:nvSpPr>
            <p:cNvPr id="9" name="Google Shape;61;p15">
              <a:extLst>
                <a:ext uri="{FF2B5EF4-FFF2-40B4-BE49-F238E27FC236}">
                  <a16:creationId xmlns:a16="http://schemas.microsoft.com/office/drawing/2014/main" id="{443009BE-580A-41F1-B0E3-FEEB310FED70}"/>
                </a:ext>
              </a:extLst>
            </p:cNvPr>
            <p:cNvSpPr/>
            <p:nvPr/>
          </p:nvSpPr>
          <p:spPr>
            <a:xfrm>
              <a:off x="2856196" y="2873496"/>
              <a:ext cx="291584" cy="384461"/>
            </a:xfrm>
            <a:custGeom>
              <a:avLst/>
              <a:gdLst/>
              <a:ahLst/>
              <a:cxnLst/>
              <a:rect l="l" t="t" r="r" b="b"/>
              <a:pathLst>
                <a:path w="1645" h="2169" extrusionOk="0">
                  <a:moveTo>
                    <a:pt x="963" y="2168"/>
                  </a:moveTo>
                  <a:cubicBezTo>
                    <a:pt x="963" y="2168"/>
                    <a:pt x="196" y="1964"/>
                    <a:pt x="96" y="1262"/>
                  </a:cubicBezTo>
                  <a:cubicBezTo>
                    <a:pt x="1" y="560"/>
                    <a:pt x="239" y="52"/>
                    <a:pt x="291" y="26"/>
                  </a:cubicBezTo>
                  <a:cubicBezTo>
                    <a:pt x="343" y="0"/>
                    <a:pt x="1644" y="1297"/>
                    <a:pt x="963" y="2168"/>
                  </a:cubicBezTo>
                  <a:close/>
                </a:path>
              </a:pathLst>
            </a:custGeom>
            <a:solidFill>
              <a:srgbClr val="72B8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62;p15">
              <a:extLst>
                <a:ext uri="{FF2B5EF4-FFF2-40B4-BE49-F238E27FC236}">
                  <a16:creationId xmlns:a16="http://schemas.microsoft.com/office/drawing/2014/main" id="{01396631-C4C2-48B0-8E09-F6E829311B30}"/>
                </a:ext>
              </a:extLst>
            </p:cNvPr>
            <p:cNvSpPr/>
            <p:nvPr/>
          </p:nvSpPr>
          <p:spPr>
            <a:xfrm>
              <a:off x="3197411" y="2806671"/>
              <a:ext cx="384466" cy="211462"/>
            </a:xfrm>
            <a:custGeom>
              <a:avLst/>
              <a:gdLst/>
              <a:ahLst/>
              <a:cxnLst/>
              <a:rect l="l" t="t" r="r" b="b"/>
              <a:pathLst>
                <a:path w="2169" h="1193" extrusionOk="0">
                  <a:moveTo>
                    <a:pt x="1" y="898"/>
                  </a:moveTo>
                  <a:cubicBezTo>
                    <a:pt x="1" y="898"/>
                    <a:pt x="313" y="165"/>
                    <a:pt x="1016" y="83"/>
                  </a:cubicBezTo>
                  <a:cubicBezTo>
                    <a:pt x="1722" y="0"/>
                    <a:pt x="2130" y="217"/>
                    <a:pt x="2156" y="269"/>
                  </a:cubicBezTo>
                  <a:cubicBezTo>
                    <a:pt x="2169" y="299"/>
                    <a:pt x="1852" y="794"/>
                    <a:pt x="1315" y="1023"/>
                  </a:cubicBezTo>
                  <a:cubicBezTo>
                    <a:pt x="924" y="1188"/>
                    <a:pt x="356" y="1192"/>
                    <a:pt x="1" y="89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63;p15">
              <a:extLst>
                <a:ext uri="{FF2B5EF4-FFF2-40B4-BE49-F238E27FC236}">
                  <a16:creationId xmlns:a16="http://schemas.microsoft.com/office/drawing/2014/main" id="{73742E8A-5F6C-4246-955A-8BA3966A04D9}"/>
                </a:ext>
              </a:extLst>
            </p:cNvPr>
            <p:cNvSpPr/>
            <p:nvPr/>
          </p:nvSpPr>
          <p:spPr>
            <a:xfrm>
              <a:off x="2990732" y="2585281"/>
              <a:ext cx="302220" cy="373648"/>
            </a:xfrm>
            <a:custGeom>
              <a:avLst/>
              <a:gdLst/>
              <a:ahLst/>
              <a:cxnLst/>
              <a:rect l="l" t="t" r="r" b="b"/>
              <a:pathLst>
                <a:path w="1705" h="2108" extrusionOk="0">
                  <a:moveTo>
                    <a:pt x="1093" y="2108"/>
                  </a:moveTo>
                  <a:cubicBezTo>
                    <a:pt x="1093" y="2108"/>
                    <a:pt x="313" y="1969"/>
                    <a:pt x="157" y="1275"/>
                  </a:cubicBezTo>
                  <a:cubicBezTo>
                    <a:pt x="1" y="581"/>
                    <a:pt x="200" y="61"/>
                    <a:pt x="252" y="31"/>
                  </a:cubicBezTo>
                  <a:cubicBezTo>
                    <a:pt x="300" y="0"/>
                    <a:pt x="1705" y="1188"/>
                    <a:pt x="1093" y="2108"/>
                  </a:cubicBezTo>
                  <a:close/>
                </a:path>
              </a:pathLst>
            </a:custGeom>
            <a:solidFill>
              <a:srgbClr val="72B8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64;p15">
              <a:extLst>
                <a:ext uri="{FF2B5EF4-FFF2-40B4-BE49-F238E27FC236}">
                  <a16:creationId xmlns:a16="http://schemas.microsoft.com/office/drawing/2014/main" id="{C8A1835A-0AB7-46E5-BF68-7D47D3B43C81}"/>
                </a:ext>
              </a:extLst>
            </p:cNvPr>
            <p:cNvSpPr/>
            <p:nvPr/>
          </p:nvSpPr>
          <p:spPr>
            <a:xfrm>
              <a:off x="3022993" y="3137072"/>
              <a:ext cx="395988" cy="195332"/>
            </a:xfrm>
            <a:custGeom>
              <a:avLst/>
              <a:gdLst/>
              <a:ahLst/>
              <a:cxnLst/>
              <a:rect l="l" t="t" r="r" b="b"/>
              <a:pathLst>
                <a:path w="2234" h="1102" extrusionOk="0">
                  <a:moveTo>
                    <a:pt x="1" y="677"/>
                  </a:moveTo>
                  <a:cubicBezTo>
                    <a:pt x="1" y="677"/>
                    <a:pt x="417" y="1"/>
                    <a:pt x="1128" y="22"/>
                  </a:cubicBezTo>
                  <a:cubicBezTo>
                    <a:pt x="1835" y="44"/>
                    <a:pt x="2208" y="326"/>
                    <a:pt x="2225" y="382"/>
                  </a:cubicBezTo>
                  <a:cubicBezTo>
                    <a:pt x="2234" y="412"/>
                    <a:pt x="1848" y="850"/>
                    <a:pt x="1280" y="998"/>
                  </a:cubicBezTo>
                  <a:cubicBezTo>
                    <a:pt x="868" y="1102"/>
                    <a:pt x="309" y="1019"/>
                    <a:pt x="1" y="67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65;p15">
              <a:extLst>
                <a:ext uri="{FF2B5EF4-FFF2-40B4-BE49-F238E27FC236}">
                  <a16:creationId xmlns:a16="http://schemas.microsoft.com/office/drawing/2014/main" id="{2EED8B45-4586-4837-807D-959014779516}"/>
                </a:ext>
              </a:extLst>
            </p:cNvPr>
            <p:cNvSpPr/>
            <p:nvPr/>
          </p:nvSpPr>
          <p:spPr>
            <a:xfrm>
              <a:off x="3366511" y="2440110"/>
              <a:ext cx="384466" cy="211462"/>
            </a:xfrm>
            <a:custGeom>
              <a:avLst/>
              <a:gdLst/>
              <a:ahLst/>
              <a:cxnLst/>
              <a:rect l="l" t="t" r="r" b="b"/>
              <a:pathLst>
                <a:path w="2169" h="1193" extrusionOk="0">
                  <a:moveTo>
                    <a:pt x="1" y="898"/>
                  </a:moveTo>
                  <a:cubicBezTo>
                    <a:pt x="1" y="898"/>
                    <a:pt x="313" y="165"/>
                    <a:pt x="1015" y="82"/>
                  </a:cubicBezTo>
                  <a:cubicBezTo>
                    <a:pt x="1718" y="0"/>
                    <a:pt x="2130" y="217"/>
                    <a:pt x="2156" y="269"/>
                  </a:cubicBezTo>
                  <a:cubicBezTo>
                    <a:pt x="2169" y="299"/>
                    <a:pt x="1852" y="793"/>
                    <a:pt x="1310" y="1023"/>
                  </a:cubicBezTo>
                  <a:cubicBezTo>
                    <a:pt x="924" y="1184"/>
                    <a:pt x="356" y="1192"/>
                    <a:pt x="1" y="89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66;p15">
              <a:extLst>
                <a:ext uri="{FF2B5EF4-FFF2-40B4-BE49-F238E27FC236}">
                  <a16:creationId xmlns:a16="http://schemas.microsoft.com/office/drawing/2014/main" id="{CC7011CF-1F62-4C23-B1B3-2F7D0805052E}"/>
                </a:ext>
              </a:extLst>
            </p:cNvPr>
            <p:cNvSpPr/>
            <p:nvPr/>
          </p:nvSpPr>
          <p:spPr>
            <a:xfrm>
              <a:off x="3160542" y="2218721"/>
              <a:ext cx="301511" cy="373648"/>
            </a:xfrm>
            <a:custGeom>
              <a:avLst/>
              <a:gdLst/>
              <a:ahLst/>
              <a:cxnLst/>
              <a:rect l="l" t="t" r="r" b="b"/>
              <a:pathLst>
                <a:path w="1701" h="2108" extrusionOk="0">
                  <a:moveTo>
                    <a:pt x="1089" y="2108"/>
                  </a:moveTo>
                  <a:cubicBezTo>
                    <a:pt x="1089" y="2108"/>
                    <a:pt x="309" y="1969"/>
                    <a:pt x="153" y="1275"/>
                  </a:cubicBezTo>
                  <a:cubicBezTo>
                    <a:pt x="1" y="586"/>
                    <a:pt x="196" y="57"/>
                    <a:pt x="248" y="31"/>
                  </a:cubicBezTo>
                  <a:cubicBezTo>
                    <a:pt x="296" y="0"/>
                    <a:pt x="1700" y="1188"/>
                    <a:pt x="1089" y="210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67;p15">
              <a:extLst>
                <a:ext uri="{FF2B5EF4-FFF2-40B4-BE49-F238E27FC236}">
                  <a16:creationId xmlns:a16="http://schemas.microsoft.com/office/drawing/2014/main" id="{12563C85-8916-4D18-A428-B5F6B38472B7}"/>
                </a:ext>
              </a:extLst>
            </p:cNvPr>
            <p:cNvSpPr/>
            <p:nvPr/>
          </p:nvSpPr>
          <p:spPr>
            <a:xfrm>
              <a:off x="3507251" y="1951245"/>
              <a:ext cx="352206" cy="259143"/>
            </a:xfrm>
            <a:custGeom>
              <a:avLst/>
              <a:gdLst/>
              <a:ahLst/>
              <a:cxnLst/>
              <a:rect l="l" t="t" r="r" b="b"/>
              <a:pathLst>
                <a:path w="1987" h="1462" extrusionOk="0">
                  <a:moveTo>
                    <a:pt x="0" y="1254"/>
                  </a:moveTo>
                  <a:cubicBezTo>
                    <a:pt x="0" y="1254"/>
                    <a:pt x="143" y="469"/>
                    <a:pt x="811" y="235"/>
                  </a:cubicBezTo>
                  <a:cubicBezTo>
                    <a:pt x="1479" y="1"/>
                    <a:pt x="1930" y="126"/>
                    <a:pt x="1964" y="174"/>
                  </a:cubicBezTo>
                  <a:cubicBezTo>
                    <a:pt x="1986" y="200"/>
                    <a:pt x="1782" y="746"/>
                    <a:pt x="1305" y="1089"/>
                  </a:cubicBezTo>
                  <a:cubicBezTo>
                    <a:pt x="963" y="1332"/>
                    <a:pt x="412" y="1462"/>
                    <a:pt x="0" y="125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68;p15">
              <a:extLst>
                <a:ext uri="{FF2B5EF4-FFF2-40B4-BE49-F238E27FC236}">
                  <a16:creationId xmlns:a16="http://schemas.microsoft.com/office/drawing/2014/main" id="{EC6C8CB8-2A07-4DFE-ADFA-1B2CF17CD9EA}"/>
                </a:ext>
              </a:extLst>
            </p:cNvPr>
            <p:cNvSpPr/>
            <p:nvPr/>
          </p:nvSpPr>
          <p:spPr>
            <a:xfrm>
              <a:off x="3245092" y="1835144"/>
              <a:ext cx="317641" cy="340679"/>
            </a:xfrm>
            <a:custGeom>
              <a:avLst/>
              <a:gdLst/>
              <a:ahLst/>
              <a:cxnLst/>
              <a:rect l="l" t="t" r="r" b="b"/>
              <a:pathLst>
                <a:path w="1792" h="1922" extrusionOk="0">
                  <a:moveTo>
                    <a:pt x="1397" y="1887"/>
                  </a:moveTo>
                  <a:cubicBezTo>
                    <a:pt x="1397" y="1887"/>
                    <a:pt x="603" y="1922"/>
                    <a:pt x="304" y="1280"/>
                  </a:cubicBezTo>
                  <a:cubicBezTo>
                    <a:pt x="1" y="634"/>
                    <a:pt x="83" y="79"/>
                    <a:pt x="122" y="40"/>
                  </a:cubicBezTo>
                  <a:cubicBezTo>
                    <a:pt x="166" y="1"/>
                    <a:pt x="1791" y="859"/>
                    <a:pt x="1397" y="188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69;p15">
              <a:extLst>
                <a:ext uri="{FF2B5EF4-FFF2-40B4-BE49-F238E27FC236}">
                  <a16:creationId xmlns:a16="http://schemas.microsoft.com/office/drawing/2014/main" id="{46AFDEAB-E79D-476F-A938-262F57635EE5}"/>
                </a:ext>
              </a:extLst>
            </p:cNvPr>
            <p:cNvSpPr/>
            <p:nvPr/>
          </p:nvSpPr>
          <p:spPr>
            <a:xfrm>
              <a:off x="3436527" y="1366485"/>
              <a:ext cx="239117" cy="444372"/>
            </a:xfrm>
            <a:custGeom>
              <a:avLst/>
              <a:gdLst/>
              <a:ahLst/>
              <a:cxnLst/>
              <a:rect l="l" t="t" r="r" b="b"/>
              <a:pathLst>
                <a:path w="1349" h="2507" extrusionOk="0">
                  <a:moveTo>
                    <a:pt x="737" y="2506"/>
                  </a:moveTo>
                  <a:cubicBezTo>
                    <a:pt x="737" y="2506"/>
                    <a:pt x="0" y="2012"/>
                    <a:pt x="156" y="1236"/>
                  </a:cubicBezTo>
                  <a:cubicBezTo>
                    <a:pt x="308" y="460"/>
                    <a:pt x="746" y="13"/>
                    <a:pt x="811" y="4"/>
                  </a:cubicBezTo>
                  <a:cubicBezTo>
                    <a:pt x="850" y="0"/>
                    <a:pt x="1288" y="620"/>
                    <a:pt x="1327" y="1301"/>
                  </a:cubicBezTo>
                  <a:cubicBezTo>
                    <a:pt x="1349" y="1747"/>
                    <a:pt x="1145" y="2246"/>
                    <a:pt x="737" y="250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70;p15">
              <a:extLst>
                <a:ext uri="{FF2B5EF4-FFF2-40B4-BE49-F238E27FC236}">
                  <a16:creationId xmlns:a16="http://schemas.microsoft.com/office/drawing/2014/main" id="{04C54D36-6403-4037-9223-2411815F2AE6}"/>
                </a:ext>
              </a:extLst>
            </p:cNvPr>
            <p:cNvSpPr/>
            <p:nvPr/>
          </p:nvSpPr>
          <p:spPr>
            <a:xfrm>
              <a:off x="2923908" y="1764419"/>
              <a:ext cx="657262" cy="1627887"/>
            </a:xfrm>
            <a:custGeom>
              <a:avLst/>
              <a:gdLst/>
              <a:ahLst/>
              <a:cxnLst/>
              <a:rect l="l" t="t" r="r" b="b"/>
              <a:pathLst>
                <a:path w="3708" h="9184" extrusionOk="0">
                  <a:moveTo>
                    <a:pt x="3595" y="1"/>
                  </a:moveTo>
                  <a:cubicBezTo>
                    <a:pt x="3205" y="4922"/>
                    <a:pt x="9" y="9102"/>
                    <a:pt x="0" y="9115"/>
                  </a:cubicBezTo>
                  <a:lnTo>
                    <a:pt x="91" y="9184"/>
                  </a:lnTo>
                  <a:cubicBezTo>
                    <a:pt x="100" y="9171"/>
                    <a:pt x="3313" y="4965"/>
                    <a:pt x="3707" y="14"/>
                  </a:cubicBezTo>
                  <a:lnTo>
                    <a:pt x="359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71;p15">
              <a:extLst>
                <a:ext uri="{FF2B5EF4-FFF2-40B4-BE49-F238E27FC236}">
                  <a16:creationId xmlns:a16="http://schemas.microsoft.com/office/drawing/2014/main" id="{A3D96AEA-C133-4D8E-81A0-6B5FDA6003EF}"/>
                </a:ext>
              </a:extLst>
            </p:cNvPr>
            <p:cNvSpPr/>
            <p:nvPr/>
          </p:nvSpPr>
          <p:spPr>
            <a:xfrm>
              <a:off x="1376124" y="2851871"/>
              <a:ext cx="292116" cy="384461"/>
            </a:xfrm>
            <a:custGeom>
              <a:avLst/>
              <a:gdLst/>
              <a:ahLst/>
              <a:cxnLst/>
              <a:rect l="l" t="t" r="r" b="b"/>
              <a:pathLst>
                <a:path w="1648" h="2169" extrusionOk="0">
                  <a:moveTo>
                    <a:pt x="685" y="2169"/>
                  </a:moveTo>
                  <a:cubicBezTo>
                    <a:pt x="685" y="2169"/>
                    <a:pt x="1448" y="1965"/>
                    <a:pt x="1548" y="1263"/>
                  </a:cubicBezTo>
                  <a:cubicBezTo>
                    <a:pt x="1648" y="565"/>
                    <a:pt x="1409" y="53"/>
                    <a:pt x="1357" y="27"/>
                  </a:cubicBezTo>
                  <a:cubicBezTo>
                    <a:pt x="1305" y="1"/>
                    <a:pt x="0" y="1302"/>
                    <a:pt x="685" y="216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72;p15">
              <a:extLst>
                <a:ext uri="{FF2B5EF4-FFF2-40B4-BE49-F238E27FC236}">
                  <a16:creationId xmlns:a16="http://schemas.microsoft.com/office/drawing/2014/main" id="{48059433-E658-403F-85E9-163930F93B8E}"/>
                </a:ext>
              </a:extLst>
            </p:cNvPr>
            <p:cNvSpPr/>
            <p:nvPr/>
          </p:nvSpPr>
          <p:spPr>
            <a:xfrm>
              <a:off x="942560" y="2785046"/>
              <a:ext cx="384466" cy="211639"/>
            </a:xfrm>
            <a:custGeom>
              <a:avLst/>
              <a:gdLst/>
              <a:ahLst/>
              <a:cxnLst/>
              <a:rect l="l" t="t" r="r" b="b"/>
              <a:pathLst>
                <a:path w="2169" h="1194" extrusionOk="0">
                  <a:moveTo>
                    <a:pt x="2169" y="903"/>
                  </a:moveTo>
                  <a:cubicBezTo>
                    <a:pt x="2169" y="903"/>
                    <a:pt x="1857" y="170"/>
                    <a:pt x="1154" y="83"/>
                  </a:cubicBezTo>
                  <a:cubicBezTo>
                    <a:pt x="448" y="1"/>
                    <a:pt x="40" y="222"/>
                    <a:pt x="14" y="274"/>
                  </a:cubicBezTo>
                  <a:cubicBezTo>
                    <a:pt x="1" y="304"/>
                    <a:pt x="317" y="794"/>
                    <a:pt x="855" y="1024"/>
                  </a:cubicBezTo>
                  <a:cubicBezTo>
                    <a:pt x="1245" y="1189"/>
                    <a:pt x="1809" y="1193"/>
                    <a:pt x="2169" y="90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73;p15">
              <a:extLst>
                <a:ext uri="{FF2B5EF4-FFF2-40B4-BE49-F238E27FC236}">
                  <a16:creationId xmlns:a16="http://schemas.microsoft.com/office/drawing/2014/main" id="{8FAB7CC3-A4BF-4C6D-9366-7569826EFEEE}"/>
                </a:ext>
              </a:extLst>
            </p:cNvPr>
            <p:cNvSpPr/>
            <p:nvPr/>
          </p:nvSpPr>
          <p:spPr>
            <a:xfrm>
              <a:off x="1231662" y="2563833"/>
              <a:ext cx="301333" cy="374357"/>
            </a:xfrm>
            <a:custGeom>
              <a:avLst/>
              <a:gdLst/>
              <a:ahLst/>
              <a:cxnLst/>
              <a:rect l="l" t="t" r="r" b="b"/>
              <a:pathLst>
                <a:path w="1700" h="2112" extrusionOk="0">
                  <a:moveTo>
                    <a:pt x="612" y="2112"/>
                  </a:moveTo>
                  <a:cubicBezTo>
                    <a:pt x="612" y="2112"/>
                    <a:pt x="1392" y="1969"/>
                    <a:pt x="1548" y="1279"/>
                  </a:cubicBezTo>
                  <a:cubicBezTo>
                    <a:pt x="1700" y="585"/>
                    <a:pt x="1505" y="61"/>
                    <a:pt x="1453" y="30"/>
                  </a:cubicBezTo>
                  <a:cubicBezTo>
                    <a:pt x="1405" y="0"/>
                    <a:pt x="0" y="1192"/>
                    <a:pt x="612" y="211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74;p15">
              <a:extLst>
                <a:ext uri="{FF2B5EF4-FFF2-40B4-BE49-F238E27FC236}">
                  <a16:creationId xmlns:a16="http://schemas.microsoft.com/office/drawing/2014/main" id="{363A17D6-200B-492D-8CFD-A0C36A807B82}"/>
                </a:ext>
              </a:extLst>
            </p:cNvPr>
            <p:cNvSpPr/>
            <p:nvPr/>
          </p:nvSpPr>
          <p:spPr>
            <a:xfrm>
              <a:off x="1105634" y="3115624"/>
              <a:ext cx="395988" cy="195332"/>
            </a:xfrm>
            <a:custGeom>
              <a:avLst/>
              <a:gdLst/>
              <a:ahLst/>
              <a:cxnLst/>
              <a:rect l="l" t="t" r="r" b="b"/>
              <a:pathLst>
                <a:path w="2234" h="1102" extrusionOk="0">
                  <a:moveTo>
                    <a:pt x="2233" y="681"/>
                  </a:moveTo>
                  <a:cubicBezTo>
                    <a:pt x="2233" y="681"/>
                    <a:pt x="1812" y="0"/>
                    <a:pt x="1106" y="22"/>
                  </a:cubicBezTo>
                  <a:cubicBezTo>
                    <a:pt x="399" y="48"/>
                    <a:pt x="26" y="325"/>
                    <a:pt x="9" y="382"/>
                  </a:cubicBezTo>
                  <a:cubicBezTo>
                    <a:pt x="0" y="416"/>
                    <a:pt x="386" y="854"/>
                    <a:pt x="954" y="997"/>
                  </a:cubicBezTo>
                  <a:cubicBezTo>
                    <a:pt x="1366" y="1101"/>
                    <a:pt x="1925" y="1023"/>
                    <a:pt x="2233" y="68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75;p15">
              <a:extLst>
                <a:ext uri="{FF2B5EF4-FFF2-40B4-BE49-F238E27FC236}">
                  <a16:creationId xmlns:a16="http://schemas.microsoft.com/office/drawing/2014/main" id="{F68A83A8-291F-404D-9233-4C8E532A3DEC}"/>
                </a:ext>
              </a:extLst>
            </p:cNvPr>
            <p:cNvSpPr/>
            <p:nvPr/>
          </p:nvSpPr>
          <p:spPr>
            <a:xfrm>
              <a:off x="773637" y="2418485"/>
              <a:ext cx="384289" cy="211462"/>
            </a:xfrm>
            <a:custGeom>
              <a:avLst/>
              <a:gdLst/>
              <a:ahLst/>
              <a:cxnLst/>
              <a:rect l="l" t="t" r="r" b="b"/>
              <a:pathLst>
                <a:path w="2168" h="1193" extrusionOk="0">
                  <a:moveTo>
                    <a:pt x="2168" y="902"/>
                  </a:moveTo>
                  <a:cubicBezTo>
                    <a:pt x="2168" y="902"/>
                    <a:pt x="1856" y="170"/>
                    <a:pt x="1153" y="83"/>
                  </a:cubicBezTo>
                  <a:cubicBezTo>
                    <a:pt x="447" y="1"/>
                    <a:pt x="39" y="222"/>
                    <a:pt x="13" y="274"/>
                  </a:cubicBezTo>
                  <a:cubicBezTo>
                    <a:pt x="0" y="304"/>
                    <a:pt x="317" y="798"/>
                    <a:pt x="854" y="1024"/>
                  </a:cubicBezTo>
                  <a:cubicBezTo>
                    <a:pt x="1244" y="1189"/>
                    <a:pt x="1812" y="1193"/>
                    <a:pt x="2168" y="90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76;p15">
              <a:extLst>
                <a:ext uri="{FF2B5EF4-FFF2-40B4-BE49-F238E27FC236}">
                  <a16:creationId xmlns:a16="http://schemas.microsoft.com/office/drawing/2014/main" id="{DB286E92-9FF3-4827-A7A0-C2915858B626}"/>
                </a:ext>
              </a:extLst>
            </p:cNvPr>
            <p:cNvSpPr/>
            <p:nvPr/>
          </p:nvSpPr>
          <p:spPr>
            <a:xfrm>
              <a:off x="1062562" y="2197096"/>
              <a:ext cx="301334" cy="374535"/>
            </a:xfrm>
            <a:custGeom>
              <a:avLst/>
              <a:gdLst/>
              <a:ahLst/>
              <a:cxnLst/>
              <a:rect l="l" t="t" r="r" b="b"/>
              <a:pathLst>
                <a:path w="1700" h="2113" extrusionOk="0">
                  <a:moveTo>
                    <a:pt x="612" y="2112"/>
                  </a:moveTo>
                  <a:cubicBezTo>
                    <a:pt x="612" y="2112"/>
                    <a:pt x="1392" y="1974"/>
                    <a:pt x="1548" y="1280"/>
                  </a:cubicBezTo>
                  <a:cubicBezTo>
                    <a:pt x="1700" y="586"/>
                    <a:pt x="1505" y="62"/>
                    <a:pt x="1453" y="31"/>
                  </a:cubicBezTo>
                  <a:cubicBezTo>
                    <a:pt x="1405" y="1"/>
                    <a:pt x="0" y="1193"/>
                    <a:pt x="612" y="211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77;p15">
              <a:extLst>
                <a:ext uri="{FF2B5EF4-FFF2-40B4-BE49-F238E27FC236}">
                  <a16:creationId xmlns:a16="http://schemas.microsoft.com/office/drawing/2014/main" id="{805E4498-224D-4567-BFED-2A66D9DF01A1}"/>
                </a:ext>
              </a:extLst>
            </p:cNvPr>
            <p:cNvSpPr/>
            <p:nvPr/>
          </p:nvSpPr>
          <p:spPr>
            <a:xfrm>
              <a:off x="665158" y="1930506"/>
              <a:ext cx="352206" cy="259143"/>
            </a:xfrm>
            <a:custGeom>
              <a:avLst/>
              <a:gdLst/>
              <a:ahLst/>
              <a:cxnLst/>
              <a:rect l="l" t="t" r="r" b="b"/>
              <a:pathLst>
                <a:path w="1987" h="1462" extrusionOk="0">
                  <a:moveTo>
                    <a:pt x="1987" y="1249"/>
                  </a:moveTo>
                  <a:cubicBezTo>
                    <a:pt x="1987" y="1249"/>
                    <a:pt x="1843" y="469"/>
                    <a:pt x="1176" y="235"/>
                  </a:cubicBezTo>
                  <a:cubicBezTo>
                    <a:pt x="508" y="0"/>
                    <a:pt x="57" y="126"/>
                    <a:pt x="22" y="170"/>
                  </a:cubicBezTo>
                  <a:cubicBezTo>
                    <a:pt x="1" y="196"/>
                    <a:pt x="205" y="746"/>
                    <a:pt x="681" y="1089"/>
                  </a:cubicBezTo>
                  <a:cubicBezTo>
                    <a:pt x="1024" y="1332"/>
                    <a:pt x="1575" y="1462"/>
                    <a:pt x="1987" y="124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78;p15">
              <a:extLst>
                <a:ext uri="{FF2B5EF4-FFF2-40B4-BE49-F238E27FC236}">
                  <a16:creationId xmlns:a16="http://schemas.microsoft.com/office/drawing/2014/main" id="{BEBDB47F-F139-47C2-ABA4-7E97B51952AA}"/>
                </a:ext>
              </a:extLst>
            </p:cNvPr>
            <p:cNvSpPr/>
            <p:nvPr/>
          </p:nvSpPr>
          <p:spPr>
            <a:xfrm>
              <a:off x="961881" y="1813696"/>
              <a:ext cx="317464" cy="340679"/>
            </a:xfrm>
            <a:custGeom>
              <a:avLst/>
              <a:gdLst/>
              <a:ahLst/>
              <a:cxnLst/>
              <a:rect l="l" t="t" r="r" b="b"/>
              <a:pathLst>
                <a:path w="1791" h="1922" extrusionOk="0">
                  <a:moveTo>
                    <a:pt x="395" y="1886"/>
                  </a:moveTo>
                  <a:cubicBezTo>
                    <a:pt x="395" y="1886"/>
                    <a:pt x="1188" y="1921"/>
                    <a:pt x="1488" y="1279"/>
                  </a:cubicBezTo>
                  <a:cubicBezTo>
                    <a:pt x="1791" y="638"/>
                    <a:pt x="1709" y="83"/>
                    <a:pt x="1670" y="44"/>
                  </a:cubicBezTo>
                  <a:cubicBezTo>
                    <a:pt x="1626" y="0"/>
                    <a:pt x="0" y="859"/>
                    <a:pt x="395" y="188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79;p15">
              <a:extLst>
                <a:ext uri="{FF2B5EF4-FFF2-40B4-BE49-F238E27FC236}">
                  <a16:creationId xmlns:a16="http://schemas.microsoft.com/office/drawing/2014/main" id="{E788E4DC-22A1-4617-85E9-E1BBA390E1E3}"/>
                </a:ext>
              </a:extLst>
            </p:cNvPr>
            <p:cNvSpPr/>
            <p:nvPr/>
          </p:nvSpPr>
          <p:spPr>
            <a:xfrm>
              <a:off x="848793" y="1345569"/>
              <a:ext cx="239294" cy="444549"/>
            </a:xfrm>
            <a:custGeom>
              <a:avLst/>
              <a:gdLst/>
              <a:ahLst/>
              <a:cxnLst/>
              <a:rect l="l" t="t" r="r" b="b"/>
              <a:pathLst>
                <a:path w="1350" h="2508" extrusionOk="0">
                  <a:moveTo>
                    <a:pt x="612" y="2507"/>
                  </a:moveTo>
                  <a:cubicBezTo>
                    <a:pt x="612" y="2507"/>
                    <a:pt x="1349" y="2013"/>
                    <a:pt x="1193" y="1237"/>
                  </a:cubicBezTo>
                  <a:cubicBezTo>
                    <a:pt x="1042" y="461"/>
                    <a:pt x="604" y="10"/>
                    <a:pt x="539" y="1"/>
                  </a:cubicBezTo>
                  <a:cubicBezTo>
                    <a:pt x="500" y="1"/>
                    <a:pt x="62" y="621"/>
                    <a:pt x="23" y="1302"/>
                  </a:cubicBezTo>
                  <a:cubicBezTo>
                    <a:pt x="1" y="1744"/>
                    <a:pt x="200" y="2243"/>
                    <a:pt x="612" y="250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80;p15">
              <a:extLst>
                <a:ext uri="{FF2B5EF4-FFF2-40B4-BE49-F238E27FC236}">
                  <a16:creationId xmlns:a16="http://schemas.microsoft.com/office/drawing/2014/main" id="{CB0F6EF4-D028-4190-A42C-BC09EAA10095}"/>
                </a:ext>
              </a:extLst>
            </p:cNvPr>
            <p:cNvSpPr/>
            <p:nvPr/>
          </p:nvSpPr>
          <p:spPr>
            <a:xfrm>
              <a:off x="943447" y="1743681"/>
              <a:ext cx="657262" cy="1627178"/>
            </a:xfrm>
            <a:custGeom>
              <a:avLst/>
              <a:gdLst/>
              <a:ahLst/>
              <a:cxnLst/>
              <a:rect l="l" t="t" r="r" b="b"/>
              <a:pathLst>
                <a:path w="3708" h="9180" extrusionOk="0">
                  <a:moveTo>
                    <a:pt x="113" y="1"/>
                  </a:moveTo>
                  <a:lnTo>
                    <a:pt x="0" y="10"/>
                  </a:lnTo>
                  <a:cubicBezTo>
                    <a:pt x="391" y="4961"/>
                    <a:pt x="3603" y="9167"/>
                    <a:pt x="3616" y="9180"/>
                  </a:cubicBezTo>
                  <a:lnTo>
                    <a:pt x="3707" y="9110"/>
                  </a:lnTo>
                  <a:cubicBezTo>
                    <a:pt x="3699" y="9097"/>
                    <a:pt x="503" y="4918"/>
                    <a:pt x="11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81;p15">
              <a:extLst>
                <a:ext uri="{FF2B5EF4-FFF2-40B4-BE49-F238E27FC236}">
                  <a16:creationId xmlns:a16="http://schemas.microsoft.com/office/drawing/2014/main" id="{807252DB-E6D0-45A2-8BB0-80A150306C54}"/>
                </a:ext>
              </a:extLst>
            </p:cNvPr>
            <p:cNvSpPr/>
            <p:nvPr/>
          </p:nvSpPr>
          <p:spPr>
            <a:xfrm>
              <a:off x="3069965" y="3403839"/>
              <a:ext cx="768578" cy="913914"/>
            </a:xfrm>
            <a:custGeom>
              <a:avLst/>
              <a:gdLst/>
              <a:ahLst/>
              <a:cxnLst/>
              <a:rect l="l" t="t" r="r" b="b"/>
              <a:pathLst>
                <a:path w="4336" h="5156" extrusionOk="0">
                  <a:moveTo>
                    <a:pt x="581" y="4774"/>
                  </a:moveTo>
                  <a:cubicBezTo>
                    <a:pt x="581" y="4774"/>
                    <a:pt x="0" y="3776"/>
                    <a:pt x="482" y="2502"/>
                  </a:cubicBezTo>
                  <a:cubicBezTo>
                    <a:pt x="1427" y="0"/>
                    <a:pt x="4336" y="989"/>
                    <a:pt x="2753" y="3776"/>
                  </a:cubicBezTo>
                  <a:cubicBezTo>
                    <a:pt x="1969" y="5155"/>
                    <a:pt x="642" y="4748"/>
                    <a:pt x="581" y="477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82;p15">
              <a:extLst>
                <a:ext uri="{FF2B5EF4-FFF2-40B4-BE49-F238E27FC236}">
                  <a16:creationId xmlns:a16="http://schemas.microsoft.com/office/drawing/2014/main" id="{B82C2CA3-033E-453A-9E90-974BDDBAD4D8}"/>
                </a:ext>
              </a:extLst>
            </p:cNvPr>
            <p:cNvSpPr/>
            <p:nvPr/>
          </p:nvSpPr>
          <p:spPr>
            <a:xfrm>
              <a:off x="3182876" y="3684963"/>
              <a:ext cx="389075" cy="472910"/>
            </a:xfrm>
            <a:custGeom>
              <a:avLst/>
              <a:gdLst/>
              <a:ahLst/>
              <a:cxnLst/>
              <a:rect l="l" t="t" r="r" b="b"/>
              <a:pathLst>
                <a:path w="2195" h="2668" extrusionOk="0">
                  <a:moveTo>
                    <a:pt x="239" y="2667"/>
                  </a:moveTo>
                  <a:cubicBezTo>
                    <a:pt x="239" y="2667"/>
                    <a:pt x="287" y="2542"/>
                    <a:pt x="404" y="2294"/>
                  </a:cubicBezTo>
                  <a:cubicBezTo>
                    <a:pt x="386" y="2299"/>
                    <a:pt x="334" y="2286"/>
                    <a:pt x="226" y="2130"/>
                  </a:cubicBezTo>
                  <a:cubicBezTo>
                    <a:pt x="105" y="1948"/>
                    <a:pt x="1" y="1592"/>
                    <a:pt x="1" y="1592"/>
                  </a:cubicBezTo>
                  <a:lnTo>
                    <a:pt x="404" y="2290"/>
                  </a:lnTo>
                  <a:cubicBezTo>
                    <a:pt x="469" y="2160"/>
                    <a:pt x="547" y="1995"/>
                    <a:pt x="655" y="1796"/>
                  </a:cubicBezTo>
                  <a:cubicBezTo>
                    <a:pt x="621" y="1774"/>
                    <a:pt x="573" y="1692"/>
                    <a:pt x="521" y="1488"/>
                  </a:cubicBezTo>
                  <a:cubicBezTo>
                    <a:pt x="438" y="1176"/>
                    <a:pt x="473" y="617"/>
                    <a:pt x="473" y="617"/>
                  </a:cubicBezTo>
                  <a:lnTo>
                    <a:pt x="681" y="1753"/>
                  </a:lnTo>
                  <a:cubicBezTo>
                    <a:pt x="759" y="1609"/>
                    <a:pt x="850" y="1445"/>
                    <a:pt x="954" y="1263"/>
                  </a:cubicBezTo>
                  <a:cubicBezTo>
                    <a:pt x="976" y="1228"/>
                    <a:pt x="998" y="1189"/>
                    <a:pt x="1019" y="1154"/>
                  </a:cubicBezTo>
                  <a:cubicBezTo>
                    <a:pt x="989" y="1111"/>
                    <a:pt x="954" y="1028"/>
                    <a:pt x="911" y="872"/>
                  </a:cubicBezTo>
                  <a:cubicBezTo>
                    <a:pt x="829" y="560"/>
                    <a:pt x="868" y="1"/>
                    <a:pt x="868" y="1"/>
                  </a:cubicBezTo>
                  <a:lnTo>
                    <a:pt x="1063" y="1085"/>
                  </a:lnTo>
                  <a:cubicBezTo>
                    <a:pt x="1553" y="287"/>
                    <a:pt x="1848" y="70"/>
                    <a:pt x="1848" y="70"/>
                  </a:cubicBezTo>
                  <a:cubicBezTo>
                    <a:pt x="1848" y="70"/>
                    <a:pt x="1531" y="526"/>
                    <a:pt x="1102" y="1215"/>
                  </a:cubicBezTo>
                  <a:lnTo>
                    <a:pt x="2194" y="877"/>
                  </a:lnTo>
                  <a:cubicBezTo>
                    <a:pt x="2194" y="877"/>
                    <a:pt x="1713" y="1167"/>
                    <a:pt x="1401" y="1237"/>
                  </a:cubicBezTo>
                  <a:cubicBezTo>
                    <a:pt x="1206" y="1280"/>
                    <a:pt x="1111" y="1276"/>
                    <a:pt x="1072" y="1263"/>
                  </a:cubicBezTo>
                  <a:cubicBezTo>
                    <a:pt x="967" y="1427"/>
                    <a:pt x="855" y="1609"/>
                    <a:pt x="742" y="1796"/>
                  </a:cubicBezTo>
                  <a:lnTo>
                    <a:pt x="1874" y="1605"/>
                  </a:lnTo>
                  <a:cubicBezTo>
                    <a:pt x="1874" y="1605"/>
                    <a:pt x="1358" y="1831"/>
                    <a:pt x="1037" y="1861"/>
                  </a:cubicBezTo>
                  <a:cubicBezTo>
                    <a:pt x="850" y="1878"/>
                    <a:pt x="759" y="1861"/>
                    <a:pt x="716" y="1844"/>
                  </a:cubicBezTo>
                  <a:cubicBezTo>
                    <a:pt x="629" y="1987"/>
                    <a:pt x="543" y="2138"/>
                    <a:pt x="452" y="2290"/>
                  </a:cubicBezTo>
                  <a:lnTo>
                    <a:pt x="1245" y="2446"/>
                  </a:lnTo>
                  <a:cubicBezTo>
                    <a:pt x="1245" y="2446"/>
                    <a:pt x="868" y="2464"/>
                    <a:pt x="660" y="2407"/>
                  </a:cubicBezTo>
                  <a:cubicBezTo>
                    <a:pt x="495" y="2360"/>
                    <a:pt x="452" y="2320"/>
                    <a:pt x="447" y="2299"/>
                  </a:cubicBezTo>
                  <a:cubicBezTo>
                    <a:pt x="378" y="2420"/>
                    <a:pt x="308" y="2542"/>
                    <a:pt x="239" y="2667"/>
                  </a:cubicBezTo>
                  <a:close/>
                </a:path>
              </a:pathLst>
            </a:custGeom>
            <a:solidFill>
              <a:srgbClr val="0068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83;p15">
              <a:extLst>
                <a:ext uri="{FF2B5EF4-FFF2-40B4-BE49-F238E27FC236}">
                  <a16:creationId xmlns:a16="http://schemas.microsoft.com/office/drawing/2014/main" id="{A1663F1E-AE5E-4FF6-8D3A-1CCEB037D5B2}"/>
                </a:ext>
              </a:extLst>
            </p:cNvPr>
            <p:cNvSpPr/>
            <p:nvPr/>
          </p:nvSpPr>
          <p:spPr>
            <a:xfrm>
              <a:off x="304800" y="3064752"/>
              <a:ext cx="835580" cy="915509"/>
            </a:xfrm>
            <a:custGeom>
              <a:avLst/>
              <a:gdLst/>
              <a:ahLst/>
              <a:cxnLst/>
              <a:rect l="l" t="t" r="r" b="b"/>
              <a:pathLst>
                <a:path w="4714" h="5165" extrusionOk="0">
                  <a:moveTo>
                    <a:pt x="3677" y="5165"/>
                  </a:moveTo>
                  <a:cubicBezTo>
                    <a:pt x="3677" y="5165"/>
                    <a:pt x="2519" y="5152"/>
                    <a:pt x="1670" y="4090"/>
                  </a:cubicBezTo>
                  <a:cubicBezTo>
                    <a:pt x="0" y="2000"/>
                    <a:pt x="2337" y="1"/>
                    <a:pt x="3928" y="2789"/>
                  </a:cubicBezTo>
                  <a:cubicBezTo>
                    <a:pt x="4713" y="4163"/>
                    <a:pt x="3681" y="5095"/>
                    <a:pt x="3677" y="516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84;p15">
              <a:extLst>
                <a:ext uri="{FF2B5EF4-FFF2-40B4-BE49-F238E27FC236}">
                  <a16:creationId xmlns:a16="http://schemas.microsoft.com/office/drawing/2014/main" id="{E1D8E576-4870-4177-9CD6-F95D8A77EF0B}"/>
                </a:ext>
              </a:extLst>
            </p:cNvPr>
            <p:cNvSpPr/>
            <p:nvPr/>
          </p:nvSpPr>
          <p:spPr>
            <a:xfrm>
              <a:off x="554551" y="3407561"/>
              <a:ext cx="406800" cy="479823"/>
            </a:xfrm>
            <a:custGeom>
              <a:avLst/>
              <a:gdLst/>
              <a:ahLst/>
              <a:cxnLst/>
              <a:rect l="l" t="t" r="r" b="b"/>
              <a:pathLst>
                <a:path w="2295" h="2707" extrusionOk="0">
                  <a:moveTo>
                    <a:pt x="1969" y="2706"/>
                  </a:moveTo>
                  <a:cubicBezTo>
                    <a:pt x="1969" y="2706"/>
                    <a:pt x="1886" y="2606"/>
                    <a:pt x="1735" y="2377"/>
                  </a:cubicBezTo>
                  <a:cubicBezTo>
                    <a:pt x="1730" y="2394"/>
                    <a:pt x="1691" y="2433"/>
                    <a:pt x="1501" y="2446"/>
                  </a:cubicBezTo>
                  <a:cubicBezTo>
                    <a:pt x="1284" y="2459"/>
                    <a:pt x="924" y="2364"/>
                    <a:pt x="924" y="2364"/>
                  </a:cubicBezTo>
                  <a:lnTo>
                    <a:pt x="1730" y="2372"/>
                  </a:lnTo>
                  <a:cubicBezTo>
                    <a:pt x="1652" y="2255"/>
                    <a:pt x="1553" y="2104"/>
                    <a:pt x="1436" y="1908"/>
                  </a:cubicBezTo>
                  <a:cubicBezTo>
                    <a:pt x="1397" y="1921"/>
                    <a:pt x="1301" y="1926"/>
                    <a:pt x="1097" y="1865"/>
                  </a:cubicBezTo>
                  <a:cubicBezTo>
                    <a:pt x="790" y="1778"/>
                    <a:pt x="330" y="1462"/>
                    <a:pt x="330" y="1462"/>
                  </a:cubicBezTo>
                  <a:lnTo>
                    <a:pt x="1410" y="1865"/>
                  </a:lnTo>
                  <a:cubicBezTo>
                    <a:pt x="1323" y="1722"/>
                    <a:pt x="1232" y="1562"/>
                    <a:pt x="1128" y="1379"/>
                  </a:cubicBezTo>
                  <a:cubicBezTo>
                    <a:pt x="1110" y="1340"/>
                    <a:pt x="1089" y="1301"/>
                    <a:pt x="1067" y="1262"/>
                  </a:cubicBezTo>
                  <a:cubicBezTo>
                    <a:pt x="1015" y="1267"/>
                    <a:pt x="924" y="1258"/>
                    <a:pt x="772" y="1215"/>
                  </a:cubicBezTo>
                  <a:cubicBezTo>
                    <a:pt x="460" y="1124"/>
                    <a:pt x="0" y="807"/>
                    <a:pt x="0" y="807"/>
                  </a:cubicBezTo>
                  <a:lnTo>
                    <a:pt x="1028" y="1193"/>
                  </a:lnTo>
                  <a:cubicBezTo>
                    <a:pt x="594" y="365"/>
                    <a:pt x="560" y="1"/>
                    <a:pt x="560" y="1"/>
                  </a:cubicBezTo>
                  <a:cubicBezTo>
                    <a:pt x="560" y="1"/>
                    <a:pt x="790" y="508"/>
                    <a:pt x="1158" y="1228"/>
                  </a:cubicBezTo>
                  <a:lnTo>
                    <a:pt x="1431" y="113"/>
                  </a:lnTo>
                  <a:cubicBezTo>
                    <a:pt x="1431" y="113"/>
                    <a:pt x="1431" y="673"/>
                    <a:pt x="1331" y="981"/>
                  </a:cubicBezTo>
                  <a:cubicBezTo>
                    <a:pt x="1271" y="1171"/>
                    <a:pt x="1219" y="1249"/>
                    <a:pt x="1184" y="1280"/>
                  </a:cubicBezTo>
                  <a:cubicBezTo>
                    <a:pt x="1275" y="1453"/>
                    <a:pt x="1375" y="1640"/>
                    <a:pt x="1479" y="1830"/>
                  </a:cubicBezTo>
                  <a:lnTo>
                    <a:pt x="1891" y="764"/>
                  </a:lnTo>
                  <a:cubicBezTo>
                    <a:pt x="1891" y="764"/>
                    <a:pt x="1821" y="1319"/>
                    <a:pt x="1683" y="1609"/>
                  </a:cubicBezTo>
                  <a:cubicBezTo>
                    <a:pt x="1605" y="1778"/>
                    <a:pt x="1544" y="1852"/>
                    <a:pt x="1505" y="1882"/>
                  </a:cubicBezTo>
                  <a:cubicBezTo>
                    <a:pt x="1583" y="2030"/>
                    <a:pt x="1670" y="2182"/>
                    <a:pt x="1756" y="2333"/>
                  </a:cubicBezTo>
                  <a:lnTo>
                    <a:pt x="2294" y="1735"/>
                  </a:lnTo>
                  <a:cubicBezTo>
                    <a:pt x="2294" y="1735"/>
                    <a:pt x="2116" y="2064"/>
                    <a:pt x="1960" y="2216"/>
                  </a:cubicBezTo>
                  <a:cubicBezTo>
                    <a:pt x="1839" y="2333"/>
                    <a:pt x="1782" y="2346"/>
                    <a:pt x="1761" y="2342"/>
                  </a:cubicBezTo>
                  <a:cubicBezTo>
                    <a:pt x="1830" y="2463"/>
                    <a:pt x="1899" y="2585"/>
                    <a:pt x="1969" y="2706"/>
                  </a:cubicBezTo>
                  <a:close/>
                </a:path>
              </a:pathLst>
            </a:custGeom>
            <a:solidFill>
              <a:srgbClr val="0068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85;p15">
              <a:extLst>
                <a:ext uri="{FF2B5EF4-FFF2-40B4-BE49-F238E27FC236}">
                  <a16:creationId xmlns:a16="http://schemas.microsoft.com/office/drawing/2014/main" id="{39CC08FF-BA78-4312-92BF-D76B0C9E1873}"/>
                </a:ext>
              </a:extLst>
            </p:cNvPr>
            <p:cNvSpPr/>
            <p:nvPr/>
          </p:nvSpPr>
          <p:spPr>
            <a:xfrm>
              <a:off x="580607" y="4206798"/>
              <a:ext cx="3327254" cy="523604"/>
            </a:xfrm>
            <a:custGeom>
              <a:avLst/>
              <a:gdLst/>
              <a:ahLst/>
              <a:cxnLst/>
              <a:rect l="l" t="t" r="r" b="b"/>
              <a:pathLst>
                <a:path w="18771" h="2954" extrusionOk="0">
                  <a:moveTo>
                    <a:pt x="9383" y="1"/>
                  </a:moveTo>
                  <a:cubicBezTo>
                    <a:pt x="4202" y="1"/>
                    <a:pt x="1" y="660"/>
                    <a:pt x="1" y="1475"/>
                  </a:cubicBezTo>
                  <a:cubicBezTo>
                    <a:pt x="1" y="2290"/>
                    <a:pt x="4202" y="2953"/>
                    <a:pt x="9383" y="2953"/>
                  </a:cubicBezTo>
                  <a:cubicBezTo>
                    <a:pt x="14569" y="2953"/>
                    <a:pt x="18770" y="2290"/>
                    <a:pt x="18770" y="1475"/>
                  </a:cubicBezTo>
                  <a:cubicBezTo>
                    <a:pt x="18770" y="660"/>
                    <a:pt x="14569" y="1"/>
                    <a:pt x="93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86;p15">
              <a:extLst>
                <a:ext uri="{FF2B5EF4-FFF2-40B4-BE49-F238E27FC236}">
                  <a16:creationId xmlns:a16="http://schemas.microsoft.com/office/drawing/2014/main" id="{3DD1CA6A-C746-4617-871B-D870E32C862A}"/>
                </a:ext>
              </a:extLst>
            </p:cNvPr>
            <p:cNvSpPr/>
            <p:nvPr/>
          </p:nvSpPr>
          <p:spPr>
            <a:xfrm>
              <a:off x="1517573" y="1245775"/>
              <a:ext cx="1740112" cy="2987414"/>
            </a:xfrm>
            <a:custGeom>
              <a:avLst/>
              <a:gdLst/>
              <a:ahLst/>
              <a:cxnLst/>
              <a:rect l="l" t="t" r="r" b="b"/>
              <a:pathLst>
                <a:path w="9817" h="16854" extrusionOk="0">
                  <a:moveTo>
                    <a:pt x="724" y="0"/>
                  </a:moveTo>
                  <a:cubicBezTo>
                    <a:pt x="325" y="0"/>
                    <a:pt x="0" y="343"/>
                    <a:pt x="0" y="763"/>
                  </a:cubicBezTo>
                  <a:lnTo>
                    <a:pt x="0" y="16090"/>
                  </a:lnTo>
                  <a:cubicBezTo>
                    <a:pt x="0" y="16511"/>
                    <a:pt x="325" y="16853"/>
                    <a:pt x="724" y="16853"/>
                  </a:cubicBezTo>
                  <a:lnTo>
                    <a:pt x="9088" y="16853"/>
                  </a:lnTo>
                  <a:cubicBezTo>
                    <a:pt x="9491" y="16853"/>
                    <a:pt x="9816" y="16511"/>
                    <a:pt x="9816" y="16090"/>
                  </a:cubicBezTo>
                  <a:lnTo>
                    <a:pt x="9816" y="763"/>
                  </a:lnTo>
                  <a:cubicBezTo>
                    <a:pt x="9816" y="343"/>
                    <a:pt x="9491" y="0"/>
                    <a:pt x="90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87;p15">
              <a:extLst>
                <a:ext uri="{FF2B5EF4-FFF2-40B4-BE49-F238E27FC236}">
                  <a16:creationId xmlns:a16="http://schemas.microsoft.com/office/drawing/2014/main" id="{3ED41B35-4AFB-4A1C-84C4-088129803798}"/>
                </a:ext>
              </a:extLst>
            </p:cNvPr>
            <p:cNvSpPr/>
            <p:nvPr/>
          </p:nvSpPr>
          <p:spPr>
            <a:xfrm>
              <a:off x="1648209" y="1577062"/>
              <a:ext cx="1478838" cy="2347887"/>
            </a:xfrm>
            <a:custGeom>
              <a:avLst/>
              <a:gdLst/>
              <a:ahLst/>
              <a:cxnLst/>
              <a:rect l="l" t="t" r="r" b="b"/>
              <a:pathLst>
                <a:path w="8343" h="13246" extrusionOk="0">
                  <a:moveTo>
                    <a:pt x="0" y="0"/>
                  </a:moveTo>
                  <a:lnTo>
                    <a:pt x="0" y="13246"/>
                  </a:lnTo>
                  <a:lnTo>
                    <a:pt x="8342" y="13246"/>
                  </a:lnTo>
                  <a:lnTo>
                    <a:pt x="83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88;p15">
              <a:extLst>
                <a:ext uri="{FF2B5EF4-FFF2-40B4-BE49-F238E27FC236}">
                  <a16:creationId xmlns:a16="http://schemas.microsoft.com/office/drawing/2014/main" id="{1BC36748-B571-4E7A-937F-27C3F4CEBF45}"/>
                </a:ext>
              </a:extLst>
            </p:cNvPr>
            <p:cNvSpPr/>
            <p:nvPr/>
          </p:nvSpPr>
          <p:spPr>
            <a:xfrm>
              <a:off x="2132999" y="1367194"/>
              <a:ext cx="508190" cy="106174"/>
            </a:xfrm>
            <a:custGeom>
              <a:avLst/>
              <a:gdLst/>
              <a:ahLst/>
              <a:cxnLst/>
              <a:rect l="l" t="t" r="r" b="b"/>
              <a:pathLst>
                <a:path w="2867" h="599" extrusionOk="0">
                  <a:moveTo>
                    <a:pt x="300" y="0"/>
                  </a:moveTo>
                  <a:cubicBezTo>
                    <a:pt x="135" y="0"/>
                    <a:pt x="1" y="135"/>
                    <a:pt x="1" y="300"/>
                  </a:cubicBezTo>
                  <a:cubicBezTo>
                    <a:pt x="1" y="464"/>
                    <a:pt x="135" y="599"/>
                    <a:pt x="300" y="599"/>
                  </a:cubicBezTo>
                  <a:lnTo>
                    <a:pt x="2568" y="599"/>
                  </a:lnTo>
                  <a:cubicBezTo>
                    <a:pt x="2732" y="599"/>
                    <a:pt x="2867" y="464"/>
                    <a:pt x="2867" y="300"/>
                  </a:cubicBezTo>
                  <a:cubicBezTo>
                    <a:pt x="2867" y="135"/>
                    <a:pt x="2732" y="0"/>
                    <a:pt x="2568" y="0"/>
                  </a:cubicBezTo>
                  <a:close/>
                </a:path>
              </a:pathLst>
            </a:custGeom>
            <a:solidFill>
              <a:srgbClr val="E1DC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89;p15">
              <a:extLst>
                <a:ext uri="{FF2B5EF4-FFF2-40B4-BE49-F238E27FC236}">
                  <a16:creationId xmlns:a16="http://schemas.microsoft.com/office/drawing/2014/main" id="{9642B2CF-6459-460B-8696-BDD5434635D2}"/>
                </a:ext>
              </a:extLst>
            </p:cNvPr>
            <p:cNvSpPr/>
            <p:nvPr/>
          </p:nvSpPr>
          <p:spPr>
            <a:xfrm>
              <a:off x="2294478" y="3980090"/>
              <a:ext cx="186118" cy="186292"/>
            </a:xfrm>
            <a:custGeom>
              <a:avLst/>
              <a:gdLst/>
              <a:ahLst/>
              <a:cxnLst/>
              <a:rect l="l" t="t" r="r" b="b"/>
              <a:pathLst>
                <a:path w="1050" h="1051" extrusionOk="0">
                  <a:moveTo>
                    <a:pt x="525" y="1"/>
                  </a:moveTo>
                  <a:cubicBezTo>
                    <a:pt x="235" y="1"/>
                    <a:pt x="0" y="235"/>
                    <a:pt x="0" y="525"/>
                  </a:cubicBezTo>
                  <a:cubicBezTo>
                    <a:pt x="0" y="816"/>
                    <a:pt x="235" y="1050"/>
                    <a:pt x="525" y="1050"/>
                  </a:cubicBezTo>
                  <a:cubicBezTo>
                    <a:pt x="816" y="1050"/>
                    <a:pt x="1050" y="816"/>
                    <a:pt x="1050" y="525"/>
                  </a:cubicBezTo>
                  <a:cubicBezTo>
                    <a:pt x="1050" y="235"/>
                    <a:pt x="816" y="1"/>
                    <a:pt x="525" y="1"/>
                  </a:cubicBezTo>
                  <a:close/>
                </a:path>
              </a:pathLst>
            </a:custGeom>
            <a:solidFill>
              <a:srgbClr val="8F94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90;p15">
              <a:extLst>
                <a:ext uri="{FF2B5EF4-FFF2-40B4-BE49-F238E27FC236}">
                  <a16:creationId xmlns:a16="http://schemas.microsoft.com/office/drawing/2014/main" id="{8589BCE3-BE0F-4FA9-A83B-1685D23F56BE}"/>
                </a:ext>
              </a:extLst>
            </p:cNvPr>
            <p:cNvSpPr/>
            <p:nvPr/>
          </p:nvSpPr>
          <p:spPr>
            <a:xfrm>
              <a:off x="2304404" y="3990194"/>
              <a:ext cx="166265" cy="166972"/>
            </a:xfrm>
            <a:custGeom>
              <a:avLst/>
              <a:gdLst/>
              <a:ahLst/>
              <a:cxnLst/>
              <a:rect l="l" t="t" r="r" b="b"/>
              <a:pathLst>
                <a:path w="938" h="942" extrusionOk="0">
                  <a:moveTo>
                    <a:pt x="469" y="0"/>
                  </a:moveTo>
                  <a:cubicBezTo>
                    <a:pt x="209" y="0"/>
                    <a:pt x="1" y="213"/>
                    <a:pt x="1" y="468"/>
                  </a:cubicBezTo>
                  <a:cubicBezTo>
                    <a:pt x="1" y="729"/>
                    <a:pt x="209" y="941"/>
                    <a:pt x="469" y="941"/>
                  </a:cubicBezTo>
                  <a:cubicBezTo>
                    <a:pt x="729" y="941"/>
                    <a:pt x="937" y="729"/>
                    <a:pt x="937" y="468"/>
                  </a:cubicBezTo>
                  <a:cubicBezTo>
                    <a:pt x="937" y="213"/>
                    <a:pt x="729" y="0"/>
                    <a:pt x="469" y="0"/>
                  </a:cubicBezTo>
                  <a:close/>
                </a:path>
              </a:pathLst>
            </a:custGeom>
            <a:solidFill>
              <a:srgbClr val="98A4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91;p15">
              <a:extLst>
                <a:ext uri="{FF2B5EF4-FFF2-40B4-BE49-F238E27FC236}">
                  <a16:creationId xmlns:a16="http://schemas.microsoft.com/office/drawing/2014/main" id="{C7A1592D-91C8-4EA3-A718-6FF914ED378A}"/>
                </a:ext>
              </a:extLst>
            </p:cNvPr>
            <p:cNvSpPr/>
            <p:nvPr/>
          </p:nvSpPr>
          <p:spPr>
            <a:xfrm>
              <a:off x="2171464" y="1383324"/>
              <a:ext cx="425944" cy="74801"/>
            </a:xfrm>
            <a:custGeom>
              <a:avLst/>
              <a:gdLst/>
              <a:ahLst/>
              <a:cxnLst/>
              <a:rect l="l" t="t" r="r" b="b"/>
              <a:pathLst>
                <a:path w="2403" h="422" extrusionOk="0">
                  <a:moveTo>
                    <a:pt x="252" y="0"/>
                  </a:moveTo>
                  <a:cubicBezTo>
                    <a:pt x="114" y="0"/>
                    <a:pt x="1" y="91"/>
                    <a:pt x="1" y="209"/>
                  </a:cubicBezTo>
                  <a:cubicBezTo>
                    <a:pt x="1" y="326"/>
                    <a:pt x="114" y="421"/>
                    <a:pt x="252" y="421"/>
                  </a:cubicBezTo>
                  <a:lnTo>
                    <a:pt x="2151" y="421"/>
                  </a:lnTo>
                  <a:cubicBezTo>
                    <a:pt x="2290" y="421"/>
                    <a:pt x="2403" y="326"/>
                    <a:pt x="2403" y="209"/>
                  </a:cubicBezTo>
                  <a:cubicBezTo>
                    <a:pt x="2403" y="91"/>
                    <a:pt x="2290" y="0"/>
                    <a:pt x="2151" y="0"/>
                  </a:cubicBezTo>
                  <a:close/>
                </a:path>
              </a:pathLst>
            </a:custGeom>
            <a:solidFill>
              <a:srgbClr val="1C24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92;p15">
              <a:extLst>
                <a:ext uri="{FF2B5EF4-FFF2-40B4-BE49-F238E27FC236}">
                  <a16:creationId xmlns:a16="http://schemas.microsoft.com/office/drawing/2014/main" id="{30200CDD-1685-4FDF-B82B-4DF72C7B23DC}"/>
                </a:ext>
              </a:extLst>
            </p:cNvPr>
            <p:cNvSpPr/>
            <p:nvPr/>
          </p:nvSpPr>
          <p:spPr>
            <a:xfrm>
              <a:off x="1337660" y="1607727"/>
              <a:ext cx="2123692" cy="284490"/>
            </a:xfrm>
            <a:custGeom>
              <a:avLst/>
              <a:gdLst/>
              <a:ahLst/>
              <a:cxnLst/>
              <a:rect l="l" t="t" r="r" b="b"/>
              <a:pathLst>
                <a:path w="11981" h="1605" extrusionOk="0">
                  <a:moveTo>
                    <a:pt x="2671" y="0"/>
                  </a:moveTo>
                  <a:lnTo>
                    <a:pt x="1" y="1605"/>
                  </a:lnTo>
                  <a:lnTo>
                    <a:pt x="11980" y="1605"/>
                  </a:lnTo>
                  <a:lnTo>
                    <a:pt x="92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93;p15">
              <a:extLst>
                <a:ext uri="{FF2B5EF4-FFF2-40B4-BE49-F238E27FC236}">
                  <a16:creationId xmlns:a16="http://schemas.microsoft.com/office/drawing/2014/main" id="{89A1D702-ECC0-4C3C-9980-062F8C1010B7}"/>
                </a:ext>
              </a:extLst>
            </p:cNvPr>
            <p:cNvSpPr/>
            <p:nvPr/>
          </p:nvSpPr>
          <p:spPr>
            <a:xfrm>
              <a:off x="1337660" y="1892042"/>
              <a:ext cx="302929" cy="270665"/>
            </a:xfrm>
            <a:custGeom>
              <a:avLst/>
              <a:gdLst/>
              <a:ahLst/>
              <a:cxnLst/>
              <a:rect l="l" t="t" r="r" b="b"/>
              <a:pathLst>
                <a:path w="1709" h="1527" extrusionOk="0">
                  <a:moveTo>
                    <a:pt x="1" y="1"/>
                  </a:moveTo>
                  <a:lnTo>
                    <a:pt x="1" y="673"/>
                  </a:lnTo>
                  <a:cubicBezTo>
                    <a:pt x="1" y="1145"/>
                    <a:pt x="382" y="1527"/>
                    <a:pt x="855" y="1527"/>
                  </a:cubicBezTo>
                  <a:cubicBezTo>
                    <a:pt x="1327" y="1527"/>
                    <a:pt x="1709" y="1145"/>
                    <a:pt x="1709" y="673"/>
                  </a:cubicBezTo>
                  <a:lnTo>
                    <a:pt x="170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94;p15">
              <a:extLst>
                <a:ext uri="{FF2B5EF4-FFF2-40B4-BE49-F238E27FC236}">
                  <a16:creationId xmlns:a16="http://schemas.microsoft.com/office/drawing/2014/main" id="{8E0C4CD7-989D-47B2-B8ED-798D1E8E1396}"/>
                </a:ext>
              </a:extLst>
            </p:cNvPr>
            <p:cNvSpPr/>
            <p:nvPr/>
          </p:nvSpPr>
          <p:spPr>
            <a:xfrm>
              <a:off x="1640410" y="1892042"/>
              <a:ext cx="303815" cy="270665"/>
            </a:xfrm>
            <a:custGeom>
              <a:avLst/>
              <a:gdLst/>
              <a:ahLst/>
              <a:cxnLst/>
              <a:rect l="l" t="t" r="r" b="b"/>
              <a:pathLst>
                <a:path w="1714" h="1527" extrusionOk="0">
                  <a:moveTo>
                    <a:pt x="1" y="1"/>
                  </a:moveTo>
                  <a:lnTo>
                    <a:pt x="1" y="673"/>
                  </a:lnTo>
                  <a:cubicBezTo>
                    <a:pt x="1" y="1145"/>
                    <a:pt x="387" y="1527"/>
                    <a:pt x="859" y="1527"/>
                  </a:cubicBezTo>
                  <a:cubicBezTo>
                    <a:pt x="1332" y="1527"/>
                    <a:pt x="1713" y="1145"/>
                    <a:pt x="1713" y="673"/>
                  </a:cubicBezTo>
                  <a:lnTo>
                    <a:pt x="1713" y="1"/>
                  </a:lnTo>
                  <a:close/>
                </a:path>
              </a:pathLst>
            </a:custGeom>
            <a:solidFill>
              <a:srgbClr val="FFE0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95;p15">
              <a:extLst>
                <a:ext uri="{FF2B5EF4-FFF2-40B4-BE49-F238E27FC236}">
                  <a16:creationId xmlns:a16="http://schemas.microsoft.com/office/drawing/2014/main" id="{F7A24E7F-338E-44C8-9C64-AA08751BB5DC}"/>
                </a:ext>
              </a:extLst>
            </p:cNvPr>
            <p:cNvSpPr/>
            <p:nvPr/>
          </p:nvSpPr>
          <p:spPr>
            <a:xfrm>
              <a:off x="1944047" y="1892042"/>
              <a:ext cx="303638" cy="270665"/>
            </a:xfrm>
            <a:custGeom>
              <a:avLst/>
              <a:gdLst/>
              <a:ahLst/>
              <a:cxnLst/>
              <a:rect l="l" t="t" r="r" b="b"/>
              <a:pathLst>
                <a:path w="1713" h="1527" extrusionOk="0">
                  <a:moveTo>
                    <a:pt x="0" y="1"/>
                  </a:moveTo>
                  <a:lnTo>
                    <a:pt x="0" y="673"/>
                  </a:lnTo>
                  <a:cubicBezTo>
                    <a:pt x="0" y="1145"/>
                    <a:pt x="386" y="1527"/>
                    <a:pt x="859" y="1527"/>
                  </a:cubicBezTo>
                  <a:cubicBezTo>
                    <a:pt x="1331" y="1527"/>
                    <a:pt x="1713" y="1145"/>
                    <a:pt x="1713" y="673"/>
                  </a:cubicBezTo>
                  <a:lnTo>
                    <a:pt x="171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96;p15">
              <a:extLst>
                <a:ext uri="{FF2B5EF4-FFF2-40B4-BE49-F238E27FC236}">
                  <a16:creationId xmlns:a16="http://schemas.microsoft.com/office/drawing/2014/main" id="{CFE3B738-4014-4A8D-A7DF-F6A1B51431D5}"/>
                </a:ext>
              </a:extLst>
            </p:cNvPr>
            <p:cNvSpPr/>
            <p:nvPr/>
          </p:nvSpPr>
          <p:spPr>
            <a:xfrm>
              <a:off x="2247683" y="1892042"/>
              <a:ext cx="303638" cy="270665"/>
            </a:xfrm>
            <a:custGeom>
              <a:avLst/>
              <a:gdLst/>
              <a:ahLst/>
              <a:cxnLst/>
              <a:rect l="l" t="t" r="r" b="b"/>
              <a:pathLst>
                <a:path w="1713" h="1527" extrusionOk="0">
                  <a:moveTo>
                    <a:pt x="0" y="1"/>
                  </a:moveTo>
                  <a:lnTo>
                    <a:pt x="0" y="673"/>
                  </a:lnTo>
                  <a:cubicBezTo>
                    <a:pt x="0" y="1145"/>
                    <a:pt x="382" y="1527"/>
                    <a:pt x="854" y="1527"/>
                  </a:cubicBezTo>
                  <a:cubicBezTo>
                    <a:pt x="1327" y="1527"/>
                    <a:pt x="1713" y="1145"/>
                    <a:pt x="1713" y="673"/>
                  </a:cubicBezTo>
                  <a:lnTo>
                    <a:pt x="1713" y="1"/>
                  </a:lnTo>
                  <a:close/>
                </a:path>
              </a:pathLst>
            </a:custGeom>
            <a:solidFill>
              <a:srgbClr val="FFE0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97;p15">
              <a:extLst>
                <a:ext uri="{FF2B5EF4-FFF2-40B4-BE49-F238E27FC236}">
                  <a16:creationId xmlns:a16="http://schemas.microsoft.com/office/drawing/2014/main" id="{57F778B2-EA3B-49CB-B67E-07F2A000DCD6}"/>
                </a:ext>
              </a:extLst>
            </p:cNvPr>
            <p:cNvSpPr/>
            <p:nvPr/>
          </p:nvSpPr>
          <p:spPr>
            <a:xfrm>
              <a:off x="2551142" y="1892042"/>
              <a:ext cx="303815" cy="270665"/>
            </a:xfrm>
            <a:custGeom>
              <a:avLst/>
              <a:gdLst/>
              <a:ahLst/>
              <a:cxnLst/>
              <a:rect l="l" t="t" r="r" b="b"/>
              <a:pathLst>
                <a:path w="1714" h="1527" extrusionOk="0">
                  <a:moveTo>
                    <a:pt x="1" y="1"/>
                  </a:moveTo>
                  <a:lnTo>
                    <a:pt x="1" y="673"/>
                  </a:lnTo>
                  <a:cubicBezTo>
                    <a:pt x="1" y="1145"/>
                    <a:pt x="382" y="1527"/>
                    <a:pt x="855" y="1527"/>
                  </a:cubicBezTo>
                  <a:cubicBezTo>
                    <a:pt x="1327" y="1527"/>
                    <a:pt x="1713" y="1145"/>
                    <a:pt x="1713" y="673"/>
                  </a:cubicBezTo>
                  <a:lnTo>
                    <a:pt x="171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98;p15">
              <a:extLst>
                <a:ext uri="{FF2B5EF4-FFF2-40B4-BE49-F238E27FC236}">
                  <a16:creationId xmlns:a16="http://schemas.microsoft.com/office/drawing/2014/main" id="{F68C443D-1FEE-4523-B48C-16462AF6BA6F}"/>
                </a:ext>
              </a:extLst>
            </p:cNvPr>
            <p:cNvSpPr/>
            <p:nvPr/>
          </p:nvSpPr>
          <p:spPr>
            <a:xfrm>
              <a:off x="2854778" y="1892042"/>
              <a:ext cx="302929" cy="270665"/>
            </a:xfrm>
            <a:custGeom>
              <a:avLst/>
              <a:gdLst/>
              <a:ahLst/>
              <a:cxnLst/>
              <a:rect l="l" t="t" r="r" b="b"/>
              <a:pathLst>
                <a:path w="1709" h="1527" extrusionOk="0">
                  <a:moveTo>
                    <a:pt x="0" y="1"/>
                  </a:moveTo>
                  <a:lnTo>
                    <a:pt x="0" y="673"/>
                  </a:lnTo>
                  <a:cubicBezTo>
                    <a:pt x="0" y="1145"/>
                    <a:pt x="382" y="1527"/>
                    <a:pt x="854" y="1527"/>
                  </a:cubicBezTo>
                  <a:cubicBezTo>
                    <a:pt x="1327" y="1527"/>
                    <a:pt x="1709" y="1145"/>
                    <a:pt x="1709" y="673"/>
                  </a:cubicBezTo>
                  <a:lnTo>
                    <a:pt x="1709" y="1"/>
                  </a:lnTo>
                  <a:close/>
                </a:path>
              </a:pathLst>
            </a:custGeom>
            <a:solidFill>
              <a:srgbClr val="FFE0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99;p15">
              <a:extLst>
                <a:ext uri="{FF2B5EF4-FFF2-40B4-BE49-F238E27FC236}">
                  <a16:creationId xmlns:a16="http://schemas.microsoft.com/office/drawing/2014/main" id="{1E72AED9-3623-44D4-9663-E2EE7690A3E1}"/>
                </a:ext>
              </a:extLst>
            </p:cNvPr>
            <p:cNvSpPr/>
            <p:nvPr/>
          </p:nvSpPr>
          <p:spPr>
            <a:xfrm>
              <a:off x="3461165" y="1892042"/>
              <a:ext cx="303638" cy="270665"/>
            </a:xfrm>
            <a:custGeom>
              <a:avLst/>
              <a:gdLst/>
              <a:ahLst/>
              <a:cxnLst/>
              <a:rect l="l" t="t" r="r" b="b"/>
              <a:pathLst>
                <a:path w="1713" h="1527" extrusionOk="0">
                  <a:moveTo>
                    <a:pt x="0" y="1"/>
                  </a:moveTo>
                  <a:lnTo>
                    <a:pt x="0" y="673"/>
                  </a:lnTo>
                  <a:cubicBezTo>
                    <a:pt x="0" y="1145"/>
                    <a:pt x="382" y="1527"/>
                    <a:pt x="854" y="1527"/>
                  </a:cubicBezTo>
                  <a:cubicBezTo>
                    <a:pt x="1327" y="1527"/>
                    <a:pt x="1713" y="1145"/>
                    <a:pt x="1713" y="673"/>
                  </a:cubicBezTo>
                  <a:lnTo>
                    <a:pt x="1713" y="1"/>
                  </a:lnTo>
                  <a:close/>
                </a:path>
              </a:pathLst>
            </a:custGeom>
            <a:solidFill>
              <a:srgbClr val="FFE0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00;p15">
              <a:extLst>
                <a:ext uri="{FF2B5EF4-FFF2-40B4-BE49-F238E27FC236}">
                  <a16:creationId xmlns:a16="http://schemas.microsoft.com/office/drawing/2014/main" id="{E381F41E-4B84-47F7-B1BC-D46B449B6A5D}"/>
                </a:ext>
              </a:extLst>
            </p:cNvPr>
            <p:cNvSpPr/>
            <p:nvPr/>
          </p:nvSpPr>
          <p:spPr>
            <a:xfrm>
              <a:off x="3157529" y="1892042"/>
              <a:ext cx="303815" cy="270665"/>
            </a:xfrm>
            <a:custGeom>
              <a:avLst/>
              <a:gdLst/>
              <a:ahLst/>
              <a:cxnLst/>
              <a:rect l="l" t="t" r="r" b="b"/>
              <a:pathLst>
                <a:path w="1714" h="1527" extrusionOk="0">
                  <a:moveTo>
                    <a:pt x="1" y="1"/>
                  </a:moveTo>
                  <a:lnTo>
                    <a:pt x="1" y="673"/>
                  </a:lnTo>
                  <a:cubicBezTo>
                    <a:pt x="1" y="1145"/>
                    <a:pt x="386" y="1527"/>
                    <a:pt x="859" y="1527"/>
                  </a:cubicBezTo>
                  <a:cubicBezTo>
                    <a:pt x="1332" y="1527"/>
                    <a:pt x="1713" y="1145"/>
                    <a:pt x="1713" y="673"/>
                  </a:cubicBezTo>
                  <a:lnTo>
                    <a:pt x="171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01;p15">
              <a:extLst>
                <a:ext uri="{FF2B5EF4-FFF2-40B4-BE49-F238E27FC236}">
                  <a16:creationId xmlns:a16="http://schemas.microsoft.com/office/drawing/2014/main" id="{A6B28FAF-56D1-4EB2-A3DC-A64E2895AAAE}"/>
                </a:ext>
              </a:extLst>
            </p:cNvPr>
            <p:cNvSpPr/>
            <p:nvPr/>
          </p:nvSpPr>
          <p:spPr>
            <a:xfrm>
              <a:off x="1337660" y="1607727"/>
              <a:ext cx="638827" cy="284490"/>
            </a:xfrm>
            <a:custGeom>
              <a:avLst/>
              <a:gdLst/>
              <a:ahLst/>
              <a:cxnLst/>
              <a:rect l="l" t="t" r="r" b="b"/>
              <a:pathLst>
                <a:path w="3604" h="1605" extrusionOk="0">
                  <a:moveTo>
                    <a:pt x="2671" y="0"/>
                  </a:moveTo>
                  <a:lnTo>
                    <a:pt x="1" y="1605"/>
                  </a:lnTo>
                  <a:lnTo>
                    <a:pt x="1709" y="1605"/>
                  </a:lnTo>
                  <a:lnTo>
                    <a:pt x="3604" y="0"/>
                  </a:lnTo>
                  <a:close/>
                </a:path>
              </a:pathLst>
            </a:custGeom>
            <a:solidFill>
              <a:srgbClr val="FF8B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02;p15">
              <a:extLst>
                <a:ext uri="{FF2B5EF4-FFF2-40B4-BE49-F238E27FC236}">
                  <a16:creationId xmlns:a16="http://schemas.microsoft.com/office/drawing/2014/main" id="{117B14A7-9864-43B2-B50D-98F5A8D4463D}"/>
                </a:ext>
              </a:extLst>
            </p:cNvPr>
            <p:cNvSpPr/>
            <p:nvPr/>
          </p:nvSpPr>
          <p:spPr>
            <a:xfrm>
              <a:off x="1944047" y="1607727"/>
              <a:ext cx="362841" cy="284490"/>
            </a:xfrm>
            <a:custGeom>
              <a:avLst/>
              <a:gdLst/>
              <a:ahLst/>
              <a:cxnLst/>
              <a:rect l="l" t="t" r="r" b="b"/>
              <a:pathLst>
                <a:path w="2047" h="1605" extrusionOk="0">
                  <a:moveTo>
                    <a:pt x="1115" y="0"/>
                  </a:moveTo>
                  <a:lnTo>
                    <a:pt x="0" y="1605"/>
                  </a:lnTo>
                  <a:lnTo>
                    <a:pt x="1713" y="1605"/>
                  </a:lnTo>
                  <a:lnTo>
                    <a:pt x="2047" y="0"/>
                  </a:lnTo>
                  <a:close/>
                </a:path>
              </a:pathLst>
            </a:custGeom>
            <a:solidFill>
              <a:srgbClr val="FF8B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03;p15">
              <a:extLst>
                <a:ext uri="{FF2B5EF4-FFF2-40B4-BE49-F238E27FC236}">
                  <a16:creationId xmlns:a16="http://schemas.microsoft.com/office/drawing/2014/main" id="{1B656EB6-1670-4E29-A941-EF4000D023A7}"/>
                </a:ext>
              </a:extLst>
            </p:cNvPr>
            <p:cNvSpPr/>
            <p:nvPr/>
          </p:nvSpPr>
          <p:spPr>
            <a:xfrm>
              <a:off x="2472087" y="1607727"/>
              <a:ext cx="382871" cy="284490"/>
            </a:xfrm>
            <a:custGeom>
              <a:avLst/>
              <a:gdLst/>
              <a:ahLst/>
              <a:cxnLst/>
              <a:rect l="l" t="t" r="r" b="b"/>
              <a:pathLst>
                <a:path w="2160" h="1605" extrusionOk="0">
                  <a:moveTo>
                    <a:pt x="0" y="0"/>
                  </a:moveTo>
                  <a:lnTo>
                    <a:pt x="447" y="1605"/>
                  </a:lnTo>
                  <a:lnTo>
                    <a:pt x="2159" y="1605"/>
                  </a:lnTo>
                  <a:lnTo>
                    <a:pt x="937" y="0"/>
                  </a:lnTo>
                  <a:close/>
                </a:path>
              </a:pathLst>
            </a:custGeom>
            <a:solidFill>
              <a:srgbClr val="FF8B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04;p15">
              <a:extLst>
                <a:ext uri="{FF2B5EF4-FFF2-40B4-BE49-F238E27FC236}">
                  <a16:creationId xmlns:a16="http://schemas.microsoft.com/office/drawing/2014/main" id="{09CC2B5E-496B-45AE-9359-8F849C31B297}"/>
                </a:ext>
              </a:extLst>
            </p:cNvPr>
            <p:cNvSpPr/>
            <p:nvPr/>
          </p:nvSpPr>
          <p:spPr>
            <a:xfrm>
              <a:off x="2803197" y="1607727"/>
              <a:ext cx="658148" cy="284490"/>
            </a:xfrm>
            <a:custGeom>
              <a:avLst/>
              <a:gdLst/>
              <a:ahLst/>
              <a:cxnLst/>
              <a:rect l="l" t="t" r="r" b="b"/>
              <a:pathLst>
                <a:path w="3713" h="1605" extrusionOk="0">
                  <a:moveTo>
                    <a:pt x="1" y="0"/>
                  </a:moveTo>
                  <a:lnTo>
                    <a:pt x="2000" y="1605"/>
                  </a:lnTo>
                  <a:lnTo>
                    <a:pt x="3712" y="1605"/>
                  </a:lnTo>
                  <a:lnTo>
                    <a:pt x="933" y="0"/>
                  </a:lnTo>
                  <a:close/>
                </a:path>
              </a:pathLst>
            </a:custGeom>
            <a:solidFill>
              <a:srgbClr val="FF8B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05;p15">
              <a:extLst>
                <a:ext uri="{FF2B5EF4-FFF2-40B4-BE49-F238E27FC236}">
                  <a16:creationId xmlns:a16="http://schemas.microsoft.com/office/drawing/2014/main" id="{A01D5395-5053-4FE3-ADD4-F0C141FC4099}"/>
                </a:ext>
              </a:extLst>
            </p:cNvPr>
            <p:cNvSpPr/>
            <p:nvPr/>
          </p:nvSpPr>
          <p:spPr>
            <a:xfrm>
              <a:off x="2968398" y="1607727"/>
              <a:ext cx="799597" cy="284490"/>
            </a:xfrm>
            <a:custGeom>
              <a:avLst/>
              <a:gdLst/>
              <a:ahLst/>
              <a:cxnLst/>
              <a:rect l="l" t="t" r="r" b="b"/>
              <a:pathLst>
                <a:path w="4511" h="1605" extrusionOk="0">
                  <a:moveTo>
                    <a:pt x="1" y="0"/>
                  </a:moveTo>
                  <a:lnTo>
                    <a:pt x="2780" y="1605"/>
                  </a:lnTo>
                  <a:lnTo>
                    <a:pt x="4510" y="1605"/>
                  </a:lnTo>
                  <a:lnTo>
                    <a:pt x="93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06;p15">
              <a:extLst>
                <a:ext uri="{FF2B5EF4-FFF2-40B4-BE49-F238E27FC236}">
                  <a16:creationId xmlns:a16="http://schemas.microsoft.com/office/drawing/2014/main" id="{D5DC5B75-8E65-44FA-9D2D-3AB78AEDDE74}"/>
                </a:ext>
              </a:extLst>
            </p:cNvPr>
            <p:cNvSpPr/>
            <p:nvPr/>
          </p:nvSpPr>
          <p:spPr>
            <a:xfrm>
              <a:off x="1034024" y="1892042"/>
              <a:ext cx="303815" cy="270665"/>
            </a:xfrm>
            <a:custGeom>
              <a:avLst/>
              <a:gdLst/>
              <a:ahLst/>
              <a:cxnLst/>
              <a:rect l="l" t="t" r="r" b="b"/>
              <a:pathLst>
                <a:path w="1714" h="1527" extrusionOk="0">
                  <a:moveTo>
                    <a:pt x="1" y="1"/>
                  </a:moveTo>
                  <a:lnTo>
                    <a:pt x="1" y="673"/>
                  </a:lnTo>
                  <a:cubicBezTo>
                    <a:pt x="1" y="1145"/>
                    <a:pt x="382" y="1527"/>
                    <a:pt x="855" y="1527"/>
                  </a:cubicBezTo>
                  <a:cubicBezTo>
                    <a:pt x="1328" y="1527"/>
                    <a:pt x="1714" y="1145"/>
                    <a:pt x="1714" y="673"/>
                  </a:cubicBezTo>
                  <a:lnTo>
                    <a:pt x="1714" y="1"/>
                  </a:lnTo>
                  <a:close/>
                </a:path>
              </a:pathLst>
            </a:custGeom>
            <a:solidFill>
              <a:srgbClr val="FFE0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07;p15">
              <a:extLst>
                <a:ext uri="{FF2B5EF4-FFF2-40B4-BE49-F238E27FC236}">
                  <a16:creationId xmlns:a16="http://schemas.microsoft.com/office/drawing/2014/main" id="{3169812F-1DA0-4955-863D-B0B73D1A6416}"/>
                </a:ext>
              </a:extLst>
            </p:cNvPr>
            <p:cNvSpPr/>
            <p:nvPr/>
          </p:nvSpPr>
          <p:spPr>
            <a:xfrm>
              <a:off x="1034024" y="1607727"/>
              <a:ext cx="779567" cy="284490"/>
            </a:xfrm>
            <a:custGeom>
              <a:avLst/>
              <a:gdLst/>
              <a:ahLst/>
              <a:cxnLst/>
              <a:rect l="l" t="t" r="r" b="b"/>
              <a:pathLst>
                <a:path w="4398" h="1605" extrusionOk="0">
                  <a:moveTo>
                    <a:pt x="3465" y="0"/>
                  </a:moveTo>
                  <a:lnTo>
                    <a:pt x="1" y="1605"/>
                  </a:lnTo>
                  <a:lnTo>
                    <a:pt x="1714" y="1605"/>
                  </a:lnTo>
                  <a:lnTo>
                    <a:pt x="43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08;p15">
              <a:extLst>
                <a:ext uri="{FF2B5EF4-FFF2-40B4-BE49-F238E27FC236}">
                  <a16:creationId xmlns:a16="http://schemas.microsoft.com/office/drawing/2014/main" id="{89519D90-7F41-410D-9D64-D6250604088E}"/>
                </a:ext>
              </a:extLst>
            </p:cNvPr>
            <p:cNvSpPr/>
            <p:nvPr/>
          </p:nvSpPr>
          <p:spPr>
            <a:xfrm>
              <a:off x="1647323" y="1569263"/>
              <a:ext cx="1485042" cy="38641"/>
            </a:xfrm>
            <a:custGeom>
              <a:avLst/>
              <a:gdLst/>
              <a:ahLst/>
              <a:cxnLst/>
              <a:rect l="l" t="t" r="r" b="b"/>
              <a:pathLst>
                <a:path w="8378" h="218" extrusionOk="0">
                  <a:moveTo>
                    <a:pt x="1" y="1"/>
                  </a:moveTo>
                  <a:lnTo>
                    <a:pt x="1" y="217"/>
                  </a:lnTo>
                  <a:lnTo>
                    <a:pt x="8377" y="217"/>
                  </a:lnTo>
                  <a:lnTo>
                    <a:pt x="8377" y="1"/>
                  </a:lnTo>
                  <a:close/>
                </a:path>
              </a:pathLst>
            </a:custGeom>
            <a:solidFill>
              <a:srgbClr val="FF8B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09;p15">
              <a:extLst>
                <a:ext uri="{FF2B5EF4-FFF2-40B4-BE49-F238E27FC236}">
                  <a16:creationId xmlns:a16="http://schemas.microsoft.com/office/drawing/2014/main" id="{AA61BC29-66F8-4D44-93F6-7FCA70E7F642}"/>
                </a:ext>
              </a:extLst>
            </p:cNvPr>
            <p:cNvSpPr/>
            <p:nvPr/>
          </p:nvSpPr>
          <p:spPr>
            <a:xfrm>
              <a:off x="1161647" y="2210035"/>
              <a:ext cx="904710" cy="783456"/>
            </a:xfrm>
            <a:custGeom>
              <a:avLst/>
              <a:gdLst/>
              <a:ahLst/>
              <a:cxnLst/>
              <a:rect l="l" t="t" r="r" b="b"/>
              <a:pathLst>
                <a:path w="5104" h="4420" extrusionOk="0">
                  <a:moveTo>
                    <a:pt x="931" y="975"/>
                  </a:moveTo>
                  <a:cubicBezTo>
                    <a:pt x="978" y="975"/>
                    <a:pt x="1024" y="987"/>
                    <a:pt x="1067" y="1012"/>
                  </a:cubicBezTo>
                  <a:cubicBezTo>
                    <a:pt x="1193" y="1090"/>
                    <a:pt x="1236" y="1250"/>
                    <a:pt x="1158" y="1376"/>
                  </a:cubicBezTo>
                  <a:cubicBezTo>
                    <a:pt x="1110" y="1459"/>
                    <a:pt x="1021" y="1506"/>
                    <a:pt x="931" y="1506"/>
                  </a:cubicBezTo>
                  <a:cubicBezTo>
                    <a:pt x="884" y="1506"/>
                    <a:pt x="837" y="1494"/>
                    <a:pt x="794" y="1467"/>
                  </a:cubicBezTo>
                  <a:cubicBezTo>
                    <a:pt x="668" y="1393"/>
                    <a:pt x="629" y="1229"/>
                    <a:pt x="703" y="1103"/>
                  </a:cubicBezTo>
                  <a:cubicBezTo>
                    <a:pt x="755" y="1020"/>
                    <a:pt x="842" y="975"/>
                    <a:pt x="931" y="975"/>
                  </a:cubicBezTo>
                  <a:close/>
                  <a:moveTo>
                    <a:pt x="1327" y="1"/>
                  </a:moveTo>
                  <a:cubicBezTo>
                    <a:pt x="1300" y="1"/>
                    <a:pt x="1273" y="8"/>
                    <a:pt x="1249" y="23"/>
                  </a:cubicBezTo>
                  <a:lnTo>
                    <a:pt x="109" y="652"/>
                  </a:lnTo>
                  <a:cubicBezTo>
                    <a:pt x="57" y="678"/>
                    <a:pt x="27" y="730"/>
                    <a:pt x="27" y="786"/>
                  </a:cubicBezTo>
                  <a:lnTo>
                    <a:pt x="1" y="2091"/>
                  </a:lnTo>
                  <a:cubicBezTo>
                    <a:pt x="1" y="2148"/>
                    <a:pt x="31" y="2200"/>
                    <a:pt x="79" y="2230"/>
                  </a:cubicBezTo>
                  <a:lnTo>
                    <a:pt x="3677" y="4398"/>
                  </a:lnTo>
                  <a:cubicBezTo>
                    <a:pt x="3702" y="4412"/>
                    <a:pt x="3728" y="4419"/>
                    <a:pt x="3755" y="4419"/>
                  </a:cubicBezTo>
                  <a:cubicBezTo>
                    <a:pt x="3809" y="4419"/>
                    <a:pt x="3862" y="4391"/>
                    <a:pt x="3894" y="4342"/>
                  </a:cubicBezTo>
                  <a:lnTo>
                    <a:pt x="5056" y="2408"/>
                  </a:lnTo>
                  <a:cubicBezTo>
                    <a:pt x="5104" y="2334"/>
                    <a:pt x="5078" y="2235"/>
                    <a:pt x="5004" y="2191"/>
                  </a:cubicBezTo>
                  <a:lnTo>
                    <a:pt x="1405" y="23"/>
                  </a:lnTo>
                  <a:cubicBezTo>
                    <a:pt x="1382" y="8"/>
                    <a:pt x="1354" y="1"/>
                    <a:pt x="132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10;p15">
              <a:extLst>
                <a:ext uri="{FF2B5EF4-FFF2-40B4-BE49-F238E27FC236}">
                  <a16:creationId xmlns:a16="http://schemas.microsoft.com/office/drawing/2014/main" id="{65981293-66A1-4CAC-992D-B4FA2F6024EC}"/>
                </a:ext>
              </a:extLst>
            </p:cNvPr>
            <p:cNvSpPr/>
            <p:nvPr/>
          </p:nvSpPr>
          <p:spPr>
            <a:xfrm>
              <a:off x="1417602" y="2425398"/>
              <a:ext cx="212351" cy="221566"/>
            </a:xfrm>
            <a:custGeom>
              <a:avLst/>
              <a:gdLst/>
              <a:ahLst/>
              <a:cxnLst/>
              <a:rect l="l" t="t" r="r" b="b"/>
              <a:pathLst>
                <a:path w="1198" h="1250" extrusionOk="0">
                  <a:moveTo>
                    <a:pt x="386" y="1"/>
                  </a:moveTo>
                  <a:lnTo>
                    <a:pt x="178" y="378"/>
                  </a:lnTo>
                  <a:lnTo>
                    <a:pt x="417" y="508"/>
                  </a:lnTo>
                  <a:lnTo>
                    <a:pt x="499" y="356"/>
                  </a:lnTo>
                  <a:lnTo>
                    <a:pt x="759" y="499"/>
                  </a:lnTo>
                  <a:lnTo>
                    <a:pt x="0" y="1085"/>
                  </a:lnTo>
                  <a:lnTo>
                    <a:pt x="304" y="1249"/>
                  </a:lnTo>
                  <a:lnTo>
                    <a:pt x="1102" y="629"/>
                  </a:lnTo>
                  <a:lnTo>
                    <a:pt x="1197" y="452"/>
                  </a:lnTo>
                  <a:lnTo>
                    <a:pt x="3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11;p15">
              <a:extLst>
                <a:ext uri="{FF2B5EF4-FFF2-40B4-BE49-F238E27FC236}">
                  <a16:creationId xmlns:a16="http://schemas.microsoft.com/office/drawing/2014/main" id="{97F2805A-79FD-4E80-913C-AD7781FAB078}"/>
                </a:ext>
              </a:extLst>
            </p:cNvPr>
            <p:cNvSpPr/>
            <p:nvPr/>
          </p:nvSpPr>
          <p:spPr>
            <a:xfrm>
              <a:off x="1545934" y="2519875"/>
              <a:ext cx="221569" cy="220502"/>
            </a:xfrm>
            <a:custGeom>
              <a:avLst/>
              <a:gdLst/>
              <a:ahLst/>
              <a:cxnLst/>
              <a:rect l="l" t="t" r="r" b="b"/>
              <a:pathLst>
                <a:path w="1250" h="1244" extrusionOk="0">
                  <a:moveTo>
                    <a:pt x="625" y="1"/>
                  </a:moveTo>
                  <a:lnTo>
                    <a:pt x="256" y="556"/>
                  </a:lnTo>
                  <a:lnTo>
                    <a:pt x="521" y="703"/>
                  </a:lnTo>
                  <a:cubicBezTo>
                    <a:pt x="673" y="786"/>
                    <a:pt x="690" y="846"/>
                    <a:pt x="655" y="907"/>
                  </a:cubicBezTo>
                  <a:cubicBezTo>
                    <a:pt x="636" y="943"/>
                    <a:pt x="602" y="960"/>
                    <a:pt x="560" y="960"/>
                  </a:cubicBezTo>
                  <a:cubicBezTo>
                    <a:pt x="524" y="960"/>
                    <a:pt x="484" y="948"/>
                    <a:pt x="443" y="924"/>
                  </a:cubicBezTo>
                  <a:cubicBezTo>
                    <a:pt x="347" y="872"/>
                    <a:pt x="265" y="790"/>
                    <a:pt x="217" y="695"/>
                  </a:cubicBezTo>
                  <a:lnTo>
                    <a:pt x="0" y="846"/>
                  </a:lnTo>
                  <a:cubicBezTo>
                    <a:pt x="61" y="968"/>
                    <a:pt x="187" y="1081"/>
                    <a:pt x="326" y="1159"/>
                  </a:cubicBezTo>
                  <a:cubicBezTo>
                    <a:pt x="434" y="1217"/>
                    <a:pt x="532" y="1243"/>
                    <a:pt x="618" y="1243"/>
                  </a:cubicBezTo>
                  <a:cubicBezTo>
                    <a:pt x="767" y="1243"/>
                    <a:pt x="878" y="1167"/>
                    <a:pt x="941" y="1055"/>
                  </a:cubicBezTo>
                  <a:cubicBezTo>
                    <a:pt x="1037" y="881"/>
                    <a:pt x="998" y="682"/>
                    <a:pt x="707" y="521"/>
                  </a:cubicBezTo>
                  <a:lnTo>
                    <a:pt x="642" y="482"/>
                  </a:lnTo>
                  <a:lnTo>
                    <a:pt x="733" y="348"/>
                  </a:lnTo>
                  <a:lnTo>
                    <a:pt x="1132" y="565"/>
                  </a:lnTo>
                  <a:lnTo>
                    <a:pt x="1249" y="348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12;p15">
              <a:extLst>
                <a:ext uri="{FF2B5EF4-FFF2-40B4-BE49-F238E27FC236}">
                  <a16:creationId xmlns:a16="http://schemas.microsoft.com/office/drawing/2014/main" id="{62F5A889-C1B3-4A88-AD7E-22EE850F4750}"/>
                </a:ext>
              </a:extLst>
            </p:cNvPr>
            <p:cNvSpPr/>
            <p:nvPr/>
          </p:nvSpPr>
          <p:spPr>
            <a:xfrm>
              <a:off x="1741977" y="2662741"/>
              <a:ext cx="113089" cy="121772"/>
            </a:xfrm>
            <a:custGeom>
              <a:avLst/>
              <a:gdLst/>
              <a:ahLst/>
              <a:cxnLst/>
              <a:rect l="l" t="t" r="r" b="b"/>
              <a:pathLst>
                <a:path w="638" h="687" extrusionOk="0">
                  <a:moveTo>
                    <a:pt x="255" y="37"/>
                  </a:moveTo>
                  <a:cubicBezTo>
                    <a:pt x="266" y="37"/>
                    <a:pt x="279" y="39"/>
                    <a:pt x="291" y="45"/>
                  </a:cubicBezTo>
                  <a:cubicBezTo>
                    <a:pt x="334" y="71"/>
                    <a:pt x="343" y="127"/>
                    <a:pt x="308" y="188"/>
                  </a:cubicBezTo>
                  <a:cubicBezTo>
                    <a:pt x="283" y="235"/>
                    <a:pt x="251" y="259"/>
                    <a:pt x="217" y="259"/>
                  </a:cubicBezTo>
                  <a:cubicBezTo>
                    <a:pt x="204" y="259"/>
                    <a:pt x="191" y="256"/>
                    <a:pt x="178" y="249"/>
                  </a:cubicBezTo>
                  <a:cubicBezTo>
                    <a:pt x="135" y="223"/>
                    <a:pt x="126" y="170"/>
                    <a:pt x="161" y="105"/>
                  </a:cubicBezTo>
                  <a:cubicBezTo>
                    <a:pt x="186" y="60"/>
                    <a:pt x="220" y="37"/>
                    <a:pt x="255" y="37"/>
                  </a:cubicBezTo>
                  <a:close/>
                  <a:moveTo>
                    <a:pt x="253" y="0"/>
                  </a:moveTo>
                  <a:cubicBezTo>
                    <a:pt x="204" y="0"/>
                    <a:pt x="157" y="32"/>
                    <a:pt x="126" y="88"/>
                  </a:cubicBezTo>
                  <a:cubicBezTo>
                    <a:pt x="82" y="166"/>
                    <a:pt x="95" y="244"/>
                    <a:pt x="161" y="279"/>
                  </a:cubicBezTo>
                  <a:cubicBezTo>
                    <a:pt x="180" y="289"/>
                    <a:pt x="199" y="294"/>
                    <a:pt x="219" y="294"/>
                  </a:cubicBezTo>
                  <a:cubicBezTo>
                    <a:pt x="266" y="294"/>
                    <a:pt x="312" y="265"/>
                    <a:pt x="343" y="210"/>
                  </a:cubicBezTo>
                  <a:cubicBezTo>
                    <a:pt x="386" y="127"/>
                    <a:pt x="373" y="49"/>
                    <a:pt x="308" y="14"/>
                  </a:cubicBezTo>
                  <a:cubicBezTo>
                    <a:pt x="290" y="5"/>
                    <a:pt x="271" y="0"/>
                    <a:pt x="253" y="0"/>
                  </a:cubicBezTo>
                  <a:close/>
                  <a:moveTo>
                    <a:pt x="598" y="179"/>
                  </a:moveTo>
                  <a:lnTo>
                    <a:pt x="0" y="483"/>
                  </a:lnTo>
                  <a:lnTo>
                    <a:pt x="39" y="509"/>
                  </a:lnTo>
                  <a:lnTo>
                    <a:pt x="637" y="201"/>
                  </a:lnTo>
                  <a:lnTo>
                    <a:pt x="598" y="179"/>
                  </a:lnTo>
                  <a:close/>
                  <a:moveTo>
                    <a:pt x="420" y="429"/>
                  </a:moveTo>
                  <a:cubicBezTo>
                    <a:pt x="433" y="429"/>
                    <a:pt x="447" y="432"/>
                    <a:pt x="460" y="439"/>
                  </a:cubicBezTo>
                  <a:cubicBezTo>
                    <a:pt x="503" y="465"/>
                    <a:pt x="512" y="517"/>
                    <a:pt x="477" y="582"/>
                  </a:cubicBezTo>
                  <a:cubicBezTo>
                    <a:pt x="452" y="626"/>
                    <a:pt x="418" y="650"/>
                    <a:pt x="385" y="650"/>
                  </a:cubicBezTo>
                  <a:cubicBezTo>
                    <a:pt x="372" y="650"/>
                    <a:pt x="359" y="646"/>
                    <a:pt x="347" y="639"/>
                  </a:cubicBezTo>
                  <a:cubicBezTo>
                    <a:pt x="304" y="617"/>
                    <a:pt x="295" y="561"/>
                    <a:pt x="330" y="500"/>
                  </a:cubicBezTo>
                  <a:cubicBezTo>
                    <a:pt x="355" y="453"/>
                    <a:pt x="387" y="429"/>
                    <a:pt x="420" y="429"/>
                  </a:cubicBezTo>
                  <a:close/>
                  <a:moveTo>
                    <a:pt x="419" y="394"/>
                  </a:moveTo>
                  <a:cubicBezTo>
                    <a:pt x="372" y="394"/>
                    <a:pt x="326" y="423"/>
                    <a:pt x="295" y="478"/>
                  </a:cubicBezTo>
                  <a:cubicBezTo>
                    <a:pt x="252" y="556"/>
                    <a:pt x="265" y="634"/>
                    <a:pt x="330" y="669"/>
                  </a:cubicBezTo>
                  <a:cubicBezTo>
                    <a:pt x="349" y="681"/>
                    <a:pt x="369" y="686"/>
                    <a:pt x="388" y="686"/>
                  </a:cubicBezTo>
                  <a:cubicBezTo>
                    <a:pt x="435" y="686"/>
                    <a:pt x="481" y="655"/>
                    <a:pt x="512" y="600"/>
                  </a:cubicBezTo>
                  <a:cubicBezTo>
                    <a:pt x="555" y="522"/>
                    <a:pt x="542" y="444"/>
                    <a:pt x="477" y="409"/>
                  </a:cubicBezTo>
                  <a:cubicBezTo>
                    <a:pt x="458" y="399"/>
                    <a:pt x="438" y="394"/>
                    <a:pt x="419" y="39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13;p15">
              <a:extLst>
                <a:ext uri="{FF2B5EF4-FFF2-40B4-BE49-F238E27FC236}">
                  <a16:creationId xmlns:a16="http://schemas.microsoft.com/office/drawing/2014/main" id="{61A8A058-F0F2-4F00-A45C-1B059B2B9A17}"/>
                </a:ext>
              </a:extLst>
            </p:cNvPr>
            <p:cNvSpPr/>
            <p:nvPr/>
          </p:nvSpPr>
          <p:spPr>
            <a:xfrm>
              <a:off x="3094426" y="2833436"/>
              <a:ext cx="190017" cy="189306"/>
            </a:xfrm>
            <a:custGeom>
              <a:avLst/>
              <a:gdLst/>
              <a:ahLst/>
              <a:cxnLst/>
              <a:rect l="l" t="t" r="r" b="b"/>
              <a:pathLst>
                <a:path w="1072" h="1068" extrusionOk="0">
                  <a:moveTo>
                    <a:pt x="317" y="1"/>
                  </a:moveTo>
                  <a:lnTo>
                    <a:pt x="1" y="313"/>
                  </a:lnTo>
                  <a:lnTo>
                    <a:pt x="755" y="1068"/>
                  </a:lnTo>
                  <a:lnTo>
                    <a:pt x="1072" y="751"/>
                  </a:lnTo>
                  <a:lnTo>
                    <a:pt x="31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14;p15">
              <a:extLst>
                <a:ext uri="{FF2B5EF4-FFF2-40B4-BE49-F238E27FC236}">
                  <a16:creationId xmlns:a16="http://schemas.microsoft.com/office/drawing/2014/main" id="{C22173BA-F393-4B3F-9CE6-5935DE243721}"/>
                </a:ext>
              </a:extLst>
            </p:cNvPr>
            <p:cNvSpPr/>
            <p:nvPr/>
          </p:nvSpPr>
          <p:spPr>
            <a:xfrm>
              <a:off x="2493534" y="2284659"/>
              <a:ext cx="772477" cy="703692"/>
            </a:xfrm>
            <a:custGeom>
              <a:avLst/>
              <a:gdLst/>
              <a:ahLst/>
              <a:cxnLst/>
              <a:rect l="l" t="t" r="r" b="b"/>
              <a:pathLst>
                <a:path w="4358" h="3970" extrusionOk="0">
                  <a:moveTo>
                    <a:pt x="2179" y="248"/>
                  </a:moveTo>
                  <a:cubicBezTo>
                    <a:pt x="2622" y="248"/>
                    <a:pt x="3066" y="417"/>
                    <a:pt x="3404" y="756"/>
                  </a:cubicBezTo>
                  <a:cubicBezTo>
                    <a:pt x="4080" y="1436"/>
                    <a:pt x="4080" y="2533"/>
                    <a:pt x="3404" y="3210"/>
                  </a:cubicBezTo>
                  <a:cubicBezTo>
                    <a:pt x="3066" y="3550"/>
                    <a:pt x="2622" y="3720"/>
                    <a:pt x="2179" y="3720"/>
                  </a:cubicBezTo>
                  <a:cubicBezTo>
                    <a:pt x="1735" y="3720"/>
                    <a:pt x="1290" y="3550"/>
                    <a:pt x="950" y="3210"/>
                  </a:cubicBezTo>
                  <a:cubicBezTo>
                    <a:pt x="274" y="2533"/>
                    <a:pt x="274" y="1436"/>
                    <a:pt x="950" y="756"/>
                  </a:cubicBezTo>
                  <a:cubicBezTo>
                    <a:pt x="1290" y="417"/>
                    <a:pt x="1735" y="248"/>
                    <a:pt x="2179" y="248"/>
                  </a:cubicBezTo>
                  <a:close/>
                  <a:moveTo>
                    <a:pt x="2177" y="0"/>
                  </a:moveTo>
                  <a:cubicBezTo>
                    <a:pt x="1669" y="0"/>
                    <a:pt x="1160" y="194"/>
                    <a:pt x="772" y="582"/>
                  </a:cubicBezTo>
                  <a:cubicBezTo>
                    <a:pt x="0" y="1354"/>
                    <a:pt x="0" y="2611"/>
                    <a:pt x="772" y="3387"/>
                  </a:cubicBezTo>
                  <a:cubicBezTo>
                    <a:pt x="1160" y="3775"/>
                    <a:pt x="1669" y="3969"/>
                    <a:pt x="2177" y="3969"/>
                  </a:cubicBezTo>
                  <a:cubicBezTo>
                    <a:pt x="2685" y="3969"/>
                    <a:pt x="3194" y="3775"/>
                    <a:pt x="3582" y="3387"/>
                  </a:cubicBezTo>
                  <a:cubicBezTo>
                    <a:pt x="4358" y="2611"/>
                    <a:pt x="4358" y="1354"/>
                    <a:pt x="3582" y="582"/>
                  </a:cubicBezTo>
                  <a:cubicBezTo>
                    <a:pt x="3194" y="194"/>
                    <a:pt x="2685" y="0"/>
                    <a:pt x="21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15;p15">
              <a:extLst>
                <a:ext uri="{FF2B5EF4-FFF2-40B4-BE49-F238E27FC236}">
                  <a16:creationId xmlns:a16="http://schemas.microsoft.com/office/drawing/2014/main" id="{646A01F4-A5A0-4AE4-9DAE-8A317A3C11ED}"/>
                </a:ext>
              </a:extLst>
            </p:cNvPr>
            <p:cNvSpPr/>
            <p:nvPr/>
          </p:nvSpPr>
          <p:spPr>
            <a:xfrm>
              <a:off x="2541925" y="2328618"/>
              <a:ext cx="674987" cy="615598"/>
            </a:xfrm>
            <a:custGeom>
              <a:avLst/>
              <a:gdLst/>
              <a:ahLst/>
              <a:cxnLst/>
              <a:rect l="l" t="t" r="r" b="b"/>
              <a:pathLst>
                <a:path w="3808" h="3473" extrusionOk="0">
                  <a:moveTo>
                    <a:pt x="1906" y="0"/>
                  </a:moveTo>
                  <a:cubicBezTo>
                    <a:pt x="1462" y="0"/>
                    <a:pt x="1017" y="169"/>
                    <a:pt x="677" y="508"/>
                  </a:cubicBezTo>
                  <a:cubicBezTo>
                    <a:pt x="1" y="1188"/>
                    <a:pt x="1" y="2285"/>
                    <a:pt x="677" y="2962"/>
                  </a:cubicBezTo>
                  <a:cubicBezTo>
                    <a:pt x="1017" y="3302"/>
                    <a:pt x="1462" y="3472"/>
                    <a:pt x="1906" y="3472"/>
                  </a:cubicBezTo>
                  <a:cubicBezTo>
                    <a:pt x="2349" y="3472"/>
                    <a:pt x="2793" y="3302"/>
                    <a:pt x="3131" y="2962"/>
                  </a:cubicBezTo>
                  <a:cubicBezTo>
                    <a:pt x="3807" y="2285"/>
                    <a:pt x="3807" y="1188"/>
                    <a:pt x="3131" y="508"/>
                  </a:cubicBezTo>
                  <a:cubicBezTo>
                    <a:pt x="2793" y="169"/>
                    <a:pt x="2349" y="0"/>
                    <a:pt x="190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16;p15">
              <a:extLst>
                <a:ext uri="{FF2B5EF4-FFF2-40B4-BE49-F238E27FC236}">
                  <a16:creationId xmlns:a16="http://schemas.microsoft.com/office/drawing/2014/main" id="{11EB8A31-12E4-4A4F-AEFA-2F938032BD6B}"/>
                </a:ext>
              </a:extLst>
            </p:cNvPr>
            <p:cNvSpPr/>
            <p:nvPr/>
          </p:nvSpPr>
          <p:spPr>
            <a:xfrm>
              <a:off x="3185180" y="2930749"/>
              <a:ext cx="472030" cy="445081"/>
            </a:xfrm>
            <a:custGeom>
              <a:avLst/>
              <a:gdLst/>
              <a:ahLst/>
              <a:cxnLst/>
              <a:rect l="l" t="t" r="r" b="b"/>
              <a:pathLst>
                <a:path w="2663" h="2511" extrusionOk="0">
                  <a:moveTo>
                    <a:pt x="706" y="0"/>
                  </a:moveTo>
                  <a:cubicBezTo>
                    <a:pt x="610" y="0"/>
                    <a:pt x="514" y="37"/>
                    <a:pt x="443" y="111"/>
                  </a:cubicBezTo>
                  <a:lnTo>
                    <a:pt x="148" y="401"/>
                  </a:lnTo>
                  <a:cubicBezTo>
                    <a:pt x="1" y="549"/>
                    <a:pt x="1" y="787"/>
                    <a:pt x="148" y="930"/>
                  </a:cubicBezTo>
                  <a:lnTo>
                    <a:pt x="1696" y="2400"/>
                  </a:lnTo>
                  <a:cubicBezTo>
                    <a:pt x="1767" y="2474"/>
                    <a:pt x="1863" y="2511"/>
                    <a:pt x="1959" y="2511"/>
                  </a:cubicBezTo>
                  <a:cubicBezTo>
                    <a:pt x="2055" y="2511"/>
                    <a:pt x="2151" y="2474"/>
                    <a:pt x="2225" y="2400"/>
                  </a:cubicBezTo>
                  <a:lnTo>
                    <a:pt x="2515" y="2105"/>
                  </a:lnTo>
                  <a:cubicBezTo>
                    <a:pt x="2663" y="1962"/>
                    <a:pt x="2663" y="1724"/>
                    <a:pt x="2515" y="1576"/>
                  </a:cubicBezTo>
                  <a:lnTo>
                    <a:pt x="972" y="111"/>
                  </a:lnTo>
                  <a:cubicBezTo>
                    <a:pt x="898" y="37"/>
                    <a:pt x="802" y="0"/>
                    <a:pt x="70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17;p15">
              <a:extLst>
                <a:ext uri="{FF2B5EF4-FFF2-40B4-BE49-F238E27FC236}">
                  <a16:creationId xmlns:a16="http://schemas.microsoft.com/office/drawing/2014/main" id="{F548A3DB-96BD-4C59-8A7B-C75263C2B8FE}"/>
                </a:ext>
              </a:extLst>
            </p:cNvPr>
            <p:cNvSpPr/>
            <p:nvPr/>
          </p:nvSpPr>
          <p:spPr>
            <a:xfrm>
              <a:off x="1777250" y="2849389"/>
              <a:ext cx="1252129" cy="1024874"/>
            </a:xfrm>
            <a:custGeom>
              <a:avLst/>
              <a:gdLst/>
              <a:ahLst/>
              <a:cxnLst/>
              <a:rect l="l" t="t" r="r" b="b"/>
              <a:pathLst>
                <a:path w="7064" h="5782" extrusionOk="0">
                  <a:moveTo>
                    <a:pt x="599" y="1741"/>
                  </a:moveTo>
                  <a:lnTo>
                    <a:pt x="4575" y="1801"/>
                  </a:lnTo>
                  <a:lnTo>
                    <a:pt x="6530" y="5261"/>
                  </a:lnTo>
                  <a:lnTo>
                    <a:pt x="599" y="1741"/>
                  </a:lnTo>
                  <a:close/>
                  <a:moveTo>
                    <a:pt x="5337" y="0"/>
                  </a:moveTo>
                  <a:cubicBezTo>
                    <a:pt x="5278" y="0"/>
                    <a:pt x="5219" y="14"/>
                    <a:pt x="5164" y="41"/>
                  </a:cubicBezTo>
                  <a:cubicBezTo>
                    <a:pt x="5151" y="45"/>
                    <a:pt x="5134" y="54"/>
                    <a:pt x="5117" y="67"/>
                  </a:cubicBezTo>
                  <a:cubicBezTo>
                    <a:pt x="5076" y="89"/>
                    <a:pt x="5012" y="122"/>
                    <a:pt x="4976" y="122"/>
                  </a:cubicBezTo>
                  <a:cubicBezTo>
                    <a:pt x="4970" y="122"/>
                    <a:pt x="4965" y="121"/>
                    <a:pt x="4961" y="119"/>
                  </a:cubicBezTo>
                  <a:cubicBezTo>
                    <a:pt x="4955" y="116"/>
                    <a:pt x="4949" y="115"/>
                    <a:pt x="4942" y="115"/>
                  </a:cubicBezTo>
                  <a:cubicBezTo>
                    <a:pt x="4930" y="115"/>
                    <a:pt x="4919" y="120"/>
                    <a:pt x="4913" y="132"/>
                  </a:cubicBezTo>
                  <a:cubicBezTo>
                    <a:pt x="4904" y="154"/>
                    <a:pt x="4909" y="171"/>
                    <a:pt x="4926" y="180"/>
                  </a:cubicBezTo>
                  <a:cubicBezTo>
                    <a:pt x="4943" y="188"/>
                    <a:pt x="4961" y="192"/>
                    <a:pt x="4979" y="192"/>
                  </a:cubicBezTo>
                  <a:cubicBezTo>
                    <a:pt x="5036" y="192"/>
                    <a:pt x="5099" y="157"/>
                    <a:pt x="5151" y="128"/>
                  </a:cubicBezTo>
                  <a:cubicBezTo>
                    <a:pt x="5169" y="119"/>
                    <a:pt x="5182" y="110"/>
                    <a:pt x="5195" y="102"/>
                  </a:cubicBezTo>
                  <a:cubicBezTo>
                    <a:pt x="5239" y="82"/>
                    <a:pt x="5287" y="73"/>
                    <a:pt x="5335" y="73"/>
                  </a:cubicBezTo>
                  <a:cubicBezTo>
                    <a:pt x="5394" y="73"/>
                    <a:pt x="5454" y="88"/>
                    <a:pt x="5507" y="119"/>
                  </a:cubicBezTo>
                  <a:cubicBezTo>
                    <a:pt x="5663" y="210"/>
                    <a:pt x="5715" y="414"/>
                    <a:pt x="5620" y="570"/>
                  </a:cubicBezTo>
                  <a:cubicBezTo>
                    <a:pt x="5533" y="722"/>
                    <a:pt x="5498" y="730"/>
                    <a:pt x="5147" y="817"/>
                  </a:cubicBezTo>
                  <a:lnTo>
                    <a:pt x="5130" y="821"/>
                  </a:lnTo>
                  <a:cubicBezTo>
                    <a:pt x="5112" y="826"/>
                    <a:pt x="5095" y="834"/>
                    <a:pt x="4913" y="1164"/>
                  </a:cubicBezTo>
                  <a:cubicBezTo>
                    <a:pt x="4780" y="1088"/>
                    <a:pt x="4636" y="1052"/>
                    <a:pt x="4494" y="1052"/>
                  </a:cubicBezTo>
                  <a:cubicBezTo>
                    <a:pt x="4419" y="1052"/>
                    <a:pt x="4344" y="1062"/>
                    <a:pt x="4271" y="1082"/>
                  </a:cubicBezTo>
                  <a:cubicBezTo>
                    <a:pt x="4067" y="1137"/>
                    <a:pt x="3333" y="1455"/>
                    <a:pt x="3080" y="1455"/>
                  </a:cubicBezTo>
                  <a:cubicBezTo>
                    <a:pt x="3075" y="1455"/>
                    <a:pt x="3071" y="1455"/>
                    <a:pt x="3066" y="1454"/>
                  </a:cubicBezTo>
                  <a:cubicBezTo>
                    <a:pt x="2654" y="1437"/>
                    <a:pt x="2225" y="1420"/>
                    <a:pt x="1843" y="1398"/>
                  </a:cubicBezTo>
                  <a:cubicBezTo>
                    <a:pt x="1163" y="1359"/>
                    <a:pt x="703" y="1285"/>
                    <a:pt x="677" y="1281"/>
                  </a:cubicBezTo>
                  <a:cubicBezTo>
                    <a:pt x="651" y="1278"/>
                    <a:pt x="624" y="1276"/>
                    <a:pt x="598" y="1276"/>
                  </a:cubicBezTo>
                  <a:cubicBezTo>
                    <a:pt x="386" y="1276"/>
                    <a:pt x="181" y="1383"/>
                    <a:pt x="66" y="1576"/>
                  </a:cubicBezTo>
                  <a:cubicBezTo>
                    <a:pt x="35" y="1628"/>
                    <a:pt x="14" y="1680"/>
                    <a:pt x="1" y="1732"/>
                  </a:cubicBezTo>
                  <a:lnTo>
                    <a:pt x="317" y="1736"/>
                  </a:lnTo>
                  <a:lnTo>
                    <a:pt x="6673" y="5508"/>
                  </a:lnTo>
                  <a:lnTo>
                    <a:pt x="6825" y="5781"/>
                  </a:lnTo>
                  <a:cubicBezTo>
                    <a:pt x="6868" y="5742"/>
                    <a:pt x="6903" y="5699"/>
                    <a:pt x="6933" y="5647"/>
                  </a:cubicBezTo>
                  <a:cubicBezTo>
                    <a:pt x="7063" y="5430"/>
                    <a:pt x="7042" y="5166"/>
                    <a:pt x="6899" y="4971"/>
                  </a:cubicBezTo>
                  <a:cubicBezTo>
                    <a:pt x="6881" y="4949"/>
                    <a:pt x="6600" y="4580"/>
                    <a:pt x="6235" y="4004"/>
                  </a:cubicBezTo>
                  <a:cubicBezTo>
                    <a:pt x="6036" y="3679"/>
                    <a:pt x="5815" y="3314"/>
                    <a:pt x="5598" y="2959"/>
                  </a:cubicBezTo>
                  <a:cubicBezTo>
                    <a:pt x="5477" y="2755"/>
                    <a:pt x="5399" y="1931"/>
                    <a:pt x="5351" y="1723"/>
                  </a:cubicBezTo>
                  <a:cubicBezTo>
                    <a:pt x="5303" y="1511"/>
                    <a:pt x="5173" y="1320"/>
                    <a:pt x="4974" y="1199"/>
                  </a:cubicBezTo>
                  <a:cubicBezTo>
                    <a:pt x="5052" y="1064"/>
                    <a:pt x="5130" y="921"/>
                    <a:pt x="5156" y="891"/>
                  </a:cubicBezTo>
                  <a:lnTo>
                    <a:pt x="5164" y="886"/>
                  </a:lnTo>
                  <a:cubicBezTo>
                    <a:pt x="5524" y="795"/>
                    <a:pt x="5576" y="782"/>
                    <a:pt x="5685" y="605"/>
                  </a:cubicBezTo>
                  <a:cubicBezTo>
                    <a:pt x="5797" y="418"/>
                    <a:pt x="5732" y="171"/>
                    <a:pt x="5542" y="58"/>
                  </a:cubicBezTo>
                  <a:cubicBezTo>
                    <a:pt x="5480" y="20"/>
                    <a:pt x="5408" y="0"/>
                    <a:pt x="5337" y="0"/>
                  </a:cubicBezTo>
                  <a:close/>
                </a:path>
              </a:pathLst>
            </a:custGeom>
            <a:solidFill>
              <a:srgbClr val="FF3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18;p15">
              <a:extLst>
                <a:ext uri="{FF2B5EF4-FFF2-40B4-BE49-F238E27FC236}">
                  <a16:creationId xmlns:a16="http://schemas.microsoft.com/office/drawing/2014/main" id="{1F914E0A-FF72-464D-ACC7-B74B6329DC8E}"/>
                </a:ext>
              </a:extLst>
            </p:cNvPr>
            <p:cNvSpPr/>
            <p:nvPr/>
          </p:nvSpPr>
          <p:spPr>
            <a:xfrm>
              <a:off x="827345" y="3706588"/>
              <a:ext cx="1379753" cy="767149"/>
            </a:xfrm>
            <a:custGeom>
              <a:avLst/>
              <a:gdLst/>
              <a:ahLst/>
              <a:cxnLst/>
              <a:rect l="l" t="t" r="r" b="b"/>
              <a:pathLst>
                <a:path w="7784" h="4328" extrusionOk="0">
                  <a:moveTo>
                    <a:pt x="707" y="486"/>
                  </a:moveTo>
                  <a:cubicBezTo>
                    <a:pt x="829" y="486"/>
                    <a:pt x="924" y="594"/>
                    <a:pt x="924" y="729"/>
                  </a:cubicBezTo>
                  <a:lnTo>
                    <a:pt x="924" y="3460"/>
                  </a:lnTo>
                  <a:cubicBezTo>
                    <a:pt x="924" y="3595"/>
                    <a:pt x="829" y="3703"/>
                    <a:pt x="707" y="3703"/>
                  </a:cubicBezTo>
                  <a:cubicBezTo>
                    <a:pt x="590" y="3703"/>
                    <a:pt x="491" y="3595"/>
                    <a:pt x="491" y="3460"/>
                  </a:cubicBezTo>
                  <a:lnTo>
                    <a:pt x="491" y="729"/>
                  </a:lnTo>
                  <a:cubicBezTo>
                    <a:pt x="491" y="594"/>
                    <a:pt x="590" y="486"/>
                    <a:pt x="707" y="486"/>
                  </a:cubicBezTo>
                  <a:close/>
                  <a:moveTo>
                    <a:pt x="1995" y="486"/>
                  </a:moveTo>
                  <a:cubicBezTo>
                    <a:pt x="2116" y="486"/>
                    <a:pt x="2212" y="594"/>
                    <a:pt x="2212" y="729"/>
                  </a:cubicBezTo>
                  <a:lnTo>
                    <a:pt x="2212" y="3460"/>
                  </a:lnTo>
                  <a:cubicBezTo>
                    <a:pt x="2212" y="3595"/>
                    <a:pt x="2116" y="3703"/>
                    <a:pt x="1995" y="3703"/>
                  </a:cubicBezTo>
                  <a:cubicBezTo>
                    <a:pt x="1874" y="3703"/>
                    <a:pt x="1778" y="3595"/>
                    <a:pt x="1778" y="3460"/>
                  </a:cubicBezTo>
                  <a:lnTo>
                    <a:pt x="1778" y="729"/>
                  </a:lnTo>
                  <a:cubicBezTo>
                    <a:pt x="1778" y="594"/>
                    <a:pt x="1874" y="486"/>
                    <a:pt x="1995" y="486"/>
                  </a:cubicBezTo>
                  <a:close/>
                  <a:moveTo>
                    <a:pt x="3283" y="486"/>
                  </a:moveTo>
                  <a:cubicBezTo>
                    <a:pt x="3400" y="486"/>
                    <a:pt x="3500" y="594"/>
                    <a:pt x="3500" y="729"/>
                  </a:cubicBezTo>
                  <a:lnTo>
                    <a:pt x="3500" y="3460"/>
                  </a:lnTo>
                  <a:cubicBezTo>
                    <a:pt x="3500" y="3595"/>
                    <a:pt x="3400" y="3703"/>
                    <a:pt x="3283" y="3703"/>
                  </a:cubicBezTo>
                  <a:cubicBezTo>
                    <a:pt x="3161" y="3703"/>
                    <a:pt x="3066" y="3595"/>
                    <a:pt x="3066" y="3460"/>
                  </a:cubicBezTo>
                  <a:lnTo>
                    <a:pt x="3066" y="729"/>
                  </a:lnTo>
                  <a:cubicBezTo>
                    <a:pt x="3066" y="594"/>
                    <a:pt x="3161" y="486"/>
                    <a:pt x="3283" y="486"/>
                  </a:cubicBezTo>
                  <a:close/>
                  <a:moveTo>
                    <a:pt x="4566" y="486"/>
                  </a:moveTo>
                  <a:cubicBezTo>
                    <a:pt x="4688" y="486"/>
                    <a:pt x="4783" y="594"/>
                    <a:pt x="4783" y="729"/>
                  </a:cubicBezTo>
                  <a:lnTo>
                    <a:pt x="4783" y="3460"/>
                  </a:lnTo>
                  <a:cubicBezTo>
                    <a:pt x="4783" y="3595"/>
                    <a:pt x="4688" y="3703"/>
                    <a:pt x="4566" y="3703"/>
                  </a:cubicBezTo>
                  <a:cubicBezTo>
                    <a:pt x="4449" y="3703"/>
                    <a:pt x="4349" y="3595"/>
                    <a:pt x="4349" y="3460"/>
                  </a:cubicBezTo>
                  <a:lnTo>
                    <a:pt x="4349" y="729"/>
                  </a:lnTo>
                  <a:cubicBezTo>
                    <a:pt x="4349" y="594"/>
                    <a:pt x="4449" y="486"/>
                    <a:pt x="4566" y="486"/>
                  </a:cubicBezTo>
                  <a:close/>
                  <a:moveTo>
                    <a:pt x="5854" y="486"/>
                  </a:moveTo>
                  <a:cubicBezTo>
                    <a:pt x="5975" y="486"/>
                    <a:pt x="6071" y="594"/>
                    <a:pt x="6071" y="729"/>
                  </a:cubicBezTo>
                  <a:lnTo>
                    <a:pt x="6071" y="3460"/>
                  </a:lnTo>
                  <a:cubicBezTo>
                    <a:pt x="6071" y="3595"/>
                    <a:pt x="5975" y="3703"/>
                    <a:pt x="5854" y="3703"/>
                  </a:cubicBezTo>
                  <a:cubicBezTo>
                    <a:pt x="5732" y="3703"/>
                    <a:pt x="5637" y="3595"/>
                    <a:pt x="5637" y="3460"/>
                  </a:cubicBezTo>
                  <a:lnTo>
                    <a:pt x="5637" y="729"/>
                  </a:lnTo>
                  <a:cubicBezTo>
                    <a:pt x="5637" y="594"/>
                    <a:pt x="5732" y="486"/>
                    <a:pt x="5854" y="486"/>
                  </a:cubicBezTo>
                  <a:close/>
                  <a:moveTo>
                    <a:pt x="7050" y="486"/>
                  </a:moveTo>
                  <a:cubicBezTo>
                    <a:pt x="7168" y="486"/>
                    <a:pt x="7267" y="594"/>
                    <a:pt x="7267" y="729"/>
                  </a:cubicBezTo>
                  <a:lnTo>
                    <a:pt x="7267" y="3460"/>
                  </a:lnTo>
                  <a:cubicBezTo>
                    <a:pt x="7267" y="3595"/>
                    <a:pt x="7168" y="3703"/>
                    <a:pt x="7050" y="3703"/>
                  </a:cubicBezTo>
                  <a:cubicBezTo>
                    <a:pt x="6929" y="3703"/>
                    <a:pt x="6834" y="3595"/>
                    <a:pt x="6834" y="3460"/>
                  </a:cubicBezTo>
                  <a:lnTo>
                    <a:pt x="6834" y="729"/>
                  </a:lnTo>
                  <a:cubicBezTo>
                    <a:pt x="6834" y="594"/>
                    <a:pt x="6929" y="486"/>
                    <a:pt x="7050" y="486"/>
                  </a:cubicBezTo>
                  <a:close/>
                  <a:moveTo>
                    <a:pt x="1" y="0"/>
                  </a:moveTo>
                  <a:lnTo>
                    <a:pt x="1" y="3495"/>
                  </a:lnTo>
                  <a:cubicBezTo>
                    <a:pt x="1" y="3954"/>
                    <a:pt x="373" y="4327"/>
                    <a:pt x="833" y="4327"/>
                  </a:cubicBezTo>
                  <a:lnTo>
                    <a:pt x="6955" y="4327"/>
                  </a:lnTo>
                  <a:cubicBezTo>
                    <a:pt x="7415" y="4327"/>
                    <a:pt x="7783" y="3954"/>
                    <a:pt x="7783" y="3495"/>
                  </a:cubicBezTo>
                  <a:lnTo>
                    <a:pt x="778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19;p15">
              <a:extLst>
                <a:ext uri="{FF2B5EF4-FFF2-40B4-BE49-F238E27FC236}">
                  <a16:creationId xmlns:a16="http://schemas.microsoft.com/office/drawing/2014/main" id="{59B36B16-0842-4498-84BD-9BC019EF1FD0}"/>
                </a:ext>
              </a:extLst>
            </p:cNvPr>
            <p:cNvSpPr/>
            <p:nvPr/>
          </p:nvSpPr>
          <p:spPr>
            <a:xfrm>
              <a:off x="775942" y="3479881"/>
              <a:ext cx="1483447" cy="226883"/>
            </a:xfrm>
            <a:custGeom>
              <a:avLst/>
              <a:gdLst/>
              <a:ahLst/>
              <a:cxnLst/>
              <a:rect l="l" t="t" r="r" b="b"/>
              <a:pathLst>
                <a:path w="8369" h="1280" extrusionOk="0">
                  <a:moveTo>
                    <a:pt x="0" y="0"/>
                  </a:moveTo>
                  <a:lnTo>
                    <a:pt x="0" y="1279"/>
                  </a:lnTo>
                  <a:lnTo>
                    <a:pt x="8368" y="1279"/>
                  </a:lnTo>
                  <a:lnTo>
                    <a:pt x="8368" y="0"/>
                  </a:lnTo>
                  <a:close/>
                </a:path>
              </a:pathLst>
            </a:custGeom>
            <a:solidFill>
              <a:srgbClr val="FFE0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20;p15">
              <a:extLst>
                <a:ext uri="{FF2B5EF4-FFF2-40B4-BE49-F238E27FC236}">
                  <a16:creationId xmlns:a16="http://schemas.microsoft.com/office/drawing/2014/main" id="{3C536DE0-9474-4A8B-ABDC-9FCE3FD2FBB9}"/>
                </a:ext>
              </a:extLst>
            </p:cNvPr>
            <p:cNvSpPr/>
            <p:nvPr/>
          </p:nvSpPr>
          <p:spPr>
            <a:xfrm>
              <a:off x="827345" y="3706588"/>
              <a:ext cx="1379753" cy="49276"/>
            </a:xfrm>
            <a:custGeom>
              <a:avLst/>
              <a:gdLst/>
              <a:ahLst/>
              <a:cxnLst/>
              <a:rect l="l" t="t" r="r" b="b"/>
              <a:pathLst>
                <a:path w="7784" h="278" extrusionOk="0">
                  <a:moveTo>
                    <a:pt x="1" y="0"/>
                  </a:moveTo>
                  <a:lnTo>
                    <a:pt x="1" y="278"/>
                  </a:lnTo>
                  <a:lnTo>
                    <a:pt x="7783" y="278"/>
                  </a:lnTo>
                  <a:lnTo>
                    <a:pt x="7783" y="0"/>
                  </a:lnTo>
                  <a:close/>
                </a:path>
              </a:pathLst>
            </a:custGeom>
            <a:solidFill>
              <a:srgbClr val="111A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21;p15">
              <a:extLst>
                <a:ext uri="{FF2B5EF4-FFF2-40B4-BE49-F238E27FC236}">
                  <a16:creationId xmlns:a16="http://schemas.microsoft.com/office/drawing/2014/main" id="{740C2111-0E9F-4A86-9DC6-F09EFE991941}"/>
                </a:ext>
              </a:extLst>
            </p:cNvPr>
            <p:cNvSpPr/>
            <p:nvPr/>
          </p:nvSpPr>
          <p:spPr>
            <a:xfrm>
              <a:off x="964895" y="3090986"/>
              <a:ext cx="508899" cy="498080"/>
            </a:xfrm>
            <a:custGeom>
              <a:avLst/>
              <a:gdLst/>
              <a:ahLst/>
              <a:cxnLst/>
              <a:rect l="l" t="t" r="r" b="b"/>
              <a:pathLst>
                <a:path w="2871" h="2810" extrusionOk="0">
                  <a:moveTo>
                    <a:pt x="2531" y="0"/>
                  </a:moveTo>
                  <a:cubicBezTo>
                    <a:pt x="2453" y="0"/>
                    <a:pt x="2375" y="31"/>
                    <a:pt x="2316" y="91"/>
                  </a:cubicBezTo>
                  <a:lnTo>
                    <a:pt x="122" y="2285"/>
                  </a:lnTo>
                  <a:cubicBezTo>
                    <a:pt x="1" y="2402"/>
                    <a:pt x="1" y="2597"/>
                    <a:pt x="122" y="2719"/>
                  </a:cubicBezTo>
                  <a:cubicBezTo>
                    <a:pt x="183" y="2780"/>
                    <a:pt x="262" y="2810"/>
                    <a:pt x="341" y="2810"/>
                  </a:cubicBezTo>
                  <a:cubicBezTo>
                    <a:pt x="419" y="2810"/>
                    <a:pt x="497" y="2780"/>
                    <a:pt x="556" y="2719"/>
                  </a:cubicBezTo>
                  <a:lnTo>
                    <a:pt x="2750" y="525"/>
                  </a:lnTo>
                  <a:cubicBezTo>
                    <a:pt x="2871" y="408"/>
                    <a:pt x="2871" y="213"/>
                    <a:pt x="2750" y="91"/>
                  </a:cubicBezTo>
                  <a:cubicBezTo>
                    <a:pt x="2689" y="31"/>
                    <a:pt x="2610" y="0"/>
                    <a:pt x="253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22;p15">
              <a:extLst>
                <a:ext uri="{FF2B5EF4-FFF2-40B4-BE49-F238E27FC236}">
                  <a16:creationId xmlns:a16="http://schemas.microsoft.com/office/drawing/2014/main" id="{CBEC4DAA-CAFB-499B-8DA5-FA84ACCBE112}"/>
                </a:ext>
              </a:extLst>
            </p:cNvPr>
            <p:cNvSpPr/>
            <p:nvPr/>
          </p:nvSpPr>
          <p:spPr>
            <a:xfrm>
              <a:off x="1561355" y="3090986"/>
              <a:ext cx="508190" cy="498080"/>
            </a:xfrm>
            <a:custGeom>
              <a:avLst/>
              <a:gdLst/>
              <a:ahLst/>
              <a:cxnLst/>
              <a:rect l="l" t="t" r="r" b="b"/>
              <a:pathLst>
                <a:path w="2867" h="2810" extrusionOk="0">
                  <a:moveTo>
                    <a:pt x="340" y="0"/>
                  </a:moveTo>
                  <a:cubicBezTo>
                    <a:pt x="261" y="0"/>
                    <a:pt x="182" y="31"/>
                    <a:pt x="122" y="91"/>
                  </a:cubicBezTo>
                  <a:cubicBezTo>
                    <a:pt x="0" y="213"/>
                    <a:pt x="0" y="408"/>
                    <a:pt x="122" y="525"/>
                  </a:cubicBezTo>
                  <a:lnTo>
                    <a:pt x="2311" y="2719"/>
                  </a:lnTo>
                  <a:cubicBezTo>
                    <a:pt x="2372" y="2780"/>
                    <a:pt x="2451" y="2810"/>
                    <a:pt x="2530" y="2810"/>
                  </a:cubicBezTo>
                  <a:cubicBezTo>
                    <a:pt x="2609" y="2810"/>
                    <a:pt x="2688" y="2780"/>
                    <a:pt x="2749" y="2719"/>
                  </a:cubicBezTo>
                  <a:cubicBezTo>
                    <a:pt x="2866" y="2597"/>
                    <a:pt x="2866" y="2402"/>
                    <a:pt x="2749" y="2285"/>
                  </a:cubicBezTo>
                  <a:lnTo>
                    <a:pt x="555" y="91"/>
                  </a:lnTo>
                  <a:cubicBezTo>
                    <a:pt x="497" y="31"/>
                    <a:pt x="419" y="0"/>
                    <a:pt x="34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23;p15">
              <a:extLst>
                <a:ext uri="{FF2B5EF4-FFF2-40B4-BE49-F238E27FC236}">
                  <a16:creationId xmlns:a16="http://schemas.microsoft.com/office/drawing/2014/main" id="{064D8418-8749-47AA-B486-E4D0D7D0EBEF}"/>
                </a:ext>
              </a:extLst>
            </p:cNvPr>
            <p:cNvSpPr/>
            <p:nvPr/>
          </p:nvSpPr>
          <p:spPr>
            <a:xfrm>
              <a:off x="2044727" y="3556631"/>
              <a:ext cx="1138332" cy="1033914"/>
            </a:xfrm>
            <a:custGeom>
              <a:avLst/>
              <a:gdLst/>
              <a:ahLst/>
              <a:cxnLst/>
              <a:rect l="l" t="t" r="r" b="b"/>
              <a:pathLst>
                <a:path w="6422" h="5833" extrusionOk="0">
                  <a:moveTo>
                    <a:pt x="516" y="1"/>
                  </a:moveTo>
                  <a:lnTo>
                    <a:pt x="0" y="5832"/>
                  </a:lnTo>
                  <a:lnTo>
                    <a:pt x="6422" y="5832"/>
                  </a:lnTo>
                  <a:lnTo>
                    <a:pt x="594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24;p15">
              <a:extLst>
                <a:ext uri="{FF2B5EF4-FFF2-40B4-BE49-F238E27FC236}">
                  <a16:creationId xmlns:a16="http://schemas.microsoft.com/office/drawing/2014/main" id="{E9284161-DEA9-4EBC-A4D1-6CFA75F8EA18}"/>
                </a:ext>
              </a:extLst>
            </p:cNvPr>
            <p:cNvSpPr/>
            <p:nvPr/>
          </p:nvSpPr>
          <p:spPr>
            <a:xfrm>
              <a:off x="2349781" y="3648094"/>
              <a:ext cx="71611" cy="71610"/>
            </a:xfrm>
            <a:custGeom>
              <a:avLst/>
              <a:gdLst/>
              <a:ahLst/>
              <a:cxnLst/>
              <a:rect l="l" t="t" r="r" b="b"/>
              <a:pathLst>
                <a:path w="404" h="404" extrusionOk="0">
                  <a:moveTo>
                    <a:pt x="200" y="1"/>
                  </a:moveTo>
                  <a:cubicBezTo>
                    <a:pt x="92" y="1"/>
                    <a:pt x="1" y="92"/>
                    <a:pt x="1" y="200"/>
                  </a:cubicBezTo>
                  <a:cubicBezTo>
                    <a:pt x="1" y="313"/>
                    <a:pt x="92" y="404"/>
                    <a:pt x="200" y="404"/>
                  </a:cubicBezTo>
                  <a:cubicBezTo>
                    <a:pt x="313" y="404"/>
                    <a:pt x="404" y="313"/>
                    <a:pt x="404" y="200"/>
                  </a:cubicBezTo>
                  <a:cubicBezTo>
                    <a:pt x="404" y="92"/>
                    <a:pt x="313" y="1"/>
                    <a:pt x="200" y="1"/>
                  </a:cubicBezTo>
                  <a:close/>
                </a:path>
              </a:pathLst>
            </a:custGeom>
            <a:solidFill>
              <a:srgbClr val="DA62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25;p15">
              <a:extLst>
                <a:ext uri="{FF2B5EF4-FFF2-40B4-BE49-F238E27FC236}">
                  <a16:creationId xmlns:a16="http://schemas.microsoft.com/office/drawing/2014/main" id="{6DD6D82B-EBA3-4C30-8678-C12312A2FB11}"/>
                </a:ext>
              </a:extLst>
            </p:cNvPr>
            <p:cNvSpPr/>
            <p:nvPr/>
          </p:nvSpPr>
          <p:spPr>
            <a:xfrm>
              <a:off x="2837762" y="3648094"/>
              <a:ext cx="71788" cy="71610"/>
            </a:xfrm>
            <a:custGeom>
              <a:avLst/>
              <a:gdLst/>
              <a:ahLst/>
              <a:cxnLst/>
              <a:rect l="l" t="t" r="r" b="b"/>
              <a:pathLst>
                <a:path w="405" h="404" extrusionOk="0">
                  <a:moveTo>
                    <a:pt x="205" y="1"/>
                  </a:moveTo>
                  <a:cubicBezTo>
                    <a:pt x="92" y="1"/>
                    <a:pt x="1" y="92"/>
                    <a:pt x="1" y="200"/>
                  </a:cubicBezTo>
                  <a:cubicBezTo>
                    <a:pt x="1" y="313"/>
                    <a:pt x="92" y="404"/>
                    <a:pt x="205" y="404"/>
                  </a:cubicBezTo>
                  <a:cubicBezTo>
                    <a:pt x="317" y="404"/>
                    <a:pt x="404" y="313"/>
                    <a:pt x="404" y="200"/>
                  </a:cubicBezTo>
                  <a:cubicBezTo>
                    <a:pt x="404" y="92"/>
                    <a:pt x="317" y="1"/>
                    <a:pt x="205" y="1"/>
                  </a:cubicBezTo>
                  <a:close/>
                </a:path>
              </a:pathLst>
            </a:custGeom>
            <a:solidFill>
              <a:srgbClr val="DA62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26;p15">
              <a:extLst>
                <a:ext uri="{FF2B5EF4-FFF2-40B4-BE49-F238E27FC236}">
                  <a16:creationId xmlns:a16="http://schemas.microsoft.com/office/drawing/2014/main" id="{58075C9D-EFAB-4BD3-B489-DA30B9BB5250}"/>
                </a:ext>
              </a:extLst>
            </p:cNvPr>
            <p:cNvSpPr/>
            <p:nvPr/>
          </p:nvSpPr>
          <p:spPr>
            <a:xfrm>
              <a:off x="2365202" y="3664224"/>
              <a:ext cx="527334" cy="392969"/>
            </a:xfrm>
            <a:custGeom>
              <a:avLst/>
              <a:gdLst/>
              <a:ahLst/>
              <a:cxnLst/>
              <a:rect l="l" t="t" r="r" b="b"/>
              <a:pathLst>
                <a:path w="2975" h="2217" extrusionOk="0">
                  <a:moveTo>
                    <a:pt x="109" y="1"/>
                  </a:moveTo>
                  <a:cubicBezTo>
                    <a:pt x="48" y="1"/>
                    <a:pt x="0" y="49"/>
                    <a:pt x="0" y="109"/>
                  </a:cubicBezTo>
                  <a:lnTo>
                    <a:pt x="0" y="842"/>
                  </a:lnTo>
                  <a:cubicBezTo>
                    <a:pt x="0" y="1601"/>
                    <a:pt x="560" y="2216"/>
                    <a:pt x="1245" y="2216"/>
                  </a:cubicBezTo>
                  <a:lnTo>
                    <a:pt x="1726" y="2216"/>
                  </a:lnTo>
                  <a:cubicBezTo>
                    <a:pt x="2415" y="2216"/>
                    <a:pt x="2975" y="1601"/>
                    <a:pt x="2975" y="842"/>
                  </a:cubicBezTo>
                  <a:lnTo>
                    <a:pt x="2975" y="109"/>
                  </a:lnTo>
                  <a:cubicBezTo>
                    <a:pt x="2975" y="49"/>
                    <a:pt x="2923" y="1"/>
                    <a:pt x="2862" y="1"/>
                  </a:cubicBezTo>
                  <a:cubicBezTo>
                    <a:pt x="2801" y="1"/>
                    <a:pt x="2754" y="49"/>
                    <a:pt x="2754" y="109"/>
                  </a:cubicBezTo>
                  <a:lnTo>
                    <a:pt x="2754" y="842"/>
                  </a:lnTo>
                  <a:cubicBezTo>
                    <a:pt x="2754" y="1479"/>
                    <a:pt x="2294" y="2000"/>
                    <a:pt x="1726" y="2000"/>
                  </a:cubicBezTo>
                  <a:lnTo>
                    <a:pt x="1245" y="2000"/>
                  </a:lnTo>
                  <a:cubicBezTo>
                    <a:pt x="677" y="2000"/>
                    <a:pt x="217" y="1479"/>
                    <a:pt x="217" y="842"/>
                  </a:cubicBezTo>
                  <a:lnTo>
                    <a:pt x="217" y="109"/>
                  </a:lnTo>
                  <a:cubicBezTo>
                    <a:pt x="217" y="49"/>
                    <a:pt x="169" y="1"/>
                    <a:pt x="109" y="1"/>
                  </a:cubicBezTo>
                  <a:close/>
                </a:path>
              </a:pathLst>
            </a:custGeom>
            <a:solidFill>
              <a:srgbClr val="9E2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127;p15">
              <a:extLst>
                <a:ext uri="{FF2B5EF4-FFF2-40B4-BE49-F238E27FC236}">
                  <a16:creationId xmlns:a16="http://schemas.microsoft.com/office/drawing/2014/main" id="{3C3BBEE8-6D65-4706-929D-B8D0B2E5097D}"/>
                </a:ext>
              </a:extLst>
            </p:cNvPr>
            <p:cNvSpPr/>
            <p:nvPr/>
          </p:nvSpPr>
          <p:spPr>
            <a:xfrm>
              <a:off x="2365911" y="3665111"/>
              <a:ext cx="525029" cy="354328"/>
            </a:xfrm>
            <a:custGeom>
              <a:avLst/>
              <a:gdLst/>
              <a:ahLst/>
              <a:cxnLst/>
              <a:rect l="l" t="t" r="r" b="b"/>
              <a:pathLst>
                <a:path w="2962" h="1999" extrusionOk="0">
                  <a:moveTo>
                    <a:pt x="105" y="0"/>
                  </a:moveTo>
                  <a:cubicBezTo>
                    <a:pt x="48" y="0"/>
                    <a:pt x="1" y="48"/>
                    <a:pt x="1" y="104"/>
                  </a:cubicBezTo>
                  <a:lnTo>
                    <a:pt x="1" y="759"/>
                  </a:lnTo>
                  <a:cubicBezTo>
                    <a:pt x="1" y="1444"/>
                    <a:pt x="556" y="1999"/>
                    <a:pt x="1241" y="1999"/>
                  </a:cubicBezTo>
                  <a:lnTo>
                    <a:pt x="1722" y="1999"/>
                  </a:lnTo>
                  <a:cubicBezTo>
                    <a:pt x="2407" y="1999"/>
                    <a:pt x="2962" y="1444"/>
                    <a:pt x="2962" y="759"/>
                  </a:cubicBezTo>
                  <a:lnTo>
                    <a:pt x="2962" y="104"/>
                  </a:lnTo>
                  <a:cubicBezTo>
                    <a:pt x="2962" y="48"/>
                    <a:pt x="2919" y="0"/>
                    <a:pt x="2858" y="0"/>
                  </a:cubicBezTo>
                  <a:cubicBezTo>
                    <a:pt x="2802" y="0"/>
                    <a:pt x="2754" y="48"/>
                    <a:pt x="2754" y="104"/>
                  </a:cubicBezTo>
                  <a:lnTo>
                    <a:pt x="2754" y="759"/>
                  </a:lnTo>
                  <a:cubicBezTo>
                    <a:pt x="2754" y="1331"/>
                    <a:pt x="2294" y="1795"/>
                    <a:pt x="1722" y="1795"/>
                  </a:cubicBezTo>
                  <a:lnTo>
                    <a:pt x="1241" y="1795"/>
                  </a:lnTo>
                  <a:cubicBezTo>
                    <a:pt x="673" y="1795"/>
                    <a:pt x="209" y="1331"/>
                    <a:pt x="209" y="759"/>
                  </a:cubicBezTo>
                  <a:lnTo>
                    <a:pt x="209" y="104"/>
                  </a:lnTo>
                  <a:cubicBezTo>
                    <a:pt x="209" y="48"/>
                    <a:pt x="161" y="0"/>
                    <a:pt x="10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128;p15">
              <a:extLst>
                <a:ext uri="{FF2B5EF4-FFF2-40B4-BE49-F238E27FC236}">
                  <a16:creationId xmlns:a16="http://schemas.microsoft.com/office/drawing/2014/main" id="{413EB243-5D36-44B8-97EB-1896D836359A}"/>
                </a:ext>
              </a:extLst>
            </p:cNvPr>
            <p:cNvSpPr/>
            <p:nvPr/>
          </p:nvSpPr>
          <p:spPr>
            <a:xfrm>
              <a:off x="2840953" y="4158230"/>
              <a:ext cx="571825" cy="381802"/>
            </a:xfrm>
            <a:custGeom>
              <a:avLst/>
              <a:gdLst/>
              <a:ahLst/>
              <a:cxnLst/>
              <a:rect l="l" t="t" r="r" b="b"/>
              <a:pathLst>
                <a:path w="3226" h="2154" extrusionOk="0">
                  <a:moveTo>
                    <a:pt x="2890" y="0"/>
                  </a:moveTo>
                  <a:cubicBezTo>
                    <a:pt x="2885" y="0"/>
                    <a:pt x="2880" y="1"/>
                    <a:pt x="2875" y="2"/>
                  </a:cubicBezTo>
                  <a:lnTo>
                    <a:pt x="91" y="422"/>
                  </a:lnTo>
                  <a:cubicBezTo>
                    <a:pt x="35" y="431"/>
                    <a:pt x="0" y="479"/>
                    <a:pt x="9" y="531"/>
                  </a:cubicBezTo>
                  <a:lnTo>
                    <a:pt x="239" y="2070"/>
                  </a:lnTo>
                  <a:cubicBezTo>
                    <a:pt x="246" y="2120"/>
                    <a:pt x="289" y="2154"/>
                    <a:pt x="335" y="2154"/>
                  </a:cubicBezTo>
                  <a:cubicBezTo>
                    <a:pt x="341" y="2154"/>
                    <a:pt x="346" y="2153"/>
                    <a:pt x="351" y="2152"/>
                  </a:cubicBezTo>
                  <a:lnTo>
                    <a:pt x="3135" y="1732"/>
                  </a:lnTo>
                  <a:cubicBezTo>
                    <a:pt x="3191" y="1723"/>
                    <a:pt x="3226" y="1675"/>
                    <a:pt x="3217" y="1623"/>
                  </a:cubicBezTo>
                  <a:lnTo>
                    <a:pt x="2988" y="84"/>
                  </a:lnTo>
                  <a:cubicBezTo>
                    <a:pt x="2980" y="37"/>
                    <a:pt x="2940" y="0"/>
                    <a:pt x="28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129;p15">
              <a:extLst>
                <a:ext uri="{FF2B5EF4-FFF2-40B4-BE49-F238E27FC236}">
                  <a16:creationId xmlns:a16="http://schemas.microsoft.com/office/drawing/2014/main" id="{DB3021FB-5639-4CC9-85F1-6D54F334EF81}"/>
                </a:ext>
              </a:extLst>
            </p:cNvPr>
            <p:cNvSpPr/>
            <p:nvPr/>
          </p:nvSpPr>
          <p:spPr>
            <a:xfrm>
              <a:off x="2846270" y="4197581"/>
              <a:ext cx="537437" cy="144638"/>
            </a:xfrm>
            <a:custGeom>
              <a:avLst/>
              <a:gdLst/>
              <a:ahLst/>
              <a:cxnLst/>
              <a:rect l="l" t="t" r="r" b="b"/>
              <a:pathLst>
                <a:path w="3032" h="816" extrusionOk="0">
                  <a:moveTo>
                    <a:pt x="2979" y="1"/>
                  </a:moveTo>
                  <a:lnTo>
                    <a:pt x="1" y="447"/>
                  </a:lnTo>
                  <a:lnTo>
                    <a:pt x="53" y="816"/>
                  </a:lnTo>
                  <a:lnTo>
                    <a:pt x="3031" y="365"/>
                  </a:lnTo>
                  <a:lnTo>
                    <a:pt x="2979" y="1"/>
                  </a:lnTo>
                  <a:close/>
                </a:path>
              </a:pathLst>
            </a:custGeom>
            <a:solidFill>
              <a:srgbClr val="4B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130;p15">
              <a:extLst>
                <a:ext uri="{FF2B5EF4-FFF2-40B4-BE49-F238E27FC236}">
                  <a16:creationId xmlns:a16="http://schemas.microsoft.com/office/drawing/2014/main" id="{E9BBFA7A-3C4A-4280-9356-5DC88DAFCA35}"/>
                </a:ext>
              </a:extLst>
            </p:cNvPr>
            <p:cNvSpPr/>
            <p:nvPr/>
          </p:nvSpPr>
          <p:spPr>
            <a:xfrm>
              <a:off x="3290469" y="4381393"/>
              <a:ext cx="72497" cy="70724"/>
            </a:xfrm>
            <a:custGeom>
              <a:avLst/>
              <a:gdLst/>
              <a:ahLst/>
              <a:cxnLst/>
              <a:rect l="l" t="t" r="r" b="b"/>
              <a:pathLst>
                <a:path w="409" h="399" extrusionOk="0">
                  <a:moveTo>
                    <a:pt x="356" y="0"/>
                  </a:moveTo>
                  <a:lnTo>
                    <a:pt x="1" y="56"/>
                  </a:lnTo>
                  <a:lnTo>
                    <a:pt x="53" y="399"/>
                  </a:lnTo>
                  <a:lnTo>
                    <a:pt x="408" y="343"/>
                  </a:lnTo>
                  <a:lnTo>
                    <a:pt x="3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131;p15">
              <a:extLst>
                <a:ext uri="{FF2B5EF4-FFF2-40B4-BE49-F238E27FC236}">
                  <a16:creationId xmlns:a16="http://schemas.microsoft.com/office/drawing/2014/main" id="{26D854D8-0A6F-4B9A-8682-11A708014A2A}"/>
                </a:ext>
              </a:extLst>
            </p:cNvPr>
            <p:cNvSpPr/>
            <p:nvPr/>
          </p:nvSpPr>
          <p:spPr>
            <a:xfrm>
              <a:off x="2905473" y="4395219"/>
              <a:ext cx="367450" cy="114682"/>
            </a:xfrm>
            <a:custGeom>
              <a:avLst/>
              <a:gdLst/>
              <a:ahLst/>
              <a:cxnLst/>
              <a:rect l="l" t="t" r="r" b="b"/>
              <a:pathLst>
                <a:path w="2073" h="647" extrusionOk="0">
                  <a:moveTo>
                    <a:pt x="2021" y="0"/>
                  </a:moveTo>
                  <a:lnTo>
                    <a:pt x="0" y="304"/>
                  </a:lnTo>
                  <a:lnTo>
                    <a:pt x="52" y="646"/>
                  </a:lnTo>
                  <a:lnTo>
                    <a:pt x="2073" y="343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42259457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5EE0F8D-83BE-4E26-A1A6-0E5F132378B8}"/>
              </a:ext>
            </a:extLst>
          </p:cNvPr>
          <p:cNvSpPr txBox="1">
            <a:spLocks/>
          </p:cNvSpPr>
          <p:nvPr/>
        </p:nvSpPr>
        <p:spPr>
          <a:xfrm rot="16200000">
            <a:off x="-2008223" y="2008225"/>
            <a:ext cx="5143502" cy="112705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b" anchorCtr="0">
            <a:normAutofit fontScale="8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6400" dirty="0">
                <a:solidFill>
                  <a:srgbClr val="FF6D2F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CODE CÀI ĐẶT</a:t>
            </a:r>
          </a:p>
        </p:txBody>
      </p:sp>
      <p:sp>
        <p:nvSpPr>
          <p:cNvPr id="4" name="Google Shape;681;p19">
            <a:extLst>
              <a:ext uri="{FF2B5EF4-FFF2-40B4-BE49-F238E27FC236}">
                <a16:creationId xmlns:a16="http://schemas.microsoft.com/office/drawing/2014/main" id="{0A3F050C-AFF7-43CC-8593-88B12780EF5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27055" y="0"/>
            <a:ext cx="8016944" cy="5847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dirty="0" err="1">
                <a:solidFill>
                  <a:srgbClr val="FF6D2F"/>
                </a:solidFill>
                <a:latin typeface="iCielBC Cubano Normal" panose="00000500000000000000" pitchFamily="50" charset="0"/>
              </a:rPr>
              <a:t>Thêm</a:t>
            </a:r>
            <a:r>
              <a:rPr lang="en-GB" sz="3200" dirty="0">
                <a:solidFill>
                  <a:srgbClr val="FF6D2F"/>
                </a:solidFill>
                <a:latin typeface="iCielBC Cubano Normal" panose="00000500000000000000" pitchFamily="50" charset="0"/>
              </a:rPr>
              <a:t> </a:t>
            </a:r>
            <a:r>
              <a:rPr lang="en-GB" sz="3200" dirty="0" err="1">
                <a:solidFill>
                  <a:srgbClr val="FF6D2F"/>
                </a:solidFill>
                <a:latin typeface="iCielBC Cubano Normal" panose="00000500000000000000" pitchFamily="50" charset="0"/>
              </a:rPr>
              <a:t>Sản</a:t>
            </a:r>
            <a:r>
              <a:rPr lang="en-GB" sz="3200" dirty="0">
                <a:solidFill>
                  <a:srgbClr val="FF6D2F"/>
                </a:solidFill>
                <a:latin typeface="iCielBC Cubano Normal" panose="00000500000000000000" pitchFamily="50" charset="0"/>
              </a:rPr>
              <a:t> </a:t>
            </a:r>
            <a:r>
              <a:rPr lang="en-GB" sz="3200" dirty="0" err="1">
                <a:solidFill>
                  <a:srgbClr val="FF6D2F"/>
                </a:solidFill>
                <a:latin typeface="iCielBC Cubano Normal" panose="00000500000000000000" pitchFamily="50" charset="0"/>
              </a:rPr>
              <a:t>phẩm</a:t>
            </a:r>
            <a:endParaRPr sz="3200" dirty="0">
              <a:solidFill>
                <a:srgbClr val="FF6D2F"/>
              </a:solidFill>
              <a:latin typeface="iCielBC Cubano Normal" panose="00000500000000000000" pitchFamily="50" charset="0"/>
            </a:endParaRPr>
          </a:p>
        </p:txBody>
      </p:sp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B083EDF7-3F96-4071-B724-12FB80E62C0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89928387"/>
              </p:ext>
            </p:extLst>
          </p:nvPr>
        </p:nvGraphicFramePr>
        <p:xfrm>
          <a:off x="1608931" y="786810"/>
          <a:ext cx="5926137" cy="4754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904" name="Document" r:id="rId3" imgW="5925852" imgH="4754170" progId="Word.Document.12">
                  <p:embed/>
                </p:oleObj>
              </mc:Choice>
              <mc:Fallback>
                <p:oleObj name="Document" r:id="rId3" imgW="5925852" imgH="475417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08931" y="786810"/>
                        <a:ext cx="5926137" cy="47545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7" name="Google Shape;60;p15">
            <a:extLst>
              <a:ext uri="{FF2B5EF4-FFF2-40B4-BE49-F238E27FC236}">
                <a16:creationId xmlns:a16="http://schemas.microsoft.com/office/drawing/2014/main" id="{6D0C87CD-6740-4E33-9B98-2AD2DF76628A}"/>
              </a:ext>
            </a:extLst>
          </p:cNvPr>
          <p:cNvGrpSpPr/>
          <p:nvPr/>
        </p:nvGrpSpPr>
        <p:grpSpPr>
          <a:xfrm>
            <a:off x="6850689" y="2992600"/>
            <a:ext cx="2293310" cy="2150900"/>
            <a:chOff x="304800" y="1245775"/>
            <a:chExt cx="3603061" cy="3484627"/>
          </a:xfrm>
        </p:grpSpPr>
        <p:sp>
          <p:nvSpPr>
            <p:cNvPr id="8" name="Google Shape;61;p15">
              <a:extLst>
                <a:ext uri="{FF2B5EF4-FFF2-40B4-BE49-F238E27FC236}">
                  <a16:creationId xmlns:a16="http://schemas.microsoft.com/office/drawing/2014/main" id="{3C6860FF-1F45-4975-9632-409443671BC1}"/>
                </a:ext>
              </a:extLst>
            </p:cNvPr>
            <p:cNvSpPr/>
            <p:nvPr/>
          </p:nvSpPr>
          <p:spPr>
            <a:xfrm>
              <a:off x="2856196" y="2873496"/>
              <a:ext cx="291584" cy="384461"/>
            </a:xfrm>
            <a:custGeom>
              <a:avLst/>
              <a:gdLst/>
              <a:ahLst/>
              <a:cxnLst/>
              <a:rect l="l" t="t" r="r" b="b"/>
              <a:pathLst>
                <a:path w="1645" h="2169" extrusionOk="0">
                  <a:moveTo>
                    <a:pt x="963" y="2168"/>
                  </a:moveTo>
                  <a:cubicBezTo>
                    <a:pt x="963" y="2168"/>
                    <a:pt x="196" y="1964"/>
                    <a:pt x="96" y="1262"/>
                  </a:cubicBezTo>
                  <a:cubicBezTo>
                    <a:pt x="1" y="560"/>
                    <a:pt x="239" y="52"/>
                    <a:pt x="291" y="26"/>
                  </a:cubicBezTo>
                  <a:cubicBezTo>
                    <a:pt x="343" y="0"/>
                    <a:pt x="1644" y="1297"/>
                    <a:pt x="963" y="2168"/>
                  </a:cubicBezTo>
                  <a:close/>
                </a:path>
              </a:pathLst>
            </a:custGeom>
            <a:solidFill>
              <a:srgbClr val="72B8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62;p15">
              <a:extLst>
                <a:ext uri="{FF2B5EF4-FFF2-40B4-BE49-F238E27FC236}">
                  <a16:creationId xmlns:a16="http://schemas.microsoft.com/office/drawing/2014/main" id="{BC1EF310-08FC-47A4-B1AF-85B48F58851B}"/>
                </a:ext>
              </a:extLst>
            </p:cNvPr>
            <p:cNvSpPr/>
            <p:nvPr/>
          </p:nvSpPr>
          <p:spPr>
            <a:xfrm>
              <a:off x="3197411" y="2806671"/>
              <a:ext cx="384466" cy="211462"/>
            </a:xfrm>
            <a:custGeom>
              <a:avLst/>
              <a:gdLst/>
              <a:ahLst/>
              <a:cxnLst/>
              <a:rect l="l" t="t" r="r" b="b"/>
              <a:pathLst>
                <a:path w="2169" h="1193" extrusionOk="0">
                  <a:moveTo>
                    <a:pt x="1" y="898"/>
                  </a:moveTo>
                  <a:cubicBezTo>
                    <a:pt x="1" y="898"/>
                    <a:pt x="313" y="165"/>
                    <a:pt x="1016" y="83"/>
                  </a:cubicBezTo>
                  <a:cubicBezTo>
                    <a:pt x="1722" y="0"/>
                    <a:pt x="2130" y="217"/>
                    <a:pt x="2156" y="269"/>
                  </a:cubicBezTo>
                  <a:cubicBezTo>
                    <a:pt x="2169" y="299"/>
                    <a:pt x="1852" y="794"/>
                    <a:pt x="1315" y="1023"/>
                  </a:cubicBezTo>
                  <a:cubicBezTo>
                    <a:pt x="924" y="1188"/>
                    <a:pt x="356" y="1192"/>
                    <a:pt x="1" y="89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63;p15">
              <a:extLst>
                <a:ext uri="{FF2B5EF4-FFF2-40B4-BE49-F238E27FC236}">
                  <a16:creationId xmlns:a16="http://schemas.microsoft.com/office/drawing/2014/main" id="{76ECCF20-4943-4342-B3EF-5AD2246FDDE9}"/>
                </a:ext>
              </a:extLst>
            </p:cNvPr>
            <p:cNvSpPr/>
            <p:nvPr/>
          </p:nvSpPr>
          <p:spPr>
            <a:xfrm>
              <a:off x="2990732" y="2585281"/>
              <a:ext cx="302220" cy="373648"/>
            </a:xfrm>
            <a:custGeom>
              <a:avLst/>
              <a:gdLst/>
              <a:ahLst/>
              <a:cxnLst/>
              <a:rect l="l" t="t" r="r" b="b"/>
              <a:pathLst>
                <a:path w="1705" h="2108" extrusionOk="0">
                  <a:moveTo>
                    <a:pt x="1093" y="2108"/>
                  </a:moveTo>
                  <a:cubicBezTo>
                    <a:pt x="1093" y="2108"/>
                    <a:pt x="313" y="1969"/>
                    <a:pt x="157" y="1275"/>
                  </a:cubicBezTo>
                  <a:cubicBezTo>
                    <a:pt x="1" y="581"/>
                    <a:pt x="200" y="61"/>
                    <a:pt x="252" y="31"/>
                  </a:cubicBezTo>
                  <a:cubicBezTo>
                    <a:pt x="300" y="0"/>
                    <a:pt x="1705" y="1188"/>
                    <a:pt x="1093" y="2108"/>
                  </a:cubicBezTo>
                  <a:close/>
                </a:path>
              </a:pathLst>
            </a:custGeom>
            <a:solidFill>
              <a:srgbClr val="72B8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64;p15">
              <a:extLst>
                <a:ext uri="{FF2B5EF4-FFF2-40B4-BE49-F238E27FC236}">
                  <a16:creationId xmlns:a16="http://schemas.microsoft.com/office/drawing/2014/main" id="{F6478FFF-092A-4420-B98C-026D5E8BFFC2}"/>
                </a:ext>
              </a:extLst>
            </p:cNvPr>
            <p:cNvSpPr/>
            <p:nvPr/>
          </p:nvSpPr>
          <p:spPr>
            <a:xfrm>
              <a:off x="3022993" y="3137072"/>
              <a:ext cx="395988" cy="195332"/>
            </a:xfrm>
            <a:custGeom>
              <a:avLst/>
              <a:gdLst/>
              <a:ahLst/>
              <a:cxnLst/>
              <a:rect l="l" t="t" r="r" b="b"/>
              <a:pathLst>
                <a:path w="2234" h="1102" extrusionOk="0">
                  <a:moveTo>
                    <a:pt x="1" y="677"/>
                  </a:moveTo>
                  <a:cubicBezTo>
                    <a:pt x="1" y="677"/>
                    <a:pt x="417" y="1"/>
                    <a:pt x="1128" y="22"/>
                  </a:cubicBezTo>
                  <a:cubicBezTo>
                    <a:pt x="1835" y="44"/>
                    <a:pt x="2208" y="326"/>
                    <a:pt x="2225" y="382"/>
                  </a:cubicBezTo>
                  <a:cubicBezTo>
                    <a:pt x="2234" y="412"/>
                    <a:pt x="1848" y="850"/>
                    <a:pt x="1280" y="998"/>
                  </a:cubicBezTo>
                  <a:cubicBezTo>
                    <a:pt x="868" y="1102"/>
                    <a:pt x="309" y="1019"/>
                    <a:pt x="1" y="67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65;p15">
              <a:extLst>
                <a:ext uri="{FF2B5EF4-FFF2-40B4-BE49-F238E27FC236}">
                  <a16:creationId xmlns:a16="http://schemas.microsoft.com/office/drawing/2014/main" id="{6653C538-CA09-426C-8A8F-E16DAF0A1058}"/>
                </a:ext>
              </a:extLst>
            </p:cNvPr>
            <p:cNvSpPr/>
            <p:nvPr/>
          </p:nvSpPr>
          <p:spPr>
            <a:xfrm>
              <a:off x="3366511" y="2440110"/>
              <a:ext cx="384466" cy="211462"/>
            </a:xfrm>
            <a:custGeom>
              <a:avLst/>
              <a:gdLst/>
              <a:ahLst/>
              <a:cxnLst/>
              <a:rect l="l" t="t" r="r" b="b"/>
              <a:pathLst>
                <a:path w="2169" h="1193" extrusionOk="0">
                  <a:moveTo>
                    <a:pt x="1" y="898"/>
                  </a:moveTo>
                  <a:cubicBezTo>
                    <a:pt x="1" y="898"/>
                    <a:pt x="313" y="165"/>
                    <a:pt x="1015" y="82"/>
                  </a:cubicBezTo>
                  <a:cubicBezTo>
                    <a:pt x="1718" y="0"/>
                    <a:pt x="2130" y="217"/>
                    <a:pt x="2156" y="269"/>
                  </a:cubicBezTo>
                  <a:cubicBezTo>
                    <a:pt x="2169" y="299"/>
                    <a:pt x="1852" y="793"/>
                    <a:pt x="1310" y="1023"/>
                  </a:cubicBezTo>
                  <a:cubicBezTo>
                    <a:pt x="924" y="1184"/>
                    <a:pt x="356" y="1192"/>
                    <a:pt x="1" y="89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66;p15">
              <a:extLst>
                <a:ext uri="{FF2B5EF4-FFF2-40B4-BE49-F238E27FC236}">
                  <a16:creationId xmlns:a16="http://schemas.microsoft.com/office/drawing/2014/main" id="{18E65DAF-BD71-49CD-9D05-1BD8C6D8758C}"/>
                </a:ext>
              </a:extLst>
            </p:cNvPr>
            <p:cNvSpPr/>
            <p:nvPr/>
          </p:nvSpPr>
          <p:spPr>
            <a:xfrm>
              <a:off x="3160542" y="2218721"/>
              <a:ext cx="301511" cy="373648"/>
            </a:xfrm>
            <a:custGeom>
              <a:avLst/>
              <a:gdLst/>
              <a:ahLst/>
              <a:cxnLst/>
              <a:rect l="l" t="t" r="r" b="b"/>
              <a:pathLst>
                <a:path w="1701" h="2108" extrusionOk="0">
                  <a:moveTo>
                    <a:pt x="1089" y="2108"/>
                  </a:moveTo>
                  <a:cubicBezTo>
                    <a:pt x="1089" y="2108"/>
                    <a:pt x="309" y="1969"/>
                    <a:pt x="153" y="1275"/>
                  </a:cubicBezTo>
                  <a:cubicBezTo>
                    <a:pt x="1" y="586"/>
                    <a:pt x="196" y="57"/>
                    <a:pt x="248" y="31"/>
                  </a:cubicBezTo>
                  <a:cubicBezTo>
                    <a:pt x="296" y="0"/>
                    <a:pt x="1700" y="1188"/>
                    <a:pt x="1089" y="210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67;p15">
              <a:extLst>
                <a:ext uri="{FF2B5EF4-FFF2-40B4-BE49-F238E27FC236}">
                  <a16:creationId xmlns:a16="http://schemas.microsoft.com/office/drawing/2014/main" id="{01A8B456-83F4-441F-AA4B-E3E61438C57B}"/>
                </a:ext>
              </a:extLst>
            </p:cNvPr>
            <p:cNvSpPr/>
            <p:nvPr/>
          </p:nvSpPr>
          <p:spPr>
            <a:xfrm>
              <a:off x="3507251" y="1951245"/>
              <a:ext cx="352206" cy="259143"/>
            </a:xfrm>
            <a:custGeom>
              <a:avLst/>
              <a:gdLst/>
              <a:ahLst/>
              <a:cxnLst/>
              <a:rect l="l" t="t" r="r" b="b"/>
              <a:pathLst>
                <a:path w="1987" h="1462" extrusionOk="0">
                  <a:moveTo>
                    <a:pt x="0" y="1254"/>
                  </a:moveTo>
                  <a:cubicBezTo>
                    <a:pt x="0" y="1254"/>
                    <a:pt x="143" y="469"/>
                    <a:pt x="811" y="235"/>
                  </a:cubicBezTo>
                  <a:cubicBezTo>
                    <a:pt x="1479" y="1"/>
                    <a:pt x="1930" y="126"/>
                    <a:pt x="1964" y="174"/>
                  </a:cubicBezTo>
                  <a:cubicBezTo>
                    <a:pt x="1986" y="200"/>
                    <a:pt x="1782" y="746"/>
                    <a:pt x="1305" y="1089"/>
                  </a:cubicBezTo>
                  <a:cubicBezTo>
                    <a:pt x="963" y="1332"/>
                    <a:pt x="412" y="1462"/>
                    <a:pt x="0" y="125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68;p15">
              <a:extLst>
                <a:ext uri="{FF2B5EF4-FFF2-40B4-BE49-F238E27FC236}">
                  <a16:creationId xmlns:a16="http://schemas.microsoft.com/office/drawing/2014/main" id="{BF2A8940-2355-4A2D-BE06-CFDC1281A432}"/>
                </a:ext>
              </a:extLst>
            </p:cNvPr>
            <p:cNvSpPr/>
            <p:nvPr/>
          </p:nvSpPr>
          <p:spPr>
            <a:xfrm>
              <a:off x="3245092" y="1835144"/>
              <a:ext cx="317641" cy="340679"/>
            </a:xfrm>
            <a:custGeom>
              <a:avLst/>
              <a:gdLst/>
              <a:ahLst/>
              <a:cxnLst/>
              <a:rect l="l" t="t" r="r" b="b"/>
              <a:pathLst>
                <a:path w="1792" h="1922" extrusionOk="0">
                  <a:moveTo>
                    <a:pt x="1397" y="1887"/>
                  </a:moveTo>
                  <a:cubicBezTo>
                    <a:pt x="1397" y="1887"/>
                    <a:pt x="603" y="1922"/>
                    <a:pt x="304" y="1280"/>
                  </a:cubicBezTo>
                  <a:cubicBezTo>
                    <a:pt x="1" y="634"/>
                    <a:pt x="83" y="79"/>
                    <a:pt x="122" y="40"/>
                  </a:cubicBezTo>
                  <a:cubicBezTo>
                    <a:pt x="166" y="1"/>
                    <a:pt x="1791" y="859"/>
                    <a:pt x="1397" y="188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69;p15">
              <a:extLst>
                <a:ext uri="{FF2B5EF4-FFF2-40B4-BE49-F238E27FC236}">
                  <a16:creationId xmlns:a16="http://schemas.microsoft.com/office/drawing/2014/main" id="{EF5A718C-FA58-4883-A4F7-BE178412B55E}"/>
                </a:ext>
              </a:extLst>
            </p:cNvPr>
            <p:cNvSpPr/>
            <p:nvPr/>
          </p:nvSpPr>
          <p:spPr>
            <a:xfrm>
              <a:off x="3436527" y="1366485"/>
              <a:ext cx="239117" cy="444372"/>
            </a:xfrm>
            <a:custGeom>
              <a:avLst/>
              <a:gdLst/>
              <a:ahLst/>
              <a:cxnLst/>
              <a:rect l="l" t="t" r="r" b="b"/>
              <a:pathLst>
                <a:path w="1349" h="2507" extrusionOk="0">
                  <a:moveTo>
                    <a:pt x="737" y="2506"/>
                  </a:moveTo>
                  <a:cubicBezTo>
                    <a:pt x="737" y="2506"/>
                    <a:pt x="0" y="2012"/>
                    <a:pt x="156" y="1236"/>
                  </a:cubicBezTo>
                  <a:cubicBezTo>
                    <a:pt x="308" y="460"/>
                    <a:pt x="746" y="13"/>
                    <a:pt x="811" y="4"/>
                  </a:cubicBezTo>
                  <a:cubicBezTo>
                    <a:pt x="850" y="0"/>
                    <a:pt x="1288" y="620"/>
                    <a:pt x="1327" y="1301"/>
                  </a:cubicBezTo>
                  <a:cubicBezTo>
                    <a:pt x="1349" y="1747"/>
                    <a:pt x="1145" y="2246"/>
                    <a:pt x="737" y="250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70;p15">
              <a:extLst>
                <a:ext uri="{FF2B5EF4-FFF2-40B4-BE49-F238E27FC236}">
                  <a16:creationId xmlns:a16="http://schemas.microsoft.com/office/drawing/2014/main" id="{F2760CA3-DBF5-4E5A-9CE2-5E560D4A0038}"/>
                </a:ext>
              </a:extLst>
            </p:cNvPr>
            <p:cNvSpPr/>
            <p:nvPr/>
          </p:nvSpPr>
          <p:spPr>
            <a:xfrm>
              <a:off x="2923908" y="1764419"/>
              <a:ext cx="657262" cy="1627887"/>
            </a:xfrm>
            <a:custGeom>
              <a:avLst/>
              <a:gdLst/>
              <a:ahLst/>
              <a:cxnLst/>
              <a:rect l="l" t="t" r="r" b="b"/>
              <a:pathLst>
                <a:path w="3708" h="9184" extrusionOk="0">
                  <a:moveTo>
                    <a:pt x="3595" y="1"/>
                  </a:moveTo>
                  <a:cubicBezTo>
                    <a:pt x="3205" y="4922"/>
                    <a:pt x="9" y="9102"/>
                    <a:pt x="0" y="9115"/>
                  </a:cubicBezTo>
                  <a:lnTo>
                    <a:pt x="91" y="9184"/>
                  </a:lnTo>
                  <a:cubicBezTo>
                    <a:pt x="100" y="9171"/>
                    <a:pt x="3313" y="4965"/>
                    <a:pt x="3707" y="14"/>
                  </a:cubicBezTo>
                  <a:lnTo>
                    <a:pt x="359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71;p15">
              <a:extLst>
                <a:ext uri="{FF2B5EF4-FFF2-40B4-BE49-F238E27FC236}">
                  <a16:creationId xmlns:a16="http://schemas.microsoft.com/office/drawing/2014/main" id="{0DD4BC7B-81C3-4E49-9A8A-3F3562E964AB}"/>
                </a:ext>
              </a:extLst>
            </p:cNvPr>
            <p:cNvSpPr/>
            <p:nvPr/>
          </p:nvSpPr>
          <p:spPr>
            <a:xfrm>
              <a:off x="1376124" y="2851871"/>
              <a:ext cx="292116" cy="384461"/>
            </a:xfrm>
            <a:custGeom>
              <a:avLst/>
              <a:gdLst/>
              <a:ahLst/>
              <a:cxnLst/>
              <a:rect l="l" t="t" r="r" b="b"/>
              <a:pathLst>
                <a:path w="1648" h="2169" extrusionOk="0">
                  <a:moveTo>
                    <a:pt x="685" y="2169"/>
                  </a:moveTo>
                  <a:cubicBezTo>
                    <a:pt x="685" y="2169"/>
                    <a:pt x="1448" y="1965"/>
                    <a:pt x="1548" y="1263"/>
                  </a:cubicBezTo>
                  <a:cubicBezTo>
                    <a:pt x="1648" y="565"/>
                    <a:pt x="1409" y="53"/>
                    <a:pt x="1357" y="27"/>
                  </a:cubicBezTo>
                  <a:cubicBezTo>
                    <a:pt x="1305" y="1"/>
                    <a:pt x="0" y="1302"/>
                    <a:pt x="685" y="216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72;p15">
              <a:extLst>
                <a:ext uri="{FF2B5EF4-FFF2-40B4-BE49-F238E27FC236}">
                  <a16:creationId xmlns:a16="http://schemas.microsoft.com/office/drawing/2014/main" id="{A80F7246-6ECC-40A0-BE76-7331A305653A}"/>
                </a:ext>
              </a:extLst>
            </p:cNvPr>
            <p:cNvSpPr/>
            <p:nvPr/>
          </p:nvSpPr>
          <p:spPr>
            <a:xfrm>
              <a:off x="942560" y="2785046"/>
              <a:ext cx="384466" cy="211639"/>
            </a:xfrm>
            <a:custGeom>
              <a:avLst/>
              <a:gdLst/>
              <a:ahLst/>
              <a:cxnLst/>
              <a:rect l="l" t="t" r="r" b="b"/>
              <a:pathLst>
                <a:path w="2169" h="1194" extrusionOk="0">
                  <a:moveTo>
                    <a:pt x="2169" y="903"/>
                  </a:moveTo>
                  <a:cubicBezTo>
                    <a:pt x="2169" y="903"/>
                    <a:pt x="1857" y="170"/>
                    <a:pt x="1154" y="83"/>
                  </a:cubicBezTo>
                  <a:cubicBezTo>
                    <a:pt x="448" y="1"/>
                    <a:pt x="40" y="222"/>
                    <a:pt x="14" y="274"/>
                  </a:cubicBezTo>
                  <a:cubicBezTo>
                    <a:pt x="1" y="304"/>
                    <a:pt x="317" y="794"/>
                    <a:pt x="855" y="1024"/>
                  </a:cubicBezTo>
                  <a:cubicBezTo>
                    <a:pt x="1245" y="1189"/>
                    <a:pt x="1809" y="1193"/>
                    <a:pt x="2169" y="90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73;p15">
              <a:extLst>
                <a:ext uri="{FF2B5EF4-FFF2-40B4-BE49-F238E27FC236}">
                  <a16:creationId xmlns:a16="http://schemas.microsoft.com/office/drawing/2014/main" id="{5A3DF97C-CEDA-4303-8642-883ABCDF3BB2}"/>
                </a:ext>
              </a:extLst>
            </p:cNvPr>
            <p:cNvSpPr/>
            <p:nvPr/>
          </p:nvSpPr>
          <p:spPr>
            <a:xfrm>
              <a:off x="1231662" y="2563833"/>
              <a:ext cx="301333" cy="374357"/>
            </a:xfrm>
            <a:custGeom>
              <a:avLst/>
              <a:gdLst/>
              <a:ahLst/>
              <a:cxnLst/>
              <a:rect l="l" t="t" r="r" b="b"/>
              <a:pathLst>
                <a:path w="1700" h="2112" extrusionOk="0">
                  <a:moveTo>
                    <a:pt x="612" y="2112"/>
                  </a:moveTo>
                  <a:cubicBezTo>
                    <a:pt x="612" y="2112"/>
                    <a:pt x="1392" y="1969"/>
                    <a:pt x="1548" y="1279"/>
                  </a:cubicBezTo>
                  <a:cubicBezTo>
                    <a:pt x="1700" y="585"/>
                    <a:pt x="1505" y="61"/>
                    <a:pt x="1453" y="30"/>
                  </a:cubicBezTo>
                  <a:cubicBezTo>
                    <a:pt x="1405" y="0"/>
                    <a:pt x="0" y="1192"/>
                    <a:pt x="612" y="211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74;p15">
              <a:extLst>
                <a:ext uri="{FF2B5EF4-FFF2-40B4-BE49-F238E27FC236}">
                  <a16:creationId xmlns:a16="http://schemas.microsoft.com/office/drawing/2014/main" id="{6B1E7905-7AA6-4293-B883-B54D2B440403}"/>
                </a:ext>
              </a:extLst>
            </p:cNvPr>
            <p:cNvSpPr/>
            <p:nvPr/>
          </p:nvSpPr>
          <p:spPr>
            <a:xfrm>
              <a:off x="1105634" y="3115624"/>
              <a:ext cx="395988" cy="195332"/>
            </a:xfrm>
            <a:custGeom>
              <a:avLst/>
              <a:gdLst/>
              <a:ahLst/>
              <a:cxnLst/>
              <a:rect l="l" t="t" r="r" b="b"/>
              <a:pathLst>
                <a:path w="2234" h="1102" extrusionOk="0">
                  <a:moveTo>
                    <a:pt x="2233" y="681"/>
                  </a:moveTo>
                  <a:cubicBezTo>
                    <a:pt x="2233" y="681"/>
                    <a:pt x="1812" y="0"/>
                    <a:pt x="1106" y="22"/>
                  </a:cubicBezTo>
                  <a:cubicBezTo>
                    <a:pt x="399" y="48"/>
                    <a:pt x="26" y="325"/>
                    <a:pt x="9" y="382"/>
                  </a:cubicBezTo>
                  <a:cubicBezTo>
                    <a:pt x="0" y="416"/>
                    <a:pt x="386" y="854"/>
                    <a:pt x="954" y="997"/>
                  </a:cubicBezTo>
                  <a:cubicBezTo>
                    <a:pt x="1366" y="1101"/>
                    <a:pt x="1925" y="1023"/>
                    <a:pt x="2233" y="68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75;p15">
              <a:extLst>
                <a:ext uri="{FF2B5EF4-FFF2-40B4-BE49-F238E27FC236}">
                  <a16:creationId xmlns:a16="http://schemas.microsoft.com/office/drawing/2014/main" id="{7FBEE623-4162-4B5A-B215-E86B79373842}"/>
                </a:ext>
              </a:extLst>
            </p:cNvPr>
            <p:cNvSpPr/>
            <p:nvPr/>
          </p:nvSpPr>
          <p:spPr>
            <a:xfrm>
              <a:off x="773637" y="2418485"/>
              <a:ext cx="384289" cy="211462"/>
            </a:xfrm>
            <a:custGeom>
              <a:avLst/>
              <a:gdLst/>
              <a:ahLst/>
              <a:cxnLst/>
              <a:rect l="l" t="t" r="r" b="b"/>
              <a:pathLst>
                <a:path w="2168" h="1193" extrusionOk="0">
                  <a:moveTo>
                    <a:pt x="2168" y="902"/>
                  </a:moveTo>
                  <a:cubicBezTo>
                    <a:pt x="2168" y="902"/>
                    <a:pt x="1856" y="170"/>
                    <a:pt x="1153" y="83"/>
                  </a:cubicBezTo>
                  <a:cubicBezTo>
                    <a:pt x="447" y="1"/>
                    <a:pt x="39" y="222"/>
                    <a:pt x="13" y="274"/>
                  </a:cubicBezTo>
                  <a:cubicBezTo>
                    <a:pt x="0" y="304"/>
                    <a:pt x="317" y="798"/>
                    <a:pt x="854" y="1024"/>
                  </a:cubicBezTo>
                  <a:cubicBezTo>
                    <a:pt x="1244" y="1189"/>
                    <a:pt x="1812" y="1193"/>
                    <a:pt x="2168" y="90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76;p15">
              <a:extLst>
                <a:ext uri="{FF2B5EF4-FFF2-40B4-BE49-F238E27FC236}">
                  <a16:creationId xmlns:a16="http://schemas.microsoft.com/office/drawing/2014/main" id="{2D20A9D5-A639-48E2-8EBC-9568B4951CA3}"/>
                </a:ext>
              </a:extLst>
            </p:cNvPr>
            <p:cNvSpPr/>
            <p:nvPr/>
          </p:nvSpPr>
          <p:spPr>
            <a:xfrm>
              <a:off x="1062562" y="2197096"/>
              <a:ext cx="301334" cy="374535"/>
            </a:xfrm>
            <a:custGeom>
              <a:avLst/>
              <a:gdLst/>
              <a:ahLst/>
              <a:cxnLst/>
              <a:rect l="l" t="t" r="r" b="b"/>
              <a:pathLst>
                <a:path w="1700" h="2113" extrusionOk="0">
                  <a:moveTo>
                    <a:pt x="612" y="2112"/>
                  </a:moveTo>
                  <a:cubicBezTo>
                    <a:pt x="612" y="2112"/>
                    <a:pt x="1392" y="1974"/>
                    <a:pt x="1548" y="1280"/>
                  </a:cubicBezTo>
                  <a:cubicBezTo>
                    <a:pt x="1700" y="586"/>
                    <a:pt x="1505" y="62"/>
                    <a:pt x="1453" y="31"/>
                  </a:cubicBezTo>
                  <a:cubicBezTo>
                    <a:pt x="1405" y="1"/>
                    <a:pt x="0" y="1193"/>
                    <a:pt x="612" y="211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77;p15">
              <a:extLst>
                <a:ext uri="{FF2B5EF4-FFF2-40B4-BE49-F238E27FC236}">
                  <a16:creationId xmlns:a16="http://schemas.microsoft.com/office/drawing/2014/main" id="{8069A6AE-F200-417A-A634-248266441F15}"/>
                </a:ext>
              </a:extLst>
            </p:cNvPr>
            <p:cNvSpPr/>
            <p:nvPr/>
          </p:nvSpPr>
          <p:spPr>
            <a:xfrm>
              <a:off x="665158" y="1930506"/>
              <a:ext cx="352206" cy="259143"/>
            </a:xfrm>
            <a:custGeom>
              <a:avLst/>
              <a:gdLst/>
              <a:ahLst/>
              <a:cxnLst/>
              <a:rect l="l" t="t" r="r" b="b"/>
              <a:pathLst>
                <a:path w="1987" h="1462" extrusionOk="0">
                  <a:moveTo>
                    <a:pt x="1987" y="1249"/>
                  </a:moveTo>
                  <a:cubicBezTo>
                    <a:pt x="1987" y="1249"/>
                    <a:pt x="1843" y="469"/>
                    <a:pt x="1176" y="235"/>
                  </a:cubicBezTo>
                  <a:cubicBezTo>
                    <a:pt x="508" y="0"/>
                    <a:pt x="57" y="126"/>
                    <a:pt x="22" y="170"/>
                  </a:cubicBezTo>
                  <a:cubicBezTo>
                    <a:pt x="1" y="196"/>
                    <a:pt x="205" y="746"/>
                    <a:pt x="681" y="1089"/>
                  </a:cubicBezTo>
                  <a:cubicBezTo>
                    <a:pt x="1024" y="1332"/>
                    <a:pt x="1575" y="1462"/>
                    <a:pt x="1987" y="124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78;p15">
              <a:extLst>
                <a:ext uri="{FF2B5EF4-FFF2-40B4-BE49-F238E27FC236}">
                  <a16:creationId xmlns:a16="http://schemas.microsoft.com/office/drawing/2014/main" id="{285C9553-7480-4737-ACEB-276F5A0F5BD6}"/>
                </a:ext>
              </a:extLst>
            </p:cNvPr>
            <p:cNvSpPr/>
            <p:nvPr/>
          </p:nvSpPr>
          <p:spPr>
            <a:xfrm>
              <a:off x="961881" y="1813696"/>
              <a:ext cx="317464" cy="340679"/>
            </a:xfrm>
            <a:custGeom>
              <a:avLst/>
              <a:gdLst/>
              <a:ahLst/>
              <a:cxnLst/>
              <a:rect l="l" t="t" r="r" b="b"/>
              <a:pathLst>
                <a:path w="1791" h="1922" extrusionOk="0">
                  <a:moveTo>
                    <a:pt x="395" y="1886"/>
                  </a:moveTo>
                  <a:cubicBezTo>
                    <a:pt x="395" y="1886"/>
                    <a:pt x="1188" y="1921"/>
                    <a:pt x="1488" y="1279"/>
                  </a:cubicBezTo>
                  <a:cubicBezTo>
                    <a:pt x="1791" y="638"/>
                    <a:pt x="1709" y="83"/>
                    <a:pt x="1670" y="44"/>
                  </a:cubicBezTo>
                  <a:cubicBezTo>
                    <a:pt x="1626" y="0"/>
                    <a:pt x="0" y="859"/>
                    <a:pt x="395" y="188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79;p15">
              <a:extLst>
                <a:ext uri="{FF2B5EF4-FFF2-40B4-BE49-F238E27FC236}">
                  <a16:creationId xmlns:a16="http://schemas.microsoft.com/office/drawing/2014/main" id="{C08AEBE5-1412-4E83-A379-7C1BDA64EE5E}"/>
                </a:ext>
              </a:extLst>
            </p:cNvPr>
            <p:cNvSpPr/>
            <p:nvPr/>
          </p:nvSpPr>
          <p:spPr>
            <a:xfrm>
              <a:off x="848793" y="1345569"/>
              <a:ext cx="239294" cy="444549"/>
            </a:xfrm>
            <a:custGeom>
              <a:avLst/>
              <a:gdLst/>
              <a:ahLst/>
              <a:cxnLst/>
              <a:rect l="l" t="t" r="r" b="b"/>
              <a:pathLst>
                <a:path w="1350" h="2508" extrusionOk="0">
                  <a:moveTo>
                    <a:pt x="612" y="2507"/>
                  </a:moveTo>
                  <a:cubicBezTo>
                    <a:pt x="612" y="2507"/>
                    <a:pt x="1349" y="2013"/>
                    <a:pt x="1193" y="1237"/>
                  </a:cubicBezTo>
                  <a:cubicBezTo>
                    <a:pt x="1042" y="461"/>
                    <a:pt x="604" y="10"/>
                    <a:pt x="539" y="1"/>
                  </a:cubicBezTo>
                  <a:cubicBezTo>
                    <a:pt x="500" y="1"/>
                    <a:pt x="62" y="621"/>
                    <a:pt x="23" y="1302"/>
                  </a:cubicBezTo>
                  <a:cubicBezTo>
                    <a:pt x="1" y="1744"/>
                    <a:pt x="200" y="2243"/>
                    <a:pt x="612" y="250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80;p15">
              <a:extLst>
                <a:ext uri="{FF2B5EF4-FFF2-40B4-BE49-F238E27FC236}">
                  <a16:creationId xmlns:a16="http://schemas.microsoft.com/office/drawing/2014/main" id="{67F0D805-4D85-4760-930F-59D8589E0E0C}"/>
                </a:ext>
              </a:extLst>
            </p:cNvPr>
            <p:cNvSpPr/>
            <p:nvPr/>
          </p:nvSpPr>
          <p:spPr>
            <a:xfrm>
              <a:off x="943447" y="1743681"/>
              <a:ext cx="657262" cy="1627178"/>
            </a:xfrm>
            <a:custGeom>
              <a:avLst/>
              <a:gdLst/>
              <a:ahLst/>
              <a:cxnLst/>
              <a:rect l="l" t="t" r="r" b="b"/>
              <a:pathLst>
                <a:path w="3708" h="9180" extrusionOk="0">
                  <a:moveTo>
                    <a:pt x="113" y="1"/>
                  </a:moveTo>
                  <a:lnTo>
                    <a:pt x="0" y="10"/>
                  </a:lnTo>
                  <a:cubicBezTo>
                    <a:pt x="391" y="4961"/>
                    <a:pt x="3603" y="9167"/>
                    <a:pt x="3616" y="9180"/>
                  </a:cubicBezTo>
                  <a:lnTo>
                    <a:pt x="3707" y="9110"/>
                  </a:lnTo>
                  <a:cubicBezTo>
                    <a:pt x="3699" y="9097"/>
                    <a:pt x="503" y="4918"/>
                    <a:pt x="11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81;p15">
              <a:extLst>
                <a:ext uri="{FF2B5EF4-FFF2-40B4-BE49-F238E27FC236}">
                  <a16:creationId xmlns:a16="http://schemas.microsoft.com/office/drawing/2014/main" id="{9C53CB5B-6CAC-4A70-8AC1-003DAD31F39D}"/>
                </a:ext>
              </a:extLst>
            </p:cNvPr>
            <p:cNvSpPr/>
            <p:nvPr/>
          </p:nvSpPr>
          <p:spPr>
            <a:xfrm>
              <a:off x="3069965" y="3403839"/>
              <a:ext cx="768578" cy="913914"/>
            </a:xfrm>
            <a:custGeom>
              <a:avLst/>
              <a:gdLst/>
              <a:ahLst/>
              <a:cxnLst/>
              <a:rect l="l" t="t" r="r" b="b"/>
              <a:pathLst>
                <a:path w="4336" h="5156" extrusionOk="0">
                  <a:moveTo>
                    <a:pt x="581" y="4774"/>
                  </a:moveTo>
                  <a:cubicBezTo>
                    <a:pt x="581" y="4774"/>
                    <a:pt x="0" y="3776"/>
                    <a:pt x="482" y="2502"/>
                  </a:cubicBezTo>
                  <a:cubicBezTo>
                    <a:pt x="1427" y="0"/>
                    <a:pt x="4336" y="989"/>
                    <a:pt x="2753" y="3776"/>
                  </a:cubicBezTo>
                  <a:cubicBezTo>
                    <a:pt x="1969" y="5155"/>
                    <a:pt x="642" y="4748"/>
                    <a:pt x="581" y="477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82;p15">
              <a:extLst>
                <a:ext uri="{FF2B5EF4-FFF2-40B4-BE49-F238E27FC236}">
                  <a16:creationId xmlns:a16="http://schemas.microsoft.com/office/drawing/2014/main" id="{6E2C632C-C91B-446E-9C56-931A090930D4}"/>
                </a:ext>
              </a:extLst>
            </p:cNvPr>
            <p:cNvSpPr/>
            <p:nvPr/>
          </p:nvSpPr>
          <p:spPr>
            <a:xfrm>
              <a:off x="3182876" y="3684963"/>
              <a:ext cx="389075" cy="472910"/>
            </a:xfrm>
            <a:custGeom>
              <a:avLst/>
              <a:gdLst/>
              <a:ahLst/>
              <a:cxnLst/>
              <a:rect l="l" t="t" r="r" b="b"/>
              <a:pathLst>
                <a:path w="2195" h="2668" extrusionOk="0">
                  <a:moveTo>
                    <a:pt x="239" y="2667"/>
                  </a:moveTo>
                  <a:cubicBezTo>
                    <a:pt x="239" y="2667"/>
                    <a:pt x="287" y="2542"/>
                    <a:pt x="404" y="2294"/>
                  </a:cubicBezTo>
                  <a:cubicBezTo>
                    <a:pt x="386" y="2299"/>
                    <a:pt x="334" y="2286"/>
                    <a:pt x="226" y="2130"/>
                  </a:cubicBezTo>
                  <a:cubicBezTo>
                    <a:pt x="105" y="1948"/>
                    <a:pt x="1" y="1592"/>
                    <a:pt x="1" y="1592"/>
                  </a:cubicBezTo>
                  <a:lnTo>
                    <a:pt x="404" y="2290"/>
                  </a:lnTo>
                  <a:cubicBezTo>
                    <a:pt x="469" y="2160"/>
                    <a:pt x="547" y="1995"/>
                    <a:pt x="655" y="1796"/>
                  </a:cubicBezTo>
                  <a:cubicBezTo>
                    <a:pt x="621" y="1774"/>
                    <a:pt x="573" y="1692"/>
                    <a:pt x="521" y="1488"/>
                  </a:cubicBezTo>
                  <a:cubicBezTo>
                    <a:pt x="438" y="1176"/>
                    <a:pt x="473" y="617"/>
                    <a:pt x="473" y="617"/>
                  </a:cubicBezTo>
                  <a:lnTo>
                    <a:pt x="681" y="1753"/>
                  </a:lnTo>
                  <a:cubicBezTo>
                    <a:pt x="759" y="1609"/>
                    <a:pt x="850" y="1445"/>
                    <a:pt x="954" y="1263"/>
                  </a:cubicBezTo>
                  <a:cubicBezTo>
                    <a:pt x="976" y="1228"/>
                    <a:pt x="998" y="1189"/>
                    <a:pt x="1019" y="1154"/>
                  </a:cubicBezTo>
                  <a:cubicBezTo>
                    <a:pt x="989" y="1111"/>
                    <a:pt x="954" y="1028"/>
                    <a:pt x="911" y="872"/>
                  </a:cubicBezTo>
                  <a:cubicBezTo>
                    <a:pt x="829" y="560"/>
                    <a:pt x="868" y="1"/>
                    <a:pt x="868" y="1"/>
                  </a:cubicBezTo>
                  <a:lnTo>
                    <a:pt x="1063" y="1085"/>
                  </a:lnTo>
                  <a:cubicBezTo>
                    <a:pt x="1553" y="287"/>
                    <a:pt x="1848" y="70"/>
                    <a:pt x="1848" y="70"/>
                  </a:cubicBezTo>
                  <a:cubicBezTo>
                    <a:pt x="1848" y="70"/>
                    <a:pt x="1531" y="526"/>
                    <a:pt x="1102" y="1215"/>
                  </a:cubicBezTo>
                  <a:lnTo>
                    <a:pt x="2194" y="877"/>
                  </a:lnTo>
                  <a:cubicBezTo>
                    <a:pt x="2194" y="877"/>
                    <a:pt x="1713" y="1167"/>
                    <a:pt x="1401" y="1237"/>
                  </a:cubicBezTo>
                  <a:cubicBezTo>
                    <a:pt x="1206" y="1280"/>
                    <a:pt x="1111" y="1276"/>
                    <a:pt x="1072" y="1263"/>
                  </a:cubicBezTo>
                  <a:cubicBezTo>
                    <a:pt x="967" y="1427"/>
                    <a:pt x="855" y="1609"/>
                    <a:pt x="742" y="1796"/>
                  </a:cubicBezTo>
                  <a:lnTo>
                    <a:pt x="1874" y="1605"/>
                  </a:lnTo>
                  <a:cubicBezTo>
                    <a:pt x="1874" y="1605"/>
                    <a:pt x="1358" y="1831"/>
                    <a:pt x="1037" y="1861"/>
                  </a:cubicBezTo>
                  <a:cubicBezTo>
                    <a:pt x="850" y="1878"/>
                    <a:pt x="759" y="1861"/>
                    <a:pt x="716" y="1844"/>
                  </a:cubicBezTo>
                  <a:cubicBezTo>
                    <a:pt x="629" y="1987"/>
                    <a:pt x="543" y="2138"/>
                    <a:pt x="452" y="2290"/>
                  </a:cubicBezTo>
                  <a:lnTo>
                    <a:pt x="1245" y="2446"/>
                  </a:lnTo>
                  <a:cubicBezTo>
                    <a:pt x="1245" y="2446"/>
                    <a:pt x="868" y="2464"/>
                    <a:pt x="660" y="2407"/>
                  </a:cubicBezTo>
                  <a:cubicBezTo>
                    <a:pt x="495" y="2360"/>
                    <a:pt x="452" y="2320"/>
                    <a:pt x="447" y="2299"/>
                  </a:cubicBezTo>
                  <a:cubicBezTo>
                    <a:pt x="378" y="2420"/>
                    <a:pt x="308" y="2542"/>
                    <a:pt x="239" y="2667"/>
                  </a:cubicBezTo>
                  <a:close/>
                </a:path>
              </a:pathLst>
            </a:custGeom>
            <a:solidFill>
              <a:srgbClr val="0068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83;p15">
              <a:extLst>
                <a:ext uri="{FF2B5EF4-FFF2-40B4-BE49-F238E27FC236}">
                  <a16:creationId xmlns:a16="http://schemas.microsoft.com/office/drawing/2014/main" id="{B5F993F4-E6A3-44FC-997B-346FD4ECA28F}"/>
                </a:ext>
              </a:extLst>
            </p:cNvPr>
            <p:cNvSpPr/>
            <p:nvPr/>
          </p:nvSpPr>
          <p:spPr>
            <a:xfrm>
              <a:off x="304800" y="3064752"/>
              <a:ext cx="835580" cy="915509"/>
            </a:xfrm>
            <a:custGeom>
              <a:avLst/>
              <a:gdLst/>
              <a:ahLst/>
              <a:cxnLst/>
              <a:rect l="l" t="t" r="r" b="b"/>
              <a:pathLst>
                <a:path w="4714" h="5165" extrusionOk="0">
                  <a:moveTo>
                    <a:pt x="3677" y="5165"/>
                  </a:moveTo>
                  <a:cubicBezTo>
                    <a:pt x="3677" y="5165"/>
                    <a:pt x="2519" y="5152"/>
                    <a:pt x="1670" y="4090"/>
                  </a:cubicBezTo>
                  <a:cubicBezTo>
                    <a:pt x="0" y="2000"/>
                    <a:pt x="2337" y="1"/>
                    <a:pt x="3928" y="2789"/>
                  </a:cubicBezTo>
                  <a:cubicBezTo>
                    <a:pt x="4713" y="4163"/>
                    <a:pt x="3681" y="5095"/>
                    <a:pt x="3677" y="516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84;p15">
              <a:extLst>
                <a:ext uri="{FF2B5EF4-FFF2-40B4-BE49-F238E27FC236}">
                  <a16:creationId xmlns:a16="http://schemas.microsoft.com/office/drawing/2014/main" id="{BCC989D7-1ABB-45F6-BD73-E510C49E63DE}"/>
                </a:ext>
              </a:extLst>
            </p:cNvPr>
            <p:cNvSpPr/>
            <p:nvPr/>
          </p:nvSpPr>
          <p:spPr>
            <a:xfrm>
              <a:off x="554551" y="3407561"/>
              <a:ext cx="406800" cy="479823"/>
            </a:xfrm>
            <a:custGeom>
              <a:avLst/>
              <a:gdLst/>
              <a:ahLst/>
              <a:cxnLst/>
              <a:rect l="l" t="t" r="r" b="b"/>
              <a:pathLst>
                <a:path w="2295" h="2707" extrusionOk="0">
                  <a:moveTo>
                    <a:pt x="1969" y="2706"/>
                  </a:moveTo>
                  <a:cubicBezTo>
                    <a:pt x="1969" y="2706"/>
                    <a:pt x="1886" y="2606"/>
                    <a:pt x="1735" y="2377"/>
                  </a:cubicBezTo>
                  <a:cubicBezTo>
                    <a:pt x="1730" y="2394"/>
                    <a:pt x="1691" y="2433"/>
                    <a:pt x="1501" y="2446"/>
                  </a:cubicBezTo>
                  <a:cubicBezTo>
                    <a:pt x="1284" y="2459"/>
                    <a:pt x="924" y="2364"/>
                    <a:pt x="924" y="2364"/>
                  </a:cubicBezTo>
                  <a:lnTo>
                    <a:pt x="1730" y="2372"/>
                  </a:lnTo>
                  <a:cubicBezTo>
                    <a:pt x="1652" y="2255"/>
                    <a:pt x="1553" y="2104"/>
                    <a:pt x="1436" y="1908"/>
                  </a:cubicBezTo>
                  <a:cubicBezTo>
                    <a:pt x="1397" y="1921"/>
                    <a:pt x="1301" y="1926"/>
                    <a:pt x="1097" y="1865"/>
                  </a:cubicBezTo>
                  <a:cubicBezTo>
                    <a:pt x="790" y="1778"/>
                    <a:pt x="330" y="1462"/>
                    <a:pt x="330" y="1462"/>
                  </a:cubicBezTo>
                  <a:lnTo>
                    <a:pt x="1410" y="1865"/>
                  </a:lnTo>
                  <a:cubicBezTo>
                    <a:pt x="1323" y="1722"/>
                    <a:pt x="1232" y="1562"/>
                    <a:pt x="1128" y="1379"/>
                  </a:cubicBezTo>
                  <a:cubicBezTo>
                    <a:pt x="1110" y="1340"/>
                    <a:pt x="1089" y="1301"/>
                    <a:pt x="1067" y="1262"/>
                  </a:cubicBezTo>
                  <a:cubicBezTo>
                    <a:pt x="1015" y="1267"/>
                    <a:pt x="924" y="1258"/>
                    <a:pt x="772" y="1215"/>
                  </a:cubicBezTo>
                  <a:cubicBezTo>
                    <a:pt x="460" y="1124"/>
                    <a:pt x="0" y="807"/>
                    <a:pt x="0" y="807"/>
                  </a:cubicBezTo>
                  <a:lnTo>
                    <a:pt x="1028" y="1193"/>
                  </a:lnTo>
                  <a:cubicBezTo>
                    <a:pt x="594" y="365"/>
                    <a:pt x="560" y="1"/>
                    <a:pt x="560" y="1"/>
                  </a:cubicBezTo>
                  <a:cubicBezTo>
                    <a:pt x="560" y="1"/>
                    <a:pt x="790" y="508"/>
                    <a:pt x="1158" y="1228"/>
                  </a:cubicBezTo>
                  <a:lnTo>
                    <a:pt x="1431" y="113"/>
                  </a:lnTo>
                  <a:cubicBezTo>
                    <a:pt x="1431" y="113"/>
                    <a:pt x="1431" y="673"/>
                    <a:pt x="1331" y="981"/>
                  </a:cubicBezTo>
                  <a:cubicBezTo>
                    <a:pt x="1271" y="1171"/>
                    <a:pt x="1219" y="1249"/>
                    <a:pt x="1184" y="1280"/>
                  </a:cubicBezTo>
                  <a:cubicBezTo>
                    <a:pt x="1275" y="1453"/>
                    <a:pt x="1375" y="1640"/>
                    <a:pt x="1479" y="1830"/>
                  </a:cubicBezTo>
                  <a:lnTo>
                    <a:pt x="1891" y="764"/>
                  </a:lnTo>
                  <a:cubicBezTo>
                    <a:pt x="1891" y="764"/>
                    <a:pt x="1821" y="1319"/>
                    <a:pt x="1683" y="1609"/>
                  </a:cubicBezTo>
                  <a:cubicBezTo>
                    <a:pt x="1605" y="1778"/>
                    <a:pt x="1544" y="1852"/>
                    <a:pt x="1505" y="1882"/>
                  </a:cubicBezTo>
                  <a:cubicBezTo>
                    <a:pt x="1583" y="2030"/>
                    <a:pt x="1670" y="2182"/>
                    <a:pt x="1756" y="2333"/>
                  </a:cubicBezTo>
                  <a:lnTo>
                    <a:pt x="2294" y="1735"/>
                  </a:lnTo>
                  <a:cubicBezTo>
                    <a:pt x="2294" y="1735"/>
                    <a:pt x="2116" y="2064"/>
                    <a:pt x="1960" y="2216"/>
                  </a:cubicBezTo>
                  <a:cubicBezTo>
                    <a:pt x="1839" y="2333"/>
                    <a:pt x="1782" y="2346"/>
                    <a:pt x="1761" y="2342"/>
                  </a:cubicBezTo>
                  <a:cubicBezTo>
                    <a:pt x="1830" y="2463"/>
                    <a:pt x="1899" y="2585"/>
                    <a:pt x="1969" y="2706"/>
                  </a:cubicBezTo>
                  <a:close/>
                </a:path>
              </a:pathLst>
            </a:custGeom>
            <a:solidFill>
              <a:srgbClr val="0068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85;p15">
              <a:extLst>
                <a:ext uri="{FF2B5EF4-FFF2-40B4-BE49-F238E27FC236}">
                  <a16:creationId xmlns:a16="http://schemas.microsoft.com/office/drawing/2014/main" id="{110FC205-30EF-4854-BFE1-EF83E6B43603}"/>
                </a:ext>
              </a:extLst>
            </p:cNvPr>
            <p:cNvSpPr/>
            <p:nvPr/>
          </p:nvSpPr>
          <p:spPr>
            <a:xfrm>
              <a:off x="580607" y="4206798"/>
              <a:ext cx="3327254" cy="523604"/>
            </a:xfrm>
            <a:custGeom>
              <a:avLst/>
              <a:gdLst/>
              <a:ahLst/>
              <a:cxnLst/>
              <a:rect l="l" t="t" r="r" b="b"/>
              <a:pathLst>
                <a:path w="18771" h="2954" extrusionOk="0">
                  <a:moveTo>
                    <a:pt x="9383" y="1"/>
                  </a:moveTo>
                  <a:cubicBezTo>
                    <a:pt x="4202" y="1"/>
                    <a:pt x="1" y="660"/>
                    <a:pt x="1" y="1475"/>
                  </a:cubicBezTo>
                  <a:cubicBezTo>
                    <a:pt x="1" y="2290"/>
                    <a:pt x="4202" y="2953"/>
                    <a:pt x="9383" y="2953"/>
                  </a:cubicBezTo>
                  <a:cubicBezTo>
                    <a:pt x="14569" y="2953"/>
                    <a:pt x="18770" y="2290"/>
                    <a:pt x="18770" y="1475"/>
                  </a:cubicBezTo>
                  <a:cubicBezTo>
                    <a:pt x="18770" y="660"/>
                    <a:pt x="14569" y="1"/>
                    <a:pt x="93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86;p15">
              <a:extLst>
                <a:ext uri="{FF2B5EF4-FFF2-40B4-BE49-F238E27FC236}">
                  <a16:creationId xmlns:a16="http://schemas.microsoft.com/office/drawing/2014/main" id="{3DE101FA-5DF4-48DA-BFE6-95CF7FEBA05A}"/>
                </a:ext>
              </a:extLst>
            </p:cNvPr>
            <p:cNvSpPr/>
            <p:nvPr/>
          </p:nvSpPr>
          <p:spPr>
            <a:xfrm>
              <a:off x="1517573" y="1245775"/>
              <a:ext cx="1740112" cy="2987414"/>
            </a:xfrm>
            <a:custGeom>
              <a:avLst/>
              <a:gdLst/>
              <a:ahLst/>
              <a:cxnLst/>
              <a:rect l="l" t="t" r="r" b="b"/>
              <a:pathLst>
                <a:path w="9817" h="16854" extrusionOk="0">
                  <a:moveTo>
                    <a:pt x="724" y="0"/>
                  </a:moveTo>
                  <a:cubicBezTo>
                    <a:pt x="325" y="0"/>
                    <a:pt x="0" y="343"/>
                    <a:pt x="0" y="763"/>
                  </a:cubicBezTo>
                  <a:lnTo>
                    <a:pt x="0" y="16090"/>
                  </a:lnTo>
                  <a:cubicBezTo>
                    <a:pt x="0" y="16511"/>
                    <a:pt x="325" y="16853"/>
                    <a:pt x="724" y="16853"/>
                  </a:cubicBezTo>
                  <a:lnTo>
                    <a:pt x="9088" y="16853"/>
                  </a:lnTo>
                  <a:cubicBezTo>
                    <a:pt x="9491" y="16853"/>
                    <a:pt x="9816" y="16511"/>
                    <a:pt x="9816" y="16090"/>
                  </a:cubicBezTo>
                  <a:lnTo>
                    <a:pt x="9816" y="763"/>
                  </a:lnTo>
                  <a:cubicBezTo>
                    <a:pt x="9816" y="343"/>
                    <a:pt x="9491" y="0"/>
                    <a:pt x="90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87;p15">
              <a:extLst>
                <a:ext uri="{FF2B5EF4-FFF2-40B4-BE49-F238E27FC236}">
                  <a16:creationId xmlns:a16="http://schemas.microsoft.com/office/drawing/2014/main" id="{18A4C403-A3FD-4452-A94B-4A7A9667AD9D}"/>
                </a:ext>
              </a:extLst>
            </p:cNvPr>
            <p:cNvSpPr/>
            <p:nvPr/>
          </p:nvSpPr>
          <p:spPr>
            <a:xfrm>
              <a:off x="1648209" y="1577062"/>
              <a:ext cx="1478838" cy="2347887"/>
            </a:xfrm>
            <a:custGeom>
              <a:avLst/>
              <a:gdLst/>
              <a:ahLst/>
              <a:cxnLst/>
              <a:rect l="l" t="t" r="r" b="b"/>
              <a:pathLst>
                <a:path w="8343" h="13246" extrusionOk="0">
                  <a:moveTo>
                    <a:pt x="0" y="0"/>
                  </a:moveTo>
                  <a:lnTo>
                    <a:pt x="0" y="13246"/>
                  </a:lnTo>
                  <a:lnTo>
                    <a:pt x="8342" y="13246"/>
                  </a:lnTo>
                  <a:lnTo>
                    <a:pt x="83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88;p15">
              <a:extLst>
                <a:ext uri="{FF2B5EF4-FFF2-40B4-BE49-F238E27FC236}">
                  <a16:creationId xmlns:a16="http://schemas.microsoft.com/office/drawing/2014/main" id="{CAB4D5D9-A961-4480-8D3F-F22F9AE264A8}"/>
                </a:ext>
              </a:extLst>
            </p:cNvPr>
            <p:cNvSpPr/>
            <p:nvPr/>
          </p:nvSpPr>
          <p:spPr>
            <a:xfrm>
              <a:off x="2132999" y="1367194"/>
              <a:ext cx="508190" cy="106174"/>
            </a:xfrm>
            <a:custGeom>
              <a:avLst/>
              <a:gdLst/>
              <a:ahLst/>
              <a:cxnLst/>
              <a:rect l="l" t="t" r="r" b="b"/>
              <a:pathLst>
                <a:path w="2867" h="599" extrusionOk="0">
                  <a:moveTo>
                    <a:pt x="300" y="0"/>
                  </a:moveTo>
                  <a:cubicBezTo>
                    <a:pt x="135" y="0"/>
                    <a:pt x="1" y="135"/>
                    <a:pt x="1" y="300"/>
                  </a:cubicBezTo>
                  <a:cubicBezTo>
                    <a:pt x="1" y="464"/>
                    <a:pt x="135" y="599"/>
                    <a:pt x="300" y="599"/>
                  </a:cubicBezTo>
                  <a:lnTo>
                    <a:pt x="2568" y="599"/>
                  </a:lnTo>
                  <a:cubicBezTo>
                    <a:pt x="2732" y="599"/>
                    <a:pt x="2867" y="464"/>
                    <a:pt x="2867" y="300"/>
                  </a:cubicBezTo>
                  <a:cubicBezTo>
                    <a:pt x="2867" y="135"/>
                    <a:pt x="2732" y="0"/>
                    <a:pt x="2568" y="0"/>
                  </a:cubicBezTo>
                  <a:close/>
                </a:path>
              </a:pathLst>
            </a:custGeom>
            <a:solidFill>
              <a:srgbClr val="E1DC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89;p15">
              <a:extLst>
                <a:ext uri="{FF2B5EF4-FFF2-40B4-BE49-F238E27FC236}">
                  <a16:creationId xmlns:a16="http://schemas.microsoft.com/office/drawing/2014/main" id="{E4F0BE10-DE3E-46E2-BAAF-086C9AB24A58}"/>
                </a:ext>
              </a:extLst>
            </p:cNvPr>
            <p:cNvSpPr/>
            <p:nvPr/>
          </p:nvSpPr>
          <p:spPr>
            <a:xfrm>
              <a:off x="2294478" y="3980090"/>
              <a:ext cx="186118" cy="186292"/>
            </a:xfrm>
            <a:custGeom>
              <a:avLst/>
              <a:gdLst/>
              <a:ahLst/>
              <a:cxnLst/>
              <a:rect l="l" t="t" r="r" b="b"/>
              <a:pathLst>
                <a:path w="1050" h="1051" extrusionOk="0">
                  <a:moveTo>
                    <a:pt x="525" y="1"/>
                  </a:moveTo>
                  <a:cubicBezTo>
                    <a:pt x="235" y="1"/>
                    <a:pt x="0" y="235"/>
                    <a:pt x="0" y="525"/>
                  </a:cubicBezTo>
                  <a:cubicBezTo>
                    <a:pt x="0" y="816"/>
                    <a:pt x="235" y="1050"/>
                    <a:pt x="525" y="1050"/>
                  </a:cubicBezTo>
                  <a:cubicBezTo>
                    <a:pt x="816" y="1050"/>
                    <a:pt x="1050" y="816"/>
                    <a:pt x="1050" y="525"/>
                  </a:cubicBezTo>
                  <a:cubicBezTo>
                    <a:pt x="1050" y="235"/>
                    <a:pt x="816" y="1"/>
                    <a:pt x="525" y="1"/>
                  </a:cubicBezTo>
                  <a:close/>
                </a:path>
              </a:pathLst>
            </a:custGeom>
            <a:solidFill>
              <a:srgbClr val="8F94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90;p15">
              <a:extLst>
                <a:ext uri="{FF2B5EF4-FFF2-40B4-BE49-F238E27FC236}">
                  <a16:creationId xmlns:a16="http://schemas.microsoft.com/office/drawing/2014/main" id="{3A0B0591-087F-44A2-B17B-8D3CA0DC6837}"/>
                </a:ext>
              </a:extLst>
            </p:cNvPr>
            <p:cNvSpPr/>
            <p:nvPr/>
          </p:nvSpPr>
          <p:spPr>
            <a:xfrm>
              <a:off x="2304404" y="3990194"/>
              <a:ext cx="166265" cy="166972"/>
            </a:xfrm>
            <a:custGeom>
              <a:avLst/>
              <a:gdLst/>
              <a:ahLst/>
              <a:cxnLst/>
              <a:rect l="l" t="t" r="r" b="b"/>
              <a:pathLst>
                <a:path w="938" h="942" extrusionOk="0">
                  <a:moveTo>
                    <a:pt x="469" y="0"/>
                  </a:moveTo>
                  <a:cubicBezTo>
                    <a:pt x="209" y="0"/>
                    <a:pt x="1" y="213"/>
                    <a:pt x="1" y="468"/>
                  </a:cubicBezTo>
                  <a:cubicBezTo>
                    <a:pt x="1" y="729"/>
                    <a:pt x="209" y="941"/>
                    <a:pt x="469" y="941"/>
                  </a:cubicBezTo>
                  <a:cubicBezTo>
                    <a:pt x="729" y="941"/>
                    <a:pt x="937" y="729"/>
                    <a:pt x="937" y="468"/>
                  </a:cubicBezTo>
                  <a:cubicBezTo>
                    <a:pt x="937" y="213"/>
                    <a:pt x="729" y="0"/>
                    <a:pt x="469" y="0"/>
                  </a:cubicBezTo>
                  <a:close/>
                </a:path>
              </a:pathLst>
            </a:custGeom>
            <a:solidFill>
              <a:srgbClr val="98A4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91;p15">
              <a:extLst>
                <a:ext uri="{FF2B5EF4-FFF2-40B4-BE49-F238E27FC236}">
                  <a16:creationId xmlns:a16="http://schemas.microsoft.com/office/drawing/2014/main" id="{9203C212-CCF5-44C5-8224-490FF24ADFEE}"/>
                </a:ext>
              </a:extLst>
            </p:cNvPr>
            <p:cNvSpPr/>
            <p:nvPr/>
          </p:nvSpPr>
          <p:spPr>
            <a:xfrm>
              <a:off x="2171464" y="1383324"/>
              <a:ext cx="425944" cy="74801"/>
            </a:xfrm>
            <a:custGeom>
              <a:avLst/>
              <a:gdLst/>
              <a:ahLst/>
              <a:cxnLst/>
              <a:rect l="l" t="t" r="r" b="b"/>
              <a:pathLst>
                <a:path w="2403" h="422" extrusionOk="0">
                  <a:moveTo>
                    <a:pt x="252" y="0"/>
                  </a:moveTo>
                  <a:cubicBezTo>
                    <a:pt x="114" y="0"/>
                    <a:pt x="1" y="91"/>
                    <a:pt x="1" y="209"/>
                  </a:cubicBezTo>
                  <a:cubicBezTo>
                    <a:pt x="1" y="326"/>
                    <a:pt x="114" y="421"/>
                    <a:pt x="252" y="421"/>
                  </a:cubicBezTo>
                  <a:lnTo>
                    <a:pt x="2151" y="421"/>
                  </a:lnTo>
                  <a:cubicBezTo>
                    <a:pt x="2290" y="421"/>
                    <a:pt x="2403" y="326"/>
                    <a:pt x="2403" y="209"/>
                  </a:cubicBezTo>
                  <a:cubicBezTo>
                    <a:pt x="2403" y="91"/>
                    <a:pt x="2290" y="0"/>
                    <a:pt x="2151" y="0"/>
                  </a:cubicBezTo>
                  <a:close/>
                </a:path>
              </a:pathLst>
            </a:custGeom>
            <a:solidFill>
              <a:srgbClr val="1C24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92;p15">
              <a:extLst>
                <a:ext uri="{FF2B5EF4-FFF2-40B4-BE49-F238E27FC236}">
                  <a16:creationId xmlns:a16="http://schemas.microsoft.com/office/drawing/2014/main" id="{DB122FE2-1F6B-4C07-A8ED-91679FB44B76}"/>
                </a:ext>
              </a:extLst>
            </p:cNvPr>
            <p:cNvSpPr/>
            <p:nvPr/>
          </p:nvSpPr>
          <p:spPr>
            <a:xfrm>
              <a:off x="1337660" y="1607727"/>
              <a:ext cx="2123692" cy="284490"/>
            </a:xfrm>
            <a:custGeom>
              <a:avLst/>
              <a:gdLst/>
              <a:ahLst/>
              <a:cxnLst/>
              <a:rect l="l" t="t" r="r" b="b"/>
              <a:pathLst>
                <a:path w="11981" h="1605" extrusionOk="0">
                  <a:moveTo>
                    <a:pt x="2671" y="0"/>
                  </a:moveTo>
                  <a:lnTo>
                    <a:pt x="1" y="1605"/>
                  </a:lnTo>
                  <a:lnTo>
                    <a:pt x="11980" y="1605"/>
                  </a:lnTo>
                  <a:lnTo>
                    <a:pt x="92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93;p15">
              <a:extLst>
                <a:ext uri="{FF2B5EF4-FFF2-40B4-BE49-F238E27FC236}">
                  <a16:creationId xmlns:a16="http://schemas.microsoft.com/office/drawing/2014/main" id="{E52B5692-D4E9-4D76-92D8-4D755C62C8B7}"/>
                </a:ext>
              </a:extLst>
            </p:cNvPr>
            <p:cNvSpPr/>
            <p:nvPr/>
          </p:nvSpPr>
          <p:spPr>
            <a:xfrm>
              <a:off x="1337660" y="1892042"/>
              <a:ext cx="302929" cy="270665"/>
            </a:xfrm>
            <a:custGeom>
              <a:avLst/>
              <a:gdLst/>
              <a:ahLst/>
              <a:cxnLst/>
              <a:rect l="l" t="t" r="r" b="b"/>
              <a:pathLst>
                <a:path w="1709" h="1527" extrusionOk="0">
                  <a:moveTo>
                    <a:pt x="1" y="1"/>
                  </a:moveTo>
                  <a:lnTo>
                    <a:pt x="1" y="673"/>
                  </a:lnTo>
                  <a:cubicBezTo>
                    <a:pt x="1" y="1145"/>
                    <a:pt x="382" y="1527"/>
                    <a:pt x="855" y="1527"/>
                  </a:cubicBezTo>
                  <a:cubicBezTo>
                    <a:pt x="1327" y="1527"/>
                    <a:pt x="1709" y="1145"/>
                    <a:pt x="1709" y="673"/>
                  </a:cubicBezTo>
                  <a:lnTo>
                    <a:pt x="170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94;p15">
              <a:extLst>
                <a:ext uri="{FF2B5EF4-FFF2-40B4-BE49-F238E27FC236}">
                  <a16:creationId xmlns:a16="http://schemas.microsoft.com/office/drawing/2014/main" id="{004B119E-0AF2-4CDB-ACD9-2D8EFE1C694A}"/>
                </a:ext>
              </a:extLst>
            </p:cNvPr>
            <p:cNvSpPr/>
            <p:nvPr/>
          </p:nvSpPr>
          <p:spPr>
            <a:xfrm>
              <a:off x="1640410" y="1892042"/>
              <a:ext cx="303815" cy="270665"/>
            </a:xfrm>
            <a:custGeom>
              <a:avLst/>
              <a:gdLst/>
              <a:ahLst/>
              <a:cxnLst/>
              <a:rect l="l" t="t" r="r" b="b"/>
              <a:pathLst>
                <a:path w="1714" h="1527" extrusionOk="0">
                  <a:moveTo>
                    <a:pt x="1" y="1"/>
                  </a:moveTo>
                  <a:lnTo>
                    <a:pt x="1" y="673"/>
                  </a:lnTo>
                  <a:cubicBezTo>
                    <a:pt x="1" y="1145"/>
                    <a:pt x="387" y="1527"/>
                    <a:pt x="859" y="1527"/>
                  </a:cubicBezTo>
                  <a:cubicBezTo>
                    <a:pt x="1332" y="1527"/>
                    <a:pt x="1713" y="1145"/>
                    <a:pt x="1713" y="673"/>
                  </a:cubicBezTo>
                  <a:lnTo>
                    <a:pt x="1713" y="1"/>
                  </a:lnTo>
                  <a:close/>
                </a:path>
              </a:pathLst>
            </a:custGeom>
            <a:solidFill>
              <a:srgbClr val="FFE0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95;p15">
              <a:extLst>
                <a:ext uri="{FF2B5EF4-FFF2-40B4-BE49-F238E27FC236}">
                  <a16:creationId xmlns:a16="http://schemas.microsoft.com/office/drawing/2014/main" id="{21B0139D-A831-4FE5-B673-BD9A091D4B79}"/>
                </a:ext>
              </a:extLst>
            </p:cNvPr>
            <p:cNvSpPr/>
            <p:nvPr/>
          </p:nvSpPr>
          <p:spPr>
            <a:xfrm>
              <a:off x="1944047" y="1892042"/>
              <a:ext cx="303638" cy="270665"/>
            </a:xfrm>
            <a:custGeom>
              <a:avLst/>
              <a:gdLst/>
              <a:ahLst/>
              <a:cxnLst/>
              <a:rect l="l" t="t" r="r" b="b"/>
              <a:pathLst>
                <a:path w="1713" h="1527" extrusionOk="0">
                  <a:moveTo>
                    <a:pt x="0" y="1"/>
                  </a:moveTo>
                  <a:lnTo>
                    <a:pt x="0" y="673"/>
                  </a:lnTo>
                  <a:cubicBezTo>
                    <a:pt x="0" y="1145"/>
                    <a:pt x="386" y="1527"/>
                    <a:pt x="859" y="1527"/>
                  </a:cubicBezTo>
                  <a:cubicBezTo>
                    <a:pt x="1331" y="1527"/>
                    <a:pt x="1713" y="1145"/>
                    <a:pt x="1713" y="673"/>
                  </a:cubicBezTo>
                  <a:lnTo>
                    <a:pt x="171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96;p15">
              <a:extLst>
                <a:ext uri="{FF2B5EF4-FFF2-40B4-BE49-F238E27FC236}">
                  <a16:creationId xmlns:a16="http://schemas.microsoft.com/office/drawing/2014/main" id="{CDFBD4C3-74A1-4096-AAE5-1F5036B469AA}"/>
                </a:ext>
              </a:extLst>
            </p:cNvPr>
            <p:cNvSpPr/>
            <p:nvPr/>
          </p:nvSpPr>
          <p:spPr>
            <a:xfrm>
              <a:off x="2247683" y="1892042"/>
              <a:ext cx="303638" cy="270665"/>
            </a:xfrm>
            <a:custGeom>
              <a:avLst/>
              <a:gdLst/>
              <a:ahLst/>
              <a:cxnLst/>
              <a:rect l="l" t="t" r="r" b="b"/>
              <a:pathLst>
                <a:path w="1713" h="1527" extrusionOk="0">
                  <a:moveTo>
                    <a:pt x="0" y="1"/>
                  </a:moveTo>
                  <a:lnTo>
                    <a:pt x="0" y="673"/>
                  </a:lnTo>
                  <a:cubicBezTo>
                    <a:pt x="0" y="1145"/>
                    <a:pt x="382" y="1527"/>
                    <a:pt x="854" y="1527"/>
                  </a:cubicBezTo>
                  <a:cubicBezTo>
                    <a:pt x="1327" y="1527"/>
                    <a:pt x="1713" y="1145"/>
                    <a:pt x="1713" y="673"/>
                  </a:cubicBezTo>
                  <a:lnTo>
                    <a:pt x="1713" y="1"/>
                  </a:lnTo>
                  <a:close/>
                </a:path>
              </a:pathLst>
            </a:custGeom>
            <a:solidFill>
              <a:srgbClr val="FFE0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97;p15">
              <a:extLst>
                <a:ext uri="{FF2B5EF4-FFF2-40B4-BE49-F238E27FC236}">
                  <a16:creationId xmlns:a16="http://schemas.microsoft.com/office/drawing/2014/main" id="{D0E250E2-75A5-4D82-AAAB-3B0B73AFA2BA}"/>
                </a:ext>
              </a:extLst>
            </p:cNvPr>
            <p:cNvSpPr/>
            <p:nvPr/>
          </p:nvSpPr>
          <p:spPr>
            <a:xfrm>
              <a:off x="2551142" y="1892042"/>
              <a:ext cx="303815" cy="270665"/>
            </a:xfrm>
            <a:custGeom>
              <a:avLst/>
              <a:gdLst/>
              <a:ahLst/>
              <a:cxnLst/>
              <a:rect l="l" t="t" r="r" b="b"/>
              <a:pathLst>
                <a:path w="1714" h="1527" extrusionOk="0">
                  <a:moveTo>
                    <a:pt x="1" y="1"/>
                  </a:moveTo>
                  <a:lnTo>
                    <a:pt x="1" y="673"/>
                  </a:lnTo>
                  <a:cubicBezTo>
                    <a:pt x="1" y="1145"/>
                    <a:pt x="382" y="1527"/>
                    <a:pt x="855" y="1527"/>
                  </a:cubicBezTo>
                  <a:cubicBezTo>
                    <a:pt x="1327" y="1527"/>
                    <a:pt x="1713" y="1145"/>
                    <a:pt x="1713" y="673"/>
                  </a:cubicBezTo>
                  <a:lnTo>
                    <a:pt x="171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98;p15">
              <a:extLst>
                <a:ext uri="{FF2B5EF4-FFF2-40B4-BE49-F238E27FC236}">
                  <a16:creationId xmlns:a16="http://schemas.microsoft.com/office/drawing/2014/main" id="{5B33BB85-53C4-4FEF-BB9A-7DCB7CEE581C}"/>
                </a:ext>
              </a:extLst>
            </p:cNvPr>
            <p:cNvSpPr/>
            <p:nvPr/>
          </p:nvSpPr>
          <p:spPr>
            <a:xfrm>
              <a:off x="2854778" y="1892042"/>
              <a:ext cx="302929" cy="270665"/>
            </a:xfrm>
            <a:custGeom>
              <a:avLst/>
              <a:gdLst/>
              <a:ahLst/>
              <a:cxnLst/>
              <a:rect l="l" t="t" r="r" b="b"/>
              <a:pathLst>
                <a:path w="1709" h="1527" extrusionOk="0">
                  <a:moveTo>
                    <a:pt x="0" y="1"/>
                  </a:moveTo>
                  <a:lnTo>
                    <a:pt x="0" y="673"/>
                  </a:lnTo>
                  <a:cubicBezTo>
                    <a:pt x="0" y="1145"/>
                    <a:pt x="382" y="1527"/>
                    <a:pt x="854" y="1527"/>
                  </a:cubicBezTo>
                  <a:cubicBezTo>
                    <a:pt x="1327" y="1527"/>
                    <a:pt x="1709" y="1145"/>
                    <a:pt x="1709" y="673"/>
                  </a:cubicBezTo>
                  <a:lnTo>
                    <a:pt x="1709" y="1"/>
                  </a:lnTo>
                  <a:close/>
                </a:path>
              </a:pathLst>
            </a:custGeom>
            <a:solidFill>
              <a:srgbClr val="FFE0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99;p15">
              <a:extLst>
                <a:ext uri="{FF2B5EF4-FFF2-40B4-BE49-F238E27FC236}">
                  <a16:creationId xmlns:a16="http://schemas.microsoft.com/office/drawing/2014/main" id="{D3EA76F8-E9F8-4379-9327-0D40027465D8}"/>
                </a:ext>
              </a:extLst>
            </p:cNvPr>
            <p:cNvSpPr/>
            <p:nvPr/>
          </p:nvSpPr>
          <p:spPr>
            <a:xfrm>
              <a:off x="3461165" y="1892042"/>
              <a:ext cx="303638" cy="270665"/>
            </a:xfrm>
            <a:custGeom>
              <a:avLst/>
              <a:gdLst/>
              <a:ahLst/>
              <a:cxnLst/>
              <a:rect l="l" t="t" r="r" b="b"/>
              <a:pathLst>
                <a:path w="1713" h="1527" extrusionOk="0">
                  <a:moveTo>
                    <a:pt x="0" y="1"/>
                  </a:moveTo>
                  <a:lnTo>
                    <a:pt x="0" y="673"/>
                  </a:lnTo>
                  <a:cubicBezTo>
                    <a:pt x="0" y="1145"/>
                    <a:pt x="382" y="1527"/>
                    <a:pt x="854" y="1527"/>
                  </a:cubicBezTo>
                  <a:cubicBezTo>
                    <a:pt x="1327" y="1527"/>
                    <a:pt x="1713" y="1145"/>
                    <a:pt x="1713" y="673"/>
                  </a:cubicBezTo>
                  <a:lnTo>
                    <a:pt x="1713" y="1"/>
                  </a:lnTo>
                  <a:close/>
                </a:path>
              </a:pathLst>
            </a:custGeom>
            <a:solidFill>
              <a:srgbClr val="FFE0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00;p15">
              <a:extLst>
                <a:ext uri="{FF2B5EF4-FFF2-40B4-BE49-F238E27FC236}">
                  <a16:creationId xmlns:a16="http://schemas.microsoft.com/office/drawing/2014/main" id="{FE42B87F-6F2D-4592-AAC8-86CEC70CC68D}"/>
                </a:ext>
              </a:extLst>
            </p:cNvPr>
            <p:cNvSpPr/>
            <p:nvPr/>
          </p:nvSpPr>
          <p:spPr>
            <a:xfrm>
              <a:off x="3157529" y="1892042"/>
              <a:ext cx="303815" cy="270665"/>
            </a:xfrm>
            <a:custGeom>
              <a:avLst/>
              <a:gdLst/>
              <a:ahLst/>
              <a:cxnLst/>
              <a:rect l="l" t="t" r="r" b="b"/>
              <a:pathLst>
                <a:path w="1714" h="1527" extrusionOk="0">
                  <a:moveTo>
                    <a:pt x="1" y="1"/>
                  </a:moveTo>
                  <a:lnTo>
                    <a:pt x="1" y="673"/>
                  </a:lnTo>
                  <a:cubicBezTo>
                    <a:pt x="1" y="1145"/>
                    <a:pt x="386" y="1527"/>
                    <a:pt x="859" y="1527"/>
                  </a:cubicBezTo>
                  <a:cubicBezTo>
                    <a:pt x="1332" y="1527"/>
                    <a:pt x="1713" y="1145"/>
                    <a:pt x="1713" y="673"/>
                  </a:cubicBezTo>
                  <a:lnTo>
                    <a:pt x="171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01;p15">
              <a:extLst>
                <a:ext uri="{FF2B5EF4-FFF2-40B4-BE49-F238E27FC236}">
                  <a16:creationId xmlns:a16="http://schemas.microsoft.com/office/drawing/2014/main" id="{39A2D1AD-A000-4DB5-9031-7056C2676E31}"/>
                </a:ext>
              </a:extLst>
            </p:cNvPr>
            <p:cNvSpPr/>
            <p:nvPr/>
          </p:nvSpPr>
          <p:spPr>
            <a:xfrm>
              <a:off x="1337660" y="1607727"/>
              <a:ext cx="638827" cy="284490"/>
            </a:xfrm>
            <a:custGeom>
              <a:avLst/>
              <a:gdLst/>
              <a:ahLst/>
              <a:cxnLst/>
              <a:rect l="l" t="t" r="r" b="b"/>
              <a:pathLst>
                <a:path w="3604" h="1605" extrusionOk="0">
                  <a:moveTo>
                    <a:pt x="2671" y="0"/>
                  </a:moveTo>
                  <a:lnTo>
                    <a:pt x="1" y="1605"/>
                  </a:lnTo>
                  <a:lnTo>
                    <a:pt x="1709" y="1605"/>
                  </a:lnTo>
                  <a:lnTo>
                    <a:pt x="3604" y="0"/>
                  </a:lnTo>
                  <a:close/>
                </a:path>
              </a:pathLst>
            </a:custGeom>
            <a:solidFill>
              <a:srgbClr val="FF8B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02;p15">
              <a:extLst>
                <a:ext uri="{FF2B5EF4-FFF2-40B4-BE49-F238E27FC236}">
                  <a16:creationId xmlns:a16="http://schemas.microsoft.com/office/drawing/2014/main" id="{F6D60666-814F-4801-88DB-1D46BEE1406A}"/>
                </a:ext>
              </a:extLst>
            </p:cNvPr>
            <p:cNvSpPr/>
            <p:nvPr/>
          </p:nvSpPr>
          <p:spPr>
            <a:xfrm>
              <a:off x="1944047" y="1607727"/>
              <a:ext cx="362841" cy="284490"/>
            </a:xfrm>
            <a:custGeom>
              <a:avLst/>
              <a:gdLst/>
              <a:ahLst/>
              <a:cxnLst/>
              <a:rect l="l" t="t" r="r" b="b"/>
              <a:pathLst>
                <a:path w="2047" h="1605" extrusionOk="0">
                  <a:moveTo>
                    <a:pt x="1115" y="0"/>
                  </a:moveTo>
                  <a:lnTo>
                    <a:pt x="0" y="1605"/>
                  </a:lnTo>
                  <a:lnTo>
                    <a:pt x="1713" y="1605"/>
                  </a:lnTo>
                  <a:lnTo>
                    <a:pt x="2047" y="0"/>
                  </a:lnTo>
                  <a:close/>
                </a:path>
              </a:pathLst>
            </a:custGeom>
            <a:solidFill>
              <a:srgbClr val="FF8B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03;p15">
              <a:extLst>
                <a:ext uri="{FF2B5EF4-FFF2-40B4-BE49-F238E27FC236}">
                  <a16:creationId xmlns:a16="http://schemas.microsoft.com/office/drawing/2014/main" id="{C3FAA106-E341-4668-834C-A49BC8D9F197}"/>
                </a:ext>
              </a:extLst>
            </p:cNvPr>
            <p:cNvSpPr/>
            <p:nvPr/>
          </p:nvSpPr>
          <p:spPr>
            <a:xfrm>
              <a:off x="2472087" y="1607727"/>
              <a:ext cx="382871" cy="284490"/>
            </a:xfrm>
            <a:custGeom>
              <a:avLst/>
              <a:gdLst/>
              <a:ahLst/>
              <a:cxnLst/>
              <a:rect l="l" t="t" r="r" b="b"/>
              <a:pathLst>
                <a:path w="2160" h="1605" extrusionOk="0">
                  <a:moveTo>
                    <a:pt x="0" y="0"/>
                  </a:moveTo>
                  <a:lnTo>
                    <a:pt x="447" y="1605"/>
                  </a:lnTo>
                  <a:lnTo>
                    <a:pt x="2159" y="1605"/>
                  </a:lnTo>
                  <a:lnTo>
                    <a:pt x="937" y="0"/>
                  </a:lnTo>
                  <a:close/>
                </a:path>
              </a:pathLst>
            </a:custGeom>
            <a:solidFill>
              <a:srgbClr val="FF8B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04;p15">
              <a:extLst>
                <a:ext uri="{FF2B5EF4-FFF2-40B4-BE49-F238E27FC236}">
                  <a16:creationId xmlns:a16="http://schemas.microsoft.com/office/drawing/2014/main" id="{D912F408-B6C1-4BA5-99A3-0F839DB60967}"/>
                </a:ext>
              </a:extLst>
            </p:cNvPr>
            <p:cNvSpPr/>
            <p:nvPr/>
          </p:nvSpPr>
          <p:spPr>
            <a:xfrm>
              <a:off x="2803197" y="1607727"/>
              <a:ext cx="658148" cy="284490"/>
            </a:xfrm>
            <a:custGeom>
              <a:avLst/>
              <a:gdLst/>
              <a:ahLst/>
              <a:cxnLst/>
              <a:rect l="l" t="t" r="r" b="b"/>
              <a:pathLst>
                <a:path w="3713" h="1605" extrusionOk="0">
                  <a:moveTo>
                    <a:pt x="1" y="0"/>
                  </a:moveTo>
                  <a:lnTo>
                    <a:pt x="2000" y="1605"/>
                  </a:lnTo>
                  <a:lnTo>
                    <a:pt x="3712" y="1605"/>
                  </a:lnTo>
                  <a:lnTo>
                    <a:pt x="933" y="0"/>
                  </a:lnTo>
                  <a:close/>
                </a:path>
              </a:pathLst>
            </a:custGeom>
            <a:solidFill>
              <a:srgbClr val="FF8B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05;p15">
              <a:extLst>
                <a:ext uri="{FF2B5EF4-FFF2-40B4-BE49-F238E27FC236}">
                  <a16:creationId xmlns:a16="http://schemas.microsoft.com/office/drawing/2014/main" id="{2A91DFA5-529D-4BAE-B5DA-5FF2141BAD88}"/>
                </a:ext>
              </a:extLst>
            </p:cNvPr>
            <p:cNvSpPr/>
            <p:nvPr/>
          </p:nvSpPr>
          <p:spPr>
            <a:xfrm>
              <a:off x="2968398" y="1607727"/>
              <a:ext cx="799597" cy="284490"/>
            </a:xfrm>
            <a:custGeom>
              <a:avLst/>
              <a:gdLst/>
              <a:ahLst/>
              <a:cxnLst/>
              <a:rect l="l" t="t" r="r" b="b"/>
              <a:pathLst>
                <a:path w="4511" h="1605" extrusionOk="0">
                  <a:moveTo>
                    <a:pt x="1" y="0"/>
                  </a:moveTo>
                  <a:lnTo>
                    <a:pt x="2780" y="1605"/>
                  </a:lnTo>
                  <a:lnTo>
                    <a:pt x="4510" y="1605"/>
                  </a:lnTo>
                  <a:lnTo>
                    <a:pt x="93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06;p15">
              <a:extLst>
                <a:ext uri="{FF2B5EF4-FFF2-40B4-BE49-F238E27FC236}">
                  <a16:creationId xmlns:a16="http://schemas.microsoft.com/office/drawing/2014/main" id="{E2AB6A79-F692-4964-B336-AEB5DF170914}"/>
                </a:ext>
              </a:extLst>
            </p:cNvPr>
            <p:cNvSpPr/>
            <p:nvPr/>
          </p:nvSpPr>
          <p:spPr>
            <a:xfrm>
              <a:off x="1034024" y="1892042"/>
              <a:ext cx="303815" cy="270665"/>
            </a:xfrm>
            <a:custGeom>
              <a:avLst/>
              <a:gdLst/>
              <a:ahLst/>
              <a:cxnLst/>
              <a:rect l="l" t="t" r="r" b="b"/>
              <a:pathLst>
                <a:path w="1714" h="1527" extrusionOk="0">
                  <a:moveTo>
                    <a:pt x="1" y="1"/>
                  </a:moveTo>
                  <a:lnTo>
                    <a:pt x="1" y="673"/>
                  </a:lnTo>
                  <a:cubicBezTo>
                    <a:pt x="1" y="1145"/>
                    <a:pt x="382" y="1527"/>
                    <a:pt x="855" y="1527"/>
                  </a:cubicBezTo>
                  <a:cubicBezTo>
                    <a:pt x="1328" y="1527"/>
                    <a:pt x="1714" y="1145"/>
                    <a:pt x="1714" y="673"/>
                  </a:cubicBezTo>
                  <a:lnTo>
                    <a:pt x="1714" y="1"/>
                  </a:lnTo>
                  <a:close/>
                </a:path>
              </a:pathLst>
            </a:custGeom>
            <a:solidFill>
              <a:srgbClr val="FFE0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07;p15">
              <a:extLst>
                <a:ext uri="{FF2B5EF4-FFF2-40B4-BE49-F238E27FC236}">
                  <a16:creationId xmlns:a16="http://schemas.microsoft.com/office/drawing/2014/main" id="{30A62E89-920F-4BDD-BAD7-E6CDF2611982}"/>
                </a:ext>
              </a:extLst>
            </p:cNvPr>
            <p:cNvSpPr/>
            <p:nvPr/>
          </p:nvSpPr>
          <p:spPr>
            <a:xfrm>
              <a:off x="1034024" y="1607727"/>
              <a:ext cx="779567" cy="284490"/>
            </a:xfrm>
            <a:custGeom>
              <a:avLst/>
              <a:gdLst/>
              <a:ahLst/>
              <a:cxnLst/>
              <a:rect l="l" t="t" r="r" b="b"/>
              <a:pathLst>
                <a:path w="4398" h="1605" extrusionOk="0">
                  <a:moveTo>
                    <a:pt x="3465" y="0"/>
                  </a:moveTo>
                  <a:lnTo>
                    <a:pt x="1" y="1605"/>
                  </a:lnTo>
                  <a:lnTo>
                    <a:pt x="1714" y="1605"/>
                  </a:lnTo>
                  <a:lnTo>
                    <a:pt x="43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08;p15">
              <a:extLst>
                <a:ext uri="{FF2B5EF4-FFF2-40B4-BE49-F238E27FC236}">
                  <a16:creationId xmlns:a16="http://schemas.microsoft.com/office/drawing/2014/main" id="{99EC1378-37D2-42E0-B801-C9887090E73B}"/>
                </a:ext>
              </a:extLst>
            </p:cNvPr>
            <p:cNvSpPr/>
            <p:nvPr/>
          </p:nvSpPr>
          <p:spPr>
            <a:xfrm>
              <a:off x="1647323" y="1569263"/>
              <a:ext cx="1485042" cy="38641"/>
            </a:xfrm>
            <a:custGeom>
              <a:avLst/>
              <a:gdLst/>
              <a:ahLst/>
              <a:cxnLst/>
              <a:rect l="l" t="t" r="r" b="b"/>
              <a:pathLst>
                <a:path w="8378" h="218" extrusionOk="0">
                  <a:moveTo>
                    <a:pt x="1" y="1"/>
                  </a:moveTo>
                  <a:lnTo>
                    <a:pt x="1" y="217"/>
                  </a:lnTo>
                  <a:lnTo>
                    <a:pt x="8377" y="217"/>
                  </a:lnTo>
                  <a:lnTo>
                    <a:pt x="8377" y="1"/>
                  </a:lnTo>
                  <a:close/>
                </a:path>
              </a:pathLst>
            </a:custGeom>
            <a:solidFill>
              <a:srgbClr val="FF8B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09;p15">
              <a:extLst>
                <a:ext uri="{FF2B5EF4-FFF2-40B4-BE49-F238E27FC236}">
                  <a16:creationId xmlns:a16="http://schemas.microsoft.com/office/drawing/2014/main" id="{78B7523D-7084-4F23-9798-DD391C22D95D}"/>
                </a:ext>
              </a:extLst>
            </p:cNvPr>
            <p:cNvSpPr/>
            <p:nvPr/>
          </p:nvSpPr>
          <p:spPr>
            <a:xfrm>
              <a:off x="1161647" y="2210035"/>
              <a:ext cx="904710" cy="783456"/>
            </a:xfrm>
            <a:custGeom>
              <a:avLst/>
              <a:gdLst/>
              <a:ahLst/>
              <a:cxnLst/>
              <a:rect l="l" t="t" r="r" b="b"/>
              <a:pathLst>
                <a:path w="5104" h="4420" extrusionOk="0">
                  <a:moveTo>
                    <a:pt x="931" y="975"/>
                  </a:moveTo>
                  <a:cubicBezTo>
                    <a:pt x="978" y="975"/>
                    <a:pt x="1024" y="987"/>
                    <a:pt x="1067" y="1012"/>
                  </a:cubicBezTo>
                  <a:cubicBezTo>
                    <a:pt x="1193" y="1090"/>
                    <a:pt x="1236" y="1250"/>
                    <a:pt x="1158" y="1376"/>
                  </a:cubicBezTo>
                  <a:cubicBezTo>
                    <a:pt x="1110" y="1459"/>
                    <a:pt x="1021" y="1506"/>
                    <a:pt x="931" y="1506"/>
                  </a:cubicBezTo>
                  <a:cubicBezTo>
                    <a:pt x="884" y="1506"/>
                    <a:pt x="837" y="1494"/>
                    <a:pt x="794" y="1467"/>
                  </a:cubicBezTo>
                  <a:cubicBezTo>
                    <a:pt x="668" y="1393"/>
                    <a:pt x="629" y="1229"/>
                    <a:pt x="703" y="1103"/>
                  </a:cubicBezTo>
                  <a:cubicBezTo>
                    <a:pt x="755" y="1020"/>
                    <a:pt x="842" y="975"/>
                    <a:pt x="931" y="975"/>
                  </a:cubicBezTo>
                  <a:close/>
                  <a:moveTo>
                    <a:pt x="1327" y="1"/>
                  </a:moveTo>
                  <a:cubicBezTo>
                    <a:pt x="1300" y="1"/>
                    <a:pt x="1273" y="8"/>
                    <a:pt x="1249" y="23"/>
                  </a:cubicBezTo>
                  <a:lnTo>
                    <a:pt x="109" y="652"/>
                  </a:lnTo>
                  <a:cubicBezTo>
                    <a:pt x="57" y="678"/>
                    <a:pt x="27" y="730"/>
                    <a:pt x="27" y="786"/>
                  </a:cubicBezTo>
                  <a:lnTo>
                    <a:pt x="1" y="2091"/>
                  </a:lnTo>
                  <a:cubicBezTo>
                    <a:pt x="1" y="2148"/>
                    <a:pt x="31" y="2200"/>
                    <a:pt x="79" y="2230"/>
                  </a:cubicBezTo>
                  <a:lnTo>
                    <a:pt x="3677" y="4398"/>
                  </a:lnTo>
                  <a:cubicBezTo>
                    <a:pt x="3702" y="4412"/>
                    <a:pt x="3728" y="4419"/>
                    <a:pt x="3755" y="4419"/>
                  </a:cubicBezTo>
                  <a:cubicBezTo>
                    <a:pt x="3809" y="4419"/>
                    <a:pt x="3862" y="4391"/>
                    <a:pt x="3894" y="4342"/>
                  </a:cubicBezTo>
                  <a:lnTo>
                    <a:pt x="5056" y="2408"/>
                  </a:lnTo>
                  <a:cubicBezTo>
                    <a:pt x="5104" y="2334"/>
                    <a:pt x="5078" y="2235"/>
                    <a:pt x="5004" y="2191"/>
                  </a:cubicBezTo>
                  <a:lnTo>
                    <a:pt x="1405" y="23"/>
                  </a:lnTo>
                  <a:cubicBezTo>
                    <a:pt x="1382" y="8"/>
                    <a:pt x="1354" y="1"/>
                    <a:pt x="132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10;p15">
              <a:extLst>
                <a:ext uri="{FF2B5EF4-FFF2-40B4-BE49-F238E27FC236}">
                  <a16:creationId xmlns:a16="http://schemas.microsoft.com/office/drawing/2014/main" id="{2A82BA92-5BBF-4541-A49C-4BE8C3C89EEA}"/>
                </a:ext>
              </a:extLst>
            </p:cNvPr>
            <p:cNvSpPr/>
            <p:nvPr/>
          </p:nvSpPr>
          <p:spPr>
            <a:xfrm>
              <a:off x="1417602" y="2425398"/>
              <a:ext cx="212351" cy="221566"/>
            </a:xfrm>
            <a:custGeom>
              <a:avLst/>
              <a:gdLst/>
              <a:ahLst/>
              <a:cxnLst/>
              <a:rect l="l" t="t" r="r" b="b"/>
              <a:pathLst>
                <a:path w="1198" h="1250" extrusionOk="0">
                  <a:moveTo>
                    <a:pt x="386" y="1"/>
                  </a:moveTo>
                  <a:lnTo>
                    <a:pt x="178" y="378"/>
                  </a:lnTo>
                  <a:lnTo>
                    <a:pt x="417" y="508"/>
                  </a:lnTo>
                  <a:lnTo>
                    <a:pt x="499" y="356"/>
                  </a:lnTo>
                  <a:lnTo>
                    <a:pt x="759" y="499"/>
                  </a:lnTo>
                  <a:lnTo>
                    <a:pt x="0" y="1085"/>
                  </a:lnTo>
                  <a:lnTo>
                    <a:pt x="304" y="1249"/>
                  </a:lnTo>
                  <a:lnTo>
                    <a:pt x="1102" y="629"/>
                  </a:lnTo>
                  <a:lnTo>
                    <a:pt x="1197" y="452"/>
                  </a:lnTo>
                  <a:lnTo>
                    <a:pt x="3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11;p15">
              <a:extLst>
                <a:ext uri="{FF2B5EF4-FFF2-40B4-BE49-F238E27FC236}">
                  <a16:creationId xmlns:a16="http://schemas.microsoft.com/office/drawing/2014/main" id="{57EEBF94-E4A2-400A-8C3C-2256EA60DD65}"/>
                </a:ext>
              </a:extLst>
            </p:cNvPr>
            <p:cNvSpPr/>
            <p:nvPr/>
          </p:nvSpPr>
          <p:spPr>
            <a:xfrm>
              <a:off x="1545934" y="2519875"/>
              <a:ext cx="221569" cy="220502"/>
            </a:xfrm>
            <a:custGeom>
              <a:avLst/>
              <a:gdLst/>
              <a:ahLst/>
              <a:cxnLst/>
              <a:rect l="l" t="t" r="r" b="b"/>
              <a:pathLst>
                <a:path w="1250" h="1244" extrusionOk="0">
                  <a:moveTo>
                    <a:pt x="625" y="1"/>
                  </a:moveTo>
                  <a:lnTo>
                    <a:pt x="256" y="556"/>
                  </a:lnTo>
                  <a:lnTo>
                    <a:pt x="521" y="703"/>
                  </a:lnTo>
                  <a:cubicBezTo>
                    <a:pt x="673" y="786"/>
                    <a:pt x="690" y="846"/>
                    <a:pt x="655" y="907"/>
                  </a:cubicBezTo>
                  <a:cubicBezTo>
                    <a:pt x="636" y="943"/>
                    <a:pt x="602" y="960"/>
                    <a:pt x="560" y="960"/>
                  </a:cubicBezTo>
                  <a:cubicBezTo>
                    <a:pt x="524" y="960"/>
                    <a:pt x="484" y="948"/>
                    <a:pt x="443" y="924"/>
                  </a:cubicBezTo>
                  <a:cubicBezTo>
                    <a:pt x="347" y="872"/>
                    <a:pt x="265" y="790"/>
                    <a:pt x="217" y="695"/>
                  </a:cubicBezTo>
                  <a:lnTo>
                    <a:pt x="0" y="846"/>
                  </a:lnTo>
                  <a:cubicBezTo>
                    <a:pt x="61" y="968"/>
                    <a:pt x="187" y="1081"/>
                    <a:pt x="326" y="1159"/>
                  </a:cubicBezTo>
                  <a:cubicBezTo>
                    <a:pt x="434" y="1217"/>
                    <a:pt x="532" y="1243"/>
                    <a:pt x="618" y="1243"/>
                  </a:cubicBezTo>
                  <a:cubicBezTo>
                    <a:pt x="767" y="1243"/>
                    <a:pt x="878" y="1167"/>
                    <a:pt x="941" y="1055"/>
                  </a:cubicBezTo>
                  <a:cubicBezTo>
                    <a:pt x="1037" y="881"/>
                    <a:pt x="998" y="682"/>
                    <a:pt x="707" y="521"/>
                  </a:cubicBezTo>
                  <a:lnTo>
                    <a:pt x="642" y="482"/>
                  </a:lnTo>
                  <a:lnTo>
                    <a:pt x="733" y="348"/>
                  </a:lnTo>
                  <a:lnTo>
                    <a:pt x="1132" y="565"/>
                  </a:lnTo>
                  <a:lnTo>
                    <a:pt x="1249" y="348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12;p15">
              <a:extLst>
                <a:ext uri="{FF2B5EF4-FFF2-40B4-BE49-F238E27FC236}">
                  <a16:creationId xmlns:a16="http://schemas.microsoft.com/office/drawing/2014/main" id="{07237B2A-0EE6-466F-AD01-8E8F6230A6A9}"/>
                </a:ext>
              </a:extLst>
            </p:cNvPr>
            <p:cNvSpPr/>
            <p:nvPr/>
          </p:nvSpPr>
          <p:spPr>
            <a:xfrm>
              <a:off x="1741977" y="2662741"/>
              <a:ext cx="113089" cy="121772"/>
            </a:xfrm>
            <a:custGeom>
              <a:avLst/>
              <a:gdLst/>
              <a:ahLst/>
              <a:cxnLst/>
              <a:rect l="l" t="t" r="r" b="b"/>
              <a:pathLst>
                <a:path w="638" h="687" extrusionOk="0">
                  <a:moveTo>
                    <a:pt x="255" y="37"/>
                  </a:moveTo>
                  <a:cubicBezTo>
                    <a:pt x="266" y="37"/>
                    <a:pt x="279" y="39"/>
                    <a:pt x="291" y="45"/>
                  </a:cubicBezTo>
                  <a:cubicBezTo>
                    <a:pt x="334" y="71"/>
                    <a:pt x="343" y="127"/>
                    <a:pt x="308" y="188"/>
                  </a:cubicBezTo>
                  <a:cubicBezTo>
                    <a:pt x="283" y="235"/>
                    <a:pt x="251" y="259"/>
                    <a:pt x="217" y="259"/>
                  </a:cubicBezTo>
                  <a:cubicBezTo>
                    <a:pt x="204" y="259"/>
                    <a:pt x="191" y="256"/>
                    <a:pt x="178" y="249"/>
                  </a:cubicBezTo>
                  <a:cubicBezTo>
                    <a:pt x="135" y="223"/>
                    <a:pt x="126" y="170"/>
                    <a:pt x="161" y="105"/>
                  </a:cubicBezTo>
                  <a:cubicBezTo>
                    <a:pt x="186" y="60"/>
                    <a:pt x="220" y="37"/>
                    <a:pt x="255" y="37"/>
                  </a:cubicBezTo>
                  <a:close/>
                  <a:moveTo>
                    <a:pt x="253" y="0"/>
                  </a:moveTo>
                  <a:cubicBezTo>
                    <a:pt x="204" y="0"/>
                    <a:pt x="157" y="32"/>
                    <a:pt x="126" y="88"/>
                  </a:cubicBezTo>
                  <a:cubicBezTo>
                    <a:pt x="82" y="166"/>
                    <a:pt x="95" y="244"/>
                    <a:pt x="161" y="279"/>
                  </a:cubicBezTo>
                  <a:cubicBezTo>
                    <a:pt x="180" y="289"/>
                    <a:pt x="199" y="294"/>
                    <a:pt x="219" y="294"/>
                  </a:cubicBezTo>
                  <a:cubicBezTo>
                    <a:pt x="266" y="294"/>
                    <a:pt x="312" y="265"/>
                    <a:pt x="343" y="210"/>
                  </a:cubicBezTo>
                  <a:cubicBezTo>
                    <a:pt x="386" y="127"/>
                    <a:pt x="373" y="49"/>
                    <a:pt x="308" y="14"/>
                  </a:cubicBezTo>
                  <a:cubicBezTo>
                    <a:pt x="290" y="5"/>
                    <a:pt x="271" y="0"/>
                    <a:pt x="253" y="0"/>
                  </a:cubicBezTo>
                  <a:close/>
                  <a:moveTo>
                    <a:pt x="598" y="179"/>
                  </a:moveTo>
                  <a:lnTo>
                    <a:pt x="0" y="483"/>
                  </a:lnTo>
                  <a:lnTo>
                    <a:pt x="39" y="509"/>
                  </a:lnTo>
                  <a:lnTo>
                    <a:pt x="637" y="201"/>
                  </a:lnTo>
                  <a:lnTo>
                    <a:pt x="598" y="179"/>
                  </a:lnTo>
                  <a:close/>
                  <a:moveTo>
                    <a:pt x="420" y="429"/>
                  </a:moveTo>
                  <a:cubicBezTo>
                    <a:pt x="433" y="429"/>
                    <a:pt x="447" y="432"/>
                    <a:pt x="460" y="439"/>
                  </a:cubicBezTo>
                  <a:cubicBezTo>
                    <a:pt x="503" y="465"/>
                    <a:pt x="512" y="517"/>
                    <a:pt x="477" y="582"/>
                  </a:cubicBezTo>
                  <a:cubicBezTo>
                    <a:pt x="452" y="626"/>
                    <a:pt x="418" y="650"/>
                    <a:pt x="385" y="650"/>
                  </a:cubicBezTo>
                  <a:cubicBezTo>
                    <a:pt x="372" y="650"/>
                    <a:pt x="359" y="646"/>
                    <a:pt x="347" y="639"/>
                  </a:cubicBezTo>
                  <a:cubicBezTo>
                    <a:pt x="304" y="617"/>
                    <a:pt x="295" y="561"/>
                    <a:pt x="330" y="500"/>
                  </a:cubicBezTo>
                  <a:cubicBezTo>
                    <a:pt x="355" y="453"/>
                    <a:pt x="387" y="429"/>
                    <a:pt x="420" y="429"/>
                  </a:cubicBezTo>
                  <a:close/>
                  <a:moveTo>
                    <a:pt x="419" y="394"/>
                  </a:moveTo>
                  <a:cubicBezTo>
                    <a:pt x="372" y="394"/>
                    <a:pt x="326" y="423"/>
                    <a:pt x="295" y="478"/>
                  </a:cubicBezTo>
                  <a:cubicBezTo>
                    <a:pt x="252" y="556"/>
                    <a:pt x="265" y="634"/>
                    <a:pt x="330" y="669"/>
                  </a:cubicBezTo>
                  <a:cubicBezTo>
                    <a:pt x="349" y="681"/>
                    <a:pt x="369" y="686"/>
                    <a:pt x="388" y="686"/>
                  </a:cubicBezTo>
                  <a:cubicBezTo>
                    <a:pt x="435" y="686"/>
                    <a:pt x="481" y="655"/>
                    <a:pt x="512" y="600"/>
                  </a:cubicBezTo>
                  <a:cubicBezTo>
                    <a:pt x="555" y="522"/>
                    <a:pt x="542" y="444"/>
                    <a:pt x="477" y="409"/>
                  </a:cubicBezTo>
                  <a:cubicBezTo>
                    <a:pt x="458" y="399"/>
                    <a:pt x="438" y="394"/>
                    <a:pt x="419" y="39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13;p15">
              <a:extLst>
                <a:ext uri="{FF2B5EF4-FFF2-40B4-BE49-F238E27FC236}">
                  <a16:creationId xmlns:a16="http://schemas.microsoft.com/office/drawing/2014/main" id="{5D1B7F07-FAAF-4605-8570-3EB1E6C496E4}"/>
                </a:ext>
              </a:extLst>
            </p:cNvPr>
            <p:cNvSpPr/>
            <p:nvPr/>
          </p:nvSpPr>
          <p:spPr>
            <a:xfrm>
              <a:off x="3094426" y="2833436"/>
              <a:ext cx="190017" cy="189306"/>
            </a:xfrm>
            <a:custGeom>
              <a:avLst/>
              <a:gdLst/>
              <a:ahLst/>
              <a:cxnLst/>
              <a:rect l="l" t="t" r="r" b="b"/>
              <a:pathLst>
                <a:path w="1072" h="1068" extrusionOk="0">
                  <a:moveTo>
                    <a:pt x="317" y="1"/>
                  </a:moveTo>
                  <a:lnTo>
                    <a:pt x="1" y="313"/>
                  </a:lnTo>
                  <a:lnTo>
                    <a:pt x="755" y="1068"/>
                  </a:lnTo>
                  <a:lnTo>
                    <a:pt x="1072" y="751"/>
                  </a:lnTo>
                  <a:lnTo>
                    <a:pt x="31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14;p15">
              <a:extLst>
                <a:ext uri="{FF2B5EF4-FFF2-40B4-BE49-F238E27FC236}">
                  <a16:creationId xmlns:a16="http://schemas.microsoft.com/office/drawing/2014/main" id="{D149AC83-F6CF-47F8-93CA-BADC1AD59446}"/>
                </a:ext>
              </a:extLst>
            </p:cNvPr>
            <p:cNvSpPr/>
            <p:nvPr/>
          </p:nvSpPr>
          <p:spPr>
            <a:xfrm>
              <a:off x="2493534" y="2284659"/>
              <a:ext cx="772477" cy="703692"/>
            </a:xfrm>
            <a:custGeom>
              <a:avLst/>
              <a:gdLst/>
              <a:ahLst/>
              <a:cxnLst/>
              <a:rect l="l" t="t" r="r" b="b"/>
              <a:pathLst>
                <a:path w="4358" h="3970" extrusionOk="0">
                  <a:moveTo>
                    <a:pt x="2179" y="248"/>
                  </a:moveTo>
                  <a:cubicBezTo>
                    <a:pt x="2622" y="248"/>
                    <a:pt x="3066" y="417"/>
                    <a:pt x="3404" y="756"/>
                  </a:cubicBezTo>
                  <a:cubicBezTo>
                    <a:pt x="4080" y="1436"/>
                    <a:pt x="4080" y="2533"/>
                    <a:pt x="3404" y="3210"/>
                  </a:cubicBezTo>
                  <a:cubicBezTo>
                    <a:pt x="3066" y="3550"/>
                    <a:pt x="2622" y="3720"/>
                    <a:pt x="2179" y="3720"/>
                  </a:cubicBezTo>
                  <a:cubicBezTo>
                    <a:pt x="1735" y="3720"/>
                    <a:pt x="1290" y="3550"/>
                    <a:pt x="950" y="3210"/>
                  </a:cubicBezTo>
                  <a:cubicBezTo>
                    <a:pt x="274" y="2533"/>
                    <a:pt x="274" y="1436"/>
                    <a:pt x="950" y="756"/>
                  </a:cubicBezTo>
                  <a:cubicBezTo>
                    <a:pt x="1290" y="417"/>
                    <a:pt x="1735" y="248"/>
                    <a:pt x="2179" y="248"/>
                  </a:cubicBezTo>
                  <a:close/>
                  <a:moveTo>
                    <a:pt x="2177" y="0"/>
                  </a:moveTo>
                  <a:cubicBezTo>
                    <a:pt x="1669" y="0"/>
                    <a:pt x="1160" y="194"/>
                    <a:pt x="772" y="582"/>
                  </a:cubicBezTo>
                  <a:cubicBezTo>
                    <a:pt x="0" y="1354"/>
                    <a:pt x="0" y="2611"/>
                    <a:pt x="772" y="3387"/>
                  </a:cubicBezTo>
                  <a:cubicBezTo>
                    <a:pt x="1160" y="3775"/>
                    <a:pt x="1669" y="3969"/>
                    <a:pt x="2177" y="3969"/>
                  </a:cubicBezTo>
                  <a:cubicBezTo>
                    <a:pt x="2685" y="3969"/>
                    <a:pt x="3194" y="3775"/>
                    <a:pt x="3582" y="3387"/>
                  </a:cubicBezTo>
                  <a:cubicBezTo>
                    <a:pt x="4358" y="2611"/>
                    <a:pt x="4358" y="1354"/>
                    <a:pt x="3582" y="582"/>
                  </a:cubicBezTo>
                  <a:cubicBezTo>
                    <a:pt x="3194" y="194"/>
                    <a:pt x="2685" y="0"/>
                    <a:pt x="21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15;p15">
              <a:extLst>
                <a:ext uri="{FF2B5EF4-FFF2-40B4-BE49-F238E27FC236}">
                  <a16:creationId xmlns:a16="http://schemas.microsoft.com/office/drawing/2014/main" id="{83D9046A-9540-407C-83A4-ADF3442E67D8}"/>
                </a:ext>
              </a:extLst>
            </p:cNvPr>
            <p:cNvSpPr/>
            <p:nvPr/>
          </p:nvSpPr>
          <p:spPr>
            <a:xfrm>
              <a:off x="2541925" y="2328618"/>
              <a:ext cx="674987" cy="615598"/>
            </a:xfrm>
            <a:custGeom>
              <a:avLst/>
              <a:gdLst/>
              <a:ahLst/>
              <a:cxnLst/>
              <a:rect l="l" t="t" r="r" b="b"/>
              <a:pathLst>
                <a:path w="3808" h="3473" extrusionOk="0">
                  <a:moveTo>
                    <a:pt x="1906" y="0"/>
                  </a:moveTo>
                  <a:cubicBezTo>
                    <a:pt x="1462" y="0"/>
                    <a:pt x="1017" y="169"/>
                    <a:pt x="677" y="508"/>
                  </a:cubicBezTo>
                  <a:cubicBezTo>
                    <a:pt x="1" y="1188"/>
                    <a:pt x="1" y="2285"/>
                    <a:pt x="677" y="2962"/>
                  </a:cubicBezTo>
                  <a:cubicBezTo>
                    <a:pt x="1017" y="3302"/>
                    <a:pt x="1462" y="3472"/>
                    <a:pt x="1906" y="3472"/>
                  </a:cubicBezTo>
                  <a:cubicBezTo>
                    <a:pt x="2349" y="3472"/>
                    <a:pt x="2793" y="3302"/>
                    <a:pt x="3131" y="2962"/>
                  </a:cubicBezTo>
                  <a:cubicBezTo>
                    <a:pt x="3807" y="2285"/>
                    <a:pt x="3807" y="1188"/>
                    <a:pt x="3131" y="508"/>
                  </a:cubicBezTo>
                  <a:cubicBezTo>
                    <a:pt x="2793" y="169"/>
                    <a:pt x="2349" y="0"/>
                    <a:pt x="190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16;p15">
              <a:extLst>
                <a:ext uri="{FF2B5EF4-FFF2-40B4-BE49-F238E27FC236}">
                  <a16:creationId xmlns:a16="http://schemas.microsoft.com/office/drawing/2014/main" id="{22411E9C-42E2-4D6A-89CD-A46DE1E9BF5F}"/>
                </a:ext>
              </a:extLst>
            </p:cNvPr>
            <p:cNvSpPr/>
            <p:nvPr/>
          </p:nvSpPr>
          <p:spPr>
            <a:xfrm>
              <a:off x="3185180" y="2930749"/>
              <a:ext cx="472030" cy="445081"/>
            </a:xfrm>
            <a:custGeom>
              <a:avLst/>
              <a:gdLst/>
              <a:ahLst/>
              <a:cxnLst/>
              <a:rect l="l" t="t" r="r" b="b"/>
              <a:pathLst>
                <a:path w="2663" h="2511" extrusionOk="0">
                  <a:moveTo>
                    <a:pt x="706" y="0"/>
                  </a:moveTo>
                  <a:cubicBezTo>
                    <a:pt x="610" y="0"/>
                    <a:pt x="514" y="37"/>
                    <a:pt x="443" y="111"/>
                  </a:cubicBezTo>
                  <a:lnTo>
                    <a:pt x="148" y="401"/>
                  </a:lnTo>
                  <a:cubicBezTo>
                    <a:pt x="1" y="549"/>
                    <a:pt x="1" y="787"/>
                    <a:pt x="148" y="930"/>
                  </a:cubicBezTo>
                  <a:lnTo>
                    <a:pt x="1696" y="2400"/>
                  </a:lnTo>
                  <a:cubicBezTo>
                    <a:pt x="1767" y="2474"/>
                    <a:pt x="1863" y="2511"/>
                    <a:pt x="1959" y="2511"/>
                  </a:cubicBezTo>
                  <a:cubicBezTo>
                    <a:pt x="2055" y="2511"/>
                    <a:pt x="2151" y="2474"/>
                    <a:pt x="2225" y="2400"/>
                  </a:cubicBezTo>
                  <a:lnTo>
                    <a:pt x="2515" y="2105"/>
                  </a:lnTo>
                  <a:cubicBezTo>
                    <a:pt x="2663" y="1962"/>
                    <a:pt x="2663" y="1724"/>
                    <a:pt x="2515" y="1576"/>
                  </a:cubicBezTo>
                  <a:lnTo>
                    <a:pt x="972" y="111"/>
                  </a:lnTo>
                  <a:cubicBezTo>
                    <a:pt x="898" y="37"/>
                    <a:pt x="802" y="0"/>
                    <a:pt x="70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17;p15">
              <a:extLst>
                <a:ext uri="{FF2B5EF4-FFF2-40B4-BE49-F238E27FC236}">
                  <a16:creationId xmlns:a16="http://schemas.microsoft.com/office/drawing/2014/main" id="{4DD72064-88DA-4A03-8037-4F5ABA8B538E}"/>
                </a:ext>
              </a:extLst>
            </p:cNvPr>
            <p:cNvSpPr/>
            <p:nvPr/>
          </p:nvSpPr>
          <p:spPr>
            <a:xfrm>
              <a:off x="1777250" y="2849389"/>
              <a:ext cx="1252129" cy="1024874"/>
            </a:xfrm>
            <a:custGeom>
              <a:avLst/>
              <a:gdLst/>
              <a:ahLst/>
              <a:cxnLst/>
              <a:rect l="l" t="t" r="r" b="b"/>
              <a:pathLst>
                <a:path w="7064" h="5782" extrusionOk="0">
                  <a:moveTo>
                    <a:pt x="599" y="1741"/>
                  </a:moveTo>
                  <a:lnTo>
                    <a:pt x="4575" y="1801"/>
                  </a:lnTo>
                  <a:lnTo>
                    <a:pt x="6530" y="5261"/>
                  </a:lnTo>
                  <a:lnTo>
                    <a:pt x="599" y="1741"/>
                  </a:lnTo>
                  <a:close/>
                  <a:moveTo>
                    <a:pt x="5337" y="0"/>
                  </a:moveTo>
                  <a:cubicBezTo>
                    <a:pt x="5278" y="0"/>
                    <a:pt x="5219" y="14"/>
                    <a:pt x="5164" y="41"/>
                  </a:cubicBezTo>
                  <a:cubicBezTo>
                    <a:pt x="5151" y="45"/>
                    <a:pt x="5134" y="54"/>
                    <a:pt x="5117" y="67"/>
                  </a:cubicBezTo>
                  <a:cubicBezTo>
                    <a:pt x="5076" y="89"/>
                    <a:pt x="5012" y="122"/>
                    <a:pt x="4976" y="122"/>
                  </a:cubicBezTo>
                  <a:cubicBezTo>
                    <a:pt x="4970" y="122"/>
                    <a:pt x="4965" y="121"/>
                    <a:pt x="4961" y="119"/>
                  </a:cubicBezTo>
                  <a:cubicBezTo>
                    <a:pt x="4955" y="116"/>
                    <a:pt x="4949" y="115"/>
                    <a:pt x="4942" y="115"/>
                  </a:cubicBezTo>
                  <a:cubicBezTo>
                    <a:pt x="4930" y="115"/>
                    <a:pt x="4919" y="120"/>
                    <a:pt x="4913" y="132"/>
                  </a:cubicBezTo>
                  <a:cubicBezTo>
                    <a:pt x="4904" y="154"/>
                    <a:pt x="4909" y="171"/>
                    <a:pt x="4926" y="180"/>
                  </a:cubicBezTo>
                  <a:cubicBezTo>
                    <a:pt x="4943" y="188"/>
                    <a:pt x="4961" y="192"/>
                    <a:pt x="4979" y="192"/>
                  </a:cubicBezTo>
                  <a:cubicBezTo>
                    <a:pt x="5036" y="192"/>
                    <a:pt x="5099" y="157"/>
                    <a:pt x="5151" y="128"/>
                  </a:cubicBezTo>
                  <a:cubicBezTo>
                    <a:pt x="5169" y="119"/>
                    <a:pt x="5182" y="110"/>
                    <a:pt x="5195" y="102"/>
                  </a:cubicBezTo>
                  <a:cubicBezTo>
                    <a:pt x="5239" y="82"/>
                    <a:pt x="5287" y="73"/>
                    <a:pt x="5335" y="73"/>
                  </a:cubicBezTo>
                  <a:cubicBezTo>
                    <a:pt x="5394" y="73"/>
                    <a:pt x="5454" y="88"/>
                    <a:pt x="5507" y="119"/>
                  </a:cubicBezTo>
                  <a:cubicBezTo>
                    <a:pt x="5663" y="210"/>
                    <a:pt x="5715" y="414"/>
                    <a:pt x="5620" y="570"/>
                  </a:cubicBezTo>
                  <a:cubicBezTo>
                    <a:pt x="5533" y="722"/>
                    <a:pt x="5498" y="730"/>
                    <a:pt x="5147" y="817"/>
                  </a:cubicBezTo>
                  <a:lnTo>
                    <a:pt x="5130" y="821"/>
                  </a:lnTo>
                  <a:cubicBezTo>
                    <a:pt x="5112" y="826"/>
                    <a:pt x="5095" y="834"/>
                    <a:pt x="4913" y="1164"/>
                  </a:cubicBezTo>
                  <a:cubicBezTo>
                    <a:pt x="4780" y="1088"/>
                    <a:pt x="4636" y="1052"/>
                    <a:pt x="4494" y="1052"/>
                  </a:cubicBezTo>
                  <a:cubicBezTo>
                    <a:pt x="4419" y="1052"/>
                    <a:pt x="4344" y="1062"/>
                    <a:pt x="4271" y="1082"/>
                  </a:cubicBezTo>
                  <a:cubicBezTo>
                    <a:pt x="4067" y="1137"/>
                    <a:pt x="3333" y="1455"/>
                    <a:pt x="3080" y="1455"/>
                  </a:cubicBezTo>
                  <a:cubicBezTo>
                    <a:pt x="3075" y="1455"/>
                    <a:pt x="3071" y="1455"/>
                    <a:pt x="3066" y="1454"/>
                  </a:cubicBezTo>
                  <a:cubicBezTo>
                    <a:pt x="2654" y="1437"/>
                    <a:pt x="2225" y="1420"/>
                    <a:pt x="1843" y="1398"/>
                  </a:cubicBezTo>
                  <a:cubicBezTo>
                    <a:pt x="1163" y="1359"/>
                    <a:pt x="703" y="1285"/>
                    <a:pt x="677" y="1281"/>
                  </a:cubicBezTo>
                  <a:cubicBezTo>
                    <a:pt x="651" y="1278"/>
                    <a:pt x="624" y="1276"/>
                    <a:pt x="598" y="1276"/>
                  </a:cubicBezTo>
                  <a:cubicBezTo>
                    <a:pt x="386" y="1276"/>
                    <a:pt x="181" y="1383"/>
                    <a:pt x="66" y="1576"/>
                  </a:cubicBezTo>
                  <a:cubicBezTo>
                    <a:pt x="35" y="1628"/>
                    <a:pt x="14" y="1680"/>
                    <a:pt x="1" y="1732"/>
                  </a:cubicBezTo>
                  <a:lnTo>
                    <a:pt x="317" y="1736"/>
                  </a:lnTo>
                  <a:lnTo>
                    <a:pt x="6673" y="5508"/>
                  </a:lnTo>
                  <a:lnTo>
                    <a:pt x="6825" y="5781"/>
                  </a:lnTo>
                  <a:cubicBezTo>
                    <a:pt x="6868" y="5742"/>
                    <a:pt x="6903" y="5699"/>
                    <a:pt x="6933" y="5647"/>
                  </a:cubicBezTo>
                  <a:cubicBezTo>
                    <a:pt x="7063" y="5430"/>
                    <a:pt x="7042" y="5166"/>
                    <a:pt x="6899" y="4971"/>
                  </a:cubicBezTo>
                  <a:cubicBezTo>
                    <a:pt x="6881" y="4949"/>
                    <a:pt x="6600" y="4580"/>
                    <a:pt x="6235" y="4004"/>
                  </a:cubicBezTo>
                  <a:cubicBezTo>
                    <a:pt x="6036" y="3679"/>
                    <a:pt x="5815" y="3314"/>
                    <a:pt x="5598" y="2959"/>
                  </a:cubicBezTo>
                  <a:cubicBezTo>
                    <a:pt x="5477" y="2755"/>
                    <a:pt x="5399" y="1931"/>
                    <a:pt x="5351" y="1723"/>
                  </a:cubicBezTo>
                  <a:cubicBezTo>
                    <a:pt x="5303" y="1511"/>
                    <a:pt x="5173" y="1320"/>
                    <a:pt x="4974" y="1199"/>
                  </a:cubicBezTo>
                  <a:cubicBezTo>
                    <a:pt x="5052" y="1064"/>
                    <a:pt x="5130" y="921"/>
                    <a:pt x="5156" y="891"/>
                  </a:cubicBezTo>
                  <a:lnTo>
                    <a:pt x="5164" y="886"/>
                  </a:lnTo>
                  <a:cubicBezTo>
                    <a:pt x="5524" y="795"/>
                    <a:pt x="5576" y="782"/>
                    <a:pt x="5685" y="605"/>
                  </a:cubicBezTo>
                  <a:cubicBezTo>
                    <a:pt x="5797" y="418"/>
                    <a:pt x="5732" y="171"/>
                    <a:pt x="5542" y="58"/>
                  </a:cubicBezTo>
                  <a:cubicBezTo>
                    <a:pt x="5480" y="20"/>
                    <a:pt x="5408" y="0"/>
                    <a:pt x="5337" y="0"/>
                  </a:cubicBezTo>
                  <a:close/>
                </a:path>
              </a:pathLst>
            </a:custGeom>
            <a:solidFill>
              <a:srgbClr val="FF3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18;p15">
              <a:extLst>
                <a:ext uri="{FF2B5EF4-FFF2-40B4-BE49-F238E27FC236}">
                  <a16:creationId xmlns:a16="http://schemas.microsoft.com/office/drawing/2014/main" id="{8C6579F0-9272-4F0D-B853-23482561B75D}"/>
                </a:ext>
              </a:extLst>
            </p:cNvPr>
            <p:cNvSpPr/>
            <p:nvPr/>
          </p:nvSpPr>
          <p:spPr>
            <a:xfrm>
              <a:off x="827345" y="3706588"/>
              <a:ext cx="1379753" cy="767149"/>
            </a:xfrm>
            <a:custGeom>
              <a:avLst/>
              <a:gdLst/>
              <a:ahLst/>
              <a:cxnLst/>
              <a:rect l="l" t="t" r="r" b="b"/>
              <a:pathLst>
                <a:path w="7784" h="4328" extrusionOk="0">
                  <a:moveTo>
                    <a:pt x="707" y="486"/>
                  </a:moveTo>
                  <a:cubicBezTo>
                    <a:pt x="829" y="486"/>
                    <a:pt x="924" y="594"/>
                    <a:pt x="924" y="729"/>
                  </a:cubicBezTo>
                  <a:lnTo>
                    <a:pt x="924" y="3460"/>
                  </a:lnTo>
                  <a:cubicBezTo>
                    <a:pt x="924" y="3595"/>
                    <a:pt x="829" y="3703"/>
                    <a:pt x="707" y="3703"/>
                  </a:cubicBezTo>
                  <a:cubicBezTo>
                    <a:pt x="590" y="3703"/>
                    <a:pt x="491" y="3595"/>
                    <a:pt x="491" y="3460"/>
                  </a:cubicBezTo>
                  <a:lnTo>
                    <a:pt x="491" y="729"/>
                  </a:lnTo>
                  <a:cubicBezTo>
                    <a:pt x="491" y="594"/>
                    <a:pt x="590" y="486"/>
                    <a:pt x="707" y="486"/>
                  </a:cubicBezTo>
                  <a:close/>
                  <a:moveTo>
                    <a:pt x="1995" y="486"/>
                  </a:moveTo>
                  <a:cubicBezTo>
                    <a:pt x="2116" y="486"/>
                    <a:pt x="2212" y="594"/>
                    <a:pt x="2212" y="729"/>
                  </a:cubicBezTo>
                  <a:lnTo>
                    <a:pt x="2212" y="3460"/>
                  </a:lnTo>
                  <a:cubicBezTo>
                    <a:pt x="2212" y="3595"/>
                    <a:pt x="2116" y="3703"/>
                    <a:pt x="1995" y="3703"/>
                  </a:cubicBezTo>
                  <a:cubicBezTo>
                    <a:pt x="1874" y="3703"/>
                    <a:pt x="1778" y="3595"/>
                    <a:pt x="1778" y="3460"/>
                  </a:cubicBezTo>
                  <a:lnTo>
                    <a:pt x="1778" y="729"/>
                  </a:lnTo>
                  <a:cubicBezTo>
                    <a:pt x="1778" y="594"/>
                    <a:pt x="1874" y="486"/>
                    <a:pt x="1995" y="486"/>
                  </a:cubicBezTo>
                  <a:close/>
                  <a:moveTo>
                    <a:pt x="3283" y="486"/>
                  </a:moveTo>
                  <a:cubicBezTo>
                    <a:pt x="3400" y="486"/>
                    <a:pt x="3500" y="594"/>
                    <a:pt x="3500" y="729"/>
                  </a:cubicBezTo>
                  <a:lnTo>
                    <a:pt x="3500" y="3460"/>
                  </a:lnTo>
                  <a:cubicBezTo>
                    <a:pt x="3500" y="3595"/>
                    <a:pt x="3400" y="3703"/>
                    <a:pt x="3283" y="3703"/>
                  </a:cubicBezTo>
                  <a:cubicBezTo>
                    <a:pt x="3161" y="3703"/>
                    <a:pt x="3066" y="3595"/>
                    <a:pt x="3066" y="3460"/>
                  </a:cubicBezTo>
                  <a:lnTo>
                    <a:pt x="3066" y="729"/>
                  </a:lnTo>
                  <a:cubicBezTo>
                    <a:pt x="3066" y="594"/>
                    <a:pt x="3161" y="486"/>
                    <a:pt x="3283" y="486"/>
                  </a:cubicBezTo>
                  <a:close/>
                  <a:moveTo>
                    <a:pt x="4566" y="486"/>
                  </a:moveTo>
                  <a:cubicBezTo>
                    <a:pt x="4688" y="486"/>
                    <a:pt x="4783" y="594"/>
                    <a:pt x="4783" y="729"/>
                  </a:cubicBezTo>
                  <a:lnTo>
                    <a:pt x="4783" y="3460"/>
                  </a:lnTo>
                  <a:cubicBezTo>
                    <a:pt x="4783" y="3595"/>
                    <a:pt x="4688" y="3703"/>
                    <a:pt x="4566" y="3703"/>
                  </a:cubicBezTo>
                  <a:cubicBezTo>
                    <a:pt x="4449" y="3703"/>
                    <a:pt x="4349" y="3595"/>
                    <a:pt x="4349" y="3460"/>
                  </a:cubicBezTo>
                  <a:lnTo>
                    <a:pt x="4349" y="729"/>
                  </a:lnTo>
                  <a:cubicBezTo>
                    <a:pt x="4349" y="594"/>
                    <a:pt x="4449" y="486"/>
                    <a:pt x="4566" y="486"/>
                  </a:cubicBezTo>
                  <a:close/>
                  <a:moveTo>
                    <a:pt x="5854" y="486"/>
                  </a:moveTo>
                  <a:cubicBezTo>
                    <a:pt x="5975" y="486"/>
                    <a:pt x="6071" y="594"/>
                    <a:pt x="6071" y="729"/>
                  </a:cubicBezTo>
                  <a:lnTo>
                    <a:pt x="6071" y="3460"/>
                  </a:lnTo>
                  <a:cubicBezTo>
                    <a:pt x="6071" y="3595"/>
                    <a:pt x="5975" y="3703"/>
                    <a:pt x="5854" y="3703"/>
                  </a:cubicBezTo>
                  <a:cubicBezTo>
                    <a:pt x="5732" y="3703"/>
                    <a:pt x="5637" y="3595"/>
                    <a:pt x="5637" y="3460"/>
                  </a:cubicBezTo>
                  <a:lnTo>
                    <a:pt x="5637" y="729"/>
                  </a:lnTo>
                  <a:cubicBezTo>
                    <a:pt x="5637" y="594"/>
                    <a:pt x="5732" y="486"/>
                    <a:pt x="5854" y="486"/>
                  </a:cubicBezTo>
                  <a:close/>
                  <a:moveTo>
                    <a:pt x="7050" y="486"/>
                  </a:moveTo>
                  <a:cubicBezTo>
                    <a:pt x="7168" y="486"/>
                    <a:pt x="7267" y="594"/>
                    <a:pt x="7267" y="729"/>
                  </a:cubicBezTo>
                  <a:lnTo>
                    <a:pt x="7267" y="3460"/>
                  </a:lnTo>
                  <a:cubicBezTo>
                    <a:pt x="7267" y="3595"/>
                    <a:pt x="7168" y="3703"/>
                    <a:pt x="7050" y="3703"/>
                  </a:cubicBezTo>
                  <a:cubicBezTo>
                    <a:pt x="6929" y="3703"/>
                    <a:pt x="6834" y="3595"/>
                    <a:pt x="6834" y="3460"/>
                  </a:cubicBezTo>
                  <a:lnTo>
                    <a:pt x="6834" y="729"/>
                  </a:lnTo>
                  <a:cubicBezTo>
                    <a:pt x="6834" y="594"/>
                    <a:pt x="6929" y="486"/>
                    <a:pt x="7050" y="486"/>
                  </a:cubicBezTo>
                  <a:close/>
                  <a:moveTo>
                    <a:pt x="1" y="0"/>
                  </a:moveTo>
                  <a:lnTo>
                    <a:pt x="1" y="3495"/>
                  </a:lnTo>
                  <a:cubicBezTo>
                    <a:pt x="1" y="3954"/>
                    <a:pt x="373" y="4327"/>
                    <a:pt x="833" y="4327"/>
                  </a:cubicBezTo>
                  <a:lnTo>
                    <a:pt x="6955" y="4327"/>
                  </a:lnTo>
                  <a:cubicBezTo>
                    <a:pt x="7415" y="4327"/>
                    <a:pt x="7783" y="3954"/>
                    <a:pt x="7783" y="3495"/>
                  </a:cubicBezTo>
                  <a:lnTo>
                    <a:pt x="778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19;p15">
              <a:extLst>
                <a:ext uri="{FF2B5EF4-FFF2-40B4-BE49-F238E27FC236}">
                  <a16:creationId xmlns:a16="http://schemas.microsoft.com/office/drawing/2014/main" id="{045A652D-BA69-4DB1-AF24-908285F9D2A7}"/>
                </a:ext>
              </a:extLst>
            </p:cNvPr>
            <p:cNvSpPr/>
            <p:nvPr/>
          </p:nvSpPr>
          <p:spPr>
            <a:xfrm>
              <a:off x="775942" y="3479881"/>
              <a:ext cx="1483447" cy="226883"/>
            </a:xfrm>
            <a:custGeom>
              <a:avLst/>
              <a:gdLst/>
              <a:ahLst/>
              <a:cxnLst/>
              <a:rect l="l" t="t" r="r" b="b"/>
              <a:pathLst>
                <a:path w="8369" h="1280" extrusionOk="0">
                  <a:moveTo>
                    <a:pt x="0" y="0"/>
                  </a:moveTo>
                  <a:lnTo>
                    <a:pt x="0" y="1279"/>
                  </a:lnTo>
                  <a:lnTo>
                    <a:pt x="8368" y="1279"/>
                  </a:lnTo>
                  <a:lnTo>
                    <a:pt x="8368" y="0"/>
                  </a:lnTo>
                  <a:close/>
                </a:path>
              </a:pathLst>
            </a:custGeom>
            <a:solidFill>
              <a:srgbClr val="FFE0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20;p15">
              <a:extLst>
                <a:ext uri="{FF2B5EF4-FFF2-40B4-BE49-F238E27FC236}">
                  <a16:creationId xmlns:a16="http://schemas.microsoft.com/office/drawing/2014/main" id="{47E7CA6F-9114-410C-9EC4-7A3CFC5870BD}"/>
                </a:ext>
              </a:extLst>
            </p:cNvPr>
            <p:cNvSpPr/>
            <p:nvPr/>
          </p:nvSpPr>
          <p:spPr>
            <a:xfrm>
              <a:off x="827345" y="3706588"/>
              <a:ext cx="1379753" cy="49276"/>
            </a:xfrm>
            <a:custGeom>
              <a:avLst/>
              <a:gdLst/>
              <a:ahLst/>
              <a:cxnLst/>
              <a:rect l="l" t="t" r="r" b="b"/>
              <a:pathLst>
                <a:path w="7784" h="278" extrusionOk="0">
                  <a:moveTo>
                    <a:pt x="1" y="0"/>
                  </a:moveTo>
                  <a:lnTo>
                    <a:pt x="1" y="278"/>
                  </a:lnTo>
                  <a:lnTo>
                    <a:pt x="7783" y="278"/>
                  </a:lnTo>
                  <a:lnTo>
                    <a:pt x="7783" y="0"/>
                  </a:lnTo>
                  <a:close/>
                </a:path>
              </a:pathLst>
            </a:custGeom>
            <a:solidFill>
              <a:srgbClr val="111A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21;p15">
              <a:extLst>
                <a:ext uri="{FF2B5EF4-FFF2-40B4-BE49-F238E27FC236}">
                  <a16:creationId xmlns:a16="http://schemas.microsoft.com/office/drawing/2014/main" id="{9849FF50-A403-42D5-823E-4FC9CB3F2844}"/>
                </a:ext>
              </a:extLst>
            </p:cNvPr>
            <p:cNvSpPr/>
            <p:nvPr/>
          </p:nvSpPr>
          <p:spPr>
            <a:xfrm>
              <a:off x="964895" y="3090986"/>
              <a:ext cx="508899" cy="498080"/>
            </a:xfrm>
            <a:custGeom>
              <a:avLst/>
              <a:gdLst/>
              <a:ahLst/>
              <a:cxnLst/>
              <a:rect l="l" t="t" r="r" b="b"/>
              <a:pathLst>
                <a:path w="2871" h="2810" extrusionOk="0">
                  <a:moveTo>
                    <a:pt x="2531" y="0"/>
                  </a:moveTo>
                  <a:cubicBezTo>
                    <a:pt x="2453" y="0"/>
                    <a:pt x="2375" y="31"/>
                    <a:pt x="2316" y="91"/>
                  </a:cubicBezTo>
                  <a:lnTo>
                    <a:pt x="122" y="2285"/>
                  </a:lnTo>
                  <a:cubicBezTo>
                    <a:pt x="1" y="2402"/>
                    <a:pt x="1" y="2597"/>
                    <a:pt x="122" y="2719"/>
                  </a:cubicBezTo>
                  <a:cubicBezTo>
                    <a:pt x="183" y="2780"/>
                    <a:pt x="262" y="2810"/>
                    <a:pt x="341" y="2810"/>
                  </a:cubicBezTo>
                  <a:cubicBezTo>
                    <a:pt x="419" y="2810"/>
                    <a:pt x="497" y="2780"/>
                    <a:pt x="556" y="2719"/>
                  </a:cubicBezTo>
                  <a:lnTo>
                    <a:pt x="2750" y="525"/>
                  </a:lnTo>
                  <a:cubicBezTo>
                    <a:pt x="2871" y="408"/>
                    <a:pt x="2871" y="213"/>
                    <a:pt x="2750" y="91"/>
                  </a:cubicBezTo>
                  <a:cubicBezTo>
                    <a:pt x="2689" y="31"/>
                    <a:pt x="2610" y="0"/>
                    <a:pt x="253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22;p15">
              <a:extLst>
                <a:ext uri="{FF2B5EF4-FFF2-40B4-BE49-F238E27FC236}">
                  <a16:creationId xmlns:a16="http://schemas.microsoft.com/office/drawing/2014/main" id="{EFB4D42C-30F4-41C9-9CAE-F06C64C6D3DD}"/>
                </a:ext>
              </a:extLst>
            </p:cNvPr>
            <p:cNvSpPr/>
            <p:nvPr/>
          </p:nvSpPr>
          <p:spPr>
            <a:xfrm>
              <a:off x="1561355" y="3090986"/>
              <a:ext cx="508190" cy="498080"/>
            </a:xfrm>
            <a:custGeom>
              <a:avLst/>
              <a:gdLst/>
              <a:ahLst/>
              <a:cxnLst/>
              <a:rect l="l" t="t" r="r" b="b"/>
              <a:pathLst>
                <a:path w="2867" h="2810" extrusionOk="0">
                  <a:moveTo>
                    <a:pt x="340" y="0"/>
                  </a:moveTo>
                  <a:cubicBezTo>
                    <a:pt x="261" y="0"/>
                    <a:pt x="182" y="31"/>
                    <a:pt x="122" y="91"/>
                  </a:cubicBezTo>
                  <a:cubicBezTo>
                    <a:pt x="0" y="213"/>
                    <a:pt x="0" y="408"/>
                    <a:pt x="122" y="525"/>
                  </a:cubicBezTo>
                  <a:lnTo>
                    <a:pt x="2311" y="2719"/>
                  </a:lnTo>
                  <a:cubicBezTo>
                    <a:pt x="2372" y="2780"/>
                    <a:pt x="2451" y="2810"/>
                    <a:pt x="2530" y="2810"/>
                  </a:cubicBezTo>
                  <a:cubicBezTo>
                    <a:pt x="2609" y="2810"/>
                    <a:pt x="2688" y="2780"/>
                    <a:pt x="2749" y="2719"/>
                  </a:cubicBezTo>
                  <a:cubicBezTo>
                    <a:pt x="2866" y="2597"/>
                    <a:pt x="2866" y="2402"/>
                    <a:pt x="2749" y="2285"/>
                  </a:cubicBezTo>
                  <a:lnTo>
                    <a:pt x="555" y="91"/>
                  </a:lnTo>
                  <a:cubicBezTo>
                    <a:pt x="497" y="31"/>
                    <a:pt x="419" y="0"/>
                    <a:pt x="34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23;p15">
              <a:extLst>
                <a:ext uri="{FF2B5EF4-FFF2-40B4-BE49-F238E27FC236}">
                  <a16:creationId xmlns:a16="http://schemas.microsoft.com/office/drawing/2014/main" id="{024567AF-15AD-4438-A689-8B31160D47D7}"/>
                </a:ext>
              </a:extLst>
            </p:cNvPr>
            <p:cNvSpPr/>
            <p:nvPr/>
          </p:nvSpPr>
          <p:spPr>
            <a:xfrm>
              <a:off x="2044727" y="3556631"/>
              <a:ext cx="1138332" cy="1033914"/>
            </a:xfrm>
            <a:custGeom>
              <a:avLst/>
              <a:gdLst/>
              <a:ahLst/>
              <a:cxnLst/>
              <a:rect l="l" t="t" r="r" b="b"/>
              <a:pathLst>
                <a:path w="6422" h="5833" extrusionOk="0">
                  <a:moveTo>
                    <a:pt x="516" y="1"/>
                  </a:moveTo>
                  <a:lnTo>
                    <a:pt x="0" y="5832"/>
                  </a:lnTo>
                  <a:lnTo>
                    <a:pt x="6422" y="5832"/>
                  </a:lnTo>
                  <a:lnTo>
                    <a:pt x="594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24;p15">
              <a:extLst>
                <a:ext uri="{FF2B5EF4-FFF2-40B4-BE49-F238E27FC236}">
                  <a16:creationId xmlns:a16="http://schemas.microsoft.com/office/drawing/2014/main" id="{1D3791F4-E811-46D8-9FD0-707C9388958D}"/>
                </a:ext>
              </a:extLst>
            </p:cNvPr>
            <p:cNvSpPr/>
            <p:nvPr/>
          </p:nvSpPr>
          <p:spPr>
            <a:xfrm>
              <a:off x="2349781" y="3648094"/>
              <a:ext cx="71611" cy="71610"/>
            </a:xfrm>
            <a:custGeom>
              <a:avLst/>
              <a:gdLst/>
              <a:ahLst/>
              <a:cxnLst/>
              <a:rect l="l" t="t" r="r" b="b"/>
              <a:pathLst>
                <a:path w="404" h="404" extrusionOk="0">
                  <a:moveTo>
                    <a:pt x="200" y="1"/>
                  </a:moveTo>
                  <a:cubicBezTo>
                    <a:pt x="92" y="1"/>
                    <a:pt x="1" y="92"/>
                    <a:pt x="1" y="200"/>
                  </a:cubicBezTo>
                  <a:cubicBezTo>
                    <a:pt x="1" y="313"/>
                    <a:pt x="92" y="404"/>
                    <a:pt x="200" y="404"/>
                  </a:cubicBezTo>
                  <a:cubicBezTo>
                    <a:pt x="313" y="404"/>
                    <a:pt x="404" y="313"/>
                    <a:pt x="404" y="200"/>
                  </a:cubicBezTo>
                  <a:cubicBezTo>
                    <a:pt x="404" y="92"/>
                    <a:pt x="313" y="1"/>
                    <a:pt x="200" y="1"/>
                  </a:cubicBezTo>
                  <a:close/>
                </a:path>
              </a:pathLst>
            </a:custGeom>
            <a:solidFill>
              <a:srgbClr val="DA62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25;p15">
              <a:extLst>
                <a:ext uri="{FF2B5EF4-FFF2-40B4-BE49-F238E27FC236}">
                  <a16:creationId xmlns:a16="http://schemas.microsoft.com/office/drawing/2014/main" id="{A7113D43-51B5-4682-942F-A90D484B02FD}"/>
                </a:ext>
              </a:extLst>
            </p:cNvPr>
            <p:cNvSpPr/>
            <p:nvPr/>
          </p:nvSpPr>
          <p:spPr>
            <a:xfrm>
              <a:off x="2837762" y="3648094"/>
              <a:ext cx="71788" cy="71610"/>
            </a:xfrm>
            <a:custGeom>
              <a:avLst/>
              <a:gdLst/>
              <a:ahLst/>
              <a:cxnLst/>
              <a:rect l="l" t="t" r="r" b="b"/>
              <a:pathLst>
                <a:path w="405" h="404" extrusionOk="0">
                  <a:moveTo>
                    <a:pt x="205" y="1"/>
                  </a:moveTo>
                  <a:cubicBezTo>
                    <a:pt x="92" y="1"/>
                    <a:pt x="1" y="92"/>
                    <a:pt x="1" y="200"/>
                  </a:cubicBezTo>
                  <a:cubicBezTo>
                    <a:pt x="1" y="313"/>
                    <a:pt x="92" y="404"/>
                    <a:pt x="205" y="404"/>
                  </a:cubicBezTo>
                  <a:cubicBezTo>
                    <a:pt x="317" y="404"/>
                    <a:pt x="404" y="313"/>
                    <a:pt x="404" y="200"/>
                  </a:cubicBezTo>
                  <a:cubicBezTo>
                    <a:pt x="404" y="92"/>
                    <a:pt x="317" y="1"/>
                    <a:pt x="205" y="1"/>
                  </a:cubicBezTo>
                  <a:close/>
                </a:path>
              </a:pathLst>
            </a:custGeom>
            <a:solidFill>
              <a:srgbClr val="DA62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26;p15">
              <a:extLst>
                <a:ext uri="{FF2B5EF4-FFF2-40B4-BE49-F238E27FC236}">
                  <a16:creationId xmlns:a16="http://schemas.microsoft.com/office/drawing/2014/main" id="{1124C2C7-B650-4395-945E-F7C2ABC04120}"/>
                </a:ext>
              </a:extLst>
            </p:cNvPr>
            <p:cNvSpPr/>
            <p:nvPr/>
          </p:nvSpPr>
          <p:spPr>
            <a:xfrm>
              <a:off x="2365202" y="3664224"/>
              <a:ext cx="527334" cy="392969"/>
            </a:xfrm>
            <a:custGeom>
              <a:avLst/>
              <a:gdLst/>
              <a:ahLst/>
              <a:cxnLst/>
              <a:rect l="l" t="t" r="r" b="b"/>
              <a:pathLst>
                <a:path w="2975" h="2217" extrusionOk="0">
                  <a:moveTo>
                    <a:pt x="109" y="1"/>
                  </a:moveTo>
                  <a:cubicBezTo>
                    <a:pt x="48" y="1"/>
                    <a:pt x="0" y="49"/>
                    <a:pt x="0" y="109"/>
                  </a:cubicBezTo>
                  <a:lnTo>
                    <a:pt x="0" y="842"/>
                  </a:lnTo>
                  <a:cubicBezTo>
                    <a:pt x="0" y="1601"/>
                    <a:pt x="560" y="2216"/>
                    <a:pt x="1245" y="2216"/>
                  </a:cubicBezTo>
                  <a:lnTo>
                    <a:pt x="1726" y="2216"/>
                  </a:lnTo>
                  <a:cubicBezTo>
                    <a:pt x="2415" y="2216"/>
                    <a:pt x="2975" y="1601"/>
                    <a:pt x="2975" y="842"/>
                  </a:cubicBezTo>
                  <a:lnTo>
                    <a:pt x="2975" y="109"/>
                  </a:lnTo>
                  <a:cubicBezTo>
                    <a:pt x="2975" y="49"/>
                    <a:pt x="2923" y="1"/>
                    <a:pt x="2862" y="1"/>
                  </a:cubicBezTo>
                  <a:cubicBezTo>
                    <a:pt x="2801" y="1"/>
                    <a:pt x="2754" y="49"/>
                    <a:pt x="2754" y="109"/>
                  </a:cubicBezTo>
                  <a:lnTo>
                    <a:pt x="2754" y="842"/>
                  </a:lnTo>
                  <a:cubicBezTo>
                    <a:pt x="2754" y="1479"/>
                    <a:pt x="2294" y="2000"/>
                    <a:pt x="1726" y="2000"/>
                  </a:cubicBezTo>
                  <a:lnTo>
                    <a:pt x="1245" y="2000"/>
                  </a:lnTo>
                  <a:cubicBezTo>
                    <a:pt x="677" y="2000"/>
                    <a:pt x="217" y="1479"/>
                    <a:pt x="217" y="842"/>
                  </a:cubicBezTo>
                  <a:lnTo>
                    <a:pt x="217" y="109"/>
                  </a:lnTo>
                  <a:cubicBezTo>
                    <a:pt x="217" y="49"/>
                    <a:pt x="169" y="1"/>
                    <a:pt x="109" y="1"/>
                  </a:cubicBezTo>
                  <a:close/>
                </a:path>
              </a:pathLst>
            </a:custGeom>
            <a:solidFill>
              <a:srgbClr val="9E2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27;p15">
              <a:extLst>
                <a:ext uri="{FF2B5EF4-FFF2-40B4-BE49-F238E27FC236}">
                  <a16:creationId xmlns:a16="http://schemas.microsoft.com/office/drawing/2014/main" id="{CDFE6202-8A11-435C-BBE5-C14167A0287E}"/>
                </a:ext>
              </a:extLst>
            </p:cNvPr>
            <p:cNvSpPr/>
            <p:nvPr/>
          </p:nvSpPr>
          <p:spPr>
            <a:xfrm>
              <a:off x="2365911" y="3665111"/>
              <a:ext cx="525029" cy="354328"/>
            </a:xfrm>
            <a:custGeom>
              <a:avLst/>
              <a:gdLst/>
              <a:ahLst/>
              <a:cxnLst/>
              <a:rect l="l" t="t" r="r" b="b"/>
              <a:pathLst>
                <a:path w="2962" h="1999" extrusionOk="0">
                  <a:moveTo>
                    <a:pt x="105" y="0"/>
                  </a:moveTo>
                  <a:cubicBezTo>
                    <a:pt x="48" y="0"/>
                    <a:pt x="1" y="48"/>
                    <a:pt x="1" y="104"/>
                  </a:cubicBezTo>
                  <a:lnTo>
                    <a:pt x="1" y="759"/>
                  </a:lnTo>
                  <a:cubicBezTo>
                    <a:pt x="1" y="1444"/>
                    <a:pt x="556" y="1999"/>
                    <a:pt x="1241" y="1999"/>
                  </a:cubicBezTo>
                  <a:lnTo>
                    <a:pt x="1722" y="1999"/>
                  </a:lnTo>
                  <a:cubicBezTo>
                    <a:pt x="2407" y="1999"/>
                    <a:pt x="2962" y="1444"/>
                    <a:pt x="2962" y="759"/>
                  </a:cubicBezTo>
                  <a:lnTo>
                    <a:pt x="2962" y="104"/>
                  </a:lnTo>
                  <a:cubicBezTo>
                    <a:pt x="2962" y="48"/>
                    <a:pt x="2919" y="0"/>
                    <a:pt x="2858" y="0"/>
                  </a:cubicBezTo>
                  <a:cubicBezTo>
                    <a:pt x="2802" y="0"/>
                    <a:pt x="2754" y="48"/>
                    <a:pt x="2754" y="104"/>
                  </a:cubicBezTo>
                  <a:lnTo>
                    <a:pt x="2754" y="759"/>
                  </a:lnTo>
                  <a:cubicBezTo>
                    <a:pt x="2754" y="1331"/>
                    <a:pt x="2294" y="1795"/>
                    <a:pt x="1722" y="1795"/>
                  </a:cubicBezTo>
                  <a:lnTo>
                    <a:pt x="1241" y="1795"/>
                  </a:lnTo>
                  <a:cubicBezTo>
                    <a:pt x="673" y="1795"/>
                    <a:pt x="209" y="1331"/>
                    <a:pt x="209" y="759"/>
                  </a:cubicBezTo>
                  <a:lnTo>
                    <a:pt x="209" y="104"/>
                  </a:lnTo>
                  <a:cubicBezTo>
                    <a:pt x="209" y="48"/>
                    <a:pt x="161" y="0"/>
                    <a:pt x="10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128;p15">
              <a:extLst>
                <a:ext uri="{FF2B5EF4-FFF2-40B4-BE49-F238E27FC236}">
                  <a16:creationId xmlns:a16="http://schemas.microsoft.com/office/drawing/2014/main" id="{CFD59AF6-502F-40A9-906B-2F67129E2FF6}"/>
                </a:ext>
              </a:extLst>
            </p:cNvPr>
            <p:cNvSpPr/>
            <p:nvPr/>
          </p:nvSpPr>
          <p:spPr>
            <a:xfrm>
              <a:off x="2840953" y="4158230"/>
              <a:ext cx="571825" cy="381802"/>
            </a:xfrm>
            <a:custGeom>
              <a:avLst/>
              <a:gdLst/>
              <a:ahLst/>
              <a:cxnLst/>
              <a:rect l="l" t="t" r="r" b="b"/>
              <a:pathLst>
                <a:path w="3226" h="2154" extrusionOk="0">
                  <a:moveTo>
                    <a:pt x="2890" y="0"/>
                  </a:moveTo>
                  <a:cubicBezTo>
                    <a:pt x="2885" y="0"/>
                    <a:pt x="2880" y="1"/>
                    <a:pt x="2875" y="2"/>
                  </a:cubicBezTo>
                  <a:lnTo>
                    <a:pt x="91" y="422"/>
                  </a:lnTo>
                  <a:cubicBezTo>
                    <a:pt x="35" y="431"/>
                    <a:pt x="0" y="479"/>
                    <a:pt x="9" y="531"/>
                  </a:cubicBezTo>
                  <a:lnTo>
                    <a:pt x="239" y="2070"/>
                  </a:lnTo>
                  <a:cubicBezTo>
                    <a:pt x="246" y="2120"/>
                    <a:pt x="289" y="2154"/>
                    <a:pt x="335" y="2154"/>
                  </a:cubicBezTo>
                  <a:cubicBezTo>
                    <a:pt x="341" y="2154"/>
                    <a:pt x="346" y="2153"/>
                    <a:pt x="351" y="2152"/>
                  </a:cubicBezTo>
                  <a:lnTo>
                    <a:pt x="3135" y="1732"/>
                  </a:lnTo>
                  <a:cubicBezTo>
                    <a:pt x="3191" y="1723"/>
                    <a:pt x="3226" y="1675"/>
                    <a:pt x="3217" y="1623"/>
                  </a:cubicBezTo>
                  <a:lnTo>
                    <a:pt x="2988" y="84"/>
                  </a:lnTo>
                  <a:cubicBezTo>
                    <a:pt x="2980" y="37"/>
                    <a:pt x="2940" y="0"/>
                    <a:pt x="28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129;p15">
              <a:extLst>
                <a:ext uri="{FF2B5EF4-FFF2-40B4-BE49-F238E27FC236}">
                  <a16:creationId xmlns:a16="http://schemas.microsoft.com/office/drawing/2014/main" id="{88340A2E-46AA-4316-ACEC-75A722F712E8}"/>
                </a:ext>
              </a:extLst>
            </p:cNvPr>
            <p:cNvSpPr/>
            <p:nvPr/>
          </p:nvSpPr>
          <p:spPr>
            <a:xfrm>
              <a:off x="2846270" y="4197581"/>
              <a:ext cx="537437" cy="144638"/>
            </a:xfrm>
            <a:custGeom>
              <a:avLst/>
              <a:gdLst/>
              <a:ahLst/>
              <a:cxnLst/>
              <a:rect l="l" t="t" r="r" b="b"/>
              <a:pathLst>
                <a:path w="3032" h="816" extrusionOk="0">
                  <a:moveTo>
                    <a:pt x="2979" y="1"/>
                  </a:moveTo>
                  <a:lnTo>
                    <a:pt x="1" y="447"/>
                  </a:lnTo>
                  <a:lnTo>
                    <a:pt x="53" y="816"/>
                  </a:lnTo>
                  <a:lnTo>
                    <a:pt x="3031" y="365"/>
                  </a:lnTo>
                  <a:lnTo>
                    <a:pt x="2979" y="1"/>
                  </a:lnTo>
                  <a:close/>
                </a:path>
              </a:pathLst>
            </a:custGeom>
            <a:solidFill>
              <a:srgbClr val="4B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130;p15">
              <a:extLst>
                <a:ext uri="{FF2B5EF4-FFF2-40B4-BE49-F238E27FC236}">
                  <a16:creationId xmlns:a16="http://schemas.microsoft.com/office/drawing/2014/main" id="{3153C383-E6A5-44D3-A241-B0FDE082C1DA}"/>
                </a:ext>
              </a:extLst>
            </p:cNvPr>
            <p:cNvSpPr/>
            <p:nvPr/>
          </p:nvSpPr>
          <p:spPr>
            <a:xfrm>
              <a:off x="3290469" y="4381393"/>
              <a:ext cx="72497" cy="70724"/>
            </a:xfrm>
            <a:custGeom>
              <a:avLst/>
              <a:gdLst/>
              <a:ahLst/>
              <a:cxnLst/>
              <a:rect l="l" t="t" r="r" b="b"/>
              <a:pathLst>
                <a:path w="409" h="399" extrusionOk="0">
                  <a:moveTo>
                    <a:pt x="356" y="0"/>
                  </a:moveTo>
                  <a:lnTo>
                    <a:pt x="1" y="56"/>
                  </a:lnTo>
                  <a:lnTo>
                    <a:pt x="53" y="399"/>
                  </a:lnTo>
                  <a:lnTo>
                    <a:pt x="408" y="343"/>
                  </a:lnTo>
                  <a:lnTo>
                    <a:pt x="3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131;p15">
              <a:extLst>
                <a:ext uri="{FF2B5EF4-FFF2-40B4-BE49-F238E27FC236}">
                  <a16:creationId xmlns:a16="http://schemas.microsoft.com/office/drawing/2014/main" id="{A250B715-874F-4647-908B-47220107BF05}"/>
                </a:ext>
              </a:extLst>
            </p:cNvPr>
            <p:cNvSpPr/>
            <p:nvPr/>
          </p:nvSpPr>
          <p:spPr>
            <a:xfrm>
              <a:off x="2905473" y="4395219"/>
              <a:ext cx="367450" cy="114682"/>
            </a:xfrm>
            <a:custGeom>
              <a:avLst/>
              <a:gdLst/>
              <a:ahLst/>
              <a:cxnLst/>
              <a:rect l="l" t="t" r="r" b="b"/>
              <a:pathLst>
                <a:path w="2073" h="647" extrusionOk="0">
                  <a:moveTo>
                    <a:pt x="2021" y="0"/>
                  </a:moveTo>
                  <a:lnTo>
                    <a:pt x="0" y="304"/>
                  </a:lnTo>
                  <a:lnTo>
                    <a:pt x="52" y="646"/>
                  </a:lnTo>
                  <a:lnTo>
                    <a:pt x="2073" y="343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86565778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5EE0F8D-83BE-4E26-A1A6-0E5F132378B8}"/>
              </a:ext>
            </a:extLst>
          </p:cNvPr>
          <p:cNvSpPr txBox="1">
            <a:spLocks/>
          </p:cNvSpPr>
          <p:nvPr/>
        </p:nvSpPr>
        <p:spPr>
          <a:xfrm rot="16200000">
            <a:off x="-2008223" y="2008225"/>
            <a:ext cx="5143502" cy="112705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b" anchorCtr="0">
            <a:normAutofit fontScale="8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6400" dirty="0">
                <a:solidFill>
                  <a:srgbClr val="FF6D2F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CODE CÀI ĐẶT</a:t>
            </a:r>
          </a:p>
        </p:txBody>
      </p:sp>
      <p:sp>
        <p:nvSpPr>
          <p:cNvPr id="4" name="Google Shape;681;p19">
            <a:extLst>
              <a:ext uri="{FF2B5EF4-FFF2-40B4-BE49-F238E27FC236}">
                <a16:creationId xmlns:a16="http://schemas.microsoft.com/office/drawing/2014/main" id="{0A3F050C-AFF7-43CC-8593-88B12780EF5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27055" y="0"/>
            <a:ext cx="8016944" cy="5847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dirty="0" err="1">
                <a:solidFill>
                  <a:srgbClr val="FF6D2F"/>
                </a:solidFill>
                <a:latin typeface="iCielBC Cubano Normal" panose="00000500000000000000" pitchFamily="50" charset="0"/>
              </a:rPr>
              <a:t>Sửa</a:t>
            </a:r>
            <a:r>
              <a:rPr lang="en-GB" sz="3200" dirty="0">
                <a:solidFill>
                  <a:srgbClr val="FF6D2F"/>
                </a:solidFill>
                <a:latin typeface="iCielBC Cubano Normal" panose="00000500000000000000" pitchFamily="50" charset="0"/>
              </a:rPr>
              <a:t> </a:t>
            </a:r>
            <a:r>
              <a:rPr lang="en-GB" sz="3200" dirty="0" err="1">
                <a:solidFill>
                  <a:srgbClr val="FF6D2F"/>
                </a:solidFill>
                <a:latin typeface="iCielBC Cubano Normal" panose="00000500000000000000" pitchFamily="50" charset="0"/>
              </a:rPr>
              <a:t>Sản</a:t>
            </a:r>
            <a:r>
              <a:rPr lang="en-GB" sz="3200" dirty="0">
                <a:solidFill>
                  <a:srgbClr val="FF6D2F"/>
                </a:solidFill>
                <a:latin typeface="iCielBC Cubano Normal" panose="00000500000000000000" pitchFamily="50" charset="0"/>
              </a:rPr>
              <a:t> </a:t>
            </a:r>
            <a:r>
              <a:rPr lang="en-GB" sz="3200" dirty="0" err="1">
                <a:solidFill>
                  <a:srgbClr val="FF6D2F"/>
                </a:solidFill>
                <a:latin typeface="iCielBC Cubano Normal" panose="00000500000000000000" pitchFamily="50" charset="0"/>
              </a:rPr>
              <a:t>phẩm</a:t>
            </a:r>
            <a:endParaRPr sz="3200" dirty="0">
              <a:solidFill>
                <a:srgbClr val="FF6D2F"/>
              </a:solidFill>
              <a:latin typeface="iCielBC Cubano Normal" panose="00000500000000000000" pitchFamily="50" charset="0"/>
            </a:endParaRPr>
          </a:p>
        </p:txBody>
      </p:sp>
      <p:graphicFrame>
        <p:nvGraphicFramePr>
          <p:cNvPr id="77" name="Object 76">
            <a:extLst>
              <a:ext uri="{FF2B5EF4-FFF2-40B4-BE49-F238E27FC236}">
                <a16:creationId xmlns:a16="http://schemas.microsoft.com/office/drawing/2014/main" id="{9AB8D11C-C986-4911-99B7-C45BFBACFBD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44689436"/>
              </p:ext>
            </p:extLst>
          </p:nvPr>
        </p:nvGraphicFramePr>
        <p:xfrm>
          <a:off x="1245980" y="684685"/>
          <a:ext cx="5926137" cy="4243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28" name="Document" r:id="rId3" imgW="5925852" imgH="4242876" progId="Word.Document.12">
                  <p:embed/>
                </p:oleObj>
              </mc:Choice>
              <mc:Fallback>
                <p:oleObj name="Document" r:id="rId3" imgW="5925852" imgH="4242876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245980" y="684685"/>
                        <a:ext cx="5926137" cy="42433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" name="Google Shape;60;p15">
            <a:extLst>
              <a:ext uri="{FF2B5EF4-FFF2-40B4-BE49-F238E27FC236}">
                <a16:creationId xmlns:a16="http://schemas.microsoft.com/office/drawing/2014/main" id="{B5CC559D-A2E1-46D7-97C8-A8A325D77046}"/>
              </a:ext>
            </a:extLst>
          </p:cNvPr>
          <p:cNvGrpSpPr/>
          <p:nvPr/>
        </p:nvGrpSpPr>
        <p:grpSpPr>
          <a:xfrm>
            <a:off x="6850689" y="2992600"/>
            <a:ext cx="2293310" cy="2150900"/>
            <a:chOff x="304800" y="1245775"/>
            <a:chExt cx="3603061" cy="3484627"/>
          </a:xfrm>
        </p:grpSpPr>
        <p:sp>
          <p:nvSpPr>
            <p:cNvPr id="6" name="Google Shape;61;p15">
              <a:extLst>
                <a:ext uri="{FF2B5EF4-FFF2-40B4-BE49-F238E27FC236}">
                  <a16:creationId xmlns:a16="http://schemas.microsoft.com/office/drawing/2014/main" id="{BFCBAC1B-B8C4-41FD-8828-20BAE7FB86E9}"/>
                </a:ext>
              </a:extLst>
            </p:cNvPr>
            <p:cNvSpPr/>
            <p:nvPr/>
          </p:nvSpPr>
          <p:spPr>
            <a:xfrm>
              <a:off x="2856196" y="2873496"/>
              <a:ext cx="291584" cy="384461"/>
            </a:xfrm>
            <a:custGeom>
              <a:avLst/>
              <a:gdLst/>
              <a:ahLst/>
              <a:cxnLst/>
              <a:rect l="l" t="t" r="r" b="b"/>
              <a:pathLst>
                <a:path w="1645" h="2169" extrusionOk="0">
                  <a:moveTo>
                    <a:pt x="963" y="2168"/>
                  </a:moveTo>
                  <a:cubicBezTo>
                    <a:pt x="963" y="2168"/>
                    <a:pt x="196" y="1964"/>
                    <a:pt x="96" y="1262"/>
                  </a:cubicBezTo>
                  <a:cubicBezTo>
                    <a:pt x="1" y="560"/>
                    <a:pt x="239" y="52"/>
                    <a:pt x="291" y="26"/>
                  </a:cubicBezTo>
                  <a:cubicBezTo>
                    <a:pt x="343" y="0"/>
                    <a:pt x="1644" y="1297"/>
                    <a:pt x="963" y="2168"/>
                  </a:cubicBezTo>
                  <a:close/>
                </a:path>
              </a:pathLst>
            </a:custGeom>
            <a:solidFill>
              <a:srgbClr val="72B8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62;p15">
              <a:extLst>
                <a:ext uri="{FF2B5EF4-FFF2-40B4-BE49-F238E27FC236}">
                  <a16:creationId xmlns:a16="http://schemas.microsoft.com/office/drawing/2014/main" id="{3B383F7A-6729-473C-80F0-DED7AFAF7B8C}"/>
                </a:ext>
              </a:extLst>
            </p:cNvPr>
            <p:cNvSpPr/>
            <p:nvPr/>
          </p:nvSpPr>
          <p:spPr>
            <a:xfrm>
              <a:off x="3197411" y="2806671"/>
              <a:ext cx="384466" cy="211462"/>
            </a:xfrm>
            <a:custGeom>
              <a:avLst/>
              <a:gdLst/>
              <a:ahLst/>
              <a:cxnLst/>
              <a:rect l="l" t="t" r="r" b="b"/>
              <a:pathLst>
                <a:path w="2169" h="1193" extrusionOk="0">
                  <a:moveTo>
                    <a:pt x="1" y="898"/>
                  </a:moveTo>
                  <a:cubicBezTo>
                    <a:pt x="1" y="898"/>
                    <a:pt x="313" y="165"/>
                    <a:pt x="1016" y="83"/>
                  </a:cubicBezTo>
                  <a:cubicBezTo>
                    <a:pt x="1722" y="0"/>
                    <a:pt x="2130" y="217"/>
                    <a:pt x="2156" y="269"/>
                  </a:cubicBezTo>
                  <a:cubicBezTo>
                    <a:pt x="2169" y="299"/>
                    <a:pt x="1852" y="794"/>
                    <a:pt x="1315" y="1023"/>
                  </a:cubicBezTo>
                  <a:cubicBezTo>
                    <a:pt x="924" y="1188"/>
                    <a:pt x="356" y="1192"/>
                    <a:pt x="1" y="89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63;p15">
              <a:extLst>
                <a:ext uri="{FF2B5EF4-FFF2-40B4-BE49-F238E27FC236}">
                  <a16:creationId xmlns:a16="http://schemas.microsoft.com/office/drawing/2014/main" id="{59E2E29F-7F15-4CF7-AEF2-59B34B4596AC}"/>
                </a:ext>
              </a:extLst>
            </p:cNvPr>
            <p:cNvSpPr/>
            <p:nvPr/>
          </p:nvSpPr>
          <p:spPr>
            <a:xfrm>
              <a:off x="2990732" y="2585281"/>
              <a:ext cx="302220" cy="373648"/>
            </a:xfrm>
            <a:custGeom>
              <a:avLst/>
              <a:gdLst/>
              <a:ahLst/>
              <a:cxnLst/>
              <a:rect l="l" t="t" r="r" b="b"/>
              <a:pathLst>
                <a:path w="1705" h="2108" extrusionOk="0">
                  <a:moveTo>
                    <a:pt x="1093" y="2108"/>
                  </a:moveTo>
                  <a:cubicBezTo>
                    <a:pt x="1093" y="2108"/>
                    <a:pt x="313" y="1969"/>
                    <a:pt x="157" y="1275"/>
                  </a:cubicBezTo>
                  <a:cubicBezTo>
                    <a:pt x="1" y="581"/>
                    <a:pt x="200" y="61"/>
                    <a:pt x="252" y="31"/>
                  </a:cubicBezTo>
                  <a:cubicBezTo>
                    <a:pt x="300" y="0"/>
                    <a:pt x="1705" y="1188"/>
                    <a:pt x="1093" y="2108"/>
                  </a:cubicBezTo>
                  <a:close/>
                </a:path>
              </a:pathLst>
            </a:custGeom>
            <a:solidFill>
              <a:srgbClr val="72B8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64;p15">
              <a:extLst>
                <a:ext uri="{FF2B5EF4-FFF2-40B4-BE49-F238E27FC236}">
                  <a16:creationId xmlns:a16="http://schemas.microsoft.com/office/drawing/2014/main" id="{6FC9613A-96F0-4F33-A869-2A37009B2C7A}"/>
                </a:ext>
              </a:extLst>
            </p:cNvPr>
            <p:cNvSpPr/>
            <p:nvPr/>
          </p:nvSpPr>
          <p:spPr>
            <a:xfrm>
              <a:off x="3022993" y="3137072"/>
              <a:ext cx="395988" cy="195332"/>
            </a:xfrm>
            <a:custGeom>
              <a:avLst/>
              <a:gdLst/>
              <a:ahLst/>
              <a:cxnLst/>
              <a:rect l="l" t="t" r="r" b="b"/>
              <a:pathLst>
                <a:path w="2234" h="1102" extrusionOk="0">
                  <a:moveTo>
                    <a:pt x="1" y="677"/>
                  </a:moveTo>
                  <a:cubicBezTo>
                    <a:pt x="1" y="677"/>
                    <a:pt x="417" y="1"/>
                    <a:pt x="1128" y="22"/>
                  </a:cubicBezTo>
                  <a:cubicBezTo>
                    <a:pt x="1835" y="44"/>
                    <a:pt x="2208" y="326"/>
                    <a:pt x="2225" y="382"/>
                  </a:cubicBezTo>
                  <a:cubicBezTo>
                    <a:pt x="2234" y="412"/>
                    <a:pt x="1848" y="850"/>
                    <a:pt x="1280" y="998"/>
                  </a:cubicBezTo>
                  <a:cubicBezTo>
                    <a:pt x="868" y="1102"/>
                    <a:pt x="309" y="1019"/>
                    <a:pt x="1" y="67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65;p15">
              <a:extLst>
                <a:ext uri="{FF2B5EF4-FFF2-40B4-BE49-F238E27FC236}">
                  <a16:creationId xmlns:a16="http://schemas.microsoft.com/office/drawing/2014/main" id="{0590A49F-4893-4060-8566-EDB7260D2262}"/>
                </a:ext>
              </a:extLst>
            </p:cNvPr>
            <p:cNvSpPr/>
            <p:nvPr/>
          </p:nvSpPr>
          <p:spPr>
            <a:xfrm>
              <a:off x="3366511" y="2440110"/>
              <a:ext cx="384466" cy="211462"/>
            </a:xfrm>
            <a:custGeom>
              <a:avLst/>
              <a:gdLst/>
              <a:ahLst/>
              <a:cxnLst/>
              <a:rect l="l" t="t" r="r" b="b"/>
              <a:pathLst>
                <a:path w="2169" h="1193" extrusionOk="0">
                  <a:moveTo>
                    <a:pt x="1" y="898"/>
                  </a:moveTo>
                  <a:cubicBezTo>
                    <a:pt x="1" y="898"/>
                    <a:pt x="313" y="165"/>
                    <a:pt x="1015" y="82"/>
                  </a:cubicBezTo>
                  <a:cubicBezTo>
                    <a:pt x="1718" y="0"/>
                    <a:pt x="2130" y="217"/>
                    <a:pt x="2156" y="269"/>
                  </a:cubicBezTo>
                  <a:cubicBezTo>
                    <a:pt x="2169" y="299"/>
                    <a:pt x="1852" y="793"/>
                    <a:pt x="1310" y="1023"/>
                  </a:cubicBezTo>
                  <a:cubicBezTo>
                    <a:pt x="924" y="1184"/>
                    <a:pt x="356" y="1192"/>
                    <a:pt x="1" y="89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66;p15">
              <a:extLst>
                <a:ext uri="{FF2B5EF4-FFF2-40B4-BE49-F238E27FC236}">
                  <a16:creationId xmlns:a16="http://schemas.microsoft.com/office/drawing/2014/main" id="{771817F8-9E97-4A6E-8D3B-6318867BC0A9}"/>
                </a:ext>
              </a:extLst>
            </p:cNvPr>
            <p:cNvSpPr/>
            <p:nvPr/>
          </p:nvSpPr>
          <p:spPr>
            <a:xfrm>
              <a:off x="3160542" y="2218721"/>
              <a:ext cx="301511" cy="373648"/>
            </a:xfrm>
            <a:custGeom>
              <a:avLst/>
              <a:gdLst/>
              <a:ahLst/>
              <a:cxnLst/>
              <a:rect l="l" t="t" r="r" b="b"/>
              <a:pathLst>
                <a:path w="1701" h="2108" extrusionOk="0">
                  <a:moveTo>
                    <a:pt x="1089" y="2108"/>
                  </a:moveTo>
                  <a:cubicBezTo>
                    <a:pt x="1089" y="2108"/>
                    <a:pt x="309" y="1969"/>
                    <a:pt x="153" y="1275"/>
                  </a:cubicBezTo>
                  <a:cubicBezTo>
                    <a:pt x="1" y="586"/>
                    <a:pt x="196" y="57"/>
                    <a:pt x="248" y="31"/>
                  </a:cubicBezTo>
                  <a:cubicBezTo>
                    <a:pt x="296" y="0"/>
                    <a:pt x="1700" y="1188"/>
                    <a:pt x="1089" y="210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67;p15">
              <a:extLst>
                <a:ext uri="{FF2B5EF4-FFF2-40B4-BE49-F238E27FC236}">
                  <a16:creationId xmlns:a16="http://schemas.microsoft.com/office/drawing/2014/main" id="{F1A4B7ED-F724-4EFD-BBF2-F4B8BFA10524}"/>
                </a:ext>
              </a:extLst>
            </p:cNvPr>
            <p:cNvSpPr/>
            <p:nvPr/>
          </p:nvSpPr>
          <p:spPr>
            <a:xfrm>
              <a:off x="3507251" y="1951245"/>
              <a:ext cx="352206" cy="259143"/>
            </a:xfrm>
            <a:custGeom>
              <a:avLst/>
              <a:gdLst/>
              <a:ahLst/>
              <a:cxnLst/>
              <a:rect l="l" t="t" r="r" b="b"/>
              <a:pathLst>
                <a:path w="1987" h="1462" extrusionOk="0">
                  <a:moveTo>
                    <a:pt x="0" y="1254"/>
                  </a:moveTo>
                  <a:cubicBezTo>
                    <a:pt x="0" y="1254"/>
                    <a:pt x="143" y="469"/>
                    <a:pt x="811" y="235"/>
                  </a:cubicBezTo>
                  <a:cubicBezTo>
                    <a:pt x="1479" y="1"/>
                    <a:pt x="1930" y="126"/>
                    <a:pt x="1964" y="174"/>
                  </a:cubicBezTo>
                  <a:cubicBezTo>
                    <a:pt x="1986" y="200"/>
                    <a:pt x="1782" y="746"/>
                    <a:pt x="1305" y="1089"/>
                  </a:cubicBezTo>
                  <a:cubicBezTo>
                    <a:pt x="963" y="1332"/>
                    <a:pt x="412" y="1462"/>
                    <a:pt x="0" y="125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68;p15">
              <a:extLst>
                <a:ext uri="{FF2B5EF4-FFF2-40B4-BE49-F238E27FC236}">
                  <a16:creationId xmlns:a16="http://schemas.microsoft.com/office/drawing/2014/main" id="{90B30638-EAB0-4594-B4AB-FCFC0B04704B}"/>
                </a:ext>
              </a:extLst>
            </p:cNvPr>
            <p:cNvSpPr/>
            <p:nvPr/>
          </p:nvSpPr>
          <p:spPr>
            <a:xfrm>
              <a:off x="3245092" y="1835144"/>
              <a:ext cx="317641" cy="340679"/>
            </a:xfrm>
            <a:custGeom>
              <a:avLst/>
              <a:gdLst/>
              <a:ahLst/>
              <a:cxnLst/>
              <a:rect l="l" t="t" r="r" b="b"/>
              <a:pathLst>
                <a:path w="1792" h="1922" extrusionOk="0">
                  <a:moveTo>
                    <a:pt x="1397" y="1887"/>
                  </a:moveTo>
                  <a:cubicBezTo>
                    <a:pt x="1397" y="1887"/>
                    <a:pt x="603" y="1922"/>
                    <a:pt x="304" y="1280"/>
                  </a:cubicBezTo>
                  <a:cubicBezTo>
                    <a:pt x="1" y="634"/>
                    <a:pt x="83" y="79"/>
                    <a:pt x="122" y="40"/>
                  </a:cubicBezTo>
                  <a:cubicBezTo>
                    <a:pt x="166" y="1"/>
                    <a:pt x="1791" y="859"/>
                    <a:pt x="1397" y="188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69;p15">
              <a:extLst>
                <a:ext uri="{FF2B5EF4-FFF2-40B4-BE49-F238E27FC236}">
                  <a16:creationId xmlns:a16="http://schemas.microsoft.com/office/drawing/2014/main" id="{C2A0AFAC-7C24-4862-9EBF-86741DC1C1B8}"/>
                </a:ext>
              </a:extLst>
            </p:cNvPr>
            <p:cNvSpPr/>
            <p:nvPr/>
          </p:nvSpPr>
          <p:spPr>
            <a:xfrm>
              <a:off x="3436527" y="1366485"/>
              <a:ext cx="239117" cy="444372"/>
            </a:xfrm>
            <a:custGeom>
              <a:avLst/>
              <a:gdLst/>
              <a:ahLst/>
              <a:cxnLst/>
              <a:rect l="l" t="t" r="r" b="b"/>
              <a:pathLst>
                <a:path w="1349" h="2507" extrusionOk="0">
                  <a:moveTo>
                    <a:pt x="737" y="2506"/>
                  </a:moveTo>
                  <a:cubicBezTo>
                    <a:pt x="737" y="2506"/>
                    <a:pt x="0" y="2012"/>
                    <a:pt x="156" y="1236"/>
                  </a:cubicBezTo>
                  <a:cubicBezTo>
                    <a:pt x="308" y="460"/>
                    <a:pt x="746" y="13"/>
                    <a:pt x="811" y="4"/>
                  </a:cubicBezTo>
                  <a:cubicBezTo>
                    <a:pt x="850" y="0"/>
                    <a:pt x="1288" y="620"/>
                    <a:pt x="1327" y="1301"/>
                  </a:cubicBezTo>
                  <a:cubicBezTo>
                    <a:pt x="1349" y="1747"/>
                    <a:pt x="1145" y="2246"/>
                    <a:pt x="737" y="250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70;p15">
              <a:extLst>
                <a:ext uri="{FF2B5EF4-FFF2-40B4-BE49-F238E27FC236}">
                  <a16:creationId xmlns:a16="http://schemas.microsoft.com/office/drawing/2014/main" id="{87476785-4914-4C5E-A7B0-F01DDF1BBB8D}"/>
                </a:ext>
              </a:extLst>
            </p:cNvPr>
            <p:cNvSpPr/>
            <p:nvPr/>
          </p:nvSpPr>
          <p:spPr>
            <a:xfrm>
              <a:off x="2923908" y="1764419"/>
              <a:ext cx="657262" cy="1627887"/>
            </a:xfrm>
            <a:custGeom>
              <a:avLst/>
              <a:gdLst/>
              <a:ahLst/>
              <a:cxnLst/>
              <a:rect l="l" t="t" r="r" b="b"/>
              <a:pathLst>
                <a:path w="3708" h="9184" extrusionOk="0">
                  <a:moveTo>
                    <a:pt x="3595" y="1"/>
                  </a:moveTo>
                  <a:cubicBezTo>
                    <a:pt x="3205" y="4922"/>
                    <a:pt x="9" y="9102"/>
                    <a:pt x="0" y="9115"/>
                  </a:cubicBezTo>
                  <a:lnTo>
                    <a:pt x="91" y="9184"/>
                  </a:lnTo>
                  <a:cubicBezTo>
                    <a:pt x="100" y="9171"/>
                    <a:pt x="3313" y="4965"/>
                    <a:pt x="3707" y="14"/>
                  </a:cubicBezTo>
                  <a:lnTo>
                    <a:pt x="359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71;p15">
              <a:extLst>
                <a:ext uri="{FF2B5EF4-FFF2-40B4-BE49-F238E27FC236}">
                  <a16:creationId xmlns:a16="http://schemas.microsoft.com/office/drawing/2014/main" id="{DC88F325-F42A-413A-8079-E526DAA2D009}"/>
                </a:ext>
              </a:extLst>
            </p:cNvPr>
            <p:cNvSpPr/>
            <p:nvPr/>
          </p:nvSpPr>
          <p:spPr>
            <a:xfrm>
              <a:off x="1376124" y="2851871"/>
              <a:ext cx="292116" cy="384461"/>
            </a:xfrm>
            <a:custGeom>
              <a:avLst/>
              <a:gdLst/>
              <a:ahLst/>
              <a:cxnLst/>
              <a:rect l="l" t="t" r="r" b="b"/>
              <a:pathLst>
                <a:path w="1648" h="2169" extrusionOk="0">
                  <a:moveTo>
                    <a:pt x="685" y="2169"/>
                  </a:moveTo>
                  <a:cubicBezTo>
                    <a:pt x="685" y="2169"/>
                    <a:pt x="1448" y="1965"/>
                    <a:pt x="1548" y="1263"/>
                  </a:cubicBezTo>
                  <a:cubicBezTo>
                    <a:pt x="1648" y="565"/>
                    <a:pt x="1409" y="53"/>
                    <a:pt x="1357" y="27"/>
                  </a:cubicBezTo>
                  <a:cubicBezTo>
                    <a:pt x="1305" y="1"/>
                    <a:pt x="0" y="1302"/>
                    <a:pt x="685" y="216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72;p15">
              <a:extLst>
                <a:ext uri="{FF2B5EF4-FFF2-40B4-BE49-F238E27FC236}">
                  <a16:creationId xmlns:a16="http://schemas.microsoft.com/office/drawing/2014/main" id="{16EC6DB4-2C78-40BD-ADE8-F62B1C1449DA}"/>
                </a:ext>
              </a:extLst>
            </p:cNvPr>
            <p:cNvSpPr/>
            <p:nvPr/>
          </p:nvSpPr>
          <p:spPr>
            <a:xfrm>
              <a:off x="942560" y="2785046"/>
              <a:ext cx="384466" cy="211639"/>
            </a:xfrm>
            <a:custGeom>
              <a:avLst/>
              <a:gdLst/>
              <a:ahLst/>
              <a:cxnLst/>
              <a:rect l="l" t="t" r="r" b="b"/>
              <a:pathLst>
                <a:path w="2169" h="1194" extrusionOk="0">
                  <a:moveTo>
                    <a:pt x="2169" y="903"/>
                  </a:moveTo>
                  <a:cubicBezTo>
                    <a:pt x="2169" y="903"/>
                    <a:pt x="1857" y="170"/>
                    <a:pt x="1154" y="83"/>
                  </a:cubicBezTo>
                  <a:cubicBezTo>
                    <a:pt x="448" y="1"/>
                    <a:pt x="40" y="222"/>
                    <a:pt x="14" y="274"/>
                  </a:cubicBezTo>
                  <a:cubicBezTo>
                    <a:pt x="1" y="304"/>
                    <a:pt x="317" y="794"/>
                    <a:pt x="855" y="1024"/>
                  </a:cubicBezTo>
                  <a:cubicBezTo>
                    <a:pt x="1245" y="1189"/>
                    <a:pt x="1809" y="1193"/>
                    <a:pt x="2169" y="90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73;p15">
              <a:extLst>
                <a:ext uri="{FF2B5EF4-FFF2-40B4-BE49-F238E27FC236}">
                  <a16:creationId xmlns:a16="http://schemas.microsoft.com/office/drawing/2014/main" id="{A451017D-AF76-4ED9-AA4F-B684B104247C}"/>
                </a:ext>
              </a:extLst>
            </p:cNvPr>
            <p:cNvSpPr/>
            <p:nvPr/>
          </p:nvSpPr>
          <p:spPr>
            <a:xfrm>
              <a:off x="1231662" y="2563833"/>
              <a:ext cx="301333" cy="374357"/>
            </a:xfrm>
            <a:custGeom>
              <a:avLst/>
              <a:gdLst/>
              <a:ahLst/>
              <a:cxnLst/>
              <a:rect l="l" t="t" r="r" b="b"/>
              <a:pathLst>
                <a:path w="1700" h="2112" extrusionOk="0">
                  <a:moveTo>
                    <a:pt x="612" y="2112"/>
                  </a:moveTo>
                  <a:cubicBezTo>
                    <a:pt x="612" y="2112"/>
                    <a:pt x="1392" y="1969"/>
                    <a:pt x="1548" y="1279"/>
                  </a:cubicBezTo>
                  <a:cubicBezTo>
                    <a:pt x="1700" y="585"/>
                    <a:pt x="1505" y="61"/>
                    <a:pt x="1453" y="30"/>
                  </a:cubicBezTo>
                  <a:cubicBezTo>
                    <a:pt x="1405" y="0"/>
                    <a:pt x="0" y="1192"/>
                    <a:pt x="612" y="211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74;p15">
              <a:extLst>
                <a:ext uri="{FF2B5EF4-FFF2-40B4-BE49-F238E27FC236}">
                  <a16:creationId xmlns:a16="http://schemas.microsoft.com/office/drawing/2014/main" id="{4B4A5E3C-BEED-42AC-A424-52F2072E4E1F}"/>
                </a:ext>
              </a:extLst>
            </p:cNvPr>
            <p:cNvSpPr/>
            <p:nvPr/>
          </p:nvSpPr>
          <p:spPr>
            <a:xfrm>
              <a:off x="1105634" y="3115624"/>
              <a:ext cx="395988" cy="195332"/>
            </a:xfrm>
            <a:custGeom>
              <a:avLst/>
              <a:gdLst/>
              <a:ahLst/>
              <a:cxnLst/>
              <a:rect l="l" t="t" r="r" b="b"/>
              <a:pathLst>
                <a:path w="2234" h="1102" extrusionOk="0">
                  <a:moveTo>
                    <a:pt x="2233" y="681"/>
                  </a:moveTo>
                  <a:cubicBezTo>
                    <a:pt x="2233" y="681"/>
                    <a:pt x="1812" y="0"/>
                    <a:pt x="1106" y="22"/>
                  </a:cubicBezTo>
                  <a:cubicBezTo>
                    <a:pt x="399" y="48"/>
                    <a:pt x="26" y="325"/>
                    <a:pt x="9" y="382"/>
                  </a:cubicBezTo>
                  <a:cubicBezTo>
                    <a:pt x="0" y="416"/>
                    <a:pt x="386" y="854"/>
                    <a:pt x="954" y="997"/>
                  </a:cubicBezTo>
                  <a:cubicBezTo>
                    <a:pt x="1366" y="1101"/>
                    <a:pt x="1925" y="1023"/>
                    <a:pt x="2233" y="68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75;p15">
              <a:extLst>
                <a:ext uri="{FF2B5EF4-FFF2-40B4-BE49-F238E27FC236}">
                  <a16:creationId xmlns:a16="http://schemas.microsoft.com/office/drawing/2014/main" id="{0950F600-6F92-4986-BFE1-875AC9F8372E}"/>
                </a:ext>
              </a:extLst>
            </p:cNvPr>
            <p:cNvSpPr/>
            <p:nvPr/>
          </p:nvSpPr>
          <p:spPr>
            <a:xfrm>
              <a:off x="773637" y="2418485"/>
              <a:ext cx="384289" cy="211462"/>
            </a:xfrm>
            <a:custGeom>
              <a:avLst/>
              <a:gdLst/>
              <a:ahLst/>
              <a:cxnLst/>
              <a:rect l="l" t="t" r="r" b="b"/>
              <a:pathLst>
                <a:path w="2168" h="1193" extrusionOk="0">
                  <a:moveTo>
                    <a:pt x="2168" y="902"/>
                  </a:moveTo>
                  <a:cubicBezTo>
                    <a:pt x="2168" y="902"/>
                    <a:pt x="1856" y="170"/>
                    <a:pt x="1153" y="83"/>
                  </a:cubicBezTo>
                  <a:cubicBezTo>
                    <a:pt x="447" y="1"/>
                    <a:pt x="39" y="222"/>
                    <a:pt x="13" y="274"/>
                  </a:cubicBezTo>
                  <a:cubicBezTo>
                    <a:pt x="0" y="304"/>
                    <a:pt x="317" y="798"/>
                    <a:pt x="854" y="1024"/>
                  </a:cubicBezTo>
                  <a:cubicBezTo>
                    <a:pt x="1244" y="1189"/>
                    <a:pt x="1812" y="1193"/>
                    <a:pt x="2168" y="90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76;p15">
              <a:extLst>
                <a:ext uri="{FF2B5EF4-FFF2-40B4-BE49-F238E27FC236}">
                  <a16:creationId xmlns:a16="http://schemas.microsoft.com/office/drawing/2014/main" id="{E518B74B-2F3C-45A1-B562-6B648C27CA77}"/>
                </a:ext>
              </a:extLst>
            </p:cNvPr>
            <p:cNvSpPr/>
            <p:nvPr/>
          </p:nvSpPr>
          <p:spPr>
            <a:xfrm>
              <a:off x="1062562" y="2197096"/>
              <a:ext cx="301334" cy="374535"/>
            </a:xfrm>
            <a:custGeom>
              <a:avLst/>
              <a:gdLst/>
              <a:ahLst/>
              <a:cxnLst/>
              <a:rect l="l" t="t" r="r" b="b"/>
              <a:pathLst>
                <a:path w="1700" h="2113" extrusionOk="0">
                  <a:moveTo>
                    <a:pt x="612" y="2112"/>
                  </a:moveTo>
                  <a:cubicBezTo>
                    <a:pt x="612" y="2112"/>
                    <a:pt x="1392" y="1974"/>
                    <a:pt x="1548" y="1280"/>
                  </a:cubicBezTo>
                  <a:cubicBezTo>
                    <a:pt x="1700" y="586"/>
                    <a:pt x="1505" y="62"/>
                    <a:pt x="1453" y="31"/>
                  </a:cubicBezTo>
                  <a:cubicBezTo>
                    <a:pt x="1405" y="1"/>
                    <a:pt x="0" y="1193"/>
                    <a:pt x="612" y="211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77;p15">
              <a:extLst>
                <a:ext uri="{FF2B5EF4-FFF2-40B4-BE49-F238E27FC236}">
                  <a16:creationId xmlns:a16="http://schemas.microsoft.com/office/drawing/2014/main" id="{3837DDD3-70BC-4949-9F5B-8BFD58DD6215}"/>
                </a:ext>
              </a:extLst>
            </p:cNvPr>
            <p:cNvSpPr/>
            <p:nvPr/>
          </p:nvSpPr>
          <p:spPr>
            <a:xfrm>
              <a:off x="665158" y="1930506"/>
              <a:ext cx="352206" cy="259143"/>
            </a:xfrm>
            <a:custGeom>
              <a:avLst/>
              <a:gdLst/>
              <a:ahLst/>
              <a:cxnLst/>
              <a:rect l="l" t="t" r="r" b="b"/>
              <a:pathLst>
                <a:path w="1987" h="1462" extrusionOk="0">
                  <a:moveTo>
                    <a:pt x="1987" y="1249"/>
                  </a:moveTo>
                  <a:cubicBezTo>
                    <a:pt x="1987" y="1249"/>
                    <a:pt x="1843" y="469"/>
                    <a:pt x="1176" y="235"/>
                  </a:cubicBezTo>
                  <a:cubicBezTo>
                    <a:pt x="508" y="0"/>
                    <a:pt x="57" y="126"/>
                    <a:pt x="22" y="170"/>
                  </a:cubicBezTo>
                  <a:cubicBezTo>
                    <a:pt x="1" y="196"/>
                    <a:pt x="205" y="746"/>
                    <a:pt x="681" y="1089"/>
                  </a:cubicBezTo>
                  <a:cubicBezTo>
                    <a:pt x="1024" y="1332"/>
                    <a:pt x="1575" y="1462"/>
                    <a:pt x="1987" y="124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78;p15">
              <a:extLst>
                <a:ext uri="{FF2B5EF4-FFF2-40B4-BE49-F238E27FC236}">
                  <a16:creationId xmlns:a16="http://schemas.microsoft.com/office/drawing/2014/main" id="{35057279-AD07-4D58-AD14-657C6CE0E49B}"/>
                </a:ext>
              </a:extLst>
            </p:cNvPr>
            <p:cNvSpPr/>
            <p:nvPr/>
          </p:nvSpPr>
          <p:spPr>
            <a:xfrm>
              <a:off x="961881" y="1813696"/>
              <a:ext cx="317464" cy="340679"/>
            </a:xfrm>
            <a:custGeom>
              <a:avLst/>
              <a:gdLst/>
              <a:ahLst/>
              <a:cxnLst/>
              <a:rect l="l" t="t" r="r" b="b"/>
              <a:pathLst>
                <a:path w="1791" h="1922" extrusionOk="0">
                  <a:moveTo>
                    <a:pt x="395" y="1886"/>
                  </a:moveTo>
                  <a:cubicBezTo>
                    <a:pt x="395" y="1886"/>
                    <a:pt x="1188" y="1921"/>
                    <a:pt x="1488" y="1279"/>
                  </a:cubicBezTo>
                  <a:cubicBezTo>
                    <a:pt x="1791" y="638"/>
                    <a:pt x="1709" y="83"/>
                    <a:pt x="1670" y="44"/>
                  </a:cubicBezTo>
                  <a:cubicBezTo>
                    <a:pt x="1626" y="0"/>
                    <a:pt x="0" y="859"/>
                    <a:pt x="395" y="188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79;p15">
              <a:extLst>
                <a:ext uri="{FF2B5EF4-FFF2-40B4-BE49-F238E27FC236}">
                  <a16:creationId xmlns:a16="http://schemas.microsoft.com/office/drawing/2014/main" id="{D0B0B4B7-50F6-40CE-AF2E-0880E89F1170}"/>
                </a:ext>
              </a:extLst>
            </p:cNvPr>
            <p:cNvSpPr/>
            <p:nvPr/>
          </p:nvSpPr>
          <p:spPr>
            <a:xfrm>
              <a:off x="848793" y="1345569"/>
              <a:ext cx="239294" cy="444549"/>
            </a:xfrm>
            <a:custGeom>
              <a:avLst/>
              <a:gdLst/>
              <a:ahLst/>
              <a:cxnLst/>
              <a:rect l="l" t="t" r="r" b="b"/>
              <a:pathLst>
                <a:path w="1350" h="2508" extrusionOk="0">
                  <a:moveTo>
                    <a:pt x="612" y="2507"/>
                  </a:moveTo>
                  <a:cubicBezTo>
                    <a:pt x="612" y="2507"/>
                    <a:pt x="1349" y="2013"/>
                    <a:pt x="1193" y="1237"/>
                  </a:cubicBezTo>
                  <a:cubicBezTo>
                    <a:pt x="1042" y="461"/>
                    <a:pt x="604" y="10"/>
                    <a:pt x="539" y="1"/>
                  </a:cubicBezTo>
                  <a:cubicBezTo>
                    <a:pt x="500" y="1"/>
                    <a:pt x="62" y="621"/>
                    <a:pt x="23" y="1302"/>
                  </a:cubicBezTo>
                  <a:cubicBezTo>
                    <a:pt x="1" y="1744"/>
                    <a:pt x="200" y="2243"/>
                    <a:pt x="612" y="250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80;p15">
              <a:extLst>
                <a:ext uri="{FF2B5EF4-FFF2-40B4-BE49-F238E27FC236}">
                  <a16:creationId xmlns:a16="http://schemas.microsoft.com/office/drawing/2014/main" id="{FE809745-32FC-4816-9C1D-66B8ABDC3CF3}"/>
                </a:ext>
              </a:extLst>
            </p:cNvPr>
            <p:cNvSpPr/>
            <p:nvPr/>
          </p:nvSpPr>
          <p:spPr>
            <a:xfrm>
              <a:off x="943447" y="1743681"/>
              <a:ext cx="657262" cy="1627178"/>
            </a:xfrm>
            <a:custGeom>
              <a:avLst/>
              <a:gdLst/>
              <a:ahLst/>
              <a:cxnLst/>
              <a:rect l="l" t="t" r="r" b="b"/>
              <a:pathLst>
                <a:path w="3708" h="9180" extrusionOk="0">
                  <a:moveTo>
                    <a:pt x="113" y="1"/>
                  </a:moveTo>
                  <a:lnTo>
                    <a:pt x="0" y="10"/>
                  </a:lnTo>
                  <a:cubicBezTo>
                    <a:pt x="391" y="4961"/>
                    <a:pt x="3603" y="9167"/>
                    <a:pt x="3616" y="9180"/>
                  </a:cubicBezTo>
                  <a:lnTo>
                    <a:pt x="3707" y="9110"/>
                  </a:lnTo>
                  <a:cubicBezTo>
                    <a:pt x="3699" y="9097"/>
                    <a:pt x="503" y="4918"/>
                    <a:pt x="11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81;p15">
              <a:extLst>
                <a:ext uri="{FF2B5EF4-FFF2-40B4-BE49-F238E27FC236}">
                  <a16:creationId xmlns:a16="http://schemas.microsoft.com/office/drawing/2014/main" id="{391C316B-DF3D-45C5-8E00-1B1F97D6E4CB}"/>
                </a:ext>
              </a:extLst>
            </p:cNvPr>
            <p:cNvSpPr/>
            <p:nvPr/>
          </p:nvSpPr>
          <p:spPr>
            <a:xfrm>
              <a:off x="3069965" y="3403839"/>
              <a:ext cx="768578" cy="913914"/>
            </a:xfrm>
            <a:custGeom>
              <a:avLst/>
              <a:gdLst/>
              <a:ahLst/>
              <a:cxnLst/>
              <a:rect l="l" t="t" r="r" b="b"/>
              <a:pathLst>
                <a:path w="4336" h="5156" extrusionOk="0">
                  <a:moveTo>
                    <a:pt x="581" y="4774"/>
                  </a:moveTo>
                  <a:cubicBezTo>
                    <a:pt x="581" y="4774"/>
                    <a:pt x="0" y="3776"/>
                    <a:pt x="482" y="2502"/>
                  </a:cubicBezTo>
                  <a:cubicBezTo>
                    <a:pt x="1427" y="0"/>
                    <a:pt x="4336" y="989"/>
                    <a:pt x="2753" y="3776"/>
                  </a:cubicBezTo>
                  <a:cubicBezTo>
                    <a:pt x="1969" y="5155"/>
                    <a:pt x="642" y="4748"/>
                    <a:pt x="581" y="477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82;p15">
              <a:extLst>
                <a:ext uri="{FF2B5EF4-FFF2-40B4-BE49-F238E27FC236}">
                  <a16:creationId xmlns:a16="http://schemas.microsoft.com/office/drawing/2014/main" id="{8E4AB4B9-F47D-4F8A-8260-A5F6921AE48F}"/>
                </a:ext>
              </a:extLst>
            </p:cNvPr>
            <p:cNvSpPr/>
            <p:nvPr/>
          </p:nvSpPr>
          <p:spPr>
            <a:xfrm>
              <a:off x="3182876" y="3684963"/>
              <a:ext cx="389075" cy="472910"/>
            </a:xfrm>
            <a:custGeom>
              <a:avLst/>
              <a:gdLst/>
              <a:ahLst/>
              <a:cxnLst/>
              <a:rect l="l" t="t" r="r" b="b"/>
              <a:pathLst>
                <a:path w="2195" h="2668" extrusionOk="0">
                  <a:moveTo>
                    <a:pt x="239" y="2667"/>
                  </a:moveTo>
                  <a:cubicBezTo>
                    <a:pt x="239" y="2667"/>
                    <a:pt x="287" y="2542"/>
                    <a:pt x="404" y="2294"/>
                  </a:cubicBezTo>
                  <a:cubicBezTo>
                    <a:pt x="386" y="2299"/>
                    <a:pt x="334" y="2286"/>
                    <a:pt x="226" y="2130"/>
                  </a:cubicBezTo>
                  <a:cubicBezTo>
                    <a:pt x="105" y="1948"/>
                    <a:pt x="1" y="1592"/>
                    <a:pt x="1" y="1592"/>
                  </a:cubicBezTo>
                  <a:lnTo>
                    <a:pt x="404" y="2290"/>
                  </a:lnTo>
                  <a:cubicBezTo>
                    <a:pt x="469" y="2160"/>
                    <a:pt x="547" y="1995"/>
                    <a:pt x="655" y="1796"/>
                  </a:cubicBezTo>
                  <a:cubicBezTo>
                    <a:pt x="621" y="1774"/>
                    <a:pt x="573" y="1692"/>
                    <a:pt x="521" y="1488"/>
                  </a:cubicBezTo>
                  <a:cubicBezTo>
                    <a:pt x="438" y="1176"/>
                    <a:pt x="473" y="617"/>
                    <a:pt x="473" y="617"/>
                  </a:cubicBezTo>
                  <a:lnTo>
                    <a:pt x="681" y="1753"/>
                  </a:lnTo>
                  <a:cubicBezTo>
                    <a:pt x="759" y="1609"/>
                    <a:pt x="850" y="1445"/>
                    <a:pt x="954" y="1263"/>
                  </a:cubicBezTo>
                  <a:cubicBezTo>
                    <a:pt x="976" y="1228"/>
                    <a:pt x="998" y="1189"/>
                    <a:pt x="1019" y="1154"/>
                  </a:cubicBezTo>
                  <a:cubicBezTo>
                    <a:pt x="989" y="1111"/>
                    <a:pt x="954" y="1028"/>
                    <a:pt x="911" y="872"/>
                  </a:cubicBezTo>
                  <a:cubicBezTo>
                    <a:pt x="829" y="560"/>
                    <a:pt x="868" y="1"/>
                    <a:pt x="868" y="1"/>
                  </a:cubicBezTo>
                  <a:lnTo>
                    <a:pt x="1063" y="1085"/>
                  </a:lnTo>
                  <a:cubicBezTo>
                    <a:pt x="1553" y="287"/>
                    <a:pt x="1848" y="70"/>
                    <a:pt x="1848" y="70"/>
                  </a:cubicBezTo>
                  <a:cubicBezTo>
                    <a:pt x="1848" y="70"/>
                    <a:pt x="1531" y="526"/>
                    <a:pt x="1102" y="1215"/>
                  </a:cubicBezTo>
                  <a:lnTo>
                    <a:pt x="2194" y="877"/>
                  </a:lnTo>
                  <a:cubicBezTo>
                    <a:pt x="2194" y="877"/>
                    <a:pt x="1713" y="1167"/>
                    <a:pt x="1401" y="1237"/>
                  </a:cubicBezTo>
                  <a:cubicBezTo>
                    <a:pt x="1206" y="1280"/>
                    <a:pt x="1111" y="1276"/>
                    <a:pt x="1072" y="1263"/>
                  </a:cubicBezTo>
                  <a:cubicBezTo>
                    <a:pt x="967" y="1427"/>
                    <a:pt x="855" y="1609"/>
                    <a:pt x="742" y="1796"/>
                  </a:cubicBezTo>
                  <a:lnTo>
                    <a:pt x="1874" y="1605"/>
                  </a:lnTo>
                  <a:cubicBezTo>
                    <a:pt x="1874" y="1605"/>
                    <a:pt x="1358" y="1831"/>
                    <a:pt x="1037" y="1861"/>
                  </a:cubicBezTo>
                  <a:cubicBezTo>
                    <a:pt x="850" y="1878"/>
                    <a:pt x="759" y="1861"/>
                    <a:pt x="716" y="1844"/>
                  </a:cubicBezTo>
                  <a:cubicBezTo>
                    <a:pt x="629" y="1987"/>
                    <a:pt x="543" y="2138"/>
                    <a:pt x="452" y="2290"/>
                  </a:cubicBezTo>
                  <a:lnTo>
                    <a:pt x="1245" y="2446"/>
                  </a:lnTo>
                  <a:cubicBezTo>
                    <a:pt x="1245" y="2446"/>
                    <a:pt x="868" y="2464"/>
                    <a:pt x="660" y="2407"/>
                  </a:cubicBezTo>
                  <a:cubicBezTo>
                    <a:pt x="495" y="2360"/>
                    <a:pt x="452" y="2320"/>
                    <a:pt x="447" y="2299"/>
                  </a:cubicBezTo>
                  <a:cubicBezTo>
                    <a:pt x="378" y="2420"/>
                    <a:pt x="308" y="2542"/>
                    <a:pt x="239" y="2667"/>
                  </a:cubicBezTo>
                  <a:close/>
                </a:path>
              </a:pathLst>
            </a:custGeom>
            <a:solidFill>
              <a:srgbClr val="0068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83;p15">
              <a:extLst>
                <a:ext uri="{FF2B5EF4-FFF2-40B4-BE49-F238E27FC236}">
                  <a16:creationId xmlns:a16="http://schemas.microsoft.com/office/drawing/2014/main" id="{AB9E7C51-F7B4-4005-8A9E-51EC1139568F}"/>
                </a:ext>
              </a:extLst>
            </p:cNvPr>
            <p:cNvSpPr/>
            <p:nvPr/>
          </p:nvSpPr>
          <p:spPr>
            <a:xfrm>
              <a:off x="304800" y="3064752"/>
              <a:ext cx="835580" cy="915509"/>
            </a:xfrm>
            <a:custGeom>
              <a:avLst/>
              <a:gdLst/>
              <a:ahLst/>
              <a:cxnLst/>
              <a:rect l="l" t="t" r="r" b="b"/>
              <a:pathLst>
                <a:path w="4714" h="5165" extrusionOk="0">
                  <a:moveTo>
                    <a:pt x="3677" y="5165"/>
                  </a:moveTo>
                  <a:cubicBezTo>
                    <a:pt x="3677" y="5165"/>
                    <a:pt x="2519" y="5152"/>
                    <a:pt x="1670" y="4090"/>
                  </a:cubicBezTo>
                  <a:cubicBezTo>
                    <a:pt x="0" y="2000"/>
                    <a:pt x="2337" y="1"/>
                    <a:pt x="3928" y="2789"/>
                  </a:cubicBezTo>
                  <a:cubicBezTo>
                    <a:pt x="4713" y="4163"/>
                    <a:pt x="3681" y="5095"/>
                    <a:pt x="3677" y="516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84;p15">
              <a:extLst>
                <a:ext uri="{FF2B5EF4-FFF2-40B4-BE49-F238E27FC236}">
                  <a16:creationId xmlns:a16="http://schemas.microsoft.com/office/drawing/2014/main" id="{2DD70C29-6E33-4484-BABA-67815311A59A}"/>
                </a:ext>
              </a:extLst>
            </p:cNvPr>
            <p:cNvSpPr/>
            <p:nvPr/>
          </p:nvSpPr>
          <p:spPr>
            <a:xfrm>
              <a:off x="554551" y="3407561"/>
              <a:ext cx="406800" cy="479823"/>
            </a:xfrm>
            <a:custGeom>
              <a:avLst/>
              <a:gdLst/>
              <a:ahLst/>
              <a:cxnLst/>
              <a:rect l="l" t="t" r="r" b="b"/>
              <a:pathLst>
                <a:path w="2295" h="2707" extrusionOk="0">
                  <a:moveTo>
                    <a:pt x="1969" y="2706"/>
                  </a:moveTo>
                  <a:cubicBezTo>
                    <a:pt x="1969" y="2706"/>
                    <a:pt x="1886" y="2606"/>
                    <a:pt x="1735" y="2377"/>
                  </a:cubicBezTo>
                  <a:cubicBezTo>
                    <a:pt x="1730" y="2394"/>
                    <a:pt x="1691" y="2433"/>
                    <a:pt x="1501" y="2446"/>
                  </a:cubicBezTo>
                  <a:cubicBezTo>
                    <a:pt x="1284" y="2459"/>
                    <a:pt x="924" y="2364"/>
                    <a:pt x="924" y="2364"/>
                  </a:cubicBezTo>
                  <a:lnTo>
                    <a:pt x="1730" y="2372"/>
                  </a:lnTo>
                  <a:cubicBezTo>
                    <a:pt x="1652" y="2255"/>
                    <a:pt x="1553" y="2104"/>
                    <a:pt x="1436" y="1908"/>
                  </a:cubicBezTo>
                  <a:cubicBezTo>
                    <a:pt x="1397" y="1921"/>
                    <a:pt x="1301" y="1926"/>
                    <a:pt x="1097" y="1865"/>
                  </a:cubicBezTo>
                  <a:cubicBezTo>
                    <a:pt x="790" y="1778"/>
                    <a:pt x="330" y="1462"/>
                    <a:pt x="330" y="1462"/>
                  </a:cubicBezTo>
                  <a:lnTo>
                    <a:pt x="1410" y="1865"/>
                  </a:lnTo>
                  <a:cubicBezTo>
                    <a:pt x="1323" y="1722"/>
                    <a:pt x="1232" y="1562"/>
                    <a:pt x="1128" y="1379"/>
                  </a:cubicBezTo>
                  <a:cubicBezTo>
                    <a:pt x="1110" y="1340"/>
                    <a:pt x="1089" y="1301"/>
                    <a:pt x="1067" y="1262"/>
                  </a:cubicBezTo>
                  <a:cubicBezTo>
                    <a:pt x="1015" y="1267"/>
                    <a:pt x="924" y="1258"/>
                    <a:pt x="772" y="1215"/>
                  </a:cubicBezTo>
                  <a:cubicBezTo>
                    <a:pt x="460" y="1124"/>
                    <a:pt x="0" y="807"/>
                    <a:pt x="0" y="807"/>
                  </a:cubicBezTo>
                  <a:lnTo>
                    <a:pt x="1028" y="1193"/>
                  </a:lnTo>
                  <a:cubicBezTo>
                    <a:pt x="594" y="365"/>
                    <a:pt x="560" y="1"/>
                    <a:pt x="560" y="1"/>
                  </a:cubicBezTo>
                  <a:cubicBezTo>
                    <a:pt x="560" y="1"/>
                    <a:pt x="790" y="508"/>
                    <a:pt x="1158" y="1228"/>
                  </a:cubicBezTo>
                  <a:lnTo>
                    <a:pt x="1431" y="113"/>
                  </a:lnTo>
                  <a:cubicBezTo>
                    <a:pt x="1431" y="113"/>
                    <a:pt x="1431" y="673"/>
                    <a:pt x="1331" y="981"/>
                  </a:cubicBezTo>
                  <a:cubicBezTo>
                    <a:pt x="1271" y="1171"/>
                    <a:pt x="1219" y="1249"/>
                    <a:pt x="1184" y="1280"/>
                  </a:cubicBezTo>
                  <a:cubicBezTo>
                    <a:pt x="1275" y="1453"/>
                    <a:pt x="1375" y="1640"/>
                    <a:pt x="1479" y="1830"/>
                  </a:cubicBezTo>
                  <a:lnTo>
                    <a:pt x="1891" y="764"/>
                  </a:lnTo>
                  <a:cubicBezTo>
                    <a:pt x="1891" y="764"/>
                    <a:pt x="1821" y="1319"/>
                    <a:pt x="1683" y="1609"/>
                  </a:cubicBezTo>
                  <a:cubicBezTo>
                    <a:pt x="1605" y="1778"/>
                    <a:pt x="1544" y="1852"/>
                    <a:pt x="1505" y="1882"/>
                  </a:cubicBezTo>
                  <a:cubicBezTo>
                    <a:pt x="1583" y="2030"/>
                    <a:pt x="1670" y="2182"/>
                    <a:pt x="1756" y="2333"/>
                  </a:cubicBezTo>
                  <a:lnTo>
                    <a:pt x="2294" y="1735"/>
                  </a:lnTo>
                  <a:cubicBezTo>
                    <a:pt x="2294" y="1735"/>
                    <a:pt x="2116" y="2064"/>
                    <a:pt x="1960" y="2216"/>
                  </a:cubicBezTo>
                  <a:cubicBezTo>
                    <a:pt x="1839" y="2333"/>
                    <a:pt x="1782" y="2346"/>
                    <a:pt x="1761" y="2342"/>
                  </a:cubicBezTo>
                  <a:cubicBezTo>
                    <a:pt x="1830" y="2463"/>
                    <a:pt x="1899" y="2585"/>
                    <a:pt x="1969" y="2706"/>
                  </a:cubicBezTo>
                  <a:close/>
                </a:path>
              </a:pathLst>
            </a:custGeom>
            <a:solidFill>
              <a:srgbClr val="0068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85;p15">
              <a:extLst>
                <a:ext uri="{FF2B5EF4-FFF2-40B4-BE49-F238E27FC236}">
                  <a16:creationId xmlns:a16="http://schemas.microsoft.com/office/drawing/2014/main" id="{BDDEB7D6-0DAF-4F28-BD32-BA56F850329C}"/>
                </a:ext>
              </a:extLst>
            </p:cNvPr>
            <p:cNvSpPr/>
            <p:nvPr/>
          </p:nvSpPr>
          <p:spPr>
            <a:xfrm>
              <a:off x="580607" y="4206798"/>
              <a:ext cx="3327254" cy="523604"/>
            </a:xfrm>
            <a:custGeom>
              <a:avLst/>
              <a:gdLst/>
              <a:ahLst/>
              <a:cxnLst/>
              <a:rect l="l" t="t" r="r" b="b"/>
              <a:pathLst>
                <a:path w="18771" h="2954" extrusionOk="0">
                  <a:moveTo>
                    <a:pt x="9383" y="1"/>
                  </a:moveTo>
                  <a:cubicBezTo>
                    <a:pt x="4202" y="1"/>
                    <a:pt x="1" y="660"/>
                    <a:pt x="1" y="1475"/>
                  </a:cubicBezTo>
                  <a:cubicBezTo>
                    <a:pt x="1" y="2290"/>
                    <a:pt x="4202" y="2953"/>
                    <a:pt x="9383" y="2953"/>
                  </a:cubicBezTo>
                  <a:cubicBezTo>
                    <a:pt x="14569" y="2953"/>
                    <a:pt x="18770" y="2290"/>
                    <a:pt x="18770" y="1475"/>
                  </a:cubicBezTo>
                  <a:cubicBezTo>
                    <a:pt x="18770" y="660"/>
                    <a:pt x="14569" y="1"/>
                    <a:pt x="93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86;p15">
              <a:extLst>
                <a:ext uri="{FF2B5EF4-FFF2-40B4-BE49-F238E27FC236}">
                  <a16:creationId xmlns:a16="http://schemas.microsoft.com/office/drawing/2014/main" id="{0D151458-C5CE-4A6E-B1EF-7C0298724196}"/>
                </a:ext>
              </a:extLst>
            </p:cNvPr>
            <p:cNvSpPr/>
            <p:nvPr/>
          </p:nvSpPr>
          <p:spPr>
            <a:xfrm>
              <a:off x="1517573" y="1245775"/>
              <a:ext cx="1740112" cy="2987414"/>
            </a:xfrm>
            <a:custGeom>
              <a:avLst/>
              <a:gdLst/>
              <a:ahLst/>
              <a:cxnLst/>
              <a:rect l="l" t="t" r="r" b="b"/>
              <a:pathLst>
                <a:path w="9817" h="16854" extrusionOk="0">
                  <a:moveTo>
                    <a:pt x="724" y="0"/>
                  </a:moveTo>
                  <a:cubicBezTo>
                    <a:pt x="325" y="0"/>
                    <a:pt x="0" y="343"/>
                    <a:pt x="0" y="763"/>
                  </a:cubicBezTo>
                  <a:lnTo>
                    <a:pt x="0" y="16090"/>
                  </a:lnTo>
                  <a:cubicBezTo>
                    <a:pt x="0" y="16511"/>
                    <a:pt x="325" y="16853"/>
                    <a:pt x="724" y="16853"/>
                  </a:cubicBezTo>
                  <a:lnTo>
                    <a:pt x="9088" y="16853"/>
                  </a:lnTo>
                  <a:cubicBezTo>
                    <a:pt x="9491" y="16853"/>
                    <a:pt x="9816" y="16511"/>
                    <a:pt x="9816" y="16090"/>
                  </a:cubicBezTo>
                  <a:lnTo>
                    <a:pt x="9816" y="763"/>
                  </a:lnTo>
                  <a:cubicBezTo>
                    <a:pt x="9816" y="343"/>
                    <a:pt x="9491" y="0"/>
                    <a:pt x="90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87;p15">
              <a:extLst>
                <a:ext uri="{FF2B5EF4-FFF2-40B4-BE49-F238E27FC236}">
                  <a16:creationId xmlns:a16="http://schemas.microsoft.com/office/drawing/2014/main" id="{3876FF98-4B33-48C5-90A6-721C3239B2E5}"/>
                </a:ext>
              </a:extLst>
            </p:cNvPr>
            <p:cNvSpPr/>
            <p:nvPr/>
          </p:nvSpPr>
          <p:spPr>
            <a:xfrm>
              <a:off x="1648209" y="1577062"/>
              <a:ext cx="1478838" cy="2347887"/>
            </a:xfrm>
            <a:custGeom>
              <a:avLst/>
              <a:gdLst/>
              <a:ahLst/>
              <a:cxnLst/>
              <a:rect l="l" t="t" r="r" b="b"/>
              <a:pathLst>
                <a:path w="8343" h="13246" extrusionOk="0">
                  <a:moveTo>
                    <a:pt x="0" y="0"/>
                  </a:moveTo>
                  <a:lnTo>
                    <a:pt x="0" y="13246"/>
                  </a:lnTo>
                  <a:lnTo>
                    <a:pt x="8342" y="13246"/>
                  </a:lnTo>
                  <a:lnTo>
                    <a:pt x="83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88;p15">
              <a:extLst>
                <a:ext uri="{FF2B5EF4-FFF2-40B4-BE49-F238E27FC236}">
                  <a16:creationId xmlns:a16="http://schemas.microsoft.com/office/drawing/2014/main" id="{D779EDFB-18D8-4A39-A293-DA3068F69BC7}"/>
                </a:ext>
              </a:extLst>
            </p:cNvPr>
            <p:cNvSpPr/>
            <p:nvPr/>
          </p:nvSpPr>
          <p:spPr>
            <a:xfrm>
              <a:off x="2132999" y="1367194"/>
              <a:ext cx="508190" cy="106174"/>
            </a:xfrm>
            <a:custGeom>
              <a:avLst/>
              <a:gdLst/>
              <a:ahLst/>
              <a:cxnLst/>
              <a:rect l="l" t="t" r="r" b="b"/>
              <a:pathLst>
                <a:path w="2867" h="599" extrusionOk="0">
                  <a:moveTo>
                    <a:pt x="300" y="0"/>
                  </a:moveTo>
                  <a:cubicBezTo>
                    <a:pt x="135" y="0"/>
                    <a:pt x="1" y="135"/>
                    <a:pt x="1" y="300"/>
                  </a:cubicBezTo>
                  <a:cubicBezTo>
                    <a:pt x="1" y="464"/>
                    <a:pt x="135" y="599"/>
                    <a:pt x="300" y="599"/>
                  </a:cubicBezTo>
                  <a:lnTo>
                    <a:pt x="2568" y="599"/>
                  </a:lnTo>
                  <a:cubicBezTo>
                    <a:pt x="2732" y="599"/>
                    <a:pt x="2867" y="464"/>
                    <a:pt x="2867" y="300"/>
                  </a:cubicBezTo>
                  <a:cubicBezTo>
                    <a:pt x="2867" y="135"/>
                    <a:pt x="2732" y="0"/>
                    <a:pt x="2568" y="0"/>
                  </a:cubicBezTo>
                  <a:close/>
                </a:path>
              </a:pathLst>
            </a:custGeom>
            <a:solidFill>
              <a:srgbClr val="E1DC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89;p15">
              <a:extLst>
                <a:ext uri="{FF2B5EF4-FFF2-40B4-BE49-F238E27FC236}">
                  <a16:creationId xmlns:a16="http://schemas.microsoft.com/office/drawing/2014/main" id="{AA5E84CE-3CEB-4436-AE62-5E65B01BC2D5}"/>
                </a:ext>
              </a:extLst>
            </p:cNvPr>
            <p:cNvSpPr/>
            <p:nvPr/>
          </p:nvSpPr>
          <p:spPr>
            <a:xfrm>
              <a:off x="2294478" y="3980090"/>
              <a:ext cx="186118" cy="186292"/>
            </a:xfrm>
            <a:custGeom>
              <a:avLst/>
              <a:gdLst/>
              <a:ahLst/>
              <a:cxnLst/>
              <a:rect l="l" t="t" r="r" b="b"/>
              <a:pathLst>
                <a:path w="1050" h="1051" extrusionOk="0">
                  <a:moveTo>
                    <a:pt x="525" y="1"/>
                  </a:moveTo>
                  <a:cubicBezTo>
                    <a:pt x="235" y="1"/>
                    <a:pt x="0" y="235"/>
                    <a:pt x="0" y="525"/>
                  </a:cubicBezTo>
                  <a:cubicBezTo>
                    <a:pt x="0" y="816"/>
                    <a:pt x="235" y="1050"/>
                    <a:pt x="525" y="1050"/>
                  </a:cubicBezTo>
                  <a:cubicBezTo>
                    <a:pt x="816" y="1050"/>
                    <a:pt x="1050" y="816"/>
                    <a:pt x="1050" y="525"/>
                  </a:cubicBezTo>
                  <a:cubicBezTo>
                    <a:pt x="1050" y="235"/>
                    <a:pt x="816" y="1"/>
                    <a:pt x="525" y="1"/>
                  </a:cubicBezTo>
                  <a:close/>
                </a:path>
              </a:pathLst>
            </a:custGeom>
            <a:solidFill>
              <a:srgbClr val="8F94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90;p15">
              <a:extLst>
                <a:ext uri="{FF2B5EF4-FFF2-40B4-BE49-F238E27FC236}">
                  <a16:creationId xmlns:a16="http://schemas.microsoft.com/office/drawing/2014/main" id="{23C5D6FB-FE80-4DAB-B589-D930034ECA0B}"/>
                </a:ext>
              </a:extLst>
            </p:cNvPr>
            <p:cNvSpPr/>
            <p:nvPr/>
          </p:nvSpPr>
          <p:spPr>
            <a:xfrm>
              <a:off x="2304404" y="3990194"/>
              <a:ext cx="166265" cy="166972"/>
            </a:xfrm>
            <a:custGeom>
              <a:avLst/>
              <a:gdLst/>
              <a:ahLst/>
              <a:cxnLst/>
              <a:rect l="l" t="t" r="r" b="b"/>
              <a:pathLst>
                <a:path w="938" h="942" extrusionOk="0">
                  <a:moveTo>
                    <a:pt x="469" y="0"/>
                  </a:moveTo>
                  <a:cubicBezTo>
                    <a:pt x="209" y="0"/>
                    <a:pt x="1" y="213"/>
                    <a:pt x="1" y="468"/>
                  </a:cubicBezTo>
                  <a:cubicBezTo>
                    <a:pt x="1" y="729"/>
                    <a:pt x="209" y="941"/>
                    <a:pt x="469" y="941"/>
                  </a:cubicBezTo>
                  <a:cubicBezTo>
                    <a:pt x="729" y="941"/>
                    <a:pt x="937" y="729"/>
                    <a:pt x="937" y="468"/>
                  </a:cubicBezTo>
                  <a:cubicBezTo>
                    <a:pt x="937" y="213"/>
                    <a:pt x="729" y="0"/>
                    <a:pt x="469" y="0"/>
                  </a:cubicBezTo>
                  <a:close/>
                </a:path>
              </a:pathLst>
            </a:custGeom>
            <a:solidFill>
              <a:srgbClr val="98A4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91;p15">
              <a:extLst>
                <a:ext uri="{FF2B5EF4-FFF2-40B4-BE49-F238E27FC236}">
                  <a16:creationId xmlns:a16="http://schemas.microsoft.com/office/drawing/2014/main" id="{80DBB515-0471-403F-8B69-1A634E245607}"/>
                </a:ext>
              </a:extLst>
            </p:cNvPr>
            <p:cNvSpPr/>
            <p:nvPr/>
          </p:nvSpPr>
          <p:spPr>
            <a:xfrm>
              <a:off x="2171464" y="1383324"/>
              <a:ext cx="425944" cy="74801"/>
            </a:xfrm>
            <a:custGeom>
              <a:avLst/>
              <a:gdLst/>
              <a:ahLst/>
              <a:cxnLst/>
              <a:rect l="l" t="t" r="r" b="b"/>
              <a:pathLst>
                <a:path w="2403" h="422" extrusionOk="0">
                  <a:moveTo>
                    <a:pt x="252" y="0"/>
                  </a:moveTo>
                  <a:cubicBezTo>
                    <a:pt x="114" y="0"/>
                    <a:pt x="1" y="91"/>
                    <a:pt x="1" y="209"/>
                  </a:cubicBezTo>
                  <a:cubicBezTo>
                    <a:pt x="1" y="326"/>
                    <a:pt x="114" y="421"/>
                    <a:pt x="252" y="421"/>
                  </a:cubicBezTo>
                  <a:lnTo>
                    <a:pt x="2151" y="421"/>
                  </a:lnTo>
                  <a:cubicBezTo>
                    <a:pt x="2290" y="421"/>
                    <a:pt x="2403" y="326"/>
                    <a:pt x="2403" y="209"/>
                  </a:cubicBezTo>
                  <a:cubicBezTo>
                    <a:pt x="2403" y="91"/>
                    <a:pt x="2290" y="0"/>
                    <a:pt x="2151" y="0"/>
                  </a:cubicBezTo>
                  <a:close/>
                </a:path>
              </a:pathLst>
            </a:custGeom>
            <a:solidFill>
              <a:srgbClr val="1C24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92;p15">
              <a:extLst>
                <a:ext uri="{FF2B5EF4-FFF2-40B4-BE49-F238E27FC236}">
                  <a16:creationId xmlns:a16="http://schemas.microsoft.com/office/drawing/2014/main" id="{FA761C9E-0EFC-4185-85FB-A920F83A495C}"/>
                </a:ext>
              </a:extLst>
            </p:cNvPr>
            <p:cNvSpPr/>
            <p:nvPr/>
          </p:nvSpPr>
          <p:spPr>
            <a:xfrm>
              <a:off x="1337660" y="1607727"/>
              <a:ext cx="2123692" cy="284490"/>
            </a:xfrm>
            <a:custGeom>
              <a:avLst/>
              <a:gdLst/>
              <a:ahLst/>
              <a:cxnLst/>
              <a:rect l="l" t="t" r="r" b="b"/>
              <a:pathLst>
                <a:path w="11981" h="1605" extrusionOk="0">
                  <a:moveTo>
                    <a:pt x="2671" y="0"/>
                  </a:moveTo>
                  <a:lnTo>
                    <a:pt x="1" y="1605"/>
                  </a:lnTo>
                  <a:lnTo>
                    <a:pt x="11980" y="1605"/>
                  </a:lnTo>
                  <a:lnTo>
                    <a:pt x="92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93;p15">
              <a:extLst>
                <a:ext uri="{FF2B5EF4-FFF2-40B4-BE49-F238E27FC236}">
                  <a16:creationId xmlns:a16="http://schemas.microsoft.com/office/drawing/2014/main" id="{B2787515-5CFE-4285-AFCC-BE9DFF04B042}"/>
                </a:ext>
              </a:extLst>
            </p:cNvPr>
            <p:cNvSpPr/>
            <p:nvPr/>
          </p:nvSpPr>
          <p:spPr>
            <a:xfrm>
              <a:off x="1337660" y="1892042"/>
              <a:ext cx="302929" cy="270665"/>
            </a:xfrm>
            <a:custGeom>
              <a:avLst/>
              <a:gdLst/>
              <a:ahLst/>
              <a:cxnLst/>
              <a:rect l="l" t="t" r="r" b="b"/>
              <a:pathLst>
                <a:path w="1709" h="1527" extrusionOk="0">
                  <a:moveTo>
                    <a:pt x="1" y="1"/>
                  </a:moveTo>
                  <a:lnTo>
                    <a:pt x="1" y="673"/>
                  </a:lnTo>
                  <a:cubicBezTo>
                    <a:pt x="1" y="1145"/>
                    <a:pt x="382" y="1527"/>
                    <a:pt x="855" y="1527"/>
                  </a:cubicBezTo>
                  <a:cubicBezTo>
                    <a:pt x="1327" y="1527"/>
                    <a:pt x="1709" y="1145"/>
                    <a:pt x="1709" y="673"/>
                  </a:cubicBezTo>
                  <a:lnTo>
                    <a:pt x="170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94;p15">
              <a:extLst>
                <a:ext uri="{FF2B5EF4-FFF2-40B4-BE49-F238E27FC236}">
                  <a16:creationId xmlns:a16="http://schemas.microsoft.com/office/drawing/2014/main" id="{C6FF82E5-F45B-43C1-B537-0F5BD097A9F7}"/>
                </a:ext>
              </a:extLst>
            </p:cNvPr>
            <p:cNvSpPr/>
            <p:nvPr/>
          </p:nvSpPr>
          <p:spPr>
            <a:xfrm>
              <a:off x="1640410" y="1892042"/>
              <a:ext cx="303815" cy="270665"/>
            </a:xfrm>
            <a:custGeom>
              <a:avLst/>
              <a:gdLst/>
              <a:ahLst/>
              <a:cxnLst/>
              <a:rect l="l" t="t" r="r" b="b"/>
              <a:pathLst>
                <a:path w="1714" h="1527" extrusionOk="0">
                  <a:moveTo>
                    <a:pt x="1" y="1"/>
                  </a:moveTo>
                  <a:lnTo>
                    <a:pt x="1" y="673"/>
                  </a:lnTo>
                  <a:cubicBezTo>
                    <a:pt x="1" y="1145"/>
                    <a:pt x="387" y="1527"/>
                    <a:pt x="859" y="1527"/>
                  </a:cubicBezTo>
                  <a:cubicBezTo>
                    <a:pt x="1332" y="1527"/>
                    <a:pt x="1713" y="1145"/>
                    <a:pt x="1713" y="673"/>
                  </a:cubicBezTo>
                  <a:lnTo>
                    <a:pt x="1713" y="1"/>
                  </a:lnTo>
                  <a:close/>
                </a:path>
              </a:pathLst>
            </a:custGeom>
            <a:solidFill>
              <a:srgbClr val="FFE0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95;p15">
              <a:extLst>
                <a:ext uri="{FF2B5EF4-FFF2-40B4-BE49-F238E27FC236}">
                  <a16:creationId xmlns:a16="http://schemas.microsoft.com/office/drawing/2014/main" id="{3E79B648-D796-492B-8993-969F4C8EE2BB}"/>
                </a:ext>
              </a:extLst>
            </p:cNvPr>
            <p:cNvSpPr/>
            <p:nvPr/>
          </p:nvSpPr>
          <p:spPr>
            <a:xfrm>
              <a:off x="1944047" y="1892042"/>
              <a:ext cx="303638" cy="270665"/>
            </a:xfrm>
            <a:custGeom>
              <a:avLst/>
              <a:gdLst/>
              <a:ahLst/>
              <a:cxnLst/>
              <a:rect l="l" t="t" r="r" b="b"/>
              <a:pathLst>
                <a:path w="1713" h="1527" extrusionOk="0">
                  <a:moveTo>
                    <a:pt x="0" y="1"/>
                  </a:moveTo>
                  <a:lnTo>
                    <a:pt x="0" y="673"/>
                  </a:lnTo>
                  <a:cubicBezTo>
                    <a:pt x="0" y="1145"/>
                    <a:pt x="386" y="1527"/>
                    <a:pt x="859" y="1527"/>
                  </a:cubicBezTo>
                  <a:cubicBezTo>
                    <a:pt x="1331" y="1527"/>
                    <a:pt x="1713" y="1145"/>
                    <a:pt x="1713" y="673"/>
                  </a:cubicBezTo>
                  <a:lnTo>
                    <a:pt x="171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96;p15">
              <a:extLst>
                <a:ext uri="{FF2B5EF4-FFF2-40B4-BE49-F238E27FC236}">
                  <a16:creationId xmlns:a16="http://schemas.microsoft.com/office/drawing/2014/main" id="{6DF28863-8789-41C3-8AE6-FC1ED8B621EF}"/>
                </a:ext>
              </a:extLst>
            </p:cNvPr>
            <p:cNvSpPr/>
            <p:nvPr/>
          </p:nvSpPr>
          <p:spPr>
            <a:xfrm>
              <a:off x="2247683" y="1892042"/>
              <a:ext cx="303638" cy="270665"/>
            </a:xfrm>
            <a:custGeom>
              <a:avLst/>
              <a:gdLst/>
              <a:ahLst/>
              <a:cxnLst/>
              <a:rect l="l" t="t" r="r" b="b"/>
              <a:pathLst>
                <a:path w="1713" h="1527" extrusionOk="0">
                  <a:moveTo>
                    <a:pt x="0" y="1"/>
                  </a:moveTo>
                  <a:lnTo>
                    <a:pt x="0" y="673"/>
                  </a:lnTo>
                  <a:cubicBezTo>
                    <a:pt x="0" y="1145"/>
                    <a:pt x="382" y="1527"/>
                    <a:pt x="854" y="1527"/>
                  </a:cubicBezTo>
                  <a:cubicBezTo>
                    <a:pt x="1327" y="1527"/>
                    <a:pt x="1713" y="1145"/>
                    <a:pt x="1713" y="673"/>
                  </a:cubicBezTo>
                  <a:lnTo>
                    <a:pt x="1713" y="1"/>
                  </a:lnTo>
                  <a:close/>
                </a:path>
              </a:pathLst>
            </a:custGeom>
            <a:solidFill>
              <a:srgbClr val="FFE0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97;p15">
              <a:extLst>
                <a:ext uri="{FF2B5EF4-FFF2-40B4-BE49-F238E27FC236}">
                  <a16:creationId xmlns:a16="http://schemas.microsoft.com/office/drawing/2014/main" id="{36AA3B97-0A74-4EAC-ABB0-48B43806962E}"/>
                </a:ext>
              </a:extLst>
            </p:cNvPr>
            <p:cNvSpPr/>
            <p:nvPr/>
          </p:nvSpPr>
          <p:spPr>
            <a:xfrm>
              <a:off x="2551142" y="1892042"/>
              <a:ext cx="303815" cy="270665"/>
            </a:xfrm>
            <a:custGeom>
              <a:avLst/>
              <a:gdLst/>
              <a:ahLst/>
              <a:cxnLst/>
              <a:rect l="l" t="t" r="r" b="b"/>
              <a:pathLst>
                <a:path w="1714" h="1527" extrusionOk="0">
                  <a:moveTo>
                    <a:pt x="1" y="1"/>
                  </a:moveTo>
                  <a:lnTo>
                    <a:pt x="1" y="673"/>
                  </a:lnTo>
                  <a:cubicBezTo>
                    <a:pt x="1" y="1145"/>
                    <a:pt x="382" y="1527"/>
                    <a:pt x="855" y="1527"/>
                  </a:cubicBezTo>
                  <a:cubicBezTo>
                    <a:pt x="1327" y="1527"/>
                    <a:pt x="1713" y="1145"/>
                    <a:pt x="1713" y="673"/>
                  </a:cubicBezTo>
                  <a:lnTo>
                    <a:pt x="171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98;p15">
              <a:extLst>
                <a:ext uri="{FF2B5EF4-FFF2-40B4-BE49-F238E27FC236}">
                  <a16:creationId xmlns:a16="http://schemas.microsoft.com/office/drawing/2014/main" id="{9A7D155C-06C0-4F54-8A3A-D26EAC17F06E}"/>
                </a:ext>
              </a:extLst>
            </p:cNvPr>
            <p:cNvSpPr/>
            <p:nvPr/>
          </p:nvSpPr>
          <p:spPr>
            <a:xfrm>
              <a:off x="2854778" y="1892042"/>
              <a:ext cx="302929" cy="270665"/>
            </a:xfrm>
            <a:custGeom>
              <a:avLst/>
              <a:gdLst/>
              <a:ahLst/>
              <a:cxnLst/>
              <a:rect l="l" t="t" r="r" b="b"/>
              <a:pathLst>
                <a:path w="1709" h="1527" extrusionOk="0">
                  <a:moveTo>
                    <a:pt x="0" y="1"/>
                  </a:moveTo>
                  <a:lnTo>
                    <a:pt x="0" y="673"/>
                  </a:lnTo>
                  <a:cubicBezTo>
                    <a:pt x="0" y="1145"/>
                    <a:pt x="382" y="1527"/>
                    <a:pt x="854" y="1527"/>
                  </a:cubicBezTo>
                  <a:cubicBezTo>
                    <a:pt x="1327" y="1527"/>
                    <a:pt x="1709" y="1145"/>
                    <a:pt x="1709" y="673"/>
                  </a:cubicBezTo>
                  <a:lnTo>
                    <a:pt x="1709" y="1"/>
                  </a:lnTo>
                  <a:close/>
                </a:path>
              </a:pathLst>
            </a:custGeom>
            <a:solidFill>
              <a:srgbClr val="FFE0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99;p15">
              <a:extLst>
                <a:ext uri="{FF2B5EF4-FFF2-40B4-BE49-F238E27FC236}">
                  <a16:creationId xmlns:a16="http://schemas.microsoft.com/office/drawing/2014/main" id="{CDADFD7D-CB25-46F8-A7DA-259260D2C681}"/>
                </a:ext>
              </a:extLst>
            </p:cNvPr>
            <p:cNvSpPr/>
            <p:nvPr/>
          </p:nvSpPr>
          <p:spPr>
            <a:xfrm>
              <a:off x="3461165" y="1892042"/>
              <a:ext cx="303638" cy="270665"/>
            </a:xfrm>
            <a:custGeom>
              <a:avLst/>
              <a:gdLst/>
              <a:ahLst/>
              <a:cxnLst/>
              <a:rect l="l" t="t" r="r" b="b"/>
              <a:pathLst>
                <a:path w="1713" h="1527" extrusionOk="0">
                  <a:moveTo>
                    <a:pt x="0" y="1"/>
                  </a:moveTo>
                  <a:lnTo>
                    <a:pt x="0" y="673"/>
                  </a:lnTo>
                  <a:cubicBezTo>
                    <a:pt x="0" y="1145"/>
                    <a:pt x="382" y="1527"/>
                    <a:pt x="854" y="1527"/>
                  </a:cubicBezTo>
                  <a:cubicBezTo>
                    <a:pt x="1327" y="1527"/>
                    <a:pt x="1713" y="1145"/>
                    <a:pt x="1713" y="673"/>
                  </a:cubicBezTo>
                  <a:lnTo>
                    <a:pt x="1713" y="1"/>
                  </a:lnTo>
                  <a:close/>
                </a:path>
              </a:pathLst>
            </a:custGeom>
            <a:solidFill>
              <a:srgbClr val="FFE0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00;p15">
              <a:extLst>
                <a:ext uri="{FF2B5EF4-FFF2-40B4-BE49-F238E27FC236}">
                  <a16:creationId xmlns:a16="http://schemas.microsoft.com/office/drawing/2014/main" id="{E0CDF253-37CD-4CF8-BCA5-F032D234DF60}"/>
                </a:ext>
              </a:extLst>
            </p:cNvPr>
            <p:cNvSpPr/>
            <p:nvPr/>
          </p:nvSpPr>
          <p:spPr>
            <a:xfrm>
              <a:off x="3157529" y="1892042"/>
              <a:ext cx="303815" cy="270665"/>
            </a:xfrm>
            <a:custGeom>
              <a:avLst/>
              <a:gdLst/>
              <a:ahLst/>
              <a:cxnLst/>
              <a:rect l="l" t="t" r="r" b="b"/>
              <a:pathLst>
                <a:path w="1714" h="1527" extrusionOk="0">
                  <a:moveTo>
                    <a:pt x="1" y="1"/>
                  </a:moveTo>
                  <a:lnTo>
                    <a:pt x="1" y="673"/>
                  </a:lnTo>
                  <a:cubicBezTo>
                    <a:pt x="1" y="1145"/>
                    <a:pt x="386" y="1527"/>
                    <a:pt x="859" y="1527"/>
                  </a:cubicBezTo>
                  <a:cubicBezTo>
                    <a:pt x="1332" y="1527"/>
                    <a:pt x="1713" y="1145"/>
                    <a:pt x="1713" y="673"/>
                  </a:cubicBezTo>
                  <a:lnTo>
                    <a:pt x="171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01;p15">
              <a:extLst>
                <a:ext uri="{FF2B5EF4-FFF2-40B4-BE49-F238E27FC236}">
                  <a16:creationId xmlns:a16="http://schemas.microsoft.com/office/drawing/2014/main" id="{46D98EE4-79BC-4B5B-9931-4DD079780447}"/>
                </a:ext>
              </a:extLst>
            </p:cNvPr>
            <p:cNvSpPr/>
            <p:nvPr/>
          </p:nvSpPr>
          <p:spPr>
            <a:xfrm>
              <a:off x="1337660" y="1607727"/>
              <a:ext cx="638827" cy="284490"/>
            </a:xfrm>
            <a:custGeom>
              <a:avLst/>
              <a:gdLst/>
              <a:ahLst/>
              <a:cxnLst/>
              <a:rect l="l" t="t" r="r" b="b"/>
              <a:pathLst>
                <a:path w="3604" h="1605" extrusionOk="0">
                  <a:moveTo>
                    <a:pt x="2671" y="0"/>
                  </a:moveTo>
                  <a:lnTo>
                    <a:pt x="1" y="1605"/>
                  </a:lnTo>
                  <a:lnTo>
                    <a:pt x="1709" y="1605"/>
                  </a:lnTo>
                  <a:lnTo>
                    <a:pt x="3604" y="0"/>
                  </a:lnTo>
                  <a:close/>
                </a:path>
              </a:pathLst>
            </a:custGeom>
            <a:solidFill>
              <a:srgbClr val="FF8B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02;p15">
              <a:extLst>
                <a:ext uri="{FF2B5EF4-FFF2-40B4-BE49-F238E27FC236}">
                  <a16:creationId xmlns:a16="http://schemas.microsoft.com/office/drawing/2014/main" id="{086522BD-8808-48BB-939D-66211332E00A}"/>
                </a:ext>
              </a:extLst>
            </p:cNvPr>
            <p:cNvSpPr/>
            <p:nvPr/>
          </p:nvSpPr>
          <p:spPr>
            <a:xfrm>
              <a:off x="1944047" y="1607727"/>
              <a:ext cx="362841" cy="284490"/>
            </a:xfrm>
            <a:custGeom>
              <a:avLst/>
              <a:gdLst/>
              <a:ahLst/>
              <a:cxnLst/>
              <a:rect l="l" t="t" r="r" b="b"/>
              <a:pathLst>
                <a:path w="2047" h="1605" extrusionOk="0">
                  <a:moveTo>
                    <a:pt x="1115" y="0"/>
                  </a:moveTo>
                  <a:lnTo>
                    <a:pt x="0" y="1605"/>
                  </a:lnTo>
                  <a:lnTo>
                    <a:pt x="1713" y="1605"/>
                  </a:lnTo>
                  <a:lnTo>
                    <a:pt x="2047" y="0"/>
                  </a:lnTo>
                  <a:close/>
                </a:path>
              </a:pathLst>
            </a:custGeom>
            <a:solidFill>
              <a:srgbClr val="FF8B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03;p15">
              <a:extLst>
                <a:ext uri="{FF2B5EF4-FFF2-40B4-BE49-F238E27FC236}">
                  <a16:creationId xmlns:a16="http://schemas.microsoft.com/office/drawing/2014/main" id="{CC72C998-5C1E-43FF-801E-822A4C066225}"/>
                </a:ext>
              </a:extLst>
            </p:cNvPr>
            <p:cNvSpPr/>
            <p:nvPr/>
          </p:nvSpPr>
          <p:spPr>
            <a:xfrm>
              <a:off x="2472087" y="1607727"/>
              <a:ext cx="382871" cy="284490"/>
            </a:xfrm>
            <a:custGeom>
              <a:avLst/>
              <a:gdLst/>
              <a:ahLst/>
              <a:cxnLst/>
              <a:rect l="l" t="t" r="r" b="b"/>
              <a:pathLst>
                <a:path w="2160" h="1605" extrusionOk="0">
                  <a:moveTo>
                    <a:pt x="0" y="0"/>
                  </a:moveTo>
                  <a:lnTo>
                    <a:pt x="447" y="1605"/>
                  </a:lnTo>
                  <a:lnTo>
                    <a:pt x="2159" y="1605"/>
                  </a:lnTo>
                  <a:lnTo>
                    <a:pt x="937" y="0"/>
                  </a:lnTo>
                  <a:close/>
                </a:path>
              </a:pathLst>
            </a:custGeom>
            <a:solidFill>
              <a:srgbClr val="FF8B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04;p15">
              <a:extLst>
                <a:ext uri="{FF2B5EF4-FFF2-40B4-BE49-F238E27FC236}">
                  <a16:creationId xmlns:a16="http://schemas.microsoft.com/office/drawing/2014/main" id="{93CDEA82-ED2F-417F-BE13-D77B0F608394}"/>
                </a:ext>
              </a:extLst>
            </p:cNvPr>
            <p:cNvSpPr/>
            <p:nvPr/>
          </p:nvSpPr>
          <p:spPr>
            <a:xfrm>
              <a:off x="2803197" y="1607727"/>
              <a:ext cx="658148" cy="284490"/>
            </a:xfrm>
            <a:custGeom>
              <a:avLst/>
              <a:gdLst/>
              <a:ahLst/>
              <a:cxnLst/>
              <a:rect l="l" t="t" r="r" b="b"/>
              <a:pathLst>
                <a:path w="3713" h="1605" extrusionOk="0">
                  <a:moveTo>
                    <a:pt x="1" y="0"/>
                  </a:moveTo>
                  <a:lnTo>
                    <a:pt x="2000" y="1605"/>
                  </a:lnTo>
                  <a:lnTo>
                    <a:pt x="3712" y="1605"/>
                  </a:lnTo>
                  <a:lnTo>
                    <a:pt x="933" y="0"/>
                  </a:lnTo>
                  <a:close/>
                </a:path>
              </a:pathLst>
            </a:custGeom>
            <a:solidFill>
              <a:srgbClr val="FF8B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05;p15">
              <a:extLst>
                <a:ext uri="{FF2B5EF4-FFF2-40B4-BE49-F238E27FC236}">
                  <a16:creationId xmlns:a16="http://schemas.microsoft.com/office/drawing/2014/main" id="{9746D299-C6A4-4E66-9790-5BE1F253F451}"/>
                </a:ext>
              </a:extLst>
            </p:cNvPr>
            <p:cNvSpPr/>
            <p:nvPr/>
          </p:nvSpPr>
          <p:spPr>
            <a:xfrm>
              <a:off x="2968398" y="1607727"/>
              <a:ext cx="799597" cy="284490"/>
            </a:xfrm>
            <a:custGeom>
              <a:avLst/>
              <a:gdLst/>
              <a:ahLst/>
              <a:cxnLst/>
              <a:rect l="l" t="t" r="r" b="b"/>
              <a:pathLst>
                <a:path w="4511" h="1605" extrusionOk="0">
                  <a:moveTo>
                    <a:pt x="1" y="0"/>
                  </a:moveTo>
                  <a:lnTo>
                    <a:pt x="2780" y="1605"/>
                  </a:lnTo>
                  <a:lnTo>
                    <a:pt x="4510" y="1605"/>
                  </a:lnTo>
                  <a:lnTo>
                    <a:pt x="93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06;p15">
              <a:extLst>
                <a:ext uri="{FF2B5EF4-FFF2-40B4-BE49-F238E27FC236}">
                  <a16:creationId xmlns:a16="http://schemas.microsoft.com/office/drawing/2014/main" id="{87075FE3-6637-46D6-8CCD-995985FA15EB}"/>
                </a:ext>
              </a:extLst>
            </p:cNvPr>
            <p:cNvSpPr/>
            <p:nvPr/>
          </p:nvSpPr>
          <p:spPr>
            <a:xfrm>
              <a:off x="1034024" y="1892042"/>
              <a:ext cx="303815" cy="270665"/>
            </a:xfrm>
            <a:custGeom>
              <a:avLst/>
              <a:gdLst/>
              <a:ahLst/>
              <a:cxnLst/>
              <a:rect l="l" t="t" r="r" b="b"/>
              <a:pathLst>
                <a:path w="1714" h="1527" extrusionOk="0">
                  <a:moveTo>
                    <a:pt x="1" y="1"/>
                  </a:moveTo>
                  <a:lnTo>
                    <a:pt x="1" y="673"/>
                  </a:lnTo>
                  <a:cubicBezTo>
                    <a:pt x="1" y="1145"/>
                    <a:pt x="382" y="1527"/>
                    <a:pt x="855" y="1527"/>
                  </a:cubicBezTo>
                  <a:cubicBezTo>
                    <a:pt x="1328" y="1527"/>
                    <a:pt x="1714" y="1145"/>
                    <a:pt x="1714" y="673"/>
                  </a:cubicBezTo>
                  <a:lnTo>
                    <a:pt x="1714" y="1"/>
                  </a:lnTo>
                  <a:close/>
                </a:path>
              </a:pathLst>
            </a:custGeom>
            <a:solidFill>
              <a:srgbClr val="FFE0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07;p15">
              <a:extLst>
                <a:ext uri="{FF2B5EF4-FFF2-40B4-BE49-F238E27FC236}">
                  <a16:creationId xmlns:a16="http://schemas.microsoft.com/office/drawing/2014/main" id="{0D00DCF5-6DAE-4E6A-B60E-5FBF8C1CDE28}"/>
                </a:ext>
              </a:extLst>
            </p:cNvPr>
            <p:cNvSpPr/>
            <p:nvPr/>
          </p:nvSpPr>
          <p:spPr>
            <a:xfrm>
              <a:off x="1034024" y="1607727"/>
              <a:ext cx="779567" cy="284490"/>
            </a:xfrm>
            <a:custGeom>
              <a:avLst/>
              <a:gdLst/>
              <a:ahLst/>
              <a:cxnLst/>
              <a:rect l="l" t="t" r="r" b="b"/>
              <a:pathLst>
                <a:path w="4398" h="1605" extrusionOk="0">
                  <a:moveTo>
                    <a:pt x="3465" y="0"/>
                  </a:moveTo>
                  <a:lnTo>
                    <a:pt x="1" y="1605"/>
                  </a:lnTo>
                  <a:lnTo>
                    <a:pt x="1714" y="1605"/>
                  </a:lnTo>
                  <a:lnTo>
                    <a:pt x="43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08;p15">
              <a:extLst>
                <a:ext uri="{FF2B5EF4-FFF2-40B4-BE49-F238E27FC236}">
                  <a16:creationId xmlns:a16="http://schemas.microsoft.com/office/drawing/2014/main" id="{A4F0809A-3593-40B2-BB66-45F7386A6618}"/>
                </a:ext>
              </a:extLst>
            </p:cNvPr>
            <p:cNvSpPr/>
            <p:nvPr/>
          </p:nvSpPr>
          <p:spPr>
            <a:xfrm>
              <a:off x="1647323" y="1569263"/>
              <a:ext cx="1485042" cy="38641"/>
            </a:xfrm>
            <a:custGeom>
              <a:avLst/>
              <a:gdLst/>
              <a:ahLst/>
              <a:cxnLst/>
              <a:rect l="l" t="t" r="r" b="b"/>
              <a:pathLst>
                <a:path w="8378" h="218" extrusionOk="0">
                  <a:moveTo>
                    <a:pt x="1" y="1"/>
                  </a:moveTo>
                  <a:lnTo>
                    <a:pt x="1" y="217"/>
                  </a:lnTo>
                  <a:lnTo>
                    <a:pt x="8377" y="217"/>
                  </a:lnTo>
                  <a:lnTo>
                    <a:pt x="8377" y="1"/>
                  </a:lnTo>
                  <a:close/>
                </a:path>
              </a:pathLst>
            </a:custGeom>
            <a:solidFill>
              <a:srgbClr val="FF8B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09;p15">
              <a:extLst>
                <a:ext uri="{FF2B5EF4-FFF2-40B4-BE49-F238E27FC236}">
                  <a16:creationId xmlns:a16="http://schemas.microsoft.com/office/drawing/2014/main" id="{953E99BF-16B7-4D8A-93BD-C7D06B20F092}"/>
                </a:ext>
              </a:extLst>
            </p:cNvPr>
            <p:cNvSpPr/>
            <p:nvPr/>
          </p:nvSpPr>
          <p:spPr>
            <a:xfrm>
              <a:off x="1161647" y="2210035"/>
              <a:ext cx="904710" cy="783456"/>
            </a:xfrm>
            <a:custGeom>
              <a:avLst/>
              <a:gdLst/>
              <a:ahLst/>
              <a:cxnLst/>
              <a:rect l="l" t="t" r="r" b="b"/>
              <a:pathLst>
                <a:path w="5104" h="4420" extrusionOk="0">
                  <a:moveTo>
                    <a:pt x="931" y="975"/>
                  </a:moveTo>
                  <a:cubicBezTo>
                    <a:pt x="978" y="975"/>
                    <a:pt x="1024" y="987"/>
                    <a:pt x="1067" y="1012"/>
                  </a:cubicBezTo>
                  <a:cubicBezTo>
                    <a:pt x="1193" y="1090"/>
                    <a:pt x="1236" y="1250"/>
                    <a:pt x="1158" y="1376"/>
                  </a:cubicBezTo>
                  <a:cubicBezTo>
                    <a:pt x="1110" y="1459"/>
                    <a:pt x="1021" y="1506"/>
                    <a:pt x="931" y="1506"/>
                  </a:cubicBezTo>
                  <a:cubicBezTo>
                    <a:pt x="884" y="1506"/>
                    <a:pt x="837" y="1494"/>
                    <a:pt x="794" y="1467"/>
                  </a:cubicBezTo>
                  <a:cubicBezTo>
                    <a:pt x="668" y="1393"/>
                    <a:pt x="629" y="1229"/>
                    <a:pt x="703" y="1103"/>
                  </a:cubicBezTo>
                  <a:cubicBezTo>
                    <a:pt x="755" y="1020"/>
                    <a:pt x="842" y="975"/>
                    <a:pt x="931" y="975"/>
                  </a:cubicBezTo>
                  <a:close/>
                  <a:moveTo>
                    <a:pt x="1327" y="1"/>
                  </a:moveTo>
                  <a:cubicBezTo>
                    <a:pt x="1300" y="1"/>
                    <a:pt x="1273" y="8"/>
                    <a:pt x="1249" y="23"/>
                  </a:cubicBezTo>
                  <a:lnTo>
                    <a:pt x="109" y="652"/>
                  </a:lnTo>
                  <a:cubicBezTo>
                    <a:pt x="57" y="678"/>
                    <a:pt x="27" y="730"/>
                    <a:pt x="27" y="786"/>
                  </a:cubicBezTo>
                  <a:lnTo>
                    <a:pt x="1" y="2091"/>
                  </a:lnTo>
                  <a:cubicBezTo>
                    <a:pt x="1" y="2148"/>
                    <a:pt x="31" y="2200"/>
                    <a:pt x="79" y="2230"/>
                  </a:cubicBezTo>
                  <a:lnTo>
                    <a:pt x="3677" y="4398"/>
                  </a:lnTo>
                  <a:cubicBezTo>
                    <a:pt x="3702" y="4412"/>
                    <a:pt x="3728" y="4419"/>
                    <a:pt x="3755" y="4419"/>
                  </a:cubicBezTo>
                  <a:cubicBezTo>
                    <a:pt x="3809" y="4419"/>
                    <a:pt x="3862" y="4391"/>
                    <a:pt x="3894" y="4342"/>
                  </a:cubicBezTo>
                  <a:lnTo>
                    <a:pt x="5056" y="2408"/>
                  </a:lnTo>
                  <a:cubicBezTo>
                    <a:pt x="5104" y="2334"/>
                    <a:pt x="5078" y="2235"/>
                    <a:pt x="5004" y="2191"/>
                  </a:cubicBezTo>
                  <a:lnTo>
                    <a:pt x="1405" y="23"/>
                  </a:lnTo>
                  <a:cubicBezTo>
                    <a:pt x="1382" y="8"/>
                    <a:pt x="1354" y="1"/>
                    <a:pt x="132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10;p15">
              <a:extLst>
                <a:ext uri="{FF2B5EF4-FFF2-40B4-BE49-F238E27FC236}">
                  <a16:creationId xmlns:a16="http://schemas.microsoft.com/office/drawing/2014/main" id="{AA43021F-C8A1-4F09-9951-EDBCB61183B8}"/>
                </a:ext>
              </a:extLst>
            </p:cNvPr>
            <p:cNvSpPr/>
            <p:nvPr/>
          </p:nvSpPr>
          <p:spPr>
            <a:xfrm>
              <a:off x="1417602" y="2425398"/>
              <a:ext cx="212351" cy="221566"/>
            </a:xfrm>
            <a:custGeom>
              <a:avLst/>
              <a:gdLst/>
              <a:ahLst/>
              <a:cxnLst/>
              <a:rect l="l" t="t" r="r" b="b"/>
              <a:pathLst>
                <a:path w="1198" h="1250" extrusionOk="0">
                  <a:moveTo>
                    <a:pt x="386" y="1"/>
                  </a:moveTo>
                  <a:lnTo>
                    <a:pt x="178" y="378"/>
                  </a:lnTo>
                  <a:lnTo>
                    <a:pt x="417" y="508"/>
                  </a:lnTo>
                  <a:lnTo>
                    <a:pt x="499" y="356"/>
                  </a:lnTo>
                  <a:lnTo>
                    <a:pt x="759" y="499"/>
                  </a:lnTo>
                  <a:lnTo>
                    <a:pt x="0" y="1085"/>
                  </a:lnTo>
                  <a:lnTo>
                    <a:pt x="304" y="1249"/>
                  </a:lnTo>
                  <a:lnTo>
                    <a:pt x="1102" y="629"/>
                  </a:lnTo>
                  <a:lnTo>
                    <a:pt x="1197" y="452"/>
                  </a:lnTo>
                  <a:lnTo>
                    <a:pt x="3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11;p15">
              <a:extLst>
                <a:ext uri="{FF2B5EF4-FFF2-40B4-BE49-F238E27FC236}">
                  <a16:creationId xmlns:a16="http://schemas.microsoft.com/office/drawing/2014/main" id="{DBB6DB35-716D-491A-BADA-27B13EBE3116}"/>
                </a:ext>
              </a:extLst>
            </p:cNvPr>
            <p:cNvSpPr/>
            <p:nvPr/>
          </p:nvSpPr>
          <p:spPr>
            <a:xfrm>
              <a:off x="1545934" y="2519875"/>
              <a:ext cx="221569" cy="220502"/>
            </a:xfrm>
            <a:custGeom>
              <a:avLst/>
              <a:gdLst/>
              <a:ahLst/>
              <a:cxnLst/>
              <a:rect l="l" t="t" r="r" b="b"/>
              <a:pathLst>
                <a:path w="1250" h="1244" extrusionOk="0">
                  <a:moveTo>
                    <a:pt x="625" y="1"/>
                  </a:moveTo>
                  <a:lnTo>
                    <a:pt x="256" y="556"/>
                  </a:lnTo>
                  <a:lnTo>
                    <a:pt x="521" y="703"/>
                  </a:lnTo>
                  <a:cubicBezTo>
                    <a:pt x="673" y="786"/>
                    <a:pt x="690" y="846"/>
                    <a:pt x="655" y="907"/>
                  </a:cubicBezTo>
                  <a:cubicBezTo>
                    <a:pt x="636" y="943"/>
                    <a:pt x="602" y="960"/>
                    <a:pt x="560" y="960"/>
                  </a:cubicBezTo>
                  <a:cubicBezTo>
                    <a:pt x="524" y="960"/>
                    <a:pt x="484" y="948"/>
                    <a:pt x="443" y="924"/>
                  </a:cubicBezTo>
                  <a:cubicBezTo>
                    <a:pt x="347" y="872"/>
                    <a:pt x="265" y="790"/>
                    <a:pt x="217" y="695"/>
                  </a:cubicBezTo>
                  <a:lnTo>
                    <a:pt x="0" y="846"/>
                  </a:lnTo>
                  <a:cubicBezTo>
                    <a:pt x="61" y="968"/>
                    <a:pt x="187" y="1081"/>
                    <a:pt x="326" y="1159"/>
                  </a:cubicBezTo>
                  <a:cubicBezTo>
                    <a:pt x="434" y="1217"/>
                    <a:pt x="532" y="1243"/>
                    <a:pt x="618" y="1243"/>
                  </a:cubicBezTo>
                  <a:cubicBezTo>
                    <a:pt x="767" y="1243"/>
                    <a:pt x="878" y="1167"/>
                    <a:pt x="941" y="1055"/>
                  </a:cubicBezTo>
                  <a:cubicBezTo>
                    <a:pt x="1037" y="881"/>
                    <a:pt x="998" y="682"/>
                    <a:pt x="707" y="521"/>
                  </a:cubicBezTo>
                  <a:lnTo>
                    <a:pt x="642" y="482"/>
                  </a:lnTo>
                  <a:lnTo>
                    <a:pt x="733" y="348"/>
                  </a:lnTo>
                  <a:lnTo>
                    <a:pt x="1132" y="565"/>
                  </a:lnTo>
                  <a:lnTo>
                    <a:pt x="1249" y="348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12;p15">
              <a:extLst>
                <a:ext uri="{FF2B5EF4-FFF2-40B4-BE49-F238E27FC236}">
                  <a16:creationId xmlns:a16="http://schemas.microsoft.com/office/drawing/2014/main" id="{6597E05C-CC6D-4664-B912-4946C7ACD5A1}"/>
                </a:ext>
              </a:extLst>
            </p:cNvPr>
            <p:cNvSpPr/>
            <p:nvPr/>
          </p:nvSpPr>
          <p:spPr>
            <a:xfrm>
              <a:off x="1741977" y="2662741"/>
              <a:ext cx="113089" cy="121772"/>
            </a:xfrm>
            <a:custGeom>
              <a:avLst/>
              <a:gdLst/>
              <a:ahLst/>
              <a:cxnLst/>
              <a:rect l="l" t="t" r="r" b="b"/>
              <a:pathLst>
                <a:path w="638" h="687" extrusionOk="0">
                  <a:moveTo>
                    <a:pt x="255" y="37"/>
                  </a:moveTo>
                  <a:cubicBezTo>
                    <a:pt x="266" y="37"/>
                    <a:pt x="279" y="39"/>
                    <a:pt x="291" y="45"/>
                  </a:cubicBezTo>
                  <a:cubicBezTo>
                    <a:pt x="334" y="71"/>
                    <a:pt x="343" y="127"/>
                    <a:pt x="308" y="188"/>
                  </a:cubicBezTo>
                  <a:cubicBezTo>
                    <a:pt x="283" y="235"/>
                    <a:pt x="251" y="259"/>
                    <a:pt x="217" y="259"/>
                  </a:cubicBezTo>
                  <a:cubicBezTo>
                    <a:pt x="204" y="259"/>
                    <a:pt x="191" y="256"/>
                    <a:pt x="178" y="249"/>
                  </a:cubicBezTo>
                  <a:cubicBezTo>
                    <a:pt x="135" y="223"/>
                    <a:pt x="126" y="170"/>
                    <a:pt x="161" y="105"/>
                  </a:cubicBezTo>
                  <a:cubicBezTo>
                    <a:pt x="186" y="60"/>
                    <a:pt x="220" y="37"/>
                    <a:pt x="255" y="37"/>
                  </a:cubicBezTo>
                  <a:close/>
                  <a:moveTo>
                    <a:pt x="253" y="0"/>
                  </a:moveTo>
                  <a:cubicBezTo>
                    <a:pt x="204" y="0"/>
                    <a:pt x="157" y="32"/>
                    <a:pt x="126" y="88"/>
                  </a:cubicBezTo>
                  <a:cubicBezTo>
                    <a:pt x="82" y="166"/>
                    <a:pt x="95" y="244"/>
                    <a:pt x="161" y="279"/>
                  </a:cubicBezTo>
                  <a:cubicBezTo>
                    <a:pt x="180" y="289"/>
                    <a:pt x="199" y="294"/>
                    <a:pt x="219" y="294"/>
                  </a:cubicBezTo>
                  <a:cubicBezTo>
                    <a:pt x="266" y="294"/>
                    <a:pt x="312" y="265"/>
                    <a:pt x="343" y="210"/>
                  </a:cubicBezTo>
                  <a:cubicBezTo>
                    <a:pt x="386" y="127"/>
                    <a:pt x="373" y="49"/>
                    <a:pt x="308" y="14"/>
                  </a:cubicBezTo>
                  <a:cubicBezTo>
                    <a:pt x="290" y="5"/>
                    <a:pt x="271" y="0"/>
                    <a:pt x="253" y="0"/>
                  </a:cubicBezTo>
                  <a:close/>
                  <a:moveTo>
                    <a:pt x="598" y="179"/>
                  </a:moveTo>
                  <a:lnTo>
                    <a:pt x="0" y="483"/>
                  </a:lnTo>
                  <a:lnTo>
                    <a:pt x="39" y="509"/>
                  </a:lnTo>
                  <a:lnTo>
                    <a:pt x="637" y="201"/>
                  </a:lnTo>
                  <a:lnTo>
                    <a:pt x="598" y="179"/>
                  </a:lnTo>
                  <a:close/>
                  <a:moveTo>
                    <a:pt x="420" y="429"/>
                  </a:moveTo>
                  <a:cubicBezTo>
                    <a:pt x="433" y="429"/>
                    <a:pt x="447" y="432"/>
                    <a:pt x="460" y="439"/>
                  </a:cubicBezTo>
                  <a:cubicBezTo>
                    <a:pt x="503" y="465"/>
                    <a:pt x="512" y="517"/>
                    <a:pt x="477" y="582"/>
                  </a:cubicBezTo>
                  <a:cubicBezTo>
                    <a:pt x="452" y="626"/>
                    <a:pt x="418" y="650"/>
                    <a:pt x="385" y="650"/>
                  </a:cubicBezTo>
                  <a:cubicBezTo>
                    <a:pt x="372" y="650"/>
                    <a:pt x="359" y="646"/>
                    <a:pt x="347" y="639"/>
                  </a:cubicBezTo>
                  <a:cubicBezTo>
                    <a:pt x="304" y="617"/>
                    <a:pt x="295" y="561"/>
                    <a:pt x="330" y="500"/>
                  </a:cubicBezTo>
                  <a:cubicBezTo>
                    <a:pt x="355" y="453"/>
                    <a:pt x="387" y="429"/>
                    <a:pt x="420" y="429"/>
                  </a:cubicBezTo>
                  <a:close/>
                  <a:moveTo>
                    <a:pt x="419" y="394"/>
                  </a:moveTo>
                  <a:cubicBezTo>
                    <a:pt x="372" y="394"/>
                    <a:pt x="326" y="423"/>
                    <a:pt x="295" y="478"/>
                  </a:cubicBezTo>
                  <a:cubicBezTo>
                    <a:pt x="252" y="556"/>
                    <a:pt x="265" y="634"/>
                    <a:pt x="330" y="669"/>
                  </a:cubicBezTo>
                  <a:cubicBezTo>
                    <a:pt x="349" y="681"/>
                    <a:pt x="369" y="686"/>
                    <a:pt x="388" y="686"/>
                  </a:cubicBezTo>
                  <a:cubicBezTo>
                    <a:pt x="435" y="686"/>
                    <a:pt x="481" y="655"/>
                    <a:pt x="512" y="600"/>
                  </a:cubicBezTo>
                  <a:cubicBezTo>
                    <a:pt x="555" y="522"/>
                    <a:pt x="542" y="444"/>
                    <a:pt x="477" y="409"/>
                  </a:cubicBezTo>
                  <a:cubicBezTo>
                    <a:pt x="458" y="399"/>
                    <a:pt x="438" y="394"/>
                    <a:pt x="419" y="39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13;p15">
              <a:extLst>
                <a:ext uri="{FF2B5EF4-FFF2-40B4-BE49-F238E27FC236}">
                  <a16:creationId xmlns:a16="http://schemas.microsoft.com/office/drawing/2014/main" id="{B7F82A8F-C44D-4B9C-A9A7-8F1877C159E2}"/>
                </a:ext>
              </a:extLst>
            </p:cNvPr>
            <p:cNvSpPr/>
            <p:nvPr/>
          </p:nvSpPr>
          <p:spPr>
            <a:xfrm>
              <a:off x="3094426" y="2833436"/>
              <a:ext cx="190017" cy="189306"/>
            </a:xfrm>
            <a:custGeom>
              <a:avLst/>
              <a:gdLst/>
              <a:ahLst/>
              <a:cxnLst/>
              <a:rect l="l" t="t" r="r" b="b"/>
              <a:pathLst>
                <a:path w="1072" h="1068" extrusionOk="0">
                  <a:moveTo>
                    <a:pt x="317" y="1"/>
                  </a:moveTo>
                  <a:lnTo>
                    <a:pt x="1" y="313"/>
                  </a:lnTo>
                  <a:lnTo>
                    <a:pt x="755" y="1068"/>
                  </a:lnTo>
                  <a:lnTo>
                    <a:pt x="1072" y="751"/>
                  </a:lnTo>
                  <a:lnTo>
                    <a:pt x="31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14;p15">
              <a:extLst>
                <a:ext uri="{FF2B5EF4-FFF2-40B4-BE49-F238E27FC236}">
                  <a16:creationId xmlns:a16="http://schemas.microsoft.com/office/drawing/2014/main" id="{149AA617-ED12-490A-B82C-F1221B04BE07}"/>
                </a:ext>
              </a:extLst>
            </p:cNvPr>
            <p:cNvSpPr/>
            <p:nvPr/>
          </p:nvSpPr>
          <p:spPr>
            <a:xfrm>
              <a:off x="2493534" y="2284659"/>
              <a:ext cx="772477" cy="703692"/>
            </a:xfrm>
            <a:custGeom>
              <a:avLst/>
              <a:gdLst/>
              <a:ahLst/>
              <a:cxnLst/>
              <a:rect l="l" t="t" r="r" b="b"/>
              <a:pathLst>
                <a:path w="4358" h="3970" extrusionOk="0">
                  <a:moveTo>
                    <a:pt x="2179" y="248"/>
                  </a:moveTo>
                  <a:cubicBezTo>
                    <a:pt x="2622" y="248"/>
                    <a:pt x="3066" y="417"/>
                    <a:pt x="3404" y="756"/>
                  </a:cubicBezTo>
                  <a:cubicBezTo>
                    <a:pt x="4080" y="1436"/>
                    <a:pt x="4080" y="2533"/>
                    <a:pt x="3404" y="3210"/>
                  </a:cubicBezTo>
                  <a:cubicBezTo>
                    <a:pt x="3066" y="3550"/>
                    <a:pt x="2622" y="3720"/>
                    <a:pt x="2179" y="3720"/>
                  </a:cubicBezTo>
                  <a:cubicBezTo>
                    <a:pt x="1735" y="3720"/>
                    <a:pt x="1290" y="3550"/>
                    <a:pt x="950" y="3210"/>
                  </a:cubicBezTo>
                  <a:cubicBezTo>
                    <a:pt x="274" y="2533"/>
                    <a:pt x="274" y="1436"/>
                    <a:pt x="950" y="756"/>
                  </a:cubicBezTo>
                  <a:cubicBezTo>
                    <a:pt x="1290" y="417"/>
                    <a:pt x="1735" y="248"/>
                    <a:pt x="2179" y="248"/>
                  </a:cubicBezTo>
                  <a:close/>
                  <a:moveTo>
                    <a:pt x="2177" y="0"/>
                  </a:moveTo>
                  <a:cubicBezTo>
                    <a:pt x="1669" y="0"/>
                    <a:pt x="1160" y="194"/>
                    <a:pt x="772" y="582"/>
                  </a:cubicBezTo>
                  <a:cubicBezTo>
                    <a:pt x="0" y="1354"/>
                    <a:pt x="0" y="2611"/>
                    <a:pt x="772" y="3387"/>
                  </a:cubicBezTo>
                  <a:cubicBezTo>
                    <a:pt x="1160" y="3775"/>
                    <a:pt x="1669" y="3969"/>
                    <a:pt x="2177" y="3969"/>
                  </a:cubicBezTo>
                  <a:cubicBezTo>
                    <a:pt x="2685" y="3969"/>
                    <a:pt x="3194" y="3775"/>
                    <a:pt x="3582" y="3387"/>
                  </a:cubicBezTo>
                  <a:cubicBezTo>
                    <a:pt x="4358" y="2611"/>
                    <a:pt x="4358" y="1354"/>
                    <a:pt x="3582" y="582"/>
                  </a:cubicBezTo>
                  <a:cubicBezTo>
                    <a:pt x="3194" y="194"/>
                    <a:pt x="2685" y="0"/>
                    <a:pt x="21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15;p15">
              <a:extLst>
                <a:ext uri="{FF2B5EF4-FFF2-40B4-BE49-F238E27FC236}">
                  <a16:creationId xmlns:a16="http://schemas.microsoft.com/office/drawing/2014/main" id="{140D6821-562B-4EAE-8AF6-D1C224168CBA}"/>
                </a:ext>
              </a:extLst>
            </p:cNvPr>
            <p:cNvSpPr/>
            <p:nvPr/>
          </p:nvSpPr>
          <p:spPr>
            <a:xfrm>
              <a:off x="2541925" y="2328618"/>
              <a:ext cx="674987" cy="615598"/>
            </a:xfrm>
            <a:custGeom>
              <a:avLst/>
              <a:gdLst/>
              <a:ahLst/>
              <a:cxnLst/>
              <a:rect l="l" t="t" r="r" b="b"/>
              <a:pathLst>
                <a:path w="3808" h="3473" extrusionOk="0">
                  <a:moveTo>
                    <a:pt x="1906" y="0"/>
                  </a:moveTo>
                  <a:cubicBezTo>
                    <a:pt x="1462" y="0"/>
                    <a:pt x="1017" y="169"/>
                    <a:pt x="677" y="508"/>
                  </a:cubicBezTo>
                  <a:cubicBezTo>
                    <a:pt x="1" y="1188"/>
                    <a:pt x="1" y="2285"/>
                    <a:pt x="677" y="2962"/>
                  </a:cubicBezTo>
                  <a:cubicBezTo>
                    <a:pt x="1017" y="3302"/>
                    <a:pt x="1462" y="3472"/>
                    <a:pt x="1906" y="3472"/>
                  </a:cubicBezTo>
                  <a:cubicBezTo>
                    <a:pt x="2349" y="3472"/>
                    <a:pt x="2793" y="3302"/>
                    <a:pt x="3131" y="2962"/>
                  </a:cubicBezTo>
                  <a:cubicBezTo>
                    <a:pt x="3807" y="2285"/>
                    <a:pt x="3807" y="1188"/>
                    <a:pt x="3131" y="508"/>
                  </a:cubicBezTo>
                  <a:cubicBezTo>
                    <a:pt x="2793" y="169"/>
                    <a:pt x="2349" y="0"/>
                    <a:pt x="190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16;p15">
              <a:extLst>
                <a:ext uri="{FF2B5EF4-FFF2-40B4-BE49-F238E27FC236}">
                  <a16:creationId xmlns:a16="http://schemas.microsoft.com/office/drawing/2014/main" id="{A276C0D1-8489-4B95-92A2-1FCECC73C523}"/>
                </a:ext>
              </a:extLst>
            </p:cNvPr>
            <p:cNvSpPr/>
            <p:nvPr/>
          </p:nvSpPr>
          <p:spPr>
            <a:xfrm>
              <a:off x="3185180" y="2930749"/>
              <a:ext cx="472030" cy="445081"/>
            </a:xfrm>
            <a:custGeom>
              <a:avLst/>
              <a:gdLst/>
              <a:ahLst/>
              <a:cxnLst/>
              <a:rect l="l" t="t" r="r" b="b"/>
              <a:pathLst>
                <a:path w="2663" h="2511" extrusionOk="0">
                  <a:moveTo>
                    <a:pt x="706" y="0"/>
                  </a:moveTo>
                  <a:cubicBezTo>
                    <a:pt x="610" y="0"/>
                    <a:pt x="514" y="37"/>
                    <a:pt x="443" y="111"/>
                  </a:cubicBezTo>
                  <a:lnTo>
                    <a:pt x="148" y="401"/>
                  </a:lnTo>
                  <a:cubicBezTo>
                    <a:pt x="1" y="549"/>
                    <a:pt x="1" y="787"/>
                    <a:pt x="148" y="930"/>
                  </a:cubicBezTo>
                  <a:lnTo>
                    <a:pt x="1696" y="2400"/>
                  </a:lnTo>
                  <a:cubicBezTo>
                    <a:pt x="1767" y="2474"/>
                    <a:pt x="1863" y="2511"/>
                    <a:pt x="1959" y="2511"/>
                  </a:cubicBezTo>
                  <a:cubicBezTo>
                    <a:pt x="2055" y="2511"/>
                    <a:pt x="2151" y="2474"/>
                    <a:pt x="2225" y="2400"/>
                  </a:cubicBezTo>
                  <a:lnTo>
                    <a:pt x="2515" y="2105"/>
                  </a:lnTo>
                  <a:cubicBezTo>
                    <a:pt x="2663" y="1962"/>
                    <a:pt x="2663" y="1724"/>
                    <a:pt x="2515" y="1576"/>
                  </a:cubicBezTo>
                  <a:lnTo>
                    <a:pt x="972" y="111"/>
                  </a:lnTo>
                  <a:cubicBezTo>
                    <a:pt x="898" y="37"/>
                    <a:pt x="802" y="0"/>
                    <a:pt x="70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17;p15">
              <a:extLst>
                <a:ext uri="{FF2B5EF4-FFF2-40B4-BE49-F238E27FC236}">
                  <a16:creationId xmlns:a16="http://schemas.microsoft.com/office/drawing/2014/main" id="{D1677E04-52A1-4C39-B64D-57F470045F0D}"/>
                </a:ext>
              </a:extLst>
            </p:cNvPr>
            <p:cNvSpPr/>
            <p:nvPr/>
          </p:nvSpPr>
          <p:spPr>
            <a:xfrm>
              <a:off x="1777250" y="2849389"/>
              <a:ext cx="1252129" cy="1024874"/>
            </a:xfrm>
            <a:custGeom>
              <a:avLst/>
              <a:gdLst/>
              <a:ahLst/>
              <a:cxnLst/>
              <a:rect l="l" t="t" r="r" b="b"/>
              <a:pathLst>
                <a:path w="7064" h="5782" extrusionOk="0">
                  <a:moveTo>
                    <a:pt x="599" y="1741"/>
                  </a:moveTo>
                  <a:lnTo>
                    <a:pt x="4575" y="1801"/>
                  </a:lnTo>
                  <a:lnTo>
                    <a:pt x="6530" y="5261"/>
                  </a:lnTo>
                  <a:lnTo>
                    <a:pt x="599" y="1741"/>
                  </a:lnTo>
                  <a:close/>
                  <a:moveTo>
                    <a:pt x="5337" y="0"/>
                  </a:moveTo>
                  <a:cubicBezTo>
                    <a:pt x="5278" y="0"/>
                    <a:pt x="5219" y="14"/>
                    <a:pt x="5164" y="41"/>
                  </a:cubicBezTo>
                  <a:cubicBezTo>
                    <a:pt x="5151" y="45"/>
                    <a:pt x="5134" y="54"/>
                    <a:pt x="5117" y="67"/>
                  </a:cubicBezTo>
                  <a:cubicBezTo>
                    <a:pt x="5076" y="89"/>
                    <a:pt x="5012" y="122"/>
                    <a:pt x="4976" y="122"/>
                  </a:cubicBezTo>
                  <a:cubicBezTo>
                    <a:pt x="4970" y="122"/>
                    <a:pt x="4965" y="121"/>
                    <a:pt x="4961" y="119"/>
                  </a:cubicBezTo>
                  <a:cubicBezTo>
                    <a:pt x="4955" y="116"/>
                    <a:pt x="4949" y="115"/>
                    <a:pt x="4942" y="115"/>
                  </a:cubicBezTo>
                  <a:cubicBezTo>
                    <a:pt x="4930" y="115"/>
                    <a:pt x="4919" y="120"/>
                    <a:pt x="4913" y="132"/>
                  </a:cubicBezTo>
                  <a:cubicBezTo>
                    <a:pt x="4904" y="154"/>
                    <a:pt x="4909" y="171"/>
                    <a:pt x="4926" y="180"/>
                  </a:cubicBezTo>
                  <a:cubicBezTo>
                    <a:pt x="4943" y="188"/>
                    <a:pt x="4961" y="192"/>
                    <a:pt x="4979" y="192"/>
                  </a:cubicBezTo>
                  <a:cubicBezTo>
                    <a:pt x="5036" y="192"/>
                    <a:pt x="5099" y="157"/>
                    <a:pt x="5151" y="128"/>
                  </a:cubicBezTo>
                  <a:cubicBezTo>
                    <a:pt x="5169" y="119"/>
                    <a:pt x="5182" y="110"/>
                    <a:pt x="5195" y="102"/>
                  </a:cubicBezTo>
                  <a:cubicBezTo>
                    <a:pt x="5239" y="82"/>
                    <a:pt x="5287" y="73"/>
                    <a:pt x="5335" y="73"/>
                  </a:cubicBezTo>
                  <a:cubicBezTo>
                    <a:pt x="5394" y="73"/>
                    <a:pt x="5454" y="88"/>
                    <a:pt x="5507" y="119"/>
                  </a:cubicBezTo>
                  <a:cubicBezTo>
                    <a:pt x="5663" y="210"/>
                    <a:pt x="5715" y="414"/>
                    <a:pt x="5620" y="570"/>
                  </a:cubicBezTo>
                  <a:cubicBezTo>
                    <a:pt x="5533" y="722"/>
                    <a:pt x="5498" y="730"/>
                    <a:pt x="5147" y="817"/>
                  </a:cubicBezTo>
                  <a:lnTo>
                    <a:pt x="5130" y="821"/>
                  </a:lnTo>
                  <a:cubicBezTo>
                    <a:pt x="5112" y="826"/>
                    <a:pt x="5095" y="834"/>
                    <a:pt x="4913" y="1164"/>
                  </a:cubicBezTo>
                  <a:cubicBezTo>
                    <a:pt x="4780" y="1088"/>
                    <a:pt x="4636" y="1052"/>
                    <a:pt x="4494" y="1052"/>
                  </a:cubicBezTo>
                  <a:cubicBezTo>
                    <a:pt x="4419" y="1052"/>
                    <a:pt x="4344" y="1062"/>
                    <a:pt x="4271" y="1082"/>
                  </a:cubicBezTo>
                  <a:cubicBezTo>
                    <a:pt x="4067" y="1137"/>
                    <a:pt x="3333" y="1455"/>
                    <a:pt x="3080" y="1455"/>
                  </a:cubicBezTo>
                  <a:cubicBezTo>
                    <a:pt x="3075" y="1455"/>
                    <a:pt x="3071" y="1455"/>
                    <a:pt x="3066" y="1454"/>
                  </a:cubicBezTo>
                  <a:cubicBezTo>
                    <a:pt x="2654" y="1437"/>
                    <a:pt x="2225" y="1420"/>
                    <a:pt x="1843" y="1398"/>
                  </a:cubicBezTo>
                  <a:cubicBezTo>
                    <a:pt x="1163" y="1359"/>
                    <a:pt x="703" y="1285"/>
                    <a:pt x="677" y="1281"/>
                  </a:cubicBezTo>
                  <a:cubicBezTo>
                    <a:pt x="651" y="1278"/>
                    <a:pt x="624" y="1276"/>
                    <a:pt x="598" y="1276"/>
                  </a:cubicBezTo>
                  <a:cubicBezTo>
                    <a:pt x="386" y="1276"/>
                    <a:pt x="181" y="1383"/>
                    <a:pt x="66" y="1576"/>
                  </a:cubicBezTo>
                  <a:cubicBezTo>
                    <a:pt x="35" y="1628"/>
                    <a:pt x="14" y="1680"/>
                    <a:pt x="1" y="1732"/>
                  </a:cubicBezTo>
                  <a:lnTo>
                    <a:pt x="317" y="1736"/>
                  </a:lnTo>
                  <a:lnTo>
                    <a:pt x="6673" y="5508"/>
                  </a:lnTo>
                  <a:lnTo>
                    <a:pt x="6825" y="5781"/>
                  </a:lnTo>
                  <a:cubicBezTo>
                    <a:pt x="6868" y="5742"/>
                    <a:pt x="6903" y="5699"/>
                    <a:pt x="6933" y="5647"/>
                  </a:cubicBezTo>
                  <a:cubicBezTo>
                    <a:pt x="7063" y="5430"/>
                    <a:pt x="7042" y="5166"/>
                    <a:pt x="6899" y="4971"/>
                  </a:cubicBezTo>
                  <a:cubicBezTo>
                    <a:pt x="6881" y="4949"/>
                    <a:pt x="6600" y="4580"/>
                    <a:pt x="6235" y="4004"/>
                  </a:cubicBezTo>
                  <a:cubicBezTo>
                    <a:pt x="6036" y="3679"/>
                    <a:pt x="5815" y="3314"/>
                    <a:pt x="5598" y="2959"/>
                  </a:cubicBezTo>
                  <a:cubicBezTo>
                    <a:pt x="5477" y="2755"/>
                    <a:pt x="5399" y="1931"/>
                    <a:pt x="5351" y="1723"/>
                  </a:cubicBezTo>
                  <a:cubicBezTo>
                    <a:pt x="5303" y="1511"/>
                    <a:pt x="5173" y="1320"/>
                    <a:pt x="4974" y="1199"/>
                  </a:cubicBezTo>
                  <a:cubicBezTo>
                    <a:pt x="5052" y="1064"/>
                    <a:pt x="5130" y="921"/>
                    <a:pt x="5156" y="891"/>
                  </a:cubicBezTo>
                  <a:lnTo>
                    <a:pt x="5164" y="886"/>
                  </a:lnTo>
                  <a:cubicBezTo>
                    <a:pt x="5524" y="795"/>
                    <a:pt x="5576" y="782"/>
                    <a:pt x="5685" y="605"/>
                  </a:cubicBezTo>
                  <a:cubicBezTo>
                    <a:pt x="5797" y="418"/>
                    <a:pt x="5732" y="171"/>
                    <a:pt x="5542" y="58"/>
                  </a:cubicBezTo>
                  <a:cubicBezTo>
                    <a:pt x="5480" y="20"/>
                    <a:pt x="5408" y="0"/>
                    <a:pt x="5337" y="0"/>
                  </a:cubicBezTo>
                  <a:close/>
                </a:path>
              </a:pathLst>
            </a:custGeom>
            <a:solidFill>
              <a:srgbClr val="FF3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18;p15">
              <a:extLst>
                <a:ext uri="{FF2B5EF4-FFF2-40B4-BE49-F238E27FC236}">
                  <a16:creationId xmlns:a16="http://schemas.microsoft.com/office/drawing/2014/main" id="{DA9C34E8-4CDC-45DF-8714-5084B97B8F84}"/>
                </a:ext>
              </a:extLst>
            </p:cNvPr>
            <p:cNvSpPr/>
            <p:nvPr/>
          </p:nvSpPr>
          <p:spPr>
            <a:xfrm>
              <a:off x="827345" y="3706588"/>
              <a:ext cx="1379753" cy="767149"/>
            </a:xfrm>
            <a:custGeom>
              <a:avLst/>
              <a:gdLst/>
              <a:ahLst/>
              <a:cxnLst/>
              <a:rect l="l" t="t" r="r" b="b"/>
              <a:pathLst>
                <a:path w="7784" h="4328" extrusionOk="0">
                  <a:moveTo>
                    <a:pt x="707" y="486"/>
                  </a:moveTo>
                  <a:cubicBezTo>
                    <a:pt x="829" y="486"/>
                    <a:pt x="924" y="594"/>
                    <a:pt x="924" y="729"/>
                  </a:cubicBezTo>
                  <a:lnTo>
                    <a:pt x="924" y="3460"/>
                  </a:lnTo>
                  <a:cubicBezTo>
                    <a:pt x="924" y="3595"/>
                    <a:pt x="829" y="3703"/>
                    <a:pt x="707" y="3703"/>
                  </a:cubicBezTo>
                  <a:cubicBezTo>
                    <a:pt x="590" y="3703"/>
                    <a:pt x="491" y="3595"/>
                    <a:pt x="491" y="3460"/>
                  </a:cubicBezTo>
                  <a:lnTo>
                    <a:pt x="491" y="729"/>
                  </a:lnTo>
                  <a:cubicBezTo>
                    <a:pt x="491" y="594"/>
                    <a:pt x="590" y="486"/>
                    <a:pt x="707" y="486"/>
                  </a:cubicBezTo>
                  <a:close/>
                  <a:moveTo>
                    <a:pt x="1995" y="486"/>
                  </a:moveTo>
                  <a:cubicBezTo>
                    <a:pt x="2116" y="486"/>
                    <a:pt x="2212" y="594"/>
                    <a:pt x="2212" y="729"/>
                  </a:cubicBezTo>
                  <a:lnTo>
                    <a:pt x="2212" y="3460"/>
                  </a:lnTo>
                  <a:cubicBezTo>
                    <a:pt x="2212" y="3595"/>
                    <a:pt x="2116" y="3703"/>
                    <a:pt x="1995" y="3703"/>
                  </a:cubicBezTo>
                  <a:cubicBezTo>
                    <a:pt x="1874" y="3703"/>
                    <a:pt x="1778" y="3595"/>
                    <a:pt x="1778" y="3460"/>
                  </a:cubicBezTo>
                  <a:lnTo>
                    <a:pt x="1778" y="729"/>
                  </a:lnTo>
                  <a:cubicBezTo>
                    <a:pt x="1778" y="594"/>
                    <a:pt x="1874" y="486"/>
                    <a:pt x="1995" y="486"/>
                  </a:cubicBezTo>
                  <a:close/>
                  <a:moveTo>
                    <a:pt x="3283" y="486"/>
                  </a:moveTo>
                  <a:cubicBezTo>
                    <a:pt x="3400" y="486"/>
                    <a:pt x="3500" y="594"/>
                    <a:pt x="3500" y="729"/>
                  </a:cubicBezTo>
                  <a:lnTo>
                    <a:pt x="3500" y="3460"/>
                  </a:lnTo>
                  <a:cubicBezTo>
                    <a:pt x="3500" y="3595"/>
                    <a:pt x="3400" y="3703"/>
                    <a:pt x="3283" y="3703"/>
                  </a:cubicBezTo>
                  <a:cubicBezTo>
                    <a:pt x="3161" y="3703"/>
                    <a:pt x="3066" y="3595"/>
                    <a:pt x="3066" y="3460"/>
                  </a:cubicBezTo>
                  <a:lnTo>
                    <a:pt x="3066" y="729"/>
                  </a:lnTo>
                  <a:cubicBezTo>
                    <a:pt x="3066" y="594"/>
                    <a:pt x="3161" y="486"/>
                    <a:pt x="3283" y="486"/>
                  </a:cubicBezTo>
                  <a:close/>
                  <a:moveTo>
                    <a:pt x="4566" y="486"/>
                  </a:moveTo>
                  <a:cubicBezTo>
                    <a:pt x="4688" y="486"/>
                    <a:pt x="4783" y="594"/>
                    <a:pt x="4783" y="729"/>
                  </a:cubicBezTo>
                  <a:lnTo>
                    <a:pt x="4783" y="3460"/>
                  </a:lnTo>
                  <a:cubicBezTo>
                    <a:pt x="4783" y="3595"/>
                    <a:pt x="4688" y="3703"/>
                    <a:pt x="4566" y="3703"/>
                  </a:cubicBezTo>
                  <a:cubicBezTo>
                    <a:pt x="4449" y="3703"/>
                    <a:pt x="4349" y="3595"/>
                    <a:pt x="4349" y="3460"/>
                  </a:cubicBezTo>
                  <a:lnTo>
                    <a:pt x="4349" y="729"/>
                  </a:lnTo>
                  <a:cubicBezTo>
                    <a:pt x="4349" y="594"/>
                    <a:pt x="4449" y="486"/>
                    <a:pt x="4566" y="486"/>
                  </a:cubicBezTo>
                  <a:close/>
                  <a:moveTo>
                    <a:pt x="5854" y="486"/>
                  </a:moveTo>
                  <a:cubicBezTo>
                    <a:pt x="5975" y="486"/>
                    <a:pt x="6071" y="594"/>
                    <a:pt x="6071" y="729"/>
                  </a:cubicBezTo>
                  <a:lnTo>
                    <a:pt x="6071" y="3460"/>
                  </a:lnTo>
                  <a:cubicBezTo>
                    <a:pt x="6071" y="3595"/>
                    <a:pt x="5975" y="3703"/>
                    <a:pt x="5854" y="3703"/>
                  </a:cubicBezTo>
                  <a:cubicBezTo>
                    <a:pt x="5732" y="3703"/>
                    <a:pt x="5637" y="3595"/>
                    <a:pt x="5637" y="3460"/>
                  </a:cubicBezTo>
                  <a:lnTo>
                    <a:pt x="5637" y="729"/>
                  </a:lnTo>
                  <a:cubicBezTo>
                    <a:pt x="5637" y="594"/>
                    <a:pt x="5732" y="486"/>
                    <a:pt x="5854" y="486"/>
                  </a:cubicBezTo>
                  <a:close/>
                  <a:moveTo>
                    <a:pt x="7050" y="486"/>
                  </a:moveTo>
                  <a:cubicBezTo>
                    <a:pt x="7168" y="486"/>
                    <a:pt x="7267" y="594"/>
                    <a:pt x="7267" y="729"/>
                  </a:cubicBezTo>
                  <a:lnTo>
                    <a:pt x="7267" y="3460"/>
                  </a:lnTo>
                  <a:cubicBezTo>
                    <a:pt x="7267" y="3595"/>
                    <a:pt x="7168" y="3703"/>
                    <a:pt x="7050" y="3703"/>
                  </a:cubicBezTo>
                  <a:cubicBezTo>
                    <a:pt x="6929" y="3703"/>
                    <a:pt x="6834" y="3595"/>
                    <a:pt x="6834" y="3460"/>
                  </a:cubicBezTo>
                  <a:lnTo>
                    <a:pt x="6834" y="729"/>
                  </a:lnTo>
                  <a:cubicBezTo>
                    <a:pt x="6834" y="594"/>
                    <a:pt x="6929" y="486"/>
                    <a:pt x="7050" y="486"/>
                  </a:cubicBezTo>
                  <a:close/>
                  <a:moveTo>
                    <a:pt x="1" y="0"/>
                  </a:moveTo>
                  <a:lnTo>
                    <a:pt x="1" y="3495"/>
                  </a:lnTo>
                  <a:cubicBezTo>
                    <a:pt x="1" y="3954"/>
                    <a:pt x="373" y="4327"/>
                    <a:pt x="833" y="4327"/>
                  </a:cubicBezTo>
                  <a:lnTo>
                    <a:pt x="6955" y="4327"/>
                  </a:lnTo>
                  <a:cubicBezTo>
                    <a:pt x="7415" y="4327"/>
                    <a:pt x="7783" y="3954"/>
                    <a:pt x="7783" y="3495"/>
                  </a:cubicBezTo>
                  <a:lnTo>
                    <a:pt x="778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19;p15">
              <a:extLst>
                <a:ext uri="{FF2B5EF4-FFF2-40B4-BE49-F238E27FC236}">
                  <a16:creationId xmlns:a16="http://schemas.microsoft.com/office/drawing/2014/main" id="{851F6609-902A-4B85-9851-F3B72794468C}"/>
                </a:ext>
              </a:extLst>
            </p:cNvPr>
            <p:cNvSpPr/>
            <p:nvPr/>
          </p:nvSpPr>
          <p:spPr>
            <a:xfrm>
              <a:off x="775942" y="3479881"/>
              <a:ext cx="1483447" cy="226883"/>
            </a:xfrm>
            <a:custGeom>
              <a:avLst/>
              <a:gdLst/>
              <a:ahLst/>
              <a:cxnLst/>
              <a:rect l="l" t="t" r="r" b="b"/>
              <a:pathLst>
                <a:path w="8369" h="1280" extrusionOk="0">
                  <a:moveTo>
                    <a:pt x="0" y="0"/>
                  </a:moveTo>
                  <a:lnTo>
                    <a:pt x="0" y="1279"/>
                  </a:lnTo>
                  <a:lnTo>
                    <a:pt x="8368" y="1279"/>
                  </a:lnTo>
                  <a:lnTo>
                    <a:pt x="8368" y="0"/>
                  </a:lnTo>
                  <a:close/>
                </a:path>
              </a:pathLst>
            </a:custGeom>
            <a:solidFill>
              <a:srgbClr val="FFE0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20;p15">
              <a:extLst>
                <a:ext uri="{FF2B5EF4-FFF2-40B4-BE49-F238E27FC236}">
                  <a16:creationId xmlns:a16="http://schemas.microsoft.com/office/drawing/2014/main" id="{DBE735D6-D576-493F-AFED-06B08410E4ED}"/>
                </a:ext>
              </a:extLst>
            </p:cNvPr>
            <p:cNvSpPr/>
            <p:nvPr/>
          </p:nvSpPr>
          <p:spPr>
            <a:xfrm>
              <a:off x="827345" y="3706588"/>
              <a:ext cx="1379753" cy="49276"/>
            </a:xfrm>
            <a:custGeom>
              <a:avLst/>
              <a:gdLst/>
              <a:ahLst/>
              <a:cxnLst/>
              <a:rect l="l" t="t" r="r" b="b"/>
              <a:pathLst>
                <a:path w="7784" h="278" extrusionOk="0">
                  <a:moveTo>
                    <a:pt x="1" y="0"/>
                  </a:moveTo>
                  <a:lnTo>
                    <a:pt x="1" y="278"/>
                  </a:lnTo>
                  <a:lnTo>
                    <a:pt x="7783" y="278"/>
                  </a:lnTo>
                  <a:lnTo>
                    <a:pt x="7783" y="0"/>
                  </a:lnTo>
                  <a:close/>
                </a:path>
              </a:pathLst>
            </a:custGeom>
            <a:solidFill>
              <a:srgbClr val="111A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21;p15">
              <a:extLst>
                <a:ext uri="{FF2B5EF4-FFF2-40B4-BE49-F238E27FC236}">
                  <a16:creationId xmlns:a16="http://schemas.microsoft.com/office/drawing/2014/main" id="{477A0675-3EB2-4DC6-B934-6A5005B37C3F}"/>
                </a:ext>
              </a:extLst>
            </p:cNvPr>
            <p:cNvSpPr/>
            <p:nvPr/>
          </p:nvSpPr>
          <p:spPr>
            <a:xfrm>
              <a:off x="964895" y="3090986"/>
              <a:ext cx="508899" cy="498080"/>
            </a:xfrm>
            <a:custGeom>
              <a:avLst/>
              <a:gdLst/>
              <a:ahLst/>
              <a:cxnLst/>
              <a:rect l="l" t="t" r="r" b="b"/>
              <a:pathLst>
                <a:path w="2871" h="2810" extrusionOk="0">
                  <a:moveTo>
                    <a:pt x="2531" y="0"/>
                  </a:moveTo>
                  <a:cubicBezTo>
                    <a:pt x="2453" y="0"/>
                    <a:pt x="2375" y="31"/>
                    <a:pt x="2316" y="91"/>
                  </a:cubicBezTo>
                  <a:lnTo>
                    <a:pt x="122" y="2285"/>
                  </a:lnTo>
                  <a:cubicBezTo>
                    <a:pt x="1" y="2402"/>
                    <a:pt x="1" y="2597"/>
                    <a:pt x="122" y="2719"/>
                  </a:cubicBezTo>
                  <a:cubicBezTo>
                    <a:pt x="183" y="2780"/>
                    <a:pt x="262" y="2810"/>
                    <a:pt x="341" y="2810"/>
                  </a:cubicBezTo>
                  <a:cubicBezTo>
                    <a:pt x="419" y="2810"/>
                    <a:pt x="497" y="2780"/>
                    <a:pt x="556" y="2719"/>
                  </a:cubicBezTo>
                  <a:lnTo>
                    <a:pt x="2750" y="525"/>
                  </a:lnTo>
                  <a:cubicBezTo>
                    <a:pt x="2871" y="408"/>
                    <a:pt x="2871" y="213"/>
                    <a:pt x="2750" y="91"/>
                  </a:cubicBezTo>
                  <a:cubicBezTo>
                    <a:pt x="2689" y="31"/>
                    <a:pt x="2610" y="0"/>
                    <a:pt x="253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22;p15">
              <a:extLst>
                <a:ext uri="{FF2B5EF4-FFF2-40B4-BE49-F238E27FC236}">
                  <a16:creationId xmlns:a16="http://schemas.microsoft.com/office/drawing/2014/main" id="{03580A8A-B20B-4697-9BBE-C21F869B3CB4}"/>
                </a:ext>
              </a:extLst>
            </p:cNvPr>
            <p:cNvSpPr/>
            <p:nvPr/>
          </p:nvSpPr>
          <p:spPr>
            <a:xfrm>
              <a:off x="1561355" y="3090986"/>
              <a:ext cx="508190" cy="498080"/>
            </a:xfrm>
            <a:custGeom>
              <a:avLst/>
              <a:gdLst/>
              <a:ahLst/>
              <a:cxnLst/>
              <a:rect l="l" t="t" r="r" b="b"/>
              <a:pathLst>
                <a:path w="2867" h="2810" extrusionOk="0">
                  <a:moveTo>
                    <a:pt x="340" y="0"/>
                  </a:moveTo>
                  <a:cubicBezTo>
                    <a:pt x="261" y="0"/>
                    <a:pt x="182" y="31"/>
                    <a:pt x="122" y="91"/>
                  </a:cubicBezTo>
                  <a:cubicBezTo>
                    <a:pt x="0" y="213"/>
                    <a:pt x="0" y="408"/>
                    <a:pt x="122" y="525"/>
                  </a:cubicBezTo>
                  <a:lnTo>
                    <a:pt x="2311" y="2719"/>
                  </a:lnTo>
                  <a:cubicBezTo>
                    <a:pt x="2372" y="2780"/>
                    <a:pt x="2451" y="2810"/>
                    <a:pt x="2530" y="2810"/>
                  </a:cubicBezTo>
                  <a:cubicBezTo>
                    <a:pt x="2609" y="2810"/>
                    <a:pt x="2688" y="2780"/>
                    <a:pt x="2749" y="2719"/>
                  </a:cubicBezTo>
                  <a:cubicBezTo>
                    <a:pt x="2866" y="2597"/>
                    <a:pt x="2866" y="2402"/>
                    <a:pt x="2749" y="2285"/>
                  </a:cubicBezTo>
                  <a:lnTo>
                    <a:pt x="555" y="91"/>
                  </a:lnTo>
                  <a:cubicBezTo>
                    <a:pt x="497" y="31"/>
                    <a:pt x="419" y="0"/>
                    <a:pt x="34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23;p15">
              <a:extLst>
                <a:ext uri="{FF2B5EF4-FFF2-40B4-BE49-F238E27FC236}">
                  <a16:creationId xmlns:a16="http://schemas.microsoft.com/office/drawing/2014/main" id="{E864F720-FC74-4A5E-BE6D-61F67CCE142D}"/>
                </a:ext>
              </a:extLst>
            </p:cNvPr>
            <p:cNvSpPr/>
            <p:nvPr/>
          </p:nvSpPr>
          <p:spPr>
            <a:xfrm>
              <a:off x="2044727" y="3556631"/>
              <a:ext cx="1138332" cy="1033914"/>
            </a:xfrm>
            <a:custGeom>
              <a:avLst/>
              <a:gdLst/>
              <a:ahLst/>
              <a:cxnLst/>
              <a:rect l="l" t="t" r="r" b="b"/>
              <a:pathLst>
                <a:path w="6422" h="5833" extrusionOk="0">
                  <a:moveTo>
                    <a:pt x="516" y="1"/>
                  </a:moveTo>
                  <a:lnTo>
                    <a:pt x="0" y="5832"/>
                  </a:lnTo>
                  <a:lnTo>
                    <a:pt x="6422" y="5832"/>
                  </a:lnTo>
                  <a:lnTo>
                    <a:pt x="594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24;p15">
              <a:extLst>
                <a:ext uri="{FF2B5EF4-FFF2-40B4-BE49-F238E27FC236}">
                  <a16:creationId xmlns:a16="http://schemas.microsoft.com/office/drawing/2014/main" id="{EDBB56C8-E3C1-41E8-9C9E-46D52DD3BFF1}"/>
                </a:ext>
              </a:extLst>
            </p:cNvPr>
            <p:cNvSpPr/>
            <p:nvPr/>
          </p:nvSpPr>
          <p:spPr>
            <a:xfrm>
              <a:off x="2349781" y="3648094"/>
              <a:ext cx="71611" cy="71610"/>
            </a:xfrm>
            <a:custGeom>
              <a:avLst/>
              <a:gdLst/>
              <a:ahLst/>
              <a:cxnLst/>
              <a:rect l="l" t="t" r="r" b="b"/>
              <a:pathLst>
                <a:path w="404" h="404" extrusionOk="0">
                  <a:moveTo>
                    <a:pt x="200" y="1"/>
                  </a:moveTo>
                  <a:cubicBezTo>
                    <a:pt x="92" y="1"/>
                    <a:pt x="1" y="92"/>
                    <a:pt x="1" y="200"/>
                  </a:cubicBezTo>
                  <a:cubicBezTo>
                    <a:pt x="1" y="313"/>
                    <a:pt x="92" y="404"/>
                    <a:pt x="200" y="404"/>
                  </a:cubicBezTo>
                  <a:cubicBezTo>
                    <a:pt x="313" y="404"/>
                    <a:pt x="404" y="313"/>
                    <a:pt x="404" y="200"/>
                  </a:cubicBezTo>
                  <a:cubicBezTo>
                    <a:pt x="404" y="92"/>
                    <a:pt x="313" y="1"/>
                    <a:pt x="200" y="1"/>
                  </a:cubicBezTo>
                  <a:close/>
                </a:path>
              </a:pathLst>
            </a:custGeom>
            <a:solidFill>
              <a:srgbClr val="DA62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25;p15">
              <a:extLst>
                <a:ext uri="{FF2B5EF4-FFF2-40B4-BE49-F238E27FC236}">
                  <a16:creationId xmlns:a16="http://schemas.microsoft.com/office/drawing/2014/main" id="{2B2C5D71-E2BA-4BFA-B626-69A4D4A2CFB9}"/>
                </a:ext>
              </a:extLst>
            </p:cNvPr>
            <p:cNvSpPr/>
            <p:nvPr/>
          </p:nvSpPr>
          <p:spPr>
            <a:xfrm>
              <a:off x="2837762" y="3648094"/>
              <a:ext cx="71788" cy="71610"/>
            </a:xfrm>
            <a:custGeom>
              <a:avLst/>
              <a:gdLst/>
              <a:ahLst/>
              <a:cxnLst/>
              <a:rect l="l" t="t" r="r" b="b"/>
              <a:pathLst>
                <a:path w="405" h="404" extrusionOk="0">
                  <a:moveTo>
                    <a:pt x="205" y="1"/>
                  </a:moveTo>
                  <a:cubicBezTo>
                    <a:pt x="92" y="1"/>
                    <a:pt x="1" y="92"/>
                    <a:pt x="1" y="200"/>
                  </a:cubicBezTo>
                  <a:cubicBezTo>
                    <a:pt x="1" y="313"/>
                    <a:pt x="92" y="404"/>
                    <a:pt x="205" y="404"/>
                  </a:cubicBezTo>
                  <a:cubicBezTo>
                    <a:pt x="317" y="404"/>
                    <a:pt x="404" y="313"/>
                    <a:pt x="404" y="200"/>
                  </a:cubicBezTo>
                  <a:cubicBezTo>
                    <a:pt x="404" y="92"/>
                    <a:pt x="317" y="1"/>
                    <a:pt x="205" y="1"/>
                  </a:cubicBezTo>
                  <a:close/>
                </a:path>
              </a:pathLst>
            </a:custGeom>
            <a:solidFill>
              <a:srgbClr val="DA62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26;p15">
              <a:extLst>
                <a:ext uri="{FF2B5EF4-FFF2-40B4-BE49-F238E27FC236}">
                  <a16:creationId xmlns:a16="http://schemas.microsoft.com/office/drawing/2014/main" id="{AC3EB0D6-5D19-41C8-9755-8C5505962068}"/>
                </a:ext>
              </a:extLst>
            </p:cNvPr>
            <p:cNvSpPr/>
            <p:nvPr/>
          </p:nvSpPr>
          <p:spPr>
            <a:xfrm>
              <a:off x="2365202" y="3664224"/>
              <a:ext cx="527334" cy="392969"/>
            </a:xfrm>
            <a:custGeom>
              <a:avLst/>
              <a:gdLst/>
              <a:ahLst/>
              <a:cxnLst/>
              <a:rect l="l" t="t" r="r" b="b"/>
              <a:pathLst>
                <a:path w="2975" h="2217" extrusionOk="0">
                  <a:moveTo>
                    <a:pt x="109" y="1"/>
                  </a:moveTo>
                  <a:cubicBezTo>
                    <a:pt x="48" y="1"/>
                    <a:pt x="0" y="49"/>
                    <a:pt x="0" y="109"/>
                  </a:cubicBezTo>
                  <a:lnTo>
                    <a:pt x="0" y="842"/>
                  </a:lnTo>
                  <a:cubicBezTo>
                    <a:pt x="0" y="1601"/>
                    <a:pt x="560" y="2216"/>
                    <a:pt x="1245" y="2216"/>
                  </a:cubicBezTo>
                  <a:lnTo>
                    <a:pt x="1726" y="2216"/>
                  </a:lnTo>
                  <a:cubicBezTo>
                    <a:pt x="2415" y="2216"/>
                    <a:pt x="2975" y="1601"/>
                    <a:pt x="2975" y="842"/>
                  </a:cubicBezTo>
                  <a:lnTo>
                    <a:pt x="2975" y="109"/>
                  </a:lnTo>
                  <a:cubicBezTo>
                    <a:pt x="2975" y="49"/>
                    <a:pt x="2923" y="1"/>
                    <a:pt x="2862" y="1"/>
                  </a:cubicBezTo>
                  <a:cubicBezTo>
                    <a:pt x="2801" y="1"/>
                    <a:pt x="2754" y="49"/>
                    <a:pt x="2754" y="109"/>
                  </a:cubicBezTo>
                  <a:lnTo>
                    <a:pt x="2754" y="842"/>
                  </a:lnTo>
                  <a:cubicBezTo>
                    <a:pt x="2754" y="1479"/>
                    <a:pt x="2294" y="2000"/>
                    <a:pt x="1726" y="2000"/>
                  </a:cubicBezTo>
                  <a:lnTo>
                    <a:pt x="1245" y="2000"/>
                  </a:lnTo>
                  <a:cubicBezTo>
                    <a:pt x="677" y="2000"/>
                    <a:pt x="217" y="1479"/>
                    <a:pt x="217" y="842"/>
                  </a:cubicBezTo>
                  <a:lnTo>
                    <a:pt x="217" y="109"/>
                  </a:lnTo>
                  <a:cubicBezTo>
                    <a:pt x="217" y="49"/>
                    <a:pt x="169" y="1"/>
                    <a:pt x="109" y="1"/>
                  </a:cubicBezTo>
                  <a:close/>
                </a:path>
              </a:pathLst>
            </a:custGeom>
            <a:solidFill>
              <a:srgbClr val="9E2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27;p15">
              <a:extLst>
                <a:ext uri="{FF2B5EF4-FFF2-40B4-BE49-F238E27FC236}">
                  <a16:creationId xmlns:a16="http://schemas.microsoft.com/office/drawing/2014/main" id="{52A0ADF6-7A5C-4028-B23F-49FAC731F7C0}"/>
                </a:ext>
              </a:extLst>
            </p:cNvPr>
            <p:cNvSpPr/>
            <p:nvPr/>
          </p:nvSpPr>
          <p:spPr>
            <a:xfrm>
              <a:off x="2365911" y="3665111"/>
              <a:ext cx="525029" cy="354328"/>
            </a:xfrm>
            <a:custGeom>
              <a:avLst/>
              <a:gdLst/>
              <a:ahLst/>
              <a:cxnLst/>
              <a:rect l="l" t="t" r="r" b="b"/>
              <a:pathLst>
                <a:path w="2962" h="1999" extrusionOk="0">
                  <a:moveTo>
                    <a:pt x="105" y="0"/>
                  </a:moveTo>
                  <a:cubicBezTo>
                    <a:pt x="48" y="0"/>
                    <a:pt x="1" y="48"/>
                    <a:pt x="1" y="104"/>
                  </a:cubicBezTo>
                  <a:lnTo>
                    <a:pt x="1" y="759"/>
                  </a:lnTo>
                  <a:cubicBezTo>
                    <a:pt x="1" y="1444"/>
                    <a:pt x="556" y="1999"/>
                    <a:pt x="1241" y="1999"/>
                  </a:cubicBezTo>
                  <a:lnTo>
                    <a:pt x="1722" y="1999"/>
                  </a:lnTo>
                  <a:cubicBezTo>
                    <a:pt x="2407" y="1999"/>
                    <a:pt x="2962" y="1444"/>
                    <a:pt x="2962" y="759"/>
                  </a:cubicBezTo>
                  <a:lnTo>
                    <a:pt x="2962" y="104"/>
                  </a:lnTo>
                  <a:cubicBezTo>
                    <a:pt x="2962" y="48"/>
                    <a:pt x="2919" y="0"/>
                    <a:pt x="2858" y="0"/>
                  </a:cubicBezTo>
                  <a:cubicBezTo>
                    <a:pt x="2802" y="0"/>
                    <a:pt x="2754" y="48"/>
                    <a:pt x="2754" y="104"/>
                  </a:cubicBezTo>
                  <a:lnTo>
                    <a:pt x="2754" y="759"/>
                  </a:lnTo>
                  <a:cubicBezTo>
                    <a:pt x="2754" y="1331"/>
                    <a:pt x="2294" y="1795"/>
                    <a:pt x="1722" y="1795"/>
                  </a:cubicBezTo>
                  <a:lnTo>
                    <a:pt x="1241" y="1795"/>
                  </a:lnTo>
                  <a:cubicBezTo>
                    <a:pt x="673" y="1795"/>
                    <a:pt x="209" y="1331"/>
                    <a:pt x="209" y="759"/>
                  </a:cubicBezTo>
                  <a:lnTo>
                    <a:pt x="209" y="104"/>
                  </a:lnTo>
                  <a:cubicBezTo>
                    <a:pt x="209" y="48"/>
                    <a:pt x="161" y="0"/>
                    <a:pt x="10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28;p15">
              <a:extLst>
                <a:ext uri="{FF2B5EF4-FFF2-40B4-BE49-F238E27FC236}">
                  <a16:creationId xmlns:a16="http://schemas.microsoft.com/office/drawing/2014/main" id="{8F013656-A9DF-4454-B2F2-C97D1B44014B}"/>
                </a:ext>
              </a:extLst>
            </p:cNvPr>
            <p:cNvSpPr/>
            <p:nvPr/>
          </p:nvSpPr>
          <p:spPr>
            <a:xfrm>
              <a:off x="2840953" y="4158230"/>
              <a:ext cx="571825" cy="381802"/>
            </a:xfrm>
            <a:custGeom>
              <a:avLst/>
              <a:gdLst/>
              <a:ahLst/>
              <a:cxnLst/>
              <a:rect l="l" t="t" r="r" b="b"/>
              <a:pathLst>
                <a:path w="3226" h="2154" extrusionOk="0">
                  <a:moveTo>
                    <a:pt x="2890" y="0"/>
                  </a:moveTo>
                  <a:cubicBezTo>
                    <a:pt x="2885" y="0"/>
                    <a:pt x="2880" y="1"/>
                    <a:pt x="2875" y="2"/>
                  </a:cubicBezTo>
                  <a:lnTo>
                    <a:pt x="91" y="422"/>
                  </a:lnTo>
                  <a:cubicBezTo>
                    <a:pt x="35" y="431"/>
                    <a:pt x="0" y="479"/>
                    <a:pt x="9" y="531"/>
                  </a:cubicBezTo>
                  <a:lnTo>
                    <a:pt x="239" y="2070"/>
                  </a:lnTo>
                  <a:cubicBezTo>
                    <a:pt x="246" y="2120"/>
                    <a:pt x="289" y="2154"/>
                    <a:pt x="335" y="2154"/>
                  </a:cubicBezTo>
                  <a:cubicBezTo>
                    <a:pt x="341" y="2154"/>
                    <a:pt x="346" y="2153"/>
                    <a:pt x="351" y="2152"/>
                  </a:cubicBezTo>
                  <a:lnTo>
                    <a:pt x="3135" y="1732"/>
                  </a:lnTo>
                  <a:cubicBezTo>
                    <a:pt x="3191" y="1723"/>
                    <a:pt x="3226" y="1675"/>
                    <a:pt x="3217" y="1623"/>
                  </a:cubicBezTo>
                  <a:lnTo>
                    <a:pt x="2988" y="84"/>
                  </a:lnTo>
                  <a:cubicBezTo>
                    <a:pt x="2980" y="37"/>
                    <a:pt x="2940" y="0"/>
                    <a:pt x="28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29;p15">
              <a:extLst>
                <a:ext uri="{FF2B5EF4-FFF2-40B4-BE49-F238E27FC236}">
                  <a16:creationId xmlns:a16="http://schemas.microsoft.com/office/drawing/2014/main" id="{9BC3591B-721F-4CAC-843B-B2DE5178F7F8}"/>
                </a:ext>
              </a:extLst>
            </p:cNvPr>
            <p:cNvSpPr/>
            <p:nvPr/>
          </p:nvSpPr>
          <p:spPr>
            <a:xfrm>
              <a:off x="2846270" y="4197581"/>
              <a:ext cx="537437" cy="144638"/>
            </a:xfrm>
            <a:custGeom>
              <a:avLst/>
              <a:gdLst/>
              <a:ahLst/>
              <a:cxnLst/>
              <a:rect l="l" t="t" r="r" b="b"/>
              <a:pathLst>
                <a:path w="3032" h="816" extrusionOk="0">
                  <a:moveTo>
                    <a:pt x="2979" y="1"/>
                  </a:moveTo>
                  <a:lnTo>
                    <a:pt x="1" y="447"/>
                  </a:lnTo>
                  <a:lnTo>
                    <a:pt x="53" y="816"/>
                  </a:lnTo>
                  <a:lnTo>
                    <a:pt x="3031" y="365"/>
                  </a:lnTo>
                  <a:lnTo>
                    <a:pt x="2979" y="1"/>
                  </a:lnTo>
                  <a:close/>
                </a:path>
              </a:pathLst>
            </a:custGeom>
            <a:solidFill>
              <a:srgbClr val="4B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130;p15">
              <a:extLst>
                <a:ext uri="{FF2B5EF4-FFF2-40B4-BE49-F238E27FC236}">
                  <a16:creationId xmlns:a16="http://schemas.microsoft.com/office/drawing/2014/main" id="{8ADAE25B-A054-4A4E-B4E6-09586E191847}"/>
                </a:ext>
              </a:extLst>
            </p:cNvPr>
            <p:cNvSpPr/>
            <p:nvPr/>
          </p:nvSpPr>
          <p:spPr>
            <a:xfrm>
              <a:off x="3290469" y="4381393"/>
              <a:ext cx="72497" cy="70724"/>
            </a:xfrm>
            <a:custGeom>
              <a:avLst/>
              <a:gdLst/>
              <a:ahLst/>
              <a:cxnLst/>
              <a:rect l="l" t="t" r="r" b="b"/>
              <a:pathLst>
                <a:path w="409" h="399" extrusionOk="0">
                  <a:moveTo>
                    <a:pt x="356" y="0"/>
                  </a:moveTo>
                  <a:lnTo>
                    <a:pt x="1" y="56"/>
                  </a:lnTo>
                  <a:lnTo>
                    <a:pt x="53" y="399"/>
                  </a:lnTo>
                  <a:lnTo>
                    <a:pt x="408" y="343"/>
                  </a:lnTo>
                  <a:lnTo>
                    <a:pt x="3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131;p15">
              <a:extLst>
                <a:ext uri="{FF2B5EF4-FFF2-40B4-BE49-F238E27FC236}">
                  <a16:creationId xmlns:a16="http://schemas.microsoft.com/office/drawing/2014/main" id="{96995381-635E-46AC-9B3A-5AC789C925E6}"/>
                </a:ext>
              </a:extLst>
            </p:cNvPr>
            <p:cNvSpPr/>
            <p:nvPr/>
          </p:nvSpPr>
          <p:spPr>
            <a:xfrm>
              <a:off x="2905473" y="4395219"/>
              <a:ext cx="367450" cy="114682"/>
            </a:xfrm>
            <a:custGeom>
              <a:avLst/>
              <a:gdLst/>
              <a:ahLst/>
              <a:cxnLst/>
              <a:rect l="l" t="t" r="r" b="b"/>
              <a:pathLst>
                <a:path w="2073" h="647" extrusionOk="0">
                  <a:moveTo>
                    <a:pt x="2021" y="0"/>
                  </a:moveTo>
                  <a:lnTo>
                    <a:pt x="0" y="304"/>
                  </a:lnTo>
                  <a:lnTo>
                    <a:pt x="52" y="646"/>
                  </a:lnTo>
                  <a:lnTo>
                    <a:pt x="2073" y="343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816530815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5EE0F8D-83BE-4E26-A1A6-0E5F132378B8}"/>
              </a:ext>
            </a:extLst>
          </p:cNvPr>
          <p:cNvSpPr txBox="1">
            <a:spLocks/>
          </p:cNvSpPr>
          <p:nvPr/>
        </p:nvSpPr>
        <p:spPr>
          <a:xfrm rot="16200000">
            <a:off x="-2008223" y="2008225"/>
            <a:ext cx="5143502" cy="112705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b" anchorCtr="0">
            <a:normAutofit fontScale="8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6400" dirty="0">
                <a:solidFill>
                  <a:srgbClr val="FF6D2F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CODE CÀI ĐẶT</a:t>
            </a:r>
          </a:p>
        </p:txBody>
      </p:sp>
      <p:sp>
        <p:nvSpPr>
          <p:cNvPr id="4" name="Google Shape;681;p19">
            <a:extLst>
              <a:ext uri="{FF2B5EF4-FFF2-40B4-BE49-F238E27FC236}">
                <a16:creationId xmlns:a16="http://schemas.microsoft.com/office/drawing/2014/main" id="{0A3F050C-AFF7-43CC-8593-88B12780EF5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27055" y="0"/>
            <a:ext cx="8016944" cy="5847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dirty="0" err="1">
                <a:solidFill>
                  <a:srgbClr val="FF6D2F"/>
                </a:solidFill>
                <a:latin typeface="iCielBC Cubano Normal" panose="00000500000000000000" pitchFamily="50" charset="0"/>
              </a:rPr>
              <a:t>xóa</a:t>
            </a:r>
            <a:r>
              <a:rPr lang="en-GB" sz="3200" dirty="0">
                <a:solidFill>
                  <a:srgbClr val="FF6D2F"/>
                </a:solidFill>
                <a:latin typeface="iCielBC Cubano Normal" panose="00000500000000000000" pitchFamily="50" charset="0"/>
              </a:rPr>
              <a:t> </a:t>
            </a:r>
            <a:r>
              <a:rPr lang="en-GB" sz="3200" dirty="0" err="1">
                <a:solidFill>
                  <a:srgbClr val="FF6D2F"/>
                </a:solidFill>
                <a:latin typeface="iCielBC Cubano Normal" panose="00000500000000000000" pitchFamily="50" charset="0"/>
              </a:rPr>
              <a:t>Sản</a:t>
            </a:r>
            <a:r>
              <a:rPr lang="en-GB" sz="3200" dirty="0">
                <a:solidFill>
                  <a:srgbClr val="FF6D2F"/>
                </a:solidFill>
                <a:latin typeface="iCielBC Cubano Normal" panose="00000500000000000000" pitchFamily="50" charset="0"/>
              </a:rPr>
              <a:t> </a:t>
            </a:r>
            <a:r>
              <a:rPr lang="en-GB" sz="3200" dirty="0" err="1">
                <a:solidFill>
                  <a:srgbClr val="FF6D2F"/>
                </a:solidFill>
                <a:latin typeface="iCielBC Cubano Normal" panose="00000500000000000000" pitchFamily="50" charset="0"/>
              </a:rPr>
              <a:t>phẩm</a:t>
            </a:r>
            <a:endParaRPr sz="3200" dirty="0">
              <a:solidFill>
                <a:srgbClr val="FF6D2F"/>
              </a:solidFill>
              <a:latin typeface="iCielBC Cubano Normal" panose="00000500000000000000" pitchFamily="50" charset="0"/>
            </a:endParaRPr>
          </a:p>
        </p:txBody>
      </p:sp>
      <p:graphicFrame>
        <p:nvGraphicFramePr>
          <p:cNvPr id="78" name="Object 77">
            <a:extLst>
              <a:ext uri="{FF2B5EF4-FFF2-40B4-BE49-F238E27FC236}">
                <a16:creationId xmlns:a16="http://schemas.microsoft.com/office/drawing/2014/main" id="{D648B8EE-84B6-44BD-8817-D9D4616B105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03610508"/>
              </p:ext>
            </p:extLst>
          </p:nvPr>
        </p:nvGraphicFramePr>
        <p:xfrm>
          <a:off x="1292064" y="753625"/>
          <a:ext cx="5926137" cy="2813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952" name="Document" r:id="rId3" imgW="5925852" imgH="2812839" progId="Word.Document.12">
                  <p:embed/>
                </p:oleObj>
              </mc:Choice>
              <mc:Fallback>
                <p:oleObj name="Document" r:id="rId3" imgW="5925852" imgH="2812839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292064" y="753625"/>
                        <a:ext cx="5926137" cy="2813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" name="Google Shape;60;p15">
            <a:extLst>
              <a:ext uri="{FF2B5EF4-FFF2-40B4-BE49-F238E27FC236}">
                <a16:creationId xmlns:a16="http://schemas.microsoft.com/office/drawing/2014/main" id="{B5CC559D-A2E1-46D7-97C8-A8A325D77046}"/>
              </a:ext>
            </a:extLst>
          </p:cNvPr>
          <p:cNvGrpSpPr/>
          <p:nvPr/>
        </p:nvGrpSpPr>
        <p:grpSpPr>
          <a:xfrm>
            <a:off x="6850689" y="2992600"/>
            <a:ext cx="2293310" cy="2150900"/>
            <a:chOff x="304800" y="1245775"/>
            <a:chExt cx="3603061" cy="3484627"/>
          </a:xfrm>
        </p:grpSpPr>
        <p:sp>
          <p:nvSpPr>
            <p:cNvPr id="6" name="Google Shape;61;p15">
              <a:extLst>
                <a:ext uri="{FF2B5EF4-FFF2-40B4-BE49-F238E27FC236}">
                  <a16:creationId xmlns:a16="http://schemas.microsoft.com/office/drawing/2014/main" id="{BFCBAC1B-B8C4-41FD-8828-20BAE7FB86E9}"/>
                </a:ext>
              </a:extLst>
            </p:cNvPr>
            <p:cNvSpPr/>
            <p:nvPr/>
          </p:nvSpPr>
          <p:spPr>
            <a:xfrm>
              <a:off x="2856196" y="2873496"/>
              <a:ext cx="291584" cy="384461"/>
            </a:xfrm>
            <a:custGeom>
              <a:avLst/>
              <a:gdLst/>
              <a:ahLst/>
              <a:cxnLst/>
              <a:rect l="l" t="t" r="r" b="b"/>
              <a:pathLst>
                <a:path w="1645" h="2169" extrusionOk="0">
                  <a:moveTo>
                    <a:pt x="963" y="2168"/>
                  </a:moveTo>
                  <a:cubicBezTo>
                    <a:pt x="963" y="2168"/>
                    <a:pt x="196" y="1964"/>
                    <a:pt x="96" y="1262"/>
                  </a:cubicBezTo>
                  <a:cubicBezTo>
                    <a:pt x="1" y="560"/>
                    <a:pt x="239" y="52"/>
                    <a:pt x="291" y="26"/>
                  </a:cubicBezTo>
                  <a:cubicBezTo>
                    <a:pt x="343" y="0"/>
                    <a:pt x="1644" y="1297"/>
                    <a:pt x="963" y="2168"/>
                  </a:cubicBezTo>
                  <a:close/>
                </a:path>
              </a:pathLst>
            </a:custGeom>
            <a:solidFill>
              <a:srgbClr val="72B8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62;p15">
              <a:extLst>
                <a:ext uri="{FF2B5EF4-FFF2-40B4-BE49-F238E27FC236}">
                  <a16:creationId xmlns:a16="http://schemas.microsoft.com/office/drawing/2014/main" id="{3B383F7A-6729-473C-80F0-DED7AFAF7B8C}"/>
                </a:ext>
              </a:extLst>
            </p:cNvPr>
            <p:cNvSpPr/>
            <p:nvPr/>
          </p:nvSpPr>
          <p:spPr>
            <a:xfrm>
              <a:off x="3197411" y="2806671"/>
              <a:ext cx="384466" cy="211462"/>
            </a:xfrm>
            <a:custGeom>
              <a:avLst/>
              <a:gdLst/>
              <a:ahLst/>
              <a:cxnLst/>
              <a:rect l="l" t="t" r="r" b="b"/>
              <a:pathLst>
                <a:path w="2169" h="1193" extrusionOk="0">
                  <a:moveTo>
                    <a:pt x="1" y="898"/>
                  </a:moveTo>
                  <a:cubicBezTo>
                    <a:pt x="1" y="898"/>
                    <a:pt x="313" y="165"/>
                    <a:pt x="1016" y="83"/>
                  </a:cubicBezTo>
                  <a:cubicBezTo>
                    <a:pt x="1722" y="0"/>
                    <a:pt x="2130" y="217"/>
                    <a:pt x="2156" y="269"/>
                  </a:cubicBezTo>
                  <a:cubicBezTo>
                    <a:pt x="2169" y="299"/>
                    <a:pt x="1852" y="794"/>
                    <a:pt x="1315" y="1023"/>
                  </a:cubicBezTo>
                  <a:cubicBezTo>
                    <a:pt x="924" y="1188"/>
                    <a:pt x="356" y="1192"/>
                    <a:pt x="1" y="89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63;p15">
              <a:extLst>
                <a:ext uri="{FF2B5EF4-FFF2-40B4-BE49-F238E27FC236}">
                  <a16:creationId xmlns:a16="http://schemas.microsoft.com/office/drawing/2014/main" id="{59E2E29F-7F15-4CF7-AEF2-59B34B4596AC}"/>
                </a:ext>
              </a:extLst>
            </p:cNvPr>
            <p:cNvSpPr/>
            <p:nvPr/>
          </p:nvSpPr>
          <p:spPr>
            <a:xfrm>
              <a:off x="2990732" y="2585281"/>
              <a:ext cx="302220" cy="373648"/>
            </a:xfrm>
            <a:custGeom>
              <a:avLst/>
              <a:gdLst/>
              <a:ahLst/>
              <a:cxnLst/>
              <a:rect l="l" t="t" r="r" b="b"/>
              <a:pathLst>
                <a:path w="1705" h="2108" extrusionOk="0">
                  <a:moveTo>
                    <a:pt x="1093" y="2108"/>
                  </a:moveTo>
                  <a:cubicBezTo>
                    <a:pt x="1093" y="2108"/>
                    <a:pt x="313" y="1969"/>
                    <a:pt x="157" y="1275"/>
                  </a:cubicBezTo>
                  <a:cubicBezTo>
                    <a:pt x="1" y="581"/>
                    <a:pt x="200" y="61"/>
                    <a:pt x="252" y="31"/>
                  </a:cubicBezTo>
                  <a:cubicBezTo>
                    <a:pt x="300" y="0"/>
                    <a:pt x="1705" y="1188"/>
                    <a:pt x="1093" y="2108"/>
                  </a:cubicBezTo>
                  <a:close/>
                </a:path>
              </a:pathLst>
            </a:custGeom>
            <a:solidFill>
              <a:srgbClr val="72B8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64;p15">
              <a:extLst>
                <a:ext uri="{FF2B5EF4-FFF2-40B4-BE49-F238E27FC236}">
                  <a16:creationId xmlns:a16="http://schemas.microsoft.com/office/drawing/2014/main" id="{6FC9613A-96F0-4F33-A869-2A37009B2C7A}"/>
                </a:ext>
              </a:extLst>
            </p:cNvPr>
            <p:cNvSpPr/>
            <p:nvPr/>
          </p:nvSpPr>
          <p:spPr>
            <a:xfrm>
              <a:off x="3022993" y="3137072"/>
              <a:ext cx="395988" cy="195332"/>
            </a:xfrm>
            <a:custGeom>
              <a:avLst/>
              <a:gdLst/>
              <a:ahLst/>
              <a:cxnLst/>
              <a:rect l="l" t="t" r="r" b="b"/>
              <a:pathLst>
                <a:path w="2234" h="1102" extrusionOk="0">
                  <a:moveTo>
                    <a:pt x="1" y="677"/>
                  </a:moveTo>
                  <a:cubicBezTo>
                    <a:pt x="1" y="677"/>
                    <a:pt x="417" y="1"/>
                    <a:pt x="1128" y="22"/>
                  </a:cubicBezTo>
                  <a:cubicBezTo>
                    <a:pt x="1835" y="44"/>
                    <a:pt x="2208" y="326"/>
                    <a:pt x="2225" y="382"/>
                  </a:cubicBezTo>
                  <a:cubicBezTo>
                    <a:pt x="2234" y="412"/>
                    <a:pt x="1848" y="850"/>
                    <a:pt x="1280" y="998"/>
                  </a:cubicBezTo>
                  <a:cubicBezTo>
                    <a:pt x="868" y="1102"/>
                    <a:pt x="309" y="1019"/>
                    <a:pt x="1" y="67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65;p15">
              <a:extLst>
                <a:ext uri="{FF2B5EF4-FFF2-40B4-BE49-F238E27FC236}">
                  <a16:creationId xmlns:a16="http://schemas.microsoft.com/office/drawing/2014/main" id="{0590A49F-4893-4060-8566-EDB7260D2262}"/>
                </a:ext>
              </a:extLst>
            </p:cNvPr>
            <p:cNvSpPr/>
            <p:nvPr/>
          </p:nvSpPr>
          <p:spPr>
            <a:xfrm>
              <a:off x="3366511" y="2440110"/>
              <a:ext cx="384466" cy="211462"/>
            </a:xfrm>
            <a:custGeom>
              <a:avLst/>
              <a:gdLst/>
              <a:ahLst/>
              <a:cxnLst/>
              <a:rect l="l" t="t" r="r" b="b"/>
              <a:pathLst>
                <a:path w="2169" h="1193" extrusionOk="0">
                  <a:moveTo>
                    <a:pt x="1" y="898"/>
                  </a:moveTo>
                  <a:cubicBezTo>
                    <a:pt x="1" y="898"/>
                    <a:pt x="313" y="165"/>
                    <a:pt x="1015" y="82"/>
                  </a:cubicBezTo>
                  <a:cubicBezTo>
                    <a:pt x="1718" y="0"/>
                    <a:pt x="2130" y="217"/>
                    <a:pt x="2156" y="269"/>
                  </a:cubicBezTo>
                  <a:cubicBezTo>
                    <a:pt x="2169" y="299"/>
                    <a:pt x="1852" y="793"/>
                    <a:pt x="1310" y="1023"/>
                  </a:cubicBezTo>
                  <a:cubicBezTo>
                    <a:pt x="924" y="1184"/>
                    <a:pt x="356" y="1192"/>
                    <a:pt x="1" y="89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66;p15">
              <a:extLst>
                <a:ext uri="{FF2B5EF4-FFF2-40B4-BE49-F238E27FC236}">
                  <a16:creationId xmlns:a16="http://schemas.microsoft.com/office/drawing/2014/main" id="{771817F8-9E97-4A6E-8D3B-6318867BC0A9}"/>
                </a:ext>
              </a:extLst>
            </p:cNvPr>
            <p:cNvSpPr/>
            <p:nvPr/>
          </p:nvSpPr>
          <p:spPr>
            <a:xfrm>
              <a:off x="3160542" y="2218721"/>
              <a:ext cx="301511" cy="373648"/>
            </a:xfrm>
            <a:custGeom>
              <a:avLst/>
              <a:gdLst/>
              <a:ahLst/>
              <a:cxnLst/>
              <a:rect l="l" t="t" r="r" b="b"/>
              <a:pathLst>
                <a:path w="1701" h="2108" extrusionOk="0">
                  <a:moveTo>
                    <a:pt x="1089" y="2108"/>
                  </a:moveTo>
                  <a:cubicBezTo>
                    <a:pt x="1089" y="2108"/>
                    <a:pt x="309" y="1969"/>
                    <a:pt x="153" y="1275"/>
                  </a:cubicBezTo>
                  <a:cubicBezTo>
                    <a:pt x="1" y="586"/>
                    <a:pt x="196" y="57"/>
                    <a:pt x="248" y="31"/>
                  </a:cubicBezTo>
                  <a:cubicBezTo>
                    <a:pt x="296" y="0"/>
                    <a:pt x="1700" y="1188"/>
                    <a:pt x="1089" y="210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67;p15">
              <a:extLst>
                <a:ext uri="{FF2B5EF4-FFF2-40B4-BE49-F238E27FC236}">
                  <a16:creationId xmlns:a16="http://schemas.microsoft.com/office/drawing/2014/main" id="{F1A4B7ED-F724-4EFD-BBF2-F4B8BFA10524}"/>
                </a:ext>
              </a:extLst>
            </p:cNvPr>
            <p:cNvSpPr/>
            <p:nvPr/>
          </p:nvSpPr>
          <p:spPr>
            <a:xfrm>
              <a:off x="3507251" y="1951245"/>
              <a:ext cx="352206" cy="259143"/>
            </a:xfrm>
            <a:custGeom>
              <a:avLst/>
              <a:gdLst/>
              <a:ahLst/>
              <a:cxnLst/>
              <a:rect l="l" t="t" r="r" b="b"/>
              <a:pathLst>
                <a:path w="1987" h="1462" extrusionOk="0">
                  <a:moveTo>
                    <a:pt x="0" y="1254"/>
                  </a:moveTo>
                  <a:cubicBezTo>
                    <a:pt x="0" y="1254"/>
                    <a:pt x="143" y="469"/>
                    <a:pt x="811" y="235"/>
                  </a:cubicBezTo>
                  <a:cubicBezTo>
                    <a:pt x="1479" y="1"/>
                    <a:pt x="1930" y="126"/>
                    <a:pt x="1964" y="174"/>
                  </a:cubicBezTo>
                  <a:cubicBezTo>
                    <a:pt x="1986" y="200"/>
                    <a:pt x="1782" y="746"/>
                    <a:pt x="1305" y="1089"/>
                  </a:cubicBezTo>
                  <a:cubicBezTo>
                    <a:pt x="963" y="1332"/>
                    <a:pt x="412" y="1462"/>
                    <a:pt x="0" y="125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68;p15">
              <a:extLst>
                <a:ext uri="{FF2B5EF4-FFF2-40B4-BE49-F238E27FC236}">
                  <a16:creationId xmlns:a16="http://schemas.microsoft.com/office/drawing/2014/main" id="{90B30638-EAB0-4594-B4AB-FCFC0B04704B}"/>
                </a:ext>
              </a:extLst>
            </p:cNvPr>
            <p:cNvSpPr/>
            <p:nvPr/>
          </p:nvSpPr>
          <p:spPr>
            <a:xfrm>
              <a:off x="3245092" y="1835144"/>
              <a:ext cx="317641" cy="340679"/>
            </a:xfrm>
            <a:custGeom>
              <a:avLst/>
              <a:gdLst/>
              <a:ahLst/>
              <a:cxnLst/>
              <a:rect l="l" t="t" r="r" b="b"/>
              <a:pathLst>
                <a:path w="1792" h="1922" extrusionOk="0">
                  <a:moveTo>
                    <a:pt x="1397" y="1887"/>
                  </a:moveTo>
                  <a:cubicBezTo>
                    <a:pt x="1397" y="1887"/>
                    <a:pt x="603" y="1922"/>
                    <a:pt x="304" y="1280"/>
                  </a:cubicBezTo>
                  <a:cubicBezTo>
                    <a:pt x="1" y="634"/>
                    <a:pt x="83" y="79"/>
                    <a:pt x="122" y="40"/>
                  </a:cubicBezTo>
                  <a:cubicBezTo>
                    <a:pt x="166" y="1"/>
                    <a:pt x="1791" y="859"/>
                    <a:pt x="1397" y="188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69;p15">
              <a:extLst>
                <a:ext uri="{FF2B5EF4-FFF2-40B4-BE49-F238E27FC236}">
                  <a16:creationId xmlns:a16="http://schemas.microsoft.com/office/drawing/2014/main" id="{C2A0AFAC-7C24-4862-9EBF-86741DC1C1B8}"/>
                </a:ext>
              </a:extLst>
            </p:cNvPr>
            <p:cNvSpPr/>
            <p:nvPr/>
          </p:nvSpPr>
          <p:spPr>
            <a:xfrm>
              <a:off x="3436527" y="1366485"/>
              <a:ext cx="239117" cy="444372"/>
            </a:xfrm>
            <a:custGeom>
              <a:avLst/>
              <a:gdLst/>
              <a:ahLst/>
              <a:cxnLst/>
              <a:rect l="l" t="t" r="r" b="b"/>
              <a:pathLst>
                <a:path w="1349" h="2507" extrusionOk="0">
                  <a:moveTo>
                    <a:pt x="737" y="2506"/>
                  </a:moveTo>
                  <a:cubicBezTo>
                    <a:pt x="737" y="2506"/>
                    <a:pt x="0" y="2012"/>
                    <a:pt x="156" y="1236"/>
                  </a:cubicBezTo>
                  <a:cubicBezTo>
                    <a:pt x="308" y="460"/>
                    <a:pt x="746" y="13"/>
                    <a:pt x="811" y="4"/>
                  </a:cubicBezTo>
                  <a:cubicBezTo>
                    <a:pt x="850" y="0"/>
                    <a:pt x="1288" y="620"/>
                    <a:pt x="1327" y="1301"/>
                  </a:cubicBezTo>
                  <a:cubicBezTo>
                    <a:pt x="1349" y="1747"/>
                    <a:pt x="1145" y="2246"/>
                    <a:pt x="737" y="250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70;p15">
              <a:extLst>
                <a:ext uri="{FF2B5EF4-FFF2-40B4-BE49-F238E27FC236}">
                  <a16:creationId xmlns:a16="http://schemas.microsoft.com/office/drawing/2014/main" id="{87476785-4914-4C5E-A7B0-F01DDF1BBB8D}"/>
                </a:ext>
              </a:extLst>
            </p:cNvPr>
            <p:cNvSpPr/>
            <p:nvPr/>
          </p:nvSpPr>
          <p:spPr>
            <a:xfrm>
              <a:off x="2923908" y="1764419"/>
              <a:ext cx="657262" cy="1627887"/>
            </a:xfrm>
            <a:custGeom>
              <a:avLst/>
              <a:gdLst/>
              <a:ahLst/>
              <a:cxnLst/>
              <a:rect l="l" t="t" r="r" b="b"/>
              <a:pathLst>
                <a:path w="3708" h="9184" extrusionOk="0">
                  <a:moveTo>
                    <a:pt x="3595" y="1"/>
                  </a:moveTo>
                  <a:cubicBezTo>
                    <a:pt x="3205" y="4922"/>
                    <a:pt x="9" y="9102"/>
                    <a:pt x="0" y="9115"/>
                  </a:cubicBezTo>
                  <a:lnTo>
                    <a:pt x="91" y="9184"/>
                  </a:lnTo>
                  <a:cubicBezTo>
                    <a:pt x="100" y="9171"/>
                    <a:pt x="3313" y="4965"/>
                    <a:pt x="3707" y="14"/>
                  </a:cubicBezTo>
                  <a:lnTo>
                    <a:pt x="359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71;p15">
              <a:extLst>
                <a:ext uri="{FF2B5EF4-FFF2-40B4-BE49-F238E27FC236}">
                  <a16:creationId xmlns:a16="http://schemas.microsoft.com/office/drawing/2014/main" id="{DC88F325-F42A-413A-8079-E526DAA2D009}"/>
                </a:ext>
              </a:extLst>
            </p:cNvPr>
            <p:cNvSpPr/>
            <p:nvPr/>
          </p:nvSpPr>
          <p:spPr>
            <a:xfrm>
              <a:off x="1376124" y="2851871"/>
              <a:ext cx="292116" cy="384461"/>
            </a:xfrm>
            <a:custGeom>
              <a:avLst/>
              <a:gdLst/>
              <a:ahLst/>
              <a:cxnLst/>
              <a:rect l="l" t="t" r="r" b="b"/>
              <a:pathLst>
                <a:path w="1648" h="2169" extrusionOk="0">
                  <a:moveTo>
                    <a:pt x="685" y="2169"/>
                  </a:moveTo>
                  <a:cubicBezTo>
                    <a:pt x="685" y="2169"/>
                    <a:pt x="1448" y="1965"/>
                    <a:pt x="1548" y="1263"/>
                  </a:cubicBezTo>
                  <a:cubicBezTo>
                    <a:pt x="1648" y="565"/>
                    <a:pt x="1409" y="53"/>
                    <a:pt x="1357" y="27"/>
                  </a:cubicBezTo>
                  <a:cubicBezTo>
                    <a:pt x="1305" y="1"/>
                    <a:pt x="0" y="1302"/>
                    <a:pt x="685" y="216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72;p15">
              <a:extLst>
                <a:ext uri="{FF2B5EF4-FFF2-40B4-BE49-F238E27FC236}">
                  <a16:creationId xmlns:a16="http://schemas.microsoft.com/office/drawing/2014/main" id="{16EC6DB4-2C78-40BD-ADE8-F62B1C1449DA}"/>
                </a:ext>
              </a:extLst>
            </p:cNvPr>
            <p:cNvSpPr/>
            <p:nvPr/>
          </p:nvSpPr>
          <p:spPr>
            <a:xfrm>
              <a:off x="942560" y="2785046"/>
              <a:ext cx="384466" cy="211639"/>
            </a:xfrm>
            <a:custGeom>
              <a:avLst/>
              <a:gdLst/>
              <a:ahLst/>
              <a:cxnLst/>
              <a:rect l="l" t="t" r="r" b="b"/>
              <a:pathLst>
                <a:path w="2169" h="1194" extrusionOk="0">
                  <a:moveTo>
                    <a:pt x="2169" y="903"/>
                  </a:moveTo>
                  <a:cubicBezTo>
                    <a:pt x="2169" y="903"/>
                    <a:pt x="1857" y="170"/>
                    <a:pt x="1154" y="83"/>
                  </a:cubicBezTo>
                  <a:cubicBezTo>
                    <a:pt x="448" y="1"/>
                    <a:pt x="40" y="222"/>
                    <a:pt x="14" y="274"/>
                  </a:cubicBezTo>
                  <a:cubicBezTo>
                    <a:pt x="1" y="304"/>
                    <a:pt x="317" y="794"/>
                    <a:pt x="855" y="1024"/>
                  </a:cubicBezTo>
                  <a:cubicBezTo>
                    <a:pt x="1245" y="1189"/>
                    <a:pt x="1809" y="1193"/>
                    <a:pt x="2169" y="90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73;p15">
              <a:extLst>
                <a:ext uri="{FF2B5EF4-FFF2-40B4-BE49-F238E27FC236}">
                  <a16:creationId xmlns:a16="http://schemas.microsoft.com/office/drawing/2014/main" id="{A451017D-AF76-4ED9-AA4F-B684B104247C}"/>
                </a:ext>
              </a:extLst>
            </p:cNvPr>
            <p:cNvSpPr/>
            <p:nvPr/>
          </p:nvSpPr>
          <p:spPr>
            <a:xfrm>
              <a:off x="1231662" y="2563833"/>
              <a:ext cx="301333" cy="374357"/>
            </a:xfrm>
            <a:custGeom>
              <a:avLst/>
              <a:gdLst/>
              <a:ahLst/>
              <a:cxnLst/>
              <a:rect l="l" t="t" r="r" b="b"/>
              <a:pathLst>
                <a:path w="1700" h="2112" extrusionOk="0">
                  <a:moveTo>
                    <a:pt x="612" y="2112"/>
                  </a:moveTo>
                  <a:cubicBezTo>
                    <a:pt x="612" y="2112"/>
                    <a:pt x="1392" y="1969"/>
                    <a:pt x="1548" y="1279"/>
                  </a:cubicBezTo>
                  <a:cubicBezTo>
                    <a:pt x="1700" y="585"/>
                    <a:pt x="1505" y="61"/>
                    <a:pt x="1453" y="30"/>
                  </a:cubicBezTo>
                  <a:cubicBezTo>
                    <a:pt x="1405" y="0"/>
                    <a:pt x="0" y="1192"/>
                    <a:pt x="612" y="211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74;p15">
              <a:extLst>
                <a:ext uri="{FF2B5EF4-FFF2-40B4-BE49-F238E27FC236}">
                  <a16:creationId xmlns:a16="http://schemas.microsoft.com/office/drawing/2014/main" id="{4B4A5E3C-BEED-42AC-A424-52F2072E4E1F}"/>
                </a:ext>
              </a:extLst>
            </p:cNvPr>
            <p:cNvSpPr/>
            <p:nvPr/>
          </p:nvSpPr>
          <p:spPr>
            <a:xfrm>
              <a:off x="1105634" y="3115624"/>
              <a:ext cx="395988" cy="195332"/>
            </a:xfrm>
            <a:custGeom>
              <a:avLst/>
              <a:gdLst/>
              <a:ahLst/>
              <a:cxnLst/>
              <a:rect l="l" t="t" r="r" b="b"/>
              <a:pathLst>
                <a:path w="2234" h="1102" extrusionOk="0">
                  <a:moveTo>
                    <a:pt x="2233" y="681"/>
                  </a:moveTo>
                  <a:cubicBezTo>
                    <a:pt x="2233" y="681"/>
                    <a:pt x="1812" y="0"/>
                    <a:pt x="1106" y="22"/>
                  </a:cubicBezTo>
                  <a:cubicBezTo>
                    <a:pt x="399" y="48"/>
                    <a:pt x="26" y="325"/>
                    <a:pt x="9" y="382"/>
                  </a:cubicBezTo>
                  <a:cubicBezTo>
                    <a:pt x="0" y="416"/>
                    <a:pt x="386" y="854"/>
                    <a:pt x="954" y="997"/>
                  </a:cubicBezTo>
                  <a:cubicBezTo>
                    <a:pt x="1366" y="1101"/>
                    <a:pt x="1925" y="1023"/>
                    <a:pt x="2233" y="68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75;p15">
              <a:extLst>
                <a:ext uri="{FF2B5EF4-FFF2-40B4-BE49-F238E27FC236}">
                  <a16:creationId xmlns:a16="http://schemas.microsoft.com/office/drawing/2014/main" id="{0950F600-6F92-4986-BFE1-875AC9F8372E}"/>
                </a:ext>
              </a:extLst>
            </p:cNvPr>
            <p:cNvSpPr/>
            <p:nvPr/>
          </p:nvSpPr>
          <p:spPr>
            <a:xfrm>
              <a:off x="773637" y="2418485"/>
              <a:ext cx="384289" cy="211462"/>
            </a:xfrm>
            <a:custGeom>
              <a:avLst/>
              <a:gdLst/>
              <a:ahLst/>
              <a:cxnLst/>
              <a:rect l="l" t="t" r="r" b="b"/>
              <a:pathLst>
                <a:path w="2168" h="1193" extrusionOk="0">
                  <a:moveTo>
                    <a:pt x="2168" y="902"/>
                  </a:moveTo>
                  <a:cubicBezTo>
                    <a:pt x="2168" y="902"/>
                    <a:pt x="1856" y="170"/>
                    <a:pt x="1153" y="83"/>
                  </a:cubicBezTo>
                  <a:cubicBezTo>
                    <a:pt x="447" y="1"/>
                    <a:pt x="39" y="222"/>
                    <a:pt x="13" y="274"/>
                  </a:cubicBezTo>
                  <a:cubicBezTo>
                    <a:pt x="0" y="304"/>
                    <a:pt x="317" y="798"/>
                    <a:pt x="854" y="1024"/>
                  </a:cubicBezTo>
                  <a:cubicBezTo>
                    <a:pt x="1244" y="1189"/>
                    <a:pt x="1812" y="1193"/>
                    <a:pt x="2168" y="90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76;p15">
              <a:extLst>
                <a:ext uri="{FF2B5EF4-FFF2-40B4-BE49-F238E27FC236}">
                  <a16:creationId xmlns:a16="http://schemas.microsoft.com/office/drawing/2014/main" id="{E518B74B-2F3C-45A1-B562-6B648C27CA77}"/>
                </a:ext>
              </a:extLst>
            </p:cNvPr>
            <p:cNvSpPr/>
            <p:nvPr/>
          </p:nvSpPr>
          <p:spPr>
            <a:xfrm>
              <a:off x="1062562" y="2197096"/>
              <a:ext cx="301334" cy="374535"/>
            </a:xfrm>
            <a:custGeom>
              <a:avLst/>
              <a:gdLst/>
              <a:ahLst/>
              <a:cxnLst/>
              <a:rect l="l" t="t" r="r" b="b"/>
              <a:pathLst>
                <a:path w="1700" h="2113" extrusionOk="0">
                  <a:moveTo>
                    <a:pt x="612" y="2112"/>
                  </a:moveTo>
                  <a:cubicBezTo>
                    <a:pt x="612" y="2112"/>
                    <a:pt x="1392" y="1974"/>
                    <a:pt x="1548" y="1280"/>
                  </a:cubicBezTo>
                  <a:cubicBezTo>
                    <a:pt x="1700" y="586"/>
                    <a:pt x="1505" y="62"/>
                    <a:pt x="1453" y="31"/>
                  </a:cubicBezTo>
                  <a:cubicBezTo>
                    <a:pt x="1405" y="1"/>
                    <a:pt x="0" y="1193"/>
                    <a:pt x="612" y="211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77;p15">
              <a:extLst>
                <a:ext uri="{FF2B5EF4-FFF2-40B4-BE49-F238E27FC236}">
                  <a16:creationId xmlns:a16="http://schemas.microsoft.com/office/drawing/2014/main" id="{3837DDD3-70BC-4949-9F5B-8BFD58DD6215}"/>
                </a:ext>
              </a:extLst>
            </p:cNvPr>
            <p:cNvSpPr/>
            <p:nvPr/>
          </p:nvSpPr>
          <p:spPr>
            <a:xfrm>
              <a:off x="665158" y="1930506"/>
              <a:ext cx="352206" cy="259143"/>
            </a:xfrm>
            <a:custGeom>
              <a:avLst/>
              <a:gdLst/>
              <a:ahLst/>
              <a:cxnLst/>
              <a:rect l="l" t="t" r="r" b="b"/>
              <a:pathLst>
                <a:path w="1987" h="1462" extrusionOk="0">
                  <a:moveTo>
                    <a:pt x="1987" y="1249"/>
                  </a:moveTo>
                  <a:cubicBezTo>
                    <a:pt x="1987" y="1249"/>
                    <a:pt x="1843" y="469"/>
                    <a:pt x="1176" y="235"/>
                  </a:cubicBezTo>
                  <a:cubicBezTo>
                    <a:pt x="508" y="0"/>
                    <a:pt x="57" y="126"/>
                    <a:pt x="22" y="170"/>
                  </a:cubicBezTo>
                  <a:cubicBezTo>
                    <a:pt x="1" y="196"/>
                    <a:pt x="205" y="746"/>
                    <a:pt x="681" y="1089"/>
                  </a:cubicBezTo>
                  <a:cubicBezTo>
                    <a:pt x="1024" y="1332"/>
                    <a:pt x="1575" y="1462"/>
                    <a:pt x="1987" y="124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78;p15">
              <a:extLst>
                <a:ext uri="{FF2B5EF4-FFF2-40B4-BE49-F238E27FC236}">
                  <a16:creationId xmlns:a16="http://schemas.microsoft.com/office/drawing/2014/main" id="{35057279-AD07-4D58-AD14-657C6CE0E49B}"/>
                </a:ext>
              </a:extLst>
            </p:cNvPr>
            <p:cNvSpPr/>
            <p:nvPr/>
          </p:nvSpPr>
          <p:spPr>
            <a:xfrm>
              <a:off x="961881" y="1813696"/>
              <a:ext cx="317464" cy="340679"/>
            </a:xfrm>
            <a:custGeom>
              <a:avLst/>
              <a:gdLst/>
              <a:ahLst/>
              <a:cxnLst/>
              <a:rect l="l" t="t" r="r" b="b"/>
              <a:pathLst>
                <a:path w="1791" h="1922" extrusionOk="0">
                  <a:moveTo>
                    <a:pt x="395" y="1886"/>
                  </a:moveTo>
                  <a:cubicBezTo>
                    <a:pt x="395" y="1886"/>
                    <a:pt x="1188" y="1921"/>
                    <a:pt x="1488" y="1279"/>
                  </a:cubicBezTo>
                  <a:cubicBezTo>
                    <a:pt x="1791" y="638"/>
                    <a:pt x="1709" y="83"/>
                    <a:pt x="1670" y="44"/>
                  </a:cubicBezTo>
                  <a:cubicBezTo>
                    <a:pt x="1626" y="0"/>
                    <a:pt x="0" y="859"/>
                    <a:pt x="395" y="188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79;p15">
              <a:extLst>
                <a:ext uri="{FF2B5EF4-FFF2-40B4-BE49-F238E27FC236}">
                  <a16:creationId xmlns:a16="http://schemas.microsoft.com/office/drawing/2014/main" id="{D0B0B4B7-50F6-40CE-AF2E-0880E89F1170}"/>
                </a:ext>
              </a:extLst>
            </p:cNvPr>
            <p:cNvSpPr/>
            <p:nvPr/>
          </p:nvSpPr>
          <p:spPr>
            <a:xfrm>
              <a:off x="848793" y="1345569"/>
              <a:ext cx="239294" cy="444549"/>
            </a:xfrm>
            <a:custGeom>
              <a:avLst/>
              <a:gdLst/>
              <a:ahLst/>
              <a:cxnLst/>
              <a:rect l="l" t="t" r="r" b="b"/>
              <a:pathLst>
                <a:path w="1350" h="2508" extrusionOk="0">
                  <a:moveTo>
                    <a:pt x="612" y="2507"/>
                  </a:moveTo>
                  <a:cubicBezTo>
                    <a:pt x="612" y="2507"/>
                    <a:pt x="1349" y="2013"/>
                    <a:pt x="1193" y="1237"/>
                  </a:cubicBezTo>
                  <a:cubicBezTo>
                    <a:pt x="1042" y="461"/>
                    <a:pt x="604" y="10"/>
                    <a:pt x="539" y="1"/>
                  </a:cubicBezTo>
                  <a:cubicBezTo>
                    <a:pt x="500" y="1"/>
                    <a:pt x="62" y="621"/>
                    <a:pt x="23" y="1302"/>
                  </a:cubicBezTo>
                  <a:cubicBezTo>
                    <a:pt x="1" y="1744"/>
                    <a:pt x="200" y="2243"/>
                    <a:pt x="612" y="250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80;p15">
              <a:extLst>
                <a:ext uri="{FF2B5EF4-FFF2-40B4-BE49-F238E27FC236}">
                  <a16:creationId xmlns:a16="http://schemas.microsoft.com/office/drawing/2014/main" id="{FE809745-32FC-4816-9C1D-66B8ABDC3CF3}"/>
                </a:ext>
              </a:extLst>
            </p:cNvPr>
            <p:cNvSpPr/>
            <p:nvPr/>
          </p:nvSpPr>
          <p:spPr>
            <a:xfrm>
              <a:off x="943447" y="1743681"/>
              <a:ext cx="657262" cy="1627178"/>
            </a:xfrm>
            <a:custGeom>
              <a:avLst/>
              <a:gdLst/>
              <a:ahLst/>
              <a:cxnLst/>
              <a:rect l="l" t="t" r="r" b="b"/>
              <a:pathLst>
                <a:path w="3708" h="9180" extrusionOk="0">
                  <a:moveTo>
                    <a:pt x="113" y="1"/>
                  </a:moveTo>
                  <a:lnTo>
                    <a:pt x="0" y="10"/>
                  </a:lnTo>
                  <a:cubicBezTo>
                    <a:pt x="391" y="4961"/>
                    <a:pt x="3603" y="9167"/>
                    <a:pt x="3616" y="9180"/>
                  </a:cubicBezTo>
                  <a:lnTo>
                    <a:pt x="3707" y="9110"/>
                  </a:lnTo>
                  <a:cubicBezTo>
                    <a:pt x="3699" y="9097"/>
                    <a:pt x="503" y="4918"/>
                    <a:pt x="11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81;p15">
              <a:extLst>
                <a:ext uri="{FF2B5EF4-FFF2-40B4-BE49-F238E27FC236}">
                  <a16:creationId xmlns:a16="http://schemas.microsoft.com/office/drawing/2014/main" id="{391C316B-DF3D-45C5-8E00-1B1F97D6E4CB}"/>
                </a:ext>
              </a:extLst>
            </p:cNvPr>
            <p:cNvSpPr/>
            <p:nvPr/>
          </p:nvSpPr>
          <p:spPr>
            <a:xfrm>
              <a:off x="3069965" y="3403839"/>
              <a:ext cx="768578" cy="913914"/>
            </a:xfrm>
            <a:custGeom>
              <a:avLst/>
              <a:gdLst/>
              <a:ahLst/>
              <a:cxnLst/>
              <a:rect l="l" t="t" r="r" b="b"/>
              <a:pathLst>
                <a:path w="4336" h="5156" extrusionOk="0">
                  <a:moveTo>
                    <a:pt x="581" y="4774"/>
                  </a:moveTo>
                  <a:cubicBezTo>
                    <a:pt x="581" y="4774"/>
                    <a:pt x="0" y="3776"/>
                    <a:pt x="482" y="2502"/>
                  </a:cubicBezTo>
                  <a:cubicBezTo>
                    <a:pt x="1427" y="0"/>
                    <a:pt x="4336" y="989"/>
                    <a:pt x="2753" y="3776"/>
                  </a:cubicBezTo>
                  <a:cubicBezTo>
                    <a:pt x="1969" y="5155"/>
                    <a:pt x="642" y="4748"/>
                    <a:pt x="581" y="477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82;p15">
              <a:extLst>
                <a:ext uri="{FF2B5EF4-FFF2-40B4-BE49-F238E27FC236}">
                  <a16:creationId xmlns:a16="http://schemas.microsoft.com/office/drawing/2014/main" id="{8E4AB4B9-F47D-4F8A-8260-A5F6921AE48F}"/>
                </a:ext>
              </a:extLst>
            </p:cNvPr>
            <p:cNvSpPr/>
            <p:nvPr/>
          </p:nvSpPr>
          <p:spPr>
            <a:xfrm>
              <a:off x="3182876" y="3684963"/>
              <a:ext cx="389075" cy="472910"/>
            </a:xfrm>
            <a:custGeom>
              <a:avLst/>
              <a:gdLst/>
              <a:ahLst/>
              <a:cxnLst/>
              <a:rect l="l" t="t" r="r" b="b"/>
              <a:pathLst>
                <a:path w="2195" h="2668" extrusionOk="0">
                  <a:moveTo>
                    <a:pt x="239" y="2667"/>
                  </a:moveTo>
                  <a:cubicBezTo>
                    <a:pt x="239" y="2667"/>
                    <a:pt x="287" y="2542"/>
                    <a:pt x="404" y="2294"/>
                  </a:cubicBezTo>
                  <a:cubicBezTo>
                    <a:pt x="386" y="2299"/>
                    <a:pt x="334" y="2286"/>
                    <a:pt x="226" y="2130"/>
                  </a:cubicBezTo>
                  <a:cubicBezTo>
                    <a:pt x="105" y="1948"/>
                    <a:pt x="1" y="1592"/>
                    <a:pt x="1" y="1592"/>
                  </a:cubicBezTo>
                  <a:lnTo>
                    <a:pt x="404" y="2290"/>
                  </a:lnTo>
                  <a:cubicBezTo>
                    <a:pt x="469" y="2160"/>
                    <a:pt x="547" y="1995"/>
                    <a:pt x="655" y="1796"/>
                  </a:cubicBezTo>
                  <a:cubicBezTo>
                    <a:pt x="621" y="1774"/>
                    <a:pt x="573" y="1692"/>
                    <a:pt x="521" y="1488"/>
                  </a:cubicBezTo>
                  <a:cubicBezTo>
                    <a:pt x="438" y="1176"/>
                    <a:pt x="473" y="617"/>
                    <a:pt x="473" y="617"/>
                  </a:cubicBezTo>
                  <a:lnTo>
                    <a:pt x="681" y="1753"/>
                  </a:lnTo>
                  <a:cubicBezTo>
                    <a:pt x="759" y="1609"/>
                    <a:pt x="850" y="1445"/>
                    <a:pt x="954" y="1263"/>
                  </a:cubicBezTo>
                  <a:cubicBezTo>
                    <a:pt x="976" y="1228"/>
                    <a:pt x="998" y="1189"/>
                    <a:pt x="1019" y="1154"/>
                  </a:cubicBezTo>
                  <a:cubicBezTo>
                    <a:pt x="989" y="1111"/>
                    <a:pt x="954" y="1028"/>
                    <a:pt x="911" y="872"/>
                  </a:cubicBezTo>
                  <a:cubicBezTo>
                    <a:pt x="829" y="560"/>
                    <a:pt x="868" y="1"/>
                    <a:pt x="868" y="1"/>
                  </a:cubicBezTo>
                  <a:lnTo>
                    <a:pt x="1063" y="1085"/>
                  </a:lnTo>
                  <a:cubicBezTo>
                    <a:pt x="1553" y="287"/>
                    <a:pt x="1848" y="70"/>
                    <a:pt x="1848" y="70"/>
                  </a:cubicBezTo>
                  <a:cubicBezTo>
                    <a:pt x="1848" y="70"/>
                    <a:pt x="1531" y="526"/>
                    <a:pt x="1102" y="1215"/>
                  </a:cubicBezTo>
                  <a:lnTo>
                    <a:pt x="2194" y="877"/>
                  </a:lnTo>
                  <a:cubicBezTo>
                    <a:pt x="2194" y="877"/>
                    <a:pt x="1713" y="1167"/>
                    <a:pt x="1401" y="1237"/>
                  </a:cubicBezTo>
                  <a:cubicBezTo>
                    <a:pt x="1206" y="1280"/>
                    <a:pt x="1111" y="1276"/>
                    <a:pt x="1072" y="1263"/>
                  </a:cubicBezTo>
                  <a:cubicBezTo>
                    <a:pt x="967" y="1427"/>
                    <a:pt x="855" y="1609"/>
                    <a:pt x="742" y="1796"/>
                  </a:cubicBezTo>
                  <a:lnTo>
                    <a:pt x="1874" y="1605"/>
                  </a:lnTo>
                  <a:cubicBezTo>
                    <a:pt x="1874" y="1605"/>
                    <a:pt x="1358" y="1831"/>
                    <a:pt x="1037" y="1861"/>
                  </a:cubicBezTo>
                  <a:cubicBezTo>
                    <a:pt x="850" y="1878"/>
                    <a:pt x="759" y="1861"/>
                    <a:pt x="716" y="1844"/>
                  </a:cubicBezTo>
                  <a:cubicBezTo>
                    <a:pt x="629" y="1987"/>
                    <a:pt x="543" y="2138"/>
                    <a:pt x="452" y="2290"/>
                  </a:cubicBezTo>
                  <a:lnTo>
                    <a:pt x="1245" y="2446"/>
                  </a:lnTo>
                  <a:cubicBezTo>
                    <a:pt x="1245" y="2446"/>
                    <a:pt x="868" y="2464"/>
                    <a:pt x="660" y="2407"/>
                  </a:cubicBezTo>
                  <a:cubicBezTo>
                    <a:pt x="495" y="2360"/>
                    <a:pt x="452" y="2320"/>
                    <a:pt x="447" y="2299"/>
                  </a:cubicBezTo>
                  <a:cubicBezTo>
                    <a:pt x="378" y="2420"/>
                    <a:pt x="308" y="2542"/>
                    <a:pt x="239" y="2667"/>
                  </a:cubicBezTo>
                  <a:close/>
                </a:path>
              </a:pathLst>
            </a:custGeom>
            <a:solidFill>
              <a:srgbClr val="0068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83;p15">
              <a:extLst>
                <a:ext uri="{FF2B5EF4-FFF2-40B4-BE49-F238E27FC236}">
                  <a16:creationId xmlns:a16="http://schemas.microsoft.com/office/drawing/2014/main" id="{AB9E7C51-F7B4-4005-8A9E-51EC1139568F}"/>
                </a:ext>
              </a:extLst>
            </p:cNvPr>
            <p:cNvSpPr/>
            <p:nvPr/>
          </p:nvSpPr>
          <p:spPr>
            <a:xfrm>
              <a:off x="304800" y="3064752"/>
              <a:ext cx="835580" cy="915509"/>
            </a:xfrm>
            <a:custGeom>
              <a:avLst/>
              <a:gdLst/>
              <a:ahLst/>
              <a:cxnLst/>
              <a:rect l="l" t="t" r="r" b="b"/>
              <a:pathLst>
                <a:path w="4714" h="5165" extrusionOk="0">
                  <a:moveTo>
                    <a:pt x="3677" y="5165"/>
                  </a:moveTo>
                  <a:cubicBezTo>
                    <a:pt x="3677" y="5165"/>
                    <a:pt x="2519" y="5152"/>
                    <a:pt x="1670" y="4090"/>
                  </a:cubicBezTo>
                  <a:cubicBezTo>
                    <a:pt x="0" y="2000"/>
                    <a:pt x="2337" y="1"/>
                    <a:pt x="3928" y="2789"/>
                  </a:cubicBezTo>
                  <a:cubicBezTo>
                    <a:pt x="4713" y="4163"/>
                    <a:pt x="3681" y="5095"/>
                    <a:pt x="3677" y="516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84;p15">
              <a:extLst>
                <a:ext uri="{FF2B5EF4-FFF2-40B4-BE49-F238E27FC236}">
                  <a16:creationId xmlns:a16="http://schemas.microsoft.com/office/drawing/2014/main" id="{2DD70C29-6E33-4484-BABA-67815311A59A}"/>
                </a:ext>
              </a:extLst>
            </p:cNvPr>
            <p:cNvSpPr/>
            <p:nvPr/>
          </p:nvSpPr>
          <p:spPr>
            <a:xfrm>
              <a:off x="554551" y="3407561"/>
              <a:ext cx="406800" cy="479823"/>
            </a:xfrm>
            <a:custGeom>
              <a:avLst/>
              <a:gdLst/>
              <a:ahLst/>
              <a:cxnLst/>
              <a:rect l="l" t="t" r="r" b="b"/>
              <a:pathLst>
                <a:path w="2295" h="2707" extrusionOk="0">
                  <a:moveTo>
                    <a:pt x="1969" y="2706"/>
                  </a:moveTo>
                  <a:cubicBezTo>
                    <a:pt x="1969" y="2706"/>
                    <a:pt x="1886" y="2606"/>
                    <a:pt x="1735" y="2377"/>
                  </a:cubicBezTo>
                  <a:cubicBezTo>
                    <a:pt x="1730" y="2394"/>
                    <a:pt x="1691" y="2433"/>
                    <a:pt x="1501" y="2446"/>
                  </a:cubicBezTo>
                  <a:cubicBezTo>
                    <a:pt x="1284" y="2459"/>
                    <a:pt x="924" y="2364"/>
                    <a:pt x="924" y="2364"/>
                  </a:cubicBezTo>
                  <a:lnTo>
                    <a:pt x="1730" y="2372"/>
                  </a:lnTo>
                  <a:cubicBezTo>
                    <a:pt x="1652" y="2255"/>
                    <a:pt x="1553" y="2104"/>
                    <a:pt x="1436" y="1908"/>
                  </a:cubicBezTo>
                  <a:cubicBezTo>
                    <a:pt x="1397" y="1921"/>
                    <a:pt x="1301" y="1926"/>
                    <a:pt x="1097" y="1865"/>
                  </a:cubicBezTo>
                  <a:cubicBezTo>
                    <a:pt x="790" y="1778"/>
                    <a:pt x="330" y="1462"/>
                    <a:pt x="330" y="1462"/>
                  </a:cubicBezTo>
                  <a:lnTo>
                    <a:pt x="1410" y="1865"/>
                  </a:lnTo>
                  <a:cubicBezTo>
                    <a:pt x="1323" y="1722"/>
                    <a:pt x="1232" y="1562"/>
                    <a:pt x="1128" y="1379"/>
                  </a:cubicBezTo>
                  <a:cubicBezTo>
                    <a:pt x="1110" y="1340"/>
                    <a:pt x="1089" y="1301"/>
                    <a:pt x="1067" y="1262"/>
                  </a:cubicBezTo>
                  <a:cubicBezTo>
                    <a:pt x="1015" y="1267"/>
                    <a:pt x="924" y="1258"/>
                    <a:pt x="772" y="1215"/>
                  </a:cubicBezTo>
                  <a:cubicBezTo>
                    <a:pt x="460" y="1124"/>
                    <a:pt x="0" y="807"/>
                    <a:pt x="0" y="807"/>
                  </a:cubicBezTo>
                  <a:lnTo>
                    <a:pt x="1028" y="1193"/>
                  </a:lnTo>
                  <a:cubicBezTo>
                    <a:pt x="594" y="365"/>
                    <a:pt x="560" y="1"/>
                    <a:pt x="560" y="1"/>
                  </a:cubicBezTo>
                  <a:cubicBezTo>
                    <a:pt x="560" y="1"/>
                    <a:pt x="790" y="508"/>
                    <a:pt x="1158" y="1228"/>
                  </a:cubicBezTo>
                  <a:lnTo>
                    <a:pt x="1431" y="113"/>
                  </a:lnTo>
                  <a:cubicBezTo>
                    <a:pt x="1431" y="113"/>
                    <a:pt x="1431" y="673"/>
                    <a:pt x="1331" y="981"/>
                  </a:cubicBezTo>
                  <a:cubicBezTo>
                    <a:pt x="1271" y="1171"/>
                    <a:pt x="1219" y="1249"/>
                    <a:pt x="1184" y="1280"/>
                  </a:cubicBezTo>
                  <a:cubicBezTo>
                    <a:pt x="1275" y="1453"/>
                    <a:pt x="1375" y="1640"/>
                    <a:pt x="1479" y="1830"/>
                  </a:cubicBezTo>
                  <a:lnTo>
                    <a:pt x="1891" y="764"/>
                  </a:lnTo>
                  <a:cubicBezTo>
                    <a:pt x="1891" y="764"/>
                    <a:pt x="1821" y="1319"/>
                    <a:pt x="1683" y="1609"/>
                  </a:cubicBezTo>
                  <a:cubicBezTo>
                    <a:pt x="1605" y="1778"/>
                    <a:pt x="1544" y="1852"/>
                    <a:pt x="1505" y="1882"/>
                  </a:cubicBezTo>
                  <a:cubicBezTo>
                    <a:pt x="1583" y="2030"/>
                    <a:pt x="1670" y="2182"/>
                    <a:pt x="1756" y="2333"/>
                  </a:cubicBezTo>
                  <a:lnTo>
                    <a:pt x="2294" y="1735"/>
                  </a:lnTo>
                  <a:cubicBezTo>
                    <a:pt x="2294" y="1735"/>
                    <a:pt x="2116" y="2064"/>
                    <a:pt x="1960" y="2216"/>
                  </a:cubicBezTo>
                  <a:cubicBezTo>
                    <a:pt x="1839" y="2333"/>
                    <a:pt x="1782" y="2346"/>
                    <a:pt x="1761" y="2342"/>
                  </a:cubicBezTo>
                  <a:cubicBezTo>
                    <a:pt x="1830" y="2463"/>
                    <a:pt x="1899" y="2585"/>
                    <a:pt x="1969" y="2706"/>
                  </a:cubicBezTo>
                  <a:close/>
                </a:path>
              </a:pathLst>
            </a:custGeom>
            <a:solidFill>
              <a:srgbClr val="0068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85;p15">
              <a:extLst>
                <a:ext uri="{FF2B5EF4-FFF2-40B4-BE49-F238E27FC236}">
                  <a16:creationId xmlns:a16="http://schemas.microsoft.com/office/drawing/2014/main" id="{BDDEB7D6-0DAF-4F28-BD32-BA56F850329C}"/>
                </a:ext>
              </a:extLst>
            </p:cNvPr>
            <p:cNvSpPr/>
            <p:nvPr/>
          </p:nvSpPr>
          <p:spPr>
            <a:xfrm>
              <a:off x="580607" y="4206798"/>
              <a:ext cx="3327254" cy="523604"/>
            </a:xfrm>
            <a:custGeom>
              <a:avLst/>
              <a:gdLst/>
              <a:ahLst/>
              <a:cxnLst/>
              <a:rect l="l" t="t" r="r" b="b"/>
              <a:pathLst>
                <a:path w="18771" h="2954" extrusionOk="0">
                  <a:moveTo>
                    <a:pt x="9383" y="1"/>
                  </a:moveTo>
                  <a:cubicBezTo>
                    <a:pt x="4202" y="1"/>
                    <a:pt x="1" y="660"/>
                    <a:pt x="1" y="1475"/>
                  </a:cubicBezTo>
                  <a:cubicBezTo>
                    <a:pt x="1" y="2290"/>
                    <a:pt x="4202" y="2953"/>
                    <a:pt x="9383" y="2953"/>
                  </a:cubicBezTo>
                  <a:cubicBezTo>
                    <a:pt x="14569" y="2953"/>
                    <a:pt x="18770" y="2290"/>
                    <a:pt x="18770" y="1475"/>
                  </a:cubicBezTo>
                  <a:cubicBezTo>
                    <a:pt x="18770" y="660"/>
                    <a:pt x="14569" y="1"/>
                    <a:pt x="93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86;p15">
              <a:extLst>
                <a:ext uri="{FF2B5EF4-FFF2-40B4-BE49-F238E27FC236}">
                  <a16:creationId xmlns:a16="http://schemas.microsoft.com/office/drawing/2014/main" id="{0D151458-C5CE-4A6E-B1EF-7C0298724196}"/>
                </a:ext>
              </a:extLst>
            </p:cNvPr>
            <p:cNvSpPr/>
            <p:nvPr/>
          </p:nvSpPr>
          <p:spPr>
            <a:xfrm>
              <a:off x="1517573" y="1245775"/>
              <a:ext cx="1740112" cy="2987414"/>
            </a:xfrm>
            <a:custGeom>
              <a:avLst/>
              <a:gdLst/>
              <a:ahLst/>
              <a:cxnLst/>
              <a:rect l="l" t="t" r="r" b="b"/>
              <a:pathLst>
                <a:path w="9817" h="16854" extrusionOk="0">
                  <a:moveTo>
                    <a:pt x="724" y="0"/>
                  </a:moveTo>
                  <a:cubicBezTo>
                    <a:pt x="325" y="0"/>
                    <a:pt x="0" y="343"/>
                    <a:pt x="0" y="763"/>
                  </a:cubicBezTo>
                  <a:lnTo>
                    <a:pt x="0" y="16090"/>
                  </a:lnTo>
                  <a:cubicBezTo>
                    <a:pt x="0" y="16511"/>
                    <a:pt x="325" y="16853"/>
                    <a:pt x="724" y="16853"/>
                  </a:cubicBezTo>
                  <a:lnTo>
                    <a:pt x="9088" y="16853"/>
                  </a:lnTo>
                  <a:cubicBezTo>
                    <a:pt x="9491" y="16853"/>
                    <a:pt x="9816" y="16511"/>
                    <a:pt x="9816" y="16090"/>
                  </a:cubicBezTo>
                  <a:lnTo>
                    <a:pt x="9816" y="763"/>
                  </a:lnTo>
                  <a:cubicBezTo>
                    <a:pt x="9816" y="343"/>
                    <a:pt x="9491" y="0"/>
                    <a:pt x="90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87;p15">
              <a:extLst>
                <a:ext uri="{FF2B5EF4-FFF2-40B4-BE49-F238E27FC236}">
                  <a16:creationId xmlns:a16="http://schemas.microsoft.com/office/drawing/2014/main" id="{3876FF98-4B33-48C5-90A6-721C3239B2E5}"/>
                </a:ext>
              </a:extLst>
            </p:cNvPr>
            <p:cNvSpPr/>
            <p:nvPr/>
          </p:nvSpPr>
          <p:spPr>
            <a:xfrm>
              <a:off x="1648209" y="1577062"/>
              <a:ext cx="1478838" cy="2347887"/>
            </a:xfrm>
            <a:custGeom>
              <a:avLst/>
              <a:gdLst/>
              <a:ahLst/>
              <a:cxnLst/>
              <a:rect l="l" t="t" r="r" b="b"/>
              <a:pathLst>
                <a:path w="8343" h="13246" extrusionOk="0">
                  <a:moveTo>
                    <a:pt x="0" y="0"/>
                  </a:moveTo>
                  <a:lnTo>
                    <a:pt x="0" y="13246"/>
                  </a:lnTo>
                  <a:lnTo>
                    <a:pt x="8342" y="13246"/>
                  </a:lnTo>
                  <a:lnTo>
                    <a:pt x="83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88;p15">
              <a:extLst>
                <a:ext uri="{FF2B5EF4-FFF2-40B4-BE49-F238E27FC236}">
                  <a16:creationId xmlns:a16="http://schemas.microsoft.com/office/drawing/2014/main" id="{D779EDFB-18D8-4A39-A293-DA3068F69BC7}"/>
                </a:ext>
              </a:extLst>
            </p:cNvPr>
            <p:cNvSpPr/>
            <p:nvPr/>
          </p:nvSpPr>
          <p:spPr>
            <a:xfrm>
              <a:off x="2132999" y="1367194"/>
              <a:ext cx="508190" cy="106174"/>
            </a:xfrm>
            <a:custGeom>
              <a:avLst/>
              <a:gdLst/>
              <a:ahLst/>
              <a:cxnLst/>
              <a:rect l="l" t="t" r="r" b="b"/>
              <a:pathLst>
                <a:path w="2867" h="599" extrusionOk="0">
                  <a:moveTo>
                    <a:pt x="300" y="0"/>
                  </a:moveTo>
                  <a:cubicBezTo>
                    <a:pt x="135" y="0"/>
                    <a:pt x="1" y="135"/>
                    <a:pt x="1" y="300"/>
                  </a:cubicBezTo>
                  <a:cubicBezTo>
                    <a:pt x="1" y="464"/>
                    <a:pt x="135" y="599"/>
                    <a:pt x="300" y="599"/>
                  </a:cubicBezTo>
                  <a:lnTo>
                    <a:pt x="2568" y="599"/>
                  </a:lnTo>
                  <a:cubicBezTo>
                    <a:pt x="2732" y="599"/>
                    <a:pt x="2867" y="464"/>
                    <a:pt x="2867" y="300"/>
                  </a:cubicBezTo>
                  <a:cubicBezTo>
                    <a:pt x="2867" y="135"/>
                    <a:pt x="2732" y="0"/>
                    <a:pt x="2568" y="0"/>
                  </a:cubicBezTo>
                  <a:close/>
                </a:path>
              </a:pathLst>
            </a:custGeom>
            <a:solidFill>
              <a:srgbClr val="E1DC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89;p15">
              <a:extLst>
                <a:ext uri="{FF2B5EF4-FFF2-40B4-BE49-F238E27FC236}">
                  <a16:creationId xmlns:a16="http://schemas.microsoft.com/office/drawing/2014/main" id="{AA5E84CE-3CEB-4436-AE62-5E65B01BC2D5}"/>
                </a:ext>
              </a:extLst>
            </p:cNvPr>
            <p:cNvSpPr/>
            <p:nvPr/>
          </p:nvSpPr>
          <p:spPr>
            <a:xfrm>
              <a:off x="2294478" y="3980090"/>
              <a:ext cx="186118" cy="186292"/>
            </a:xfrm>
            <a:custGeom>
              <a:avLst/>
              <a:gdLst/>
              <a:ahLst/>
              <a:cxnLst/>
              <a:rect l="l" t="t" r="r" b="b"/>
              <a:pathLst>
                <a:path w="1050" h="1051" extrusionOk="0">
                  <a:moveTo>
                    <a:pt x="525" y="1"/>
                  </a:moveTo>
                  <a:cubicBezTo>
                    <a:pt x="235" y="1"/>
                    <a:pt x="0" y="235"/>
                    <a:pt x="0" y="525"/>
                  </a:cubicBezTo>
                  <a:cubicBezTo>
                    <a:pt x="0" y="816"/>
                    <a:pt x="235" y="1050"/>
                    <a:pt x="525" y="1050"/>
                  </a:cubicBezTo>
                  <a:cubicBezTo>
                    <a:pt x="816" y="1050"/>
                    <a:pt x="1050" y="816"/>
                    <a:pt x="1050" y="525"/>
                  </a:cubicBezTo>
                  <a:cubicBezTo>
                    <a:pt x="1050" y="235"/>
                    <a:pt x="816" y="1"/>
                    <a:pt x="525" y="1"/>
                  </a:cubicBezTo>
                  <a:close/>
                </a:path>
              </a:pathLst>
            </a:custGeom>
            <a:solidFill>
              <a:srgbClr val="8F94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90;p15">
              <a:extLst>
                <a:ext uri="{FF2B5EF4-FFF2-40B4-BE49-F238E27FC236}">
                  <a16:creationId xmlns:a16="http://schemas.microsoft.com/office/drawing/2014/main" id="{23C5D6FB-FE80-4DAB-B589-D930034ECA0B}"/>
                </a:ext>
              </a:extLst>
            </p:cNvPr>
            <p:cNvSpPr/>
            <p:nvPr/>
          </p:nvSpPr>
          <p:spPr>
            <a:xfrm>
              <a:off x="2304404" y="3990194"/>
              <a:ext cx="166265" cy="166972"/>
            </a:xfrm>
            <a:custGeom>
              <a:avLst/>
              <a:gdLst/>
              <a:ahLst/>
              <a:cxnLst/>
              <a:rect l="l" t="t" r="r" b="b"/>
              <a:pathLst>
                <a:path w="938" h="942" extrusionOk="0">
                  <a:moveTo>
                    <a:pt x="469" y="0"/>
                  </a:moveTo>
                  <a:cubicBezTo>
                    <a:pt x="209" y="0"/>
                    <a:pt x="1" y="213"/>
                    <a:pt x="1" y="468"/>
                  </a:cubicBezTo>
                  <a:cubicBezTo>
                    <a:pt x="1" y="729"/>
                    <a:pt x="209" y="941"/>
                    <a:pt x="469" y="941"/>
                  </a:cubicBezTo>
                  <a:cubicBezTo>
                    <a:pt x="729" y="941"/>
                    <a:pt x="937" y="729"/>
                    <a:pt x="937" y="468"/>
                  </a:cubicBezTo>
                  <a:cubicBezTo>
                    <a:pt x="937" y="213"/>
                    <a:pt x="729" y="0"/>
                    <a:pt x="469" y="0"/>
                  </a:cubicBezTo>
                  <a:close/>
                </a:path>
              </a:pathLst>
            </a:custGeom>
            <a:solidFill>
              <a:srgbClr val="98A4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91;p15">
              <a:extLst>
                <a:ext uri="{FF2B5EF4-FFF2-40B4-BE49-F238E27FC236}">
                  <a16:creationId xmlns:a16="http://schemas.microsoft.com/office/drawing/2014/main" id="{80DBB515-0471-403F-8B69-1A634E245607}"/>
                </a:ext>
              </a:extLst>
            </p:cNvPr>
            <p:cNvSpPr/>
            <p:nvPr/>
          </p:nvSpPr>
          <p:spPr>
            <a:xfrm>
              <a:off x="2171464" y="1383324"/>
              <a:ext cx="425944" cy="74801"/>
            </a:xfrm>
            <a:custGeom>
              <a:avLst/>
              <a:gdLst/>
              <a:ahLst/>
              <a:cxnLst/>
              <a:rect l="l" t="t" r="r" b="b"/>
              <a:pathLst>
                <a:path w="2403" h="422" extrusionOk="0">
                  <a:moveTo>
                    <a:pt x="252" y="0"/>
                  </a:moveTo>
                  <a:cubicBezTo>
                    <a:pt x="114" y="0"/>
                    <a:pt x="1" y="91"/>
                    <a:pt x="1" y="209"/>
                  </a:cubicBezTo>
                  <a:cubicBezTo>
                    <a:pt x="1" y="326"/>
                    <a:pt x="114" y="421"/>
                    <a:pt x="252" y="421"/>
                  </a:cubicBezTo>
                  <a:lnTo>
                    <a:pt x="2151" y="421"/>
                  </a:lnTo>
                  <a:cubicBezTo>
                    <a:pt x="2290" y="421"/>
                    <a:pt x="2403" y="326"/>
                    <a:pt x="2403" y="209"/>
                  </a:cubicBezTo>
                  <a:cubicBezTo>
                    <a:pt x="2403" y="91"/>
                    <a:pt x="2290" y="0"/>
                    <a:pt x="2151" y="0"/>
                  </a:cubicBezTo>
                  <a:close/>
                </a:path>
              </a:pathLst>
            </a:custGeom>
            <a:solidFill>
              <a:srgbClr val="1C24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92;p15">
              <a:extLst>
                <a:ext uri="{FF2B5EF4-FFF2-40B4-BE49-F238E27FC236}">
                  <a16:creationId xmlns:a16="http://schemas.microsoft.com/office/drawing/2014/main" id="{FA761C9E-0EFC-4185-85FB-A920F83A495C}"/>
                </a:ext>
              </a:extLst>
            </p:cNvPr>
            <p:cNvSpPr/>
            <p:nvPr/>
          </p:nvSpPr>
          <p:spPr>
            <a:xfrm>
              <a:off x="1337660" y="1607727"/>
              <a:ext cx="2123692" cy="284490"/>
            </a:xfrm>
            <a:custGeom>
              <a:avLst/>
              <a:gdLst/>
              <a:ahLst/>
              <a:cxnLst/>
              <a:rect l="l" t="t" r="r" b="b"/>
              <a:pathLst>
                <a:path w="11981" h="1605" extrusionOk="0">
                  <a:moveTo>
                    <a:pt x="2671" y="0"/>
                  </a:moveTo>
                  <a:lnTo>
                    <a:pt x="1" y="1605"/>
                  </a:lnTo>
                  <a:lnTo>
                    <a:pt x="11980" y="1605"/>
                  </a:lnTo>
                  <a:lnTo>
                    <a:pt x="92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93;p15">
              <a:extLst>
                <a:ext uri="{FF2B5EF4-FFF2-40B4-BE49-F238E27FC236}">
                  <a16:creationId xmlns:a16="http://schemas.microsoft.com/office/drawing/2014/main" id="{B2787515-5CFE-4285-AFCC-BE9DFF04B042}"/>
                </a:ext>
              </a:extLst>
            </p:cNvPr>
            <p:cNvSpPr/>
            <p:nvPr/>
          </p:nvSpPr>
          <p:spPr>
            <a:xfrm>
              <a:off x="1337660" y="1892042"/>
              <a:ext cx="302929" cy="270665"/>
            </a:xfrm>
            <a:custGeom>
              <a:avLst/>
              <a:gdLst/>
              <a:ahLst/>
              <a:cxnLst/>
              <a:rect l="l" t="t" r="r" b="b"/>
              <a:pathLst>
                <a:path w="1709" h="1527" extrusionOk="0">
                  <a:moveTo>
                    <a:pt x="1" y="1"/>
                  </a:moveTo>
                  <a:lnTo>
                    <a:pt x="1" y="673"/>
                  </a:lnTo>
                  <a:cubicBezTo>
                    <a:pt x="1" y="1145"/>
                    <a:pt x="382" y="1527"/>
                    <a:pt x="855" y="1527"/>
                  </a:cubicBezTo>
                  <a:cubicBezTo>
                    <a:pt x="1327" y="1527"/>
                    <a:pt x="1709" y="1145"/>
                    <a:pt x="1709" y="673"/>
                  </a:cubicBezTo>
                  <a:lnTo>
                    <a:pt x="170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94;p15">
              <a:extLst>
                <a:ext uri="{FF2B5EF4-FFF2-40B4-BE49-F238E27FC236}">
                  <a16:creationId xmlns:a16="http://schemas.microsoft.com/office/drawing/2014/main" id="{C6FF82E5-F45B-43C1-B537-0F5BD097A9F7}"/>
                </a:ext>
              </a:extLst>
            </p:cNvPr>
            <p:cNvSpPr/>
            <p:nvPr/>
          </p:nvSpPr>
          <p:spPr>
            <a:xfrm>
              <a:off x="1640410" y="1892042"/>
              <a:ext cx="303815" cy="270665"/>
            </a:xfrm>
            <a:custGeom>
              <a:avLst/>
              <a:gdLst/>
              <a:ahLst/>
              <a:cxnLst/>
              <a:rect l="l" t="t" r="r" b="b"/>
              <a:pathLst>
                <a:path w="1714" h="1527" extrusionOk="0">
                  <a:moveTo>
                    <a:pt x="1" y="1"/>
                  </a:moveTo>
                  <a:lnTo>
                    <a:pt x="1" y="673"/>
                  </a:lnTo>
                  <a:cubicBezTo>
                    <a:pt x="1" y="1145"/>
                    <a:pt x="387" y="1527"/>
                    <a:pt x="859" y="1527"/>
                  </a:cubicBezTo>
                  <a:cubicBezTo>
                    <a:pt x="1332" y="1527"/>
                    <a:pt x="1713" y="1145"/>
                    <a:pt x="1713" y="673"/>
                  </a:cubicBezTo>
                  <a:lnTo>
                    <a:pt x="1713" y="1"/>
                  </a:lnTo>
                  <a:close/>
                </a:path>
              </a:pathLst>
            </a:custGeom>
            <a:solidFill>
              <a:srgbClr val="FFE0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95;p15">
              <a:extLst>
                <a:ext uri="{FF2B5EF4-FFF2-40B4-BE49-F238E27FC236}">
                  <a16:creationId xmlns:a16="http://schemas.microsoft.com/office/drawing/2014/main" id="{3E79B648-D796-492B-8993-969F4C8EE2BB}"/>
                </a:ext>
              </a:extLst>
            </p:cNvPr>
            <p:cNvSpPr/>
            <p:nvPr/>
          </p:nvSpPr>
          <p:spPr>
            <a:xfrm>
              <a:off x="1944047" y="1892042"/>
              <a:ext cx="303638" cy="270665"/>
            </a:xfrm>
            <a:custGeom>
              <a:avLst/>
              <a:gdLst/>
              <a:ahLst/>
              <a:cxnLst/>
              <a:rect l="l" t="t" r="r" b="b"/>
              <a:pathLst>
                <a:path w="1713" h="1527" extrusionOk="0">
                  <a:moveTo>
                    <a:pt x="0" y="1"/>
                  </a:moveTo>
                  <a:lnTo>
                    <a:pt x="0" y="673"/>
                  </a:lnTo>
                  <a:cubicBezTo>
                    <a:pt x="0" y="1145"/>
                    <a:pt x="386" y="1527"/>
                    <a:pt x="859" y="1527"/>
                  </a:cubicBezTo>
                  <a:cubicBezTo>
                    <a:pt x="1331" y="1527"/>
                    <a:pt x="1713" y="1145"/>
                    <a:pt x="1713" y="673"/>
                  </a:cubicBezTo>
                  <a:lnTo>
                    <a:pt x="171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96;p15">
              <a:extLst>
                <a:ext uri="{FF2B5EF4-FFF2-40B4-BE49-F238E27FC236}">
                  <a16:creationId xmlns:a16="http://schemas.microsoft.com/office/drawing/2014/main" id="{6DF28863-8789-41C3-8AE6-FC1ED8B621EF}"/>
                </a:ext>
              </a:extLst>
            </p:cNvPr>
            <p:cNvSpPr/>
            <p:nvPr/>
          </p:nvSpPr>
          <p:spPr>
            <a:xfrm>
              <a:off x="2247683" y="1892042"/>
              <a:ext cx="303638" cy="270665"/>
            </a:xfrm>
            <a:custGeom>
              <a:avLst/>
              <a:gdLst/>
              <a:ahLst/>
              <a:cxnLst/>
              <a:rect l="l" t="t" r="r" b="b"/>
              <a:pathLst>
                <a:path w="1713" h="1527" extrusionOk="0">
                  <a:moveTo>
                    <a:pt x="0" y="1"/>
                  </a:moveTo>
                  <a:lnTo>
                    <a:pt x="0" y="673"/>
                  </a:lnTo>
                  <a:cubicBezTo>
                    <a:pt x="0" y="1145"/>
                    <a:pt x="382" y="1527"/>
                    <a:pt x="854" y="1527"/>
                  </a:cubicBezTo>
                  <a:cubicBezTo>
                    <a:pt x="1327" y="1527"/>
                    <a:pt x="1713" y="1145"/>
                    <a:pt x="1713" y="673"/>
                  </a:cubicBezTo>
                  <a:lnTo>
                    <a:pt x="1713" y="1"/>
                  </a:lnTo>
                  <a:close/>
                </a:path>
              </a:pathLst>
            </a:custGeom>
            <a:solidFill>
              <a:srgbClr val="FFE0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97;p15">
              <a:extLst>
                <a:ext uri="{FF2B5EF4-FFF2-40B4-BE49-F238E27FC236}">
                  <a16:creationId xmlns:a16="http://schemas.microsoft.com/office/drawing/2014/main" id="{36AA3B97-0A74-4EAC-ABB0-48B43806962E}"/>
                </a:ext>
              </a:extLst>
            </p:cNvPr>
            <p:cNvSpPr/>
            <p:nvPr/>
          </p:nvSpPr>
          <p:spPr>
            <a:xfrm>
              <a:off x="2551142" y="1892042"/>
              <a:ext cx="303815" cy="270665"/>
            </a:xfrm>
            <a:custGeom>
              <a:avLst/>
              <a:gdLst/>
              <a:ahLst/>
              <a:cxnLst/>
              <a:rect l="l" t="t" r="r" b="b"/>
              <a:pathLst>
                <a:path w="1714" h="1527" extrusionOk="0">
                  <a:moveTo>
                    <a:pt x="1" y="1"/>
                  </a:moveTo>
                  <a:lnTo>
                    <a:pt x="1" y="673"/>
                  </a:lnTo>
                  <a:cubicBezTo>
                    <a:pt x="1" y="1145"/>
                    <a:pt x="382" y="1527"/>
                    <a:pt x="855" y="1527"/>
                  </a:cubicBezTo>
                  <a:cubicBezTo>
                    <a:pt x="1327" y="1527"/>
                    <a:pt x="1713" y="1145"/>
                    <a:pt x="1713" y="673"/>
                  </a:cubicBezTo>
                  <a:lnTo>
                    <a:pt x="171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98;p15">
              <a:extLst>
                <a:ext uri="{FF2B5EF4-FFF2-40B4-BE49-F238E27FC236}">
                  <a16:creationId xmlns:a16="http://schemas.microsoft.com/office/drawing/2014/main" id="{9A7D155C-06C0-4F54-8A3A-D26EAC17F06E}"/>
                </a:ext>
              </a:extLst>
            </p:cNvPr>
            <p:cNvSpPr/>
            <p:nvPr/>
          </p:nvSpPr>
          <p:spPr>
            <a:xfrm>
              <a:off x="2854778" y="1892042"/>
              <a:ext cx="302929" cy="270665"/>
            </a:xfrm>
            <a:custGeom>
              <a:avLst/>
              <a:gdLst/>
              <a:ahLst/>
              <a:cxnLst/>
              <a:rect l="l" t="t" r="r" b="b"/>
              <a:pathLst>
                <a:path w="1709" h="1527" extrusionOk="0">
                  <a:moveTo>
                    <a:pt x="0" y="1"/>
                  </a:moveTo>
                  <a:lnTo>
                    <a:pt x="0" y="673"/>
                  </a:lnTo>
                  <a:cubicBezTo>
                    <a:pt x="0" y="1145"/>
                    <a:pt x="382" y="1527"/>
                    <a:pt x="854" y="1527"/>
                  </a:cubicBezTo>
                  <a:cubicBezTo>
                    <a:pt x="1327" y="1527"/>
                    <a:pt x="1709" y="1145"/>
                    <a:pt x="1709" y="673"/>
                  </a:cubicBezTo>
                  <a:lnTo>
                    <a:pt x="1709" y="1"/>
                  </a:lnTo>
                  <a:close/>
                </a:path>
              </a:pathLst>
            </a:custGeom>
            <a:solidFill>
              <a:srgbClr val="FFE0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99;p15">
              <a:extLst>
                <a:ext uri="{FF2B5EF4-FFF2-40B4-BE49-F238E27FC236}">
                  <a16:creationId xmlns:a16="http://schemas.microsoft.com/office/drawing/2014/main" id="{CDADFD7D-CB25-46F8-A7DA-259260D2C681}"/>
                </a:ext>
              </a:extLst>
            </p:cNvPr>
            <p:cNvSpPr/>
            <p:nvPr/>
          </p:nvSpPr>
          <p:spPr>
            <a:xfrm>
              <a:off x="3461165" y="1892042"/>
              <a:ext cx="303638" cy="270665"/>
            </a:xfrm>
            <a:custGeom>
              <a:avLst/>
              <a:gdLst/>
              <a:ahLst/>
              <a:cxnLst/>
              <a:rect l="l" t="t" r="r" b="b"/>
              <a:pathLst>
                <a:path w="1713" h="1527" extrusionOk="0">
                  <a:moveTo>
                    <a:pt x="0" y="1"/>
                  </a:moveTo>
                  <a:lnTo>
                    <a:pt x="0" y="673"/>
                  </a:lnTo>
                  <a:cubicBezTo>
                    <a:pt x="0" y="1145"/>
                    <a:pt x="382" y="1527"/>
                    <a:pt x="854" y="1527"/>
                  </a:cubicBezTo>
                  <a:cubicBezTo>
                    <a:pt x="1327" y="1527"/>
                    <a:pt x="1713" y="1145"/>
                    <a:pt x="1713" y="673"/>
                  </a:cubicBezTo>
                  <a:lnTo>
                    <a:pt x="1713" y="1"/>
                  </a:lnTo>
                  <a:close/>
                </a:path>
              </a:pathLst>
            </a:custGeom>
            <a:solidFill>
              <a:srgbClr val="FFE0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00;p15">
              <a:extLst>
                <a:ext uri="{FF2B5EF4-FFF2-40B4-BE49-F238E27FC236}">
                  <a16:creationId xmlns:a16="http://schemas.microsoft.com/office/drawing/2014/main" id="{E0CDF253-37CD-4CF8-BCA5-F032D234DF60}"/>
                </a:ext>
              </a:extLst>
            </p:cNvPr>
            <p:cNvSpPr/>
            <p:nvPr/>
          </p:nvSpPr>
          <p:spPr>
            <a:xfrm>
              <a:off x="3157529" y="1892042"/>
              <a:ext cx="303815" cy="270665"/>
            </a:xfrm>
            <a:custGeom>
              <a:avLst/>
              <a:gdLst/>
              <a:ahLst/>
              <a:cxnLst/>
              <a:rect l="l" t="t" r="r" b="b"/>
              <a:pathLst>
                <a:path w="1714" h="1527" extrusionOk="0">
                  <a:moveTo>
                    <a:pt x="1" y="1"/>
                  </a:moveTo>
                  <a:lnTo>
                    <a:pt x="1" y="673"/>
                  </a:lnTo>
                  <a:cubicBezTo>
                    <a:pt x="1" y="1145"/>
                    <a:pt x="386" y="1527"/>
                    <a:pt x="859" y="1527"/>
                  </a:cubicBezTo>
                  <a:cubicBezTo>
                    <a:pt x="1332" y="1527"/>
                    <a:pt x="1713" y="1145"/>
                    <a:pt x="1713" y="673"/>
                  </a:cubicBezTo>
                  <a:lnTo>
                    <a:pt x="171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01;p15">
              <a:extLst>
                <a:ext uri="{FF2B5EF4-FFF2-40B4-BE49-F238E27FC236}">
                  <a16:creationId xmlns:a16="http://schemas.microsoft.com/office/drawing/2014/main" id="{46D98EE4-79BC-4B5B-9931-4DD079780447}"/>
                </a:ext>
              </a:extLst>
            </p:cNvPr>
            <p:cNvSpPr/>
            <p:nvPr/>
          </p:nvSpPr>
          <p:spPr>
            <a:xfrm>
              <a:off x="1337660" y="1607727"/>
              <a:ext cx="638827" cy="284490"/>
            </a:xfrm>
            <a:custGeom>
              <a:avLst/>
              <a:gdLst/>
              <a:ahLst/>
              <a:cxnLst/>
              <a:rect l="l" t="t" r="r" b="b"/>
              <a:pathLst>
                <a:path w="3604" h="1605" extrusionOk="0">
                  <a:moveTo>
                    <a:pt x="2671" y="0"/>
                  </a:moveTo>
                  <a:lnTo>
                    <a:pt x="1" y="1605"/>
                  </a:lnTo>
                  <a:lnTo>
                    <a:pt x="1709" y="1605"/>
                  </a:lnTo>
                  <a:lnTo>
                    <a:pt x="3604" y="0"/>
                  </a:lnTo>
                  <a:close/>
                </a:path>
              </a:pathLst>
            </a:custGeom>
            <a:solidFill>
              <a:srgbClr val="FF8B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02;p15">
              <a:extLst>
                <a:ext uri="{FF2B5EF4-FFF2-40B4-BE49-F238E27FC236}">
                  <a16:creationId xmlns:a16="http://schemas.microsoft.com/office/drawing/2014/main" id="{086522BD-8808-48BB-939D-66211332E00A}"/>
                </a:ext>
              </a:extLst>
            </p:cNvPr>
            <p:cNvSpPr/>
            <p:nvPr/>
          </p:nvSpPr>
          <p:spPr>
            <a:xfrm>
              <a:off x="1944047" y="1607727"/>
              <a:ext cx="362841" cy="284490"/>
            </a:xfrm>
            <a:custGeom>
              <a:avLst/>
              <a:gdLst/>
              <a:ahLst/>
              <a:cxnLst/>
              <a:rect l="l" t="t" r="r" b="b"/>
              <a:pathLst>
                <a:path w="2047" h="1605" extrusionOk="0">
                  <a:moveTo>
                    <a:pt x="1115" y="0"/>
                  </a:moveTo>
                  <a:lnTo>
                    <a:pt x="0" y="1605"/>
                  </a:lnTo>
                  <a:lnTo>
                    <a:pt x="1713" y="1605"/>
                  </a:lnTo>
                  <a:lnTo>
                    <a:pt x="2047" y="0"/>
                  </a:lnTo>
                  <a:close/>
                </a:path>
              </a:pathLst>
            </a:custGeom>
            <a:solidFill>
              <a:srgbClr val="FF8B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03;p15">
              <a:extLst>
                <a:ext uri="{FF2B5EF4-FFF2-40B4-BE49-F238E27FC236}">
                  <a16:creationId xmlns:a16="http://schemas.microsoft.com/office/drawing/2014/main" id="{CC72C998-5C1E-43FF-801E-822A4C066225}"/>
                </a:ext>
              </a:extLst>
            </p:cNvPr>
            <p:cNvSpPr/>
            <p:nvPr/>
          </p:nvSpPr>
          <p:spPr>
            <a:xfrm>
              <a:off x="2472087" y="1607727"/>
              <a:ext cx="382871" cy="284490"/>
            </a:xfrm>
            <a:custGeom>
              <a:avLst/>
              <a:gdLst/>
              <a:ahLst/>
              <a:cxnLst/>
              <a:rect l="l" t="t" r="r" b="b"/>
              <a:pathLst>
                <a:path w="2160" h="1605" extrusionOk="0">
                  <a:moveTo>
                    <a:pt x="0" y="0"/>
                  </a:moveTo>
                  <a:lnTo>
                    <a:pt x="447" y="1605"/>
                  </a:lnTo>
                  <a:lnTo>
                    <a:pt x="2159" y="1605"/>
                  </a:lnTo>
                  <a:lnTo>
                    <a:pt x="937" y="0"/>
                  </a:lnTo>
                  <a:close/>
                </a:path>
              </a:pathLst>
            </a:custGeom>
            <a:solidFill>
              <a:srgbClr val="FF8B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04;p15">
              <a:extLst>
                <a:ext uri="{FF2B5EF4-FFF2-40B4-BE49-F238E27FC236}">
                  <a16:creationId xmlns:a16="http://schemas.microsoft.com/office/drawing/2014/main" id="{93CDEA82-ED2F-417F-BE13-D77B0F608394}"/>
                </a:ext>
              </a:extLst>
            </p:cNvPr>
            <p:cNvSpPr/>
            <p:nvPr/>
          </p:nvSpPr>
          <p:spPr>
            <a:xfrm>
              <a:off x="2803197" y="1607727"/>
              <a:ext cx="658148" cy="284490"/>
            </a:xfrm>
            <a:custGeom>
              <a:avLst/>
              <a:gdLst/>
              <a:ahLst/>
              <a:cxnLst/>
              <a:rect l="l" t="t" r="r" b="b"/>
              <a:pathLst>
                <a:path w="3713" h="1605" extrusionOk="0">
                  <a:moveTo>
                    <a:pt x="1" y="0"/>
                  </a:moveTo>
                  <a:lnTo>
                    <a:pt x="2000" y="1605"/>
                  </a:lnTo>
                  <a:lnTo>
                    <a:pt x="3712" y="1605"/>
                  </a:lnTo>
                  <a:lnTo>
                    <a:pt x="933" y="0"/>
                  </a:lnTo>
                  <a:close/>
                </a:path>
              </a:pathLst>
            </a:custGeom>
            <a:solidFill>
              <a:srgbClr val="FF8B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05;p15">
              <a:extLst>
                <a:ext uri="{FF2B5EF4-FFF2-40B4-BE49-F238E27FC236}">
                  <a16:creationId xmlns:a16="http://schemas.microsoft.com/office/drawing/2014/main" id="{9746D299-C6A4-4E66-9790-5BE1F253F451}"/>
                </a:ext>
              </a:extLst>
            </p:cNvPr>
            <p:cNvSpPr/>
            <p:nvPr/>
          </p:nvSpPr>
          <p:spPr>
            <a:xfrm>
              <a:off x="2968398" y="1607727"/>
              <a:ext cx="799597" cy="284490"/>
            </a:xfrm>
            <a:custGeom>
              <a:avLst/>
              <a:gdLst/>
              <a:ahLst/>
              <a:cxnLst/>
              <a:rect l="l" t="t" r="r" b="b"/>
              <a:pathLst>
                <a:path w="4511" h="1605" extrusionOk="0">
                  <a:moveTo>
                    <a:pt x="1" y="0"/>
                  </a:moveTo>
                  <a:lnTo>
                    <a:pt x="2780" y="1605"/>
                  </a:lnTo>
                  <a:lnTo>
                    <a:pt x="4510" y="1605"/>
                  </a:lnTo>
                  <a:lnTo>
                    <a:pt x="93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06;p15">
              <a:extLst>
                <a:ext uri="{FF2B5EF4-FFF2-40B4-BE49-F238E27FC236}">
                  <a16:creationId xmlns:a16="http://schemas.microsoft.com/office/drawing/2014/main" id="{87075FE3-6637-46D6-8CCD-995985FA15EB}"/>
                </a:ext>
              </a:extLst>
            </p:cNvPr>
            <p:cNvSpPr/>
            <p:nvPr/>
          </p:nvSpPr>
          <p:spPr>
            <a:xfrm>
              <a:off x="1034024" y="1892042"/>
              <a:ext cx="303815" cy="270665"/>
            </a:xfrm>
            <a:custGeom>
              <a:avLst/>
              <a:gdLst/>
              <a:ahLst/>
              <a:cxnLst/>
              <a:rect l="l" t="t" r="r" b="b"/>
              <a:pathLst>
                <a:path w="1714" h="1527" extrusionOk="0">
                  <a:moveTo>
                    <a:pt x="1" y="1"/>
                  </a:moveTo>
                  <a:lnTo>
                    <a:pt x="1" y="673"/>
                  </a:lnTo>
                  <a:cubicBezTo>
                    <a:pt x="1" y="1145"/>
                    <a:pt x="382" y="1527"/>
                    <a:pt x="855" y="1527"/>
                  </a:cubicBezTo>
                  <a:cubicBezTo>
                    <a:pt x="1328" y="1527"/>
                    <a:pt x="1714" y="1145"/>
                    <a:pt x="1714" y="673"/>
                  </a:cubicBezTo>
                  <a:lnTo>
                    <a:pt x="1714" y="1"/>
                  </a:lnTo>
                  <a:close/>
                </a:path>
              </a:pathLst>
            </a:custGeom>
            <a:solidFill>
              <a:srgbClr val="FFE0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07;p15">
              <a:extLst>
                <a:ext uri="{FF2B5EF4-FFF2-40B4-BE49-F238E27FC236}">
                  <a16:creationId xmlns:a16="http://schemas.microsoft.com/office/drawing/2014/main" id="{0D00DCF5-6DAE-4E6A-B60E-5FBF8C1CDE28}"/>
                </a:ext>
              </a:extLst>
            </p:cNvPr>
            <p:cNvSpPr/>
            <p:nvPr/>
          </p:nvSpPr>
          <p:spPr>
            <a:xfrm>
              <a:off x="1034024" y="1607727"/>
              <a:ext cx="779567" cy="284490"/>
            </a:xfrm>
            <a:custGeom>
              <a:avLst/>
              <a:gdLst/>
              <a:ahLst/>
              <a:cxnLst/>
              <a:rect l="l" t="t" r="r" b="b"/>
              <a:pathLst>
                <a:path w="4398" h="1605" extrusionOk="0">
                  <a:moveTo>
                    <a:pt x="3465" y="0"/>
                  </a:moveTo>
                  <a:lnTo>
                    <a:pt x="1" y="1605"/>
                  </a:lnTo>
                  <a:lnTo>
                    <a:pt x="1714" y="1605"/>
                  </a:lnTo>
                  <a:lnTo>
                    <a:pt x="43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08;p15">
              <a:extLst>
                <a:ext uri="{FF2B5EF4-FFF2-40B4-BE49-F238E27FC236}">
                  <a16:creationId xmlns:a16="http://schemas.microsoft.com/office/drawing/2014/main" id="{A4F0809A-3593-40B2-BB66-45F7386A6618}"/>
                </a:ext>
              </a:extLst>
            </p:cNvPr>
            <p:cNvSpPr/>
            <p:nvPr/>
          </p:nvSpPr>
          <p:spPr>
            <a:xfrm>
              <a:off x="1647323" y="1569263"/>
              <a:ext cx="1485042" cy="38641"/>
            </a:xfrm>
            <a:custGeom>
              <a:avLst/>
              <a:gdLst/>
              <a:ahLst/>
              <a:cxnLst/>
              <a:rect l="l" t="t" r="r" b="b"/>
              <a:pathLst>
                <a:path w="8378" h="218" extrusionOk="0">
                  <a:moveTo>
                    <a:pt x="1" y="1"/>
                  </a:moveTo>
                  <a:lnTo>
                    <a:pt x="1" y="217"/>
                  </a:lnTo>
                  <a:lnTo>
                    <a:pt x="8377" y="217"/>
                  </a:lnTo>
                  <a:lnTo>
                    <a:pt x="8377" y="1"/>
                  </a:lnTo>
                  <a:close/>
                </a:path>
              </a:pathLst>
            </a:custGeom>
            <a:solidFill>
              <a:srgbClr val="FF8B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09;p15">
              <a:extLst>
                <a:ext uri="{FF2B5EF4-FFF2-40B4-BE49-F238E27FC236}">
                  <a16:creationId xmlns:a16="http://schemas.microsoft.com/office/drawing/2014/main" id="{953E99BF-16B7-4D8A-93BD-C7D06B20F092}"/>
                </a:ext>
              </a:extLst>
            </p:cNvPr>
            <p:cNvSpPr/>
            <p:nvPr/>
          </p:nvSpPr>
          <p:spPr>
            <a:xfrm>
              <a:off x="1161647" y="2210035"/>
              <a:ext cx="904710" cy="783456"/>
            </a:xfrm>
            <a:custGeom>
              <a:avLst/>
              <a:gdLst/>
              <a:ahLst/>
              <a:cxnLst/>
              <a:rect l="l" t="t" r="r" b="b"/>
              <a:pathLst>
                <a:path w="5104" h="4420" extrusionOk="0">
                  <a:moveTo>
                    <a:pt x="931" y="975"/>
                  </a:moveTo>
                  <a:cubicBezTo>
                    <a:pt x="978" y="975"/>
                    <a:pt x="1024" y="987"/>
                    <a:pt x="1067" y="1012"/>
                  </a:cubicBezTo>
                  <a:cubicBezTo>
                    <a:pt x="1193" y="1090"/>
                    <a:pt x="1236" y="1250"/>
                    <a:pt x="1158" y="1376"/>
                  </a:cubicBezTo>
                  <a:cubicBezTo>
                    <a:pt x="1110" y="1459"/>
                    <a:pt x="1021" y="1506"/>
                    <a:pt x="931" y="1506"/>
                  </a:cubicBezTo>
                  <a:cubicBezTo>
                    <a:pt x="884" y="1506"/>
                    <a:pt x="837" y="1494"/>
                    <a:pt x="794" y="1467"/>
                  </a:cubicBezTo>
                  <a:cubicBezTo>
                    <a:pt x="668" y="1393"/>
                    <a:pt x="629" y="1229"/>
                    <a:pt x="703" y="1103"/>
                  </a:cubicBezTo>
                  <a:cubicBezTo>
                    <a:pt x="755" y="1020"/>
                    <a:pt x="842" y="975"/>
                    <a:pt x="931" y="975"/>
                  </a:cubicBezTo>
                  <a:close/>
                  <a:moveTo>
                    <a:pt x="1327" y="1"/>
                  </a:moveTo>
                  <a:cubicBezTo>
                    <a:pt x="1300" y="1"/>
                    <a:pt x="1273" y="8"/>
                    <a:pt x="1249" y="23"/>
                  </a:cubicBezTo>
                  <a:lnTo>
                    <a:pt x="109" y="652"/>
                  </a:lnTo>
                  <a:cubicBezTo>
                    <a:pt x="57" y="678"/>
                    <a:pt x="27" y="730"/>
                    <a:pt x="27" y="786"/>
                  </a:cubicBezTo>
                  <a:lnTo>
                    <a:pt x="1" y="2091"/>
                  </a:lnTo>
                  <a:cubicBezTo>
                    <a:pt x="1" y="2148"/>
                    <a:pt x="31" y="2200"/>
                    <a:pt x="79" y="2230"/>
                  </a:cubicBezTo>
                  <a:lnTo>
                    <a:pt x="3677" y="4398"/>
                  </a:lnTo>
                  <a:cubicBezTo>
                    <a:pt x="3702" y="4412"/>
                    <a:pt x="3728" y="4419"/>
                    <a:pt x="3755" y="4419"/>
                  </a:cubicBezTo>
                  <a:cubicBezTo>
                    <a:pt x="3809" y="4419"/>
                    <a:pt x="3862" y="4391"/>
                    <a:pt x="3894" y="4342"/>
                  </a:cubicBezTo>
                  <a:lnTo>
                    <a:pt x="5056" y="2408"/>
                  </a:lnTo>
                  <a:cubicBezTo>
                    <a:pt x="5104" y="2334"/>
                    <a:pt x="5078" y="2235"/>
                    <a:pt x="5004" y="2191"/>
                  </a:cubicBezTo>
                  <a:lnTo>
                    <a:pt x="1405" y="23"/>
                  </a:lnTo>
                  <a:cubicBezTo>
                    <a:pt x="1382" y="8"/>
                    <a:pt x="1354" y="1"/>
                    <a:pt x="132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10;p15">
              <a:extLst>
                <a:ext uri="{FF2B5EF4-FFF2-40B4-BE49-F238E27FC236}">
                  <a16:creationId xmlns:a16="http://schemas.microsoft.com/office/drawing/2014/main" id="{AA43021F-C8A1-4F09-9951-EDBCB61183B8}"/>
                </a:ext>
              </a:extLst>
            </p:cNvPr>
            <p:cNvSpPr/>
            <p:nvPr/>
          </p:nvSpPr>
          <p:spPr>
            <a:xfrm>
              <a:off x="1417602" y="2425398"/>
              <a:ext cx="212351" cy="221566"/>
            </a:xfrm>
            <a:custGeom>
              <a:avLst/>
              <a:gdLst/>
              <a:ahLst/>
              <a:cxnLst/>
              <a:rect l="l" t="t" r="r" b="b"/>
              <a:pathLst>
                <a:path w="1198" h="1250" extrusionOk="0">
                  <a:moveTo>
                    <a:pt x="386" y="1"/>
                  </a:moveTo>
                  <a:lnTo>
                    <a:pt x="178" y="378"/>
                  </a:lnTo>
                  <a:lnTo>
                    <a:pt x="417" y="508"/>
                  </a:lnTo>
                  <a:lnTo>
                    <a:pt x="499" y="356"/>
                  </a:lnTo>
                  <a:lnTo>
                    <a:pt x="759" y="499"/>
                  </a:lnTo>
                  <a:lnTo>
                    <a:pt x="0" y="1085"/>
                  </a:lnTo>
                  <a:lnTo>
                    <a:pt x="304" y="1249"/>
                  </a:lnTo>
                  <a:lnTo>
                    <a:pt x="1102" y="629"/>
                  </a:lnTo>
                  <a:lnTo>
                    <a:pt x="1197" y="452"/>
                  </a:lnTo>
                  <a:lnTo>
                    <a:pt x="3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11;p15">
              <a:extLst>
                <a:ext uri="{FF2B5EF4-FFF2-40B4-BE49-F238E27FC236}">
                  <a16:creationId xmlns:a16="http://schemas.microsoft.com/office/drawing/2014/main" id="{DBB6DB35-716D-491A-BADA-27B13EBE3116}"/>
                </a:ext>
              </a:extLst>
            </p:cNvPr>
            <p:cNvSpPr/>
            <p:nvPr/>
          </p:nvSpPr>
          <p:spPr>
            <a:xfrm>
              <a:off x="1545934" y="2519875"/>
              <a:ext cx="221569" cy="220502"/>
            </a:xfrm>
            <a:custGeom>
              <a:avLst/>
              <a:gdLst/>
              <a:ahLst/>
              <a:cxnLst/>
              <a:rect l="l" t="t" r="r" b="b"/>
              <a:pathLst>
                <a:path w="1250" h="1244" extrusionOk="0">
                  <a:moveTo>
                    <a:pt x="625" y="1"/>
                  </a:moveTo>
                  <a:lnTo>
                    <a:pt x="256" y="556"/>
                  </a:lnTo>
                  <a:lnTo>
                    <a:pt x="521" y="703"/>
                  </a:lnTo>
                  <a:cubicBezTo>
                    <a:pt x="673" y="786"/>
                    <a:pt x="690" y="846"/>
                    <a:pt x="655" y="907"/>
                  </a:cubicBezTo>
                  <a:cubicBezTo>
                    <a:pt x="636" y="943"/>
                    <a:pt x="602" y="960"/>
                    <a:pt x="560" y="960"/>
                  </a:cubicBezTo>
                  <a:cubicBezTo>
                    <a:pt x="524" y="960"/>
                    <a:pt x="484" y="948"/>
                    <a:pt x="443" y="924"/>
                  </a:cubicBezTo>
                  <a:cubicBezTo>
                    <a:pt x="347" y="872"/>
                    <a:pt x="265" y="790"/>
                    <a:pt x="217" y="695"/>
                  </a:cubicBezTo>
                  <a:lnTo>
                    <a:pt x="0" y="846"/>
                  </a:lnTo>
                  <a:cubicBezTo>
                    <a:pt x="61" y="968"/>
                    <a:pt x="187" y="1081"/>
                    <a:pt x="326" y="1159"/>
                  </a:cubicBezTo>
                  <a:cubicBezTo>
                    <a:pt x="434" y="1217"/>
                    <a:pt x="532" y="1243"/>
                    <a:pt x="618" y="1243"/>
                  </a:cubicBezTo>
                  <a:cubicBezTo>
                    <a:pt x="767" y="1243"/>
                    <a:pt x="878" y="1167"/>
                    <a:pt x="941" y="1055"/>
                  </a:cubicBezTo>
                  <a:cubicBezTo>
                    <a:pt x="1037" y="881"/>
                    <a:pt x="998" y="682"/>
                    <a:pt x="707" y="521"/>
                  </a:cubicBezTo>
                  <a:lnTo>
                    <a:pt x="642" y="482"/>
                  </a:lnTo>
                  <a:lnTo>
                    <a:pt x="733" y="348"/>
                  </a:lnTo>
                  <a:lnTo>
                    <a:pt x="1132" y="565"/>
                  </a:lnTo>
                  <a:lnTo>
                    <a:pt x="1249" y="348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12;p15">
              <a:extLst>
                <a:ext uri="{FF2B5EF4-FFF2-40B4-BE49-F238E27FC236}">
                  <a16:creationId xmlns:a16="http://schemas.microsoft.com/office/drawing/2014/main" id="{6597E05C-CC6D-4664-B912-4946C7ACD5A1}"/>
                </a:ext>
              </a:extLst>
            </p:cNvPr>
            <p:cNvSpPr/>
            <p:nvPr/>
          </p:nvSpPr>
          <p:spPr>
            <a:xfrm>
              <a:off x="1741977" y="2662741"/>
              <a:ext cx="113089" cy="121772"/>
            </a:xfrm>
            <a:custGeom>
              <a:avLst/>
              <a:gdLst/>
              <a:ahLst/>
              <a:cxnLst/>
              <a:rect l="l" t="t" r="r" b="b"/>
              <a:pathLst>
                <a:path w="638" h="687" extrusionOk="0">
                  <a:moveTo>
                    <a:pt x="255" y="37"/>
                  </a:moveTo>
                  <a:cubicBezTo>
                    <a:pt x="266" y="37"/>
                    <a:pt x="279" y="39"/>
                    <a:pt x="291" y="45"/>
                  </a:cubicBezTo>
                  <a:cubicBezTo>
                    <a:pt x="334" y="71"/>
                    <a:pt x="343" y="127"/>
                    <a:pt x="308" y="188"/>
                  </a:cubicBezTo>
                  <a:cubicBezTo>
                    <a:pt x="283" y="235"/>
                    <a:pt x="251" y="259"/>
                    <a:pt x="217" y="259"/>
                  </a:cubicBezTo>
                  <a:cubicBezTo>
                    <a:pt x="204" y="259"/>
                    <a:pt x="191" y="256"/>
                    <a:pt x="178" y="249"/>
                  </a:cubicBezTo>
                  <a:cubicBezTo>
                    <a:pt x="135" y="223"/>
                    <a:pt x="126" y="170"/>
                    <a:pt x="161" y="105"/>
                  </a:cubicBezTo>
                  <a:cubicBezTo>
                    <a:pt x="186" y="60"/>
                    <a:pt x="220" y="37"/>
                    <a:pt x="255" y="37"/>
                  </a:cubicBezTo>
                  <a:close/>
                  <a:moveTo>
                    <a:pt x="253" y="0"/>
                  </a:moveTo>
                  <a:cubicBezTo>
                    <a:pt x="204" y="0"/>
                    <a:pt x="157" y="32"/>
                    <a:pt x="126" y="88"/>
                  </a:cubicBezTo>
                  <a:cubicBezTo>
                    <a:pt x="82" y="166"/>
                    <a:pt x="95" y="244"/>
                    <a:pt x="161" y="279"/>
                  </a:cubicBezTo>
                  <a:cubicBezTo>
                    <a:pt x="180" y="289"/>
                    <a:pt x="199" y="294"/>
                    <a:pt x="219" y="294"/>
                  </a:cubicBezTo>
                  <a:cubicBezTo>
                    <a:pt x="266" y="294"/>
                    <a:pt x="312" y="265"/>
                    <a:pt x="343" y="210"/>
                  </a:cubicBezTo>
                  <a:cubicBezTo>
                    <a:pt x="386" y="127"/>
                    <a:pt x="373" y="49"/>
                    <a:pt x="308" y="14"/>
                  </a:cubicBezTo>
                  <a:cubicBezTo>
                    <a:pt x="290" y="5"/>
                    <a:pt x="271" y="0"/>
                    <a:pt x="253" y="0"/>
                  </a:cubicBezTo>
                  <a:close/>
                  <a:moveTo>
                    <a:pt x="598" y="179"/>
                  </a:moveTo>
                  <a:lnTo>
                    <a:pt x="0" y="483"/>
                  </a:lnTo>
                  <a:lnTo>
                    <a:pt x="39" y="509"/>
                  </a:lnTo>
                  <a:lnTo>
                    <a:pt x="637" y="201"/>
                  </a:lnTo>
                  <a:lnTo>
                    <a:pt x="598" y="179"/>
                  </a:lnTo>
                  <a:close/>
                  <a:moveTo>
                    <a:pt x="420" y="429"/>
                  </a:moveTo>
                  <a:cubicBezTo>
                    <a:pt x="433" y="429"/>
                    <a:pt x="447" y="432"/>
                    <a:pt x="460" y="439"/>
                  </a:cubicBezTo>
                  <a:cubicBezTo>
                    <a:pt x="503" y="465"/>
                    <a:pt x="512" y="517"/>
                    <a:pt x="477" y="582"/>
                  </a:cubicBezTo>
                  <a:cubicBezTo>
                    <a:pt x="452" y="626"/>
                    <a:pt x="418" y="650"/>
                    <a:pt x="385" y="650"/>
                  </a:cubicBezTo>
                  <a:cubicBezTo>
                    <a:pt x="372" y="650"/>
                    <a:pt x="359" y="646"/>
                    <a:pt x="347" y="639"/>
                  </a:cubicBezTo>
                  <a:cubicBezTo>
                    <a:pt x="304" y="617"/>
                    <a:pt x="295" y="561"/>
                    <a:pt x="330" y="500"/>
                  </a:cubicBezTo>
                  <a:cubicBezTo>
                    <a:pt x="355" y="453"/>
                    <a:pt x="387" y="429"/>
                    <a:pt x="420" y="429"/>
                  </a:cubicBezTo>
                  <a:close/>
                  <a:moveTo>
                    <a:pt x="419" y="394"/>
                  </a:moveTo>
                  <a:cubicBezTo>
                    <a:pt x="372" y="394"/>
                    <a:pt x="326" y="423"/>
                    <a:pt x="295" y="478"/>
                  </a:cubicBezTo>
                  <a:cubicBezTo>
                    <a:pt x="252" y="556"/>
                    <a:pt x="265" y="634"/>
                    <a:pt x="330" y="669"/>
                  </a:cubicBezTo>
                  <a:cubicBezTo>
                    <a:pt x="349" y="681"/>
                    <a:pt x="369" y="686"/>
                    <a:pt x="388" y="686"/>
                  </a:cubicBezTo>
                  <a:cubicBezTo>
                    <a:pt x="435" y="686"/>
                    <a:pt x="481" y="655"/>
                    <a:pt x="512" y="600"/>
                  </a:cubicBezTo>
                  <a:cubicBezTo>
                    <a:pt x="555" y="522"/>
                    <a:pt x="542" y="444"/>
                    <a:pt x="477" y="409"/>
                  </a:cubicBezTo>
                  <a:cubicBezTo>
                    <a:pt x="458" y="399"/>
                    <a:pt x="438" y="394"/>
                    <a:pt x="419" y="39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13;p15">
              <a:extLst>
                <a:ext uri="{FF2B5EF4-FFF2-40B4-BE49-F238E27FC236}">
                  <a16:creationId xmlns:a16="http://schemas.microsoft.com/office/drawing/2014/main" id="{B7F82A8F-C44D-4B9C-A9A7-8F1877C159E2}"/>
                </a:ext>
              </a:extLst>
            </p:cNvPr>
            <p:cNvSpPr/>
            <p:nvPr/>
          </p:nvSpPr>
          <p:spPr>
            <a:xfrm>
              <a:off x="3094426" y="2833436"/>
              <a:ext cx="190017" cy="189306"/>
            </a:xfrm>
            <a:custGeom>
              <a:avLst/>
              <a:gdLst/>
              <a:ahLst/>
              <a:cxnLst/>
              <a:rect l="l" t="t" r="r" b="b"/>
              <a:pathLst>
                <a:path w="1072" h="1068" extrusionOk="0">
                  <a:moveTo>
                    <a:pt x="317" y="1"/>
                  </a:moveTo>
                  <a:lnTo>
                    <a:pt x="1" y="313"/>
                  </a:lnTo>
                  <a:lnTo>
                    <a:pt x="755" y="1068"/>
                  </a:lnTo>
                  <a:lnTo>
                    <a:pt x="1072" y="751"/>
                  </a:lnTo>
                  <a:lnTo>
                    <a:pt x="31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14;p15">
              <a:extLst>
                <a:ext uri="{FF2B5EF4-FFF2-40B4-BE49-F238E27FC236}">
                  <a16:creationId xmlns:a16="http://schemas.microsoft.com/office/drawing/2014/main" id="{149AA617-ED12-490A-B82C-F1221B04BE07}"/>
                </a:ext>
              </a:extLst>
            </p:cNvPr>
            <p:cNvSpPr/>
            <p:nvPr/>
          </p:nvSpPr>
          <p:spPr>
            <a:xfrm>
              <a:off x="2493534" y="2284659"/>
              <a:ext cx="772477" cy="703692"/>
            </a:xfrm>
            <a:custGeom>
              <a:avLst/>
              <a:gdLst/>
              <a:ahLst/>
              <a:cxnLst/>
              <a:rect l="l" t="t" r="r" b="b"/>
              <a:pathLst>
                <a:path w="4358" h="3970" extrusionOk="0">
                  <a:moveTo>
                    <a:pt x="2179" y="248"/>
                  </a:moveTo>
                  <a:cubicBezTo>
                    <a:pt x="2622" y="248"/>
                    <a:pt x="3066" y="417"/>
                    <a:pt x="3404" y="756"/>
                  </a:cubicBezTo>
                  <a:cubicBezTo>
                    <a:pt x="4080" y="1436"/>
                    <a:pt x="4080" y="2533"/>
                    <a:pt x="3404" y="3210"/>
                  </a:cubicBezTo>
                  <a:cubicBezTo>
                    <a:pt x="3066" y="3550"/>
                    <a:pt x="2622" y="3720"/>
                    <a:pt x="2179" y="3720"/>
                  </a:cubicBezTo>
                  <a:cubicBezTo>
                    <a:pt x="1735" y="3720"/>
                    <a:pt x="1290" y="3550"/>
                    <a:pt x="950" y="3210"/>
                  </a:cubicBezTo>
                  <a:cubicBezTo>
                    <a:pt x="274" y="2533"/>
                    <a:pt x="274" y="1436"/>
                    <a:pt x="950" y="756"/>
                  </a:cubicBezTo>
                  <a:cubicBezTo>
                    <a:pt x="1290" y="417"/>
                    <a:pt x="1735" y="248"/>
                    <a:pt x="2179" y="248"/>
                  </a:cubicBezTo>
                  <a:close/>
                  <a:moveTo>
                    <a:pt x="2177" y="0"/>
                  </a:moveTo>
                  <a:cubicBezTo>
                    <a:pt x="1669" y="0"/>
                    <a:pt x="1160" y="194"/>
                    <a:pt x="772" y="582"/>
                  </a:cubicBezTo>
                  <a:cubicBezTo>
                    <a:pt x="0" y="1354"/>
                    <a:pt x="0" y="2611"/>
                    <a:pt x="772" y="3387"/>
                  </a:cubicBezTo>
                  <a:cubicBezTo>
                    <a:pt x="1160" y="3775"/>
                    <a:pt x="1669" y="3969"/>
                    <a:pt x="2177" y="3969"/>
                  </a:cubicBezTo>
                  <a:cubicBezTo>
                    <a:pt x="2685" y="3969"/>
                    <a:pt x="3194" y="3775"/>
                    <a:pt x="3582" y="3387"/>
                  </a:cubicBezTo>
                  <a:cubicBezTo>
                    <a:pt x="4358" y="2611"/>
                    <a:pt x="4358" y="1354"/>
                    <a:pt x="3582" y="582"/>
                  </a:cubicBezTo>
                  <a:cubicBezTo>
                    <a:pt x="3194" y="194"/>
                    <a:pt x="2685" y="0"/>
                    <a:pt x="21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15;p15">
              <a:extLst>
                <a:ext uri="{FF2B5EF4-FFF2-40B4-BE49-F238E27FC236}">
                  <a16:creationId xmlns:a16="http://schemas.microsoft.com/office/drawing/2014/main" id="{140D6821-562B-4EAE-8AF6-D1C224168CBA}"/>
                </a:ext>
              </a:extLst>
            </p:cNvPr>
            <p:cNvSpPr/>
            <p:nvPr/>
          </p:nvSpPr>
          <p:spPr>
            <a:xfrm>
              <a:off x="2541925" y="2328618"/>
              <a:ext cx="674987" cy="615598"/>
            </a:xfrm>
            <a:custGeom>
              <a:avLst/>
              <a:gdLst/>
              <a:ahLst/>
              <a:cxnLst/>
              <a:rect l="l" t="t" r="r" b="b"/>
              <a:pathLst>
                <a:path w="3808" h="3473" extrusionOk="0">
                  <a:moveTo>
                    <a:pt x="1906" y="0"/>
                  </a:moveTo>
                  <a:cubicBezTo>
                    <a:pt x="1462" y="0"/>
                    <a:pt x="1017" y="169"/>
                    <a:pt x="677" y="508"/>
                  </a:cubicBezTo>
                  <a:cubicBezTo>
                    <a:pt x="1" y="1188"/>
                    <a:pt x="1" y="2285"/>
                    <a:pt x="677" y="2962"/>
                  </a:cubicBezTo>
                  <a:cubicBezTo>
                    <a:pt x="1017" y="3302"/>
                    <a:pt x="1462" y="3472"/>
                    <a:pt x="1906" y="3472"/>
                  </a:cubicBezTo>
                  <a:cubicBezTo>
                    <a:pt x="2349" y="3472"/>
                    <a:pt x="2793" y="3302"/>
                    <a:pt x="3131" y="2962"/>
                  </a:cubicBezTo>
                  <a:cubicBezTo>
                    <a:pt x="3807" y="2285"/>
                    <a:pt x="3807" y="1188"/>
                    <a:pt x="3131" y="508"/>
                  </a:cubicBezTo>
                  <a:cubicBezTo>
                    <a:pt x="2793" y="169"/>
                    <a:pt x="2349" y="0"/>
                    <a:pt x="190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16;p15">
              <a:extLst>
                <a:ext uri="{FF2B5EF4-FFF2-40B4-BE49-F238E27FC236}">
                  <a16:creationId xmlns:a16="http://schemas.microsoft.com/office/drawing/2014/main" id="{A276C0D1-8489-4B95-92A2-1FCECC73C523}"/>
                </a:ext>
              </a:extLst>
            </p:cNvPr>
            <p:cNvSpPr/>
            <p:nvPr/>
          </p:nvSpPr>
          <p:spPr>
            <a:xfrm>
              <a:off x="3185180" y="2930749"/>
              <a:ext cx="472030" cy="445081"/>
            </a:xfrm>
            <a:custGeom>
              <a:avLst/>
              <a:gdLst/>
              <a:ahLst/>
              <a:cxnLst/>
              <a:rect l="l" t="t" r="r" b="b"/>
              <a:pathLst>
                <a:path w="2663" h="2511" extrusionOk="0">
                  <a:moveTo>
                    <a:pt x="706" y="0"/>
                  </a:moveTo>
                  <a:cubicBezTo>
                    <a:pt x="610" y="0"/>
                    <a:pt x="514" y="37"/>
                    <a:pt x="443" y="111"/>
                  </a:cubicBezTo>
                  <a:lnTo>
                    <a:pt x="148" y="401"/>
                  </a:lnTo>
                  <a:cubicBezTo>
                    <a:pt x="1" y="549"/>
                    <a:pt x="1" y="787"/>
                    <a:pt x="148" y="930"/>
                  </a:cubicBezTo>
                  <a:lnTo>
                    <a:pt x="1696" y="2400"/>
                  </a:lnTo>
                  <a:cubicBezTo>
                    <a:pt x="1767" y="2474"/>
                    <a:pt x="1863" y="2511"/>
                    <a:pt x="1959" y="2511"/>
                  </a:cubicBezTo>
                  <a:cubicBezTo>
                    <a:pt x="2055" y="2511"/>
                    <a:pt x="2151" y="2474"/>
                    <a:pt x="2225" y="2400"/>
                  </a:cubicBezTo>
                  <a:lnTo>
                    <a:pt x="2515" y="2105"/>
                  </a:lnTo>
                  <a:cubicBezTo>
                    <a:pt x="2663" y="1962"/>
                    <a:pt x="2663" y="1724"/>
                    <a:pt x="2515" y="1576"/>
                  </a:cubicBezTo>
                  <a:lnTo>
                    <a:pt x="972" y="111"/>
                  </a:lnTo>
                  <a:cubicBezTo>
                    <a:pt x="898" y="37"/>
                    <a:pt x="802" y="0"/>
                    <a:pt x="70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17;p15">
              <a:extLst>
                <a:ext uri="{FF2B5EF4-FFF2-40B4-BE49-F238E27FC236}">
                  <a16:creationId xmlns:a16="http://schemas.microsoft.com/office/drawing/2014/main" id="{D1677E04-52A1-4C39-B64D-57F470045F0D}"/>
                </a:ext>
              </a:extLst>
            </p:cNvPr>
            <p:cNvSpPr/>
            <p:nvPr/>
          </p:nvSpPr>
          <p:spPr>
            <a:xfrm>
              <a:off x="1777250" y="2849389"/>
              <a:ext cx="1252129" cy="1024874"/>
            </a:xfrm>
            <a:custGeom>
              <a:avLst/>
              <a:gdLst/>
              <a:ahLst/>
              <a:cxnLst/>
              <a:rect l="l" t="t" r="r" b="b"/>
              <a:pathLst>
                <a:path w="7064" h="5782" extrusionOk="0">
                  <a:moveTo>
                    <a:pt x="599" y="1741"/>
                  </a:moveTo>
                  <a:lnTo>
                    <a:pt x="4575" y="1801"/>
                  </a:lnTo>
                  <a:lnTo>
                    <a:pt x="6530" y="5261"/>
                  </a:lnTo>
                  <a:lnTo>
                    <a:pt x="599" y="1741"/>
                  </a:lnTo>
                  <a:close/>
                  <a:moveTo>
                    <a:pt x="5337" y="0"/>
                  </a:moveTo>
                  <a:cubicBezTo>
                    <a:pt x="5278" y="0"/>
                    <a:pt x="5219" y="14"/>
                    <a:pt x="5164" y="41"/>
                  </a:cubicBezTo>
                  <a:cubicBezTo>
                    <a:pt x="5151" y="45"/>
                    <a:pt x="5134" y="54"/>
                    <a:pt x="5117" y="67"/>
                  </a:cubicBezTo>
                  <a:cubicBezTo>
                    <a:pt x="5076" y="89"/>
                    <a:pt x="5012" y="122"/>
                    <a:pt x="4976" y="122"/>
                  </a:cubicBezTo>
                  <a:cubicBezTo>
                    <a:pt x="4970" y="122"/>
                    <a:pt x="4965" y="121"/>
                    <a:pt x="4961" y="119"/>
                  </a:cubicBezTo>
                  <a:cubicBezTo>
                    <a:pt x="4955" y="116"/>
                    <a:pt x="4949" y="115"/>
                    <a:pt x="4942" y="115"/>
                  </a:cubicBezTo>
                  <a:cubicBezTo>
                    <a:pt x="4930" y="115"/>
                    <a:pt x="4919" y="120"/>
                    <a:pt x="4913" y="132"/>
                  </a:cubicBezTo>
                  <a:cubicBezTo>
                    <a:pt x="4904" y="154"/>
                    <a:pt x="4909" y="171"/>
                    <a:pt x="4926" y="180"/>
                  </a:cubicBezTo>
                  <a:cubicBezTo>
                    <a:pt x="4943" y="188"/>
                    <a:pt x="4961" y="192"/>
                    <a:pt x="4979" y="192"/>
                  </a:cubicBezTo>
                  <a:cubicBezTo>
                    <a:pt x="5036" y="192"/>
                    <a:pt x="5099" y="157"/>
                    <a:pt x="5151" y="128"/>
                  </a:cubicBezTo>
                  <a:cubicBezTo>
                    <a:pt x="5169" y="119"/>
                    <a:pt x="5182" y="110"/>
                    <a:pt x="5195" y="102"/>
                  </a:cubicBezTo>
                  <a:cubicBezTo>
                    <a:pt x="5239" y="82"/>
                    <a:pt x="5287" y="73"/>
                    <a:pt x="5335" y="73"/>
                  </a:cubicBezTo>
                  <a:cubicBezTo>
                    <a:pt x="5394" y="73"/>
                    <a:pt x="5454" y="88"/>
                    <a:pt x="5507" y="119"/>
                  </a:cubicBezTo>
                  <a:cubicBezTo>
                    <a:pt x="5663" y="210"/>
                    <a:pt x="5715" y="414"/>
                    <a:pt x="5620" y="570"/>
                  </a:cubicBezTo>
                  <a:cubicBezTo>
                    <a:pt x="5533" y="722"/>
                    <a:pt x="5498" y="730"/>
                    <a:pt x="5147" y="817"/>
                  </a:cubicBezTo>
                  <a:lnTo>
                    <a:pt x="5130" y="821"/>
                  </a:lnTo>
                  <a:cubicBezTo>
                    <a:pt x="5112" y="826"/>
                    <a:pt x="5095" y="834"/>
                    <a:pt x="4913" y="1164"/>
                  </a:cubicBezTo>
                  <a:cubicBezTo>
                    <a:pt x="4780" y="1088"/>
                    <a:pt x="4636" y="1052"/>
                    <a:pt x="4494" y="1052"/>
                  </a:cubicBezTo>
                  <a:cubicBezTo>
                    <a:pt x="4419" y="1052"/>
                    <a:pt x="4344" y="1062"/>
                    <a:pt x="4271" y="1082"/>
                  </a:cubicBezTo>
                  <a:cubicBezTo>
                    <a:pt x="4067" y="1137"/>
                    <a:pt x="3333" y="1455"/>
                    <a:pt x="3080" y="1455"/>
                  </a:cubicBezTo>
                  <a:cubicBezTo>
                    <a:pt x="3075" y="1455"/>
                    <a:pt x="3071" y="1455"/>
                    <a:pt x="3066" y="1454"/>
                  </a:cubicBezTo>
                  <a:cubicBezTo>
                    <a:pt x="2654" y="1437"/>
                    <a:pt x="2225" y="1420"/>
                    <a:pt x="1843" y="1398"/>
                  </a:cubicBezTo>
                  <a:cubicBezTo>
                    <a:pt x="1163" y="1359"/>
                    <a:pt x="703" y="1285"/>
                    <a:pt x="677" y="1281"/>
                  </a:cubicBezTo>
                  <a:cubicBezTo>
                    <a:pt x="651" y="1278"/>
                    <a:pt x="624" y="1276"/>
                    <a:pt x="598" y="1276"/>
                  </a:cubicBezTo>
                  <a:cubicBezTo>
                    <a:pt x="386" y="1276"/>
                    <a:pt x="181" y="1383"/>
                    <a:pt x="66" y="1576"/>
                  </a:cubicBezTo>
                  <a:cubicBezTo>
                    <a:pt x="35" y="1628"/>
                    <a:pt x="14" y="1680"/>
                    <a:pt x="1" y="1732"/>
                  </a:cubicBezTo>
                  <a:lnTo>
                    <a:pt x="317" y="1736"/>
                  </a:lnTo>
                  <a:lnTo>
                    <a:pt x="6673" y="5508"/>
                  </a:lnTo>
                  <a:lnTo>
                    <a:pt x="6825" y="5781"/>
                  </a:lnTo>
                  <a:cubicBezTo>
                    <a:pt x="6868" y="5742"/>
                    <a:pt x="6903" y="5699"/>
                    <a:pt x="6933" y="5647"/>
                  </a:cubicBezTo>
                  <a:cubicBezTo>
                    <a:pt x="7063" y="5430"/>
                    <a:pt x="7042" y="5166"/>
                    <a:pt x="6899" y="4971"/>
                  </a:cubicBezTo>
                  <a:cubicBezTo>
                    <a:pt x="6881" y="4949"/>
                    <a:pt x="6600" y="4580"/>
                    <a:pt x="6235" y="4004"/>
                  </a:cubicBezTo>
                  <a:cubicBezTo>
                    <a:pt x="6036" y="3679"/>
                    <a:pt x="5815" y="3314"/>
                    <a:pt x="5598" y="2959"/>
                  </a:cubicBezTo>
                  <a:cubicBezTo>
                    <a:pt x="5477" y="2755"/>
                    <a:pt x="5399" y="1931"/>
                    <a:pt x="5351" y="1723"/>
                  </a:cubicBezTo>
                  <a:cubicBezTo>
                    <a:pt x="5303" y="1511"/>
                    <a:pt x="5173" y="1320"/>
                    <a:pt x="4974" y="1199"/>
                  </a:cubicBezTo>
                  <a:cubicBezTo>
                    <a:pt x="5052" y="1064"/>
                    <a:pt x="5130" y="921"/>
                    <a:pt x="5156" y="891"/>
                  </a:cubicBezTo>
                  <a:lnTo>
                    <a:pt x="5164" y="886"/>
                  </a:lnTo>
                  <a:cubicBezTo>
                    <a:pt x="5524" y="795"/>
                    <a:pt x="5576" y="782"/>
                    <a:pt x="5685" y="605"/>
                  </a:cubicBezTo>
                  <a:cubicBezTo>
                    <a:pt x="5797" y="418"/>
                    <a:pt x="5732" y="171"/>
                    <a:pt x="5542" y="58"/>
                  </a:cubicBezTo>
                  <a:cubicBezTo>
                    <a:pt x="5480" y="20"/>
                    <a:pt x="5408" y="0"/>
                    <a:pt x="5337" y="0"/>
                  </a:cubicBezTo>
                  <a:close/>
                </a:path>
              </a:pathLst>
            </a:custGeom>
            <a:solidFill>
              <a:srgbClr val="FF3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18;p15">
              <a:extLst>
                <a:ext uri="{FF2B5EF4-FFF2-40B4-BE49-F238E27FC236}">
                  <a16:creationId xmlns:a16="http://schemas.microsoft.com/office/drawing/2014/main" id="{DA9C34E8-4CDC-45DF-8714-5084B97B8F84}"/>
                </a:ext>
              </a:extLst>
            </p:cNvPr>
            <p:cNvSpPr/>
            <p:nvPr/>
          </p:nvSpPr>
          <p:spPr>
            <a:xfrm>
              <a:off x="827345" y="3706588"/>
              <a:ext cx="1379753" cy="767149"/>
            </a:xfrm>
            <a:custGeom>
              <a:avLst/>
              <a:gdLst/>
              <a:ahLst/>
              <a:cxnLst/>
              <a:rect l="l" t="t" r="r" b="b"/>
              <a:pathLst>
                <a:path w="7784" h="4328" extrusionOk="0">
                  <a:moveTo>
                    <a:pt x="707" y="486"/>
                  </a:moveTo>
                  <a:cubicBezTo>
                    <a:pt x="829" y="486"/>
                    <a:pt x="924" y="594"/>
                    <a:pt x="924" y="729"/>
                  </a:cubicBezTo>
                  <a:lnTo>
                    <a:pt x="924" y="3460"/>
                  </a:lnTo>
                  <a:cubicBezTo>
                    <a:pt x="924" y="3595"/>
                    <a:pt x="829" y="3703"/>
                    <a:pt x="707" y="3703"/>
                  </a:cubicBezTo>
                  <a:cubicBezTo>
                    <a:pt x="590" y="3703"/>
                    <a:pt x="491" y="3595"/>
                    <a:pt x="491" y="3460"/>
                  </a:cubicBezTo>
                  <a:lnTo>
                    <a:pt x="491" y="729"/>
                  </a:lnTo>
                  <a:cubicBezTo>
                    <a:pt x="491" y="594"/>
                    <a:pt x="590" y="486"/>
                    <a:pt x="707" y="486"/>
                  </a:cubicBezTo>
                  <a:close/>
                  <a:moveTo>
                    <a:pt x="1995" y="486"/>
                  </a:moveTo>
                  <a:cubicBezTo>
                    <a:pt x="2116" y="486"/>
                    <a:pt x="2212" y="594"/>
                    <a:pt x="2212" y="729"/>
                  </a:cubicBezTo>
                  <a:lnTo>
                    <a:pt x="2212" y="3460"/>
                  </a:lnTo>
                  <a:cubicBezTo>
                    <a:pt x="2212" y="3595"/>
                    <a:pt x="2116" y="3703"/>
                    <a:pt x="1995" y="3703"/>
                  </a:cubicBezTo>
                  <a:cubicBezTo>
                    <a:pt x="1874" y="3703"/>
                    <a:pt x="1778" y="3595"/>
                    <a:pt x="1778" y="3460"/>
                  </a:cubicBezTo>
                  <a:lnTo>
                    <a:pt x="1778" y="729"/>
                  </a:lnTo>
                  <a:cubicBezTo>
                    <a:pt x="1778" y="594"/>
                    <a:pt x="1874" y="486"/>
                    <a:pt x="1995" y="486"/>
                  </a:cubicBezTo>
                  <a:close/>
                  <a:moveTo>
                    <a:pt x="3283" y="486"/>
                  </a:moveTo>
                  <a:cubicBezTo>
                    <a:pt x="3400" y="486"/>
                    <a:pt x="3500" y="594"/>
                    <a:pt x="3500" y="729"/>
                  </a:cubicBezTo>
                  <a:lnTo>
                    <a:pt x="3500" y="3460"/>
                  </a:lnTo>
                  <a:cubicBezTo>
                    <a:pt x="3500" y="3595"/>
                    <a:pt x="3400" y="3703"/>
                    <a:pt x="3283" y="3703"/>
                  </a:cubicBezTo>
                  <a:cubicBezTo>
                    <a:pt x="3161" y="3703"/>
                    <a:pt x="3066" y="3595"/>
                    <a:pt x="3066" y="3460"/>
                  </a:cubicBezTo>
                  <a:lnTo>
                    <a:pt x="3066" y="729"/>
                  </a:lnTo>
                  <a:cubicBezTo>
                    <a:pt x="3066" y="594"/>
                    <a:pt x="3161" y="486"/>
                    <a:pt x="3283" y="486"/>
                  </a:cubicBezTo>
                  <a:close/>
                  <a:moveTo>
                    <a:pt x="4566" y="486"/>
                  </a:moveTo>
                  <a:cubicBezTo>
                    <a:pt x="4688" y="486"/>
                    <a:pt x="4783" y="594"/>
                    <a:pt x="4783" y="729"/>
                  </a:cubicBezTo>
                  <a:lnTo>
                    <a:pt x="4783" y="3460"/>
                  </a:lnTo>
                  <a:cubicBezTo>
                    <a:pt x="4783" y="3595"/>
                    <a:pt x="4688" y="3703"/>
                    <a:pt x="4566" y="3703"/>
                  </a:cubicBezTo>
                  <a:cubicBezTo>
                    <a:pt x="4449" y="3703"/>
                    <a:pt x="4349" y="3595"/>
                    <a:pt x="4349" y="3460"/>
                  </a:cubicBezTo>
                  <a:lnTo>
                    <a:pt x="4349" y="729"/>
                  </a:lnTo>
                  <a:cubicBezTo>
                    <a:pt x="4349" y="594"/>
                    <a:pt x="4449" y="486"/>
                    <a:pt x="4566" y="486"/>
                  </a:cubicBezTo>
                  <a:close/>
                  <a:moveTo>
                    <a:pt x="5854" y="486"/>
                  </a:moveTo>
                  <a:cubicBezTo>
                    <a:pt x="5975" y="486"/>
                    <a:pt x="6071" y="594"/>
                    <a:pt x="6071" y="729"/>
                  </a:cubicBezTo>
                  <a:lnTo>
                    <a:pt x="6071" y="3460"/>
                  </a:lnTo>
                  <a:cubicBezTo>
                    <a:pt x="6071" y="3595"/>
                    <a:pt x="5975" y="3703"/>
                    <a:pt x="5854" y="3703"/>
                  </a:cubicBezTo>
                  <a:cubicBezTo>
                    <a:pt x="5732" y="3703"/>
                    <a:pt x="5637" y="3595"/>
                    <a:pt x="5637" y="3460"/>
                  </a:cubicBezTo>
                  <a:lnTo>
                    <a:pt x="5637" y="729"/>
                  </a:lnTo>
                  <a:cubicBezTo>
                    <a:pt x="5637" y="594"/>
                    <a:pt x="5732" y="486"/>
                    <a:pt x="5854" y="486"/>
                  </a:cubicBezTo>
                  <a:close/>
                  <a:moveTo>
                    <a:pt x="7050" y="486"/>
                  </a:moveTo>
                  <a:cubicBezTo>
                    <a:pt x="7168" y="486"/>
                    <a:pt x="7267" y="594"/>
                    <a:pt x="7267" y="729"/>
                  </a:cubicBezTo>
                  <a:lnTo>
                    <a:pt x="7267" y="3460"/>
                  </a:lnTo>
                  <a:cubicBezTo>
                    <a:pt x="7267" y="3595"/>
                    <a:pt x="7168" y="3703"/>
                    <a:pt x="7050" y="3703"/>
                  </a:cubicBezTo>
                  <a:cubicBezTo>
                    <a:pt x="6929" y="3703"/>
                    <a:pt x="6834" y="3595"/>
                    <a:pt x="6834" y="3460"/>
                  </a:cubicBezTo>
                  <a:lnTo>
                    <a:pt x="6834" y="729"/>
                  </a:lnTo>
                  <a:cubicBezTo>
                    <a:pt x="6834" y="594"/>
                    <a:pt x="6929" y="486"/>
                    <a:pt x="7050" y="486"/>
                  </a:cubicBezTo>
                  <a:close/>
                  <a:moveTo>
                    <a:pt x="1" y="0"/>
                  </a:moveTo>
                  <a:lnTo>
                    <a:pt x="1" y="3495"/>
                  </a:lnTo>
                  <a:cubicBezTo>
                    <a:pt x="1" y="3954"/>
                    <a:pt x="373" y="4327"/>
                    <a:pt x="833" y="4327"/>
                  </a:cubicBezTo>
                  <a:lnTo>
                    <a:pt x="6955" y="4327"/>
                  </a:lnTo>
                  <a:cubicBezTo>
                    <a:pt x="7415" y="4327"/>
                    <a:pt x="7783" y="3954"/>
                    <a:pt x="7783" y="3495"/>
                  </a:cubicBezTo>
                  <a:lnTo>
                    <a:pt x="778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19;p15">
              <a:extLst>
                <a:ext uri="{FF2B5EF4-FFF2-40B4-BE49-F238E27FC236}">
                  <a16:creationId xmlns:a16="http://schemas.microsoft.com/office/drawing/2014/main" id="{851F6609-902A-4B85-9851-F3B72794468C}"/>
                </a:ext>
              </a:extLst>
            </p:cNvPr>
            <p:cNvSpPr/>
            <p:nvPr/>
          </p:nvSpPr>
          <p:spPr>
            <a:xfrm>
              <a:off x="775942" y="3479881"/>
              <a:ext cx="1483447" cy="226883"/>
            </a:xfrm>
            <a:custGeom>
              <a:avLst/>
              <a:gdLst/>
              <a:ahLst/>
              <a:cxnLst/>
              <a:rect l="l" t="t" r="r" b="b"/>
              <a:pathLst>
                <a:path w="8369" h="1280" extrusionOk="0">
                  <a:moveTo>
                    <a:pt x="0" y="0"/>
                  </a:moveTo>
                  <a:lnTo>
                    <a:pt x="0" y="1279"/>
                  </a:lnTo>
                  <a:lnTo>
                    <a:pt x="8368" y="1279"/>
                  </a:lnTo>
                  <a:lnTo>
                    <a:pt x="8368" y="0"/>
                  </a:lnTo>
                  <a:close/>
                </a:path>
              </a:pathLst>
            </a:custGeom>
            <a:solidFill>
              <a:srgbClr val="FFE0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20;p15">
              <a:extLst>
                <a:ext uri="{FF2B5EF4-FFF2-40B4-BE49-F238E27FC236}">
                  <a16:creationId xmlns:a16="http://schemas.microsoft.com/office/drawing/2014/main" id="{DBE735D6-D576-493F-AFED-06B08410E4ED}"/>
                </a:ext>
              </a:extLst>
            </p:cNvPr>
            <p:cNvSpPr/>
            <p:nvPr/>
          </p:nvSpPr>
          <p:spPr>
            <a:xfrm>
              <a:off x="827345" y="3706588"/>
              <a:ext cx="1379753" cy="49276"/>
            </a:xfrm>
            <a:custGeom>
              <a:avLst/>
              <a:gdLst/>
              <a:ahLst/>
              <a:cxnLst/>
              <a:rect l="l" t="t" r="r" b="b"/>
              <a:pathLst>
                <a:path w="7784" h="278" extrusionOk="0">
                  <a:moveTo>
                    <a:pt x="1" y="0"/>
                  </a:moveTo>
                  <a:lnTo>
                    <a:pt x="1" y="278"/>
                  </a:lnTo>
                  <a:lnTo>
                    <a:pt x="7783" y="278"/>
                  </a:lnTo>
                  <a:lnTo>
                    <a:pt x="7783" y="0"/>
                  </a:lnTo>
                  <a:close/>
                </a:path>
              </a:pathLst>
            </a:custGeom>
            <a:solidFill>
              <a:srgbClr val="111A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21;p15">
              <a:extLst>
                <a:ext uri="{FF2B5EF4-FFF2-40B4-BE49-F238E27FC236}">
                  <a16:creationId xmlns:a16="http://schemas.microsoft.com/office/drawing/2014/main" id="{477A0675-3EB2-4DC6-B934-6A5005B37C3F}"/>
                </a:ext>
              </a:extLst>
            </p:cNvPr>
            <p:cNvSpPr/>
            <p:nvPr/>
          </p:nvSpPr>
          <p:spPr>
            <a:xfrm>
              <a:off x="964895" y="3090986"/>
              <a:ext cx="508899" cy="498080"/>
            </a:xfrm>
            <a:custGeom>
              <a:avLst/>
              <a:gdLst/>
              <a:ahLst/>
              <a:cxnLst/>
              <a:rect l="l" t="t" r="r" b="b"/>
              <a:pathLst>
                <a:path w="2871" h="2810" extrusionOk="0">
                  <a:moveTo>
                    <a:pt x="2531" y="0"/>
                  </a:moveTo>
                  <a:cubicBezTo>
                    <a:pt x="2453" y="0"/>
                    <a:pt x="2375" y="31"/>
                    <a:pt x="2316" y="91"/>
                  </a:cubicBezTo>
                  <a:lnTo>
                    <a:pt x="122" y="2285"/>
                  </a:lnTo>
                  <a:cubicBezTo>
                    <a:pt x="1" y="2402"/>
                    <a:pt x="1" y="2597"/>
                    <a:pt x="122" y="2719"/>
                  </a:cubicBezTo>
                  <a:cubicBezTo>
                    <a:pt x="183" y="2780"/>
                    <a:pt x="262" y="2810"/>
                    <a:pt x="341" y="2810"/>
                  </a:cubicBezTo>
                  <a:cubicBezTo>
                    <a:pt x="419" y="2810"/>
                    <a:pt x="497" y="2780"/>
                    <a:pt x="556" y="2719"/>
                  </a:cubicBezTo>
                  <a:lnTo>
                    <a:pt x="2750" y="525"/>
                  </a:lnTo>
                  <a:cubicBezTo>
                    <a:pt x="2871" y="408"/>
                    <a:pt x="2871" y="213"/>
                    <a:pt x="2750" y="91"/>
                  </a:cubicBezTo>
                  <a:cubicBezTo>
                    <a:pt x="2689" y="31"/>
                    <a:pt x="2610" y="0"/>
                    <a:pt x="253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22;p15">
              <a:extLst>
                <a:ext uri="{FF2B5EF4-FFF2-40B4-BE49-F238E27FC236}">
                  <a16:creationId xmlns:a16="http://schemas.microsoft.com/office/drawing/2014/main" id="{03580A8A-B20B-4697-9BBE-C21F869B3CB4}"/>
                </a:ext>
              </a:extLst>
            </p:cNvPr>
            <p:cNvSpPr/>
            <p:nvPr/>
          </p:nvSpPr>
          <p:spPr>
            <a:xfrm>
              <a:off x="1561355" y="3090986"/>
              <a:ext cx="508190" cy="498080"/>
            </a:xfrm>
            <a:custGeom>
              <a:avLst/>
              <a:gdLst/>
              <a:ahLst/>
              <a:cxnLst/>
              <a:rect l="l" t="t" r="r" b="b"/>
              <a:pathLst>
                <a:path w="2867" h="2810" extrusionOk="0">
                  <a:moveTo>
                    <a:pt x="340" y="0"/>
                  </a:moveTo>
                  <a:cubicBezTo>
                    <a:pt x="261" y="0"/>
                    <a:pt x="182" y="31"/>
                    <a:pt x="122" y="91"/>
                  </a:cubicBezTo>
                  <a:cubicBezTo>
                    <a:pt x="0" y="213"/>
                    <a:pt x="0" y="408"/>
                    <a:pt x="122" y="525"/>
                  </a:cubicBezTo>
                  <a:lnTo>
                    <a:pt x="2311" y="2719"/>
                  </a:lnTo>
                  <a:cubicBezTo>
                    <a:pt x="2372" y="2780"/>
                    <a:pt x="2451" y="2810"/>
                    <a:pt x="2530" y="2810"/>
                  </a:cubicBezTo>
                  <a:cubicBezTo>
                    <a:pt x="2609" y="2810"/>
                    <a:pt x="2688" y="2780"/>
                    <a:pt x="2749" y="2719"/>
                  </a:cubicBezTo>
                  <a:cubicBezTo>
                    <a:pt x="2866" y="2597"/>
                    <a:pt x="2866" y="2402"/>
                    <a:pt x="2749" y="2285"/>
                  </a:cubicBezTo>
                  <a:lnTo>
                    <a:pt x="555" y="91"/>
                  </a:lnTo>
                  <a:cubicBezTo>
                    <a:pt x="497" y="31"/>
                    <a:pt x="419" y="0"/>
                    <a:pt x="34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23;p15">
              <a:extLst>
                <a:ext uri="{FF2B5EF4-FFF2-40B4-BE49-F238E27FC236}">
                  <a16:creationId xmlns:a16="http://schemas.microsoft.com/office/drawing/2014/main" id="{E864F720-FC74-4A5E-BE6D-61F67CCE142D}"/>
                </a:ext>
              </a:extLst>
            </p:cNvPr>
            <p:cNvSpPr/>
            <p:nvPr/>
          </p:nvSpPr>
          <p:spPr>
            <a:xfrm>
              <a:off x="2044727" y="3556631"/>
              <a:ext cx="1138332" cy="1033914"/>
            </a:xfrm>
            <a:custGeom>
              <a:avLst/>
              <a:gdLst/>
              <a:ahLst/>
              <a:cxnLst/>
              <a:rect l="l" t="t" r="r" b="b"/>
              <a:pathLst>
                <a:path w="6422" h="5833" extrusionOk="0">
                  <a:moveTo>
                    <a:pt x="516" y="1"/>
                  </a:moveTo>
                  <a:lnTo>
                    <a:pt x="0" y="5832"/>
                  </a:lnTo>
                  <a:lnTo>
                    <a:pt x="6422" y="5832"/>
                  </a:lnTo>
                  <a:lnTo>
                    <a:pt x="594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24;p15">
              <a:extLst>
                <a:ext uri="{FF2B5EF4-FFF2-40B4-BE49-F238E27FC236}">
                  <a16:creationId xmlns:a16="http://schemas.microsoft.com/office/drawing/2014/main" id="{EDBB56C8-E3C1-41E8-9C9E-46D52DD3BFF1}"/>
                </a:ext>
              </a:extLst>
            </p:cNvPr>
            <p:cNvSpPr/>
            <p:nvPr/>
          </p:nvSpPr>
          <p:spPr>
            <a:xfrm>
              <a:off x="2349781" y="3648094"/>
              <a:ext cx="71611" cy="71610"/>
            </a:xfrm>
            <a:custGeom>
              <a:avLst/>
              <a:gdLst/>
              <a:ahLst/>
              <a:cxnLst/>
              <a:rect l="l" t="t" r="r" b="b"/>
              <a:pathLst>
                <a:path w="404" h="404" extrusionOk="0">
                  <a:moveTo>
                    <a:pt x="200" y="1"/>
                  </a:moveTo>
                  <a:cubicBezTo>
                    <a:pt x="92" y="1"/>
                    <a:pt x="1" y="92"/>
                    <a:pt x="1" y="200"/>
                  </a:cubicBezTo>
                  <a:cubicBezTo>
                    <a:pt x="1" y="313"/>
                    <a:pt x="92" y="404"/>
                    <a:pt x="200" y="404"/>
                  </a:cubicBezTo>
                  <a:cubicBezTo>
                    <a:pt x="313" y="404"/>
                    <a:pt x="404" y="313"/>
                    <a:pt x="404" y="200"/>
                  </a:cubicBezTo>
                  <a:cubicBezTo>
                    <a:pt x="404" y="92"/>
                    <a:pt x="313" y="1"/>
                    <a:pt x="200" y="1"/>
                  </a:cubicBezTo>
                  <a:close/>
                </a:path>
              </a:pathLst>
            </a:custGeom>
            <a:solidFill>
              <a:srgbClr val="DA62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25;p15">
              <a:extLst>
                <a:ext uri="{FF2B5EF4-FFF2-40B4-BE49-F238E27FC236}">
                  <a16:creationId xmlns:a16="http://schemas.microsoft.com/office/drawing/2014/main" id="{2B2C5D71-E2BA-4BFA-B626-69A4D4A2CFB9}"/>
                </a:ext>
              </a:extLst>
            </p:cNvPr>
            <p:cNvSpPr/>
            <p:nvPr/>
          </p:nvSpPr>
          <p:spPr>
            <a:xfrm>
              <a:off x="2837762" y="3648094"/>
              <a:ext cx="71788" cy="71610"/>
            </a:xfrm>
            <a:custGeom>
              <a:avLst/>
              <a:gdLst/>
              <a:ahLst/>
              <a:cxnLst/>
              <a:rect l="l" t="t" r="r" b="b"/>
              <a:pathLst>
                <a:path w="405" h="404" extrusionOk="0">
                  <a:moveTo>
                    <a:pt x="205" y="1"/>
                  </a:moveTo>
                  <a:cubicBezTo>
                    <a:pt x="92" y="1"/>
                    <a:pt x="1" y="92"/>
                    <a:pt x="1" y="200"/>
                  </a:cubicBezTo>
                  <a:cubicBezTo>
                    <a:pt x="1" y="313"/>
                    <a:pt x="92" y="404"/>
                    <a:pt x="205" y="404"/>
                  </a:cubicBezTo>
                  <a:cubicBezTo>
                    <a:pt x="317" y="404"/>
                    <a:pt x="404" y="313"/>
                    <a:pt x="404" y="200"/>
                  </a:cubicBezTo>
                  <a:cubicBezTo>
                    <a:pt x="404" y="92"/>
                    <a:pt x="317" y="1"/>
                    <a:pt x="205" y="1"/>
                  </a:cubicBezTo>
                  <a:close/>
                </a:path>
              </a:pathLst>
            </a:custGeom>
            <a:solidFill>
              <a:srgbClr val="DA62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26;p15">
              <a:extLst>
                <a:ext uri="{FF2B5EF4-FFF2-40B4-BE49-F238E27FC236}">
                  <a16:creationId xmlns:a16="http://schemas.microsoft.com/office/drawing/2014/main" id="{AC3EB0D6-5D19-41C8-9755-8C5505962068}"/>
                </a:ext>
              </a:extLst>
            </p:cNvPr>
            <p:cNvSpPr/>
            <p:nvPr/>
          </p:nvSpPr>
          <p:spPr>
            <a:xfrm>
              <a:off x="2365202" y="3664224"/>
              <a:ext cx="527334" cy="392969"/>
            </a:xfrm>
            <a:custGeom>
              <a:avLst/>
              <a:gdLst/>
              <a:ahLst/>
              <a:cxnLst/>
              <a:rect l="l" t="t" r="r" b="b"/>
              <a:pathLst>
                <a:path w="2975" h="2217" extrusionOk="0">
                  <a:moveTo>
                    <a:pt x="109" y="1"/>
                  </a:moveTo>
                  <a:cubicBezTo>
                    <a:pt x="48" y="1"/>
                    <a:pt x="0" y="49"/>
                    <a:pt x="0" y="109"/>
                  </a:cubicBezTo>
                  <a:lnTo>
                    <a:pt x="0" y="842"/>
                  </a:lnTo>
                  <a:cubicBezTo>
                    <a:pt x="0" y="1601"/>
                    <a:pt x="560" y="2216"/>
                    <a:pt x="1245" y="2216"/>
                  </a:cubicBezTo>
                  <a:lnTo>
                    <a:pt x="1726" y="2216"/>
                  </a:lnTo>
                  <a:cubicBezTo>
                    <a:pt x="2415" y="2216"/>
                    <a:pt x="2975" y="1601"/>
                    <a:pt x="2975" y="842"/>
                  </a:cubicBezTo>
                  <a:lnTo>
                    <a:pt x="2975" y="109"/>
                  </a:lnTo>
                  <a:cubicBezTo>
                    <a:pt x="2975" y="49"/>
                    <a:pt x="2923" y="1"/>
                    <a:pt x="2862" y="1"/>
                  </a:cubicBezTo>
                  <a:cubicBezTo>
                    <a:pt x="2801" y="1"/>
                    <a:pt x="2754" y="49"/>
                    <a:pt x="2754" y="109"/>
                  </a:cubicBezTo>
                  <a:lnTo>
                    <a:pt x="2754" y="842"/>
                  </a:lnTo>
                  <a:cubicBezTo>
                    <a:pt x="2754" y="1479"/>
                    <a:pt x="2294" y="2000"/>
                    <a:pt x="1726" y="2000"/>
                  </a:cubicBezTo>
                  <a:lnTo>
                    <a:pt x="1245" y="2000"/>
                  </a:lnTo>
                  <a:cubicBezTo>
                    <a:pt x="677" y="2000"/>
                    <a:pt x="217" y="1479"/>
                    <a:pt x="217" y="842"/>
                  </a:cubicBezTo>
                  <a:lnTo>
                    <a:pt x="217" y="109"/>
                  </a:lnTo>
                  <a:cubicBezTo>
                    <a:pt x="217" y="49"/>
                    <a:pt x="169" y="1"/>
                    <a:pt x="109" y="1"/>
                  </a:cubicBezTo>
                  <a:close/>
                </a:path>
              </a:pathLst>
            </a:custGeom>
            <a:solidFill>
              <a:srgbClr val="9E2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27;p15">
              <a:extLst>
                <a:ext uri="{FF2B5EF4-FFF2-40B4-BE49-F238E27FC236}">
                  <a16:creationId xmlns:a16="http://schemas.microsoft.com/office/drawing/2014/main" id="{52A0ADF6-7A5C-4028-B23F-49FAC731F7C0}"/>
                </a:ext>
              </a:extLst>
            </p:cNvPr>
            <p:cNvSpPr/>
            <p:nvPr/>
          </p:nvSpPr>
          <p:spPr>
            <a:xfrm>
              <a:off x="2365911" y="3665111"/>
              <a:ext cx="525029" cy="354328"/>
            </a:xfrm>
            <a:custGeom>
              <a:avLst/>
              <a:gdLst/>
              <a:ahLst/>
              <a:cxnLst/>
              <a:rect l="l" t="t" r="r" b="b"/>
              <a:pathLst>
                <a:path w="2962" h="1999" extrusionOk="0">
                  <a:moveTo>
                    <a:pt x="105" y="0"/>
                  </a:moveTo>
                  <a:cubicBezTo>
                    <a:pt x="48" y="0"/>
                    <a:pt x="1" y="48"/>
                    <a:pt x="1" y="104"/>
                  </a:cubicBezTo>
                  <a:lnTo>
                    <a:pt x="1" y="759"/>
                  </a:lnTo>
                  <a:cubicBezTo>
                    <a:pt x="1" y="1444"/>
                    <a:pt x="556" y="1999"/>
                    <a:pt x="1241" y="1999"/>
                  </a:cubicBezTo>
                  <a:lnTo>
                    <a:pt x="1722" y="1999"/>
                  </a:lnTo>
                  <a:cubicBezTo>
                    <a:pt x="2407" y="1999"/>
                    <a:pt x="2962" y="1444"/>
                    <a:pt x="2962" y="759"/>
                  </a:cubicBezTo>
                  <a:lnTo>
                    <a:pt x="2962" y="104"/>
                  </a:lnTo>
                  <a:cubicBezTo>
                    <a:pt x="2962" y="48"/>
                    <a:pt x="2919" y="0"/>
                    <a:pt x="2858" y="0"/>
                  </a:cubicBezTo>
                  <a:cubicBezTo>
                    <a:pt x="2802" y="0"/>
                    <a:pt x="2754" y="48"/>
                    <a:pt x="2754" y="104"/>
                  </a:cubicBezTo>
                  <a:lnTo>
                    <a:pt x="2754" y="759"/>
                  </a:lnTo>
                  <a:cubicBezTo>
                    <a:pt x="2754" y="1331"/>
                    <a:pt x="2294" y="1795"/>
                    <a:pt x="1722" y="1795"/>
                  </a:cubicBezTo>
                  <a:lnTo>
                    <a:pt x="1241" y="1795"/>
                  </a:lnTo>
                  <a:cubicBezTo>
                    <a:pt x="673" y="1795"/>
                    <a:pt x="209" y="1331"/>
                    <a:pt x="209" y="759"/>
                  </a:cubicBezTo>
                  <a:lnTo>
                    <a:pt x="209" y="104"/>
                  </a:lnTo>
                  <a:cubicBezTo>
                    <a:pt x="209" y="48"/>
                    <a:pt x="161" y="0"/>
                    <a:pt x="10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28;p15">
              <a:extLst>
                <a:ext uri="{FF2B5EF4-FFF2-40B4-BE49-F238E27FC236}">
                  <a16:creationId xmlns:a16="http://schemas.microsoft.com/office/drawing/2014/main" id="{8F013656-A9DF-4454-B2F2-C97D1B44014B}"/>
                </a:ext>
              </a:extLst>
            </p:cNvPr>
            <p:cNvSpPr/>
            <p:nvPr/>
          </p:nvSpPr>
          <p:spPr>
            <a:xfrm>
              <a:off x="2840953" y="4158230"/>
              <a:ext cx="571825" cy="381802"/>
            </a:xfrm>
            <a:custGeom>
              <a:avLst/>
              <a:gdLst/>
              <a:ahLst/>
              <a:cxnLst/>
              <a:rect l="l" t="t" r="r" b="b"/>
              <a:pathLst>
                <a:path w="3226" h="2154" extrusionOk="0">
                  <a:moveTo>
                    <a:pt x="2890" y="0"/>
                  </a:moveTo>
                  <a:cubicBezTo>
                    <a:pt x="2885" y="0"/>
                    <a:pt x="2880" y="1"/>
                    <a:pt x="2875" y="2"/>
                  </a:cubicBezTo>
                  <a:lnTo>
                    <a:pt x="91" y="422"/>
                  </a:lnTo>
                  <a:cubicBezTo>
                    <a:pt x="35" y="431"/>
                    <a:pt x="0" y="479"/>
                    <a:pt x="9" y="531"/>
                  </a:cubicBezTo>
                  <a:lnTo>
                    <a:pt x="239" y="2070"/>
                  </a:lnTo>
                  <a:cubicBezTo>
                    <a:pt x="246" y="2120"/>
                    <a:pt x="289" y="2154"/>
                    <a:pt x="335" y="2154"/>
                  </a:cubicBezTo>
                  <a:cubicBezTo>
                    <a:pt x="341" y="2154"/>
                    <a:pt x="346" y="2153"/>
                    <a:pt x="351" y="2152"/>
                  </a:cubicBezTo>
                  <a:lnTo>
                    <a:pt x="3135" y="1732"/>
                  </a:lnTo>
                  <a:cubicBezTo>
                    <a:pt x="3191" y="1723"/>
                    <a:pt x="3226" y="1675"/>
                    <a:pt x="3217" y="1623"/>
                  </a:cubicBezTo>
                  <a:lnTo>
                    <a:pt x="2988" y="84"/>
                  </a:lnTo>
                  <a:cubicBezTo>
                    <a:pt x="2980" y="37"/>
                    <a:pt x="2940" y="0"/>
                    <a:pt x="28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29;p15">
              <a:extLst>
                <a:ext uri="{FF2B5EF4-FFF2-40B4-BE49-F238E27FC236}">
                  <a16:creationId xmlns:a16="http://schemas.microsoft.com/office/drawing/2014/main" id="{9BC3591B-721F-4CAC-843B-B2DE5178F7F8}"/>
                </a:ext>
              </a:extLst>
            </p:cNvPr>
            <p:cNvSpPr/>
            <p:nvPr/>
          </p:nvSpPr>
          <p:spPr>
            <a:xfrm>
              <a:off x="2846270" y="4197581"/>
              <a:ext cx="537437" cy="144638"/>
            </a:xfrm>
            <a:custGeom>
              <a:avLst/>
              <a:gdLst/>
              <a:ahLst/>
              <a:cxnLst/>
              <a:rect l="l" t="t" r="r" b="b"/>
              <a:pathLst>
                <a:path w="3032" h="816" extrusionOk="0">
                  <a:moveTo>
                    <a:pt x="2979" y="1"/>
                  </a:moveTo>
                  <a:lnTo>
                    <a:pt x="1" y="447"/>
                  </a:lnTo>
                  <a:lnTo>
                    <a:pt x="53" y="816"/>
                  </a:lnTo>
                  <a:lnTo>
                    <a:pt x="3031" y="365"/>
                  </a:lnTo>
                  <a:lnTo>
                    <a:pt x="2979" y="1"/>
                  </a:lnTo>
                  <a:close/>
                </a:path>
              </a:pathLst>
            </a:custGeom>
            <a:solidFill>
              <a:srgbClr val="4B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130;p15">
              <a:extLst>
                <a:ext uri="{FF2B5EF4-FFF2-40B4-BE49-F238E27FC236}">
                  <a16:creationId xmlns:a16="http://schemas.microsoft.com/office/drawing/2014/main" id="{8ADAE25B-A054-4A4E-B4E6-09586E191847}"/>
                </a:ext>
              </a:extLst>
            </p:cNvPr>
            <p:cNvSpPr/>
            <p:nvPr/>
          </p:nvSpPr>
          <p:spPr>
            <a:xfrm>
              <a:off x="3290469" y="4381393"/>
              <a:ext cx="72497" cy="70724"/>
            </a:xfrm>
            <a:custGeom>
              <a:avLst/>
              <a:gdLst/>
              <a:ahLst/>
              <a:cxnLst/>
              <a:rect l="l" t="t" r="r" b="b"/>
              <a:pathLst>
                <a:path w="409" h="399" extrusionOk="0">
                  <a:moveTo>
                    <a:pt x="356" y="0"/>
                  </a:moveTo>
                  <a:lnTo>
                    <a:pt x="1" y="56"/>
                  </a:lnTo>
                  <a:lnTo>
                    <a:pt x="53" y="399"/>
                  </a:lnTo>
                  <a:lnTo>
                    <a:pt x="408" y="343"/>
                  </a:lnTo>
                  <a:lnTo>
                    <a:pt x="3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131;p15">
              <a:extLst>
                <a:ext uri="{FF2B5EF4-FFF2-40B4-BE49-F238E27FC236}">
                  <a16:creationId xmlns:a16="http://schemas.microsoft.com/office/drawing/2014/main" id="{96995381-635E-46AC-9B3A-5AC789C925E6}"/>
                </a:ext>
              </a:extLst>
            </p:cNvPr>
            <p:cNvSpPr/>
            <p:nvPr/>
          </p:nvSpPr>
          <p:spPr>
            <a:xfrm>
              <a:off x="2905473" y="4395219"/>
              <a:ext cx="367450" cy="114682"/>
            </a:xfrm>
            <a:custGeom>
              <a:avLst/>
              <a:gdLst/>
              <a:ahLst/>
              <a:cxnLst/>
              <a:rect l="l" t="t" r="r" b="b"/>
              <a:pathLst>
                <a:path w="2073" h="647" extrusionOk="0">
                  <a:moveTo>
                    <a:pt x="2021" y="0"/>
                  </a:moveTo>
                  <a:lnTo>
                    <a:pt x="0" y="304"/>
                  </a:lnTo>
                  <a:lnTo>
                    <a:pt x="52" y="646"/>
                  </a:lnTo>
                  <a:lnTo>
                    <a:pt x="2073" y="343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74992983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5EE0F8D-83BE-4E26-A1A6-0E5F132378B8}"/>
              </a:ext>
            </a:extLst>
          </p:cNvPr>
          <p:cNvSpPr txBox="1">
            <a:spLocks/>
          </p:cNvSpPr>
          <p:nvPr/>
        </p:nvSpPr>
        <p:spPr>
          <a:xfrm rot="16200000">
            <a:off x="-2008223" y="2008225"/>
            <a:ext cx="5143502" cy="112705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b" anchorCtr="0">
            <a:normAutofit fontScale="8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6400" dirty="0">
                <a:solidFill>
                  <a:srgbClr val="FF6D2F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CODE CÀI ĐẶT</a:t>
            </a:r>
          </a:p>
        </p:txBody>
      </p:sp>
      <p:sp>
        <p:nvSpPr>
          <p:cNvPr id="4" name="Google Shape;681;p19">
            <a:extLst>
              <a:ext uri="{FF2B5EF4-FFF2-40B4-BE49-F238E27FC236}">
                <a16:creationId xmlns:a16="http://schemas.microsoft.com/office/drawing/2014/main" id="{0A3F050C-AFF7-43CC-8593-88B12780EF5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27055" y="0"/>
            <a:ext cx="8016944" cy="5847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dirty="0">
                <a:solidFill>
                  <a:srgbClr val="FF6D2F"/>
                </a:solidFill>
                <a:latin typeface="iCielBC Cubano Normal" panose="00000500000000000000" pitchFamily="50" charset="0"/>
              </a:rPr>
              <a:t>Load </a:t>
            </a:r>
            <a:r>
              <a:rPr lang="en-GB" sz="3200" dirty="0" err="1">
                <a:solidFill>
                  <a:srgbClr val="FF6D2F"/>
                </a:solidFill>
                <a:latin typeface="iCielBC Cubano Normal" panose="00000500000000000000" pitchFamily="50" charset="0"/>
              </a:rPr>
              <a:t>sản</a:t>
            </a:r>
            <a:r>
              <a:rPr lang="en-GB" sz="3200" dirty="0">
                <a:solidFill>
                  <a:srgbClr val="FF6D2F"/>
                </a:solidFill>
                <a:latin typeface="iCielBC Cubano Normal" panose="00000500000000000000" pitchFamily="50" charset="0"/>
              </a:rPr>
              <a:t> </a:t>
            </a:r>
            <a:r>
              <a:rPr lang="en-GB" sz="3200" dirty="0" err="1">
                <a:solidFill>
                  <a:srgbClr val="FF6D2F"/>
                </a:solidFill>
                <a:latin typeface="iCielBC Cubano Normal" panose="00000500000000000000" pitchFamily="50" charset="0"/>
              </a:rPr>
              <a:t>phẩm</a:t>
            </a:r>
            <a:r>
              <a:rPr lang="en-GB" sz="3200" dirty="0">
                <a:solidFill>
                  <a:srgbClr val="FF6D2F"/>
                </a:solidFill>
                <a:latin typeface="iCielBC Cubano Normal" panose="00000500000000000000" pitchFamily="50" charset="0"/>
              </a:rPr>
              <a:t> </a:t>
            </a:r>
            <a:r>
              <a:rPr lang="en-GB" sz="3200" dirty="0" err="1">
                <a:solidFill>
                  <a:srgbClr val="FF6D2F"/>
                </a:solidFill>
                <a:latin typeface="iCielBC Cubano Normal" panose="00000500000000000000" pitchFamily="50" charset="0"/>
              </a:rPr>
              <a:t>theo</a:t>
            </a:r>
            <a:r>
              <a:rPr lang="en-GB" sz="3200" dirty="0">
                <a:solidFill>
                  <a:srgbClr val="FF6D2F"/>
                </a:solidFill>
                <a:latin typeface="iCielBC Cubano Normal" panose="00000500000000000000" pitchFamily="50" charset="0"/>
              </a:rPr>
              <a:t> category</a:t>
            </a:r>
            <a:endParaRPr sz="3200" dirty="0">
              <a:solidFill>
                <a:srgbClr val="FF6D2F"/>
              </a:solidFill>
              <a:latin typeface="iCielBC Cubano Normal" panose="00000500000000000000" pitchFamily="50" charset="0"/>
            </a:endParaRPr>
          </a:p>
        </p:txBody>
      </p:sp>
      <p:grpSp>
        <p:nvGrpSpPr>
          <p:cNvPr id="5" name="Google Shape;60;p15">
            <a:extLst>
              <a:ext uri="{FF2B5EF4-FFF2-40B4-BE49-F238E27FC236}">
                <a16:creationId xmlns:a16="http://schemas.microsoft.com/office/drawing/2014/main" id="{B5CC559D-A2E1-46D7-97C8-A8A325D77046}"/>
              </a:ext>
            </a:extLst>
          </p:cNvPr>
          <p:cNvGrpSpPr/>
          <p:nvPr/>
        </p:nvGrpSpPr>
        <p:grpSpPr>
          <a:xfrm>
            <a:off x="6850689" y="2992600"/>
            <a:ext cx="2293310" cy="2150900"/>
            <a:chOff x="304800" y="1245775"/>
            <a:chExt cx="3603061" cy="3484627"/>
          </a:xfrm>
        </p:grpSpPr>
        <p:sp>
          <p:nvSpPr>
            <p:cNvPr id="6" name="Google Shape;61;p15">
              <a:extLst>
                <a:ext uri="{FF2B5EF4-FFF2-40B4-BE49-F238E27FC236}">
                  <a16:creationId xmlns:a16="http://schemas.microsoft.com/office/drawing/2014/main" id="{BFCBAC1B-B8C4-41FD-8828-20BAE7FB86E9}"/>
                </a:ext>
              </a:extLst>
            </p:cNvPr>
            <p:cNvSpPr/>
            <p:nvPr/>
          </p:nvSpPr>
          <p:spPr>
            <a:xfrm>
              <a:off x="2856196" y="2873496"/>
              <a:ext cx="291584" cy="384461"/>
            </a:xfrm>
            <a:custGeom>
              <a:avLst/>
              <a:gdLst/>
              <a:ahLst/>
              <a:cxnLst/>
              <a:rect l="l" t="t" r="r" b="b"/>
              <a:pathLst>
                <a:path w="1645" h="2169" extrusionOk="0">
                  <a:moveTo>
                    <a:pt x="963" y="2168"/>
                  </a:moveTo>
                  <a:cubicBezTo>
                    <a:pt x="963" y="2168"/>
                    <a:pt x="196" y="1964"/>
                    <a:pt x="96" y="1262"/>
                  </a:cubicBezTo>
                  <a:cubicBezTo>
                    <a:pt x="1" y="560"/>
                    <a:pt x="239" y="52"/>
                    <a:pt x="291" y="26"/>
                  </a:cubicBezTo>
                  <a:cubicBezTo>
                    <a:pt x="343" y="0"/>
                    <a:pt x="1644" y="1297"/>
                    <a:pt x="963" y="2168"/>
                  </a:cubicBezTo>
                  <a:close/>
                </a:path>
              </a:pathLst>
            </a:custGeom>
            <a:solidFill>
              <a:srgbClr val="72B8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62;p15">
              <a:extLst>
                <a:ext uri="{FF2B5EF4-FFF2-40B4-BE49-F238E27FC236}">
                  <a16:creationId xmlns:a16="http://schemas.microsoft.com/office/drawing/2014/main" id="{3B383F7A-6729-473C-80F0-DED7AFAF7B8C}"/>
                </a:ext>
              </a:extLst>
            </p:cNvPr>
            <p:cNvSpPr/>
            <p:nvPr/>
          </p:nvSpPr>
          <p:spPr>
            <a:xfrm>
              <a:off x="3197411" y="2806671"/>
              <a:ext cx="384466" cy="211462"/>
            </a:xfrm>
            <a:custGeom>
              <a:avLst/>
              <a:gdLst/>
              <a:ahLst/>
              <a:cxnLst/>
              <a:rect l="l" t="t" r="r" b="b"/>
              <a:pathLst>
                <a:path w="2169" h="1193" extrusionOk="0">
                  <a:moveTo>
                    <a:pt x="1" y="898"/>
                  </a:moveTo>
                  <a:cubicBezTo>
                    <a:pt x="1" y="898"/>
                    <a:pt x="313" y="165"/>
                    <a:pt x="1016" y="83"/>
                  </a:cubicBezTo>
                  <a:cubicBezTo>
                    <a:pt x="1722" y="0"/>
                    <a:pt x="2130" y="217"/>
                    <a:pt x="2156" y="269"/>
                  </a:cubicBezTo>
                  <a:cubicBezTo>
                    <a:pt x="2169" y="299"/>
                    <a:pt x="1852" y="794"/>
                    <a:pt x="1315" y="1023"/>
                  </a:cubicBezTo>
                  <a:cubicBezTo>
                    <a:pt x="924" y="1188"/>
                    <a:pt x="356" y="1192"/>
                    <a:pt x="1" y="89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63;p15">
              <a:extLst>
                <a:ext uri="{FF2B5EF4-FFF2-40B4-BE49-F238E27FC236}">
                  <a16:creationId xmlns:a16="http://schemas.microsoft.com/office/drawing/2014/main" id="{59E2E29F-7F15-4CF7-AEF2-59B34B4596AC}"/>
                </a:ext>
              </a:extLst>
            </p:cNvPr>
            <p:cNvSpPr/>
            <p:nvPr/>
          </p:nvSpPr>
          <p:spPr>
            <a:xfrm>
              <a:off x="2990732" y="2585281"/>
              <a:ext cx="302220" cy="373648"/>
            </a:xfrm>
            <a:custGeom>
              <a:avLst/>
              <a:gdLst/>
              <a:ahLst/>
              <a:cxnLst/>
              <a:rect l="l" t="t" r="r" b="b"/>
              <a:pathLst>
                <a:path w="1705" h="2108" extrusionOk="0">
                  <a:moveTo>
                    <a:pt x="1093" y="2108"/>
                  </a:moveTo>
                  <a:cubicBezTo>
                    <a:pt x="1093" y="2108"/>
                    <a:pt x="313" y="1969"/>
                    <a:pt x="157" y="1275"/>
                  </a:cubicBezTo>
                  <a:cubicBezTo>
                    <a:pt x="1" y="581"/>
                    <a:pt x="200" y="61"/>
                    <a:pt x="252" y="31"/>
                  </a:cubicBezTo>
                  <a:cubicBezTo>
                    <a:pt x="300" y="0"/>
                    <a:pt x="1705" y="1188"/>
                    <a:pt x="1093" y="2108"/>
                  </a:cubicBezTo>
                  <a:close/>
                </a:path>
              </a:pathLst>
            </a:custGeom>
            <a:solidFill>
              <a:srgbClr val="72B8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64;p15">
              <a:extLst>
                <a:ext uri="{FF2B5EF4-FFF2-40B4-BE49-F238E27FC236}">
                  <a16:creationId xmlns:a16="http://schemas.microsoft.com/office/drawing/2014/main" id="{6FC9613A-96F0-4F33-A869-2A37009B2C7A}"/>
                </a:ext>
              </a:extLst>
            </p:cNvPr>
            <p:cNvSpPr/>
            <p:nvPr/>
          </p:nvSpPr>
          <p:spPr>
            <a:xfrm>
              <a:off x="3022993" y="3137072"/>
              <a:ext cx="395988" cy="195332"/>
            </a:xfrm>
            <a:custGeom>
              <a:avLst/>
              <a:gdLst/>
              <a:ahLst/>
              <a:cxnLst/>
              <a:rect l="l" t="t" r="r" b="b"/>
              <a:pathLst>
                <a:path w="2234" h="1102" extrusionOk="0">
                  <a:moveTo>
                    <a:pt x="1" y="677"/>
                  </a:moveTo>
                  <a:cubicBezTo>
                    <a:pt x="1" y="677"/>
                    <a:pt x="417" y="1"/>
                    <a:pt x="1128" y="22"/>
                  </a:cubicBezTo>
                  <a:cubicBezTo>
                    <a:pt x="1835" y="44"/>
                    <a:pt x="2208" y="326"/>
                    <a:pt x="2225" y="382"/>
                  </a:cubicBezTo>
                  <a:cubicBezTo>
                    <a:pt x="2234" y="412"/>
                    <a:pt x="1848" y="850"/>
                    <a:pt x="1280" y="998"/>
                  </a:cubicBezTo>
                  <a:cubicBezTo>
                    <a:pt x="868" y="1102"/>
                    <a:pt x="309" y="1019"/>
                    <a:pt x="1" y="67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65;p15">
              <a:extLst>
                <a:ext uri="{FF2B5EF4-FFF2-40B4-BE49-F238E27FC236}">
                  <a16:creationId xmlns:a16="http://schemas.microsoft.com/office/drawing/2014/main" id="{0590A49F-4893-4060-8566-EDB7260D2262}"/>
                </a:ext>
              </a:extLst>
            </p:cNvPr>
            <p:cNvSpPr/>
            <p:nvPr/>
          </p:nvSpPr>
          <p:spPr>
            <a:xfrm>
              <a:off x="3366511" y="2440110"/>
              <a:ext cx="384466" cy="211462"/>
            </a:xfrm>
            <a:custGeom>
              <a:avLst/>
              <a:gdLst/>
              <a:ahLst/>
              <a:cxnLst/>
              <a:rect l="l" t="t" r="r" b="b"/>
              <a:pathLst>
                <a:path w="2169" h="1193" extrusionOk="0">
                  <a:moveTo>
                    <a:pt x="1" y="898"/>
                  </a:moveTo>
                  <a:cubicBezTo>
                    <a:pt x="1" y="898"/>
                    <a:pt x="313" y="165"/>
                    <a:pt x="1015" y="82"/>
                  </a:cubicBezTo>
                  <a:cubicBezTo>
                    <a:pt x="1718" y="0"/>
                    <a:pt x="2130" y="217"/>
                    <a:pt x="2156" y="269"/>
                  </a:cubicBezTo>
                  <a:cubicBezTo>
                    <a:pt x="2169" y="299"/>
                    <a:pt x="1852" y="793"/>
                    <a:pt x="1310" y="1023"/>
                  </a:cubicBezTo>
                  <a:cubicBezTo>
                    <a:pt x="924" y="1184"/>
                    <a:pt x="356" y="1192"/>
                    <a:pt x="1" y="89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66;p15">
              <a:extLst>
                <a:ext uri="{FF2B5EF4-FFF2-40B4-BE49-F238E27FC236}">
                  <a16:creationId xmlns:a16="http://schemas.microsoft.com/office/drawing/2014/main" id="{771817F8-9E97-4A6E-8D3B-6318867BC0A9}"/>
                </a:ext>
              </a:extLst>
            </p:cNvPr>
            <p:cNvSpPr/>
            <p:nvPr/>
          </p:nvSpPr>
          <p:spPr>
            <a:xfrm>
              <a:off x="3160542" y="2218721"/>
              <a:ext cx="301511" cy="373648"/>
            </a:xfrm>
            <a:custGeom>
              <a:avLst/>
              <a:gdLst/>
              <a:ahLst/>
              <a:cxnLst/>
              <a:rect l="l" t="t" r="r" b="b"/>
              <a:pathLst>
                <a:path w="1701" h="2108" extrusionOk="0">
                  <a:moveTo>
                    <a:pt x="1089" y="2108"/>
                  </a:moveTo>
                  <a:cubicBezTo>
                    <a:pt x="1089" y="2108"/>
                    <a:pt x="309" y="1969"/>
                    <a:pt x="153" y="1275"/>
                  </a:cubicBezTo>
                  <a:cubicBezTo>
                    <a:pt x="1" y="586"/>
                    <a:pt x="196" y="57"/>
                    <a:pt x="248" y="31"/>
                  </a:cubicBezTo>
                  <a:cubicBezTo>
                    <a:pt x="296" y="0"/>
                    <a:pt x="1700" y="1188"/>
                    <a:pt x="1089" y="210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67;p15">
              <a:extLst>
                <a:ext uri="{FF2B5EF4-FFF2-40B4-BE49-F238E27FC236}">
                  <a16:creationId xmlns:a16="http://schemas.microsoft.com/office/drawing/2014/main" id="{F1A4B7ED-F724-4EFD-BBF2-F4B8BFA10524}"/>
                </a:ext>
              </a:extLst>
            </p:cNvPr>
            <p:cNvSpPr/>
            <p:nvPr/>
          </p:nvSpPr>
          <p:spPr>
            <a:xfrm>
              <a:off x="3507251" y="1951245"/>
              <a:ext cx="352206" cy="259143"/>
            </a:xfrm>
            <a:custGeom>
              <a:avLst/>
              <a:gdLst/>
              <a:ahLst/>
              <a:cxnLst/>
              <a:rect l="l" t="t" r="r" b="b"/>
              <a:pathLst>
                <a:path w="1987" h="1462" extrusionOk="0">
                  <a:moveTo>
                    <a:pt x="0" y="1254"/>
                  </a:moveTo>
                  <a:cubicBezTo>
                    <a:pt x="0" y="1254"/>
                    <a:pt x="143" y="469"/>
                    <a:pt x="811" y="235"/>
                  </a:cubicBezTo>
                  <a:cubicBezTo>
                    <a:pt x="1479" y="1"/>
                    <a:pt x="1930" y="126"/>
                    <a:pt x="1964" y="174"/>
                  </a:cubicBezTo>
                  <a:cubicBezTo>
                    <a:pt x="1986" y="200"/>
                    <a:pt x="1782" y="746"/>
                    <a:pt x="1305" y="1089"/>
                  </a:cubicBezTo>
                  <a:cubicBezTo>
                    <a:pt x="963" y="1332"/>
                    <a:pt x="412" y="1462"/>
                    <a:pt x="0" y="125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68;p15">
              <a:extLst>
                <a:ext uri="{FF2B5EF4-FFF2-40B4-BE49-F238E27FC236}">
                  <a16:creationId xmlns:a16="http://schemas.microsoft.com/office/drawing/2014/main" id="{90B30638-EAB0-4594-B4AB-FCFC0B04704B}"/>
                </a:ext>
              </a:extLst>
            </p:cNvPr>
            <p:cNvSpPr/>
            <p:nvPr/>
          </p:nvSpPr>
          <p:spPr>
            <a:xfrm>
              <a:off x="3245092" y="1835144"/>
              <a:ext cx="317641" cy="340679"/>
            </a:xfrm>
            <a:custGeom>
              <a:avLst/>
              <a:gdLst/>
              <a:ahLst/>
              <a:cxnLst/>
              <a:rect l="l" t="t" r="r" b="b"/>
              <a:pathLst>
                <a:path w="1792" h="1922" extrusionOk="0">
                  <a:moveTo>
                    <a:pt x="1397" y="1887"/>
                  </a:moveTo>
                  <a:cubicBezTo>
                    <a:pt x="1397" y="1887"/>
                    <a:pt x="603" y="1922"/>
                    <a:pt x="304" y="1280"/>
                  </a:cubicBezTo>
                  <a:cubicBezTo>
                    <a:pt x="1" y="634"/>
                    <a:pt x="83" y="79"/>
                    <a:pt x="122" y="40"/>
                  </a:cubicBezTo>
                  <a:cubicBezTo>
                    <a:pt x="166" y="1"/>
                    <a:pt x="1791" y="859"/>
                    <a:pt x="1397" y="188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69;p15">
              <a:extLst>
                <a:ext uri="{FF2B5EF4-FFF2-40B4-BE49-F238E27FC236}">
                  <a16:creationId xmlns:a16="http://schemas.microsoft.com/office/drawing/2014/main" id="{C2A0AFAC-7C24-4862-9EBF-86741DC1C1B8}"/>
                </a:ext>
              </a:extLst>
            </p:cNvPr>
            <p:cNvSpPr/>
            <p:nvPr/>
          </p:nvSpPr>
          <p:spPr>
            <a:xfrm>
              <a:off x="3436527" y="1366485"/>
              <a:ext cx="239117" cy="444372"/>
            </a:xfrm>
            <a:custGeom>
              <a:avLst/>
              <a:gdLst/>
              <a:ahLst/>
              <a:cxnLst/>
              <a:rect l="l" t="t" r="r" b="b"/>
              <a:pathLst>
                <a:path w="1349" h="2507" extrusionOk="0">
                  <a:moveTo>
                    <a:pt x="737" y="2506"/>
                  </a:moveTo>
                  <a:cubicBezTo>
                    <a:pt x="737" y="2506"/>
                    <a:pt x="0" y="2012"/>
                    <a:pt x="156" y="1236"/>
                  </a:cubicBezTo>
                  <a:cubicBezTo>
                    <a:pt x="308" y="460"/>
                    <a:pt x="746" y="13"/>
                    <a:pt x="811" y="4"/>
                  </a:cubicBezTo>
                  <a:cubicBezTo>
                    <a:pt x="850" y="0"/>
                    <a:pt x="1288" y="620"/>
                    <a:pt x="1327" y="1301"/>
                  </a:cubicBezTo>
                  <a:cubicBezTo>
                    <a:pt x="1349" y="1747"/>
                    <a:pt x="1145" y="2246"/>
                    <a:pt x="737" y="250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70;p15">
              <a:extLst>
                <a:ext uri="{FF2B5EF4-FFF2-40B4-BE49-F238E27FC236}">
                  <a16:creationId xmlns:a16="http://schemas.microsoft.com/office/drawing/2014/main" id="{87476785-4914-4C5E-A7B0-F01DDF1BBB8D}"/>
                </a:ext>
              </a:extLst>
            </p:cNvPr>
            <p:cNvSpPr/>
            <p:nvPr/>
          </p:nvSpPr>
          <p:spPr>
            <a:xfrm>
              <a:off x="2923908" y="1764419"/>
              <a:ext cx="657262" cy="1627887"/>
            </a:xfrm>
            <a:custGeom>
              <a:avLst/>
              <a:gdLst/>
              <a:ahLst/>
              <a:cxnLst/>
              <a:rect l="l" t="t" r="r" b="b"/>
              <a:pathLst>
                <a:path w="3708" h="9184" extrusionOk="0">
                  <a:moveTo>
                    <a:pt x="3595" y="1"/>
                  </a:moveTo>
                  <a:cubicBezTo>
                    <a:pt x="3205" y="4922"/>
                    <a:pt x="9" y="9102"/>
                    <a:pt x="0" y="9115"/>
                  </a:cubicBezTo>
                  <a:lnTo>
                    <a:pt x="91" y="9184"/>
                  </a:lnTo>
                  <a:cubicBezTo>
                    <a:pt x="100" y="9171"/>
                    <a:pt x="3313" y="4965"/>
                    <a:pt x="3707" y="14"/>
                  </a:cubicBezTo>
                  <a:lnTo>
                    <a:pt x="359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71;p15">
              <a:extLst>
                <a:ext uri="{FF2B5EF4-FFF2-40B4-BE49-F238E27FC236}">
                  <a16:creationId xmlns:a16="http://schemas.microsoft.com/office/drawing/2014/main" id="{DC88F325-F42A-413A-8079-E526DAA2D009}"/>
                </a:ext>
              </a:extLst>
            </p:cNvPr>
            <p:cNvSpPr/>
            <p:nvPr/>
          </p:nvSpPr>
          <p:spPr>
            <a:xfrm>
              <a:off x="1376124" y="2851871"/>
              <a:ext cx="292116" cy="384461"/>
            </a:xfrm>
            <a:custGeom>
              <a:avLst/>
              <a:gdLst/>
              <a:ahLst/>
              <a:cxnLst/>
              <a:rect l="l" t="t" r="r" b="b"/>
              <a:pathLst>
                <a:path w="1648" h="2169" extrusionOk="0">
                  <a:moveTo>
                    <a:pt x="685" y="2169"/>
                  </a:moveTo>
                  <a:cubicBezTo>
                    <a:pt x="685" y="2169"/>
                    <a:pt x="1448" y="1965"/>
                    <a:pt x="1548" y="1263"/>
                  </a:cubicBezTo>
                  <a:cubicBezTo>
                    <a:pt x="1648" y="565"/>
                    <a:pt x="1409" y="53"/>
                    <a:pt x="1357" y="27"/>
                  </a:cubicBezTo>
                  <a:cubicBezTo>
                    <a:pt x="1305" y="1"/>
                    <a:pt x="0" y="1302"/>
                    <a:pt x="685" y="216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72;p15">
              <a:extLst>
                <a:ext uri="{FF2B5EF4-FFF2-40B4-BE49-F238E27FC236}">
                  <a16:creationId xmlns:a16="http://schemas.microsoft.com/office/drawing/2014/main" id="{16EC6DB4-2C78-40BD-ADE8-F62B1C1449DA}"/>
                </a:ext>
              </a:extLst>
            </p:cNvPr>
            <p:cNvSpPr/>
            <p:nvPr/>
          </p:nvSpPr>
          <p:spPr>
            <a:xfrm>
              <a:off x="942560" y="2785046"/>
              <a:ext cx="384466" cy="211639"/>
            </a:xfrm>
            <a:custGeom>
              <a:avLst/>
              <a:gdLst/>
              <a:ahLst/>
              <a:cxnLst/>
              <a:rect l="l" t="t" r="r" b="b"/>
              <a:pathLst>
                <a:path w="2169" h="1194" extrusionOk="0">
                  <a:moveTo>
                    <a:pt x="2169" y="903"/>
                  </a:moveTo>
                  <a:cubicBezTo>
                    <a:pt x="2169" y="903"/>
                    <a:pt x="1857" y="170"/>
                    <a:pt x="1154" y="83"/>
                  </a:cubicBezTo>
                  <a:cubicBezTo>
                    <a:pt x="448" y="1"/>
                    <a:pt x="40" y="222"/>
                    <a:pt x="14" y="274"/>
                  </a:cubicBezTo>
                  <a:cubicBezTo>
                    <a:pt x="1" y="304"/>
                    <a:pt x="317" y="794"/>
                    <a:pt x="855" y="1024"/>
                  </a:cubicBezTo>
                  <a:cubicBezTo>
                    <a:pt x="1245" y="1189"/>
                    <a:pt x="1809" y="1193"/>
                    <a:pt x="2169" y="90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73;p15">
              <a:extLst>
                <a:ext uri="{FF2B5EF4-FFF2-40B4-BE49-F238E27FC236}">
                  <a16:creationId xmlns:a16="http://schemas.microsoft.com/office/drawing/2014/main" id="{A451017D-AF76-4ED9-AA4F-B684B104247C}"/>
                </a:ext>
              </a:extLst>
            </p:cNvPr>
            <p:cNvSpPr/>
            <p:nvPr/>
          </p:nvSpPr>
          <p:spPr>
            <a:xfrm>
              <a:off x="1231662" y="2563833"/>
              <a:ext cx="301333" cy="374357"/>
            </a:xfrm>
            <a:custGeom>
              <a:avLst/>
              <a:gdLst/>
              <a:ahLst/>
              <a:cxnLst/>
              <a:rect l="l" t="t" r="r" b="b"/>
              <a:pathLst>
                <a:path w="1700" h="2112" extrusionOk="0">
                  <a:moveTo>
                    <a:pt x="612" y="2112"/>
                  </a:moveTo>
                  <a:cubicBezTo>
                    <a:pt x="612" y="2112"/>
                    <a:pt x="1392" y="1969"/>
                    <a:pt x="1548" y="1279"/>
                  </a:cubicBezTo>
                  <a:cubicBezTo>
                    <a:pt x="1700" y="585"/>
                    <a:pt x="1505" y="61"/>
                    <a:pt x="1453" y="30"/>
                  </a:cubicBezTo>
                  <a:cubicBezTo>
                    <a:pt x="1405" y="0"/>
                    <a:pt x="0" y="1192"/>
                    <a:pt x="612" y="211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74;p15">
              <a:extLst>
                <a:ext uri="{FF2B5EF4-FFF2-40B4-BE49-F238E27FC236}">
                  <a16:creationId xmlns:a16="http://schemas.microsoft.com/office/drawing/2014/main" id="{4B4A5E3C-BEED-42AC-A424-52F2072E4E1F}"/>
                </a:ext>
              </a:extLst>
            </p:cNvPr>
            <p:cNvSpPr/>
            <p:nvPr/>
          </p:nvSpPr>
          <p:spPr>
            <a:xfrm>
              <a:off x="1105634" y="3115624"/>
              <a:ext cx="395988" cy="195332"/>
            </a:xfrm>
            <a:custGeom>
              <a:avLst/>
              <a:gdLst/>
              <a:ahLst/>
              <a:cxnLst/>
              <a:rect l="l" t="t" r="r" b="b"/>
              <a:pathLst>
                <a:path w="2234" h="1102" extrusionOk="0">
                  <a:moveTo>
                    <a:pt x="2233" y="681"/>
                  </a:moveTo>
                  <a:cubicBezTo>
                    <a:pt x="2233" y="681"/>
                    <a:pt x="1812" y="0"/>
                    <a:pt x="1106" y="22"/>
                  </a:cubicBezTo>
                  <a:cubicBezTo>
                    <a:pt x="399" y="48"/>
                    <a:pt x="26" y="325"/>
                    <a:pt x="9" y="382"/>
                  </a:cubicBezTo>
                  <a:cubicBezTo>
                    <a:pt x="0" y="416"/>
                    <a:pt x="386" y="854"/>
                    <a:pt x="954" y="997"/>
                  </a:cubicBezTo>
                  <a:cubicBezTo>
                    <a:pt x="1366" y="1101"/>
                    <a:pt x="1925" y="1023"/>
                    <a:pt x="2233" y="68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75;p15">
              <a:extLst>
                <a:ext uri="{FF2B5EF4-FFF2-40B4-BE49-F238E27FC236}">
                  <a16:creationId xmlns:a16="http://schemas.microsoft.com/office/drawing/2014/main" id="{0950F600-6F92-4986-BFE1-875AC9F8372E}"/>
                </a:ext>
              </a:extLst>
            </p:cNvPr>
            <p:cNvSpPr/>
            <p:nvPr/>
          </p:nvSpPr>
          <p:spPr>
            <a:xfrm>
              <a:off x="773637" y="2418485"/>
              <a:ext cx="384289" cy="211462"/>
            </a:xfrm>
            <a:custGeom>
              <a:avLst/>
              <a:gdLst/>
              <a:ahLst/>
              <a:cxnLst/>
              <a:rect l="l" t="t" r="r" b="b"/>
              <a:pathLst>
                <a:path w="2168" h="1193" extrusionOk="0">
                  <a:moveTo>
                    <a:pt x="2168" y="902"/>
                  </a:moveTo>
                  <a:cubicBezTo>
                    <a:pt x="2168" y="902"/>
                    <a:pt x="1856" y="170"/>
                    <a:pt x="1153" y="83"/>
                  </a:cubicBezTo>
                  <a:cubicBezTo>
                    <a:pt x="447" y="1"/>
                    <a:pt x="39" y="222"/>
                    <a:pt x="13" y="274"/>
                  </a:cubicBezTo>
                  <a:cubicBezTo>
                    <a:pt x="0" y="304"/>
                    <a:pt x="317" y="798"/>
                    <a:pt x="854" y="1024"/>
                  </a:cubicBezTo>
                  <a:cubicBezTo>
                    <a:pt x="1244" y="1189"/>
                    <a:pt x="1812" y="1193"/>
                    <a:pt x="2168" y="90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76;p15">
              <a:extLst>
                <a:ext uri="{FF2B5EF4-FFF2-40B4-BE49-F238E27FC236}">
                  <a16:creationId xmlns:a16="http://schemas.microsoft.com/office/drawing/2014/main" id="{E518B74B-2F3C-45A1-B562-6B648C27CA77}"/>
                </a:ext>
              </a:extLst>
            </p:cNvPr>
            <p:cNvSpPr/>
            <p:nvPr/>
          </p:nvSpPr>
          <p:spPr>
            <a:xfrm>
              <a:off x="1062562" y="2197096"/>
              <a:ext cx="301334" cy="374535"/>
            </a:xfrm>
            <a:custGeom>
              <a:avLst/>
              <a:gdLst/>
              <a:ahLst/>
              <a:cxnLst/>
              <a:rect l="l" t="t" r="r" b="b"/>
              <a:pathLst>
                <a:path w="1700" h="2113" extrusionOk="0">
                  <a:moveTo>
                    <a:pt x="612" y="2112"/>
                  </a:moveTo>
                  <a:cubicBezTo>
                    <a:pt x="612" y="2112"/>
                    <a:pt x="1392" y="1974"/>
                    <a:pt x="1548" y="1280"/>
                  </a:cubicBezTo>
                  <a:cubicBezTo>
                    <a:pt x="1700" y="586"/>
                    <a:pt x="1505" y="62"/>
                    <a:pt x="1453" y="31"/>
                  </a:cubicBezTo>
                  <a:cubicBezTo>
                    <a:pt x="1405" y="1"/>
                    <a:pt x="0" y="1193"/>
                    <a:pt x="612" y="211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77;p15">
              <a:extLst>
                <a:ext uri="{FF2B5EF4-FFF2-40B4-BE49-F238E27FC236}">
                  <a16:creationId xmlns:a16="http://schemas.microsoft.com/office/drawing/2014/main" id="{3837DDD3-70BC-4949-9F5B-8BFD58DD6215}"/>
                </a:ext>
              </a:extLst>
            </p:cNvPr>
            <p:cNvSpPr/>
            <p:nvPr/>
          </p:nvSpPr>
          <p:spPr>
            <a:xfrm>
              <a:off x="665158" y="1930506"/>
              <a:ext cx="352206" cy="259143"/>
            </a:xfrm>
            <a:custGeom>
              <a:avLst/>
              <a:gdLst/>
              <a:ahLst/>
              <a:cxnLst/>
              <a:rect l="l" t="t" r="r" b="b"/>
              <a:pathLst>
                <a:path w="1987" h="1462" extrusionOk="0">
                  <a:moveTo>
                    <a:pt x="1987" y="1249"/>
                  </a:moveTo>
                  <a:cubicBezTo>
                    <a:pt x="1987" y="1249"/>
                    <a:pt x="1843" y="469"/>
                    <a:pt x="1176" y="235"/>
                  </a:cubicBezTo>
                  <a:cubicBezTo>
                    <a:pt x="508" y="0"/>
                    <a:pt x="57" y="126"/>
                    <a:pt x="22" y="170"/>
                  </a:cubicBezTo>
                  <a:cubicBezTo>
                    <a:pt x="1" y="196"/>
                    <a:pt x="205" y="746"/>
                    <a:pt x="681" y="1089"/>
                  </a:cubicBezTo>
                  <a:cubicBezTo>
                    <a:pt x="1024" y="1332"/>
                    <a:pt x="1575" y="1462"/>
                    <a:pt x="1987" y="124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78;p15">
              <a:extLst>
                <a:ext uri="{FF2B5EF4-FFF2-40B4-BE49-F238E27FC236}">
                  <a16:creationId xmlns:a16="http://schemas.microsoft.com/office/drawing/2014/main" id="{35057279-AD07-4D58-AD14-657C6CE0E49B}"/>
                </a:ext>
              </a:extLst>
            </p:cNvPr>
            <p:cNvSpPr/>
            <p:nvPr/>
          </p:nvSpPr>
          <p:spPr>
            <a:xfrm>
              <a:off x="961881" y="1813696"/>
              <a:ext cx="317464" cy="340679"/>
            </a:xfrm>
            <a:custGeom>
              <a:avLst/>
              <a:gdLst/>
              <a:ahLst/>
              <a:cxnLst/>
              <a:rect l="l" t="t" r="r" b="b"/>
              <a:pathLst>
                <a:path w="1791" h="1922" extrusionOk="0">
                  <a:moveTo>
                    <a:pt x="395" y="1886"/>
                  </a:moveTo>
                  <a:cubicBezTo>
                    <a:pt x="395" y="1886"/>
                    <a:pt x="1188" y="1921"/>
                    <a:pt x="1488" y="1279"/>
                  </a:cubicBezTo>
                  <a:cubicBezTo>
                    <a:pt x="1791" y="638"/>
                    <a:pt x="1709" y="83"/>
                    <a:pt x="1670" y="44"/>
                  </a:cubicBezTo>
                  <a:cubicBezTo>
                    <a:pt x="1626" y="0"/>
                    <a:pt x="0" y="859"/>
                    <a:pt x="395" y="188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79;p15">
              <a:extLst>
                <a:ext uri="{FF2B5EF4-FFF2-40B4-BE49-F238E27FC236}">
                  <a16:creationId xmlns:a16="http://schemas.microsoft.com/office/drawing/2014/main" id="{D0B0B4B7-50F6-40CE-AF2E-0880E89F1170}"/>
                </a:ext>
              </a:extLst>
            </p:cNvPr>
            <p:cNvSpPr/>
            <p:nvPr/>
          </p:nvSpPr>
          <p:spPr>
            <a:xfrm>
              <a:off x="848793" y="1345569"/>
              <a:ext cx="239294" cy="444549"/>
            </a:xfrm>
            <a:custGeom>
              <a:avLst/>
              <a:gdLst/>
              <a:ahLst/>
              <a:cxnLst/>
              <a:rect l="l" t="t" r="r" b="b"/>
              <a:pathLst>
                <a:path w="1350" h="2508" extrusionOk="0">
                  <a:moveTo>
                    <a:pt x="612" y="2507"/>
                  </a:moveTo>
                  <a:cubicBezTo>
                    <a:pt x="612" y="2507"/>
                    <a:pt x="1349" y="2013"/>
                    <a:pt x="1193" y="1237"/>
                  </a:cubicBezTo>
                  <a:cubicBezTo>
                    <a:pt x="1042" y="461"/>
                    <a:pt x="604" y="10"/>
                    <a:pt x="539" y="1"/>
                  </a:cubicBezTo>
                  <a:cubicBezTo>
                    <a:pt x="500" y="1"/>
                    <a:pt x="62" y="621"/>
                    <a:pt x="23" y="1302"/>
                  </a:cubicBezTo>
                  <a:cubicBezTo>
                    <a:pt x="1" y="1744"/>
                    <a:pt x="200" y="2243"/>
                    <a:pt x="612" y="250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80;p15">
              <a:extLst>
                <a:ext uri="{FF2B5EF4-FFF2-40B4-BE49-F238E27FC236}">
                  <a16:creationId xmlns:a16="http://schemas.microsoft.com/office/drawing/2014/main" id="{FE809745-32FC-4816-9C1D-66B8ABDC3CF3}"/>
                </a:ext>
              </a:extLst>
            </p:cNvPr>
            <p:cNvSpPr/>
            <p:nvPr/>
          </p:nvSpPr>
          <p:spPr>
            <a:xfrm>
              <a:off x="943447" y="1743681"/>
              <a:ext cx="657262" cy="1627178"/>
            </a:xfrm>
            <a:custGeom>
              <a:avLst/>
              <a:gdLst/>
              <a:ahLst/>
              <a:cxnLst/>
              <a:rect l="l" t="t" r="r" b="b"/>
              <a:pathLst>
                <a:path w="3708" h="9180" extrusionOk="0">
                  <a:moveTo>
                    <a:pt x="113" y="1"/>
                  </a:moveTo>
                  <a:lnTo>
                    <a:pt x="0" y="10"/>
                  </a:lnTo>
                  <a:cubicBezTo>
                    <a:pt x="391" y="4961"/>
                    <a:pt x="3603" y="9167"/>
                    <a:pt x="3616" y="9180"/>
                  </a:cubicBezTo>
                  <a:lnTo>
                    <a:pt x="3707" y="9110"/>
                  </a:lnTo>
                  <a:cubicBezTo>
                    <a:pt x="3699" y="9097"/>
                    <a:pt x="503" y="4918"/>
                    <a:pt x="11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81;p15">
              <a:extLst>
                <a:ext uri="{FF2B5EF4-FFF2-40B4-BE49-F238E27FC236}">
                  <a16:creationId xmlns:a16="http://schemas.microsoft.com/office/drawing/2014/main" id="{391C316B-DF3D-45C5-8E00-1B1F97D6E4CB}"/>
                </a:ext>
              </a:extLst>
            </p:cNvPr>
            <p:cNvSpPr/>
            <p:nvPr/>
          </p:nvSpPr>
          <p:spPr>
            <a:xfrm>
              <a:off x="3069965" y="3403839"/>
              <a:ext cx="768578" cy="913914"/>
            </a:xfrm>
            <a:custGeom>
              <a:avLst/>
              <a:gdLst/>
              <a:ahLst/>
              <a:cxnLst/>
              <a:rect l="l" t="t" r="r" b="b"/>
              <a:pathLst>
                <a:path w="4336" h="5156" extrusionOk="0">
                  <a:moveTo>
                    <a:pt x="581" y="4774"/>
                  </a:moveTo>
                  <a:cubicBezTo>
                    <a:pt x="581" y="4774"/>
                    <a:pt x="0" y="3776"/>
                    <a:pt x="482" y="2502"/>
                  </a:cubicBezTo>
                  <a:cubicBezTo>
                    <a:pt x="1427" y="0"/>
                    <a:pt x="4336" y="989"/>
                    <a:pt x="2753" y="3776"/>
                  </a:cubicBezTo>
                  <a:cubicBezTo>
                    <a:pt x="1969" y="5155"/>
                    <a:pt x="642" y="4748"/>
                    <a:pt x="581" y="477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82;p15">
              <a:extLst>
                <a:ext uri="{FF2B5EF4-FFF2-40B4-BE49-F238E27FC236}">
                  <a16:creationId xmlns:a16="http://schemas.microsoft.com/office/drawing/2014/main" id="{8E4AB4B9-F47D-4F8A-8260-A5F6921AE48F}"/>
                </a:ext>
              </a:extLst>
            </p:cNvPr>
            <p:cNvSpPr/>
            <p:nvPr/>
          </p:nvSpPr>
          <p:spPr>
            <a:xfrm>
              <a:off x="3182876" y="3684963"/>
              <a:ext cx="389075" cy="472910"/>
            </a:xfrm>
            <a:custGeom>
              <a:avLst/>
              <a:gdLst/>
              <a:ahLst/>
              <a:cxnLst/>
              <a:rect l="l" t="t" r="r" b="b"/>
              <a:pathLst>
                <a:path w="2195" h="2668" extrusionOk="0">
                  <a:moveTo>
                    <a:pt x="239" y="2667"/>
                  </a:moveTo>
                  <a:cubicBezTo>
                    <a:pt x="239" y="2667"/>
                    <a:pt x="287" y="2542"/>
                    <a:pt x="404" y="2294"/>
                  </a:cubicBezTo>
                  <a:cubicBezTo>
                    <a:pt x="386" y="2299"/>
                    <a:pt x="334" y="2286"/>
                    <a:pt x="226" y="2130"/>
                  </a:cubicBezTo>
                  <a:cubicBezTo>
                    <a:pt x="105" y="1948"/>
                    <a:pt x="1" y="1592"/>
                    <a:pt x="1" y="1592"/>
                  </a:cubicBezTo>
                  <a:lnTo>
                    <a:pt x="404" y="2290"/>
                  </a:lnTo>
                  <a:cubicBezTo>
                    <a:pt x="469" y="2160"/>
                    <a:pt x="547" y="1995"/>
                    <a:pt x="655" y="1796"/>
                  </a:cubicBezTo>
                  <a:cubicBezTo>
                    <a:pt x="621" y="1774"/>
                    <a:pt x="573" y="1692"/>
                    <a:pt x="521" y="1488"/>
                  </a:cubicBezTo>
                  <a:cubicBezTo>
                    <a:pt x="438" y="1176"/>
                    <a:pt x="473" y="617"/>
                    <a:pt x="473" y="617"/>
                  </a:cubicBezTo>
                  <a:lnTo>
                    <a:pt x="681" y="1753"/>
                  </a:lnTo>
                  <a:cubicBezTo>
                    <a:pt x="759" y="1609"/>
                    <a:pt x="850" y="1445"/>
                    <a:pt x="954" y="1263"/>
                  </a:cubicBezTo>
                  <a:cubicBezTo>
                    <a:pt x="976" y="1228"/>
                    <a:pt x="998" y="1189"/>
                    <a:pt x="1019" y="1154"/>
                  </a:cubicBezTo>
                  <a:cubicBezTo>
                    <a:pt x="989" y="1111"/>
                    <a:pt x="954" y="1028"/>
                    <a:pt x="911" y="872"/>
                  </a:cubicBezTo>
                  <a:cubicBezTo>
                    <a:pt x="829" y="560"/>
                    <a:pt x="868" y="1"/>
                    <a:pt x="868" y="1"/>
                  </a:cubicBezTo>
                  <a:lnTo>
                    <a:pt x="1063" y="1085"/>
                  </a:lnTo>
                  <a:cubicBezTo>
                    <a:pt x="1553" y="287"/>
                    <a:pt x="1848" y="70"/>
                    <a:pt x="1848" y="70"/>
                  </a:cubicBezTo>
                  <a:cubicBezTo>
                    <a:pt x="1848" y="70"/>
                    <a:pt x="1531" y="526"/>
                    <a:pt x="1102" y="1215"/>
                  </a:cubicBezTo>
                  <a:lnTo>
                    <a:pt x="2194" y="877"/>
                  </a:lnTo>
                  <a:cubicBezTo>
                    <a:pt x="2194" y="877"/>
                    <a:pt x="1713" y="1167"/>
                    <a:pt x="1401" y="1237"/>
                  </a:cubicBezTo>
                  <a:cubicBezTo>
                    <a:pt x="1206" y="1280"/>
                    <a:pt x="1111" y="1276"/>
                    <a:pt x="1072" y="1263"/>
                  </a:cubicBezTo>
                  <a:cubicBezTo>
                    <a:pt x="967" y="1427"/>
                    <a:pt x="855" y="1609"/>
                    <a:pt x="742" y="1796"/>
                  </a:cubicBezTo>
                  <a:lnTo>
                    <a:pt x="1874" y="1605"/>
                  </a:lnTo>
                  <a:cubicBezTo>
                    <a:pt x="1874" y="1605"/>
                    <a:pt x="1358" y="1831"/>
                    <a:pt x="1037" y="1861"/>
                  </a:cubicBezTo>
                  <a:cubicBezTo>
                    <a:pt x="850" y="1878"/>
                    <a:pt x="759" y="1861"/>
                    <a:pt x="716" y="1844"/>
                  </a:cubicBezTo>
                  <a:cubicBezTo>
                    <a:pt x="629" y="1987"/>
                    <a:pt x="543" y="2138"/>
                    <a:pt x="452" y="2290"/>
                  </a:cubicBezTo>
                  <a:lnTo>
                    <a:pt x="1245" y="2446"/>
                  </a:lnTo>
                  <a:cubicBezTo>
                    <a:pt x="1245" y="2446"/>
                    <a:pt x="868" y="2464"/>
                    <a:pt x="660" y="2407"/>
                  </a:cubicBezTo>
                  <a:cubicBezTo>
                    <a:pt x="495" y="2360"/>
                    <a:pt x="452" y="2320"/>
                    <a:pt x="447" y="2299"/>
                  </a:cubicBezTo>
                  <a:cubicBezTo>
                    <a:pt x="378" y="2420"/>
                    <a:pt x="308" y="2542"/>
                    <a:pt x="239" y="2667"/>
                  </a:cubicBezTo>
                  <a:close/>
                </a:path>
              </a:pathLst>
            </a:custGeom>
            <a:solidFill>
              <a:srgbClr val="0068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83;p15">
              <a:extLst>
                <a:ext uri="{FF2B5EF4-FFF2-40B4-BE49-F238E27FC236}">
                  <a16:creationId xmlns:a16="http://schemas.microsoft.com/office/drawing/2014/main" id="{AB9E7C51-F7B4-4005-8A9E-51EC1139568F}"/>
                </a:ext>
              </a:extLst>
            </p:cNvPr>
            <p:cNvSpPr/>
            <p:nvPr/>
          </p:nvSpPr>
          <p:spPr>
            <a:xfrm>
              <a:off x="304800" y="3064752"/>
              <a:ext cx="835580" cy="915509"/>
            </a:xfrm>
            <a:custGeom>
              <a:avLst/>
              <a:gdLst/>
              <a:ahLst/>
              <a:cxnLst/>
              <a:rect l="l" t="t" r="r" b="b"/>
              <a:pathLst>
                <a:path w="4714" h="5165" extrusionOk="0">
                  <a:moveTo>
                    <a:pt x="3677" y="5165"/>
                  </a:moveTo>
                  <a:cubicBezTo>
                    <a:pt x="3677" y="5165"/>
                    <a:pt x="2519" y="5152"/>
                    <a:pt x="1670" y="4090"/>
                  </a:cubicBezTo>
                  <a:cubicBezTo>
                    <a:pt x="0" y="2000"/>
                    <a:pt x="2337" y="1"/>
                    <a:pt x="3928" y="2789"/>
                  </a:cubicBezTo>
                  <a:cubicBezTo>
                    <a:pt x="4713" y="4163"/>
                    <a:pt x="3681" y="5095"/>
                    <a:pt x="3677" y="516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84;p15">
              <a:extLst>
                <a:ext uri="{FF2B5EF4-FFF2-40B4-BE49-F238E27FC236}">
                  <a16:creationId xmlns:a16="http://schemas.microsoft.com/office/drawing/2014/main" id="{2DD70C29-6E33-4484-BABA-67815311A59A}"/>
                </a:ext>
              </a:extLst>
            </p:cNvPr>
            <p:cNvSpPr/>
            <p:nvPr/>
          </p:nvSpPr>
          <p:spPr>
            <a:xfrm>
              <a:off x="554551" y="3407561"/>
              <a:ext cx="406800" cy="479823"/>
            </a:xfrm>
            <a:custGeom>
              <a:avLst/>
              <a:gdLst/>
              <a:ahLst/>
              <a:cxnLst/>
              <a:rect l="l" t="t" r="r" b="b"/>
              <a:pathLst>
                <a:path w="2295" h="2707" extrusionOk="0">
                  <a:moveTo>
                    <a:pt x="1969" y="2706"/>
                  </a:moveTo>
                  <a:cubicBezTo>
                    <a:pt x="1969" y="2706"/>
                    <a:pt x="1886" y="2606"/>
                    <a:pt x="1735" y="2377"/>
                  </a:cubicBezTo>
                  <a:cubicBezTo>
                    <a:pt x="1730" y="2394"/>
                    <a:pt x="1691" y="2433"/>
                    <a:pt x="1501" y="2446"/>
                  </a:cubicBezTo>
                  <a:cubicBezTo>
                    <a:pt x="1284" y="2459"/>
                    <a:pt x="924" y="2364"/>
                    <a:pt x="924" y="2364"/>
                  </a:cubicBezTo>
                  <a:lnTo>
                    <a:pt x="1730" y="2372"/>
                  </a:lnTo>
                  <a:cubicBezTo>
                    <a:pt x="1652" y="2255"/>
                    <a:pt x="1553" y="2104"/>
                    <a:pt x="1436" y="1908"/>
                  </a:cubicBezTo>
                  <a:cubicBezTo>
                    <a:pt x="1397" y="1921"/>
                    <a:pt x="1301" y="1926"/>
                    <a:pt x="1097" y="1865"/>
                  </a:cubicBezTo>
                  <a:cubicBezTo>
                    <a:pt x="790" y="1778"/>
                    <a:pt x="330" y="1462"/>
                    <a:pt x="330" y="1462"/>
                  </a:cubicBezTo>
                  <a:lnTo>
                    <a:pt x="1410" y="1865"/>
                  </a:lnTo>
                  <a:cubicBezTo>
                    <a:pt x="1323" y="1722"/>
                    <a:pt x="1232" y="1562"/>
                    <a:pt x="1128" y="1379"/>
                  </a:cubicBezTo>
                  <a:cubicBezTo>
                    <a:pt x="1110" y="1340"/>
                    <a:pt x="1089" y="1301"/>
                    <a:pt x="1067" y="1262"/>
                  </a:cubicBezTo>
                  <a:cubicBezTo>
                    <a:pt x="1015" y="1267"/>
                    <a:pt x="924" y="1258"/>
                    <a:pt x="772" y="1215"/>
                  </a:cubicBezTo>
                  <a:cubicBezTo>
                    <a:pt x="460" y="1124"/>
                    <a:pt x="0" y="807"/>
                    <a:pt x="0" y="807"/>
                  </a:cubicBezTo>
                  <a:lnTo>
                    <a:pt x="1028" y="1193"/>
                  </a:lnTo>
                  <a:cubicBezTo>
                    <a:pt x="594" y="365"/>
                    <a:pt x="560" y="1"/>
                    <a:pt x="560" y="1"/>
                  </a:cubicBezTo>
                  <a:cubicBezTo>
                    <a:pt x="560" y="1"/>
                    <a:pt x="790" y="508"/>
                    <a:pt x="1158" y="1228"/>
                  </a:cubicBezTo>
                  <a:lnTo>
                    <a:pt x="1431" y="113"/>
                  </a:lnTo>
                  <a:cubicBezTo>
                    <a:pt x="1431" y="113"/>
                    <a:pt x="1431" y="673"/>
                    <a:pt x="1331" y="981"/>
                  </a:cubicBezTo>
                  <a:cubicBezTo>
                    <a:pt x="1271" y="1171"/>
                    <a:pt x="1219" y="1249"/>
                    <a:pt x="1184" y="1280"/>
                  </a:cubicBezTo>
                  <a:cubicBezTo>
                    <a:pt x="1275" y="1453"/>
                    <a:pt x="1375" y="1640"/>
                    <a:pt x="1479" y="1830"/>
                  </a:cubicBezTo>
                  <a:lnTo>
                    <a:pt x="1891" y="764"/>
                  </a:lnTo>
                  <a:cubicBezTo>
                    <a:pt x="1891" y="764"/>
                    <a:pt x="1821" y="1319"/>
                    <a:pt x="1683" y="1609"/>
                  </a:cubicBezTo>
                  <a:cubicBezTo>
                    <a:pt x="1605" y="1778"/>
                    <a:pt x="1544" y="1852"/>
                    <a:pt x="1505" y="1882"/>
                  </a:cubicBezTo>
                  <a:cubicBezTo>
                    <a:pt x="1583" y="2030"/>
                    <a:pt x="1670" y="2182"/>
                    <a:pt x="1756" y="2333"/>
                  </a:cubicBezTo>
                  <a:lnTo>
                    <a:pt x="2294" y="1735"/>
                  </a:lnTo>
                  <a:cubicBezTo>
                    <a:pt x="2294" y="1735"/>
                    <a:pt x="2116" y="2064"/>
                    <a:pt x="1960" y="2216"/>
                  </a:cubicBezTo>
                  <a:cubicBezTo>
                    <a:pt x="1839" y="2333"/>
                    <a:pt x="1782" y="2346"/>
                    <a:pt x="1761" y="2342"/>
                  </a:cubicBezTo>
                  <a:cubicBezTo>
                    <a:pt x="1830" y="2463"/>
                    <a:pt x="1899" y="2585"/>
                    <a:pt x="1969" y="2706"/>
                  </a:cubicBezTo>
                  <a:close/>
                </a:path>
              </a:pathLst>
            </a:custGeom>
            <a:solidFill>
              <a:srgbClr val="0068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85;p15">
              <a:extLst>
                <a:ext uri="{FF2B5EF4-FFF2-40B4-BE49-F238E27FC236}">
                  <a16:creationId xmlns:a16="http://schemas.microsoft.com/office/drawing/2014/main" id="{BDDEB7D6-0DAF-4F28-BD32-BA56F850329C}"/>
                </a:ext>
              </a:extLst>
            </p:cNvPr>
            <p:cNvSpPr/>
            <p:nvPr/>
          </p:nvSpPr>
          <p:spPr>
            <a:xfrm>
              <a:off x="580607" y="4206798"/>
              <a:ext cx="3327254" cy="523604"/>
            </a:xfrm>
            <a:custGeom>
              <a:avLst/>
              <a:gdLst/>
              <a:ahLst/>
              <a:cxnLst/>
              <a:rect l="l" t="t" r="r" b="b"/>
              <a:pathLst>
                <a:path w="18771" h="2954" extrusionOk="0">
                  <a:moveTo>
                    <a:pt x="9383" y="1"/>
                  </a:moveTo>
                  <a:cubicBezTo>
                    <a:pt x="4202" y="1"/>
                    <a:pt x="1" y="660"/>
                    <a:pt x="1" y="1475"/>
                  </a:cubicBezTo>
                  <a:cubicBezTo>
                    <a:pt x="1" y="2290"/>
                    <a:pt x="4202" y="2953"/>
                    <a:pt x="9383" y="2953"/>
                  </a:cubicBezTo>
                  <a:cubicBezTo>
                    <a:pt x="14569" y="2953"/>
                    <a:pt x="18770" y="2290"/>
                    <a:pt x="18770" y="1475"/>
                  </a:cubicBezTo>
                  <a:cubicBezTo>
                    <a:pt x="18770" y="660"/>
                    <a:pt x="14569" y="1"/>
                    <a:pt x="93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86;p15">
              <a:extLst>
                <a:ext uri="{FF2B5EF4-FFF2-40B4-BE49-F238E27FC236}">
                  <a16:creationId xmlns:a16="http://schemas.microsoft.com/office/drawing/2014/main" id="{0D151458-C5CE-4A6E-B1EF-7C0298724196}"/>
                </a:ext>
              </a:extLst>
            </p:cNvPr>
            <p:cNvSpPr/>
            <p:nvPr/>
          </p:nvSpPr>
          <p:spPr>
            <a:xfrm>
              <a:off x="1517573" y="1245775"/>
              <a:ext cx="1740112" cy="2987414"/>
            </a:xfrm>
            <a:custGeom>
              <a:avLst/>
              <a:gdLst/>
              <a:ahLst/>
              <a:cxnLst/>
              <a:rect l="l" t="t" r="r" b="b"/>
              <a:pathLst>
                <a:path w="9817" h="16854" extrusionOk="0">
                  <a:moveTo>
                    <a:pt x="724" y="0"/>
                  </a:moveTo>
                  <a:cubicBezTo>
                    <a:pt x="325" y="0"/>
                    <a:pt x="0" y="343"/>
                    <a:pt x="0" y="763"/>
                  </a:cubicBezTo>
                  <a:lnTo>
                    <a:pt x="0" y="16090"/>
                  </a:lnTo>
                  <a:cubicBezTo>
                    <a:pt x="0" y="16511"/>
                    <a:pt x="325" y="16853"/>
                    <a:pt x="724" y="16853"/>
                  </a:cubicBezTo>
                  <a:lnTo>
                    <a:pt x="9088" y="16853"/>
                  </a:lnTo>
                  <a:cubicBezTo>
                    <a:pt x="9491" y="16853"/>
                    <a:pt x="9816" y="16511"/>
                    <a:pt x="9816" y="16090"/>
                  </a:cubicBezTo>
                  <a:lnTo>
                    <a:pt x="9816" y="763"/>
                  </a:lnTo>
                  <a:cubicBezTo>
                    <a:pt x="9816" y="343"/>
                    <a:pt x="9491" y="0"/>
                    <a:pt x="90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87;p15">
              <a:extLst>
                <a:ext uri="{FF2B5EF4-FFF2-40B4-BE49-F238E27FC236}">
                  <a16:creationId xmlns:a16="http://schemas.microsoft.com/office/drawing/2014/main" id="{3876FF98-4B33-48C5-90A6-721C3239B2E5}"/>
                </a:ext>
              </a:extLst>
            </p:cNvPr>
            <p:cNvSpPr/>
            <p:nvPr/>
          </p:nvSpPr>
          <p:spPr>
            <a:xfrm>
              <a:off x="1648209" y="1577062"/>
              <a:ext cx="1478838" cy="2347887"/>
            </a:xfrm>
            <a:custGeom>
              <a:avLst/>
              <a:gdLst/>
              <a:ahLst/>
              <a:cxnLst/>
              <a:rect l="l" t="t" r="r" b="b"/>
              <a:pathLst>
                <a:path w="8343" h="13246" extrusionOk="0">
                  <a:moveTo>
                    <a:pt x="0" y="0"/>
                  </a:moveTo>
                  <a:lnTo>
                    <a:pt x="0" y="13246"/>
                  </a:lnTo>
                  <a:lnTo>
                    <a:pt x="8342" y="13246"/>
                  </a:lnTo>
                  <a:lnTo>
                    <a:pt x="83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88;p15">
              <a:extLst>
                <a:ext uri="{FF2B5EF4-FFF2-40B4-BE49-F238E27FC236}">
                  <a16:creationId xmlns:a16="http://schemas.microsoft.com/office/drawing/2014/main" id="{D779EDFB-18D8-4A39-A293-DA3068F69BC7}"/>
                </a:ext>
              </a:extLst>
            </p:cNvPr>
            <p:cNvSpPr/>
            <p:nvPr/>
          </p:nvSpPr>
          <p:spPr>
            <a:xfrm>
              <a:off x="2132999" y="1367194"/>
              <a:ext cx="508190" cy="106174"/>
            </a:xfrm>
            <a:custGeom>
              <a:avLst/>
              <a:gdLst/>
              <a:ahLst/>
              <a:cxnLst/>
              <a:rect l="l" t="t" r="r" b="b"/>
              <a:pathLst>
                <a:path w="2867" h="599" extrusionOk="0">
                  <a:moveTo>
                    <a:pt x="300" y="0"/>
                  </a:moveTo>
                  <a:cubicBezTo>
                    <a:pt x="135" y="0"/>
                    <a:pt x="1" y="135"/>
                    <a:pt x="1" y="300"/>
                  </a:cubicBezTo>
                  <a:cubicBezTo>
                    <a:pt x="1" y="464"/>
                    <a:pt x="135" y="599"/>
                    <a:pt x="300" y="599"/>
                  </a:cubicBezTo>
                  <a:lnTo>
                    <a:pt x="2568" y="599"/>
                  </a:lnTo>
                  <a:cubicBezTo>
                    <a:pt x="2732" y="599"/>
                    <a:pt x="2867" y="464"/>
                    <a:pt x="2867" y="300"/>
                  </a:cubicBezTo>
                  <a:cubicBezTo>
                    <a:pt x="2867" y="135"/>
                    <a:pt x="2732" y="0"/>
                    <a:pt x="2568" y="0"/>
                  </a:cubicBezTo>
                  <a:close/>
                </a:path>
              </a:pathLst>
            </a:custGeom>
            <a:solidFill>
              <a:srgbClr val="E1DC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89;p15">
              <a:extLst>
                <a:ext uri="{FF2B5EF4-FFF2-40B4-BE49-F238E27FC236}">
                  <a16:creationId xmlns:a16="http://schemas.microsoft.com/office/drawing/2014/main" id="{AA5E84CE-3CEB-4436-AE62-5E65B01BC2D5}"/>
                </a:ext>
              </a:extLst>
            </p:cNvPr>
            <p:cNvSpPr/>
            <p:nvPr/>
          </p:nvSpPr>
          <p:spPr>
            <a:xfrm>
              <a:off x="2294478" y="3980090"/>
              <a:ext cx="186118" cy="186292"/>
            </a:xfrm>
            <a:custGeom>
              <a:avLst/>
              <a:gdLst/>
              <a:ahLst/>
              <a:cxnLst/>
              <a:rect l="l" t="t" r="r" b="b"/>
              <a:pathLst>
                <a:path w="1050" h="1051" extrusionOk="0">
                  <a:moveTo>
                    <a:pt x="525" y="1"/>
                  </a:moveTo>
                  <a:cubicBezTo>
                    <a:pt x="235" y="1"/>
                    <a:pt x="0" y="235"/>
                    <a:pt x="0" y="525"/>
                  </a:cubicBezTo>
                  <a:cubicBezTo>
                    <a:pt x="0" y="816"/>
                    <a:pt x="235" y="1050"/>
                    <a:pt x="525" y="1050"/>
                  </a:cubicBezTo>
                  <a:cubicBezTo>
                    <a:pt x="816" y="1050"/>
                    <a:pt x="1050" y="816"/>
                    <a:pt x="1050" y="525"/>
                  </a:cubicBezTo>
                  <a:cubicBezTo>
                    <a:pt x="1050" y="235"/>
                    <a:pt x="816" y="1"/>
                    <a:pt x="525" y="1"/>
                  </a:cubicBezTo>
                  <a:close/>
                </a:path>
              </a:pathLst>
            </a:custGeom>
            <a:solidFill>
              <a:srgbClr val="8F94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90;p15">
              <a:extLst>
                <a:ext uri="{FF2B5EF4-FFF2-40B4-BE49-F238E27FC236}">
                  <a16:creationId xmlns:a16="http://schemas.microsoft.com/office/drawing/2014/main" id="{23C5D6FB-FE80-4DAB-B589-D930034ECA0B}"/>
                </a:ext>
              </a:extLst>
            </p:cNvPr>
            <p:cNvSpPr/>
            <p:nvPr/>
          </p:nvSpPr>
          <p:spPr>
            <a:xfrm>
              <a:off x="2304404" y="3990194"/>
              <a:ext cx="166265" cy="166972"/>
            </a:xfrm>
            <a:custGeom>
              <a:avLst/>
              <a:gdLst/>
              <a:ahLst/>
              <a:cxnLst/>
              <a:rect l="l" t="t" r="r" b="b"/>
              <a:pathLst>
                <a:path w="938" h="942" extrusionOk="0">
                  <a:moveTo>
                    <a:pt x="469" y="0"/>
                  </a:moveTo>
                  <a:cubicBezTo>
                    <a:pt x="209" y="0"/>
                    <a:pt x="1" y="213"/>
                    <a:pt x="1" y="468"/>
                  </a:cubicBezTo>
                  <a:cubicBezTo>
                    <a:pt x="1" y="729"/>
                    <a:pt x="209" y="941"/>
                    <a:pt x="469" y="941"/>
                  </a:cubicBezTo>
                  <a:cubicBezTo>
                    <a:pt x="729" y="941"/>
                    <a:pt x="937" y="729"/>
                    <a:pt x="937" y="468"/>
                  </a:cubicBezTo>
                  <a:cubicBezTo>
                    <a:pt x="937" y="213"/>
                    <a:pt x="729" y="0"/>
                    <a:pt x="469" y="0"/>
                  </a:cubicBezTo>
                  <a:close/>
                </a:path>
              </a:pathLst>
            </a:custGeom>
            <a:solidFill>
              <a:srgbClr val="98A4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91;p15">
              <a:extLst>
                <a:ext uri="{FF2B5EF4-FFF2-40B4-BE49-F238E27FC236}">
                  <a16:creationId xmlns:a16="http://schemas.microsoft.com/office/drawing/2014/main" id="{80DBB515-0471-403F-8B69-1A634E245607}"/>
                </a:ext>
              </a:extLst>
            </p:cNvPr>
            <p:cNvSpPr/>
            <p:nvPr/>
          </p:nvSpPr>
          <p:spPr>
            <a:xfrm>
              <a:off x="2171464" y="1383324"/>
              <a:ext cx="425944" cy="74801"/>
            </a:xfrm>
            <a:custGeom>
              <a:avLst/>
              <a:gdLst/>
              <a:ahLst/>
              <a:cxnLst/>
              <a:rect l="l" t="t" r="r" b="b"/>
              <a:pathLst>
                <a:path w="2403" h="422" extrusionOk="0">
                  <a:moveTo>
                    <a:pt x="252" y="0"/>
                  </a:moveTo>
                  <a:cubicBezTo>
                    <a:pt x="114" y="0"/>
                    <a:pt x="1" y="91"/>
                    <a:pt x="1" y="209"/>
                  </a:cubicBezTo>
                  <a:cubicBezTo>
                    <a:pt x="1" y="326"/>
                    <a:pt x="114" y="421"/>
                    <a:pt x="252" y="421"/>
                  </a:cubicBezTo>
                  <a:lnTo>
                    <a:pt x="2151" y="421"/>
                  </a:lnTo>
                  <a:cubicBezTo>
                    <a:pt x="2290" y="421"/>
                    <a:pt x="2403" y="326"/>
                    <a:pt x="2403" y="209"/>
                  </a:cubicBezTo>
                  <a:cubicBezTo>
                    <a:pt x="2403" y="91"/>
                    <a:pt x="2290" y="0"/>
                    <a:pt x="2151" y="0"/>
                  </a:cubicBezTo>
                  <a:close/>
                </a:path>
              </a:pathLst>
            </a:custGeom>
            <a:solidFill>
              <a:srgbClr val="1C24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92;p15">
              <a:extLst>
                <a:ext uri="{FF2B5EF4-FFF2-40B4-BE49-F238E27FC236}">
                  <a16:creationId xmlns:a16="http://schemas.microsoft.com/office/drawing/2014/main" id="{FA761C9E-0EFC-4185-85FB-A920F83A495C}"/>
                </a:ext>
              </a:extLst>
            </p:cNvPr>
            <p:cNvSpPr/>
            <p:nvPr/>
          </p:nvSpPr>
          <p:spPr>
            <a:xfrm>
              <a:off x="1337660" y="1607727"/>
              <a:ext cx="2123692" cy="284490"/>
            </a:xfrm>
            <a:custGeom>
              <a:avLst/>
              <a:gdLst/>
              <a:ahLst/>
              <a:cxnLst/>
              <a:rect l="l" t="t" r="r" b="b"/>
              <a:pathLst>
                <a:path w="11981" h="1605" extrusionOk="0">
                  <a:moveTo>
                    <a:pt x="2671" y="0"/>
                  </a:moveTo>
                  <a:lnTo>
                    <a:pt x="1" y="1605"/>
                  </a:lnTo>
                  <a:lnTo>
                    <a:pt x="11980" y="1605"/>
                  </a:lnTo>
                  <a:lnTo>
                    <a:pt x="92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93;p15">
              <a:extLst>
                <a:ext uri="{FF2B5EF4-FFF2-40B4-BE49-F238E27FC236}">
                  <a16:creationId xmlns:a16="http://schemas.microsoft.com/office/drawing/2014/main" id="{B2787515-5CFE-4285-AFCC-BE9DFF04B042}"/>
                </a:ext>
              </a:extLst>
            </p:cNvPr>
            <p:cNvSpPr/>
            <p:nvPr/>
          </p:nvSpPr>
          <p:spPr>
            <a:xfrm>
              <a:off x="1337660" y="1892042"/>
              <a:ext cx="302929" cy="270665"/>
            </a:xfrm>
            <a:custGeom>
              <a:avLst/>
              <a:gdLst/>
              <a:ahLst/>
              <a:cxnLst/>
              <a:rect l="l" t="t" r="r" b="b"/>
              <a:pathLst>
                <a:path w="1709" h="1527" extrusionOk="0">
                  <a:moveTo>
                    <a:pt x="1" y="1"/>
                  </a:moveTo>
                  <a:lnTo>
                    <a:pt x="1" y="673"/>
                  </a:lnTo>
                  <a:cubicBezTo>
                    <a:pt x="1" y="1145"/>
                    <a:pt x="382" y="1527"/>
                    <a:pt x="855" y="1527"/>
                  </a:cubicBezTo>
                  <a:cubicBezTo>
                    <a:pt x="1327" y="1527"/>
                    <a:pt x="1709" y="1145"/>
                    <a:pt x="1709" y="673"/>
                  </a:cubicBezTo>
                  <a:lnTo>
                    <a:pt x="170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94;p15">
              <a:extLst>
                <a:ext uri="{FF2B5EF4-FFF2-40B4-BE49-F238E27FC236}">
                  <a16:creationId xmlns:a16="http://schemas.microsoft.com/office/drawing/2014/main" id="{C6FF82E5-F45B-43C1-B537-0F5BD097A9F7}"/>
                </a:ext>
              </a:extLst>
            </p:cNvPr>
            <p:cNvSpPr/>
            <p:nvPr/>
          </p:nvSpPr>
          <p:spPr>
            <a:xfrm>
              <a:off x="1640410" y="1892042"/>
              <a:ext cx="303815" cy="270665"/>
            </a:xfrm>
            <a:custGeom>
              <a:avLst/>
              <a:gdLst/>
              <a:ahLst/>
              <a:cxnLst/>
              <a:rect l="l" t="t" r="r" b="b"/>
              <a:pathLst>
                <a:path w="1714" h="1527" extrusionOk="0">
                  <a:moveTo>
                    <a:pt x="1" y="1"/>
                  </a:moveTo>
                  <a:lnTo>
                    <a:pt x="1" y="673"/>
                  </a:lnTo>
                  <a:cubicBezTo>
                    <a:pt x="1" y="1145"/>
                    <a:pt x="387" y="1527"/>
                    <a:pt x="859" y="1527"/>
                  </a:cubicBezTo>
                  <a:cubicBezTo>
                    <a:pt x="1332" y="1527"/>
                    <a:pt x="1713" y="1145"/>
                    <a:pt x="1713" y="673"/>
                  </a:cubicBezTo>
                  <a:lnTo>
                    <a:pt x="1713" y="1"/>
                  </a:lnTo>
                  <a:close/>
                </a:path>
              </a:pathLst>
            </a:custGeom>
            <a:solidFill>
              <a:srgbClr val="FFE0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95;p15">
              <a:extLst>
                <a:ext uri="{FF2B5EF4-FFF2-40B4-BE49-F238E27FC236}">
                  <a16:creationId xmlns:a16="http://schemas.microsoft.com/office/drawing/2014/main" id="{3E79B648-D796-492B-8993-969F4C8EE2BB}"/>
                </a:ext>
              </a:extLst>
            </p:cNvPr>
            <p:cNvSpPr/>
            <p:nvPr/>
          </p:nvSpPr>
          <p:spPr>
            <a:xfrm>
              <a:off x="1944047" y="1892042"/>
              <a:ext cx="303638" cy="270665"/>
            </a:xfrm>
            <a:custGeom>
              <a:avLst/>
              <a:gdLst/>
              <a:ahLst/>
              <a:cxnLst/>
              <a:rect l="l" t="t" r="r" b="b"/>
              <a:pathLst>
                <a:path w="1713" h="1527" extrusionOk="0">
                  <a:moveTo>
                    <a:pt x="0" y="1"/>
                  </a:moveTo>
                  <a:lnTo>
                    <a:pt x="0" y="673"/>
                  </a:lnTo>
                  <a:cubicBezTo>
                    <a:pt x="0" y="1145"/>
                    <a:pt x="386" y="1527"/>
                    <a:pt x="859" y="1527"/>
                  </a:cubicBezTo>
                  <a:cubicBezTo>
                    <a:pt x="1331" y="1527"/>
                    <a:pt x="1713" y="1145"/>
                    <a:pt x="1713" y="673"/>
                  </a:cubicBezTo>
                  <a:lnTo>
                    <a:pt x="171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96;p15">
              <a:extLst>
                <a:ext uri="{FF2B5EF4-FFF2-40B4-BE49-F238E27FC236}">
                  <a16:creationId xmlns:a16="http://schemas.microsoft.com/office/drawing/2014/main" id="{6DF28863-8789-41C3-8AE6-FC1ED8B621EF}"/>
                </a:ext>
              </a:extLst>
            </p:cNvPr>
            <p:cNvSpPr/>
            <p:nvPr/>
          </p:nvSpPr>
          <p:spPr>
            <a:xfrm>
              <a:off x="2247683" y="1892042"/>
              <a:ext cx="303638" cy="270665"/>
            </a:xfrm>
            <a:custGeom>
              <a:avLst/>
              <a:gdLst/>
              <a:ahLst/>
              <a:cxnLst/>
              <a:rect l="l" t="t" r="r" b="b"/>
              <a:pathLst>
                <a:path w="1713" h="1527" extrusionOk="0">
                  <a:moveTo>
                    <a:pt x="0" y="1"/>
                  </a:moveTo>
                  <a:lnTo>
                    <a:pt x="0" y="673"/>
                  </a:lnTo>
                  <a:cubicBezTo>
                    <a:pt x="0" y="1145"/>
                    <a:pt x="382" y="1527"/>
                    <a:pt x="854" y="1527"/>
                  </a:cubicBezTo>
                  <a:cubicBezTo>
                    <a:pt x="1327" y="1527"/>
                    <a:pt x="1713" y="1145"/>
                    <a:pt x="1713" y="673"/>
                  </a:cubicBezTo>
                  <a:lnTo>
                    <a:pt x="1713" y="1"/>
                  </a:lnTo>
                  <a:close/>
                </a:path>
              </a:pathLst>
            </a:custGeom>
            <a:solidFill>
              <a:srgbClr val="FFE0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97;p15">
              <a:extLst>
                <a:ext uri="{FF2B5EF4-FFF2-40B4-BE49-F238E27FC236}">
                  <a16:creationId xmlns:a16="http://schemas.microsoft.com/office/drawing/2014/main" id="{36AA3B97-0A74-4EAC-ABB0-48B43806962E}"/>
                </a:ext>
              </a:extLst>
            </p:cNvPr>
            <p:cNvSpPr/>
            <p:nvPr/>
          </p:nvSpPr>
          <p:spPr>
            <a:xfrm>
              <a:off x="2551142" y="1892042"/>
              <a:ext cx="303815" cy="270665"/>
            </a:xfrm>
            <a:custGeom>
              <a:avLst/>
              <a:gdLst/>
              <a:ahLst/>
              <a:cxnLst/>
              <a:rect l="l" t="t" r="r" b="b"/>
              <a:pathLst>
                <a:path w="1714" h="1527" extrusionOk="0">
                  <a:moveTo>
                    <a:pt x="1" y="1"/>
                  </a:moveTo>
                  <a:lnTo>
                    <a:pt x="1" y="673"/>
                  </a:lnTo>
                  <a:cubicBezTo>
                    <a:pt x="1" y="1145"/>
                    <a:pt x="382" y="1527"/>
                    <a:pt x="855" y="1527"/>
                  </a:cubicBezTo>
                  <a:cubicBezTo>
                    <a:pt x="1327" y="1527"/>
                    <a:pt x="1713" y="1145"/>
                    <a:pt x="1713" y="673"/>
                  </a:cubicBezTo>
                  <a:lnTo>
                    <a:pt x="171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98;p15">
              <a:extLst>
                <a:ext uri="{FF2B5EF4-FFF2-40B4-BE49-F238E27FC236}">
                  <a16:creationId xmlns:a16="http://schemas.microsoft.com/office/drawing/2014/main" id="{9A7D155C-06C0-4F54-8A3A-D26EAC17F06E}"/>
                </a:ext>
              </a:extLst>
            </p:cNvPr>
            <p:cNvSpPr/>
            <p:nvPr/>
          </p:nvSpPr>
          <p:spPr>
            <a:xfrm>
              <a:off x="2854778" y="1892042"/>
              <a:ext cx="302929" cy="270665"/>
            </a:xfrm>
            <a:custGeom>
              <a:avLst/>
              <a:gdLst/>
              <a:ahLst/>
              <a:cxnLst/>
              <a:rect l="l" t="t" r="r" b="b"/>
              <a:pathLst>
                <a:path w="1709" h="1527" extrusionOk="0">
                  <a:moveTo>
                    <a:pt x="0" y="1"/>
                  </a:moveTo>
                  <a:lnTo>
                    <a:pt x="0" y="673"/>
                  </a:lnTo>
                  <a:cubicBezTo>
                    <a:pt x="0" y="1145"/>
                    <a:pt x="382" y="1527"/>
                    <a:pt x="854" y="1527"/>
                  </a:cubicBezTo>
                  <a:cubicBezTo>
                    <a:pt x="1327" y="1527"/>
                    <a:pt x="1709" y="1145"/>
                    <a:pt x="1709" y="673"/>
                  </a:cubicBezTo>
                  <a:lnTo>
                    <a:pt x="1709" y="1"/>
                  </a:lnTo>
                  <a:close/>
                </a:path>
              </a:pathLst>
            </a:custGeom>
            <a:solidFill>
              <a:srgbClr val="FFE0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99;p15">
              <a:extLst>
                <a:ext uri="{FF2B5EF4-FFF2-40B4-BE49-F238E27FC236}">
                  <a16:creationId xmlns:a16="http://schemas.microsoft.com/office/drawing/2014/main" id="{CDADFD7D-CB25-46F8-A7DA-259260D2C681}"/>
                </a:ext>
              </a:extLst>
            </p:cNvPr>
            <p:cNvSpPr/>
            <p:nvPr/>
          </p:nvSpPr>
          <p:spPr>
            <a:xfrm>
              <a:off x="3461165" y="1892042"/>
              <a:ext cx="303638" cy="270665"/>
            </a:xfrm>
            <a:custGeom>
              <a:avLst/>
              <a:gdLst/>
              <a:ahLst/>
              <a:cxnLst/>
              <a:rect l="l" t="t" r="r" b="b"/>
              <a:pathLst>
                <a:path w="1713" h="1527" extrusionOk="0">
                  <a:moveTo>
                    <a:pt x="0" y="1"/>
                  </a:moveTo>
                  <a:lnTo>
                    <a:pt x="0" y="673"/>
                  </a:lnTo>
                  <a:cubicBezTo>
                    <a:pt x="0" y="1145"/>
                    <a:pt x="382" y="1527"/>
                    <a:pt x="854" y="1527"/>
                  </a:cubicBezTo>
                  <a:cubicBezTo>
                    <a:pt x="1327" y="1527"/>
                    <a:pt x="1713" y="1145"/>
                    <a:pt x="1713" y="673"/>
                  </a:cubicBezTo>
                  <a:lnTo>
                    <a:pt x="1713" y="1"/>
                  </a:lnTo>
                  <a:close/>
                </a:path>
              </a:pathLst>
            </a:custGeom>
            <a:solidFill>
              <a:srgbClr val="FFE0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00;p15">
              <a:extLst>
                <a:ext uri="{FF2B5EF4-FFF2-40B4-BE49-F238E27FC236}">
                  <a16:creationId xmlns:a16="http://schemas.microsoft.com/office/drawing/2014/main" id="{E0CDF253-37CD-4CF8-BCA5-F032D234DF60}"/>
                </a:ext>
              </a:extLst>
            </p:cNvPr>
            <p:cNvSpPr/>
            <p:nvPr/>
          </p:nvSpPr>
          <p:spPr>
            <a:xfrm>
              <a:off x="3157529" y="1892042"/>
              <a:ext cx="303815" cy="270665"/>
            </a:xfrm>
            <a:custGeom>
              <a:avLst/>
              <a:gdLst/>
              <a:ahLst/>
              <a:cxnLst/>
              <a:rect l="l" t="t" r="r" b="b"/>
              <a:pathLst>
                <a:path w="1714" h="1527" extrusionOk="0">
                  <a:moveTo>
                    <a:pt x="1" y="1"/>
                  </a:moveTo>
                  <a:lnTo>
                    <a:pt x="1" y="673"/>
                  </a:lnTo>
                  <a:cubicBezTo>
                    <a:pt x="1" y="1145"/>
                    <a:pt x="386" y="1527"/>
                    <a:pt x="859" y="1527"/>
                  </a:cubicBezTo>
                  <a:cubicBezTo>
                    <a:pt x="1332" y="1527"/>
                    <a:pt x="1713" y="1145"/>
                    <a:pt x="1713" y="673"/>
                  </a:cubicBezTo>
                  <a:lnTo>
                    <a:pt x="171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01;p15">
              <a:extLst>
                <a:ext uri="{FF2B5EF4-FFF2-40B4-BE49-F238E27FC236}">
                  <a16:creationId xmlns:a16="http://schemas.microsoft.com/office/drawing/2014/main" id="{46D98EE4-79BC-4B5B-9931-4DD079780447}"/>
                </a:ext>
              </a:extLst>
            </p:cNvPr>
            <p:cNvSpPr/>
            <p:nvPr/>
          </p:nvSpPr>
          <p:spPr>
            <a:xfrm>
              <a:off x="1337660" y="1607727"/>
              <a:ext cx="638827" cy="284490"/>
            </a:xfrm>
            <a:custGeom>
              <a:avLst/>
              <a:gdLst/>
              <a:ahLst/>
              <a:cxnLst/>
              <a:rect l="l" t="t" r="r" b="b"/>
              <a:pathLst>
                <a:path w="3604" h="1605" extrusionOk="0">
                  <a:moveTo>
                    <a:pt x="2671" y="0"/>
                  </a:moveTo>
                  <a:lnTo>
                    <a:pt x="1" y="1605"/>
                  </a:lnTo>
                  <a:lnTo>
                    <a:pt x="1709" y="1605"/>
                  </a:lnTo>
                  <a:lnTo>
                    <a:pt x="3604" y="0"/>
                  </a:lnTo>
                  <a:close/>
                </a:path>
              </a:pathLst>
            </a:custGeom>
            <a:solidFill>
              <a:srgbClr val="FF8B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02;p15">
              <a:extLst>
                <a:ext uri="{FF2B5EF4-FFF2-40B4-BE49-F238E27FC236}">
                  <a16:creationId xmlns:a16="http://schemas.microsoft.com/office/drawing/2014/main" id="{086522BD-8808-48BB-939D-66211332E00A}"/>
                </a:ext>
              </a:extLst>
            </p:cNvPr>
            <p:cNvSpPr/>
            <p:nvPr/>
          </p:nvSpPr>
          <p:spPr>
            <a:xfrm>
              <a:off x="1944047" y="1607727"/>
              <a:ext cx="362841" cy="284490"/>
            </a:xfrm>
            <a:custGeom>
              <a:avLst/>
              <a:gdLst/>
              <a:ahLst/>
              <a:cxnLst/>
              <a:rect l="l" t="t" r="r" b="b"/>
              <a:pathLst>
                <a:path w="2047" h="1605" extrusionOk="0">
                  <a:moveTo>
                    <a:pt x="1115" y="0"/>
                  </a:moveTo>
                  <a:lnTo>
                    <a:pt x="0" y="1605"/>
                  </a:lnTo>
                  <a:lnTo>
                    <a:pt x="1713" y="1605"/>
                  </a:lnTo>
                  <a:lnTo>
                    <a:pt x="2047" y="0"/>
                  </a:lnTo>
                  <a:close/>
                </a:path>
              </a:pathLst>
            </a:custGeom>
            <a:solidFill>
              <a:srgbClr val="FF8B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03;p15">
              <a:extLst>
                <a:ext uri="{FF2B5EF4-FFF2-40B4-BE49-F238E27FC236}">
                  <a16:creationId xmlns:a16="http://schemas.microsoft.com/office/drawing/2014/main" id="{CC72C998-5C1E-43FF-801E-822A4C066225}"/>
                </a:ext>
              </a:extLst>
            </p:cNvPr>
            <p:cNvSpPr/>
            <p:nvPr/>
          </p:nvSpPr>
          <p:spPr>
            <a:xfrm>
              <a:off x="2472087" y="1607727"/>
              <a:ext cx="382871" cy="284490"/>
            </a:xfrm>
            <a:custGeom>
              <a:avLst/>
              <a:gdLst/>
              <a:ahLst/>
              <a:cxnLst/>
              <a:rect l="l" t="t" r="r" b="b"/>
              <a:pathLst>
                <a:path w="2160" h="1605" extrusionOk="0">
                  <a:moveTo>
                    <a:pt x="0" y="0"/>
                  </a:moveTo>
                  <a:lnTo>
                    <a:pt x="447" y="1605"/>
                  </a:lnTo>
                  <a:lnTo>
                    <a:pt x="2159" y="1605"/>
                  </a:lnTo>
                  <a:lnTo>
                    <a:pt x="937" y="0"/>
                  </a:lnTo>
                  <a:close/>
                </a:path>
              </a:pathLst>
            </a:custGeom>
            <a:solidFill>
              <a:srgbClr val="FF8B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04;p15">
              <a:extLst>
                <a:ext uri="{FF2B5EF4-FFF2-40B4-BE49-F238E27FC236}">
                  <a16:creationId xmlns:a16="http://schemas.microsoft.com/office/drawing/2014/main" id="{93CDEA82-ED2F-417F-BE13-D77B0F608394}"/>
                </a:ext>
              </a:extLst>
            </p:cNvPr>
            <p:cNvSpPr/>
            <p:nvPr/>
          </p:nvSpPr>
          <p:spPr>
            <a:xfrm>
              <a:off x="2803197" y="1607727"/>
              <a:ext cx="658148" cy="284490"/>
            </a:xfrm>
            <a:custGeom>
              <a:avLst/>
              <a:gdLst/>
              <a:ahLst/>
              <a:cxnLst/>
              <a:rect l="l" t="t" r="r" b="b"/>
              <a:pathLst>
                <a:path w="3713" h="1605" extrusionOk="0">
                  <a:moveTo>
                    <a:pt x="1" y="0"/>
                  </a:moveTo>
                  <a:lnTo>
                    <a:pt x="2000" y="1605"/>
                  </a:lnTo>
                  <a:lnTo>
                    <a:pt x="3712" y="1605"/>
                  </a:lnTo>
                  <a:lnTo>
                    <a:pt x="933" y="0"/>
                  </a:lnTo>
                  <a:close/>
                </a:path>
              </a:pathLst>
            </a:custGeom>
            <a:solidFill>
              <a:srgbClr val="FF8B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05;p15">
              <a:extLst>
                <a:ext uri="{FF2B5EF4-FFF2-40B4-BE49-F238E27FC236}">
                  <a16:creationId xmlns:a16="http://schemas.microsoft.com/office/drawing/2014/main" id="{9746D299-C6A4-4E66-9790-5BE1F253F451}"/>
                </a:ext>
              </a:extLst>
            </p:cNvPr>
            <p:cNvSpPr/>
            <p:nvPr/>
          </p:nvSpPr>
          <p:spPr>
            <a:xfrm>
              <a:off x="2968398" y="1607727"/>
              <a:ext cx="799597" cy="284490"/>
            </a:xfrm>
            <a:custGeom>
              <a:avLst/>
              <a:gdLst/>
              <a:ahLst/>
              <a:cxnLst/>
              <a:rect l="l" t="t" r="r" b="b"/>
              <a:pathLst>
                <a:path w="4511" h="1605" extrusionOk="0">
                  <a:moveTo>
                    <a:pt x="1" y="0"/>
                  </a:moveTo>
                  <a:lnTo>
                    <a:pt x="2780" y="1605"/>
                  </a:lnTo>
                  <a:lnTo>
                    <a:pt x="4510" y="1605"/>
                  </a:lnTo>
                  <a:lnTo>
                    <a:pt x="93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06;p15">
              <a:extLst>
                <a:ext uri="{FF2B5EF4-FFF2-40B4-BE49-F238E27FC236}">
                  <a16:creationId xmlns:a16="http://schemas.microsoft.com/office/drawing/2014/main" id="{87075FE3-6637-46D6-8CCD-995985FA15EB}"/>
                </a:ext>
              </a:extLst>
            </p:cNvPr>
            <p:cNvSpPr/>
            <p:nvPr/>
          </p:nvSpPr>
          <p:spPr>
            <a:xfrm>
              <a:off x="1034024" y="1892042"/>
              <a:ext cx="303815" cy="270665"/>
            </a:xfrm>
            <a:custGeom>
              <a:avLst/>
              <a:gdLst/>
              <a:ahLst/>
              <a:cxnLst/>
              <a:rect l="l" t="t" r="r" b="b"/>
              <a:pathLst>
                <a:path w="1714" h="1527" extrusionOk="0">
                  <a:moveTo>
                    <a:pt x="1" y="1"/>
                  </a:moveTo>
                  <a:lnTo>
                    <a:pt x="1" y="673"/>
                  </a:lnTo>
                  <a:cubicBezTo>
                    <a:pt x="1" y="1145"/>
                    <a:pt x="382" y="1527"/>
                    <a:pt x="855" y="1527"/>
                  </a:cubicBezTo>
                  <a:cubicBezTo>
                    <a:pt x="1328" y="1527"/>
                    <a:pt x="1714" y="1145"/>
                    <a:pt x="1714" y="673"/>
                  </a:cubicBezTo>
                  <a:lnTo>
                    <a:pt x="1714" y="1"/>
                  </a:lnTo>
                  <a:close/>
                </a:path>
              </a:pathLst>
            </a:custGeom>
            <a:solidFill>
              <a:srgbClr val="FFE0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07;p15">
              <a:extLst>
                <a:ext uri="{FF2B5EF4-FFF2-40B4-BE49-F238E27FC236}">
                  <a16:creationId xmlns:a16="http://schemas.microsoft.com/office/drawing/2014/main" id="{0D00DCF5-6DAE-4E6A-B60E-5FBF8C1CDE28}"/>
                </a:ext>
              </a:extLst>
            </p:cNvPr>
            <p:cNvSpPr/>
            <p:nvPr/>
          </p:nvSpPr>
          <p:spPr>
            <a:xfrm>
              <a:off x="1034024" y="1607727"/>
              <a:ext cx="779567" cy="284490"/>
            </a:xfrm>
            <a:custGeom>
              <a:avLst/>
              <a:gdLst/>
              <a:ahLst/>
              <a:cxnLst/>
              <a:rect l="l" t="t" r="r" b="b"/>
              <a:pathLst>
                <a:path w="4398" h="1605" extrusionOk="0">
                  <a:moveTo>
                    <a:pt x="3465" y="0"/>
                  </a:moveTo>
                  <a:lnTo>
                    <a:pt x="1" y="1605"/>
                  </a:lnTo>
                  <a:lnTo>
                    <a:pt x="1714" y="1605"/>
                  </a:lnTo>
                  <a:lnTo>
                    <a:pt x="43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08;p15">
              <a:extLst>
                <a:ext uri="{FF2B5EF4-FFF2-40B4-BE49-F238E27FC236}">
                  <a16:creationId xmlns:a16="http://schemas.microsoft.com/office/drawing/2014/main" id="{A4F0809A-3593-40B2-BB66-45F7386A6618}"/>
                </a:ext>
              </a:extLst>
            </p:cNvPr>
            <p:cNvSpPr/>
            <p:nvPr/>
          </p:nvSpPr>
          <p:spPr>
            <a:xfrm>
              <a:off x="1647323" y="1569263"/>
              <a:ext cx="1485042" cy="38641"/>
            </a:xfrm>
            <a:custGeom>
              <a:avLst/>
              <a:gdLst/>
              <a:ahLst/>
              <a:cxnLst/>
              <a:rect l="l" t="t" r="r" b="b"/>
              <a:pathLst>
                <a:path w="8378" h="218" extrusionOk="0">
                  <a:moveTo>
                    <a:pt x="1" y="1"/>
                  </a:moveTo>
                  <a:lnTo>
                    <a:pt x="1" y="217"/>
                  </a:lnTo>
                  <a:lnTo>
                    <a:pt x="8377" y="217"/>
                  </a:lnTo>
                  <a:lnTo>
                    <a:pt x="8377" y="1"/>
                  </a:lnTo>
                  <a:close/>
                </a:path>
              </a:pathLst>
            </a:custGeom>
            <a:solidFill>
              <a:srgbClr val="FF8B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09;p15">
              <a:extLst>
                <a:ext uri="{FF2B5EF4-FFF2-40B4-BE49-F238E27FC236}">
                  <a16:creationId xmlns:a16="http://schemas.microsoft.com/office/drawing/2014/main" id="{953E99BF-16B7-4D8A-93BD-C7D06B20F092}"/>
                </a:ext>
              </a:extLst>
            </p:cNvPr>
            <p:cNvSpPr/>
            <p:nvPr/>
          </p:nvSpPr>
          <p:spPr>
            <a:xfrm>
              <a:off x="1161647" y="2210035"/>
              <a:ext cx="904710" cy="783456"/>
            </a:xfrm>
            <a:custGeom>
              <a:avLst/>
              <a:gdLst/>
              <a:ahLst/>
              <a:cxnLst/>
              <a:rect l="l" t="t" r="r" b="b"/>
              <a:pathLst>
                <a:path w="5104" h="4420" extrusionOk="0">
                  <a:moveTo>
                    <a:pt x="931" y="975"/>
                  </a:moveTo>
                  <a:cubicBezTo>
                    <a:pt x="978" y="975"/>
                    <a:pt x="1024" y="987"/>
                    <a:pt x="1067" y="1012"/>
                  </a:cubicBezTo>
                  <a:cubicBezTo>
                    <a:pt x="1193" y="1090"/>
                    <a:pt x="1236" y="1250"/>
                    <a:pt x="1158" y="1376"/>
                  </a:cubicBezTo>
                  <a:cubicBezTo>
                    <a:pt x="1110" y="1459"/>
                    <a:pt x="1021" y="1506"/>
                    <a:pt x="931" y="1506"/>
                  </a:cubicBezTo>
                  <a:cubicBezTo>
                    <a:pt x="884" y="1506"/>
                    <a:pt x="837" y="1494"/>
                    <a:pt x="794" y="1467"/>
                  </a:cubicBezTo>
                  <a:cubicBezTo>
                    <a:pt x="668" y="1393"/>
                    <a:pt x="629" y="1229"/>
                    <a:pt x="703" y="1103"/>
                  </a:cubicBezTo>
                  <a:cubicBezTo>
                    <a:pt x="755" y="1020"/>
                    <a:pt x="842" y="975"/>
                    <a:pt x="931" y="975"/>
                  </a:cubicBezTo>
                  <a:close/>
                  <a:moveTo>
                    <a:pt x="1327" y="1"/>
                  </a:moveTo>
                  <a:cubicBezTo>
                    <a:pt x="1300" y="1"/>
                    <a:pt x="1273" y="8"/>
                    <a:pt x="1249" y="23"/>
                  </a:cubicBezTo>
                  <a:lnTo>
                    <a:pt x="109" y="652"/>
                  </a:lnTo>
                  <a:cubicBezTo>
                    <a:pt x="57" y="678"/>
                    <a:pt x="27" y="730"/>
                    <a:pt x="27" y="786"/>
                  </a:cubicBezTo>
                  <a:lnTo>
                    <a:pt x="1" y="2091"/>
                  </a:lnTo>
                  <a:cubicBezTo>
                    <a:pt x="1" y="2148"/>
                    <a:pt x="31" y="2200"/>
                    <a:pt x="79" y="2230"/>
                  </a:cubicBezTo>
                  <a:lnTo>
                    <a:pt x="3677" y="4398"/>
                  </a:lnTo>
                  <a:cubicBezTo>
                    <a:pt x="3702" y="4412"/>
                    <a:pt x="3728" y="4419"/>
                    <a:pt x="3755" y="4419"/>
                  </a:cubicBezTo>
                  <a:cubicBezTo>
                    <a:pt x="3809" y="4419"/>
                    <a:pt x="3862" y="4391"/>
                    <a:pt x="3894" y="4342"/>
                  </a:cubicBezTo>
                  <a:lnTo>
                    <a:pt x="5056" y="2408"/>
                  </a:lnTo>
                  <a:cubicBezTo>
                    <a:pt x="5104" y="2334"/>
                    <a:pt x="5078" y="2235"/>
                    <a:pt x="5004" y="2191"/>
                  </a:cubicBezTo>
                  <a:lnTo>
                    <a:pt x="1405" y="23"/>
                  </a:lnTo>
                  <a:cubicBezTo>
                    <a:pt x="1382" y="8"/>
                    <a:pt x="1354" y="1"/>
                    <a:pt x="132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10;p15">
              <a:extLst>
                <a:ext uri="{FF2B5EF4-FFF2-40B4-BE49-F238E27FC236}">
                  <a16:creationId xmlns:a16="http://schemas.microsoft.com/office/drawing/2014/main" id="{AA43021F-C8A1-4F09-9951-EDBCB61183B8}"/>
                </a:ext>
              </a:extLst>
            </p:cNvPr>
            <p:cNvSpPr/>
            <p:nvPr/>
          </p:nvSpPr>
          <p:spPr>
            <a:xfrm>
              <a:off x="1417602" y="2425398"/>
              <a:ext cx="212351" cy="221566"/>
            </a:xfrm>
            <a:custGeom>
              <a:avLst/>
              <a:gdLst/>
              <a:ahLst/>
              <a:cxnLst/>
              <a:rect l="l" t="t" r="r" b="b"/>
              <a:pathLst>
                <a:path w="1198" h="1250" extrusionOk="0">
                  <a:moveTo>
                    <a:pt x="386" y="1"/>
                  </a:moveTo>
                  <a:lnTo>
                    <a:pt x="178" y="378"/>
                  </a:lnTo>
                  <a:lnTo>
                    <a:pt x="417" y="508"/>
                  </a:lnTo>
                  <a:lnTo>
                    <a:pt x="499" y="356"/>
                  </a:lnTo>
                  <a:lnTo>
                    <a:pt x="759" y="499"/>
                  </a:lnTo>
                  <a:lnTo>
                    <a:pt x="0" y="1085"/>
                  </a:lnTo>
                  <a:lnTo>
                    <a:pt x="304" y="1249"/>
                  </a:lnTo>
                  <a:lnTo>
                    <a:pt x="1102" y="629"/>
                  </a:lnTo>
                  <a:lnTo>
                    <a:pt x="1197" y="452"/>
                  </a:lnTo>
                  <a:lnTo>
                    <a:pt x="3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11;p15">
              <a:extLst>
                <a:ext uri="{FF2B5EF4-FFF2-40B4-BE49-F238E27FC236}">
                  <a16:creationId xmlns:a16="http://schemas.microsoft.com/office/drawing/2014/main" id="{DBB6DB35-716D-491A-BADA-27B13EBE3116}"/>
                </a:ext>
              </a:extLst>
            </p:cNvPr>
            <p:cNvSpPr/>
            <p:nvPr/>
          </p:nvSpPr>
          <p:spPr>
            <a:xfrm>
              <a:off x="1545934" y="2519875"/>
              <a:ext cx="221569" cy="220502"/>
            </a:xfrm>
            <a:custGeom>
              <a:avLst/>
              <a:gdLst/>
              <a:ahLst/>
              <a:cxnLst/>
              <a:rect l="l" t="t" r="r" b="b"/>
              <a:pathLst>
                <a:path w="1250" h="1244" extrusionOk="0">
                  <a:moveTo>
                    <a:pt x="625" y="1"/>
                  </a:moveTo>
                  <a:lnTo>
                    <a:pt x="256" y="556"/>
                  </a:lnTo>
                  <a:lnTo>
                    <a:pt x="521" y="703"/>
                  </a:lnTo>
                  <a:cubicBezTo>
                    <a:pt x="673" y="786"/>
                    <a:pt x="690" y="846"/>
                    <a:pt x="655" y="907"/>
                  </a:cubicBezTo>
                  <a:cubicBezTo>
                    <a:pt x="636" y="943"/>
                    <a:pt x="602" y="960"/>
                    <a:pt x="560" y="960"/>
                  </a:cubicBezTo>
                  <a:cubicBezTo>
                    <a:pt x="524" y="960"/>
                    <a:pt x="484" y="948"/>
                    <a:pt x="443" y="924"/>
                  </a:cubicBezTo>
                  <a:cubicBezTo>
                    <a:pt x="347" y="872"/>
                    <a:pt x="265" y="790"/>
                    <a:pt x="217" y="695"/>
                  </a:cubicBezTo>
                  <a:lnTo>
                    <a:pt x="0" y="846"/>
                  </a:lnTo>
                  <a:cubicBezTo>
                    <a:pt x="61" y="968"/>
                    <a:pt x="187" y="1081"/>
                    <a:pt x="326" y="1159"/>
                  </a:cubicBezTo>
                  <a:cubicBezTo>
                    <a:pt x="434" y="1217"/>
                    <a:pt x="532" y="1243"/>
                    <a:pt x="618" y="1243"/>
                  </a:cubicBezTo>
                  <a:cubicBezTo>
                    <a:pt x="767" y="1243"/>
                    <a:pt x="878" y="1167"/>
                    <a:pt x="941" y="1055"/>
                  </a:cubicBezTo>
                  <a:cubicBezTo>
                    <a:pt x="1037" y="881"/>
                    <a:pt x="998" y="682"/>
                    <a:pt x="707" y="521"/>
                  </a:cubicBezTo>
                  <a:lnTo>
                    <a:pt x="642" y="482"/>
                  </a:lnTo>
                  <a:lnTo>
                    <a:pt x="733" y="348"/>
                  </a:lnTo>
                  <a:lnTo>
                    <a:pt x="1132" y="565"/>
                  </a:lnTo>
                  <a:lnTo>
                    <a:pt x="1249" y="348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12;p15">
              <a:extLst>
                <a:ext uri="{FF2B5EF4-FFF2-40B4-BE49-F238E27FC236}">
                  <a16:creationId xmlns:a16="http://schemas.microsoft.com/office/drawing/2014/main" id="{6597E05C-CC6D-4664-B912-4946C7ACD5A1}"/>
                </a:ext>
              </a:extLst>
            </p:cNvPr>
            <p:cNvSpPr/>
            <p:nvPr/>
          </p:nvSpPr>
          <p:spPr>
            <a:xfrm>
              <a:off x="1741977" y="2662741"/>
              <a:ext cx="113089" cy="121772"/>
            </a:xfrm>
            <a:custGeom>
              <a:avLst/>
              <a:gdLst/>
              <a:ahLst/>
              <a:cxnLst/>
              <a:rect l="l" t="t" r="r" b="b"/>
              <a:pathLst>
                <a:path w="638" h="687" extrusionOk="0">
                  <a:moveTo>
                    <a:pt x="255" y="37"/>
                  </a:moveTo>
                  <a:cubicBezTo>
                    <a:pt x="266" y="37"/>
                    <a:pt x="279" y="39"/>
                    <a:pt x="291" y="45"/>
                  </a:cubicBezTo>
                  <a:cubicBezTo>
                    <a:pt x="334" y="71"/>
                    <a:pt x="343" y="127"/>
                    <a:pt x="308" y="188"/>
                  </a:cubicBezTo>
                  <a:cubicBezTo>
                    <a:pt x="283" y="235"/>
                    <a:pt x="251" y="259"/>
                    <a:pt x="217" y="259"/>
                  </a:cubicBezTo>
                  <a:cubicBezTo>
                    <a:pt x="204" y="259"/>
                    <a:pt x="191" y="256"/>
                    <a:pt x="178" y="249"/>
                  </a:cubicBezTo>
                  <a:cubicBezTo>
                    <a:pt x="135" y="223"/>
                    <a:pt x="126" y="170"/>
                    <a:pt x="161" y="105"/>
                  </a:cubicBezTo>
                  <a:cubicBezTo>
                    <a:pt x="186" y="60"/>
                    <a:pt x="220" y="37"/>
                    <a:pt x="255" y="37"/>
                  </a:cubicBezTo>
                  <a:close/>
                  <a:moveTo>
                    <a:pt x="253" y="0"/>
                  </a:moveTo>
                  <a:cubicBezTo>
                    <a:pt x="204" y="0"/>
                    <a:pt x="157" y="32"/>
                    <a:pt x="126" y="88"/>
                  </a:cubicBezTo>
                  <a:cubicBezTo>
                    <a:pt x="82" y="166"/>
                    <a:pt x="95" y="244"/>
                    <a:pt x="161" y="279"/>
                  </a:cubicBezTo>
                  <a:cubicBezTo>
                    <a:pt x="180" y="289"/>
                    <a:pt x="199" y="294"/>
                    <a:pt x="219" y="294"/>
                  </a:cubicBezTo>
                  <a:cubicBezTo>
                    <a:pt x="266" y="294"/>
                    <a:pt x="312" y="265"/>
                    <a:pt x="343" y="210"/>
                  </a:cubicBezTo>
                  <a:cubicBezTo>
                    <a:pt x="386" y="127"/>
                    <a:pt x="373" y="49"/>
                    <a:pt x="308" y="14"/>
                  </a:cubicBezTo>
                  <a:cubicBezTo>
                    <a:pt x="290" y="5"/>
                    <a:pt x="271" y="0"/>
                    <a:pt x="253" y="0"/>
                  </a:cubicBezTo>
                  <a:close/>
                  <a:moveTo>
                    <a:pt x="598" y="179"/>
                  </a:moveTo>
                  <a:lnTo>
                    <a:pt x="0" y="483"/>
                  </a:lnTo>
                  <a:lnTo>
                    <a:pt x="39" y="509"/>
                  </a:lnTo>
                  <a:lnTo>
                    <a:pt x="637" y="201"/>
                  </a:lnTo>
                  <a:lnTo>
                    <a:pt x="598" y="179"/>
                  </a:lnTo>
                  <a:close/>
                  <a:moveTo>
                    <a:pt x="420" y="429"/>
                  </a:moveTo>
                  <a:cubicBezTo>
                    <a:pt x="433" y="429"/>
                    <a:pt x="447" y="432"/>
                    <a:pt x="460" y="439"/>
                  </a:cubicBezTo>
                  <a:cubicBezTo>
                    <a:pt x="503" y="465"/>
                    <a:pt x="512" y="517"/>
                    <a:pt x="477" y="582"/>
                  </a:cubicBezTo>
                  <a:cubicBezTo>
                    <a:pt x="452" y="626"/>
                    <a:pt x="418" y="650"/>
                    <a:pt x="385" y="650"/>
                  </a:cubicBezTo>
                  <a:cubicBezTo>
                    <a:pt x="372" y="650"/>
                    <a:pt x="359" y="646"/>
                    <a:pt x="347" y="639"/>
                  </a:cubicBezTo>
                  <a:cubicBezTo>
                    <a:pt x="304" y="617"/>
                    <a:pt x="295" y="561"/>
                    <a:pt x="330" y="500"/>
                  </a:cubicBezTo>
                  <a:cubicBezTo>
                    <a:pt x="355" y="453"/>
                    <a:pt x="387" y="429"/>
                    <a:pt x="420" y="429"/>
                  </a:cubicBezTo>
                  <a:close/>
                  <a:moveTo>
                    <a:pt x="419" y="394"/>
                  </a:moveTo>
                  <a:cubicBezTo>
                    <a:pt x="372" y="394"/>
                    <a:pt x="326" y="423"/>
                    <a:pt x="295" y="478"/>
                  </a:cubicBezTo>
                  <a:cubicBezTo>
                    <a:pt x="252" y="556"/>
                    <a:pt x="265" y="634"/>
                    <a:pt x="330" y="669"/>
                  </a:cubicBezTo>
                  <a:cubicBezTo>
                    <a:pt x="349" y="681"/>
                    <a:pt x="369" y="686"/>
                    <a:pt x="388" y="686"/>
                  </a:cubicBezTo>
                  <a:cubicBezTo>
                    <a:pt x="435" y="686"/>
                    <a:pt x="481" y="655"/>
                    <a:pt x="512" y="600"/>
                  </a:cubicBezTo>
                  <a:cubicBezTo>
                    <a:pt x="555" y="522"/>
                    <a:pt x="542" y="444"/>
                    <a:pt x="477" y="409"/>
                  </a:cubicBezTo>
                  <a:cubicBezTo>
                    <a:pt x="458" y="399"/>
                    <a:pt x="438" y="394"/>
                    <a:pt x="419" y="39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13;p15">
              <a:extLst>
                <a:ext uri="{FF2B5EF4-FFF2-40B4-BE49-F238E27FC236}">
                  <a16:creationId xmlns:a16="http://schemas.microsoft.com/office/drawing/2014/main" id="{B7F82A8F-C44D-4B9C-A9A7-8F1877C159E2}"/>
                </a:ext>
              </a:extLst>
            </p:cNvPr>
            <p:cNvSpPr/>
            <p:nvPr/>
          </p:nvSpPr>
          <p:spPr>
            <a:xfrm>
              <a:off x="3094426" y="2833436"/>
              <a:ext cx="190017" cy="189306"/>
            </a:xfrm>
            <a:custGeom>
              <a:avLst/>
              <a:gdLst/>
              <a:ahLst/>
              <a:cxnLst/>
              <a:rect l="l" t="t" r="r" b="b"/>
              <a:pathLst>
                <a:path w="1072" h="1068" extrusionOk="0">
                  <a:moveTo>
                    <a:pt x="317" y="1"/>
                  </a:moveTo>
                  <a:lnTo>
                    <a:pt x="1" y="313"/>
                  </a:lnTo>
                  <a:lnTo>
                    <a:pt x="755" y="1068"/>
                  </a:lnTo>
                  <a:lnTo>
                    <a:pt x="1072" y="751"/>
                  </a:lnTo>
                  <a:lnTo>
                    <a:pt x="31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14;p15">
              <a:extLst>
                <a:ext uri="{FF2B5EF4-FFF2-40B4-BE49-F238E27FC236}">
                  <a16:creationId xmlns:a16="http://schemas.microsoft.com/office/drawing/2014/main" id="{149AA617-ED12-490A-B82C-F1221B04BE07}"/>
                </a:ext>
              </a:extLst>
            </p:cNvPr>
            <p:cNvSpPr/>
            <p:nvPr/>
          </p:nvSpPr>
          <p:spPr>
            <a:xfrm>
              <a:off x="2493534" y="2284659"/>
              <a:ext cx="772477" cy="703692"/>
            </a:xfrm>
            <a:custGeom>
              <a:avLst/>
              <a:gdLst/>
              <a:ahLst/>
              <a:cxnLst/>
              <a:rect l="l" t="t" r="r" b="b"/>
              <a:pathLst>
                <a:path w="4358" h="3970" extrusionOk="0">
                  <a:moveTo>
                    <a:pt x="2179" y="248"/>
                  </a:moveTo>
                  <a:cubicBezTo>
                    <a:pt x="2622" y="248"/>
                    <a:pt x="3066" y="417"/>
                    <a:pt x="3404" y="756"/>
                  </a:cubicBezTo>
                  <a:cubicBezTo>
                    <a:pt x="4080" y="1436"/>
                    <a:pt x="4080" y="2533"/>
                    <a:pt x="3404" y="3210"/>
                  </a:cubicBezTo>
                  <a:cubicBezTo>
                    <a:pt x="3066" y="3550"/>
                    <a:pt x="2622" y="3720"/>
                    <a:pt x="2179" y="3720"/>
                  </a:cubicBezTo>
                  <a:cubicBezTo>
                    <a:pt x="1735" y="3720"/>
                    <a:pt x="1290" y="3550"/>
                    <a:pt x="950" y="3210"/>
                  </a:cubicBezTo>
                  <a:cubicBezTo>
                    <a:pt x="274" y="2533"/>
                    <a:pt x="274" y="1436"/>
                    <a:pt x="950" y="756"/>
                  </a:cubicBezTo>
                  <a:cubicBezTo>
                    <a:pt x="1290" y="417"/>
                    <a:pt x="1735" y="248"/>
                    <a:pt x="2179" y="248"/>
                  </a:cubicBezTo>
                  <a:close/>
                  <a:moveTo>
                    <a:pt x="2177" y="0"/>
                  </a:moveTo>
                  <a:cubicBezTo>
                    <a:pt x="1669" y="0"/>
                    <a:pt x="1160" y="194"/>
                    <a:pt x="772" y="582"/>
                  </a:cubicBezTo>
                  <a:cubicBezTo>
                    <a:pt x="0" y="1354"/>
                    <a:pt x="0" y="2611"/>
                    <a:pt x="772" y="3387"/>
                  </a:cubicBezTo>
                  <a:cubicBezTo>
                    <a:pt x="1160" y="3775"/>
                    <a:pt x="1669" y="3969"/>
                    <a:pt x="2177" y="3969"/>
                  </a:cubicBezTo>
                  <a:cubicBezTo>
                    <a:pt x="2685" y="3969"/>
                    <a:pt x="3194" y="3775"/>
                    <a:pt x="3582" y="3387"/>
                  </a:cubicBezTo>
                  <a:cubicBezTo>
                    <a:pt x="4358" y="2611"/>
                    <a:pt x="4358" y="1354"/>
                    <a:pt x="3582" y="582"/>
                  </a:cubicBezTo>
                  <a:cubicBezTo>
                    <a:pt x="3194" y="194"/>
                    <a:pt x="2685" y="0"/>
                    <a:pt x="21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15;p15">
              <a:extLst>
                <a:ext uri="{FF2B5EF4-FFF2-40B4-BE49-F238E27FC236}">
                  <a16:creationId xmlns:a16="http://schemas.microsoft.com/office/drawing/2014/main" id="{140D6821-562B-4EAE-8AF6-D1C224168CBA}"/>
                </a:ext>
              </a:extLst>
            </p:cNvPr>
            <p:cNvSpPr/>
            <p:nvPr/>
          </p:nvSpPr>
          <p:spPr>
            <a:xfrm>
              <a:off x="2541925" y="2328618"/>
              <a:ext cx="674987" cy="615598"/>
            </a:xfrm>
            <a:custGeom>
              <a:avLst/>
              <a:gdLst/>
              <a:ahLst/>
              <a:cxnLst/>
              <a:rect l="l" t="t" r="r" b="b"/>
              <a:pathLst>
                <a:path w="3808" h="3473" extrusionOk="0">
                  <a:moveTo>
                    <a:pt x="1906" y="0"/>
                  </a:moveTo>
                  <a:cubicBezTo>
                    <a:pt x="1462" y="0"/>
                    <a:pt x="1017" y="169"/>
                    <a:pt x="677" y="508"/>
                  </a:cubicBezTo>
                  <a:cubicBezTo>
                    <a:pt x="1" y="1188"/>
                    <a:pt x="1" y="2285"/>
                    <a:pt x="677" y="2962"/>
                  </a:cubicBezTo>
                  <a:cubicBezTo>
                    <a:pt x="1017" y="3302"/>
                    <a:pt x="1462" y="3472"/>
                    <a:pt x="1906" y="3472"/>
                  </a:cubicBezTo>
                  <a:cubicBezTo>
                    <a:pt x="2349" y="3472"/>
                    <a:pt x="2793" y="3302"/>
                    <a:pt x="3131" y="2962"/>
                  </a:cubicBezTo>
                  <a:cubicBezTo>
                    <a:pt x="3807" y="2285"/>
                    <a:pt x="3807" y="1188"/>
                    <a:pt x="3131" y="508"/>
                  </a:cubicBezTo>
                  <a:cubicBezTo>
                    <a:pt x="2793" y="169"/>
                    <a:pt x="2349" y="0"/>
                    <a:pt x="190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16;p15">
              <a:extLst>
                <a:ext uri="{FF2B5EF4-FFF2-40B4-BE49-F238E27FC236}">
                  <a16:creationId xmlns:a16="http://schemas.microsoft.com/office/drawing/2014/main" id="{A276C0D1-8489-4B95-92A2-1FCECC73C523}"/>
                </a:ext>
              </a:extLst>
            </p:cNvPr>
            <p:cNvSpPr/>
            <p:nvPr/>
          </p:nvSpPr>
          <p:spPr>
            <a:xfrm>
              <a:off x="3185180" y="2930749"/>
              <a:ext cx="472030" cy="445081"/>
            </a:xfrm>
            <a:custGeom>
              <a:avLst/>
              <a:gdLst/>
              <a:ahLst/>
              <a:cxnLst/>
              <a:rect l="l" t="t" r="r" b="b"/>
              <a:pathLst>
                <a:path w="2663" h="2511" extrusionOk="0">
                  <a:moveTo>
                    <a:pt x="706" y="0"/>
                  </a:moveTo>
                  <a:cubicBezTo>
                    <a:pt x="610" y="0"/>
                    <a:pt x="514" y="37"/>
                    <a:pt x="443" y="111"/>
                  </a:cubicBezTo>
                  <a:lnTo>
                    <a:pt x="148" y="401"/>
                  </a:lnTo>
                  <a:cubicBezTo>
                    <a:pt x="1" y="549"/>
                    <a:pt x="1" y="787"/>
                    <a:pt x="148" y="930"/>
                  </a:cubicBezTo>
                  <a:lnTo>
                    <a:pt x="1696" y="2400"/>
                  </a:lnTo>
                  <a:cubicBezTo>
                    <a:pt x="1767" y="2474"/>
                    <a:pt x="1863" y="2511"/>
                    <a:pt x="1959" y="2511"/>
                  </a:cubicBezTo>
                  <a:cubicBezTo>
                    <a:pt x="2055" y="2511"/>
                    <a:pt x="2151" y="2474"/>
                    <a:pt x="2225" y="2400"/>
                  </a:cubicBezTo>
                  <a:lnTo>
                    <a:pt x="2515" y="2105"/>
                  </a:lnTo>
                  <a:cubicBezTo>
                    <a:pt x="2663" y="1962"/>
                    <a:pt x="2663" y="1724"/>
                    <a:pt x="2515" y="1576"/>
                  </a:cubicBezTo>
                  <a:lnTo>
                    <a:pt x="972" y="111"/>
                  </a:lnTo>
                  <a:cubicBezTo>
                    <a:pt x="898" y="37"/>
                    <a:pt x="802" y="0"/>
                    <a:pt x="70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17;p15">
              <a:extLst>
                <a:ext uri="{FF2B5EF4-FFF2-40B4-BE49-F238E27FC236}">
                  <a16:creationId xmlns:a16="http://schemas.microsoft.com/office/drawing/2014/main" id="{D1677E04-52A1-4C39-B64D-57F470045F0D}"/>
                </a:ext>
              </a:extLst>
            </p:cNvPr>
            <p:cNvSpPr/>
            <p:nvPr/>
          </p:nvSpPr>
          <p:spPr>
            <a:xfrm>
              <a:off x="1777250" y="2849389"/>
              <a:ext cx="1252129" cy="1024874"/>
            </a:xfrm>
            <a:custGeom>
              <a:avLst/>
              <a:gdLst/>
              <a:ahLst/>
              <a:cxnLst/>
              <a:rect l="l" t="t" r="r" b="b"/>
              <a:pathLst>
                <a:path w="7064" h="5782" extrusionOk="0">
                  <a:moveTo>
                    <a:pt x="599" y="1741"/>
                  </a:moveTo>
                  <a:lnTo>
                    <a:pt x="4575" y="1801"/>
                  </a:lnTo>
                  <a:lnTo>
                    <a:pt x="6530" y="5261"/>
                  </a:lnTo>
                  <a:lnTo>
                    <a:pt x="599" y="1741"/>
                  </a:lnTo>
                  <a:close/>
                  <a:moveTo>
                    <a:pt x="5337" y="0"/>
                  </a:moveTo>
                  <a:cubicBezTo>
                    <a:pt x="5278" y="0"/>
                    <a:pt x="5219" y="14"/>
                    <a:pt x="5164" y="41"/>
                  </a:cubicBezTo>
                  <a:cubicBezTo>
                    <a:pt x="5151" y="45"/>
                    <a:pt x="5134" y="54"/>
                    <a:pt x="5117" y="67"/>
                  </a:cubicBezTo>
                  <a:cubicBezTo>
                    <a:pt x="5076" y="89"/>
                    <a:pt x="5012" y="122"/>
                    <a:pt x="4976" y="122"/>
                  </a:cubicBezTo>
                  <a:cubicBezTo>
                    <a:pt x="4970" y="122"/>
                    <a:pt x="4965" y="121"/>
                    <a:pt x="4961" y="119"/>
                  </a:cubicBezTo>
                  <a:cubicBezTo>
                    <a:pt x="4955" y="116"/>
                    <a:pt x="4949" y="115"/>
                    <a:pt x="4942" y="115"/>
                  </a:cubicBezTo>
                  <a:cubicBezTo>
                    <a:pt x="4930" y="115"/>
                    <a:pt x="4919" y="120"/>
                    <a:pt x="4913" y="132"/>
                  </a:cubicBezTo>
                  <a:cubicBezTo>
                    <a:pt x="4904" y="154"/>
                    <a:pt x="4909" y="171"/>
                    <a:pt x="4926" y="180"/>
                  </a:cubicBezTo>
                  <a:cubicBezTo>
                    <a:pt x="4943" y="188"/>
                    <a:pt x="4961" y="192"/>
                    <a:pt x="4979" y="192"/>
                  </a:cubicBezTo>
                  <a:cubicBezTo>
                    <a:pt x="5036" y="192"/>
                    <a:pt x="5099" y="157"/>
                    <a:pt x="5151" y="128"/>
                  </a:cubicBezTo>
                  <a:cubicBezTo>
                    <a:pt x="5169" y="119"/>
                    <a:pt x="5182" y="110"/>
                    <a:pt x="5195" y="102"/>
                  </a:cubicBezTo>
                  <a:cubicBezTo>
                    <a:pt x="5239" y="82"/>
                    <a:pt x="5287" y="73"/>
                    <a:pt x="5335" y="73"/>
                  </a:cubicBezTo>
                  <a:cubicBezTo>
                    <a:pt x="5394" y="73"/>
                    <a:pt x="5454" y="88"/>
                    <a:pt x="5507" y="119"/>
                  </a:cubicBezTo>
                  <a:cubicBezTo>
                    <a:pt x="5663" y="210"/>
                    <a:pt x="5715" y="414"/>
                    <a:pt x="5620" y="570"/>
                  </a:cubicBezTo>
                  <a:cubicBezTo>
                    <a:pt x="5533" y="722"/>
                    <a:pt x="5498" y="730"/>
                    <a:pt x="5147" y="817"/>
                  </a:cubicBezTo>
                  <a:lnTo>
                    <a:pt x="5130" y="821"/>
                  </a:lnTo>
                  <a:cubicBezTo>
                    <a:pt x="5112" y="826"/>
                    <a:pt x="5095" y="834"/>
                    <a:pt x="4913" y="1164"/>
                  </a:cubicBezTo>
                  <a:cubicBezTo>
                    <a:pt x="4780" y="1088"/>
                    <a:pt x="4636" y="1052"/>
                    <a:pt x="4494" y="1052"/>
                  </a:cubicBezTo>
                  <a:cubicBezTo>
                    <a:pt x="4419" y="1052"/>
                    <a:pt x="4344" y="1062"/>
                    <a:pt x="4271" y="1082"/>
                  </a:cubicBezTo>
                  <a:cubicBezTo>
                    <a:pt x="4067" y="1137"/>
                    <a:pt x="3333" y="1455"/>
                    <a:pt x="3080" y="1455"/>
                  </a:cubicBezTo>
                  <a:cubicBezTo>
                    <a:pt x="3075" y="1455"/>
                    <a:pt x="3071" y="1455"/>
                    <a:pt x="3066" y="1454"/>
                  </a:cubicBezTo>
                  <a:cubicBezTo>
                    <a:pt x="2654" y="1437"/>
                    <a:pt x="2225" y="1420"/>
                    <a:pt x="1843" y="1398"/>
                  </a:cubicBezTo>
                  <a:cubicBezTo>
                    <a:pt x="1163" y="1359"/>
                    <a:pt x="703" y="1285"/>
                    <a:pt x="677" y="1281"/>
                  </a:cubicBezTo>
                  <a:cubicBezTo>
                    <a:pt x="651" y="1278"/>
                    <a:pt x="624" y="1276"/>
                    <a:pt x="598" y="1276"/>
                  </a:cubicBezTo>
                  <a:cubicBezTo>
                    <a:pt x="386" y="1276"/>
                    <a:pt x="181" y="1383"/>
                    <a:pt x="66" y="1576"/>
                  </a:cubicBezTo>
                  <a:cubicBezTo>
                    <a:pt x="35" y="1628"/>
                    <a:pt x="14" y="1680"/>
                    <a:pt x="1" y="1732"/>
                  </a:cubicBezTo>
                  <a:lnTo>
                    <a:pt x="317" y="1736"/>
                  </a:lnTo>
                  <a:lnTo>
                    <a:pt x="6673" y="5508"/>
                  </a:lnTo>
                  <a:lnTo>
                    <a:pt x="6825" y="5781"/>
                  </a:lnTo>
                  <a:cubicBezTo>
                    <a:pt x="6868" y="5742"/>
                    <a:pt x="6903" y="5699"/>
                    <a:pt x="6933" y="5647"/>
                  </a:cubicBezTo>
                  <a:cubicBezTo>
                    <a:pt x="7063" y="5430"/>
                    <a:pt x="7042" y="5166"/>
                    <a:pt x="6899" y="4971"/>
                  </a:cubicBezTo>
                  <a:cubicBezTo>
                    <a:pt x="6881" y="4949"/>
                    <a:pt x="6600" y="4580"/>
                    <a:pt x="6235" y="4004"/>
                  </a:cubicBezTo>
                  <a:cubicBezTo>
                    <a:pt x="6036" y="3679"/>
                    <a:pt x="5815" y="3314"/>
                    <a:pt x="5598" y="2959"/>
                  </a:cubicBezTo>
                  <a:cubicBezTo>
                    <a:pt x="5477" y="2755"/>
                    <a:pt x="5399" y="1931"/>
                    <a:pt x="5351" y="1723"/>
                  </a:cubicBezTo>
                  <a:cubicBezTo>
                    <a:pt x="5303" y="1511"/>
                    <a:pt x="5173" y="1320"/>
                    <a:pt x="4974" y="1199"/>
                  </a:cubicBezTo>
                  <a:cubicBezTo>
                    <a:pt x="5052" y="1064"/>
                    <a:pt x="5130" y="921"/>
                    <a:pt x="5156" y="891"/>
                  </a:cubicBezTo>
                  <a:lnTo>
                    <a:pt x="5164" y="886"/>
                  </a:lnTo>
                  <a:cubicBezTo>
                    <a:pt x="5524" y="795"/>
                    <a:pt x="5576" y="782"/>
                    <a:pt x="5685" y="605"/>
                  </a:cubicBezTo>
                  <a:cubicBezTo>
                    <a:pt x="5797" y="418"/>
                    <a:pt x="5732" y="171"/>
                    <a:pt x="5542" y="58"/>
                  </a:cubicBezTo>
                  <a:cubicBezTo>
                    <a:pt x="5480" y="20"/>
                    <a:pt x="5408" y="0"/>
                    <a:pt x="5337" y="0"/>
                  </a:cubicBezTo>
                  <a:close/>
                </a:path>
              </a:pathLst>
            </a:custGeom>
            <a:solidFill>
              <a:srgbClr val="FF3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18;p15">
              <a:extLst>
                <a:ext uri="{FF2B5EF4-FFF2-40B4-BE49-F238E27FC236}">
                  <a16:creationId xmlns:a16="http://schemas.microsoft.com/office/drawing/2014/main" id="{DA9C34E8-4CDC-45DF-8714-5084B97B8F84}"/>
                </a:ext>
              </a:extLst>
            </p:cNvPr>
            <p:cNvSpPr/>
            <p:nvPr/>
          </p:nvSpPr>
          <p:spPr>
            <a:xfrm>
              <a:off x="827345" y="3706588"/>
              <a:ext cx="1379753" cy="767149"/>
            </a:xfrm>
            <a:custGeom>
              <a:avLst/>
              <a:gdLst/>
              <a:ahLst/>
              <a:cxnLst/>
              <a:rect l="l" t="t" r="r" b="b"/>
              <a:pathLst>
                <a:path w="7784" h="4328" extrusionOk="0">
                  <a:moveTo>
                    <a:pt x="707" y="486"/>
                  </a:moveTo>
                  <a:cubicBezTo>
                    <a:pt x="829" y="486"/>
                    <a:pt x="924" y="594"/>
                    <a:pt x="924" y="729"/>
                  </a:cubicBezTo>
                  <a:lnTo>
                    <a:pt x="924" y="3460"/>
                  </a:lnTo>
                  <a:cubicBezTo>
                    <a:pt x="924" y="3595"/>
                    <a:pt x="829" y="3703"/>
                    <a:pt x="707" y="3703"/>
                  </a:cubicBezTo>
                  <a:cubicBezTo>
                    <a:pt x="590" y="3703"/>
                    <a:pt x="491" y="3595"/>
                    <a:pt x="491" y="3460"/>
                  </a:cubicBezTo>
                  <a:lnTo>
                    <a:pt x="491" y="729"/>
                  </a:lnTo>
                  <a:cubicBezTo>
                    <a:pt x="491" y="594"/>
                    <a:pt x="590" y="486"/>
                    <a:pt x="707" y="486"/>
                  </a:cubicBezTo>
                  <a:close/>
                  <a:moveTo>
                    <a:pt x="1995" y="486"/>
                  </a:moveTo>
                  <a:cubicBezTo>
                    <a:pt x="2116" y="486"/>
                    <a:pt x="2212" y="594"/>
                    <a:pt x="2212" y="729"/>
                  </a:cubicBezTo>
                  <a:lnTo>
                    <a:pt x="2212" y="3460"/>
                  </a:lnTo>
                  <a:cubicBezTo>
                    <a:pt x="2212" y="3595"/>
                    <a:pt x="2116" y="3703"/>
                    <a:pt x="1995" y="3703"/>
                  </a:cubicBezTo>
                  <a:cubicBezTo>
                    <a:pt x="1874" y="3703"/>
                    <a:pt x="1778" y="3595"/>
                    <a:pt x="1778" y="3460"/>
                  </a:cubicBezTo>
                  <a:lnTo>
                    <a:pt x="1778" y="729"/>
                  </a:lnTo>
                  <a:cubicBezTo>
                    <a:pt x="1778" y="594"/>
                    <a:pt x="1874" y="486"/>
                    <a:pt x="1995" y="486"/>
                  </a:cubicBezTo>
                  <a:close/>
                  <a:moveTo>
                    <a:pt x="3283" y="486"/>
                  </a:moveTo>
                  <a:cubicBezTo>
                    <a:pt x="3400" y="486"/>
                    <a:pt x="3500" y="594"/>
                    <a:pt x="3500" y="729"/>
                  </a:cubicBezTo>
                  <a:lnTo>
                    <a:pt x="3500" y="3460"/>
                  </a:lnTo>
                  <a:cubicBezTo>
                    <a:pt x="3500" y="3595"/>
                    <a:pt x="3400" y="3703"/>
                    <a:pt x="3283" y="3703"/>
                  </a:cubicBezTo>
                  <a:cubicBezTo>
                    <a:pt x="3161" y="3703"/>
                    <a:pt x="3066" y="3595"/>
                    <a:pt x="3066" y="3460"/>
                  </a:cubicBezTo>
                  <a:lnTo>
                    <a:pt x="3066" y="729"/>
                  </a:lnTo>
                  <a:cubicBezTo>
                    <a:pt x="3066" y="594"/>
                    <a:pt x="3161" y="486"/>
                    <a:pt x="3283" y="486"/>
                  </a:cubicBezTo>
                  <a:close/>
                  <a:moveTo>
                    <a:pt x="4566" y="486"/>
                  </a:moveTo>
                  <a:cubicBezTo>
                    <a:pt x="4688" y="486"/>
                    <a:pt x="4783" y="594"/>
                    <a:pt x="4783" y="729"/>
                  </a:cubicBezTo>
                  <a:lnTo>
                    <a:pt x="4783" y="3460"/>
                  </a:lnTo>
                  <a:cubicBezTo>
                    <a:pt x="4783" y="3595"/>
                    <a:pt x="4688" y="3703"/>
                    <a:pt x="4566" y="3703"/>
                  </a:cubicBezTo>
                  <a:cubicBezTo>
                    <a:pt x="4449" y="3703"/>
                    <a:pt x="4349" y="3595"/>
                    <a:pt x="4349" y="3460"/>
                  </a:cubicBezTo>
                  <a:lnTo>
                    <a:pt x="4349" y="729"/>
                  </a:lnTo>
                  <a:cubicBezTo>
                    <a:pt x="4349" y="594"/>
                    <a:pt x="4449" y="486"/>
                    <a:pt x="4566" y="486"/>
                  </a:cubicBezTo>
                  <a:close/>
                  <a:moveTo>
                    <a:pt x="5854" y="486"/>
                  </a:moveTo>
                  <a:cubicBezTo>
                    <a:pt x="5975" y="486"/>
                    <a:pt x="6071" y="594"/>
                    <a:pt x="6071" y="729"/>
                  </a:cubicBezTo>
                  <a:lnTo>
                    <a:pt x="6071" y="3460"/>
                  </a:lnTo>
                  <a:cubicBezTo>
                    <a:pt x="6071" y="3595"/>
                    <a:pt x="5975" y="3703"/>
                    <a:pt x="5854" y="3703"/>
                  </a:cubicBezTo>
                  <a:cubicBezTo>
                    <a:pt x="5732" y="3703"/>
                    <a:pt x="5637" y="3595"/>
                    <a:pt x="5637" y="3460"/>
                  </a:cubicBezTo>
                  <a:lnTo>
                    <a:pt x="5637" y="729"/>
                  </a:lnTo>
                  <a:cubicBezTo>
                    <a:pt x="5637" y="594"/>
                    <a:pt x="5732" y="486"/>
                    <a:pt x="5854" y="486"/>
                  </a:cubicBezTo>
                  <a:close/>
                  <a:moveTo>
                    <a:pt x="7050" y="486"/>
                  </a:moveTo>
                  <a:cubicBezTo>
                    <a:pt x="7168" y="486"/>
                    <a:pt x="7267" y="594"/>
                    <a:pt x="7267" y="729"/>
                  </a:cubicBezTo>
                  <a:lnTo>
                    <a:pt x="7267" y="3460"/>
                  </a:lnTo>
                  <a:cubicBezTo>
                    <a:pt x="7267" y="3595"/>
                    <a:pt x="7168" y="3703"/>
                    <a:pt x="7050" y="3703"/>
                  </a:cubicBezTo>
                  <a:cubicBezTo>
                    <a:pt x="6929" y="3703"/>
                    <a:pt x="6834" y="3595"/>
                    <a:pt x="6834" y="3460"/>
                  </a:cubicBezTo>
                  <a:lnTo>
                    <a:pt x="6834" y="729"/>
                  </a:lnTo>
                  <a:cubicBezTo>
                    <a:pt x="6834" y="594"/>
                    <a:pt x="6929" y="486"/>
                    <a:pt x="7050" y="486"/>
                  </a:cubicBezTo>
                  <a:close/>
                  <a:moveTo>
                    <a:pt x="1" y="0"/>
                  </a:moveTo>
                  <a:lnTo>
                    <a:pt x="1" y="3495"/>
                  </a:lnTo>
                  <a:cubicBezTo>
                    <a:pt x="1" y="3954"/>
                    <a:pt x="373" y="4327"/>
                    <a:pt x="833" y="4327"/>
                  </a:cubicBezTo>
                  <a:lnTo>
                    <a:pt x="6955" y="4327"/>
                  </a:lnTo>
                  <a:cubicBezTo>
                    <a:pt x="7415" y="4327"/>
                    <a:pt x="7783" y="3954"/>
                    <a:pt x="7783" y="3495"/>
                  </a:cubicBezTo>
                  <a:lnTo>
                    <a:pt x="778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19;p15">
              <a:extLst>
                <a:ext uri="{FF2B5EF4-FFF2-40B4-BE49-F238E27FC236}">
                  <a16:creationId xmlns:a16="http://schemas.microsoft.com/office/drawing/2014/main" id="{851F6609-902A-4B85-9851-F3B72794468C}"/>
                </a:ext>
              </a:extLst>
            </p:cNvPr>
            <p:cNvSpPr/>
            <p:nvPr/>
          </p:nvSpPr>
          <p:spPr>
            <a:xfrm>
              <a:off x="775942" y="3479881"/>
              <a:ext cx="1483447" cy="226883"/>
            </a:xfrm>
            <a:custGeom>
              <a:avLst/>
              <a:gdLst/>
              <a:ahLst/>
              <a:cxnLst/>
              <a:rect l="l" t="t" r="r" b="b"/>
              <a:pathLst>
                <a:path w="8369" h="1280" extrusionOk="0">
                  <a:moveTo>
                    <a:pt x="0" y="0"/>
                  </a:moveTo>
                  <a:lnTo>
                    <a:pt x="0" y="1279"/>
                  </a:lnTo>
                  <a:lnTo>
                    <a:pt x="8368" y="1279"/>
                  </a:lnTo>
                  <a:lnTo>
                    <a:pt x="8368" y="0"/>
                  </a:lnTo>
                  <a:close/>
                </a:path>
              </a:pathLst>
            </a:custGeom>
            <a:solidFill>
              <a:srgbClr val="FFE0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20;p15">
              <a:extLst>
                <a:ext uri="{FF2B5EF4-FFF2-40B4-BE49-F238E27FC236}">
                  <a16:creationId xmlns:a16="http://schemas.microsoft.com/office/drawing/2014/main" id="{DBE735D6-D576-493F-AFED-06B08410E4ED}"/>
                </a:ext>
              </a:extLst>
            </p:cNvPr>
            <p:cNvSpPr/>
            <p:nvPr/>
          </p:nvSpPr>
          <p:spPr>
            <a:xfrm>
              <a:off x="827345" y="3706588"/>
              <a:ext cx="1379753" cy="49276"/>
            </a:xfrm>
            <a:custGeom>
              <a:avLst/>
              <a:gdLst/>
              <a:ahLst/>
              <a:cxnLst/>
              <a:rect l="l" t="t" r="r" b="b"/>
              <a:pathLst>
                <a:path w="7784" h="278" extrusionOk="0">
                  <a:moveTo>
                    <a:pt x="1" y="0"/>
                  </a:moveTo>
                  <a:lnTo>
                    <a:pt x="1" y="278"/>
                  </a:lnTo>
                  <a:lnTo>
                    <a:pt x="7783" y="278"/>
                  </a:lnTo>
                  <a:lnTo>
                    <a:pt x="7783" y="0"/>
                  </a:lnTo>
                  <a:close/>
                </a:path>
              </a:pathLst>
            </a:custGeom>
            <a:solidFill>
              <a:srgbClr val="111A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21;p15">
              <a:extLst>
                <a:ext uri="{FF2B5EF4-FFF2-40B4-BE49-F238E27FC236}">
                  <a16:creationId xmlns:a16="http://schemas.microsoft.com/office/drawing/2014/main" id="{477A0675-3EB2-4DC6-B934-6A5005B37C3F}"/>
                </a:ext>
              </a:extLst>
            </p:cNvPr>
            <p:cNvSpPr/>
            <p:nvPr/>
          </p:nvSpPr>
          <p:spPr>
            <a:xfrm>
              <a:off x="964895" y="3090986"/>
              <a:ext cx="508899" cy="498080"/>
            </a:xfrm>
            <a:custGeom>
              <a:avLst/>
              <a:gdLst/>
              <a:ahLst/>
              <a:cxnLst/>
              <a:rect l="l" t="t" r="r" b="b"/>
              <a:pathLst>
                <a:path w="2871" h="2810" extrusionOk="0">
                  <a:moveTo>
                    <a:pt x="2531" y="0"/>
                  </a:moveTo>
                  <a:cubicBezTo>
                    <a:pt x="2453" y="0"/>
                    <a:pt x="2375" y="31"/>
                    <a:pt x="2316" y="91"/>
                  </a:cubicBezTo>
                  <a:lnTo>
                    <a:pt x="122" y="2285"/>
                  </a:lnTo>
                  <a:cubicBezTo>
                    <a:pt x="1" y="2402"/>
                    <a:pt x="1" y="2597"/>
                    <a:pt x="122" y="2719"/>
                  </a:cubicBezTo>
                  <a:cubicBezTo>
                    <a:pt x="183" y="2780"/>
                    <a:pt x="262" y="2810"/>
                    <a:pt x="341" y="2810"/>
                  </a:cubicBezTo>
                  <a:cubicBezTo>
                    <a:pt x="419" y="2810"/>
                    <a:pt x="497" y="2780"/>
                    <a:pt x="556" y="2719"/>
                  </a:cubicBezTo>
                  <a:lnTo>
                    <a:pt x="2750" y="525"/>
                  </a:lnTo>
                  <a:cubicBezTo>
                    <a:pt x="2871" y="408"/>
                    <a:pt x="2871" y="213"/>
                    <a:pt x="2750" y="91"/>
                  </a:cubicBezTo>
                  <a:cubicBezTo>
                    <a:pt x="2689" y="31"/>
                    <a:pt x="2610" y="0"/>
                    <a:pt x="253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22;p15">
              <a:extLst>
                <a:ext uri="{FF2B5EF4-FFF2-40B4-BE49-F238E27FC236}">
                  <a16:creationId xmlns:a16="http://schemas.microsoft.com/office/drawing/2014/main" id="{03580A8A-B20B-4697-9BBE-C21F869B3CB4}"/>
                </a:ext>
              </a:extLst>
            </p:cNvPr>
            <p:cNvSpPr/>
            <p:nvPr/>
          </p:nvSpPr>
          <p:spPr>
            <a:xfrm>
              <a:off x="1561355" y="3090986"/>
              <a:ext cx="508190" cy="498080"/>
            </a:xfrm>
            <a:custGeom>
              <a:avLst/>
              <a:gdLst/>
              <a:ahLst/>
              <a:cxnLst/>
              <a:rect l="l" t="t" r="r" b="b"/>
              <a:pathLst>
                <a:path w="2867" h="2810" extrusionOk="0">
                  <a:moveTo>
                    <a:pt x="340" y="0"/>
                  </a:moveTo>
                  <a:cubicBezTo>
                    <a:pt x="261" y="0"/>
                    <a:pt x="182" y="31"/>
                    <a:pt x="122" y="91"/>
                  </a:cubicBezTo>
                  <a:cubicBezTo>
                    <a:pt x="0" y="213"/>
                    <a:pt x="0" y="408"/>
                    <a:pt x="122" y="525"/>
                  </a:cubicBezTo>
                  <a:lnTo>
                    <a:pt x="2311" y="2719"/>
                  </a:lnTo>
                  <a:cubicBezTo>
                    <a:pt x="2372" y="2780"/>
                    <a:pt x="2451" y="2810"/>
                    <a:pt x="2530" y="2810"/>
                  </a:cubicBezTo>
                  <a:cubicBezTo>
                    <a:pt x="2609" y="2810"/>
                    <a:pt x="2688" y="2780"/>
                    <a:pt x="2749" y="2719"/>
                  </a:cubicBezTo>
                  <a:cubicBezTo>
                    <a:pt x="2866" y="2597"/>
                    <a:pt x="2866" y="2402"/>
                    <a:pt x="2749" y="2285"/>
                  </a:cubicBezTo>
                  <a:lnTo>
                    <a:pt x="555" y="91"/>
                  </a:lnTo>
                  <a:cubicBezTo>
                    <a:pt x="497" y="31"/>
                    <a:pt x="419" y="0"/>
                    <a:pt x="34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23;p15">
              <a:extLst>
                <a:ext uri="{FF2B5EF4-FFF2-40B4-BE49-F238E27FC236}">
                  <a16:creationId xmlns:a16="http://schemas.microsoft.com/office/drawing/2014/main" id="{E864F720-FC74-4A5E-BE6D-61F67CCE142D}"/>
                </a:ext>
              </a:extLst>
            </p:cNvPr>
            <p:cNvSpPr/>
            <p:nvPr/>
          </p:nvSpPr>
          <p:spPr>
            <a:xfrm>
              <a:off x="2044727" y="3556631"/>
              <a:ext cx="1138332" cy="1033914"/>
            </a:xfrm>
            <a:custGeom>
              <a:avLst/>
              <a:gdLst/>
              <a:ahLst/>
              <a:cxnLst/>
              <a:rect l="l" t="t" r="r" b="b"/>
              <a:pathLst>
                <a:path w="6422" h="5833" extrusionOk="0">
                  <a:moveTo>
                    <a:pt x="516" y="1"/>
                  </a:moveTo>
                  <a:lnTo>
                    <a:pt x="0" y="5832"/>
                  </a:lnTo>
                  <a:lnTo>
                    <a:pt x="6422" y="5832"/>
                  </a:lnTo>
                  <a:lnTo>
                    <a:pt x="594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24;p15">
              <a:extLst>
                <a:ext uri="{FF2B5EF4-FFF2-40B4-BE49-F238E27FC236}">
                  <a16:creationId xmlns:a16="http://schemas.microsoft.com/office/drawing/2014/main" id="{EDBB56C8-E3C1-41E8-9C9E-46D52DD3BFF1}"/>
                </a:ext>
              </a:extLst>
            </p:cNvPr>
            <p:cNvSpPr/>
            <p:nvPr/>
          </p:nvSpPr>
          <p:spPr>
            <a:xfrm>
              <a:off x="2349781" y="3648094"/>
              <a:ext cx="71611" cy="71610"/>
            </a:xfrm>
            <a:custGeom>
              <a:avLst/>
              <a:gdLst/>
              <a:ahLst/>
              <a:cxnLst/>
              <a:rect l="l" t="t" r="r" b="b"/>
              <a:pathLst>
                <a:path w="404" h="404" extrusionOk="0">
                  <a:moveTo>
                    <a:pt x="200" y="1"/>
                  </a:moveTo>
                  <a:cubicBezTo>
                    <a:pt x="92" y="1"/>
                    <a:pt x="1" y="92"/>
                    <a:pt x="1" y="200"/>
                  </a:cubicBezTo>
                  <a:cubicBezTo>
                    <a:pt x="1" y="313"/>
                    <a:pt x="92" y="404"/>
                    <a:pt x="200" y="404"/>
                  </a:cubicBezTo>
                  <a:cubicBezTo>
                    <a:pt x="313" y="404"/>
                    <a:pt x="404" y="313"/>
                    <a:pt x="404" y="200"/>
                  </a:cubicBezTo>
                  <a:cubicBezTo>
                    <a:pt x="404" y="92"/>
                    <a:pt x="313" y="1"/>
                    <a:pt x="200" y="1"/>
                  </a:cubicBezTo>
                  <a:close/>
                </a:path>
              </a:pathLst>
            </a:custGeom>
            <a:solidFill>
              <a:srgbClr val="DA62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25;p15">
              <a:extLst>
                <a:ext uri="{FF2B5EF4-FFF2-40B4-BE49-F238E27FC236}">
                  <a16:creationId xmlns:a16="http://schemas.microsoft.com/office/drawing/2014/main" id="{2B2C5D71-E2BA-4BFA-B626-69A4D4A2CFB9}"/>
                </a:ext>
              </a:extLst>
            </p:cNvPr>
            <p:cNvSpPr/>
            <p:nvPr/>
          </p:nvSpPr>
          <p:spPr>
            <a:xfrm>
              <a:off x="2837762" y="3648094"/>
              <a:ext cx="71788" cy="71610"/>
            </a:xfrm>
            <a:custGeom>
              <a:avLst/>
              <a:gdLst/>
              <a:ahLst/>
              <a:cxnLst/>
              <a:rect l="l" t="t" r="r" b="b"/>
              <a:pathLst>
                <a:path w="405" h="404" extrusionOk="0">
                  <a:moveTo>
                    <a:pt x="205" y="1"/>
                  </a:moveTo>
                  <a:cubicBezTo>
                    <a:pt x="92" y="1"/>
                    <a:pt x="1" y="92"/>
                    <a:pt x="1" y="200"/>
                  </a:cubicBezTo>
                  <a:cubicBezTo>
                    <a:pt x="1" y="313"/>
                    <a:pt x="92" y="404"/>
                    <a:pt x="205" y="404"/>
                  </a:cubicBezTo>
                  <a:cubicBezTo>
                    <a:pt x="317" y="404"/>
                    <a:pt x="404" y="313"/>
                    <a:pt x="404" y="200"/>
                  </a:cubicBezTo>
                  <a:cubicBezTo>
                    <a:pt x="404" y="92"/>
                    <a:pt x="317" y="1"/>
                    <a:pt x="205" y="1"/>
                  </a:cubicBezTo>
                  <a:close/>
                </a:path>
              </a:pathLst>
            </a:custGeom>
            <a:solidFill>
              <a:srgbClr val="DA62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26;p15">
              <a:extLst>
                <a:ext uri="{FF2B5EF4-FFF2-40B4-BE49-F238E27FC236}">
                  <a16:creationId xmlns:a16="http://schemas.microsoft.com/office/drawing/2014/main" id="{AC3EB0D6-5D19-41C8-9755-8C5505962068}"/>
                </a:ext>
              </a:extLst>
            </p:cNvPr>
            <p:cNvSpPr/>
            <p:nvPr/>
          </p:nvSpPr>
          <p:spPr>
            <a:xfrm>
              <a:off x="2365202" y="3664224"/>
              <a:ext cx="527334" cy="392969"/>
            </a:xfrm>
            <a:custGeom>
              <a:avLst/>
              <a:gdLst/>
              <a:ahLst/>
              <a:cxnLst/>
              <a:rect l="l" t="t" r="r" b="b"/>
              <a:pathLst>
                <a:path w="2975" h="2217" extrusionOk="0">
                  <a:moveTo>
                    <a:pt x="109" y="1"/>
                  </a:moveTo>
                  <a:cubicBezTo>
                    <a:pt x="48" y="1"/>
                    <a:pt x="0" y="49"/>
                    <a:pt x="0" y="109"/>
                  </a:cubicBezTo>
                  <a:lnTo>
                    <a:pt x="0" y="842"/>
                  </a:lnTo>
                  <a:cubicBezTo>
                    <a:pt x="0" y="1601"/>
                    <a:pt x="560" y="2216"/>
                    <a:pt x="1245" y="2216"/>
                  </a:cubicBezTo>
                  <a:lnTo>
                    <a:pt x="1726" y="2216"/>
                  </a:lnTo>
                  <a:cubicBezTo>
                    <a:pt x="2415" y="2216"/>
                    <a:pt x="2975" y="1601"/>
                    <a:pt x="2975" y="842"/>
                  </a:cubicBezTo>
                  <a:lnTo>
                    <a:pt x="2975" y="109"/>
                  </a:lnTo>
                  <a:cubicBezTo>
                    <a:pt x="2975" y="49"/>
                    <a:pt x="2923" y="1"/>
                    <a:pt x="2862" y="1"/>
                  </a:cubicBezTo>
                  <a:cubicBezTo>
                    <a:pt x="2801" y="1"/>
                    <a:pt x="2754" y="49"/>
                    <a:pt x="2754" y="109"/>
                  </a:cubicBezTo>
                  <a:lnTo>
                    <a:pt x="2754" y="842"/>
                  </a:lnTo>
                  <a:cubicBezTo>
                    <a:pt x="2754" y="1479"/>
                    <a:pt x="2294" y="2000"/>
                    <a:pt x="1726" y="2000"/>
                  </a:cubicBezTo>
                  <a:lnTo>
                    <a:pt x="1245" y="2000"/>
                  </a:lnTo>
                  <a:cubicBezTo>
                    <a:pt x="677" y="2000"/>
                    <a:pt x="217" y="1479"/>
                    <a:pt x="217" y="842"/>
                  </a:cubicBezTo>
                  <a:lnTo>
                    <a:pt x="217" y="109"/>
                  </a:lnTo>
                  <a:cubicBezTo>
                    <a:pt x="217" y="49"/>
                    <a:pt x="169" y="1"/>
                    <a:pt x="109" y="1"/>
                  </a:cubicBezTo>
                  <a:close/>
                </a:path>
              </a:pathLst>
            </a:custGeom>
            <a:solidFill>
              <a:srgbClr val="9E2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27;p15">
              <a:extLst>
                <a:ext uri="{FF2B5EF4-FFF2-40B4-BE49-F238E27FC236}">
                  <a16:creationId xmlns:a16="http://schemas.microsoft.com/office/drawing/2014/main" id="{52A0ADF6-7A5C-4028-B23F-49FAC731F7C0}"/>
                </a:ext>
              </a:extLst>
            </p:cNvPr>
            <p:cNvSpPr/>
            <p:nvPr/>
          </p:nvSpPr>
          <p:spPr>
            <a:xfrm>
              <a:off x="2365911" y="3665111"/>
              <a:ext cx="525029" cy="354328"/>
            </a:xfrm>
            <a:custGeom>
              <a:avLst/>
              <a:gdLst/>
              <a:ahLst/>
              <a:cxnLst/>
              <a:rect l="l" t="t" r="r" b="b"/>
              <a:pathLst>
                <a:path w="2962" h="1999" extrusionOk="0">
                  <a:moveTo>
                    <a:pt x="105" y="0"/>
                  </a:moveTo>
                  <a:cubicBezTo>
                    <a:pt x="48" y="0"/>
                    <a:pt x="1" y="48"/>
                    <a:pt x="1" y="104"/>
                  </a:cubicBezTo>
                  <a:lnTo>
                    <a:pt x="1" y="759"/>
                  </a:lnTo>
                  <a:cubicBezTo>
                    <a:pt x="1" y="1444"/>
                    <a:pt x="556" y="1999"/>
                    <a:pt x="1241" y="1999"/>
                  </a:cubicBezTo>
                  <a:lnTo>
                    <a:pt x="1722" y="1999"/>
                  </a:lnTo>
                  <a:cubicBezTo>
                    <a:pt x="2407" y="1999"/>
                    <a:pt x="2962" y="1444"/>
                    <a:pt x="2962" y="759"/>
                  </a:cubicBezTo>
                  <a:lnTo>
                    <a:pt x="2962" y="104"/>
                  </a:lnTo>
                  <a:cubicBezTo>
                    <a:pt x="2962" y="48"/>
                    <a:pt x="2919" y="0"/>
                    <a:pt x="2858" y="0"/>
                  </a:cubicBezTo>
                  <a:cubicBezTo>
                    <a:pt x="2802" y="0"/>
                    <a:pt x="2754" y="48"/>
                    <a:pt x="2754" y="104"/>
                  </a:cubicBezTo>
                  <a:lnTo>
                    <a:pt x="2754" y="759"/>
                  </a:lnTo>
                  <a:cubicBezTo>
                    <a:pt x="2754" y="1331"/>
                    <a:pt x="2294" y="1795"/>
                    <a:pt x="1722" y="1795"/>
                  </a:cubicBezTo>
                  <a:lnTo>
                    <a:pt x="1241" y="1795"/>
                  </a:lnTo>
                  <a:cubicBezTo>
                    <a:pt x="673" y="1795"/>
                    <a:pt x="209" y="1331"/>
                    <a:pt x="209" y="759"/>
                  </a:cubicBezTo>
                  <a:lnTo>
                    <a:pt x="209" y="104"/>
                  </a:lnTo>
                  <a:cubicBezTo>
                    <a:pt x="209" y="48"/>
                    <a:pt x="161" y="0"/>
                    <a:pt x="10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28;p15">
              <a:extLst>
                <a:ext uri="{FF2B5EF4-FFF2-40B4-BE49-F238E27FC236}">
                  <a16:creationId xmlns:a16="http://schemas.microsoft.com/office/drawing/2014/main" id="{8F013656-A9DF-4454-B2F2-C97D1B44014B}"/>
                </a:ext>
              </a:extLst>
            </p:cNvPr>
            <p:cNvSpPr/>
            <p:nvPr/>
          </p:nvSpPr>
          <p:spPr>
            <a:xfrm>
              <a:off x="2840953" y="4158230"/>
              <a:ext cx="571825" cy="381802"/>
            </a:xfrm>
            <a:custGeom>
              <a:avLst/>
              <a:gdLst/>
              <a:ahLst/>
              <a:cxnLst/>
              <a:rect l="l" t="t" r="r" b="b"/>
              <a:pathLst>
                <a:path w="3226" h="2154" extrusionOk="0">
                  <a:moveTo>
                    <a:pt x="2890" y="0"/>
                  </a:moveTo>
                  <a:cubicBezTo>
                    <a:pt x="2885" y="0"/>
                    <a:pt x="2880" y="1"/>
                    <a:pt x="2875" y="2"/>
                  </a:cubicBezTo>
                  <a:lnTo>
                    <a:pt x="91" y="422"/>
                  </a:lnTo>
                  <a:cubicBezTo>
                    <a:pt x="35" y="431"/>
                    <a:pt x="0" y="479"/>
                    <a:pt x="9" y="531"/>
                  </a:cubicBezTo>
                  <a:lnTo>
                    <a:pt x="239" y="2070"/>
                  </a:lnTo>
                  <a:cubicBezTo>
                    <a:pt x="246" y="2120"/>
                    <a:pt x="289" y="2154"/>
                    <a:pt x="335" y="2154"/>
                  </a:cubicBezTo>
                  <a:cubicBezTo>
                    <a:pt x="341" y="2154"/>
                    <a:pt x="346" y="2153"/>
                    <a:pt x="351" y="2152"/>
                  </a:cubicBezTo>
                  <a:lnTo>
                    <a:pt x="3135" y="1732"/>
                  </a:lnTo>
                  <a:cubicBezTo>
                    <a:pt x="3191" y="1723"/>
                    <a:pt x="3226" y="1675"/>
                    <a:pt x="3217" y="1623"/>
                  </a:cubicBezTo>
                  <a:lnTo>
                    <a:pt x="2988" y="84"/>
                  </a:lnTo>
                  <a:cubicBezTo>
                    <a:pt x="2980" y="37"/>
                    <a:pt x="2940" y="0"/>
                    <a:pt x="28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29;p15">
              <a:extLst>
                <a:ext uri="{FF2B5EF4-FFF2-40B4-BE49-F238E27FC236}">
                  <a16:creationId xmlns:a16="http://schemas.microsoft.com/office/drawing/2014/main" id="{9BC3591B-721F-4CAC-843B-B2DE5178F7F8}"/>
                </a:ext>
              </a:extLst>
            </p:cNvPr>
            <p:cNvSpPr/>
            <p:nvPr/>
          </p:nvSpPr>
          <p:spPr>
            <a:xfrm>
              <a:off x="2846270" y="4197581"/>
              <a:ext cx="537437" cy="144638"/>
            </a:xfrm>
            <a:custGeom>
              <a:avLst/>
              <a:gdLst/>
              <a:ahLst/>
              <a:cxnLst/>
              <a:rect l="l" t="t" r="r" b="b"/>
              <a:pathLst>
                <a:path w="3032" h="816" extrusionOk="0">
                  <a:moveTo>
                    <a:pt x="2979" y="1"/>
                  </a:moveTo>
                  <a:lnTo>
                    <a:pt x="1" y="447"/>
                  </a:lnTo>
                  <a:lnTo>
                    <a:pt x="53" y="816"/>
                  </a:lnTo>
                  <a:lnTo>
                    <a:pt x="3031" y="365"/>
                  </a:lnTo>
                  <a:lnTo>
                    <a:pt x="2979" y="1"/>
                  </a:lnTo>
                  <a:close/>
                </a:path>
              </a:pathLst>
            </a:custGeom>
            <a:solidFill>
              <a:srgbClr val="4B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130;p15">
              <a:extLst>
                <a:ext uri="{FF2B5EF4-FFF2-40B4-BE49-F238E27FC236}">
                  <a16:creationId xmlns:a16="http://schemas.microsoft.com/office/drawing/2014/main" id="{8ADAE25B-A054-4A4E-B4E6-09586E191847}"/>
                </a:ext>
              </a:extLst>
            </p:cNvPr>
            <p:cNvSpPr/>
            <p:nvPr/>
          </p:nvSpPr>
          <p:spPr>
            <a:xfrm>
              <a:off x="3290469" y="4381393"/>
              <a:ext cx="72497" cy="70724"/>
            </a:xfrm>
            <a:custGeom>
              <a:avLst/>
              <a:gdLst/>
              <a:ahLst/>
              <a:cxnLst/>
              <a:rect l="l" t="t" r="r" b="b"/>
              <a:pathLst>
                <a:path w="409" h="399" extrusionOk="0">
                  <a:moveTo>
                    <a:pt x="356" y="0"/>
                  </a:moveTo>
                  <a:lnTo>
                    <a:pt x="1" y="56"/>
                  </a:lnTo>
                  <a:lnTo>
                    <a:pt x="53" y="399"/>
                  </a:lnTo>
                  <a:lnTo>
                    <a:pt x="408" y="343"/>
                  </a:lnTo>
                  <a:lnTo>
                    <a:pt x="3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131;p15">
              <a:extLst>
                <a:ext uri="{FF2B5EF4-FFF2-40B4-BE49-F238E27FC236}">
                  <a16:creationId xmlns:a16="http://schemas.microsoft.com/office/drawing/2014/main" id="{96995381-635E-46AC-9B3A-5AC789C925E6}"/>
                </a:ext>
              </a:extLst>
            </p:cNvPr>
            <p:cNvSpPr/>
            <p:nvPr/>
          </p:nvSpPr>
          <p:spPr>
            <a:xfrm>
              <a:off x="2905473" y="4395219"/>
              <a:ext cx="367450" cy="114682"/>
            </a:xfrm>
            <a:custGeom>
              <a:avLst/>
              <a:gdLst/>
              <a:ahLst/>
              <a:cxnLst/>
              <a:rect l="l" t="t" r="r" b="b"/>
              <a:pathLst>
                <a:path w="2073" h="647" extrusionOk="0">
                  <a:moveTo>
                    <a:pt x="2021" y="0"/>
                  </a:moveTo>
                  <a:lnTo>
                    <a:pt x="0" y="304"/>
                  </a:lnTo>
                  <a:lnTo>
                    <a:pt x="52" y="646"/>
                  </a:lnTo>
                  <a:lnTo>
                    <a:pt x="2073" y="343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5114E313-62FB-42E4-AA9B-D33AE866903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96894300"/>
              </p:ext>
            </p:extLst>
          </p:nvPr>
        </p:nvGraphicFramePr>
        <p:xfrm>
          <a:off x="1247388" y="609739"/>
          <a:ext cx="5926137" cy="4397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976" name="Document" r:id="rId3" imgW="5925852" imgH="4396841" progId="Word.Document.12">
                  <p:embed/>
                </p:oleObj>
              </mc:Choice>
              <mc:Fallback>
                <p:oleObj name="Document" r:id="rId3" imgW="5925852" imgH="4396841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247388" y="609739"/>
                        <a:ext cx="5926137" cy="4397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52636443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5EE0F8D-83BE-4E26-A1A6-0E5F132378B8}"/>
              </a:ext>
            </a:extLst>
          </p:cNvPr>
          <p:cNvSpPr txBox="1">
            <a:spLocks/>
          </p:cNvSpPr>
          <p:nvPr/>
        </p:nvSpPr>
        <p:spPr>
          <a:xfrm rot="16200000">
            <a:off x="-2008223" y="2008225"/>
            <a:ext cx="5143502" cy="112705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b" anchorCtr="0">
            <a:normAutofit fontScale="8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6400" dirty="0">
                <a:solidFill>
                  <a:srgbClr val="FF6D2F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CODE CÀI ĐẶT</a:t>
            </a:r>
          </a:p>
        </p:txBody>
      </p:sp>
      <p:sp>
        <p:nvSpPr>
          <p:cNvPr id="4" name="Google Shape;681;p19">
            <a:extLst>
              <a:ext uri="{FF2B5EF4-FFF2-40B4-BE49-F238E27FC236}">
                <a16:creationId xmlns:a16="http://schemas.microsoft.com/office/drawing/2014/main" id="{0A3F050C-AFF7-43CC-8593-88B12780EF5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27055" y="0"/>
            <a:ext cx="8016944" cy="5847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dirty="0" err="1">
                <a:solidFill>
                  <a:srgbClr val="FF6D2F"/>
                </a:solidFill>
                <a:latin typeface="iCielBC Cubano Normal" panose="00000500000000000000" pitchFamily="50" charset="0"/>
              </a:rPr>
              <a:t>Xem</a:t>
            </a:r>
            <a:r>
              <a:rPr lang="en-GB" sz="3200" dirty="0">
                <a:solidFill>
                  <a:srgbClr val="FF6D2F"/>
                </a:solidFill>
                <a:latin typeface="iCielBC Cubano Normal" panose="00000500000000000000" pitchFamily="50" charset="0"/>
              </a:rPr>
              <a:t> chi </a:t>
            </a:r>
            <a:r>
              <a:rPr lang="en-GB" sz="3200" dirty="0" err="1">
                <a:solidFill>
                  <a:srgbClr val="FF6D2F"/>
                </a:solidFill>
                <a:latin typeface="iCielBC Cubano Normal" panose="00000500000000000000" pitchFamily="50" charset="0"/>
              </a:rPr>
              <a:t>tiết</a:t>
            </a:r>
            <a:r>
              <a:rPr lang="en-GB" sz="3200" dirty="0">
                <a:solidFill>
                  <a:srgbClr val="FF6D2F"/>
                </a:solidFill>
                <a:latin typeface="iCielBC Cubano Normal" panose="00000500000000000000" pitchFamily="50" charset="0"/>
              </a:rPr>
              <a:t> </a:t>
            </a:r>
            <a:r>
              <a:rPr lang="en-GB" sz="3200" dirty="0" err="1">
                <a:solidFill>
                  <a:srgbClr val="FF6D2F"/>
                </a:solidFill>
                <a:latin typeface="iCielBC Cubano Normal" panose="00000500000000000000" pitchFamily="50" charset="0"/>
              </a:rPr>
              <a:t>sản</a:t>
            </a:r>
            <a:r>
              <a:rPr lang="en-GB" sz="3200" dirty="0">
                <a:solidFill>
                  <a:srgbClr val="FF6D2F"/>
                </a:solidFill>
                <a:latin typeface="iCielBC Cubano Normal" panose="00000500000000000000" pitchFamily="50" charset="0"/>
              </a:rPr>
              <a:t> </a:t>
            </a:r>
            <a:r>
              <a:rPr lang="en-GB" sz="3200" dirty="0" err="1">
                <a:solidFill>
                  <a:srgbClr val="FF6D2F"/>
                </a:solidFill>
                <a:latin typeface="iCielBC Cubano Normal" panose="00000500000000000000" pitchFamily="50" charset="0"/>
              </a:rPr>
              <a:t>phẩm</a:t>
            </a:r>
            <a:endParaRPr sz="3200" dirty="0">
              <a:solidFill>
                <a:srgbClr val="FF6D2F"/>
              </a:solidFill>
              <a:latin typeface="iCielBC Cubano Normal" panose="00000500000000000000" pitchFamily="50" charset="0"/>
            </a:endParaRPr>
          </a:p>
        </p:txBody>
      </p:sp>
      <p:grpSp>
        <p:nvGrpSpPr>
          <p:cNvPr id="5" name="Google Shape;60;p15">
            <a:extLst>
              <a:ext uri="{FF2B5EF4-FFF2-40B4-BE49-F238E27FC236}">
                <a16:creationId xmlns:a16="http://schemas.microsoft.com/office/drawing/2014/main" id="{B5CC559D-A2E1-46D7-97C8-A8A325D77046}"/>
              </a:ext>
            </a:extLst>
          </p:cNvPr>
          <p:cNvGrpSpPr/>
          <p:nvPr/>
        </p:nvGrpSpPr>
        <p:grpSpPr>
          <a:xfrm>
            <a:off x="6850689" y="2992600"/>
            <a:ext cx="2293310" cy="2150900"/>
            <a:chOff x="304800" y="1245775"/>
            <a:chExt cx="3603061" cy="3484627"/>
          </a:xfrm>
        </p:grpSpPr>
        <p:sp>
          <p:nvSpPr>
            <p:cNvPr id="6" name="Google Shape;61;p15">
              <a:extLst>
                <a:ext uri="{FF2B5EF4-FFF2-40B4-BE49-F238E27FC236}">
                  <a16:creationId xmlns:a16="http://schemas.microsoft.com/office/drawing/2014/main" id="{BFCBAC1B-B8C4-41FD-8828-20BAE7FB86E9}"/>
                </a:ext>
              </a:extLst>
            </p:cNvPr>
            <p:cNvSpPr/>
            <p:nvPr/>
          </p:nvSpPr>
          <p:spPr>
            <a:xfrm>
              <a:off x="2856196" y="2873496"/>
              <a:ext cx="291584" cy="384461"/>
            </a:xfrm>
            <a:custGeom>
              <a:avLst/>
              <a:gdLst/>
              <a:ahLst/>
              <a:cxnLst/>
              <a:rect l="l" t="t" r="r" b="b"/>
              <a:pathLst>
                <a:path w="1645" h="2169" extrusionOk="0">
                  <a:moveTo>
                    <a:pt x="963" y="2168"/>
                  </a:moveTo>
                  <a:cubicBezTo>
                    <a:pt x="963" y="2168"/>
                    <a:pt x="196" y="1964"/>
                    <a:pt x="96" y="1262"/>
                  </a:cubicBezTo>
                  <a:cubicBezTo>
                    <a:pt x="1" y="560"/>
                    <a:pt x="239" y="52"/>
                    <a:pt x="291" y="26"/>
                  </a:cubicBezTo>
                  <a:cubicBezTo>
                    <a:pt x="343" y="0"/>
                    <a:pt x="1644" y="1297"/>
                    <a:pt x="963" y="2168"/>
                  </a:cubicBezTo>
                  <a:close/>
                </a:path>
              </a:pathLst>
            </a:custGeom>
            <a:solidFill>
              <a:srgbClr val="72B8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62;p15">
              <a:extLst>
                <a:ext uri="{FF2B5EF4-FFF2-40B4-BE49-F238E27FC236}">
                  <a16:creationId xmlns:a16="http://schemas.microsoft.com/office/drawing/2014/main" id="{3B383F7A-6729-473C-80F0-DED7AFAF7B8C}"/>
                </a:ext>
              </a:extLst>
            </p:cNvPr>
            <p:cNvSpPr/>
            <p:nvPr/>
          </p:nvSpPr>
          <p:spPr>
            <a:xfrm>
              <a:off x="3197411" y="2806671"/>
              <a:ext cx="384466" cy="211462"/>
            </a:xfrm>
            <a:custGeom>
              <a:avLst/>
              <a:gdLst/>
              <a:ahLst/>
              <a:cxnLst/>
              <a:rect l="l" t="t" r="r" b="b"/>
              <a:pathLst>
                <a:path w="2169" h="1193" extrusionOk="0">
                  <a:moveTo>
                    <a:pt x="1" y="898"/>
                  </a:moveTo>
                  <a:cubicBezTo>
                    <a:pt x="1" y="898"/>
                    <a:pt x="313" y="165"/>
                    <a:pt x="1016" y="83"/>
                  </a:cubicBezTo>
                  <a:cubicBezTo>
                    <a:pt x="1722" y="0"/>
                    <a:pt x="2130" y="217"/>
                    <a:pt x="2156" y="269"/>
                  </a:cubicBezTo>
                  <a:cubicBezTo>
                    <a:pt x="2169" y="299"/>
                    <a:pt x="1852" y="794"/>
                    <a:pt x="1315" y="1023"/>
                  </a:cubicBezTo>
                  <a:cubicBezTo>
                    <a:pt x="924" y="1188"/>
                    <a:pt x="356" y="1192"/>
                    <a:pt x="1" y="89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63;p15">
              <a:extLst>
                <a:ext uri="{FF2B5EF4-FFF2-40B4-BE49-F238E27FC236}">
                  <a16:creationId xmlns:a16="http://schemas.microsoft.com/office/drawing/2014/main" id="{59E2E29F-7F15-4CF7-AEF2-59B34B4596AC}"/>
                </a:ext>
              </a:extLst>
            </p:cNvPr>
            <p:cNvSpPr/>
            <p:nvPr/>
          </p:nvSpPr>
          <p:spPr>
            <a:xfrm>
              <a:off x="2990732" y="2585281"/>
              <a:ext cx="302220" cy="373648"/>
            </a:xfrm>
            <a:custGeom>
              <a:avLst/>
              <a:gdLst/>
              <a:ahLst/>
              <a:cxnLst/>
              <a:rect l="l" t="t" r="r" b="b"/>
              <a:pathLst>
                <a:path w="1705" h="2108" extrusionOk="0">
                  <a:moveTo>
                    <a:pt x="1093" y="2108"/>
                  </a:moveTo>
                  <a:cubicBezTo>
                    <a:pt x="1093" y="2108"/>
                    <a:pt x="313" y="1969"/>
                    <a:pt x="157" y="1275"/>
                  </a:cubicBezTo>
                  <a:cubicBezTo>
                    <a:pt x="1" y="581"/>
                    <a:pt x="200" y="61"/>
                    <a:pt x="252" y="31"/>
                  </a:cubicBezTo>
                  <a:cubicBezTo>
                    <a:pt x="300" y="0"/>
                    <a:pt x="1705" y="1188"/>
                    <a:pt x="1093" y="2108"/>
                  </a:cubicBezTo>
                  <a:close/>
                </a:path>
              </a:pathLst>
            </a:custGeom>
            <a:solidFill>
              <a:srgbClr val="72B8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64;p15">
              <a:extLst>
                <a:ext uri="{FF2B5EF4-FFF2-40B4-BE49-F238E27FC236}">
                  <a16:creationId xmlns:a16="http://schemas.microsoft.com/office/drawing/2014/main" id="{6FC9613A-96F0-4F33-A869-2A37009B2C7A}"/>
                </a:ext>
              </a:extLst>
            </p:cNvPr>
            <p:cNvSpPr/>
            <p:nvPr/>
          </p:nvSpPr>
          <p:spPr>
            <a:xfrm>
              <a:off x="3022993" y="3137072"/>
              <a:ext cx="395988" cy="195332"/>
            </a:xfrm>
            <a:custGeom>
              <a:avLst/>
              <a:gdLst/>
              <a:ahLst/>
              <a:cxnLst/>
              <a:rect l="l" t="t" r="r" b="b"/>
              <a:pathLst>
                <a:path w="2234" h="1102" extrusionOk="0">
                  <a:moveTo>
                    <a:pt x="1" y="677"/>
                  </a:moveTo>
                  <a:cubicBezTo>
                    <a:pt x="1" y="677"/>
                    <a:pt x="417" y="1"/>
                    <a:pt x="1128" y="22"/>
                  </a:cubicBezTo>
                  <a:cubicBezTo>
                    <a:pt x="1835" y="44"/>
                    <a:pt x="2208" y="326"/>
                    <a:pt x="2225" y="382"/>
                  </a:cubicBezTo>
                  <a:cubicBezTo>
                    <a:pt x="2234" y="412"/>
                    <a:pt x="1848" y="850"/>
                    <a:pt x="1280" y="998"/>
                  </a:cubicBezTo>
                  <a:cubicBezTo>
                    <a:pt x="868" y="1102"/>
                    <a:pt x="309" y="1019"/>
                    <a:pt x="1" y="67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65;p15">
              <a:extLst>
                <a:ext uri="{FF2B5EF4-FFF2-40B4-BE49-F238E27FC236}">
                  <a16:creationId xmlns:a16="http://schemas.microsoft.com/office/drawing/2014/main" id="{0590A49F-4893-4060-8566-EDB7260D2262}"/>
                </a:ext>
              </a:extLst>
            </p:cNvPr>
            <p:cNvSpPr/>
            <p:nvPr/>
          </p:nvSpPr>
          <p:spPr>
            <a:xfrm>
              <a:off x="3366511" y="2440110"/>
              <a:ext cx="384466" cy="211462"/>
            </a:xfrm>
            <a:custGeom>
              <a:avLst/>
              <a:gdLst/>
              <a:ahLst/>
              <a:cxnLst/>
              <a:rect l="l" t="t" r="r" b="b"/>
              <a:pathLst>
                <a:path w="2169" h="1193" extrusionOk="0">
                  <a:moveTo>
                    <a:pt x="1" y="898"/>
                  </a:moveTo>
                  <a:cubicBezTo>
                    <a:pt x="1" y="898"/>
                    <a:pt x="313" y="165"/>
                    <a:pt x="1015" y="82"/>
                  </a:cubicBezTo>
                  <a:cubicBezTo>
                    <a:pt x="1718" y="0"/>
                    <a:pt x="2130" y="217"/>
                    <a:pt x="2156" y="269"/>
                  </a:cubicBezTo>
                  <a:cubicBezTo>
                    <a:pt x="2169" y="299"/>
                    <a:pt x="1852" y="793"/>
                    <a:pt x="1310" y="1023"/>
                  </a:cubicBezTo>
                  <a:cubicBezTo>
                    <a:pt x="924" y="1184"/>
                    <a:pt x="356" y="1192"/>
                    <a:pt x="1" y="89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66;p15">
              <a:extLst>
                <a:ext uri="{FF2B5EF4-FFF2-40B4-BE49-F238E27FC236}">
                  <a16:creationId xmlns:a16="http://schemas.microsoft.com/office/drawing/2014/main" id="{771817F8-9E97-4A6E-8D3B-6318867BC0A9}"/>
                </a:ext>
              </a:extLst>
            </p:cNvPr>
            <p:cNvSpPr/>
            <p:nvPr/>
          </p:nvSpPr>
          <p:spPr>
            <a:xfrm>
              <a:off x="3160542" y="2218721"/>
              <a:ext cx="301511" cy="373648"/>
            </a:xfrm>
            <a:custGeom>
              <a:avLst/>
              <a:gdLst/>
              <a:ahLst/>
              <a:cxnLst/>
              <a:rect l="l" t="t" r="r" b="b"/>
              <a:pathLst>
                <a:path w="1701" h="2108" extrusionOk="0">
                  <a:moveTo>
                    <a:pt x="1089" y="2108"/>
                  </a:moveTo>
                  <a:cubicBezTo>
                    <a:pt x="1089" y="2108"/>
                    <a:pt x="309" y="1969"/>
                    <a:pt x="153" y="1275"/>
                  </a:cubicBezTo>
                  <a:cubicBezTo>
                    <a:pt x="1" y="586"/>
                    <a:pt x="196" y="57"/>
                    <a:pt x="248" y="31"/>
                  </a:cubicBezTo>
                  <a:cubicBezTo>
                    <a:pt x="296" y="0"/>
                    <a:pt x="1700" y="1188"/>
                    <a:pt x="1089" y="210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67;p15">
              <a:extLst>
                <a:ext uri="{FF2B5EF4-FFF2-40B4-BE49-F238E27FC236}">
                  <a16:creationId xmlns:a16="http://schemas.microsoft.com/office/drawing/2014/main" id="{F1A4B7ED-F724-4EFD-BBF2-F4B8BFA10524}"/>
                </a:ext>
              </a:extLst>
            </p:cNvPr>
            <p:cNvSpPr/>
            <p:nvPr/>
          </p:nvSpPr>
          <p:spPr>
            <a:xfrm>
              <a:off x="3507251" y="1951245"/>
              <a:ext cx="352206" cy="259143"/>
            </a:xfrm>
            <a:custGeom>
              <a:avLst/>
              <a:gdLst/>
              <a:ahLst/>
              <a:cxnLst/>
              <a:rect l="l" t="t" r="r" b="b"/>
              <a:pathLst>
                <a:path w="1987" h="1462" extrusionOk="0">
                  <a:moveTo>
                    <a:pt x="0" y="1254"/>
                  </a:moveTo>
                  <a:cubicBezTo>
                    <a:pt x="0" y="1254"/>
                    <a:pt x="143" y="469"/>
                    <a:pt x="811" y="235"/>
                  </a:cubicBezTo>
                  <a:cubicBezTo>
                    <a:pt x="1479" y="1"/>
                    <a:pt x="1930" y="126"/>
                    <a:pt x="1964" y="174"/>
                  </a:cubicBezTo>
                  <a:cubicBezTo>
                    <a:pt x="1986" y="200"/>
                    <a:pt x="1782" y="746"/>
                    <a:pt x="1305" y="1089"/>
                  </a:cubicBezTo>
                  <a:cubicBezTo>
                    <a:pt x="963" y="1332"/>
                    <a:pt x="412" y="1462"/>
                    <a:pt x="0" y="125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68;p15">
              <a:extLst>
                <a:ext uri="{FF2B5EF4-FFF2-40B4-BE49-F238E27FC236}">
                  <a16:creationId xmlns:a16="http://schemas.microsoft.com/office/drawing/2014/main" id="{90B30638-EAB0-4594-B4AB-FCFC0B04704B}"/>
                </a:ext>
              </a:extLst>
            </p:cNvPr>
            <p:cNvSpPr/>
            <p:nvPr/>
          </p:nvSpPr>
          <p:spPr>
            <a:xfrm>
              <a:off x="3245092" y="1835144"/>
              <a:ext cx="317641" cy="340679"/>
            </a:xfrm>
            <a:custGeom>
              <a:avLst/>
              <a:gdLst/>
              <a:ahLst/>
              <a:cxnLst/>
              <a:rect l="l" t="t" r="r" b="b"/>
              <a:pathLst>
                <a:path w="1792" h="1922" extrusionOk="0">
                  <a:moveTo>
                    <a:pt x="1397" y="1887"/>
                  </a:moveTo>
                  <a:cubicBezTo>
                    <a:pt x="1397" y="1887"/>
                    <a:pt x="603" y="1922"/>
                    <a:pt x="304" y="1280"/>
                  </a:cubicBezTo>
                  <a:cubicBezTo>
                    <a:pt x="1" y="634"/>
                    <a:pt x="83" y="79"/>
                    <a:pt x="122" y="40"/>
                  </a:cubicBezTo>
                  <a:cubicBezTo>
                    <a:pt x="166" y="1"/>
                    <a:pt x="1791" y="859"/>
                    <a:pt x="1397" y="188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69;p15">
              <a:extLst>
                <a:ext uri="{FF2B5EF4-FFF2-40B4-BE49-F238E27FC236}">
                  <a16:creationId xmlns:a16="http://schemas.microsoft.com/office/drawing/2014/main" id="{C2A0AFAC-7C24-4862-9EBF-86741DC1C1B8}"/>
                </a:ext>
              </a:extLst>
            </p:cNvPr>
            <p:cNvSpPr/>
            <p:nvPr/>
          </p:nvSpPr>
          <p:spPr>
            <a:xfrm>
              <a:off x="3436527" y="1366485"/>
              <a:ext cx="239117" cy="444372"/>
            </a:xfrm>
            <a:custGeom>
              <a:avLst/>
              <a:gdLst/>
              <a:ahLst/>
              <a:cxnLst/>
              <a:rect l="l" t="t" r="r" b="b"/>
              <a:pathLst>
                <a:path w="1349" h="2507" extrusionOk="0">
                  <a:moveTo>
                    <a:pt x="737" y="2506"/>
                  </a:moveTo>
                  <a:cubicBezTo>
                    <a:pt x="737" y="2506"/>
                    <a:pt x="0" y="2012"/>
                    <a:pt x="156" y="1236"/>
                  </a:cubicBezTo>
                  <a:cubicBezTo>
                    <a:pt x="308" y="460"/>
                    <a:pt x="746" y="13"/>
                    <a:pt x="811" y="4"/>
                  </a:cubicBezTo>
                  <a:cubicBezTo>
                    <a:pt x="850" y="0"/>
                    <a:pt x="1288" y="620"/>
                    <a:pt x="1327" y="1301"/>
                  </a:cubicBezTo>
                  <a:cubicBezTo>
                    <a:pt x="1349" y="1747"/>
                    <a:pt x="1145" y="2246"/>
                    <a:pt x="737" y="250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70;p15">
              <a:extLst>
                <a:ext uri="{FF2B5EF4-FFF2-40B4-BE49-F238E27FC236}">
                  <a16:creationId xmlns:a16="http://schemas.microsoft.com/office/drawing/2014/main" id="{87476785-4914-4C5E-A7B0-F01DDF1BBB8D}"/>
                </a:ext>
              </a:extLst>
            </p:cNvPr>
            <p:cNvSpPr/>
            <p:nvPr/>
          </p:nvSpPr>
          <p:spPr>
            <a:xfrm>
              <a:off x="2923908" y="1764419"/>
              <a:ext cx="657262" cy="1627887"/>
            </a:xfrm>
            <a:custGeom>
              <a:avLst/>
              <a:gdLst/>
              <a:ahLst/>
              <a:cxnLst/>
              <a:rect l="l" t="t" r="r" b="b"/>
              <a:pathLst>
                <a:path w="3708" h="9184" extrusionOk="0">
                  <a:moveTo>
                    <a:pt x="3595" y="1"/>
                  </a:moveTo>
                  <a:cubicBezTo>
                    <a:pt x="3205" y="4922"/>
                    <a:pt x="9" y="9102"/>
                    <a:pt x="0" y="9115"/>
                  </a:cubicBezTo>
                  <a:lnTo>
                    <a:pt x="91" y="9184"/>
                  </a:lnTo>
                  <a:cubicBezTo>
                    <a:pt x="100" y="9171"/>
                    <a:pt x="3313" y="4965"/>
                    <a:pt x="3707" y="14"/>
                  </a:cubicBezTo>
                  <a:lnTo>
                    <a:pt x="359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71;p15">
              <a:extLst>
                <a:ext uri="{FF2B5EF4-FFF2-40B4-BE49-F238E27FC236}">
                  <a16:creationId xmlns:a16="http://schemas.microsoft.com/office/drawing/2014/main" id="{DC88F325-F42A-413A-8079-E526DAA2D009}"/>
                </a:ext>
              </a:extLst>
            </p:cNvPr>
            <p:cNvSpPr/>
            <p:nvPr/>
          </p:nvSpPr>
          <p:spPr>
            <a:xfrm>
              <a:off x="1376124" y="2851871"/>
              <a:ext cx="292116" cy="384461"/>
            </a:xfrm>
            <a:custGeom>
              <a:avLst/>
              <a:gdLst/>
              <a:ahLst/>
              <a:cxnLst/>
              <a:rect l="l" t="t" r="r" b="b"/>
              <a:pathLst>
                <a:path w="1648" h="2169" extrusionOk="0">
                  <a:moveTo>
                    <a:pt x="685" y="2169"/>
                  </a:moveTo>
                  <a:cubicBezTo>
                    <a:pt x="685" y="2169"/>
                    <a:pt x="1448" y="1965"/>
                    <a:pt x="1548" y="1263"/>
                  </a:cubicBezTo>
                  <a:cubicBezTo>
                    <a:pt x="1648" y="565"/>
                    <a:pt x="1409" y="53"/>
                    <a:pt x="1357" y="27"/>
                  </a:cubicBezTo>
                  <a:cubicBezTo>
                    <a:pt x="1305" y="1"/>
                    <a:pt x="0" y="1302"/>
                    <a:pt x="685" y="216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72;p15">
              <a:extLst>
                <a:ext uri="{FF2B5EF4-FFF2-40B4-BE49-F238E27FC236}">
                  <a16:creationId xmlns:a16="http://schemas.microsoft.com/office/drawing/2014/main" id="{16EC6DB4-2C78-40BD-ADE8-F62B1C1449DA}"/>
                </a:ext>
              </a:extLst>
            </p:cNvPr>
            <p:cNvSpPr/>
            <p:nvPr/>
          </p:nvSpPr>
          <p:spPr>
            <a:xfrm>
              <a:off x="942560" y="2785046"/>
              <a:ext cx="384466" cy="211639"/>
            </a:xfrm>
            <a:custGeom>
              <a:avLst/>
              <a:gdLst/>
              <a:ahLst/>
              <a:cxnLst/>
              <a:rect l="l" t="t" r="r" b="b"/>
              <a:pathLst>
                <a:path w="2169" h="1194" extrusionOk="0">
                  <a:moveTo>
                    <a:pt x="2169" y="903"/>
                  </a:moveTo>
                  <a:cubicBezTo>
                    <a:pt x="2169" y="903"/>
                    <a:pt x="1857" y="170"/>
                    <a:pt x="1154" y="83"/>
                  </a:cubicBezTo>
                  <a:cubicBezTo>
                    <a:pt x="448" y="1"/>
                    <a:pt x="40" y="222"/>
                    <a:pt x="14" y="274"/>
                  </a:cubicBezTo>
                  <a:cubicBezTo>
                    <a:pt x="1" y="304"/>
                    <a:pt x="317" y="794"/>
                    <a:pt x="855" y="1024"/>
                  </a:cubicBezTo>
                  <a:cubicBezTo>
                    <a:pt x="1245" y="1189"/>
                    <a:pt x="1809" y="1193"/>
                    <a:pt x="2169" y="90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73;p15">
              <a:extLst>
                <a:ext uri="{FF2B5EF4-FFF2-40B4-BE49-F238E27FC236}">
                  <a16:creationId xmlns:a16="http://schemas.microsoft.com/office/drawing/2014/main" id="{A451017D-AF76-4ED9-AA4F-B684B104247C}"/>
                </a:ext>
              </a:extLst>
            </p:cNvPr>
            <p:cNvSpPr/>
            <p:nvPr/>
          </p:nvSpPr>
          <p:spPr>
            <a:xfrm>
              <a:off x="1231662" y="2563833"/>
              <a:ext cx="301333" cy="374357"/>
            </a:xfrm>
            <a:custGeom>
              <a:avLst/>
              <a:gdLst/>
              <a:ahLst/>
              <a:cxnLst/>
              <a:rect l="l" t="t" r="r" b="b"/>
              <a:pathLst>
                <a:path w="1700" h="2112" extrusionOk="0">
                  <a:moveTo>
                    <a:pt x="612" y="2112"/>
                  </a:moveTo>
                  <a:cubicBezTo>
                    <a:pt x="612" y="2112"/>
                    <a:pt x="1392" y="1969"/>
                    <a:pt x="1548" y="1279"/>
                  </a:cubicBezTo>
                  <a:cubicBezTo>
                    <a:pt x="1700" y="585"/>
                    <a:pt x="1505" y="61"/>
                    <a:pt x="1453" y="30"/>
                  </a:cubicBezTo>
                  <a:cubicBezTo>
                    <a:pt x="1405" y="0"/>
                    <a:pt x="0" y="1192"/>
                    <a:pt x="612" y="211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74;p15">
              <a:extLst>
                <a:ext uri="{FF2B5EF4-FFF2-40B4-BE49-F238E27FC236}">
                  <a16:creationId xmlns:a16="http://schemas.microsoft.com/office/drawing/2014/main" id="{4B4A5E3C-BEED-42AC-A424-52F2072E4E1F}"/>
                </a:ext>
              </a:extLst>
            </p:cNvPr>
            <p:cNvSpPr/>
            <p:nvPr/>
          </p:nvSpPr>
          <p:spPr>
            <a:xfrm>
              <a:off x="1105634" y="3115624"/>
              <a:ext cx="395988" cy="195332"/>
            </a:xfrm>
            <a:custGeom>
              <a:avLst/>
              <a:gdLst/>
              <a:ahLst/>
              <a:cxnLst/>
              <a:rect l="l" t="t" r="r" b="b"/>
              <a:pathLst>
                <a:path w="2234" h="1102" extrusionOk="0">
                  <a:moveTo>
                    <a:pt x="2233" y="681"/>
                  </a:moveTo>
                  <a:cubicBezTo>
                    <a:pt x="2233" y="681"/>
                    <a:pt x="1812" y="0"/>
                    <a:pt x="1106" y="22"/>
                  </a:cubicBezTo>
                  <a:cubicBezTo>
                    <a:pt x="399" y="48"/>
                    <a:pt x="26" y="325"/>
                    <a:pt x="9" y="382"/>
                  </a:cubicBezTo>
                  <a:cubicBezTo>
                    <a:pt x="0" y="416"/>
                    <a:pt x="386" y="854"/>
                    <a:pt x="954" y="997"/>
                  </a:cubicBezTo>
                  <a:cubicBezTo>
                    <a:pt x="1366" y="1101"/>
                    <a:pt x="1925" y="1023"/>
                    <a:pt x="2233" y="68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75;p15">
              <a:extLst>
                <a:ext uri="{FF2B5EF4-FFF2-40B4-BE49-F238E27FC236}">
                  <a16:creationId xmlns:a16="http://schemas.microsoft.com/office/drawing/2014/main" id="{0950F600-6F92-4986-BFE1-875AC9F8372E}"/>
                </a:ext>
              </a:extLst>
            </p:cNvPr>
            <p:cNvSpPr/>
            <p:nvPr/>
          </p:nvSpPr>
          <p:spPr>
            <a:xfrm>
              <a:off x="773637" y="2418485"/>
              <a:ext cx="384289" cy="211462"/>
            </a:xfrm>
            <a:custGeom>
              <a:avLst/>
              <a:gdLst/>
              <a:ahLst/>
              <a:cxnLst/>
              <a:rect l="l" t="t" r="r" b="b"/>
              <a:pathLst>
                <a:path w="2168" h="1193" extrusionOk="0">
                  <a:moveTo>
                    <a:pt x="2168" y="902"/>
                  </a:moveTo>
                  <a:cubicBezTo>
                    <a:pt x="2168" y="902"/>
                    <a:pt x="1856" y="170"/>
                    <a:pt x="1153" y="83"/>
                  </a:cubicBezTo>
                  <a:cubicBezTo>
                    <a:pt x="447" y="1"/>
                    <a:pt x="39" y="222"/>
                    <a:pt x="13" y="274"/>
                  </a:cubicBezTo>
                  <a:cubicBezTo>
                    <a:pt x="0" y="304"/>
                    <a:pt x="317" y="798"/>
                    <a:pt x="854" y="1024"/>
                  </a:cubicBezTo>
                  <a:cubicBezTo>
                    <a:pt x="1244" y="1189"/>
                    <a:pt x="1812" y="1193"/>
                    <a:pt x="2168" y="90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76;p15">
              <a:extLst>
                <a:ext uri="{FF2B5EF4-FFF2-40B4-BE49-F238E27FC236}">
                  <a16:creationId xmlns:a16="http://schemas.microsoft.com/office/drawing/2014/main" id="{E518B74B-2F3C-45A1-B562-6B648C27CA77}"/>
                </a:ext>
              </a:extLst>
            </p:cNvPr>
            <p:cNvSpPr/>
            <p:nvPr/>
          </p:nvSpPr>
          <p:spPr>
            <a:xfrm>
              <a:off x="1062562" y="2197096"/>
              <a:ext cx="301334" cy="374535"/>
            </a:xfrm>
            <a:custGeom>
              <a:avLst/>
              <a:gdLst/>
              <a:ahLst/>
              <a:cxnLst/>
              <a:rect l="l" t="t" r="r" b="b"/>
              <a:pathLst>
                <a:path w="1700" h="2113" extrusionOk="0">
                  <a:moveTo>
                    <a:pt x="612" y="2112"/>
                  </a:moveTo>
                  <a:cubicBezTo>
                    <a:pt x="612" y="2112"/>
                    <a:pt x="1392" y="1974"/>
                    <a:pt x="1548" y="1280"/>
                  </a:cubicBezTo>
                  <a:cubicBezTo>
                    <a:pt x="1700" y="586"/>
                    <a:pt x="1505" y="62"/>
                    <a:pt x="1453" y="31"/>
                  </a:cubicBezTo>
                  <a:cubicBezTo>
                    <a:pt x="1405" y="1"/>
                    <a:pt x="0" y="1193"/>
                    <a:pt x="612" y="211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77;p15">
              <a:extLst>
                <a:ext uri="{FF2B5EF4-FFF2-40B4-BE49-F238E27FC236}">
                  <a16:creationId xmlns:a16="http://schemas.microsoft.com/office/drawing/2014/main" id="{3837DDD3-70BC-4949-9F5B-8BFD58DD6215}"/>
                </a:ext>
              </a:extLst>
            </p:cNvPr>
            <p:cNvSpPr/>
            <p:nvPr/>
          </p:nvSpPr>
          <p:spPr>
            <a:xfrm>
              <a:off x="665158" y="1930506"/>
              <a:ext cx="352206" cy="259143"/>
            </a:xfrm>
            <a:custGeom>
              <a:avLst/>
              <a:gdLst/>
              <a:ahLst/>
              <a:cxnLst/>
              <a:rect l="l" t="t" r="r" b="b"/>
              <a:pathLst>
                <a:path w="1987" h="1462" extrusionOk="0">
                  <a:moveTo>
                    <a:pt x="1987" y="1249"/>
                  </a:moveTo>
                  <a:cubicBezTo>
                    <a:pt x="1987" y="1249"/>
                    <a:pt x="1843" y="469"/>
                    <a:pt x="1176" y="235"/>
                  </a:cubicBezTo>
                  <a:cubicBezTo>
                    <a:pt x="508" y="0"/>
                    <a:pt x="57" y="126"/>
                    <a:pt x="22" y="170"/>
                  </a:cubicBezTo>
                  <a:cubicBezTo>
                    <a:pt x="1" y="196"/>
                    <a:pt x="205" y="746"/>
                    <a:pt x="681" y="1089"/>
                  </a:cubicBezTo>
                  <a:cubicBezTo>
                    <a:pt x="1024" y="1332"/>
                    <a:pt x="1575" y="1462"/>
                    <a:pt x="1987" y="124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78;p15">
              <a:extLst>
                <a:ext uri="{FF2B5EF4-FFF2-40B4-BE49-F238E27FC236}">
                  <a16:creationId xmlns:a16="http://schemas.microsoft.com/office/drawing/2014/main" id="{35057279-AD07-4D58-AD14-657C6CE0E49B}"/>
                </a:ext>
              </a:extLst>
            </p:cNvPr>
            <p:cNvSpPr/>
            <p:nvPr/>
          </p:nvSpPr>
          <p:spPr>
            <a:xfrm>
              <a:off x="961881" y="1813696"/>
              <a:ext cx="317464" cy="340679"/>
            </a:xfrm>
            <a:custGeom>
              <a:avLst/>
              <a:gdLst/>
              <a:ahLst/>
              <a:cxnLst/>
              <a:rect l="l" t="t" r="r" b="b"/>
              <a:pathLst>
                <a:path w="1791" h="1922" extrusionOk="0">
                  <a:moveTo>
                    <a:pt x="395" y="1886"/>
                  </a:moveTo>
                  <a:cubicBezTo>
                    <a:pt x="395" y="1886"/>
                    <a:pt x="1188" y="1921"/>
                    <a:pt x="1488" y="1279"/>
                  </a:cubicBezTo>
                  <a:cubicBezTo>
                    <a:pt x="1791" y="638"/>
                    <a:pt x="1709" y="83"/>
                    <a:pt x="1670" y="44"/>
                  </a:cubicBezTo>
                  <a:cubicBezTo>
                    <a:pt x="1626" y="0"/>
                    <a:pt x="0" y="859"/>
                    <a:pt x="395" y="188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79;p15">
              <a:extLst>
                <a:ext uri="{FF2B5EF4-FFF2-40B4-BE49-F238E27FC236}">
                  <a16:creationId xmlns:a16="http://schemas.microsoft.com/office/drawing/2014/main" id="{D0B0B4B7-50F6-40CE-AF2E-0880E89F1170}"/>
                </a:ext>
              </a:extLst>
            </p:cNvPr>
            <p:cNvSpPr/>
            <p:nvPr/>
          </p:nvSpPr>
          <p:spPr>
            <a:xfrm>
              <a:off x="848793" y="1345569"/>
              <a:ext cx="239294" cy="444549"/>
            </a:xfrm>
            <a:custGeom>
              <a:avLst/>
              <a:gdLst/>
              <a:ahLst/>
              <a:cxnLst/>
              <a:rect l="l" t="t" r="r" b="b"/>
              <a:pathLst>
                <a:path w="1350" h="2508" extrusionOk="0">
                  <a:moveTo>
                    <a:pt x="612" y="2507"/>
                  </a:moveTo>
                  <a:cubicBezTo>
                    <a:pt x="612" y="2507"/>
                    <a:pt x="1349" y="2013"/>
                    <a:pt x="1193" y="1237"/>
                  </a:cubicBezTo>
                  <a:cubicBezTo>
                    <a:pt x="1042" y="461"/>
                    <a:pt x="604" y="10"/>
                    <a:pt x="539" y="1"/>
                  </a:cubicBezTo>
                  <a:cubicBezTo>
                    <a:pt x="500" y="1"/>
                    <a:pt x="62" y="621"/>
                    <a:pt x="23" y="1302"/>
                  </a:cubicBezTo>
                  <a:cubicBezTo>
                    <a:pt x="1" y="1744"/>
                    <a:pt x="200" y="2243"/>
                    <a:pt x="612" y="250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80;p15">
              <a:extLst>
                <a:ext uri="{FF2B5EF4-FFF2-40B4-BE49-F238E27FC236}">
                  <a16:creationId xmlns:a16="http://schemas.microsoft.com/office/drawing/2014/main" id="{FE809745-32FC-4816-9C1D-66B8ABDC3CF3}"/>
                </a:ext>
              </a:extLst>
            </p:cNvPr>
            <p:cNvSpPr/>
            <p:nvPr/>
          </p:nvSpPr>
          <p:spPr>
            <a:xfrm>
              <a:off x="943447" y="1743681"/>
              <a:ext cx="657262" cy="1627178"/>
            </a:xfrm>
            <a:custGeom>
              <a:avLst/>
              <a:gdLst/>
              <a:ahLst/>
              <a:cxnLst/>
              <a:rect l="l" t="t" r="r" b="b"/>
              <a:pathLst>
                <a:path w="3708" h="9180" extrusionOk="0">
                  <a:moveTo>
                    <a:pt x="113" y="1"/>
                  </a:moveTo>
                  <a:lnTo>
                    <a:pt x="0" y="10"/>
                  </a:lnTo>
                  <a:cubicBezTo>
                    <a:pt x="391" y="4961"/>
                    <a:pt x="3603" y="9167"/>
                    <a:pt x="3616" y="9180"/>
                  </a:cubicBezTo>
                  <a:lnTo>
                    <a:pt x="3707" y="9110"/>
                  </a:lnTo>
                  <a:cubicBezTo>
                    <a:pt x="3699" y="9097"/>
                    <a:pt x="503" y="4918"/>
                    <a:pt x="11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81;p15">
              <a:extLst>
                <a:ext uri="{FF2B5EF4-FFF2-40B4-BE49-F238E27FC236}">
                  <a16:creationId xmlns:a16="http://schemas.microsoft.com/office/drawing/2014/main" id="{391C316B-DF3D-45C5-8E00-1B1F97D6E4CB}"/>
                </a:ext>
              </a:extLst>
            </p:cNvPr>
            <p:cNvSpPr/>
            <p:nvPr/>
          </p:nvSpPr>
          <p:spPr>
            <a:xfrm>
              <a:off x="3069965" y="3403839"/>
              <a:ext cx="768578" cy="913914"/>
            </a:xfrm>
            <a:custGeom>
              <a:avLst/>
              <a:gdLst/>
              <a:ahLst/>
              <a:cxnLst/>
              <a:rect l="l" t="t" r="r" b="b"/>
              <a:pathLst>
                <a:path w="4336" h="5156" extrusionOk="0">
                  <a:moveTo>
                    <a:pt x="581" y="4774"/>
                  </a:moveTo>
                  <a:cubicBezTo>
                    <a:pt x="581" y="4774"/>
                    <a:pt x="0" y="3776"/>
                    <a:pt x="482" y="2502"/>
                  </a:cubicBezTo>
                  <a:cubicBezTo>
                    <a:pt x="1427" y="0"/>
                    <a:pt x="4336" y="989"/>
                    <a:pt x="2753" y="3776"/>
                  </a:cubicBezTo>
                  <a:cubicBezTo>
                    <a:pt x="1969" y="5155"/>
                    <a:pt x="642" y="4748"/>
                    <a:pt x="581" y="477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82;p15">
              <a:extLst>
                <a:ext uri="{FF2B5EF4-FFF2-40B4-BE49-F238E27FC236}">
                  <a16:creationId xmlns:a16="http://schemas.microsoft.com/office/drawing/2014/main" id="{8E4AB4B9-F47D-4F8A-8260-A5F6921AE48F}"/>
                </a:ext>
              </a:extLst>
            </p:cNvPr>
            <p:cNvSpPr/>
            <p:nvPr/>
          </p:nvSpPr>
          <p:spPr>
            <a:xfrm>
              <a:off x="3182876" y="3684963"/>
              <a:ext cx="389075" cy="472910"/>
            </a:xfrm>
            <a:custGeom>
              <a:avLst/>
              <a:gdLst/>
              <a:ahLst/>
              <a:cxnLst/>
              <a:rect l="l" t="t" r="r" b="b"/>
              <a:pathLst>
                <a:path w="2195" h="2668" extrusionOk="0">
                  <a:moveTo>
                    <a:pt x="239" y="2667"/>
                  </a:moveTo>
                  <a:cubicBezTo>
                    <a:pt x="239" y="2667"/>
                    <a:pt x="287" y="2542"/>
                    <a:pt x="404" y="2294"/>
                  </a:cubicBezTo>
                  <a:cubicBezTo>
                    <a:pt x="386" y="2299"/>
                    <a:pt x="334" y="2286"/>
                    <a:pt x="226" y="2130"/>
                  </a:cubicBezTo>
                  <a:cubicBezTo>
                    <a:pt x="105" y="1948"/>
                    <a:pt x="1" y="1592"/>
                    <a:pt x="1" y="1592"/>
                  </a:cubicBezTo>
                  <a:lnTo>
                    <a:pt x="404" y="2290"/>
                  </a:lnTo>
                  <a:cubicBezTo>
                    <a:pt x="469" y="2160"/>
                    <a:pt x="547" y="1995"/>
                    <a:pt x="655" y="1796"/>
                  </a:cubicBezTo>
                  <a:cubicBezTo>
                    <a:pt x="621" y="1774"/>
                    <a:pt x="573" y="1692"/>
                    <a:pt x="521" y="1488"/>
                  </a:cubicBezTo>
                  <a:cubicBezTo>
                    <a:pt x="438" y="1176"/>
                    <a:pt x="473" y="617"/>
                    <a:pt x="473" y="617"/>
                  </a:cubicBezTo>
                  <a:lnTo>
                    <a:pt x="681" y="1753"/>
                  </a:lnTo>
                  <a:cubicBezTo>
                    <a:pt x="759" y="1609"/>
                    <a:pt x="850" y="1445"/>
                    <a:pt x="954" y="1263"/>
                  </a:cubicBezTo>
                  <a:cubicBezTo>
                    <a:pt x="976" y="1228"/>
                    <a:pt x="998" y="1189"/>
                    <a:pt x="1019" y="1154"/>
                  </a:cubicBezTo>
                  <a:cubicBezTo>
                    <a:pt x="989" y="1111"/>
                    <a:pt x="954" y="1028"/>
                    <a:pt x="911" y="872"/>
                  </a:cubicBezTo>
                  <a:cubicBezTo>
                    <a:pt x="829" y="560"/>
                    <a:pt x="868" y="1"/>
                    <a:pt x="868" y="1"/>
                  </a:cubicBezTo>
                  <a:lnTo>
                    <a:pt x="1063" y="1085"/>
                  </a:lnTo>
                  <a:cubicBezTo>
                    <a:pt x="1553" y="287"/>
                    <a:pt x="1848" y="70"/>
                    <a:pt x="1848" y="70"/>
                  </a:cubicBezTo>
                  <a:cubicBezTo>
                    <a:pt x="1848" y="70"/>
                    <a:pt x="1531" y="526"/>
                    <a:pt x="1102" y="1215"/>
                  </a:cubicBezTo>
                  <a:lnTo>
                    <a:pt x="2194" y="877"/>
                  </a:lnTo>
                  <a:cubicBezTo>
                    <a:pt x="2194" y="877"/>
                    <a:pt x="1713" y="1167"/>
                    <a:pt x="1401" y="1237"/>
                  </a:cubicBezTo>
                  <a:cubicBezTo>
                    <a:pt x="1206" y="1280"/>
                    <a:pt x="1111" y="1276"/>
                    <a:pt x="1072" y="1263"/>
                  </a:cubicBezTo>
                  <a:cubicBezTo>
                    <a:pt x="967" y="1427"/>
                    <a:pt x="855" y="1609"/>
                    <a:pt x="742" y="1796"/>
                  </a:cubicBezTo>
                  <a:lnTo>
                    <a:pt x="1874" y="1605"/>
                  </a:lnTo>
                  <a:cubicBezTo>
                    <a:pt x="1874" y="1605"/>
                    <a:pt x="1358" y="1831"/>
                    <a:pt x="1037" y="1861"/>
                  </a:cubicBezTo>
                  <a:cubicBezTo>
                    <a:pt x="850" y="1878"/>
                    <a:pt x="759" y="1861"/>
                    <a:pt x="716" y="1844"/>
                  </a:cubicBezTo>
                  <a:cubicBezTo>
                    <a:pt x="629" y="1987"/>
                    <a:pt x="543" y="2138"/>
                    <a:pt x="452" y="2290"/>
                  </a:cubicBezTo>
                  <a:lnTo>
                    <a:pt x="1245" y="2446"/>
                  </a:lnTo>
                  <a:cubicBezTo>
                    <a:pt x="1245" y="2446"/>
                    <a:pt x="868" y="2464"/>
                    <a:pt x="660" y="2407"/>
                  </a:cubicBezTo>
                  <a:cubicBezTo>
                    <a:pt x="495" y="2360"/>
                    <a:pt x="452" y="2320"/>
                    <a:pt x="447" y="2299"/>
                  </a:cubicBezTo>
                  <a:cubicBezTo>
                    <a:pt x="378" y="2420"/>
                    <a:pt x="308" y="2542"/>
                    <a:pt x="239" y="2667"/>
                  </a:cubicBezTo>
                  <a:close/>
                </a:path>
              </a:pathLst>
            </a:custGeom>
            <a:solidFill>
              <a:srgbClr val="0068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83;p15">
              <a:extLst>
                <a:ext uri="{FF2B5EF4-FFF2-40B4-BE49-F238E27FC236}">
                  <a16:creationId xmlns:a16="http://schemas.microsoft.com/office/drawing/2014/main" id="{AB9E7C51-F7B4-4005-8A9E-51EC1139568F}"/>
                </a:ext>
              </a:extLst>
            </p:cNvPr>
            <p:cNvSpPr/>
            <p:nvPr/>
          </p:nvSpPr>
          <p:spPr>
            <a:xfrm>
              <a:off x="304800" y="3064752"/>
              <a:ext cx="835580" cy="915509"/>
            </a:xfrm>
            <a:custGeom>
              <a:avLst/>
              <a:gdLst/>
              <a:ahLst/>
              <a:cxnLst/>
              <a:rect l="l" t="t" r="r" b="b"/>
              <a:pathLst>
                <a:path w="4714" h="5165" extrusionOk="0">
                  <a:moveTo>
                    <a:pt x="3677" y="5165"/>
                  </a:moveTo>
                  <a:cubicBezTo>
                    <a:pt x="3677" y="5165"/>
                    <a:pt x="2519" y="5152"/>
                    <a:pt x="1670" y="4090"/>
                  </a:cubicBezTo>
                  <a:cubicBezTo>
                    <a:pt x="0" y="2000"/>
                    <a:pt x="2337" y="1"/>
                    <a:pt x="3928" y="2789"/>
                  </a:cubicBezTo>
                  <a:cubicBezTo>
                    <a:pt x="4713" y="4163"/>
                    <a:pt x="3681" y="5095"/>
                    <a:pt x="3677" y="516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84;p15">
              <a:extLst>
                <a:ext uri="{FF2B5EF4-FFF2-40B4-BE49-F238E27FC236}">
                  <a16:creationId xmlns:a16="http://schemas.microsoft.com/office/drawing/2014/main" id="{2DD70C29-6E33-4484-BABA-67815311A59A}"/>
                </a:ext>
              </a:extLst>
            </p:cNvPr>
            <p:cNvSpPr/>
            <p:nvPr/>
          </p:nvSpPr>
          <p:spPr>
            <a:xfrm>
              <a:off x="554551" y="3407561"/>
              <a:ext cx="406800" cy="479823"/>
            </a:xfrm>
            <a:custGeom>
              <a:avLst/>
              <a:gdLst/>
              <a:ahLst/>
              <a:cxnLst/>
              <a:rect l="l" t="t" r="r" b="b"/>
              <a:pathLst>
                <a:path w="2295" h="2707" extrusionOk="0">
                  <a:moveTo>
                    <a:pt x="1969" y="2706"/>
                  </a:moveTo>
                  <a:cubicBezTo>
                    <a:pt x="1969" y="2706"/>
                    <a:pt x="1886" y="2606"/>
                    <a:pt x="1735" y="2377"/>
                  </a:cubicBezTo>
                  <a:cubicBezTo>
                    <a:pt x="1730" y="2394"/>
                    <a:pt x="1691" y="2433"/>
                    <a:pt x="1501" y="2446"/>
                  </a:cubicBezTo>
                  <a:cubicBezTo>
                    <a:pt x="1284" y="2459"/>
                    <a:pt x="924" y="2364"/>
                    <a:pt x="924" y="2364"/>
                  </a:cubicBezTo>
                  <a:lnTo>
                    <a:pt x="1730" y="2372"/>
                  </a:lnTo>
                  <a:cubicBezTo>
                    <a:pt x="1652" y="2255"/>
                    <a:pt x="1553" y="2104"/>
                    <a:pt x="1436" y="1908"/>
                  </a:cubicBezTo>
                  <a:cubicBezTo>
                    <a:pt x="1397" y="1921"/>
                    <a:pt x="1301" y="1926"/>
                    <a:pt x="1097" y="1865"/>
                  </a:cubicBezTo>
                  <a:cubicBezTo>
                    <a:pt x="790" y="1778"/>
                    <a:pt x="330" y="1462"/>
                    <a:pt x="330" y="1462"/>
                  </a:cubicBezTo>
                  <a:lnTo>
                    <a:pt x="1410" y="1865"/>
                  </a:lnTo>
                  <a:cubicBezTo>
                    <a:pt x="1323" y="1722"/>
                    <a:pt x="1232" y="1562"/>
                    <a:pt x="1128" y="1379"/>
                  </a:cubicBezTo>
                  <a:cubicBezTo>
                    <a:pt x="1110" y="1340"/>
                    <a:pt x="1089" y="1301"/>
                    <a:pt x="1067" y="1262"/>
                  </a:cubicBezTo>
                  <a:cubicBezTo>
                    <a:pt x="1015" y="1267"/>
                    <a:pt x="924" y="1258"/>
                    <a:pt x="772" y="1215"/>
                  </a:cubicBezTo>
                  <a:cubicBezTo>
                    <a:pt x="460" y="1124"/>
                    <a:pt x="0" y="807"/>
                    <a:pt x="0" y="807"/>
                  </a:cubicBezTo>
                  <a:lnTo>
                    <a:pt x="1028" y="1193"/>
                  </a:lnTo>
                  <a:cubicBezTo>
                    <a:pt x="594" y="365"/>
                    <a:pt x="560" y="1"/>
                    <a:pt x="560" y="1"/>
                  </a:cubicBezTo>
                  <a:cubicBezTo>
                    <a:pt x="560" y="1"/>
                    <a:pt x="790" y="508"/>
                    <a:pt x="1158" y="1228"/>
                  </a:cubicBezTo>
                  <a:lnTo>
                    <a:pt x="1431" y="113"/>
                  </a:lnTo>
                  <a:cubicBezTo>
                    <a:pt x="1431" y="113"/>
                    <a:pt x="1431" y="673"/>
                    <a:pt x="1331" y="981"/>
                  </a:cubicBezTo>
                  <a:cubicBezTo>
                    <a:pt x="1271" y="1171"/>
                    <a:pt x="1219" y="1249"/>
                    <a:pt x="1184" y="1280"/>
                  </a:cubicBezTo>
                  <a:cubicBezTo>
                    <a:pt x="1275" y="1453"/>
                    <a:pt x="1375" y="1640"/>
                    <a:pt x="1479" y="1830"/>
                  </a:cubicBezTo>
                  <a:lnTo>
                    <a:pt x="1891" y="764"/>
                  </a:lnTo>
                  <a:cubicBezTo>
                    <a:pt x="1891" y="764"/>
                    <a:pt x="1821" y="1319"/>
                    <a:pt x="1683" y="1609"/>
                  </a:cubicBezTo>
                  <a:cubicBezTo>
                    <a:pt x="1605" y="1778"/>
                    <a:pt x="1544" y="1852"/>
                    <a:pt x="1505" y="1882"/>
                  </a:cubicBezTo>
                  <a:cubicBezTo>
                    <a:pt x="1583" y="2030"/>
                    <a:pt x="1670" y="2182"/>
                    <a:pt x="1756" y="2333"/>
                  </a:cubicBezTo>
                  <a:lnTo>
                    <a:pt x="2294" y="1735"/>
                  </a:lnTo>
                  <a:cubicBezTo>
                    <a:pt x="2294" y="1735"/>
                    <a:pt x="2116" y="2064"/>
                    <a:pt x="1960" y="2216"/>
                  </a:cubicBezTo>
                  <a:cubicBezTo>
                    <a:pt x="1839" y="2333"/>
                    <a:pt x="1782" y="2346"/>
                    <a:pt x="1761" y="2342"/>
                  </a:cubicBezTo>
                  <a:cubicBezTo>
                    <a:pt x="1830" y="2463"/>
                    <a:pt x="1899" y="2585"/>
                    <a:pt x="1969" y="2706"/>
                  </a:cubicBezTo>
                  <a:close/>
                </a:path>
              </a:pathLst>
            </a:custGeom>
            <a:solidFill>
              <a:srgbClr val="0068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85;p15">
              <a:extLst>
                <a:ext uri="{FF2B5EF4-FFF2-40B4-BE49-F238E27FC236}">
                  <a16:creationId xmlns:a16="http://schemas.microsoft.com/office/drawing/2014/main" id="{BDDEB7D6-0DAF-4F28-BD32-BA56F850329C}"/>
                </a:ext>
              </a:extLst>
            </p:cNvPr>
            <p:cNvSpPr/>
            <p:nvPr/>
          </p:nvSpPr>
          <p:spPr>
            <a:xfrm>
              <a:off x="580607" y="4206798"/>
              <a:ext cx="3327254" cy="523604"/>
            </a:xfrm>
            <a:custGeom>
              <a:avLst/>
              <a:gdLst/>
              <a:ahLst/>
              <a:cxnLst/>
              <a:rect l="l" t="t" r="r" b="b"/>
              <a:pathLst>
                <a:path w="18771" h="2954" extrusionOk="0">
                  <a:moveTo>
                    <a:pt x="9383" y="1"/>
                  </a:moveTo>
                  <a:cubicBezTo>
                    <a:pt x="4202" y="1"/>
                    <a:pt x="1" y="660"/>
                    <a:pt x="1" y="1475"/>
                  </a:cubicBezTo>
                  <a:cubicBezTo>
                    <a:pt x="1" y="2290"/>
                    <a:pt x="4202" y="2953"/>
                    <a:pt x="9383" y="2953"/>
                  </a:cubicBezTo>
                  <a:cubicBezTo>
                    <a:pt x="14569" y="2953"/>
                    <a:pt x="18770" y="2290"/>
                    <a:pt x="18770" y="1475"/>
                  </a:cubicBezTo>
                  <a:cubicBezTo>
                    <a:pt x="18770" y="660"/>
                    <a:pt x="14569" y="1"/>
                    <a:pt x="93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86;p15">
              <a:extLst>
                <a:ext uri="{FF2B5EF4-FFF2-40B4-BE49-F238E27FC236}">
                  <a16:creationId xmlns:a16="http://schemas.microsoft.com/office/drawing/2014/main" id="{0D151458-C5CE-4A6E-B1EF-7C0298724196}"/>
                </a:ext>
              </a:extLst>
            </p:cNvPr>
            <p:cNvSpPr/>
            <p:nvPr/>
          </p:nvSpPr>
          <p:spPr>
            <a:xfrm>
              <a:off x="1517573" y="1245775"/>
              <a:ext cx="1740112" cy="2987414"/>
            </a:xfrm>
            <a:custGeom>
              <a:avLst/>
              <a:gdLst/>
              <a:ahLst/>
              <a:cxnLst/>
              <a:rect l="l" t="t" r="r" b="b"/>
              <a:pathLst>
                <a:path w="9817" h="16854" extrusionOk="0">
                  <a:moveTo>
                    <a:pt x="724" y="0"/>
                  </a:moveTo>
                  <a:cubicBezTo>
                    <a:pt x="325" y="0"/>
                    <a:pt x="0" y="343"/>
                    <a:pt x="0" y="763"/>
                  </a:cubicBezTo>
                  <a:lnTo>
                    <a:pt x="0" y="16090"/>
                  </a:lnTo>
                  <a:cubicBezTo>
                    <a:pt x="0" y="16511"/>
                    <a:pt x="325" y="16853"/>
                    <a:pt x="724" y="16853"/>
                  </a:cubicBezTo>
                  <a:lnTo>
                    <a:pt x="9088" y="16853"/>
                  </a:lnTo>
                  <a:cubicBezTo>
                    <a:pt x="9491" y="16853"/>
                    <a:pt x="9816" y="16511"/>
                    <a:pt x="9816" y="16090"/>
                  </a:cubicBezTo>
                  <a:lnTo>
                    <a:pt x="9816" y="763"/>
                  </a:lnTo>
                  <a:cubicBezTo>
                    <a:pt x="9816" y="343"/>
                    <a:pt x="9491" y="0"/>
                    <a:pt x="90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87;p15">
              <a:extLst>
                <a:ext uri="{FF2B5EF4-FFF2-40B4-BE49-F238E27FC236}">
                  <a16:creationId xmlns:a16="http://schemas.microsoft.com/office/drawing/2014/main" id="{3876FF98-4B33-48C5-90A6-721C3239B2E5}"/>
                </a:ext>
              </a:extLst>
            </p:cNvPr>
            <p:cNvSpPr/>
            <p:nvPr/>
          </p:nvSpPr>
          <p:spPr>
            <a:xfrm>
              <a:off x="1648209" y="1577062"/>
              <a:ext cx="1478838" cy="2347887"/>
            </a:xfrm>
            <a:custGeom>
              <a:avLst/>
              <a:gdLst/>
              <a:ahLst/>
              <a:cxnLst/>
              <a:rect l="l" t="t" r="r" b="b"/>
              <a:pathLst>
                <a:path w="8343" h="13246" extrusionOk="0">
                  <a:moveTo>
                    <a:pt x="0" y="0"/>
                  </a:moveTo>
                  <a:lnTo>
                    <a:pt x="0" y="13246"/>
                  </a:lnTo>
                  <a:lnTo>
                    <a:pt x="8342" y="13246"/>
                  </a:lnTo>
                  <a:lnTo>
                    <a:pt x="83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88;p15">
              <a:extLst>
                <a:ext uri="{FF2B5EF4-FFF2-40B4-BE49-F238E27FC236}">
                  <a16:creationId xmlns:a16="http://schemas.microsoft.com/office/drawing/2014/main" id="{D779EDFB-18D8-4A39-A293-DA3068F69BC7}"/>
                </a:ext>
              </a:extLst>
            </p:cNvPr>
            <p:cNvSpPr/>
            <p:nvPr/>
          </p:nvSpPr>
          <p:spPr>
            <a:xfrm>
              <a:off x="2132999" y="1367194"/>
              <a:ext cx="508190" cy="106174"/>
            </a:xfrm>
            <a:custGeom>
              <a:avLst/>
              <a:gdLst/>
              <a:ahLst/>
              <a:cxnLst/>
              <a:rect l="l" t="t" r="r" b="b"/>
              <a:pathLst>
                <a:path w="2867" h="599" extrusionOk="0">
                  <a:moveTo>
                    <a:pt x="300" y="0"/>
                  </a:moveTo>
                  <a:cubicBezTo>
                    <a:pt x="135" y="0"/>
                    <a:pt x="1" y="135"/>
                    <a:pt x="1" y="300"/>
                  </a:cubicBezTo>
                  <a:cubicBezTo>
                    <a:pt x="1" y="464"/>
                    <a:pt x="135" y="599"/>
                    <a:pt x="300" y="599"/>
                  </a:cubicBezTo>
                  <a:lnTo>
                    <a:pt x="2568" y="599"/>
                  </a:lnTo>
                  <a:cubicBezTo>
                    <a:pt x="2732" y="599"/>
                    <a:pt x="2867" y="464"/>
                    <a:pt x="2867" y="300"/>
                  </a:cubicBezTo>
                  <a:cubicBezTo>
                    <a:pt x="2867" y="135"/>
                    <a:pt x="2732" y="0"/>
                    <a:pt x="2568" y="0"/>
                  </a:cubicBezTo>
                  <a:close/>
                </a:path>
              </a:pathLst>
            </a:custGeom>
            <a:solidFill>
              <a:srgbClr val="E1DC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89;p15">
              <a:extLst>
                <a:ext uri="{FF2B5EF4-FFF2-40B4-BE49-F238E27FC236}">
                  <a16:creationId xmlns:a16="http://schemas.microsoft.com/office/drawing/2014/main" id="{AA5E84CE-3CEB-4436-AE62-5E65B01BC2D5}"/>
                </a:ext>
              </a:extLst>
            </p:cNvPr>
            <p:cNvSpPr/>
            <p:nvPr/>
          </p:nvSpPr>
          <p:spPr>
            <a:xfrm>
              <a:off x="2294478" y="3980090"/>
              <a:ext cx="186118" cy="186292"/>
            </a:xfrm>
            <a:custGeom>
              <a:avLst/>
              <a:gdLst/>
              <a:ahLst/>
              <a:cxnLst/>
              <a:rect l="l" t="t" r="r" b="b"/>
              <a:pathLst>
                <a:path w="1050" h="1051" extrusionOk="0">
                  <a:moveTo>
                    <a:pt x="525" y="1"/>
                  </a:moveTo>
                  <a:cubicBezTo>
                    <a:pt x="235" y="1"/>
                    <a:pt x="0" y="235"/>
                    <a:pt x="0" y="525"/>
                  </a:cubicBezTo>
                  <a:cubicBezTo>
                    <a:pt x="0" y="816"/>
                    <a:pt x="235" y="1050"/>
                    <a:pt x="525" y="1050"/>
                  </a:cubicBezTo>
                  <a:cubicBezTo>
                    <a:pt x="816" y="1050"/>
                    <a:pt x="1050" y="816"/>
                    <a:pt x="1050" y="525"/>
                  </a:cubicBezTo>
                  <a:cubicBezTo>
                    <a:pt x="1050" y="235"/>
                    <a:pt x="816" y="1"/>
                    <a:pt x="525" y="1"/>
                  </a:cubicBezTo>
                  <a:close/>
                </a:path>
              </a:pathLst>
            </a:custGeom>
            <a:solidFill>
              <a:srgbClr val="8F94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90;p15">
              <a:extLst>
                <a:ext uri="{FF2B5EF4-FFF2-40B4-BE49-F238E27FC236}">
                  <a16:creationId xmlns:a16="http://schemas.microsoft.com/office/drawing/2014/main" id="{23C5D6FB-FE80-4DAB-B589-D930034ECA0B}"/>
                </a:ext>
              </a:extLst>
            </p:cNvPr>
            <p:cNvSpPr/>
            <p:nvPr/>
          </p:nvSpPr>
          <p:spPr>
            <a:xfrm>
              <a:off x="2304404" y="3990194"/>
              <a:ext cx="166265" cy="166972"/>
            </a:xfrm>
            <a:custGeom>
              <a:avLst/>
              <a:gdLst/>
              <a:ahLst/>
              <a:cxnLst/>
              <a:rect l="l" t="t" r="r" b="b"/>
              <a:pathLst>
                <a:path w="938" h="942" extrusionOk="0">
                  <a:moveTo>
                    <a:pt x="469" y="0"/>
                  </a:moveTo>
                  <a:cubicBezTo>
                    <a:pt x="209" y="0"/>
                    <a:pt x="1" y="213"/>
                    <a:pt x="1" y="468"/>
                  </a:cubicBezTo>
                  <a:cubicBezTo>
                    <a:pt x="1" y="729"/>
                    <a:pt x="209" y="941"/>
                    <a:pt x="469" y="941"/>
                  </a:cubicBezTo>
                  <a:cubicBezTo>
                    <a:pt x="729" y="941"/>
                    <a:pt x="937" y="729"/>
                    <a:pt x="937" y="468"/>
                  </a:cubicBezTo>
                  <a:cubicBezTo>
                    <a:pt x="937" y="213"/>
                    <a:pt x="729" y="0"/>
                    <a:pt x="469" y="0"/>
                  </a:cubicBezTo>
                  <a:close/>
                </a:path>
              </a:pathLst>
            </a:custGeom>
            <a:solidFill>
              <a:srgbClr val="98A4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91;p15">
              <a:extLst>
                <a:ext uri="{FF2B5EF4-FFF2-40B4-BE49-F238E27FC236}">
                  <a16:creationId xmlns:a16="http://schemas.microsoft.com/office/drawing/2014/main" id="{80DBB515-0471-403F-8B69-1A634E245607}"/>
                </a:ext>
              </a:extLst>
            </p:cNvPr>
            <p:cNvSpPr/>
            <p:nvPr/>
          </p:nvSpPr>
          <p:spPr>
            <a:xfrm>
              <a:off x="2171464" y="1383324"/>
              <a:ext cx="425944" cy="74801"/>
            </a:xfrm>
            <a:custGeom>
              <a:avLst/>
              <a:gdLst/>
              <a:ahLst/>
              <a:cxnLst/>
              <a:rect l="l" t="t" r="r" b="b"/>
              <a:pathLst>
                <a:path w="2403" h="422" extrusionOk="0">
                  <a:moveTo>
                    <a:pt x="252" y="0"/>
                  </a:moveTo>
                  <a:cubicBezTo>
                    <a:pt x="114" y="0"/>
                    <a:pt x="1" y="91"/>
                    <a:pt x="1" y="209"/>
                  </a:cubicBezTo>
                  <a:cubicBezTo>
                    <a:pt x="1" y="326"/>
                    <a:pt x="114" y="421"/>
                    <a:pt x="252" y="421"/>
                  </a:cubicBezTo>
                  <a:lnTo>
                    <a:pt x="2151" y="421"/>
                  </a:lnTo>
                  <a:cubicBezTo>
                    <a:pt x="2290" y="421"/>
                    <a:pt x="2403" y="326"/>
                    <a:pt x="2403" y="209"/>
                  </a:cubicBezTo>
                  <a:cubicBezTo>
                    <a:pt x="2403" y="91"/>
                    <a:pt x="2290" y="0"/>
                    <a:pt x="2151" y="0"/>
                  </a:cubicBezTo>
                  <a:close/>
                </a:path>
              </a:pathLst>
            </a:custGeom>
            <a:solidFill>
              <a:srgbClr val="1C24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92;p15">
              <a:extLst>
                <a:ext uri="{FF2B5EF4-FFF2-40B4-BE49-F238E27FC236}">
                  <a16:creationId xmlns:a16="http://schemas.microsoft.com/office/drawing/2014/main" id="{FA761C9E-0EFC-4185-85FB-A920F83A495C}"/>
                </a:ext>
              </a:extLst>
            </p:cNvPr>
            <p:cNvSpPr/>
            <p:nvPr/>
          </p:nvSpPr>
          <p:spPr>
            <a:xfrm>
              <a:off x="1337660" y="1607727"/>
              <a:ext cx="2123692" cy="284490"/>
            </a:xfrm>
            <a:custGeom>
              <a:avLst/>
              <a:gdLst/>
              <a:ahLst/>
              <a:cxnLst/>
              <a:rect l="l" t="t" r="r" b="b"/>
              <a:pathLst>
                <a:path w="11981" h="1605" extrusionOk="0">
                  <a:moveTo>
                    <a:pt x="2671" y="0"/>
                  </a:moveTo>
                  <a:lnTo>
                    <a:pt x="1" y="1605"/>
                  </a:lnTo>
                  <a:lnTo>
                    <a:pt x="11980" y="1605"/>
                  </a:lnTo>
                  <a:lnTo>
                    <a:pt x="92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93;p15">
              <a:extLst>
                <a:ext uri="{FF2B5EF4-FFF2-40B4-BE49-F238E27FC236}">
                  <a16:creationId xmlns:a16="http://schemas.microsoft.com/office/drawing/2014/main" id="{B2787515-5CFE-4285-AFCC-BE9DFF04B042}"/>
                </a:ext>
              </a:extLst>
            </p:cNvPr>
            <p:cNvSpPr/>
            <p:nvPr/>
          </p:nvSpPr>
          <p:spPr>
            <a:xfrm>
              <a:off x="1337660" y="1892042"/>
              <a:ext cx="302929" cy="270665"/>
            </a:xfrm>
            <a:custGeom>
              <a:avLst/>
              <a:gdLst/>
              <a:ahLst/>
              <a:cxnLst/>
              <a:rect l="l" t="t" r="r" b="b"/>
              <a:pathLst>
                <a:path w="1709" h="1527" extrusionOk="0">
                  <a:moveTo>
                    <a:pt x="1" y="1"/>
                  </a:moveTo>
                  <a:lnTo>
                    <a:pt x="1" y="673"/>
                  </a:lnTo>
                  <a:cubicBezTo>
                    <a:pt x="1" y="1145"/>
                    <a:pt x="382" y="1527"/>
                    <a:pt x="855" y="1527"/>
                  </a:cubicBezTo>
                  <a:cubicBezTo>
                    <a:pt x="1327" y="1527"/>
                    <a:pt x="1709" y="1145"/>
                    <a:pt x="1709" y="673"/>
                  </a:cubicBezTo>
                  <a:lnTo>
                    <a:pt x="170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94;p15">
              <a:extLst>
                <a:ext uri="{FF2B5EF4-FFF2-40B4-BE49-F238E27FC236}">
                  <a16:creationId xmlns:a16="http://schemas.microsoft.com/office/drawing/2014/main" id="{C6FF82E5-F45B-43C1-B537-0F5BD097A9F7}"/>
                </a:ext>
              </a:extLst>
            </p:cNvPr>
            <p:cNvSpPr/>
            <p:nvPr/>
          </p:nvSpPr>
          <p:spPr>
            <a:xfrm>
              <a:off x="1640410" y="1892042"/>
              <a:ext cx="303815" cy="270665"/>
            </a:xfrm>
            <a:custGeom>
              <a:avLst/>
              <a:gdLst/>
              <a:ahLst/>
              <a:cxnLst/>
              <a:rect l="l" t="t" r="r" b="b"/>
              <a:pathLst>
                <a:path w="1714" h="1527" extrusionOk="0">
                  <a:moveTo>
                    <a:pt x="1" y="1"/>
                  </a:moveTo>
                  <a:lnTo>
                    <a:pt x="1" y="673"/>
                  </a:lnTo>
                  <a:cubicBezTo>
                    <a:pt x="1" y="1145"/>
                    <a:pt x="387" y="1527"/>
                    <a:pt x="859" y="1527"/>
                  </a:cubicBezTo>
                  <a:cubicBezTo>
                    <a:pt x="1332" y="1527"/>
                    <a:pt x="1713" y="1145"/>
                    <a:pt x="1713" y="673"/>
                  </a:cubicBezTo>
                  <a:lnTo>
                    <a:pt x="1713" y="1"/>
                  </a:lnTo>
                  <a:close/>
                </a:path>
              </a:pathLst>
            </a:custGeom>
            <a:solidFill>
              <a:srgbClr val="FFE0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95;p15">
              <a:extLst>
                <a:ext uri="{FF2B5EF4-FFF2-40B4-BE49-F238E27FC236}">
                  <a16:creationId xmlns:a16="http://schemas.microsoft.com/office/drawing/2014/main" id="{3E79B648-D796-492B-8993-969F4C8EE2BB}"/>
                </a:ext>
              </a:extLst>
            </p:cNvPr>
            <p:cNvSpPr/>
            <p:nvPr/>
          </p:nvSpPr>
          <p:spPr>
            <a:xfrm>
              <a:off x="1944047" y="1892042"/>
              <a:ext cx="303638" cy="270665"/>
            </a:xfrm>
            <a:custGeom>
              <a:avLst/>
              <a:gdLst/>
              <a:ahLst/>
              <a:cxnLst/>
              <a:rect l="l" t="t" r="r" b="b"/>
              <a:pathLst>
                <a:path w="1713" h="1527" extrusionOk="0">
                  <a:moveTo>
                    <a:pt x="0" y="1"/>
                  </a:moveTo>
                  <a:lnTo>
                    <a:pt x="0" y="673"/>
                  </a:lnTo>
                  <a:cubicBezTo>
                    <a:pt x="0" y="1145"/>
                    <a:pt x="386" y="1527"/>
                    <a:pt x="859" y="1527"/>
                  </a:cubicBezTo>
                  <a:cubicBezTo>
                    <a:pt x="1331" y="1527"/>
                    <a:pt x="1713" y="1145"/>
                    <a:pt x="1713" y="673"/>
                  </a:cubicBezTo>
                  <a:lnTo>
                    <a:pt x="171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96;p15">
              <a:extLst>
                <a:ext uri="{FF2B5EF4-FFF2-40B4-BE49-F238E27FC236}">
                  <a16:creationId xmlns:a16="http://schemas.microsoft.com/office/drawing/2014/main" id="{6DF28863-8789-41C3-8AE6-FC1ED8B621EF}"/>
                </a:ext>
              </a:extLst>
            </p:cNvPr>
            <p:cNvSpPr/>
            <p:nvPr/>
          </p:nvSpPr>
          <p:spPr>
            <a:xfrm>
              <a:off x="2247683" y="1892042"/>
              <a:ext cx="303638" cy="270665"/>
            </a:xfrm>
            <a:custGeom>
              <a:avLst/>
              <a:gdLst/>
              <a:ahLst/>
              <a:cxnLst/>
              <a:rect l="l" t="t" r="r" b="b"/>
              <a:pathLst>
                <a:path w="1713" h="1527" extrusionOk="0">
                  <a:moveTo>
                    <a:pt x="0" y="1"/>
                  </a:moveTo>
                  <a:lnTo>
                    <a:pt x="0" y="673"/>
                  </a:lnTo>
                  <a:cubicBezTo>
                    <a:pt x="0" y="1145"/>
                    <a:pt x="382" y="1527"/>
                    <a:pt x="854" y="1527"/>
                  </a:cubicBezTo>
                  <a:cubicBezTo>
                    <a:pt x="1327" y="1527"/>
                    <a:pt x="1713" y="1145"/>
                    <a:pt x="1713" y="673"/>
                  </a:cubicBezTo>
                  <a:lnTo>
                    <a:pt x="1713" y="1"/>
                  </a:lnTo>
                  <a:close/>
                </a:path>
              </a:pathLst>
            </a:custGeom>
            <a:solidFill>
              <a:srgbClr val="FFE0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97;p15">
              <a:extLst>
                <a:ext uri="{FF2B5EF4-FFF2-40B4-BE49-F238E27FC236}">
                  <a16:creationId xmlns:a16="http://schemas.microsoft.com/office/drawing/2014/main" id="{36AA3B97-0A74-4EAC-ABB0-48B43806962E}"/>
                </a:ext>
              </a:extLst>
            </p:cNvPr>
            <p:cNvSpPr/>
            <p:nvPr/>
          </p:nvSpPr>
          <p:spPr>
            <a:xfrm>
              <a:off x="2551142" y="1892042"/>
              <a:ext cx="303815" cy="270665"/>
            </a:xfrm>
            <a:custGeom>
              <a:avLst/>
              <a:gdLst/>
              <a:ahLst/>
              <a:cxnLst/>
              <a:rect l="l" t="t" r="r" b="b"/>
              <a:pathLst>
                <a:path w="1714" h="1527" extrusionOk="0">
                  <a:moveTo>
                    <a:pt x="1" y="1"/>
                  </a:moveTo>
                  <a:lnTo>
                    <a:pt x="1" y="673"/>
                  </a:lnTo>
                  <a:cubicBezTo>
                    <a:pt x="1" y="1145"/>
                    <a:pt x="382" y="1527"/>
                    <a:pt x="855" y="1527"/>
                  </a:cubicBezTo>
                  <a:cubicBezTo>
                    <a:pt x="1327" y="1527"/>
                    <a:pt x="1713" y="1145"/>
                    <a:pt x="1713" y="673"/>
                  </a:cubicBezTo>
                  <a:lnTo>
                    <a:pt x="171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98;p15">
              <a:extLst>
                <a:ext uri="{FF2B5EF4-FFF2-40B4-BE49-F238E27FC236}">
                  <a16:creationId xmlns:a16="http://schemas.microsoft.com/office/drawing/2014/main" id="{9A7D155C-06C0-4F54-8A3A-D26EAC17F06E}"/>
                </a:ext>
              </a:extLst>
            </p:cNvPr>
            <p:cNvSpPr/>
            <p:nvPr/>
          </p:nvSpPr>
          <p:spPr>
            <a:xfrm>
              <a:off x="2854778" y="1892042"/>
              <a:ext cx="302929" cy="270665"/>
            </a:xfrm>
            <a:custGeom>
              <a:avLst/>
              <a:gdLst/>
              <a:ahLst/>
              <a:cxnLst/>
              <a:rect l="l" t="t" r="r" b="b"/>
              <a:pathLst>
                <a:path w="1709" h="1527" extrusionOk="0">
                  <a:moveTo>
                    <a:pt x="0" y="1"/>
                  </a:moveTo>
                  <a:lnTo>
                    <a:pt x="0" y="673"/>
                  </a:lnTo>
                  <a:cubicBezTo>
                    <a:pt x="0" y="1145"/>
                    <a:pt x="382" y="1527"/>
                    <a:pt x="854" y="1527"/>
                  </a:cubicBezTo>
                  <a:cubicBezTo>
                    <a:pt x="1327" y="1527"/>
                    <a:pt x="1709" y="1145"/>
                    <a:pt x="1709" y="673"/>
                  </a:cubicBezTo>
                  <a:lnTo>
                    <a:pt x="1709" y="1"/>
                  </a:lnTo>
                  <a:close/>
                </a:path>
              </a:pathLst>
            </a:custGeom>
            <a:solidFill>
              <a:srgbClr val="FFE0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99;p15">
              <a:extLst>
                <a:ext uri="{FF2B5EF4-FFF2-40B4-BE49-F238E27FC236}">
                  <a16:creationId xmlns:a16="http://schemas.microsoft.com/office/drawing/2014/main" id="{CDADFD7D-CB25-46F8-A7DA-259260D2C681}"/>
                </a:ext>
              </a:extLst>
            </p:cNvPr>
            <p:cNvSpPr/>
            <p:nvPr/>
          </p:nvSpPr>
          <p:spPr>
            <a:xfrm>
              <a:off x="3461165" y="1892042"/>
              <a:ext cx="303638" cy="270665"/>
            </a:xfrm>
            <a:custGeom>
              <a:avLst/>
              <a:gdLst/>
              <a:ahLst/>
              <a:cxnLst/>
              <a:rect l="l" t="t" r="r" b="b"/>
              <a:pathLst>
                <a:path w="1713" h="1527" extrusionOk="0">
                  <a:moveTo>
                    <a:pt x="0" y="1"/>
                  </a:moveTo>
                  <a:lnTo>
                    <a:pt x="0" y="673"/>
                  </a:lnTo>
                  <a:cubicBezTo>
                    <a:pt x="0" y="1145"/>
                    <a:pt x="382" y="1527"/>
                    <a:pt x="854" y="1527"/>
                  </a:cubicBezTo>
                  <a:cubicBezTo>
                    <a:pt x="1327" y="1527"/>
                    <a:pt x="1713" y="1145"/>
                    <a:pt x="1713" y="673"/>
                  </a:cubicBezTo>
                  <a:lnTo>
                    <a:pt x="1713" y="1"/>
                  </a:lnTo>
                  <a:close/>
                </a:path>
              </a:pathLst>
            </a:custGeom>
            <a:solidFill>
              <a:srgbClr val="FFE0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00;p15">
              <a:extLst>
                <a:ext uri="{FF2B5EF4-FFF2-40B4-BE49-F238E27FC236}">
                  <a16:creationId xmlns:a16="http://schemas.microsoft.com/office/drawing/2014/main" id="{E0CDF253-37CD-4CF8-BCA5-F032D234DF60}"/>
                </a:ext>
              </a:extLst>
            </p:cNvPr>
            <p:cNvSpPr/>
            <p:nvPr/>
          </p:nvSpPr>
          <p:spPr>
            <a:xfrm>
              <a:off x="3157529" y="1892042"/>
              <a:ext cx="303815" cy="270665"/>
            </a:xfrm>
            <a:custGeom>
              <a:avLst/>
              <a:gdLst/>
              <a:ahLst/>
              <a:cxnLst/>
              <a:rect l="l" t="t" r="r" b="b"/>
              <a:pathLst>
                <a:path w="1714" h="1527" extrusionOk="0">
                  <a:moveTo>
                    <a:pt x="1" y="1"/>
                  </a:moveTo>
                  <a:lnTo>
                    <a:pt x="1" y="673"/>
                  </a:lnTo>
                  <a:cubicBezTo>
                    <a:pt x="1" y="1145"/>
                    <a:pt x="386" y="1527"/>
                    <a:pt x="859" y="1527"/>
                  </a:cubicBezTo>
                  <a:cubicBezTo>
                    <a:pt x="1332" y="1527"/>
                    <a:pt x="1713" y="1145"/>
                    <a:pt x="1713" y="673"/>
                  </a:cubicBezTo>
                  <a:lnTo>
                    <a:pt x="171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01;p15">
              <a:extLst>
                <a:ext uri="{FF2B5EF4-FFF2-40B4-BE49-F238E27FC236}">
                  <a16:creationId xmlns:a16="http://schemas.microsoft.com/office/drawing/2014/main" id="{46D98EE4-79BC-4B5B-9931-4DD079780447}"/>
                </a:ext>
              </a:extLst>
            </p:cNvPr>
            <p:cNvSpPr/>
            <p:nvPr/>
          </p:nvSpPr>
          <p:spPr>
            <a:xfrm>
              <a:off x="1337660" y="1607727"/>
              <a:ext cx="638827" cy="284490"/>
            </a:xfrm>
            <a:custGeom>
              <a:avLst/>
              <a:gdLst/>
              <a:ahLst/>
              <a:cxnLst/>
              <a:rect l="l" t="t" r="r" b="b"/>
              <a:pathLst>
                <a:path w="3604" h="1605" extrusionOk="0">
                  <a:moveTo>
                    <a:pt x="2671" y="0"/>
                  </a:moveTo>
                  <a:lnTo>
                    <a:pt x="1" y="1605"/>
                  </a:lnTo>
                  <a:lnTo>
                    <a:pt x="1709" y="1605"/>
                  </a:lnTo>
                  <a:lnTo>
                    <a:pt x="3604" y="0"/>
                  </a:lnTo>
                  <a:close/>
                </a:path>
              </a:pathLst>
            </a:custGeom>
            <a:solidFill>
              <a:srgbClr val="FF8B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02;p15">
              <a:extLst>
                <a:ext uri="{FF2B5EF4-FFF2-40B4-BE49-F238E27FC236}">
                  <a16:creationId xmlns:a16="http://schemas.microsoft.com/office/drawing/2014/main" id="{086522BD-8808-48BB-939D-66211332E00A}"/>
                </a:ext>
              </a:extLst>
            </p:cNvPr>
            <p:cNvSpPr/>
            <p:nvPr/>
          </p:nvSpPr>
          <p:spPr>
            <a:xfrm>
              <a:off x="1944047" y="1607727"/>
              <a:ext cx="362841" cy="284490"/>
            </a:xfrm>
            <a:custGeom>
              <a:avLst/>
              <a:gdLst/>
              <a:ahLst/>
              <a:cxnLst/>
              <a:rect l="l" t="t" r="r" b="b"/>
              <a:pathLst>
                <a:path w="2047" h="1605" extrusionOk="0">
                  <a:moveTo>
                    <a:pt x="1115" y="0"/>
                  </a:moveTo>
                  <a:lnTo>
                    <a:pt x="0" y="1605"/>
                  </a:lnTo>
                  <a:lnTo>
                    <a:pt x="1713" y="1605"/>
                  </a:lnTo>
                  <a:lnTo>
                    <a:pt x="2047" y="0"/>
                  </a:lnTo>
                  <a:close/>
                </a:path>
              </a:pathLst>
            </a:custGeom>
            <a:solidFill>
              <a:srgbClr val="FF8B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03;p15">
              <a:extLst>
                <a:ext uri="{FF2B5EF4-FFF2-40B4-BE49-F238E27FC236}">
                  <a16:creationId xmlns:a16="http://schemas.microsoft.com/office/drawing/2014/main" id="{CC72C998-5C1E-43FF-801E-822A4C066225}"/>
                </a:ext>
              </a:extLst>
            </p:cNvPr>
            <p:cNvSpPr/>
            <p:nvPr/>
          </p:nvSpPr>
          <p:spPr>
            <a:xfrm>
              <a:off x="2472087" y="1607727"/>
              <a:ext cx="382871" cy="284490"/>
            </a:xfrm>
            <a:custGeom>
              <a:avLst/>
              <a:gdLst/>
              <a:ahLst/>
              <a:cxnLst/>
              <a:rect l="l" t="t" r="r" b="b"/>
              <a:pathLst>
                <a:path w="2160" h="1605" extrusionOk="0">
                  <a:moveTo>
                    <a:pt x="0" y="0"/>
                  </a:moveTo>
                  <a:lnTo>
                    <a:pt x="447" y="1605"/>
                  </a:lnTo>
                  <a:lnTo>
                    <a:pt x="2159" y="1605"/>
                  </a:lnTo>
                  <a:lnTo>
                    <a:pt x="937" y="0"/>
                  </a:lnTo>
                  <a:close/>
                </a:path>
              </a:pathLst>
            </a:custGeom>
            <a:solidFill>
              <a:srgbClr val="FF8B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04;p15">
              <a:extLst>
                <a:ext uri="{FF2B5EF4-FFF2-40B4-BE49-F238E27FC236}">
                  <a16:creationId xmlns:a16="http://schemas.microsoft.com/office/drawing/2014/main" id="{93CDEA82-ED2F-417F-BE13-D77B0F608394}"/>
                </a:ext>
              </a:extLst>
            </p:cNvPr>
            <p:cNvSpPr/>
            <p:nvPr/>
          </p:nvSpPr>
          <p:spPr>
            <a:xfrm>
              <a:off x="2803197" y="1607727"/>
              <a:ext cx="658148" cy="284490"/>
            </a:xfrm>
            <a:custGeom>
              <a:avLst/>
              <a:gdLst/>
              <a:ahLst/>
              <a:cxnLst/>
              <a:rect l="l" t="t" r="r" b="b"/>
              <a:pathLst>
                <a:path w="3713" h="1605" extrusionOk="0">
                  <a:moveTo>
                    <a:pt x="1" y="0"/>
                  </a:moveTo>
                  <a:lnTo>
                    <a:pt x="2000" y="1605"/>
                  </a:lnTo>
                  <a:lnTo>
                    <a:pt x="3712" y="1605"/>
                  </a:lnTo>
                  <a:lnTo>
                    <a:pt x="933" y="0"/>
                  </a:lnTo>
                  <a:close/>
                </a:path>
              </a:pathLst>
            </a:custGeom>
            <a:solidFill>
              <a:srgbClr val="FF8B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05;p15">
              <a:extLst>
                <a:ext uri="{FF2B5EF4-FFF2-40B4-BE49-F238E27FC236}">
                  <a16:creationId xmlns:a16="http://schemas.microsoft.com/office/drawing/2014/main" id="{9746D299-C6A4-4E66-9790-5BE1F253F451}"/>
                </a:ext>
              </a:extLst>
            </p:cNvPr>
            <p:cNvSpPr/>
            <p:nvPr/>
          </p:nvSpPr>
          <p:spPr>
            <a:xfrm>
              <a:off x="2968398" y="1607727"/>
              <a:ext cx="799597" cy="284490"/>
            </a:xfrm>
            <a:custGeom>
              <a:avLst/>
              <a:gdLst/>
              <a:ahLst/>
              <a:cxnLst/>
              <a:rect l="l" t="t" r="r" b="b"/>
              <a:pathLst>
                <a:path w="4511" h="1605" extrusionOk="0">
                  <a:moveTo>
                    <a:pt x="1" y="0"/>
                  </a:moveTo>
                  <a:lnTo>
                    <a:pt x="2780" y="1605"/>
                  </a:lnTo>
                  <a:lnTo>
                    <a:pt x="4510" y="1605"/>
                  </a:lnTo>
                  <a:lnTo>
                    <a:pt x="93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06;p15">
              <a:extLst>
                <a:ext uri="{FF2B5EF4-FFF2-40B4-BE49-F238E27FC236}">
                  <a16:creationId xmlns:a16="http://schemas.microsoft.com/office/drawing/2014/main" id="{87075FE3-6637-46D6-8CCD-995985FA15EB}"/>
                </a:ext>
              </a:extLst>
            </p:cNvPr>
            <p:cNvSpPr/>
            <p:nvPr/>
          </p:nvSpPr>
          <p:spPr>
            <a:xfrm>
              <a:off x="1034024" y="1892042"/>
              <a:ext cx="303815" cy="270665"/>
            </a:xfrm>
            <a:custGeom>
              <a:avLst/>
              <a:gdLst/>
              <a:ahLst/>
              <a:cxnLst/>
              <a:rect l="l" t="t" r="r" b="b"/>
              <a:pathLst>
                <a:path w="1714" h="1527" extrusionOk="0">
                  <a:moveTo>
                    <a:pt x="1" y="1"/>
                  </a:moveTo>
                  <a:lnTo>
                    <a:pt x="1" y="673"/>
                  </a:lnTo>
                  <a:cubicBezTo>
                    <a:pt x="1" y="1145"/>
                    <a:pt x="382" y="1527"/>
                    <a:pt x="855" y="1527"/>
                  </a:cubicBezTo>
                  <a:cubicBezTo>
                    <a:pt x="1328" y="1527"/>
                    <a:pt x="1714" y="1145"/>
                    <a:pt x="1714" y="673"/>
                  </a:cubicBezTo>
                  <a:lnTo>
                    <a:pt x="1714" y="1"/>
                  </a:lnTo>
                  <a:close/>
                </a:path>
              </a:pathLst>
            </a:custGeom>
            <a:solidFill>
              <a:srgbClr val="FFE0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07;p15">
              <a:extLst>
                <a:ext uri="{FF2B5EF4-FFF2-40B4-BE49-F238E27FC236}">
                  <a16:creationId xmlns:a16="http://schemas.microsoft.com/office/drawing/2014/main" id="{0D00DCF5-6DAE-4E6A-B60E-5FBF8C1CDE28}"/>
                </a:ext>
              </a:extLst>
            </p:cNvPr>
            <p:cNvSpPr/>
            <p:nvPr/>
          </p:nvSpPr>
          <p:spPr>
            <a:xfrm>
              <a:off x="1034024" y="1607727"/>
              <a:ext cx="779567" cy="284490"/>
            </a:xfrm>
            <a:custGeom>
              <a:avLst/>
              <a:gdLst/>
              <a:ahLst/>
              <a:cxnLst/>
              <a:rect l="l" t="t" r="r" b="b"/>
              <a:pathLst>
                <a:path w="4398" h="1605" extrusionOk="0">
                  <a:moveTo>
                    <a:pt x="3465" y="0"/>
                  </a:moveTo>
                  <a:lnTo>
                    <a:pt x="1" y="1605"/>
                  </a:lnTo>
                  <a:lnTo>
                    <a:pt x="1714" y="1605"/>
                  </a:lnTo>
                  <a:lnTo>
                    <a:pt x="43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08;p15">
              <a:extLst>
                <a:ext uri="{FF2B5EF4-FFF2-40B4-BE49-F238E27FC236}">
                  <a16:creationId xmlns:a16="http://schemas.microsoft.com/office/drawing/2014/main" id="{A4F0809A-3593-40B2-BB66-45F7386A6618}"/>
                </a:ext>
              </a:extLst>
            </p:cNvPr>
            <p:cNvSpPr/>
            <p:nvPr/>
          </p:nvSpPr>
          <p:spPr>
            <a:xfrm>
              <a:off x="1647323" y="1569263"/>
              <a:ext cx="1485042" cy="38641"/>
            </a:xfrm>
            <a:custGeom>
              <a:avLst/>
              <a:gdLst/>
              <a:ahLst/>
              <a:cxnLst/>
              <a:rect l="l" t="t" r="r" b="b"/>
              <a:pathLst>
                <a:path w="8378" h="218" extrusionOk="0">
                  <a:moveTo>
                    <a:pt x="1" y="1"/>
                  </a:moveTo>
                  <a:lnTo>
                    <a:pt x="1" y="217"/>
                  </a:lnTo>
                  <a:lnTo>
                    <a:pt x="8377" y="217"/>
                  </a:lnTo>
                  <a:lnTo>
                    <a:pt x="8377" y="1"/>
                  </a:lnTo>
                  <a:close/>
                </a:path>
              </a:pathLst>
            </a:custGeom>
            <a:solidFill>
              <a:srgbClr val="FF8B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09;p15">
              <a:extLst>
                <a:ext uri="{FF2B5EF4-FFF2-40B4-BE49-F238E27FC236}">
                  <a16:creationId xmlns:a16="http://schemas.microsoft.com/office/drawing/2014/main" id="{953E99BF-16B7-4D8A-93BD-C7D06B20F092}"/>
                </a:ext>
              </a:extLst>
            </p:cNvPr>
            <p:cNvSpPr/>
            <p:nvPr/>
          </p:nvSpPr>
          <p:spPr>
            <a:xfrm>
              <a:off x="1161647" y="2210035"/>
              <a:ext cx="904710" cy="783456"/>
            </a:xfrm>
            <a:custGeom>
              <a:avLst/>
              <a:gdLst/>
              <a:ahLst/>
              <a:cxnLst/>
              <a:rect l="l" t="t" r="r" b="b"/>
              <a:pathLst>
                <a:path w="5104" h="4420" extrusionOk="0">
                  <a:moveTo>
                    <a:pt x="931" y="975"/>
                  </a:moveTo>
                  <a:cubicBezTo>
                    <a:pt x="978" y="975"/>
                    <a:pt x="1024" y="987"/>
                    <a:pt x="1067" y="1012"/>
                  </a:cubicBezTo>
                  <a:cubicBezTo>
                    <a:pt x="1193" y="1090"/>
                    <a:pt x="1236" y="1250"/>
                    <a:pt x="1158" y="1376"/>
                  </a:cubicBezTo>
                  <a:cubicBezTo>
                    <a:pt x="1110" y="1459"/>
                    <a:pt x="1021" y="1506"/>
                    <a:pt x="931" y="1506"/>
                  </a:cubicBezTo>
                  <a:cubicBezTo>
                    <a:pt x="884" y="1506"/>
                    <a:pt x="837" y="1494"/>
                    <a:pt x="794" y="1467"/>
                  </a:cubicBezTo>
                  <a:cubicBezTo>
                    <a:pt x="668" y="1393"/>
                    <a:pt x="629" y="1229"/>
                    <a:pt x="703" y="1103"/>
                  </a:cubicBezTo>
                  <a:cubicBezTo>
                    <a:pt x="755" y="1020"/>
                    <a:pt x="842" y="975"/>
                    <a:pt x="931" y="975"/>
                  </a:cubicBezTo>
                  <a:close/>
                  <a:moveTo>
                    <a:pt x="1327" y="1"/>
                  </a:moveTo>
                  <a:cubicBezTo>
                    <a:pt x="1300" y="1"/>
                    <a:pt x="1273" y="8"/>
                    <a:pt x="1249" y="23"/>
                  </a:cubicBezTo>
                  <a:lnTo>
                    <a:pt x="109" y="652"/>
                  </a:lnTo>
                  <a:cubicBezTo>
                    <a:pt x="57" y="678"/>
                    <a:pt x="27" y="730"/>
                    <a:pt x="27" y="786"/>
                  </a:cubicBezTo>
                  <a:lnTo>
                    <a:pt x="1" y="2091"/>
                  </a:lnTo>
                  <a:cubicBezTo>
                    <a:pt x="1" y="2148"/>
                    <a:pt x="31" y="2200"/>
                    <a:pt x="79" y="2230"/>
                  </a:cubicBezTo>
                  <a:lnTo>
                    <a:pt x="3677" y="4398"/>
                  </a:lnTo>
                  <a:cubicBezTo>
                    <a:pt x="3702" y="4412"/>
                    <a:pt x="3728" y="4419"/>
                    <a:pt x="3755" y="4419"/>
                  </a:cubicBezTo>
                  <a:cubicBezTo>
                    <a:pt x="3809" y="4419"/>
                    <a:pt x="3862" y="4391"/>
                    <a:pt x="3894" y="4342"/>
                  </a:cubicBezTo>
                  <a:lnTo>
                    <a:pt x="5056" y="2408"/>
                  </a:lnTo>
                  <a:cubicBezTo>
                    <a:pt x="5104" y="2334"/>
                    <a:pt x="5078" y="2235"/>
                    <a:pt x="5004" y="2191"/>
                  </a:cubicBezTo>
                  <a:lnTo>
                    <a:pt x="1405" y="23"/>
                  </a:lnTo>
                  <a:cubicBezTo>
                    <a:pt x="1382" y="8"/>
                    <a:pt x="1354" y="1"/>
                    <a:pt x="132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10;p15">
              <a:extLst>
                <a:ext uri="{FF2B5EF4-FFF2-40B4-BE49-F238E27FC236}">
                  <a16:creationId xmlns:a16="http://schemas.microsoft.com/office/drawing/2014/main" id="{AA43021F-C8A1-4F09-9951-EDBCB61183B8}"/>
                </a:ext>
              </a:extLst>
            </p:cNvPr>
            <p:cNvSpPr/>
            <p:nvPr/>
          </p:nvSpPr>
          <p:spPr>
            <a:xfrm>
              <a:off x="1417602" y="2425398"/>
              <a:ext cx="212351" cy="221566"/>
            </a:xfrm>
            <a:custGeom>
              <a:avLst/>
              <a:gdLst/>
              <a:ahLst/>
              <a:cxnLst/>
              <a:rect l="l" t="t" r="r" b="b"/>
              <a:pathLst>
                <a:path w="1198" h="1250" extrusionOk="0">
                  <a:moveTo>
                    <a:pt x="386" y="1"/>
                  </a:moveTo>
                  <a:lnTo>
                    <a:pt x="178" y="378"/>
                  </a:lnTo>
                  <a:lnTo>
                    <a:pt x="417" y="508"/>
                  </a:lnTo>
                  <a:lnTo>
                    <a:pt x="499" y="356"/>
                  </a:lnTo>
                  <a:lnTo>
                    <a:pt x="759" y="499"/>
                  </a:lnTo>
                  <a:lnTo>
                    <a:pt x="0" y="1085"/>
                  </a:lnTo>
                  <a:lnTo>
                    <a:pt x="304" y="1249"/>
                  </a:lnTo>
                  <a:lnTo>
                    <a:pt x="1102" y="629"/>
                  </a:lnTo>
                  <a:lnTo>
                    <a:pt x="1197" y="452"/>
                  </a:lnTo>
                  <a:lnTo>
                    <a:pt x="3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11;p15">
              <a:extLst>
                <a:ext uri="{FF2B5EF4-FFF2-40B4-BE49-F238E27FC236}">
                  <a16:creationId xmlns:a16="http://schemas.microsoft.com/office/drawing/2014/main" id="{DBB6DB35-716D-491A-BADA-27B13EBE3116}"/>
                </a:ext>
              </a:extLst>
            </p:cNvPr>
            <p:cNvSpPr/>
            <p:nvPr/>
          </p:nvSpPr>
          <p:spPr>
            <a:xfrm>
              <a:off x="1545934" y="2519875"/>
              <a:ext cx="221569" cy="220502"/>
            </a:xfrm>
            <a:custGeom>
              <a:avLst/>
              <a:gdLst/>
              <a:ahLst/>
              <a:cxnLst/>
              <a:rect l="l" t="t" r="r" b="b"/>
              <a:pathLst>
                <a:path w="1250" h="1244" extrusionOk="0">
                  <a:moveTo>
                    <a:pt x="625" y="1"/>
                  </a:moveTo>
                  <a:lnTo>
                    <a:pt x="256" y="556"/>
                  </a:lnTo>
                  <a:lnTo>
                    <a:pt x="521" y="703"/>
                  </a:lnTo>
                  <a:cubicBezTo>
                    <a:pt x="673" y="786"/>
                    <a:pt x="690" y="846"/>
                    <a:pt x="655" y="907"/>
                  </a:cubicBezTo>
                  <a:cubicBezTo>
                    <a:pt x="636" y="943"/>
                    <a:pt x="602" y="960"/>
                    <a:pt x="560" y="960"/>
                  </a:cubicBezTo>
                  <a:cubicBezTo>
                    <a:pt x="524" y="960"/>
                    <a:pt x="484" y="948"/>
                    <a:pt x="443" y="924"/>
                  </a:cubicBezTo>
                  <a:cubicBezTo>
                    <a:pt x="347" y="872"/>
                    <a:pt x="265" y="790"/>
                    <a:pt x="217" y="695"/>
                  </a:cubicBezTo>
                  <a:lnTo>
                    <a:pt x="0" y="846"/>
                  </a:lnTo>
                  <a:cubicBezTo>
                    <a:pt x="61" y="968"/>
                    <a:pt x="187" y="1081"/>
                    <a:pt x="326" y="1159"/>
                  </a:cubicBezTo>
                  <a:cubicBezTo>
                    <a:pt x="434" y="1217"/>
                    <a:pt x="532" y="1243"/>
                    <a:pt x="618" y="1243"/>
                  </a:cubicBezTo>
                  <a:cubicBezTo>
                    <a:pt x="767" y="1243"/>
                    <a:pt x="878" y="1167"/>
                    <a:pt x="941" y="1055"/>
                  </a:cubicBezTo>
                  <a:cubicBezTo>
                    <a:pt x="1037" y="881"/>
                    <a:pt x="998" y="682"/>
                    <a:pt x="707" y="521"/>
                  </a:cubicBezTo>
                  <a:lnTo>
                    <a:pt x="642" y="482"/>
                  </a:lnTo>
                  <a:lnTo>
                    <a:pt x="733" y="348"/>
                  </a:lnTo>
                  <a:lnTo>
                    <a:pt x="1132" y="565"/>
                  </a:lnTo>
                  <a:lnTo>
                    <a:pt x="1249" y="348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12;p15">
              <a:extLst>
                <a:ext uri="{FF2B5EF4-FFF2-40B4-BE49-F238E27FC236}">
                  <a16:creationId xmlns:a16="http://schemas.microsoft.com/office/drawing/2014/main" id="{6597E05C-CC6D-4664-B912-4946C7ACD5A1}"/>
                </a:ext>
              </a:extLst>
            </p:cNvPr>
            <p:cNvSpPr/>
            <p:nvPr/>
          </p:nvSpPr>
          <p:spPr>
            <a:xfrm>
              <a:off x="1741977" y="2662741"/>
              <a:ext cx="113089" cy="121772"/>
            </a:xfrm>
            <a:custGeom>
              <a:avLst/>
              <a:gdLst/>
              <a:ahLst/>
              <a:cxnLst/>
              <a:rect l="l" t="t" r="r" b="b"/>
              <a:pathLst>
                <a:path w="638" h="687" extrusionOk="0">
                  <a:moveTo>
                    <a:pt x="255" y="37"/>
                  </a:moveTo>
                  <a:cubicBezTo>
                    <a:pt x="266" y="37"/>
                    <a:pt x="279" y="39"/>
                    <a:pt x="291" y="45"/>
                  </a:cubicBezTo>
                  <a:cubicBezTo>
                    <a:pt x="334" y="71"/>
                    <a:pt x="343" y="127"/>
                    <a:pt x="308" y="188"/>
                  </a:cubicBezTo>
                  <a:cubicBezTo>
                    <a:pt x="283" y="235"/>
                    <a:pt x="251" y="259"/>
                    <a:pt x="217" y="259"/>
                  </a:cubicBezTo>
                  <a:cubicBezTo>
                    <a:pt x="204" y="259"/>
                    <a:pt x="191" y="256"/>
                    <a:pt x="178" y="249"/>
                  </a:cubicBezTo>
                  <a:cubicBezTo>
                    <a:pt x="135" y="223"/>
                    <a:pt x="126" y="170"/>
                    <a:pt x="161" y="105"/>
                  </a:cubicBezTo>
                  <a:cubicBezTo>
                    <a:pt x="186" y="60"/>
                    <a:pt x="220" y="37"/>
                    <a:pt x="255" y="37"/>
                  </a:cubicBezTo>
                  <a:close/>
                  <a:moveTo>
                    <a:pt x="253" y="0"/>
                  </a:moveTo>
                  <a:cubicBezTo>
                    <a:pt x="204" y="0"/>
                    <a:pt x="157" y="32"/>
                    <a:pt x="126" y="88"/>
                  </a:cubicBezTo>
                  <a:cubicBezTo>
                    <a:pt x="82" y="166"/>
                    <a:pt x="95" y="244"/>
                    <a:pt x="161" y="279"/>
                  </a:cubicBezTo>
                  <a:cubicBezTo>
                    <a:pt x="180" y="289"/>
                    <a:pt x="199" y="294"/>
                    <a:pt x="219" y="294"/>
                  </a:cubicBezTo>
                  <a:cubicBezTo>
                    <a:pt x="266" y="294"/>
                    <a:pt x="312" y="265"/>
                    <a:pt x="343" y="210"/>
                  </a:cubicBezTo>
                  <a:cubicBezTo>
                    <a:pt x="386" y="127"/>
                    <a:pt x="373" y="49"/>
                    <a:pt x="308" y="14"/>
                  </a:cubicBezTo>
                  <a:cubicBezTo>
                    <a:pt x="290" y="5"/>
                    <a:pt x="271" y="0"/>
                    <a:pt x="253" y="0"/>
                  </a:cubicBezTo>
                  <a:close/>
                  <a:moveTo>
                    <a:pt x="598" y="179"/>
                  </a:moveTo>
                  <a:lnTo>
                    <a:pt x="0" y="483"/>
                  </a:lnTo>
                  <a:lnTo>
                    <a:pt x="39" y="509"/>
                  </a:lnTo>
                  <a:lnTo>
                    <a:pt x="637" y="201"/>
                  </a:lnTo>
                  <a:lnTo>
                    <a:pt x="598" y="179"/>
                  </a:lnTo>
                  <a:close/>
                  <a:moveTo>
                    <a:pt x="420" y="429"/>
                  </a:moveTo>
                  <a:cubicBezTo>
                    <a:pt x="433" y="429"/>
                    <a:pt x="447" y="432"/>
                    <a:pt x="460" y="439"/>
                  </a:cubicBezTo>
                  <a:cubicBezTo>
                    <a:pt x="503" y="465"/>
                    <a:pt x="512" y="517"/>
                    <a:pt x="477" y="582"/>
                  </a:cubicBezTo>
                  <a:cubicBezTo>
                    <a:pt x="452" y="626"/>
                    <a:pt x="418" y="650"/>
                    <a:pt x="385" y="650"/>
                  </a:cubicBezTo>
                  <a:cubicBezTo>
                    <a:pt x="372" y="650"/>
                    <a:pt x="359" y="646"/>
                    <a:pt x="347" y="639"/>
                  </a:cubicBezTo>
                  <a:cubicBezTo>
                    <a:pt x="304" y="617"/>
                    <a:pt x="295" y="561"/>
                    <a:pt x="330" y="500"/>
                  </a:cubicBezTo>
                  <a:cubicBezTo>
                    <a:pt x="355" y="453"/>
                    <a:pt x="387" y="429"/>
                    <a:pt x="420" y="429"/>
                  </a:cubicBezTo>
                  <a:close/>
                  <a:moveTo>
                    <a:pt x="419" y="394"/>
                  </a:moveTo>
                  <a:cubicBezTo>
                    <a:pt x="372" y="394"/>
                    <a:pt x="326" y="423"/>
                    <a:pt x="295" y="478"/>
                  </a:cubicBezTo>
                  <a:cubicBezTo>
                    <a:pt x="252" y="556"/>
                    <a:pt x="265" y="634"/>
                    <a:pt x="330" y="669"/>
                  </a:cubicBezTo>
                  <a:cubicBezTo>
                    <a:pt x="349" y="681"/>
                    <a:pt x="369" y="686"/>
                    <a:pt x="388" y="686"/>
                  </a:cubicBezTo>
                  <a:cubicBezTo>
                    <a:pt x="435" y="686"/>
                    <a:pt x="481" y="655"/>
                    <a:pt x="512" y="600"/>
                  </a:cubicBezTo>
                  <a:cubicBezTo>
                    <a:pt x="555" y="522"/>
                    <a:pt x="542" y="444"/>
                    <a:pt x="477" y="409"/>
                  </a:cubicBezTo>
                  <a:cubicBezTo>
                    <a:pt x="458" y="399"/>
                    <a:pt x="438" y="394"/>
                    <a:pt x="419" y="39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13;p15">
              <a:extLst>
                <a:ext uri="{FF2B5EF4-FFF2-40B4-BE49-F238E27FC236}">
                  <a16:creationId xmlns:a16="http://schemas.microsoft.com/office/drawing/2014/main" id="{B7F82A8F-C44D-4B9C-A9A7-8F1877C159E2}"/>
                </a:ext>
              </a:extLst>
            </p:cNvPr>
            <p:cNvSpPr/>
            <p:nvPr/>
          </p:nvSpPr>
          <p:spPr>
            <a:xfrm>
              <a:off x="3094426" y="2833436"/>
              <a:ext cx="190017" cy="189306"/>
            </a:xfrm>
            <a:custGeom>
              <a:avLst/>
              <a:gdLst/>
              <a:ahLst/>
              <a:cxnLst/>
              <a:rect l="l" t="t" r="r" b="b"/>
              <a:pathLst>
                <a:path w="1072" h="1068" extrusionOk="0">
                  <a:moveTo>
                    <a:pt x="317" y="1"/>
                  </a:moveTo>
                  <a:lnTo>
                    <a:pt x="1" y="313"/>
                  </a:lnTo>
                  <a:lnTo>
                    <a:pt x="755" y="1068"/>
                  </a:lnTo>
                  <a:lnTo>
                    <a:pt x="1072" y="751"/>
                  </a:lnTo>
                  <a:lnTo>
                    <a:pt x="31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14;p15">
              <a:extLst>
                <a:ext uri="{FF2B5EF4-FFF2-40B4-BE49-F238E27FC236}">
                  <a16:creationId xmlns:a16="http://schemas.microsoft.com/office/drawing/2014/main" id="{149AA617-ED12-490A-B82C-F1221B04BE07}"/>
                </a:ext>
              </a:extLst>
            </p:cNvPr>
            <p:cNvSpPr/>
            <p:nvPr/>
          </p:nvSpPr>
          <p:spPr>
            <a:xfrm>
              <a:off x="2493534" y="2284659"/>
              <a:ext cx="772477" cy="703692"/>
            </a:xfrm>
            <a:custGeom>
              <a:avLst/>
              <a:gdLst/>
              <a:ahLst/>
              <a:cxnLst/>
              <a:rect l="l" t="t" r="r" b="b"/>
              <a:pathLst>
                <a:path w="4358" h="3970" extrusionOk="0">
                  <a:moveTo>
                    <a:pt x="2179" y="248"/>
                  </a:moveTo>
                  <a:cubicBezTo>
                    <a:pt x="2622" y="248"/>
                    <a:pt x="3066" y="417"/>
                    <a:pt x="3404" y="756"/>
                  </a:cubicBezTo>
                  <a:cubicBezTo>
                    <a:pt x="4080" y="1436"/>
                    <a:pt x="4080" y="2533"/>
                    <a:pt x="3404" y="3210"/>
                  </a:cubicBezTo>
                  <a:cubicBezTo>
                    <a:pt x="3066" y="3550"/>
                    <a:pt x="2622" y="3720"/>
                    <a:pt x="2179" y="3720"/>
                  </a:cubicBezTo>
                  <a:cubicBezTo>
                    <a:pt x="1735" y="3720"/>
                    <a:pt x="1290" y="3550"/>
                    <a:pt x="950" y="3210"/>
                  </a:cubicBezTo>
                  <a:cubicBezTo>
                    <a:pt x="274" y="2533"/>
                    <a:pt x="274" y="1436"/>
                    <a:pt x="950" y="756"/>
                  </a:cubicBezTo>
                  <a:cubicBezTo>
                    <a:pt x="1290" y="417"/>
                    <a:pt x="1735" y="248"/>
                    <a:pt x="2179" y="248"/>
                  </a:cubicBezTo>
                  <a:close/>
                  <a:moveTo>
                    <a:pt x="2177" y="0"/>
                  </a:moveTo>
                  <a:cubicBezTo>
                    <a:pt x="1669" y="0"/>
                    <a:pt x="1160" y="194"/>
                    <a:pt x="772" y="582"/>
                  </a:cubicBezTo>
                  <a:cubicBezTo>
                    <a:pt x="0" y="1354"/>
                    <a:pt x="0" y="2611"/>
                    <a:pt x="772" y="3387"/>
                  </a:cubicBezTo>
                  <a:cubicBezTo>
                    <a:pt x="1160" y="3775"/>
                    <a:pt x="1669" y="3969"/>
                    <a:pt x="2177" y="3969"/>
                  </a:cubicBezTo>
                  <a:cubicBezTo>
                    <a:pt x="2685" y="3969"/>
                    <a:pt x="3194" y="3775"/>
                    <a:pt x="3582" y="3387"/>
                  </a:cubicBezTo>
                  <a:cubicBezTo>
                    <a:pt x="4358" y="2611"/>
                    <a:pt x="4358" y="1354"/>
                    <a:pt x="3582" y="582"/>
                  </a:cubicBezTo>
                  <a:cubicBezTo>
                    <a:pt x="3194" y="194"/>
                    <a:pt x="2685" y="0"/>
                    <a:pt x="21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15;p15">
              <a:extLst>
                <a:ext uri="{FF2B5EF4-FFF2-40B4-BE49-F238E27FC236}">
                  <a16:creationId xmlns:a16="http://schemas.microsoft.com/office/drawing/2014/main" id="{140D6821-562B-4EAE-8AF6-D1C224168CBA}"/>
                </a:ext>
              </a:extLst>
            </p:cNvPr>
            <p:cNvSpPr/>
            <p:nvPr/>
          </p:nvSpPr>
          <p:spPr>
            <a:xfrm>
              <a:off x="2541925" y="2328618"/>
              <a:ext cx="674987" cy="615598"/>
            </a:xfrm>
            <a:custGeom>
              <a:avLst/>
              <a:gdLst/>
              <a:ahLst/>
              <a:cxnLst/>
              <a:rect l="l" t="t" r="r" b="b"/>
              <a:pathLst>
                <a:path w="3808" h="3473" extrusionOk="0">
                  <a:moveTo>
                    <a:pt x="1906" y="0"/>
                  </a:moveTo>
                  <a:cubicBezTo>
                    <a:pt x="1462" y="0"/>
                    <a:pt x="1017" y="169"/>
                    <a:pt x="677" y="508"/>
                  </a:cubicBezTo>
                  <a:cubicBezTo>
                    <a:pt x="1" y="1188"/>
                    <a:pt x="1" y="2285"/>
                    <a:pt x="677" y="2962"/>
                  </a:cubicBezTo>
                  <a:cubicBezTo>
                    <a:pt x="1017" y="3302"/>
                    <a:pt x="1462" y="3472"/>
                    <a:pt x="1906" y="3472"/>
                  </a:cubicBezTo>
                  <a:cubicBezTo>
                    <a:pt x="2349" y="3472"/>
                    <a:pt x="2793" y="3302"/>
                    <a:pt x="3131" y="2962"/>
                  </a:cubicBezTo>
                  <a:cubicBezTo>
                    <a:pt x="3807" y="2285"/>
                    <a:pt x="3807" y="1188"/>
                    <a:pt x="3131" y="508"/>
                  </a:cubicBezTo>
                  <a:cubicBezTo>
                    <a:pt x="2793" y="169"/>
                    <a:pt x="2349" y="0"/>
                    <a:pt x="190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16;p15">
              <a:extLst>
                <a:ext uri="{FF2B5EF4-FFF2-40B4-BE49-F238E27FC236}">
                  <a16:creationId xmlns:a16="http://schemas.microsoft.com/office/drawing/2014/main" id="{A276C0D1-8489-4B95-92A2-1FCECC73C523}"/>
                </a:ext>
              </a:extLst>
            </p:cNvPr>
            <p:cNvSpPr/>
            <p:nvPr/>
          </p:nvSpPr>
          <p:spPr>
            <a:xfrm>
              <a:off x="3185180" y="2930749"/>
              <a:ext cx="472030" cy="445081"/>
            </a:xfrm>
            <a:custGeom>
              <a:avLst/>
              <a:gdLst/>
              <a:ahLst/>
              <a:cxnLst/>
              <a:rect l="l" t="t" r="r" b="b"/>
              <a:pathLst>
                <a:path w="2663" h="2511" extrusionOk="0">
                  <a:moveTo>
                    <a:pt x="706" y="0"/>
                  </a:moveTo>
                  <a:cubicBezTo>
                    <a:pt x="610" y="0"/>
                    <a:pt x="514" y="37"/>
                    <a:pt x="443" y="111"/>
                  </a:cubicBezTo>
                  <a:lnTo>
                    <a:pt x="148" y="401"/>
                  </a:lnTo>
                  <a:cubicBezTo>
                    <a:pt x="1" y="549"/>
                    <a:pt x="1" y="787"/>
                    <a:pt x="148" y="930"/>
                  </a:cubicBezTo>
                  <a:lnTo>
                    <a:pt x="1696" y="2400"/>
                  </a:lnTo>
                  <a:cubicBezTo>
                    <a:pt x="1767" y="2474"/>
                    <a:pt x="1863" y="2511"/>
                    <a:pt x="1959" y="2511"/>
                  </a:cubicBezTo>
                  <a:cubicBezTo>
                    <a:pt x="2055" y="2511"/>
                    <a:pt x="2151" y="2474"/>
                    <a:pt x="2225" y="2400"/>
                  </a:cubicBezTo>
                  <a:lnTo>
                    <a:pt x="2515" y="2105"/>
                  </a:lnTo>
                  <a:cubicBezTo>
                    <a:pt x="2663" y="1962"/>
                    <a:pt x="2663" y="1724"/>
                    <a:pt x="2515" y="1576"/>
                  </a:cubicBezTo>
                  <a:lnTo>
                    <a:pt x="972" y="111"/>
                  </a:lnTo>
                  <a:cubicBezTo>
                    <a:pt x="898" y="37"/>
                    <a:pt x="802" y="0"/>
                    <a:pt x="70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17;p15">
              <a:extLst>
                <a:ext uri="{FF2B5EF4-FFF2-40B4-BE49-F238E27FC236}">
                  <a16:creationId xmlns:a16="http://schemas.microsoft.com/office/drawing/2014/main" id="{D1677E04-52A1-4C39-B64D-57F470045F0D}"/>
                </a:ext>
              </a:extLst>
            </p:cNvPr>
            <p:cNvSpPr/>
            <p:nvPr/>
          </p:nvSpPr>
          <p:spPr>
            <a:xfrm>
              <a:off x="1777250" y="2849389"/>
              <a:ext cx="1252129" cy="1024874"/>
            </a:xfrm>
            <a:custGeom>
              <a:avLst/>
              <a:gdLst/>
              <a:ahLst/>
              <a:cxnLst/>
              <a:rect l="l" t="t" r="r" b="b"/>
              <a:pathLst>
                <a:path w="7064" h="5782" extrusionOk="0">
                  <a:moveTo>
                    <a:pt x="599" y="1741"/>
                  </a:moveTo>
                  <a:lnTo>
                    <a:pt x="4575" y="1801"/>
                  </a:lnTo>
                  <a:lnTo>
                    <a:pt x="6530" y="5261"/>
                  </a:lnTo>
                  <a:lnTo>
                    <a:pt x="599" y="1741"/>
                  </a:lnTo>
                  <a:close/>
                  <a:moveTo>
                    <a:pt x="5337" y="0"/>
                  </a:moveTo>
                  <a:cubicBezTo>
                    <a:pt x="5278" y="0"/>
                    <a:pt x="5219" y="14"/>
                    <a:pt x="5164" y="41"/>
                  </a:cubicBezTo>
                  <a:cubicBezTo>
                    <a:pt x="5151" y="45"/>
                    <a:pt x="5134" y="54"/>
                    <a:pt x="5117" y="67"/>
                  </a:cubicBezTo>
                  <a:cubicBezTo>
                    <a:pt x="5076" y="89"/>
                    <a:pt x="5012" y="122"/>
                    <a:pt x="4976" y="122"/>
                  </a:cubicBezTo>
                  <a:cubicBezTo>
                    <a:pt x="4970" y="122"/>
                    <a:pt x="4965" y="121"/>
                    <a:pt x="4961" y="119"/>
                  </a:cubicBezTo>
                  <a:cubicBezTo>
                    <a:pt x="4955" y="116"/>
                    <a:pt x="4949" y="115"/>
                    <a:pt x="4942" y="115"/>
                  </a:cubicBezTo>
                  <a:cubicBezTo>
                    <a:pt x="4930" y="115"/>
                    <a:pt x="4919" y="120"/>
                    <a:pt x="4913" y="132"/>
                  </a:cubicBezTo>
                  <a:cubicBezTo>
                    <a:pt x="4904" y="154"/>
                    <a:pt x="4909" y="171"/>
                    <a:pt x="4926" y="180"/>
                  </a:cubicBezTo>
                  <a:cubicBezTo>
                    <a:pt x="4943" y="188"/>
                    <a:pt x="4961" y="192"/>
                    <a:pt x="4979" y="192"/>
                  </a:cubicBezTo>
                  <a:cubicBezTo>
                    <a:pt x="5036" y="192"/>
                    <a:pt x="5099" y="157"/>
                    <a:pt x="5151" y="128"/>
                  </a:cubicBezTo>
                  <a:cubicBezTo>
                    <a:pt x="5169" y="119"/>
                    <a:pt x="5182" y="110"/>
                    <a:pt x="5195" y="102"/>
                  </a:cubicBezTo>
                  <a:cubicBezTo>
                    <a:pt x="5239" y="82"/>
                    <a:pt x="5287" y="73"/>
                    <a:pt x="5335" y="73"/>
                  </a:cubicBezTo>
                  <a:cubicBezTo>
                    <a:pt x="5394" y="73"/>
                    <a:pt x="5454" y="88"/>
                    <a:pt x="5507" y="119"/>
                  </a:cubicBezTo>
                  <a:cubicBezTo>
                    <a:pt x="5663" y="210"/>
                    <a:pt x="5715" y="414"/>
                    <a:pt x="5620" y="570"/>
                  </a:cubicBezTo>
                  <a:cubicBezTo>
                    <a:pt x="5533" y="722"/>
                    <a:pt x="5498" y="730"/>
                    <a:pt x="5147" y="817"/>
                  </a:cubicBezTo>
                  <a:lnTo>
                    <a:pt x="5130" y="821"/>
                  </a:lnTo>
                  <a:cubicBezTo>
                    <a:pt x="5112" y="826"/>
                    <a:pt x="5095" y="834"/>
                    <a:pt x="4913" y="1164"/>
                  </a:cubicBezTo>
                  <a:cubicBezTo>
                    <a:pt x="4780" y="1088"/>
                    <a:pt x="4636" y="1052"/>
                    <a:pt x="4494" y="1052"/>
                  </a:cubicBezTo>
                  <a:cubicBezTo>
                    <a:pt x="4419" y="1052"/>
                    <a:pt x="4344" y="1062"/>
                    <a:pt x="4271" y="1082"/>
                  </a:cubicBezTo>
                  <a:cubicBezTo>
                    <a:pt x="4067" y="1137"/>
                    <a:pt x="3333" y="1455"/>
                    <a:pt x="3080" y="1455"/>
                  </a:cubicBezTo>
                  <a:cubicBezTo>
                    <a:pt x="3075" y="1455"/>
                    <a:pt x="3071" y="1455"/>
                    <a:pt x="3066" y="1454"/>
                  </a:cubicBezTo>
                  <a:cubicBezTo>
                    <a:pt x="2654" y="1437"/>
                    <a:pt x="2225" y="1420"/>
                    <a:pt x="1843" y="1398"/>
                  </a:cubicBezTo>
                  <a:cubicBezTo>
                    <a:pt x="1163" y="1359"/>
                    <a:pt x="703" y="1285"/>
                    <a:pt x="677" y="1281"/>
                  </a:cubicBezTo>
                  <a:cubicBezTo>
                    <a:pt x="651" y="1278"/>
                    <a:pt x="624" y="1276"/>
                    <a:pt x="598" y="1276"/>
                  </a:cubicBezTo>
                  <a:cubicBezTo>
                    <a:pt x="386" y="1276"/>
                    <a:pt x="181" y="1383"/>
                    <a:pt x="66" y="1576"/>
                  </a:cubicBezTo>
                  <a:cubicBezTo>
                    <a:pt x="35" y="1628"/>
                    <a:pt x="14" y="1680"/>
                    <a:pt x="1" y="1732"/>
                  </a:cubicBezTo>
                  <a:lnTo>
                    <a:pt x="317" y="1736"/>
                  </a:lnTo>
                  <a:lnTo>
                    <a:pt x="6673" y="5508"/>
                  </a:lnTo>
                  <a:lnTo>
                    <a:pt x="6825" y="5781"/>
                  </a:lnTo>
                  <a:cubicBezTo>
                    <a:pt x="6868" y="5742"/>
                    <a:pt x="6903" y="5699"/>
                    <a:pt x="6933" y="5647"/>
                  </a:cubicBezTo>
                  <a:cubicBezTo>
                    <a:pt x="7063" y="5430"/>
                    <a:pt x="7042" y="5166"/>
                    <a:pt x="6899" y="4971"/>
                  </a:cubicBezTo>
                  <a:cubicBezTo>
                    <a:pt x="6881" y="4949"/>
                    <a:pt x="6600" y="4580"/>
                    <a:pt x="6235" y="4004"/>
                  </a:cubicBezTo>
                  <a:cubicBezTo>
                    <a:pt x="6036" y="3679"/>
                    <a:pt x="5815" y="3314"/>
                    <a:pt x="5598" y="2959"/>
                  </a:cubicBezTo>
                  <a:cubicBezTo>
                    <a:pt x="5477" y="2755"/>
                    <a:pt x="5399" y="1931"/>
                    <a:pt x="5351" y="1723"/>
                  </a:cubicBezTo>
                  <a:cubicBezTo>
                    <a:pt x="5303" y="1511"/>
                    <a:pt x="5173" y="1320"/>
                    <a:pt x="4974" y="1199"/>
                  </a:cubicBezTo>
                  <a:cubicBezTo>
                    <a:pt x="5052" y="1064"/>
                    <a:pt x="5130" y="921"/>
                    <a:pt x="5156" y="891"/>
                  </a:cubicBezTo>
                  <a:lnTo>
                    <a:pt x="5164" y="886"/>
                  </a:lnTo>
                  <a:cubicBezTo>
                    <a:pt x="5524" y="795"/>
                    <a:pt x="5576" y="782"/>
                    <a:pt x="5685" y="605"/>
                  </a:cubicBezTo>
                  <a:cubicBezTo>
                    <a:pt x="5797" y="418"/>
                    <a:pt x="5732" y="171"/>
                    <a:pt x="5542" y="58"/>
                  </a:cubicBezTo>
                  <a:cubicBezTo>
                    <a:pt x="5480" y="20"/>
                    <a:pt x="5408" y="0"/>
                    <a:pt x="5337" y="0"/>
                  </a:cubicBezTo>
                  <a:close/>
                </a:path>
              </a:pathLst>
            </a:custGeom>
            <a:solidFill>
              <a:srgbClr val="FF3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18;p15">
              <a:extLst>
                <a:ext uri="{FF2B5EF4-FFF2-40B4-BE49-F238E27FC236}">
                  <a16:creationId xmlns:a16="http://schemas.microsoft.com/office/drawing/2014/main" id="{DA9C34E8-4CDC-45DF-8714-5084B97B8F84}"/>
                </a:ext>
              </a:extLst>
            </p:cNvPr>
            <p:cNvSpPr/>
            <p:nvPr/>
          </p:nvSpPr>
          <p:spPr>
            <a:xfrm>
              <a:off x="827345" y="3706588"/>
              <a:ext cx="1379753" cy="767149"/>
            </a:xfrm>
            <a:custGeom>
              <a:avLst/>
              <a:gdLst/>
              <a:ahLst/>
              <a:cxnLst/>
              <a:rect l="l" t="t" r="r" b="b"/>
              <a:pathLst>
                <a:path w="7784" h="4328" extrusionOk="0">
                  <a:moveTo>
                    <a:pt x="707" y="486"/>
                  </a:moveTo>
                  <a:cubicBezTo>
                    <a:pt x="829" y="486"/>
                    <a:pt x="924" y="594"/>
                    <a:pt x="924" y="729"/>
                  </a:cubicBezTo>
                  <a:lnTo>
                    <a:pt x="924" y="3460"/>
                  </a:lnTo>
                  <a:cubicBezTo>
                    <a:pt x="924" y="3595"/>
                    <a:pt x="829" y="3703"/>
                    <a:pt x="707" y="3703"/>
                  </a:cubicBezTo>
                  <a:cubicBezTo>
                    <a:pt x="590" y="3703"/>
                    <a:pt x="491" y="3595"/>
                    <a:pt x="491" y="3460"/>
                  </a:cubicBezTo>
                  <a:lnTo>
                    <a:pt x="491" y="729"/>
                  </a:lnTo>
                  <a:cubicBezTo>
                    <a:pt x="491" y="594"/>
                    <a:pt x="590" y="486"/>
                    <a:pt x="707" y="486"/>
                  </a:cubicBezTo>
                  <a:close/>
                  <a:moveTo>
                    <a:pt x="1995" y="486"/>
                  </a:moveTo>
                  <a:cubicBezTo>
                    <a:pt x="2116" y="486"/>
                    <a:pt x="2212" y="594"/>
                    <a:pt x="2212" y="729"/>
                  </a:cubicBezTo>
                  <a:lnTo>
                    <a:pt x="2212" y="3460"/>
                  </a:lnTo>
                  <a:cubicBezTo>
                    <a:pt x="2212" y="3595"/>
                    <a:pt x="2116" y="3703"/>
                    <a:pt x="1995" y="3703"/>
                  </a:cubicBezTo>
                  <a:cubicBezTo>
                    <a:pt x="1874" y="3703"/>
                    <a:pt x="1778" y="3595"/>
                    <a:pt x="1778" y="3460"/>
                  </a:cubicBezTo>
                  <a:lnTo>
                    <a:pt x="1778" y="729"/>
                  </a:lnTo>
                  <a:cubicBezTo>
                    <a:pt x="1778" y="594"/>
                    <a:pt x="1874" y="486"/>
                    <a:pt x="1995" y="486"/>
                  </a:cubicBezTo>
                  <a:close/>
                  <a:moveTo>
                    <a:pt x="3283" y="486"/>
                  </a:moveTo>
                  <a:cubicBezTo>
                    <a:pt x="3400" y="486"/>
                    <a:pt x="3500" y="594"/>
                    <a:pt x="3500" y="729"/>
                  </a:cubicBezTo>
                  <a:lnTo>
                    <a:pt x="3500" y="3460"/>
                  </a:lnTo>
                  <a:cubicBezTo>
                    <a:pt x="3500" y="3595"/>
                    <a:pt x="3400" y="3703"/>
                    <a:pt x="3283" y="3703"/>
                  </a:cubicBezTo>
                  <a:cubicBezTo>
                    <a:pt x="3161" y="3703"/>
                    <a:pt x="3066" y="3595"/>
                    <a:pt x="3066" y="3460"/>
                  </a:cubicBezTo>
                  <a:lnTo>
                    <a:pt x="3066" y="729"/>
                  </a:lnTo>
                  <a:cubicBezTo>
                    <a:pt x="3066" y="594"/>
                    <a:pt x="3161" y="486"/>
                    <a:pt x="3283" y="486"/>
                  </a:cubicBezTo>
                  <a:close/>
                  <a:moveTo>
                    <a:pt x="4566" y="486"/>
                  </a:moveTo>
                  <a:cubicBezTo>
                    <a:pt x="4688" y="486"/>
                    <a:pt x="4783" y="594"/>
                    <a:pt x="4783" y="729"/>
                  </a:cubicBezTo>
                  <a:lnTo>
                    <a:pt x="4783" y="3460"/>
                  </a:lnTo>
                  <a:cubicBezTo>
                    <a:pt x="4783" y="3595"/>
                    <a:pt x="4688" y="3703"/>
                    <a:pt x="4566" y="3703"/>
                  </a:cubicBezTo>
                  <a:cubicBezTo>
                    <a:pt x="4449" y="3703"/>
                    <a:pt x="4349" y="3595"/>
                    <a:pt x="4349" y="3460"/>
                  </a:cubicBezTo>
                  <a:lnTo>
                    <a:pt x="4349" y="729"/>
                  </a:lnTo>
                  <a:cubicBezTo>
                    <a:pt x="4349" y="594"/>
                    <a:pt x="4449" y="486"/>
                    <a:pt x="4566" y="486"/>
                  </a:cubicBezTo>
                  <a:close/>
                  <a:moveTo>
                    <a:pt x="5854" y="486"/>
                  </a:moveTo>
                  <a:cubicBezTo>
                    <a:pt x="5975" y="486"/>
                    <a:pt x="6071" y="594"/>
                    <a:pt x="6071" y="729"/>
                  </a:cubicBezTo>
                  <a:lnTo>
                    <a:pt x="6071" y="3460"/>
                  </a:lnTo>
                  <a:cubicBezTo>
                    <a:pt x="6071" y="3595"/>
                    <a:pt x="5975" y="3703"/>
                    <a:pt x="5854" y="3703"/>
                  </a:cubicBezTo>
                  <a:cubicBezTo>
                    <a:pt x="5732" y="3703"/>
                    <a:pt x="5637" y="3595"/>
                    <a:pt x="5637" y="3460"/>
                  </a:cubicBezTo>
                  <a:lnTo>
                    <a:pt x="5637" y="729"/>
                  </a:lnTo>
                  <a:cubicBezTo>
                    <a:pt x="5637" y="594"/>
                    <a:pt x="5732" y="486"/>
                    <a:pt x="5854" y="486"/>
                  </a:cubicBezTo>
                  <a:close/>
                  <a:moveTo>
                    <a:pt x="7050" y="486"/>
                  </a:moveTo>
                  <a:cubicBezTo>
                    <a:pt x="7168" y="486"/>
                    <a:pt x="7267" y="594"/>
                    <a:pt x="7267" y="729"/>
                  </a:cubicBezTo>
                  <a:lnTo>
                    <a:pt x="7267" y="3460"/>
                  </a:lnTo>
                  <a:cubicBezTo>
                    <a:pt x="7267" y="3595"/>
                    <a:pt x="7168" y="3703"/>
                    <a:pt x="7050" y="3703"/>
                  </a:cubicBezTo>
                  <a:cubicBezTo>
                    <a:pt x="6929" y="3703"/>
                    <a:pt x="6834" y="3595"/>
                    <a:pt x="6834" y="3460"/>
                  </a:cubicBezTo>
                  <a:lnTo>
                    <a:pt x="6834" y="729"/>
                  </a:lnTo>
                  <a:cubicBezTo>
                    <a:pt x="6834" y="594"/>
                    <a:pt x="6929" y="486"/>
                    <a:pt x="7050" y="486"/>
                  </a:cubicBezTo>
                  <a:close/>
                  <a:moveTo>
                    <a:pt x="1" y="0"/>
                  </a:moveTo>
                  <a:lnTo>
                    <a:pt x="1" y="3495"/>
                  </a:lnTo>
                  <a:cubicBezTo>
                    <a:pt x="1" y="3954"/>
                    <a:pt x="373" y="4327"/>
                    <a:pt x="833" y="4327"/>
                  </a:cubicBezTo>
                  <a:lnTo>
                    <a:pt x="6955" y="4327"/>
                  </a:lnTo>
                  <a:cubicBezTo>
                    <a:pt x="7415" y="4327"/>
                    <a:pt x="7783" y="3954"/>
                    <a:pt x="7783" y="3495"/>
                  </a:cubicBezTo>
                  <a:lnTo>
                    <a:pt x="778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19;p15">
              <a:extLst>
                <a:ext uri="{FF2B5EF4-FFF2-40B4-BE49-F238E27FC236}">
                  <a16:creationId xmlns:a16="http://schemas.microsoft.com/office/drawing/2014/main" id="{851F6609-902A-4B85-9851-F3B72794468C}"/>
                </a:ext>
              </a:extLst>
            </p:cNvPr>
            <p:cNvSpPr/>
            <p:nvPr/>
          </p:nvSpPr>
          <p:spPr>
            <a:xfrm>
              <a:off x="775942" y="3479881"/>
              <a:ext cx="1483447" cy="226883"/>
            </a:xfrm>
            <a:custGeom>
              <a:avLst/>
              <a:gdLst/>
              <a:ahLst/>
              <a:cxnLst/>
              <a:rect l="l" t="t" r="r" b="b"/>
              <a:pathLst>
                <a:path w="8369" h="1280" extrusionOk="0">
                  <a:moveTo>
                    <a:pt x="0" y="0"/>
                  </a:moveTo>
                  <a:lnTo>
                    <a:pt x="0" y="1279"/>
                  </a:lnTo>
                  <a:lnTo>
                    <a:pt x="8368" y="1279"/>
                  </a:lnTo>
                  <a:lnTo>
                    <a:pt x="8368" y="0"/>
                  </a:lnTo>
                  <a:close/>
                </a:path>
              </a:pathLst>
            </a:custGeom>
            <a:solidFill>
              <a:srgbClr val="FFE0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20;p15">
              <a:extLst>
                <a:ext uri="{FF2B5EF4-FFF2-40B4-BE49-F238E27FC236}">
                  <a16:creationId xmlns:a16="http://schemas.microsoft.com/office/drawing/2014/main" id="{DBE735D6-D576-493F-AFED-06B08410E4ED}"/>
                </a:ext>
              </a:extLst>
            </p:cNvPr>
            <p:cNvSpPr/>
            <p:nvPr/>
          </p:nvSpPr>
          <p:spPr>
            <a:xfrm>
              <a:off x="827345" y="3706588"/>
              <a:ext cx="1379753" cy="49276"/>
            </a:xfrm>
            <a:custGeom>
              <a:avLst/>
              <a:gdLst/>
              <a:ahLst/>
              <a:cxnLst/>
              <a:rect l="l" t="t" r="r" b="b"/>
              <a:pathLst>
                <a:path w="7784" h="278" extrusionOk="0">
                  <a:moveTo>
                    <a:pt x="1" y="0"/>
                  </a:moveTo>
                  <a:lnTo>
                    <a:pt x="1" y="278"/>
                  </a:lnTo>
                  <a:lnTo>
                    <a:pt x="7783" y="278"/>
                  </a:lnTo>
                  <a:lnTo>
                    <a:pt x="7783" y="0"/>
                  </a:lnTo>
                  <a:close/>
                </a:path>
              </a:pathLst>
            </a:custGeom>
            <a:solidFill>
              <a:srgbClr val="111A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21;p15">
              <a:extLst>
                <a:ext uri="{FF2B5EF4-FFF2-40B4-BE49-F238E27FC236}">
                  <a16:creationId xmlns:a16="http://schemas.microsoft.com/office/drawing/2014/main" id="{477A0675-3EB2-4DC6-B934-6A5005B37C3F}"/>
                </a:ext>
              </a:extLst>
            </p:cNvPr>
            <p:cNvSpPr/>
            <p:nvPr/>
          </p:nvSpPr>
          <p:spPr>
            <a:xfrm>
              <a:off x="964895" y="3090986"/>
              <a:ext cx="508899" cy="498080"/>
            </a:xfrm>
            <a:custGeom>
              <a:avLst/>
              <a:gdLst/>
              <a:ahLst/>
              <a:cxnLst/>
              <a:rect l="l" t="t" r="r" b="b"/>
              <a:pathLst>
                <a:path w="2871" h="2810" extrusionOk="0">
                  <a:moveTo>
                    <a:pt x="2531" y="0"/>
                  </a:moveTo>
                  <a:cubicBezTo>
                    <a:pt x="2453" y="0"/>
                    <a:pt x="2375" y="31"/>
                    <a:pt x="2316" y="91"/>
                  </a:cubicBezTo>
                  <a:lnTo>
                    <a:pt x="122" y="2285"/>
                  </a:lnTo>
                  <a:cubicBezTo>
                    <a:pt x="1" y="2402"/>
                    <a:pt x="1" y="2597"/>
                    <a:pt x="122" y="2719"/>
                  </a:cubicBezTo>
                  <a:cubicBezTo>
                    <a:pt x="183" y="2780"/>
                    <a:pt x="262" y="2810"/>
                    <a:pt x="341" y="2810"/>
                  </a:cubicBezTo>
                  <a:cubicBezTo>
                    <a:pt x="419" y="2810"/>
                    <a:pt x="497" y="2780"/>
                    <a:pt x="556" y="2719"/>
                  </a:cubicBezTo>
                  <a:lnTo>
                    <a:pt x="2750" y="525"/>
                  </a:lnTo>
                  <a:cubicBezTo>
                    <a:pt x="2871" y="408"/>
                    <a:pt x="2871" y="213"/>
                    <a:pt x="2750" y="91"/>
                  </a:cubicBezTo>
                  <a:cubicBezTo>
                    <a:pt x="2689" y="31"/>
                    <a:pt x="2610" y="0"/>
                    <a:pt x="253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22;p15">
              <a:extLst>
                <a:ext uri="{FF2B5EF4-FFF2-40B4-BE49-F238E27FC236}">
                  <a16:creationId xmlns:a16="http://schemas.microsoft.com/office/drawing/2014/main" id="{03580A8A-B20B-4697-9BBE-C21F869B3CB4}"/>
                </a:ext>
              </a:extLst>
            </p:cNvPr>
            <p:cNvSpPr/>
            <p:nvPr/>
          </p:nvSpPr>
          <p:spPr>
            <a:xfrm>
              <a:off x="1561355" y="3090986"/>
              <a:ext cx="508190" cy="498080"/>
            </a:xfrm>
            <a:custGeom>
              <a:avLst/>
              <a:gdLst/>
              <a:ahLst/>
              <a:cxnLst/>
              <a:rect l="l" t="t" r="r" b="b"/>
              <a:pathLst>
                <a:path w="2867" h="2810" extrusionOk="0">
                  <a:moveTo>
                    <a:pt x="340" y="0"/>
                  </a:moveTo>
                  <a:cubicBezTo>
                    <a:pt x="261" y="0"/>
                    <a:pt x="182" y="31"/>
                    <a:pt x="122" y="91"/>
                  </a:cubicBezTo>
                  <a:cubicBezTo>
                    <a:pt x="0" y="213"/>
                    <a:pt x="0" y="408"/>
                    <a:pt x="122" y="525"/>
                  </a:cubicBezTo>
                  <a:lnTo>
                    <a:pt x="2311" y="2719"/>
                  </a:lnTo>
                  <a:cubicBezTo>
                    <a:pt x="2372" y="2780"/>
                    <a:pt x="2451" y="2810"/>
                    <a:pt x="2530" y="2810"/>
                  </a:cubicBezTo>
                  <a:cubicBezTo>
                    <a:pt x="2609" y="2810"/>
                    <a:pt x="2688" y="2780"/>
                    <a:pt x="2749" y="2719"/>
                  </a:cubicBezTo>
                  <a:cubicBezTo>
                    <a:pt x="2866" y="2597"/>
                    <a:pt x="2866" y="2402"/>
                    <a:pt x="2749" y="2285"/>
                  </a:cubicBezTo>
                  <a:lnTo>
                    <a:pt x="555" y="91"/>
                  </a:lnTo>
                  <a:cubicBezTo>
                    <a:pt x="497" y="31"/>
                    <a:pt x="419" y="0"/>
                    <a:pt x="34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23;p15">
              <a:extLst>
                <a:ext uri="{FF2B5EF4-FFF2-40B4-BE49-F238E27FC236}">
                  <a16:creationId xmlns:a16="http://schemas.microsoft.com/office/drawing/2014/main" id="{E864F720-FC74-4A5E-BE6D-61F67CCE142D}"/>
                </a:ext>
              </a:extLst>
            </p:cNvPr>
            <p:cNvSpPr/>
            <p:nvPr/>
          </p:nvSpPr>
          <p:spPr>
            <a:xfrm>
              <a:off x="2044727" y="3556631"/>
              <a:ext cx="1138332" cy="1033914"/>
            </a:xfrm>
            <a:custGeom>
              <a:avLst/>
              <a:gdLst/>
              <a:ahLst/>
              <a:cxnLst/>
              <a:rect l="l" t="t" r="r" b="b"/>
              <a:pathLst>
                <a:path w="6422" h="5833" extrusionOk="0">
                  <a:moveTo>
                    <a:pt x="516" y="1"/>
                  </a:moveTo>
                  <a:lnTo>
                    <a:pt x="0" y="5832"/>
                  </a:lnTo>
                  <a:lnTo>
                    <a:pt x="6422" y="5832"/>
                  </a:lnTo>
                  <a:lnTo>
                    <a:pt x="594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24;p15">
              <a:extLst>
                <a:ext uri="{FF2B5EF4-FFF2-40B4-BE49-F238E27FC236}">
                  <a16:creationId xmlns:a16="http://schemas.microsoft.com/office/drawing/2014/main" id="{EDBB56C8-E3C1-41E8-9C9E-46D52DD3BFF1}"/>
                </a:ext>
              </a:extLst>
            </p:cNvPr>
            <p:cNvSpPr/>
            <p:nvPr/>
          </p:nvSpPr>
          <p:spPr>
            <a:xfrm>
              <a:off x="2349781" y="3648094"/>
              <a:ext cx="71611" cy="71610"/>
            </a:xfrm>
            <a:custGeom>
              <a:avLst/>
              <a:gdLst/>
              <a:ahLst/>
              <a:cxnLst/>
              <a:rect l="l" t="t" r="r" b="b"/>
              <a:pathLst>
                <a:path w="404" h="404" extrusionOk="0">
                  <a:moveTo>
                    <a:pt x="200" y="1"/>
                  </a:moveTo>
                  <a:cubicBezTo>
                    <a:pt x="92" y="1"/>
                    <a:pt x="1" y="92"/>
                    <a:pt x="1" y="200"/>
                  </a:cubicBezTo>
                  <a:cubicBezTo>
                    <a:pt x="1" y="313"/>
                    <a:pt x="92" y="404"/>
                    <a:pt x="200" y="404"/>
                  </a:cubicBezTo>
                  <a:cubicBezTo>
                    <a:pt x="313" y="404"/>
                    <a:pt x="404" y="313"/>
                    <a:pt x="404" y="200"/>
                  </a:cubicBezTo>
                  <a:cubicBezTo>
                    <a:pt x="404" y="92"/>
                    <a:pt x="313" y="1"/>
                    <a:pt x="200" y="1"/>
                  </a:cubicBezTo>
                  <a:close/>
                </a:path>
              </a:pathLst>
            </a:custGeom>
            <a:solidFill>
              <a:srgbClr val="DA62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25;p15">
              <a:extLst>
                <a:ext uri="{FF2B5EF4-FFF2-40B4-BE49-F238E27FC236}">
                  <a16:creationId xmlns:a16="http://schemas.microsoft.com/office/drawing/2014/main" id="{2B2C5D71-E2BA-4BFA-B626-69A4D4A2CFB9}"/>
                </a:ext>
              </a:extLst>
            </p:cNvPr>
            <p:cNvSpPr/>
            <p:nvPr/>
          </p:nvSpPr>
          <p:spPr>
            <a:xfrm>
              <a:off x="2837762" y="3648094"/>
              <a:ext cx="71788" cy="71610"/>
            </a:xfrm>
            <a:custGeom>
              <a:avLst/>
              <a:gdLst/>
              <a:ahLst/>
              <a:cxnLst/>
              <a:rect l="l" t="t" r="r" b="b"/>
              <a:pathLst>
                <a:path w="405" h="404" extrusionOk="0">
                  <a:moveTo>
                    <a:pt x="205" y="1"/>
                  </a:moveTo>
                  <a:cubicBezTo>
                    <a:pt x="92" y="1"/>
                    <a:pt x="1" y="92"/>
                    <a:pt x="1" y="200"/>
                  </a:cubicBezTo>
                  <a:cubicBezTo>
                    <a:pt x="1" y="313"/>
                    <a:pt x="92" y="404"/>
                    <a:pt x="205" y="404"/>
                  </a:cubicBezTo>
                  <a:cubicBezTo>
                    <a:pt x="317" y="404"/>
                    <a:pt x="404" y="313"/>
                    <a:pt x="404" y="200"/>
                  </a:cubicBezTo>
                  <a:cubicBezTo>
                    <a:pt x="404" y="92"/>
                    <a:pt x="317" y="1"/>
                    <a:pt x="205" y="1"/>
                  </a:cubicBezTo>
                  <a:close/>
                </a:path>
              </a:pathLst>
            </a:custGeom>
            <a:solidFill>
              <a:srgbClr val="DA62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26;p15">
              <a:extLst>
                <a:ext uri="{FF2B5EF4-FFF2-40B4-BE49-F238E27FC236}">
                  <a16:creationId xmlns:a16="http://schemas.microsoft.com/office/drawing/2014/main" id="{AC3EB0D6-5D19-41C8-9755-8C5505962068}"/>
                </a:ext>
              </a:extLst>
            </p:cNvPr>
            <p:cNvSpPr/>
            <p:nvPr/>
          </p:nvSpPr>
          <p:spPr>
            <a:xfrm>
              <a:off x="2365202" y="3664224"/>
              <a:ext cx="527334" cy="392969"/>
            </a:xfrm>
            <a:custGeom>
              <a:avLst/>
              <a:gdLst/>
              <a:ahLst/>
              <a:cxnLst/>
              <a:rect l="l" t="t" r="r" b="b"/>
              <a:pathLst>
                <a:path w="2975" h="2217" extrusionOk="0">
                  <a:moveTo>
                    <a:pt x="109" y="1"/>
                  </a:moveTo>
                  <a:cubicBezTo>
                    <a:pt x="48" y="1"/>
                    <a:pt x="0" y="49"/>
                    <a:pt x="0" y="109"/>
                  </a:cubicBezTo>
                  <a:lnTo>
                    <a:pt x="0" y="842"/>
                  </a:lnTo>
                  <a:cubicBezTo>
                    <a:pt x="0" y="1601"/>
                    <a:pt x="560" y="2216"/>
                    <a:pt x="1245" y="2216"/>
                  </a:cubicBezTo>
                  <a:lnTo>
                    <a:pt x="1726" y="2216"/>
                  </a:lnTo>
                  <a:cubicBezTo>
                    <a:pt x="2415" y="2216"/>
                    <a:pt x="2975" y="1601"/>
                    <a:pt x="2975" y="842"/>
                  </a:cubicBezTo>
                  <a:lnTo>
                    <a:pt x="2975" y="109"/>
                  </a:lnTo>
                  <a:cubicBezTo>
                    <a:pt x="2975" y="49"/>
                    <a:pt x="2923" y="1"/>
                    <a:pt x="2862" y="1"/>
                  </a:cubicBezTo>
                  <a:cubicBezTo>
                    <a:pt x="2801" y="1"/>
                    <a:pt x="2754" y="49"/>
                    <a:pt x="2754" y="109"/>
                  </a:cubicBezTo>
                  <a:lnTo>
                    <a:pt x="2754" y="842"/>
                  </a:lnTo>
                  <a:cubicBezTo>
                    <a:pt x="2754" y="1479"/>
                    <a:pt x="2294" y="2000"/>
                    <a:pt x="1726" y="2000"/>
                  </a:cubicBezTo>
                  <a:lnTo>
                    <a:pt x="1245" y="2000"/>
                  </a:lnTo>
                  <a:cubicBezTo>
                    <a:pt x="677" y="2000"/>
                    <a:pt x="217" y="1479"/>
                    <a:pt x="217" y="842"/>
                  </a:cubicBezTo>
                  <a:lnTo>
                    <a:pt x="217" y="109"/>
                  </a:lnTo>
                  <a:cubicBezTo>
                    <a:pt x="217" y="49"/>
                    <a:pt x="169" y="1"/>
                    <a:pt x="109" y="1"/>
                  </a:cubicBezTo>
                  <a:close/>
                </a:path>
              </a:pathLst>
            </a:custGeom>
            <a:solidFill>
              <a:srgbClr val="9E2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27;p15">
              <a:extLst>
                <a:ext uri="{FF2B5EF4-FFF2-40B4-BE49-F238E27FC236}">
                  <a16:creationId xmlns:a16="http://schemas.microsoft.com/office/drawing/2014/main" id="{52A0ADF6-7A5C-4028-B23F-49FAC731F7C0}"/>
                </a:ext>
              </a:extLst>
            </p:cNvPr>
            <p:cNvSpPr/>
            <p:nvPr/>
          </p:nvSpPr>
          <p:spPr>
            <a:xfrm>
              <a:off x="2365911" y="3665111"/>
              <a:ext cx="525029" cy="354328"/>
            </a:xfrm>
            <a:custGeom>
              <a:avLst/>
              <a:gdLst/>
              <a:ahLst/>
              <a:cxnLst/>
              <a:rect l="l" t="t" r="r" b="b"/>
              <a:pathLst>
                <a:path w="2962" h="1999" extrusionOk="0">
                  <a:moveTo>
                    <a:pt x="105" y="0"/>
                  </a:moveTo>
                  <a:cubicBezTo>
                    <a:pt x="48" y="0"/>
                    <a:pt x="1" y="48"/>
                    <a:pt x="1" y="104"/>
                  </a:cubicBezTo>
                  <a:lnTo>
                    <a:pt x="1" y="759"/>
                  </a:lnTo>
                  <a:cubicBezTo>
                    <a:pt x="1" y="1444"/>
                    <a:pt x="556" y="1999"/>
                    <a:pt x="1241" y="1999"/>
                  </a:cubicBezTo>
                  <a:lnTo>
                    <a:pt x="1722" y="1999"/>
                  </a:lnTo>
                  <a:cubicBezTo>
                    <a:pt x="2407" y="1999"/>
                    <a:pt x="2962" y="1444"/>
                    <a:pt x="2962" y="759"/>
                  </a:cubicBezTo>
                  <a:lnTo>
                    <a:pt x="2962" y="104"/>
                  </a:lnTo>
                  <a:cubicBezTo>
                    <a:pt x="2962" y="48"/>
                    <a:pt x="2919" y="0"/>
                    <a:pt x="2858" y="0"/>
                  </a:cubicBezTo>
                  <a:cubicBezTo>
                    <a:pt x="2802" y="0"/>
                    <a:pt x="2754" y="48"/>
                    <a:pt x="2754" y="104"/>
                  </a:cubicBezTo>
                  <a:lnTo>
                    <a:pt x="2754" y="759"/>
                  </a:lnTo>
                  <a:cubicBezTo>
                    <a:pt x="2754" y="1331"/>
                    <a:pt x="2294" y="1795"/>
                    <a:pt x="1722" y="1795"/>
                  </a:cubicBezTo>
                  <a:lnTo>
                    <a:pt x="1241" y="1795"/>
                  </a:lnTo>
                  <a:cubicBezTo>
                    <a:pt x="673" y="1795"/>
                    <a:pt x="209" y="1331"/>
                    <a:pt x="209" y="759"/>
                  </a:cubicBezTo>
                  <a:lnTo>
                    <a:pt x="209" y="104"/>
                  </a:lnTo>
                  <a:cubicBezTo>
                    <a:pt x="209" y="48"/>
                    <a:pt x="161" y="0"/>
                    <a:pt x="10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28;p15">
              <a:extLst>
                <a:ext uri="{FF2B5EF4-FFF2-40B4-BE49-F238E27FC236}">
                  <a16:creationId xmlns:a16="http://schemas.microsoft.com/office/drawing/2014/main" id="{8F013656-A9DF-4454-B2F2-C97D1B44014B}"/>
                </a:ext>
              </a:extLst>
            </p:cNvPr>
            <p:cNvSpPr/>
            <p:nvPr/>
          </p:nvSpPr>
          <p:spPr>
            <a:xfrm>
              <a:off x="2840953" y="4158230"/>
              <a:ext cx="571825" cy="381802"/>
            </a:xfrm>
            <a:custGeom>
              <a:avLst/>
              <a:gdLst/>
              <a:ahLst/>
              <a:cxnLst/>
              <a:rect l="l" t="t" r="r" b="b"/>
              <a:pathLst>
                <a:path w="3226" h="2154" extrusionOk="0">
                  <a:moveTo>
                    <a:pt x="2890" y="0"/>
                  </a:moveTo>
                  <a:cubicBezTo>
                    <a:pt x="2885" y="0"/>
                    <a:pt x="2880" y="1"/>
                    <a:pt x="2875" y="2"/>
                  </a:cubicBezTo>
                  <a:lnTo>
                    <a:pt x="91" y="422"/>
                  </a:lnTo>
                  <a:cubicBezTo>
                    <a:pt x="35" y="431"/>
                    <a:pt x="0" y="479"/>
                    <a:pt x="9" y="531"/>
                  </a:cubicBezTo>
                  <a:lnTo>
                    <a:pt x="239" y="2070"/>
                  </a:lnTo>
                  <a:cubicBezTo>
                    <a:pt x="246" y="2120"/>
                    <a:pt x="289" y="2154"/>
                    <a:pt x="335" y="2154"/>
                  </a:cubicBezTo>
                  <a:cubicBezTo>
                    <a:pt x="341" y="2154"/>
                    <a:pt x="346" y="2153"/>
                    <a:pt x="351" y="2152"/>
                  </a:cubicBezTo>
                  <a:lnTo>
                    <a:pt x="3135" y="1732"/>
                  </a:lnTo>
                  <a:cubicBezTo>
                    <a:pt x="3191" y="1723"/>
                    <a:pt x="3226" y="1675"/>
                    <a:pt x="3217" y="1623"/>
                  </a:cubicBezTo>
                  <a:lnTo>
                    <a:pt x="2988" y="84"/>
                  </a:lnTo>
                  <a:cubicBezTo>
                    <a:pt x="2980" y="37"/>
                    <a:pt x="2940" y="0"/>
                    <a:pt x="28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29;p15">
              <a:extLst>
                <a:ext uri="{FF2B5EF4-FFF2-40B4-BE49-F238E27FC236}">
                  <a16:creationId xmlns:a16="http://schemas.microsoft.com/office/drawing/2014/main" id="{9BC3591B-721F-4CAC-843B-B2DE5178F7F8}"/>
                </a:ext>
              </a:extLst>
            </p:cNvPr>
            <p:cNvSpPr/>
            <p:nvPr/>
          </p:nvSpPr>
          <p:spPr>
            <a:xfrm>
              <a:off x="2846270" y="4197581"/>
              <a:ext cx="537437" cy="144638"/>
            </a:xfrm>
            <a:custGeom>
              <a:avLst/>
              <a:gdLst/>
              <a:ahLst/>
              <a:cxnLst/>
              <a:rect l="l" t="t" r="r" b="b"/>
              <a:pathLst>
                <a:path w="3032" h="816" extrusionOk="0">
                  <a:moveTo>
                    <a:pt x="2979" y="1"/>
                  </a:moveTo>
                  <a:lnTo>
                    <a:pt x="1" y="447"/>
                  </a:lnTo>
                  <a:lnTo>
                    <a:pt x="53" y="816"/>
                  </a:lnTo>
                  <a:lnTo>
                    <a:pt x="3031" y="365"/>
                  </a:lnTo>
                  <a:lnTo>
                    <a:pt x="2979" y="1"/>
                  </a:lnTo>
                  <a:close/>
                </a:path>
              </a:pathLst>
            </a:custGeom>
            <a:solidFill>
              <a:srgbClr val="4B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130;p15">
              <a:extLst>
                <a:ext uri="{FF2B5EF4-FFF2-40B4-BE49-F238E27FC236}">
                  <a16:creationId xmlns:a16="http://schemas.microsoft.com/office/drawing/2014/main" id="{8ADAE25B-A054-4A4E-B4E6-09586E191847}"/>
                </a:ext>
              </a:extLst>
            </p:cNvPr>
            <p:cNvSpPr/>
            <p:nvPr/>
          </p:nvSpPr>
          <p:spPr>
            <a:xfrm>
              <a:off x="3290469" y="4381393"/>
              <a:ext cx="72497" cy="70724"/>
            </a:xfrm>
            <a:custGeom>
              <a:avLst/>
              <a:gdLst/>
              <a:ahLst/>
              <a:cxnLst/>
              <a:rect l="l" t="t" r="r" b="b"/>
              <a:pathLst>
                <a:path w="409" h="399" extrusionOk="0">
                  <a:moveTo>
                    <a:pt x="356" y="0"/>
                  </a:moveTo>
                  <a:lnTo>
                    <a:pt x="1" y="56"/>
                  </a:lnTo>
                  <a:lnTo>
                    <a:pt x="53" y="399"/>
                  </a:lnTo>
                  <a:lnTo>
                    <a:pt x="408" y="343"/>
                  </a:lnTo>
                  <a:lnTo>
                    <a:pt x="3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131;p15">
              <a:extLst>
                <a:ext uri="{FF2B5EF4-FFF2-40B4-BE49-F238E27FC236}">
                  <a16:creationId xmlns:a16="http://schemas.microsoft.com/office/drawing/2014/main" id="{96995381-635E-46AC-9B3A-5AC789C925E6}"/>
                </a:ext>
              </a:extLst>
            </p:cNvPr>
            <p:cNvSpPr/>
            <p:nvPr/>
          </p:nvSpPr>
          <p:spPr>
            <a:xfrm>
              <a:off x="2905473" y="4395219"/>
              <a:ext cx="367450" cy="114682"/>
            </a:xfrm>
            <a:custGeom>
              <a:avLst/>
              <a:gdLst/>
              <a:ahLst/>
              <a:cxnLst/>
              <a:rect l="l" t="t" r="r" b="b"/>
              <a:pathLst>
                <a:path w="2073" h="647" extrusionOk="0">
                  <a:moveTo>
                    <a:pt x="2021" y="0"/>
                  </a:moveTo>
                  <a:lnTo>
                    <a:pt x="0" y="304"/>
                  </a:lnTo>
                  <a:lnTo>
                    <a:pt x="52" y="646"/>
                  </a:lnTo>
                  <a:lnTo>
                    <a:pt x="2073" y="343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77" name="Object 76">
            <a:extLst>
              <a:ext uri="{FF2B5EF4-FFF2-40B4-BE49-F238E27FC236}">
                <a16:creationId xmlns:a16="http://schemas.microsoft.com/office/drawing/2014/main" id="{056D98FD-7912-4969-B8C4-928D601281E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70964497"/>
              </p:ext>
            </p:extLst>
          </p:nvPr>
        </p:nvGraphicFramePr>
        <p:xfrm>
          <a:off x="1256695" y="677136"/>
          <a:ext cx="5926137" cy="408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000" name="Document" r:id="rId3" imgW="5925852" imgH="4088911" progId="Word.Document.12">
                  <p:embed/>
                </p:oleObj>
              </mc:Choice>
              <mc:Fallback>
                <p:oleObj name="Document" r:id="rId3" imgW="5925852" imgH="4088911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256695" y="677136"/>
                        <a:ext cx="5926137" cy="4089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016443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Hình ảnh 14" descr="Timeline&#10;&#10;Description automatically generated with medium confidence">
            <a:extLst>
              <a:ext uri="{FF2B5EF4-FFF2-40B4-BE49-F238E27FC236}">
                <a16:creationId xmlns:a16="http://schemas.microsoft.com/office/drawing/2014/main" id="{8A1295A4-C221-46C9-BE7F-F7511E39A3C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293" y="172823"/>
            <a:ext cx="5943600" cy="1522095"/>
          </a:xfrm>
          <a:prstGeom prst="rect">
            <a:avLst/>
          </a:prstGeom>
        </p:spPr>
      </p:pic>
      <p:pic>
        <p:nvPicPr>
          <p:cNvPr id="4" name="Hình ảnh 15" descr="Website&#10;&#10;Description automatically generated">
            <a:extLst>
              <a:ext uri="{FF2B5EF4-FFF2-40B4-BE49-F238E27FC236}">
                <a16:creationId xmlns:a16="http://schemas.microsoft.com/office/drawing/2014/main" id="{00FED108-BA96-4325-8F11-293BC35407B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293" y="1694918"/>
            <a:ext cx="5943600" cy="2987040"/>
          </a:xfrm>
          <a:prstGeom prst="rect">
            <a:avLst/>
          </a:prstGeom>
        </p:spPr>
      </p:pic>
      <p:sp>
        <p:nvSpPr>
          <p:cNvPr id="5" name="Google Shape;201;p16">
            <a:extLst>
              <a:ext uri="{FF2B5EF4-FFF2-40B4-BE49-F238E27FC236}">
                <a16:creationId xmlns:a16="http://schemas.microsoft.com/office/drawing/2014/main" id="{CB577EC6-5220-44E2-9C5C-BAD5E6121D8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134986" y="4397977"/>
            <a:ext cx="32004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accent2">
                    <a:lumMod val="75000"/>
                  </a:schemeClr>
                </a:solidFill>
              </a:rPr>
              <a:t>Tìm kiếm sản phẩm</a:t>
            </a:r>
            <a:br>
              <a:rPr lang="en" sz="2400" dirty="0">
                <a:solidFill>
                  <a:schemeClr val="accent2">
                    <a:lumMod val="75000"/>
                  </a:schemeClr>
                </a:solidFill>
              </a:rPr>
            </a:br>
            <a:endParaRPr sz="24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7838742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5EE0F8D-83BE-4E26-A1A6-0E5F132378B8}"/>
              </a:ext>
            </a:extLst>
          </p:cNvPr>
          <p:cNvSpPr txBox="1">
            <a:spLocks/>
          </p:cNvSpPr>
          <p:nvPr/>
        </p:nvSpPr>
        <p:spPr>
          <a:xfrm rot="16200000">
            <a:off x="-2008223" y="2008225"/>
            <a:ext cx="5143502" cy="112705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b" anchorCtr="0">
            <a:normAutofit fontScale="8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6400" dirty="0">
                <a:solidFill>
                  <a:srgbClr val="FF6D2F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CODE CÀI ĐẶT</a:t>
            </a:r>
          </a:p>
        </p:txBody>
      </p:sp>
      <p:sp>
        <p:nvSpPr>
          <p:cNvPr id="4" name="Google Shape;681;p19">
            <a:extLst>
              <a:ext uri="{FF2B5EF4-FFF2-40B4-BE49-F238E27FC236}">
                <a16:creationId xmlns:a16="http://schemas.microsoft.com/office/drawing/2014/main" id="{0A3F050C-AFF7-43CC-8593-88B12780EF5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27055" y="0"/>
            <a:ext cx="8016944" cy="5847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dirty="0">
                <a:solidFill>
                  <a:srgbClr val="FF6D2F"/>
                </a:solidFill>
                <a:latin typeface="iCielBC Cubano Normal" panose="00000500000000000000" pitchFamily="50" charset="0"/>
              </a:rPr>
              <a:t>Load </a:t>
            </a:r>
            <a:r>
              <a:rPr lang="en-GB" sz="3200" dirty="0" err="1">
                <a:solidFill>
                  <a:srgbClr val="FF6D2F"/>
                </a:solidFill>
                <a:latin typeface="iCielBC Cubano Normal" panose="00000500000000000000" pitchFamily="50" charset="0"/>
              </a:rPr>
              <a:t>tất</a:t>
            </a:r>
            <a:r>
              <a:rPr lang="en-GB" sz="3200" dirty="0">
                <a:solidFill>
                  <a:srgbClr val="FF6D2F"/>
                </a:solidFill>
                <a:latin typeface="iCielBC Cubano Normal" panose="00000500000000000000" pitchFamily="50" charset="0"/>
              </a:rPr>
              <a:t> </a:t>
            </a:r>
            <a:r>
              <a:rPr lang="en-GB" sz="3200" dirty="0" err="1">
                <a:solidFill>
                  <a:srgbClr val="FF6D2F"/>
                </a:solidFill>
                <a:latin typeface="iCielBC Cubano Normal" panose="00000500000000000000" pitchFamily="50" charset="0"/>
              </a:rPr>
              <a:t>cả</a:t>
            </a:r>
            <a:r>
              <a:rPr lang="en-GB" sz="3200" dirty="0">
                <a:solidFill>
                  <a:srgbClr val="FF6D2F"/>
                </a:solidFill>
                <a:latin typeface="iCielBC Cubano Normal" panose="00000500000000000000" pitchFamily="50" charset="0"/>
              </a:rPr>
              <a:t> </a:t>
            </a:r>
            <a:r>
              <a:rPr lang="en-GB" sz="3200" dirty="0" err="1">
                <a:solidFill>
                  <a:srgbClr val="FF6D2F"/>
                </a:solidFill>
                <a:latin typeface="iCielBC Cubano Normal" panose="00000500000000000000" pitchFamily="50" charset="0"/>
              </a:rPr>
              <a:t>danh</a:t>
            </a:r>
            <a:r>
              <a:rPr lang="en-GB" sz="3200" dirty="0">
                <a:solidFill>
                  <a:srgbClr val="FF6D2F"/>
                </a:solidFill>
                <a:latin typeface="iCielBC Cubano Normal" panose="00000500000000000000" pitchFamily="50" charset="0"/>
              </a:rPr>
              <a:t> </a:t>
            </a:r>
            <a:r>
              <a:rPr lang="en-GB" sz="3200" dirty="0" err="1">
                <a:solidFill>
                  <a:srgbClr val="FF6D2F"/>
                </a:solidFill>
                <a:latin typeface="iCielBC Cubano Normal" panose="00000500000000000000" pitchFamily="50" charset="0"/>
              </a:rPr>
              <a:t>mục</a:t>
            </a:r>
            <a:endParaRPr sz="3200" dirty="0">
              <a:solidFill>
                <a:srgbClr val="FF6D2F"/>
              </a:solidFill>
              <a:latin typeface="iCielBC Cubano Normal" panose="00000500000000000000" pitchFamily="50" charset="0"/>
            </a:endParaRPr>
          </a:p>
        </p:txBody>
      </p:sp>
      <p:grpSp>
        <p:nvGrpSpPr>
          <p:cNvPr id="5" name="Google Shape;60;p15">
            <a:extLst>
              <a:ext uri="{FF2B5EF4-FFF2-40B4-BE49-F238E27FC236}">
                <a16:creationId xmlns:a16="http://schemas.microsoft.com/office/drawing/2014/main" id="{B5CC559D-A2E1-46D7-97C8-A8A325D77046}"/>
              </a:ext>
            </a:extLst>
          </p:cNvPr>
          <p:cNvGrpSpPr/>
          <p:nvPr/>
        </p:nvGrpSpPr>
        <p:grpSpPr>
          <a:xfrm>
            <a:off x="6850689" y="2992600"/>
            <a:ext cx="2293310" cy="2150900"/>
            <a:chOff x="304800" y="1245775"/>
            <a:chExt cx="3603061" cy="3484627"/>
          </a:xfrm>
        </p:grpSpPr>
        <p:sp>
          <p:nvSpPr>
            <p:cNvPr id="6" name="Google Shape;61;p15">
              <a:extLst>
                <a:ext uri="{FF2B5EF4-FFF2-40B4-BE49-F238E27FC236}">
                  <a16:creationId xmlns:a16="http://schemas.microsoft.com/office/drawing/2014/main" id="{BFCBAC1B-B8C4-41FD-8828-20BAE7FB86E9}"/>
                </a:ext>
              </a:extLst>
            </p:cNvPr>
            <p:cNvSpPr/>
            <p:nvPr/>
          </p:nvSpPr>
          <p:spPr>
            <a:xfrm>
              <a:off x="2856196" y="2873496"/>
              <a:ext cx="291584" cy="384461"/>
            </a:xfrm>
            <a:custGeom>
              <a:avLst/>
              <a:gdLst/>
              <a:ahLst/>
              <a:cxnLst/>
              <a:rect l="l" t="t" r="r" b="b"/>
              <a:pathLst>
                <a:path w="1645" h="2169" extrusionOk="0">
                  <a:moveTo>
                    <a:pt x="963" y="2168"/>
                  </a:moveTo>
                  <a:cubicBezTo>
                    <a:pt x="963" y="2168"/>
                    <a:pt x="196" y="1964"/>
                    <a:pt x="96" y="1262"/>
                  </a:cubicBezTo>
                  <a:cubicBezTo>
                    <a:pt x="1" y="560"/>
                    <a:pt x="239" y="52"/>
                    <a:pt x="291" y="26"/>
                  </a:cubicBezTo>
                  <a:cubicBezTo>
                    <a:pt x="343" y="0"/>
                    <a:pt x="1644" y="1297"/>
                    <a:pt x="963" y="2168"/>
                  </a:cubicBezTo>
                  <a:close/>
                </a:path>
              </a:pathLst>
            </a:custGeom>
            <a:solidFill>
              <a:srgbClr val="72B8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62;p15">
              <a:extLst>
                <a:ext uri="{FF2B5EF4-FFF2-40B4-BE49-F238E27FC236}">
                  <a16:creationId xmlns:a16="http://schemas.microsoft.com/office/drawing/2014/main" id="{3B383F7A-6729-473C-80F0-DED7AFAF7B8C}"/>
                </a:ext>
              </a:extLst>
            </p:cNvPr>
            <p:cNvSpPr/>
            <p:nvPr/>
          </p:nvSpPr>
          <p:spPr>
            <a:xfrm>
              <a:off x="3197411" y="2806671"/>
              <a:ext cx="384466" cy="211462"/>
            </a:xfrm>
            <a:custGeom>
              <a:avLst/>
              <a:gdLst/>
              <a:ahLst/>
              <a:cxnLst/>
              <a:rect l="l" t="t" r="r" b="b"/>
              <a:pathLst>
                <a:path w="2169" h="1193" extrusionOk="0">
                  <a:moveTo>
                    <a:pt x="1" y="898"/>
                  </a:moveTo>
                  <a:cubicBezTo>
                    <a:pt x="1" y="898"/>
                    <a:pt x="313" y="165"/>
                    <a:pt x="1016" y="83"/>
                  </a:cubicBezTo>
                  <a:cubicBezTo>
                    <a:pt x="1722" y="0"/>
                    <a:pt x="2130" y="217"/>
                    <a:pt x="2156" y="269"/>
                  </a:cubicBezTo>
                  <a:cubicBezTo>
                    <a:pt x="2169" y="299"/>
                    <a:pt x="1852" y="794"/>
                    <a:pt x="1315" y="1023"/>
                  </a:cubicBezTo>
                  <a:cubicBezTo>
                    <a:pt x="924" y="1188"/>
                    <a:pt x="356" y="1192"/>
                    <a:pt x="1" y="89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63;p15">
              <a:extLst>
                <a:ext uri="{FF2B5EF4-FFF2-40B4-BE49-F238E27FC236}">
                  <a16:creationId xmlns:a16="http://schemas.microsoft.com/office/drawing/2014/main" id="{59E2E29F-7F15-4CF7-AEF2-59B34B4596AC}"/>
                </a:ext>
              </a:extLst>
            </p:cNvPr>
            <p:cNvSpPr/>
            <p:nvPr/>
          </p:nvSpPr>
          <p:spPr>
            <a:xfrm>
              <a:off x="2990732" y="2585281"/>
              <a:ext cx="302220" cy="373648"/>
            </a:xfrm>
            <a:custGeom>
              <a:avLst/>
              <a:gdLst/>
              <a:ahLst/>
              <a:cxnLst/>
              <a:rect l="l" t="t" r="r" b="b"/>
              <a:pathLst>
                <a:path w="1705" h="2108" extrusionOk="0">
                  <a:moveTo>
                    <a:pt x="1093" y="2108"/>
                  </a:moveTo>
                  <a:cubicBezTo>
                    <a:pt x="1093" y="2108"/>
                    <a:pt x="313" y="1969"/>
                    <a:pt x="157" y="1275"/>
                  </a:cubicBezTo>
                  <a:cubicBezTo>
                    <a:pt x="1" y="581"/>
                    <a:pt x="200" y="61"/>
                    <a:pt x="252" y="31"/>
                  </a:cubicBezTo>
                  <a:cubicBezTo>
                    <a:pt x="300" y="0"/>
                    <a:pt x="1705" y="1188"/>
                    <a:pt x="1093" y="2108"/>
                  </a:cubicBezTo>
                  <a:close/>
                </a:path>
              </a:pathLst>
            </a:custGeom>
            <a:solidFill>
              <a:srgbClr val="72B8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64;p15">
              <a:extLst>
                <a:ext uri="{FF2B5EF4-FFF2-40B4-BE49-F238E27FC236}">
                  <a16:creationId xmlns:a16="http://schemas.microsoft.com/office/drawing/2014/main" id="{6FC9613A-96F0-4F33-A869-2A37009B2C7A}"/>
                </a:ext>
              </a:extLst>
            </p:cNvPr>
            <p:cNvSpPr/>
            <p:nvPr/>
          </p:nvSpPr>
          <p:spPr>
            <a:xfrm>
              <a:off x="3022993" y="3137072"/>
              <a:ext cx="395988" cy="195332"/>
            </a:xfrm>
            <a:custGeom>
              <a:avLst/>
              <a:gdLst/>
              <a:ahLst/>
              <a:cxnLst/>
              <a:rect l="l" t="t" r="r" b="b"/>
              <a:pathLst>
                <a:path w="2234" h="1102" extrusionOk="0">
                  <a:moveTo>
                    <a:pt x="1" y="677"/>
                  </a:moveTo>
                  <a:cubicBezTo>
                    <a:pt x="1" y="677"/>
                    <a:pt x="417" y="1"/>
                    <a:pt x="1128" y="22"/>
                  </a:cubicBezTo>
                  <a:cubicBezTo>
                    <a:pt x="1835" y="44"/>
                    <a:pt x="2208" y="326"/>
                    <a:pt x="2225" y="382"/>
                  </a:cubicBezTo>
                  <a:cubicBezTo>
                    <a:pt x="2234" y="412"/>
                    <a:pt x="1848" y="850"/>
                    <a:pt x="1280" y="998"/>
                  </a:cubicBezTo>
                  <a:cubicBezTo>
                    <a:pt x="868" y="1102"/>
                    <a:pt x="309" y="1019"/>
                    <a:pt x="1" y="67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65;p15">
              <a:extLst>
                <a:ext uri="{FF2B5EF4-FFF2-40B4-BE49-F238E27FC236}">
                  <a16:creationId xmlns:a16="http://schemas.microsoft.com/office/drawing/2014/main" id="{0590A49F-4893-4060-8566-EDB7260D2262}"/>
                </a:ext>
              </a:extLst>
            </p:cNvPr>
            <p:cNvSpPr/>
            <p:nvPr/>
          </p:nvSpPr>
          <p:spPr>
            <a:xfrm>
              <a:off x="3366511" y="2440110"/>
              <a:ext cx="384466" cy="211462"/>
            </a:xfrm>
            <a:custGeom>
              <a:avLst/>
              <a:gdLst/>
              <a:ahLst/>
              <a:cxnLst/>
              <a:rect l="l" t="t" r="r" b="b"/>
              <a:pathLst>
                <a:path w="2169" h="1193" extrusionOk="0">
                  <a:moveTo>
                    <a:pt x="1" y="898"/>
                  </a:moveTo>
                  <a:cubicBezTo>
                    <a:pt x="1" y="898"/>
                    <a:pt x="313" y="165"/>
                    <a:pt x="1015" y="82"/>
                  </a:cubicBezTo>
                  <a:cubicBezTo>
                    <a:pt x="1718" y="0"/>
                    <a:pt x="2130" y="217"/>
                    <a:pt x="2156" y="269"/>
                  </a:cubicBezTo>
                  <a:cubicBezTo>
                    <a:pt x="2169" y="299"/>
                    <a:pt x="1852" y="793"/>
                    <a:pt x="1310" y="1023"/>
                  </a:cubicBezTo>
                  <a:cubicBezTo>
                    <a:pt x="924" y="1184"/>
                    <a:pt x="356" y="1192"/>
                    <a:pt x="1" y="89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66;p15">
              <a:extLst>
                <a:ext uri="{FF2B5EF4-FFF2-40B4-BE49-F238E27FC236}">
                  <a16:creationId xmlns:a16="http://schemas.microsoft.com/office/drawing/2014/main" id="{771817F8-9E97-4A6E-8D3B-6318867BC0A9}"/>
                </a:ext>
              </a:extLst>
            </p:cNvPr>
            <p:cNvSpPr/>
            <p:nvPr/>
          </p:nvSpPr>
          <p:spPr>
            <a:xfrm>
              <a:off x="3160542" y="2218721"/>
              <a:ext cx="301511" cy="373648"/>
            </a:xfrm>
            <a:custGeom>
              <a:avLst/>
              <a:gdLst/>
              <a:ahLst/>
              <a:cxnLst/>
              <a:rect l="l" t="t" r="r" b="b"/>
              <a:pathLst>
                <a:path w="1701" h="2108" extrusionOk="0">
                  <a:moveTo>
                    <a:pt x="1089" y="2108"/>
                  </a:moveTo>
                  <a:cubicBezTo>
                    <a:pt x="1089" y="2108"/>
                    <a:pt x="309" y="1969"/>
                    <a:pt x="153" y="1275"/>
                  </a:cubicBezTo>
                  <a:cubicBezTo>
                    <a:pt x="1" y="586"/>
                    <a:pt x="196" y="57"/>
                    <a:pt x="248" y="31"/>
                  </a:cubicBezTo>
                  <a:cubicBezTo>
                    <a:pt x="296" y="0"/>
                    <a:pt x="1700" y="1188"/>
                    <a:pt x="1089" y="210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67;p15">
              <a:extLst>
                <a:ext uri="{FF2B5EF4-FFF2-40B4-BE49-F238E27FC236}">
                  <a16:creationId xmlns:a16="http://schemas.microsoft.com/office/drawing/2014/main" id="{F1A4B7ED-F724-4EFD-BBF2-F4B8BFA10524}"/>
                </a:ext>
              </a:extLst>
            </p:cNvPr>
            <p:cNvSpPr/>
            <p:nvPr/>
          </p:nvSpPr>
          <p:spPr>
            <a:xfrm>
              <a:off x="3507251" y="1951245"/>
              <a:ext cx="352206" cy="259143"/>
            </a:xfrm>
            <a:custGeom>
              <a:avLst/>
              <a:gdLst/>
              <a:ahLst/>
              <a:cxnLst/>
              <a:rect l="l" t="t" r="r" b="b"/>
              <a:pathLst>
                <a:path w="1987" h="1462" extrusionOk="0">
                  <a:moveTo>
                    <a:pt x="0" y="1254"/>
                  </a:moveTo>
                  <a:cubicBezTo>
                    <a:pt x="0" y="1254"/>
                    <a:pt x="143" y="469"/>
                    <a:pt x="811" y="235"/>
                  </a:cubicBezTo>
                  <a:cubicBezTo>
                    <a:pt x="1479" y="1"/>
                    <a:pt x="1930" y="126"/>
                    <a:pt x="1964" y="174"/>
                  </a:cubicBezTo>
                  <a:cubicBezTo>
                    <a:pt x="1986" y="200"/>
                    <a:pt x="1782" y="746"/>
                    <a:pt x="1305" y="1089"/>
                  </a:cubicBezTo>
                  <a:cubicBezTo>
                    <a:pt x="963" y="1332"/>
                    <a:pt x="412" y="1462"/>
                    <a:pt x="0" y="125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68;p15">
              <a:extLst>
                <a:ext uri="{FF2B5EF4-FFF2-40B4-BE49-F238E27FC236}">
                  <a16:creationId xmlns:a16="http://schemas.microsoft.com/office/drawing/2014/main" id="{90B30638-EAB0-4594-B4AB-FCFC0B04704B}"/>
                </a:ext>
              </a:extLst>
            </p:cNvPr>
            <p:cNvSpPr/>
            <p:nvPr/>
          </p:nvSpPr>
          <p:spPr>
            <a:xfrm>
              <a:off x="3245092" y="1835144"/>
              <a:ext cx="317641" cy="340679"/>
            </a:xfrm>
            <a:custGeom>
              <a:avLst/>
              <a:gdLst/>
              <a:ahLst/>
              <a:cxnLst/>
              <a:rect l="l" t="t" r="r" b="b"/>
              <a:pathLst>
                <a:path w="1792" h="1922" extrusionOk="0">
                  <a:moveTo>
                    <a:pt x="1397" y="1887"/>
                  </a:moveTo>
                  <a:cubicBezTo>
                    <a:pt x="1397" y="1887"/>
                    <a:pt x="603" y="1922"/>
                    <a:pt x="304" y="1280"/>
                  </a:cubicBezTo>
                  <a:cubicBezTo>
                    <a:pt x="1" y="634"/>
                    <a:pt x="83" y="79"/>
                    <a:pt x="122" y="40"/>
                  </a:cubicBezTo>
                  <a:cubicBezTo>
                    <a:pt x="166" y="1"/>
                    <a:pt x="1791" y="859"/>
                    <a:pt x="1397" y="188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69;p15">
              <a:extLst>
                <a:ext uri="{FF2B5EF4-FFF2-40B4-BE49-F238E27FC236}">
                  <a16:creationId xmlns:a16="http://schemas.microsoft.com/office/drawing/2014/main" id="{C2A0AFAC-7C24-4862-9EBF-86741DC1C1B8}"/>
                </a:ext>
              </a:extLst>
            </p:cNvPr>
            <p:cNvSpPr/>
            <p:nvPr/>
          </p:nvSpPr>
          <p:spPr>
            <a:xfrm>
              <a:off x="3436527" y="1366485"/>
              <a:ext cx="239117" cy="444372"/>
            </a:xfrm>
            <a:custGeom>
              <a:avLst/>
              <a:gdLst/>
              <a:ahLst/>
              <a:cxnLst/>
              <a:rect l="l" t="t" r="r" b="b"/>
              <a:pathLst>
                <a:path w="1349" h="2507" extrusionOk="0">
                  <a:moveTo>
                    <a:pt x="737" y="2506"/>
                  </a:moveTo>
                  <a:cubicBezTo>
                    <a:pt x="737" y="2506"/>
                    <a:pt x="0" y="2012"/>
                    <a:pt x="156" y="1236"/>
                  </a:cubicBezTo>
                  <a:cubicBezTo>
                    <a:pt x="308" y="460"/>
                    <a:pt x="746" y="13"/>
                    <a:pt x="811" y="4"/>
                  </a:cubicBezTo>
                  <a:cubicBezTo>
                    <a:pt x="850" y="0"/>
                    <a:pt x="1288" y="620"/>
                    <a:pt x="1327" y="1301"/>
                  </a:cubicBezTo>
                  <a:cubicBezTo>
                    <a:pt x="1349" y="1747"/>
                    <a:pt x="1145" y="2246"/>
                    <a:pt x="737" y="250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70;p15">
              <a:extLst>
                <a:ext uri="{FF2B5EF4-FFF2-40B4-BE49-F238E27FC236}">
                  <a16:creationId xmlns:a16="http://schemas.microsoft.com/office/drawing/2014/main" id="{87476785-4914-4C5E-A7B0-F01DDF1BBB8D}"/>
                </a:ext>
              </a:extLst>
            </p:cNvPr>
            <p:cNvSpPr/>
            <p:nvPr/>
          </p:nvSpPr>
          <p:spPr>
            <a:xfrm>
              <a:off x="2923908" y="1764419"/>
              <a:ext cx="657262" cy="1627887"/>
            </a:xfrm>
            <a:custGeom>
              <a:avLst/>
              <a:gdLst/>
              <a:ahLst/>
              <a:cxnLst/>
              <a:rect l="l" t="t" r="r" b="b"/>
              <a:pathLst>
                <a:path w="3708" h="9184" extrusionOk="0">
                  <a:moveTo>
                    <a:pt x="3595" y="1"/>
                  </a:moveTo>
                  <a:cubicBezTo>
                    <a:pt x="3205" y="4922"/>
                    <a:pt x="9" y="9102"/>
                    <a:pt x="0" y="9115"/>
                  </a:cubicBezTo>
                  <a:lnTo>
                    <a:pt x="91" y="9184"/>
                  </a:lnTo>
                  <a:cubicBezTo>
                    <a:pt x="100" y="9171"/>
                    <a:pt x="3313" y="4965"/>
                    <a:pt x="3707" y="14"/>
                  </a:cubicBezTo>
                  <a:lnTo>
                    <a:pt x="359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71;p15">
              <a:extLst>
                <a:ext uri="{FF2B5EF4-FFF2-40B4-BE49-F238E27FC236}">
                  <a16:creationId xmlns:a16="http://schemas.microsoft.com/office/drawing/2014/main" id="{DC88F325-F42A-413A-8079-E526DAA2D009}"/>
                </a:ext>
              </a:extLst>
            </p:cNvPr>
            <p:cNvSpPr/>
            <p:nvPr/>
          </p:nvSpPr>
          <p:spPr>
            <a:xfrm>
              <a:off x="1376124" y="2851871"/>
              <a:ext cx="292116" cy="384461"/>
            </a:xfrm>
            <a:custGeom>
              <a:avLst/>
              <a:gdLst/>
              <a:ahLst/>
              <a:cxnLst/>
              <a:rect l="l" t="t" r="r" b="b"/>
              <a:pathLst>
                <a:path w="1648" h="2169" extrusionOk="0">
                  <a:moveTo>
                    <a:pt x="685" y="2169"/>
                  </a:moveTo>
                  <a:cubicBezTo>
                    <a:pt x="685" y="2169"/>
                    <a:pt x="1448" y="1965"/>
                    <a:pt x="1548" y="1263"/>
                  </a:cubicBezTo>
                  <a:cubicBezTo>
                    <a:pt x="1648" y="565"/>
                    <a:pt x="1409" y="53"/>
                    <a:pt x="1357" y="27"/>
                  </a:cubicBezTo>
                  <a:cubicBezTo>
                    <a:pt x="1305" y="1"/>
                    <a:pt x="0" y="1302"/>
                    <a:pt x="685" y="216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72;p15">
              <a:extLst>
                <a:ext uri="{FF2B5EF4-FFF2-40B4-BE49-F238E27FC236}">
                  <a16:creationId xmlns:a16="http://schemas.microsoft.com/office/drawing/2014/main" id="{16EC6DB4-2C78-40BD-ADE8-F62B1C1449DA}"/>
                </a:ext>
              </a:extLst>
            </p:cNvPr>
            <p:cNvSpPr/>
            <p:nvPr/>
          </p:nvSpPr>
          <p:spPr>
            <a:xfrm>
              <a:off x="942560" y="2785046"/>
              <a:ext cx="384466" cy="211639"/>
            </a:xfrm>
            <a:custGeom>
              <a:avLst/>
              <a:gdLst/>
              <a:ahLst/>
              <a:cxnLst/>
              <a:rect l="l" t="t" r="r" b="b"/>
              <a:pathLst>
                <a:path w="2169" h="1194" extrusionOk="0">
                  <a:moveTo>
                    <a:pt x="2169" y="903"/>
                  </a:moveTo>
                  <a:cubicBezTo>
                    <a:pt x="2169" y="903"/>
                    <a:pt x="1857" y="170"/>
                    <a:pt x="1154" y="83"/>
                  </a:cubicBezTo>
                  <a:cubicBezTo>
                    <a:pt x="448" y="1"/>
                    <a:pt x="40" y="222"/>
                    <a:pt x="14" y="274"/>
                  </a:cubicBezTo>
                  <a:cubicBezTo>
                    <a:pt x="1" y="304"/>
                    <a:pt x="317" y="794"/>
                    <a:pt x="855" y="1024"/>
                  </a:cubicBezTo>
                  <a:cubicBezTo>
                    <a:pt x="1245" y="1189"/>
                    <a:pt x="1809" y="1193"/>
                    <a:pt x="2169" y="90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73;p15">
              <a:extLst>
                <a:ext uri="{FF2B5EF4-FFF2-40B4-BE49-F238E27FC236}">
                  <a16:creationId xmlns:a16="http://schemas.microsoft.com/office/drawing/2014/main" id="{A451017D-AF76-4ED9-AA4F-B684B104247C}"/>
                </a:ext>
              </a:extLst>
            </p:cNvPr>
            <p:cNvSpPr/>
            <p:nvPr/>
          </p:nvSpPr>
          <p:spPr>
            <a:xfrm>
              <a:off x="1231662" y="2563833"/>
              <a:ext cx="301333" cy="374357"/>
            </a:xfrm>
            <a:custGeom>
              <a:avLst/>
              <a:gdLst/>
              <a:ahLst/>
              <a:cxnLst/>
              <a:rect l="l" t="t" r="r" b="b"/>
              <a:pathLst>
                <a:path w="1700" h="2112" extrusionOk="0">
                  <a:moveTo>
                    <a:pt x="612" y="2112"/>
                  </a:moveTo>
                  <a:cubicBezTo>
                    <a:pt x="612" y="2112"/>
                    <a:pt x="1392" y="1969"/>
                    <a:pt x="1548" y="1279"/>
                  </a:cubicBezTo>
                  <a:cubicBezTo>
                    <a:pt x="1700" y="585"/>
                    <a:pt x="1505" y="61"/>
                    <a:pt x="1453" y="30"/>
                  </a:cubicBezTo>
                  <a:cubicBezTo>
                    <a:pt x="1405" y="0"/>
                    <a:pt x="0" y="1192"/>
                    <a:pt x="612" y="211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74;p15">
              <a:extLst>
                <a:ext uri="{FF2B5EF4-FFF2-40B4-BE49-F238E27FC236}">
                  <a16:creationId xmlns:a16="http://schemas.microsoft.com/office/drawing/2014/main" id="{4B4A5E3C-BEED-42AC-A424-52F2072E4E1F}"/>
                </a:ext>
              </a:extLst>
            </p:cNvPr>
            <p:cNvSpPr/>
            <p:nvPr/>
          </p:nvSpPr>
          <p:spPr>
            <a:xfrm>
              <a:off x="1105634" y="3115624"/>
              <a:ext cx="395988" cy="195332"/>
            </a:xfrm>
            <a:custGeom>
              <a:avLst/>
              <a:gdLst/>
              <a:ahLst/>
              <a:cxnLst/>
              <a:rect l="l" t="t" r="r" b="b"/>
              <a:pathLst>
                <a:path w="2234" h="1102" extrusionOk="0">
                  <a:moveTo>
                    <a:pt x="2233" y="681"/>
                  </a:moveTo>
                  <a:cubicBezTo>
                    <a:pt x="2233" y="681"/>
                    <a:pt x="1812" y="0"/>
                    <a:pt x="1106" y="22"/>
                  </a:cubicBezTo>
                  <a:cubicBezTo>
                    <a:pt x="399" y="48"/>
                    <a:pt x="26" y="325"/>
                    <a:pt x="9" y="382"/>
                  </a:cubicBezTo>
                  <a:cubicBezTo>
                    <a:pt x="0" y="416"/>
                    <a:pt x="386" y="854"/>
                    <a:pt x="954" y="997"/>
                  </a:cubicBezTo>
                  <a:cubicBezTo>
                    <a:pt x="1366" y="1101"/>
                    <a:pt x="1925" y="1023"/>
                    <a:pt x="2233" y="68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75;p15">
              <a:extLst>
                <a:ext uri="{FF2B5EF4-FFF2-40B4-BE49-F238E27FC236}">
                  <a16:creationId xmlns:a16="http://schemas.microsoft.com/office/drawing/2014/main" id="{0950F600-6F92-4986-BFE1-875AC9F8372E}"/>
                </a:ext>
              </a:extLst>
            </p:cNvPr>
            <p:cNvSpPr/>
            <p:nvPr/>
          </p:nvSpPr>
          <p:spPr>
            <a:xfrm>
              <a:off x="773637" y="2418485"/>
              <a:ext cx="384289" cy="211462"/>
            </a:xfrm>
            <a:custGeom>
              <a:avLst/>
              <a:gdLst/>
              <a:ahLst/>
              <a:cxnLst/>
              <a:rect l="l" t="t" r="r" b="b"/>
              <a:pathLst>
                <a:path w="2168" h="1193" extrusionOk="0">
                  <a:moveTo>
                    <a:pt x="2168" y="902"/>
                  </a:moveTo>
                  <a:cubicBezTo>
                    <a:pt x="2168" y="902"/>
                    <a:pt x="1856" y="170"/>
                    <a:pt x="1153" y="83"/>
                  </a:cubicBezTo>
                  <a:cubicBezTo>
                    <a:pt x="447" y="1"/>
                    <a:pt x="39" y="222"/>
                    <a:pt x="13" y="274"/>
                  </a:cubicBezTo>
                  <a:cubicBezTo>
                    <a:pt x="0" y="304"/>
                    <a:pt x="317" y="798"/>
                    <a:pt x="854" y="1024"/>
                  </a:cubicBezTo>
                  <a:cubicBezTo>
                    <a:pt x="1244" y="1189"/>
                    <a:pt x="1812" y="1193"/>
                    <a:pt x="2168" y="90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76;p15">
              <a:extLst>
                <a:ext uri="{FF2B5EF4-FFF2-40B4-BE49-F238E27FC236}">
                  <a16:creationId xmlns:a16="http://schemas.microsoft.com/office/drawing/2014/main" id="{E518B74B-2F3C-45A1-B562-6B648C27CA77}"/>
                </a:ext>
              </a:extLst>
            </p:cNvPr>
            <p:cNvSpPr/>
            <p:nvPr/>
          </p:nvSpPr>
          <p:spPr>
            <a:xfrm>
              <a:off x="1062562" y="2197096"/>
              <a:ext cx="301334" cy="374535"/>
            </a:xfrm>
            <a:custGeom>
              <a:avLst/>
              <a:gdLst/>
              <a:ahLst/>
              <a:cxnLst/>
              <a:rect l="l" t="t" r="r" b="b"/>
              <a:pathLst>
                <a:path w="1700" h="2113" extrusionOk="0">
                  <a:moveTo>
                    <a:pt x="612" y="2112"/>
                  </a:moveTo>
                  <a:cubicBezTo>
                    <a:pt x="612" y="2112"/>
                    <a:pt x="1392" y="1974"/>
                    <a:pt x="1548" y="1280"/>
                  </a:cubicBezTo>
                  <a:cubicBezTo>
                    <a:pt x="1700" y="586"/>
                    <a:pt x="1505" y="62"/>
                    <a:pt x="1453" y="31"/>
                  </a:cubicBezTo>
                  <a:cubicBezTo>
                    <a:pt x="1405" y="1"/>
                    <a:pt x="0" y="1193"/>
                    <a:pt x="612" y="211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77;p15">
              <a:extLst>
                <a:ext uri="{FF2B5EF4-FFF2-40B4-BE49-F238E27FC236}">
                  <a16:creationId xmlns:a16="http://schemas.microsoft.com/office/drawing/2014/main" id="{3837DDD3-70BC-4949-9F5B-8BFD58DD6215}"/>
                </a:ext>
              </a:extLst>
            </p:cNvPr>
            <p:cNvSpPr/>
            <p:nvPr/>
          </p:nvSpPr>
          <p:spPr>
            <a:xfrm>
              <a:off x="665158" y="1930506"/>
              <a:ext cx="352206" cy="259143"/>
            </a:xfrm>
            <a:custGeom>
              <a:avLst/>
              <a:gdLst/>
              <a:ahLst/>
              <a:cxnLst/>
              <a:rect l="l" t="t" r="r" b="b"/>
              <a:pathLst>
                <a:path w="1987" h="1462" extrusionOk="0">
                  <a:moveTo>
                    <a:pt x="1987" y="1249"/>
                  </a:moveTo>
                  <a:cubicBezTo>
                    <a:pt x="1987" y="1249"/>
                    <a:pt x="1843" y="469"/>
                    <a:pt x="1176" y="235"/>
                  </a:cubicBezTo>
                  <a:cubicBezTo>
                    <a:pt x="508" y="0"/>
                    <a:pt x="57" y="126"/>
                    <a:pt x="22" y="170"/>
                  </a:cubicBezTo>
                  <a:cubicBezTo>
                    <a:pt x="1" y="196"/>
                    <a:pt x="205" y="746"/>
                    <a:pt x="681" y="1089"/>
                  </a:cubicBezTo>
                  <a:cubicBezTo>
                    <a:pt x="1024" y="1332"/>
                    <a:pt x="1575" y="1462"/>
                    <a:pt x="1987" y="124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78;p15">
              <a:extLst>
                <a:ext uri="{FF2B5EF4-FFF2-40B4-BE49-F238E27FC236}">
                  <a16:creationId xmlns:a16="http://schemas.microsoft.com/office/drawing/2014/main" id="{35057279-AD07-4D58-AD14-657C6CE0E49B}"/>
                </a:ext>
              </a:extLst>
            </p:cNvPr>
            <p:cNvSpPr/>
            <p:nvPr/>
          </p:nvSpPr>
          <p:spPr>
            <a:xfrm>
              <a:off x="961881" y="1813696"/>
              <a:ext cx="317464" cy="340679"/>
            </a:xfrm>
            <a:custGeom>
              <a:avLst/>
              <a:gdLst/>
              <a:ahLst/>
              <a:cxnLst/>
              <a:rect l="l" t="t" r="r" b="b"/>
              <a:pathLst>
                <a:path w="1791" h="1922" extrusionOk="0">
                  <a:moveTo>
                    <a:pt x="395" y="1886"/>
                  </a:moveTo>
                  <a:cubicBezTo>
                    <a:pt x="395" y="1886"/>
                    <a:pt x="1188" y="1921"/>
                    <a:pt x="1488" y="1279"/>
                  </a:cubicBezTo>
                  <a:cubicBezTo>
                    <a:pt x="1791" y="638"/>
                    <a:pt x="1709" y="83"/>
                    <a:pt x="1670" y="44"/>
                  </a:cubicBezTo>
                  <a:cubicBezTo>
                    <a:pt x="1626" y="0"/>
                    <a:pt x="0" y="859"/>
                    <a:pt x="395" y="188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79;p15">
              <a:extLst>
                <a:ext uri="{FF2B5EF4-FFF2-40B4-BE49-F238E27FC236}">
                  <a16:creationId xmlns:a16="http://schemas.microsoft.com/office/drawing/2014/main" id="{D0B0B4B7-50F6-40CE-AF2E-0880E89F1170}"/>
                </a:ext>
              </a:extLst>
            </p:cNvPr>
            <p:cNvSpPr/>
            <p:nvPr/>
          </p:nvSpPr>
          <p:spPr>
            <a:xfrm>
              <a:off x="848793" y="1345569"/>
              <a:ext cx="239294" cy="444549"/>
            </a:xfrm>
            <a:custGeom>
              <a:avLst/>
              <a:gdLst/>
              <a:ahLst/>
              <a:cxnLst/>
              <a:rect l="l" t="t" r="r" b="b"/>
              <a:pathLst>
                <a:path w="1350" h="2508" extrusionOk="0">
                  <a:moveTo>
                    <a:pt x="612" y="2507"/>
                  </a:moveTo>
                  <a:cubicBezTo>
                    <a:pt x="612" y="2507"/>
                    <a:pt x="1349" y="2013"/>
                    <a:pt x="1193" y="1237"/>
                  </a:cubicBezTo>
                  <a:cubicBezTo>
                    <a:pt x="1042" y="461"/>
                    <a:pt x="604" y="10"/>
                    <a:pt x="539" y="1"/>
                  </a:cubicBezTo>
                  <a:cubicBezTo>
                    <a:pt x="500" y="1"/>
                    <a:pt x="62" y="621"/>
                    <a:pt x="23" y="1302"/>
                  </a:cubicBezTo>
                  <a:cubicBezTo>
                    <a:pt x="1" y="1744"/>
                    <a:pt x="200" y="2243"/>
                    <a:pt x="612" y="250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80;p15">
              <a:extLst>
                <a:ext uri="{FF2B5EF4-FFF2-40B4-BE49-F238E27FC236}">
                  <a16:creationId xmlns:a16="http://schemas.microsoft.com/office/drawing/2014/main" id="{FE809745-32FC-4816-9C1D-66B8ABDC3CF3}"/>
                </a:ext>
              </a:extLst>
            </p:cNvPr>
            <p:cNvSpPr/>
            <p:nvPr/>
          </p:nvSpPr>
          <p:spPr>
            <a:xfrm>
              <a:off x="943447" y="1743681"/>
              <a:ext cx="657262" cy="1627178"/>
            </a:xfrm>
            <a:custGeom>
              <a:avLst/>
              <a:gdLst/>
              <a:ahLst/>
              <a:cxnLst/>
              <a:rect l="l" t="t" r="r" b="b"/>
              <a:pathLst>
                <a:path w="3708" h="9180" extrusionOk="0">
                  <a:moveTo>
                    <a:pt x="113" y="1"/>
                  </a:moveTo>
                  <a:lnTo>
                    <a:pt x="0" y="10"/>
                  </a:lnTo>
                  <a:cubicBezTo>
                    <a:pt x="391" y="4961"/>
                    <a:pt x="3603" y="9167"/>
                    <a:pt x="3616" y="9180"/>
                  </a:cubicBezTo>
                  <a:lnTo>
                    <a:pt x="3707" y="9110"/>
                  </a:lnTo>
                  <a:cubicBezTo>
                    <a:pt x="3699" y="9097"/>
                    <a:pt x="503" y="4918"/>
                    <a:pt x="11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81;p15">
              <a:extLst>
                <a:ext uri="{FF2B5EF4-FFF2-40B4-BE49-F238E27FC236}">
                  <a16:creationId xmlns:a16="http://schemas.microsoft.com/office/drawing/2014/main" id="{391C316B-DF3D-45C5-8E00-1B1F97D6E4CB}"/>
                </a:ext>
              </a:extLst>
            </p:cNvPr>
            <p:cNvSpPr/>
            <p:nvPr/>
          </p:nvSpPr>
          <p:spPr>
            <a:xfrm>
              <a:off x="3069965" y="3403839"/>
              <a:ext cx="768578" cy="913914"/>
            </a:xfrm>
            <a:custGeom>
              <a:avLst/>
              <a:gdLst/>
              <a:ahLst/>
              <a:cxnLst/>
              <a:rect l="l" t="t" r="r" b="b"/>
              <a:pathLst>
                <a:path w="4336" h="5156" extrusionOk="0">
                  <a:moveTo>
                    <a:pt x="581" y="4774"/>
                  </a:moveTo>
                  <a:cubicBezTo>
                    <a:pt x="581" y="4774"/>
                    <a:pt x="0" y="3776"/>
                    <a:pt x="482" y="2502"/>
                  </a:cubicBezTo>
                  <a:cubicBezTo>
                    <a:pt x="1427" y="0"/>
                    <a:pt x="4336" y="989"/>
                    <a:pt x="2753" y="3776"/>
                  </a:cubicBezTo>
                  <a:cubicBezTo>
                    <a:pt x="1969" y="5155"/>
                    <a:pt x="642" y="4748"/>
                    <a:pt x="581" y="477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82;p15">
              <a:extLst>
                <a:ext uri="{FF2B5EF4-FFF2-40B4-BE49-F238E27FC236}">
                  <a16:creationId xmlns:a16="http://schemas.microsoft.com/office/drawing/2014/main" id="{8E4AB4B9-F47D-4F8A-8260-A5F6921AE48F}"/>
                </a:ext>
              </a:extLst>
            </p:cNvPr>
            <p:cNvSpPr/>
            <p:nvPr/>
          </p:nvSpPr>
          <p:spPr>
            <a:xfrm>
              <a:off x="3182876" y="3684963"/>
              <a:ext cx="389075" cy="472910"/>
            </a:xfrm>
            <a:custGeom>
              <a:avLst/>
              <a:gdLst/>
              <a:ahLst/>
              <a:cxnLst/>
              <a:rect l="l" t="t" r="r" b="b"/>
              <a:pathLst>
                <a:path w="2195" h="2668" extrusionOk="0">
                  <a:moveTo>
                    <a:pt x="239" y="2667"/>
                  </a:moveTo>
                  <a:cubicBezTo>
                    <a:pt x="239" y="2667"/>
                    <a:pt x="287" y="2542"/>
                    <a:pt x="404" y="2294"/>
                  </a:cubicBezTo>
                  <a:cubicBezTo>
                    <a:pt x="386" y="2299"/>
                    <a:pt x="334" y="2286"/>
                    <a:pt x="226" y="2130"/>
                  </a:cubicBezTo>
                  <a:cubicBezTo>
                    <a:pt x="105" y="1948"/>
                    <a:pt x="1" y="1592"/>
                    <a:pt x="1" y="1592"/>
                  </a:cubicBezTo>
                  <a:lnTo>
                    <a:pt x="404" y="2290"/>
                  </a:lnTo>
                  <a:cubicBezTo>
                    <a:pt x="469" y="2160"/>
                    <a:pt x="547" y="1995"/>
                    <a:pt x="655" y="1796"/>
                  </a:cubicBezTo>
                  <a:cubicBezTo>
                    <a:pt x="621" y="1774"/>
                    <a:pt x="573" y="1692"/>
                    <a:pt x="521" y="1488"/>
                  </a:cubicBezTo>
                  <a:cubicBezTo>
                    <a:pt x="438" y="1176"/>
                    <a:pt x="473" y="617"/>
                    <a:pt x="473" y="617"/>
                  </a:cubicBezTo>
                  <a:lnTo>
                    <a:pt x="681" y="1753"/>
                  </a:lnTo>
                  <a:cubicBezTo>
                    <a:pt x="759" y="1609"/>
                    <a:pt x="850" y="1445"/>
                    <a:pt x="954" y="1263"/>
                  </a:cubicBezTo>
                  <a:cubicBezTo>
                    <a:pt x="976" y="1228"/>
                    <a:pt x="998" y="1189"/>
                    <a:pt x="1019" y="1154"/>
                  </a:cubicBezTo>
                  <a:cubicBezTo>
                    <a:pt x="989" y="1111"/>
                    <a:pt x="954" y="1028"/>
                    <a:pt x="911" y="872"/>
                  </a:cubicBezTo>
                  <a:cubicBezTo>
                    <a:pt x="829" y="560"/>
                    <a:pt x="868" y="1"/>
                    <a:pt x="868" y="1"/>
                  </a:cubicBezTo>
                  <a:lnTo>
                    <a:pt x="1063" y="1085"/>
                  </a:lnTo>
                  <a:cubicBezTo>
                    <a:pt x="1553" y="287"/>
                    <a:pt x="1848" y="70"/>
                    <a:pt x="1848" y="70"/>
                  </a:cubicBezTo>
                  <a:cubicBezTo>
                    <a:pt x="1848" y="70"/>
                    <a:pt x="1531" y="526"/>
                    <a:pt x="1102" y="1215"/>
                  </a:cubicBezTo>
                  <a:lnTo>
                    <a:pt x="2194" y="877"/>
                  </a:lnTo>
                  <a:cubicBezTo>
                    <a:pt x="2194" y="877"/>
                    <a:pt x="1713" y="1167"/>
                    <a:pt x="1401" y="1237"/>
                  </a:cubicBezTo>
                  <a:cubicBezTo>
                    <a:pt x="1206" y="1280"/>
                    <a:pt x="1111" y="1276"/>
                    <a:pt x="1072" y="1263"/>
                  </a:cubicBezTo>
                  <a:cubicBezTo>
                    <a:pt x="967" y="1427"/>
                    <a:pt x="855" y="1609"/>
                    <a:pt x="742" y="1796"/>
                  </a:cubicBezTo>
                  <a:lnTo>
                    <a:pt x="1874" y="1605"/>
                  </a:lnTo>
                  <a:cubicBezTo>
                    <a:pt x="1874" y="1605"/>
                    <a:pt x="1358" y="1831"/>
                    <a:pt x="1037" y="1861"/>
                  </a:cubicBezTo>
                  <a:cubicBezTo>
                    <a:pt x="850" y="1878"/>
                    <a:pt x="759" y="1861"/>
                    <a:pt x="716" y="1844"/>
                  </a:cubicBezTo>
                  <a:cubicBezTo>
                    <a:pt x="629" y="1987"/>
                    <a:pt x="543" y="2138"/>
                    <a:pt x="452" y="2290"/>
                  </a:cubicBezTo>
                  <a:lnTo>
                    <a:pt x="1245" y="2446"/>
                  </a:lnTo>
                  <a:cubicBezTo>
                    <a:pt x="1245" y="2446"/>
                    <a:pt x="868" y="2464"/>
                    <a:pt x="660" y="2407"/>
                  </a:cubicBezTo>
                  <a:cubicBezTo>
                    <a:pt x="495" y="2360"/>
                    <a:pt x="452" y="2320"/>
                    <a:pt x="447" y="2299"/>
                  </a:cubicBezTo>
                  <a:cubicBezTo>
                    <a:pt x="378" y="2420"/>
                    <a:pt x="308" y="2542"/>
                    <a:pt x="239" y="2667"/>
                  </a:cubicBezTo>
                  <a:close/>
                </a:path>
              </a:pathLst>
            </a:custGeom>
            <a:solidFill>
              <a:srgbClr val="0068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83;p15">
              <a:extLst>
                <a:ext uri="{FF2B5EF4-FFF2-40B4-BE49-F238E27FC236}">
                  <a16:creationId xmlns:a16="http://schemas.microsoft.com/office/drawing/2014/main" id="{AB9E7C51-F7B4-4005-8A9E-51EC1139568F}"/>
                </a:ext>
              </a:extLst>
            </p:cNvPr>
            <p:cNvSpPr/>
            <p:nvPr/>
          </p:nvSpPr>
          <p:spPr>
            <a:xfrm>
              <a:off x="304800" y="3064752"/>
              <a:ext cx="835580" cy="915509"/>
            </a:xfrm>
            <a:custGeom>
              <a:avLst/>
              <a:gdLst/>
              <a:ahLst/>
              <a:cxnLst/>
              <a:rect l="l" t="t" r="r" b="b"/>
              <a:pathLst>
                <a:path w="4714" h="5165" extrusionOk="0">
                  <a:moveTo>
                    <a:pt x="3677" y="5165"/>
                  </a:moveTo>
                  <a:cubicBezTo>
                    <a:pt x="3677" y="5165"/>
                    <a:pt x="2519" y="5152"/>
                    <a:pt x="1670" y="4090"/>
                  </a:cubicBezTo>
                  <a:cubicBezTo>
                    <a:pt x="0" y="2000"/>
                    <a:pt x="2337" y="1"/>
                    <a:pt x="3928" y="2789"/>
                  </a:cubicBezTo>
                  <a:cubicBezTo>
                    <a:pt x="4713" y="4163"/>
                    <a:pt x="3681" y="5095"/>
                    <a:pt x="3677" y="516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84;p15">
              <a:extLst>
                <a:ext uri="{FF2B5EF4-FFF2-40B4-BE49-F238E27FC236}">
                  <a16:creationId xmlns:a16="http://schemas.microsoft.com/office/drawing/2014/main" id="{2DD70C29-6E33-4484-BABA-67815311A59A}"/>
                </a:ext>
              </a:extLst>
            </p:cNvPr>
            <p:cNvSpPr/>
            <p:nvPr/>
          </p:nvSpPr>
          <p:spPr>
            <a:xfrm>
              <a:off x="554551" y="3407561"/>
              <a:ext cx="406800" cy="479823"/>
            </a:xfrm>
            <a:custGeom>
              <a:avLst/>
              <a:gdLst/>
              <a:ahLst/>
              <a:cxnLst/>
              <a:rect l="l" t="t" r="r" b="b"/>
              <a:pathLst>
                <a:path w="2295" h="2707" extrusionOk="0">
                  <a:moveTo>
                    <a:pt x="1969" y="2706"/>
                  </a:moveTo>
                  <a:cubicBezTo>
                    <a:pt x="1969" y="2706"/>
                    <a:pt x="1886" y="2606"/>
                    <a:pt x="1735" y="2377"/>
                  </a:cubicBezTo>
                  <a:cubicBezTo>
                    <a:pt x="1730" y="2394"/>
                    <a:pt x="1691" y="2433"/>
                    <a:pt x="1501" y="2446"/>
                  </a:cubicBezTo>
                  <a:cubicBezTo>
                    <a:pt x="1284" y="2459"/>
                    <a:pt x="924" y="2364"/>
                    <a:pt x="924" y="2364"/>
                  </a:cubicBezTo>
                  <a:lnTo>
                    <a:pt x="1730" y="2372"/>
                  </a:lnTo>
                  <a:cubicBezTo>
                    <a:pt x="1652" y="2255"/>
                    <a:pt x="1553" y="2104"/>
                    <a:pt x="1436" y="1908"/>
                  </a:cubicBezTo>
                  <a:cubicBezTo>
                    <a:pt x="1397" y="1921"/>
                    <a:pt x="1301" y="1926"/>
                    <a:pt x="1097" y="1865"/>
                  </a:cubicBezTo>
                  <a:cubicBezTo>
                    <a:pt x="790" y="1778"/>
                    <a:pt x="330" y="1462"/>
                    <a:pt x="330" y="1462"/>
                  </a:cubicBezTo>
                  <a:lnTo>
                    <a:pt x="1410" y="1865"/>
                  </a:lnTo>
                  <a:cubicBezTo>
                    <a:pt x="1323" y="1722"/>
                    <a:pt x="1232" y="1562"/>
                    <a:pt x="1128" y="1379"/>
                  </a:cubicBezTo>
                  <a:cubicBezTo>
                    <a:pt x="1110" y="1340"/>
                    <a:pt x="1089" y="1301"/>
                    <a:pt x="1067" y="1262"/>
                  </a:cubicBezTo>
                  <a:cubicBezTo>
                    <a:pt x="1015" y="1267"/>
                    <a:pt x="924" y="1258"/>
                    <a:pt x="772" y="1215"/>
                  </a:cubicBezTo>
                  <a:cubicBezTo>
                    <a:pt x="460" y="1124"/>
                    <a:pt x="0" y="807"/>
                    <a:pt x="0" y="807"/>
                  </a:cubicBezTo>
                  <a:lnTo>
                    <a:pt x="1028" y="1193"/>
                  </a:lnTo>
                  <a:cubicBezTo>
                    <a:pt x="594" y="365"/>
                    <a:pt x="560" y="1"/>
                    <a:pt x="560" y="1"/>
                  </a:cubicBezTo>
                  <a:cubicBezTo>
                    <a:pt x="560" y="1"/>
                    <a:pt x="790" y="508"/>
                    <a:pt x="1158" y="1228"/>
                  </a:cubicBezTo>
                  <a:lnTo>
                    <a:pt x="1431" y="113"/>
                  </a:lnTo>
                  <a:cubicBezTo>
                    <a:pt x="1431" y="113"/>
                    <a:pt x="1431" y="673"/>
                    <a:pt x="1331" y="981"/>
                  </a:cubicBezTo>
                  <a:cubicBezTo>
                    <a:pt x="1271" y="1171"/>
                    <a:pt x="1219" y="1249"/>
                    <a:pt x="1184" y="1280"/>
                  </a:cubicBezTo>
                  <a:cubicBezTo>
                    <a:pt x="1275" y="1453"/>
                    <a:pt x="1375" y="1640"/>
                    <a:pt x="1479" y="1830"/>
                  </a:cubicBezTo>
                  <a:lnTo>
                    <a:pt x="1891" y="764"/>
                  </a:lnTo>
                  <a:cubicBezTo>
                    <a:pt x="1891" y="764"/>
                    <a:pt x="1821" y="1319"/>
                    <a:pt x="1683" y="1609"/>
                  </a:cubicBezTo>
                  <a:cubicBezTo>
                    <a:pt x="1605" y="1778"/>
                    <a:pt x="1544" y="1852"/>
                    <a:pt x="1505" y="1882"/>
                  </a:cubicBezTo>
                  <a:cubicBezTo>
                    <a:pt x="1583" y="2030"/>
                    <a:pt x="1670" y="2182"/>
                    <a:pt x="1756" y="2333"/>
                  </a:cubicBezTo>
                  <a:lnTo>
                    <a:pt x="2294" y="1735"/>
                  </a:lnTo>
                  <a:cubicBezTo>
                    <a:pt x="2294" y="1735"/>
                    <a:pt x="2116" y="2064"/>
                    <a:pt x="1960" y="2216"/>
                  </a:cubicBezTo>
                  <a:cubicBezTo>
                    <a:pt x="1839" y="2333"/>
                    <a:pt x="1782" y="2346"/>
                    <a:pt x="1761" y="2342"/>
                  </a:cubicBezTo>
                  <a:cubicBezTo>
                    <a:pt x="1830" y="2463"/>
                    <a:pt x="1899" y="2585"/>
                    <a:pt x="1969" y="2706"/>
                  </a:cubicBezTo>
                  <a:close/>
                </a:path>
              </a:pathLst>
            </a:custGeom>
            <a:solidFill>
              <a:srgbClr val="0068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85;p15">
              <a:extLst>
                <a:ext uri="{FF2B5EF4-FFF2-40B4-BE49-F238E27FC236}">
                  <a16:creationId xmlns:a16="http://schemas.microsoft.com/office/drawing/2014/main" id="{BDDEB7D6-0DAF-4F28-BD32-BA56F850329C}"/>
                </a:ext>
              </a:extLst>
            </p:cNvPr>
            <p:cNvSpPr/>
            <p:nvPr/>
          </p:nvSpPr>
          <p:spPr>
            <a:xfrm>
              <a:off x="580607" y="4206798"/>
              <a:ext cx="3327254" cy="523604"/>
            </a:xfrm>
            <a:custGeom>
              <a:avLst/>
              <a:gdLst/>
              <a:ahLst/>
              <a:cxnLst/>
              <a:rect l="l" t="t" r="r" b="b"/>
              <a:pathLst>
                <a:path w="18771" h="2954" extrusionOk="0">
                  <a:moveTo>
                    <a:pt x="9383" y="1"/>
                  </a:moveTo>
                  <a:cubicBezTo>
                    <a:pt x="4202" y="1"/>
                    <a:pt x="1" y="660"/>
                    <a:pt x="1" y="1475"/>
                  </a:cubicBezTo>
                  <a:cubicBezTo>
                    <a:pt x="1" y="2290"/>
                    <a:pt x="4202" y="2953"/>
                    <a:pt x="9383" y="2953"/>
                  </a:cubicBezTo>
                  <a:cubicBezTo>
                    <a:pt x="14569" y="2953"/>
                    <a:pt x="18770" y="2290"/>
                    <a:pt x="18770" y="1475"/>
                  </a:cubicBezTo>
                  <a:cubicBezTo>
                    <a:pt x="18770" y="660"/>
                    <a:pt x="14569" y="1"/>
                    <a:pt x="93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86;p15">
              <a:extLst>
                <a:ext uri="{FF2B5EF4-FFF2-40B4-BE49-F238E27FC236}">
                  <a16:creationId xmlns:a16="http://schemas.microsoft.com/office/drawing/2014/main" id="{0D151458-C5CE-4A6E-B1EF-7C0298724196}"/>
                </a:ext>
              </a:extLst>
            </p:cNvPr>
            <p:cNvSpPr/>
            <p:nvPr/>
          </p:nvSpPr>
          <p:spPr>
            <a:xfrm>
              <a:off x="1517573" y="1245775"/>
              <a:ext cx="1740112" cy="2987414"/>
            </a:xfrm>
            <a:custGeom>
              <a:avLst/>
              <a:gdLst/>
              <a:ahLst/>
              <a:cxnLst/>
              <a:rect l="l" t="t" r="r" b="b"/>
              <a:pathLst>
                <a:path w="9817" h="16854" extrusionOk="0">
                  <a:moveTo>
                    <a:pt x="724" y="0"/>
                  </a:moveTo>
                  <a:cubicBezTo>
                    <a:pt x="325" y="0"/>
                    <a:pt x="0" y="343"/>
                    <a:pt x="0" y="763"/>
                  </a:cubicBezTo>
                  <a:lnTo>
                    <a:pt x="0" y="16090"/>
                  </a:lnTo>
                  <a:cubicBezTo>
                    <a:pt x="0" y="16511"/>
                    <a:pt x="325" y="16853"/>
                    <a:pt x="724" y="16853"/>
                  </a:cubicBezTo>
                  <a:lnTo>
                    <a:pt x="9088" y="16853"/>
                  </a:lnTo>
                  <a:cubicBezTo>
                    <a:pt x="9491" y="16853"/>
                    <a:pt x="9816" y="16511"/>
                    <a:pt x="9816" y="16090"/>
                  </a:cubicBezTo>
                  <a:lnTo>
                    <a:pt x="9816" y="763"/>
                  </a:lnTo>
                  <a:cubicBezTo>
                    <a:pt x="9816" y="343"/>
                    <a:pt x="9491" y="0"/>
                    <a:pt x="90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87;p15">
              <a:extLst>
                <a:ext uri="{FF2B5EF4-FFF2-40B4-BE49-F238E27FC236}">
                  <a16:creationId xmlns:a16="http://schemas.microsoft.com/office/drawing/2014/main" id="{3876FF98-4B33-48C5-90A6-721C3239B2E5}"/>
                </a:ext>
              </a:extLst>
            </p:cNvPr>
            <p:cNvSpPr/>
            <p:nvPr/>
          </p:nvSpPr>
          <p:spPr>
            <a:xfrm>
              <a:off x="1648209" y="1577062"/>
              <a:ext cx="1478838" cy="2347887"/>
            </a:xfrm>
            <a:custGeom>
              <a:avLst/>
              <a:gdLst/>
              <a:ahLst/>
              <a:cxnLst/>
              <a:rect l="l" t="t" r="r" b="b"/>
              <a:pathLst>
                <a:path w="8343" h="13246" extrusionOk="0">
                  <a:moveTo>
                    <a:pt x="0" y="0"/>
                  </a:moveTo>
                  <a:lnTo>
                    <a:pt x="0" y="13246"/>
                  </a:lnTo>
                  <a:lnTo>
                    <a:pt x="8342" y="13246"/>
                  </a:lnTo>
                  <a:lnTo>
                    <a:pt x="83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88;p15">
              <a:extLst>
                <a:ext uri="{FF2B5EF4-FFF2-40B4-BE49-F238E27FC236}">
                  <a16:creationId xmlns:a16="http://schemas.microsoft.com/office/drawing/2014/main" id="{D779EDFB-18D8-4A39-A293-DA3068F69BC7}"/>
                </a:ext>
              </a:extLst>
            </p:cNvPr>
            <p:cNvSpPr/>
            <p:nvPr/>
          </p:nvSpPr>
          <p:spPr>
            <a:xfrm>
              <a:off x="2132999" y="1367194"/>
              <a:ext cx="508190" cy="106174"/>
            </a:xfrm>
            <a:custGeom>
              <a:avLst/>
              <a:gdLst/>
              <a:ahLst/>
              <a:cxnLst/>
              <a:rect l="l" t="t" r="r" b="b"/>
              <a:pathLst>
                <a:path w="2867" h="599" extrusionOk="0">
                  <a:moveTo>
                    <a:pt x="300" y="0"/>
                  </a:moveTo>
                  <a:cubicBezTo>
                    <a:pt x="135" y="0"/>
                    <a:pt x="1" y="135"/>
                    <a:pt x="1" y="300"/>
                  </a:cubicBezTo>
                  <a:cubicBezTo>
                    <a:pt x="1" y="464"/>
                    <a:pt x="135" y="599"/>
                    <a:pt x="300" y="599"/>
                  </a:cubicBezTo>
                  <a:lnTo>
                    <a:pt x="2568" y="599"/>
                  </a:lnTo>
                  <a:cubicBezTo>
                    <a:pt x="2732" y="599"/>
                    <a:pt x="2867" y="464"/>
                    <a:pt x="2867" y="300"/>
                  </a:cubicBezTo>
                  <a:cubicBezTo>
                    <a:pt x="2867" y="135"/>
                    <a:pt x="2732" y="0"/>
                    <a:pt x="2568" y="0"/>
                  </a:cubicBezTo>
                  <a:close/>
                </a:path>
              </a:pathLst>
            </a:custGeom>
            <a:solidFill>
              <a:srgbClr val="E1DC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89;p15">
              <a:extLst>
                <a:ext uri="{FF2B5EF4-FFF2-40B4-BE49-F238E27FC236}">
                  <a16:creationId xmlns:a16="http://schemas.microsoft.com/office/drawing/2014/main" id="{AA5E84CE-3CEB-4436-AE62-5E65B01BC2D5}"/>
                </a:ext>
              </a:extLst>
            </p:cNvPr>
            <p:cNvSpPr/>
            <p:nvPr/>
          </p:nvSpPr>
          <p:spPr>
            <a:xfrm>
              <a:off x="2294478" y="3980090"/>
              <a:ext cx="186118" cy="186292"/>
            </a:xfrm>
            <a:custGeom>
              <a:avLst/>
              <a:gdLst/>
              <a:ahLst/>
              <a:cxnLst/>
              <a:rect l="l" t="t" r="r" b="b"/>
              <a:pathLst>
                <a:path w="1050" h="1051" extrusionOk="0">
                  <a:moveTo>
                    <a:pt x="525" y="1"/>
                  </a:moveTo>
                  <a:cubicBezTo>
                    <a:pt x="235" y="1"/>
                    <a:pt x="0" y="235"/>
                    <a:pt x="0" y="525"/>
                  </a:cubicBezTo>
                  <a:cubicBezTo>
                    <a:pt x="0" y="816"/>
                    <a:pt x="235" y="1050"/>
                    <a:pt x="525" y="1050"/>
                  </a:cubicBezTo>
                  <a:cubicBezTo>
                    <a:pt x="816" y="1050"/>
                    <a:pt x="1050" y="816"/>
                    <a:pt x="1050" y="525"/>
                  </a:cubicBezTo>
                  <a:cubicBezTo>
                    <a:pt x="1050" y="235"/>
                    <a:pt x="816" y="1"/>
                    <a:pt x="525" y="1"/>
                  </a:cubicBezTo>
                  <a:close/>
                </a:path>
              </a:pathLst>
            </a:custGeom>
            <a:solidFill>
              <a:srgbClr val="8F94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90;p15">
              <a:extLst>
                <a:ext uri="{FF2B5EF4-FFF2-40B4-BE49-F238E27FC236}">
                  <a16:creationId xmlns:a16="http://schemas.microsoft.com/office/drawing/2014/main" id="{23C5D6FB-FE80-4DAB-B589-D930034ECA0B}"/>
                </a:ext>
              </a:extLst>
            </p:cNvPr>
            <p:cNvSpPr/>
            <p:nvPr/>
          </p:nvSpPr>
          <p:spPr>
            <a:xfrm>
              <a:off x="2304404" y="3990194"/>
              <a:ext cx="166265" cy="166972"/>
            </a:xfrm>
            <a:custGeom>
              <a:avLst/>
              <a:gdLst/>
              <a:ahLst/>
              <a:cxnLst/>
              <a:rect l="l" t="t" r="r" b="b"/>
              <a:pathLst>
                <a:path w="938" h="942" extrusionOk="0">
                  <a:moveTo>
                    <a:pt x="469" y="0"/>
                  </a:moveTo>
                  <a:cubicBezTo>
                    <a:pt x="209" y="0"/>
                    <a:pt x="1" y="213"/>
                    <a:pt x="1" y="468"/>
                  </a:cubicBezTo>
                  <a:cubicBezTo>
                    <a:pt x="1" y="729"/>
                    <a:pt x="209" y="941"/>
                    <a:pt x="469" y="941"/>
                  </a:cubicBezTo>
                  <a:cubicBezTo>
                    <a:pt x="729" y="941"/>
                    <a:pt x="937" y="729"/>
                    <a:pt x="937" y="468"/>
                  </a:cubicBezTo>
                  <a:cubicBezTo>
                    <a:pt x="937" y="213"/>
                    <a:pt x="729" y="0"/>
                    <a:pt x="469" y="0"/>
                  </a:cubicBezTo>
                  <a:close/>
                </a:path>
              </a:pathLst>
            </a:custGeom>
            <a:solidFill>
              <a:srgbClr val="98A4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91;p15">
              <a:extLst>
                <a:ext uri="{FF2B5EF4-FFF2-40B4-BE49-F238E27FC236}">
                  <a16:creationId xmlns:a16="http://schemas.microsoft.com/office/drawing/2014/main" id="{80DBB515-0471-403F-8B69-1A634E245607}"/>
                </a:ext>
              </a:extLst>
            </p:cNvPr>
            <p:cNvSpPr/>
            <p:nvPr/>
          </p:nvSpPr>
          <p:spPr>
            <a:xfrm>
              <a:off x="2171464" y="1383324"/>
              <a:ext cx="425944" cy="74801"/>
            </a:xfrm>
            <a:custGeom>
              <a:avLst/>
              <a:gdLst/>
              <a:ahLst/>
              <a:cxnLst/>
              <a:rect l="l" t="t" r="r" b="b"/>
              <a:pathLst>
                <a:path w="2403" h="422" extrusionOk="0">
                  <a:moveTo>
                    <a:pt x="252" y="0"/>
                  </a:moveTo>
                  <a:cubicBezTo>
                    <a:pt x="114" y="0"/>
                    <a:pt x="1" y="91"/>
                    <a:pt x="1" y="209"/>
                  </a:cubicBezTo>
                  <a:cubicBezTo>
                    <a:pt x="1" y="326"/>
                    <a:pt x="114" y="421"/>
                    <a:pt x="252" y="421"/>
                  </a:cubicBezTo>
                  <a:lnTo>
                    <a:pt x="2151" y="421"/>
                  </a:lnTo>
                  <a:cubicBezTo>
                    <a:pt x="2290" y="421"/>
                    <a:pt x="2403" y="326"/>
                    <a:pt x="2403" y="209"/>
                  </a:cubicBezTo>
                  <a:cubicBezTo>
                    <a:pt x="2403" y="91"/>
                    <a:pt x="2290" y="0"/>
                    <a:pt x="2151" y="0"/>
                  </a:cubicBezTo>
                  <a:close/>
                </a:path>
              </a:pathLst>
            </a:custGeom>
            <a:solidFill>
              <a:srgbClr val="1C24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92;p15">
              <a:extLst>
                <a:ext uri="{FF2B5EF4-FFF2-40B4-BE49-F238E27FC236}">
                  <a16:creationId xmlns:a16="http://schemas.microsoft.com/office/drawing/2014/main" id="{FA761C9E-0EFC-4185-85FB-A920F83A495C}"/>
                </a:ext>
              </a:extLst>
            </p:cNvPr>
            <p:cNvSpPr/>
            <p:nvPr/>
          </p:nvSpPr>
          <p:spPr>
            <a:xfrm>
              <a:off x="1337660" y="1607727"/>
              <a:ext cx="2123692" cy="284490"/>
            </a:xfrm>
            <a:custGeom>
              <a:avLst/>
              <a:gdLst/>
              <a:ahLst/>
              <a:cxnLst/>
              <a:rect l="l" t="t" r="r" b="b"/>
              <a:pathLst>
                <a:path w="11981" h="1605" extrusionOk="0">
                  <a:moveTo>
                    <a:pt x="2671" y="0"/>
                  </a:moveTo>
                  <a:lnTo>
                    <a:pt x="1" y="1605"/>
                  </a:lnTo>
                  <a:lnTo>
                    <a:pt x="11980" y="1605"/>
                  </a:lnTo>
                  <a:lnTo>
                    <a:pt x="92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93;p15">
              <a:extLst>
                <a:ext uri="{FF2B5EF4-FFF2-40B4-BE49-F238E27FC236}">
                  <a16:creationId xmlns:a16="http://schemas.microsoft.com/office/drawing/2014/main" id="{B2787515-5CFE-4285-AFCC-BE9DFF04B042}"/>
                </a:ext>
              </a:extLst>
            </p:cNvPr>
            <p:cNvSpPr/>
            <p:nvPr/>
          </p:nvSpPr>
          <p:spPr>
            <a:xfrm>
              <a:off x="1337660" y="1892042"/>
              <a:ext cx="302929" cy="270665"/>
            </a:xfrm>
            <a:custGeom>
              <a:avLst/>
              <a:gdLst/>
              <a:ahLst/>
              <a:cxnLst/>
              <a:rect l="l" t="t" r="r" b="b"/>
              <a:pathLst>
                <a:path w="1709" h="1527" extrusionOk="0">
                  <a:moveTo>
                    <a:pt x="1" y="1"/>
                  </a:moveTo>
                  <a:lnTo>
                    <a:pt x="1" y="673"/>
                  </a:lnTo>
                  <a:cubicBezTo>
                    <a:pt x="1" y="1145"/>
                    <a:pt x="382" y="1527"/>
                    <a:pt x="855" y="1527"/>
                  </a:cubicBezTo>
                  <a:cubicBezTo>
                    <a:pt x="1327" y="1527"/>
                    <a:pt x="1709" y="1145"/>
                    <a:pt x="1709" y="673"/>
                  </a:cubicBezTo>
                  <a:lnTo>
                    <a:pt x="170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94;p15">
              <a:extLst>
                <a:ext uri="{FF2B5EF4-FFF2-40B4-BE49-F238E27FC236}">
                  <a16:creationId xmlns:a16="http://schemas.microsoft.com/office/drawing/2014/main" id="{C6FF82E5-F45B-43C1-B537-0F5BD097A9F7}"/>
                </a:ext>
              </a:extLst>
            </p:cNvPr>
            <p:cNvSpPr/>
            <p:nvPr/>
          </p:nvSpPr>
          <p:spPr>
            <a:xfrm>
              <a:off x="1640410" y="1892042"/>
              <a:ext cx="303815" cy="270665"/>
            </a:xfrm>
            <a:custGeom>
              <a:avLst/>
              <a:gdLst/>
              <a:ahLst/>
              <a:cxnLst/>
              <a:rect l="l" t="t" r="r" b="b"/>
              <a:pathLst>
                <a:path w="1714" h="1527" extrusionOk="0">
                  <a:moveTo>
                    <a:pt x="1" y="1"/>
                  </a:moveTo>
                  <a:lnTo>
                    <a:pt x="1" y="673"/>
                  </a:lnTo>
                  <a:cubicBezTo>
                    <a:pt x="1" y="1145"/>
                    <a:pt x="387" y="1527"/>
                    <a:pt x="859" y="1527"/>
                  </a:cubicBezTo>
                  <a:cubicBezTo>
                    <a:pt x="1332" y="1527"/>
                    <a:pt x="1713" y="1145"/>
                    <a:pt x="1713" y="673"/>
                  </a:cubicBezTo>
                  <a:lnTo>
                    <a:pt x="1713" y="1"/>
                  </a:lnTo>
                  <a:close/>
                </a:path>
              </a:pathLst>
            </a:custGeom>
            <a:solidFill>
              <a:srgbClr val="FFE0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95;p15">
              <a:extLst>
                <a:ext uri="{FF2B5EF4-FFF2-40B4-BE49-F238E27FC236}">
                  <a16:creationId xmlns:a16="http://schemas.microsoft.com/office/drawing/2014/main" id="{3E79B648-D796-492B-8993-969F4C8EE2BB}"/>
                </a:ext>
              </a:extLst>
            </p:cNvPr>
            <p:cNvSpPr/>
            <p:nvPr/>
          </p:nvSpPr>
          <p:spPr>
            <a:xfrm>
              <a:off x="1944047" y="1892042"/>
              <a:ext cx="303638" cy="270665"/>
            </a:xfrm>
            <a:custGeom>
              <a:avLst/>
              <a:gdLst/>
              <a:ahLst/>
              <a:cxnLst/>
              <a:rect l="l" t="t" r="r" b="b"/>
              <a:pathLst>
                <a:path w="1713" h="1527" extrusionOk="0">
                  <a:moveTo>
                    <a:pt x="0" y="1"/>
                  </a:moveTo>
                  <a:lnTo>
                    <a:pt x="0" y="673"/>
                  </a:lnTo>
                  <a:cubicBezTo>
                    <a:pt x="0" y="1145"/>
                    <a:pt x="386" y="1527"/>
                    <a:pt x="859" y="1527"/>
                  </a:cubicBezTo>
                  <a:cubicBezTo>
                    <a:pt x="1331" y="1527"/>
                    <a:pt x="1713" y="1145"/>
                    <a:pt x="1713" y="673"/>
                  </a:cubicBezTo>
                  <a:lnTo>
                    <a:pt x="171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96;p15">
              <a:extLst>
                <a:ext uri="{FF2B5EF4-FFF2-40B4-BE49-F238E27FC236}">
                  <a16:creationId xmlns:a16="http://schemas.microsoft.com/office/drawing/2014/main" id="{6DF28863-8789-41C3-8AE6-FC1ED8B621EF}"/>
                </a:ext>
              </a:extLst>
            </p:cNvPr>
            <p:cNvSpPr/>
            <p:nvPr/>
          </p:nvSpPr>
          <p:spPr>
            <a:xfrm>
              <a:off x="2247683" y="1892042"/>
              <a:ext cx="303638" cy="270665"/>
            </a:xfrm>
            <a:custGeom>
              <a:avLst/>
              <a:gdLst/>
              <a:ahLst/>
              <a:cxnLst/>
              <a:rect l="l" t="t" r="r" b="b"/>
              <a:pathLst>
                <a:path w="1713" h="1527" extrusionOk="0">
                  <a:moveTo>
                    <a:pt x="0" y="1"/>
                  </a:moveTo>
                  <a:lnTo>
                    <a:pt x="0" y="673"/>
                  </a:lnTo>
                  <a:cubicBezTo>
                    <a:pt x="0" y="1145"/>
                    <a:pt x="382" y="1527"/>
                    <a:pt x="854" y="1527"/>
                  </a:cubicBezTo>
                  <a:cubicBezTo>
                    <a:pt x="1327" y="1527"/>
                    <a:pt x="1713" y="1145"/>
                    <a:pt x="1713" y="673"/>
                  </a:cubicBezTo>
                  <a:lnTo>
                    <a:pt x="1713" y="1"/>
                  </a:lnTo>
                  <a:close/>
                </a:path>
              </a:pathLst>
            </a:custGeom>
            <a:solidFill>
              <a:srgbClr val="FFE0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97;p15">
              <a:extLst>
                <a:ext uri="{FF2B5EF4-FFF2-40B4-BE49-F238E27FC236}">
                  <a16:creationId xmlns:a16="http://schemas.microsoft.com/office/drawing/2014/main" id="{36AA3B97-0A74-4EAC-ABB0-48B43806962E}"/>
                </a:ext>
              </a:extLst>
            </p:cNvPr>
            <p:cNvSpPr/>
            <p:nvPr/>
          </p:nvSpPr>
          <p:spPr>
            <a:xfrm>
              <a:off x="2551142" y="1892042"/>
              <a:ext cx="303815" cy="270665"/>
            </a:xfrm>
            <a:custGeom>
              <a:avLst/>
              <a:gdLst/>
              <a:ahLst/>
              <a:cxnLst/>
              <a:rect l="l" t="t" r="r" b="b"/>
              <a:pathLst>
                <a:path w="1714" h="1527" extrusionOk="0">
                  <a:moveTo>
                    <a:pt x="1" y="1"/>
                  </a:moveTo>
                  <a:lnTo>
                    <a:pt x="1" y="673"/>
                  </a:lnTo>
                  <a:cubicBezTo>
                    <a:pt x="1" y="1145"/>
                    <a:pt x="382" y="1527"/>
                    <a:pt x="855" y="1527"/>
                  </a:cubicBezTo>
                  <a:cubicBezTo>
                    <a:pt x="1327" y="1527"/>
                    <a:pt x="1713" y="1145"/>
                    <a:pt x="1713" y="673"/>
                  </a:cubicBezTo>
                  <a:lnTo>
                    <a:pt x="171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98;p15">
              <a:extLst>
                <a:ext uri="{FF2B5EF4-FFF2-40B4-BE49-F238E27FC236}">
                  <a16:creationId xmlns:a16="http://schemas.microsoft.com/office/drawing/2014/main" id="{9A7D155C-06C0-4F54-8A3A-D26EAC17F06E}"/>
                </a:ext>
              </a:extLst>
            </p:cNvPr>
            <p:cNvSpPr/>
            <p:nvPr/>
          </p:nvSpPr>
          <p:spPr>
            <a:xfrm>
              <a:off x="2854778" y="1892042"/>
              <a:ext cx="302929" cy="270665"/>
            </a:xfrm>
            <a:custGeom>
              <a:avLst/>
              <a:gdLst/>
              <a:ahLst/>
              <a:cxnLst/>
              <a:rect l="l" t="t" r="r" b="b"/>
              <a:pathLst>
                <a:path w="1709" h="1527" extrusionOk="0">
                  <a:moveTo>
                    <a:pt x="0" y="1"/>
                  </a:moveTo>
                  <a:lnTo>
                    <a:pt x="0" y="673"/>
                  </a:lnTo>
                  <a:cubicBezTo>
                    <a:pt x="0" y="1145"/>
                    <a:pt x="382" y="1527"/>
                    <a:pt x="854" y="1527"/>
                  </a:cubicBezTo>
                  <a:cubicBezTo>
                    <a:pt x="1327" y="1527"/>
                    <a:pt x="1709" y="1145"/>
                    <a:pt x="1709" y="673"/>
                  </a:cubicBezTo>
                  <a:lnTo>
                    <a:pt x="1709" y="1"/>
                  </a:lnTo>
                  <a:close/>
                </a:path>
              </a:pathLst>
            </a:custGeom>
            <a:solidFill>
              <a:srgbClr val="FFE0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99;p15">
              <a:extLst>
                <a:ext uri="{FF2B5EF4-FFF2-40B4-BE49-F238E27FC236}">
                  <a16:creationId xmlns:a16="http://schemas.microsoft.com/office/drawing/2014/main" id="{CDADFD7D-CB25-46F8-A7DA-259260D2C681}"/>
                </a:ext>
              </a:extLst>
            </p:cNvPr>
            <p:cNvSpPr/>
            <p:nvPr/>
          </p:nvSpPr>
          <p:spPr>
            <a:xfrm>
              <a:off x="3461165" y="1892042"/>
              <a:ext cx="303638" cy="270665"/>
            </a:xfrm>
            <a:custGeom>
              <a:avLst/>
              <a:gdLst/>
              <a:ahLst/>
              <a:cxnLst/>
              <a:rect l="l" t="t" r="r" b="b"/>
              <a:pathLst>
                <a:path w="1713" h="1527" extrusionOk="0">
                  <a:moveTo>
                    <a:pt x="0" y="1"/>
                  </a:moveTo>
                  <a:lnTo>
                    <a:pt x="0" y="673"/>
                  </a:lnTo>
                  <a:cubicBezTo>
                    <a:pt x="0" y="1145"/>
                    <a:pt x="382" y="1527"/>
                    <a:pt x="854" y="1527"/>
                  </a:cubicBezTo>
                  <a:cubicBezTo>
                    <a:pt x="1327" y="1527"/>
                    <a:pt x="1713" y="1145"/>
                    <a:pt x="1713" y="673"/>
                  </a:cubicBezTo>
                  <a:lnTo>
                    <a:pt x="1713" y="1"/>
                  </a:lnTo>
                  <a:close/>
                </a:path>
              </a:pathLst>
            </a:custGeom>
            <a:solidFill>
              <a:srgbClr val="FFE0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00;p15">
              <a:extLst>
                <a:ext uri="{FF2B5EF4-FFF2-40B4-BE49-F238E27FC236}">
                  <a16:creationId xmlns:a16="http://schemas.microsoft.com/office/drawing/2014/main" id="{E0CDF253-37CD-4CF8-BCA5-F032D234DF60}"/>
                </a:ext>
              </a:extLst>
            </p:cNvPr>
            <p:cNvSpPr/>
            <p:nvPr/>
          </p:nvSpPr>
          <p:spPr>
            <a:xfrm>
              <a:off x="3157529" y="1892042"/>
              <a:ext cx="303815" cy="270665"/>
            </a:xfrm>
            <a:custGeom>
              <a:avLst/>
              <a:gdLst/>
              <a:ahLst/>
              <a:cxnLst/>
              <a:rect l="l" t="t" r="r" b="b"/>
              <a:pathLst>
                <a:path w="1714" h="1527" extrusionOk="0">
                  <a:moveTo>
                    <a:pt x="1" y="1"/>
                  </a:moveTo>
                  <a:lnTo>
                    <a:pt x="1" y="673"/>
                  </a:lnTo>
                  <a:cubicBezTo>
                    <a:pt x="1" y="1145"/>
                    <a:pt x="386" y="1527"/>
                    <a:pt x="859" y="1527"/>
                  </a:cubicBezTo>
                  <a:cubicBezTo>
                    <a:pt x="1332" y="1527"/>
                    <a:pt x="1713" y="1145"/>
                    <a:pt x="1713" y="673"/>
                  </a:cubicBezTo>
                  <a:lnTo>
                    <a:pt x="171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01;p15">
              <a:extLst>
                <a:ext uri="{FF2B5EF4-FFF2-40B4-BE49-F238E27FC236}">
                  <a16:creationId xmlns:a16="http://schemas.microsoft.com/office/drawing/2014/main" id="{46D98EE4-79BC-4B5B-9931-4DD079780447}"/>
                </a:ext>
              </a:extLst>
            </p:cNvPr>
            <p:cNvSpPr/>
            <p:nvPr/>
          </p:nvSpPr>
          <p:spPr>
            <a:xfrm>
              <a:off x="1337660" y="1607727"/>
              <a:ext cx="638827" cy="284490"/>
            </a:xfrm>
            <a:custGeom>
              <a:avLst/>
              <a:gdLst/>
              <a:ahLst/>
              <a:cxnLst/>
              <a:rect l="l" t="t" r="r" b="b"/>
              <a:pathLst>
                <a:path w="3604" h="1605" extrusionOk="0">
                  <a:moveTo>
                    <a:pt x="2671" y="0"/>
                  </a:moveTo>
                  <a:lnTo>
                    <a:pt x="1" y="1605"/>
                  </a:lnTo>
                  <a:lnTo>
                    <a:pt x="1709" y="1605"/>
                  </a:lnTo>
                  <a:lnTo>
                    <a:pt x="3604" y="0"/>
                  </a:lnTo>
                  <a:close/>
                </a:path>
              </a:pathLst>
            </a:custGeom>
            <a:solidFill>
              <a:srgbClr val="FF8B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02;p15">
              <a:extLst>
                <a:ext uri="{FF2B5EF4-FFF2-40B4-BE49-F238E27FC236}">
                  <a16:creationId xmlns:a16="http://schemas.microsoft.com/office/drawing/2014/main" id="{086522BD-8808-48BB-939D-66211332E00A}"/>
                </a:ext>
              </a:extLst>
            </p:cNvPr>
            <p:cNvSpPr/>
            <p:nvPr/>
          </p:nvSpPr>
          <p:spPr>
            <a:xfrm>
              <a:off x="1944047" y="1607727"/>
              <a:ext cx="362841" cy="284490"/>
            </a:xfrm>
            <a:custGeom>
              <a:avLst/>
              <a:gdLst/>
              <a:ahLst/>
              <a:cxnLst/>
              <a:rect l="l" t="t" r="r" b="b"/>
              <a:pathLst>
                <a:path w="2047" h="1605" extrusionOk="0">
                  <a:moveTo>
                    <a:pt x="1115" y="0"/>
                  </a:moveTo>
                  <a:lnTo>
                    <a:pt x="0" y="1605"/>
                  </a:lnTo>
                  <a:lnTo>
                    <a:pt x="1713" y="1605"/>
                  </a:lnTo>
                  <a:lnTo>
                    <a:pt x="2047" y="0"/>
                  </a:lnTo>
                  <a:close/>
                </a:path>
              </a:pathLst>
            </a:custGeom>
            <a:solidFill>
              <a:srgbClr val="FF8B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03;p15">
              <a:extLst>
                <a:ext uri="{FF2B5EF4-FFF2-40B4-BE49-F238E27FC236}">
                  <a16:creationId xmlns:a16="http://schemas.microsoft.com/office/drawing/2014/main" id="{CC72C998-5C1E-43FF-801E-822A4C066225}"/>
                </a:ext>
              </a:extLst>
            </p:cNvPr>
            <p:cNvSpPr/>
            <p:nvPr/>
          </p:nvSpPr>
          <p:spPr>
            <a:xfrm>
              <a:off x="2472087" y="1607727"/>
              <a:ext cx="382871" cy="284490"/>
            </a:xfrm>
            <a:custGeom>
              <a:avLst/>
              <a:gdLst/>
              <a:ahLst/>
              <a:cxnLst/>
              <a:rect l="l" t="t" r="r" b="b"/>
              <a:pathLst>
                <a:path w="2160" h="1605" extrusionOk="0">
                  <a:moveTo>
                    <a:pt x="0" y="0"/>
                  </a:moveTo>
                  <a:lnTo>
                    <a:pt x="447" y="1605"/>
                  </a:lnTo>
                  <a:lnTo>
                    <a:pt x="2159" y="1605"/>
                  </a:lnTo>
                  <a:lnTo>
                    <a:pt x="937" y="0"/>
                  </a:lnTo>
                  <a:close/>
                </a:path>
              </a:pathLst>
            </a:custGeom>
            <a:solidFill>
              <a:srgbClr val="FF8B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04;p15">
              <a:extLst>
                <a:ext uri="{FF2B5EF4-FFF2-40B4-BE49-F238E27FC236}">
                  <a16:creationId xmlns:a16="http://schemas.microsoft.com/office/drawing/2014/main" id="{93CDEA82-ED2F-417F-BE13-D77B0F608394}"/>
                </a:ext>
              </a:extLst>
            </p:cNvPr>
            <p:cNvSpPr/>
            <p:nvPr/>
          </p:nvSpPr>
          <p:spPr>
            <a:xfrm>
              <a:off x="2803197" y="1607727"/>
              <a:ext cx="658148" cy="284490"/>
            </a:xfrm>
            <a:custGeom>
              <a:avLst/>
              <a:gdLst/>
              <a:ahLst/>
              <a:cxnLst/>
              <a:rect l="l" t="t" r="r" b="b"/>
              <a:pathLst>
                <a:path w="3713" h="1605" extrusionOk="0">
                  <a:moveTo>
                    <a:pt x="1" y="0"/>
                  </a:moveTo>
                  <a:lnTo>
                    <a:pt x="2000" y="1605"/>
                  </a:lnTo>
                  <a:lnTo>
                    <a:pt x="3712" y="1605"/>
                  </a:lnTo>
                  <a:lnTo>
                    <a:pt x="933" y="0"/>
                  </a:lnTo>
                  <a:close/>
                </a:path>
              </a:pathLst>
            </a:custGeom>
            <a:solidFill>
              <a:srgbClr val="FF8B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05;p15">
              <a:extLst>
                <a:ext uri="{FF2B5EF4-FFF2-40B4-BE49-F238E27FC236}">
                  <a16:creationId xmlns:a16="http://schemas.microsoft.com/office/drawing/2014/main" id="{9746D299-C6A4-4E66-9790-5BE1F253F451}"/>
                </a:ext>
              </a:extLst>
            </p:cNvPr>
            <p:cNvSpPr/>
            <p:nvPr/>
          </p:nvSpPr>
          <p:spPr>
            <a:xfrm>
              <a:off x="2968398" y="1607727"/>
              <a:ext cx="799597" cy="284490"/>
            </a:xfrm>
            <a:custGeom>
              <a:avLst/>
              <a:gdLst/>
              <a:ahLst/>
              <a:cxnLst/>
              <a:rect l="l" t="t" r="r" b="b"/>
              <a:pathLst>
                <a:path w="4511" h="1605" extrusionOk="0">
                  <a:moveTo>
                    <a:pt x="1" y="0"/>
                  </a:moveTo>
                  <a:lnTo>
                    <a:pt x="2780" y="1605"/>
                  </a:lnTo>
                  <a:lnTo>
                    <a:pt x="4510" y="1605"/>
                  </a:lnTo>
                  <a:lnTo>
                    <a:pt x="93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06;p15">
              <a:extLst>
                <a:ext uri="{FF2B5EF4-FFF2-40B4-BE49-F238E27FC236}">
                  <a16:creationId xmlns:a16="http://schemas.microsoft.com/office/drawing/2014/main" id="{87075FE3-6637-46D6-8CCD-995985FA15EB}"/>
                </a:ext>
              </a:extLst>
            </p:cNvPr>
            <p:cNvSpPr/>
            <p:nvPr/>
          </p:nvSpPr>
          <p:spPr>
            <a:xfrm>
              <a:off x="1034024" y="1892042"/>
              <a:ext cx="303815" cy="270665"/>
            </a:xfrm>
            <a:custGeom>
              <a:avLst/>
              <a:gdLst/>
              <a:ahLst/>
              <a:cxnLst/>
              <a:rect l="l" t="t" r="r" b="b"/>
              <a:pathLst>
                <a:path w="1714" h="1527" extrusionOk="0">
                  <a:moveTo>
                    <a:pt x="1" y="1"/>
                  </a:moveTo>
                  <a:lnTo>
                    <a:pt x="1" y="673"/>
                  </a:lnTo>
                  <a:cubicBezTo>
                    <a:pt x="1" y="1145"/>
                    <a:pt x="382" y="1527"/>
                    <a:pt x="855" y="1527"/>
                  </a:cubicBezTo>
                  <a:cubicBezTo>
                    <a:pt x="1328" y="1527"/>
                    <a:pt x="1714" y="1145"/>
                    <a:pt x="1714" y="673"/>
                  </a:cubicBezTo>
                  <a:lnTo>
                    <a:pt x="1714" y="1"/>
                  </a:lnTo>
                  <a:close/>
                </a:path>
              </a:pathLst>
            </a:custGeom>
            <a:solidFill>
              <a:srgbClr val="FFE0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07;p15">
              <a:extLst>
                <a:ext uri="{FF2B5EF4-FFF2-40B4-BE49-F238E27FC236}">
                  <a16:creationId xmlns:a16="http://schemas.microsoft.com/office/drawing/2014/main" id="{0D00DCF5-6DAE-4E6A-B60E-5FBF8C1CDE28}"/>
                </a:ext>
              </a:extLst>
            </p:cNvPr>
            <p:cNvSpPr/>
            <p:nvPr/>
          </p:nvSpPr>
          <p:spPr>
            <a:xfrm>
              <a:off x="1034024" y="1607727"/>
              <a:ext cx="779567" cy="284490"/>
            </a:xfrm>
            <a:custGeom>
              <a:avLst/>
              <a:gdLst/>
              <a:ahLst/>
              <a:cxnLst/>
              <a:rect l="l" t="t" r="r" b="b"/>
              <a:pathLst>
                <a:path w="4398" h="1605" extrusionOk="0">
                  <a:moveTo>
                    <a:pt x="3465" y="0"/>
                  </a:moveTo>
                  <a:lnTo>
                    <a:pt x="1" y="1605"/>
                  </a:lnTo>
                  <a:lnTo>
                    <a:pt x="1714" y="1605"/>
                  </a:lnTo>
                  <a:lnTo>
                    <a:pt x="43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08;p15">
              <a:extLst>
                <a:ext uri="{FF2B5EF4-FFF2-40B4-BE49-F238E27FC236}">
                  <a16:creationId xmlns:a16="http://schemas.microsoft.com/office/drawing/2014/main" id="{A4F0809A-3593-40B2-BB66-45F7386A6618}"/>
                </a:ext>
              </a:extLst>
            </p:cNvPr>
            <p:cNvSpPr/>
            <p:nvPr/>
          </p:nvSpPr>
          <p:spPr>
            <a:xfrm>
              <a:off x="1647323" y="1569263"/>
              <a:ext cx="1485042" cy="38641"/>
            </a:xfrm>
            <a:custGeom>
              <a:avLst/>
              <a:gdLst/>
              <a:ahLst/>
              <a:cxnLst/>
              <a:rect l="l" t="t" r="r" b="b"/>
              <a:pathLst>
                <a:path w="8378" h="218" extrusionOk="0">
                  <a:moveTo>
                    <a:pt x="1" y="1"/>
                  </a:moveTo>
                  <a:lnTo>
                    <a:pt x="1" y="217"/>
                  </a:lnTo>
                  <a:lnTo>
                    <a:pt x="8377" y="217"/>
                  </a:lnTo>
                  <a:lnTo>
                    <a:pt x="8377" y="1"/>
                  </a:lnTo>
                  <a:close/>
                </a:path>
              </a:pathLst>
            </a:custGeom>
            <a:solidFill>
              <a:srgbClr val="FF8B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09;p15">
              <a:extLst>
                <a:ext uri="{FF2B5EF4-FFF2-40B4-BE49-F238E27FC236}">
                  <a16:creationId xmlns:a16="http://schemas.microsoft.com/office/drawing/2014/main" id="{953E99BF-16B7-4D8A-93BD-C7D06B20F092}"/>
                </a:ext>
              </a:extLst>
            </p:cNvPr>
            <p:cNvSpPr/>
            <p:nvPr/>
          </p:nvSpPr>
          <p:spPr>
            <a:xfrm>
              <a:off x="1161647" y="2210035"/>
              <a:ext cx="904710" cy="783456"/>
            </a:xfrm>
            <a:custGeom>
              <a:avLst/>
              <a:gdLst/>
              <a:ahLst/>
              <a:cxnLst/>
              <a:rect l="l" t="t" r="r" b="b"/>
              <a:pathLst>
                <a:path w="5104" h="4420" extrusionOk="0">
                  <a:moveTo>
                    <a:pt x="931" y="975"/>
                  </a:moveTo>
                  <a:cubicBezTo>
                    <a:pt x="978" y="975"/>
                    <a:pt x="1024" y="987"/>
                    <a:pt x="1067" y="1012"/>
                  </a:cubicBezTo>
                  <a:cubicBezTo>
                    <a:pt x="1193" y="1090"/>
                    <a:pt x="1236" y="1250"/>
                    <a:pt x="1158" y="1376"/>
                  </a:cubicBezTo>
                  <a:cubicBezTo>
                    <a:pt x="1110" y="1459"/>
                    <a:pt x="1021" y="1506"/>
                    <a:pt x="931" y="1506"/>
                  </a:cubicBezTo>
                  <a:cubicBezTo>
                    <a:pt x="884" y="1506"/>
                    <a:pt x="837" y="1494"/>
                    <a:pt x="794" y="1467"/>
                  </a:cubicBezTo>
                  <a:cubicBezTo>
                    <a:pt x="668" y="1393"/>
                    <a:pt x="629" y="1229"/>
                    <a:pt x="703" y="1103"/>
                  </a:cubicBezTo>
                  <a:cubicBezTo>
                    <a:pt x="755" y="1020"/>
                    <a:pt x="842" y="975"/>
                    <a:pt x="931" y="975"/>
                  </a:cubicBezTo>
                  <a:close/>
                  <a:moveTo>
                    <a:pt x="1327" y="1"/>
                  </a:moveTo>
                  <a:cubicBezTo>
                    <a:pt x="1300" y="1"/>
                    <a:pt x="1273" y="8"/>
                    <a:pt x="1249" y="23"/>
                  </a:cubicBezTo>
                  <a:lnTo>
                    <a:pt x="109" y="652"/>
                  </a:lnTo>
                  <a:cubicBezTo>
                    <a:pt x="57" y="678"/>
                    <a:pt x="27" y="730"/>
                    <a:pt x="27" y="786"/>
                  </a:cubicBezTo>
                  <a:lnTo>
                    <a:pt x="1" y="2091"/>
                  </a:lnTo>
                  <a:cubicBezTo>
                    <a:pt x="1" y="2148"/>
                    <a:pt x="31" y="2200"/>
                    <a:pt x="79" y="2230"/>
                  </a:cubicBezTo>
                  <a:lnTo>
                    <a:pt x="3677" y="4398"/>
                  </a:lnTo>
                  <a:cubicBezTo>
                    <a:pt x="3702" y="4412"/>
                    <a:pt x="3728" y="4419"/>
                    <a:pt x="3755" y="4419"/>
                  </a:cubicBezTo>
                  <a:cubicBezTo>
                    <a:pt x="3809" y="4419"/>
                    <a:pt x="3862" y="4391"/>
                    <a:pt x="3894" y="4342"/>
                  </a:cubicBezTo>
                  <a:lnTo>
                    <a:pt x="5056" y="2408"/>
                  </a:lnTo>
                  <a:cubicBezTo>
                    <a:pt x="5104" y="2334"/>
                    <a:pt x="5078" y="2235"/>
                    <a:pt x="5004" y="2191"/>
                  </a:cubicBezTo>
                  <a:lnTo>
                    <a:pt x="1405" y="23"/>
                  </a:lnTo>
                  <a:cubicBezTo>
                    <a:pt x="1382" y="8"/>
                    <a:pt x="1354" y="1"/>
                    <a:pt x="132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10;p15">
              <a:extLst>
                <a:ext uri="{FF2B5EF4-FFF2-40B4-BE49-F238E27FC236}">
                  <a16:creationId xmlns:a16="http://schemas.microsoft.com/office/drawing/2014/main" id="{AA43021F-C8A1-4F09-9951-EDBCB61183B8}"/>
                </a:ext>
              </a:extLst>
            </p:cNvPr>
            <p:cNvSpPr/>
            <p:nvPr/>
          </p:nvSpPr>
          <p:spPr>
            <a:xfrm>
              <a:off x="1417602" y="2425398"/>
              <a:ext cx="212351" cy="221566"/>
            </a:xfrm>
            <a:custGeom>
              <a:avLst/>
              <a:gdLst/>
              <a:ahLst/>
              <a:cxnLst/>
              <a:rect l="l" t="t" r="r" b="b"/>
              <a:pathLst>
                <a:path w="1198" h="1250" extrusionOk="0">
                  <a:moveTo>
                    <a:pt x="386" y="1"/>
                  </a:moveTo>
                  <a:lnTo>
                    <a:pt x="178" y="378"/>
                  </a:lnTo>
                  <a:lnTo>
                    <a:pt x="417" y="508"/>
                  </a:lnTo>
                  <a:lnTo>
                    <a:pt x="499" y="356"/>
                  </a:lnTo>
                  <a:lnTo>
                    <a:pt x="759" y="499"/>
                  </a:lnTo>
                  <a:lnTo>
                    <a:pt x="0" y="1085"/>
                  </a:lnTo>
                  <a:lnTo>
                    <a:pt x="304" y="1249"/>
                  </a:lnTo>
                  <a:lnTo>
                    <a:pt x="1102" y="629"/>
                  </a:lnTo>
                  <a:lnTo>
                    <a:pt x="1197" y="452"/>
                  </a:lnTo>
                  <a:lnTo>
                    <a:pt x="3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11;p15">
              <a:extLst>
                <a:ext uri="{FF2B5EF4-FFF2-40B4-BE49-F238E27FC236}">
                  <a16:creationId xmlns:a16="http://schemas.microsoft.com/office/drawing/2014/main" id="{DBB6DB35-716D-491A-BADA-27B13EBE3116}"/>
                </a:ext>
              </a:extLst>
            </p:cNvPr>
            <p:cNvSpPr/>
            <p:nvPr/>
          </p:nvSpPr>
          <p:spPr>
            <a:xfrm>
              <a:off x="1545934" y="2519875"/>
              <a:ext cx="221569" cy="220502"/>
            </a:xfrm>
            <a:custGeom>
              <a:avLst/>
              <a:gdLst/>
              <a:ahLst/>
              <a:cxnLst/>
              <a:rect l="l" t="t" r="r" b="b"/>
              <a:pathLst>
                <a:path w="1250" h="1244" extrusionOk="0">
                  <a:moveTo>
                    <a:pt x="625" y="1"/>
                  </a:moveTo>
                  <a:lnTo>
                    <a:pt x="256" y="556"/>
                  </a:lnTo>
                  <a:lnTo>
                    <a:pt x="521" y="703"/>
                  </a:lnTo>
                  <a:cubicBezTo>
                    <a:pt x="673" y="786"/>
                    <a:pt x="690" y="846"/>
                    <a:pt x="655" y="907"/>
                  </a:cubicBezTo>
                  <a:cubicBezTo>
                    <a:pt x="636" y="943"/>
                    <a:pt x="602" y="960"/>
                    <a:pt x="560" y="960"/>
                  </a:cubicBezTo>
                  <a:cubicBezTo>
                    <a:pt x="524" y="960"/>
                    <a:pt x="484" y="948"/>
                    <a:pt x="443" y="924"/>
                  </a:cubicBezTo>
                  <a:cubicBezTo>
                    <a:pt x="347" y="872"/>
                    <a:pt x="265" y="790"/>
                    <a:pt x="217" y="695"/>
                  </a:cubicBezTo>
                  <a:lnTo>
                    <a:pt x="0" y="846"/>
                  </a:lnTo>
                  <a:cubicBezTo>
                    <a:pt x="61" y="968"/>
                    <a:pt x="187" y="1081"/>
                    <a:pt x="326" y="1159"/>
                  </a:cubicBezTo>
                  <a:cubicBezTo>
                    <a:pt x="434" y="1217"/>
                    <a:pt x="532" y="1243"/>
                    <a:pt x="618" y="1243"/>
                  </a:cubicBezTo>
                  <a:cubicBezTo>
                    <a:pt x="767" y="1243"/>
                    <a:pt x="878" y="1167"/>
                    <a:pt x="941" y="1055"/>
                  </a:cubicBezTo>
                  <a:cubicBezTo>
                    <a:pt x="1037" y="881"/>
                    <a:pt x="998" y="682"/>
                    <a:pt x="707" y="521"/>
                  </a:cubicBezTo>
                  <a:lnTo>
                    <a:pt x="642" y="482"/>
                  </a:lnTo>
                  <a:lnTo>
                    <a:pt x="733" y="348"/>
                  </a:lnTo>
                  <a:lnTo>
                    <a:pt x="1132" y="565"/>
                  </a:lnTo>
                  <a:lnTo>
                    <a:pt x="1249" y="348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12;p15">
              <a:extLst>
                <a:ext uri="{FF2B5EF4-FFF2-40B4-BE49-F238E27FC236}">
                  <a16:creationId xmlns:a16="http://schemas.microsoft.com/office/drawing/2014/main" id="{6597E05C-CC6D-4664-B912-4946C7ACD5A1}"/>
                </a:ext>
              </a:extLst>
            </p:cNvPr>
            <p:cNvSpPr/>
            <p:nvPr/>
          </p:nvSpPr>
          <p:spPr>
            <a:xfrm>
              <a:off x="1741977" y="2662741"/>
              <a:ext cx="113089" cy="121772"/>
            </a:xfrm>
            <a:custGeom>
              <a:avLst/>
              <a:gdLst/>
              <a:ahLst/>
              <a:cxnLst/>
              <a:rect l="l" t="t" r="r" b="b"/>
              <a:pathLst>
                <a:path w="638" h="687" extrusionOk="0">
                  <a:moveTo>
                    <a:pt x="255" y="37"/>
                  </a:moveTo>
                  <a:cubicBezTo>
                    <a:pt x="266" y="37"/>
                    <a:pt x="279" y="39"/>
                    <a:pt x="291" y="45"/>
                  </a:cubicBezTo>
                  <a:cubicBezTo>
                    <a:pt x="334" y="71"/>
                    <a:pt x="343" y="127"/>
                    <a:pt x="308" y="188"/>
                  </a:cubicBezTo>
                  <a:cubicBezTo>
                    <a:pt x="283" y="235"/>
                    <a:pt x="251" y="259"/>
                    <a:pt x="217" y="259"/>
                  </a:cubicBezTo>
                  <a:cubicBezTo>
                    <a:pt x="204" y="259"/>
                    <a:pt x="191" y="256"/>
                    <a:pt x="178" y="249"/>
                  </a:cubicBezTo>
                  <a:cubicBezTo>
                    <a:pt x="135" y="223"/>
                    <a:pt x="126" y="170"/>
                    <a:pt x="161" y="105"/>
                  </a:cubicBezTo>
                  <a:cubicBezTo>
                    <a:pt x="186" y="60"/>
                    <a:pt x="220" y="37"/>
                    <a:pt x="255" y="37"/>
                  </a:cubicBezTo>
                  <a:close/>
                  <a:moveTo>
                    <a:pt x="253" y="0"/>
                  </a:moveTo>
                  <a:cubicBezTo>
                    <a:pt x="204" y="0"/>
                    <a:pt x="157" y="32"/>
                    <a:pt x="126" y="88"/>
                  </a:cubicBezTo>
                  <a:cubicBezTo>
                    <a:pt x="82" y="166"/>
                    <a:pt x="95" y="244"/>
                    <a:pt x="161" y="279"/>
                  </a:cubicBezTo>
                  <a:cubicBezTo>
                    <a:pt x="180" y="289"/>
                    <a:pt x="199" y="294"/>
                    <a:pt x="219" y="294"/>
                  </a:cubicBezTo>
                  <a:cubicBezTo>
                    <a:pt x="266" y="294"/>
                    <a:pt x="312" y="265"/>
                    <a:pt x="343" y="210"/>
                  </a:cubicBezTo>
                  <a:cubicBezTo>
                    <a:pt x="386" y="127"/>
                    <a:pt x="373" y="49"/>
                    <a:pt x="308" y="14"/>
                  </a:cubicBezTo>
                  <a:cubicBezTo>
                    <a:pt x="290" y="5"/>
                    <a:pt x="271" y="0"/>
                    <a:pt x="253" y="0"/>
                  </a:cubicBezTo>
                  <a:close/>
                  <a:moveTo>
                    <a:pt x="598" y="179"/>
                  </a:moveTo>
                  <a:lnTo>
                    <a:pt x="0" y="483"/>
                  </a:lnTo>
                  <a:lnTo>
                    <a:pt x="39" y="509"/>
                  </a:lnTo>
                  <a:lnTo>
                    <a:pt x="637" y="201"/>
                  </a:lnTo>
                  <a:lnTo>
                    <a:pt x="598" y="179"/>
                  </a:lnTo>
                  <a:close/>
                  <a:moveTo>
                    <a:pt x="420" y="429"/>
                  </a:moveTo>
                  <a:cubicBezTo>
                    <a:pt x="433" y="429"/>
                    <a:pt x="447" y="432"/>
                    <a:pt x="460" y="439"/>
                  </a:cubicBezTo>
                  <a:cubicBezTo>
                    <a:pt x="503" y="465"/>
                    <a:pt x="512" y="517"/>
                    <a:pt x="477" y="582"/>
                  </a:cubicBezTo>
                  <a:cubicBezTo>
                    <a:pt x="452" y="626"/>
                    <a:pt x="418" y="650"/>
                    <a:pt x="385" y="650"/>
                  </a:cubicBezTo>
                  <a:cubicBezTo>
                    <a:pt x="372" y="650"/>
                    <a:pt x="359" y="646"/>
                    <a:pt x="347" y="639"/>
                  </a:cubicBezTo>
                  <a:cubicBezTo>
                    <a:pt x="304" y="617"/>
                    <a:pt x="295" y="561"/>
                    <a:pt x="330" y="500"/>
                  </a:cubicBezTo>
                  <a:cubicBezTo>
                    <a:pt x="355" y="453"/>
                    <a:pt x="387" y="429"/>
                    <a:pt x="420" y="429"/>
                  </a:cubicBezTo>
                  <a:close/>
                  <a:moveTo>
                    <a:pt x="419" y="394"/>
                  </a:moveTo>
                  <a:cubicBezTo>
                    <a:pt x="372" y="394"/>
                    <a:pt x="326" y="423"/>
                    <a:pt x="295" y="478"/>
                  </a:cubicBezTo>
                  <a:cubicBezTo>
                    <a:pt x="252" y="556"/>
                    <a:pt x="265" y="634"/>
                    <a:pt x="330" y="669"/>
                  </a:cubicBezTo>
                  <a:cubicBezTo>
                    <a:pt x="349" y="681"/>
                    <a:pt x="369" y="686"/>
                    <a:pt x="388" y="686"/>
                  </a:cubicBezTo>
                  <a:cubicBezTo>
                    <a:pt x="435" y="686"/>
                    <a:pt x="481" y="655"/>
                    <a:pt x="512" y="600"/>
                  </a:cubicBezTo>
                  <a:cubicBezTo>
                    <a:pt x="555" y="522"/>
                    <a:pt x="542" y="444"/>
                    <a:pt x="477" y="409"/>
                  </a:cubicBezTo>
                  <a:cubicBezTo>
                    <a:pt x="458" y="399"/>
                    <a:pt x="438" y="394"/>
                    <a:pt x="419" y="39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13;p15">
              <a:extLst>
                <a:ext uri="{FF2B5EF4-FFF2-40B4-BE49-F238E27FC236}">
                  <a16:creationId xmlns:a16="http://schemas.microsoft.com/office/drawing/2014/main" id="{B7F82A8F-C44D-4B9C-A9A7-8F1877C159E2}"/>
                </a:ext>
              </a:extLst>
            </p:cNvPr>
            <p:cNvSpPr/>
            <p:nvPr/>
          </p:nvSpPr>
          <p:spPr>
            <a:xfrm>
              <a:off x="3094426" y="2833436"/>
              <a:ext cx="190017" cy="189306"/>
            </a:xfrm>
            <a:custGeom>
              <a:avLst/>
              <a:gdLst/>
              <a:ahLst/>
              <a:cxnLst/>
              <a:rect l="l" t="t" r="r" b="b"/>
              <a:pathLst>
                <a:path w="1072" h="1068" extrusionOk="0">
                  <a:moveTo>
                    <a:pt x="317" y="1"/>
                  </a:moveTo>
                  <a:lnTo>
                    <a:pt x="1" y="313"/>
                  </a:lnTo>
                  <a:lnTo>
                    <a:pt x="755" y="1068"/>
                  </a:lnTo>
                  <a:lnTo>
                    <a:pt x="1072" y="751"/>
                  </a:lnTo>
                  <a:lnTo>
                    <a:pt x="31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14;p15">
              <a:extLst>
                <a:ext uri="{FF2B5EF4-FFF2-40B4-BE49-F238E27FC236}">
                  <a16:creationId xmlns:a16="http://schemas.microsoft.com/office/drawing/2014/main" id="{149AA617-ED12-490A-B82C-F1221B04BE07}"/>
                </a:ext>
              </a:extLst>
            </p:cNvPr>
            <p:cNvSpPr/>
            <p:nvPr/>
          </p:nvSpPr>
          <p:spPr>
            <a:xfrm>
              <a:off x="2493534" y="2284659"/>
              <a:ext cx="772477" cy="703692"/>
            </a:xfrm>
            <a:custGeom>
              <a:avLst/>
              <a:gdLst/>
              <a:ahLst/>
              <a:cxnLst/>
              <a:rect l="l" t="t" r="r" b="b"/>
              <a:pathLst>
                <a:path w="4358" h="3970" extrusionOk="0">
                  <a:moveTo>
                    <a:pt x="2179" y="248"/>
                  </a:moveTo>
                  <a:cubicBezTo>
                    <a:pt x="2622" y="248"/>
                    <a:pt x="3066" y="417"/>
                    <a:pt x="3404" y="756"/>
                  </a:cubicBezTo>
                  <a:cubicBezTo>
                    <a:pt x="4080" y="1436"/>
                    <a:pt x="4080" y="2533"/>
                    <a:pt x="3404" y="3210"/>
                  </a:cubicBezTo>
                  <a:cubicBezTo>
                    <a:pt x="3066" y="3550"/>
                    <a:pt x="2622" y="3720"/>
                    <a:pt x="2179" y="3720"/>
                  </a:cubicBezTo>
                  <a:cubicBezTo>
                    <a:pt x="1735" y="3720"/>
                    <a:pt x="1290" y="3550"/>
                    <a:pt x="950" y="3210"/>
                  </a:cubicBezTo>
                  <a:cubicBezTo>
                    <a:pt x="274" y="2533"/>
                    <a:pt x="274" y="1436"/>
                    <a:pt x="950" y="756"/>
                  </a:cubicBezTo>
                  <a:cubicBezTo>
                    <a:pt x="1290" y="417"/>
                    <a:pt x="1735" y="248"/>
                    <a:pt x="2179" y="248"/>
                  </a:cubicBezTo>
                  <a:close/>
                  <a:moveTo>
                    <a:pt x="2177" y="0"/>
                  </a:moveTo>
                  <a:cubicBezTo>
                    <a:pt x="1669" y="0"/>
                    <a:pt x="1160" y="194"/>
                    <a:pt x="772" y="582"/>
                  </a:cubicBezTo>
                  <a:cubicBezTo>
                    <a:pt x="0" y="1354"/>
                    <a:pt x="0" y="2611"/>
                    <a:pt x="772" y="3387"/>
                  </a:cubicBezTo>
                  <a:cubicBezTo>
                    <a:pt x="1160" y="3775"/>
                    <a:pt x="1669" y="3969"/>
                    <a:pt x="2177" y="3969"/>
                  </a:cubicBezTo>
                  <a:cubicBezTo>
                    <a:pt x="2685" y="3969"/>
                    <a:pt x="3194" y="3775"/>
                    <a:pt x="3582" y="3387"/>
                  </a:cubicBezTo>
                  <a:cubicBezTo>
                    <a:pt x="4358" y="2611"/>
                    <a:pt x="4358" y="1354"/>
                    <a:pt x="3582" y="582"/>
                  </a:cubicBezTo>
                  <a:cubicBezTo>
                    <a:pt x="3194" y="194"/>
                    <a:pt x="2685" y="0"/>
                    <a:pt x="21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15;p15">
              <a:extLst>
                <a:ext uri="{FF2B5EF4-FFF2-40B4-BE49-F238E27FC236}">
                  <a16:creationId xmlns:a16="http://schemas.microsoft.com/office/drawing/2014/main" id="{140D6821-562B-4EAE-8AF6-D1C224168CBA}"/>
                </a:ext>
              </a:extLst>
            </p:cNvPr>
            <p:cNvSpPr/>
            <p:nvPr/>
          </p:nvSpPr>
          <p:spPr>
            <a:xfrm>
              <a:off x="2541925" y="2328618"/>
              <a:ext cx="674987" cy="615598"/>
            </a:xfrm>
            <a:custGeom>
              <a:avLst/>
              <a:gdLst/>
              <a:ahLst/>
              <a:cxnLst/>
              <a:rect l="l" t="t" r="r" b="b"/>
              <a:pathLst>
                <a:path w="3808" h="3473" extrusionOk="0">
                  <a:moveTo>
                    <a:pt x="1906" y="0"/>
                  </a:moveTo>
                  <a:cubicBezTo>
                    <a:pt x="1462" y="0"/>
                    <a:pt x="1017" y="169"/>
                    <a:pt x="677" y="508"/>
                  </a:cubicBezTo>
                  <a:cubicBezTo>
                    <a:pt x="1" y="1188"/>
                    <a:pt x="1" y="2285"/>
                    <a:pt x="677" y="2962"/>
                  </a:cubicBezTo>
                  <a:cubicBezTo>
                    <a:pt x="1017" y="3302"/>
                    <a:pt x="1462" y="3472"/>
                    <a:pt x="1906" y="3472"/>
                  </a:cubicBezTo>
                  <a:cubicBezTo>
                    <a:pt x="2349" y="3472"/>
                    <a:pt x="2793" y="3302"/>
                    <a:pt x="3131" y="2962"/>
                  </a:cubicBezTo>
                  <a:cubicBezTo>
                    <a:pt x="3807" y="2285"/>
                    <a:pt x="3807" y="1188"/>
                    <a:pt x="3131" y="508"/>
                  </a:cubicBezTo>
                  <a:cubicBezTo>
                    <a:pt x="2793" y="169"/>
                    <a:pt x="2349" y="0"/>
                    <a:pt x="190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16;p15">
              <a:extLst>
                <a:ext uri="{FF2B5EF4-FFF2-40B4-BE49-F238E27FC236}">
                  <a16:creationId xmlns:a16="http://schemas.microsoft.com/office/drawing/2014/main" id="{A276C0D1-8489-4B95-92A2-1FCECC73C523}"/>
                </a:ext>
              </a:extLst>
            </p:cNvPr>
            <p:cNvSpPr/>
            <p:nvPr/>
          </p:nvSpPr>
          <p:spPr>
            <a:xfrm>
              <a:off x="3185180" y="2930749"/>
              <a:ext cx="472030" cy="445081"/>
            </a:xfrm>
            <a:custGeom>
              <a:avLst/>
              <a:gdLst/>
              <a:ahLst/>
              <a:cxnLst/>
              <a:rect l="l" t="t" r="r" b="b"/>
              <a:pathLst>
                <a:path w="2663" h="2511" extrusionOk="0">
                  <a:moveTo>
                    <a:pt x="706" y="0"/>
                  </a:moveTo>
                  <a:cubicBezTo>
                    <a:pt x="610" y="0"/>
                    <a:pt x="514" y="37"/>
                    <a:pt x="443" y="111"/>
                  </a:cubicBezTo>
                  <a:lnTo>
                    <a:pt x="148" y="401"/>
                  </a:lnTo>
                  <a:cubicBezTo>
                    <a:pt x="1" y="549"/>
                    <a:pt x="1" y="787"/>
                    <a:pt x="148" y="930"/>
                  </a:cubicBezTo>
                  <a:lnTo>
                    <a:pt x="1696" y="2400"/>
                  </a:lnTo>
                  <a:cubicBezTo>
                    <a:pt x="1767" y="2474"/>
                    <a:pt x="1863" y="2511"/>
                    <a:pt x="1959" y="2511"/>
                  </a:cubicBezTo>
                  <a:cubicBezTo>
                    <a:pt x="2055" y="2511"/>
                    <a:pt x="2151" y="2474"/>
                    <a:pt x="2225" y="2400"/>
                  </a:cubicBezTo>
                  <a:lnTo>
                    <a:pt x="2515" y="2105"/>
                  </a:lnTo>
                  <a:cubicBezTo>
                    <a:pt x="2663" y="1962"/>
                    <a:pt x="2663" y="1724"/>
                    <a:pt x="2515" y="1576"/>
                  </a:cubicBezTo>
                  <a:lnTo>
                    <a:pt x="972" y="111"/>
                  </a:lnTo>
                  <a:cubicBezTo>
                    <a:pt x="898" y="37"/>
                    <a:pt x="802" y="0"/>
                    <a:pt x="70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17;p15">
              <a:extLst>
                <a:ext uri="{FF2B5EF4-FFF2-40B4-BE49-F238E27FC236}">
                  <a16:creationId xmlns:a16="http://schemas.microsoft.com/office/drawing/2014/main" id="{D1677E04-52A1-4C39-B64D-57F470045F0D}"/>
                </a:ext>
              </a:extLst>
            </p:cNvPr>
            <p:cNvSpPr/>
            <p:nvPr/>
          </p:nvSpPr>
          <p:spPr>
            <a:xfrm>
              <a:off x="1777250" y="2849389"/>
              <a:ext cx="1252129" cy="1024874"/>
            </a:xfrm>
            <a:custGeom>
              <a:avLst/>
              <a:gdLst/>
              <a:ahLst/>
              <a:cxnLst/>
              <a:rect l="l" t="t" r="r" b="b"/>
              <a:pathLst>
                <a:path w="7064" h="5782" extrusionOk="0">
                  <a:moveTo>
                    <a:pt x="599" y="1741"/>
                  </a:moveTo>
                  <a:lnTo>
                    <a:pt x="4575" y="1801"/>
                  </a:lnTo>
                  <a:lnTo>
                    <a:pt x="6530" y="5261"/>
                  </a:lnTo>
                  <a:lnTo>
                    <a:pt x="599" y="1741"/>
                  </a:lnTo>
                  <a:close/>
                  <a:moveTo>
                    <a:pt x="5337" y="0"/>
                  </a:moveTo>
                  <a:cubicBezTo>
                    <a:pt x="5278" y="0"/>
                    <a:pt x="5219" y="14"/>
                    <a:pt x="5164" y="41"/>
                  </a:cubicBezTo>
                  <a:cubicBezTo>
                    <a:pt x="5151" y="45"/>
                    <a:pt x="5134" y="54"/>
                    <a:pt x="5117" y="67"/>
                  </a:cubicBezTo>
                  <a:cubicBezTo>
                    <a:pt x="5076" y="89"/>
                    <a:pt x="5012" y="122"/>
                    <a:pt x="4976" y="122"/>
                  </a:cubicBezTo>
                  <a:cubicBezTo>
                    <a:pt x="4970" y="122"/>
                    <a:pt x="4965" y="121"/>
                    <a:pt x="4961" y="119"/>
                  </a:cubicBezTo>
                  <a:cubicBezTo>
                    <a:pt x="4955" y="116"/>
                    <a:pt x="4949" y="115"/>
                    <a:pt x="4942" y="115"/>
                  </a:cubicBezTo>
                  <a:cubicBezTo>
                    <a:pt x="4930" y="115"/>
                    <a:pt x="4919" y="120"/>
                    <a:pt x="4913" y="132"/>
                  </a:cubicBezTo>
                  <a:cubicBezTo>
                    <a:pt x="4904" y="154"/>
                    <a:pt x="4909" y="171"/>
                    <a:pt x="4926" y="180"/>
                  </a:cubicBezTo>
                  <a:cubicBezTo>
                    <a:pt x="4943" y="188"/>
                    <a:pt x="4961" y="192"/>
                    <a:pt x="4979" y="192"/>
                  </a:cubicBezTo>
                  <a:cubicBezTo>
                    <a:pt x="5036" y="192"/>
                    <a:pt x="5099" y="157"/>
                    <a:pt x="5151" y="128"/>
                  </a:cubicBezTo>
                  <a:cubicBezTo>
                    <a:pt x="5169" y="119"/>
                    <a:pt x="5182" y="110"/>
                    <a:pt x="5195" y="102"/>
                  </a:cubicBezTo>
                  <a:cubicBezTo>
                    <a:pt x="5239" y="82"/>
                    <a:pt x="5287" y="73"/>
                    <a:pt x="5335" y="73"/>
                  </a:cubicBezTo>
                  <a:cubicBezTo>
                    <a:pt x="5394" y="73"/>
                    <a:pt x="5454" y="88"/>
                    <a:pt x="5507" y="119"/>
                  </a:cubicBezTo>
                  <a:cubicBezTo>
                    <a:pt x="5663" y="210"/>
                    <a:pt x="5715" y="414"/>
                    <a:pt x="5620" y="570"/>
                  </a:cubicBezTo>
                  <a:cubicBezTo>
                    <a:pt x="5533" y="722"/>
                    <a:pt x="5498" y="730"/>
                    <a:pt x="5147" y="817"/>
                  </a:cubicBezTo>
                  <a:lnTo>
                    <a:pt x="5130" y="821"/>
                  </a:lnTo>
                  <a:cubicBezTo>
                    <a:pt x="5112" y="826"/>
                    <a:pt x="5095" y="834"/>
                    <a:pt x="4913" y="1164"/>
                  </a:cubicBezTo>
                  <a:cubicBezTo>
                    <a:pt x="4780" y="1088"/>
                    <a:pt x="4636" y="1052"/>
                    <a:pt x="4494" y="1052"/>
                  </a:cubicBezTo>
                  <a:cubicBezTo>
                    <a:pt x="4419" y="1052"/>
                    <a:pt x="4344" y="1062"/>
                    <a:pt x="4271" y="1082"/>
                  </a:cubicBezTo>
                  <a:cubicBezTo>
                    <a:pt x="4067" y="1137"/>
                    <a:pt x="3333" y="1455"/>
                    <a:pt x="3080" y="1455"/>
                  </a:cubicBezTo>
                  <a:cubicBezTo>
                    <a:pt x="3075" y="1455"/>
                    <a:pt x="3071" y="1455"/>
                    <a:pt x="3066" y="1454"/>
                  </a:cubicBezTo>
                  <a:cubicBezTo>
                    <a:pt x="2654" y="1437"/>
                    <a:pt x="2225" y="1420"/>
                    <a:pt x="1843" y="1398"/>
                  </a:cubicBezTo>
                  <a:cubicBezTo>
                    <a:pt x="1163" y="1359"/>
                    <a:pt x="703" y="1285"/>
                    <a:pt x="677" y="1281"/>
                  </a:cubicBezTo>
                  <a:cubicBezTo>
                    <a:pt x="651" y="1278"/>
                    <a:pt x="624" y="1276"/>
                    <a:pt x="598" y="1276"/>
                  </a:cubicBezTo>
                  <a:cubicBezTo>
                    <a:pt x="386" y="1276"/>
                    <a:pt x="181" y="1383"/>
                    <a:pt x="66" y="1576"/>
                  </a:cubicBezTo>
                  <a:cubicBezTo>
                    <a:pt x="35" y="1628"/>
                    <a:pt x="14" y="1680"/>
                    <a:pt x="1" y="1732"/>
                  </a:cubicBezTo>
                  <a:lnTo>
                    <a:pt x="317" y="1736"/>
                  </a:lnTo>
                  <a:lnTo>
                    <a:pt x="6673" y="5508"/>
                  </a:lnTo>
                  <a:lnTo>
                    <a:pt x="6825" y="5781"/>
                  </a:lnTo>
                  <a:cubicBezTo>
                    <a:pt x="6868" y="5742"/>
                    <a:pt x="6903" y="5699"/>
                    <a:pt x="6933" y="5647"/>
                  </a:cubicBezTo>
                  <a:cubicBezTo>
                    <a:pt x="7063" y="5430"/>
                    <a:pt x="7042" y="5166"/>
                    <a:pt x="6899" y="4971"/>
                  </a:cubicBezTo>
                  <a:cubicBezTo>
                    <a:pt x="6881" y="4949"/>
                    <a:pt x="6600" y="4580"/>
                    <a:pt x="6235" y="4004"/>
                  </a:cubicBezTo>
                  <a:cubicBezTo>
                    <a:pt x="6036" y="3679"/>
                    <a:pt x="5815" y="3314"/>
                    <a:pt x="5598" y="2959"/>
                  </a:cubicBezTo>
                  <a:cubicBezTo>
                    <a:pt x="5477" y="2755"/>
                    <a:pt x="5399" y="1931"/>
                    <a:pt x="5351" y="1723"/>
                  </a:cubicBezTo>
                  <a:cubicBezTo>
                    <a:pt x="5303" y="1511"/>
                    <a:pt x="5173" y="1320"/>
                    <a:pt x="4974" y="1199"/>
                  </a:cubicBezTo>
                  <a:cubicBezTo>
                    <a:pt x="5052" y="1064"/>
                    <a:pt x="5130" y="921"/>
                    <a:pt x="5156" y="891"/>
                  </a:cubicBezTo>
                  <a:lnTo>
                    <a:pt x="5164" y="886"/>
                  </a:lnTo>
                  <a:cubicBezTo>
                    <a:pt x="5524" y="795"/>
                    <a:pt x="5576" y="782"/>
                    <a:pt x="5685" y="605"/>
                  </a:cubicBezTo>
                  <a:cubicBezTo>
                    <a:pt x="5797" y="418"/>
                    <a:pt x="5732" y="171"/>
                    <a:pt x="5542" y="58"/>
                  </a:cubicBezTo>
                  <a:cubicBezTo>
                    <a:pt x="5480" y="20"/>
                    <a:pt x="5408" y="0"/>
                    <a:pt x="5337" y="0"/>
                  </a:cubicBezTo>
                  <a:close/>
                </a:path>
              </a:pathLst>
            </a:custGeom>
            <a:solidFill>
              <a:srgbClr val="FF3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18;p15">
              <a:extLst>
                <a:ext uri="{FF2B5EF4-FFF2-40B4-BE49-F238E27FC236}">
                  <a16:creationId xmlns:a16="http://schemas.microsoft.com/office/drawing/2014/main" id="{DA9C34E8-4CDC-45DF-8714-5084B97B8F84}"/>
                </a:ext>
              </a:extLst>
            </p:cNvPr>
            <p:cNvSpPr/>
            <p:nvPr/>
          </p:nvSpPr>
          <p:spPr>
            <a:xfrm>
              <a:off x="827345" y="3706588"/>
              <a:ext cx="1379753" cy="767149"/>
            </a:xfrm>
            <a:custGeom>
              <a:avLst/>
              <a:gdLst/>
              <a:ahLst/>
              <a:cxnLst/>
              <a:rect l="l" t="t" r="r" b="b"/>
              <a:pathLst>
                <a:path w="7784" h="4328" extrusionOk="0">
                  <a:moveTo>
                    <a:pt x="707" y="486"/>
                  </a:moveTo>
                  <a:cubicBezTo>
                    <a:pt x="829" y="486"/>
                    <a:pt x="924" y="594"/>
                    <a:pt x="924" y="729"/>
                  </a:cubicBezTo>
                  <a:lnTo>
                    <a:pt x="924" y="3460"/>
                  </a:lnTo>
                  <a:cubicBezTo>
                    <a:pt x="924" y="3595"/>
                    <a:pt x="829" y="3703"/>
                    <a:pt x="707" y="3703"/>
                  </a:cubicBezTo>
                  <a:cubicBezTo>
                    <a:pt x="590" y="3703"/>
                    <a:pt x="491" y="3595"/>
                    <a:pt x="491" y="3460"/>
                  </a:cubicBezTo>
                  <a:lnTo>
                    <a:pt x="491" y="729"/>
                  </a:lnTo>
                  <a:cubicBezTo>
                    <a:pt x="491" y="594"/>
                    <a:pt x="590" y="486"/>
                    <a:pt x="707" y="486"/>
                  </a:cubicBezTo>
                  <a:close/>
                  <a:moveTo>
                    <a:pt x="1995" y="486"/>
                  </a:moveTo>
                  <a:cubicBezTo>
                    <a:pt x="2116" y="486"/>
                    <a:pt x="2212" y="594"/>
                    <a:pt x="2212" y="729"/>
                  </a:cubicBezTo>
                  <a:lnTo>
                    <a:pt x="2212" y="3460"/>
                  </a:lnTo>
                  <a:cubicBezTo>
                    <a:pt x="2212" y="3595"/>
                    <a:pt x="2116" y="3703"/>
                    <a:pt x="1995" y="3703"/>
                  </a:cubicBezTo>
                  <a:cubicBezTo>
                    <a:pt x="1874" y="3703"/>
                    <a:pt x="1778" y="3595"/>
                    <a:pt x="1778" y="3460"/>
                  </a:cubicBezTo>
                  <a:lnTo>
                    <a:pt x="1778" y="729"/>
                  </a:lnTo>
                  <a:cubicBezTo>
                    <a:pt x="1778" y="594"/>
                    <a:pt x="1874" y="486"/>
                    <a:pt x="1995" y="486"/>
                  </a:cubicBezTo>
                  <a:close/>
                  <a:moveTo>
                    <a:pt x="3283" y="486"/>
                  </a:moveTo>
                  <a:cubicBezTo>
                    <a:pt x="3400" y="486"/>
                    <a:pt x="3500" y="594"/>
                    <a:pt x="3500" y="729"/>
                  </a:cubicBezTo>
                  <a:lnTo>
                    <a:pt x="3500" y="3460"/>
                  </a:lnTo>
                  <a:cubicBezTo>
                    <a:pt x="3500" y="3595"/>
                    <a:pt x="3400" y="3703"/>
                    <a:pt x="3283" y="3703"/>
                  </a:cubicBezTo>
                  <a:cubicBezTo>
                    <a:pt x="3161" y="3703"/>
                    <a:pt x="3066" y="3595"/>
                    <a:pt x="3066" y="3460"/>
                  </a:cubicBezTo>
                  <a:lnTo>
                    <a:pt x="3066" y="729"/>
                  </a:lnTo>
                  <a:cubicBezTo>
                    <a:pt x="3066" y="594"/>
                    <a:pt x="3161" y="486"/>
                    <a:pt x="3283" y="486"/>
                  </a:cubicBezTo>
                  <a:close/>
                  <a:moveTo>
                    <a:pt x="4566" y="486"/>
                  </a:moveTo>
                  <a:cubicBezTo>
                    <a:pt x="4688" y="486"/>
                    <a:pt x="4783" y="594"/>
                    <a:pt x="4783" y="729"/>
                  </a:cubicBezTo>
                  <a:lnTo>
                    <a:pt x="4783" y="3460"/>
                  </a:lnTo>
                  <a:cubicBezTo>
                    <a:pt x="4783" y="3595"/>
                    <a:pt x="4688" y="3703"/>
                    <a:pt x="4566" y="3703"/>
                  </a:cubicBezTo>
                  <a:cubicBezTo>
                    <a:pt x="4449" y="3703"/>
                    <a:pt x="4349" y="3595"/>
                    <a:pt x="4349" y="3460"/>
                  </a:cubicBezTo>
                  <a:lnTo>
                    <a:pt x="4349" y="729"/>
                  </a:lnTo>
                  <a:cubicBezTo>
                    <a:pt x="4349" y="594"/>
                    <a:pt x="4449" y="486"/>
                    <a:pt x="4566" y="486"/>
                  </a:cubicBezTo>
                  <a:close/>
                  <a:moveTo>
                    <a:pt x="5854" y="486"/>
                  </a:moveTo>
                  <a:cubicBezTo>
                    <a:pt x="5975" y="486"/>
                    <a:pt x="6071" y="594"/>
                    <a:pt x="6071" y="729"/>
                  </a:cubicBezTo>
                  <a:lnTo>
                    <a:pt x="6071" y="3460"/>
                  </a:lnTo>
                  <a:cubicBezTo>
                    <a:pt x="6071" y="3595"/>
                    <a:pt x="5975" y="3703"/>
                    <a:pt x="5854" y="3703"/>
                  </a:cubicBezTo>
                  <a:cubicBezTo>
                    <a:pt x="5732" y="3703"/>
                    <a:pt x="5637" y="3595"/>
                    <a:pt x="5637" y="3460"/>
                  </a:cubicBezTo>
                  <a:lnTo>
                    <a:pt x="5637" y="729"/>
                  </a:lnTo>
                  <a:cubicBezTo>
                    <a:pt x="5637" y="594"/>
                    <a:pt x="5732" y="486"/>
                    <a:pt x="5854" y="486"/>
                  </a:cubicBezTo>
                  <a:close/>
                  <a:moveTo>
                    <a:pt x="7050" y="486"/>
                  </a:moveTo>
                  <a:cubicBezTo>
                    <a:pt x="7168" y="486"/>
                    <a:pt x="7267" y="594"/>
                    <a:pt x="7267" y="729"/>
                  </a:cubicBezTo>
                  <a:lnTo>
                    <a:pt x="7267" y="3460"/>
                  </a:lnTo>
                  <a:cubicBezTo>
                    <a:pt x="7267" y="3595"/>
                    <a:pt x="7168" y="3703"/>
                    <a:pt x="7050" y="3703"/>
                  </a:cubicBezTo>
                  <a:cubicBezTo>
                    <a:pt x="6929" y="3703"/>
                    <a:pt x="6834" y="3595"/>
                    <a:pt x="6834" y="3460"/>
                  </a:cubicBezTo>
                  <a:lnTo>
                    <a:pt x="6834" y="729"/>
                  </a:lnTo>
                  <a:cubicBezTo>
                    <a:pt x="6834" y="594"/>
                    <a:pt x="6929" y="486"/>
                    <a:pt x="7050" y="486"/>
                  </a:cubicBezTo>
                  <a:close/>
                  <a:moveTo>
                    <a:pt x="1" y="0"/>
                  </a:moveTo>
                  <a:lnTo>
                    <a:pt x="1" y="3495"/>
                  </a:lnTo>
                  <a:cubicBezTo>
                    <a:pt x="1" y="3954"/>
                    <a:pt x="373" y="4327"/>
                    <a:pt x="833" y="4327"/>
                  </a:cubicBezTo>
                  <a:lnTo>
                    <a:pt x="6955" y="4327"/>
                  </a:lnTo>
                  <a:cubicBezTo>
                    <a:pt x="7415" y="4327"/>
                    <a:pt x="7783" y="3954"/>
                    <a:pt x="7783" y="3495"/>
                  </a:cubicBezTo>
                  <a:lnTo>
                    <a:pt x="778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19;p15">
              <a:extLst>
                <a:ext uri="{FF2B5EF4-FFF2-40B4-BE49-F238E27FC236}">
                  <a16:creationId xmlns:a16="http://schemas.microsoft.com/office/drawing/2014/main" id="{851F6609-902A-4B85-9851-F3B72794468C}"/>
                </a:ext>
              </a:extLst>
            </p:cNvPr>
            <p:cNvSpPr/>
            <p:nvPr/>
          </p:nvSpPr>
          <p:spPr>
            <a:xfrm>
              <a:off x="775942" y="3479881"/>
              <a:ext cx="1483447" cy="226883"/>
            </a:xfrm>
            <a:custGeom>
              <a:avLst/>
              <a:gdLst/>
              <a:ahLst/>
              <a:cxnLst/>
              <a:rect l="l" t="t" r="r" b="b"/>
              <a:pathLst>
                <a:path w="8369" h="1280" extrusionOk="0">
                  <a:moveTo>
                    <a:pt x="0" y="0"/>
                  </a:moveTo>
                  <a:lnTo>
                    <a:pt x="0" y="1279"/>
                  </a:lnTo>
                  <a:lnTo>
                    <a:pt x="8368" y="1279"/>
                  </a:lnTo>
                  <a:lnTo>
                    <a:pt x="8368" y="0"/>
                  </a:lnTo>
                  <a:close/>
                </a:path>
              </a:pathLst>
            </a:custGeom>
            <a:solidFill>
              <a:srgbClr val="FFE0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20;p15">
              <a:extLst>
                <a:ext uri="{FF2B5EF4-FFF2-40B4-BE49-F238E27FC236}">
                  <a16:creationId xmlns:a16="http://schemas.microsoft.com/office/drawing/2014/main" id="{DBE735D6-D576-493F-AFED-06B08410E4ED}"/>
                </a:ext>
              </a:extLst>
            </p:cNvPr>
            <p:cNvSpPr/>
            <p:nvPr/>
          </p:nvSpPr>
          <p:spPr>
            <a:xfrm>
              <a:off x="827345" y="3706588"/>
              <a:ext cx="1379753" cy="49276"/>
            </a:xfrm>
            <a:custGeom>
              <a:avLst/>
              <a:gdLst/>
              <a:ahLst/>
              <a:cxnLst/>
              <a:rect l="l" t="t" r="r" b="b"/>
              <a:pathLst>
                <a:path w="7784" h="278" extrusionOk="0">
                  <a:moveTo>
                    <a:pt x="1" y="0"/>
                  </a:moveTo>
                  <a:lnTo>
                    <a:pt x="1" y="278"/>
                  </a:lnTo>
                  <a:lnTo>
                    <a:pt x="7783" y="278"/>
                  </a:lnTo>
                  <a:lnTo>
                    <a:pt x="7783" y="0"/>
                  </a:lnTo>
                  <a:close/>
                </a:path>
              </a:pathLst>
            </a:custGeom>
            <a:solidFill>
              <a:srgbClr val="111A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21;p15">
              <a:extLst>
                <a:ext uri="{FF2B5EF4-FFF2-40B4-BE49-F238E27FC236}">
                  <a16:creationId xmlns:a16="http://schemas.microsoft.com/office/drawing/2014/main" id="{477A0675-3EB2-4DC6-B934-6A5005B37C3F}"/>
                </a:ext>
              </a:extLst>
            </p:cNvPr>
            <p:cNvSpPr/>
            <p:nvPr/>
          </p:nvSpPr>
          <p:spPr>
            <a:xfrm>
              <a:off x="964895" y="3090986"/>
              <a:ext cx="508899" cy="498080"/>
            </a:xfrm>
            <a:custGeom>
              <a:avLst/>
              <a:gdLst/>
              <a:ahLst/>
              <a:cxnLst/>
              <a:rect l="l" t="t" r="r" b="b"/>
              <a:pathLst>
                <a:path w="2871" h="2810" extrusionOk="0">
                  <a:moveTo>
                    <a:pt x="2531" y="0"/>
                  </a:moveTo>
                  <a:cubicBezTo>
                    <a:pt x="2453" y="0"/>
                    <a:pt x="2375" y="31"/>
                    <a:pt x="2316" y="91"/>
                  </a:cubicBezTo>
                  <a:lnTo>
                    <a:pt x="122" y="2285"/>
                  </a:lnTo>
                  <a:cubicBezTo>
                    <a:pt x="1" y="2402"/>
                    <a:pt x="1" y="2597"/>
                    <a:pt x="122" y="2719"/>
                  </a:cubicBezTo>
                  <a:cubicBezTo>
                    <a:pt x="183" y="2780"/>
                    <a:pt x="262" y="2810"/>
                    <a:pt x="341" y="2810"/>
                  </a:cubicBezTo>
                  <a:cubicBezTo>
                    <a:pt x="419" y="2810"/>
                    <a:pt x="497" y="2780"/>
                    <a:pt x="556" y="2719"/>
                  </a:cubicBezTo>
                  <a:lnTo>
                    <a:pt x="2750" y="525"/>
                  </a:lnTo>
                  <a:cubicBezTo>
                    <a:pt x="2871" y="408"/>
                    <a:pt x="2871" y="213"/>
                    <a:pt x="2750" y="91"/>
                  </a:cubicBezTo>
                  <a:cubicBezTo>
                    <a:pt x="2689" y="31"/>
                    <a:pt x="2610" y="0"/>
                    <a:pt x="253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22;p15">
              <a:extLst>
                <a:ext uri="{FF2B5EF4-FFF2-40B4-BE49-F238E27FC236}">
                  <a16:creationId xmlns:a16="http://schemas.microsoft.com/office/drawing/2014/main" id="{03580A8A-B20B-4697-9BBE-C21F869B3CB4}"/>
                </a:ext>
              </a:extLst>
            </p:cNvPr>
            <p:cNvSpPr/>
            <p:nvPr/>
          </p:nvSpPr>
          <p:spPr>
            <a:xfrm>
              <a:off x="1561355" y="3090986"/>
              <a:ext cx="508190" cy="498080"/>
            </a:xfrm>
            <a:custGeom>
              <a:avLst/>
              <a:gdLst/>
              <a:ahLst/>
              <a:cxnLst/>
              <a:rect l="l" t="t" r="r" b="b"/>
              <a:pathLst>
                <a:path w="2867" h="2810" extrusionOk="0">
                  <a:moveTo>
                    <a:pt x="340" y="0"/>
                  </a:moveTo>
                  <a:cubicBezTo>
                    <a:pt x="261" y="0"/>
                    <a:pt x="182" y="31"/>
                    <a:pt x="122" y="91"/>
                  </a:cubicBezTo>
                  <a:cubicBezTo>
                    <a:pt x="0" y="213"/>
                    <a:pt x="0" y="408"/>
                    <a:pt x="122" y="525"/>
                  </a:cubicBezTo>
                  <a:lnTo>
                    <a:pt x="2311" y="2719"/>
                  </a:lnTo>
                  <a:cubicBezTo>
                    <a:pt x="2372" y="2780"/>
                    <a:pt x="2451" y="2810"/>
                    <a:pt x="2530" y="2810"/>
                  </a:cubicBezTo>
                  <a:cubicBezTo>
                    <a:pt x="2609" y="2810"/>
                    <a:pt x="2688" y="2780"/>
                    <a:pt x="2749" y="2719"/>
                  </a:cubicBezTo>
                  <a:cubicBezTo>
                    <a:pt x="2866" y="2597"/>
                    <a:pt x="2866" y="2402"/>
                    <a:pt x="2749" y="2285"/>
                  </a:cubicBezTo>
                  <a:lnTo>
                    <a:pt x="555" y="91"/>
                  </a:lnTo>
                  <a:cubicBezTo>
                    <a:pt x="497" y="31"/>
                    <a:pt x="419" y="0"/>
                    <a:pt x="34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23;p15">
              <a:extLst>
                <a:ext uri="{FF2B5EF4-FFF2-40B4-BE49-F238E27FC236}">
                  <a16:creationId xmlns:a16="http://schemas.microsoft.com/office/drawing/2014/main" id="{E864F720-FC74-4A5E-BE6D-61F67CCE142D}"/>
                </a:ext>
              </a:extLst>
            </p:cNvPr>
            <p:cNvSpPr/>
            <p:nvPr/>
          </p:nvSpPr>
          <p:spPr>
            <a:xfrm>
              <a:off x="2044727" y="3556631"/>
              <a:ext cx="1138332" cy="1033914"/>
            </a:xfrm>
            <a:custGeom>
              <a:avLst/>
              <a:gdLst/>
              <a:ahLst/>
              <a:cxnLst/>
              <a:rect l="l" t="t" r="r" b="b"/>
              <a:pathLst>
                <a:path w="6422" h="5833" extrusionOk="0">
                  <a:moveTo>
                    <a:pt x="516" y="1"/>
                  </a:moveTo>
                  <a:lnTo>
                    <a:pt x="0" y="5832"/>
                  </a:lnTo>
                  <a:lnTo>
                    <a:pt x="6422" y="5832"/>
                  </a:lnTo>
                  <a:lnTo>
                    <a:pt x="594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24;p15">
              <a:extLst>
                <a:ext uri="{FF2B5EF4-FFF2-40B4-BE49-F238E27FC236}">
                  <a16:creationId xmlns:a16="http://schemas.microsoft.com/office/drawing/2014/main" id="{EDBB56C8-E3C1-41E8-9C9E-46D52DD3BFF1}"/>
                </a:ext>
              </a:extLst>
            </p:cNvPr>
            <p:cNvSpPr/>
            <p:nvPr/>
          </p:nvSpPr>
          <p:spPr>
            <a:xfrm>
              <a:off x="2349781" y="3648094"/>
              <a:ext cx="71611" cy="71610"/>
            </a:xfrm>
            <a:custGeom>
              <a:avLst/>
              <a:gdLst/>
              <a:ahLst/>
              <a:cxnLst/>
              <a:rect l="l" t="t" r="r" b="b"/>
              <a:pathLst>
                <a:path w="404" h="404" extrusionOk="0">
                  <a:moveTo>
                    <a:pt x="200" y="1"/>
                  </a:moveTo>
                  <a:cubicBezTo>
                    <a:pt x="92" y="1"/>
                    <a:pt x="1" y="92"/>
                    <a:pt x="1" y="200"/>
                  </a:cubicBezTo>
                  <a:cubicBezTo>
                    <a:pt x="1" y="313"/>
                    <a:pt x="92" y="404"/>
                    <a:pt x="200" y="404"/>
                  </a:cubicBezTo>
                  <a:cubicBezTo>
                    <a:pt x="313" y="404"/>
                    <a:pt x="404" y="313"/>
                    <a:pt x="404" y="200"/>
                  </a:cubicBezTo>
                  <a:cubicBezTo>
                    <a:pt x="404" y="92"/>
                    <a:pt x="313" y="1"/>
                    <a:pt x="200" y="1"/>
                  </a:cubicBezTo>
                  <a:close/>
                </a:path>
              </a:pathLst>
            </a:custGeom>
            <a:solidFill>
              <a:srgbClr val="DA62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25;p15">
              <a:extLst>
                <a:ext uri="{FF2B5EF4-FFF2-40B4-BE49-F238E27FC236}">
                  <a16:creationId xmlns:a16="http://schemas.microsoft.com/office/drawing/2014/main" id="{2B2C5D71-E2BA-4BFA-B626-69A4D4A2CFB9}"/>
                </a:ext>
              </a:extLst>
            </p:cNvPr>
            <p:cNvSpPr/>
            <p:nvPr/>
          </p:nvSpPr>
          <p:spPr>
            <a:xfrm>
              <a:off x="2837762" y="3648094"/>
              <a:ext cx="71788" cy="71610"/>
            </a:xfrm>
            <a:custGeom>
              <a:avLst/>
              <a:gdLst/>
              <a:ahLst/>
              <a:cxnLst/>
              <a:rect l="l" t="t" r="r" b="b"/>
              <a:pathLst>
                <a:path w="405" h="404" extrusionOk="0">
                  <a:moveTo>
                    <a:pt x="205" y="1"/>
                  </a:moveTo>
                  <a:cubicBezTo>
                    <a:pt x="92" y="1"/>
                    <a:pt x="1" y="92"/>
                    <a:pt x="1" y="200"/>
                  </a:cubicBezTo>
                  <a:cubicBezTo>
                    <a:pt x="1" y="313"/>
                    <a:pt x="92" y="404"/>
                    <a:pt x="205" y="404"/>
                  </a:cubicBezTo>
                  <a:cubicBezTo>
                    <a:pt x="317" y="404"/>
                    <a:pt x="404" y="313"/>
                    <a:pt x="404" y="200"/>
                  </a:cubicBezTo>
                  <a:cubicBezTo>
                    <a:pt x="404" y="92"/>
                    <a:pt x="317" y="1"/>
                    <a:pt x="205" y="1"/>
                  </a:cubicBezTo>
                  <a:close/>
                </a:path>
              </a:pathLst>
            </a:custGeom>
            <a:solidFill>
              <a:srgbClr val="DA62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26;p15">
              <a:extLst>
                <a:ext uri="{FF2B5EF4-FFF2-40B4-BE49-F238E27FC236}">
                  <a16:creationId xmlns:a16="http://schemas.microsoft.com/office/drawing/2014/main" id="{AC3EB0D6-5D19-41C8-9755-8C5505962068}"/>
                </a:ext>
              </a:extLst>
            </p:cNvPr>
            <p:cNvSpPr/>
            <p:nvPr/>
          </p:nvSpPr>
          <p:spPr>
            <a:xfrm>
              <a:off x="2365202" y="3664224"/>
              <a:ext cx="527334" cy="392969"/>
            </a:xfrm>
            <a:custGeom>
              <a:avLst/>
              <a:gdLst/>
              <a:ahLst/>
              <a:cxnLst/>
              <a:rect l="l" t="t" r="r" b="b"/>
              <a:pathLst>
                <a:path w="2975" h="2217" extrusionOk="0">
                  <a:moveTo>
                    <a:pt x="109" y="1"/>
                  </a:moveTo>
                  <a:cubicBezTo>
                    <a:pt x="48" y="1"/>
                    <a:pt x="0" y="49"/>
                    <a:pt x="0" y="109"/>
                  </a:cubicBezTo>
                  <a:lnTo>
                    <a:pt x="0" y="842"/>
                  </a:lnTo>
                  <a:cubicBezTo>
                    <a:pt x="0" y="1601"/>
                    <a:pt x="560" y="2216"/>
                    <a:pt x="1245" y="2216"/>
                  </a:cubicBezTo>
                  <a:lnTo>
                    <a:pt x="1726" y="2216"/>
                  </a:lnTo>
                  <a:cubicBezTo>
                    <a:pt x="2415" y="2216"/>
                    <a:pt x="2975" y="1601"/>
                    <a:pt x="2975" y="842"/>
                  </a:cubicBezTo>
                  <a:lnTo>
                    <a:pt x="2975" y="109"/>
                  </a:lnTo>
                  <a:cubicBezTo>
                    <a:pt x="2975" y="49"/>
                    <a:pt x="2923" y="1"/>
                    <a:pt x="2862" y="1"/>
                  </a:cubicBezTo>
                  <a:cubicBezTo>
                    <a:pt x="2801" y="1"/>
                    <a:pt x="2754" y="49"/>
                    <a:pt x="2754" y="109"/>
                  </a:cubicBezTo>
                  <a:lnTo>
                    <a:pt x="2754" y="842"/>
                  </a:lnTo>
                  <a:cubicBezTo>
                    <a:pt x="2754" y="1479"/>
                    <a:pt x="2294" y="2000"/>
                    <a:pt x="1726" y="2000"/>
                  </a:cubicBezTo>
                  <a:lnTo>
                    <a:pt x="1245" y="2000"/>
                  </a:lnTo>
                  <a:cubicBezTo>
                    <a:pt x="677" y="2000"/>
                    <a:pt x="217" y="1479"/>
                    <a:pt x="217" y="842"/>
                  </a:cubicBezTo>
                  <a:lnTo>
                    <a:pt x="217" y="109"/>
                  </a:lnTo>
                  <a:cubicBezTo>
                    <a:pt x="217" y="49"/>
                    <a:pt x="169" y="1"/>
                    <a:pt x="109" y="1"/>
                  </a:cubicBezTo>
                  <a:close/>
                </a:path>
              </a:pathLst>
            </a:custGeom>
            <a:solidFill>
              <a:srgbClr val="9E2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27;p15">
              <a:extLst>
                <a:ext uri="{FF2B5EF4-FFF2-40B4-BE49-F238E27FC236}">
                  <a16:creationId xmlns:a16="http://schemas.microsoft.com/office/drawing/2014/main" id="{52A0ADF6-7A5C-4028-B23F-49FAC731F7C0}"/>
                </a:ext>
              </a:extLst>
            </p:cNvPr>
            <p:cNvSpPr/>
            <p:nvPr/>
          </p:nvSpPr>
          <p:spPr>
            <a:xfrm>
              <a:off x="2365911" y="3665111"/>
              <a:ext cx="525029" cy="354328"/>
            </a:xfrm>
            <a:custGeom>
              <a:avLst/>
              <a:gdLst/>
              <a:ahLst/>
              <a:cxnLst/>
              <a:rect l="l" t="t" r="r" b="b"/>
              <a:pathLst>
                <a:path w="2962" h="1999" extrusionOk="0">
                  <a:moveTo>
                    <a:pt x="105" y="0"/>
                  </a:moveTo>
                  <a:cubicBezTo>
                    <a:pt x="48" y="0"/>
                    <a:pt x="1" y="48"/>
                    <a:pt x="1" y="104"/>
                  </a:cubicBezTo>
                  <a:lnTo>
                    <a:pt x="1" y="759"/>
                  </a:lnTo>
                  <a:cubicBezTo>
                    <a:pt x="1" y="1444"/>
                    <a:pt x="556" y="1999"/>
                    <a:pt x="1241" y="1999"/>
                  </a:cubicBezTo>
                  <a:lnTo>
                    <a:pt x="1722" y="1999"/>
                  </a:lnTo>
                  <a:cubicBezTo>
                    <a:pt x="2407" y="1999"/>
                    <a:pt x="2962" y="1444"/>
                    <a:pt x="2962" y="759"/>
                  </a:cubicBezTo>
                  <a:lnTo>
                    <a:pt x="2962" y="104"/>
                  </a:lnTo>
                  <a:cubicBezTo>
                    <a:pt x="2962" y="48"/>
                    <a:pt x="2919" y="0"/>
                    <a:pt x="2858" y="0"/>
                  </a:cubicBezTo>
                  <a:cubicBezTo>
                    <a:pt x="2802" y="0"/>
                    <a:pt x="2754" y="48"/>
                    <a:pt x="2754" y="104"/>
                  </a:cubicBezTo>
                  <a:lnTo>
                    <a:pt x="2754" y="759"/>
                  </a:lnTo>
                  <a:cubicBezTo>
                    <a:pt x="2754" y="1331"/>
                    <a:pt x="2294" y="1795"/>
                    <a:pt x="1722" y="1795"/>
                  </a:cubicBezTo>
                  <a:lnTo>
                    <a:pt x="1241" y="1795"/>
                  </a:lnTo>
                  <a:cubicBezTo>
                    <a:pt x="673" y="1795"/>
                    <a:pt x="209" y="1331"/>
                    <a:pt x="209" y="759"/>
                  </a:cubicBezTo>
                  <a:lnTo>
                    <a:pt x="209" y="104"/>
                  </a:lnTo>
                  <a:cubicBezTo>
                    <a:pt x="209" y="48"/>
                    <a:pt x="161" y="0"/>
                    <a:pt x="10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28;p15">
              <a:extLst>
                <a:ext uri="{FF2B5EF4-FFF2-40B4-BE49-F238E27FC236}">
                  <a16:creationId xmlns:a16="http://schemas.microsoft.com/office/drawing/2014/main" id="{8F013656-A9DF-4454-B2F2-C97D1B44014B}"/>
                </a:ext>
              </a:extLst>
            </p:cNvPr>
            <p:cNvSpPr/>
            <p:nvPr/>
          </p:nvSpPr>
          <p:spPr>
            <a:xfrm>
              <a:off x="2840953" y="4158230"/>
              <a:ext cx="571825" cy="381802"/>
            </a:xfrm>
            <a:custGeom>
              <a:avLst/>
              <a:gdLst/>
              <a:ahLst/>
              <a:cxnLst/>
              <a:rect l="l" t="t" r="r" b="b"/>
              <a:pathLst>
                <a:path w="3226" h="2154" extrusionOk="0">
                  <a:moveTo>
                    <a:pt x="2890" y="0"/>
                  </a:moveTo>
                  <a:cubicBezTo>
                    <a:pt x="2885" y="0"/>
                    <a:pt x="2880" y="1"/>
                    <a:pt x="2875" y="2"/>
                  </a:cubicBezTo>
                  <a:lnTo>
                    <a:pt x="91" y="422"/>
                  </a:lnTo>
                  <a:cubicBezTo>
                    <a:pt x="35" y="431"/>
                    <a:pt x="0" y="479"/>
                    <a:pt x="9" y="531"/>
                  </a:cubicBezTo>
                  <a:lnTo>
                    <a:pt x="239" y="2070"/>
                  </a:lnTo>
                  <a:cubicBezTo>
                    <a:pt x="246" y="2120"/>
                    <a:pt x="289" y="2154"/>
                    <a:pt x="335" y="2154"/>
                  </a:cubicBezTo>
                  <a:cubicBezTo>
                    <a:pt x="341" y="2154"/>
                    <a:pt x="346" y="2153"/>
                    <a:pt x="351" y="2152"/>
                  </a:cubicBezTo>
                  <a:lnTo>
                    <a:pt x="3135" y="1732"/>
                  </a:lnTo>
                  <a:cubicBezTo>
                    <a:pt x="3191" y="1723"/>
                    <a:pt x="3226" y="1675"/>
                    <a:pt x="3217" y="1623"/>
                  </a:cubicBezTo>
                  <a:lnTo>
                    <a:pt x="2988" y="84"/>
                  </a:lnTo>
                  <a:cubicBezTo>
                    <a:pt x="2980" y="37"/>
                    <a:pt x="2940" y="0"/>
                    <a:pt x="28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29;p15">
              <a:extLst>
                <a:ext uri="{FF2B5EF4-FFF2-40B4-BE49-F238E27FC236}">
                  <a16:creationId xmlns:a16="http://schemas.microsoft.com/office/drawing/2014/main" id="{9BC3591B-721F-4CAC-843B-B2DE5178F7F8}"/>
                </a:ext>
              </a:extLst>
            </p:cNvPr>
            <p:cNvSpPr/>
            <p:nvPr/>
          </p:nvSpPr>
          <p:spPr>
            <a:xfrm>
              <a:off x="2846270" y="4197581"/>
              <a:ext cx="537437" cy="144638"/>
            </a:xfrm>
            <a:custGeom>
              <a:avLst/>
              <a:gdLst/>
              <a:ahLst/>
              <a:cxnLst/>
              <a:rect l="l" t="t" r="r" b="b"/>
              <a:pathLst>
                <a:path w="3032" h="816" extrusionOk="0">
                  <a:moveTo>
                    <a:pt x="2979" y="1"/>
                  </a:moveTo>
                  <a:lnTo>
                    <a:pt x="1" y="447"/>
                  </a:lnTo>
                  <a:lnTo>
                    <a:pt x="53" y="816"/>
                  </a:lnTo>
                  <a:lnTo>
                    <a:pt x="3031" y="365"/>
                  </a:lnTo>
                  <a:lnTo>
                    <a:pt x="2979" y="1"/>
                  </a:lnTo>
                  <a:close/>
                </a:path>
              </a:pathLst>
            </a:custGeom>
            <a:solidFill>
              <a:srgbClr val="4B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130;p15">
              <a:extLst>
                <a:ext uri="{FF2B5EF4-FFF2-40B4-BE49-F238E27FC236}">
                  <a16:creationId xmlns:a16="http://schemas.microsoft.com/office/drawing/2014/main" id="{8ADAE25B-A054-4A4E-B4E6-09586E191847}"/>
                </a:ext>
              </a:extLst>
            </p:cNvPr>
            <p:cNvSpPr/>
            <p:nvPr/>
          </p:nvSpPr>
          <p:spPr>
            <a:xfrm>
              <a:off x="3290469" y="4381393"/>
              <a:ext cx="72497" cy="70724"/>
            </a:xfrm>
            <a:custGeom>
              <a:avLst/>
              <a:gdLst/>
              <a:ahLst/>
              <a:cxnLst/>
              <a:rect l="l" t="t" r="r" b="b"/>
              <a:pathLst>
                <a:path w="409" h="399" extrusionOk="0">
                  <a:moveTo>
                    <a:pt x="356" y="0"/>
                  </a:moveTo>
                  <a:lnTo>
                    <a:pt x="1" y="56"/>
                  </a:lnTo>
                  <a:lnTo>
                    <a:pt x="53" y="399"/>
                  </a:lnTo>
                  <a:lnTo>
                    <a:pt x="408" y="343"/>
                  </a:lnTo>
                  <a:lnTo>
                    <a:pt x="3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131;p15">
              <a:extLst>
                <a:ext uri="{FF2B5EF4-FFF2-40B4-BE49-F238E27FC236}">
                  <a16:creationId xmlns:a16="http://schemas.microsoft.com/office/drawing/2014/main" id="{96995381-635E-46AC-9B3A-5AC789C925E6}"/>
                </a:ext>
              </a:extLst>
            </p:cNvPr>
            <p:cNvSpPr/>
            <p:nvPr/>
          </p:nvSpPr>
          <p:spPr>
            <a:xfrm>
              <a:off x="2905473" y="4395219"/>
              <a:ext cx="367450" cy="114682"/>
            </a:xfrm>
            <a:custGeom>
              <a:avLst/>
              <a:gdLst/>
              <a:ahLst/>
              <a:cxnLst/>
              <a:rect l="l" t="t" r="r" b="b"/>
              <a:pathLst>
                <a:path w="2073" h="647" extrusionOk="0">
                  <a:moveTo>
                    <a:pt x="2021" y="0"/>
                  </a:moveTo>
                  <a:lnTo>
                    <a:pt x="0" y="304"/>
                  </a:lnTo>
                  <a:lnTo>
                    <a:pt x="52" y="646"/>
                  </a:lnTo>
                  <a:lnTo>
                    <a:pt x="2073" y="343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3C8C61B7-0DDD-4F2E-A2D7-59A6DC71133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09048645"/>
              </p:ext>
            </p:extLst>
          </p:nvPr>
        </p:nvGraphicFramePr>
        <p:xfrm>
          <a:off x="1353045" y="710110"/>
          <a:ext cx="5926137" cy="3681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024" name="Document" r:id="rId3" imgW="5925852" imgH="3681823" progId="Word.Document.12">
                  <p:embed/>
                </p:oleObj>
              </mc:Choice>
              <mc:Fallback>
                <p:oleObj name="Document" r:id="rId3" imgW="5925852" imgH="3681823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353045" y="710110"/>
                        <a:ext cx="5926137" cy="36814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36806266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5EE0F8D-83BE-4E26-A1A6-0E5F132378B8}"/>
              </a:ext>
            </a:extLst>
          </p:cNvPr>
          <p:cNvSpPr txBox="1">
            <a:spLocks/>
          </p:cNvSpPr>
          <p:nvPr/>
        </p:nvSpPr>
        <p:spPr>
          <a:xfrm rot="16200000">
            <a:off x="-2008223" y="2008225"/>
            <a:ext cx="5143502" cy="112705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b" anchorCtr="0">
            <a:normAutofit fontScale="8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6400" dirty="0">
                <a:solidFill>
                  <a:srgbClr val="FF6D2F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CODE CÀI ĐẶT</a:t>
            </a:r>
          </a:p>
        </p:txBody>
      </p:sp>
      <p:sp>
        <p:nvSpPr>
          <p:cNvPr id="4" name="Google Shape;681;p19">
            <a:extLst>
              <a:ext uri="{FF2B5EF4-FFF2-40B4-BE49-F238E27FC236}">
                <a16:creationId xmlns:a16="http://schemas.microsoft.com/office/drawing/2014/main" id="{0A3F050C-AFF7-43CC-8593-88B12780EF5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27055" y="0"/>
            <a:ext cx="8016944" cy="5847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dirty="0">
                <a:solidFill>
                  <a:srgbClr val="FF6D2F"/>
                </a:solidFill>
                <a:latin typeface="iCielBC Cubano Normal" panose="00000500000000000000" pitchFamily="50" charset="0"/>
              </a:rPr>
              <a:t>Load </a:t>
            </a:r>
            <a:r>
              <a:rPr lang="en-GB" sz="3200" dirty="0" err="1">
                <a:solidFill>
                  <a:srgbClr val="FF6D2F"/>
                </a:solidFill>
                <a:latin typeface="iCielBC Cubano Normal" panose="00000500000000000000" pitchFamily="50" charset="0"/>
              </a:rPr>
              <a:t>sản</a:t>
            </a:r>
            <a:r>
              <a:rPr lang="en-GB" sz="3200" dirty="0">
                <a:solidFill>
                  <a:srgbClr val="FF6D2F"/>
                </a:solidFill>
                <a:latin typeface="iCielBC Cubano Normal" panose="00000500000000000000" pitchFamily="50" charset="0"/>
              </a:rPr>
              <a:t> </a:t>
            </a:r>
            <a:r>
              <a:rPr lang="en-GB" sz="3200" dirty="0" err="1">
                <a:solidFill>
                  <a:srgbClr val="FF6D2F"/>
                </a:solidFill>
                <a:latin typeface="iCielBC Cubano Normal" panose="00000500000000000000" pitchFamily="50" charset="0"/>
              </a:rPr>
              <a:t>phẩm</a:t>
            </a:r>
            <a:r>
              <a:rPr lang="en-GB" sz="3200" dirty="0">
                <a:solidFill>
                  <a:srgbClr val="FF6D2F"/>
                </a:solidFill>
                <a:latin typeface="iCielBC Cubano Normal" panose="00000500000000000000" pitchFamily="50" charset="0"/>
              </a:rPr>
              <a:t> </a:t>
            </a:r>
            <a:r>
              <a:rPr lang="en-GB" sz="3200" dirty="0" err="1">
                <a:solidFill>
                  <a:srgbClr val="FF6D2F"/>
                </a:solidFill>
                <a:latin typeface="iCielBC Cubano Normal" panose="00000500000000000000" pitchFamily="50" charset="0"/>
              </a:rPr>
              <a:t>cuối</a:t>
            </a:r>
            <a:r>
              <a:rPr lang="en-GB" sz="3200" dirty="0">
                <a:solidFill>
                  <a:srgbClr val="FF6D2F"/>
                </a:solidFill>
                <a:latin typeface="iCielBC Cubano Normal" panose="00000500000000000000" pitchFamily="50" charset="0"/>
              </a:rPr>
              <a:t> </a:t>
            </a:r>
            <a:r>
              <a:rPr lang="en-GB" sz="3200" dirty="0" err="1">
                <a:solidFill>
                  <a:srgbClr val="FF6D2F"/>
                </a:solidFill>
                <a:latin typeface="iCielBC Cubano Normal" panose="00000500000000000000" pitchFamily="50" charset="0"/>
              </a:rPr>
              <a:t>cùng</a:t>
            </a:r>
            <a:r>
              <a:rPr lang="en-GB" sz="3200" dirty="0">
                <a:solidFill>
                  <a:srgbClr val="FF6D2F"/>
                </a:solidFill>
                <a:latin typeface="iCielBC Cubano Normal" panose="00000500000000000000" pitchFamily="50" charset="0"/>
              </a:rPr>
              <a:t> (</a:t>
            </a:r>
            <a:r>
              <a:rPr lang="en-GB" sz="3200" dirty="0" err="1">
                <a:solidFill>
                  <a:srgbClr val="FF6D2F"/>
                </a:solidFill>
                <a:latin typeface="iCielBC Cubano Normal" panose="00000500000000000000" pitchFamily="50" charset="0"/>
              </a:rPr>
              <a:t>mới</a:t>
            </a:r>
            <a:r>
              <a:rPr lang="en-GB" sz="3200" dirty="0">
                <a:solidFill>
                  <a:srgbClr val="FF6D2F"/>
                </a:solidFill>
                <a:latin typeface="iCielBC Cubano Normal" panose="00000500000000000000" pitchFamily="50" charset="0"/>
              </a:rPr>
              <a:t> </a:t>
            </a:r>
            <a:r>
              <a:rPr lang="en-GB" sz="3200" dirty="0" err="1">
                <a:solidFill>
                  <a:srgbClr val="FF6D2F"/>
                </a:solidFill>
                <a:latin typeface="iCielBC Cubano Normal" panose="00000500000000000000" pitchFamily="50" charset="0"/>
              </a:rPr>
              <a:t>nhất</a:t>
            </a:r>
            <a:r>
              <a:rPr lang="en-GB" sz="3200" dirty="0">
                <a:solidFill>
                  <a:srgbClr val="FF6D2F"/>
                </a:solidFill>
                <a:latin typeface="iCielBC Cubano Normal" panose="00000500000000000000" pitchFamily="50" charset="0"/>
              </a:rPr>
              <a:t>)</a:t>
            </a:r>
            <a:endParaRPr sz="3200" dirty="0">
              <a:solidFill>
                <a:srgbClr val="FF6D2F"/>
              </a:solidFill>
              <a:latin typeface="iCielBC Cubano Normal" panose="00000500000000000000" pitchFamily="50" charset="0"/>
            </a:endParaRPr>
          </a:p>
        </p:txBody>
      </p:sp>
      <p:grpSp>
        <p:nvGrpSpPr>
          <p:cNvPr id="5" name="Google Shape;60;p15">
            <a:extLst>
              <a:ext uri="{FF2B5EF4-FFF2-40B4-BE49-F238E27FC236}">
                <a16:creationId xmlns:a16="http://schemas.microsoft.com/office/drawing/2014/main" id="{B5CC559D-A2E1-46D7-97C8-A8A325D77046}"/>
              </a:ext>
            </a:extLst>
          </p:cNvPr>
          <p:cNvGrpSpPr/>
          <p:nvPr/>
        </p:nvGrpSpPr>
        <p:grpSpPr>
          <a:xfrm>
            <a:off x="6850689" y="2992600"/>
            <a:ext cx="2293310" cy="2150900"/>
            <a:chOff x="304800" y="1245775"/>
            <a:chExt cx="3603061" cy="3484627"/>
          </a:xfrm>
        </p:grpSpPr>
        <p:sp>
          <p:nvSpPr>
            <p:cNvPr id="6" name="Google Shape;61;p15">
              <a:extLst>
                <a:ext uri="{FF2B5EF4-FFF2-40B4-BE49-F238E27FC236}">
                  <a16:creationId xmlns:a16="http://schemas.microsoft.com/office/drawing/2014/main" id="{BFCBAC1B-B8C4-41FD-8828-20BAE7FB86E9}"/>
                </a:ext>
              </a:extLst>
            </p:cNvPr>
            <p:cNvSpPr/>
            <p:nvPr/>
          </p:nvSpPr>
          <p:spPr>
            <a:xfrm>
              <a:off x="2856196" y="2873496"/>
              <a:ext cx="291584" cy="384461"/>
            </a:xfrm>
            <a:custGeom>
              <a:avLst/>
              <a:gdLst/>
              <a:ahLst/>
              <a:cxnLst/>
              <a:rect l="l" t="t" r="r" b="b"/>
              <a:pathLst>
                <a:path w="1645" h="2169" extrusionOk="0">
                  <a:moveTo>
                    <a:pt x="963" y="2168"/>
                  </a:moveTo>
                  <a:cubicBezTo>
                    <a:pt x="963" y="2168"/>
                    <a:pt x="196" y="1964"/>
                    <a:pt x="96" y="1262"/>
                  </a:cubicBezTo>
                  <a:cubicBezTo>
                    <a:pt x="1" y="560"/>
                    <a:pt x="239" y="52"/>
                    <a:pt x="291" y="26"/>
                  </a:cubicBezTo>
                  <a:cubicBezTo>
                    <a:pt x="343" y="0"/>
                    <a:pt x="1644" y="1297"/>
                    <a:pt x="963" y="2168"/>
                  </a:cubicBezTo>
                  <a:close/>
                </a:path>
              </a:pathLst>
            </a:custGeom>
            <a:solidFill>
              <a:srgbClr val="72B8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62;p15">
              <a:extLst>
                <a:ext uri="{FF2B5EF4-FFF2-40B4-BE49-F238E27FC236}">
                  <a16:creationId xmlns:a16="http://schemas.microsoft.com/office/drawing/2014/main" id="{3B383F7A-6729-473C-80F0-DED7AFAF7B8C}"/>
                </a:ext>
              </a:extLst>
            </p:cNvPr>
            <p:cNvSpPr/>
            <p:nvPr/>
          </p:nvSpPr>
          <p:spPr>
            <a:xfrm>
              <a:off x="3197411" y="2806671"/>
              <a:ext cx="384466" cy="211462"/>
            </a:xfrm>
            <a:custGeom>
              <a:avLst/>
              <a:gdLst/>
              <a:ahLst/>
              <a:cxnLst/>
              <a:rect l="l" t="t" r="r" b="b"/>
              <a:pathLst>
                <a:path w="2169" h="1193" extrusionOk="0">
                  <a:moveTo>
                    <a:pt x="1" y="898"/>
                  </a:moveTo>
                  <a:cubicBezTo>
                    <a:pt x="1" y="898"/>
                    <a:pt x="313" y="165"/>
                    <a:pt x="1016" y="83"/>
                  </a:cubicBezTo>
                  <a:cubicBezTo>
                    <a:pt x="1722" y="0"/>
                    <a:pt x="2130" y="217"/>
                    <a:pt x="2156" y="269"/>
                  </a:cubicBezTo>
                  <a:cubicBezTo>
                    <a:pt x="2169" y="299"/>
                    <a:pt x="1852" y="794"/>
                    <a:pt x="1315" y="1023"/>
                  </a:cubicBezTo>
                  <a:cubicBezTo>
                    <a:pt x="924" y="1188"/>
                    <a:pt x="356" y="1192"/>
                    <a:pt x="1" y="89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63;p15">
              <a:extLst>
                <a:ext uri="{FF2B5EF4-FFF2-40B4-BE49-F238E27FC236}">
                  <a16:creationId xmlns:a16="http://schemas.microsoft.com/office/drawing/2014/main" id="{59E2E29F-7F15-4CF7-AEF2-59B34B4596AC}"/>
                </a:ext>
              </a:extLst>
            </p:cNvPr>
            <p:cNvSpPr/>
            <p:nvPr/>
          </p:nvSpPr>
          <p:spPr>
            <a:xfrm>
              <a:off x="2990732" y="2585281"/>
              <a:ext cx="302220" cy="373648"/>
            </a:xfrm>
            <a:custGeom>
              <a:avLst/>
              <a:gdLst/>
              <a:ahLst/>
              <a:cxnLst/>
              <a:rect l="l" t="t" r="r" b="b"/>
              <a:pathLst>
                <a:path w="1705" h="2108" extrusionOk="0">
                  <a:moveTo>
                    <a:pt x="1093" y="2108"/>
                  </a:moveTo>
                  <a:cubicBezTo>
                    <a:pt x="1093" y="2108"/>
                    <a:pt x="313" y="1969"/>
                    <a:pt x="157" y="1275"/>
                  </a:cubicBezTo>
                  <a:cubicBezTo>
                    <a:pt x="1" y="581"/>
                    <a:pt x="200" y="61"/>
                    <a:pt x="252" y="31"/>
                  </a:cubicBezTo>
                  <a:cubicBezTo>
                    <a:pt x="300" y="0"/>
                    <a:pt x="1705" y="1188"/>
                    <a:pt x="1093" y="2108"/>
                  </a:cubicBezTo>
                  <a:close/>
                </a:path>
              </a:pathLst>
            </a:custGeom>
            <a:solidFill>
              <a:srgbClr val="72B8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64;p15">
              <a:extLst>
                <a:ext uri="{FF2B5EF4-FFF2-40B4-BE49-F238E27FC236}">
                  <a16:creationId xmlns:a16="http://schemas.microsoft.com/office/drawing/2014/main" id="{6FC9613A-96F0-4F33-A869-2A37009B2C7A}"/>
                </a:ext>
              </a:extLst>
            </p:cNvPr>
            <p:cNvSpPr/>
            <p:nvPr/>
          </p:nvSpPr>
          <p:spPr>
            <a:xfrm>
              <a:off x="3022993" y="3137072"/>
              <a:ext cx="395988" cy="195332"/>
            </a:xfrm>
            <a:custGeom>
              <a:avLst/>
              <a:gdLst/>
              <a:ahLst/>
              <a:cxnLst/>
              <a:rect l="l" t="t" r="r" b="b"/>
              <a:pathLst>
                <a:path w="2234" h="1102" extrusionOk="0">
                  <a:moveTo>
                    <a:pt x="1" y="677"/>
                  </a:moveTo>
                  <a:cubicBezTo>
                    <a:pt x="1" y="677"/>
                    <a:pt x="417" y="1"/>
                    <a:pt x="1128" y="22"/>
                  </a:cubicBezTo>
                  <a:cubicBezTo>
                    <a:pt x="1835" y="44"/>
                    <a:pt x="2208" y="326"/>
                    <a:pt x="2225" y="382"/>
                  </a:cubicBezTo>
                  <a:cubicBezTo>
                    <a:pt x="2234" y="412"/>
                    <a:pt x="1848" y="850"/>
                    <a:pt x="1280" y="998"/>
                  </a:cubicBezTo>
                  <a:cubicBezTo>
                    <a:pt x="868" y="1102"/>
                    <a:pt x="309" y="1019"/>
                    <a:pt x="1" y="67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65;p15">
              <a:extLst>
                <a:ext uri="{FF2B5EF4-FFF2-40B4-BE49-F238E27FC236}">
                  <a16:creationId xmlns:a16="http://schemas.microsoft.com/office/drawing/2014/main" id="{0590A49F-4893-4060-8566-EDB7260D2262}"/>
                </a:ext>
              </a:extLst>
            </p:cNvPr>
            <p:cNvSpPr/>
            <p:nvPr/>
          </p:nvSpPr>
          <p:spPr>
            <a:xfrm>
              <a:off x="3366511" y="2440110"/>
              <a:ext cx="384466" cy="211462"/>
            </a:xfrm>
            <a:custGeom>
              <a:avLst/>
              <a:gdLst/>
              <a:ahLst/>
              <a:cxnLst/>
              <a:rect l="l" t="t" r="r" b="b"/>
              <a:pathLst>
                <a:path w="2169" h="1193" extrusionOk="0">
                  <a:moveTo>
                    <a:pt x="1" y="898"/>
                  </a:moveTo>
                  <a:cubicBezTo>
                    <a:pt x="1" y="898"/>
                    <a:pt x="313" y="165"/>
                    <a:pt x="1015" y="82"/>
                  </a:cubicBezTo>
                  <a:cubicBezTo>
                    <a:pt x="1718" y="0"/>
                    <a:pt x="2130" y="217"/>
                    <a:pt x="2156" y="269"/>
                  </a:cubicBezTo>
                  <a:cubicBezTo>
                    <a:pt x="2169" y="299"/>
                    <a:pt x="1852" y="793"/>
                    <a:pt x="1310" y="1023"/>
                  </a:cubicBezTo>
                  <a:cubicBezTo>
                    <a:pt x="924" y="1184"/>
                    <a:pt x="356" y="1192"/>
                    <a:pt x="1" y="89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66;p15">
              <a:extLst>
                <a:ext uri="{FF2B5EF4-FFF2-40B4-BE49-F238E27FC236}">
                  <a16:creationId xmlns:a16="http://schemas.microsoft.com/office/drawing/2014/main" id="{771817F8-9E97-4A6E-8D3B-6318867BC0A9}"/>
                </a:ext>
              </a:extLst>
            </p:cNvPr>
            <p:cNvSpPr/>
            <p:nvPr/>
          </p:nvSpPr>
          <p:spPr>
            <a:xfrm>
              <a:off x="3160542" y="2218721"/>
              <a:ext cx="301511" cy="373648"/>
            </a:xfrm>
            <a:custGeom>
              <a:avLst/>
              <a:gdLst/>
              <a:ahLst/>
              <a:cxnLst/>
              <a:rect l="l" t="t" r="r" b="b"/>
              <a:pathLst>
                <a:path w="1701" h="2108" extrusionOk="0">
                  <a:moveTo>
                    <a:pt x="1089" y="2108"/>
                  </a:moveTo>
                  <a:cubicBezTo>
                    <a:pt x="1089" y="2108"/>
                    <a:pt x="309" y="1969"/>
                    <a:pt x="153" y="1275"/>
                  </a:cubicBezTo>
                  <a:cubicBezTo>
                    <a:pt x="1" y="586"/>
                    <a:pt x="196" y="57"/>
                    <a:pt x="248" y="31"/>
                  </a:cubicBezTo>
                  <a:cubicBezTo>
                    <a:pt x="296" y="0"/>
                    <a:pt x="1700" y="1188"/>
                    <a:pt x="1089" y="210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67;p15">
              <a:extLst>
                <a:ext uri="{FF2B5EF4-FFF2-40B4-BE49-F238E27FC236}">
                  <a16:creationId xmlns:a16="http://schemas.microsoft.com/office/drawing/2014/main" id="{F1A4B7ED-F724-4EFD-BBF2-F4B8BFA10524}"/>
                </a:ext>
              </a:extLst>
            </p:cNvPr>
            <p:cNvSpPr/>
            <p:nvPr/>
          </p:nvSpPr>
          <p:spPr>
            <a:xfrm>
              <a:off x="3507251" y="1951245"/>
              <a:ext cx="352206" cy="259143"/>
            </a:xfrm>
            <a:custGeom>
              <a:avLst/>
              <a:gdLst/>
              <a:ahLst/>
              <a:cxnLst/>
              <a:rect l="l" t="t" r="r" b="b"/>
              <a:pathLst>
                <a:path w="1987" h="1462" extrusionOk="0">
                  <a:moveTo>
                    <a:pt x="0" y="1254"/>
                  </a:moveTo>
                  <a:cubicBezTo>
                    <a:pt x="0" y="1254"/>
                    <a:pt x="143" y="469"/>
                    <a:pt x="811" y="235"/>
                  </a:cubicBezTo>
                  <a:cubicBezTo>
                    <a:pt x="1479" y="1"/>
                    <a:pt x="1930" y="126"/>
                    <a:pt x="1964" y="174"/>
                  </a:cubicBezTo>
                  <a:cubicBezTo>
                    <a:pt x="1986" y="200"/>
                    <a:pt x="1782" y="746"/>
                    <a:pt x="1305" y="1089"/>
                  </a:cubicBezTo>
                  <a:cubicBezTo>
                    <a:pt x="963" y="1332"/>
                    <a:pt x="412" y="1462"/>
                    <a:pt x="0" y="125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68;p15">
              <a:extLst>
                <a:ext uri="{FF2B5EF4-FFF2-40B4-BE49-F238E27FC236}">
                  <a16:creationId xmlns:a16="http://schemas.microsoft.com/office/drawing/2014/main" id="{90B30638-EAB0-4594-B4AB-FCFC0B04704B}"/>
                </a:ext>
              </a:extLst>
            </p:cNvPr>
            <p:cNvSpPr/>
            <p:nvPr/>
          </p:nvSpPr>
          <p:spPr>
            <a:xfrm>
              <a:off x="3245092" y="1835144"/>
              <a:ext cx="317641" cy="340679"/>
            </a:xfrm>
            <a:custGeom>
              <a:avLst/>
              <a:gdLst/>
              <a:ahLst/>
              <a:cxnLst/>
              <a:rect l="l" t="t" r="r" b="b"/>
              <a:pathLst>
                <a:path w="1792" h="1922" extrusionOk="0">
                  <a:moveTo>
                    <a:pt x="1397" y="1887"/>
                  </a:moveTo>
                  <a:cubicBezTo>
                    <a:pt x="1397" y="1887"/>
                    <a:pt x="603" y="1922"/>
                    <a:pt x="304" y="1280"/>
                  </a:cubicBezTo>
                  <a:cubicBezTo>
                    <a:pt x="1" y="634"/>
                    <a:pt x="83" y="79"/>
                    <a:pt x="122" y="40"/>
                  </a:cubicBezTo>
                  <a:cubicBezTo>
                    <a:pt x="166" y="1"/>
                    <a:pt x="1791" y="859"/>
                    <a:pt x="1397" y="188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69;p15">
              <a:extLst>
                <a:ext uri="{FF2B5EF4-FFF2-40B4-BE49-F238E27FC236}">
                  <a16:creationId xmlns:a16="http://schemas.microsoft.com/office/drawing/2014/main" id="{C2A0AFAC-7C24-4862-9EBF-86741DC1C1B8}"/>
                </a:ext>
              </a:extLst>
            </p:cNvPr>
            <p:cNvSpPr/>
            <p:nvPr/>
          </p:nvSpPr>
          <p:spPr>
            <a:xfrm>
              <a:off x="3436527" y="1366485"/>
              <a:ext cx="239117" cy="444372"/>
            </a:xfrm>
            <a:custGeom>
              <a:avLst/>
              <a:gdLst/>
              <a:ahLst/>
              <a:cxnLst/>
              <a:rect l="l" t="t" r="r" b="b"/>
              <a:pathLst>
                <a:path w="1349" h="2507" extrusionOk="0">
                  <a:moveTo>
                    <a:pt x="737" y="2506"/>
                  </a:moveTo>
                  <a:cubicBezTo>
                    <a:pt x="737" y="2506"/>
                    <a:pt x="0" y="2012"/>
                    <a:pt x="156" y="1236"/>
                  </a:cubicBezTo>
                  <a:cubicBezTo>
                    <a:pt x="308" y="460"/>
                    <a:pt x="746" y="13"/>
                    <a:pt x="811" y="4"/>
                  </a:cubicBezTo>
                  <a:cubicBezTo>
                    <a:pt x="850" y="0"/>
                    <a:pt x="1288" y="620"/>
                    <a:pt x="1327" y="1301"/>
                  </a:cubicBezTo>
                  <a:cubicBezTo>
                    <a:pt x="1349" y="1747"/>
                    <a:pt x="1145" y="2246"/>
                    <a:pt x="737" y="250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70;p15">
              <a:extLst>
                <a:ext uri="{FF2B5EF4-FFF2-40B4-BE49-F238E27FC236}">
                  <a16:creationId xmlns:a16="http://schemas.microsoft.com/office/drawing/2014/main" id="{87476785-4914-4C5E-A7B0-F01DDF1BBB8D}"/>
                </a:ext>
              </a:extLst>
            </p:cNvPr>
            <p:cNvSpPr/>
            <p:nvPr/>
          </p:nvSpPr>
          <p:spPr>
            <a:xfrm>
              <a:off x="2923908" y="1764419"/>
              <a:ext cx="657262" cy="1627887"/>
            </a:xfrm>
            <a:custGeom>
              <a:avLst/>
              <a:gdLst/>
              <a:ahLst/>
              <a:cxnLst/>
              <a:rect l="l" t="t" r="r" b="b"/>
              <a:pathLst>
                <a:path w="3708" h="9184" extrusionOk="0">
                  <a:moveTo>
                    <a:pt x="3595" y="1"/>
                  </a:moveTo>
                  <a:cubicBezTo>
                    <a:pt x="3205" y="4922"/>
                    <a:pt x="9" y="9102"/>
                    <a:pt x="0" y="9115"/>
                  </a:cubicBezTo>
                  <a:lnTo>
                    <a:pt x="91" y="9184"/>
                  </a:lnTo>
                  <a:cubicBezTo>
                    <a:pt x="100" y="9171"/>
                    <a:pt x="3313" y="4965"/>
                    <a:pt x="3707" y="14"/>
                  </a:cubicBezTo>
                  <a:lnTo>
                    <a:pt x="359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71;p15">
              <a:extLst>
                <a:ext uri="{FF2B5EF4-FFF2-40B4-BE49-F238E27FC236}">
                  <a16:creationId xmlns:a16="http://schemas.microsoft.com/office/drawing/2014/main" id="{DC88F325-F42A-413A-8079-E526DAA2D009}"/>
                </a:ext>
              </a:extLst>
            </p:cNvPr>
            <p:cNvSpPr/>
            <p:nvPr/>
          </p:nvSpPr>
          <p:spPr>
            <a:xfrm>
              <a:off x="1376124" y="2851871"/>
              <a:ext cx="292116" cy="384461"/>
            </a:xfrm>
            <a:custGeom>
              <a:avLst/>
              <a:gdLst/>
              <a:ahLst/>
              <a:cxnLst/>
              <a:rect l="l" t="t" r="r" b="b"/>
              <a:pathLst>
                <a:path w="1648" h="2169" extrusionOk="0">
                  <a:moveTo>
                    <a:pt x="685" y="2169"/>
                  </a:moveTo>
                  <a:cubicBezTo>
                    <a:pt x="685" y="2169"/>
                    <a:pt x="1448" y="1965"/>
                    <a:pt x="1548" y="1263"/>
                  </a:cubicBezTo>
                  <a:cubicBezTo>
                    <a:pt x="1648" y="565"/>
                    <a:pt x="1409" y="53"/>
                    <a:pt x="1357" y="27"/>
                  </a:cubicBezTo>
                  <a:cubicBezTo>
                    <a:pt x="1305" y="1"/>
                    <a:pt x="0" y="1302"/>
                    <a:pt x="685" y="216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72;p15">
              <a:extLst>
                <a:ext uri="{FF2B5EF4-FFF2-40B4-BE49-F238E27FC236}">
                  <a16:creationId xmlns:a16="http://schemas.microsoft.com/office/drawing/2014/main" id="{16EC6DB4-2C78-40BD-ADE8-F62B1C1449DA}"/>
                </a:ext>
              </a:extLst>
            </p:cNvPr>
            <p:cNvSpPr/>
            <p:nvPr/>
          </p:nvSpPr>
          <p:spPr>
            <a:xfrm>
              <a:off x="942560" y="2785046"/>
              <a:ext cx="384466" cy="211639"/>
            </a:xfrm>
            <a:custGeom>
              <a:avLst/>
              <a:gdLst/>
              <a:ahLst/>
              <a:cxnLst/>
              <a:rect l="l" t="t" r="r" b="b"/>
              <a:pathLst>
                <a:path w="2169" h="1194" extrusionOk="0">
                  <a:moveTo>
                    <a:pt x="2169" y="903"/>
                  </a:moveTo>
                  <a:cubicBezTo>
                    <a:pt x="2169" y="903"/>
                    <a:pt x="1857" y="170"/>
                    <a:pt x="1154" y="83"/>
                  </a:cubicBezTo>
                  <a:cubicBezTo>
                    <a:pt x="448" y="1"/>
                    <a:pt x="40" y="222"/>
                    <a:pt x="14" y="274"/>
                  </a:cubicBezTo>
                  <a:cubicBezTo>
                    <a:pt x="1" y="304"/>
                    <a:pt x="317" y="794"/>
                    <a:pt x="855" y="1024"/>
                  </a:cubicBezTo>
                  <a:cubicBezTo>
                    <a:pt x="1245" y="1189"/>
                    <a:pt x="1809" y="1193"/>
                    <a:pt x="2169" y="90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73;p15">
              <a:extLst>
                <a:ext uri="{FF2B5EF4-FFF2-40B4-BE49-F238E27FC236}">
                  <a16:creationId xmlns:a16="http://schemas.microsoft.com/office/drawing/2014/main" id="{A451017D-AF76-4ED9-AA4F-B684B104247C}"/>
                </a:ext>
              </a:extLst>
            </p:cNvPr>
            <p:cNvSpPr/>
            <p:nvPr/>
          </p:nvSpPr>
          <p:spPr>
            <a:xfrm>
              <a:off x="1231662" y="2563833"/>
              <a:ext cx="301333" cy="374357"/>
            </a:xfrm>
            <a:custGeom>
              <a:avLst/>
              <a:gdLst/>
              <a:ahLst/>
              <a:cxnLst/>
              <a:rect l="l" t="t" r="r" b="b"/>
              <a:pathLst>
                <a:path w="1700" h="2112" extrusionOk="0">
                  <a:moveTo>
                    <a:pt x="612" y="2112"/>
                  </a:moveTo>
                  <a:cubicBezTo>
                    <a:pt x="612" y="2112"/>
                    <a:pt x="1392" y="1969"/>
                    <a:pt x="1548" y="1279"/>
                  </a:cubicBezTo>
                  <a:cubicBezTo>
                    <a:pt x="1700" y="585"/>
                    <a:pt x="1505" y="61"/>
                    <a:pt x="1453" y="30"/>
                  </a:cubicBezTo>
                  <a:cubicBezTo>
                    <a:pt x="1405" y="0"/>
                    <a:pt x="0" y="1192"/>
                    <a:pt x="612" y="211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74;p15">
              <a:extLst>
                <a:ext uri="{FF2B5EF4-FFF2-40B4-BE49-F238E27FC236}">
                  <a16:creationId xmlns:a16="http://schemas.microsoft.com/office/drawing/2014/main" id="{4B4A5E3C-BEED-42AC-A424-52F2072E4E1F}"/>
                </a:ext>
              </a:extLst>
            </p:cNvPr>
            <p:cNvSpPr/>
            <p:nvPr/>
          </p:nvSpPr>
          <p:spPr>
            <a:xfrm>
              <a:off x="1105634" y="3115624"/>
              <a:ext cx="395988" cy="195332"/>
            </a:xfrm>
            <a:custGeom>
              <a:avLst/>
              <a:gdLst/>
              <a:ahLst/>
              <a:cxnLst/>
              <a:rect l="l" t="t" r="r" b="b"/>
              <a:pathLst>
                <a:path w="2234" h="1102" extrusionOk="0">
                  <a:moveTo>
                    <a:pt x="2233" y="681"/>
                  </a:moveTo>
                  <a:cubicBezTo>
                    <a:pt x="2233" y="681"/>
                    <a:pt x="1812" y="0"/>
                    <a:pt x="1106" y="22"/>
                  </a:cubicBezTo>
                  <a:cubicBezTo>
                    <a:pt x="399" y="48"/>
                    <a:pt x="26" y="325"/>
                    <a:pt x="9" y="382"/>
                  </a:cubicBezTo>
                  <a:cubicBezTo>
                    <a:pt x="0" y="416"/>
                    <a:pt x="386" y="854"/>
                    <a:pt x="954" y="997"/>
                  </a:cubicBezTo>
                  <a:cubicBezTo>
                    <a:pt x="1366" y="1101"/>
                    <a:pt x="1925" y="1023"/>
                    <a:pt x="2233" y="68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75;p15">
              <a:extLst>
                <a:ext uri="{FF2B5EF4-FFF2-40B4-BE49-F238E27FC236}">
                  <a16:creationId xmlns:a16="http://schemas.microsoft.com/office/drawing/2014/main" id="{0950F600-6F92-4986-BFE1-875AC9F8372E}"/>
                </a:ext>
              </a:extLst>
            </p:cNvPr>
            <p:cNvSpPr/>
            <p:nvPr/>
          </p:nvSpPr>
          <p:spPr>
            <a:xfrm>
              <a:off x="773637" y="2418485"/>
              <a:ext cx="384289" cy="211462"/>
            </a:xfrm>
            <a:custGeom>
              <a:avLst/>
              <a:gdLst/>
              <a:ahLst/>
              <a:cxnLst/>
              <a:rect l="l" t="t" r="r" b="b"/>
              <a:pathLst>
                <a:path w="2168" h="1193" extrusionOk="0">
                  <a:moveTo>
                    <a:pt x="2168" y="902"/>
                  </a:moveTo>
                  <a:cubicBezTo>
                    <a:pt x="2168" y="902"/>
                    <a:pt x="1856" y="170"/>
                    <a:pt x="1153" y="83"/>
                  </a:cubicBezTo>
                  <a:cubicBezTo>
                    <a:pt x="447" y="1"/>
                    <a:pt x="39" y="222"/>
                    <a:pt x="13" y="274"/>
                  </a:cubicBezTo>
                  <a:cubicBezTo>
                    <a:pt x="0" y="304"/>
                    <a:pt x="317" y="798"/>
                    <a:pt x="854" y="1024"/>
                  </a:cubicBezTo>
                  <a:cubicBezTo>
                    <a:pt x="1244" y="1189"/>
                    <a:pt x="1812" y="1193"/>
                    <a:pt x="2168" y="90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76;p15">
              <a:extLst>
                <a:ext uri="{FF2B5EF4-FFF2-40B4-BE49-F238E27FC236}">
                  <a16:creationId xmlns:a16="http://schemas.microsoft.com/office/drawing/2014/main" id="{E518B74B-2F3C-45A1-B562-6B648C27CA77}"/>
                </a:ext>
              </a:extLst>
            </p:cNvPr>
            <p:cNvSpPr/>
            <p:nvPr/>
          </p:nvSpPr>
          <p:spPr>
            <a:xfrm>
              <a:off x="1062562" y="2197096"/>
              <a:ext cx="301334" cy="374535"/>
            </a:xfrm>
            <a:custGeom>
              <a:avLst/>
              <a:gdLst/>
              <a:ahLst/>
              <a:cxnLst/>
              <a:rect l="l" t="t" r="r" b="b"/>
              <a:pathLst>
                <a:path w="1700" h="2113" extrusionOk="0">
                  <a:moveTo>
                    <a:pt x="612" y="2112"/>
                  </a:moveTo>
                  <a:cubicBezTo>
                    <a:pt x="612" y="2112"/>
                    <a:pt x="1392" y="1974"/>
                    <a:pt x="1548" y="1280"/>
                  </a:cubicBezTo>
                  <a:cubicBezTo>
                    <a:pt x="1700" y="586"/>
                    <a:pt x="1505" y="62"/>
                    <a:pt x="1453" y="31"/>
                  </a:cubicBezTo>
                  <a:cubicBezTo>
                    <a:pt x="1405" y="1"/>
                    <a:pt x="0" y="1193"/>
                    <a:pt x="612" y="211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77;p15">
              <a:extLst>
                <a:ext uri="{FF2B5EF4-FFF2-40B4-BE49-F238E27FC236}">
                  <a16:creationId xmlns:a16="http://schemas.microsoft.com/office/drawing/2014/main" id="{3837DDD3-70BC-4949-9F5B-8BFD58DD6215}"/>
                </a:ext>
              </a:extLst>
            </p:cNvPr>
            <p:cNvSpPr/>
            <p:nvPr/>
          </p:nvSpPr>
          <p:spPr>
            <a:xfrm>
              <a:off x="665158" y="1930506"/>
              <a:ext cx="352206" cy="259143"/>
            </a:xfrm>
            <a:custGeom>
              <a:avLst/>
              <a:gdLst/>
              <a:ahLst/>
              <a:cxnLst/>
              <a:rect l="l" t="t" r="r" b="b"/>
              <a:pathLst>
                <a:path w="1987" h="1462" extrusionOk="0">
                  <a:moveTo>
                    <a:pt x="1987" y="1249"/>
                  </a:moveTo>
                  <a:cubicBezTo>
                    <a:pt x="1987" y="1249"/>
                    <a:pt x="1843" y="469"/>
                    <a:pt x="1176" y="235"/>
                  </a:cubicBezTo>
                  <a:cubicBezTo>
                    <a:pt x="508" y="0"/>
                    <a:pt x="57" y="126"/>
                    <a:pt x="22" y="170"/>
                  </a:cubicBezTo>
                  <a:cubicBezTo>
                    <a:pt x="1" y="196"/>
                    <a:pt x="205" y="746"/>
                    <a:pt x="681" y="1089"/>
                  </a:cubicBezTo>
                  <a:cubicBezTo>
                    <a:pt x="1024" y="1332"/>
                    <a:pt x="1575" y="1462"/>
                    <a:pt x="1987" y="124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78;p15">
              <a:extLst>
                <a:ext uri="{FF2B5EF4-FFF2-40B4-BE49-F238E27FC236}">
                  <a16:creationId xmlns:a16="http://schemas.microsoft.com/office/drawing/2014/main" id="{35057279-AD07-4D58-AD14-657C6CE0E49B}"/>
                </a:ext>
              </a:extLst>
            </p:cNvPr>
            <p:cNvSpPr/>
            <p:nvPr/>
          </p:nvSpPr>
          <p:spPr>
            <a:xfrm>
              <a:off x="961881" y="1813696"/>
              <a:ext cx="317464" cy="340679"/>
            </a:xfrm>
            <a:custGeom>
              <a:avLst/>
              <a:gdLst/>
              <a:ahLst/>
              <a:cxnLst/>
              <a:rect l="l" t="t" r="r" b="b"/>
              <a:pathLst>
                <a:path w="1791" h="1922" extrusionOk="0">
                  <a:moveTo>
                    <a:pt x="395" y="1886"/>
                  </a:moveTo>
                  <a:cubicBezTo>
                    <a:pt x="395" y="1886"/>
                    <a:pt x="1188" y="1921"/>
                    <a:pt x="1488" y="1279"/>
                  </a:cubicBezTo>
                  <a:cubicBezTo>
                    <a:pt x="1791" y="638"/>
                    <a:pt x="1709" y="83"/>
                    <a:pt x="1670" y="44"/>
                  </a:cubicBezTo>
                  <a:cubicBezTo>
                    <a:pt x="1626" y="0"/>
                    <a:pt x="0" y="859"/>
                    <a:pt x="395" y="188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79;p15">
              <a:extLst>
                <a:ext uri="{FF2B5EF4-FFF2-40B4-BE49-F238E27FC236}">
                  <a16:creationId xmlns:a16="http://schemas.microsoft.com/office/drawing/2014/main" id="{D0B0B4B7-50F6-40CE-AF2E-0880E89F1170}"/>
                </a:ext>
              </a:extLst>
            </p:cNvPr>
            <p:cNvSpPr/>
            <p:nvPr/>
          </p:nvSpPr>
          <p:spPr>
            <a:xfrm>
              <a:off x="848793" y="1345569"/>
              <a:ext cx="239294" cy="444549"/>
            </a:xfrm>
            <a:custGeom>
              <a:avLst/>
              <a:gdLst/>
              <a:ahLst/>
              <a:cxnLst/>
              <a:rect l="l" t="t" r="r" b="b"/>
              <a:pathLst>
                <a:path w="1350" h="2508" extrusionOk="0">
                  <a:moveTo>
                    <a:pt x="612" y="2507"/>
                  </a:moveTo>
                  <a:cubicBezTo>
                    <a:pt x="612" y="2507"/>
                    <a:pt x="1349" y="2013"/>
                    <a:pt x="1193" y="1237"/>
                  </a:cubicBezTo>
                  <a:cubicBezTo>
                    <a:pt x="1042" y="461"/>
                    <a:pt x="604" y="10"/>
                    <a:pt x="539" y="1"/>
                  </a:cubicBezTo>
                  <a:cubicBezTo>
                    <a:pt x="500" y="1"/>
                    <a:pt x="62" y="621"/>
                    <a:pt x="23" y="1302"/>
                  </a:cubicBezTo>
                  <a:cubicBezTo>
                    <a:pt x="1" y="1744"/>
                    <a:pt x="200" y="2243"/>
                    <a:pt x="612" y="250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80;p15">
              <a:extLst>
                <a:ext uri="{FF2B5EF4-FFF2-40B4-BE49-F238E27FC236}">
                  <a16:creationId xmlns:a16="http://schemas.microsoft.com/office/drawing/2014/main" id="{FE809745-32FC-4816-9C1D-66B8ABDC3CF3}"/>
                </a:ext>
              </a:extLst>
            </p:cNvPr>
            <p:cNvSpPr/>
            <p:nvPr/>
          </p:nvSpPr>
          <p:spPr>
            <a:xfrm>
              <a:off x="943447" y="1743681"/>
              <a:ext cx="657262" cy="1627178"/>
            </a:xfrm>
            <a:custGeom>
              <a:avLst/>
              <a:gdLst/>
              <a:ahLst/>
              <a:cxnLst/>
              <a:rect l="l" t="t" r="r" b="b"/>
              <a:pathLst>
                <a:path w="3708" h="9180" extrusionOk="0">
                  <a:moveTo>
                    <a:pt x="113" y="1"/>
                  </a:moveTo>
                  <a:lnTo>
                    <a:pt x="0" y="10"/>
                  </a:lnTo>
                  <a:cubicBezTo>
                    <a:pt x="391" y="4961"/>
                    <a:pt x="3603" y="9167"/>
                    <a:pt x="3616" y="9180"/>
                  </a:cubicBezTo>
                  <a:lnTo>
                    <a:pt x="3707" y="9110"/>
                  </a:lnTo>
                  <a:cubicBezTo>
                    <a:pt x="3699" y="9097"/>
                    <a:pt x="503" y="4918"/>
                    <a:pt x="11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81;p15">
              <a:extLst>
                <a:ext uri="{FF2B5EF4-FFF2-40B4-BE49-F238E27FC236}">
                  <a16:creationId xmlns:a16="http://schemas.microsoft.com/office/drawing/2014/main" id="{391C316B-DF3D-45C5-8E00-1B1F97D6E4CB}"/>
                </a:ext>
              </a:extLst>
            </p:cNvPr>
            <p:cNvSpPr/>
            <p:nvPr/>
          </p:nvSpPr>
          <p:spPr>
            <a:xfrm>
              <a:off x="3069965" y="3403839"/>
              <a:ext cx="768578" cy="913914"/>
            </a:xfrm>
            <a:custGeom>
              <a:avLst/>
              <a:gdLst/>
              <a:ahLst/>
              <a:cxnLst/>
              <a:rect l="l" t="t" r="r" b="b"/>
              <a:pathLst>
                <a:path w="4336" h="5156" extrusionOk="0">
                  <a:moveTo>
                    <a:pt x="581" y="4774"/>
                  </a:moveTo>
                  <a:cubicBezTo>
                    <a:pt x="581" y="4774"/>
                    <a:pt x="0" y="3776"/>
                    <a:pt x="482" y="2502"/>
                  </a:cubicBezTo>
                  <a:cubicBezTo>
                    <a:pt x="1427" y="0"/>
                    <a:pt x="4336" y="989"/>
                    <a:pt x="2753" y="3776"/>
                  </a:cubicBezTo>
                  <a:cubicBezTo>
                    <a:pt x="1969" y="5155"/>
                    <a:pt x="642" y="4748"/>
                    <a:pt x="581" y="477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82;p15">
              <a:extLst>
                <a:ext uri="{FF2B5EF4-FFF2-40B4-BE49-F238E27FC236}">
                  <a16:creationId xmlns:a16="http://schemas.microsoft.com/office/drawing/2014/main" id="{8E4AB4B9-F47D-4F8A-8260-A5F6921AE48F}"/>
                </a:ext>
              </a:extLst>
            </p:cNvPr>
            <p:cNvSpPr/>
            <p:nvPr/>
          </p:nvSpPr>
          <p:spPr>
            <a:xfrm>
              <a:off x="3182876" y="3684963"/>
              <a:ext cx="389075" cy="472910"/>
            </a:xfrm>
            <a:custGeom>
              <a:avLst/>
              <a:gdLst/>
              <a:ahLst/>
              <a:cxnLst/>
              <a:rect l="l" t="t" r="r" b="b"/>
              <a:pathLst>
                <a:path w="2195" h="2668" extrusionOk="0">
                  <a:moveTo>
                    <a:pt x="239" y="2667"/>
                  </a:moveTo>
                  <a:cubicBezTo>
                    <a:pt x="239" y="2667"/>
                    <a:pt x="287" y="2542"/>
                    <a:pt x="404" y="2294"/>
                  </a:cubicBezTo>
                  <a:cubicBezTo>
                    <a:pt x="386" y="2299"/>
                    <a:pt x="334" y="2286"/>
                    <a:pt x="226" y="2130"/>
                  </a:cubicBezTo>
                  <a:cubicBezTo>
                    <a:pt x="105" y="1948"/>
                    <a:pt x="1" y="1592"/>
                    <a:pt x="1" y="1592"/>
                  </a:cubicBezTo>
                  <a:lnTo>
                    <a:pt x="404" y="2290"/>
                  </a:lnTo>
                  <a:cubicBezTo>
                    <a:pt x="469" y="2160"/>
                    <a:pt x="547" y="1995"/>
                    <a:pt x="655" y="1796"/>
                  </a:cubicBezTo>
                  <a:cubicBezTo>
                    <a:pt x="621" y="1774"/>
                    <a:pt x="573" y="1692"/>
                    <a:pt x="521" y="1488"/>
                  </a:cubicBezTo>
                  <a:cubicBezTo>
                    <a:pt x="438" y="1176"/>
                    <a:pt x="473" y="617"/>
                    <a:pt x="473" y="617"/>
                  </a:cubicBezTo>
                  <a:lnTo>
                    <a:pt x="681" y="1753"/>
                  </a:lnTo>
                  <a:cubicBezTo>
                    <a:pt x="759" y="1609"/>
                    <a:pt x="850" y="1445"/>
                    <a:pt x="954" y="1263"/>
                  </a:cubicBezTo>
                  <a:cubicBezTo>
                    <a:pt x="976" y="1228"/>
                    <a:pt x="998" y="1189"/>
                    <a:pt x="1019" y="1154"/>
                  </a:cubicBezTo>
                  <a:cubicBezTo>
                    <a:pt x="989" y="1111"/>
                    <a:pt x="954" y="1028"/>
                    <a:pt x="911" y="872"/>
                  </a:cubicBezTo>
                  <a:cubicBezTo>
                    <a:pt x="829" y="560"/>
                    <a:pt x="868" y="1"/>
                    <a:pt x="868" y="1"/>
                  </a:cubicBezTo>
                  <a:lnTo>
                    <a:pt x="1063" y="1085"/>
                  </a:lnTo>
                  <a:cubicBezTo>
                    <a:pt x="1553" y="287"/>
                    <a:pt x="1848" y="70"/>
                    <a:pt x="1848" y="70"/>
                  </a:cubicBezTo>
                  <a:cubicBezTo>
                    <a:pt x="1848" y="70"/>
                    <a:pt x="1531" y="526"/>
                    <a:pt x="1102" y="1215"/>
                  </a:cubicBezTo>
                  <a:lnTo>
                    <a:pt x="2194" y="877"/>
                  </a:lnTo>
                  <a:cubicBezTo>
                    <a:pt x="2194" y="877"/>
                    <a:pt x="1713" y="1167"/>
                    <a:pt x="1401" y="1237"/>
                  </a:cubicBezTo>
                  <a:cubicBezTo>
                    <a:pt x="1206" y="1280"/>
                    <a:pt x="1111" y="1276"/>
                    <a:pt x="1072" y="1263"/>
                  </a:cubicBezTo>
                  <a:cubicBezTo>
                    <a:pt x="967" y="1427"/>
                    <a:pt x="855" y="1609"/>
                    <a:pt x="742" y="1796"/>
                  </a:cubicBezTo>
                  <a:lnTo>
                    <a:pt x="1874" y="1605"/>
                  </a:lnTo>
                  <a:cubicBezTo>
                    <a:pt x="1874" y="1605"/>
                    <a:pt x="1358" y="1831"/>
                    <a:pt x="1037" y="1861"/>
                  </a:cubicBezTo>
                  <a:cubicBezTo>
                    <a:pt x="850" y="1878"/>
                    <a:pt x="759" y="1861"/>
                    <a:pt x="716" y="1844"/>
                  </a:cubicBezTo>
                  <a:cubicBezTo>
                    <a:pt x="629" y="1987"/>
                    <a:pt x="543" y="2138"/>
                    <a:pt x="452" y="2290"/>
                  </a:cubicBezTo>
                  <a:lnTo>
                    <a:pt x="1245" y="2446"/>
                  </a:lnTo>
                  <a:cubicBezTo>
                    <a:pt x="1245" y="2446"/>
                    <a:pt x="868" y="2464"/>
                    <a:pt x="660" y="2407"/>
                  </a:cubicBezTo>
                  <a:cubicBezTo>
                    <a:pt x="495" y="2360"/>
                    <a:pt x="452" y="2320"/>
                    <a:pt x="447" y="2299"/>
                  </a:cubicBezTo>
                  <a:cubicBezTo>
                    <a:pt x="378" y="2420"/>
                    <a:pt x="308" y="2542"/>
                    <a:pt x="239" y="2667"/>
                  </a:cubicBezTo>
                  <a:close/>
                </a:path>
              </a:pathLst>
            </a:custGeom>
            <a:solidFill>
              <a:srgbClr val="0068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83;p15">
              <a:extLst>
                <a:ext uri="{FF2B5EF4-FFF2-40B4-BE49-F238E27FC236}">
                  <a16:creationId xmlns:a16="http://schemas.microsoft.com/office/drawing/2014/main" id="{AB9E7C51-F7B4-4005-8A9E-51EC1139568F}"/>
                </a:ext>
              </a:extLst>
            </p:cNvPr>
            <p:cNvSpPr/>
            <p:nvPr/>
          </p:nvSpPr>
          <p:spPr>
            <a:xfrm>
              <a:off x="304800" y="3064752"/>
              <a:ext cx="835580" cy="915509"/>
            </a:xfrm>
            <a:custGeom>
              <a:avLst/>
              <a:gdLst/>
              <a:ahLst/>
              <a:cxnLst/>
              <a:rect l="l" t="t" r="r" b="b"/>
              <a:pathLst>
                <a:path w="4714" h="5165" extrusionOk="0">
                  <a:moveTo>
                    <a:pt x="3677" y="5165"/>
                  </a:moveTo>
                  <a:cubicBezTo>
                    <a:pt x="3677" y="5165"/>
                    <a:pt x="2519" y="5152"/>
                    <a:pt x="1670" y="4090"/>
                  </a:cubicBezTo>
                  <a:cubicBezTo>
                    <a:pt x="0" y="2000"/>
                    <a:pt x="2337" y="1"/>
                    <a:pt x="3928" y="2789"/>
                  </a:cubicBezTo>
                  <a:cubicBezTo>
                    <a:pt x="4713" y="4163"/>
                    <a:pt x="3681" y="5095"/>
                    <a:pt x="3677" y="516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84;p15">
              <a:extLst>
                <a:ext uri="{FF2B5EF4-FFF2-40B4-BE49-F238E27FC236}">
                  <a16:creationId xmlns:a16="http://schemas.microsoft.com/office/drawing/2014/main" id="{2DD70C29-6E33-4484-BABA-67815311A59A}"/>
                </a:ext>
              </a:extLst>
            </p:cNvPr>
            <p:cNvSpPr/>
            <p:nvPr/>
          </p:nvSpPr>
          <p:spPr>
            <a:xfrm>
              <a:off x="554551" y="3407561"/>
              <a:ext cx="406800" cy="479823"/>
            </a:xfrm>
            <a:custGeom>
              <a:avLst/>
              <a:gdLst/>
              <a:ahLst/>
              <a:cxnLst/>
              <a:rect l="l" t="t" r="r" b="b"/>
              <a:pathLst>
                <a:path w="2295" h="2707" extrusionOk="0">
                  <a:moveTo>
                    <a:pt x="1969" y="2706"/>
                  </a:moveTo>
                  <a:cubicBezTo>
                    <a:pt x="1969" y="2706"/>
                    <a:pt x="1886" y="2606"/>
                    <a:pt x="1735" y="2377"/>
                  </a:cubicBezTo>
                  <a:cubicBezTo>
                    <a:pt x="1730" y="2394"/>
                    <a:pt x="1691" y="2433"/>
                    <a:pt x="1501" y="2446"/>
                  </a:cubicBezTo>
                  <a:cubicBezTo>
                    <a:pt x="1284" y="2459"/>
                    <a:pt x="924" y="2364"/>
                    <a:pt x="924" y="2364"/>
                  </a:cubicBezTo>
                  <a:lnTo>
                    <a:pt x="1730" y="2372"/>
                  </a:lnTo>
                  <a:cubicBezTo>
                    <a:pt x="1652" y="2255"/>
                    <a:pt x="1553" y="2104"/>
                    <a:pt x="1436" y="1908"/>
                  </a:cubicBezTo>
                  <a:cubicBezTo>
                    <a:pt x="1397" y="1921"/>
                    <a:pt x="1301" y="1926"/>
                    <a:pt x="1097" y="1865"/>
                  </a:cubicBezTo>
                  <a:cubicBezTo>
                    <a:pt x="790" y="1778"/>
                    <a:pt x="330" y="1462"/>
                    <a:pt x="330" y="1462"/>
                  </a:cubicBezTo>
                  <a:lnTo>
                    <a:pt x="1410" y="1865"/>
                  </a:lnTo>
                  <a:cubicBezTo>
                    <a:pt x="1323" y="1722"/>
                    <a:pt x="1232" y="1562"/>
                    <a:pt x="1128" y="1379"/>
                  </a:cubicBezTo>
                  <a:cubicBezTo>
                    <a:pt x="1110" y="1340"/>
                    <a:pt x="1089" y="1301"/>
                    <a:pt x="1067" y="1262"/>
                  </a:cubicBezTo>
                  <a:cubicBezTo>
                    <a:pt x="1015" y="1267"/>
                    <a:pt x="924" y="1258"/>
                    <a:pt x="772" y="1215"/>
                  </a:cubicBezTo>
                  <a:cubicBezTo>
                    <a:pt x="460" y="1124"/>
                    <a:pt x="0" y="807"/>
                    <a:pt x="0" y="807"/>
                  </a:cubicBezTo>
                  <a:lnTo>
                    <a:pt x="1028" y="1193"/>
                  </a:lnTo>
                  <a:cubicBezTo>
                    <a:pt x="594" y="365"/>
                    <a:pt x="560" y="1"/>
                    <a:pt x="560" y="1"/>
                  </a:cubicBezTo>
                  <a:cubicBezTo>
                    <a:pt x="560" y="1"/>
                    <a:pt x="790" y="508"/>
                    <a:pt x="1158" y="1228"/>
                  </a:cubicBezTo>
                  <a:lnTo>
                    <a:pt x="1431" y="113"/>
                  </a:lnTo>
                  <a:cubicBezTo>
                    <a:pt x="1431" y="113"/>
                    <a:pt x="1431" y="673"/>
                    <a:pt x="1331" y="981"/>
                  </a:cubicBezTo>
                  <a:cubicBezTo>
                    <a:pt x="1271" y="1171"/>
                    <a:pt x="1219" y="1249"/>
                    <a:pt x="1184" y="1280"/>
                  </a:cubicBezTo>
                  <a:cubicBezTo>
                    <a:pt x="1275" y="1453"/>
                    <a:pt x="1375" y="1640"/>
                    <a:pt x="1479" y="1830"/>
                  </a:cubicBezTo>
                  <a:lnTo>
                    <a:pt x="1891" y="764"/>
                  </a:lnTo>
                  <a:cubicBezTo>
                    <a:pt x="1891" y="764"/>
                    <a:pt x="1821" y="1319"/>
                    <a:pt x="1683" y="1609"/>
                  </a:cubicBezTo>
                  <a:cubicBezTo>
                    <a:pt x="1605" y="1778"/>
                    <a:pt x="1544" y="1852"/>
                    <a:pt x="1505" y="1882"/>
                  </a:cubicBezTo>
                  <a:cubicBezTo>
                    <a:pt x="1583" y="2030"/>
                    <a:pt x="1670" y="2182"/>
                    <a:pt x="1756" y="2333"/>
                  </a:cubicBezTo>
                  <a:lnTo>
                    <a:pt x="2294" y="1735"/>
                  </a:lnTo>
                  <a:cubicBezTo>
                    <a:pt x="2294" y="1735"/>
                    <a:pt x="2116" y="2064"/>
                    <a:pt x="1960" y="2216"/>
                  </a:cubicBezTo>
                  <a:cubicBezTo>
                    <a:pt x="1839" y="2333"/>
                    <a:pt x="1782" y="2346"/>
                    <a:pt x="1761" y="2342"/>
                  </a:cubicBezTo>
                  <a:cubicBezTo>
                    <a:pt x="1830" y="2463"/>
                    <a:pt x="1899" y="2585"/>
                    <a:pt x="1969" y="2706"/>
                  </a:cubicBezTo>
                  <a:close/>
                </a:path>
              </a:pathLst>
            </a:custGeom>
            <a:solidFill>
              <a:srgbClr val="0068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85;p15">
              <a:extLst>
                <a:ext uri="{FF2B5EF4-FFF2-40B4-BE49-F238E27FC236}">
                  <a16:creationId xmlns:a16="http://schemas.microsoft.com/office/drawing/2014/main" id="{BDDEB7D6-0DAF-4F28-BD32-BA56F850329C}"/>
                </a:ext>
              </a:extLst>
            </p:cNvPr>
            <p:cNvSpPr/>
            <p:nvPr/>
          </p:nvSpPr>
          <p:spPr>
            <a:xfrm>
              <a:off x="580607" y="4206798"/>
              <a:ext cx="3327254" cy="523604"/>
            </a:xfrm>
            <a:custGeom>
              <a:avLst/>
              <a:gdLst/>
              <a:ahLst/>
              <a:cxnLst/>
              <a:rect l="l" t="t" r="r" b="b"/>
              <a:pathLst>
                <a:path w="18771" h="2954" extrusionOk="0">
                  <a:moveTo>
                    <a:pt x="9383" y="1"/>
                  </a:moveTo>
                  <a:cubicBezTo>
                    <a:pt x="4202" y="1"/>
                    <a:pt x="1" y="660"/>
                    <a:pt x="1" y="1475"/>
                  </a:cubicBezTo>
                  <a:cubicBezTo>
                    <a:pt x="1" y="2290"/>
                    <a:pt x="4202" y="2953"/>
                    <a:pt x="9383" y="2953"/>
                  </a:cubicBezTo>
                  <a:cubicBezTo>
                    <a:pt x="14569" y="2953"/>
                    <a:pt x="18770" y="2290"/>
                    <a:pt x="18770" y="1475"/>
                  </a:cubicBezTo>
                  <a:cubicBezTo>
                    <a:pt x="18770" y="660"/>
                    <a:pt x="14569" y="1"/>
                    <a:pt x="93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86;p15">
              <a:extLst>
                <a:ext uri="{FF2B5EF4-FFF2-40B4-BE49-F238E27FC236}">
                  <a16:creationId xmlns:a16="http://schemas.microsoft.com/office/drawing/2014/main" id="{0D151458-C5CE-4A6E-B1EF-7C0298724196}"/>
                </a:ext>
              </a:extLst>
            </p:cNvPr>
            <p:cNvSpPr/>
            <p:nvPr/>
          </p:nvSpPr>
          <p:spPr>
            <a:xfrm>
              <a:off x="1517573" y="1245775"/>
              <a:ext cx="1740112" cy="2987414"/>
            </a:xfrm>
            <a:custGeom>
              <a:avLst/>
              <a:gdLst/>
              <a:ahLst/>
              <a:cxnLst/>
              <a:rect l="l" t="t" r="r" b="b"/>
              <a:pathLst>
                <a:path w="9817" h="16854" extrusionOk="0">
                  <a:moveTo>
                    <a:pt x="724" y="0"/>
                  </a:moveTo>
                  <a:cubicBezTo>
                    <a:pt x="325" y="0"/>
                    <a:pt x="0" y="343"/>
                    <a:pt x="0" y="763"/>
                  </a:cubicBezTo>
                  <a:lnTo>
                    <a:pt x="0" y="16090"/>
                  </a:lnTo>
                  <a:cubicBezTo>
                    <a:pt x="0" y="16511"/>
                    <a:pt x="325" y="16853"/>
                    <a:pt x="724" y="16853"/>
                  </a:cubicBezTo>
                  <a:lnTo>
                    <a:pt x="9088" y="16853"/>
                  </a:lnTo>
                  <a:cubicBezTo>
                    <a:pt x="9491" y="16853"/>
                    <a:pt x="9816" y="16511"/>
                    <a:pt x="9816" y="16090"/>
                  </a:cubicBezTo>
                  <a:lnTo>
                    <a:pt x="9816" y="763"/>
                  </a:lnTo>
                  <a:cubicBezTo>
                    <a:pt x="9816" y="343"/>
                    <a:pt x="9491" y="0"/>
                    <a:pt x="90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87;p15">
              <a:extLst>
                <a:ext uri="{FF2B5EF4-FFF2-40B4-BE49-F238E27FC236}">
                  <a16:creationId xmlns:a16="http://schemas.microsoft.com/office/drawing/2014/main" id="{3876FF98-4B33-48C5-90A6-721C3239B2E5}"/>
                </a:ext>
              </a:extLst>
            </p:cNvPr>
            <p:cNvSpPr/>
            <p:nvPr/>
          </p:nvSpPr>
          <p:spPr>
            <a:xfrm>
              <a:off x="1648209" y="1577062"/>
              <a:ext cx="1478838" cy="2347887"/>
            </a:xfrm>
            <a:custGeom>
              <a:avLst/>
              <a:gdLst/>
              <a:ahLst/>
              <a:cxnLst/>
              <a:rect l="l" t="t" r="r" b="b"/>
              <a:pathLst>
                <a:path w="8343" h="13246" extrusionOk="0">
                  <a:moveTo>
                    <a:pt x="0" y="0"/>
                  </a:moveTo>
                  <a:lnTo>
                    <a:pt x="0" y="13246"/>
                  </a:lnTo>
                  <a:lnTo>
                    <a:pt x="8342" y="13246"/>
                  </a:lnTo>
                  <a:lnTo>
                    <a:pt x="83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88;p15">
              <a:extLst>
                <a:ext uri="{FF2B5EF4-FFF2-40B4-BE49-F238E27FC236}">
                  <a16:creationId xmlns:a16="http://schemas.microsoft.com/office/drawing/2014/main" id="{D779EDFB-18D8-4A39-A293-DA3068F69BC7}"/>
                </a:ext>
              </a:extLst>
            </p:cNvPr>
            <p:cNvSpPr/>
            <p:nvPr/>
          </p:nvSpPr>
          <p:spPr>
            <a:xfrm>
              <a:off x="2132999" y="1367194"/>
              <a:ext cx="508190" cy="106174"/>
            </a:xfrm>
            <a:custGeom>
              <a:avLst/>
              <a:gdLst/>
              <a:ahLst/>
              <a:cxnLst/>
              <a:rect l="l" t="t" r="r" b="b"/>
              <a:pathLst>
                <a:path w="2867" h="599" extrusionOk="0">
                  <a:moveTo>
                    <a:pt x="300" y="0"/>
                  </a:moveTo>
                  <a:cubicBezTo>
                    <a:pt x="135" y="0"/>
                    <a:pt x="1" y="135"/>
                    <a:pt x="1" y="300"/>
                  </a:cubicBezTo>
                  <a:cubicBezTo>
                    <a:pt x="1" y="464"/>
                    <a:pt x="135" y="599"/>
                    <a:pt x="300" y="599"/>
                  </a:cubicBezTo>
                  <a:lnTo>
                    <a:pt x="2568" y="599"/>
                  </a:lnTo>
                  <a:cubicBezTo>
                    <a:pt x="2732" y="599"/>
                    <a:pt x="2867" y="464"/>
                    <a:pt x="2867" y="300"/>
                  </a:cubicBezTo>
                  <a:cubicBezTo>
                    <a:pt x="2867" y="135"/>
                    <a:pt x="2732" y="0"/>
                    <a:pt x="2568" y="0"/>
                  </a:cubicBezTo>
                  <a:close/>
                </a:path>
              </a:pathLst>
            </a:custGeom>
            <a:solidFill>
              <a:srgbClr val="E1DC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89;p15">
              <a:extLst>
                <a:ext uri="{FF2B5EF4-FFF2-40B4-BE49-F238E27FC236}">
                  <a16:creationId xmlns:a16="http://schemas.microsoft.com/office/drawing/2014/main" id="{AA5E84CE-3CEB-4436-AE62-5E65B01BC2D5}"/>
                </a:ext>
              </a:extLst>
            </p:cNvPr>
            <p:cNvSpPr/>
            <p:nvPr/>
          </p:nvSpPr>
          <p:spPr>
            <a:xfrm>
              <a:off x="2294478" y="3980090"/>
              <a:ext cx="186118" cy="186292"/>
            </a:xfrm>
            <a:custGeom>
              <a:avLst/>
              <a:gdLst/>
              <a:ahLst/>
              <a:cxnLst/>
              <a:rect l="l" t="t" r="r" b="b"/>
              <a:pathLst>
                <a:path w="1050" h="1051" extrusionOk="0">
                  <a:moveTo>
                    <a:pt x="525" y="1"/>
                  </a:moveTo>
                  <a:cubicBezTo>
                    <a:pt x="235" y="1"/>
                    <a:pt x="0" y="235"/>
                    <a:pt x="0" y="525"/>
                  </a:cubicBezTo>
                  <a:cubicBezTo>
                    <a:pt x="0" y="816"/>
                    <a:pt x="235" y="1050"/>
                    <a:pt x="525" y="1050"/>
                  </a:cubicBezTo>
                  <a:cubicBezTo>
                    <a:pt x="816" y="1050"/>
                    <a:pt x="1050" y="816"/>
                    <a:pt x="1050" y="525"/>
                  </a:cubicBezTo>
                  <a:cubicBezTo>
                    <a:pt x="1050" y="235"/>
                    <a:pt x="816" y="1"/>
                    <a:pt x="525" y="1"/>
                  </a:cubicBezTo>
                  <a:close/>
                </a:path>
              </a:pathLst>
            </a:custGeom>
            <a:solidFill>
              <a:srgbClr val="8F94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90;p15">
              <a:extLst>
                <a:ext uri="{FF2B5EF4-FFF2-40B4-BE49-F238E27FC236}">
                  <a16:creationId xmlns:a16="http://schemas.microsoft.com/office/drawing/2014/main" id="{23C5D6FB-FE80-4DAB-B589-D930034ECA0B}"/>
                </a:ext>
              </a:extLst>
            </p:cNvPr>
            <p:cNvSpPr/>
            <p:nvPr/>
          </p:nvSpPr>
          <p:spPr>
            <a:xfrm>
              <a:off x="2304404" y="3990194"/>
              <a:ext cx="166265" cy="166972"/>
            </a:xfrm>
            <a:custGeom>
              <a:avLst/>
              <a:gdLst/>
              <a:ahLst/>
              <a:cxnLst/>
              <a:rect l="l" t="t" r="r" b="b"/>
              <a:pathLst>
                <a:path w="938" h="942" extrusionOk="0">
                  <a:moveTo>
                    <a:pt x="469" y="0"/>
                  </a:moveTo>
                  <a:cubicBezTo>
                    <a:pt x="209" y="0"/>
                    <a:pt x="1" y="213"/>
                    <a:pt x="1" y="468"/>
                  </a:cubicBezTo>
                  <a:cubicBezTo>
                    <a:pt x="1" y="729"/>
                    <a:pt x="209" y="941"/>
                    <a:pt x="469" y="941"/>
                  </a:cubicBezTo>
                  <a:cubicBezTo>
                    <a:pt x="729" y="941"/>
                    <a:pt x="937" y="729"/>
                    <a:pt x="937" y="468"/>
                  </a:cubicBezTo>
                  <a:cubicBezTo>
                    <a:pt x="937" y="213"/>
                    <a:pt x="729" y="0"/>
                    <a:pt x="469" y="0"/>
                  </a:cubicBezTo>
                  <a:close/>
                </a:path>
              </a:pathLst>
            </a:custGeom>
            <a:solidFill>
              <a:srgbClr val="98A4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91;p15">
              <a:extLst>
                <a:ext uri="{FF2B5EF4-FFF2-40B4-BE49-F238E27FC236}">
                  <a16:creationId xmlns:a16="http://schemas.microsoft.com/office/drawing/2014/main" id="{80DBB515-0471-403F-8B69-1A634E245607}"/>
                </a:ext>
              </a:extLst>
            </p:cNvPr>
            <p:cNvSpPr/>
            <p:nvPr/>
          </p:nvSpPr>
          <p:spPr>
            <a:xfrm>
              <a:off x="2171464" y="1383324"/>
              <a:ext cx="425944" cy="74801"/>
            </a:xfrm>
            <a:custGeom>
              <a:avLst/>
              <a:gdLst/>
              <a:ahLst/>
              <a:cxnLst/>
              <a:rect l="l" t="t" r="r" b="b"/>
              <a:pathLst>
                <a:path w="2403" h="422" extrusionOk="0">
                  <a:moveTo>
                    <a:pt x="252" y="0"/>
                  </a:moveTo>
                  <a:cubicBezTo>
                    <a:pt x="114" y="0"/>
                    <a:pt x="1" y="91"/>
                    <a:pt x="1" y="209"/>
                  </a:cubicBezTo>
                  <a:cubicBezTo>
                    <a:pt x="1" y="326"/>
                    <a:pt x="114" y="421"/>
                    <a:pt x="252" y="421"/>
                  </a:cubicBezTo>
                  <a:lnTo>
                    <a:pt x="2151" y="421"/>
                  </a:lnTo>
                  <a:cubicBezTo>
                    <a:pt x="2290" y="421"/>
                    <a:pt x="2403" y="326"/>
                    <a:pt x="2403" y="209"/>
                  </a:cubicBezTo>
                  <a:cubicBezTo>
                    <a:pt x="2403" y="91"/>
                    <a:pt x="2290" y="0"/>
                    <a:pt x="2151" y="0"/>
                  </a:cubicBezTo>
                  <a:close/>
                </a:path>
              </a:pathLst>
            </a:custGeom>
            <a:solidFill>
              <a:srgbClr val="1C24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92;p15">
              <a:extLst>
                <a:ext uri="{FF2B5EF4-FFF2-40B4-BE49-F238E27FC236}">
                  <a16:creationId xmlns:a16="http://schemas.microsoft.com/office/drawing/2014/main" id="{FA761C9E-0EFC-4185-85FB-A920F83A495C}"/>
                </a:ext>
              </a:extLst>
            </p:cNvPr>
            <p:cNvSpPr/>
            <p:nvPr/>
          </p:nvSpPr>
          <p:spPr>
            <a:xfrm>
              <a:off x="1337660" y="1607727"/>
              <a:ext cx="2123692" cy="284490"/>
            </a:xfrm>
            <a:custGeom>
              <a:avLst/>
              <a:gdLst/>
              <a:ahLst/>
              <a:cxnLst/>
              <a:rect l="l" t="t" r="r" b="b"/>
              <a:pathLst>
                <a:path w="11981" h="1605" extrusionOk="0">
                  <a:moveTo>
                    <a:pt x="2671" y="0"/>
                  </a:moveTo>
                  <a:lnTo>
                    <a:pt x="1" y="1605"/>
                  </a:lnTo>
                  <a:lnTo>
                    <a:pt x="11980" y="1605"/>
                  </a:lnTo>
                  <a:lnTo>
                    <a:pt x="92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93;p15">
              <a:extLst>
                <a:ext uri="{FF2B5EF4-FFF2-40B4-BE49-F238E27FC236}">
                  <a16:creationId xmlns:a16="http://schemas.microsoft.com/office/drawing/2014/main" id="{B2787515-5CFE-4285-AFCC-BE9DFF04B042}"/>
                </a:ext>
              </a:extLst>
            </p:cNvPr>
            <p:cNvSpPr/>
            <p:nvPr/>
          </p:nvSpPr>
          <p:spPr>
            <a:xfrm>
              <a:off x="1337660" y="1892042"/>
              <a:ext cx="302929" cy="270665"/>
            </a:xfrm>
            <a:custGeom>
              <a:avLst/>
              <a:gdLst/>
              <a:ahLst/>
              <a:cxnLst/>
              <a:rect l="l" t="t" r="r" b="b"/>
              <a:pathLst>
                <a:path w="1709" h="1527" extrusionOk="0">
                  <a:moveTo>
                    <a:pt x="1" y="1"/>
                  </a:moveTo>
                  <a:lnTo>
                    <a:pt x="1" y="673"/>
                  </a:lnTo>
                  <a:cubicBezTo>
                    <a:pt x="1" y="1145"/>
                    <a:pt x="382" y="1527"/>
                    <a:pt x="855" y="1527"/>
                  </a:cubicBezTo>
                  <a:cubicBezTo>
                    <a:pt x="1327" y="1527"/>
                    <a:pt x="1709" y="1145"/>
                    <a:pt x="1709" y="673"/>
                  </a:cubicBezTo>
                  <a:lnTo>
                    <a:pt x="170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94;p15">
              <a:extLst>
                <a:ext uri="{FF2B5EF4-FFF2-40B4-BE49-F238E27FC236}">
                  <a16:creationId xmlns:a16="http://schemas.microsoft.com/office/drawing/2014/main" id="{C6FF82E5-F45B-43C1-B537-0F5BD097A9F7}"/>
                </a:ext>
              </a:extLst>
            </p:cNvPr>
            <p:cNvSpPr/>
            <p:nvPr/>
          </p:nvSpPr>
          <p:spPr>
            <a:xfrm>
              <a:off x="1640410" y="1892042"/>
              <a:ext cx="303815" cy="270665"/>
            </a:xfrm>
            <a:custGeom>
              <a:avLst/>
              <a:gdLst/>
              <a:ahLst/>
              <a:cxnLst/>
              <a:rect l="l" t="t" r="r" b="b"/>
              <a:pathLst>
                <a:path w="1714" h="1527" extrusionOk="0">
                  <a:moveTo>
                    <a:pt x="1" y="1"/>
                  </a:moveTo>
                  <a:lnTo>
                    <a:pt x="1" y="673"/>
                  </a:lnTo>
                  <a:cubicBezTo>
                    <a:pt x="1" y="1145"/>
                    <a:pt x="387" y="1527"/>
                    <a:pt x="859" y="1527"/>
                  </a:cubicBezTo>
                  <a:cubicBezTo>
                    <a:pt x="1332" y="1527"/>
                    <a:pt x="1713" y="1145"/>
                    <a:pt x="1713" y="673"/>
                  </a:cubicBezTo>
                  <a:lnTo>
                    <a:pt x="1713" y="1"/>
                  </a:lnTo>
                  <a:close/>
                </a:path>
              </a:pathLst>
            </a:custGeom>
            <a:solidFill>
              <a:srgbClr val="FFE0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95;p15">
              <a:extLst>
                <a:ext uri="{FF2B5EF4-FFF2-40B4-BE49-F238E27FC236}">
                  <a16:creationId xmlns:a16="http://schemas.microsoft.com/office/drawing/2014/main" id="{3E79B648-D796-492B-8993-969F4C8EE2BB}"/>
                </a:ext>
              </a:extLst>
            </p:cNvPr>
            <p:cNvSpPr/>
            <p:nvPr/>
          </p:nvSpPr>
          <p:spPr>
            <a:xfrm>
              <a:off x="1944047" y="1892042"/>
              <a:ext cx="303638" cy="270665"/>
            </a:xfrm>
            <a:custGeom>
              <a:avLst/>
              <a:gdLst/>
              <a:ahLst/>
              <a:cxnLst/>
              <a:rect l="l" t="t" r="r" b="b"/>
              <a:pathLst>
                <a:path w="1713" h="1527" extrusionOk="0">
                  <a:moveTo>
                    <a:pt x="0" y="1"/>
                  </a:moveTo>
                  <a:lnTo>
                    <a:pt x="0" y="673"/>
                  </a:lnTo>
                  <a:cubicBezTo>
                    <a:pt x="0" y="1145"/>
                    <a:pt x="386" y="1527"/>
                    <a:pt x="859" y="1527"/>
                  </a:cubicBezTo>
                  <a:cubicBezTo>
                    <a:pt x="1331" y="1527"/>
                    <a:pt x="1713" y="1145"/>
                    <a:pt x="1713" y="673"/>
                  </a:cubicBezTo>
                  <a:lnTo>
                    <a:pt x="171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96;p15">
              <a:extLst>
                <a:ext uri="{FF2B5EF4-FFF2-40B4-BE49-F238E27FC236}">
                  <a16:creationId xmlns:a16="http://schemas.microsoft.com/office/drawing/2014/main" id="{6DF28863-8789-41C3-8AE6-FC1ED8B621EF}"/>
                </a:ext>
              </a:extLst>
            </p:cNvPr>
            <p:cNvSpPr/>
            <p:nvPr/>
          </p:nvSpPr>
          <p:spPr>
            <a:xfrm>
              <a:off x="2247683" y="1892042"/>
              <a:ext cx="303638" cy="270665"/>
            </a:xfrm>
            <a:custGeom>
              <a:avLst/>
              <a:gdLst/>
              <a:ahLst/>
              <a:cxnLst/>
              <a:rect l="l" t="t" r="r" b="b"/>
              <a:pathLst>
                <a:path w="1713" h="1527" extrusionOk="0">
                  <a:moveTo>
                    <a:pt x="0" y="1"/>
                  </a:moveTo>
                  <a:lnTo>
                    <a:pt x="0" y="673"/>
                  </a:lnTo>
                  <a:cubicBezTo>
                    <a:pt x="0" y="1145"/>
                    <a:pt x="382" y="1527"/>
                    <a:pt x="854" y="1527"/>
                  </a:cubicBezTo>
                  <a:cubicBezTo>
                    <a:pt x="1327" y="1527"/>
                    <a:pt x="1713" y="1145"/>
                    <a:pt x="1713" y="673"/>
                  </a:cubicBezTo>
                  <a:lnTo>
                    <a:pt x="1713" y="1"/>
                  </a:lnTo>
                  <a:close/>
                </a:path>
              </a:pathLst>
            </a:custGeom>
            <a:solidFill>
              <a:srgbClr val="FFE0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97;p15">
              <a:extLst>
                <a:ext uri="{FF2B5EF4-FFF2-40B4-BE49-F238E27FC236}">
                  <a16:creationId xmlns:a16="http://schemas.microsoft.com/office/drawing/2014/main" id="{36AA3B97-0A74-4EAC-ABB0-48B43806962E}"/>
                </a:ext>
              </a:extLst>
            </p:cNvPr>
            <p:cNvSpPr/>
            <p:nvPr/>
          </p:nvSpPr>
          <p:spPr>
            <a:xfrm>
              <a:off x="2551142" y="1892042"/>
              <a:ext cx="303815" cy="270665"/>
            </a:xfrm>
            <a:custGeom>
              <a:avLst/>
              <a:gdLst/>
              <a:ahLst/>
              <a:cxnLst/>
              <a:rect l="l" t="t" r="r" b="b"/>
              <a:pathLst>
                <a:path w="1714" h="1527" extrusionOk="0">
                  <a:moveTo>
                    <a:pt x="1" y="1"/>
                  </a:moveTo>
                  <a:lnTo>
                    <a:pt x="1" y="673"/>
                  </a:lnTo>
                  <a:cubicBezTo>
                    <a:pt x="1" y="1145"/>
                    <a:pt x="382" y="1527"/>
                    <a:pt x="855" y="1527"/>
                  </a:cubicBezTo>
                  <a:cubicBezTo>
                    <a:pt x="1327" y="1527"/>
                    <a:pt x="1713" y="1145"/>
                    <a:pt x="1713" y="673"/>
                  </a:cubicBezTo>
                  <a:lnTo>
                    <a:pt x="171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98;p15">
              <a:extLst>
                <a:ext uri="{FF2B5EF4-FFF2-40B4-BE49-F238E27FC236}">
                  <a16:creationId xmlns:a16="http://schemas.microsoft.com/office/drawing/2014/main" id="{9A7D155C-06C0-4F54-8A3A-D26EAC17F06E}"/>
                </a:ext>
              </a:extLst>
            </p:cNvPr>
            <p:cNvSpPr/>
            <p:nvPr/>
          </p:nvSpPr>
          <p:spPr>
            <a:xfrm>
              <a:off x="2854778" y="1892042"/>
              <a:ext cx="302929" cy="270665"/>
            </a:xfrm>
            <a:custGeom>
              <a:avLst/>
              <a:gdLst/>
              <a:ahLst/>
              <a:cxnLst/>
              <a:rect l="l" t="t" r="r" b="b"/>
              <a:pathLst>
                <a:path w="1709" h="1527" extrusionOk="0">
                  <a:moveTo>
                    <a:pt x="0" y="1"/>
                  </a:moveTo>
                  <a:lnTo>
                    <a:pt x="0" y="673"/>
                  </a:lnTo>
                  <a:cubicBezTo>
                    <a:pt x="0" y="1145"/>
                    <a:pt x="382" y="1527"/>
                    <a:pt x="854" y="1527"/>
                  </a:cubicBezTo>
                  <a:cubicBezTo>
                    <a:pt x="1327" y="1527"/>
                    <a:pt x="1709" y="1145"/>
                    <a:pt x="1709" y="673"/>
                  </a:cubicBezTo>
                  <a:lnTo>
                    <a:pt x="1709" y="1"/>
                  </a:lnTo>
                  <a:close/>
                </a:path>
              </a:pathLst>
            </a:custGeom>
            <a:solidFill>
              <a:srgbClr val="FFE0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99;p15">
              <a:extLst>
                <a:ext uri="{FF2B5EF4-FFF2-40B4-BE49-F238E27FC236}">
                  <a16:creationId xmlns:a16="http://schemas.microsoft.com/office/drawing/2014/main" id="{CDADFD7D-CB25-46F8-A7DA-259260D2C681}"/>
                </a:ext>
              </a:extLst>
            </p:cNvPr>
            <p:cNvSpPr/>
            <p:nvPr/>
          </p:nvSpPr>
          <p:spPr>
            <a:xfrm>
              <a:off x="3461165" y="1892042"/>
              <a:ext cx="303638" cy="270665"/>
            </a:xfrm>
            <a:custGeom>
              <a:avLst/>
              <a:gdLst/>
              <a:ahLst/>
              <a:cxnLst/>
              <a:rect l="l" t="t" r="r" b="b"/>
              <a:pathLst>
                <a:path w="1713" h="1527" extrusionOk="0">
                  <a:moveTo>
                    <a:pt x="0" y="1"/>
                  </a:moveTo>
                  <a:lnTo>
                    <a:pt x="0" y="673"/>
                  </a:lnTo>
                  <a:cubicBezTo>
                    <a:pt x="0" y="1145"/>
                    <a:pt x="382" y="1527"/>
                    <a:pt x="854" y="1527"/>
                  </a:cubicBezTo>
                  <a:cubicBezTo>
                    <a:pt x="1327" y="1527"/>
                    <a:pt x="1713" y="1145"/>
                    <a:pt x="1713" y="673"/>
                  </a:cubicBezTo>
                  <a:lnTo>
                    <a:pt x="1713" y="1"/>
                  </a:lnTo>
                  <a:close/>
                </a:path>
              </a:pathLst>
            </a:custGeom>
            <a:solidFill>
              <a:srgbClr val="FFE0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00;p15">
              <a:extLst>
                <a:ext uri="{FF2B5EF4-FFF2-40B4-BE49-F238E27FC236}">
                  <a16:creationId xmlns:a16="http://schemas.microsoft.com/office/drawing/2014/main" id="{E0CDF253-37CD-4CF8-BCA5-F032D234DF60}"/>
                </a:ext>
              </a:extLst>
            </p:cNvPr>
            <p:cNvSpPr/>
            <p:nvPr/>
          </p:nvSpPr>
          <p:spPr>
            <a:xfrm>
              <a:off x="3157529" y="1892042"/>
              <a:ext cx="303815" cy="270665"/>
            </a:xfrm>
            <a:custGeom>
              <a:avLst/>
              <a:gdLst/>
              <a:ahLst/>
              <a:cxnLst/>
              <a:rect l="l" t="t" r="r" b="b"/>
              <a:pathLst>
                <a:path w="1714" h="1527" extrusionOk="0">
                  <a:moveTo>
                    <a:pt x="1" y="1"/>
                  </a:moveTo>
                  <a:lnTo>
                    <a:pt x="1" y="673"/>
                  </a:lnTo>
                  <a:cubicBezTo>
                    <a:pt x="1" y="1145"/>
                    <a:pt x="386" y="1527"/>
                    <a:pt x="859" y="1527"/>
                  </a:cubicBezTo>
                  <a:cubicBezTo>
                    <a:pt x="1332" y="1527"/>
                    <a:pt x="1713" y="1145"/>
                    <a:pt x="1713" y="673"/>
                  </a:cubicBezTo>
                  <a:lnTo>
                    <a:pt x="171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01;p15">
              <a:extLst>
                <a:ext uri="{FF2B5EF4-FFF2-40B4-BE49-F238E27FC236}">
                  <a16:creationId xmlns:a16="http://schemas.microsoft.com/office/drawing/2014/main" id="{46D98EE4-79BC-4B5B-9931-4DD079780447}"/>
                </a:ext>
              </a:extLst>
            </p:cNvPr>
            <p:cNvSpPr/>
            <p:nvPr/>
          </p:nvSpPr>
          <p:spPr>
            <a:xfrm>
              <a:off x="1337660" y="1607727"/>
              <a:ext cx="638827" cy="284490"/>
            </a:xfrm>
            <a:custGeom>
              <a:avLst/>
              <a:gdLst/>
              <a:ahLst/>
              <a:cxnLst/>
              <a:rect l="l" t="t" r="r" b="b"/>
              <a:pathLst>
                <a:path w="3604" h="1605" extrusionOk="0">
                  <a:moveTo>
                    <a:pt x="2671" y="0"/>
                  </a:moveTo>
                  <a:lnTo>
                    <a:pt x="1" y="1605"/>
                  </a:lnTo>
                  <a:lnTo>
                    <a:pt x="1709" y="1605"/>
                  </a:lnTo>
                  <a:lnTo>
                    <a:pt x="3604" y="0"/>
                  </a:lnTo>
                  <a:close/>
                </a:path>
              </a:pathLst>
            </a:custGeom>
            <a:solidFill>
              <a:srgbClr val="FF8B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02;p15">
              <a:extLst>
                <a:ext uri="{FF2B5EF4-FFF2-40B4-BE49-F238E27FC236}">
                  <a16:creationId xmlns:a16="http://schemas.microsoft.com/office/drawing/2014/main" id="{086522BD-8808-48BB-939D-66211332E00A}"/>
                </a:ext>
              </a:extLst>
            </p:cNvPr>
            <p:cNvSpPr/>
            <p:nvPr/>
          </p:nvSpPr>
          <p:spPr>
            <a:xfrm>
              <a:off x="1944047" y="1607727"/>
              <a:ext cx="362841" cy="284490"/>
            </a:xfrm>
            <a:custGeom>
              <a:avLst/>
              <a:gdLst/>
              <a:ahLst/>
              <a:cxnLst/>
              <a:rect l="l" t="t" r="r" b="b"/>
              <a:pathLst>
                <a:path w="2047" h="1605" extrusionOk="0">
                  <a:moveTo>
                    <a:pt x="1115" y="0"/>
                  </a:moveTo>
                  <a:lnTo>
                    <a:pt x="0" y="1605"/>
                  </a:lnTo>
                  <a:lnTo>
                    <a:pt x="1713" y="1605"/>
                  </a:lnTo>
                  <a:lnTo>
                    <a:pt x="2047" y="0"/>
                  </a:lnTo>
                  <a:close/>
                </a:path>
              </a:pathLst>
            </a:custGeom>
            <a:solidFill>
              <a:srgbClr val="FF8B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03;p15">
              <a:extLst>
                <a:ext uri="{FF2B5EF4-FFF2-40B4-BE49-F238E27FC236}">
                  <a16:creationId xmlns:a16="http://schemas.microsoft.com/office/drawing/2014/main" id="{CC72C998-5C1E-43FF-801E-822A4C066225}"/>
                </a:ext>
              </a:extLst>
            </p:cNvPr>
            <p:cNvSpPr/>
            <p:nvPr/>
          </p:nvSpPr>
          <p:spPr>
            <a:xfrm>
              <a:off x="2472087" y="1607727"/>
              <a:ext cx="382871" cy="284490"/>
            </a:xfrm>
            <a:custGeom>
              <a:avLst/>
              <a:gdLst/>
              <a:ahLst/>
              <a:cxnLst/>
              <a:rect l="l" t="t" r="r" b="b"/>
              <a:pathLst>
                <a:path w="2160" h="1605" extrusionOk="0">
                  <a:moveTo>
                    <a:pt x="0" y="0"/>
                  </a:moveTo>
                  <a:lnTo>
                    <a:pt x="447" y="1605"/>
                  </a:lnTo>
                  <a:lnTo>
                    <a:pt x="2159" y="1605"/>
                  </a:lnTo>
                  <a:lnTo>
                    <a:pt x="937" y="0"/>
                  </a:lnTo>
                  <a:close/>
                </a:path>
              </a:pathLst>
            </a:custGeom>
            <a:solidFill>
              <a:srgbClr val="FF8B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04;p15">
              <a:extLst>
                <a:ext uri="{FF2B5EF4-FFF2-40B4-BE49-F238E27FC236}">
                  <a16:creationId xmlns:a16="http://schemas.microsoft.com/office/drawing/2014/main" id="{93CDEA82-ED2F-417F-BE13-D77B0F608394}"/>
                </a:ext>
              </a:extLst>
            </p:cNvPr>
            <p:cNvSpPr/>
            <p:nvPr/>
          </p:nvSpPr>
          <p:spPr>
            <a:xfrm>
              <a:off x="2803197" y="1607727"/>
              <a:ext cx="658148" cy="284490"/>
            </a:xfrm>
            <a:custGeom>
              <a:avLst/>
              <a:gdLst/>
              <a:ahLst/>
              <a:cxnLst/>
              <a:rect l="l" t="t" r="r" b="b"/>
              <a:pathLst>
                <a:path w="3713" h="1605" extrusionOk="0">
                  <a:moveTo>
                    <a:pt x="1" y="0"/>
                  </a:moveTo>
                  <a:lnTo>
                    <a:pt x="2000" y="1605"/>
                  </a:lnTo>
                  <a:lnTo>
                    <a:pt x="3712" y="1605"/>
                  </a:lnTo>
                  <a:lnTo>
                    <a:pt x="933" y="0"/>
                  </a:lnTo>
                  <a:close/>
                </a:path>
              </a:pathLst>
            </a:custGeom>
            <a:solidFill>
              <a:srgbClr val="FF8B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05;p15">
              <a:extLst>
                <a:ext uri="{FF2B5EF4-FFF2-40B4-BE49-F238E27FC236}">
                  <a16:creationId xmlns:a16="http://schemas.microsoft.com/office/drawing/2014/main" id="{9746D299-C6A4-4E66-9790-5BE1F253F451}"/>
                </a:ext>
              </a:extLst>
            </p:cNvPr>
            <p:cNvSpPr/>
            <p:nvPr/>
          </p:nvSpPr>
          <p:spPr>
            <a:xfrm>
              <a:off x="2968398" y="1607727"/>
              <a:ext cx="799597" cy="284490"/>
            </a:xfrm>
            <a:custGeom>
              <a:avLst/>
              <a:gdLst/>
              <a:ahLst/>
              <a:cxnLst/>
              <a:rect l="l" t="t" r="r" b="b"/>
              <a:pathLst>
                <a:path w="4511" h="1605" extrusionOk="0">
                  <a:moveTo>
                    <a:pt x="1" y="0"/>
                  </a:moveTo>
                  <a:lnTo>
                    <a:pt x="2780" y="1605"/>
                  </a:lnTo>
                  <a:lnTo>
                    <a:pt x="4510" y="1605"/>
                  </a:lnTo>
                  <a:lnTo>
                    <a:pt x="93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06;p15">
              <a:extLst>
                <a:ext uri="{FF2B5EF4-FFF2-40B4-BE49-F238E27FC236}">
                  <a16:creationId xmlns:a16="http://schemas.microsoft.com/office/drawing/2014/main" id="{87075FE3-6637-46D6-8CCD-995985FA15EB}"/>
                </a:ext>
              </a:extLst>
            </p:cNvPr>
            <p:cNvSpPr/>
            <p:nvPr/>
          </p:nvSpPr>
          <p:spPr>
            <a:xfrm>
              <a:off x="1034024" y="1892042"/>
              <a:ext cx="303815" cy="270665"/>
            </a:xfrm>
            <a:custGeom>
              <a:avLst/>
              <a:gdLst/>
              <a:ahLst/>
              <a:cxnLst/>
              <a:rect l="l" t="t" r="r" b="b"/>
              <a:pathLst>
                <a:path w="1714" h="1527" extrusionOk="0">
                  <a:moveTo>
                    <a:pt x="1" y="1"/>
                  </a:moveTo>
                  <a:lnTo>
                    <a:pt x="1" y="673"/>
                  </a:lnTo>
                  <a:cubicBezTo>
                    <a:pt x="1" y="1145"/>
                    <a:pt x="382" y="1527"/>
                    <a:pt x="855" y="1527"/>
                  </a:cubicBezTo>
                  <a:cubicBezTo>
                    <a:pt x="1328" y="1527"/>
                    <a:pt x="1714" y="1145"/>
                    <a:pt x="1714" y="673"/>
                  </a:cubicBezTo>
                  <a:lnTo>
                    <a:pt x="1714" y="1"/>
                  </a:lnTo>
                  <a:close/>
                </a:path>
              </a:pathLst>
            </a:custGeom>
            <a:solidFill>
              <a:srgbClr val="FFE0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07;p15">
              <a:extLst>
                <a:ext uri="{FF2B5EF4-FFF2-40B4-BE49-F238E27FC236}">
                  <a16:creationId xmlns:a16="http://schemas.microsoft.com/office/drawing/2014/main" id="{0D00DCF5-6DAE-4E6A-B60E-5FBF8C1CDE28}"/>
                </a:ext>
              </a:extLst>
            </p:cNvPr>
            <p:cNvSpPr/>
            <p:nvPr/>
          </p:nvSpPr>
          <p:spPr>
            <a:xfrm>
              <a:off x="1034024" y="1607727"/>
              <a:ext cx="779567" cy="284490"/>
            </a:xfrm>
            <a:custGeom>
              <a:avLst/>
              <a:gdLst/>
              <a:ahLst/>
              <a:cxnLst/>
              <a:rect l="l" t="t" r="r" b="b"/>
              <a:pathLst>
                <a:path w="4398" h="1605" extrusionOk="0">
                  <a:moveTo>
                    <a:pt x="3465" y="0"/>
                  </a:moveTo>
                  <a:lnTo>
                    <a:pt x="1" y="1605"/>
                  </a:lnTo>
                  <a:lnTo>
                    <a:pt x="1714" y="1605"/>
                  </a:lnTo>
                  <a:lnTo>
                    <a:pt x="43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08;p15">
              <a:extLst>
                <a:ext uri="{FF2B5EF4-FFF2-40B4-BE49-F238E27FC236}">
                  <a16:creationId xmlns:a16="http://schemas.microsoft.com/office/drawing/2014/main" id="{A4F0809A-3593-40B2-BB66-45F7386A6618}"/>
                </a:ext>
              </a:extLst>
            </p:cNvPr>
            <p:cNvSpPr/>
            <p:nvPr/>
          </p:nvSpPr>
          <p:spPr>
            <a:xfrm>
              <a:off x="1647323" y="1569263"/>
              <a:ext cx="1485042" cy="38641"/>
            </a:xfrm>
            <a:custGeom>
              <a:avLst/>
              <a:gdLst/>
              <a:ahLst/>
              <a:cxnLst/>
              <a:rect l="l" t="t" r="r" b="b"/>
              <a:pathLst>
                <a:path w="8378" h="218" extrusionOk="0">
                  <a:moveTo>
                    <a:pt x="1" y="1"/>
                  </a:moveTo>
                  <a:lnTo>
                    <a:pt x="1" y="217"/>
                  </a:lnTo>
                  <a:lnTo>
                    <a:pt x="8377" y="217"/>
                  </a:lnTo>
                  <a:lnTo>
                    <a:pt x="8377" y="1"/>
                  </a:lnTo>
                  <a:close/>
                </a:path>
              </a:pathLst>
            </a:custGeom>
            <a:solidFill>
              <a:srgbClr val="FF8B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09;p15">
              <a:extLst>
                <a:ext uri="{FF2B5EF4-FFF2-40B4-BE49-F238E27FC236}">
                  <a16:creationId xmlns:a16="http://schemas.microsoft.com/office/drawing/2014/main" id="{953E99BF-16B7-4D8A-93BD-C7D06B20F092}"/>
                </a:ext>
              </a:extLst>
            </p:cNvPr>
            <p:cNvSpPr/>
            <p:nvPr/>
          </p:nvSpPr>
          <p:spPr>
            <a:xfrm>
              <a:off x="1161647" y="2210035"/>
              <a:ext cx="904710" cy="783456"/>
            </a:xfrm>
            <a:custGeom>
              <a:avLst/>
              <a:gdLst/>
              <a:ahLst/>
              <a:cxnLst/>
              <a:rect l="l" t="t" r="r" b="b"/>
              <a:pathLst>
                <a:path w="5104" h="4420" extrusionOk="0">
                  <a:moveTo>
                    <a:pt x="931" y="975"/>
                  </a:moveTo>
                  <a:cubicBezTo>
                    <a:pt x="978" y="975"/>
                    <a:pt x="1024" y="987"/>
                    <a:pt x="1067" y="1012"/>
                  </a:cubicBezTo>
                  <a:cubicBezTo>
                    <a:pt x="1193" y="1090"/>
                    <a:pt x="1236" y="1250"/>
                    <a:pt x="1158" y="1376"/>
                  </a:cubicBezTo>
                  <a:cubicBezTo>
                    <a:pt x="1110" y="1459"/>
                    <a:pt x="1021" y="1506"/>
                    <a:pt x="931" y="1506"/>
                  </a:cubicBezTo>
                  <a:cubicBezTo>
                    <a:pt x="884" y="1506"/>
                    <a:pt x="837" y="1494"/>
                    <a:pt x="794" y="1467"/>
                  </a:cubicBezTo>
                  <a:cubicBezTo>
                    <a:pt x="668" y="1393"/>
                    <a:pt x="629" y="1229"/>
                    <a:pt x="703" y="1103"/>
                  </a:cubicBezTo>
                  <a:cubicBezTo>
                    <a:pt x="755" y="1020"/>
                    <a:pt x="842" y="975"/>
                    <a:pt x="931" y="975"/>
                  </a:cubicBezTo>
                  <a:close/>
                  <a:moveTo>
                    <a:pt x="1327" y="1"/>
                  </a:moveTo>
                  <a:cubicBezTo>
                    <a:pt x="1300" y="1"/>
                    <a:pt x="1273" y="8"/>
                    <a:pt x="1249" y="23"/>
                  </a:cubicBezTo>
                  <a:lnTo>
                    <a:pt x="109" y="652"/>
                  </a:lnTo>
                  <a:cubicBezTo>
                    <a:pt x="57" y="678"/>
                    <a:pt x="27" y="730"/>
                    <a:pt x="27" y="786"/>
                  </a:cubicBezTo>
                  <a:lnTo>
                    <a:pt x="1" y="2091"/>
                  </a:lnTo>
                  <a:cubicBezTo>
                    <a:pt x="1" y="2148"/>
                    <a:pt x="31" y="2200"/>
                    <a:pt x="79" y="2230"/>
                  </a:cubicBezTo>
                  <a:lnTo>
                    <a:pt x="3677" y="4398"/>
                  </a:lnTo>
                  <a:cubicBezTo>
                    <a:pt x="3702" y="4412"/>
                    <a:pt x="3728" y="4419"/>
                    <a:pt x="3755" y="4419"/>
                  </a:cubicBezTo>
                  <a:cubicBezTo>
                    <a:pt x="3809" y="4419"/>
                    <a:pt x="3862" y="4391"/>
                    <a:pt x="3894" y="4342"/>
                  </a:cubicBezTo>
                  <a:lnTo>
                    <a:pt x="5056" y="2408"/>
                  </a:lnTo>
                  <a:cubicBezTo>
                    <a:pt x="5104" y="2334"/>
                    <a:pt x="5078" y="2235"/>
                    <a:pt x="5004" y="2191"/>
                  </a:cubicBezTo>
                  <a:lnTo>
                    <a:pt x="1405" y="23"/>
                  </a:lnTo>
                  <a:cubicBezTo>
                    <a:pt x="1382" y="8"/>
                    <a:pt x="1354" y="1"/>
                    <a:pt x="132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10;p15">
              <a:extLst>
                <a:ext uri="{FF2B5EF4-FFF2-40B4-BE49-F238E27FC236}">
                  <a16:creationId xmlns:a16="http://schemas.microsoft.com/office/drawing/2014/main" id="{AA43021F-C8A1-4F09-9951-EDBCB61183B8}"/>
                </a:ext>
              </a:extLst>
            </p:cNvPr>
            <p:cNvSpPr/>
            <p:nvPr/>
          </p:nvSpPr>
          <p:spPr>
            <a:xfrm>
              <a:off x="1417602" y="2425398"/>
              <a:ext cx="212351" cy="221566"/>
            </a:xfrm>
            <a:custGeom>
              <a:avLst/>
              <a:gdLst/>
              <a:ahLst/>
              <a:cxnLst/>
              <a:rect l="l" t="t" r="r" b="b"/>
              <a:pathLst>
                <a:path w="1198" h="1250" extrusionOk="0">
                  <a:moveTo>
                    <a:pt x="386" y="1"/>
                  </a:moveTo>
                  <a:lnTo>
                    <a:pt x="178" y="378"/>
                  </a:lnTo>
                  <a:lnTo>
                    <a:pt x="417" y="508"/>
                  </a:lnTo>
                  <a:lnTo>
                    <a:pt x="499" y="356"/>
                  </a:lnTo>
                  <a:lnTo>
                    <a:pt x="759" y="499"/>
                  </a:lnTo>
                  <a:lnTo>
                    <a:pt x="0" y="1085"/>
                  </a:lnTo>
                  <a:lnTo>
                    <a:pt x="304" y="1249"/>
                  </a:lnTo>
                  <a:lnTo>
                    <a:pt x="1102" y="629"/>
                  </a:lnTo>
                  <a:lnTo>
                    <a:pt x="1197" y="452"/>
                  </a:lnTo>
                  <a:lnTo>
                    <a:pt x="3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11;p15">
              <a:extLst>
                <a:ext uri="{FF2B5EF4-FFF2-40B4-BE49-F238E27FC236}">
                  <a16:creationId xmlns:a16="http://schemas.microsoft.com/office/drawing/2014/main" id="{DBB6DB35-716D-491A-BADA-27B13EBE3116}"/>
                </a:ext>
              </a:extLst>
            </p:cNvPr>
            <p:cNvSpPr/>
            <p:nvPr/>
          </p:nvSpPr>
          <p:spPr>
            <a:xfrm>
              <a:off x="1545934" y="2519875"/>
              <a:ext cx="221569" cy="220502"/>
            </a:xfrm>
            <a:custGeom>
              <a:avLst/>
              <a:gdLst/>
              <a:ahLst/>
              <a:cxnLst/>
              <a:rect l="l" t="t" r="r" b="b"/>
              <a:pathLst>
                <a:path w="1250" h="1244" extrusionOk="0">
                  <a:moveTo>
                    <a:pt x="625" y="1"/>
                  </a:moveTo>
                  <a:lnTo>
                    <a:pt x="256" y="556"/>
                  </a:lnTo>
                  <a:lnTo>
                    <a:pt x="521" y="703"/>
                  </a:lnTo>
                  <a:cubicBezTo>
                    <a:pt x="673" y="786"/>
                    <a:pt x="690" y="846"/>
                    <a:pt x="655" y="907"/>
                  </a:cubicBezTo>
                  <a:cubicBezTo>
                    <a:pt x="636" y="943"/>
                    <a:pt x="602" y="960"/>
                    <a:pt x="560" y="960"/>
                  </a:cubicBezTo>
                  <a:cubicBezTo>
                    <a:pt x="524" y="960"/>
                    <a:pt x="484" y="948"/>
                    <a:pt x="443" y="924"/>
                  </a:cubicBezTo>
                  <a:cubicBezTo>
                    <a:pt x="347" y="872"/>
                    <a:pt x="265" y="790"/>
                    <a:pt x="217" y="695"/>
                  </a:cubicBezTo>
                  <a:lnTo>
                    <a:pt x="0" y="846"/>
                  </a:lnTo>
                  <a:cubicBezTo>
                    <a:pt x="61" y="968"/>
                    <a:pt x="187" y="1081"/>
                    <a:pt x="326" y="1159"/>
                  </a:cubicBezTo>
                  <a:cubicBezTo>
                    <a:pt x="434" y="1217"/>
                    <a:pt x="532" y="1243"/>
                    <a:pt x="618" y="1243"/>
                  </a:cubicBezTo>
                  <a:cubicBezTo>
                    <a:pt x="767" y="1243"/>
                    <a:pt x="878" y="1167"/>
                    <a:pt x="941" y="1055"/>
                  </a:cubicBezTo>
                  <a:cubicBezTo>
                    <a:pt x="1037" y="881"/>
                    <a:pt x="998" y="682"/>
                    <a:pt x="707" y="521"/>
                  </a:cubicBezTo>
                  <a:lnTo>
                    <a:pt x="642" y="482"/>
                  </a:lnTo>
                  <a:lnTo>
                    <a:pt x="733" y="348"/>
                  </a:lnTo>
                  <a:lnTo>
                    <a:pt x="1132" y="565"/>
                  </a:lnTo>
                  <a:lnTo>
                    <a:pt x="1249" y="348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12;p15">
              <a:extLst>
                <a:ext uri="{FF2B5EF4-FFF2-40B4-BE49-F238E27FC236}">
                  <a16:creationId xmlns:a16="http://schemas.microsoft.com/office/drawing/2014/main" id="{6597E05C-CC6D-4664-B912-4946C7ACD5A1}"/>
                </a:ext>
              </a:extLst>
            </p:cNvPr>
            <p:cNvSpPr/>
            <p:nvPr/>
          </p:nvSpPr>
          <p:spPr>
            <a:xfrm>
              <a:off x="1741977" y="2662741"/>
              <a:ext cx="113089" cy="121772"/>
            </a:xfrm>
            <a:custGeom>
              <a:avLst/>
              <a:gdLst/>
              <a:ahLst/>
              <a:cxnLst/>
              <a:rect l="l" t="t" r="r" b="b"/>
              <a:pathLst>
                <a:path w="638" h="687" extrusionOk="0">
                  <a:moveTo>
                    <a:pt x="255" y="37"/>
                  </a:moveTo>
                  <a:cubicBezTo>
                    <a:pt x="266" y="37"/>
                    <a:pt x="279" y="39"/>
                    <a:pt x="291" y="45"/>
                  </a:cubicBezTo>
                  <a:cubicBezTo>
                    <a:pt x="334" y="71"/>
                    <a:pt x="343" y="127"/>
                    <a:pt x="308" y="188"/>
                  </a:cubicBezTo>
                  <a:cubicBezTo>
                    <a:pt x="283" y="235"/>
                    <a:pt x="251" y="259"/>
                    <a:pt x="217" y="259"/>
                  </a:cubicBezTo>
                  <a:cubicBezTo>
                    <a:pt x="204" y="259"/>
                    <a:pt x="191" y="256"/>
                    <a:pt x="178" y="249"/>
                  </a:cubicBezTo>
                  <a:cubicBezTo>
                    <a:pt x="135" y="223"/>
                    <a:pt x="126" y="170"/>
                    <a:pt x="161" y="105"/>
                  </a:cubicBezTo>
                  <a:cubicBezTo>
                    <a:pt x="186" y="60"/>
                    <a:pt x="220" y="37"/>
                    <a:pt x="255" y="37"/>
                  </a:cubicBezTo>
                  <a:close/>
                  <a:moveTo>
                    <a:pt x="253" y="0"/>
                  </a:moveTo>
                  <a:cubicBezTo>
                    <a:pt x="204" y="0"/>
                    <a:pt x="157" y="32"/>
                    <a:pt x="126" y="88"/>
                  </a:cubicBezTo>
                  <a:cubicBezTo>
                    <a:pt x="82" y="166"/>
                    <a:pt x="95" y="244"/>
                    <a:pt x="161" y="279"/>
                  </a:cubicBezTo>
                  <a:cubicBezTo>
                    <a:pt x="180" y="289"/>
                    <a:pt x="199" y="294"/>
                    <a:pt x="219" y="294"/>
                  </a:cubicBezTo>
                  <a:cubicBezTo>
                    <a:pt x="266" y="294"/>
                    <a:pt x="312" y="265"/>
                    <a:pt x="343" y="210"/>
                  </a:cubicBezTo>
                  <a:cubicBezTo>
                    <a:pt x="386" y="127"/>
                    <a:pt x="373" y="49"/>
                    <a:pt x="308" y="14"/>
                  </a:cubicBezTo>
                  <a:cubicBezTo>
                    <a:pt x="290" y="5"/>
                    <a:pt x="271" y="0"/>
                    <a:pt x="253" y="0"/>
                  </a:cubicBezTo>
                  <a:close/>
                  <a:moveTo>
                    <a:pt x="598" y="179"/>
                  </a:moveTo>
                  <a:lnTo>
                    <a:pt x="0" y="483"/>
                  </a:lnTo>
                  <a:lnTo>
                    <a:pt x="39" y="509"/>
                  </a:lnTo>
                  <a:lnTo>
                    <a:pt x="637" y="201"/>
                  </a:lnTo>
                  <a:lnTo>
                    <a:pt x="598" y="179"/>
                  </a:lnTo>
                  <a:close/>
                  <a:moveTo>
                    <a:pt x="420" y="429"/>
                  </a:moveTo>
                  <a:cubicBezTo>
                    <a:pt x="433" y="429"/>
                    <a:pt x="447" y="432"/>
                    <a:pt x="460" y="439"/>
                  </a:cubicBezTo>
                  <a:cubicBezTo>
                    <a:pt x="503" y="465"/>
                    <a:pt x="512" y="517"/>
                    <a:pt x="477" y="582"/>
                  </a:cubicBezTo>
                  <a:cubicBezTo>
                    <a:pt x="452" y="626"/>
                    <a:pt x="418" y="650"/>
                    <a:pt x="385" y="650"/>
                  </a:cubicBezTo>
                  <a:cubicBezTo>
                    <a:pt x="372" y="650"/>
                    <a:pt x="359" y="646"/>
                    <a:pt x="347" y="639"/>
                  </a:cubicBezTo>
                  <a:cubicBezTo>
                    <a:pt x="304" y="617"/>
                    <a:pt x="295" y="561"/>
                    <a:pt x="330" y="500"/>
                  </a:cubicBezTo>
                  <a:cubicBezTo>
                    <a:pt x="355" y="453"/>
                    <a:pt x="387" y="429"/>
                    <a:pt x="420" y="429"/>
                  </a:cubicBezTo>
                  <a:close/>
                  <a:moveTo>
                    <a:pt x="419" y="394"/>
                  </a:moveTo>
                  <a:cubicBezTo>
                    <a:pt x="372" y="394"/>
                    <a:pt x="326" y="423"/>
                    <a:pt x="295" y="478"/>
                  </a:cubicBezTo>
                  <a:cubicBezTo>
                    <a:pt x="252" y="556"/>
                    <a:pt x="265" y="634"/>
                    <a:pt x="330" y="669"/>
                  </a:cubicBezTo>
                  <a:cubicBezTo>
                    <a:pt x="349" y="681"/>
                    <a:pt x="369" y="686"/>
                    <a:pt x="388" y="686"/>
                  </a:cubicBezTo>
                  <a:cubicBezTo>
                    <a:pt x="435" y="686"/>
                    <a:pt x="481" y="655"/>
                    <a:pt x="512" y="600"/>
                  </a:cubicBezTo>
                  <a:cubicBezTo>
                    <a:pt x="555" y="522"/>
                    <a:pt x="542" y="444"/>
                    <a:pt x="477" y="409"/>
                  </a:cubicBezTo>
                  <a:cubicBezTo>
                    <a:pt x="458" y="399"/>
                    <a:pt x="438" y="394"/>
                    <a:pt x="419" y="39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13;p15">
              <a:extLst>
                <a:ext uri="{FF2B5EF4-FFF2-40B4-BE49-F238E27FC236}">
                  <a16:creationId xmlns:a16="http://schemas.microsoft.com/office/drawing/2014/main" id="{B7F82A8F-C44D-4B9C-A9A7-8F1877C159E2}"/>
                </a:ext>
              </a:extLst>
            </p:cNvPr>
            <p:cNvSpPr/>
            <p:nvPr/>
          </p:nvSpPr>
          <p:spPr>
            <a:xfrm>
              <a:off x="3094426" y="2833436"/>
              <a:ext cx="190017" cy="189306"/>
            </a:xfrm>
            <a:custGeom>
              <a:avLst/>
              <a:gdLst/>
              <a:ahLst/>
              <a:cxnLst/>
              <a:rect l="l" t="t" r="r" b="b"/>
              <a:pathLst>
                <a:path w="1072" h="1068" extrusionOk="0">
                  <a:moveTo>
                    <a:pt x="317" y="1"/>
                  </a:moveTo>
                  <a:lnTo>
                    <a:pt x="1" y="313"/>
                  </a:lnTo>
                  <a:lnTo>
                    <a:pt x="755" y="1068"/>
                  </a:lnTo>
                  <a:lnTo>
                    <a:pt x="1072" y="751"/>
                  </a:lnTo>
                  <a:lnTo>
                    <a:pt x="31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14;p15">
              <a:extLst>
                <a:ext uri="{FF2B5EF4-FFF2-40B4-BE49-F238E27FC236}">
                  <a16:creationId xmlns:a16="http://schemas.microsoft.com/office/drawing/2014/main" id="{149AA617-ED12-490A-B82C-F1221B04BE07}"/>
                </a:ext>
              </a:extLst>
            </p:cNvPr>
            <p:cNvSpPr/>
            <p:nvPr/>
          </p:nvSpPr>
          <p:spPr>
            <a:xfrm>
              <a:off x="2493534" y="2284659"/>
              <a:ext cx="772477" cy="703692"/>
            </a:xfrm>
            <a:custGeom>
              <a:avLst/>
              <a:gdLst/>
              <a:ahLst/>
              <a:cxnLst/>
              <a:rect l="l" t="t" r="r" b="b"/>
              <a:pathLst>
                <a:path w="4358" h="3970" extrusionOk="0">
                  <a:moveTo>
                    <a:pt x="2179" y="248"/>
                  </a:moveTo>
                  <a:cubicBezTo>
                    <a:pt x="2622" y="248"/>
                    <a:pt x="3066" y="417"/>
                    <a:pt x="3404" y="756"/>
                  </a:cubicBezTo>
                  <a:cubicBezTo>
                    <a:pt x="4080" y="1436"/>
                    <a:pt x="4080" y="2533"/>
                    <a:pt x="3404" y="3210"/>
                  </a:cubicBezTo>
                  <a:cubicBezTo>
                    <a:pt x="3066" y="3550"/>
                    <a:pt x="2622" y="3720"/>
                    <a:pt x="2179" y="3720"/>
                  </a:cubicBezTo>
                  <a:cubicBezTo>
                    <a:pt x="1735" y="3720"/>
                    <a:pt x="1290" y="3550"/>
                    <a:pt x="950" y="3210"/>
                  </a:cubicBezTo>
                  <a:cubicBezTo>
                    <a:pt x="274" y="2533"/>
                    <a:pt x="274" y="1436"/>
                    <a:pt x="950" y="756"/>
                  </a:cubicBezTo>
                  <a:cubicBezTo>
                    <a:pt x="1290" y="417"/>
                    <a:pt x="1735" y="248"/>
                    <a:pt x="2179" y="248"/>
                  </a:cubicBezTo>
                  <a:close/>
                  <a:moveTo>
                    <a:pt x="2177" y="0"/>
                  </a:moveTo>
                  <a:cubicBezTo>
                    <a:pt x="1669" y="0"/>
                    <a:pt x="1160" y="194"/>
                    <a:pt x="772" y="582"/>
                  </a:cubicBezTo>
                  <a:cubicBezTo>
                    <a:pt x="0" y="1354"/>
                    <a:pt x="0" y="2611"/>
                    <a:pt x="772" y="3387"/>
                  </a:cubicBezTo>
                  <a:cubicBezTo>
                    <a:pt x="1160" y="3775"/>
                    <a:pt x="1669" y="3969"/>
                    <a:pt x="2177" y="3969"/>
                  </a:cubicBezTo>
                  <a:cubicBezTo>
                    <a:pt x="2685" y="3969"/>
                    <a:pt x="3194" y="3775"/>
                    <a:pt x="3582" y="3387"/>
                  </a:cubicBezTo>
                  <a:cubicBezTo>
                    <a:pt x="4358" y="2611"/>
                    <a:pt x="4358" y="1354"/>
                    <a:pt x="3582" y="582"/>
                  </a:cubicBezTo>
                  <a:cubicBezTo>
                    <a:pt x="3194" y="194"/>
                    <a:pt x="2685" y="0"/>
                    <a:pt x="21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15;p15">
              <a:extLst>
                <a:ext uri="{FF2B5EF4-FFF2-40B4-BE49-F238E27FC236}">
                  <a16:creationId xmlns:a16="http://schemas.microsoft.com/office/drawing/2014/main" id="{140D6821-562B-4EAE-8AF6-D1C224168CBA}"/>
                </a:ext>
              </a:extLst>
            </p:cNvPr>
            <p:cNvSpPr/>
            <p:nvPr/>
          </p:nvSpPr>
          <p:spPr>
            <a:xfrm>
              <a:off x="2541925" y="2328618"/>
              <a:ext cx="674987" cy="615598"/>
            </a:xfrm>
            <a:custGeom>
              <a:avLst/>
              <a:gdLst/>
              <a:ahLst/>
              <a:cxnLst/>
              <a:rect l="l" t="t" r="r" b="b"/>
              <a:pathLst>
                <a:path w="3808" h="3473" extrusionOk="0">
                  <a:moveTo>
                    <a:pt x="1906" y="0"/>
                  </a:moveTo>
                  <a:cubicBezTo>
                    <a:pt x="1462" y="0"/>
                    <a:pt x="1017" y="169"/>
                    <a:pt x="677" y="508"/>
                  </a:cubicBezTo>
                  <a:cubicBezTo>
                    <a:pt x="1" y="1188"/>
                    <a:pt x="1" y="2285"/>
                    <a:pt x="677" y="2962"/>
                  </a:cubicBezTo>
                  <a:cubicBezTo>
                    <a:pt x="1017" y="3302"/>
                    <a:pt x="1462" y="3472"/>
                    <a:pt x="1906" y="3472"/>
                  </a:cubicBezTo>
                  <a:cubicBezTo>
                    <a:pt x="2349" y="3472"/>
                    <a:pt x="2793" y="3302"/>
                    <a:pt x="3131" y="2962"/>
                  </a:cubicBezTo>
                  <a:cubicBezTo>
                    <a:pt x="3807" y="2285"/>
                    <a:pt x="3807" y="1188"/>
                    <a:pt x="3131" y="508"/>
                  </a:cubicBezTo>
                  <a:cubicBezTo>
                    <a:pt x="2793" y="169"/>
                    <a:pt x="2349" y="0"/>
                    <a:pt x="190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16;p15">
              <a:extLst>
                <a:ext uri="{FF2B5EF4-FFF2-40B4-BE49-F238E27FC236}">
                  <a16:creationId xmlns:a16="http://schemas.microsoft.com/office/drawing/2014/main" id="{A276C0D1-8489-4B95-92A2-1FCECC73C523}"/>
                </a:ext>
              </a:extLst>
            </p:cNvPr>
            <p:cNvSpPr/>
            <p:nvPr/>
          </p:nvSpPr>
          <p:spPr>
            <a:xfrm>
              <a:off x="3185180" y="2930749"/>
              <a:ext cx="472030" cy="445081"/>
            </a:xfrm>
            <a:custGeom>
              <a:avLst/>
              <a:gdLst/>
              <a:ahLst/>
              <a:cxnLst/>
              <a:rect l="l" t="t" r="r" b="b"/>
              <a:pathLst>
                <a:path w="2663" h="2511" extrusionOk="0">
                  <a:moveTo>
                    <a:pt x="706" y="0"/>
                  </a:moveTo>
                  <a:cubicBezTo>
                    <a:pt x="610" y="0"/>
                    <a:pt x="514" y="37"/>
                    <a:pt x="443" y="111"/>
                  </a:cubicBezTo>
                  <a:lnTo>
                    <a:pt x="148" y="401"/>
                  </a:lnTo>
                  <a:cubicBezTo>
                    <a:pt x="1" y="549"/>
                    <a:pt x="1" y="787"/>
                    <a:pt x="148" y="930"/>
                  </a:cubicBezTo>
                  <a:lnTo>
                    <a:pt x="1696" y="2400"/>
                  </a:lnTo>
                  <a:cubicBezTo>
                    <a:pt x="1767" y="2474"/>
                    <a:pt x="1863" y="2511"/>
                    <a:pt x="1959" y="2511"/>
                  </a:cubicBezTo>
                  <a:cubicBezTo>
                    <a:pt x="2055" y="2511"/>
                    <a:pt x="2151" y="2474"/>
                    <a:pt x="2225" y="2400"/>
                  </a:cubicBezTo>
                  <a:lnTo>
                    <a:pt x="2515" y="2105"/>
                  </a:lnTo>
                  <a:cubicBezTo>
                    <a:pt x="2663" y="1962"/>
                    <a:pt x="2663" y="1724"/>
                    <a:pt x="2515" y="1576"/>
                  </a:cubicBezTo>
                  <a:lnTo>
                    <a:pt x="972" y="111"/>
                  </a:lnTo>
                  <a:cubicBezTo>
                    <a:pt x="898" y="37"/>
                    <a:pt x="802" y="0"/>
                    <a:pt x="70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17;p15">
              <a:extLst>
                <a:ext uri="{FF2B5EF4-FFF2-40B4-BE49-F238E27FC236}">
                  <a16:creationId xmlns:a16="http://schemas.microsoft.com/office/drawing/2014/main" id="{D1677E04-52A1-4C39-B64D-57F470045F0D}"/>
                </a:ext>
              </a:extLst>
            </p:cNvPr>
            <p:cNvSpPr/>
            <p:nvPr/>
          </p:nvSpPr>
          <p:spPr>
            <a:xfrm>
              <a:off x="1777250" y="2849389"/>
              <a:ext cx="1252129" cy="1024874"/>
            </a:xfrm>
            <a:custGeom>
              <a:avLst/>
              <a:gdLst/>
              <a:ahLst/>
              <a:cxnLst/>
              <a:rect l="l" t="t" r="r" b="b"/>
              <a:pathLst>
                <a:path w="7064" h="5782" extrusionOk="0">
                  <a:moveTo>
                    <a:pt x="599" y="1741"/>
                  </a:moveTo>
                  <a:lnTo>
                    <a:pt x="4575" y="1801"/>
                  </a:lnTo>
                  <a:lnTo>
                    <a:pt x="6530" y="5261"/>
                  </a:lnTo>
                  <a:lnTo>
                    <a:pt x="599" y="1741"/>
                  </a:lnTo>
                  <a:close/>
                  <a:moveTo>
                    <a:pt x="5337" y="0"/>
                  </a:moveTo>
                  <a:cubicBezTo>
                    <a:pt x="5278" y="0"/>
                    <a:pt x="5219" y="14"/>
                    <a:pt x="5164" y="41"/>
                  </a:cubicBezTo>
                  <a:cubicBezTo>
                    <a:pt x="5151" y="45"/>
                    <a:pt x="5134" y="54"/>
                    <a:pt x="5117" y="67"/>
                  </a:cubicBezTo>
                  <a:cubicBezTo>
                    <a:pt x="5076" y="89"/>
                    <a:pt x="5012" y="122"/>
                    <a:pt x="4976" y="122"/>
                  </a:cubicBezTo>
                  <a:cubicBezTo>
                    <a:pt x="4970" y="122"/>
                    <a:pt x="4965" y="121"/>
                    <a:pt x="4961" y="119"/>
                  </a:cubicBezTo>
                  <a:cubicBezTo>
                    <a:pt x="4955" y="116"/>
                    <a:pt x="4949" y="115"/>
                    <a:pt x="4942" y="115"/>
                  </a:cubicBezTo>
                  <a:cubicBezTo>
                    <a:pt x="4930" y="115"/>
                    <a:pt x="4919" y="120"/>
                    <a:pt x="4913" y="132"/>
                  </a:cubicBezTo>
                  <a:cubicBezTo>
                    <a:pt x="4904" y="154"/>
                    <a:pt x="4909" y="171"/>
                    <a:pt x="4926" y="180"/>
                  </a:cubicBezTo>
                  <a:cubicBezTo>
                    <a:pt x="4943" y="188"/>
                    <a:pt x="4961" y="192"/>
                    <a:pt x="4979" y="192"/>
                  </a:cubicBezTo>
                  <a:cubicBezTo>
                    <a:pt x="5036" y="192"/>
                    <a:pt x="5099" y="157"/>
                    <a:pt x="5151" y="128"/>
                  </a:cubicBezTo>
                  <a:cubicBezTo>
                    <a:pt x="5169" y="119"/>
                    <a:pt x="5182" y="110"/>
                    <a:pt x="5195" y="102"/>
                  </a:cubicBezTo>
                  <a:cubicBezTo>
                    <a:pt x="5239" y="82"/>
                    <a:pt x="5287" y="73"/>
                    <a:pt x="5335" y="73"/>
                  </a:cubicBezTo>
                  <a:cubicBezTo>
                    <a:pt x="5394" y="73"/>
                    <a:pt x="5454" y="88"/>
                    <a:pt x="5507" y="119"/>
                  </a:cubicBezTo>
                  <a:cubicBezTo>
                    <a:pt x="5663" y="210"/>
                    <a:pt x="5715" y="414"/>
                    <a:pt x="5620" y="570"/>
                  </a:cubicBezTo>
                  <a:cubicBezTo>
                    <a:pt x="5533" y="722"/>
                    <a:pt x="5498" y="730"/>
                    <a:pt x="5147" y="817"/>
                  </a:cubicBezTo>
                  <a:lnTo>
                    <a:pt x="5130" y="821"/>
                  </a:lnTo>
                  <a:cubicBezTo>
                    <a:pt x="5112" y="826"/>
                    <a:pt x="5095" y="834"/>
                    <a:pt x="4913" y="1164"/>
                  </a:cubicBezTo>
                  <a:cubicBezTo>
                    <a:pt x="4780" y="1088"/>
                    <a:pt x="4636" y="1052"/>
                    <a:pt x="4494" y="1052"/>
                  </a:cubicBezTo>
                  <a:cubicBezTo>
                    <a:pt x="4419" y="1052"/>
                    <a:pt x="4344" y="1062"/>
                    <a:pt x="4271" y="1082"/>
                  </a:cubicBezTo>
                  <a:cubicBezTo>
                    <a:pt x="4067" y="1137"/>
                    <a:pt x="3333" y="1455"/>
                    <a:pt x="3080" y="1455"/>
                  </a:cubicBezTo>
                  <a:cubicBezTo>
                    <a:pt x="3075" y="1455"/>
                    <a:pt x="3071" y="1455"/>
                    <a:pt x="3066" y="1454"/>
                  </a:cubicBezTo>
                  <a:cubicBezTo>
                    <a:pt x="2654" y="1437"/>
                    <a:pt x="2225" y="1420"/>
                    <a:pt x="1843" y="1398"/>
                  </a:cubicBezTo>
                  <a:cubicBezTo>
                    <a:pt x="1163" y="1359"/>
                    <a:pt x="703" y="1285"/>
                    <a:pt x="677" y="1281"/>
                  </a:cubicBezTo>
                  <a:cubicBezTo>
                    <a:pt x="651" y="1278"/>
                    <a:pt x="624" y="1276"/>
                    <a:pt x="598" y="1276"/>
                  </a:cubicBezTo>
                  <a:cubicBezTo>
                    <a:pt x="386" y="1276"/>
                    <a:pt x="181" y="1383"/>
                    <a:pt x="66" y="1576"/>
                  </a:cubicBezTo>
                  <a:cubicBezTo>
                    <a:pt x="35" y="1628"/>
                    <a:pt x="14" y="1680"/>
                    <a:pt x="1" y="1732"/>
                  </a:cubicBezTo>
                  <a:lnTo>
                    <a:pt x="317" y="1736"/>
                  </a:lnTo>
                  <a:lnTo>
                    <a:pt x="6673" y="5508"/>
                  </a:lnTo>
                  <a:lnTo>
                    <a:pt x="6825" y="5781"/>
                  </a:lnTo>
                  <a:cubicBezTo>
                    <a:pt x="6868" y="5742"/>
                    <a:pt x="6903" y="5699"/>
                    <a:pt x="6933" y="5647"/>
                  </a:cubicBezTo>
                  <a:cubicBezTo>
                    <a:pt x="7063" y="5430"/>
                    <a:pt x="7042" y="5166"/>
                    <a:pt x="6899" y="4971"/>
                  </a:cubicBezTo>
                  <a:cubicBezTo>
                    <a:pt x="6881" y="4949"/>
                    <a:pt x="6600" y="4580"/>
                    <a:pt x="6235" y="4004"/>
                  </a:cubicBezTo>
                  <a:cubicBezTo>
                    <a:pt x="6036" y="3679"/>
                    <a:pt x="5815" y="3314"/>
                    <a:pt x="5598" y="2959"/>
                  </a:cubicBezTo>
                  <a:cubicBezTo>
                    <a:pt x="5477" y="2755"/>
                    <a:pt x="5399" y="1931"/>
                    <a:pt x="5351" y="1723"/>
                  </a:cubicBezTo>
                  <a:cubicBezTo>
                    <a:pt x="5303" y="1511"/>
                    <a:pt x="5173" y="1320"/>
                    <a:pt x="4974" y="1199"/>
                  </a:cubicBezTo>
                  <a:cubicBezTo>
                    <a:pt x="5052" y="1064"/>
                    <a:pt x="5130" y="921"/>
                    <a:pt x="5156" y="891"/>
                  </a:cubicBezTo>
                  <a:lnTo>
                    <a:pt x="5164" y="886"/>
                  </a:lnTo>
                  <a:cubicBezTo>
                    <a:pt x="5524" y="795"/>
                    <a:pt x="5576" y="782"/>
                    <a:pt x="5685" y="605"/>
                  </a:cubicBezTo>
                  <a:cubicBezTo>
                    <a:pt x="5797" y="418"/>
                    <a:pt x="5732" y="171"/>
                    <a:pt x="5542" y="58"/>
                  </a:cubicBezTo>
                  <a:cubicBezTo>
                    <a:pt x="5480" y="20"/>
                    <a:pt x="5408" y="0"/>
                    <a:pt x="5337" y="0"/>
                  </a:cubicBezTo>
                  <a:close/>
                </a:path>
              </a:pathLst>
            </a:custGeom>
            <a:solidFill>
              <a:srgbClr val="FF3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18;p15">
              <a:extLst>
                <a:ext uri="{FF2B5EF4-FFF2-40B4-BE49-F238E27FC236}">
                  <a16:creationId xmlns:a16="http://schemas.microsoft.com/office/drawing/2014/main" id="{DA9C34E8-4CDC-45DF-8714-5084B97B8F84}"/>
                </a:ext>
              </a:extLst>
            </p:cNvPr>
            <p:cNvSpPr/>
            <p:nvPr/>
          </p:nvSpPr>
          <p:spPr>
            <a:xfrm>
              <a:off x="827345" y="3706588"/>
              <a:ext cx="1379753" cy="767149"/>
            </a:xfrm>
            <a:custGeom>
              <a:avLst/>
              <a:gdLst/>
              <a:ahLst/>
              <a:cxnLst/>
              <a:rect l="l" t="t" r="r" b="b"/>
              <a:pathLst>
                <a:path w="7784" h="4328" extrusionOk="0">
                  <a:moveTo>
                    <a:pt x="707" y="486"/>
                  </a:moveTo>
                  <a:cubicBezTo>
                    <a:pt x="829" y="486"/>
                    <a:pt x="924" y="594"/>
                    <a:pt x="924" y="729"/>
                  </a:cubicBezTo>
                  <a:lnTo>
                    <a:pt x="924" y="3460"/>
                  </a:lnTo>
                  <a:cubicBezTo>
                    <a:pt x="924" y="3595"/>
                    <a:pt x="829" y="3703"/>
                    <a:pt x="707" y="3703"/>
                  </a:cubicBezTo>
                  <a:cubicBezTo>
                    <a:pt x="590" y="3703"/>
                    <a:pt x="491" y="3595"/>
                    <a:pt x="491" y="3460"/>
                  </a:cubicBezTo>
                  <a:lnTo>
                    <a:pt x="491" y="729"/>
                  </a:lnTo>
                  <a:cubicBezTo>
                    <a:pt x="491" y="594"/>
                    <a:pt x="590" y="486"/>
                    <a:pt x="707" y="486"/>
                  </a:cubicBezTo>
                  <a:close/>
                  <a:moveTo>
                    <a:pt x="1995" y="486"/>
                  </a:moveTo>
                  <a:cubicBezTo>
                    <a:pt x="2116" y="486"/>
                    <a:pt x="2212" y="594"/>
                    <a:pt x="2212" y="729"/>
                  </a:cubicBezTo>
                  <a:lnTo>
                    <a:pt x="2212" y="3460"/>
                  </a:lnTo>
                  <a:cubicBezTo>
                    <a:pt x="2212" y="3595"/>
                    <a:pt x="2116" y="3703"/>
                    <a:pt x="1995" y="3703"/>
                  </a:cubicBezTo>
                  <a:cubicBezTo>
                    <a:pt x="1874" y="3703"/>
                    <a:pt x="1778" y="3595"/>
                    <a:pt x="1778" y="3460"/>
                  </a:cubicBezTo>
                  <a:lnTo>
                    <a:pt x="1778" y="729"/>
                  </a:lnTo>
                  <a:cubicBezTo>
                    <a:pt x="1778" y="594"/>
                    <a:pt x="1874" y="486"/>
                    <a:pt x="1995" y="486"/>
                  </a:cubicBezTo>
                  <a:close/>
                  <a:moveTo>
                    <a:pt x="3283" y="486"/>
                  </a:moveTo>
                  <a:cubicBezTo>
                    <a:pt x="3400" y="486"/>
                    <a:pt x="3500" y="594"/>
                    <a:pt x="3500" y="729"/>
                  </a:cubicBezTo>
                  <a:lnTo>
                    <a:pt x="3500" y="3460"/>
                  </a:lnTo>
                  <a:cubicBezTo>
                    <a:pt x="3500" y="3595"/>
                    <a:pt x="3400" y="3703"/>
                    <a:pt x="3283" y="3703"/>
                  </a:cubicBezTo>
                  <a:cubicBezTo>
                    <a:pt x="3161" y="3703"/>
                    <a:pt x="3066" y="3595"/>
                    <a:pt x="3066" y="3460"/>
                  </a:cubicBezTo>
                  <a:lnTo>
                    <a:pt x="3066" y="729"/>
                  </a:lnTo>
                  <a:cubicBezTo>
                    <a:pt x="3066" y="594"/>
                    <a:pt x="3161" y="486"/>
                    <a:pt x="3283" y="486"/>
                  </a:cubicBezTo>
                  <a:close/>
                  <a:moveTo>
                    <a:pt x="4566" y="486"/>
                  </a:moveTo>
                  <a:cubicBezTo>
                    <a:pt x="4688" y="486"/>
                    <a:pt x="4783" y="594"/>
                    <a:pt x="4783" y="729"/>
                  </a:cubicBezTo>
                  <a:lnTo>
                    <a:pt x="4783" y="3460"/>
                  </a:lnTo>
                  <a:cubicBezTo>
                    <a:pt x="4783" y="3595"/>
                    <a:pt x="4688" y="3703"/>
                    <a:pt x="4566" y="3703"/>
                  </a:cubicBezTo>
                  <a:cubicBezTo>
                    <a:pt x="4449" y="3703"/>
                    <a:pt x="4349" y="3595"/>
                    <a:pt x="4349" y="3460"/>
                  </a:cubicBezTo>
                  <a:lnTo>
                    <a:pt x="4349" y="729"/>
                  </a:lnTo>
                  <a:cubicBezTo>
                    <a:pt x="4349" y="594"/>
                    <a:pt x="4449" y="486"/>
                    <a:pt x="4566" y="486"/>
                  </a:cubicBezTo>
                  <a:close/>
                  <a:moveTo>
                    <a:pt x="5854" y="486"/>
                  </a:moveTo>
                  <a:cubicBezTo>
                    <a:pt x="5975" y="486"/>
                    <a:pt x="6071" y="594"/>
                    <a:pt x="6071" y="729"/>
                  </a:cubicBezTo>
                  <a:lnTo>
                    <a:pt x="6071" y="3460"/>
                  </a:lnTo>
                  <a:cubicBezTo>
                    <a:pt x="6071" y="3595"/>
                    <a:pt x="5975" y="3703"/>
                    <a:pt x="5854" y="3703"/>
                  </a:cubicBezTo>
                  <a:cubicBezTo>
                    <a:pt x="5732" y="3703"/>
                    <a:pt x="5637" y="3595"/>
                    <a:pt x="5637" y="3460"/>
                  </a:cubicBezTo>
                  <a:lnTo>
                    <a:pt x="5637" y="729"/>
                  </a:lnTo>
                  <a:cubicBezTo>
                    <a:pt x="5637" y="594"/>
                    <a:pt x="5732" y="486"/>
                    <a:pt x="5854" y="486"/>
                  </a:cubicBezTo>
                  <a:close/>
                  <a:moveTo>
                    <a:pt x="7050" y="486"/>
                  </a:moveTo>
                  <a:cubicBezTo>
                    <a:pt x="7168" y="486"/>
                    <a:pt x="7267" y="594"/>
                    <a:pt x="7267" y="729"/>
                  </a:cubicBezTo>
                  <a:lnTo>
                    <a:pt x="7267" y="3460"/>
                  </a:lnTo>
                  <a:cubicBezTo>
                    <a:pt x="7267" y="3595"/>
                    <a:pt x="7168" y="3703"/>
                    <a:pt x="7050" y="3703"/>
                  </a:cubicBezTo>
                  <a:cubicBezTo>
                    <a:pt x="6929" y="3703"/>
                    <a:pt x="6834" y="3595"/>
                    <a:pt x="6834" y="3460"/>
                  </a:cubicBezTo>
                  <a:lnTo>
                    <a:pt x="6834" y="729"/>
                  </a:lnTo>
                  <a:cubicBezTo>
                    <a:pt x="6834" y="594"/>
                    <a:pt x="6929" y="486"/>
                    <a:pt x="7050" y="486"/>
                  </a:cubicBezTo>
                  <a:close/>
                  <a:moveTo>
                    <a:pt x="1" y="0"/>
                  </a:moveTo>
                  <a:lnTo>
                    <a:pt x="1" y="3495"/>
                  </a:lnTo>
                  <a:cubicBezTo>
                    <a:pt x="1" y="3954"/>
                    <a:pt x="373" y="4327"/>
                    <a:pt x="833" y="4327"/>
                  </a:cubicBezTo>
                  <a:lnTo>
                    <a:pt x="6955" y="4327"/>
                  </a:lnTo>
                  <a:cubicBezTo>
                    <a:pt x="7415" y="4327"/>
                    <a:pt x="7783" y="3954"/>
                    <a:pt x="7783" y="3495"/>
                  </a:cubicBezTo>
                  <a:lnTo>
                    <a:pt x="778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19;p15">
              <a:extLst>
                <a:ext uri="{FF2B5EF4-FFF2-40B4-BE49-F238E27FC236}">
                  <a16:creationId xmlns:a16="http://schemas.microsoft.com/office/drawing/2014/main" id="{851F6609-902A-4B85-9851-F3B72794468C}"/>
                </a:ext>
              </a:extLst>
            </p:cNvPr>
            <p:cNvSpPr/>
            <p:nvPr/>
          </p:nvSpPr>
          <p:spPr>
            <a:xfrm>
              <a:off x="775942" y="3479881"/>
              <a:ext cx="1483447" cy="226883"/>
            </a:xfrm>
            <a:custGeom>
              <a:avLst/>
              <a:gdLst/>
              <a:ahLst/>
              <a:cxnLst/>
              <a:rect l="l" t="t" r="r" b="b"/>
              <a:pathLst>
                <a:path w="8369" h="1280" extrusionOk="0">
                  <a:moveTo>
                    <a:pt x="0" y="0"/>
                  </a:moveTo>
                  <a:lnTo>
                    <a:pt x="0" y="1279"/>
                  </a:lnTo>
                  <a:lnTo>
                    <a:pt x="8368" y="1279"/>
                  </a:lnTo>
                  <a:lnTo>
                    <a:pt x="8368" y="0"/>
                  </a:lnTo>
                  <a:close/>
                </a:path>
              </a:pathLst>
            </a:custGeom>
            <a:solidFill>
              <a:srgbClr val="FFE0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20;p15">
              <a:extLst>
                <a:ext uri="{FF2B5EF4-FFF2-40B4-BE49-F238E27FC236}">
                  <a16:creationId xmlns:a16="http://schemas.microsoft.com/office/drawing/2014/main" id="{DBE735D6-D576-493F-AFED-06B08410E4ED}"/>
                </a:ext>
              </a:extLst>
            </p:cNvPr>
            <p:cNvSpPr/>
            <p:nvPr/>
          </p:nvSpPr>
          <p:spPr>
            <a:xfrm>
              <a:off x="827345" y="3706588"/>
              <a:ext cx="1379753" cy="49276"/>
            </a:xfrm>
            <a:custGeom>
              <a:avLst/>
              <a:gdLst/>
              <a:ahLst/>
              <a:cxnLst/>
              <a:rect l="l" t="t" r="r" b="b"/>
              <a:pathLst>
                <a:path w="7784" h="278" extrusionOk="0">
                  <a:moveTo>
                    <a:pt x="1" y="0"/>
                  </a:moveTo>
                  <a:lnTo>
                    <a:pt x="1" y="278"/>
                  </a:lnTo>
                  <a:lnTo>
                    <a:pt x="7783" y="278"/>
                  </a:lnTo>
                  <a:lnTo>
                    <a:pt x="7783" y="0"/>
                  </a:lnTo>
                  <a:close/>
                </a:path>
              </a:pathLst>
            </a:custGeom>
            <a:solidFill>
              <a:srgbClr val="111A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21;p15">
              <a:extLst>
                <a:ext uri="{FF2B5EF4-FFF2-40B4-BE49-F238E27FC236}">
                  <a16:creationId xmlns:a16="http://schemas.microsoft.com/office/drawing/2014/main" id="{477A0675-3EB2-4DC6-B934-6A5005B37C3F}"/>
                </a:ext>
              </a:extLst>
            </p:cNvPr>
            <p:cNvSpPr/>
            <p:nvPr/>
          </p:nvSpPr>
          <p:spPr>
            <a:xfrm>
              <a:off x="964895" y="3090986"/>
              <a:ext cx="508899" cy="498080"/>
            </a:xfrm>
            <a:custGeom>
              <a:avLst/>
              <a:gdLst/>
              <a:ahLst/>
              <a:cxnLst/>
              <a:rect l="l" t="t" r="r" b="b"/>
              <a:pathLst>
                <a:path w="2871" h="2810" extrusionOk="0">
                  <a:moveTo>
                    <a:pt x="2531" y="0"/>
                  </a:moveTo>
                  <a:cubicBezTo>
                    <a:pt x="2453" y="0"/>
                    <a:pt x="2375" y="31"/>
                    <a:pt x="2316" y="91"/>
                  </a:cubicBezTo>
                  <a:lnTo>
                    <a:pt x="122" y="2285"/>
                  </a:lnTo>
                  <a:cubicBezTo>
                    <a:pt x="1" y="2402"/>
                    <a:pt x="1" y="2597"/>
                    <a:pt x="122" y="2719"/>
                  </a:cubicBezTo>
                  <a:cubicBezTo>
                    <a:pt x="183" y="2780"/>
                    <a:pt x="262" y="2810"/>
                    <a:pt x="341" y="2810"/>
                  </a:cubicBezTo>
                  <a:cubicBezTo>
                    <a:pt x="419" y="2810"/>
                    <a:pt x="497" y="2780"/>
                    <a:pt x="556" y="2719"/>
                  </a:cubicBezTo>
                  <a:lnTo>
                    <a:pt x="2750" y="525"/>
                  </a:lnTo>
                  <a:cubicBezTo>
                    <a:pt x="2871" y="408"/>
                    <a:pt x="2871" y="213"/>
                    <a:pt x="2750" y="91"/>
                  </a:cubicBezTo>
                  <a:cubicBezTo>
                    <a:pt x="2689" y="31"/>
                    <a:pt x="2610" y="0"/>
                    <a:pt x="253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22;p15">
              <a:extLst>
                <a:ext uri="{FF2B5EF4-FFF2-40B4-BE49-F238E27FC236}">
                  <a16:creationId xmlns:a16="http://schemas.microsoft.com/office/drawing/2014/main" id="{03580A8A-B20B-4697-9BBE-C21F869B3CB4}"/>
                </a:ext>
              </a:extLst>
            </p:cNvPr>
            <p:cNvSpPr/>
            <p:nvPr/>
          </p:nvSpPr>
          <p:spPr>
            <a:xfrm>
              <a:off x="1561355" y="3090986"/>
              <a:ext cx="508190" cy="498080"/>
            </a:xfrm>
            <a:custGeom>
              <a:avLst/>
              <a:gdLst/>
              <a:ahLst/>
              <a:cxnLst/>
              <a:rect l="l" t="t" r="r" b="b"/>
              <a:pathLst>
                <a:path w="2867" h="2810" extrusionOk="0">
                  <a:moveTo>
                    <a:pt x="340" y="0"/>
                  </a:moveTo>
                  <a:cubicBezTo>
                    <a:pt x="261" y="0"/>
                    <a:pt x="182" y="31"/>
                    <a:pt x="122" y="91"/>
                  </a:cubicBezTo>
                  <a:cubicBezTo>
                    <a:pt x="0" y="213"/>
                    <a:pt x="0" y="408"/>
                    <a:pt x="122" y="525"/>
                  </a:cubicBezTo>
                  <a:lnTo>
                    <a:pt x="2311" y="2719"/>
                  </a:lnTo>
                  <a:cubicBezTo>
                    <a:pt x="2372" y="2780"/>
                    <a:pt x="2451" y="2810"/>
                    <a:pt x="2530" y="2810"/>
                  </a:cubicBezTo>
                  <a:cubicBezTo>
                    <a:pt x="2609" y="2810"/>
                    <a:pt x="2688" y="2780"/>
                    <a:pt x="2749" y="2719"/>
                  </a:cubicBezTo>
                  <a:cubicBezTo>
                    <a:pt x="2866" y="2597"/>
                    <a:pt x="2866" y="2402"/>
                    <a:pt x="2749" y="2285"/>
                  </a:cubicBezTo>
                  <a:lnTo>
                    <a:pt x="555" y="91"/>
                  </a:lnTo>
                  <a:cubicBezTo>
                    <a:pt x="497" y="31"/>
                    <a:pt x="419" y="0"/>
                    <a:pt x="34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23;p15">
              <a:extLst>
                <a:ext uri="{FF2B5EF4-FFF2-40B4-BE49-F238E27FC236}">
                  <a16:creationId xmlns:a16="http://schemas.microsoft.com/office/drawing/2014/main" id="{E864F720-FC74-4A5E-BE6D-61F67CCE142D}"/>
                </a:ext>
              </a:extLst>
            </p:cNvPr>
            <p:cNvSpPr/>
            <p:nvPr/>
          </p:nvSpPr>
          <p:spPr>
            <a:xfrm>
              <a:off x="2044727" y="3556631"/>
              <a:ext cx="1138332" cy="1033914"/>
            </a:xfrm>
            <a:custGeom>
              <a:avLst/>
              <a:gdLst/>
              <a:ahLst/>
              <a:cxnLst/>
              <a:rect l="l" t="t" r="r" b="b"/>
              <a:pathLst>
                <a:path w="6422" h="5833" extrusionOk="0">
                  <a:moveTo>
                    <a:pt x="516" y="1"/>
                  </a:moveTo>
                  <a:lnTo>
                    <a:pt x="0" y="5832"/>
                  </a:lnTo>
                  <a:lnTo>
                    <a:pt x="6422" y="5832"/>
                  </a:lnTo>
                  <a:lnTo>
                    <a:pt x="594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24;p15">
              <a:extLst>
                <a:ext uri="{FF2B5EF4-FFF2-40B4-BE49-F238E27FC236}">
                  <a16:creationId xmlns:a16="http://schemas.microsoft.com/office/drawing/2014/main" id="{EDBB56C8-E3C1-41E8-9C9E-46D52DD3BFF1}"/>
                </a:ext>
              </a:extLst>
            </p:cNvPr>
            <p:cNvSpPr/>
            <p:nvPr/>
          </p:nvSpPr>
          <p:spPr>
            <a:xfrm>
              <a:off x="2349781" y="3648094"/>
              <a:ext cx="71611" cy="71610"/>
            </a:xfrm>
            <a:custGeom>
              <a:avLst/>
              <a:gdLst/>
              <a:ahLst/>
              <a:cxnLst/>
              <a:rect l="l" t="t" r="r" b="b"/>
              <a:pathLst>
                <a:path w="404" h="404" extrusionOk="0">
                  <a:moveTo>
                    <a:pt x="200" y="1"/>
                  </a:moveTo>
                  <a:cubicBezTo>
                    <a:pt x="92" y="1"/>
                    <a:pt x="1" y="92"/>
                    <a:pt x="1" y="200"/>
                  </a:cubicBezTo>
                  <a:cubicBezTo>
                    <a:pt x="1" y="313"/>
                    <a:pt x="92" y="404"/>
                    <a:pt x="200" y="404"/>
                  </a:cubicBezTo>
                  <a:cubicBezTo>
                    <a:pt x="313" y="404"/>
                    <a:pt x="404" y="313"/>
                    <a:pt x="404" y="200"/>
                  </a:cubicBezTo>
                  <a:cubicBezTo>
                    <a:pt x="404" y="92"/>
                    <a:pt x="313" y="1"/>
                    <a:pt x="200" y="1"/>
                  </a:cubicBezTo>
                  <a:close/>
                </a:path>
              </a:pathLst>
            </a:custGeom>
            <a:solidFill>
              <a:srgbClr val="DA62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25;p15">
              <a:extLst>
                <a:ext uri="{FF2B5EF4-FFF2-40B4-BE49-F238E27FC236}">
                  <a16:creationId xmlns:a16="http://schemas.microsoft.com/office/drawing/2014/main" id="{2B2C5D71-E2BA-4BFA-B626-69A4D4A2CFB9}"/>
                </a:ext>
              </a:extLst>
            </p:cNvPr>
            <p:cNvSpPr/>
            <p:nvPr/>
          </p:nvSpPr>
          <p:spPr>
            <a:xfrm>
              <a:off x="2837762" y="3648094"/>
              <a:ext cx="71788" cy="71610"/>
            </a:xfrm>
            <a:custGeom>
              <a:avLst/>
              <a:gdLst/>
              <a:ahLst/>
              <a:cxnLst/>
              <a:rect l="l" t="t" r="r" b="b"/>
              <a:pathLst>
                <a:path w="405" h="404" extrusionOk="0">
                  <a:moveTo>
                    <a:pt x="205" y="1"/>
                  </a:moveTo>
                  <a:cubicBezTo>
                    <a:pt x="92" y="1"/>
                    <a:pt x="1" y="92"/>
                    <a:pt x="1" y="200"/>
                  </a:cubicBezTo>
                  <a:cubicBezTo>
                    <a:pt x="1" y="313"/>
                    <a:pt x="92" y="404"/>
                    <a:pt x="205" y="404"/>
                  </a:cubicBezTo>
                  <a:cubicBezTo>
                    <a:pt x="317" y="404"/>
                    <a:pt x="404" y="313"/>
                    <a:pt x="404" y="200"/>
                  </a:cubicBezTo>
                  <a:cubicBezTo>
                    <a:pt x="404" y="92"/>
                    <a:pt x="317" y="1"/>
                    <a:pt x="205" y="1"/>
                  </a:cubicBezTo>
                  <a:close/>
                </a:path>
              </a:pathLst>
            </a:custGeom>
            <a:solidFill>
              <a:srgbClr val="DA62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26;p15">
              <a:extLst>
                <a:ext uri="{FF2B5EF4-FFF2-40B4-BE49-F238E27FC236}">
                  <a16:creationId xmlns:a16="http://schemas.microsoft.com/office/drawing/2014/main" id="{AC3EB0D6-5D19-41C8-9755-8C5505962068}"/>
                </a:ext>
              </a:extLst>
            </p:cNvPr>
            <p:cNvSpPr/>
            <p:nvPr/>
          </p:nvSpPr>
          <p:spPr>
            <a:xfrm>
              <a:off x="2365202" y="3664224"/>
              <a:ext cx="527334" cy="392969"/>
            </a:xfrm>
            <a:custGeom>
              <a:avLst/>
              <a:gdLst/>
              <a:ahLst/>
              <a:cxnLst/>
              <a:rect l="l" t="t" r="r" b="b"/>
              <a:pathLst>
                <a:path w="2975" h="2217" extrusionOk="0">
                  <a:moveTo>
                    <a:pt x="109" y="1"/>
                  </a:moveTo>
                  <a:cubicBezTo>
                    <a:pt x="48" y="1"/>
                    <a:pt x="0" y="49"/>
                    <a:pt x="0" y="109"/>
                  </a:cubicBezTo>
                  <a:lnTo>
                    <a:pt x="0" y="842"/>
                  </a:lnTo>
                  <a:cubicBezTo>
                    <a:pt x="0" y="1601"/>
                    <a:pt x="560" y="2216"/>
                    <a:pt x="1245" y="2216"/>
                  </a:cubicBezTo>
                  <a:lnTo>
                    <a:pt x="1726" y="2216"/>
                  </a:lnTo>
                  <a:cubicBezTo>
                    <a:pt x="2415" y="2216"/>
                    <a:pt x="2975" y="1601"/>
                    <a:pt x="2975" y="842"/>
                  </a:cubicBezTo>
                  <a:lnTo>
                    <a:pt x="2975" y="109"/>
                  </a:lnTo>
                  <a:cubicBezTo>
                    <a:pt x="2975" y="49"/>
                    <a:pt x="2923" y="1"/>
                    <a:pt x="2862" y="1"/>
                  </a:cubicBezTo>
                  <a:cubicBezTo>
                    <a:pt x="2801" y="1"/>
                    <a:pt x="2754" y="49"/>
                    <a:pt x="2754" y="109"/>
                  </a:cubicBezTo>
                  <a:lnTo>
                    <a:pt x="2754" y="842"/>
                  </a:lnTo>
                  <a:cubicBezTo>
                    <a:pt x="2754" y="1479"/>
                    <a:pt x="2294" y="2000"/>
                    <a:pt x="1726" y="2000"/>
                  </a:cubicBezTo>
                  <a:lnTo>
                    <a:pt x="1245" y="2000"/>
                  </a:lnTo>
                  <a:cubicBezTo>
                    <a:pt x="677" y="2000"/>
                    <a:pt x="217" y="1479"/>
                    <a:pt x="217" y="842"/>
                  </a:cubicBezTo>
                  <a:lnTo>
                    <a:pt x="217" y="109"/>
                  </a:lnTo>
                  <a:cubicBezTo>
                    <a:pt x="217" y="49"/>
                    <a:pt x="169" y="1"/>
                    <a:pt x="109" y="1"/>
                  </a:cubicBezTo>
                  <a:close/>
                </a:path>
              </a:pathLst>
            </a:custGeom>
            <a:solidFill>
              <a:srgbClr val="9E2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27;p15">
              <a:extLst>
                <a:ext uri="{FF2B5EF4-FFF2-40B4-BE49-F238E27FC236}">
                  <a16:creationId xmlns:a16="http://schemas.microsoft.com/office/drawing/2014/main" id="{52A0ADF6-7A5C-4028-B23F-49FAC731F7C0}"/>
                </a:ext>
              </a:extLst>
            </p:cNvPr>
            <p:cNvSpPr/>
            <p:nvPr/>
          </p:nvSpPr>
          <p:spPr>
            <a:xfrm>
              <a:off x="2365911" y="3665111"/>
              <a:ext cx="525029" cy="354328"/>
            </a:xfrm>
            <a:custGeom>
              <a:avLst/>
              <a:gdLst/>
              <a:ahLst/>
              <a:cxnLst/>
              <a:rect l="l" t="t" r="r" b="b"/>
              <a:pathLst>
                <a:path w="2962" h="1999" extrusionOk="0">
                  <a:moveTo>
                    <a:pt x="105" y="0"/>
                  </a:moveTo>
                  <a:cubicBezTo>
                    <a:pt x="48" y="0"/>
                    <a:pt x="1" y="48"/>
                    <a:pt x="1" y="104"/>
                  </a:cubicBezTo>
                  <a:lnTo>
                    <a:pt x="1" y="759"/>
                  </a:lnTo>
                  <a:cubicBezTo>
                    <a:pt x="1" y="1444"/>
                    <a:pt x="556" y="1999"/>
                    <a:pt x="1241" y="1999"/>
                  </a:cubicBezTo>
                  <a:lnTo>
                    <a:pt x="1722" y="1999"/>
                  </a:lnTo>
                  <a:cubicBezTo>
                    <a:pt x="2407" y="1999"/>
                    <a:pt x="2962" y="1444"/>
                    <a:pt x="2962" y="759"/>
                  </a:cubicBezTo>
                  <a:lnTo>
                    <a:pt x="2962" y="104"/>
                  </a:lnTo>
                  <a:cubicBezTo>
                    <a:pt x="2962" y="48"/>
                    <a:pt x="2919" y="0"/>
                    <a:pt x="2858" y="0"/>
                  </a:cubicBezTo>
                  <a:cubicBezTo>
                    <a:pt x="2802" y="0"/>
                    <a:pt x="2754" y="48"/>
                    <a:pt x="2754" y="104"/>
                  </a:cubicBezTo>
                  <a:lnTo>
                    <a:pt x="2754" y="759"/>
                  </a:lnTo>
                  <a:cubicBezTo>
                    <a:pt x="2754" y="1331"/>
                    <a:pt x="2294" y="1795"/>
                    <a:pt x="1722" y="1795"/>
                  </a:cubicBezTo>
                  <a:lnTo>
                    <a:pt x="1241" y="1795"/>
                  </a:lnTo>
                  <a:cubicBezTo>
                    <a:pt x="673" y="1795"/>
                    <a:pt x="209" y="1331"/>
                    <a:pt x="209" y="759"/>
                  </a:cubicBezTo>
                  <a:lnTo>
                    <a:pt x="209" y="104"/>
                  </a:lnTo>
                  <a:cubicBezTo>
                    <a:pt x="209" y="48"/>
                    <a:pt x="161" y="0"/>
                    <a:pt x="10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28;p15">
              <a:extLst>
                <a:ext uri="{FF2B5EF4-FFF2-40B4-BE49-F238E27FC236}">
                  <a16:creationId xmlns:a16="http://schemas.microsoft.com/office/drawing/2014/main" id="{8F013656-A9DF-4454-B2F2-C97D1B44014B}"/>
                </a:ext>
              </a:extLst>
            </p:cNvPr>
            <p:cNvSpPr/>
            <p:nvPr/>
          </p:nvSpPr>
          <p:spPr>
            <a:xfrm>
              <a:off x="2840953" y="4158230"/>
              <a:ext cx="571825" cy="381802"/>
            </a:xfrm>
            <a:custGeom>
              <a:avLst/>
              <a:gdLst/>
              <a:ahLst/>
              <a:cxnLst/>
              <a:rect l="l" t="t" r="r" b="b"/>
              <a:pathLst>
                <a:path w="3226" h="2154" extrusionOk="0">
                  <a:moveTo>
                    <a:pt x="2890" y="0"/>
                  </a:moveTo>
                  <a:cubicBezTo>
                    <a:pt x="2885" y="0"/>
                    <a:pt x="2880" y="1"/>
                    <a:pt x="2875" y="2"/>
                  </a:cubicBezTo>
                  <a:lnTo>
                    <a:pt x="91" y="422"/>
                  </a:lnTo>
                  <a:cubicBezTo>
                    <a:pt x="35" y="431"/>
                    <a:pt x="0" y="479"/>
                    <a:pt x="9" y="531"/>
                  </a:cubicBezTo>
                  <a:lnTo>
                    <a:pt x="239" y="2070"/>
                  </a:lnTo>
                  <a:cubicBezTo>
                    <a:pt x="246" y="2120"/>
                    <a:pt x="289" y="2154"/>
                    <a:pt x="335" y="2154"/>
                  </a:cubicBezTo>
                  <a:cubicBezTo>
                    <a:pt x="341" y="2154"/>
                    <a:pt x="346" y="2153"/>
                    <a:pt x="351" y="2152"/>
                  </a:cubicBezTo>
                  <a:lnTo>
                    <a:pt x="3135" y="1732"/>
                  </a:lnTo>
                  <a:cubicBezTo>
                    <a:pt x="3191" y="1723"/>
                    <a:pt x="3226" y="1675"/>
                    <a:pt x="3217" y="1623"/>
                  </a:cubicBezTo>
                  <a:lnTo>
                    <a:pt x="2988" y="84"/>
                  </a:lnTo>
                  <a:cubicBezTo>
                    <a:pt x="2980" y="37"/>
                    <a:pt x="2940" y="0"/>
                    <a:pt x="28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29;p15">
              <a:extLst>
                <a:ext uri="{FF2B5EF4-FFF2-40B4-BE49-F238E27FC236}">
                  <a16:creationId xmlns:a16="http://schemas.microsoft.com/office/drawing/2014/main" id="{9BC3591B-721F-4CAC-843B-B2DE5178F7F8}"/>
                </a:ext>
              </a:extLst>
            </p:cNvPr>
            <p:cNvSpPr/>
            <p:nvPr/>
          </p:nvSpPr>
          <p:spPr>
            <a:xfrm>
              <a:off x="2846270" y="4197581"/>
              <a:ext cx="537437" cy="144638"/>
            </a:xfrm>
            <a:custGeom>
              <a:avLst/>
              <a:gdLst/>
              <a:ahLst/>
              <a:cxnLst/>
              <a:rect l="l" t="t" r="r" b="b"/>
              <a:pathLst>
                <a:path w="3032" h="816" extrusionOk="0">
                  <a:moveTo>
                    <a:pt x="2979" y="1"/>
                  </a:moveTo>
                  <a:lnTo>
                    <a:pt x="1" y="447"/>
                  </a:lnTo>
                  <a:lnTo>
                    <a:pt x="53" y="816"/>
                  </a:lnTo>
                  <a:lnTo>
                    <a:pt x="3031" y="365"/>
                  </a:lnTo>
                  <a:lnTo>
                    <a:pt x="2979" y="1"/>
                  </a:lnTo>
                  <a:close/>
                </a:path>
              </a:pathLst>
            </a:custGeom>
            <a:solidFill>
              <a:srgbClr val="4B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130;p15">
              <a:extLst>
                <a:ext uri="{FF2B5EF4-FFF2-40B4-BE49-F238E27FC236}">
                  <a16:creationId xmlns:a16="http://schemas.microsoft.com/office/drawing/2014/main" id="{8ADAE25B-A054-4A4E-B4E6-09586E191847}"/>
                </a:ext>
              </a:extLst>
            </p:cNvPr>
            <p:cNvSpPr/>
            <p:nvPr/>
          </p:nvSpPr>
          <p:spPr>
            <a:xfrm>
              <a:off x="3290469" y="4381393"/>
              <a:ext cx="72497" cy="70724"/>
            </a:xfrm>
            <a:custGeom>
              <a:avLst/>
              <a:gdLst/>
              <a:ahLst/>
              <a:cxnLst/>
              <a:rect l="l" t="t" r="r" b="b"/>
              <a:pathLst>
                <a:path w="409" h="399" extrusionOk="0">
                  <a:moveTo>
                    <a:pt x="356" y="0"/>
                  </a:moveTo>
                  <a:lnTo>
                    <a:pt x="1" y="56"/>
                  </a:lnTo>
                  <a:lnTo>
                    <a:pt x="53" y="399"/>
                  </a:lnTo>
                  <a:lnTo>
                    <a:pt x="408" y="343"/>
                  </a:lnTo>
                  <a:lnTo>
                    <a:pt x="3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131;p15">
              <a:extLst>
                <a:ext uri="{FF2B5EF4-FFF2-40B4-BE49-F238E27FC236}">
                  <a16:creationId xmlns:a16="http://schemas.microsoft.com/office/drawing/2014/main" id="{96995381-635E-46AC-9B3A-5AC789C925E6}"/>
                </a:ext>
              </a:extLst>
            </p:cNvPr>
            <p:cNvSpPr/>
            <p:nvPr/>
          </p:nvSpPr>
          <p:spPr>
            <a:xfrm>
              <a:off x="2905473" y="4395219"/>
              <a:ext cx="367450" cy="114682"/>
            </a:xfrm>
            <a:custGeom>
              <a:avLst/>
              <a:gdLst/>
              <a:ahLst/>
              <a:cxnLst/>
              <a:rect l="l" t="t" r="r" b="b"/>
              <a:pathLst>
                <a:path w="2073" h="647" extrusionOk="0">
                  <a:moveTo>
                    <a:pt x="2021" y="0"/>
                  </a:moveTo>
                  <a:lnTo>
                    <a:pt x="0" y="304"/>
                  </a:lnTo>
                  <a:lnTo>
                    <a:pt x="52" y="646"/>
                  </a:lnTo>
                  <a:lnTo>
                    <a:pt x="2073" y="343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77" name="Object 76">
            <a:extLst>
              <a:ext uri="{FF2B5EF4-FFF2-40B4-BE49-F238E27FC236}">
                <a16:creationId xmlns:a16="http://schemas.microsoft.com/office/drawing/2014/main" id="{226B4A80-6E94-42E6-BCDB-2F726822184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33414019"/>
              </p:ext>
            </p:extLst>
          </p:nvPr>
        </p:nvGraphicFramePr>
        <p:xfrm>
          <a:off x="1362736" y="753459"/>
          <a:ext cx="5926137" cy="406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048" name="Document" r:id="rId3" imgW="5925852" imgH="4064031" progId="Word.Document.12">
                  <p:embed/>
                </p:oleObj>
              </mc:Choice>
              <mc:Fallback>
                <p:oleObj name="Document" r:id="rId3" imgW="5925852" imgH="4064031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362736" y="753459"/>
                        <a:ext cx="5926137" cy="406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2281056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5EE0F8D-83BE-4E26-A1A6-0E5F132378B8}"/>
              </a:ext>
            </a:extLst>
          </p:cNvPr>
          <p:cNvSpPr txBox="1">
            <a:spLocks/>
          </p:cNvSpPr>
          <p:nvPr/>
        </p:nvSpPr>
        <p:spPr>
          <a:xfrm rot="16200000">
            <a:off x="-2008223" y="2008225"/>
            <a:ext cx="5143502" cy="112705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b" anchorCtr="0">
            <a:normAutofit fontScale="8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6400" dirty="0">
                <a:solidFill>
                  <a:srgbClr val="FF6D2F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CODE CÀI ĐẶT</a:t>
            </a:r>
          </a:p>
        </p:txBody>
      </p:sp>
      <p:sp>
        <p:nvSpPr>
          <p:cNvPr id="4" name="Google Shape;681;p19">
            <a:extLst>
              <a:ext uri="{FF2B5EF4-FFF2-40B4-BE49-F238E27FC236}">
                <a16:creationId xmlns:a16="http://schemas.microsoft.com/office/drawing/2014/main" id="{0A3F050C-AFF7-43CC-8593-88B12780EF5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27055" y="0"/>
            <a:ext cx="8016944" cy="5847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dirty="0" err="1">
                <a:solidFill>
                  <a:srgbClr val="FF6D2F"/>
                </a:solidFill>
                <a:latin typeface="iCielBC Cubano Normal" panose="00000500000000000000" pitchFamily="50" charset="0"/>
              </a:rPr>
              <a:t>Sửa</a:t>
            </a:r>
            <a:r>
              <a:rPr lang="en-GB" sz="3200" dirty="0">
                <a:solidFill>
                  <a:srgbClr val="FF6D2F"/>
                </a:solidFill>
                <a:latin typeface="iCielBC Cubano Normal" panose="00000500000000000000" pitchFamily="50" charset="0"/>
              </a:rPr>
              <a:t> Account</a:t>
            </a:r>
            <a:endParaRPr sz="3200" dirty="0">
              <a:solidFill>
                <a:srgbClr val="FF6D2F"/>
              </a:solidFill>
              <a:latin typeface="iCielBC Cubano Normal" panose="00000500000000000000" pitchFamily="50" charset="0"/>
            </a:endParaRPr>
          </a:p>
        </p:txBody>
      </p:sp>
      <p:grpSp>
        <p:nvGrpSpPr>
          <p:cNvPr id="5" name="Google Shape;60;p15">
            <a:extLst>
              <a:ext uri="{FF2B5EF4-FFF2-40B4-BE49-F238E27FC236}">
                <a16:creationId xmlns:a16="http://schemas.microsoft.com/office/drawing/2014/main" id="{B5CC559D-A2E1-46D7-97C8-A8A325D77046}"/>
              </a:ext>
            </a:extLst>
          </p:cNvPr>
          <p:cNvGrpSpPr/>
          <p:nvPr/>
        </p:nvGrpSpPr>
        <p:grpSpPr>
          <a:xfrm>
            <a:off x="6850689" y="2992600"/>
            <a:ext cx="2293310" cy="2150900"/>
            <a:chOff x="304800" y="1245775"/>
            <a:chExt cx="3603061" cy="3484627"/>
          </a:xfrm>
        </p:grpSpPr>
        <p:sp>
          <p:nvSpPr>
            <p:cNvPr id="6" name="Google Shape;61;p15">
              <a:extLst>
                <a:ext uri="{FF2B5EF4-FFF2-40B4-BE49-F238E27FC236}">
                  <a16:creationId xmlns:a16="http://schemas.microsoft.com/office/drawing/2014/main" id="{BFCBAC1B-B8C4-41FD-8828-20BAE7FB86E9}"/>
                </a:ext>
              </a:extLst>
            </p:cNvPr>
            <p:cNvSpPr/>
            <p:nvPr/>
          </p:nvSpPr>
          <p:spPr>
            <a:xfrm>
              <a:off x="2856196" y="2873496"/>
              <a:ext cx="291584" cy="384461"/>
            </a:xfrm>
            <a:custGeom>
              <a:avLst/>
              <a:gdLst/>
              <a:ahLst/>
              <a:cxnLst/>
              <a:rect l="l" t="t" r="r" b="b"/>
              <a:pathLst>
                <a:path w="1645" h="2169" extrusionOk="0">
                  <a:moveTo>
                    <a:pt x="963" y="2168"/>
                  </a:moveTo>
                  <a:cubicBezTo>
                    <a:pt x="963" y="2168"/>
                    <a:pt x="196" y="1964"/>
                    <a:pt x="96" y="1262"/>
                  </a:cubicBezTo>
                  <a:cubicBezTo>
                    <a:pt x="1" y="560"/>
                    <a:pt x="239" y="52"/>
                    <a:pt x="291" y="26"/>
                  </a:cubicBezTo>
                  <a:cubicBezTo>
                    <a:pt x="343" y="0"/>
                    <a:pt x="1644" y="1297"/>
                    <a:pt x="963" y="2168"/>
                  </a:cubicBezTo>
                  <a:close/>
                </a:path>
              </a:pathLst>
            </a:custGeom>
            <a:solidFill>
              <a:srgbClr val="72B8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62;p15">
              <a:extLst>
                <a:ext uri="{FF2B5EF4-FFF2-40B4-BE49-F238E27FC236}">
                  <a16:creationId xmlns:a16="http://schemas.microsoft.com/office/drawing/2014/main" id="{3B383F7A-6729-473C-80F0-DED7AFAF7B8C}"/>
                </a:ext>
              </a:extLst>
            </p:cNvPr>
            <p:cNvSpPr/>
            <p:nvPr/>
          </p:nvSpPr>
          <p:spPr>
            <a:xfrm>
              <a:off x="3197411" y="2806671"/>
              <a:ext cx="384466" cy="211462"/>
            </a:xfrm>
            <a:custGeom>
              <a:avLst/>
              <a:gdLst/>
              <a:ahLst/>
              <a:cxnLst/>
              <a:rect l="l" t="t" r="r" b="b"/>
              <a:pathLst>
                <a:path w="2169" h="1193" extrusionOk="0">
                  <a:moveTo>
                    <a:pt x="1" y="898"/>
                  </a:moveTo>
                  <a:cubicBezTo>
                    <a:pt x="1" y="898"/>
                    <a:pt x="313" y="165"/>
                    <a:pt x="1016" y="83"/>
                  </a:cubicBezTo>
                  <a:cubicBezTo>
                    <a:pt x="1722" y="0"/>
                    <a:pt x="2130" y="217"/>
                    <a:pt x="2156" y="269"/>
                  </a:cubicBezTo>
                  <a:cubicBezTo>
                    <a:pt x="2169" y="299"/>
                    <a:pt x="1852" y="794"/>
                    <a:pt x="1315" y="1023"/>
                  </a:cubicBezTo>
                  <a:cubicBezTo>
                    <a:pt x="924" y="1188"/>
                    <a:pt x="356" y="1192"/>
                    <a:pt x="1" y="89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63;p15">
              <a:extLst>
                <a:ext uri="{FF2B5EF4-FFF2-40B4-BE49-F238E27FC236}">
                  <a16:creationId xmlns:a16="http://schemas.microsoft.com/office/drawing/2014/main" id="{59E2E29F-7F15-4CF7-AEF2-59B34B4596AC}"/>
                </a:ext>
              </a:extLst>
            </p:cNvPr>
            <p:cNvSpPr/>
            <p:nvPr/>
          </p:nvSpPr>
          <p:spPr>
            <a:xfrm>
              <a:off x="2990732" y="2585281"/>
              <a:ext cx="302220" cy="373648"/>
            </a:xfrm>
            <a:custGeom>
              <a:avLst/>
              <a:gdLst/>
              <a:ahLst/>
              <a:cxnLst/>
              <a:rect l="l" t="t" r="r" b="b"/>
              <a:pathLst>
                <a:path w="1705" h="2108" extrusionOk="0">
                  <a:moveTo>
                    <a:pt x="1093" y="2108"/>
                  </a:moveTo>
                  <a:cubicBezTo>
                    <a:pt x="1093" y="2108"/>
                    <a:pt x="313" y="1969"/>
                    <a:pt x="157" y="1275"/>
                  </a:cubicBezTo>
                  <a:cubicBezTo>
                    <a:pt x="1" y="581"/>
                    <a:pt x="200" y="61"/>
                    <a:pt x="252" y="31"/>
                  </a:cubicBezTo>
                  <a:cubicBezTo>
                    <a:pt x="300" y="0"/>
                    <a:pt x="1705" y="1188"/>
                    <a:pt x="1093" y="2108"/>
                  </a:cubicBezTo>
                  <a:close/>
                </a:path>
              </a:pathLst>
            </a:custGeom>
            <a:solidFill>
              <a:srgbClr val="72B8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64;p15">
              <a:extLst>
                <a:ext uri="{FF2B5EF4-FFF2-40B4-BE49-F238E27FC236}">
                  <a16:creationId xmlns:a16="http://schemas.microsoft.com/office/drawing/2014/main" id="{6FC9613A-96F0-4F33-A869-2A37009B2C7A}"/>
                </a:ext>
              </a:extLst>
            </p:cNvPr>
            <p:cNvSpPr/>
            <p:nvPr/>
          </p:nvSpPr>
          <p:spPr>
            <a:xfrm>
              <a:off x="3022993" y="3137072"/>
              <a:ext cx="395988" cy="195332"/>
            </a:xfrm>
            <a:custGeom>
              <a:avLst/>
              <a:gdLst/>
              <a:ahLst/>
              <a:cxnLst/>
              <a:rect l="l" t="t" r="r" b="b"/>
              <a:pathLst>
                <a:path w="2234" h="1102" extrusionOk="0">
                  <a:moveTo>
                    <a:pt x="1" y="677"/>
                  </a:moveTo>
                  <a:cubicBezTo>
                    <a:pt x="1" y="677"/>
                    <a:pt x="417" y="1"/>
                    <a:pt x="1128" y="22"/>
                  </a:cubicBezTo>
                  <a:cubicBezTo>
                    <a:pt x="1835" y="44"/>
                    <a:pt x="2208" y="326"/>
                    <a:pt x="2225" y="382"/>
                  </a:cubicBezTo>
                  <a:cubicBezTo>
                    <a:pt x="2234" y="412"/>
                    <a:pt x="1848" y="850"/>
                    <a:pt x="1280" y="998"/>
                  </a:cubicBezTo>
                  <a:cubicBezTo>
                    <a:pt x="868" y="1102"/>
                    <a:pt x="309" y="1019"/>
                    <a:pt x="1" y="67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65;p15">
              <a:extLst>
                <a:ext uri="{FF2B5EF4-FFF2-40B4-BE49-F238E27FC236}">
                  <a16:creationId xmlns:a16="http://schemas.microsoft.com/office/drawing/2014/main" id="{0590A49F-4893-4060-8566-EDB7260D2262}"/>
                </a:ext>
              </a:extLst>
            </p:cNvPr>
            <p:cNvSpPr/>
            <p:nvPr/>
          </p:nvSpPr>
          <p:spPr>
            <a:xfrm>
              <a:off x="3366511" y="2440110"/>
              <a:ext cx="384466" cy="211462"/>
            </a:xfrm>
            <a:custGeom>
              <a:avLst/>
              <a:gdLst/>
              <a:ahLst/>
              <a:cxnLst/>
              <a:rect l="l" t="t" r="r" b="b"/>
              <a:pathLst>
                <a:path w="2169" h="1193" extrusionOk="0">
                  <a:moveTo>
                    <a:pt x="1" y="898"/>
                  </a:moveTo>
                  <a:cubicBezTo>
                    <a:pt x="1" y="898"/>
                    <a:pt x="313" y="165"/>
                    <a:pt x="1015" y="82"/>
                  </a:cubicBezTo>
                  <a:cubicBezTo>
                    <a:pt x="1718" y="0"/>
                    <a:pt x="2130" y="217"/>
                    <a:pt x="2156" y="269"/>
                  </a:cubicBezTo>
                  <a:cubicBezTo>
                    <a:pt x="2169" y="299"/>
                    <a:pt x="1852" y="793"/>
                    <a:pt x="1310" y="1023"/>
                  </a:cubicBezTo>
                  <a:cubicBezTo>
                    <a:pt x="924" y="1184"/>
                    <a:pt x="356" y="1192"/>
                    <a:pt x="1" y="89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66;p15">
              <a:extLst>
                <a:ext uri="{FF2B5EF4-FFF2-40B4-BE49-F238E27FC236}">
                  <a16:creationId xmlns:a16="http://schemas.microsoft.com/office/drawing/2014/main" id="{771817F8-9E97-4A6E-8D3B-6318867BC0A9}"/>
                </a:ext>
              </a:extLst>
            </p:cNvPr>
            <p:cNvSpPr/>
            <p:nvPr/>
          </p:nvSpPr>
          <p:spPr>
            <a:xfrm>
              <a:off x="3160542" y="2218721"/>
              <a:ext cx="301511" cy="373648"/>
            </a:xfrm>
            <a:custGeom>
              <a:avLst/>
              <a:gdLst/>
              <a:ahLst/>
              <a:cxnLst/>
              <a:rect l="l" t="t" r="r" b="b"/>
              <a:pathLst>
                <a:path w="1701" h="2108" extrusionOk="0">
                  <a:moveTo>
                    <a:pt x="1089" y="2108"/>
                  </a:moveTo>
                  <a:cubicBezTo>
                    <a:pt x="1089" y="2108"/>
                    <a:pt x="309" y="1969"/>
                    <a:pt x="153" y="1275"/>
                  </a:cubicBezTo>
                  <a:cubicBezTo>
                    <a:pt x="1" y="586"/>
                    <a:pt x="196" y="57"/>
                    <a:pt x="248" y="31"/>
                  </a:cubicBezTo>
                  <a:cubicBezTo>
                    <a:pt x="296" y="0"/>
                    <a:pt x="1700" y="1188"/>
                    <a:pt x="1089" y="210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67;p15">
              <a:extLst>
                <a:ext uri="{FF2B5EF4-FFF2-40B4-BE49-F238E27FC236}">
                  <a16:creationId xmlns:a16="http://schemas.microsoft.com/office/drawing/2014/main" id="{F1A4B7ED-F724-4EFD-BBF2-F4B8BFA10524}"/>
                </a:ext>
              </a:extLst>
            </p:cNvPr>
            <p:cNvSpPr/>
            <p:nvPr/>
          </p:nvSpPr>
          <p:spPr>
            <a:xfrm>
              <a:off x="3507251" y="1951245"/>
              <a:ext cx="352206" cy="259143"/>
            </a:xfrm>
            <a:custGeom>
              <a:avLst/>
              <a:gdLst/>
              <a:ahLst/>
              <a:cxnLst/>
              <a:rect l="l" t="t" r="r" b="b"/>
              <a:pathLst>
                <a:path w="1987" h="1462" extrusionOk="0">
                  <a:moveTo>
                    <a:pt x="0" y="1254"/>
                  </a:moveTo>
                  <a:cubicBezTo>
                    <a:pt x="0" y="1254"/>
                    <a:pt x="143" y="469"/>
                    <a:pt x="811" y="235"/>
                  </a:cubicBezTo>
                  <a:cubicBezTo>
                    <a:pt x="1479" y="1"/>
                    <a:pt x="1930" y="126"/>
                    <a:pt x="1964" y="174"/>
                  </a:cubicBezTo>
                  <a:cubicBezTo>
                    <a:pt x="1986" y="200"/>
                    <a:pt x="1782" y="746"/>
                    <a:pt x="1305" y="1089"/>
                  </a:cubicBezTo>
                  <a:cubicBezTo>
                    <a:pt x="963" y="1332"/>
                    <a:pt x="412" y="1462"/>
                    <a:pt x="0" y="125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68;p15">
              <a:extLst>
                <a:ext uri="{FF2B5EF4-FFF2-40B4-BE49-F238E27FC236}">
                  <a16:creationId xmlns:a16="http://schemas.microsoft.com/office/drawing/2014/main" id="{90B30638-EAB0-4594-B4AB-FCFC0B04704B}"/>
                </a:ext>
              </a:extLst>
            </p:cNvPr>
            <p:cNvSpPr/>
            <p:nvPr/>
          </p:nvSpPr>
          <p:spPr>
            <a:xfrm>
              <a:off x="3245092" y="1835144"/>
              <a:ext cx="317641" cy="340679"/>
            </a:xfrm>
            <a:custGeom>
              <a:avLst/>
              <a:gdLst/>
              <a:ahLst/>
              <a:cxnLst/>
              <a:rect l="l" t="t" r="r" b="b"/>
              <a:pathLst>
                <a:path w="1792" h="1922" extrusionOk="0">
                  <a:moveTo>
                    <a:pt x="1397" y="1887"/>
                  </a:moveTo>
                  <a:cubicBezTo>
                    <a:pt x="1397" y="1887"/>
                    <a:pt x="603" y="1922"/>
                    <a:pt x="304" y="1280"/>
                  </a:cubicBezTo>
                  <a:cubicBezTo>
                    <a:pt x="1" y="634"/>
                    <a:pt x="83" y="79"/>
                    <a:pt x="122" y="40"/>
                  </a:cubicBezTo>
                  <a:cubicBezTo>
                    <a:pt x="166" y="1"/>
                    <a:pt x="1791" y="859"/>
                    <a:pt x="1397" y="188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69;p15">
              <a:extLst>
                <a:ext uri="{FF2B5EF4-FFF2-40B4-BE49-F238E27FC236}">
                  <a16:creationId xmlns:a16="http://schemas.microsoft.com/office/drawing/2014/main" id="{C2A0AFAC-7C24-4862-9EBF-86741DC1C1B8}"/>
                </a:ext>
              </a:extLst>
            </p:cNvPr>
            <p:cNvSpPr/>
            <p:nvPr/>
          </p:nvSpPr>
          <p:spPr>
            <a:xfrm>
              <a:off x="3436527" y="1366485"/>
              <a:ext cx="239117" cy="444372"/>
            </a:xfrm>
            <a:custGeom>
              <a:avLst/>
              <a:gdLst/>
              <a:ahLst/>
              <a:cxnLst/>
              <a:rect l="l" t="t" r="r" b="b"/>
              <a:pathLst>
                <a:path w="1349" h="2507" extrusionOk="0">
                  <a:moveTo>
                    <a:pt x="737" y="2506"/>
                  </a:moveTo>
                  <a:cubicBezTo>
                    <a:pt x="737" y="2506"/>
                    <a:pt x="0" y="2012"/>
                    <a:pt x="156" y="1236"/>
                  </a:cubicBezTo>
                  <a:cubicBezTo>
                    <a:pt x="308" y="460"/>
                    <a:pt x="746" y="13"/>
                    <a:pt x="811" y="4"/>
                  </a:cubicBezTo>
                  <a:cubicBezTo>
                    <a:pt x="850" y="0"/>
                    <a:pt x="1288" y="620"/>
                    <a:pt x="1327" y="1301"/>
                  </a:cubicBezTo>
                  <a:cubicBezTo>
                    <a:pt x="1349" y="1747"/>
                    <a:pt x="1145" y="2246"/>
                    <a:pt x="737" y="250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70;p15">
              <a:extLst>
                <a:ext uri="{FF2B5EF4-FFF2-40B4-BE49-F238E27FC236}">
                  <a16:creationId xmlns:a16="http://schemas.microsoft.com/office/drawing/2014/main" id="{87476785-4914-4C5E-A7B0-F01DDF1BBB8D}"/>
                </a:ext>
              </a:extLst>
            </p:cNvPr>
            <p:cNvSpPr/>
            <p:nvPr/>
          </p:nvSpPr>
          <p:spPr>
            <a:xfrm>
              <a:off x="2923908" y="1764419"/>
              <a:ext cx="657262" cy="1627887"/>
            </a:xfrm>
            <a:custGeom>
              <a:avLst/>
              <a:gdLst/>
              <a:ahLst/>
              <a:cxnLst/>
              <a:rect l="l" t="t" r="r" b="b"/>
              <a:pathLst>
                <a:path w="3708" h="9184" extrusionOk="0">
                  <a:moveTo>
                    <a:pt x="3595" y="1"/>
                  </a:moveTo>
                  <a:cubicBezTo>
                    <a:pt x="3205" y="4922"/>
                    <a:pt x="9" y="9102"/>
                    <a:pt x="0" y="9115"/>
                  </a:cubicBezTo>
                  <a:lnTo>
                    <a:pt x="91" y="9184"/>
                  </a:lnTo>
                  <a:cubicBezTo>
                    <a:pt x="100" y="9171"/>
                    <a:pt x="3313" y="4965"/>
                    <a:pt x="3707" y="14"/>
                  </a:cubicBezTo>
                  <a:lnTo>
                    <a:pt x="359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71;p15">
              <a:extLst>
                <a:ext uri="{FF2B5EF4-FFF2-40B4-BE49-F238E27FC236}">
                  <a16:creationId xmlns:a16="http://schemas.microsoft.com/office/drawing/2014/main" id="{DC88F325-F42A-413A-8079-E526DAA2D009}"/>
                </a:ext>
              </a:extLst>
            </p:cNvPr>
            <p:cNvSpPr/>
            <p:nvPr/>
          </p:nvSpPr>
          <p:spPr>
            <a:xfrm>
              <a:off x="1376124" y="2851871"/>
              <a:ext cx="292116" cy="384461"/>
            </a:xfrm>
            <a:custGeom>
              <a:avLst/>
              <a:gdLst/>
              <a:ahLst/>
              <a:cxnLst/>
              <a:rect l="l" t="t" r="r" b="b"/>
              <a:pathLst>
                <a:path w="1648" h="2169" extrusionOk="0">
                  <a:moveTo>
                    <a:pt x="685" y="2169"/>
                  </a:moveTo>
                  <a:cubicBezTo>
                    <a:pt x="685" y="2169"/>
                    <a:pt x="1448" y="1965"/>
                    <a:pt x="1548" y="1263"/>
                  </a:cubicBezTo>
                  <a:cubicBezTo>
                    <a:pt x="1648" y="565"/>
                    <a:pt x="1409" y="53"/>
                    <a:pt x="1357" y="27"/>
                  </a:cubicBezTo>
                  <a:cubicBezTo>
                    <a:pt x="1305" y="1"/>
                    <a:pt x="0" y="1302"/>
                    <a:pt x="685" y="216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72;p15">
              <a:extLst>
                <a:ext uri="{FF2B5EF4-FFF2-40B4-BE49-F238E27FC236}">
                  <a16:creationId xmlns:a16="http://schemas.microsoft.com/office/drawing/2014/main" id="{16EC6DB4-2C78-40BD-ADE8-F62B1C1449DA}"/>
                </a:ext>
              </a:extLst>
            </p:cNvPr>
            <p:cNvSpPr/>
            <p:nvPr/>
          </p:nvSpPr>
          <p:spPr>
            <a:xfrm>
              <a:off x="942560" y="2785046"/>
              <a:ext cx="384466" cy="211639"/>
            </a:xfrm>
            <a:custGeom>
              <a:avLst/>
              <a:gdLst/>
              <a:ahLst/>
              <a:cxnLst/>
              <a:rect l="l" t="t" r="r" b="b"/>
              <a:pathLst>
                <a:path w="2169" h="1194" extrusionOk="0">
                  <a:moveTo>
                    <a:pt x="2169" y="903"/>
                  </a:moveTo>
                  <a:cubicBezTo>
                    <a:pt x="2169" y="903"/>
                    <a:pt x="1857" y="170"/>
                    <a:pt x="1154" y="83"/>
                  </a:cubicBezTo>
                  <a:cubicBezTo>
                    <a:pt x="448" y="1"/>
                    <a:pt x="40" y="222"/>
                    <a:pt x="14" y="274"/>
                  </a:cubicBezTo>
                  <a:cubicBezTo>
                    <a:pt x="1" y="304"/>
                    <a:pt x="317" y="794"/>
                    <a:pt x="855" y="1024"/>
                  </a:cubicBezTo>
                  <a:cubicBezTo>
                    <a:pt x="1245" y="1189"/>
                    <a:pt x="1809" y="1193"/>
                    <a:pt x="2169" y="90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73;p15">
              <a:extLst>
                <a:ext uri="{FF2B5EF4-FFF2-40B4-BE49-F238E27FC236}">
                  <a16:creationId xmlns:a16="http://schemas.microsoft.com/office/drawing/2014/main" id="{A451017D-AF76-4ED9-AA4F-B684B104247C}"/>
                </a:ext>
              </a:extLst>
            </p:cNvPr>
            <p:cNvSpPr/>
            <p:nvPr/>
          </p:nvSpPr>
          <p:spPr>
            <a:xfrm>
              <a:off x="1231662" y="2563833"/>
              <a:ext cx="301333" cy="374357"/>
            </a:xfrm>
            <a:custGeom>
              <a:avLst/>
              <a:gdLst/>
              <a:ahLst/>
              <a:cxnLst/>
              <a:rect l="l" t="t" r="r" b="b"/>
              <a:pathLst>
                <a:path w="1700" h="2112" extrusionOk="0">
                  <a:moveTo>
                    <a:pt x="612" y="2112"/>
                  </a:moveTo>
                  <a:cubicBezTo>
                    <a:pt x="612" y="2112"/>
                    <a:pt x="1392" y="1969"/>
                    <a:pt x="1548" y="1279"/>
                  </a:cubicBezTo>
                  <a:cubicBezTo>
                    <a:pt x="1700" y="585"/>
                    <a:pt x="1505" y="61"/>
                    <a:pt x="1453" y="30"/>
                  </a:cubicBezTo>
                  <a:cubicBezTo>
                    <a:pt x="1405" y="0"/>
                    <a:pt x="0" y="1192"/>
                    <a:pt x="612" y="211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74;p15">
              <a:extLst>
                <a:ext uri="{FF2B5EF4-FFF2-40B4-BE49-F238E27FC236}">
                  <a16:creationId xmlns:a16="http://schemas.microsoft.com/office/drawing/2014/main" id="{4B4A5E3C-BEED-42AC-A424-52F2072E4E1F}"/>
                </a:ext>
              </a:extLst>
            </p:cNvPr>
            <p:cNvSpPr/>
            <p:nvPr/>
          </p:nvSpPr>
          <p:spPr>
            <a:xfrm>
              <a:off x="1105634" y="3115624"/>
              <a:ext cx="395988" cy="195332"/>
            </a:xfrm>
            <a:custGeom>
              <a:avLst/>
              <a:gdLst/>
              <a:ahLst/>
              <a:cxnLst/>
              <a:rect l="l" t="t" r="r" b="b"/>
              <a:pathLst>
                <a:path w="2234" h="1102" extrusionOk="0">
                  <a:moveTo>
                    <a:pt x="2233" y="681"/>
                  </a:moveTo>
                  <a:cubicBezTo>
                    <a:pt x="2233" y="681"/>
                    <a:pt x="1812" y="0"/>
                    <a:pt x="1106" y="22"/>
                  </a:cubicBezTo>
                  <a:cubicBezTo>
                    <a:pt x="399" y="48"/>
                    <a:pt x="26" y="325"/>
                    <a:pt x="9" y="382"/>
                  </a:cubicBezTo>
                  <a:cubicBezTo>
                    <a:pt x="0" y="416"/>
                    <a:pt x="386" y="854"/>
                    <a:pt x="954" y="997"/>
                  </a:cubicBezTo>
                  <a:cubicBezTo>
                    <a:pt x="1366" y="1101"/>
                    <a:pt x="1925" y="1023"/>
                    <a:pt x="2233" y="68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75;p15">
              <a:extLst>
                <a:ext uri="{FF2B5EF4-FFF2-40B4-BE49-F238E27FC236}">
                  <a16:creationId xmlns:a16="http://schemas.microsoft.com/office/drawing/2014/main" id="{0950F600-6F92-4986-BFE1-875AC9F8372E}"/>
                </a:ext>
              </a:extLst>
            </p:cNvPr>
            <p:cNvSpPr/>
            <p:nvPr/>
          </p:nvSpPr>
          <p:spPr>
            <a:xfrm>
              <a:off x="773637" y="2418485"/>
              <a:ext cx="384289" cy="211462"/>
            </a:xfrm>
            <a:custGeom>
              <a:avLst/>
              <a:gdLst/>
              <a:ahLst/>
              <a:cxnLst/>
              <a:rect l="l" t="t" r="r" b="b"/>
              <a:pathLst>
                <a:path w="2168" h="1193" extrusionOk="0">
                  <a:moveTo>
                    <a:pt x="2168" y="902"/>
                  </a:moveTo>
                  <a:cubicBezTo>
                    <a:pt x="2168" y="902"/>
                    <a:pt x="1856" y="170"/>
                    <a:pt x="1153" y="83"/>
                  </a:cubicBezTo>
                  <a:cubicBezTo>
                    <a:pt x="447" y="1"/>
                    <a:pt x="39" y="222"/>
                    <a:pt x="13" y="274"/>
                  </a:cubicBezTo>
                  <a:cubicBezTo>
                    <a:pt x="0" y="304"/>
                    <a:pt x="317" y="798"/>
                    <a:pt x="854" y="1024"/>
                  </a:cubicBezTo>
                  <a:cubicBezTo>
                    <a:pt x="1244" y="1189"/>
                    <a:pt x="1812" y="1193"/>
                    <a:pt x="2168" y="90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76;p15">
              <a:extLst>
                <a:ext uri="{FF2B5EF4-FFF2-40B4-BE49-F238E27FC236}">
                  <a16:creationId xmlns:a16="http://schemas.microsoft.com/office/drawing/2014/main" id="{E518B74B-2F3C-45A1-B562-6B648C27CA77}"/>
                </a:ext>
              </a:extLst>
            </p:cNvPr>
            <p:cNvSpPr/>
            <p:nvPr/>
          </p:nvSpPr>
          <p:spPr>
            <a:xfrm>
              <a:off x="1062562" y="2197096"/>
              <a:ext cx="301334" cy="374535"/>
            </a:xfrm>
            <a:custGeom>
              <a:avLst/>
              <a:gdLst/>
              <a:ahLst/>
              <a:cxnLst/>
              <a:rect l="l" t="t" r="r" b="b"/>
              <a:pathLst>
                <a:path w="1700" h="2113" extrusionOk="0">
                  <a:moveTo>
                    <a:pt x="612" y="2112"/>
                  </a:moveTo>
                  <a:cubicBezTo>
                    <a:pt x="612" y="2112"/>
                    <a:pt x="1392" y="1974"/>
                    <a:pt x="1548" y="1280"/>
                  </a:cubicBezTo>
                  <a:cubicBezTo>
                    <a:pt x="1700" y="586"/>
                    <a:pt x="1505" y="62"/>
                    <a:pt x="1453" y="31"/>
                  </a:cubicBezTo>
                  <a:cubicBezTo>
                    <a:pt x="1405" y="1"/>
                    <a:pt x="0" y="1193"/>
                    <a:pt x="612" y="211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77;p15">
              <a:extLst>
                <a:ext uri="{FF2B5EF4-FFF2-40B4-BE49-F238E27FC236}">
                  <a16:creationId xmlns:a16="http://schemas.microsoft.com/office/drawing/2014/main" id="{3837DDD3-70BC-4949-9F5B-8BFD58DD6215}"/>
                </a:ext>
              </a:extLst>
            </p:cNvPr>
            <p:cNvSpPr/>
            <p:nvPr/>
          </p:nvSpPr>
          <p:spPr>
            <a:xfrm>
              <a:off x="665158" y="1930506"/>
              <a:ext cx="352206" cy="259143"/>
            </a:xfrm>
            <a:custGeom>
              <a:avLst/>
              <a:gdLst/>
              <a:ahLst/>
              <a:cxnLst/>
              <a:rect l="l" t="t" r="r" b="b"/>
              <a:pathLst>
                <a:path w="1987" h="1462" extrusionOk="0">
                  <a:moveTo>
                    <a:pt x="1987" y="1249"/>
                  </a:moveTo>
                  <a:cubicBezTo>
                    <a:pt x="1987" y="1249"/>
                    <a:pt x="1843" y="469"/>
                    <a:pt x="1176" y="235"/>
                  </a:cubicBezTo>
                  <a:cubicBezTo>
                    <a:pt x="508" y="0"/>
                    <a:pt x="57" y="126"/>
                    <a:pt x="22" y="170"/>
                  </a:cubicBezTo>
                  <a:cubicBezTo>
                    <a:pt x="1" y="196"/>
                    <a:pt x="205" y="746"/>
                    <a:pt x="681" y="1089"/>
                  </a:cubicBezTo>
                  <a:cubicBezTo>
                    <a:pt x="1024" y="1332"/>
                    <a:pt x="1575" y="1462"/>
                    <a:pt x="1987" y="124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78;p15">
              <a:extLst>
                <a:ext uri="{FF2B5EF4-FFF2-40B4-BE49-F238E27FC236}">
                  <a16:creationId xmlns:a16="http://schemas.microsoft.com/office/drawing/2014/main" id="{35057279-AD07-4D58-AD14-657C6CE0E49B}"/>
                </a:ext>
              </a:extLst>
            </p:cNvPr>
            <p:cNvSpPr/>
            <p:nvPr/>
          </p:nvSpPr>
          <p:spPr>
            <a:xfrm>
              <a:off x="961881" y="1813696"/>
              <a:ext cx="317464" cy="340679"/>
            </a:xfrm>
            <a:custGeom>
              <a:avLst/>
              <a:gdLst/>
              <a:ahLst/>
              <a:cxnLst/>
              <a:rect l="l" t="t" r="r" b="b"/>
              <a:pathLst>
                <a:path w="1791" h="1922" extrusionOk="0">
                  <a:moveTo>
                    <a:pt x="395" y="1886"/>
                  </a:moveTo>
                  <a:cubicBezTo>
                    <a:pt x="395" y="1886"/>
                    <a:pt x="1188" y="1921"/>
                    <a:pt x="1488" y="1279"/>
                  </a:cubicBezTo>
                  <a:cubicBezTo>
                    <a:pt x="1791" y="638"/>
                    <a:pt x="1709" y="83"/>
                    <a:pt x="1670" y="44"/>
                  </a:cubicBezTo>
                  <a:cubicBezTo>
                    <a:pt x="1626" y="0"/>
                    <a:pt x="0" y="859"/>
                    <a:pt x="395" y="188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79;p15">
              <a:extLst>
                <a:ext uri="{FF2B5EF4-FFF2-40B4-BE49-F238E27FC236}">
                  <a16:creationId xmlns:a16="http://schemas.microsoft.com/office/drawing/2014/main" id="{D0B0B4B7-50F6-40CE-AF2E-0880E89F1170}"/>
                </a:ext>
              </a:extLst>
            </p:cNvPr>
            <p:cNvSpPr/>
            <p:nvPr/>
          </p:nvSpPr>
          <p:spPr>
            <a:xfrm>
              <a:off x="848793" y="1345569"/>
              <a:ext cx="239294" cy="444549"/>
            </a:xfrm>
            <a:custGeom>
              <a:avLst/>
              <a:gdLst/>
              <a:ahLst/>
              <a:cxnLst/>
              <a:rect l="l" t="t" r="r" b="b"/>
              <a:pathLst>
                <a:path w="1350" h="2508" extrusionOk="0">
                  <a:moveTo>
                    <a:pt x="612" y="2507"/>
                  </a:moveTo>
                  <a:cubicBezTo>
                    <a:pt x="612" y="2507"/>
                    <a:pt x="1349" y="2013"/>
                    <a:pt x="1193" y="1237"/>
                  </a:cubicBezTo>
                  <a:cubicBezTo>
                    <a:pt x="1042" y="461"/>
                    <a:pt x="604" y="10"/>
                    <a:pt x="539" y="1"/>
                  </a:cubicBezTo>
                  <a:cubicBezTo>
                    <a:pt x="500" y="1"/>
                    <a:pt x="62" y="621"/>
                    <a:pt x="23" y="1302"/>
                  </a:cubicBezTo>
                  <a:cubicBezTo>
                    <a:pt x="1" y="1744"/>
                    <a:pt x="200" y="2243"/>
                    <a:pt x="612" y="250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80;p15">
              <a:extLst>
                <a:ext uri="{FF2B5EF4-FFF2-40B4-BE49-F238E27FC236}">
                  <a16:creationId xmlns:a16="http://schemas.microsoft.com/office/drawing/2014/main" id="{FE809745-32FC-4816-9C1D-66B8ABDC3CF3}"/>
                </a:ext>
              </a:extLst>
            </p:cNvPr>
            <p:cNvSpPr/>
            <p:nvPr/>
          </p:nvSpPr>
          <p:spPr>
            <a:xfrm>
              <a:off x="943447" y="1743681"/>
              <a:ext cx="657262" cy="1627178"/>
            </a:xfrm>
            <a:custGeom>
              <a:avLst/>
              <a:gdLst/>
              <a:ahLst/>
              <a:cxnLst/>
              <a:rect l="l" t="t" r="r" b="b"/>
              <a:pathLst>
                <a:path w="3708" h="9180" extrusionOk="0">
                  <a:moveTo>
                    <a:pt x="113" y="1"/>
                  </a:moveTo>
                  <a:lnTo>
                    <a:pt x="0" y="10"/>
                  </a:lnTo>
                  <a:cubicBezTo>
                    <a:pt x="391" y="4961"/>
                    <a:pt x="3603" y="9167"/>
                    <a:pt x="3616" y="9180"/>
                  </a:cubicBezTo>
                  <a:lnTo>
                    <a:pt x="3707" y="9110"/>
                  </a:lnTo>
                  <a:cubicBezTo>
                    <a:pt x="3699" y="9097"/>
                    <a:pt x="503" y="4918"/>
                    <a:pt x="11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81;p15">
              <a:extLst>
                <a:ext uri="{FF2B5EF4-FFF2-40B4-BE49-F238E27FC236}">
                  <a16:creationId xmlns:a16="http://schemas.microsoft.com/office/drawing/2014/main" id="{391C316B-DF3D-45C5-8E00-1B1F97D6E4CB}"/>
                </a:ext>
              </a:extLst>
            </p:cNvPr>
            <p:cNvSpPr/>
            <p:nvPr/>
          </p:nvSpPr>
          <p:spPr>
            <a:xfrm>
              <a:off x="3069965" y="3403839"/>
              <a:ext cx="768578" cy="913914"/>
            </a:xfrm>
            <a:custGeom>
              <a:avLst/>
              <a:gdLst/>
              <a:ahLst/>
              <a:cxnLst/>
              <a:rect l="l" t="t" r="r" b="b"/>
              <a:pathLst>
                <a:path w="4336" h="5156" extrusionOk="0">
                  <a:moveTo>
                    <a:pt x="581" y="4774"/>
                  </a:moveTo>
                  <a:cubicBezTo>
                    <a:pt x="581" y="4774"/>
                    <a:pt x="0" y="3776"/>
                    <a:pt x="482" y="2502"/>
                  </a:cubicBezTo>
                  <a:cubicBezTo>
                    <a:pt x="1427" y="0"/>
                    <a:pt x="4336" y="989"/>
                    <a:pt x="2753" y="3776"/>
                  </a:cubicBezTo>
                  <a:cubicBezTo>
                    <a:pt x="1969" y="5155"/>
                    <a:pt x="642" y="4748"/>
                    <a:pt x="581" y="477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82;p15">
              <a:extLst>
                <a:ext uri="{FF2B5EF4-FFF2-40B4-BE49-F238E27FC236}">
                  <a16:creationId xmlns:a16="http://schemas.microsoft.com/office/drawing/2014/main" id="{8E4AB4B9-F47D-4F8A-8260-A5F6921AE48F}"/>
                </a:ext>
              </a:extLst>
            </p:cNvPr>
            <p:cNvSpPr/>
            <p:nvPr/>
          </p:nvSpPr>
          <p:spPr>
            <a:xfrm>
              <a:off x="3182876" y="3684963"/>
              <a:ext cx="389075" cy="472910"/>
            </a:xfrm>
            <a:custGeom>
              <a:avLst/>
              <a:gdLst/>
              <a:ahLst/>
              <a:cxnLst/>
              <a:rect l="l" t="t" r="r" b="b"/>
              <a:pathLst>
                <a:path w="2195" h="2668" extrusionOk="0">
                  <a:moveTo>
                    <a:pt x="239" y="2667"/>
                  </a:moveTo>
                  <a:cubicBezTo>
                    <a:pt x="239" y="2667"/>
                    <a:pt x="287" y="2542"/>
                    <a:pt x="404" y="2294"/>
                  </a:cubicBezTo>
                  <a:cubicBezTo>
                    <a:pt x="386" y="2299"/>
                    <a:pt x="334" y="2286"/>
                    <a:pt x="226" y="2130"/>
                  </a:cubicBezTo>
                  <a:cubicBezTo>
                    <a:pt x="105" y="1948"/>
                    <a:pt x="1" y="1592"/>
                    <a:pt x="1" y="1592"/>
                  </a:cubicBezTo>
                  <a:lnTo>
                    <a:pt x="404" y="2290"/>
                  </a:lnTo>
                  <a:cubicBezTo>
                    <a:pt x="469" y="2160"/>
                    <a:pt x="547" y="1995"/>
                    <a:pt x="655" y="1796"/>
                  </a:cubicBezTo>
                  <a:cubicBezTo>
                    <a:pt x="621" y="1774"/>
                    <a:pt x="573" y="1692"/>
                    <a:pt x="521" y="1488"/>
                  </a:cubicBezTo>
                  <a:cubicBezTo>
                    <a:pt x="438" y="1176"/>
                    <a:pt x="473" y="617"/>
                    <a:pt x="473" y="617"/>
                  </a:cubicBezTo>
                  <a:lnTo>
                    <a:pt x="681" y="1753"/>
                  </a:lnTo>
                  <a:cubicBezTo>
                    <a:pt x="759" y="1609"/>
                    <a:pt x="850" y="1445"/>
                    <a:pt x="954" y="1263"/>
                  </a:cubicBezTo>
                  <a:cubicBezTo>
                    <a:pt x="976" y="1228"/>
                    <a:pt x="998" y="1189"/>
                    <a:pt x="1019" y="1154"/>
                  </a:cubicBezTo>
                  <a:cubicBezTo>
                    <a:pt x="989" y="1111"/>
                    <a:pt x="954" y="1028"/>
                    <a:pt x="911" y="872"/>
                  </a:cubicBezTo>
                  <a:cubicBezTo>
                    <a:pt x="829" y="560"/>
                    <a:pt x="868" y="1"/>
                    <a:pt x="868" y="1"/>
                  </a:cubicBezTo>
                  <a:lnTo>
                    <a:pt x="1063" y="1085"/>
                  </a:lnTo>
                  <a:cubicBezTo>
                    <a:pt x="1553" y="287"/>
                    <a:pt x="1848" y="70"/>
                    <a:pt x="1848" y="70"/>
                  </a:cubicBezTo>
                  <a:cubicBezTo>
                    <a:pt x="1848" y="70"/>
                    <a:pt x="1531" y="526"/>
                    <a:pt x="1102" y="1215"/>
                  </a:cubicBezTo>
                  <a:lnTo>
                    <a:pt x="2194" y="877"/>
                  </a:lnTo>
                  <a:cubicBezTo>
                    <a:pt x="2194" y="877"/>
                    <a:pt x="1713" y="1167"/>
                    <a:pt x="1401" y="1237"/>
                  </a:cubicBezTo>
                  <a:cubicBezTo>
                    <a:pt x="1206" y="1280"/>
                    <a:pt x="1111" y="1276"/>
                    <a:pt x="1072" y="1263"/>
                  </a:cubicBezTo>
                  <a:cubicBezTo>
                    <a:pt x="967" y="1427"/>
                    <a:pt x="855" y="1609"/>
                    <a:pt x="742" y="1796"/>
                  </a:cubicBezTo>
                  <a:lnTo>
                    <a:pt x="1874" y="1605"/>
                  </a:lnTo>
                  <a:cubicBezTo>
                    <a:pt x="1874" y="1605"/>
                    <a:pt x="1358" y="1831"/>
                    <a:pt x="1037" y="1861"/>
                  </a:cubicBezTo>
                  <a:cubicBezTo>
                    <a:pt x="850" y="1878"/>
                    <a:pt x="759" y="1861"/>
                    <a:pt x="716" y="1844"/>
                  </a:cubicBezTo>
                  <a:cubicBezTo>
                    <a:pt x="629" y="1987"/>
                    <a:pt x="543" y="2138"/>
                    <a:pt x="452" y="2290"/>
                  </a:cubicBezTo>
                  <a:lnTo>
                    <a:pt x="1245" y="2446"/>
                  </a:lnTo>
                  <a:cubicBezTo>
                    <a:pt x="1245" y="2446"/>
                    <a:pt x="868" y="2464"/>
                    <a:pt x="660" y="2407"/>
                  </a:cubicBezTo>
                  <a:cubicBezTo>
                    <a:pt x="495" y="2360"/>
                    <a:pt x="452" y="2320"/>
                    <a:pt x="447" y="2299"/>
                  </a:cubicBezTo>
                  <a:cubicBezTo>
                    <a:pt x="378" y="2420"/>
                    <a:pt x="308" y="2542"/>
                    <a:pt x="239" y="2667"/>
                  </a:cubicBezTo>
                  <a:close/>
                </a:path>
              </a:pathLst>
            </a:custGeom>
            <a:solidFill>
              <a:srgbClr val="0068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83;p15">
              <a:extLst>
                <a:ext uri="{FF2B5EF4-FFF2-40B4-BE49-F238E27FC236}">
                  <a16:creationId xmlns:a16="http://schemas.microsoft.com/office/drawing/2014/main" id="{AB9E7C51-F7B4-4005-8A9E-51EC1139568F}"/>
                </a:ext>
              </a:extLst>
            </p:cNvPr>
            <p:cNvSpPr/>
            <p:nvPr/>
          </p:nvSpPr>
          <p:spPr>
            <a:xfrm>
              <a:off x="304800" y="3064752"/>
              <a:ext cx="835580" cy="915509"/>
            </a:xfrm>
            <a:custGeom>
              <a:avLst/>
              <a:gdLst/>
              <a:ahLst/>
              <a:cxnLst/>
              <a:rect l="l" t="t" r="r" b="b"/>
              <a:pathLst>
                <a:path w="4714" h="5165" extrusionOk="0">
                  <a:moveTo>
                    <a:pt x="3677" y="5165"/>
                  </a:moveTo>
                  <a:cubicBezTo>
                    <a:pt x="3677" y="5165"/>
                    <a:pt x="2519" y="5152"/>
                    <a:pt x="1670" y="4090"/>
                  </a:cubicBezTo>
                  <a:cubicBezTo>
                    <a:pt x="0" y="2000"/>
                    <a:pt x="2337" y="1"/>
                    <a:pt x="3928" y="2789"/>
                  </a:cubicBezTo>
                  <a:cubicBezTo>
                    <a:pt x="4713" y="4163"/>
                    <a:pt x="3681" y="5095"/>
                    <a:pt x="3677" y="516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84;p15">
              <a:extLst>
                <a:ext uri="{FF2B5EF4-FFF2-40B4-BE49-F238E27FC236}">
                  <a16:creationId xmlns:a16="http://schemas.microsoft.com/office/drawing/2014/main" id="{2DD70C29-6E33-4484-BABA-67815311A59A}"/>
                </a:ext>
              </a:extLst>
            </p:cNvPr>
            <p:cNvSpPr/>
            <p:nvPr/>
          </p:nvSpPr>
          <p:spPr>
            <a:xfrm>
              <a:off x="554551" y="3407561"/>
              <a:ext cx="406800" cy="479823"/>
            </a:xfrm>
            <a:custGeom>
              <a:avLst/>
              <a:gdLst/>
              <a:ahLst/>
              <a:cxnLst/>
              <a:rect l="l" t="t" r="r" b="b"/>
              <a:pathLst>
                <a:path w="2295" h="2707" extrusionOk="0">
                  <a:moveTo>
                    <a:pt x="1969" y="2706"/>
                  </a:moveTo>
                  <a:cubicBezTo>
                    <a:pt x="1969" y="2706"/>
                    <a:pt x="1886" y="2606"/>
                    <a:pt x="1735" y="2377"/>
                  </a:cubicBezTo>
                  <a:cubicBezTo>
                    <a:pt x="1730" y="2394"/>
                    <a:pt x="1691" y="2433"/>
                    <a:pt x="1501" y="2446"/>
                  </a:cubicBezTo>
                  <a:cubicBezTo>
                    <a:pt x="1284" y="2459"/>
                    <a:pt x="924" y="2364"/>
                    <a:pt x="924" y="2364"/>
                  </a:cubicBezTo>
                  <a:lnTo>
                    <a:pt x="1730" y="2372"/>
                  </a:lnTo>
                  <a:cubicBezTo>
                    <a:pt x="1652" y="2255"/>
                    <a:pt x="1553" y="2104"/>
                    <a:pt x="1436" y="1908"/>
                  </a:cubicBezTo>
                  <a:cubicBezTo>
                    <a:pt x="1397" y="1921"/>
                    <a:pt x="1301" y="1926"/>
                    <a:pt x="1097" y="1865"/>
                  </a:cubicBezTo>
                  <a:cubicBezTo>
                    <a:pt x="790" y="1778"/>
                    <a:pt x="330" y="1462"/>
                    <a:pt x="330" y="1462"/>
                  </a:cubicBezTo>
                  <a:lnTo>
                    <a:pt x="1410" y="1865"/>
                  </a:lnTo>
                  <a:cubicBezTo>
                    <a:pt x="1323" y="1722"/>
                    <a:pt x="1232" y="1562"/>
                    <a:pt x="1128" y="1379"/>
                  </a:cubicBezTo>
                  <a:cubicBezTo>
                    <a:pt x="1110" y="1340"/>
                    <a:pt x="1089" y="1301"/>
                    <a:pt x="1067" y="1262"/>
                  </a:cubicBezTo>
                  <a:cubicBezTo>
                    <a:pt x="1015" y="1267"/>
                    <a:pt x="924" y="1258"/>
                    <a:pt x="772" y="1215"/>
                  </a:cubicBezTo>
                  <a:cubicBezTo>
                    <a:pt x="460" y="1124"/>
                    <a:pt x="0" y="807"/>
                    <a:pt x="0" y="807"/>
                  </a:cubicBezTo>
                  <a:lnTo>
                    <a:pt x="1028" y="1193"/>
                  </a:lnTo>
                  <a:cubicBezTo>
                    <a:pt x="594" y="365"/>
                    <a:pt x="560" y="1"/>
                    <a:pt x="560" y="1"/>
                  </a:cubicBezTo>
                  <a:cubicBezTo>
                    <a:pt x="560" y="1"/>
                    <a:pt x="790" y="508"/>
                    <a:pt x="1158" y="1228"/>
                  </a:cubicBezTo>
                  <a:lnTo>
                    <a:pt x="1431" y="113"/>
                  </a:lnTo>
                  <a:cubicBezTo>
                    <a:pt x="1431" y="113"/>
                    <a:pt x="1431" y="673"/>
                    <a:pt x="1331" y="981"/>
                  </a:cubicBezTo>
                  <a:cubicBezTo>
                    <a:pt x="1271" y="1171"/>
                    <a:pt x="1219" y="1249"/>
                    <a:pt x="1184" y="1280"/>
                  </a:cubicBezTo>
                  <a:cubicBezTo>
                    <a:pt x="1275" y="1453"/>
                    <a:pt x="1375" y="1640"/>
                    <a:pt x="1479" y="1830"/>
                  </a:cubicBezTo>
                  <a:lnTo>
                    <a:pt x="1891" y="764"/>
                  </a:lnTo>
                  <a:cubicBezTo>
                    <a:pt x="1891" y="764"/>
                    <a:pt x="1821" y="1319"/>
                    <a:pt x="1683" y="1609"/>
                  </a:cubicBezTo>
                  <a:cubicBezTo>
                    <a:pt x="1605" y="1778"/>
                    <a:pt x="1544" y="1852"/>
                    <a:pt x="1505" y="1882"/>
                  </a:cubicBezTo>
                  <a:cubicBezTo>
                    <a:pt x="1583" y="2030"/>
                    <a:pt x="1670" y="2182"/>
                    <a:pt x="1756" y="2333"/>
                  </a:cubicBezTo>
                  <a:lnTo>
                    <a:pt x="2294" y="1735"/>
                  </a:lnTo>
                  <a:cubicBezTo>
                    <a:pt x="2294" y="1735"/>
                    <a:pt x="2116" y="2064"/>
                    <a:pt x="1960" y="2216"/>
                  </a:cubicBezTo>
                  <a:cubicBezTo>
                    <a:pt x="1839" y="2333"/>
                    <a:pt x="1782" y="2346"/>
                    <a:pt x="1761" y="2342"/>
                  </a:cubicBezTo>
                  <a:cubicBezTo>
                    <a:pt x="1830" y="2463"/>
                    <a:pt x="1899" y="2585"/>
                    <a:pt x="1969" y="2706"/>
                  </a:cubicBezTo>
                  <a:close/>
                </a:path>
              </a:pathLst>
            </a:custGeom>
            <a:solidFill>
              <a:srgbClr val="0068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85;p15">
              <a:extLst>
                <a:ext uri="{FF2B5EF4-FFF2-40B4-BE49-F238E27FC236}">
                  <a16:creationId xmlns:a16="http://schemas.microsoft.com/office/drawing/2014/main" id="{BDDEB7D6-0DAF-4F28-BD32-BA56F850329C}"/>
                </a:ext>
              </a:extLst>
            </p:cNvPr>
            <p:cNvSpPr/>
            <p:nvPr/>
          </p:nvSpPr>
          <p:spPr>
            <a:xfrm>
              <a:off x="580607" y="4206798"/>
              <a:ext cx="3327254" cy="523604"/>
            </a:xfrm>
            <a:custGeom>
              <a:avLst/>
              <a:gdLst/>
              <a:ahLst/>
              <a:cxnLst/>
              <a:rect l="l" t="t" r="r" b="b"/>
              <a:pathLst>
                <a:path w="18771" h="2954" extrusionOk="0">
                  <a:moveTo>
                    <a:pt x="9383" y="1"/>
                  </a:moveTo>
                  <a:cubicBezTo>
                    <a:pt x="4202" y="1"/>
                    <a:pt x="1" y="660"/>
                    <a:pt x="1" y="1475"/>
                  </a:cubicBezTo>
                  <a:cubicBezTo>
                    <a:pt x="1" y="2290"/>
                    <a:pt x="4202" y="2953"/>
                    <a:pt x="9383" y="2953"/>
                  </a:cubicBezTo>
                  <a:cubicBezTo>
                    <a:pt x="14569" y="2953"/>
                    <a:pt x="18770" y="2290"/>
                    <a:pt x="18770" y="1475"/>
                  </a:cubicBezTo>
                  <a:cubicBezTo>
                    <a:pt x="18770" y="660"/>
                    <a:pt x="14569" y="1"/>
                    <a:pt x="93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86;p15">
              <a:extLst>
                <a:ext uri="{FF2B5EF4-FFF2-40B4-BE49-F238E27FC236}">
                  <a16:creationId xmlns:a16="http://schemas.microsoft.com/office/drawing/2014/main" id="{0D151458-C5CE-4A6E-B1EF-7C0298724196}"/>
                </a:ext>
              </a:extLst>
            </p:cNvPr>
            <p:cNvSpPr/>
            <p:nvPr/>
          </p:nvSpPr>
          <p:spPr>
            <a:xfrm>
              <a:off x="1517573" y="1245775"/>
              <a:ext cx="1740112" cy="2987414"/>
            </a:xfrm>
            <a:custGeom>
              <a:avLst/>
              <a:gdLst/>
              <a:ahLst/>
              <a:cxnLst/>
              <a:rect l="l" t="t" r="r" b="b"/>
              <a:pathLst>
                <a:path w="9817" h="16854" extrusionOk="0">
                  <a:moveTo>
                    <a:pt x="724" y="0"/>
                  </a:moveTo>
                  <a:cubicBezTo>
                    <a:pt x="325" y="0"/>
                    <a:pt x="0" y="343"/>
                    <a:pt x="0" y="763"/>
                  </a:cubicBezTo>
                  <a:lnTo>
                    <a:pt x="0" y="16090"/>
                  </a:lnTo>
                  <a:cubicBezTo>
                    <a:pt x="0" y="16511"/>
                    <a:pt x="325" y="16853"/>
                    <a:pt x="724" y="16853"/>
                  </a:cubicBezTo>
                  <a:lnTo>
                    <a:pt x="9088" y="16853"/>
                  </a:lnTo>
                  <a:cubicBezTo>
                    <a:pt x="9491" y="16853"/>
                    <a:pt x="9816" y="16511"/>
                    <a:pt x="9816" y="16090"/>
                  </a:cubicBezTo>
                  <a:lnTo>
                    <a:pt x="9816" y="763"/>
                  </a:lnTo>
                  <a:cubicBezTo>
                    <a:pt x="9816" y="343"/>
                    <a:pt x="9491" y="0"/>
                    <a:pt x="90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87;p15">
              <a:extLst>
                <a:ext uri="{FF2B5EF4-FFF2-40B4-BE49-F238E27FC236}">
                  <a16:creationId xmlns:a16="http://schemas.microsoft.com/office/drawing/2014/main" id="{3876FF98-4B33-48C5-90A6-721C3239B2E5}"/>
                </a:ext>
              </a:extLst>
            </p:cNvPr>
            <p:cNvSpPr/>
            <p:nvPr/>
          </p:nvSpPr>
          <p:spPr>
            <a:xfrm>
              <a:off x="1648209" y="1577062"/>
              <a:ext cx="1478838" cy="2347887"/>
            </a:xfrm>
            <a:custGeom>
              <a:avLst/>
              <a:gdLst/>
              <a:ahLst/>
              <a:cxnLst/>
              <a:rect l="l" t="t" r="r" b="b"/>
              <a:pathLst>
                <a:path w="8343" h="13246" extrusionOk="0">
                  <a:moveTo>
                    <a:pt x="0" y="0"/>
                  </a:moveTo>
                  <a:lnTo>
                    <a:pt x="0" y="13246"/>
                  </a:lnTo>
                  <a:lnTo>
                    <a:pt x="8342" y="13246"/>
                  </a:lnTo>
                  <a:lnTo>
                    <a:pt x="83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88;p15">
              <a:extLst>
                <a:ext uri="{FF2B5EF4-FFF2-40B4-BE49-F238E27FC236}">
                  <a16:creationId xmlns:a16="http://schemas.microsoft.com/office/drawing/2014/main" id="{D779EDFB-18D8-4A39-A293-DA3068F69BC7}"/>
                </a:ext>
              </a:extLst>
            </p:cNvPr>
            <p:cNvSpPr/>
            <p:nvPr/>
          </p:nvSpPr>
          <p:spPr>
            <a:xfrm>
              <a:off x="2132999" y="1367194"/>
              <a:ext cx="508190" cy="106174"/>
            </a:xfrm>
            <a:custGeom>
              <a:avLst/>
              <a:gdLst/>
              <a:ahLst/>
              <a:cxnLst/>
              <a:rect l="l" t="t" r="r" b="b"/>
              <a:pathLst>
                <a:path w="2867" h="599" extrusionOk="0">
                  <a:moveTo>
                    <a:pt x="300" y="0"/>
                  </a:moveTo>
                  <a:cubicBezTo>
                    <a:pt x="135" y="0"/>
                    <a:pt x="1" y="135"/>
                    <a:pt x="1" y="300"/>
                  </a:cubicBezTo>
                  <a:cubicBezTo>
                    <a:pt x="1" y="464"/>
                    <a:pt x="135" y="599"/>
                    <a:pt x="300" y="599"/>
                  </a:cubicBezTo>
                  <a:lnTo>
                    <a:pt x="2568" y="599"/>
                  </a:lnTo>
                  <a:cubicBezTo>
                    <a:pt x="2732" y="599"/>
                    <a:pt x="2867" y="464"/>
                    <a:pt x="2867" y="300"/>
                  </a:cubicBezTo>
                  <a:cubicBezTo>
                    <a:pt x="2867" y="135"/>
                    <a:pt x="2732" y="0"/>
                    <a:pt x="2568" y="0"/>
                  </a:cubicBezTo>
                  <a:close/>
                </a:path>
              </a:pathLst>
            </a:custGeom>
            <a:solidFill>
              <a:srgbClr val="E1DC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89;p15">
              <a:extLst>
                <a:ext uri="{FF2B5EF4-FFF2-40B4-BE49-F238E27FC236}">
                  <a16:creationId xmlns:a16="http://schemas.microsoft.com/office/drawing/2014/main" id="{AA5E84CE-3CEB-4436-AE62-5E65B01BC2D5}"/>
                </a:ext>
              </a:extLst>
            </p:cNvPr>
            <p:cNvSpPr/>
            <p:nvPr/>
          </p:nvSpPr>
          <p:spPr>
            <a:xfrm>
              <a:off x="2294478" y="3980090"/>
              <a:ext cx="186118" cy="186292"/>
            </a:xfrm>
            <a:custGeom>
              <a:avLst/>
              <a:gdLst/>
              <a:ahLst/>
              <a:cxnLst/>
              <a:rect l="l" t="t" r="r" b="b"/>
              <a:pathLst>
                <a:path w="1050" h="1051" extrusionOk="0">
                  <a:moveTo>
                    <a:pt x="525" y="1"/>
                  </a:moveTo>
                  <a:cubicBezTo>
                    <a:pt x="235" y="1"/>
                    <a:pt x="0" y="235"/>
                    <a:pt x="0" y="525"/>
                  </a:cubicBezTo>
                  <a:cubicBezTo>
                    <a:pt x="0" y="816"/>
                    <a:pt x="235" y="1050"/>
                    <a:pt x="525" y="1050"/>
                  </a:cubicBezTo>
                  <a:cubicBezTo>
                    <a:pt x="816" y="1050"/>
                    <a:pt x="1050" y="816"/>
                    <a:pt x="1050" y="525"/>
                  </a:cubicBezTo>
                  <a:cubicBezTo>
                    <a:pt x="1050" y="235"/>
                    <a:pt x="816" y="1"/>
                    <a:pt x="525" y="1"/>
                  </a:cubicBezTo>
                  <a:close/>
                </a:path>
              </a:pathLst>
            </a:custGeom>
            <a:solidFill>
              <a:srgbClr val="8F94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90;p15">
              <a:extLst>
                <a:ext uri="{FF2B5EF4-FFF2-40B4-BE49-F238E27FC236}">
                  <a16:creationId xmlns:a16="http://schemas.microsoft.com/office/drawing/2014/main" id="{23C5D6FB-FE80-4DAB-B589-D930034ECA0B}"/>
                </a:ext>
              </a:extLst>
            </p:cNvPr>
            <p:cNvSpPr/>
            <p:nvPr/>
          </p:nvSpPr>
          <p:spPr>
            <a:xfrm>
              <a:off x="2304404" y="3990194"/>
              <a:ext cx="166265" cy="166972"/>
            </a:xfrm>
            <a:custGeom>
              <a:avLst/>
              <a:gdLst/>
              <a:ahLst/>
              <a:cxnLst/>
              <a:rect l="l" t="t" r="r" b="b"/>
              <a:pathLst>
                <a:path w="938" h="942" extrusionOk="0">
                  <a:moveTo>
                    <a:pt x="469" y="0"/>
                  </a:moveTo>
                  <a:cubicBezTo>
                    <a:pt x="209" y="0"/>
                    <a:pt x="1" y="213"/>
                    <a:pt x="1" y="468"/>
                  </a:cubicBezTo>
                  <a:cubicBezTo>
                    <a:pt x="1" y="729"/>
                    <a:pt x="209" y="941"/>
                    <a:pt x="469" y="941"/>
                  </a:cubicBezTo>
                  <a:cubicBezTo>
                    <a:pt x="729" y="941"/>
                    <a:pt x="937" y="729"/>
                    <a:pt x="937" y="468"/>
                  </a:cubicBezTo>
                  <a:cubicBezTo>
                    <a:pt x="937" y="213"/>
                    <a:pt x="729" y="0"/>
                    <a:pt x="469" y="0"/>
                  </a:cubicBezTo>
                  <a:close/>
                </a:path>
              </a:pathLst>
            </a:custGeom>
            <a:solidFill>
              <a:srgbClr val="98A4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91;p15">
              <a:extLst>
                <a:ext uri="{FF2B5EF4-FFF2-40B4-BE49-F238E27FC236}">
                  <a16:creationId xmlns:a16="http://schemas.microsoft.com/office/drawing/2014/main" id="{80DBB515-0471-403F-8B69-1A634E245607}"/>
                </a:ext>
              </a:extLst>
            </p:cNvPr>
            <p:cNvSpPr/>
            <p:nvPr/>
          </p:nvSpPr>
          <p:spPr>
            <a:xfrm>
              <a:off x="2171464" y="1383324"/>
              <a:ext cx="425944" cy="74801"/>
            </a:xfrm>
            <a:custGeom>
              <a:avLst/>
              <a:gdLst/>
              <a:ahLst/>
              <a:cxnLst/>
              <a:rect l="l" t="t" r="r" b="b"/>
              <a:pathLst>
                <a:path w="2403" h="422" extrusionOk="0">
                  <a:moveTo>
                    <a:pt x="252" y="0"/>
                  </a:moveTo>
                  <a:cubicBezTo>
                    <a:pt x="114" y="0"/>
                    <a:pt x="1" y="91"/>
                    <a:pt x="1" y="209"/>
                  </a:cubicBezTo>
                  <a:cubicBezTo>
                    <a:pt x="1" y="326"/>
                    <a:pt x="114" y="421"/>
                    <a:pt x="252" y="421"/>
                  </a:cubicBezTo>
                  <a:lnTo>
                    <a:pt x="2151" y="421"/>
                  </a:lnTo>
                  <a:cubicBezTo>
                    <a:pt x="2290" y="421"/>
                    <a:pt x="2403" y="326"/>
                    <a:pt x="2403" y="209"/>
                  </a:cubicBezTo>
                  <a:cubicBezTo>
                    <a:pt x="2403" y="91"/>
                    <a:pt x="2290" y="0"/>
                    <a:pt x="2151" y="0"/>
                  </a:cubicBezTo>
                  <a:close/>
                </a:path>
              </a:pathLst>
            </a:custGeom>
            <a:solidFill>
              <a:srgbClr val="1C24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92;p15">
              <a:extLst>
                <a:ext uri="{FF2B5EF4-FFF2-40B4-BE49-F238E27FC236}">
                  <a16:creationId xmlns:a16="http://schemas.microsoft.com/office/drawing/2014/main" id="{FA761C9E-0EFC-4185-85FB-A920F83A495C}"/>
                </a:ext>
              </a:extLst>
            </p:cNvPr>
            <p:cNvSpPr/>
            <p:nvPr/>
          </p:nvSpPr>
          <p:spPr>
            <a:xfrm>
              <a:off x="1337660" y="1607727"/>
              <a:ext cx="2123692" cy="284490"/>
            </a:xfrm>
            <a:custGeom>
              <a:avLst/>
              <a:gdLst/>
              <a:ahLst/>
              <a:cxnLst/>
              <a:rect l="l" t="t" r="r" b="b"/>
              <a:pathLst>
                <a:path w="11981" h="1605" extrusionOk="0">
                  <a:moveTo>
                    <a:pt x="2671" y="0"/>
                  </a:moveTo>
                  <a:lnTo>
                    <a:pt x="1" y="1605"/>
                  </a:lnTo>
                  <a:lnTo>
                    <a:pt x="11980" y="1605"/>
                  </a:lnTo>
                  <a:lnTo>
                    <a:pt x="92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93;p15">
              <a:extLst>
                <a:ext uri="{FF2B5EF4-FFF2-40B4-BE49-F238E27FC236}">
                  <a16:creationId xmlns:a16="http://schemas.microsoft.com/office/drawing/2014/main" id="{B2787515-5CFE-4285-AFCC-BE9DFF04B042}"/>
                </a:ext>
              </a:extLst>
            </p:cNvPr>
            <p:cNvSpPr/>
            <p:nvPr/>
          </p:nvSpPr>
          <p:spPr>
            <a:xfrm>
              <a:off x="1337660" y="1892042"/>
              <a:ext cx="302929" cy="270665"/>
            </a:xfrm>
            <a:custGeom>
              <a:avLst/>
              <a:gdLst/>
              <a:ahLst/>
              <a:cxnLst/>
              <a:rect l="l" t="t" r="r" b="b"/>
              <a:pathLst>
                <a:path w="1709" h="1527" extrusionOk="0">
                  <a:moveTo>
                    <a:pt x="1" y="1"/>
                  </a:moveTo>
                  <a:lnTo>
                    <a:pt x="1" y="673"/>
                  </a:lnTo>
                  <a:cubicBezTo>
                    <a:pt x="1" y="1145"/>
                    <a:pt x="382" y="1527"/>
                    <a:pt x="855" y="1527"/>
                  </a:cubicBezTo>
                  <a:cubicBezTo>
                    <a:pt x="1327" y="1527"/>
                    <a:pt x="1709" y="1145"/>
                    <a:pt x="1709" y="673"/>
                  </a:cubicBezTo>
                  <a:lnTo>
                    <a:pt x="170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94;p15">
              <a:extLst>
                <a:ext uri="{FF2B5EF4-FFF2-40B4-BE49-F238E27FC236}">
                  <a16:creationId xmlns:a16="http://schemas.microsoft.com/office/drawing/2014/main" id="{C6FF82E5-F45B-43C1-B537-0F5BD097A9F7}"/>
                </a:ext>
              </a:extLst>
            </p:cNvPr>
            <p:cNvSpPr/>
            <p:nvPr/>
          </p:nvSpPr>
          <p:spPr>
            <a:xfrm>
              <a:off x="1640410" y="1892042"/>
              <a:ext cx="303815" cy="270665"/>
            </a:xfrm>
            <a:custGeom>
              <a:avLst/>
              <a:gdLst/>
              <a:ahLst/>
              <a:cxnLst/>
              <a:rect l="l" t="t" r="r" b="b"/>
              <a:pathLst>
                <a:path w="1714" h="1527" extrusionOk="0">
                  <a:moveTo>
                    <a:pt x="1" y="1"/>
                  </a:moveTo>
                  <a:lnTo>
                    <a:pt x="1" y="673"/>
                  </a:lnTo>
                  <a:cubicBezTo>
                    <a:pt x="1" y="1145"/>
                    <a:pt x="387" y="1527"/>
                    <a:pt x="859" y="1527"/>
                  </a:cubicBezTo>
                  <a:cubicBezTo>
                    <a:pt x="1332" y="1527"/>
                    <a:pt x="1713" y="1145"/>
                    <a:pt x="1713" y="673"/>
                  </a:cubicBezTo>
                  <a:lnTo>
                    <a:pt x="1713" y="1"/>
                  </a:lnTo>
                  <a:close/>
                </a:path>
              </a:pathLst>
            </a:custGeom>
            <a:solidFill>
              <a:srgbClr val="FFE0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95;p15">
              <a:extLst>
                <a:ext uri="{FF2B5EF4-FFF2-40B4-BE49-F238E27FC236}">
                  <a16:creationId xmlns:a16="http://schemas.microsoft.com/office/drawing/2014/main" id="{3E79B648-D796-492B-8993-969F4C8EE2BB}"/>
                </a:ext>
              </a:extLst>
            </p:cNvPr>
            <p:cNvSpPr/>
            <p:nvPr/>
          </p:nvSpPr>
          <p:spPr>
            <a:xfrm>
              <a:off x="1944047" y="1892042"/>
              <a:ext cx="303638" cy="270665"/>
            </a:xfrm>
            <a:custGeom>
              <a:avLst/>
              <a:gdLst/>
              <a:ahLst/>
              <a:cxnLst/>
              <a:rect l="l" t="t" r="r" b="b"/>
              <a:pathLst>
                <a:path w="1713" h="1527" extrusionOk="0">
                  <a:moveTo>
                    <a:pt x="0" y="1"/>
                  </a:moveTo>
                  <a:lnTo>
                    <a:pt x="0" y="673"/>
                  </a:lnTo>
                  <a:cubicBezTo>
                    <a:pt x="0" y="1145"/>
                    <a:pt x="386" y="1527"/>
                    <a:pt x="859" y="1527"/>
                  </a:cubicBezTo>
                  <a:cubicBezTo>
                    <a:pt x="1331" y="1527"/>
                    <a:pt x="1713" y="1145"/>
                    <a:pt x="1713" y="673"/>
                  </a:cubicBezTo>
                  <a:lnTo>
                    <a:pt x="171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96;p15">
              <a:extLst>
                <a:ext uri="{FF2B5EF4-FFF2-40B4-BE49-F238E27FC236}">
                  <a16:creationId xmlns:a16="http://schemas.microsoft.com/office/drawing/2014/main" id="{6DF28863-8789-41C3-8AE6-FC1ED8B621EF}"/>
                </a:ext>
              </a:extLst>
            </p:cNvPr>
            <p:cNvSpPr/>
            <p:nvPr/>
          </p:nvSpPr>
          <p:spPr>
            <a:xfrm>
              <a:off x="2247683" y="1892042"/>
              <a:ext cx="303638" cy="270665"/>
            </a:xfrm>
            <a:custGeom>
              <a:avLst/>
              <a:gdLst/>
              <a:ahLst/>
              <a:cxnLst/>
              <a:rect l="l" t="t" r="r" b="b"/>
              <a:pathLst>
                <a:path w="1713" h="1527" extrusionOk="0">
                  <a:moveTo>
                    <a:pt x="0" y="1"/>
                  </a:moveTo>
                  <a:lnTo>
                    <a:pt x="0" y="673"/>
                  </a:lnTo>
                  <a:cubicBezTo>
                    <a:pt x="0" y="1145"/>
                    <a:pt x="382" y="1527"/>
                    <a:pt x="854" y="1527"/>
                  </a:cubicBezTo>
                  <a:cubicBezTo>
                    <a:pt x="1327" y="1527"/>
                    <a:pt x="1713" y="1145"/>
                    <a:pt x="1713" y="673"/>
                  </a:cubicBezTo>
                  <a:lnTo>
                    <a:pt x="1713" y="1"/>
                  </a:lnTo>
                  <a:close/>
                </a:path>
              </a:pathLst>
            </a:custGeom>
            <a:solidFill>
              <a:srgbClr val="FFE0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97;p15">
              <a:extLst>
                <a:ext uri="{FF2B5EF4-FFF2-40B4-BE49-F238E27FC236}">
                  <a16:creationId xmlns:a16="http://schemas.microsoft.com/office/drawing/2014/main" id="{36AA3B97-0A74-4EAC-ABB0-48B43806962E}"/>
                </a:ext>
              </a:extLst>
            </p:cNvPr>
            <p:cNvSpPr/>
            <p:nvPr/>
          </p:nvSpPr>
          <p:spPr>
            <a:xfrm>
              <a:off x="2551142" y="1892042"/>
              <a:ext cx="303815" cy="270665"/>
            </a:xfrm>
            <a:custGeom>
              <a:avLst/>
              <a:gdLst/>
              <a:ahLst/>
              <a:cxnLst/>
              <a:rect l="l" t="t" r="r" b="b"/>
              <a:pathLst>
                <a:path w="1714" h="1527" extrusionOk="0">
                  <a:moveTo>
                    <a:pt x="1" y="1"/>
                  </a:moveTo>
                  <a:lnTo>
                    <a:pt x="1" y="673"/>
                  </a:lnTo>
                  <a:cubicBezTo>
                    <a:pt x="1" y="1145"/>
                    <a:pt x="382" y="1527"/>
                    <a:pt x="855" y="1527"/>
                  </a:cubicBezTo>
                  <a:cubicBezTo>
                    <a:pt x="1327" y="1527"/>
                    <a:pt x="1713" y="1145"/>
                    <a:pt x="1713" y="673"/>
                  </a:cubicBezTo>
                  <a:lnTo>
                    <a:pt x="171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98;p15">
              <a:extLst>
                <a:ext uri="{FF2B5EF4-FFF2-40B4-BE49-F238E27FC236}">
                  <a16:creationId xmlns:a16="http://schemas.microsoft.com/office/drawing/2014/main" id="{9A7D155C-06C0-4F54-8A3A-D26EAC17F06E}"/>
                </a:ext>
              </a:extLst>
            </p:cNvPr>
            <p:cNvSpPr/>
            <p:nvPr/>
          </p:nvSpPr>
          <p:spPr>
            <a:xfrm>
              <a:off x="2854778" y="1892042"/>
              <a:ext cx="302929" cy="270665"/>
            </a:xfrm>
            <a:custGeom>
              <a:avLst/>
              <a:gdLst/>
              <a:ahLst/>
              <a:cxnLst/>
              <a:rect l="l" t="t" r="r" b="b"/>
              <a:pathLst>
                <a:path w="1709" h="1527" extrusionOk="0">
                  <a:moveTo>
                    <a:pt x="0" y="1"/>
                  </a:moveTo>
                  <a:lnTo>
                    <a:pt x="0" y="673"/>
                  </a:lnTo>
                  <a:cubicBezTo>
                    <a:pt x="0" y="1145"/>
                    <a:pt x="382" y="1527"/>
                    <a:pt x="854" y="1527"/>
                  </a:cubicBezTo>
                  <a:cubicBezTo>
                    <a:pt x="1327" y="1527"/>
                    <a:pt x="1709" y="1145"/>
                    <a:pt x="1709" y="673"/>
                  </a:cubicBezTo>
                  <a:lnTo>
                    <a:pt x="1709" y="1"/>
                  </a:lnTo>
                  <a:close/>
                </a:path>
              </a:pathLst>
            </a:custGeom>
            <a:solidFill>
              <a:srgbClr val="FFE0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99;p15">
              <a:extLst>
                <a:ext uri="{FF2B5EF4-FFF2-40B4-BE49-F238E27FC236}">
                  <a16:creationId xmlns:a16="http://schemas.microsoft.com/office/drawing/2014/main" id="{CDADFD7D-CB25-46F8-A7DA-259260D2C681}"/>
                </a:ext>
              </a:extLst>
            </p:cNvPr>
            <p:cNvSpPr/>
            <p:nvPr/>
          </p:nvSpPr>
          <p:spPr>
            <a:xfrm>
              <a:off x="3461165" y="1892042"/>
              <a:ext cx="303638" cy="270665"/>
            </a:xfrm>
            <a:custGeom>
              <a:avLst/>
              <a:gdLst/>
              <a:ahLst/>
              <a:cxnLst/>
              <a:rect l="l" t="t" r="r" b="b"/>
              <a:pathLst>
                <a:path w="1713" h="1527" extrusionOk="0">
                  <a:moveTo>
                    <a:pt x="0" y="1"/>
                  </a:moveTo>
                  <a:lnTo>
                    <a:pt x="0" y="673"/>
                  </a:lnTo>
                  <a:cubicBezTo>
                    <a:pt x="0" y="1145"/>
                    <a:pt x="382" y="1527"/>
                    <a:pt x="854" y="1527"/>
                  </a:cubicBezTo>
                  <a:cubicBezTo>
                    <a:pt x="1327" y="1527"/>
                    <a:pt x="1713" y="1145"/>
                    <a:pt x="1713" y="673"/>
                  </a:cubicBezTo>
                  <a:lnTo>
                    <a:pt x="1713" y="1"/>
                  </a:lnTo>
                  <a:close/>
                </a:path>
              </a:pathLst>
            </a:custGeom>
            <a:solidFill>
              <a:srgbClr val="FFE0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00;p15">
              <a:extLst>
                <a:ext uri="{FF2B5EF4-FFF2-40B4-BE49-F238E27FC236}">
                  <a16:creationId xmlns:a16="http://schemas.microsoft.com/office/drawing/2014/main" id="{E0CDF253-37CD-4CF8-BCA5-F032D234DF60}"/>
                </a:ext>
              </a:extLst>
            </p:cNvPr>
            <p:cNvSpPr/>
            <p:nvPr/>
          </p:nvSpPr>
          <p:spPr>
            <a:xfrm>
              <a:off x="3157529" y="1892042"/>
              <a:ext cx="303815" cy="270665"/>
            </a:xfrm>
            <a:custGeom>
              <a:avLst/>
              <a:gdLst/>
              <a:ahLst/>
              <a:cxnLst/>
              <a:rect l="l" t="t" r="r" b="b"/>
              <a:pathLst>
                <a:path w="1714" h="1527" extrusionOk="0">
                  <a:moveTo>
                    <a:pt x="1" y="1"/>
                  </a:moveTo>
                  <a:lnTo>
                    <a:pt x="1" y="673"/>
                  </a:lnTo>
                  <a:cubicBezTo>
                    <a:pt x="1" y="1145"/>
                    <a:pt x="386" y="1527"/>
                    <a:pt x="859" y="1527"/>
                  </a:cubicBezTo>
                  <a:cubicBezTo>
                    <a:pt x="1332" y="1527"/>
                    <a:pt x="1713" y="1145"/>
                    <a:pt x="1713" y="673"/>
                  </a:cubicBezTo>
                  <a:lnTo>
                    <a:pt x="171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01;p15">
              <a:extLst>
                <a:ext uri="{FF2B5EF4-FFF2-40B4-BE49-F238E27FC236}">
                  <a16:creationId xmlns:a16="http://schemas.microsoft.com/office/drawing/2014/main" id="{46D98EE4-79BC-4B5B-9931-4DD079780447}"/>
                </a:ext>
              </a:extLst>
            </p:cNvPr>
            <p:cNvSpPr/>
            <p:nvPr/>
          </p:nvSpPr>
          <p:spPr>
            <a:xfrm>
              <a:off x="1337660" y="1607727"/>
              <a:ext cx="638827" cy="284490"/>
            </a:xfrm>
            <a:custGeom>
              <a:avLst/>
              <a:gdLst/>
              <a:ahLst/>
              <a:cxnLst/>
              <a:rect l="l" t="t" r="r" b="b"/>
              <a:pathLst>
                <a:path w="3604" h="1605" extrusionOk="0">
                  <a:moveTo>
                    <a:pt x="2671" y="0"/>
                  </a:moveTo>
                  <a:lnTo>
                    <a:pt x="1" y="1605"/>
                  </a:lnTo>
                  <a:lnTo>
                    <a:pt x="1709" y="1605"/>
                  </a:lnTo>
                  <a:lnTo>
                    <a:pt x="3604" y="0"/>
                  </a:lnTo>
                  <a:close/>
                </a:path>
              </a:pathLst>
            </a:custGeom>
            <a:solidFill>
              <a:srgbClr val="FF8B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02;p15">
              <a:extLst>
                <a:ext uri="{FF2B5EF4-FFF2-40B4-BE49-F238E27FC236}">
                  <a16:creationId xmlns:a16="http://schemas.microsoft.com/office/drawing/2014/main" id="{086522BD-8808-48BB-939D-66211332E00A}"/>
                </a:ext>
              </a:extLst>
            </p:cNvPr>
            <p:cNvSpPr/>
            <p:nvPr/>
          </p:nvSpPr>
          <p:spPr>
            <a:xfrm>
              <a:off x="1944047" y="1607727"/>
              <a:ext cx="362841" cy="284490"/>
            </a:xfrm>
            <a:custGeom>
              <a:avLst/>
              <a:gdLst/>
              <a:ahLst/>
              <a:cxnLst/>
              <a:rect l="l" t="t" r="r" b="b"/>
              <a:pathLst>
                <a:path w="2047" h="1605" extrusionOk="0">
                  <a:moveTo>
                    <a:pt x="1115" y="0"/>
                  </a:moveTo>
                  <a:lnTo>
                    <a:pt x="0" y="1605"/>
                  </a:lnTo>
                  <a:lnTo>
                    <a:pt x="1713" y="1605"/>
                  </a:lnTo>
                  <a:lnTo>
                    <a:pt x="2047" y="0"/>
                  </a:lnTo>
                  <a:close/>
                </a:path>
              </a:pathLst>
            </a:custGeom>
            <a:solidFill>
              <a:srgbClr val="FF8B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03;p15">
              <a:extLst>
                <a:ext uri="{FF2B5EF4-FFF2-40B4-BE49-F238E27FC236}">
                  <a16:creationId xmlns:a16="http://schemas.microsoft.com/office/drawing/2014/main" id="{CC72C998-5C1E-43FF-801E-822A4C066225}"/>
                </a:ext>
              </a:extLst>
            </p:cNvPr>
            <p:cNvSpPr/>
            <p:nvPr/>
          </p:nvSpPr>
          <p:spPr>
            <a:xfrm>
              <a:off x="2472087" y="1607727"/>
              <a:ext cx="382871" cy="284490"/>
            </a:xfrm>
            <a:custGeom>
              <a:avLst/>
              <a:gdLst/>
              <a:ahLst/>
              <a:cxnLst/>
              <a:rect l="l" t="t" r="r" b="b"/>
              <a:pathLst>
                <a:path w="2160" h="1605" extrusionOk="0">
                  <a:moveTo>
                    <a:pt x="0" y="0"/>
                  </a:moveTo>
                  <a:lnTo>
                    <a:pt x="447" y="1605"/>
                  </a:lnTo>
                  <a:lnTo>
                    <a:pt x="2159" y="1605"/>
                  </a:lnTo>
                  <a:lnTo>
                    <a:pt x="937" y="0"/>
                  </a:lnTo>
                  <a:close/>
                </a:path>
              </a:pathLst>
            </a:custGeom>
            <a:solidFill>
              <a:srgbClr val="FF8B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04;p15">
              <a:extLst>
                <a:ext uri="{FF2B5EF4-FFF2-40B4-BE49-F238E27FC236}">
                  <a16:creationId xmlns:a16="http://schemas.microsoft.com/office/drawing/2014/main" id="{93CDEA82-ED2F-417F-BE13-D77B0F608394}"/>
                </a:ext>
              </a:extLst>
            </p:cNvPr>
            <p:cNvSpPr/>
            <p:nvPr/>
          </p:nvSpPr>
          <p:spPr>
            <a:xfrm>
              <a:off x="2803197" y="1607727"/>
              <a:ext cx="658148" cy="284490"/>
            </a:xfrm>
            <a:custGeom>
              <a:avLst/>
              <a:gdLst/>
              <a:ahLst/>
              <a:cxnLst/>
              <a:rect l="l" t="t" r="r" b="b"/>
              <a:pathLst>
                <a:path w="3713" h="1605" extrusionOk="0">
                  <a:moveTo>
                    <a:pt x="1" y="0"/>
                  </a:moveTo>
                  <a:lnTo>
                    <a:pt x="2000" y="1605"/>
                  </a:lnTo>
                  <a:lnTo>
                    <a:pt x="3712" y="1605"/>
                  </a:lnTo>
                  <a:lnTo>
                    <a:pt x="933" y="0"/>
                  </a:lnTo>
                  <a:close/>
                </a:path>
              </a:pathLst>
            </a:custGeom>
            <a:solidFill>
              <a:srgbClr val="FF8B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05;p15">
              <a:extLst>
                <a:ext uri="{FF2B5EF4-FFF2-40B4-BE49-F238E27FC236}">
                  <a16:creationId xmlns:a16="http://schemas.microsoft.com/office/drawing/2014/main" id="{9746D299-C6A4-4E66-9790-5BE1F253F451}"/>
                </a:ext>
              </a:extLst>
            </p:cNvPr>
            <p:cNvSpPr/>
            <p:nvPr/>
          </p:nvSpPr>
          <p:spPr>
            <a:xfrm>
              <a:off x="2968398" y="1607727"/>
              <a:ext cx="799597" cy="284490"/>
            </a:xfrm>
            <a:custGeom>
              <a:avLst/>
              <a:gdLst/>
              <a:ahLst/>
              <a:cxnLst/>
              <a:rect l="l" t="t" r="r" b="b"/>
              <a:pathLst>
                <a:path w="4511" h="1605" extrusionOk="0">
                  <a:moveTo>
                    <a:pt x="1" y="0"/>
                  </a:moveTo>
                  <a:lnTo>
                    <a:pt x="2780" y="1605"/>
                  </a:lnTo>
                  <a:lnTo>
                    <a:pt x="4510" y="1605"/>
                  </a:lnTo>
                  <a:lnTo>
                    <a:pt x="93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06;p15">
              <a:extLst>
                <a:ext uri="{FF2B5EF4-FFF2-40B4-BE49-F238E27FC236}">
                  <a16:creationId xmlns:a16="http://schemas.microsoft.com/office/drawing/2014/main" id="{87075FE3-6637-46D6-8CCD-995985FA15EB}"/>
                </a:ext>
              </a:extLst>
            </p:cNvPr>
            <p:cNvSpPr/>
            <p:nvPr/>
          </p:nvSpPr>
          <p:spPr>
            <a:xfrm>
              <a:off x="1034024" y="1892042"/>
              <a:ext cx="303815" cy="270665"/>
            </a:xfrm>
            <a:custGeom>
              <a:avLst/>
              <a:gdLst/>
              <a:ahLst/>
              <a:cxnLst/>
              <a:rect l="l" t="t" r="r" b="b"/>
              <a:pathLst>
                <a:path w="1714" h="1527" extrusionOk="0">
                  <a:moveTo>
                    <a:pt x="1" y="1"/>
                  </a:moveTo>
                  <a:lnTo>
                    <a:pt x="1" y="673"/>
                  </a:lnTo>
                  <a:cubicBezTo>
                    <a:pt x="1" y="1145"/>
                    <a:pt x="382" y="1527"/>
                    <a:pt x="855" y="1527"/>
                  </a:cubicBezTo>
                  <a:cubicBezTo>
                    <a:pt x="1328" y="1527"/>
                    <a:pt x="1714" y="1145"/>
                    <a:pt x="1714" y="673"/>
                  </a:cubicBezTo>
                  <a:lnTo>
                    <a:pt x="1714" y="1"/>
                  </a:lnTo>
                  <a:close/>
                </a:path>
              </a:pathLst>
            </a:custGeom>
            <a:solidFill>
              <a:srgbClr val="FFE0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07;p15">
              <a:extLst>
                <a:ext uri="{FF2B5EF4-FFF2-40B4-BE49-F238E27FC236}">
                  <a16:creationId xmlns:a16="http://schemas.microsoft.com/office/drawing/2014/main" id="{0D00DCF5-6DAE-4E6A-B60E-5FBF8C1CDE28}"/>
                </a:ext>
              </a:extLst>
            </p:cNvPr>
            <p:cNvSpPr/>
            <p:nvPr/>
          </p:nvSpPr>
          <p:spPr>
            <a:xfrm>
              <a:off x="1034024" y="1607727"/>
              <a:ext cx="779567" cy="284490"/>
            </a:xfrm>
            <a:custGeom>
              <a:avLst/>
              <a:gdLst/>
              <a:ahLst/>
              <a:cxnLst/>
              <a:rect l="l" t="t" r="r" b="b"/>
              <a:pathLst>
                <a:path w="4398" h="1605" extrusionOk="0">
                  <a:moveTo>
                    <a:pt x="3465" y="0"/>
                  </a:moveTo>
                  <a:lnTo>
                    <a:pt x="1" y="1605"/>
                  </a:lnTo>
                  <a:lnTo>
                    <a:pt x="1714" y="1605"/>
                  </a:lnTo>
                  <a:lnTo>
                    <a:pt x="43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08;p15">
              <a:extLst>
                <a:ext uri="{FF2B5EF4-FFF2-40B4-BE49-F238E27FC236}">
                  <a16:creationId xmlns:a16="http://schemas.microsoft.com/office/drawing/2014/main" id="{A4F0809A-3593-40B2-BB66-45F7386A6618}"/>
                </a:ext>
              </a:extLst>
            </p:cNvPr>
            <p:cNvSpPr/>
            <p:nvPr/>
          </p:nvSpPr>
          <p:spPr>
            <a:xfrm>
              <a:off x="1647323" y="1569263"/>
              <a:ext cx="1485042" cy="38641"/>
            </a:xfrm>
            <a:custGeom>
              <a:avLst/>
              <a:gdLst/>
              <a:ahLst/>
              <a:cxnLst/>
              <a:rect l="l" t="t" r="r" b="b"/>
              <a:pathLst>
                <a:path w="8378" h="218" extrusionOk="0">
                  <a:moveTo>
                    <a:pt x="1" y="1"/>
                  </a:moveTo>
                  <a:lnTo>
                    <a:pt x="1" y="217"/>
                  </a:lnTo>
                  <a:lnTo>
                    <a:pt x="8377" y="217"/>
                  </a:lnTo>
                  <a:lnTo>
                    <a:pt x="8377" y="1"/>
                  </a:lnTo>
                  <a:close/>
                </a:path>
              </a:pathLst>
            </a:custGeom>
            <a:solidFill>
              <a:srgbClr val="FF8B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09;p15">
              <a:extLst>
                <a:ext uri="{FF2B5EF4-FFF2-40B4-BE49-F238E27FC236}">
                  <a16:creationId xmlns:a16="http://schemas.microsoft.com/office/drawing/2014/main" id="{953E99BF-16B7-4D8A-93BD-C7D06B20F092}"/>
                </a:ext>
              </a:extLst>
            </p:cNvPr>
            <p:cNvSpPr/>
            <p:nvPr/>
          </p:nvSpPr>
          <p:spPr>
            <a:xfrm>
              <a:off x="1161647" y="2210035"/>
              <a:ext cx="904710" cy="783456"/>
            </a:xfrm>
            <a:custGeom>
              <a:avLst/>
              <a:gdLst/>
              <a:ahLst/>
              <a:cxnLst/>
              <a:rect l="l" t="t" r="r" b="b"/>
              <a:pathLst>
                <a:path w="5104" h="4420" extrusionOk="0">
                  <a:moveTo>
                    <a:pt x="931" y="975"/>
                  </a:moveTo>
                  <a:cubicBezTo>
                    <a:pt x="978" y="975"/>
                    <a:pt x="1024" y="987"/>
                    <a:pt x="1067" y="1012"/>
                  </a:cubicBezTo>
                  <a:cubicBezTo>
                    <a:pt x="1193" y="1090"/>
                    <a:pt x="1236" y="1250"/>
                    <a:pt x="1158" y="1376"/>
                  </a:cubicBezTo>
                  <a:cubicBezTo>
                    <a:pt x="1110" y="1459"/>
                    <a:pt x="1021" y="1506"/>
                    <a:pt x="931" y="1506"/>
                  </a:cubicBezTo>
                  <a:cubicBezTo>
                    <a:pt x="884" y="1506"/>
                    <a:pt x="837" y="1494"/>
                    <a:pt x="794" y="1467"/>
                  </a:cubicBezTo>
                  <a:cubicBezTo>
                    <a:pt x="668" y="1393"/>
                    <a:pt x="629" y="1229"/>
                    <a:pt x="703" y="1103"/>
                  </a:cubicBezTo>
                  <a:cubicBezTo>
                    <a:pt x="755" y="1020"/>
                    <a:pt x="842" y="975"/>
                    <a:pt x="931" y="975"/>
                  </a:cubicBezTo>
                  <a:close/>
                  <a:moveTo>
                    <a:pt x="1327" y="1"/>
                  </a:moveTo>
                  <a:cubicBezTo>
                    <a:pt x="1300" y="1"/>
                    <a:pt x="1273" y="8"/>
                    <a:pt x="1249" y="23"/>
                  </a:cubicBezTo>
                  <a:lnTo>
                    <a:pt x="109" y="652"/>
                  </a:lnTo>
                  <a:cubicBezTo>
                    <a:pt x="57" y="678"/>
                    <a:pt x="27" y="730"/>
                    <a:pt x="27" y="786"/>
                  </a:cubicBezTo>
                  <a:lnTo>
                    <a:pt x="1" y="2091"/>
                  </a:lnTo>
                  <a:cubicBezTo>
                    <a:pt x="1" y="2148"/>
                    <a:pt x="31" y="2200"/>
                    <a:pt x="79" y="2230"/>
                  </a:cubicBezTo>
                  <a:lnTo>
                    <a:pt x="3677" y="4398"/>
                  </a:lnTo>
                  <a:cubicBezTo>
                    <a:pt x="3702" y="4412"/>
                    <a:pt x="3728" y="4419"/>
                    <a:pt x="3755" y="4419"/>
                  </a:cubicBezTo>
                  <a:cubicBezTo>
                    <a:pt x="3809" y="4419"/>
                    <a:pt x="3862" y="4391"/>
                    <a:pt x="3894" y="4342"/>
                  </a:cubicBezTo>
                  <a:lnTo>
                    <a:pt x="5056" y="2408"/>
                  </a:lnTo>
                  <a:cubicBezTo>
                    <a:pt x="5104" y="2334"/>
                    <a:pt x="5078" y="2235"/>
                    <a:pt x="5004" y="2191"/>
                  </a:cubicBezTo>
                  <a:lnTo>
                    <a:pt x="1405" y="23"/>
                  </a:lnTo>
                  <a:cubicBezTo>
                    <a:pt x="1382" y="8"/>
                    <a:pt x="1354" y="1"/>
                    <a:pt x="132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10;p15">
              <a:extLst>
                <a:ext uri="{FF2B5EF4-FFF2-40B4-BE49-F238E27FC236}">
                  <a16:creationId xmlns:a16="http://schemas.microsoft.com/office/drawing/2014/main" id="{AA43021F-C8A1-4F09-9951-EDBCB61183B8}"/>
                </a:ext>
              </a:extLst>
            </p:cNvPr>
            <p:cNvSpPr/>
            <p:nvPr/>
          </p:nvSpPr>
          <p:spPr>
            <a:xfrm>
              <a:off x="1417602" y="2425398"/>
              <a:ext cx="212351" cy="221566"/>
            </a:xfrm>
            <a:custGeom>
              <a:avLst/>
              <a:gdLst/>
              <a:ahLst/>
              <a:cxnLst/>
              <a:rect l="l" t="t" r="r" b="b"/>
              <a:pathLst>
                <a:path w="1198" h="1250" extrusionOk="0">
                  <a:moveTo>
                    <a:pt x="386" y="1"/>
                  </a:moveTo>
                  <a:lnTo>
                    <a:pt x="178" y="378"/>
                  </a:lnTo>
                  <a:lnTo>
                    <a:pt x="417" y="508"/>
                  </a:lnTo>
                  <a:lnTo>
                    <a:pt x="499" y="356"/>
                  </a:lnTo>
                  <a:lnTo>
                    <a:pt x="759" y="499"/>
                  </a:lnTo>
                  <a:lnTo>
                    <a:pt x="0" y="1085"/>
                  </a:lnTo>
                  <a:lnTo>
                    <a:pt x="304" y="1249"/>
                  </a:lnTo>
                  <a:lnTo>
                    <a:pt x="1102" y="629"/>
                  </a:lnTo>
                  <a:lnTo>
                    <a:pt x="1197" y="452"/>
                  </a:lnTo>
                  <a:lnTo>
                    <a:pt x="3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11;p15">
              <a:extLst>
                <a:ext uri="{FF2B5EF4-FFF2-40B4-BE49-F238E27FC236}">
                  <a16:creationId xmlns:a16="http://schemas.microsoft.com/office/drawing/2014/main" id="{DBB6DB35-716D-491A-BADA-27B13EBE3116}"/>
                </a:ext>
              </a:extLst>
            </p:cNvPr>
            <p:cNvSpPr/>
            <p:nvPr/>
          </p:nvSpPr>
          <p:spPr>
            <a:xfrm>
              <a:off x="1545934" y="2519875"/>
              <a:ext cx="221569" cy="220502"/>
            </a:xfrm>
            <a:custGeom>
              <a:avLst/>
              <a:gdLst/>
              <a:ahLst/>
              <a:cxnLst/>
              <a:rect l="l" t="t" r="r" b="b"/>
              <a:pathLst>
                <a:path w="1250" h="1244" extrusionOk="0">
                  <a:moveTo>
                    <a:pt x="625" y="1"/>
                  </a:moveTo>
                  <a:lnTo>
                    <a:pt x="256" y="556"/>
                  </a:lnTo>
                  <a:lnTo>
                    <a:pt x="521" y="703"/>
                  </a:lnTo>
                  <a:cubicBezTo>
                    <a:pt x="673" y="786"/>
                    <a:pt x="690" y="846"/>
                    <a:pt x="655" y="907"/>
                  </a:cubicBezTo>
                  <a:cubicBezTo>
                    <a:pt x="636" y="943"/>
                    <a:pt x="602" y="960"/>
                    <a:pt x="560" y="960"/>
                  </a:cubicBezTo>
                  <a:cubicBezTo>
                    <a:pt x="524" y="960"/>
                    <a:pt x="484" y="948"/>
                    <a:pt x="443" y="924"/>
                  </a:cubicBezTo>
                  <a:cubicBezTo>
                    <a:pt x="347" y="872"/>
                    <a:pt x="265" y="790"/>
                    <a:pt x="217" y="695"/>
                  </a:cubicBezTo>
                  <a:lnTo>
                    <a:pt x="0" y="846"/>
                  </a:lnTo>
                  <a:cubicBezTo>
                    <a:pt x="61" y="968"/>
                    <a:pt x="187" y="1081"/>
                    <a:pt x="326" y="1159"/>
                  </a:cubicBezTo>
                  <a:cubicBezTo>
                    <a:pt x="434" y="1217"/>
                    <a:pt x="532" y="1243"/>
                    <a:pt x="618" y="1243"/>
                  </a:cubicBezTo>
                  <a:cubicBezTo>
                    <a:pt x="767" y="1243"/>
                    <a:pt x="878" y="1167"/>
                    <a:pt x="941" y="1055"/>
                  </a:cubicBezTo>
                  <a:cubicBezTo>
                    <a:pt x="1037" y="881"/>
                    <a:pt x="998" y="682"/>
                    <a:pt x="707" y="521"/>
                  </a:cubicBezTo>
                  <a:lnTo>
                    <a:pt x="642" y="482"/>
                  </a:lnTo>
                  <a:lnTo>
                    <a:pt x="733" y="348"/>
                  </a:lnTo>
                  <a:lnTo>
                    <a:pt x="1132" y="565"/>
                  </a:lnTo>
                  <a:lnTo>
                    <a:pt x="1249" y="348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12;p15">
              <a:extLst>
                <a:ext uri="{FF2B5EF4-FFF2-40B4-BE49-F238E27FC236}">
                  <a16:creationId xmlns:a16="http://schemas.microsoft.com/office/drawing/2014/main" id="{6597E05C-CC6D-4664-B912-4946C7ACD5A1}"/>
                </a:ext>
              </a:extLst>
            </p:cNvPr>
            <p:cNvSpPr/>
            <p:nvPr/>
          </p:nvSpPr>
          <p:spPr>
            <a:xfrm>
              <a:off x="1741977" y="2662741"/>
              <a:ext cx="113089" cy="121772"/>
            </a:xfrm>
            <a:custGeom>
              <a:avLst/>
              <a:gdLst/>
              <a:ahLst/>
              <a:cxnLst/>
              <a:rect l="l" t="t" r="r" b="b"/>
              <a:pathLst>
                <a:path w="638" h="687" extrusionOk="0">
                  <a:moveTo>
                    <a:pt x="255" y="37"/>
                  </a:moveTo>
                  <a:cubicBezTo>
                    <a:pt x="266" y="37"/>
                    <a:pt x="279" y="39"/>
                    <a:pt x="291" y="45"/>
                  </a:cubicBezTo>
                  <a:cubicBezTo>
                    <a:pt x="334" y="71"/>
                    <a:pt x="343" y="127"/>
                    <a:pt x="308" y="188"/>
                  </a:cubicBezTo>
                  <a:cubicBezTo>
                    <a:pt x="283" y="235"/>
                    <a:pt x="251" y="259"/>
                    <a:pt x="217" y="259"/>
                  </a:cubicBezTo>
                  <a:cubicBezTo>
                    <a:pt x="204" y="259"/>
                    <a:pt x="191" y="256"/>
                    <a:pt x="178" y="249"/>
                  </a:cubicBezTo>
                  <a:cubicBezTo>
                    <a:pt x="135" y="223"/>
                    <a:pt x="126" y="170"/>
                    <a:pt x="161" y="105"/>
                  </a:cubicBezTo>
                  <a:cubicBezTo>
                    <a:pt x="186" y="60"/>
                    <a:pt x="220" y="37"/>
                    <a:pt x="255" y="37"/>
                  </a:cubicBezTo>
                  <a:close/>
                  <a:moveTo>
                    <a:pt x="253" y="0"/>
                  </a:moveTo>
                  <a:cubicBezTo>
                    <a:pt x="204" y="0"/>
                    <a:pt x="157" y="32"/>
                    <a:pt x="126" y="88"/>
                  </a:cubicBezTo>
                  <a:cubicBezTo>
                    <a:pt x="82" y="166"/>
                    <a:pt x="95" y="244"/>
                    <a:pt x="161" y="279"/>
                  </a:cubicBezTo>
                  <a:cubicBezTo>
                    <a:pt x="180" y="289"/>
                    <a:pt x="199" y="294"/>
                    <a:pt x="219" y="294"/>
                  </a:cubicBezTo>
                  <a:cubicBezTo>
                    <a:pt x="266" y="294"/>
                    <a:pt x="312" y="265"/>
                    <a:pt x="343" y="210"/>
                  </a:cubicBezTo>
                  <a:cubicBezTo>
                    <a:pt x="386" y="127"/>
                    <a:pt x="373" y="49"/>
                    <a:pt x="308" y="14"/>
                  </a:cubicBezTo>
                  <a:cubicBezTo>
                    <a:pt x="290" y="5"/>
                    <a:pt x="271" y="0"/>
                    <a:pt x="253" y="0"/>
                  </a:cubicBezTo>
                  <a:close/>
                  <a:moveTo>
                    <a:pt x="598" y="179"/>
                  </a:moveTo>
                  <a:lnTo>
                    <a:pt x="0" y="483"/>
                  </a:lnTo>
                  <a:lnTo>
                    <a:pt x="39" y="509"/>
                  </a:lnTo>
                  <a:lnTo>
                    <a:pt x="637" y="201"/>
                  </a:lnTo>
                  <a:lnTo>
                    <a:pt x="598" y="179"/>
                  </a:lnTo>
                  <a:close/>
                  <a:moveTo>
                    <a:pt x="420" y="429"/>
                  </a:moveTo>
                  <a:cubicBezTo>
                    <a:pt x="433" y="429"/>
                    <a:pt x="447" y="432"/>
                    <a:pt x="460" y="439"/>
                  </a:cubicBezTo>
                  <a:cubicBezTo>
                    <a:pt x="503" y="465"/>
                    <a:pt x="512" y="517"/>
                    <a:pt x="477" y="582"/>
                  </a:cubicBezTo>
                  <a:cubicBezTo>
                    <a:pt x="452" y="626"/>
                    <a:pt x="418" y="650"/>
                    <a:pt x="385" y="650"/>
                  </a:cubicBezTo>
                  <a:cubicBezTo>
                    <a:pt x="372" y="650"/>
                    <a:pt x="359" y="646"/>
                    <a:pt x="347" y="639"/>
                  </a:cubicBezTo>
                  <a:cubicBezTo>
                    <a:pt x="304" y="617"/>
                    <a:pt x="295" y="561"/>
                    <a:pt x="330" y="500"/>
                  </a:cubicBezTo>
                  <a:cubicBezTo>
                    <a:pt x="355" y="453"/>
                    <a:pt x="387" y="429"/>
                    <a:pt x="420" y="429"/>
                  </a:cubicBezTo>
                  <a:close/>
                  <a:moveTo>
                    <a:pt x="419" y="394"/>
                  </a:moveTo>
                  <a:cubicBezTo>
                    <a:pt x="372" y="394"/>
                    <a:pt x="326" y="423"/>
                    <a:pt x="295" y="478"/>
                  </a:cubicBezTo>
                  <a:cubicBezTo>
                    <a:pt x="252" y="556"/>
                    <a:pt x="265" y="634"/>
                    <a:pt x="330" y="669"/>
                  </a:cubicBezTo>
                  <a:cubicBezTo>
                    <a:pt x="349" y="681"/>
                    <a:pt x="369" y="686"/>
                    <a:pt x="388" y="686"/>
                  </a:cubicBezTo>
                  <a:cubicBezTo>
                    <a:pt x="435" y="686"/>
                    <a:pt x="481" y="655"/>
                    <a:pt x="512" y="600"/>
                  </a:cubicBezTo>
                  <a:cubicBezTo>
                    <a:pt x="555" y="522"/>
                    <a:pt x="542" y="444"/>
                    <a:pt x="477" y="409"/>
                  </a:cubicBezTo>
                  <a:cubicBezTo>
                    <a:pt x="458" y="399"/>
                    <a:pt x="438" y="394"/>
                    <a:pt x="419" y="39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13;p15">
              <a:extLst>
                <a:ext uri="{FF2B5EF4-FFF2-40B4-BE49-F238E27FC236}">
                  <a16:creationId xmlns:a16="http://schemas.microsoft.com/office/drawing/2014/main" id="{B7F82A8F-C44D-4B9C-A9A7-8F1877C159E2}"/>
                </a:ext>
              </a:extLst>
            </p:cNvPr>
            <p:cNvSpPr/>
            <p:nvPr/>
          </p:nvSpPr>
          <p:spPr>
            <a:xfrm>
              <a:off x="3094426" y="2833436"/>
              <a:ext cx="190017" cy="189306"/>
            </a:xfrm>
            <a:custGeom>
              <a:avLst/>
              <a:gdLst/>
              <a:ahLst/>
              <a:cxnLst/>
              <a:rect l="l" t="t" r="r" b="b"/>
              <a:pathLst>
                <a:path w="1072" h="1068" extrusionOk="0">
                  <a:moveTo>
                    <a:pt x="317" y="1"/>
                  </a:moveTo>
                  <a:lnTo>
                    <a:pt x="1" y="313"/>
                  </a:lnTo>
                  <a:lnTo>
                    <a:pt x="755" y="1068"/>
                  </a:lnTo>
                  <a:lnTo>
                    <a:pt x="1072" y="751"/>
                  </a:lnTo>
                  <a:lnTo>
                    <a:pt x="31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14;p15">
              <a:extLst>
                <a:ext uri="{FF2B5EF4-FFF2-40B4-BE49-F238E27FC236}">
                  <a16:creationId xmlns:a16="http://schemas.microsoft.com/office/drawing/2014/main" id="{149AA617-ED12-490A-B82C-F1221B04BE07}"/>
                </a:ext>
              </a:extLst>
            </p:cNvPr>
            <p:cNvSpPr/>
            <p:nvPr/>
          </p:nvSpPr>
          <p:spPr>
            <a:xfrm>
              <a:off x="2493534" y="2284659"/>
              <a:ext cx="772477" cy="703692"/>
            </a:xfrm>
            <a:custGeom>
              <a:avLst/>
              <a:gdLst/>
              <a:ahLst/>
              <a:cxnLst/>
              <a:rect l="l" t="t" r="r" b="b"/>
              <a:pathLst>
                <a:path w="4358" h="3970" extrusionOk="0">
                  <a:moveTo>
                    <a:pt x="2179" y="248"/>
                  </a:moveTo>
                  <a:cubicBezTo>
                    <a:pt x="2622" y="248"/>
                    <a:pt x="3066" y="417"/>
                    <a:pt x="3404" y="756"/>
                  </a:cubicBezTo>
                  <a:cubicBezTo>
                    <a:pt x="4080" y="1436"/>
                    <a:pt x="4080" y="2533"/>
                    <a:pt x="3404" y="3210"/>
                  </a:cubicBezTo>
                  <a:cubicBezTo>
                    <a:pt x="3066" y="3550"/>
                    <a:pt x="2622" y="3720"/>
                    <a:pt x="2179" y="3720"/>
                  </a:cubicBezTo>
                  <a:cubicBezTo>
                    <a:pt x="1735" y="3720"/>
                    <a:pt x="1290" y="3550"/>
                    <a:pt x="950" y="3210"/>
                  </a:cubicBezTo>
                  <a:cubicBezTo>
                    <a:pt x="274" y="2533"/>
                    <a:pt x="274" y="1436"/>
                    <a:pt x="950" y="756"/>
                  </a:cubicBezTo>
                  <a:cubicBezTo>
                    <a:pt x="1290" y="417"/>
                    <a:pt x="1735" y="248"/>
                    <a:pt x="2179" y="248"/>
                  </a:cubicBezTo>
                  <a:close/>
                  <a:moveTo>
                    <a:pt x="2177" y="0"/>
                  </a:moveTo>
                  <a:cubicBezTo>
                    <a:pt x="1669" y="0"/>
                    <a:pt x="1160" y="194"/>
                    <a:pt x="772" y="582"/>
                  </a:cubicBezTo>
                  <a:cubicBezTo>
                    <a:pt x="0" y="1354"/>
                    <a:pt x="0" y="2611"/>
                    <a:pt x="772" y="3387"/>
                  </a:cubicBezTo>
                  <a:cubicBezTo>
                    <a:pt x="1160" y="3775"/>
                    <a:pt x="1669" y="3969"/>
                    <a:pt x="2177" y="3969"/>
                  </a:cubicBezTo>
                  <a:cubicBezTo>
                    <a:pt x="2685" y="3969"/>
                    <a:pt x="3194" y="3775"/>
                    <a:pt x="3582" y="3387"/>
                  </a:cubicBezTo>
                  <a:cubicBezTo>
                    <a:pt x="4358" y="2611"/>
                    <a:pt x="4358" y="1354"/>
                    <a:pt x="3582" y="582"/>
                  </a:cubicBezTo>
                  <a:cubicBezTo>
                    <a:pt x="3194" y="194"/>
                    <a:pt x="2685" y="0"/>
                    <a:pt x="21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15;p15">
              <a:extLst>
                <a:ext uri="{FF2B5EF4-FFF2-40B4-BE49-F238E27FC236}">
                  <a16:creationId xmlns:a16="http://schemas.microsoft.com/office/drawing/2014/main" id="{140D6821-562B-4EAE-8AF6-D1C224168CBA}"/>
                </a:ext>
              </a:extLst>
            </p:cNvPr>
            <p:cNvSpPr/>
            <p:nvPr/>
          </p:nvSpPr>
          <p:spPr>
            <a:xfrm>
              <a:off x="2541925" y="2328618"/>
              <a:ext cx="674987" cy="615598"/>
            </a:xfrm>
            <a:custGeom>
              <a:avLst/>
              <a:gdLst/>
              <a:ahLst/>
              <a:cxnLst/>
              <a:rect l="l" t="t" r="r" b="b"/>
              <a:pathLst>
                <a:path w="3808" h="3473" extrusionOk="0">
                  <a:moveTo>
                    <a:pt x="1906" y="0"/>
                  </a:moveTo>
                  <a:cubicBezTo>
                    <a:pt x="1462" y="0"/>
                    <a:pt x="1017" y="169"/>
                    <a:pt x="677" y="508"/>
                  </a:cubicBezTo>
                  <a:cubicBezTo>
                    <a:pt x="1" y="1188"/>
                    <a:pt x="1" y="2285"/>
                    <a:pt x="677" y="2962"/>
                  </a:cubicBezTo>
                  <a:cubicBezTo>
                    <a:pt x="1017" y="3302"/>
                    <a:pt x="1462" y="3472"/>
                    <a:pt x="1906" y="3472"/>
                  </a:cubicBezTo>
                  <a:cubicBezTo>
                    <a:pt x="2349" y="3472"/>
                    <a:pt x="2793" y="3302"/>
                    <a:pt x="3131" y="2962"/>
                  </a:cubicBezTo>
                  <a:cubicBezTo>
                    <a:pt x="3807" y="2285"/>
                    <a:pt x="3807" y="1188"/>
                    <a:pt x="3131" y="508"/>
                  </a:cubicBezTo>
                  <a:cubicBezTo>
                    <a:pt x="2793" y="169"/>
                    <a:pt x="2349" y="0"/>
                    <a:pt x="190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16;p15">
              <a:extLst>
                <a:ext uri="{FF2B5EF4-FFF2-40B4-BE49-F238E27FC236}">
                  <a16:creationId xmlns:a16="http://schemas.microsoft.com/office/drawing/2014/main" id="{A276C0D1-8489-4B95-92A2-1FCECC73C523}"/>
                </a:ext>
              </a:extLst>
            </p:cNvPr>
            <p:cNvSpPr/>
            <p:nvPr/>
          </p:nvSpPr>
          <p:spPr>
            <a:xfrm>
              <a:off x="3185180" y="2930749"/>
              <a:ext cx="472030" cy="445081"/>
            </a:xfrm>
            <a:custGeom>
              <a:avLst/>
              <a:gdLst/>
              <a:ahLst/>
              <a:cxnLst/>
              <a:rect l="l" t="t" r="r" b="b"/>
              <a:pathLst>
                <a:path w="2663" h="2511" extrusionOk="0">
                  <a:moveTo>
                    <a:pt x="706" y="0"/>
                  </a:moveTo>
                  <a:cubicBezTo>
                    <a:pt x="610" y="0"/>
                    <a:pt x="514" y="37"/>
                    <a:pt x="443" y="111"/>
                  </a:cubicBezTo>
                  <a:lnTo>
                    <a:pt x="148" y="401"/>
                  </a:lnTo>
                  <a:cubicBezTo>
                    <a:pt x="1" y="549"/>
                    <a:pt x="1" y="787"/>
                    <a:pt x="148" y="930"/>
                  </a:cubicBezTo>
                  <a:lnTo>
                    <a:pt x="1696" y="2400"/>
                  </a:lnTo>
                  <a:cubicBezTo>
                    <a:pt x="1767" y="2474"/>
                    <a:pt x="1863" y="2511"/>
                    <a:pt x="1959" y="2511"/>
                  </a:cubicBezTo>
                  <a:cubicBezTo>
                    <a:pt x="2055" y="2511"/>
                    <a:pt x="2151" y="2474"/>
                    <a:pt x="2225" y="2400"/>
                  </a:cubicBezTo>
                  <a:lnTo>
                    <a:pt x="2515" y="2105"/>
                  </a:lnTo>
                  <a:cubicBezTo>
                    <a:pt x="2663" y="1962"/>
                    <a:pt x="2663" y="1724"/>
                    <a:pt x="2515" y="1576"/>
                  </a:cubicBezTo>
                  <a:lnTo>
                    <a:pt x="972" y="111"/>
                  </a:lnTo>
                  <a:cubicBezTo>
                    <a:pt x="898" y="37"/>
                    <a:pt x="802" y="0"/>
                    <a:pt x="70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17;p15">
              <a:extLst>
                <a:ext uri="{FF2B5EF4-FFF2-40B4-BE49-F238E27FC236}">
                  <a16:creationId xmlns:a16="http://schemas.microsoft.com/office/drawing/2014/main" id="{D1677E04-52A1-4C39-B64D-57F470045F0D}"/>
                </a:ext>
              </a:extLst>
            </p:cNvPr>
            <p:cNvSpPr/>
            <p:nvPr/>
          </p:nvSpPr>
          <p:spPr>
            <a:xfrm>
              <a:off x="1777250" y="2849389"/>
              <a:ext cx="1252129" cy="1024874"/>
            </a:xfrm>
            <a:custGeom>
              <a:avLst/>
              <a:gdLst/>
              <a:ahLst/>
              <a:cxnLst/>
              <a:rect l="l" t="t" r="r" b="b"/>
              <a:pathLst>
                <a:path w="7064" h="5782" extrusionOk="0">
                  <a:moveTo>
                    <a:pt x="599" y="1741"/>
                  </a:moveTo>
                  <a:lnTo>
                    <a:pt x="4575" y="1801"/>
                  </a:lnTo>
                  <a:lnTo>
                    <a:pt x="6530" y="5261"/>
                  </a:lnTo>
                  <a:lnTo>
                    <a:pt x="599" y="1741"/>
                  </a:lnTo>
                  <a:close/>
                  <a:moveTo>
                    <a:pt x="5337" y="0"/>
                  </a:moveTo>
                  <a:cubicBezTo>
                    <a:pt x="5278" y="0"/>
                    <a:pt x="5219" y="14"/>
                    <a:pt x="5164" y="41"/>
                  </a:cubicBezTo>
                  <a:cubicBezTo>
                    <a:pt x="5151" y="45"/>
                    <a:pt x="5134" y="54"/>
                    <a:pt x="5117" y="67"/>
                  </a:cubicBezTo>
                  <a:cubicBezTo>
                    <a:pt x="5076" y="89"/>
                    <a:pt x="5012" y="122"/>
                    <a:pt x="4976" y="122"/>
                  </a:cubicBezTo>
                  <a:cubicBezTo>
                    <a:pt x="4970" y="122"/>
                    <a:pt x="4965" y="121"/>
                    <a:pt x="4961" y="119"/>
                  </a:cubicBezTo>
                  <a:cubicBezTo>
                    <a:pt x="4955" y="116"/>
                    <a:pt x="4949" y="115"/>
                    <a:pt x="4942" y="115"/>
                  </a:cubicBezTo>
                  <a:cubicBezTo>
                    <a:pt x="4930" y="115"/>
                    <a:pt x="4919" y="120"/>
                    <a:pt x="4913" y="132"/>
                  </a:cubicBezTo>
                  <a:cubicBezTo>
                    <a:pt x="4904" y="154"/>
                    <a:pt x="4909" y="171"/>
                    <a:pt x="4926" y="180"/>
                  </a:cubicBezTo>
                  <a:cubicBezTo>
                    <a:pt x="4943" y="188"/>
                    <a:pt x="4961" y="192"/>
                    <a:pt x="4979" y="192"/>
                  </a:cubicBezTo>
                  <a:cubicBezTo>
                    <a:pt x="5036" y="192"/>
                    <a:pt x="5099" y="157"/>
                    <a:pt x="5151" y="128"/>
                  </a:cubicBezTo>
                  <a:cubicBezTo>
                    <a:pt x="5169" y="119"/>
                    <a:pt x="5182" y="110"/>
                    <a:pt x="5195" y="102"/>
                  </a:cubicBezTo>
                  <a:cubicBezTo>
                    <a:pt x="5239" y="82"/>
                    <a:pt x="5287" y="73"/>
                    <a:pt x="5335" y="73"/>
                  </a:cubicBezTo>
                  <a:cubicBezTo>
                    <a:pt x="5394" y="73"/>
                    <a:pt x="5454" y="88"/>
                    <a:pt x="5507" y="119"/>
                  </a:cubicBezTo>
                  <a:cubicBezTo>
                    <a:pt x="5663" y="210"/>
                    <a:pt x="5715" y="414"/>
                    <a:pt x="5620" y="570"/>
                  </a:cubicBezTo>
                  <a:cubicBezTo>
                    <a:pt x="5533" y="722"/>
                    <a:pt x="5498" y="730"/>
                    <a:pt x="5147" y="817"/>
                  </a:cubicBezTo>
                  <a:lnTo>
                    <a:pt x="5130" y="821"/>
                  </a:lnTo>
                  <a:cubicBezTo>
                    <a:pt x="5112" y="826"/>
                    <a:pt x="5095" y="834"/>
                    <a:pt x="4913" y="1164"/>
                  </a:cubicBezTo>
                  <a:cubicBezTo>
                    <a:pt x="4780" y="1088"/>
                    <a:pt x="4636" y="1052"/>
                    <a:pt x="4494" y="1052"/>
                  </a:cubicBezTo>
                  <a:cubicBezTo>
                    <a:pt x="4419" y="1052"/>
                    <a:pt x="4344" y="1062"/>
                    <a:pt x="4271" y="1082"/>
                  </a:cubicBezTo>
                  <a:cubicBezTo>
                    <a:pt x="4067" y="1137"/>
                    <a:pt x="3333" y="1455"/>
                    <a:pt x="3080" y="1455"/>
                  </a:cubicBezTo>
                  <a:cubicBezTo>
                    <a:pt x="3075" y="1455"/>
                    <a:pt x="3071" y="1455"/>
                    <a:pt x="3066" y="1454"/>
                  </a:cubicBezTo>
                  <a:cubicBezTo>
                    <a:pt x="2654" y="1437"/>
                    <a:pt x="2225" y="1420"/>
                    <a:pt x="1843" y="1398"/>
                  </a:cubicBezTo>
                  <a:cubicBezTo>
                    <a:pt x="1163" y="1359"/>
                    <a:pt x="703" y="1285"/>
                    <a:pt x="677" y="1281"/>
                  </a:cubicBezTo>
                  <a:cubicBezTo>
                    <a:pt x="651" y="1278"/>
                    <a:pt x="624" y="1276"/>
                    <a:pt x="598" y="1276"/>
                  </a:cubicBezTo>
                  <a:cubicBezTo>
                    <a:pt x="386" y="1276"/>
                    <a:pt x="181" y="1383"/>
                    <a:pt x="66" y="1576"/>
                  </a:cubicBezTo>
                  <a:cubicBezTo>
                    <a:pt x="35" y="1628"/>
                    <a:pt x="14" y="1680"/>
                    <a:pt x="1" y="1732"/>
                  </a:cubicBezTo>
                  <a:lnTo>
                    <a:pt x="317" y="1736"/>
                  </a:lnTo>
                  <a:lnTo>
                    <a:pt x="6673" y="5508"/>
                  </a:lnTo>
                  <a:lnTo>
                    <a:pt x="6825" y="5781"/>
                  </a:lnTo>
                  <a:cubicBezTo>
                    <a:pt x="6868" y="5742"/>
                    <a:pt x="6903" y="5699"/>
                    <a:pt x="6933" y="5647"/>
                  </a:cubicBezTo>
                  <a:cubicBezTo>
                    <a:pt x="7063" y="5430"/>
                    <a:pt x="7042" y="5166"/>
                    <a:pt x="6899" y="4971"/>
                  </a:cubicBezTo>
                  <a:cubicBezTo>
                    <a:pt x="6881" y="4949"/>
                    <a:pt x="6600" y="4580"/>
                    <a:pt x="6235" y="4004"/>
                  </a:cubicBezTo>
                  <a:cubicBezTo>
                    <a:pt x="6036" y="3679"/>
                    <a:pt x="5815" y="3314"/>
                    <a:pt x="5598" y="2959"/>
                  </a:cubicBezTo>
                  <a:cubicBezTo>
                    <a:pt x="5477" y="2755"/>
                    <a:pt x="5399" y="1931"/>
                    <a:pt x="5351" y="1723"/>
                  </a:cubicBezTo>
                  <a:cubicBezTo>
                    <a:pt x="5303" y="1511"/>
                    <a:pt x="5173" y="1320"/>
                    <a:pt x="4974" y="1199"/>
                  </a:cubicBezTo>
                  <a:cubicBezTo>
                    <a:pt x="5052" y="1064"/>
                    <a:pt x="5130" y="921"/>
                    <a:pt x="5156" y="891"/>
                  </a:cubicBezTo>
                  <a:lnTo>
                    <a:pt x="5164" y="886"/>
                  </a:lnTo>
                  <a:cubicBezTo>
                    <a:pt x="5524" y="795"/>
                    <a:pt x="5576" y="782"/>
                    <a:pt x="5685" y="605"/>
                  </a:cubicBezTo>
                  <a:cubicBezTo>
                    <a:pt x="5797" y="418"/>
                    <a:pt x="5732" y="171"/>
                    <a:pt x="5542" y="58"/>
                  </a:cubicBezTo>
                  <a:cubicBezTo>
                    <a:pt x="5480" y="20"/>
                    <a:pt x="5408" y="0"/>
                    <a:pt x="5337" y="0"/>
                  </a:cubicBezTo>
                  <a:close/>
                </a:path>
              </a:pathLst>
            </a:custGeom>
            <a:solidFill>
              <a:srgbClr val="FF3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18;p15">
              <a:extLst>
                <a:ext uri="{FF2B5EF4-FFF2-40B4-BE49-F238E27FC236}">
                  <a16:creationId xmlns:a16="http://schemas.microsoft.com/office/drawing/2014/main" id="{DA9C34E8-4CDC-45DF-8714-5084B97B8F84}"/>
                </a:ext>
              </a:extLst>
            </p:cNvPr>
            <p:cNvSpPr/>
            <p:nvPr/>
          </p:nvSpPr>
          <p:spPr>
            <a:xfrm>
              <a:off x="827345" y="3706588"/>
              <a:ext cx="1379753" cy="767149"/>
            </a:xfrm>
            <a:custGeom>
              <a:avLst/>
              <a:gdLst/>
              <a:ahLst/>
              <a:cxnLst/>
              <a:rect l="l" t="t" r="r" b="b"/>
              <a:pathLst>
                <a:path w="7784" h="4328" extrusionOk="0">
                  <a:moveTo>
                    <a:pt x="707" y="486"/>
                  </a:moveTo>
                  <a:cubicBezTo>
                    <a:pt x="829" y="486"/>
                    <a:pt x="924" y="594"/>
                    <a:pt x="924" y="729"/>
                  </a:cubicBezTo>
                  <a:lnTo>
                    <a:pt x="924" y="3460"/>
                  </a:lnTo>
                  <a:cubicBezTo>
                    <a:pt x="924" y="3595"/>
                    <a:pt x="829" y="3703"/>
                    <a:pt x="707" y="3703"/>
                  </a:cubicBezTo>
                  <a:cubicBezTo>
                    <a:pt x="590" y="3703"/>
                    <a:pt x="491" y="3595"/>
                    <a:pt x="491" y="3460"/>
                  </a:cubicBezTo>
                  <a:lnTo>
                    <a:pt x="491" y="729"/>
                  </a:lnTo>
                  <a:cubicBezTo>
                    <a:pt x="491" y="594"/>
                    <a:pt x="590" y="486"/>
                    <a:pt x="707" y="486"/>
                  </a:cubicBezTo>
                  <a:close/>
                  <a:moveTo>
                    <a:pt x="1995" y="486"/>
                  </a:moveTo>
                  <a:cubicBezTo>
                    <a:pt x="2116" y="486"/>
                    <a:pt x="2212" y="594"/>
                    <a:pt x="2212" y="729"/>
                  </a:cubicBezTo>
                  <a:lnTo>
                    <a:pt x="2212" y="3460"/>
                  </a:lnTo>
                  <a:cubicBezTo>
                    <a:pt x="2212" y="3595"/>
                    <a:pt x="2116" y="3703"/>
                    <a:pt x="1995" y="3703"/>
                  </a:cubicBezTo>
                  <a:cubicBezTo>
                    <a:pt x="1874" y="3703"/>
                    <a:pt x="1778" y="3595"/>
                    <a:pt x="1778" y="3460"/>
                  </a:cubicBezTo>
                  <a:lnTo>
                    <a:pt x="1778" y="729"/>
                  </a:lnTo>
                  <a:cubicBezTo>
                    <a:pt x="1778" y="594"/>
                    <a:pt x="1874" y="486"/>
                    <a:pt x="1995" y="486"/>
                  </a:cubicBezTo>
                  <a:close/>
                  <a:moveTo>
                    <a:pt x="3283" y="486"/>
                  </a:moveTo>
                  <a:cubicBezTo>
                    <a:pt x="3400" y="486"/>
                    <a:pt x="3500" y="594"/>
                    <a:pt x="3500" y="729"/>
                  </a:cubicBezTo>
                  <a:lnTo>
                    <a:pt x="3500" y="3460"/>
                  </a:lnTo>
                  <a:cubicBezTo>
                    <a:pt x="3500" y="3595"/>
                    <a:pt x="3400" y="3703"/>
                    <a:pt x="3283" y="3703"/>
                  </a:cubicBezTo>
                  <a:cubicBezTo>
                    <a:pt x="3161" y="3703"/>
                    <a:pt x="3066" y="3595"/>
                    <a:pt x="3066" y="3460"/>
                  </a:cubicBezTo>
                  <a:lnTo>
                    <a:pt x="3066" y="729"/>
                  </a:lnTo>
                  <a:cubicBezTo>
                    <a:pt x="3066" y="594"/>
                    <a:pt x="3161" y="486"/>
                    <a:pt x="3283" y="486"/>
                  </a:cubicBezTo>
                  <a:close/>
                  <a:moveTo>
                    <a:pt x="4566" y="486"/>
                  </a:moveTo>
                  <a:cubicBezTo>
                    <a:pt x="4688" y="486"/>
                    <a:pt x="4783" y="594"/>
                    <a:pt x="4783" y="729"/>
                  </a:cubicBezTo>
                  <a:lnTo>
                    <a:pt x="4783" y="3460"/>
                  </a:lnTo>
                  <a:cubicBezTo>
                    <a:pt x="4783" y="3595"/>
                    <a:pt x="4688" y="3703"/>
                    <a:pt x="4566" y="3703"/>
                  </a:cubicBezTo>
                  <a:cubicBezTo>
                    <a:pt x="4449" y="3703"/>
                    <a:pt x="4349" y="3595"/>
                    <a:pt x="4349" y="3460"/>
                  </a:cubicBezTo>
                  <a:lnTo>
                    <a:pt x="4349" y="729"/>
                  </a:lnTo>
                  <a:cubicBezTo>
                    <a:pt x="4349" y="594"/>
                    <a:pt x="4449" y="486"/>
                    <a:pt x="4566" y="486"/>
                  </a:cubicBezTo>
                  <a:close/>
                  <a:moveTo>
                    <a:pt x="5854" y="486"/>
                  </a:moveTo>
                  <a:cubicBezTo>
                    <a:pt x="5975" y="486"/>
                    <a:pt x="6071" y="594"/>
                    <a:pt x="6071" y="729"/>
                  </a:cubicBezTo>
                  <a:lnTo>
                    <a:pt x="6071" y="3460"/>
                  </a:lnTo>
                  <a:cubicBezTo>
                    <a:pt x="6071" y="3595"/>
                    <a:pt x="5975" y="3703"/>
                    <a:pt x="5854" y="3703"/>
                  </a:cubicBezTo>
                  <a:cubicBezTo>
                    <a:pt x="5732" y="3703"/>
                    <a:pt x="5637" y="3595"/>
                    <a:pt x="5637" y="3460"/>
                  </a:cubicBezTo>
                  <a:lnTo>
                    <a:pt x="5637" y="729"/>
                  </a:lnTo>
                  <a:cubicBezTo>
                    <a:pt x="5637" y="594"/>
                    <a:pt x="5732" y="486"/>
                    <a:pt x="5854" y="486"/>
                  </a:cubicBezTo>
                  <a:close/>
                  <a:moveTo>
                    <a:pt x="7050" y="486"/>
                  </a:moveTo>
                  <a:cubicBezTo>
                    <a:pt x="7168" y="486"/>
                    <a:pt x="7267" y="594"/>
                    <a:pt x="7267" y="729"/>
                  </a:cubicBezTo>
                  <a:lnTo>
                    <a:pt x="7267" y="3460"/>
                  </a:lnTo>
                  <a:cubicBezTo>
                    <a:pt x="7267" y="3595"/>
                    <a:pt x="7168" y="3703"/>
                    <a:pt x="7050" y="3703"/>
                  </a:cubicBezTo>
                  <a:cubicBezTo>
                    <a:pt x="6929" y="3703"/>
                    <a:pt x="6834" y="3595"/>
                    <a:pt x="6834" y="3460"/>
                  </a:cubicBezTo>
                  <a:lnTo>
                    <a:pt x="6834" y="729"/>
                  </a:lnTo>
                  <a:cubicBezTo>
                    <a:pt x="6834" y="594"/>
                    <a:pt x="6929" y="486"/>
                    <a:pt x="7050" y="486"/>
                  </a:cubicBezTo>
                  <a:close/>
                  <a:moveTo>
                    <a:pt x="1" y="0"/>
                  </a:moveTo>
                  <a:lnTo>
                    <a:pt x="1" y="3495"/>
                  </a:lnTo>
                  <a:cubicBezTo>
                    <a:pt x="1" y="3954"/>
                    <a:pt x="373" y="4327"/>
                    <a:pt x="833" y="4327"/>
                  </a:cubicBezTo>
                  <a:lnTo>
                    <a:pt x="6955" y="4327"/>
                  </a:lnTo>
                  <a:cubicBezTo>
                    <a:pt x="7415" y="4327"/>
                    <a:pt x="7783" y="3954"/>
                    <a:pt x="7783" y="3495"/>
                  </a:cubicBezTo>
                  <a:lnTo>
                    <a:pt x="778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19;p15">
              <a:extLst>
                <a:ext uri="{FF2B5EF4-FFF2-40B4-BE49-F238E27FC236}">
                  <a16:creationId xmlns:a16="http://schemas.microsoft.com/office/drawing/2014/main" id="{851F6609-902A-4B85-9851-F3B72794468C}"/>
                </a:ext>
              </a:extLst>
            </p:cNvPr>
            <p:cNvSpPr/>
            <p:nvPr/>
          </p:nvSpPr>
          <p:spPr>
            <a:xfrm>
              <a:off x="775942" y="3479881"/>
              <a:ext cx="1483447" cy="226883"/>
            </a:xfrm>
            <a:custGeom>
              <a:avLst/>
              <a:gdLst/>
              <a:ahLst/>
              <a:cxnLst/>
              <a:rect l="l" t="t" r="r" b="b"/>
              <a:pathLst>
                <a:path w="8369" h="1280" extrusionOk="0">
                  <a:moveTo>
                    <a:pt x="0" y="0"/>
                  </a:moveTo>
                  <a:lnTo>
                    <a:pt x="0" y="1279"/>
                  </a:lnTo>
                  <a:lnTo>
                    <a:pt x="8368" y="1279"/>
                  </a:lnTo>
                  <a:lnTo>
                    <a:pt x="8368" y="0"/>
                  </a:lnTo>
                  <a:close/>
                </a:path>
              </a:pathLst>
            </a:custGeom>
            <a:solidFill>
              <a:srgbClr val="FFE0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20;p15">
              <a:extLst>
                <a:ext uri="{FF2B5EF4-FFF2-40B4-BE49-F238E27FC236}">
                  <a16:creationId xmlns:a16="http://schemas.microsoft.com/office/drawing/2014/main" id="{DBE735D6-D576-493F-AFED-06B08410E4ED}"/>
                </a:ext>
              </a:extLst>
            </p:cNvPr>
            <p:cNvSpPr/>
            <p:nvPr/>
          </p:nvSpPr>
          <p:spPr>
            <a:xfrm>
              <a:off x="827345" y="3706588"/>
              <a:ext cx="1379753" cy="49276"/>
            </a:xfrm>
            <a:custGeom>
              <a:avLst/>
              <a:gdLst/>
              <a:ahLst/>
              <a:cxnLst/>
              <a:rect l="l" t="t" r="r" b="b"/>
              <a:pathLst>
                <a:path w="7784" h="278" extrusionOk="0">
                  <a:moveTo>
                    <a:pt x="1" y="0"/>
                  </a:moveTo>
                  <a:lnTo>
                    <a:pt x="1" y="278"/>
                  </a:lnTo>
                  <a:lnTo>
                    <a:pt x="7783" y="278"/>
                  </a:lnTo>
                  <a:lnTo>
                    <a:pt x="7783" y="0"/>
                  </a:lnTo>
                  <a:close/>
                </a:path>
              </a:pathLst>
            </a:custGeom>
            <a:solidFill>
              <a:srgbClr val="111A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21;p15">
              <a:extLst>
                <a:ext uri="{FF2B5EF4-FFF2-40B4-BE49-F238E27FC236}">
                  <a16:creationId xmlns:a16="http://schemas.microsoft.com/office/drawing/2014/main" id="{477A0675-3EB2-4DC6-B934-6A5005B37C3F}"/>
                </a:ext>
              </a:extLst>
            </p:cNvPr>
            <p:cNvSpPr/>
            <p:nvPr/>
          </p:nvSpPr>
          <p:spPr>
            <a:xfrm>
              <a:off x="964895" y="3090986"/>
              <a:ext cx="508899" cy="498080"/>
            </a:xfrm>
            <a:custGeom>
              <a:avLst/>
              <a:gdLst/>
              <a:ahLst/>
              <a:cxnLst/>
              <a:rect l="l" t="t" r="r" b="b"/>
              <a:pathLst>
                <a:path w="2871" h="2810" extrusionOk="0">
                  <a:moveTo>
                    <a:pt x="2531" y="0"/>
                  </a:moveTo>
                  <a:cubicBezTo>
                    <a:pt x="2453" y="0"/>
                    <a:pt x="2375" y="31"/>
                    <a:pt x="2316" y="91"/>
                  </a:cubicBezTo>
                  <a:lnTo>
                    <a:pt x="122" y="2285"/>
                  </a:lnTo>
                  <a:cubicBezTo>
                    <a:pt x="1" y="2402"/>
                    <a:pt x="1" y="2597"/>
                    <a:pt x="122" y="2719"/>
                  </a:cubicBezTo>
                  <a:cubicBezTo>
                    <a:pt x="183" y="2780"/>
                    <a:pt x="262" y="2810"/>
                    <a:pt x="341" y="2810"/>
                  </a:cubicBezTo>
                  <a:cubicBezTo>
                    <a:pt x="419" y="2810"/>
                    <a:pt x="497" y="2780"/>
                    <a:pt x="556" y="2719"/>
                  </a:cubicBezTo>
                  <a:lnTo>
                    <a:pt x="2750" y="525"/>
                  </a:lnTo>
                  <a:cubicBezTo>
                    <a:pt x="2871" y="408"/>
                    <a:pt x="2871" y="213"/>
                    <a:pt x="2750" y="91"/>
                  </a:cubicBezTo>
                  <a:cubicBezTo>
                    <a:pt x="2689" y="31"/>
                    <a:pt x="2610" y="0"/>
                    <a:pt x="253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22;p15">
              <a:extLst>
                <a:ext uri="{FF2B5EF4-FFF2-40B4-BE49-F238E27FC236}">
                  <a16:creationId xmlns:a16="http://schemas.microsoft.com/office/drawing/2014/main" id="{03580A8A-B20B-4697-9BBE-C21F869B3CB4}"/>
                </a:ext>
              </a:extLst>
            </p:cNvPr>
            <p:cNvSpPr/>
            <p:nvPr/>
          </p:nvSpPr>
          <p:spPr>
            <a:xfrm>
              <a:off x="1561355" y="3090986"/>
              <a:ext cx="508190" cy="498080"/>
            </a:xfrm>
            <a:custGeom>
              <a:avLst/>
              <a:gdLst/>
              <a:ahLst/>
              <a:cxnLst/>
              <a:rect l="l" t="t" r="r" b="b"/>
              <a:pathLst>
                <a:path w="2867" h="2810" extrusionOk="0">
                  <a:moveTo>
                    <a:pt x="340" y="0"/>
                  </a:moveTo>
                  <a:cubicBezTo>
                    <a:pt x="261" y="0"/>
                    <a:pt x="182" y="31"/>
                    <a:pt x="122" y="91"/>
                  </a:cubicBezTo>
                  <a:cubicBezTo>
                    <a:pt x="0" y="213"/>
                    <a:pt x="0" y="408"/>
                    <a:pt x="122" y="525"/>
                  </a:cubicBezTo>
                  <a:lnTo>
                    <a:pt x="2311" y="2719"/>
                  </a:lnTo>
                  <a:cubicBezTo>
                    <a:pt x="2372" y="2780"/>
                    <a:pt x="2451" y="2810"/>
                    <a:pt x="2530" y="2810"/>
                  </a:cubicBezTo>
                  <a:cubicBezTo>
                    <a:pt x="2609" y="2810"/>
                    <a:pt x="2688" y="2780"/>
                    <a:pt x="2749" y="2719"/>
                  </a:cubicBezTo>
                  <a:cubicBezTo>
                    <a:pt x="2866" y="2597"/>
                    <a:pt x="2866" y="2402"/>
                    <a:pt x="2749" y="2285"/>
                  </a:cubicBezTo>
                  <a:lnTo>
                    <a:pt x="555" y="91"/>
                  </a:lnTo>
                  <a:cubicBezTo>
                    <a:pt x="497" y="31"/>
                    <a:pt x="419" y="0"/>
                    <a:pt x="34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23;p15">
              <a:extLst>
                <a:ext uri="{FF2B5EF4-FFF2-40B4-BE49-F238E27FC236}">
                  <a16:creationId xmlns:a16="http://schemas.microsoft.com/office/drawing/2014/main" id="{E864F720-FC74-4A5E-BE6D-61F67CCE142D}"/>
                </a:ext>
              </a:extLst>
            </p:cNvPr>
            <p:cNvSpPr/>
            <p:nvPr/>
          </p:nvSpPr>
          <p:spPr>
            <a:xfrm>
              <a:off x="2044727" y="3556631"/>
              <a:ext cx="1138332" cy="1033914"/>
            </a:xfrm>
            <a:custGeom>
              <a:avLst/>
              <a:gdLst/>
              <a:ahLst/>
              <a:cxnLst/>
              <a:rect l="l" t="t" r="r" b="b"/>
              <a:pathLst>
                <a:path w="6422" h="5833" extrusionOk="0">
                  <a:moveTo>
                    <a:pt x="516" y="1"/>
                  </a:moveTo>
                  <a:lnTo>
                    <a:pt x="0" y="5832"/>
                  </a:lnTo>
                  <a:lnTo>
                    <a:pt x="6422" y="5832"/>
                  </a:lnTo>
                  <a:lnTo>
                    <a:pt x="594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24;p15">
              <a:extLst>
                <a:ext uri="{FF2B5EF4-FFF2-40B4-BE49-F238E27FC236}">
                  <a16:creationId xmlns:a16="http://schemas.microsoft.com/office/drawing/2014/main" id="{EDBB56C8-E3C1-41E8-9C9E-46D52DD3BFF1}"/>
                </a:ext>
              </a:extLst>
            </p:cNvPr>
            <p:cNvSpPr/>
            <p:nvPr/>
          </p:nvSpPr>
          <p:spPr>
            <a:xfrm>
              <a:off x="2349781" y="3648094"/>
              <a:ext cx="71611" cy="71610"/>
            </a:xfrm>
            <a:custGeom>
              <a:avLst/>
              <a:gdLst/>
              <a:ahLst/>
              <a:cxnLst/>
              <a:rect l="l" t="t" r="r" b="b"/>
              <a:pathLst>
                <a:path w="404" h="404" extrusionOk="0">
                  <a:moveTo>
                    <a:pt x="200" y="1"/>
                  </a:moveTo>
                  <a:cubicBezTo>
                    <a:pt x="92" y="1"/>
                    <a:pt x="1" y="92"/>
                    <a:pt x="1" y="200"/>
                  </a:cubicBezTo>
                  <a:cubicBezTo>
                    <a:pt x="1" y="313"/>
                    <a:pt x="92" y="404"/>
                    <a:pt x="200" y="404"/>
                  </a:cubicBezTo>
                  <a:cubicBezTo>
                    <a:pt x="313" y="404"/>
                    <a:pt x="404" y="313"/>
                    <a:pt x="404" y="200"/>
                  </a:cubicBezTo>
                  <a:cubicBezTo>
                    <a:pt x="404" y="92"/>
                    <a:pt x="313" y="1"/>
                    <a:pt x="200" y="1"/>
                  </a:cubicBezTo>
                  <a:close/>
                </a:path>
              </a:pathLst>
            </a:custGeom>
            <a:solidFill>
              <a:srgbClr val="DA62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25;p15">
              <a:extLst>
                <a:ext uri="{FF2B5EF4-FFF2-40B4-BE49-F238E27FC236}">
                  <a16:creationId xmlns:a16="http://schemas.microsoft.com/office/drawing/2014/main" id="{2B2C5D71-E2BA-4BFA-B626-69A4D4A2CFB9}"/>
                </a:ext>
              </a:extLst>
            </p:cNvPr>
            <p:cNvSpPr/>
            <p:nvPr/>
          </p:nvSpPr>
          <p:spPr>
            <a:xfrm>
              <a:off x="2837762" y="3648094"/>
              <a:ext cx="71788" cy="71610"/>
            </a:xfrm>
            <a:custGeom>
              <a:avLst/>
              <a:gdLst/>
              <a:ahLst/>
              <a:cxnLst/>
              <a:rect l="l" t="t" r="r" b="b"/>
              <a:pathLst>
                <a:path w="405" h="404" extrusionOk="0">
                  <a:moveTo>
                    <a:pt x="205" y="1"/>
                  </a:moveTo>
                  <a:cubicBezTo>
                    <a:pt x="92" y="1"/>
                    <a:pt x="1" y="92"/>
                    <a:pt x="1" y="200"/>
                  </a:cubicBezTo>
                  <a:cubicBezTo>
                    <a:pt x="1" y="313"/>
                    <a:pt x="92" y="404"/>
                    <a:pt x="205" y="404"/>
                  </a:cubicBezTo>
                  <a:cubicBezTo>
                    <a:pt x="317" y="404"/>
                    <a:pt x="404" y="313"/>
                    <a:pt x="404" y="200"/>
                  </a:cubicBezTo>
                  <a:cubicBezTo>
                    <a:pt x="404" y="92"/>
                    <a:pt x="317" y="1"/>
                    <a:pt x="205" y="1"/>
                  </a:cubicBezTo>
                  <a:close/>
                </a:path>
              </a:pathLst>
            </a:custGeom>
            <a:solidFill>
              <a:srgbClr val="DA62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26;p15">
              <a:extLst>
                <a:ext uri="{FF2B5EF4-FFF2-40B4-BE49-F238E27FC236}">
                  <a16:creationId xmlns:a16="http://schemas.microsoft.com/office/drawing/2014/main" id="{AC3EB0D6-5D19-41C8-9755-8C5505962068}"/>
                </a:ext>
              </a:extLst>
            </p:cNvPr>
            <p:cNvSpPr/>
            <p:nvPr/>
          </p:nvSpPr>
          <p:spPr>
            <a:xfrm>
              <a:off x="2365202" y="3664224"/>
              <a:ext cx="527334" cy="392969"/>
            </a:xfrm>
            <a:custGeom>
              <a:avLst/>
              <a:gdLst/>
              <a:ahLst/>
              <a:cxnLst/>
              <a:rect l="l" t="t" r="r" b="b"/>
              <a:pathLst>
                <a:path w="2975" h="2217" extrusionOk="0">
                  <a:moveTo>
                    <a:pt x="109" y="1"/>
                  </a:moveTo>
                  <a:cubicBezTo>
                    <a:pt x="48" y="1"/>
                    <a:pt x="0" y="49"/>
                    <a:pt x="0" y="109"/>
                  </a:cubicBezTo>
                  <a:lnTo>
                    <a:pt x="0" y="842"/>
                  </a:lnTo>
                  <a:cubicBezTo>
                    <a:pt x="0" y="1601"/>
                    <a:pt x="560" y="2216"/>
                    <a:pt x="1245" y="2216"/>
                  </a:cubicBezTo>
                  <a:lnTo>
                    <a:pt x="1726" y="2216"/>
                  </a:lnTo>
                  <a:cubicBezTo>
                    <a:pt x="2415" y="2216"/>
                    <a:pt x="2975" y="1601"/>
                    <a:pt x="2975" y="842"/>
                  </a:cubicBezTo>
                  <a:lnTo>
                    <a:pt x="2975" y="109"/>
                  </a:lnTo>
                  <a:cubicBezTo>
                    <a:pt x="2975" y="49"/>
                    <a:pt x="2923" y="1"/>
                    <a:pt x="2862" y="1"/>
                  </a:cubicBezTo>
                  <a:cubicBezTo>
                    <a:pt x="2801" y="1"/>
                    <a:pt x="2754" y="49"/>
                    <a:pt x="2754" y="109"/>
                  </a:cubicBezTo>
                  <a:lnTo>
                    <a:pt x="2754" y="842"/>
                  </a:lnTo>
                  <a:cubicBezTo>
                    <a:pt x="2754" y="1479"/>
                    <a:pt x="2294" y="2000"/>
                    <a:pt x="1726" y="2000"/>
                  </a:cubicBezTo>
                  <a:lnTo>
                    <a:pt x="1245" y="2000"/>
                  </a:lnTo>
                  <a:cubicBezTo>
                    <a:pt x="677" y="2000"/>
                    <a:pt x="217" y="1479"/>
                    <a:pt x="217" y="842"/>
                  </a:cubicBezTo>
                  <a:lnTo>
                    <a:pt x="217" y="109"/>
                  </a:lnTo>
                  <a:cubicBezTo>
                    <a:pt x="217" y="49"/>
                    <a:pt x="169" y="1"/>
                    <a:pt x="109" y="1"/>
                  </a:cubicBezTo>
                  <a:close/>
                </a:path>
              </a:pathLst>
            </a:custGeom>
            <a:solidFill>
              <a:srgbClr val="9E2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27;p15">
              <a:extLst>
                <a:ext uri="{FF2B5EF4-FFF2-40B4-BE49-F238E27FC236}">
                  <a16:creationId xmlns:a16="http://schemas.microsoft.com/office/drawing/2014/main" id="{52A0ADF6-7A5C-4028-B23F-49FAC731F7C0}"/>
                </a:ext>
              </a:extLst>
            </p:cNvPr>
            <p:cNvSpPr/>
            <p:nvPr/>
          </p:nvSpPr>
          <p:spPr>
            <a:xfrm>
              <a:off x="2365911" y="3665111"/>
              <a:ext cx="525029" cy="354328"/>
            </a:xfrm>
            <a:custGeom>
              <a:avLst/>
              <a:gdLst/>
              <a:ahLst/>
              <a:cxnLst/>
              <a:rect l="l" t="t" r="r" b="b"/>
              <a:pathLst>
                <a:path w="2962" h="1999" extrusionOk="0">
                  <a:moveTo>
                    <a:pt x="105" y="0"/>
                  </a:moveTo>
                  <a:cubicBezTo>
                    <a:pt x="48" y="0"/>
                    <a:pt x="1" y="48"/>
                    <a:pt x="1" y="104"/>
                  </a:cubicBezTo>
                  <a:lnTo>
                    <a:pt x="1" y="759"/>
                  </a:lnTo>
                  <a:cubicBezTo>
                    <a:pt x="1" y="1444"/>
                    <a:pt x="556" y="1999"/>
                    <a:pt x="1241" y="1999"/>
                  </a:cubicBezTo>
                  <a:lnTo>
                    <a:pt x="1722" y="1999"/>
                  </a:lnTo>
                  <a:cubicBezTo>
                    <a:pt x="2407" y="1999"/>
                    <a:pt x="2962" y="1444"/>
                    <a:pt x="2962" y="759"/>
                  </a:cubicBezTo>
                  <a:lnTo>
                    <a:pt x="2962" y="104"/>
                  </a:lnTo>
                  <a:cubicBezTo>
                    <a:pt x="2962" y="48"/>
                    <a:pt x="2919" y="0"/>
                    <a:pt x="2858" y="0"/>
                  </a:cubicBezTo>
                  <a:cubicBezTo>
                    <a:pt x="2802" y="0"/>
                    <a:pt x="2754" y="48"/>
                    <a:pt x="2754" y="104"/>
                  </a:cubicBezTo>
                  <a:lnTo>
                    <a:pt x="2754" y="759"/>
                  </a:lnTo>
                  <a:cubicBezTo>
                    <a:pt x="2754" y="1331"/>
                    <a:pt x="2294" y="1795"/>
                    <a:pt x="1722" y="1795"/>
                  </a:cubicBezTo>
                  <a:lnTo>
                    <a:pt x="1241" y="1795"/>
                  </a:lnTo>
                  <a:cubicBezTo>
                    <a:pt x="673" y="1795"/>
                    <a:pt x="209" y="1331"/>
                    <a:pt x="209" y="759"/>
                  </a:cubicBezTo>
                  <a:lnTo>
                    <a:pt x="209" y="104"/>
                  </a:lnTo>
                  <a:cubicBezTo>
                    <a:pt x="209" y="48"/>
                    <a:pt x="161" y="0"/>
                    <a:pt x="10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28;p15">
              <a:extLst>
                <a:ext uri="{FF2B5EF4-FFF2-40B4-BE49-F238E27FC236}">
                  <a16:creationId xmlns:a16="http://schemas.microsoft.com/office/drawing/2014/main" id="{8F013656-A9DF-4454-B2F2-C97D1B44014B}"/>
                </a:ext>
              </a:extLst>
            </p:cNvPr>
            <p:cNvSpPr/>
            <p:nvPr/>
          </p:nvSpPr>
          <p:spPr>
            <a:xfrm>
              <a:off x="2840953" y="4158230"/>
              <a:ext cx="571825" cy="381802"/>
            </a:xfrm>
            <a:custGeom>
              <a:avLst/>
              <a:gdLst/>
              <a:ahLst/>
              <a:cxnLst/>
              <a:rect l="l" t="t" r="r" b="b"/>
              <a:pathLst>
                <a:path w="3226" h="2154" extrusionOk="0">
                  <a:moveTo>
                    <a:pt x="2890" y="0"/>
                  </a:moveTo>
                  <a:cubicBezTo>
                    <a:pt x="2885" y="0"/>
                    <a:pt x="2880" y="1"/>
                    <a:pt x="2875" y="2"/>
                  </a:cubicBezTo>
                  <a:lnTo>
                    <a:pt x="91" y="422"/>
                  </a:lnTo>
                  <a:cubicBezTo>
                    <a:pt x="35" y="431"/>
                    <a:pt x="0" y="479"/>
                    <a:pt x="9" y="531"/>
                  </a:cubicBezTo>
                  <a:lnTo>
                    <a:pt x="239" y="2070"/>
                  </a:lnTo>
                  <a:cubicBezTo>
                    <a:pt x="246" y="2120"/>
                    <a:pt x="289" y="2154"/>
                    <a:pt x="335" y="2154"/>
                  </a:cubicBezTo>
                  <a:cubicBezTo>
                    <a:pt x="341" y="2154"/>
                    <a:pt x="346" y="2153"/>
                    <a:pt x="351" y="2152"/>
                  </a:cubicBezTo>
                  <a:lnTo>
                    <a:pt x="3135" y="1732"/>
                  </a:lnTo>
                  <a:cubicBezTo>
                    <a:pt x="3191" y="1723"/>
                    <a:pt x="3226" y="1675"/>
                    <a:pt x="3217" y="1623"/>
                  </a:cubicBezTo>
                  <a:lnTo>
                    <a:pt x="2988" y="84"/>
                  </a:lnTo>
                  <a:cubicBezTo>
                    <a:pt x="2980" y="37"/>
                    <a:pt x="2940" y="0"/>
                    <a:pt x="28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29;p15">
              <a:extLst>
                <a:ext uri="{FF2B5EF4-FFF2-40B4-BE49-F238E27FC236}">
                  <a16:creationId xmlns:a16="http://schemas.microsoft.com/office/drawing/2014/main" id="{9BC3591B-721F-4CAC-843B-B2DE5178F7F8}"/>
                </a:ext>
              </a:extLst>
            </p:cNvPr>
            <p:cNvSpPr/>
            <p:nvPr/>
          </p:nvSpPr>
          <p:spPr>
            <a:xfrm>
              <a:off x="2846270" y="4197581"/>
              <a:ext cx="537437" cy="144638"/>
            </a:xfrm>
            <a:custGeom>
              <a:avLst/>
              <a:gdLst/>
              <a:ahLst/>
              <a:cxnLst/>
              <a:rect l="l" t="t" r="r" b="b"/>
              <a:pathLst>
                <a:path w="3032" h="816" extrusionOk="0">
                  <a:moveTo>
                    <a:pt x="2979" y="1"/>
                  </a:moveTo>
                  <a:lnTo>
                    <a:pt x="1" y="447"/>
                  </a:lnTo>
                  <a:lnTo>
                    <a:pt x="53" y="816"/>
                  </a:lnTo>
                  <a:lnTo>
                    <a:pt x="3031" y="365"/>
                  </a:lnTo>
                  <a:lnTo>
                    <a:pt x="2979" y="1"/>
                  </a:lnTo>
                  <a:close/>
                </a:path>
              </a:pathLst>
            </a:custGeom>
            <a:solidFill>
              <a:srgbClr val="4B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130;p15">
              <a:extLst>
                <a:ext uri="{FF2B5EF4-FFF2-40B4-BE49-F238E27FC236}">
                  <a16:creationId xmlns:a16="http://schemas.microsoft.com/office/drawing/2014/main" id="{8ADAE25B-A054-4A4E-B4E6-09586E191847}"/>
                </a:ext>
              </a:extLst>
            </p:cNvPr>
            <p:cNvSpPr/>
            <p:nvPr/>
          </p:nvSpPr>
          <p:spPr>
            <a:xfrm>
              <a:off x="3290469" y="4381393"/>
              <a:ext cx="72497" cy="70724"/>
            </a:xfrm>
            <a:custGeom>
              <a:avLst/>
              <a:gdLst/>
              <a:ahLst/>
              <a:cxnLst/>
              <a:rect l="l" t="t" r="r" b="b"/>
              <a:pathLst>
                <a:path w="409" h="399" extrusionOk="0">
                  <a:moveTo>
                    <a:pt x="356" y="0"/>
                  </a:moveTo>
                  <a:lnTo>
                    <a:pt x="1" y="56"/>
                  </a:lnTo>
                  <a:lnTo>
                    <a:pt x="53" y="399"/>
                  </a:lnTo>
                  <a:lnTo>
                    <a:pt x="408" y="343"/>
                  </a:lnTo>
                  <a:lnTo>
                    <a:pt x="3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131;p15">
              <a:extLst>
                <a:ext uri="{FF2B5EF4-FFF2-40B4-BE49-F238E27FC236}">
                  <a16:creationId xmlns:a16="http://schemas.microsoft.com/office/drawing/2014/main" id="{96995381-635E-46AC-9B3A-5AC789C925E6}"/>
                </a:ext>
              </a:extLst>
            </p:cNvPr>
            <p:cNvSpPr/>
            <p:nvPr/>
          </p:nvSpPr>
          <p:spPr>
            <a:xfrm>
              <a:off x="2905473" y="4395219"/>
              <a:ext cx="367450" cy="114682"/>
            </a:xfrm>
            <a:custGeom>
              <a:avLst/>
              <a:gdLst/>
              <a:ahLst/>
              <a:cxnLst/>
              <a:rect l="l" t="t" r="r" b="b"/>
              <a:pathLst>
                <a:path w="2073" h="647" extrusionOk="0">
                  <a:moveTo>
                    <a:pt x="2021" y="0"/>
                  </a:moveTo>
                  <a:lnTo>
                    <a:pt x="0" y="304"/>
                  </a:lnTo>
                  <a:lnTo>
                    <a:pt x="52" y="646"/>
                  </a:lnTo>
                  <a:lnTo>
                    <a:pt x="2073" y="343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0920CA35-05C6-454B-8D62-9C3FD4CA414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90047301"/>
              </p:ext>
            </p:extLst>
          </p:nvPr>
        </p:nvGraphicFramePr>
        <p:xfrm>
          <a:off x="1321731" y="675122"/>
          <a:ext cx="5926137" cy="3730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072" name="Document" r:id="rId3" imgW="5925852" imgH="3731221" progId="Word.Document.12">
                  <p:embed/>
                </p:oleObj>
              </mc:Choice>
              <mc:Fallback>
                <p:oleObj name="Document" r:id="rId3" imgW="5925852" imgH="3731221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321731" y="675122"/>
                        <a:ext cx="5926137" cy="3730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1359828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5EE0F8D-83BE-4E26-A1A6-0E5F132378B8}"/>
              </a:ext>
            </a:extLst>
          </p:cNvPr>
          <p:cNvSpPr txBox="1">
            <a:spLocks/>
          </p:cNvSpPr>
          <p:nvPr/>
        </p:nvSpPr>
        <p:spPr>
          <a:xfrm rot="16200000">
            <a:off x="-2008223" y="2008225"/>
            <a:ext cx="5143502" cy="112705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b" anchorCtr="0">
            <a:normAutofit fontScale="8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6400" dirty="0">
                <a:solidFill>
                  <a:srgbClr val="FF6D2F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CODE CÀI ĐẶT</a:t>
            </a:r>
          </a:p>
        </p:txBody>
      </p:sp>
      <p:sp>
        <p:nvSpPr>
          <p:cNvPr id="4" name="Google Shape;681;p19">
            <a:extLst>
              <a:ext uri="{FF2B5EF4-FFF2-40B4-BE49-F238E27FC236}">
                <a16:creationId xmlns:a16="http://schemas.microsoft.com/office/drawing/2014/main" id="{0A3F050C-AFF7-43CC-8593-88B12780EF5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27055" y="0"/>
            <a:ext cx="8016944" cy="5847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dirty="0" err="1">
                <a:solidFill>
                  <a:srgbClr val="FF6D2F"/>
                </a:solidFill>
                <a:latin typeface="iCielBC Cubano Normal" panose="00000500000000000000" pitchFamily="50" charset="0"/>
              </a:rPr>
              <a:t>xóa</a:t>
            </a:r>
            <a:r>
              <a:rPr lang="en-GB" sz="3200" dirty="0">
                <a:solidFill>
                  <a:srgbClr val="FF6D2F"/>
                </a:solidFill>
                <a:latin typeface="iCielBC Cubano Normal" panose="00000500000000000000" pitchFamily="50" charset="0"/>
              </a:rPr>
              <a:t> Account</a:t>
            </a:r>
            <a:endParaRPr sz="3200" dirty="0">
              <a:solidFill>
                <a:srgbClr val="FF6D2F"/>
              </a:solidFill>
              <a:latin typeface="iCielBC Cubano Normal" panose="00000500000000000000" pitchFamily="50" charset="0"/>
            </a:endParaRPr>
          </a:p>
        </p:txBody>
      </p:sp>
      <p:grpSp>
        <p:nvGrpSpPr>
          <p:cNvPr id="5" name="Google Shape;60;p15">
            <a:extLst>
              <a:ext uri="{FF2B5EF4-FFF2-40B4-BE49-F238E27FC236}">
                <a16:creationId xmlns:a16="http://schemas.microsoft.com/office/drawing/2014/main" id="{B5CC559D-A2E1-46D7-97C8-A8A325D77046}"/>
              </a:ext>
            </a:extLst>
          </p:cNvPr>
          <p:cNvGrpSpPr/>
          <p:nvPr/>
        </p:nvGrpSpPr>
        <p:grpSpPr>
          <a:xfrm>
            <a:off x="6850689" y="2992600"/>
            <a:ext cx="2293310" cy="2150900"/>
            <a:chOff x="304800" y="1245775"/>
            <a:chExt cx="3603061" cy="3484627"/>
          </a:xfrm>
        </p:grpSpPr>
        <p:sp>
          <p:nvSpPr>
            <p:cNvPr id="6" name="Google Shape;61;p15">
              <a:extLst>
                <a:ext uri="{FF2B5EF4-FFF2-40B4-BE49-F238E27FC236}">
                  <a16:creationId xmlns:a16="http://schemas.microsoft.com/office/drawing/2014/main" id="{BFCBAC1B-B8C4-41FD-8828-20BAE7FB86E9}"/>
                </a:ext>
              </a:extLst>
            </p:cNvPr>
            <p:cNvSpPr/>
            <p:nvPr/>
          </p:nvSpPr>
          <p:spPr>
            <a:xfrm>
              <a:off x="2856196" y="2873496"/>
              <a:ext cx="291584" cy="384461"/>
            </a:xfrm>
            <a:custGeom>
              <a:avLst/>
              <a:gdLst/>
              <a:ahLst/>
              <a:cxnLst/>
              <a:rect l="l" t="t" r="r" b="b"/>
              <a:pathLst>
                <a:path w="1645" h="2169" extrusionOk="0">
                  <a:moveTo>
                    <a:pt x="963" y="2168"/>
                  </a:moveTo>
                  <a:cubicBezTo>
                    <a:pt x="963" y="2168"/>
                    <a:pt x="196" y="1964"/>
                    <a:pt x="96" y="1262"/>
                  </a:cubicBezTo>
                  <a:cubicBezTo>
                    <a:pt x="1" y="560"/>
                    <a:pt x="239" y="52"/>
                    <a:pt x="291" y="26"/>
                  </a:cubicBezTo>
                  <a:cubicBezTo>
                    <a:pt x="343" y="0"/>
                    <a:pt x="1644" y="1297"/>
                    <a:pt x="963" y="2168"/>
                  </a:cubicBezTo>
                  <a:close/>
                </a:path>
              </a:pathLst>
            </a:custGeom>
            <a:solidFill>
              <a:srgbClr val="72B8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62;p15">
              <a:extLst>
                <a:ext uri="{FF2B5EF4-FFF2-40B4-BE49-F238E27FC236}">
                  <a16:creationId xmlns:a16="http://schemas.microsoft.com/office/drawing/2014/main" id="{3B383F7A-6729-473C-80F0-DED7AFAF7B8C}"/>
                </a:ext>
              </a:extLst>
            </p:cNvPr>
            <p:cNvSpPr/>
            <p:nvPr/>
          </p:nvSpPr>
          <p:spPr>
            <a:xfrm>
              <a:off x="3197411" y="2806671"/>
              <a:ext cx="384466" cy="211462"/>
            </a:xfrm>
            <a:custGeom>
              <a:avLst/>
              <a:gdLst/>
              <a:ahLst/>
              <a:cxnLst/>
              <a:rect l="l" t="t" r="r" b="b"/>
              <a:pathLst>
                <a:path w="2169" h="1193" extrusionOk="0">
                  <a:moveTo>
                    <a:pt x="1" y="898"/>
                  </a:moveTo>
                  <a:cubicBezTo>
                    <a:pt x="1" y="898"/>
                    <a:pt x="313" y="165"/>
                    <a:pt x="1016" y="83"/>
                  </a:cubicBezTo>
                  <a:cubicBezTo>
                    <a:pt x="1722" y="0"/>
                    <a:pt x="2130" y="217"/>
                    <a:pt x="2156" y="269"/>
                  </a:cubicBezTo>
                  <a:cubicBezTo>
                    <a:pt x="2169" y="299"/>
                    <a:pt x="1852" y="794"/>
                    <a:pt x="1315" y="1023"/>
                  </a:cubicBezTo>
                  <a:cubicBezTo>
                    <a:pt x="924" y="1188"/>
                    <a:pt x="356" y="1192"/>
                    <a:pt x="1" y="89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63;p15">
              <a:extLst>
                <a:ext uri="{FF2B5EF4-FFF2-40B4-BE49-F238E27FC236}">
                  <a16:creationId xmlns:a16="http://schemas.microsoft.com/office/drawing/2014/main" id="{59E2E29F-7F15-4CF7-AEF2-59B34B4596AC}"/>
                </a:ext>
              </a:extLst>
            </p:cNvPr>
            <p:cNvSpPr/>
            <p:nvPr/>
          </p:nvSpPr>
          <p:spPr>
            <a:xfrm>
              <a:off x="2990732" y="2585281"/>
              <a:ext cx="302220" cy="373648"/>
            </a:xfrm>
            <a:custGeom>
              <a:avLst/>
              <a:gdLst/>
              <a:ahLst/>
              <a:cxnLst/>
              <a:rect l="l" t="t" r="r" b="b"/>
              <a:pathLst>
                <a:path w="1705" h="2108" extrusionOk="0">
                  <a:moveTo>
                    <a:pt x="1093" y="2108"/>
                  </a:moveTo>
                  <a:cubicBezTo>
                    <a:pt x="1093" y="2108"/>
                    <a:pt x="313" y="1969"/>
                    <a:pt x="157" y="1275"/>
                  </a:cubicBezTo>
                  <a:cubicBezTo>
                    <a:pt x="1" y="581"/>
                    <a:pt x="200" y="61"/>
                    <a:pt x="252" y="31"/>
                  </a:cubicBezTo>
                  <a:cubicBezTo>
                    <a:pt x="300" y="0"/>
                    <a:pt x="1705" y="1188"/>
                    <a:pt x="1093" y="2108"/>
                  </a:cubicBezTo>
                  <a:close/>
                </a:path>
              </a:pathLst>
            </a:custGeom>
            <a:solidFill>
              <a:srgbClr val="72B8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64;p15">
              <a:extLst>
                <a:ext uri="{FF2B5EF4-FFF2-40B4-BE49-F238E27FC236}">
                  <a16:creationId xmlns:a16="http://schemas.microsoft.com/office/drawing/2014/main" id="{6FC9613A-96F0-4F33-A869-2A37009B2C7A}"/>
                </a:ext>
              </a:extLst>
            </p:cNvPr>
            <p:cNvSpPr/>
            <p:nvPr/>
          </p:nvSpPr>
          <p:spPr>
            <a:xfrm>
              <a:off x="3022993" y="3137072"/>
              <a:ext cx="395988" cy="195332"/>
            </a:xfrm>
            <a:custGeom>
              <a:avLst/>
              <a:gdLst/>
              <a:ahLst/>
              <a:cxnLst/>
              <a:rect l="l" t="t" r="r" b="b"/>
              <a:pathLst>
                <a:path w="2234" h="1102" extrusionOk="0">
                  <a:moveTo>
                    <a:pt x="1" y="677"/>
                  </a:moveTo>
                  <a:cubicBezTo>
                    <a:pt x="1" y="677"/>
                    <a:pt x="417" y="1"/>
                    <a:pt x="1128" y="22"/>
                  </a:cubicBezTo>
                  <a:cubicBezTo>
                    <a:pt x="1835" y="44"/>
                    <a:pt x="2208" y="326"/>
                    <a:pt x="2225" y="382"/>
                  </a:cubicBezTo>
                  <a:cubicBezTo>
                    <a:pt x="2234" y="412"/>
                    <a:pt x="1848" y="850"/>
                    <a:pt x="1280" y="998"/>
                  </a:cubicBezTo>
                  <a:cubicBezTo>
                    <a:pt x="868" y="1102"/>
                    <a:pt x="309" y="1019"/>
                    <a:pt x="1" y="67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65;p15">
              <a:extLst>
                <a:ext uri="{FF2B5EF4-FFF2-40B4-BE49-F238E27FC236}">
                  <a16:creationId xmlns:a16="http://schemas.microsoft.com/office/drawing/2014/main" id="{0590A49F-4893-4060-8566-EDB7260D2262}"/>
                </a:ext>
              </a:extLst>
            </p:cNvPr>
            <p:cNvSpPr/>
            <p:nvPr/>
          </p:nvSpPr>
          <p:spPr>
            <a:xfrm>
              <a:off x="3366511" y="2440110"/>
              <a:ext cx="384466" cy="211462"/>
            </a:xfrm>
            <a:custGeom>
              <a:avLst/>
              <a:gdLst/>
              <a:ahLst/>
              <a:cxnLst/>
              <a:rect l="l" t="t" r="r" b="b"/>
              <a:pathLst>
                <a:path w="2169" h="1193" extrusionOk="0">
                  <a:moveTo>
                    <a:pt x="1" y="898"/>
                  </a:moveTo>
                  <a:cubicBezTo>
                    <a:pt x="1" y="898"/>
                    <a:pt x="313" y="165"/>
                    <a:pt x="1015" y="82"/>
                  </a:cubicBezTo>
                  <a:cubicBezTo>
                    <a:pt x="1718" y="0"/>
                    <a:pt x="2130" y="217"/>
                    <a:pt x="2156" y="269"/>
                  </a:cubicBezTo>
                  <a:cubicBezTo>
                    <a:pt x="2169" y="299"/>
                    <a:pt x="1852" y="793"/>
                    <a:pt x="1310" y="1023"/>
                  </a:cubicBezTo>
                  <a:cubicBezTo>
                    <a:pt x="924" y="1184"/>
                    <a:pt x="356" y="1192"/>
                    <a:pt x="1" y="89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66;p15">
              <a:extLst>
                <a:ext uri="{FF2B5EF4-FFF2-40B4-BE49-F238E27FC236}">
                  <a16:creationId xmlns:a16="http://schemas.microsoft.com/office/drawing/2014/main" id="{771817F8-9E97-4A6E-8D3B-6318867BC0A9}"/>
                </a:ext>
              </a:extLst>
            </p:cNvPr>
            <p:cNvSpPr/>
            <p:nvPr/>
          </p:nvSpPr>
          <p:spPr>
            <a:xfrm>
              <a:off x="3160542" y="2218721"/>
              <a:ext cx="301511" cy="373648"/>
            </a:xfrm>
            <a:custGeom>
              <a:avLst/>
              <a:gdLst/>
              <a:ahLst/>
              <a:cxnLst/>
              <a:rect l="l" t="t" r="r" b="b"/>
              <a:pathLst>
                <a:path w="1701" h="2108" extrusionOk="0">
                  <a:moveTo>
                    <a:pt x="1089" y="2108"/>
                  </a:moveTo>
                  <a:cubicBezTo>
                    <a:pt x="1089" y="2108"/>
                    <a:pt x="309" y="1969"/>
                    <a:pt x="153" y="1275"/>
                  </a:cubicBezTo>
                  <a:cubicBezTo>
                    <a:pt x="1" y="586"/>
                    <a:pt x="196" y="57"/>
                    <a:pt x="248" y="31"/>
                  </a:cubicBezTo>
                  <a:cubicBezTo>
                    <a:pt x="296" y="0"/>
                    <a:pt x="1700" y="1188"/>
                    <a:pt x="1089" y="210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67;p15">
              <a:extLst>
                <a:ext uri="{FF2B5EF4-FFF2-40B4-BE49-F238E27FC236}">
                  <a16:creationId xmlns:a16="http://schemas.microsoft.com/office/drawing/2014/main" id="{F1A4B7ED-F724-4EFD-BBF2-F4B8BFA10524}"/>
                </a:ext>
              </a:extLst>
            </p:cNvPr>
            <p:cNvSpPr/>
            <p:nvPr/>
          </p:nvSpPr>
          <p:spPr>
            <a:xfrm>
              <a:off x="3507251" y="1951245"/>
              <a:ext cx="352206" cy="259143"/>
            </a:xfrm>
            <a:custGeom>
              <a:avLst/>
              <a:gdLst/>
              <a:ahLst/>
              <a:cxnLst/>
              <a:rect l="l" t="t" r="r" b="b"/>
              <a:pathLst>
                <a:path w="1987" h="1462" extrusionOk="0">
                  <a:moveTo>
                    <a:pt x="0" y="1254"/>
                  </a:moveTo>
                  <a:cubicBezTo>
                    <a:pt x="0" y="1254"/>
                    <a:pt x="143" y="469"/>
                    <a:pt x="811" y="235"/>
                  </a:cubicBezTo>
                  <a:cubicBezTo>
                    <a:pt x="1479" y="1"/>
                    <a:pt x="1930" y="126"/>
                    <a:pt x="1964" y="174"/>
                  </a:cubicBezTo>
                  <a:cubicBezTo>
                    <a:pt x="1986" y="200"/>
                    <a:pt x="1782" y="746"/>
                    <a:pt x="1305" y="1089"/>
                  </a:cubicBezTo>
                  <a:cubicBezTo>
                    <a:pt x="963" y="1332"/>
                    <a:pt x="412" y="1462"/>
                    <a:pt x="0" y="125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68;p15">
              <a:extLst>
                <a:ext uri="{FF2B5EF4-FFF2-40B4-BE49-F238E27FC236}">
                  <a16:creationId xmlns:a16="http://schemas.microsoft.com/office/drawing/2014/main" id="{90B30638-EAB0-4594-B4AB-FCFC0B04704B}"/>
                </a:ext>
              </a:extLst>
            </p:cNvPr>
            <p:cNvSpPr/>
            <p:nvPr/>
          </p:nvSpPr>
          <p:spPr>
            <a:xfrm>
              <a:off x="3245092" y="1835144"/>
              <a:ext cx="317641" cy="340679"/>
            </a:xfrm>
            <a:custGeom>
              <a:avLst/>
              <a:gdLst/>
              <a:ahLst/>
              <a:cxnLst/>
              <a:rect l="l" t="t" r="r" b="b"/>
              <a:pathLst>
                <a:path w="1792" h="1922" extrusionOk="0">
                  <a:moveTo>
                    <a:pt x="1397" y="1887"/>
                  </a:moveTo>
                  <a:cubicBezTo>
                    <a:pt x="1397" y="1887"/>
                    <a:pt x="603" y="1922"/>
                    <a:pt x="304" y="1280"/>
                  </a:cubicBezTo>
                  <a:cubicBezTo>
                    <a:pt x="1" y="634"/>
                    <a:pt x="83" y="79"/>
                    <a:pt x="122" y="40"/>
                  </a:cubicBezTo>
                  <a:cubicBezTo>
                    <a:pt x="166" y="1"/>
                    <a:pt x="1791" y="859"/>
                    <a:pt x="1397" y="188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69;p15">
              <a:extLst>
                <a:ext uri="{FF2B5EF4-FFF2-40B4-BE49-F238E27FC236}">
                  <a16:creationId xmlns:a16="http://schemas.microsoft.com/office/drawing/2014/main" id="{C2A0AFAC-7C24-4862-9EBF-86741DC1C1B8}"/>
                </a:ext>
              </a:extLst>
            </p:cNvPr>
            <p:cNvSpPr/>
            <p:nvPr/>
          </p:nvSpPr>
          <p:spPr>
            <a:xfrm>
              <a:off x="3436527" y="1366485"/>
              <a:ext cx="239117" cy="444372"/>
            </a:xfrm>
            <a:custGeom>
              <a:avLst/>
              <a:gdLst/>
              <a:ahLst/>
              <a:cxnLst/>
              <a:rect l="l" t="t" r="r" b="b"/>
              <a:pathLst>
                <a:path w="1349" h="2507" extrusionOk="0">
                  <a:moveTo>
                    <a:pt x="737" y="2506"/>
                  </a:moveTo>
                  <a:cubicBezTo>
                    <a:pt x="737" y="2506"/>
                    <a:pt x="0" y="2012"/>
                    <a:pt x="156" y="1236"/>
                  </a:cubicBezTo>
                  <a:cubicBezTo>
                    <a:pt x="308" y="460"/>
                    <a:pt x="746" y="13"/>
                    <a:pt x="811" y="4"/>
                  </a:cubicBezTo>
                  <a:cubicBezTo>
                    <a:pt x="850" y="0"/>
                    <a:pt x="1288" y="620"/>
                    <a:pt x="1327" y="1301"/>
                  </a:cubicBezTo>
                  <a:cubicBezTo>
                    <a:pt x="1349" y="1747"/>
                    <a:pt x="1145" y="2246"/>
                    <a:pt x="737" y="250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70;p15">
              <a:extLst>
                <a:ext uri="{FF2B5EF4-FFF2-40B4-BE49-F238E27FC236}">
                  <a16:creationId xmlns:a16="http://schemas.microsoft.com/office/drawing/2014/main" id="{87476785-4914-4C5E-A7B0-F01DDF1BBB8D}"/>
                </a:ext>
              </a:extLst>
            </p:cNvPr>
            <p:cNvSpPr/>
            <p:nvPr/>
          </p:nvSpPr>
          <p:spPr>
            <a:xfrm>
              <a:off x="2923908" y="1764419"/>
              <a:ext cx="657262" cy="1627887"/>
            </a:xfrm>
            <a:custGeom>
              <a:avLst/>
              <a:gdLst/>
              <a:ahLst/>
              <a:cxnLst/>
              <a:rect l="l" t="t" r="r" b="b"/>
              <a:pathLst>
                <a:path w="3708" h="9184" extrusionOk="0">
                  <a:moveTo>
                    <a:pt x="3595" y="1"/>
                  </a:moveTo>
                  <a:cubicBezTo>
                    <a:pt x="3205" y="4922"/>
                    <a:pt x="9" y="9102"/>
                    <a:pt x="0" y="9115"/>
                  </a:cubicBezTo>
                  <a:lnTo>
                    <a:pt x="91" y="9184"/>
                  </a:lnTo>
                  <a:cubicBezTo>
                    <a:pt x="100" y="9171"/>
                    <a:pt x="3313" y="4965"/>
                    <a:pt x="3707" y="14"/>
                  </a:cubicBezTo>
                  <a:lnTo>
                    <a:pt x="359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71;p15">
              <a:extLst>
                <a:ext uri="{FF2B5EF4-FFF2-40B4-BE49-F238E27FC236}">
                  <a16:creationId xmlns:a16="http://schemas.microsoft.com/office/drawing/2014/main" id="{DC88F325-F42A-413A-8079-E526DAA2D009}"/>
                </a:ext>
              </a:extLst>
            </p:cNvPr>
            <p:cNvSpPr/>
            <p:nvPr/>
          </p:nvSpPr>
          <p:spPr>
            <a:xfrm>
              <a:off x="1376124" y="2851871"/>
              <a:ext cx="292116" cy="384461"/>
            </a:xfrm>
            <a:custGeom>
              <a:avLst/>
              <a:gdLst/>
              <a:ahLst/>
              <a:cxnLst/>
              <a:rect l="l" t="t" r="r" b="b"/>
              <a:pathLst>
                <a:path w="1648" h="2169" extrusionOk="0">
                  <a:moveTo>
                    <a:pt x="685" y="2169"/>
                  </a:moveTo>
                  <a:cubicBezTo>
                    <a:pt x="685" y="2169"/>
                    <a:pt x="1448" y="1965"/>
                    <a:pt x="1548" y="1263"/>
                  </a:cubicBezTo>
                  <a:cubicBezTo>
                    <a:pt x="1648" y="565"/>
                    <a:pt x="1409" y="53"/>
                    <a:pt x="1357" y="27"/>
                  </a:cubicBezTo>
                  <a:cubicBezTo>
                    <a:pt x="1305" y="1"/>
                    <a:pt x="0" y="1302"/>
                    <a:pt x="685" y="216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72;p15">
              <a:extLst>
                <a:ext uri="{FF2B5EF4-FFF2-40B4-BE49-F238E27FC236}">
                  <a16:creationId xmlns:a16="http://schemas.microsoft.com/office/drawing/2014/main" id="{16EC6DB4-2C78-40BD-ADE8-F62B1C1449DA}"/>
                </a:ext>
              </a:extLst>
            </p:cNvPr>
            <p:cNvSpPr/>
            <p:nvPr/>
          </p:nvSpPr>
          <p:spPr>
            <a:xfrm>
              <a:off x="942560" y="2785046"/>
              <a:ext cx="384466" cy="211639"/>
            </a:xfrm>
            <a:custGeom>
              <a:avLst/>
              <a:gdLst/>
              <a:ahLst/>
              <a:cxnLst/>
              <a:rect l="l" t="t" r="r" b="b"/>
              <a:pathLst>
                <a:path w="2169" h="1194" extrusionOk="0">
                  <a:moveTo>
                    <a:pt x="2169" y="903"/>
                  </a:moveTo>
                  <a:cubicBezTo>
                    <a:pt x="2169" y="903"/>
                    <a:pt x="1857" y="170"/>
                    <a:pt x="1154" y="83"/>
                  </a:cubicBezTo>
                  <a:cubicBezTo>
                    <a:pt x="448" y="1"/>
                    <a:pt x="40" y="222"/>
                    <a:pt x="14" y="274"/>
                  </a:cubicBezTo>
                  <a:cubicBezTo>
                    <a:pt x="1" y="304"/>
                    <a:pt x="317" y="794"/>
                    <a:pt x="855" y="1024"/>
                  </a:cubicBezTo>
                  <a:cubicBezTo>
                    <a:pt x="1245" y="1189"/>
                    <a:pt x="1809" y="1193"/>
                    <a:pt x="2169" y="90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73;p15">
              <a:extLst>
                <a:ext uri="{FF2B5EF4-FFF2-40B4-BE49-F238E27FC236}">
                  <a16:creationId xmlns:a16="http://schemas.microsoft.com/office/drawing/2014/main" id="{A451017D-AF76-4ED9-AA4F-B684B104247C}"/>
                </a:ext>
              </a:extLst>
            </p:cNvPr>
            <p:cNvSpPr/>
            <p:nvPr/>
          </p:nvSpPr>
          <p:spPr>
            <a:xfrm>
              <a:off x="1231662" y="2563833"/>
              <a:ext cx="301333" cy="374357"/>
            </a:xfrm>
            <a:custGeom>
              <a:avLst/>
              <a:gdLst/>
              <a:ahLst/>
              <a:cxnLst/>
              <a:rect l="l" t="t" r="r" b="b"/>
              <a:pathLst>
                <a:path w="1700" h="2112" extrusionOk="0">
                  <a:moveTo>
                    <a:pt x="612" y="2112"/>
                  </a:moveTo>
                  <a:cubicBezTo>
                    <a:pt x="612" y="2112"/>
                    <a:pt x="1392" y="1969"/>
                    <a:pt x="1548" y="1279"/>
                  </a:cubicBezTo>
                  <a:cubicBezTo>
                    <a:pt x="1700" y="585"/>
                    <a:pt x="1505" y="61"/>
                    <a:pt x="1453" y="30"/>
                  </a:cubicBezTo>
                  <a:cubicBezTo>
                    <a:pt x="1405" y="0"/>
                    <a:pt x="0" y="1192"/>
                    <a:pt x="612" y="211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74;p15">
              <a:extLst>
                <a:ext uri="{FF2B5EF4-FFF2-40B4-BE49-F238E27FC236}">
                  <a16:creationId xmlns:a16="http://schemas.microsoft.com/office/drawing/2014/main" id="{4B4A5E3C-BEED-42AC-A424-52F2072E4E1F}"/>
                </a:ext>
              </a:extLst>
            </p:cNvPr>
            <p:cNvSpPr/>
            <p:nvPr/>
          </p:nvSpPr>
          <p:spPr>
            <a:xfrm>
              <a:off x="1105634" y="3115624"/>
              <a:ext cx="395988" cy="195332"/>
            </a:xfrm>
            <a:custGeom>
              <a:avLst/>
              <a:gdLst/>
              <a:ahLst/>
              <a:cxnLst/>
              <a:rect l="l" t="t" r="r" b="b"/>
              <a:pathLst>
                <a:path w="2234" h="1102" extrusionOk="0">
                  <a:moveTo>
                    <a:pt x="2233" y="681"/>
                  </a:moveTo>
                  <a:cubicBezTo>
                    <a:pt x="2233" y="681"/>
                    <a:pt x="1812" y="0"/>
                    <a:pt x="1106" y="22"/>
                  </a:cubicBezTo>
                  <a:cubicBezTo>
                    <a:pt x="399" y="48"/>
                    <a:pt x="26" y="325"/>
                    <a:pt x="9" y="382"/>
                  </a:cubicBezTo>
                  <a:cubicBezTo>
                    <a:pt x="0" y="416"/>
                    <a:pt x="386" y="854"/>
                    <a:pt x="954" y="997"/>
                  </a:cubicBezTo>
                  <a:cubicBezTo>
                    <a:pt x="1366" y="1101"/>
                    <a:pt x="1925" y="1023"/>
                    <a:pt x="2233" y="68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75;p15">
              <a:extLst>
                <a:ext uri="{FF2B5EF4-FFF2-40B4-BE49-F238E27FC236}">
                  <a16:creationId xmlns:a16="http://schemas.microsoft.com/office/drawing/2014/main" id="{0950F600-6F92-4986-BFE1-875AC9F8372E}"/>
                </a:ext>
              </a:extLst>
            </p:cNvPr>
            <p:cNvSpPr/>
            <p:nvPr/>
          </p:nvSpPr>
          <p:spPr>
            <a:xfrm>
              <a:off x="773637" y="2418485"/>
              <a:ext cx="384289" cy="211462"/>
            </a:xfrm>
            <a:custGeom>
              <a:avLst/>
              <a:gdLst/>
              <a:ahLst/>
              <a:cxnLst/>
              <a:rect l="l" t="t" r="r" b="b"/>
              <a:pathLst>
                <a:path w="2168" h="1193" extrusionOk="0">
                  <a:moveTo>
                    <a:pt x="2168" y="902"/>
                  </a:moveTo>
                  <a:cubicBezTo>
                    <a:pt x="2168" y="902"/>
                    <a:pt x="1856" y="170"/>
                    <a:pt x="1153" y="83"/>
                  </a:cubicBezTo>
                  <a:cubicBezTo>
                    <a:pt x="447" y="1"/>
                    <a:pt x="39" y="222"/>
                    <a:pt x="13" y="274"/>
                  </a:cubicBezTo>
                  <a:cubicBezTo>
                    <a:pt x="0" y="304"/>
                    <a:pt x="317" y="798"/>
                    <a:pt x="854" y="1024"/>
                  </a:cubicBezTo>
                  <a:cubicBezTo>
                    <a:pt x="1244" y="1189"/>
                    <a:pt x="1812" y="1193"/>
                    <a:pt x="2168" y="90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76;p15">
              <a:extLst>
                <a:ext uri="{FF2B5EF4-FFF2-40B4-BE49-F238E27FC236}">
                  <a16:creationId xmlns:a16="http://schemas.microsoft.com/office/drawing/2014/main" id="{E518B74B-2F3C-45A1-B562-6B648C27CA77}"/>
                </a:ext>
              </a:extLst>
            </p:cNvPr>
            <p:cNvSpPr/>
            <p:nvPr/>
          </p:nvSpPr>
          <p:spPr>
            <a:xfrm>
              <a:off x="1062562" y="2197096"/>
              <a:ext cx="301334" cy="374535"/>
            </a:xfrm>
            <a:custGeom>
              <a:avLst/>
              <a:gdLst/>
              <a:ahLst/>
              <a:cxnLst/>
              <a:rect l="l" t="t" r="r" b="b"/>
              <a:pathLst>
                <a:path w="1700" h="2113" extrusionOk="0">
                  <a:moveTo>
                    <a:pt x="612" y="2112"/>
                  </a:moveTo>
                  <a:cubicBezTo>
                    <a:pt x="612" y="2112"/>
                    <a:pt x="1392" y="1974"/>
                    <a:pt x="1548" y="1280"/>
                  </a:cubicBezTo>
                  <a:cubicBezTo>
                    <a:pt x="1700" y="586"/>
                    <a:pt x="1505" y="62"/>
                    <a:pt x="1453" y="31"/>
                  </a:cubicBezTo>
                  <a:cubicBezTo>
                    <a:pt x="1405" y="1"/>
                    <a:pt x="0" y="1193"/>
                    <a:pt x="612" y="211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77;p15">
              <a:extLst>
                <a:ext uri="{FF2B5EF4-FFF2-40B4-BE49-F238E27FC236}">
                  <a16:creationId xmlns:a16="http://schemas.microsoft.com/office/drawing/2014/main" id="{3837DDD3-70BC-4949-9F5B-8BFD58DD6215}"/>
                </a:ext>
              </a:extLst>
            </p:cNvPr>
            <p:cNvSpPr/>
            <p:nvPr/>
          </p:nvSpPr>
          <p:spPr>
            <a:xfrm>
              <a:off x="665158" y="1930506"/>
              <a:ext cx="352206" cy="259143"/>
            </a:xfrm>
            <a:custGeom>
              <a:avLst/>
              <a:gdLst/>
              <a:ahLst/>
              <a:cxnLst/>
              <a:rect l="l" t="t" r="r" b="b"/>
              <a:pathLst>
                <a:path w="1987" h="1462" extrusionOk="0">
                  <a:moveTo>
                    <a:pt x="1987" y="1249"/>
                  </a:moveTo>
                  <a:cubicBezTo>
                    <a:pt x="1987" y="1249"/>
                    <a:pt x="1843" y="469"/>
                    <a:pt x="1176" y="235"/>
                  </a:cubicBezTo>
                  <a:cubicBezTo>
                    <a:pt x="508" y="0"/>
                    <a:pt x="57" y="126"/>
                    <a:pt x="22" y="170"/>
                  </a:cubicBezTo>
                  <a:cubicBezTo>
                    <a:pt x="1" y="196"/>
                    <a:pt x="205" y="746"/>
                    <a:pt x="681" y="1089"/>
                  </a:cubicBezTo>
                  <a:cubicBezTo>
                    <a:pt x="1024" y="1332"/>
                    <a:pt x="1575" y="1462"/>
                    <a:pt x="1987" y="124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78;p15">
              <a:extLst>
                <a:ext uri="{FF2B5EF4-FFF2-40B4-BE49-F238E27FC236}">
                  <a16:creationId xmlns:a16="http://schemas.microsoft.com/office/drawing/2014/main" id="{35057279-AD07-4D58-AD14-657C6CE0E49B}"/>
                </a:ext>
              </a:extLst>
            </p:cNvPr>
            <p:cNvSpPr/>
            <p:nvPr/>
          </p:nvSpPr>
          <p:spPr>
            <a:xfrm>
              <a:off x="961881" y="1813696"/>
              <a:ext cx="317464" cy="340679"/>
            </a:xfrm>
            <a:custGeom>
              <a:avLst/>
              <a:gdLst/>
              <a:ahLst/>
              <a:cxnLst/>
              <a:rect l="l" t="t" r="r" b="b"/>
              <a:pathLst>
                <a:path w="1791" h="1922" extrusionOk="0">
                  <a:moveTo>
                    <a:pt x="395" y="1886"/>
                  </a:moveTo>
                  <a:cubicBezTo>
                    <a:pt x="395" y="1886"/>
                    <a:pt x="1188" y="1921"/>
                    <a:pt x="1488" y="1279"/>
                  </a:cubicBezTo>
                  <a:cubicBezTo>
                    <a:pt x="1791" y="638"/>
                    <a:pt x="1709" y="83"/>
                    <a:pt x="1670" y="44"/>
                  </a:cubicBezTo>
                  <a:cubicBezTo>
                    <a:pt x="1626" y="0"/>
                    <a:pt x="0" y="859"/>
                    <a:pt x="395" y="188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79;p15">
              <a:extLst>
                <a:ext uri="{FF2B5EF4-FFF2-40B4-BE49-F238E27FC236}">
                  <a16:creationId xmlns:a16="http://schemas.microsoft.com/office/drawing/2014/main" id="{D0B0B4B7-50F6-40CE-AF2E-0880E89F1170}"/>
                </a:ext>
              </a:extLst>
            </p:cNvPr>
            <p:cNvSpPr/>
            <p:nvPr/>
          </p:nvSpPr>
          <p:spPr>
            <a:xfrm>
              <a:off x="848793" y="1345569"/>
              <a:ext cx="239294" cy="444549"/>
            </a:xfrm>
            <a:custGeom>
              <a:avLst/>
              <a:gdLst/>
              <a:ahLst/>
              <a:cxnLst/>
              <a:rect l="l" t="t" r="r" b="b"/>
              <a:pathLst>
                <a:path w="1350" h="2508" extrusionOk="0">
                  <a:moveTo>
                    <a:pt x="612" y="2507"/>
                  </a:moveTo>
                  <a:cubicBezTo>
                    <a:pt x="612" y="2507"/>
                    <a:pt x="1349" y="2013"/>
                    <a:pt x="1193" y="1237"/>
                  </a:cubicBezTo>
                  <a:cubicBezTo>
                    <a:pt x="1042" y="461"/>
                    <a:pt x="604" y="10"/>
                    <a:pt x="539" y="1"/>
                  </a:cubicBezTo>
                  <a:cubicBezTo>
                    <a:pt x="500" y="1"/>
                    <a:pt x="62" y="621"/>
                    <a:pt x="23" y="1302"/>
                  </a:cubicBezTo>
                  <a:cubicBezTo>
                    <a:pt x="1" y="1744"/>
                    <a:pt x="200" y="2243"/>
                    <a:pt x="612" y="250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80;p15">
              <a:extLst>
                <a:ext uri="{FF2B5EF4-FFF2-40B4-BE49-F238E27FC236}">
                  <a16:creationId xmlns:a16="http://schemas.microsoft.com/office/drawing/2014/main" id="{FE809745-32FC-4816-9C1D-66B8ABDC3CF3}"/>
                </a:ext>
              </a:extLst>
            </p:cNvPr>
            <p:cNvSpPr/>
            <p:nvPr/>
          </p:nvSpPr>
          <p:spPr>
            <a:xfrm>
              <a:off x="943447" y="1743681"/>
              <a:ext cx="657262" cy="1627178"/>
            </a:xfrm>
            <a:custGeom>
              <a:avLst/>
              <a:gdLst/>
              <a:ahLst/>
              <a:cxnLst/>
              <a:rect l="l" t="t" r="r" b="b"/>
              <a:pathLst>
                <a:path w="3708" h="9180" extrusionOk="0">
                  <a:moveTo>
                    <a:pt x="113" y="1"/>
                  </a:moveTo>
                  <a:lnTo>
                    <a:pt x="0" y="10"/>
                  </a:lnTo>
                  <a:cubicBezTo>
                    <a:pt x="391" y="4961"/>
                    <a:pt x="3603" y="9167"/>
                    <a:pt x="3616" y="9180"/>
                  </a:cubicBezTo>
                  <a:lnTo>
                    <a:pt x="3707" y="9110"/>
                  </a:lnTo>
                  <a:cubicBezTo>
                    <a:pt x="3699" y="9097"/>
                    <a:pt x="503" y="4918"/>
                    <a:pt x="11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81;p15">
              <a:extLst>
                <a:ext uri="{FF2B5EF4-FFF2-40B4-BE49-F238E27FC236}">
                  <a16:creationId xmlns:a16="http://schemas.microsoft.com/office/drawing/2014/main" id="{391C316B-DF3D-45C5-8E00-1B1F97D6E4CB}"/>
                </a:ext>
              </a:extLst>
            </p:cNvPr>
            <p:cNvSpPr/>
            <p:nvPr/>
          </p:nvSpPr>
          <p:spPr>
            <a:xfrm>
              <a:off x="3069965" y="3403839"/>
              <a:ext cx="768578" cy="913914"/>
            </a:xfrm>
            <a:custGeom>
              <a:avLst/>
              <a:gdLst/>
              <a:ahLst/>
              <a:cxnLst/>
              <a:rect l="l" t="t" r="r" b="b"/>
              <a:pathLst>
                <a:path w="4336" h="5156" extrusionOk="0">
                  <a:moveTo>
                    <a:pt x="581" y="4774"/>
                  </a:moveTo>
                  <a:cubicBezTo>
                    <a:pt x="581" y="4774"/>
                    <a:pt x="0" y="3776"/>
                    <a:pt x="482" y="2502"/>
                  </a:cubicBezTo>
                  <a:cubicBezTo>
                    <a:pt x="1427" y="0"/>
                    <a:pt x="4336" y="989"/>
                    <a:pt x="2753" y="3776"/>
                  </a:cubicBezTo>
                  <a:cubicBezTo>
                    <a:pt x="1969" y="5155"/>
                    <a:pt x="642" y="4748"/>
                    <a:pt x="581" y="477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82;p15">
              <a:extLst>
                <a:ext uri="{FF2B5EF4-FFF2-40B4-BE49-F238E27FC236}">
                  <a16:creationId xmlns:a16="http://schemas.microsoft.com/office/drawing/2014/main" id="{8E4AB4B9-F47D-4F8A-8260-A5F6921AE48F}"/>
                </a:ext>
              </a:extLst>
            </p:cNvPr>
            <p:cNvSpPr/>
            <p:nvPr/>
          </p:nvSpPr>
          <p:spPr>
            <a:xfrm>
              <a:off x="3182876" y="3684963"/>
              <a:ext cx="389075" cy="472910"/>
            </a:xfrm>
            <a:custGeom>
              <a:avLst/>
              <a:gdLst/>
              <a:ahLst/>
              <a:cxnLst/>
              <a:rect l="l" t="t" r="r" b="b"/>
              <a:pathLst>
                <a:path w="2195" h="2668" extrusionOk="0">
                  <a:moveTo>
                    <a:pt x="239" y="2667"/>
                  </a:moveTo>
                  <a:cubicBezTo>
                    <a:pt x="239" y="2667"/>
                    <a:pt x="287" y="2542"/>
                    <a:pt x="404" y="2294"/>
                  </a:cubicBezTo>
                  <a:cubicBezTo>
                    <a:pt x="386" y="2299"/>
                    <a:pt x="334" y="2286"/>
                    <a:pt x="226" y="2130"/>
                  </a:cubicBezTo>
                  <a:cubicBezTo>
                    <a:pt x="105" y="1948"/>
                    <a:pt x="1" y="1592"/>
                    <a:pt x="1" y="1592"/>
                  </a:cubicBezTo>
                  <a:lnTo>
                    <a:pt x="404" y="2290"/>
                  </a:lnTo>
                  <a:cubicBezTo>
                    <a:pt x="469" y="2160"/>
                    <a:pt x="547" y="1995"/>
                    <a:pt x="655" y="1796"/>
                  </a:cubicBezTo>
                  <a:cubicBezTo>
                    <a:pt x="621" y="1774"/>
                    <a:pt x="573" y="1692"/>
                    <a:pt x="521" y="1488"/>
                  </a:cubicBezTo>
                  <a:cubicBezTo>
                    <a:pt x="438" y="1176"/>
                    <a:pt x="473" y="617"/>
                    <a:pt x="473" y="617"/>
                  </a:cubicBezTo>
                  <a:lnTo>
                    <a:pt x="681" y="1753"/>
                  </a:lnTo>
                  <a:cubicBezTo>
                    <a:pt x="759" y="1609"/>
                    <a:pt x="850" y="1445"/>
                    <a:pt x="954" y="1263"/>
                  </a:cubicBezTo>
                  <a:cubicBezTo>
                    <a:pt x="976" y="1228"/>
                    <a:pt x="998" y="1189"/>
                    <a:pt x="1019" y="1154"/>
                  </a:cubicBezTo>
                  <a:cubicBezTo>
                    <a:pt x="989" y="1111"/>
                    <a:pt x="954" y="1028"/>
                    <a:pt x="911" y="872"/>
                  </a:cubicBezTo>
                  <a:cubicBezTo>
                    <a:pt x="829" y="560"/>
                    <a:pt x="868" y="1"/>
                    <a:pt x="868" y="1"/>
                  </a:cubicBezTo>
                  <a:lnTo>
                    <a:pt x="1063" y="1085"/>
                  </a:lnTo>
                  <a:cubicBezTo>
                    <a:pt x="1553" y="287"/>
                    <a:pt x="1848" y="70"/>
                    <a:pt x="1848" y="70"/>
                  </a:cubicBezTo>
                  <a:cubicBezTo>
                    <a:pt x="1848" y="70"/>
                    <a:pt x="1531" y="526"/>
                    <a:pt x="1102" y="1215"/>
                  </a:cubicBezTo>
                  <a:lnTo>
                    <a:pt x="2194" y="877"/>
                  </a:lnTo>
                  <a:cubicBezTo>
                    <a:pt x="2194" y="877"/>
                    <a:pt x="1713" y="1167"/>
                    <a:pt x="1401" y="1237"/>
                  </a:cubicBezTo>
                  <a:cubicBezTo>
                    <a:pt x="1206" y="1280"/>
                    <a:pt x="1111" y="1276"/>
                    <a:pt x="1072" y="1263"/>
                  </a:cubicBezTo>
                  <a:cubicBezTo>
                    <a:pt x="967" y="1427"/>
                    <a:pt x="855" y="1609"/>
                    <a:pt x="742" y="1796"/>
                  </a:cubicBezTo>
                  <a:lnTo>
                    <a:pt x="1874" y="1605"/>
                  </a:lnTo>
                  <a:cubicBezTo>
                    <a:pt x="1874" y="1605"/>
                    <a:pt x="1358" y="1831"/>
                    <a:pt x="1037" y="1861"/>
                  </a:cubicBezTo>
                  <a:cubicBezTo>
                    <a:pt x="850" y="1878"/>
                    <a:pt x="759" y="1861"/>
                    <a:pt x="716" y="1844"/>
                  </a:cubicBezTo>
                  <a:cubicBezTo>
                    <a:pt x="629" y="1987"/>
                    <a:pt x="543" y="2138"/>
                    <a:pt x="452" y="2290"/>
                  </a:cubicBezTo>
                  <a:lnTo>
                    <a:pt x="1245" y="2446"/>
                  </a:lnTo>
                  <a:cubicBezTo>
                    <a:pt x="1245" y="2446"/>
                    <a:pt x="868" y="2464"/>
                    <a:pt x="660" y="2407"/>
                  </a:cubicBezTo>
                  <a:cubicBezTo>
                    <a:pt x="495" y="2360"/>
                    <a:pt x="452" y="2320"/>
                    <a:pt x="447" y="2299"/>
                  </a:cubicBezTo>
                  <a:cubicBezTo>
                    <a:pt x="378" y="2420"/>
                    <a:pt x="308" y="2542"/>
                    <a:pt x="239" y="2667"/>
                  </a:cubicBezTo>
                  <a:close/>
                </a:path>
              </a:pathLst>
            </a:custGeom>
            <a:solidFill>
              <a:srgbClr val="0068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83;p15">
              <a:extLst>
                <a:ext uri="{FF2B5EF4-FFF2-40B4-BE49-F238E27FC236}">
                  <a16:creationId xmlns:a16="http://schemas.microsoft.com/office/drawing/2014/main" id="{AB9E7C51-F7B4-4005-8A9E-51EC1139568F}"/>
                </a:ext>
              </a:extLst>
            </p:cNvPr>
            <p:cNvSpPr/>
            <p:nvPr/>
          </p:nvSpPr>
          <p:spPr>
            <a:xfrm>
              <a:off x="304800" y="3064752"/>
              <a:ext cx="835580" cy="915509"/>
            </a:xfrm>
            <a:custGeom>
              <a:avLst/>
              <a:gdLst/>
              <a:ahLst/>
              <a:cxnLst/>
              <a:rect l="l" t="t" r="r" b="b"/>
              <a:pathLst>
                <a:path w="4714" h="5165" extrusionOk="0">
                  <a:moveTo>
                    <a:pt x="3677" y="5165"/>
                  </a:moveTo>
                  <a:cubicBezTo>
                    <a:pt x="3677" y="5165"/>
                    <a:pt x="2519" y="5152"/>
                    <a:pt x="1670" y="4090"/>
                  </a:cubicBezTo>
                  <a:cubicBezTo>
                    <a:pt x="0" y="2000"/>
                    <a:pt x="2337" y="1"/>
                    <a:pt x="3928" y="2789"/>
                  </a:cubicBezTo>
                  <a:cubicBezTo>
                    <a:pt x="4713" y="4163"/>
                    <a:pt x="3681" y="5095"/>
                    <a:pt x="3677" y="516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84;p15">
              <a:extLst>
                <a:ext uri="{FF2B5EF4-FFF2-40B4-BE49-F238E27FC236}">
                  <a16:creationId xmlns:a16="http://schemas.microsoft.com/office/drawing/2014/main" id="{2DD70C29-6E33-4484-BABA-67815311A59A}"/>
                </a:ext>
              </a:extLst>
            </p:cNvPr>
            <p:cNvSpPr/>
            <p:nvPr/>
          </p:nvSpPr>
          <p:spPr>
            <a:xfrm>
              <a:off x="554551" y="3407561"/>
              <a:ext cx="406800" cy="479823"/>
            </a:xfrm>
            <a:custGeom>
              <a:avLst/>
              <a:gdLst/>
              <a:ahLst/>
              <a:cxnLst/>
              <a:rect l="l" t="t" r="r" b="b"/>
              <a:pathLst>
                <a:path w="2295" h="2707" extrusionOk="0">
                  <a:moveTo>
                    <a:pt x="1969" y="2706"/>
                  </a:moveTo>
                  <a:cubicBezTo>
                    <a:pt x="1969" y="2706"/>
                    <a:pt x="1886" y="2606"/>
                    <a:pt x="1735" y="2377"/>
                  </a:cubicBezTo>
                  <a:cubicBezTo>
                    <a:pt x="1730" y="2394"/>
                    <a:pt x="1691" y="2433"/>
                    <a:pt x="1501" y="2446"/>
                  </a:cubicBezTo>
                  <a:cubicBezTo>
                    <a:pt x="1284" y="2459"/>
                    <a:pt x="924" y="2364"/>
                    <a:pt x="924" y="2364"/>
                  </a:cubicBezTo>
                  <a:lnTo>
                    <a:pt x="1730" y="2372"/>
                  </a:lnTo>
                  <a:cubicBezTo>
                    <a:pt x="1652" y="2255"/>
                    <a:pt x="1553" y="2104"/>
                    <a:pt x="1436" y="1908"/>
                  </a:cubicBezTo>
                  <a:cubicBezTo>
                    <a:pt x="1397" y="1921"/>
                    <a:pt x="1301" y="1926"/>
                    <a:pt x="1097" y="1865"/>
                  </a:cubicBezTo>
                  <a:cubicBezTo>
                    <a:pt x="790" y="1778"/>
                    <a:pt x="330" y="1462"/>
                    <a:pt x="330" y="1462"/>
                  </a:cubicBezTo>
                  <a:lnTo>
                    <a:pt x="1410" y="1865"/>
                  </a:lnTo>
                  <a:cubicBezTo>
                    <a:pt x="1323" y="1722"/>
                    <a:pt x="1232" y="1562"/>
                    <a:pt x="1128" y="1379"/>
                  </a:cubicBezTo>
                  <a:cubicBezTo>
                    <a:pt x="1110" y="1340"/>
                    <a:pt x="1089" y="1301"/>
                    <a:pt x="1067" y="1262"/>
                  </a:cubicBezTo>
                  <a:cubicBezTo>
                    <a:pt x="1015" y="1267"/>
                    <a:pt x="924" y="1258"/>
                    <a:pt x="772" y="1215"/>
                  </a:cubicBezTo>
                  <a:cubicBezTo>
                    <a:pt x="460" y="1124"/>
                    <a:pt x="0" y="807"/>
                    <a:pt x="0" y="807"/>
                  </a:cubicBezTo>
                  <a:lnTo>
                    <a:pt x="1028" y="1193"/>
                  </a:lnTo>
                  <a:cubicBezTo>
                    <a:pt x="594" y="365"/>
                    <a:pt x="560" y="1"/>
                    <a:pt x="560" y="1"/>
                  </a:cubicBezTo>
                  <a:cubicBezTo>
                    <a:pt x="560" y="1"/>
                    <a:pt x="790" y="508"/>
                    <a:pt x="1158" y="1228"/>
                  </a:cubicBezTo>
                  <a:lnTo>
                    <a:pt x="1431" y="113"/>
                  </a:lnTo>
                  <a:cubicBezTo>
                    <a:pt x="1431" y="113"/>
                    <a:pt x="1431" y="673"/>
                    <a:pt x="1331" y="981"/>
                  </a:cubicBezTo>
                  <a:cubicBezTo>
                    <a:pt x="1271" y="1171"/>
                    <a:pt x="1219" y="1249"/>
                    <a:pt x="1184" y="1280"/>
                  </a:cubicBezTo>
                  <a:cubicBezTo>
                    <a:pt x="1275" y="1453"/>
                    <a:pt x="1375" y="1640"/>
                    <a:pt x="1479" y="1830"/>
                  </a:cubicBezTo>
                  <a:lnTo>
                    <a:pt x="1891" y="764"/>
                  </a:lnTo>
                  <a:cubicBezTo>
                    <a:pt x="1891" y="764"/>
                    <a:pt x="1821" y="1319"/>
                    <a:pt x="1683" y="1609"/>
                  </a:cubicBezTo>
                  <a:cubicBezTo>
                    <a:pt x="1605" y="1778"/>
                    <a:pt x="1544" y="1852"/>
                    <a:pt x="1505" y="1882"/>
                  </a:cubicBezTo>
                  <a:cubicBezTo>
                    <a:pt x="1583" y="2030"/>
                    <a:pt x="1670" y="2182"/>
                    <a:pt x="1756" y="2333"/>
                  </a:cubicBezTo>
                  <a:lnTo>
                    <a:pt x="2294" y="1735"/>
                  </a:lnTo>
                  <a:cubicBezTo>
                    <a:pt x="2294" y="1735"/>
                    <a:pt x="2116" y="2064"/>
                    <a:pt x="1960" y="2216"/>
                  </a:cubicBezTo>
                  <a:cubicBezTo>
                    <a:pt x="1839" y="2333"/>
                    <a:pt x="1782" y="2346"/>
                    <a:pt x="1761" y="2342"/>
                  </a:cubicBezTo>
                  <a:cubicBezTo>
                    <a:pt x="1830" y="2463"/>
                    <a:pt x="1899" y="2585"/>
                    <a:pt x="1969" y="2706"/>
                  </a:cubicBezTo>
                  <a:close/>
                </a:path>
              </a:pathLst>
            </a:custGeom>
            <a:solidFill>
              <a:srgbClr val="0068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85;p15">
              <a:extLst>
                <a:ext uri="{FF2B5EF4-FFF2-40B4-BE49-F238E27FC236}">
                  <a16:creationId xmlns:a16="http://schemas.microsoft.com/office/drawing/2014/main" id="{BDDEB7D6-0DAF-4F28-BD32-BA56F850329C}"/>
                </a:ext>
              </a:extLst>
            </p:cNvPr>
            <p:cNvSpPr/>
            <p:nvPr/>
          </p:nvSpPr>
          <p:spPr>
            <a:xfrm>
              <a:off x="580607" y="4206798"/>
              <a:ext cx="3327254" cy="523604"/>
            </a:xfrm>
            <a:custGeom>
              <a:avLst/>
              <a:gdLst/>
              <a:ahLst/>
              <a:cxnLst/>
              <a:rect l="l" t="t" r="r" b="b"/>
              <a:pathLst>
                <a:path w="18771" h="2954" extrusionOk="0">
                  <a:moveTo>
                    <a:pt x="9383" y="1"/>
                  </a:moveTo>
                  <a:cubicBezTo>
                    <a:pt x="4202" y="1"/>
                    <a:pt x="1" y="660"/>
                    <a:pt x="1" y="1475"/>
                  </a:cubicBezTo>
                  <a:cubicBezTo>
                    <a:pt x="1" y="2290"/>
                    <a:pt x="4202" y="2953"/>
                    <a:pt x="9383" y="2953"/>
                  </a:cubicBezTo>
                  <a:cubicBezTo>
                    <a:pt x="14569" y="2953"/>
                    <a:pt x="18770" y="2290"/>
                    <a:pt x="18770" y="1475"/>
                  </a:cubicBezTo>
                  <a:cubicBezTo>
                    <a:pt x="18770" y="660"/>
                    <a:pt x="14569" y="1"/>
                    <a:pt x="93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86;p15">
              <a:extLst>
                <a:ext uri="{FF2B5EF4-FFF2-40B4-BE49-F238E27FC236}">
                  <a16:creationId xmlns:a16="http://schemas.microsoft.com/office/drawing/2014/main" id="{0D151458-C5CE-4A6E-B1EF-7C0298724196}"/>
                </a:ext>
              </a:extLst>
            </p:cNvPr>
            <p:cNvSpPr/>
            <p:nvPr/>
          </p:nvSpPr>
          <p:spPr>
            <a:xfrm>
              <a:off x="1517573" y="1245775"/>
              <a:ext cx="1740112" cy="2987414"/>
            </a:xfrm>
            <a:custGeom>
              <a:avLst/>
              <a:gdLst/>
              <a:ahLst/>
              <a:cxnLst/>
              <a:rect l="l" t="t" r="r" b="b"/>
              <a:pathLst>
                <a:path w="9817" h="16854" extrusionOk="0">
                  <a:moveTo>
                    <a:pt x="724" y="0"/>
                  </a:moveTo>
                  <a:cubicBezTo>
                    <a:pt x="325" y="0"/>
                    <a:pt x="0" y="343"/>
                    <a:pt x="0" y="763"/>
                  </a:cubicBezTo>
                  <a:lnTo>
                    <a:pt x="0" y="16090"/>
                  </a:lnTo>
                  <a:cubicBezTo>
                    <a:pt x="0" y="16511"/>
                    <a:pt x="325" y="16853"/>
                    <a:pt x="724" y="16853"/>
                  </a:cubicBezTo>
                  <a:lnTo>
                    <a:pt x="9088" y="16853"/>
                  </a:lnTo>
                  <a:cubicBezTo>
                    <a:pt x="9491" y="16853"/>
                    <a:pt x="9816" y="16511"/>
                    <a:pt x="9816" y="16090"/>
                  </a:cubicBezTo>
                  <a:lnTo>
                    <a:pt x="9816" y="763"/>
                  </a:lnTo>
                  <a:cubicBezTo>
                    <a:pt x="9816" y="343"/>
                    <a:pt x="9491" y="0"/>
                    <a:pt x="90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87;p15">
              <a:extLst>
                <a:ext uri="{FF2B5EF4-FFF2-40B4-BE49-F238E27FC236}">
                  <a16:creationId xmlns:a16="http://schemas.microsoft.com/office/drawing/2014/main" id="{3876FF98-4B33-48C5-90A6-721C3239B2E5}"/>
                </a:ext>
              </a:extLst>
            </p:cNvPr>
            <p:cNvSpPr/>
            <p:nvPr/>
          </p:nvSpPr>
          <p:spPr>
            <a:xfrm>
              <a:off x="1648209" y="1577062"/>
              <a:ext cx="1478838" cy="2347887"/>
            </a:xfrm>
            <a:custGeom>
              <a:avLst/>
              <a:gdLst/>
              <a:ahLst/>
              <a:cxnLst/>
              <a:rect l="l" t="t" r="r" b="b"/>
              <a:pathLst>
                <a:path w="8343" h="13246" extrusionOk="0">
                  <a:moveTo>
                    <a:pt x="0" y="0"/>
                  </a:moveTo>
                  <a:lnTo>
                    <a:pt x="0" y="13246"/>
                  </a:lnTo>
                  <a:lnTo>
                    <a:pt x="8342" y="13246"/>
                  </a:lnTo>
                  <a:lnTo>
                    <a:pt x="83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88;p15">
              <a:extLst>
                <a:ext uri="{FF2B5EF4-FFF2-40B4-BE49-F238E27FC236}">
                  <a16:creationId xmlns:a16="http://schemas.microsoft.com/office/drawing/2014/main" id="{D779EDFB-18D8-4A39-A293-DA3068F69BC7}"/>
                </a:ext>
              </a:extLst>
            </p:cNvPr>
            <p:cNvSpPr/>
            <p:nvPr/>
          </p:nvSpPr>
          <p:spPr>
            <a:xfrm>
              <a:off x="2132999" y="1367194"/>
              <a:ext cx="508190" cy="106174"/>
            </a:xfrm>
            <a:custGeom>
              <a:avLst/>
              <a:gdLst/>
              <a:ahLst/>
              <a:cxnLst/>
              <a:rect l="l" t="t" r="r" b="b"/>
              <a:pathLst>
                <a:path w="2867" h="599" extrusionOk="0">
                  <a:moveTo>
                    <a:pt x="300" y="0"/>
                  </a:moveTo>
                  <a:cubicBezTo>
                    <a:pt x="135" y="0"/>
                    <a:pt x="1" y="135"/>
                    <a:pt x="1" y="300"/>
                  </a:cubicBezTo>
                  <a:cubicBezTo>
                    <a:pt x="1" y="464"/>
                    <a:pt x="135" y="599"/>
                    <a:pt x="300" y="599"/>
                  </a:cubicBezTo>
                  <a:lnTo>
                    <a:pt x="2568" y="599"/>
                  </a:lnTo>
                  <a:cubicBezTo>
                    <a:pt x="2732" y="599"/>
                    <a:pt x="2867" y="464"/>
                    <a:pt x="2867" y="300"/>
                  </a:cubicBezTo>
                  <a:cubicBezTo>
                    <a:pt x="2867" y="135"/>
                    <a:pt x="2732" y="0"/>
                    <a:pt x="2568" y="0"/>
                  </a:cubicBezTo>
                  <a:close/>
                </a:path>
              </a:pathLst>
            </a:custGeom>
            <a:solidFill>
              <a:srgbClr val="E1DC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89;p15">
              <a:extLst>
                <a:ext uri="{FF2B5EF4-FFF2-40B4-BE49-F238E27FC236}">
                  <a16:creationId xmlns:a16="http://schemas.microsoft.com/office/drawing/2014/main" id="{AA5E84CE-3CEB-4436-AE62-5E65B01BC2D5}"/>
                </a:ext>
              </a:extLst>
            </p:cNvPr>
            <p:cNvSpPr/>
            <p:nvPr/>
          </p:nvSpPr>
          <p:spPr>
            <a:xfrm>
              <a:off x="2294478" y="3980090"/>
              <a:ext cx="186118" cy="186292"/>
            </a:xfrm>
            <a:custGeom>
              <a:avLst/>
              <a:gdLst/>
              <a:ahLst/>
              <a:cxnLst/>
              <a:rect l="l" t="t" r="r" b="b"/>
              <a:pathLst>
                <a:path w="1050" h="1051" extrusionOk="0">
                  <a:moveTo>
                    <a:pt x="525" y="1"/>
                  </a:moveTo>
                  <a:cubicBezTo>
                    <a:pt x="235" y="1"/>
                    <a:pt x="0" y="235"/>
                    <a:pt x="0" y="525"/>
                  </a:cubicBezTo>
                  <a:cubicBezTo>
                    <a:pt x="0" y="816"/>
                    <a:pt x="235" y="1050"/>
                    <a:pt x="525" y="1050"/>
                  </a:cubicBezTo>
                  <a:cubicBezTo>
                    <a:pt x="816" y="1050"/>
                    <a:pt x="1050" y="816"/>
                    <a:pt x="1050" y="525"/>
                  </a:cubicBezTo>
                  <a:cubicBezTo>
                    <a:pt x="1050" y="235"/>
                    <a:pt x="816" y="1"/>
                    <a:pt x="525" y="1"/>
                  </a:cubicBezTo>
                  <a:close/>
                </a:path>
              </a:pathLst>
            </a:custGeom>
            <a:solidFill>
              <a:srgbClr val="8F94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90;p15">
              <a:extLst>
                <a:ext uri="{FF2B5EF4-FFF2-40B4-BE49-F238E27FC236}">
                  <a16:creationId xmlns:a16="http://schemas.microsoft.com/office/drawing/2014/main" id="{23C5D6FB-FE80-4DAB-B589-D930034ECA0B}"/>
                </a:ext>
              </a:extLst>
            </p:cNvPr>
            <p:cNvSpPr/>
            <p:nvPr/>
          </p:nvSpPr>
          <p:spPr>
            <a:xfrm>
              <a:off x="2304404" y="3990194"/>
              <a:ext cx="166265" cy="166972"/>
            </a:xfrm>
            <a:custGeom>
              <a:avLst/>
              <a:gdLst/>
              <a:ahLst/>
              <a:cxnLst/>
              <a:rect l="l" t="t" r="r" b="b"/>
              <a:pathLst>
                <a:path w="938" h="942" extrusionOk="0">
                  <a:moveTo>
                    <a:pt x="469" y="0"/>
                  </a:moveTo>
                  <a:cubicBezTo>
                    <a:pt x="209" y="0"/>
                    <a:pt x="1" y="213"/>
                    <a:pt x="1" y="468"/>
                  </a:cubicBezTo>
                  <a:cubicBezTo>
                    <a:pt x="1" y="729"/>
                    <a:pt x="209" y="941"/>
                    <a:pt x="469" y="941"/>
                  </a:cubicBezTo>
                  <a:cubicBezTo>
                    <a:pt x="729" y="941"/>
                    <a:pt x="937" y="729"/>
                    <a:pt x="937" y="468"/>
                  </a:cubicBezTo>
                  <a:cubicBezTo>
                    <a:pt x="937" y="213"/>
                    <a:pt x="729" y="0"/>
                    <a:pt x="469" y="0"/>
                  </a:cubicBezTo>
                  <a:close/>
                </a:path>
              </a:pathLst>
            </a:custGeom>
            <a:solidFill>
              <a:srgbClr val="98A4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91;p15">
              <a:extLst>
                <a:ext uri="{FF2B5EF4-FFF2-40B4-BE49-F238E27FC236}">
                  <a16:creationId xmlns:a16="http://schemas.microsoft.com/office/drawing/2014/main" id="{80DBB515-0471-403F-8B69-1A634E245607}"/>
                </a:ext>
              </a:extLst>
            </p:cNvPr>
            <p:cNvSpPr/>
            <p:nvPr/>
          </p:nvSpPr>
          <p:spPr>
            <a:xfrm>
              <a:off x="2171464" y="1383324"/>
              <a:ext cx="425944" cy="74801"/>
            </a:xfrm>
            <a:custGeom>
              <a:avLst/>
              <a:gdLst/>
              <a:ahLst/>
              <a:cxnLst/>
              <a:rect l="l" t="t" r="r" b="b"/>
              <a:pathLst>
                <a:path w="2403" h="422" extrusionOk="0">
                  <a:moveTo>
                    <a:pt x="252" y="0"/>
                  </a:moveTo>
                  <a:cubicBezTo>
                    <a:pt x="114" y="0"/>
                    <a:pt x="1" y="91"/>
                    <a:pt x="1" y="209"/>
                  </a:cubicBezTo>
                  <a:cubicBezTo>
                    <a:pt x="1" y="326"/>
                    <a:pt x="114" y="421"/>
                    <a:pt x="252" y="421"/>
                  </a:cubicBezTo>
                  <a:lnTo>
                    <a:pt x="2151" y="421"/>
                  </a:lnTo>
                  <a:cubicBezTo>
                    <a:pt x="2290" y="421"/>
                    <a:pt x="2403" y="326"/>
                    <a:pt x="2403" y="209"/>
                  </a:cubicBezTo>
                  <a:cubicBezTo>
                    <a:pt x="2403" y="91"/>
                    <a:pt x="2290" y="0"/>
                    <a:pt x="2151" y="0"/>
                  </a:cubicBezTo>
                  <a:close/>
                </a:path>
              </a:pathLst>
            </a:custGeom>
            <a:solidFill>
              <a:srgbClr val="1C24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92;p15">
              <a:extLst>
                <a:ext uri="{FF2B5EF4-FFF2-40B4-BE49-F238E27FC236}">
                  <a16:creationId xmlns:a16="http://schemas.microsoft.com/office/drawing/2014/main" id="{FA761C9E-0EFC-4185-85FB-A920F83A495C}"/>
                </a:ext>
              </a:extLst>
            </p:cNvPr>
            <p:cNvSpPr/>
            <p:nvPr/>
          </p:nvSpPr>
          <p:spPr>
            <a:xfrm>
              <a:off x="1337660" y="1607727"/>
              <a:ext cx="2123692" cy="284490"/>
            </a:xfrm>
            <a:custGeom>
              <a:avLst/>
              <a:gdLst/>
              <a:ahLst/>
              <a:cxnLst/>
              <a:rect l="l" t="t" r="r" b="b"/>
              <a:pathLst>
                <a:path w="11981" h="1605" extrusionOk="0">
                  <a:moveTo>
                    <a:pt x="2671" y="0"/>
                  </a:moveTo>
                  <a:lnTo>
                    <a:pt x="1" y="1605"/>
                  </a:lnTo>
                  <a:lnTo>
                    <a:pt x="11980" y="1605"/>
                  </a:lnTo>
                  <a:lnTo>
                    <a:pt x="92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93;p15">
              <a:extLst>
                <a:ext uri="{FF2B5EF4-FFF2-40B4-BE49-F238E27FC236}">
                  <a16:creationId xmlns:a16="http://schemas.microsoft.com/office/drawing/2014/main" id="{B2787515-5CFE-4285-AFCC-BE9DFF04B042}"/>
                </a:ext>
              </a:extLst>
            </p:cNvPr>
            <p:cNvSpPr/>
            <p:nvPr/>
          </p:nvSpPr>
          <p:spPr>
            <a:xfrm>
              <a:off x="1337660" y="1892042"/>
              <a:ext cx="302929" cy="270665"/>
            </a:xfrm>
            <a:custGeom>
              <a:avLst/>
              <a:gdLst/>
              <a:ahLst/>
              <a:cxnLst/>
              <a:rect l="l" t="t" r="r" b="b"/>
              <a:pathLst>
                <a:path w="1709" h="1527" extrusionOk="0">
                  <a:moveTo>
                    <a:pt x="1" y="1"/>
                  </a:moveTo>
                  <a:lnTo>
                    <a:pt x="1" y="673"/>
                  </a:lnTo>
                  <a:cubicBezTo>
                    <a:pt x="1" y="1145"/>
                    <a:pt x="382" y="1527"/>
                    <a:pt x="855" y="1527"/>
                  </a:cubicBezTo>
                  <a:cubicBezTo>
                    <a:pt x="1327" y="1527"/>
                    <a:pt x="1709" y="1145"/>
                    <a:pt x="1709" y="673"/>
                  </a:cubicBezTo>
                  <a:lnTo>
                    <a:pt x="170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94;p15">
              <a:extLst>
                <a:ext uri="{FF2B5EF4-FFF2-40B4-BE49-F238E27FC236}">
                  <a16:creationId xmlns:a16="http://schemas.microsoft.com/office/drawing/2014/main" id="{C6FF82E5-F45B-43C1-B537-0F5BD097A9F7}"/>
                </a:ext>
              </a:extLst>
            </p:cNvPr>
            <p:cNvSpPr/>
            <p:nvPr/>
          </p:nvSpPr>
          <p:spPr>
            <a:xfrm>
              <a:off x="1640410" y="1892042"/>
              <a:ext cx="303815" cy="270665"/>
            </a:xfrm>
            <a:custGeom>
              <a:avLst/>
              <a:gdLst/>
              <a:ahLst/>
              <a:cxnLst/>
              <a:rect l="l" t="t" r="r" b="b"/>
              <a:pathLst>
                <a:path w="1714" h="1527" extrusionOk="0">
                  <a:moveTo>
                    <a:pt x="1" y="1"/>
                  </a:moveTo>
                  <a:lnTo>
                    <a:pt x="1" y="673"/>
                  </a:lnTo>
                  <a:cubicBezTo>
                    <a:pt x="1" y="1145"/>
                    <a:pt x="387" y="1527"/>
                    <a:pt x="859" y="1527"/>
                  </a:cubicBezTo>
                  <a:cubicBezTo>
                    <a:pt x="1332" y="1527"/>
                    <a:pt x="1713" y="1145"/>
                    <a:pt x="1713" y="673"/>
                  </a:cubicBezTo>
                  <a:lnTo>
                    <a:pt x="1713" y="1"/>
                  </a:lnTo>
                  <a:close/>
                </a:path>
              </a:pathLst>
            </a:custGeom>
            <a:solidFill>
              <a:srgbClr val="FFE0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95;p15">
              <a:extLst>
                <a:ext uri="{FF2B5EF4-FFF2-40B4-BE49-F238E27FC236}">
                  <a16:creationId xmlns:a16="http://schemas.microsoft.com/office/drawing/2014/main" id="{3E79B648-D796-492B-8993-969F4C8EE2BB}"/>
                </a:ext>
              </a:extLst>
            </p:cNvPr>
            <p:cNvSpPr/>
            <p:nvPr/>
          </p:nvSpPr>
          <p:spPr>
            <a:xfrm>
              <a:off x="1944047" y="1892042"/>
              <a:ext cx="303638" cy="270665"/>
            </a:xfrm>
            <a:custGeom>
              <a:avLst/>
              <a:gdLst/>
              <a:ahLst/>
              <a:cxnLst/>
              <a:rect l="l" t="t" r="r" b="b"/>
              <a:pathLst>
                <a:path w="1713" h="1527" extrusionOk="0">
                  <a:moveTo>
                    <a:pt x="0" y="1"/>
                  </a:moveTo>
                  <a:lnTo>
                    <a:pt x="0" y="673"/>
                  </a:lnTo>
                  <a:cubicBezTo>
                    <a:pt x="0" y="1145"/>
                    <a:pt x="386" y="1527"/>
                    <a:pt x="859" y="1527"/>
                  </a:cubicBezTo>
                  <a:cubicBezTo>
                    <a:pt x="1331" y="1527"/>
                    <a:pt x="1713" y="1145"/>
                    <a:pt x="1713" y="673"/>
                  </a:cubicBezTo>
                  <a:lnTo>
                    <a:pt x="171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96;p15">
              <a:extLst>
                <a:ext uri="{FF2B5EF4-FFF2-40B4-BE49-F238E27FC236}">
                  <a16:creationId xmlns:a16="http://schemas.microsoft.com/office/drawing/2014/main" id="{6DF28863-8789-41C3-8AE6-FC1ED8B621EF}"/>
                </a:ext>
              </a:extLst>
            </p:cNvPr>
            <p:cNvSpPr/>
            <p:nvPr/>
          </p:nvSpPr>
          <p:spPr>
            <a:xfrm>
              <a:off x="2247683" y="1892042"/>
              <a:ext cx="303638" cy="270665"/>
            </a:xfrm>
            <a:custGeom>
              <a:avLst/>
              <a:gdLst/>
              <a:ahLst/>
              <a:cxnLst/>
              <a:rect l="l" t="t" r="r" b="b"/>
              <a:pathLst>
                <a:path w="1713" h="1527" extrusionOk="0">
                  <a:moveTo>
                    <a:pt x="0" y="1"/>
                  </a:moveTo>
                  <a:lnTo>
                    <a:pt x="0" y="673"/>
                  </a:lnTo>
                  <a:cubicBezTo>
                    <a:pt x="0" y="1145"/>
                    <a:pt x="382" y="1527"/>
                    <a:pt x="854" y="1527"/>
                  </a:cubicBezTo>
                  <a:cubicBezTo>
                    <a:pt x="1327" y="1527"/>
                    <a:pt x="1713" y="1145"/>
                    <a:pt x="1713" y="673"/>
                  </a:cubicBezTo>
                  <a:lnTo>
                    <a:pt x="1713" y="1"/>
                  </a:lnTo>
                  <a:close/>
                </a:path>
              </a:pathLst>
            </a:custGeom>
            <a:solidFill>
              <a:srgbClr val="FFE0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97;p15">
              <a:extLst>
                <a:ext uri="{FF2B5EF4-FFF2-40B4-BE49-F238E27FC236}">
                  <a16:creationId xmlns:a16="http://schemas.microsoft.com/office/drawing/2014/main" id="{36AA3B97-0A74-4EAC-ABB0-48B43806962E}"/>
                </a:ext>
              </a:extLst>
            </p:cNvPr>
            <p:cNvSpPr/>
            <p:nvPr/>
          </p:nvSpPr>
          <p:spPr>
            <a:xfrm>
              <a:off x="2551142" y="1892042"/>
              <a:ext cx="303815" cy="270665"/>
            </a:xfrm>
            <a:custGeom>
              <a:avLst/>
              <a:gdLst/>
              <a:ahLst/>
              <a:cxnLst/>
              <a:rect l="l" t="t" r="r" b="b"/>
              <a:pathLst>
                <a:path w="1714" h="1527" extrusionOk="0">
                  <a:moveTo>
                    <a:pt x="1" y="1"/>
                  </a:moveTo>
                  <a:lnTo>
                    <a:pt x="1" y="673"/>
                  </a:lnTo>
                  <a:cubicBezTo>
                    <a:pt x="1" y="1145"/>
                    <a:pt x="382" y="1527"/>
                    <a:pt x="855" y="1527"/>
                  </a:cubicBezTo>
                  <a:cubicBezTo>
                    <a:pt x="1327" y="1527"/>
                    <a:pt x="1713" y="1145"/>
                    <a:pt x="1713" y="673"/>
                  </a:cubicBezTo>
                  <a:lnTo>
                    <a:pt x="171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98;p15">
              <a:extLst>
                <a:ext uri="{FF2B5EF4-FFF2-40B4-BE49-F238E27FC236}">
                  <a16:creationId xmlns:a16="http://schemas.microsoft.com/office/drawing/2014/main" id="{9A7D155C-06C0-4F54-8A3A-D26EAC17F06E}"/>
                </a:ext>
              </a:extLst>
            </p:cNvPr>
            <p:cNvSpPr/>
            <p:nvPr/>
          </p:nvSpPr>
          <p:spPr>
            <a:xfrm>
              <a:off x="2854778" y="1892042"/>
              <a:ext cx="302929" cy="270665"/>
            </a:xfrm>
            <a:custGeom>
              <a:avLst/>
              <a:gdLst/>
              <a:ahLst/>
              <a:cxnLst/>
              <a:rect l="l" t="t" r="r" b="b"/>
              <a:pathLst>
                <a:path w="1709" h="1527" extrusionOk="0">
                  <a:moveTo>
                    <a:pt x="0" y="1"/>
                  </a:moveTo>
                  <a:lnTo>
                    <a:pt x="0" y="673"/>
                  </a:lnTo>
                  <a:cubicBezTo>
                    <a:pt x="0" y="1145"/>
                    <a:pt x="382" y="1527"/>
                    <a:pt x="854" y="1527"/>
                  </a:cubicBezTo>
                  <a:cubicBezTo>
                    <a:pt x="1327" y="1527"/>
                    <a:pt x="1709" y="1145"/>
                    <a:pt x="1709" y="673"/>
                  </a:cubicBezTo>
                  <a:lnTo>
                    <a:pt x="1709" y="1"/>
                  </a:lnTo>
                  <a:close/>
                </a:path>
              </a:pathLst>
            </a:custGeom>
            <a:solidFill>
              <a:srgbClr val="FFE0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99;p15">
              <a:extLst>
                <a:ext uri="{FF2B5EF4-FFF2-40B4-BE49-F238E27FC236}">
                  <a16:creationId xmlns:a16="http://schemas.microsoft.com/office/drawing/2014/main" id="{CDADFD7D-CB25-46F8-A7DA-259260D2C681}"/>
                </a:ext>
              </a:extLst>
            </p:cNvPr>
            <p:cNvSpPr/>
            <p:nvPr/>
          </p:nvSpPr>
          <p:spPr>
            <a:xfrm>
              <a:off x="3461165" y="1892042"/>
              <a:ext cx="303638" cy="270665"/>
            </a:xfrm>
            <a:custGeom>
              <a:avLst/>
              <a:gdLst/>
              <a:ahLst/>
              <a:cxnLst/>
              <a:rect l="l" t="t" r="r" b="b"/>
              <a:pathLst>
                <a:path w="1713" h="1527" extrusionOk="0">
                  <a:moveTo>
                    <a:pt x="0" y="1"/>
                  </a:moveTo>
                  <a:lnTo>
                    <a:pt x="0" y="673"/>
                  </a:lnTo>
                  <a:cubicBezTo>
                    <a:pt x="0" y="1145"/>
                    <a:pt x="382" y="1527"/>
                    <a:pt x="854" y="1527"/>
                  </a:cubicBezTo>
                  <a:cubicBezTo>
                    <a:pt x="1327" y="1527"/>
                    <a:pt x="1713" y="1145"/>
                    <a:pt x="1713" y="673"/>
                  </a:cubicBezTo>
                  <a:lnTo>
                    <a:pt x="1713" y="1"/>
                  </a:lnTo>
                  <a:close/>
                </a:path>
              </a:pathLst>
            </a:custGeom>
            <a:solidFill>
              <a:srgbClr val="FFE0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00;p15">
              <a:extLst>
                <a:ext uri="{FF2B5EF4-FFF2-40B4-BE49-F238E27FC236}">
                  <a16:creationId xmlns:a16="http://schemas.microsoft.com/office/drawing/2014/main" id="{E0CDF253-37CD-4CF8-BCA5-F032D234DF60}"/>
                </a:ext>
              </a:extLst>
            </p:cNvPr>
            <p:cNvSpPr/>
            <p:nvPr/>
          </p:nvSpPr>
          <p:spPr>
            <a:xfrm>
              <a:off x="3157529" y="1892042"/>
              <a:ext cx="303815" cy="270665"/>
            </a:xfrm>
            <a:custGeom>
              <a:avLst/>
              <a:gdLst/>
              <a:ahLst/>
              <a:cxnLst/>
              <a:rect l="l" t="t" r="r" b="b"/>
              <a:pathLst>
                <a:path w="1714" h="1527" extrusionOk="0">
                  <a:moveTo>
                    <a:pt x="1" y="1"/>
                  </a:moveTo>
                  <a:lnTo>
                    <a:pt x="1" y="673"/>
                  </a:lnTo>
                  <a:cubicBezTo>
                    <a:pt x="1" y="1145"/>
                    <a:pt x="386" y="1527"/>
                    <a:pt x="859" y="1527"/>
                  </a:cubicBezTo>
                  <a:cubicBezTo>
                    <a:pt x="1332" y="1527"/>
                    <a:pt x="1713" y="1145"/>
                    <a:pt x="1713" y="673"/>
                  </a:cubicBezTo>
                  <a:lnTo>
                    <a:pt x="171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01;p15">
              <a:extLst>
                <a:ext uri="{FF2B5EF4-FFF2-40B4-BE49-F238E27FC236}">
                  <a16:creationId xmlns:a16="http://schemas.microsoft.com/office/drawing/2014/main" id="{46D98EE4-79BC-4B5B-9931-4DD079780447}"/>
                </a:ext>
              </a:extLst>
            </p:cNvPr>
            <p:cNvSpPr/>
            <p:nvPr/>
          </p:nvSpPr>
          <p:spPr>
            <a:xfrm>
              <a:off x="1337660" y="1607727"/>
              <a:ext cx="638827" cy="284490"/>
            </a:xfrm>
            <a:custGeom>
              <a:avLst/>
              <a:gdLst/>
              <a:ahLst/>
              <a:cxnLst/>
              <a:rect l="l" t="t" r="r" b="b"/>
              <a:pathLst>
                <a:path w="3604" h="1605" extrusionOk="0">
                  <a:moveTo>
                    <a:pt x="2671" y="0"/>
                  </a:moveTo>
                  <a:lnTo>
                    <a:pt x="1" y="1605"/>
                  </a:lnTo>
                  <a:lnTo>
                    <a:pt x="1709" y="1605"/>
                  </a:lnTo>
                  <a:lnTo>
                    <a:pt x="3604" y="0"/>
                  </a:lnTo>
                  <a:close/>
                </a:path>
              </a:pathLst>
            </a:custGeom>
            <a:solidFill>
              <a:srgbClr val="FF8B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02;p15">
              <a:extLst>
                <a:ext uri="{FF2B5EF4-FFF2-40B4-BE49-F238E27FC236}">
                  <a16:creationId xmlns:a16="http://schemas.microsoft.com/office/drawing/2014/main" id="{086522BD-8808-48BB-939D-66211332E00A}"/>
                </a:ext>
              </a:extLst>
            </p:cNvPr>
            <p:cNvSpPr/>
            <p:nvPr/>
          </p:nvSpPr>
          <p:spPr>
            <a:xfrm>
              <a:off x="1944047" y="1607727"/>
              <a:ext cx="362841" cy="284490"/>
            </a:xfrm>
            <a:custGeom>
              <a:avLst/>
              <a:gdLst/>
              <a:ahLst/>
              <a:cxnLst/>
              <a:rect l="l" t="t" r="r" b="b"/>
              <a:pathLst>
                <a:path w="2047" h="1605" extrusionOk="0">
                  <a:moveTo>
                    <a:pt x="1115" y="0"/>
                  </a:moveTo>
                  <a:lnTo>
                    <a:pt x="0" y="1605"/>
                  </a:lnTo>
                  <a:lnTo>
                    <a:pt x="1713" y="1605"/>
                  </a:lnTo>
                  <a:lnTo>
                    <a:pt x="2047" y="0"/>
                  </a:lnTo>
                  <a:close/>
                </a:path>
              </a:pathLst>
            </a:custGeom>
            <a:solidFill>
              <a:srgbClr val="FF8B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03;p15">
              <a:extLst>
                <a:ext uri="{FF2B5EF4-FFF2-40B4-BE49-F238E27FC236}">
                  <a16:creationId xmlns:a16="http://schemas.microsoft.com/office/drawing/2014/main" id="{CC72C998-5C1E-43FF-801E-822A4C066225}"/>
                </a:ext>
              </a:extLst>
            </p:cNvPr>
            <p:cNvSpPr/>
            <p:nvPr/>
          </p:nvSpPr>
          <p:spPr>
            <a:xfrm>
              <a:off x="2472087" y="1607727"/>
              <a:ext cx="382871" cy="284490"/>
            </a:xfrm>
            <a:custGeom>
              <a:avLst/>
              <a:gdLst/>
              <a:ahLst/>
              <a:cxnLst/>
              <a:rect l="l" t="t" r="r" b="b"/>
              <a:pathLst>
                <a:path w="2160" h="1605" extrusionOk="0">
                  <a:moveTo>
                    <a:pt x="0" y="0"/>
                  </a:moveTo>
                  <a:lnTo>
                    <a:pt x="447" y="1605"/>
                  </a:lnTo>
                  <a:lnTo>
                    <a:pt x="2159" y="1605"/>
                  </a:lnTo>
                  <a:lnTo>
                    <a:pt x="937" y="0"/>
                  </a:lnTo>
                  <a:close/>
                </a:path>
              </a:pathLst>
            </a:custGeom>
            <a:solidFill>
              <a:srgbClr val="FF8B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04;p15">
              <a:extLst>
                <a:ext uri="{FF2B5EF4-FFF2-40B4-BE49-F238E27FC236}">
                  <a16:creationId xmlns:a16="http://schemas.microsoft.com/office/drawing/2014/main" id="{93CDEA82-ED2F-417F-BE13-D77B0F608394}"/>
                </a:ext>
              </a:extLst>
            </p:cNvPr>
            <p:cNvSpPr/>
            <p:nvPr/>
          </p:nvSpPr>
          <p:spPr>
            <a:xfrm>
              <a:off x="2803197" y="1607727"/>
              <a:ext cx="658148" cy="284490"/>
            </a:xfrm>
            <a:custGeom>
              <a:avLst/>
              <a:gdLst/>
              <a:ahLst/>
              <a:cxnLst/>
              <a:rect l="l" t="t" r="r" b="b"/>
              <a:pathLst>
                <a:path w="3713" h="1605" extrusionOk="0">
                  <a:moveTo>
                    <a:pt x="1" y="0"/>
                  </a:moveTo>
                  <a:lnTo>
                    <a:pt x="2000" y="1605"/>
                  </a:lnTo>
                  <a:lnTo>
                    <a:pt x="3712" y="1605"/>
                  </a:lnTo>
                  <a:lnTo>
                    <a:pt x="933" y="0"/>
                  </a:lnTo>
                  <a:close/>
                </a:path>
              </a:pathLst>
            </a:custGeom>
            <a:solidFill>
              <a:srgbClr val="FF8B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05;p15">
              <a:extLst>
                <a:ext uri="{FF2B5EF4-FFF2-40B4-BE49-F238E27FC236}">
                  <a16:creationId xmlns:a16="http://schemas.microsoft.com/office/drawing/2014/main" id="{9746D299-C6A4-4E66-9790-5BE1F253F451}"/>
                </a:ext>
              </a:extLst>
            </p:cNvPr>
            <p:cNvSpPr/>
            <p:nvPr/>
          </p:nvSpPr>
          <p:spPr>
            <a:xfrm>
              <a:off x="2968398" y="1607727"/>
              <a:ext cx="799597" cy="284490"/>
            </a:xfrm>
            <a:custGeom>
              <a:avLst/>
              <a:gdLst/>
              <a:ahLst/>
              <a:cxnLst/>
              <a:rect l="l" t="t" r="r" b="b"/>
              <a:pathLst>
                <a:path w="4511" h="1605" extrusionOk="0">
                  <a:moveTo>
                    <a:pt x="1" y="0"/>
                  </a:moveTo>
                  <a:lnTo>
                    <a:pt x="2780" y="1605"/>
                  </a:lnTo>
                  <a:lnTo>
                    <a:pt x="4510" y="1605"/>
                  </a:lnTo>
                  <a:lnTo>
                    <a:pt x="93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06;p15">
              <a:extLst>
                <a:ext uri="{FF2B5EF4-FFF2-40B4-BE49-F238E27FC236}">
                  <a16:creationId xmlns:a16="http://schemas.microsoft.com/office/drawing/2014/main" id="{87075FE3-6637-46D6-8CCD-995985FA15EB}"/>
                </a:ext>
              </a:extLst>
            </p:cNvPr>
            <p:cNvSpPr/>
            <p:nvPr/>
          </p:nvSpPr>
          <p:spPr>
            <a:xfrm>
              <a:off x="1034024" y="1892042"/>
              <a:ext cx="303815" cy="270665"/>
            </a:xfrm>
            <a:custGeom>
              <a:avLst/>
              <a:gdLst/>
              <a:ahLst/>
              <a:cxnLst/>
              <a:rect l="l" t="t" r="r" b="b"/>
              <a:pathLst>
                <a:path w="1714" h="1527" extrusionOk="0">
                  <a:moveTo>
                    <a:pt x="1" y="1"/>
                  </a:moveTo>
                  <a:lnTo>
                    <a:pt x="1" y="673"/>
                  </a:lnTo>
                  <a:cubicBezTo>
                    <a:pt x="1" y="1145"/>
                    <a:pt x="382" y="1527"/>
                    <a:pt x="855" y="1527"/>
                  </a:cubicBezTo>
                  <a:cubicBezTo>
                    <a:pt x="1328" y="1527"/>
                    <a:pt x="1714" y="1145"/>
                    <a:pt x="1714" y="673"/>
                  </a:cubicBezTo>
                  <a:lnTo>
                    <a:pt x="1714" y="1"/>
                  </a:lnTo>
                  <a:close/>
                </a:path>
              </a:pathLst>
            </a:custGeom>
            <a:solidFill>
              <a:srgbClr val="FFE0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07;p15">
              <a:extLst>
                <a:ext uri="{FF2B5EF4-FFF2-40B4-BE49-F238E27FC236}">
                  <a16:creationId xmlns:a16="http://schemas.microsoft.com/office/drawing/2014/main" id="{0D00DCF5-6DAE-4E6A-B60E-5FBF8C1CDE28}"/>
                </a:ext>
              </a:extLst>
            </p:cNvPr>
            <p:cNvSpPr/>
            <p:nvPr/>
          </p:nvSpPr>
          <p:spPr>
            <a:xfrm>
              <a:off x="1034024" y="1607727"/>
              <a:ext cx="779567" cy="284490"/>
            </a:xfrm>
            <a:custGeom>
              <a:avLst/>
              <a:gdLst/>
              <a:ahLst/>
              <a:cxnLst/>
              <a:rect l="l" t="t" r="r" b="b"/>
              <a:pathLst>
                <a:path w="4398" h="1605" extrusionOk="0">
                  <a:moveTo>
                    <a:pt x="3465" y="0"/>
                  </a:moveTo>
                  <a:lnTo>
                    <a:pt x="1" y="1605"/>
                  </a:lnTo>
                  <a:lnTo>
                    <a:pt x="1714" y="1605"/>
                  </a:lnTo>
                  <a:lnTo>
                    <a:pt x="43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08;p15">
              <a:extLst>
                <a:ext uri="{FF2B5EF4-FFF2-40B4-BE49-F238E27FC236}">
                  <a16:creationId xmlns:a16="http://schemas.microsoft.com/office/drawing/2014/main" id="{A4F0809A-3593-40B2-BB66-45F7386A6618}"/>
                </a:ext>
              </a:extLst>
            </p:cNvPr>
            <p:cNvSpPr/>
            <p:nvPr/>
          </p:nvSpPr>
          <p:spPr>
            <a:xfrm>
              <a:off x="1647323" y="1569263"/>
              <a:ext cx="1485042" cy="38641"/>
            </a:xfrm>
            <a:custGeom>
              <a:avLst/>
              <a:gdLst/>
              <a:ahLst/>
              <a:cxnLst/>
              <a:rect l="l" t="t" r="r" b="b"/>
              <a:pathLst>
                <a:path w="8378" h="218" extrusionOk="0">
                  <a:moveTo>
                    <a:pt x="1" y="1"/>
                  </a:moveTo>
                  <a:lnTo>
                    <a:pt x="1" y="217"/>
                  </a:lnTo>
                  <a:lnTo>
                    <a:pt x="8377" y="217"/>
                  </a:lnTo>
                  <a:lnTo>
                    <a:pt x="8377" y="1"/>
                  </a:lnTo>
                  <a:close/>
                </a:path>
              </a:pathLst>
            </a:custGeom>
            <a:solidFill>
              <a:srgbClr val="FF8B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09;p15">
              <a:extLst>
                <a:ext uri="{FF2B5EF4-FFF2-40B4-BE49-F238E27FC236}">
                  <a16:creationId xmlns:a16="http://schemas.microsoft.com/office/drawing/2014/main" id="{953E99BF-16B7-4D8A-93BD-C7D06B20F092}"/>
                </a:ext>
              </a:extLst>
            </p:cNvPr>
            <p:cNvSpPr/>
            <p:nvPr/>
          </p:nvSpPr>
          <p:spPr>
            <a:xfrm>
              <a:off x="1161647" y="2210035"/>
              <a:ext cx="904710" cy="783456"/>
            </a:xfrm>
            <a:custGeom>
              <a:avLst/>
              <a:gdLst/>
              <a:ahLst/>
              <a:cxnLst/>
              <a:rect l="l" t="t" r="r" b="b"/>
              <a:pathLst>
                <a:path w="5104" h="4420" extrusionOk="0">
                  <a:moveTo>
                    <a:pt x="931" y="975"/>
                  </a:moveTo>
                  <a:cubicBezTo>
                    <a:pt x="978" y="975"/>
                    <a:pt x="1024" y="987"/>
                    <a:pt x="1067" y="1012"/>
                  </a:cubicBezTo>
                  <a:cubicBezTo>
                    <a:pt x="1193" y="1090"/>
                    <a:pt x="1236" y="1250"/>
                    <a:pt x="1158" y="1376"/>
                  </a:cubicBezTo>
                  <a:cubicBezTo>
                    <a:pt x="1110" y="1459"/>
                    <a:pt x="1021" y="1506"/>
                    <a:pt x="931" y="1506"/>
                  </a:cubicBezTo>
                  <a:cubicBezTo>
                    <a:pt x="884" y="1506"/>
                    <a:pt x="837" y="1494"/>
                    <a:pt x="794" y="1467"/>
                  </a:cubicBezTo>
                  <a:cubicBezTo>
                    <a:pt x="668" y="1393"/>
                    <a:pt x="629" y="1229"/>
                    <a:pt x="703" y="1103"/>
                  </a:cubicBezTo>
                  <a:cubicBezTo>
                    <a:pt x="755" y="1020"/>
                    <a:pt x="842" y="975"/>
                    <a:pt x="931" y="975"/>
                  </a:cubicBezTo>
                  <a:close/>
                  <a:moveTo>
                    <a:pt x="1327" y="1"/>
                  </a:moveTo>
                  <a:cubicBezTo>
                    <a:pt x="1300" y="1"/>
                    <a:pt x="1273" y="8"/>
                    <a:pt x="1249" y="23"/>
                  </a:cubicBezTo>
                  <a:lnTo>
                    <a:pt x="109" y="652"/>
                  </a:lnTo>
                  <a:cubicBezTo>
                    <a:pt x="57" y="678"/>
                    <a:pt x="27" y="730"/>
                    <a:pt x="27" y="786"/>
                  </a:cubicBezTo>
                  <a:lnTo>
                    <a:pt x="1" y="2091"/>
                  </a:lnTo>
                  <a:cubicBezTo>
                    <a:pt x="1" y="2148"/>
                    <a:pt x="31" y="2200"/>
                    <a:pt x="79" y="2230"/>
                  </a:cubicBezTo>
                  <a:lnTo>
                    <a:pt x="3677" y="4398"/>
                  </a:lnTo>
                  <a:cubicBezTo>
                    <a:pt x="3702" y="4412"/>
                    <a:pt x="3728" y="4419"/>
                    <a:pt x="3755" y="4419"/>
                  </a:cubicBezTo>
                  <a:cubicBezTo>
                    <a:pt x="3809" y="4419"/>
                    <a:pt x="3862" y="4391"/>
                    <a:pt x="3894" y="4342"/>
                  </a:cubicBezTo>
                  <a:lnTo>
                    <a:pt x="5056" y="2408"/>
                  </a:lnTo>
                  <a:cubicBezTo>
                    <a:pt x="5104" y="2334"/>
                    <a:pt x="5078" y="2235"/>
                    <a:pt x="5004" y="2191"/>
                  </a:cubicBezTo>
                  <a:lnTo>
                    <a:pt x="1405" y="23"/>
                  </a:lnTo>
                  <a:cubicBezTo>
                    <a:pt x="1382" y="8"/>
                    <a:pt x="1354" y="1"/>
                    <a:pt x="132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10;p15">
              <a:extLst>
                <a:ext uri="{FF2B5EF4-FFF2-40B4-BE49-F238E27FC236}">
                  <a16:creationId xmlns:a16="http://schemas.microsoft.com/office/drawing/2014/main" id="{AA43021F-C8A1-4F09-9951-EDBCB61183B8}"/>
                </a:ext>
              </a:extLst>
            </p:cNvPr>
            <p:cNvSpPr/>
            <p:nvPr/>
          </p:nvSpPr>
          <p:spPr>
            <a:xfrm>
              <a:off x="1417602" y="2425398"/>
              <a:ext cx="212351" cy="221566"/>
            </a:xfrm>
            <a:custGeom>
              <a:avLst/>
              <a:gdLst/>
              <a:ahLst/>
              <a:cxnLst/>
              <a:rect l="l" t="t" r="r" b="b"/>
              <a:pathLst>
                <a:path w="1198" h="1250" extrusionOk="0">
                  <a:moveTo>
                    <a:pt x="386" y="1"/>
                  </a:moveTo>
                  <a:lnTo>
                    <a:pt x="178" y="378"/>
                  </a:lnTo>
                  <a:lnTo>
                    <a:pt x="417" y="508"/>
                  </a:lnTo>
                  <a:lnTo>
                    <a:pt x="499" y="356"/>
                  </a:lnTo>
                  <a:lnTo>
                    <a:pt x="759" y="499"/>
                  </a:lnTo>
                  <a:lnTo>
                    <a:pt x="0" y="1085"/>
                  </a:lnTo>
                  <a:lnTo>
                    <a:pt x="304" y="1249"/>
                  </a:lnTo>
                  <a:lnTo>
                    <a:pt x="1102" y="629"/>
                  </a:lnTo>
                  <a:lnTo>
                    <a:pt x="1197" y="452"/>
                  </a:lnTo>
                  <a:lnTo>
                    <a:pt x="3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11;p15">
              <a:extLst>
                <a:ext uri="{FF2B5EF4-FFF2-40B4-BE49-F238E27FC236}">
                  <a16:creationId xmlns:a16="http://schemas.microsoft.com/office/drawing/2014/main" id="{DBB6DB35-716D-491A-BADA-27B13EBE3116}"/>
                </a:ext>
              </a:extLst>
            </p:cNvPr>
            <p:cNvSpPr/>
            <p:nvPr/>
          </p:nvSpPr>
          <p:spPr>
            <a:xfrm>
              <a:off x="1545934" y="2519875"/>
              <a:ext cx="221569" cy="220502"/>
            </a:xfrm>
            <a:custGeom>
              <a:avLst/>
              <a:gdLst/>
              <a:ahLst/>
              <a:cxnLst/>
              <a:rect l="l" t="t" r="r" b="b"/>
              <a:pathLst>
                <a:path w="1250" h="1244" extrusionOk="0">
                  <a:moveTo>
                    <a:pt x="625" y="1"/>
                  </a:moveTo>
                  <a:lnTo>
                    <a:pt x="256" y="556"/>
                  </a:lnTo>
                  <a:lnTo>
                    <a:pt x="521" y="703"/>
                  </a:lnTo>
                  <a:cubicBezTo>
                    <a:pt x="673" y="786"/>
                    <a:pt x="690" y="846"/>
                    <a:pt x="655" y="907"/>
                  </a:cubicBezTo>
                  <a:cubicBezTo>
                    <a:pt x="636" y="943"/>
                    <a:pt x="602" y="960"/>
                    <a:pt x="560" y="960"/>
                  </a:cubicBezTo>
                  <a:cubicBezTo>
                    <a:pt x="524" y="960"/>
                    <a:pt x="484" y="948"/>
                    <a:pt x="443" y="924"/>
                  </a:cubicBezTo>
                  <a:cubicBezTo>
                    <a:pt x="347" y="872"/>
                    <a:pt x="265" y="790"/>
                    <a:pt x="217" y="695"/>
                  </a:cubicBezTo>
                  <a:lnTo>
                    <a:pt x="0" y="846"/>
                  </a:lnTo>
                  <a:cubicBezTo>
                    <a:pt x="61" y="968"/>
                    <a:pt x="187" y="1081"/>
                    <a:pt x="326" y="1159"/>
                  </a:cubicBezTo>
                  <a:cubicBezTo>
                    <a:pt x="434" y="1217"/>
                    <a:pt x="532" y="1243"/>
                    <a:pt x="618" y="1243"/>
                  </a:cubicBezTo>
                  <a:cubicBezTo>
                    <a:pt x="767" y="1243"/>
                    <a:pt x="878" y="1167"/>
                    <a:pt x="941" y="1055"/>
                  </a:cubicBezTo>
                  <a:cubicBezTo>
                    <a:pt x="1037" y="881"/>
                    <a:pt x="998" y="682"/>
                    <a:pt x="707" y="521"/>
                  </a:cubicBezTo>
                  <a:lnTo>
                    <a:pt x="642" y="482"/>
                  </a:lnTo>
                  <a:lnTo>
                    <a:pt x="733" y="348"/>
                  </a:lnTo>
                  <a:lnTo>
                    <a:pt x="1132" y="565"/>
                  </a:lnTo>
                  <a:lnTo>
                    <a:pt x="1249" y="348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12;p15">
              <a:extLst>
                <a:ext uri="{FF2B5EF4-FFF2-40B4-BE49-F238E27FC236}">
                  <a16:creationId xmlns:a16="http://schemas.microsoft.com/office/drawing/2014/main" id="{6597E05C-CC6D-4664-B912-4946C7ACD5A1}"/>
                </a:ext>
              </a:extLst>
            </p:cNvPr>
            <p:cNvSpPr/>
            <p:nvPr/>
          </p:nvSpPr>
          <p:spPr>
            <a:xfrm>
              <a:off x="1741977" y="2662741"/>
              <a:ext cx="113089" cy="121772"/>
            </a:xfrm>
            <a:custGeom>
              <a:avLst/>
              <a:gdLst/>
              <a:ahLst/>
              <a:cxnLst/>
              <a:rect l="l" t="t" r="r" b="b"/>
              <a:pathLst>
                <a:path w="638" h="687" extrusionOk="0">
                  <a:moveTo>
                    <a:pt x="255" y="37"/>
                  </a:moveTo>
                  <a:cubicBezTo>
                    <a:pt x="266" y="37"/>
                    <a:pt x="279" y="39"/>
                    <a:pt x="291" y="45"/>
                  </a:cubicBezTo>
                  <a:cubicBezTo>
                    <a:pt x="334" y="71"/>
                    <a:pt x="343" y="127"/>
                    <a:pt x="308" y="188"/>
                  </a:cubicBezTo>
                  <a:cubicBezTo>
                    <a:pt x="283" y="235"/>
                    <a:pt x="251" y="259"/>
                    <a:pt x="217" y="259"/>
                  </a:cubicBezTo>
                  <a:cubicBezTo>
                    <a:pt x="204" y="259"/>
                    <a:pt x="191" y="256"/>
                    <a:pt x="178" y="249"/>
                  </a:cubicBezTo>
                  <a:cubicBezTo>
                    <a:pt x="135" y="223"/>
                    <a:pt x="126" y="170"/>
                    <a:pt x="161" y="105"/>
                  </a:cubicBezTo>
                  <a:cubicBezTo>
                    <a:pt x="186" y="60"/>
                    <a:pt x="220" y="37"/>
                    <a:pt x="255" y="37"/>
                  </a:cubicBezTo>
                  <a:close/>
                  <a:moveTo>
                    <a:pt x="253" y="0"/>
                  </a:moveTo>
                  <a:cubicBezTo>
                    <a:pt x="204" y="0"/>
                    <a:pt x="157" y="32"/>
                    <a:pt x="126" y="88"/>
                  </a:cubicBezTo>
                  <a:cubicBezTo>
                    <a:pt x="82" y="166"/>
                    <a:pt x="95" y="244"/>
                    <a:pt x="161" y="279"/>
                  </a:cubicBezTo>
                  <a:cubicBezTo>
                    <a:pt x="180" y="289"/>
                    <a:pt x="199" y="294"/>
                    <a:pt x="219" y="294"/>
                  </a:cubicBezTo>
                  <a:cubicBezTo>
                    <a:pt x="266" y="294"/>
                    <a:pt x="312" y="265"/>
                    <a:pt x="343" y="210"/>
                  </a:cubicBezTo>
                  <a:cubicBezTo>
                    <a:pt x="386" y="127"/>
                    <a:pt x="373" y="49"/>
                    <a:pt x="308" y="14"/>
                  </a:cubicBezTo>
                  <a:cubicBezTo>
                    <a:pt x="290" y="5"/>
                    <a:pt x="271" y="0"/>
                    <a:pt x="253" y="0"/>
                  </a:cubicBezTo>
                  <a:close/>
                  <a:moveTo>
                    <a:pt x="598" y="179"/>
                  </a:moveTo>
                  <a:lnTo>
                    <a:pt x="0" y="483"/>
                  </a:lnTo>
                  <a:lnTo>
                    <a:pt x="39" y="509"/>
                  </a:lnTo>
                  <a:lnTo>
                    <a:pt x="637" y="201"/>
                  </a:lnTo>
                  <a:lnTo>
                    <a:pt x="598" y="179"/>
                  </a:lnTo>
                  <a:close/>
                  <a:moveTo>
                    <a:pt x="420" y="429"/>
                  </a:moveTo>
                  <a:cubicBezTo>
                    <a:pt x="433" y="429"/>
                    <a:pt x="447" y="432"/>
                    <a:pt x="460" y="439"/>
                  </a:cubicBezTo>
                  <a:cubicBezTo>
                    <a:pt x="503" y="465"/>
                    <a:pt x="512" y="517"/>
                    <a:pt x="477" y="582"/>
                  </a:cubicBezTo>
                  <a:cubicBezTo>
                    <a:pt x="452" y="626"/>
                    <a:pt x="418" y="650"/>
                    <a:pt x="385" y="650"/>
                  </a:cubicBezTo>
                  <a:cubicBezTo>
                    <a:pt x="372" y="650"/>
                    <a:pt x="359" y="646"/>
                    <a:pt x="347" y="639"/>
                  </a:cubicBezTo>
                  <a:cubicBezTo>
                    <a:pt x="304" y="617"/>
                    <a:pt x="295" y="561"/>
                    <a:pt x="330" y="500"/>
                  </a:cubicBezTo>
                  <a:cubicBezTo>
                    <a:pt x="355" y="453"/>
                    <a:pt x="387" y="429"/>
                    <a:pt x="420" y="429"/>
                  </a:cubicBezTo>
                  <a:close/>
                  <a:moveTo>
                    <a:pt x="419" y="394"/>
                  </a:moveTo>
                  <a:cubicBezTo>
                    <a:pt x="372" y="394"/>
                    <a:pt x="326" y="423"/>
                    <a:pt x="295" y="478"/>
                  </a:cubicBezTo>
                  <a:cubicBezTo>
                    <a:pt x="252" y="556"/>
                    <a:pt x="265" y="634"/>
                    <a:pt x="330" y="669"/>
                  </a:cubicBezTo>
                  <a:cubicBezTo>
                    <a:pt x="349" y="681"/>
                    <a:pt x="369" y="686"/>
                    <a:pt x="388" y="686"/>
                  </a:cubicBezTo>
                  <a:cubicBezTo>
                    <a:pt x="435" y="686"/>
                    <a:pt x="481" y="655"/>
                    <a:pt x="512" y="600"/>
                  </a:cubicBezTo>
                  <a:cubicBezTo>
                    <a:pt x="555" y="522"/>
                    <a:pt x="542" y="444"/>
                    <a:pt x="477" y="409"/>
                  </a:cubicBezTo>
                  <a:cubicBezTo>
                    <a:pt x="458" y="399"/>
                    <a:pt x="438" y="394"/>
                    <a:pt x="419" y="39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13;p15">
              <a:extLst>
                <a:ext uri="{FF2B5EF4-FFF2-40B4-BE49-F238E27FC236}">
                  <a16:creationId xmlns:a16="http://schemas.microsoft.com/office/drawing/2014/main" id="{B7F82A8F-C44D-4B9C-A9A7-8F1877C159E2}"/>
                </a:ext>
              </a:extLst>
            </p:cNvPr>
            <p:cNvSpPr/>
            <p:nvPr/>
          </p:nvSpPr>
          <p:spPr>
            <a:xfrm>
              <a:off x="3094426" y="2833436"/>
              <a:ext cx="190017" cy="189306"/>
            </a:xfrm>
            <a:custGeom>
              <a:avLst/>
              <a:gdLst/>
              <a:ahLst/>
              <a:cxnLst/>
              <a:rect l="l" t="t" r="r" b="b"/>
              <a:pathLst>
                <a:path w="1072" h="1068" extrusionOk="0">
                  <a:moveTo>
                    <a:pt x="317" y="1"/>
                  </a:moveTo>
                  <a:lnTo>
                    <a:pt x="1" y="313"/>
                  </a:lnTo>
                  <a:lnTo>
                    <a:pt x="755" y="1068"/>
                  </a:lnTo>
                  <a:lnTo>
                    <a:pt x="1072" y="751"/>
                  </a:lnTo>
                  <a:lnTo>
                    <a:pt x="31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14;p15">
              <a:extLst>
                <a:ext uri="{FF2B5EF4-FFF2-40B4-BE49-F238E27FC236}">
                  <a16:creationId xmlns:a16="http://schemas.microsoft.com/office/drawing/2014/main" id="{149AA617-ED12-490A-B82C-F1221B04BE07}"/>
                </a:ext>
              </a:extLst>
            </p:cNvPr>
            <p:cNvSpPr/>
            <p:nvPr/>
          </p:nvSpPr>
          <p:spPr>
            <a:xfrm>
              <a:off x="2493534" y="2284659"/>
              <a:ext cx="772477" cy="703692"/>
            </a:xfrm>
            <a:custGeom>
              <a:avLst/>
              <a:gdLst/>
              <a:ahLst/>
              <a:cxnLst/>
              <a:rect l="l" t="t" r="r" b="b"/>
              <a:pathLst>
                <a:path w="4358" h="3970" extrusionOk="0">
                  <a:moveTo>
                    <a:pt x="2179" y="248"/>
                  </a:moveTo>
                  <a:cubicBezTo>
                    <a:pt x="2622" y="248"/>
                    <a:pt x="3066" y="417"/>
                    <a:pt x="3404" y="756"/>
                  </a:cubicBezTo>
                  <a:cubicBezTo>
                    <a:pt x="4080" y="1436"/>
                    <a:pt x="4080" y="2533"/>
                    <a:pt x="3404" y="3210"/>
                  </a:cubicBezTo>
                  <a:cubicBezTo>
                    <a:pt x="3066" y="3550"/>
                    <a:pt x="2622" y="3720"/>
                    <a:pt x="2179" y="3720"/>
                  </a:cubicBezTo>
                  <a:cubicBezTo>
                    <a:pt x="1735" y="3720"/>
                    <a:pt x="1290" y="3550"/>
                    <a:pt x="950" y="3210"/>
                  </a:cubicBezTo>
                  <a:cubicBezTo>
                    <a:pt x="274" y="2533"/>
                    <a:pt x="274" y="1436"/>
                    <a:pt x="950" y="756"/>
                  </a:cubicBezTo>
                  <a:cubicBezTo>
                    <a:pt x="1290" y="417"/>
                    <a:pt x="1735" y="248"/>
                    <a:pt x="2179" y="248"/>
                  </a:cubicBezTo>
                  <a:close/>
                  <a:moveTo>
                    <a:pt x="2177" y="0"/>
                  </a:moveTo>
                  <a:cubicBezTo>
                    <a:pt x="1669" y="0"/>
                    <a:pt x="1160" y="194"/>
                    <a:pt x="772" y="582"/>
                  </a:cubicBezTo>
                  <a:cubicBezTo>
                    <a:pt x="0" y="1354"/>
                    <a:pt x="0" y="2611"/>
                    <a:pt x="772" y="3387"/>
                  </a:cubicBezTo>
                  <a:cubicBezTo>
                    <a:pt x="1160" y="3775"/>
                    <a:pt x="1669" y="3969"/>
                    <a:pt x="2177" y="3969"/>
                  </a:cubicBezTo>
                  <a:cubicBezTo>
                    <a:pt x="2685" y="3969"/>
                    <a:pt x="3194" y="3775"/>
                    <a:pt x="3582" y="3387"/>
                  </a:cubicBezTo>
                  <a:cubicBezTo>
                    <a:pt x="4358" y="2611"/>
                    <a:pt x="4358" y="1354"/>
                    <a:pt x="3582" y="582"/>
                  </a:cubicBezTo>
                  <a:cubicBezTo>
                    <a:pt x="3194" y="194"/>
                    <a:pt x="2685" y="0"/>
                    <a:pt x="21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15;p15">
              <a:extLst>
                <a:ext uri="{FF2B5EF4-FFF2-40B4-BE49-F238E27FC236}">
                  <a16:creationId xmlns:a16="http://schemas.microsoft.com/office/drawing/2014/main" id="{140D6821-562B-4EAE-8AF6-D1C224168CBA}"/>
                </a:ext>
              </a:extLst>
            </p:cNvPr>
            <p:cNvSpPr/>
            <p:nvPr/>
          </p:nvSpPr>
          <p:spPr>
            <a:xfrm>
              <a:off x="2541925" y="2328618"/>
              <a:ext cx="674987" cy="615598"/>
            </a:xfrm>
            <a:custGeom>
              <a:avLst/>
              <a:gdLst/>
              <a:ahLst/>
              <a:cxnLst/>
              <a:rect l="l" t="t" r="r" b="b"/>
              <a:pathLst>
                <a:path w="3808" h="3473" extrusionOk="0">
                  <a:moveTo>
                    <a:pt x="1906" y="0"/>
                  </a:moveTo>
                  <a:cubicBezTo>
                    <a:pt x="1462" y="0"/>
                    <a:pt x="1017" y="169"/>
                    <a:pt x="677" y="508"/>
                  </a:cubicBezTo>
                  <a:cubicBezTo>
                    <a:pt x="1" y="1188"/>
                    <a:pt x="1" y="2285"/>
                    <a:pt x="677" y="2962"/>
                  </a:cubicBezTo>
                  <a:cubicBezTo>
                    <a:pt x="1017" y="3302"/>
                    <a:pt x="1462" y="3472"/>
                    <a:pt x="1906" y="3472"/>
                  </a:cubicBezTo>
                  <a:cubicBezTo>
                    <a:pt x="2349" y="3472"/>
                    <a:pt x="2793" y="3302"/>
                    <a:pt x="3131" y="2962"/>
                  </a:cubicBezTo>
                  <a:cubicBezTo>
                    <a:pt x="3807" y="2285"/>
                    <a:pt x="3807" y="1188"/>
                    <a:pt x="3131" y="508"/>
                  </a:cubicBezTo>
                  <a:cubicBezTo>
                    <a:pt x="2793" y="169"/>
                    <a:pt x="2349" y="0"/>
                    <a:pt x="190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16;p15">
              <a:extLst>
                <a:ext uri="{FF2B5EF4-FFF2-40B4-BE49-F238E27FC236}">
                  <a16:creationId xmlns:a16="http://schemas.microsoft.com/office/drawing/2014/main" id="{A276C0D1-8489-4B95-92A2-1FCECC73C523}"/>
                </a:ext>
              </a:extLst>
            </p:cNvPr>
            <p:cNvSpPr/>
            <p:nvPr/>
          </p:nvSpPr>
          <p:spPr>
            <a:xfrm>
              <a:off x="3185180" y="2930749"/>
              <a:ext cx="472030" cy="445081"/>
            </a:xfrm>
            <a:custGeom>
              <a:avLst/>
              <a:gdLst/>
              <a:ahLst/>
              <a:cxnLst/>
              <a:rect l="l" t="t" r="r" b="b"/>
              <a:pathLst>
                <a:path w="2663" h="2511" extrusionOk="0">
                  <a:moveTo>
                    <a:pt x="706" y="0"/>
                  </a:moveTo>
                  <a:cubicBezTo>
                    <a:pt x="610" y="0"/>
                    <a:pt x="514" y="37"/>
                    <a:pt x="443" y="111"/>
                  </a:cubicBezTo>
                  <a:lnTo>
                    <a:pt x="148" y="401"/>
                  </a:lnTo>
                  <a:cubicBezTo>
                    <a:pt x="1" y="549"/>
                    <a:pt x="1" y="787"/>
                    <a:pt x="148" y="930"/>
                  </a:cubicBezTo>
                  <a:lnTo>
                    <a:pt x="1696" y="2400"/>
                  </a:lnTo>
                  <a:cubicBezTo>
                    <a:pt x="1767" y="2474"/>
                    <a:pt x="1863" y="2511"/>
                    <a:pt x="1959" y="2511"/>
                  </a:cubicBezTo>
                  <a:cubicBezTo>
                    <a:pt x="2055" y="2511"/>
                    <a:pt x="2151" y="2474"/>
                    <a:pt x="2225" y="2400"/>
                  </a:cubicBezTo>
                  <a:lnTo>
                    <a:pt x="2515" y="2105"/>
                  </a:lnTo>
                  <a:cubicBezTo>
                    <a:pt x="2663" y="1962"/>
                    <a:pt x="2663" y="1724"/>
                    <a:pt x="2515" y="1576"/>
                  </a:cubicBezTo>
                  <a:lnTo>
                    <a:pt x="972" y="111"/>
                  </a:lnTo>
                  <a:cubicBezTo>
                    <a:pt x="898" y="37"/>
                    <a:pt x="802" y="0"/>
                    <a:pt x="70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17;p15">
              <a:extLst>
                <a:ext uri="{FF2B5EF4-FFF2-40B4-BE49-F238E27FC236}">
                  <a16:creationId xmlns:a16="http://schemas.microsoft.com/office/drawing/2014/main" id="{D1677E04-52A1-4C39-B64D-57F470045F0D}"/>
                </a:ext>
              </a:extLst>
            </p:cNvPr>
            <p:cNvSpPr/>
            <p:nvPr/>
          </p:nvSpPr>
          <p:spPr>
            <a:xfrm>
              <a:off x="1777250" y="2849389"/>
              <a:ext cx="1252129" cy="1024874"/>
            </a:xfrm>
            <a:custGeom>
              <a:avLst/>
              <a:gdLst/>
              <a:ahLst/>
              <a:cxnLst/>
              <a:rect l="l" t="t" r="r" b="b"/>
              <a:pathLst>
                <a:path w="7064" h="5782" extrusionOk="0">
                  <a:moveTo>
                    <a:pt x="599" y="1741"/>
                  </a:moveTo>
                  <a:lnTo>
                    <a:pt x="4575" y="1801"/>
                  </a:lnTo>
                  <a:lnTo>
                    <a:pt x="6530" y="5261"/>
                  </a:lnTo>
                  <a:lnTo>
                    <a:pt x="599" y="1741"/>
                  </a:lnTo>
                  <a:close/>
                  <a:moveTo>
                    <a:pt x="5337" y="0"/>
                  </a:moveTo>
                  <a:cubicBezTo>
                    <a:pt x="5278" y="0"/>
                    <a:pt x="5219" y="14"/>
                    <a:pt x="5164" y="41"/>
                  </a:cubicBezTo>
                  <a:cubicBezTo>
                    <a:pt x="5151" y="45"/>
                    <a:pt x="5134" y="54"/>
                    <a:pt x="5117" y="67"/>
                  </a:cubicBezTo>
                  <a:cubicBezTo>
                    <a:pt x="5076" y="89"/>
                    <a:pt x="5012" y="122"/>
                    <a:pt x="4976" y="122"/>
                  </a:cubicBezTo>
                  <a:cubicBezTo>
                    <a:pt x="4970" y="122"/>
                    <a:pt x="4965" y="121"/>
                    <a:pt x="4961" y="119"/>
                  </a:cubicBezTo>
                  <a:cubicBezTo>
                    <a:pt x="4955" y="116"/>
                    <a:pt x="4949" y="115"/>
                    <a:pt x="4942" y="115"/>
                  </a:cubicBezTo>
                  <a:cubicBezTo>
                    <a:pt x="4930" y="115"/>
                    <a:pt x="4919" y="120"/>
                    <a:pt x="4913" y="132"/>
                  </a:cubicBezTo>
                  <a:cubicBezTo>
                    <a:pt x="4904" y="154"/>
                    <a:pt x="4909" y="171"/>
                    <a:pt x="4926" y="180"/>
                  </a:cubicBezTo>
                  <a:cubicBezTo>
                    <a:pt x="4943" y="188"/>
                    <a:pt x="4961" y="192"/>
                    <a:pt x="4979" y="192"/>
                  </a:cubicBezTo>
                  <a:cubicBezTo>
                    <a:pt x="5036" y="192"/>
                    <a:pt x="5099" y="157"/>
                    <a:pt x="5151" y="128"/>
                  </a:cubicBezTo>
                  <a:cubicBezTo>
                    <a:pt x="5169" y="119"/>
                    <a:pt x="5182" y="110"/>
                    <a:pt x="5195" y="102"/>
                  </a:cubicBezTo>
                  <a:cubicBezTo>
                    <a:pt x="5239" y="82"/>
                    <a:pt x="5287" y="73"/>
                    <a:pt x="5335" y="73"/>
                  </a:cubicBezTo>
                  <a:cubicBezTo>
                    <a:pt x="5394" y="73"/>
                    <a:pt x="5454" y="88"/>
                    <a:pt x="5507" y="119"/>
                  </a:cubicBezTo>
                  <a:cubicBezTo>
                    <a:pt x="5663" y="210"/>
                    <a:pt x="5715" y="414"/>
                    <a:pt x="5620" y="570"/>
                  </a:cubicBezTo>
                  <a:cubicBezTo>
                    <a:pt x="5533" y="722"/>
                    <a:pt x="5498" y="730"/>
                    <a:pt x="5147" y="817"/>
                  </a:cubicBezTo>
                  <a:lnTo>
                    <a:pt x="5130" y="821"/>
                  </a:lnTo>
                  <a:cubicBezTo>
                    <a:pt x="5112" y="826"/>
                    <a:pt x="5095" y="834"/>
                    <a:pt x="4913" y="1164"/>
                  </a:cubicBezTo>
                  <a:cubicBezTo>
                    <a:pt x="4780" y="1088"/>
                    <a:pt x="4636" y="1052"/>
                    <a:pt x="4494" y="1052"/>
                  </a:cubicBezTo>
                  <a:cubicBezTo>
                    <a:pt x="4419" y="1052"/>
                    <a:pt x="4344" y="1062"/>
                    <a:pt x="4271" y="1082"/>
                  </a:cubicBezTo>
                  <a:cubicBezTo>
                    <a:pt x="4067" y="1137"/>
                    <a:pt x="3333" y="1455"/>
                    <a:pt x="3080" y="1455"/>
                  </a:cubicBezTo>
                  <a:cubicBezTo>
                    <a:pt x="3075" y="1455"/>
                    <a:pt x="3071" y="1455"/>
                    <a:pt x="3066" y="1454"/>
                  </a:cubicBezTo>
                  <a:cubicBezTo>
                    <a:pt x="2654" y="1437"/>
                    <a:pt x="2225" y="1420"/>
                    <a:pt x="1843" y="1398"/>
                  </a:cubicBezTo>
                  <a:cubicBezTo>
                    <a:pt x="1163" y="1359"/>
                    <a:pt x="703" y="1285"/>
                    <a:pt x="677" y="1281"/>
                  </a:cubicBezTo>
                  <a:cubicBezTo>
                    <a:pt x="651" y="1278"/>
                    <a:pt x="624" y="1276"/>
                    <a:pt x="598" y="1276"/>
                  </a:cubicBezTo>
                  <a:cubicBezTo>
                    <a:pt x="386" y="1276"/>
                    <a:pt x="181" y="1383"/>
                    <a:pt x="66" y="1576"/>
                  </a:cubicBezTo>
                  <a:cubicBezTo>
                    <a:pt x="35" y="1628"/>
                    <a:pt x="14" y="1680"/>
                    <a:pt x="1" y="1732"/>
                  </a:cubicBezTo>
                  <a:lnTo>
                    <a:pt x="317" y="1736"/>
                  </a:lnTo>
                  <a:lnTo>
                    <a:pt x="6673" y="5508"/>
                  </a:lnTo>
                  <a:lnTo>
                    <a:pt x="6825" y="5781"/>
                  </a:lnTo>
                  <a:cubicBezTo>
                    <a:pt x="6868" y="5742"/>
                    <a:pt x="6903" y="5699"/>
                    <a:pt x="6933" y="5647"/>
                  </a:cubicBezTo>
                  <a:cubicBezTo>
                    <a:pt x="7063" y="5430"/>
                    <a:pt x="7042" y="5166"/>
                    <a:pt x="6899" y="4971"/>
                  </a:cubicBezTo>
                  <a:cubicBezTo>
                    <a:pt x="6881" y="4949"/>
                    <a:pt x="6600" y="4580"/>
                    <a:pt x="6235" y="4004"/>
                  </a:cubicBezTo>
                  <a:cubicBezTo>
                    <a:pt x="6036" y="3679"/>
                    <a:pt x="5815" y="3314"/>
                    <a:pt x="5598" y="2959"/>
                  </a:cubicBezTo>
                  <a:cubicBezTo>
                    <a:pt x="5477" y="2755"/>
                    <a:pt x="5399" y="1931"/>
                    <a:pt x="5351" y="1723"/>
                  </a:cubicBezTo>
                  <a:cubicBezTo>
                    <a:pt x="5303" y="1511"/>
                    <a:pt x="5173" y="1320"/>
                    <a:pt x="4974" y="1199"/>
                  </a:cubicBezTo>
                  <a:cubicBezTo>
                    <a:pt x="5052" y="1064"/>
                    <a:pt x="5130" y="921"/>
                    <a:pt x="5156" y="891"/>
                  </a:cubicBezTo>
                  <a:lnTo>
                    <a:pt x="5164" y="886"/>
                  </a:lnTo>
                  <a:cubicBezTo>
                    <a:pt x="5524" y="795"/>
                    <a:pt x="5576" y="782"/>
                    <a:pt x="5685" y="605"/>
                  </a:cubicBezTo>
                  <a:cubicBezTo>
                    <a:pt x="5797" y="418"/>
                    <a:pt x="5732" y="171"/>
                    <a:pt x="5542" y="58"/>
                  </a:cubicBezTo>
                  <a:cubicBezTo>
                    <a:pt x="5480" y="20"/>
                    <a:pt x="5408" y="0"/>
                    <a:pt x="5337" y="0"/>
                  </a:cubicBezTo>
                  <a:close/>
                </a:path>
              </a:pathLst>
            </a:custGeom>
            <a:solidFill>
              <a:srgbClr val="FF3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18;p15">
              <a:extLst>
                <a:ext uri="{FF2B5EF4-FFF2-40B4-BE49-F238E27FC236}">
                  <a16:creationId xmlns:a16="http://schemas.microsoft.com/office/drawing/2014/main" id="{DA9C34E8-4CDC-45DF-8714-5084B97B8F84}"/>
                </a:ext>
              </a:extLst>
            </p:cNvPr>
            <p:cNvSpPr/>
            <p:nvPr/>
          </p:nvSpPr>
          <p:spPr>
            <a:xfrm>
              <a:off x="827345" y="3706588"/>
              <a:ext cx="1379753" cy="767149"/>
            </a:xfrm>
            <a:custGeom>
              <a:avLst/>
              <a:gdLst/>
              <a:ahLst/>
              <a:cxnLst/>
              <a:rect l="l" t="t" r="r" b="b"/>
              <a:pathLst>
                <a:path w="7784" h="4328" extrusionOk="0">
                  <a:moveTo>
                    <a:pt x="707" y="486"/>
                  </a:moveTo>
                  <a:cubicBezTo>
                    <a:pt x="829" y="486"/>
                    <a:pt x="924" y="594"/>
                    <a:pt x="924" y="729"/>
                  </a:cubicBezTo>
                  <a:lnTo>
                    <a:pt x="924" y="3460"/>
                  </a:lnTo>
                  <a:cubicBezTo>
                    <a:pt x="924" y="3595"/>
                    <a:pt x="829" y="3703"/>
                    <a:pt x="707" y="3703"/>
                  </a:cubicBezTo>
                  <a:cubicBezTo>
                    <a:pt x="590" y="3703"/>
                    <a:pt x="491" y="3595"/>
                    <a:pt x="491" y="3460"/>
                  </a:cubicBezTo>
                  <a:lnTo>
                    <a:pt x="491" y="729"/>
                  </a:lnTo>
                  <a:cubicBezTo>
                    <a:pt x="491" y="594"/>
                    <a:pt x="590" y="486"/>
                    <a:pt x="707" y="486"/>
                  </a:cubicBezTo>
                  <a:close/>
                  <a:moveTo>
                    <a:pt x="1995" y="486"/>
                  </a:moveTo>
                  <a:cubicBezTo>
                    <a:pt x="2116" y="486"/>
                    <a:pt x="2212" y="594"/>
                    <a:pt x="2212" y="729"/>
                  </a:cubicBezTo>
                  <a:lnTo>
                    <a:pt x="2212" y="3460"/>
                  </a:lnTo>
                  <a:cubicBezTo>
                    <a:pt x="2212" y="3595"/>
                    <a:pt x="2116" y="3703"/>
                    <a:pt x="1995" y="3703"/>
                  </a:cubicBezTo>
                  <a:cubicBezTo>
                    <a:pt x="1874" y="3703"/>
                    <a:pt x="1778" y="3595"/>
                    <a:pt x="1778" y="3460"/>
                  </a:cubicBezTo>
                  <a:lnTo>
                    <a:pt x="1778" y="729"/>
                  </a:lnTo>
                  <a:cubicBezTo>
                    <a:pt x="1778" y="594"/>
                    <a:pt x="1874" y="486"/>
                    <a:pt x="1995" y="486"/>
                  </a:cubicBezTo>
                  <a:close/>
                  <a:moveTo>
                    <a:pt x="3283" y="486"/>
                  </a:moveTo>
                  <a:cubicBezTo>
                    <a:pt x="3400" y="486"/>
                    <a:pt x="3500" y="594"/>
                    <a:pt x="3500" y="729"/>
                  </a:cubicBezTo>
                  <a:lnTo>
                    <a:pt x="3500" y="3460"/>
                  </a:lnTo>
                  <a:cubicBezTo>
                    <a:pt x="3500" y="3595"/>
                    <a:pt x="3400" y="3703"/>
                    <a:pt x="3283" y="3703"/>
                  </a:cubicBezTo>
                  <a:cubicBezTo>
                    <a:pt x="3161" y="3703"/>
                    <a:pt x="3066" y="3595"/>
                    <a:pt x="3066" y="3460"/>
                  </a:cubicBezTo>
                  <a:lnTo>
                    <a:pt x="3066" y="729"/>
                  </a:lnTo>
                  <a:cubicBezTo>
                    <a:pt x="3066" y="594"/>
                    <a:pt x="3161" y="486"/>
                    <a:pt x="3283" y="486"/>
                  </a:cubicBezTo>
                  <a:close/>
                  <a:moveTo>
                    <a:pt x="4566" y="486"/>
                  </a:moveTo>
                  <a:cubicBezTo>
                    <a:pt x="4688" y="486"/>
                    <a:pt x="4783" y="594"/>
                    <a:pt x="4783" y="729"/>
                  </a:cubicBezTo>
                  <a:lnTo>
                    <a:pt x="4783" y="3460"/>
                  </a:lnTo>
                  <a:cubicBezTo>
                    <a:pt x="4783" y="3595"/>
                    <a:pt x="4688" y="3703"/>
                    <a:pt x="4566" y="3703"/>
                  </a:cubicBezTo>
                  <a:cubicBezTo>
                    <a:pt x="4449" y="3703"/>
                    <a:pt x="4349" y="3595"/>
                    <a:pt x="4349" y="3460"/>
                  </a:cubicBezTo>
                  <a:lnTo>
                    <a:pt x="4349" y="729"/>
                  </a:lnTo>
                  <a:cubicBezTo>
                    <a:pt x="4349" y="594"/>
                    <a:pt x="4449" y="486"/>
                    <a:pt x="4566" y="486"/>
                  </a:cubicBezTo>
                  <a:close/>
                  <a:moveTo>
                    <a:pt x="5854" y="486"/>
                  </a:moveTo>
                  <a:cubicBezTo>
                    <a:pt x="5975" y="486"/>
                    <a:pt x="6071" y="594"/>
                    <a:pt x="6071" y="729"/>
                  </a:cubicBezTo>
                  <a:lnTo>
                    <a:pt x="6071" y="3460"/>
                  </a:lnTo>
                  <a:cubicBezTo>
                    <a:pt x="6071" y="3595"/>
                    <a:pt x="5975" y="3703"/>
                    <a:pt x="5854" y="3703"/>
                  </a:cubicBezTo>
                  <a:cubicBezTo>
                    <a:pt x="5732" y="3703"/>
                    <a:pt x="5637" y="3595"/>
                    <a:pt x="5637" y="3460"/>
                  </a:cubicBezTo>
                  <a:lnTo>
                    <a:pt x="5637" y="729"/>
                  </a:lnTo>
                  <a:cubicBezTo>
                    <a:pt x="5637" y="594"/>
                    <a:pt x="5732" y="486"/>
                    <a:pt x="5854" y="486"/>
                  </a:cubicBezTo>
                  <a:close/>
                  <a:moveTo>
                    <a:pt x="7050" y="486"/>
                  </a:moveTo>
                  <a:cubicBezTo>
                    <a:pt x="7168" y="486"/>
                    <a:pt x="7267" y="594"/>
                    <a:pt x="7267" y="729"/>
                  </a:cubicBezTo>
                  <a:lnTo>
                    <a:pt x="7267" y="3460"/>
                  </a:lnTo>
                  <a:cubicBezTo>
                    <a:pt x="7267" y="3595"/>
                    <a:pt x="7168" y="3703"/>
                    <a:pt x="7050" y="3703"/>
                  </a:cubicBezTo>
                  <a:cubicBezTo>
                    <a:pt x="6929" y="3703"/>
                    <a:pt x="6834" y="3595"/>
                    <a:pt x="6834" y="3460"/>
                  </a:cubicBezTo>
                  <a:lnTo>
                    <a:pt x="6834" y="729"/>
                  </a:lnTo>
                  <a:cubicBezTo>
                    <a:pt x="6834" y="594"/>
                    <a:pt x="6929" y="486"/>
                    <a:pt x="7050" y="486"/>
                  </a:cubicBezTo>
                  <a:close/>
                  <a:moveTo>
                    <a:pt x="1" y="0"/>
                  </a:moveTo>
                  <a:lnTo>
                    <a:pt x="1" y="3495"/>
                  </a:lnTo>
                  <a:cubicBezTo>
                    <a:pt x="1" y="3954"/>
                    <a:pt x="373" y="4327"/>
                    <a:pt x="833" y="4327"/>
                  </a:cubicBezTo>
                  <a:lnTo>
                    <a:pt x="6955" y="4327"/>
                  </a:lnTo>
                  <a:cubicBezTo>
                    <a:pt x="7415" y="4327"/>
                    <a:pt x="7783" y="3954"/>
                    <a:pt x="7783" y="3495"/>
                  </a:cubicBezTo>
                  <a:lnTo>
                    <a:pt x="778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19;p15">
              <a:extLst>
                <a:ext uri="{FF2B5EF4-FFF2-40B4-BE49-F238E27FC236}">
                  <a16:creationId xmlns:a16="http://schemas.microsoft.com/office/drawing/2014/main" id="{851F6609-902A-4B85-9851-F3B72794468C}"/>
                </a:ext>
              </a:extLst>
            </p:cNvPr>
            <p:cNvSpPr/>
            <p:nvPr/>
          </p:nvSpPr>
          <p:spPr>
            <a:xfrm>
              <a:off x="775942" y="3479881"/>
              <a:ext cx="1483447" cy="226883"/>
            </a:xfrm>
            <a:custGeom>
              <a:avLst/>
              <a:gdLst/>
              <a:ahLst/>
              <a:cxnLst/>
              <a:rect l="l" t="t" r="r" b="b"/>
              <a:pathLst>
                <a:path w="8369" h="1280" extrusionOk="0">
                  <a:moveTo>
                    <a:pt x="0" y="0"/>
                  </a:moveTo>
                  <a:lnTo>
                    <a:pt x="0" y="1279"/>
                  </a:lnTo>
                  <a:lnTo>
                    <a:pt x="8368" y="1279"/>
                  </a:lnTo>
                  <a:lnTo>
                    <a:pt x="8368" y="0"/>
                  </a:lnTo>
                  <a:close/>
                </a:path>
              </a:pathLst>
            </a:custGeom>
            <a:solidFill>
              <a:srgbClr val="FFE0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20;p15">
              <a:extLst>
                <a:ext uri="{FF2B5EF4-FFF2-40B4-BE49-F238E27FC236}">
                  <a16:creationId xmlns:a16="http://schemas.microsoft.com/office/drawing/2014/main" id="{DBE735D6-D576-493F-AFED-06B08410E4ED}"/>
                </a:ext>
              </a:extLst>
            </p:cNvPr>
            <p:cNvSpPr/>
            <p:nvPr/>
          </p:nvSpPr>
          <p:spPr>
            <a:xfrm>
              <a:off x="827345" y="3706588"/>
              <a:ext cx="1379753" cy="49276"/>
            </a:xfrm>
            <a:custGeom>
              <a:avLst/>
              <a:gdLst/>
              <a:ahLst/>
              <a:cxnLst/>
              <a:rect l="l" t="t" r="r" b="b"/>
              <a:pathLst>
                <a:path w="7784" h="278" extrusionOk="0">
                  <a:moveTo>
                    <a:pt x="1" y="0"/>
                  </a:moveTo>
                  <a:lnTo>
                    <a:pt x="1" y="278"/>
                  </a:lnTo>
                  <a:lnTo>
                    <a:pt x="7783" y="278"/>
                  </a:lnTo>
                  <a:lnTo>
                    <a:pt x="7783" y="0"/>
                  </a:lnTo>
                  <a:close/>
                </a:path>
              </a:pathLst>
            </a:custGeom>
            <a:solidFill>
              <a:srgbClr val="111A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21;p15">
              <a:extLst>
                <a:ext uri="{FF2B5EF4-FFF2-40B4-BE49-F238E27FC236}">
                  <a16:creationId xmlns:a16="http://schemas.microsoft.com/office/drawing/2014/main" id="{477A0675-3EB2-4DC6-B934-6A5005B37C3F}"/>
                </a:ext>
              </a:extLst>
            </p:cNvPr>
            <p:cNvSpPr/>
            <p:nvPr/>
          </p:nvSpPr>
          <p:spPr>
            <a:xfrm>
              <a:off x="964895" y="3090986"/>
              <a:ext cx="508899" cy="498080"/>
            </a:xfrm>
            <a:custGeom>
              <a:avLst/>
              <a:gdLst/>
              <a:ahLst/>
              <a:cxnLst/>
              <a:rect l="l" t="t" r="r" b="b"/>
              <a:pathLst>
                <a:path w="2871" h="2810" extrusionOk="0">
                  <a:moveTo>
                    <a:pt x="2531" y="0"/>
                  </a:moveTo>
                  <a:cubicBezTo>
                    <a:pt x="2453" y="0"/>
                    <a:pt x="2375" y="31"/>
                    <a:pt x="2316" y="91"/>
                  </a:cubicBezTo>
                  <a:lnTo>
                    <a:pt x="122" y="2285"/>
                  </a:lnTo>
                  <a:cubicBezTo>
                    <a:pt x="1" y="2402"/>
                    <a:pt x="1" y="2597"/>
                    <a:pt x="122" y="2719"/>
                  </a:cubicBezTo>
                  <a:cubicBezTo>
                    <a:pt x="183" y="2780"/>
                    <a:pt x="262" y="2810"/>
                    <a:pt x="341" y="2810"/>
                  </a:cubicBezTo>
                  <a:cubicBezTo>
                    <a:pt x="419" y="2810"/>
                    <a:pt x="497" y="2780"/>
                    <a:pt x="556" y="2719"/>
                  </a:cubicBezTo>
                  <a:lnTo>
                    <a:pt x="2750" y="525"/>
                  </a:lnTo>
                  <a:cubicBezTo>
                    <a:pt x="2871" y="408"/>
                    <a:pt x="2871" y="213"/>
                    <a:pt x="2750" y="91"/>
                  </a:cubicBezTo>
                  <a:cubicBezTo>
                    <a:pt x="2689" y="31"/>
                    <a:pt x="2610" y="0"/>
                    <a:pt x="253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22;p15">
              <a:extLst>
                <a:ext uri="{FF2B5EF4-FFF2-40B4-BE49-F238E27FC236}">
                  <a16:creationId xmlns:a16="http://schemas.microsoft.com/office/drawing/2014/main" id="{03580A8A-B20B-4697-9BBE-C21F869B3CB4}"/>
                </a:ext>
              </a:extLst>
            </p:cNvPr>
            <p:cNvSpPr/>
            <p:nvPr/>
          </p:nvSpPr>
          <p:spPr>
            <a:xfrm>
              <a:off x="1561355" y="3090986"/>
              <a:ext cx="508190" cy="498080"/>
            </a:xfrm>
            <a:custGeom>
              <a:avLst/>
              <a:gdLst/>
              <a:ahLst/>
              <a:cxnLst/>
              <a:rect l="l" t="t" r="r" b="b"/>
              <a:pathLst>
                <a:path w="2867" h="2810" extrusionOk="0">
                  <a:moveTo>
                    <a:pt x="340" y="0"/>
                  </a:moveTo>
                  <a:cubicBezTo>
                    <a:pt x="261" y="0"/>
                    <a:pt x="182" y="31"/>
                    <a:pt x="122" y="91"/>
                  </a:cubicBezTo>
                  <a:cubicBezTo>
                    <a:pt x="0" y="213"/>
                    <a:pt x="0" y="408"/>
                    <a:pt x="122" y="525"/>
                  </a:cubicBezTo>
                  <a:lnTo>
                    <a:pt x="2311" y="2719"/>
                  </a:lnTo>
                  <a:cubicBezTo>
                    <a:pt x="2372" y="2780"/>
                    <a:pt x="2451" y="2810"/>
                    <a:pt x="2530" y="2810"/>
                  </a:cubicBezTo>
                  <a:cubicBezTo>
                    <a:pt x="2609" y="2810"/>
                    <a:pt x="2688" y="2780"/>
                    <a:pt x="2749" y="2719"/>
                  </a:cubicBezTo>
                  <a:cubicBezTo>
                    <a:pt x="2866" y="2597"/>
                    <a:pt x="2866" y="2402"/>
                    <a:pt x="2749" y="2285"/>
                  </a:cubicBezTo>
                  <a:lnTo>
                    <a:pt x="555" y="91"/>
                  </a:lnTo>
                  <a:cubicBezTo>
                    <a:pt x="497" y="31"/>
                    <a:pt x="419" y="0"/>
                    <a:pt x="34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23;p15">
              <a:extLst>
                <a:ext uri="{FF2B5EF4-FFF2-40B4-BE49-F238E27FC236}">
                  <a16:creationId xmlns:a16="http://schemas.microsoft.com/office/drawing/2014/main" id="{E864F720-FC74-4A5E-BE6D-61F67CCE142D}"/>
                </a:ext>
              </a:extLst>
            </p:cNvPr>
            <p:cNvSpPr/>
            <p:nvPr/>
          </p:nvSpPr>
          <p:spPr>
            <a:xfrm>
              <a:off x="2044727" y="3556631"/>
              <a:ext cx="1138332" cy="1033914"/>
            </a:xfrm>
            <a:custGeom>
              <a:avLst/>
              <a:gdLst/>
              <a:ahLst/>
              <a:cxnLst/>
              <a:rect l="l" t="t" r="r" b="b"/>
              <a:pathLst>
                <a:path w="6422" h="5833" extrusionOk="0">
                  <a:moveTo>
                    <a:pt x="516" y="1"/>
                  </a:moveTo>
                  <a:lnTo>
                    <a:pt x="0" y="5832"/>
                  </a:lnTo>
                  <a:lnTo>
                    <a:pt x="6422" y="5832"/>
                  </a:lnTo>
                  <a:lnTo>
                    <a:pt x="594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24;p15">
              <a:extLst>
                <a:ext uri="{FF2B5EF4-FFF2-40B4-BE49-F238E27FC236}">
                  <a16:creationId xmlns:a16="http://schemas.microsoft.com/office/drawing/2014/main" id="{EDBB56C8-E3C1-41E8-9C9E-46D52DD3BFF1}"/>
                </a:ext>
              </a:extLst>
            </p:cNvPr>
            <p:cNvSpPr/>
            <p:nvPr/>
          </p:nvSpPr>
          <p:spPr>
            <a:xfrm>
              <a:off x="2349781" y="3648094"/>
              <a:ext cx="71611" cy="71610"/>
            </a:xfrm>
            <a:custGeom>
              <a:avLst/>
              <a:gdLst/>
              <a:ahLst/>
              <a:cxnLst/>
              <a:rect l="l" t="t" r="r" b="b"/>
              <a:pathLst>
                <a:path w="404" h="404" extrusionOk="0">
                  <a:moveTo>
                    <a:pt x="200" y="1"/>
                  </a:moveTo>
                  <a:cubicBezTo>
                    <a:pt x="92" y="1"/>
                    <a:pt x="1" y="92"/>
                    <a:pt x="1" y="200"/>
                  </a:cubicBezTo>
                  <a:cubicBezTo>
                    <a:pt x="1" y="313"/>
                    <a:pt x="92" y="404"/>
                    <a:pt x="200" y="404"/>
                  </a:cubicBezTo>
                  <a:cubicBezTo>
                    <a:pt x="313" y="404"/>
                    <a:pt x="404" y="313"/>
                    <a:pt x="404" y="200"/>
                  </a:cubicBezTo>
                  <a:cubicBezTo>
                    <a:pt x="404" y="92"/>
                    <a:pt x="313" y="1"/>
                    <a:pt x="200" y="1"/>
                  </a:cubicBezTo>
                  <a:close/>
                </a:path>
              </a:pathLst>
            </a:custGeom>
            <a:solidFill>
              <a:srgbClr val="DA62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25;p15">
              <a:extLst>
                <a:ext uri="{FF2B5EF4-FFF2-40B4-BE49-F238E27FC236}">
                  <a16:creationId xmlns:a16="http://schemas.microsoft.com/office/drawing/2014/main" id="{2B2C5D71-E2BA-4BFA-B626-69A4D4A2CFB9}"/>
                </a:ext>
              </a:extLst>
            </p:cNvPr>
            <p:cNvSpPr/>
            <p:nvPr/>
          </p:nvSpPr>
          <p:spPr>
            <a:xfrm>
              <a:off x="2837762" y="3648094"/>
              <a:ext cx="71788" cy="71610"/>
            </a:xfrm>
            <a:custGeom>
              <a:avLst/>
              <a:gdLst/>
              <a:ahLst/>
              <a:cxnLst/>
              <a:rect l="l" t="t" r="r" b="b"/>
              <a:pathLst>
                <a:path w="405" h="404" extrusionOk="0">
                  <a:moveTo>
                    <a:pt x="205" y="1"/>
                  </a:moveTo>
                  <a:cubicBezTo>
                    <a:pt x="92" y="1"/>
                    <a:pt x="1" y="92"/>
                    <a:pt x="1" y="200"/>
                  </a:cubicBezTo>
                  <a:cubicBezTo>
                    <a:pt x="1" y="313"/>
                    <a:pt x="92" y="404"/>
                    <a:pt x="205" y="404"/>
                  </a:cubicBezTo>
                  <a:cubicBezTo>
                    <a:pt x="317" y="404"/>
                    <a:pt x="404" y="313"/>
                    <a:pt x="404" y="200"/>
                  </a:cubicBezTo>
                  <a:cubicBezTo>
                    <a:pt x="404" y="92"/>
                    <a:pt x="317" y="1"/>
                    <a:pt x="205" y="1"/>
                  </a:cubicBezTo>
                  <a:close/>
                </a:path>
              </a:pathLst>
            </a:custGeom>
            <a:solidFill>
              <a:srgbClr val="DA62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26;p15">
              <a:extLst>
                <a:ext uri="{FF2B5EF4-FFF2-40B4-BE49-F238E27FC236}">
                  <a16:creationId xmlns:a16="http://schemas.microsoft.com/office/drawing/2014/main" id="{AC3EB0D6-5D19-41C8-9755-8C5505962068}"/>
                </a:ext>
              </a:extLst>
            </p:cNvPr>
            <p:cNvSpPr/>
            <p:nvPr/>
          </p:nvSpPr>
          <p:spPr>
            <a:xfrm>
              <a:off x="2365202" y="3664224"/>
              <a:ext cx="527334" cy="392969"/>
            </a:xfrm>
            <a:custGeom>
              <a:avLst/>
              <a:gdLst/>
              <a:ahLst/>
              <a:cxnLst/>
              <a:rect l="l" t="t" r="r" b="b"/>
              <a:pathLst>
                <a:path w="2975" h="2217" extrusionOk="0">
                  <a:moveTo>
                    <a:pt x="109" y="1"/>
                  </a:moveTo>
                  <a:cubicBezTo>
                    <a:pt x="48" y="1"/>
                    <a:pt x="0" y="49"/>
                    <a:pt x="0" y="109"/>
                  </a:cubicBezTo>
                  <a:lnTo>
                    <a:pt x="0" y="842"/>
                  </a:lnTo>
                  <a:cubicBezTo>
                    <a:pt x="0" y="1601"/>
                    <a:pt x="560" y="2216"/>
                    <a:pt x="1245" y="2216"/>
                  </a:cubicBezTo>
                  <a:lnTo>
                    <a:pt x="1726" y="2216"/>
                  </a:lnTo>
                  <a:cubicBezTo>
                    <a:pt x="2415" y="2216"/>
                    <a:pt x="2975" y="1601"/>
                    <a:pt x="2975" y="842"/>
                  </a:cubicBezTo>
                  <a:lnTo>
                    <a:pt x="2975" y="109"/>
                  </a:lnTo>
                  <a:cubicBezTo>
                    <a:pt x="2975" y="49"/>
                    <a:pt x="2923" y="1"/>
                    <a:pt x="2862" y="1"/>
                  </a:cubicBezTo>
                  <a:cubicBezTo>
                    <a:pt x="2801" y="1"/>
                    <a:pt x="2754" y="49"/>
                    <a:pt x="2754" y="109"/>
                  </a:cubicBezTo>
                  <a:lnTo>
                    <a:pt x="2754" y="842"/>
                  </a:lnTo>
                  <a:cubicBezTo>
                    <a:pt x="2754" y="1479"/>
                    <a:pt x="2294" y="2000"/>
                    <a:pt x="1726" y="2000"/>
                  </a:cubicBezTo>
                  <a:lnTo>
                    <a:pt x="1245" y="2000"/>
                  </a:lnTo>
                  <a:cubicBezTo>
                    <a:pt x="677" y="2000"/>
                    <a:pt x="217" y="1479"/>
                    <a:pt x="217" y="842"/>
                  </a:cubicBezTo>
                  <a:lnTo>
                    <a:pt x="217" y="109"/>
                  </a:lnTo>
                  <a:cubicBezTo>
                    <a:pt x="217" y="49"/>
                    <a:pt x="169" y="1"/>
                    <a:pt x="109" y="1"/>
                  </a:cubicBezTo>
                  <a:close/>
                </a:path>
              </a:pathLst>
            </a:custGeom>
            <a:solidFill>
              <a:srgbClr val="9E2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27;p15">
              <a:extLst>
                <a:ext uri="{FF2B5EF4-FFF2-40B4-BE49-F238E27FC236}">
                  <a16:creationId xmlns:a16="http://schemas.microsoft.com/office/drawing/2014/main" id="{52A0ADF6-7A5C-4028-B23F-49FAC731F7C0}"/>
                </a:ext>
              </a:extLst>
            </p:cNvPr>
            <p:cNvSpPr/>
            <p:nvPr/>
          </p:nvSpPr>
          <p:spPr>
            <a:xfrm>
              <a:off x="2365911" y="3665111"/>
              <a:ext cx="525029" cy="354328"/>
            </a:xfrm>
            <a:custGeom>
              <a:avLst/>
              <a:gdLst/>
              <a:ahLst/>
              <a:cxnLst/>
              <a:rect l="l" t="t" r="r" b="b"/>
              <a:pathLst>
                <a:path w="2962" h="1999" extrusionOk="0">
                  <a:moveTo>
                    <a:pt x="105" y="0"/>
                  </a:moveTo>
                  <a:cubicBezTo>
                    <a:pt x="48" y="0"/>
                    <a:pt x="1" y="48"/>
                    <a:pt x="1" y="104"/>
                  </a:cubicBezTo>
                  <a:lnTo>
                    <a:pt x="1" y="759"/>
                  </a:lnTo>
                  <a:cubicBezTo>
                    <a:pt x="1" y="1444"/>
                    <a:pt x="556" y="1999"/>
                    <a:pt x="1241" y="1999"/>
                  </a:cubicBezTo>
                  <a:lnTo>
                    <a:pt x="1722" y="1999"/>
                  </a:lnTo>
                  <a:cubicBezTo>
                    <a:pt x="2407" y="1999"/>
                    <a:pt x="2962" y="1444"/>
                    <a:pt x="2962" y="759"/>
                  </a:cubicBezTo>
                  <a:lnTo>
                    <a:pt x="2962" y="104"/>
                  </a:lnTo>
                  <a:cubicBezTo>
                    <a:pt x="2962" y="48"/>
                    <a:pt x="2919" y="0"/>
                    <a:pt x="2858" y="0"/>
                  </a:cubicBezTo>
                  <a:cubicBezTo>
                    <a:pt x="2802" y="0"/>
                    <a:pt x="2754" y="48"/>
                    <a:pt x="2754" y="104"/>
                  </a:cubicBezTo>
                  <a:lnTo>
                    <a:pt x="2754" y="759"/>
                  </a:lnTo>
                  <a:cubicBezTo>
                    <a:pt x="2754" y="1331"/>
                    <a:pt x="2294" y="1795"/>
                    <a:pt x="1722" y="1795"/>
                  </a:cubicBezTo>
                  <a:lnTo>
                    <a:pt x="1241" y="1795"/>
                  </a:lnTo>
                  <a:cubicBezTo>
                    <a:pt x="673" y="1795"/>
                    <a:pt x="209" y="1331"/>
                    <a:pt x="209" y="759"/>
                  </a:cubicBezTo>
                  <a:lnTo>
                    <a:pt x="209" y="104"/>
                  </a:lnTo>
                  <a:cubicBezTo>
                    <a:pt x="209" y="48"/>
                    <a:pt x="161" y="0"/>
                    <a:pt x="10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28;p15">
              <a:extLst>
                <a:ext uri="{FF2B5EF4-FFF2-40B4-BE49-F238E27FC236}">
                  <a16:creationId xmlns:a16="http://schemas.microsoft.com/office/drawing/2014/main" id="{8F013656-A9DF-4454-B2F2-C97D1B44014B}"/>
                </a:ext>
              </a:extLst>
            </p:cNvPr>
            <p:cNvSpPr/>
            <p:nvPr/>
          </p:nvSpPr>
          <p:spPr>
            <a:xfrm>
              <a:off x="2840953" y="4158230"/>
              <a:ext cx="571825" cy="381802"/>
            </a:xfrm>
            <a:custGeom>
              <a:avLst/>
              <a:gdLst/>
              <a:ahLst/>
              <a:cxnLst/>
              <a:rect l="l" t="t" r="r" b="b"/>
              <a:pathLst>
                <a:path w="3226" h="2154" extrusionOk="0">
                  <a:moveTo>
                    <a:pt x="2890" y="0"/>
                  </a:moveTo>
                  <a:cubicBezTo>
                    <a:pt x="2885" y="0"/>
                    <a:pt x="2880" y="1"/>
                    <a:pt x="2875" y="2"/>
                  </a:cubicBezTo>
                  <a:lnTo>
                    <a:pt x="91" y="422"/>
                  </a:lnTo>
                  <a:cubicBezTo>
                    <a:pt x="35" y="431"/>
                    <a:pt x="0" y="479"/>
                    <a:pt x="9" y="531"/>
                  </a:cubicBezTo>
                  <a:lnTo>
                    <a:pt x="239" y="2070"/>
                  </a:lnTo>
                  <a:cubicBezTo>
                    <a:pt x="246" y="2120"/>
                    <a:pt x="289" y="2154"/>
                    <a:pt x="335" y="2154"/>
                  </a:cubicBezTo>
                  <a:cubicBezTo>
                    <a:pt x="341" y="2154"/>
                    <a:pt x="346" y="2153"/>
                    <a:pt x="351" y="2152"/>
                  </a:cubicBezTo>
                  <a:lnTo>
                    <a:pt x="3135" y="1732"/>
                  </a:lnTo>
                  <a:cubicBezTo>
                    <a:pt x="3191" y="1723"/>
                    <a:pt x="3226" y="1675"/>
                    <a:pt x="3217" y="1623"/>
                  </a:cubicBezTo>
                  <a:lnTo>
                    <a:pt x="2988" y="84"/>
                  </a:lnTo>
                  <a:cubicBezTo>
                    <a:pt x="2980" y="37"/>
                    <a:pt x="2940" y="0"/>
                    <a:pt x="28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29;p15">
              <a:extLst>
                <a:ext uri="{FF2B5EF4-FFF2-40B4-BE49-F238E27FC236}">
                  <a16:creationId xmlns:a16="http://schemas.microsoft.com/office/drawing/2014/main" id="{9BC3591B-721F-4CAC-843B-B2DE5178F7F8}"/>
                </a:ext>
              </a:extLst>
            </p:cNvPr>
            <p:cNvSpPr/>
            <p:nvPr/>
          </p:nvSpPr>
          <p:spPr>
            <a:xfrm>
              <a:off x="2846270" y="4197581"/>
              <a:ext cx="537437" cy="144638"/>
            </a:xfrm>
            <a:custGeom>
              <a:avLst/>
              <a:gdLst/>
              <a:ahLst/>
              <a:cxnLst/>
              <a:rect l="l" t="t" r="r" b="b"/>
              <a:pathLst>
                <a:path w="3032" h="816" extrusionOk="0">
                  <a:moveTo>
                    <a:pt x="2979" y="1"/>
                  </a:moveTo>
                  <a:lnTo>
                    <a:pt x="1" y="447"/>
                  </a:lnTo>
                  <a:lnTo>
                    <a:pt x="53" y="816"/>
                  </a:lnTo>
                  <a:lnTo>
                    <a:pt x="3031" y="365"/>
                  </a:lnTo>
                  <a:lnTo>
                    <a:pt x="2979" y="1"/>
                  </a:lnTo>
                  <a:close/>
                </a:path>
              </a:pathLst>
            </a:custGeom>
            <a:solidFill>
              <a:srgbClr val="4B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130;p15">
              <a:extLst>
                <a:ext uri="{FF2B5EF4-FFF2-40B4-BE49-F238E27FC236}">
                  <a16:creationId xmlns:a16="http://schemas.microsoft.com/office/drawing/2014/main" id="{8ADAE25B-A054-4A4E-B4E6-09586E191847}"/>
                </a:ext>
              </a:extLst>
            </p:cNvPr>
            <p:cNvSpPr/>
            <p:nvPr/>
          </p:nvSpPr>
          <p:spPr>
            <a:xfrm>
              <a:off x="3290469" y="4381393"/>
              <a:ext cx="72497" cy="70724"/>
            </a:xfrm>
            <a:custGeom>
              <a:avLst/>
              <a:gdLst/>
              <a:ahLst/>
              <a:cxnLst/>
              <a:rect l="l" t="t" r="r" b="b"/>
              <a:pathLst>
                <a:path w="409" h="399" extrusionOk="0">
                  <a:moveTo>
                    <a:pt x="356" y="0"/>
                  </a:moveTo>
                  <a:lnTo>
                    <a:pt x="1" y="56"/>
                  </a:lnTo>
                  <a:lnTo>
                    <a:pt x="53" y="399"/>
                  </a:lnTo>
                  <a:lnTo>
                    <a:pt x="408" y="343"/>
                  </a:lnTo>
                  <a:lnTo>
                    <a:pt x="3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131;p15">
              <a:extLst>
                <a:ext uri="{FF2B5EF4-FFF2-40B4-BE49-F238E27FC236}">
                  <a16:creationId xmlns:a16="http://schemas.microsoft.com/office/drawing/2014/main" id="{96995381-635E-46AC-9B3A-5AC789C925E6}"/>
                </a:ext>
              </a:extLst>
            </p:cNvPr>
            <p:cNvSpPr/>
            <p:nvPr/>
          </p:nvSpPr>
          <p:spPr>
            <a:xfrm>
              <a:off x="2905473" y="4395219"/>
              <a:ext cx="367450" cy="114682"/>
            </a:xfrm>
            <a:custGeom>
              <a:avLst/>
              <a:gdLst/>
              <a:ahLst/>
              <a:cxnLst/>
              <a:rect l="l" t="t" r="r" b="b"/>
              <a:pathLst>
                <a:path w="2073" h="647" extrusionOk="0">
                  <a:moveTo>
                    <a:pt x="2021" y="0"/>
                  </a:moveTo>
                  <a:lnTo>
                    <a:pt x="0" y="304"/>
                  </a:lnTo>
                  <a:lnTo>
                    <a:pt x="52" y="646"/>
                  </a:lnTo>
                  <a:lnTo>
                    <a:pt x="2073" y="343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77" name="Object 76">
            <a:extLst>
              <a:ext uri="{FF2B5EF4-FFF2-40B4-BE49-F238E27FC236}">
                <a16:creationId xmlns:a16="http://schemas.microsoft.com/office/drawing/2014/main" id="{CA864286-CC86-4BB3-A079-524F7CA2B44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15956509"/>
              </p:ext>
            </p:extLst>
          </p:nvPr>
        </p:nvGraphicFramePr>
        <p:xfrm>
          <a:off x="1232890" y="916758"/>
          <a:ext cx="5926137" cy="2813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096" name="Document" r:id="rId3" imgW="5925852" imgH="2812839" progId="Word.Document.12">
                  <p:embed/>
                </p:oleObj>
              </mc:Choice>
              <mc:Fallback>
                <p:oleObj name="Document" r:id="rId3" imgW="5925852" imgH="2812839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232890" y="916758"/>
                        <a:ext cx="5926137" cy="2813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17626978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5EE0F8D-83BE-4E26-A1A6-0E5F132378B8}"/>
              </a:ext>
            </a:extLst>
          </p:cNvPr>
          <p:cNvSpPr txBox="1">
            <a:spLocks/>
          </p:cNvSpPr>
          <p:nvPr/>
        </p:nvSpPr>
        <p:spPr>
          <a:xfrm rot="16200000">
            <a:off x="-2008223" y="2008225"/>
            <a:ext cx="5143502" cy="112705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b" anchorCtr="0">
            <a:normAutofit fontScale="8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6400" dirty="0">
                <a:solidFill>
                  <a:srgbClr val="FF6D2F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CODE CÀI ĐẶT</a:t>
            </a:r>
          </a:p>
        </p:txBody>
      </p:sp>
      <p:sp>
        <p:nvSpPr>
          <p:cNvPr id="4" name="Google Shape;681;p19">
            <a:extLst>
              <a:ext uri="{FF2B5EF4-FFF2-40B4-BE49-F238E27FC236}">
                <a16:creationId xmlns:a16="http://schemas.microsoft.com/office/drawing/2014/main" id="{0A3F050C-AFF7-43CC-8593-88B12780EF5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27055" y="0"/>
            <a:ext cx="8016944" cy="5847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dirty="0" err="1">
                <a:solidFill>
                  <a:srgbClr val="FF6D2F"/>
                </a:solidFill>
                <a:latin typeface="iCielBC Cubano Normal" panose="00000500000000000000" pitchFamily="50" charset="0"/>
              </a:rPr>
              <a:t>Đăng</a:t>
            </a:r>
            <a:r>
              <a:rPr lang="en-GB" sz="3200" dirty="0">
                <a:solidFill>
                  <a:srgbClr val="FF6D2F"/>
                </a:solidFill>
                <a:latin typeface="iCielBC Cubano Normal" panose="00000500000000000000" pitchFamily="50" charset="0"/>
              </a:rPr>
              <a:t> </a:t>
            </a:r>
            <a:r>
              <a:rPr lang="en-GB" sz="3200" dirty="0" err="1">
                <a:solidFill>
                  <a:srgbClr val="FF6D2F"/>
                </a:solidFill>
                <a:latin typeface="iCielBC Cubano Normal" panose="00000500000000000000" pitchFamily="50" charset="0"/>
              </a:rPr>
              <a:t>nhập</a:t>
            </a:r>
            <a:endParaRPr sz="3200" dirty="0">
              <a:solidFill>
                <a:srgbClr val="FF6D2F"/>
              </a:solidFill>
              <a:latin typeface="iCielBC Cubano Normal" panose="00000500000000000000" pitchFamily="50" charset="0"/>
            </a:endParaRPr>
          </a:p>
        </p:txBody>
      </p:sp>
      <p:grpSp>
        <p:nvGrpSpPr>
          <p:cNvPr id="5" name="Google Shape;60;p15">
            <a:extLst>
              <a:ext uri="{FF2B5EF4-FFF2-40B4-BE49-F238E27FC236}">
                <a16:creationId xmlns:a16="http://schemas.microsoft.com/office/drawing/2014/main" id="{B5CC559D-A2E1-46D7-97C8-A8A325D77046}"/>
              </a:ext>
            </a:extLst>
          </p:cNvPr>
          <p:cNvGrpSpPr/>
          <p:nvPr/>
        </p:nvGrpSpPr>
        <p:grpSpPr>
          <a:xfrm>
            <a:off x="6850689" y="2992600"/>
            <a:ext cx="2293310" cy="2150900"/>
            <a:chOff x="304800" y="1245775"/>
            <a:chExt cx="3603061" cy="3484627"/>
          </a:xfrm>
        </p:grpSpPr>
        <p:sp>
          <p:nvSpPr>
            <p:cNvPr id="6" name="Google Shape;61;p15">
              <a:extLst>
                <a:ext uri="{FF2B5EF4-FFF2-40B4-BE49-F238E27FC236}">
                  <a16:creationId xmlns:a16="http://schemas.microsoft.com/office/drawing/2014/main" id="{BFCBAC1B-B8C4-41FD-8828-20BAE7FB86E9}"/>
                </a:ext>
              </a:extLst>
            </p:cNvPr>
            <p:cNvSpPr/>
            <p:nvPr/>
          </p:nvSpPr>
          <p:spPr>
            <a:xfrm>
              <a:off x="2856196" y="2873496"/>
              <a:ext cx="291584" cy="384461"/>
            </a:xfrm>
            <a:custGeom>
              <a:avLst/>
              <a:gdLst/>
              <a:ahLst/>
              <a:cxnLst/>
              <a:rect l="l" t="t" r="r" b="b"/>
              <a:pathLst>
                <a:path w="1645" h="2169" extrusionOk="0">
                  <a:moveTo>
                    <a:pt x="963" y="2168"/>
                  </a:moveTo>
                  <a:cubicBezTo>
                    <a:pt x="963" y="2168"/>
                    <a:pt x="196" y="1964"/>
                    <a:pt x="96" y="1262"/>
                  </a:cubicBezTo>
                  <a:cubicBezTo>
                    <a:pt x="1" y="560"/>
                    <a:pt x="239" y="52"/>
                    <a:pt x="291" y="26"/>
                  </a:cubicBezTo>
                  <a:cubicBezTo>
                    <a:pt x="343" y="0"/>
                    <a:pt x="1644" y="1297"/>
                    <a:pt x="963" y="2168"/>
                  </a:cubicBezTo>
                  <a:close/>
                </a:path>
              </a:pathLst>
            </a:custGeom>
            <a:solidFill>
              <a:srgbClr val="72B8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62;p15">
              <a:extLst>
                <a:ext uri="{FF2B5EF4-FFF2-40B4-BE49-F238E27FC236}">
                  <a16:creationId xmlns:a16="http://schemas.microsoft.com/office/drawing/2014/main" id="{3B383F7A-6729-473C-80F0-DED7AFAF7B8C}"/>
                </a:ext>
              </a:extLst>
            </p:cNvPr>
            <p:cNvSpPr/>
            <p:nvPr/>
          </p:nvSpPr>
          <p:spPr>
            <a:xfrm>
              <a:off x="3197411" y="2806671"/>
              <a:ext cx="384466" cy="211462"/>
            </a:xfrm>
            <a:custGeom>
              <a:avLst/>
              <a:gdLst/>
              <a:ahLst/>
              <a:cxnLst/>
              <a:rect l="l" t="t" r="r" b="b"/>
              <a:pathLst>
                <a:path w="2169" h="1193" extrusionOk="0">
                  <a:moveTo>
                    <a:pt x="1" y="898"/>
                  </a:moveTo>
                  <a:cubicBezTo>
                    <a:pt x="1" y="898"/>
                    <a:pt x="313" y="165"/>
                    <a:pt x="1016" y="83"/>
                  </a:cubicBezTo>
                  <a:cubicBezTo>
                    <a:pt x="1722" y="0"/>
                    <a:pt x="2130" y="217"/>
                    <a:pt x="2156" y="269"/>
                  </a:cubicBezTo>
                  <a:cubicBezTo>
                    <a:pt x="2169" y="299"/>
                    <a:pt x="1852" y="794"/>
                    <a:pt x="1315" y="1023"/>
                  </a:cubicBezTo>
                  <a:cubicBezTo>
                    <a:pt x="924" y="1188"/>
                    <a:pt x="356" y="1192"/>
                    <a:pt x="1" y="89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63;p15">
              <a:extLst>
                <a:ext uri="{FF2B5EF4-FFF2-40B4-BE49-F238E27FC236}">
                  <a16:creationId xmlns:a16="http://schemas.microsoft.com/office/drawing/2014/main" id="{59E2E29F-7F15-4CF7-AEF2-59B34B4596AC}"/>
                </a:ext>
              </a:extLst>
            </p:cNvPr>
            <p:cNvSpPr/>
            <p:nvPr/>
          </p:nvSpPr>
          <p:spPr>
            <a:xfrm>
              <a:off x="2990732" y="2585281"/>
              <a:ext cx="302220" cy="373648"/>
            </a:xfrm>
            <a:custGeom>
              <a:avLst/>
              <a:gdLst/>
              <a:ahLst/>
              <a:cxnLst/>
              <a:rect l="l" t="t" r="r" b="b"/>
              <a:pathLst>
                <a:path w="1705" h="2108" extrusionOk="0">
                  <a:moveTo>
                    <a:pt x="1093" y="2108"/>
                  </a:moveTo>
                  <a:cubicBezTo>
                    <a:pt x="1093" y="2108"/>
                    <a:pt x="313" y="1969"/>
                    <a:pt x="157" y="1275"/>
                  </a:cubicBezTo>
                  <a:cubicBezTo>
                    <a:pt x="1" y="581"/>
                    <a:pt x="200" y="61"/>
                    <a:pt x="252" y="31"/>
                  </a:cubicBezTo>
                  <a:cubicBezTo>
                    <a:pt x="300" y="0"/>
                    <a:pt x="1705" y="1188"/>
                    <a:pt x="1093" y="2108"/>
                  </a:cubicBezTo>
                  <a:close/>
                </a:path>
              </a:pathLst>
            </a:custGeom>
            <a:solidFill>
              <a:srgbClr val="72B8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64;p15">
              <a:extLst>
                <a:ext uri="{FF2B5EF4-FFF2-40B4-BE49-F238E27FC236}">
                  <a16:creationId xmlns:a16="http://schemas.microsoft.com/office/drawing/2014/main" id="{6FC9613A-96F0-4F33-A869-2A37009B2C7A}"/>
                </a:ext>
              </a:extLst>
            </p:cNvPr>
            <p:cNvSpPr/>
            <p:nvPr/>
          </p:nvSpPr>
          <p:spPr>
            <a:xfrm>
              <a:off x="3022993" y="3137072"/>
              <a:ext cx="395988" cy="195332"/>
            </a:xfrm>
            <a:custGeom>
              <a:avLst/>
              <a:gdLst/>
              <a:ahLst/>
              <a:cxnLst/>
              <a:rect l="l" t="t" r="r" b="b"/>
              <a:pathLst>
                <a:path w="2234" h="1102" extrusionOk="0">
                  <a:moveTo>
                    <a:pt x="1" y="677"/>
                  </a:moveTo>
                  <a:cubicBezTo>
                    <a:pt x="1" y="677"/>
                    <a:pt x="417" y="1"/>
                    <a:pt x="1128" y="22"/>
                  </a:cubicBezTo>
                  <a:cubicBezTo>
                    <a:pt x="1835" y="44"/>
                    <a:pt x="2208" y="326"/>
                    <a:pt x="2225" y="382"/>
                  </a:cubicBezTo>
                  <a:cubicBezTo>
                    <a:pt x="2234" y="412"/>
                    <a:pt x="1848" y="850"/>
                    <a:pt x="1280" y="998"/>
                  </a:cubicBezTo>
                  <a:cubicBezTo>
                    <a:pt x="868" y="1102"/>
                    <a:pt x="309" y="1019"/>
                    <a:pt x="1" y="67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65;p15">
              <a:extLst>
                <a:ext uri="{FF2B5EF4-FFF2-40B4-BE49-F238E27FC236}">
                  <a16:creationId xmlns:a16="http://schemas.microsoft.com/office/drawing/2014/main" id="{0590A49F-4893-4060-8566-EDB7260D2262}"/>
                </a:ext>
              </a:extLst>
            </p:cNvPr>
            <p:cNvSpPr/>
            <p:nvPr/>
          </p:nvSpPr>
          <p:spPr>
            <a:xfrm>
              <a:off x="3366511" y="2440110"/>
              <a:ext cx="384466" cy="211462"/>
            </a:xfrm>
            <a:custGeom>
              <a:avLst/>
              <a:gdLst/>
              <a:ahLst/>
              <a:cxnLst/>
              <a:rect l="l" t="t" r="r" b="b"/>
              <a:pathLst>
                <a:path w="2169" h="1193" extrusionOk="0">
                  <a:moveTo>
                    <a:pt x="1" y="898"/>
                  </a:moveTo>
                  <a:cubicBezTo>
                    <a:pt x="1" y="898"/>
                    <a:pt x="313" y="165"/>
                    <a:pt x="1015" y="82"/>
                  </a:cubicBezTo>
                  <a:cubicBezTo>
                    <a:pt x="1718" y="0"/>
                    <a:pt x="2130" y="217"/>
                    <a:pt x="2156" y="269"/>
                  </a:cubicBezTo>
                  <a:cubicBezTo>
                    <a:pt x="2169" y="299"/>
                    <a:pt x="1852" y="793"/>
                    <a:pt x="1310" y="1023"/>
                  </a:cubicBezTo>
                  <a:cubicBezTo>
                    <a:pt x="924" y="1184"/>
                    <a:pt x="356" y="1192"/>
                    <a:pt x="1" y="89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66;p15">
              <a:extLst>
                <a:ext uri="{FF2B5EF4-FFF2-40B4-BE49-F238E27FC236}">
                  <a16:creationId xmlns:a16="http://schemas.microsoft.com/office/drawing/2014/main" id="{771817F8-9E97-4A6E-8D3B-6318867BC0A9}"/>
                </a:ext>
              </a:extLst>
            </p:cNvPr>
            <p:cNvSpPr/>
            <p:nvPr/>
          </p:nvSpPr>
          <p:spPr>
            <a:xfrm>
              <a:off x="3160542" y="2218721"/>
              <a:ext cx="301511" cy="373648"/>
            </a:xfrm>
            <a:custGeom>
              <a:avLst/>
              <a:gdLst/>
              <a:ahLst/>
              <a:cxnLst/>
              <a:rect l="l" t="t" r="r" b="b"/>
              <a:pathLst>
                <a:path w="1701" h="2108" extrusionOk="0">
                  <a:moveTo>
                    <a:pt x="1089" y="2108"/>
                  </a:moveTo>
                  <a:cubicBezTo>
                    <a:pt x="1089" y="2108"/>
                    <a:pt x="309" y="1969"/>
                    <a:pt x="153" y="1275"/>
                  </a:cubicBezTo>
                  <a:cubicBezTo>
                    <a:pt x="1" y="586"/>
                    <a:pt x="196" y="57"/>
                    <a:pt x="248" y="31"/>
                  </a:cubicBezTo>
                  <a:cubicBezTo>
                    <a:pt x="296" y="0"/>
                    <a:pt x="1700" y="1188"/>
                    <a:pt x="1089" y="210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67;p15">
              <a:extLst>
                <a:ext uri="{FF2B5EF4-FFF2-40B4-BE49-F238E27FC236}">
                  <a16:creationId xmlns:a16="http://schemas.microsoft.com/office/drawing/2014/main" id="{F1A4B7ED-F724-4EFD-BBF2-F4B8BFA10524}"/>
                </a:ext>
              </a:extLst>
            </p:cNvPr>
            <p:cNvSpPr/>
            <p:nvPr/>
          </p:nvSpPr>
          <p:spPr>
            <a:xfrm>
              <a:off x="3507251" y="1951245"/>
              <a:ext cx="352206" cy="259143"/>
            </a:xfrm>
            <a:custGeom>
              <a:avLst/>
              <a:gdLst/>
              <a:ahLst/>
              <a:cxnLst/>
              <a:rect l="l" t="t" r="r" b="b"/>
              <a:pathLst>
                <a:path w="1987" h="1462" extrusionOk="0">
                  <a:moveTo>
                    <a:pt x="0" y="1254"/>
                  </a:moveTo>
                  <a:cubicBezTo>
                    <a:pt x="0" y="1254"/>
                    <a:pt x="143" y="469"/>
                    <a:pt x="811" y="235"/>
                  </a:cubicBezTo>
                  <a:cubicBezTo>
                    <a:pt x="1479" y="1"/>
                    <a:pt x="1930" y="126"/>
                    <a:pt x="1964" y="174"/>
                  </a:cubicBezTo>
                  <a:cubicBezTo>
                    <a:pt x="1986" y="200"/>
                    <a:pt x="1782" y="746"/>
                    <a:pt x="1305" y="1089"/>
                  </a:cubicBezTo>
                  <a:cubicBezTo>
                    <a:pt x="963" y="1332"/>
                    <a:pt x="412" y="1462"/>
                    <a:pt x="0" y="125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68;p15">
              <a:extLst>
                <a:ext uri="{FF2B5EF4-FFF2-40B4-BE49-F238E27FC236}">
                  <a16:creationId xmlns:a16="http://schemas.microsoft.com/office/drawing/2014/main" id="{90B30638-EAB0-4594-B4AB-FCFC0B04704B}"/>
                </a:ext>
              </a:extLst>
            </p:cNvPr>
            <p:cNvSpPr/>
            <p:nvPr/>
          </p:nvSpPr>
          <p:spPr>
            <a:xfrm>
              <a:off x="3245092" y="1835144"/>
              <a:ext cx="317641" cy="340679"/>
            </a:xfrm>
            <a:custGeom>
              <a:avLst/>
              <a:gdLst/>
              <a:ahLst/>
              <a:cxnLst/>
              <a:rect l="l" t="t" r="r" b="b"/>
              <a:pathLst>
                <a:path w="1792" h="1922" extrusionOk="0">
                  <a:moveTo>
                    <a:pt x="1397" y="1887"/>
                  </a:moveTo>
                  <a:cubicBezTo>
                    <a:pt x="1397" y="1887"/>
                    <a:pt x="603" y="1922"/>
                    <a:pt x="304" y="1280"/>
                  </a:cubicBezTo>
                  <a:cubicBezTo>
                    <a:pt x="1" y="634"/>
                    <a:pt x="83" y="79"/>
                    <a:pt x="122" y="40"/>
                  </a:cubicBezTo>
                  <a:cubicBezTo>
                    <a:pt x="166" y="1"/>
                    <a:pt x="1791" y="859"/>
                    <a:pt x="1397" y="188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69;p15">
              <a:extLst>
                <a:ext uri="{FF2B5EF4-FFF2-40B4-BE49-F238E27FC236}">
                  <a16:creationId xmlns:a16="http://schemas.microsoft.com/office/drawing/2014/main" id="{C2A0AFAC-7C24-4862-9EBF-86741DC1C1B8}"/>
                </a:ext>
              </a:extLst>
            </p:cNvPr>
            <p:cNvSpPr/>
            <p:nvPr/>
          </p:nvSpPr>
          <p:spPr>
            <a:xfrm>
              <a:off x="3436527" y="1366485"/>
              <a:ext cx="239117" cy="444372"/>
            </a:xfrm>
            <a:custGeom>
              <a:avLst/>
              <a:gdLst/>
              <a:ahLst/>
              <a:cxnLst/>
              <a:rect l="l" t="t" r="r" b="b"/>
              <a:pathLst>
                <a:path w="1349" h="2507" extrusionOk="0">
                  <a:moveTo>
                    <a:pt x="737" y="2506"/>
                  </a:moveTo>
                  <a:cubicBezTo>
                    <a:pt x="737" y="2506"/>
                    <a:pt x="0" y="2012"/>
                    <a:pt x="156" y="1236"/>
                  </a:cubicBezTo>
                  <a:cubicBezTo>
                    <a:pt x="308" y="460"/>
                    <a:pt x="746" y="13"/>
                    <a:pt x="811" y="4"/>
                  </a:cubicBezTo>
                  <a:cubicBezTo>
                    <a:pt x="850" y="0"/>
                    <a:pt x="1288" y="620"/>
                    <a:pt x="1327" y="1301"/>
                  </a:cubicBezTo>
                  <a:cubicBezTo>
                    <a:pt x="1349" y="1747"/>
                    <a:pt x="1145" y="2246"/>
                    <a:pt x="737" y="250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70;p15">
              <a:extLst>
                <a:ext uri="{FF2B5EF4-FFF2-40B4-BE49-F238E27FC236}">
                  <a16:creationId xmlns:a16="http://schemas.microsoft.com/office/drawing/2014/main" id="{87476785-4914-4C5E-A7B0-F01DDF1BBB8D}"/>
                </a:ext>
              </a:extLst>
            </p:cNvPr>
            <p:cNvSpPr/>
            <p:nvPr/>
          </p:nvSpPr>
          <p:spPr>
            <a:xfrm>
              <a:off x="2923908" y="1764419"/>
              <a:ext cx="657262" cy="1627887"/>
            </a:xfrm>
            <a:custGeom>
              <a:avLst/>
              <a:gdLst/>
              <a:ahLst/>
              <a:cxnLst/>
              <a:rect l="l" t="t" r="r" b="b"/>
              <a:pathLst>
                <a:path w="3708" h="9184" extrusionOk="0">
                  <a:moveTo>
                    <a:pt x="3595" y="1"/>
                  </a:moveTo>
                  <a:cubicBezTo>
                    <a:pt x="3205" y="4922"/>
                    <a:pt x="9" y="9102"/>
                    <a:pt x="0" y="9115"/>
                  </a:cubicBezTo>
                  <a:lnTo>
                    <a:pt x="91" y="9184"/>
                  </a:lnTo>
                  <a:cubicBezTo>
                    <a:pt x="100" y="9171"/>
                    <a:pt x="3313" y="4965"/>
                    <a:pt x="3707" y="14"/>
                  </a:cubicBezTo>
                  <a:lnTo>
                    <a:pt x="359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71;p15">
              <a:extLst>
                <a:ext uri="{FF2B5EF4-FFF2-40B4-BE49-F238E27FC236}">
                  <a16:creationId xmlns:a16="http://schemas.microsoft.com/office/drawing/2014/main" id="{DC88F325-F42A-413A-8079-E526DAA2D009}"/>
                </a:ext>
              </a:extLst>
            </p:cNvPr>
            <p:cNvSpPr/>
            <p:nvPr/>
          </p:nvSpPr>
          <p:spPr>
            <a:xfrm>
              <a:off x="1376124" y="2851871"/>
              <a:ext cx="292116" cy="384461"/>
            </a:xfrm>
            <a:custGeom>
              <a:avLst/>
              <a:gdLst/>
              <a:ahLst/>
              <a:cxnLst/>
              <a:rect l="l" t="t" r="r" b="b"/>
              <a:pathLst>
                <a:path w="1648" h="2169" extrusionOk="0">
                  <a:moveTo>
                    <a:pt x="685" y="2169"/>
                  </a:moveTo>
                  <a:cubicBezTo>
                    <a:pt x="685" y="2169"/>
                    <a:pt x="1448" y="1965"/>
                    <a:pt x="1548" y="1263"/>
                  </a:cubicBezTo>
                  <a:cubicBezTo>
                    <a:pt x="1648" y="565"/>
                    <a:pt x="1409" y="53"/>
                    <a:pt x="1357" y="27"/>
                  </a:cubicBezTo>
                  <a:cubicBezTo>
                    <a:pt x="1305" y="1"/>
                    <a:pt x="0" y="1302"/>
                    <a:pt x="685" y="216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72;p15">
              <a:extLst>
                <a:ext uri="{FF2B5EF4-FFF2-40B4-BE49-F238E27FC236}">
                  <a16:creationId xmlns:a16="http://schemas.microsoft.com/office/drawing/2014/main" id="{16EC6DB4-2C78-40BD-ADE8-F62B1C1449DA}"/>
                </a:ext>
              </a:extLst>
            </p:cNvPr>
            <p:cNvSpPr/>
            <p:nvPr/>
          </p:nvSpPr>
          <p:spPr>
            <a:xfrm>
              <a:off x="942560" y="2785046"/>
              <a:ext cx="384466" cy="211639"/>
            </a:xfrm>
            <a:custGeom>
              <a:avLst/>
              <a:gdLst/>
              <a:ahLst/>
              <a:cxnLst/>
              <a:rect l="l" t="t" r="r" b="b"/>
              <a:pathLst>
                <a:path w="2169" h="1194" extrusionOk="0">
                  <a:moveTo>
                    <a:pt x="2169" y="903"/>
                  </a:moveTo>
                  <a:cubicBezTo>
                    <a:pt x="2169" y="903"/>
                    <a:pt x="1857" y="170"/>
                    <a:pt x="1154" y="83"/>
                  </a:cubicBezTo>
                  <a:cubicBezTo>
                    <a:pt x="448" y="1"/>
                    <a:pt x="40" y="222"/>
                    <a:pt x="14" y="274"/>
                  </a:cubicBezTo>
                  <a:cubicBezTo>
                    <a:pt x="1" y="304"/>
                    <a:pt x="317" y="794"/>
                    <a:pt x="855" y="1024"/>
                  </a:cubicBezTo>
                  <a:cubicBezTo>
                    <a:pt x="1245" y="1189"/>
                    <a:pt x="1809" y="1193"/>
                    <a:pt x="2169" y="90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73;p15">
              <a:extLst>
                <a:ext uri="{FF2B5EF4-FFF2-40B4-BE49-F238E27FC236}">
                  <a16:creationId xmlns:a16="http://schemas.microsoft.com/office/drawing/2014/main" id="{A451017D-AF76-4ED9-AA4F-B684B104247C}"/>
                </a:ext>
              </a:extLst>
            </p:cNvPr>
            <p:cNvSpPr/>
            <p:nvPr/>
          </p:nvSpPr>
          <p:spPr>
            <a:xfrm>
              <a:off x="1231662" y="2563833"/>
              <a:ext cx="301333" cy="374357"/>
            </a:xfrm>
            <a:custGeom>
              <a:avLst/>
              <a:gdLst/>
              <a:ahLst/>
              <a:cxnLst/>
              <a:rect l="l" t="t" r="r" b="b"/>
              <a:pathLst>
                <a:path w="1700" h="2112" extrusionOk="0">
                  <a:moveTo>
                    <a:pt x="612" y="2112"/>
                  </a:moveTo>
                  <a:cubicBezTo>
                    <a:pt x="612" y="2112"/>
                    <a:pt x="1392" y="1969"/>
                    <a:pt x="1548" y="1279"/>
                  </a:cubicBezTo>
                  <a:cubicBezTo>
                    <a:pt x="1700" y="585"/>
                    <a:pt x="1505" y="61"/>
                    <a:pt x="1453" y="30"/>
                  </a:cubicBezTo>
                  <a:cubicBezTo>
                    <a:pt x="1405" y="0"/>
                    <a:pt x="0" y="1192"/>
                    <a:pt x="612" y="211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74;p15">
              <a:extLst>
                <a:ext uri="{FF2B5EF4-FFF2-40B4-BE49-F238E27FC236}">
                  <a16:creationId xmlns:a16="http://schemas.microsoft.com/office/drawing/2014/main" id="{4B4A5E3C-BEED-42AC-A424-52F2072E4E1F}"/>
                </a:ext>
              </a:extLst>
            </p:cNvPr>
            <p:cNvSpPr/>
            <p:nvPr/>
          </p:nvSpPr>
          <p:spPr>
            <a:xfrm>
              <a:off x="1105634" y="3115624"/>
              <a:ext cx="395988" cy="195332"/>
            </a:xfrm>
            <a:custGeom>
              <a:avLst/>
              <a:gdLst/>
              <a:ahLst/>
              <a:cxnLst/>
              <a:rect l="l" t="t" r="r" b="b"/>
              <a:pathLst>
                <a:path w="2234" h="1102" extrusionOk="0">
                  <a:moveTo>
                    <a:pt x="2233" y="681"/>
                  </a:moveTo>
                  <a:cubicBezTo>
                    <a:pt x="2233" y="681"/>
                    <a:pt x="1812" y="0"/>
                    <a:pt x="1106" y="22"/>
                  </a:cubicBezTo>
                  <a:cubicBezTo>
                    <a:pt x="399" y="48"/>
                    <a:pt x="26" y="325"/>
                    <a:pt x="9" y="382"/>
                  </a:cubicBezTo>
                  <a:cubicBezTo>
                    <a:pt x="0" y="416"/>
                    <a:pt x="386" y="854"/>
                    <a:pt x="954" y="997"/>
                  </a:cubicBezTo>
                  <a:cubicBezTo>
                    <a:pt x="1366" y="1101"/>
                    <a:pt x="1925" y="1023"/>
                    <a:pt x="2233" y="68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75;p15">
              <a:extLst>
                <a:ext uri="{FF2B5EF4-FFF2-40B4-BE49-F238E27FC236}">
                  <a16:creationId xmlns:a16="http://schemas.microsoft.com/office/drawing/2014/main" id="{0950F600-6F92-4986-BFE1-875AC9F8372E}"/>
                </a:ext>
              </a:extLst>
            </p:cNvPr>
            <p:cNvSpPr/>
            <p:nvPr/>
          </p:nvSpPr>
          <p:spPr>
            <a:xfrm>
              <a:off x="773637" y="2418485"/>
              <a:ext cx="384289" cy="211462"/>
            </a:xfrm>
            <a:custGeom>
              <a:avLst/>
              <a:gdLst/>
              <a:ahLst/>
              <a:cxnLst/>
              <a:rect l="l" t="t" r="r" b="b"/>
              <a:pathLst>
                <a:path w="2168" h="1193" extrusionOk="0">
                  <a:moveTo>
                    <a:pt x="2168" y="902"/>
                  </a:moveTo>
                  <a:cubicBezTo>
                    <a:pt x="2168" y="902"/>
                    <a:pt x="1856" y="170"/>
                    <a:pt x="1153" y="83"/>
                  </a:cubicBezTo>
                  <a:cubicBezTo>
                    <a:pt x="447" y="1"/>
                    <a:pt x="39" y="222"/>
                    <a:pt x="13" y="274"/>
                  </a:cubicBezTo>
                  <a:cubicBezTo>
                    <a:pt x="0" y="304"/>
                    <a:pt x="317" y="798"/>
                    <a:pt x="854" y="1024"/>
                  </a:cubicBezTo>
                  <a:cubicBezTo>
                    <a:pt x="1244" y="1189"/>
                    <a:pt x="1812" y="1193"/>
                    <a:pt x="2168" y="90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76;p15">
              <a:extLst>
                <a:ext uri="{FF2B5EF4-FFF2-40B4-BE49-F238E27FC236}">
                  <a16:creationId xmlns:a16="http://schemas.microsoft.com/office/drawing/2014/main" id="{E518B74B-2F3C-45A1-B562-6B648C27CA77}"/>
                </a:ext>
              </a:extLst>
            </p:cNvPr>
            <p:cNvSpPr/>
            <p:nvPr/>
          </p:nvSpPr>
          <p:spPr>
            <a:xfrm>
              <a:off x="1062562" y="2197096"/>
              <a:ext cx="301334" cy="374535"/>
            </a:xfrm>
            <a:custGeom>
              <a:avLst/>
              <a:gdLst/>
              <a:ahLst/>
              <a:cxnLst/>
              <a:rect l="l" t="t" r="r" b="b"/>
              <a:pathLst>
                <a:path w="1700" h="2113" extrusionOk="0">
                  <a:moveTo>
                    <a:pt x="612" y="2112"/>
                  </a:moveTo>
                  <a:cubicBezTo>
                    <a:pt x="612" y="2112"/>
                    <a:pt x="1392" y="1974"/>
                    <a:pt x="1548" y="1280"/>
                  </a:cubicBezTo>
                  <a:cubicBezTo>
                    <a:pt x="1700" y="586"/>
                    <a:pt x="1505" y="62"/>
                    <a:pt x="1453" y="31"/>
                  </a:cubicBezTo>
                  <a:cubicBezTo>
                    <a:pt x="1405" y="1"/>
                    <a:pt x="0" y="1193"/>
                    <a:pt x="612" y="211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77;p15">
              <a:extLst>
                <a:ext uri="{FF2B5EF4-FFF2-40B4-BE49-F238E27FC236}">
                  <a16:creationId xmlns:a16="http://schemas.microsoft.com/office/drawing/2014/main" id="{3837DDD3-70BC-4949-9F5B-8BFD58DD6215}"/>
                </a:ext>
              </a:extLst>
            </p:cNvPr>
            <p:cNvSpPr/>
            <p:nvPr/>
          </p:nvSpPr>
          <p:spPr>
            <a:xfrm>
              <a:off x="665158" y="1930506"/>
              <a:ext cx="352206" cy="259143"/>
            </a:xfrm>
            <a:custGeom>
              <a:avLst/>
              <a:gdLst/>
              <a:ahLst/>
              <a:cxnLst/>
              <a:rect l="l" t="t" r="r" b="b"/>
              <a:pathLst>
                <a:path w="1987" h="1462" extrusionOk="0">
                  <a:moveTo>
                    <a:pt x="1987" y="1249"/>
                  </a:moveTo>
                  <a:cubicBezTo>
                    <a:pt x="1987" y="1249"/>
                    <a:pt x="1843" y="469"/>
                    <a:pt x="1176" y="235"/>
                  </a:cubicBezTo>
                  <a:cubicBezTo>
                    <a:pt x="508" y="0"/>
                    <a:pt x="57" y="126"/>
                    <a:pt x="22" y="170"/>
                  </a:cubicBezTo>
                  <a:cubicBezTo>
                    <a:pt x="1" y="196"/>
                    <a:pt x="205" y="746"/>
                    <a:pt x="681" y="1089"/>
                  </a:cubicBezTo>
                  <a:cubicBezTo>
                    <a:pt x="1024" y="1332"/>
                    <a:pt x="1575" y="1462"/>
                    <a:pt x="1987" y="124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78;p15">
              <a:extLst>
                <a:ext uri="{FF2B5EF4-FFF2-40B4-BE49-F238E27FC236}">
                  <a16:creationId xmlns:a16="http://schemas.microsoft.com/office/drawing/2014/main" id="{35057279-AD07-4D58-AD14-657C6CE0E49B}"/>
                </a:ext>
              </a:extLst>
            </p:cNvPr>
            <p:cNvSpPr/>
            <p:nvPr/>
          </p:nvSpPr>
          <p:spPr>
            <a:xfrm>
              <a:off x="961881" y="1813696"/>
              <a:ext cx="317464" cy="340679"/>
            </a:xfrm>
            <a:custGeom>
              <a:avLst/>
              <a:gdLst/>
              <a:ahLst/>
              <a:cxnLst/>
              <a:rect l="l" t="t" r="r" b="b"/>
              <a:pathLst>
                <a:path w="1791" h="1922" extrusionOk="0">
                  <a:moveTo>
                    <a:pt x="395" y="1886"/>
                  </a:moveTo>
                  <a:cubicBezTo>
                    <a:pt x="395" y="1886"/>
                    <a:pt x="1188" y="1921"/>
                    <a:pt x="1488" y="1279"/>
                  </a:cubicBezTo>
                  <a:cubicBezTo>
                    <a:pt x="1791" y="638"/>
                    <a:pt x="1709" y="83"/>
                    <a:pt x="1670" y="44"/>
                  </a:cubicBezTo>
                  <a:cubicBezTo>
                    <a:pt x="1626" y="0"/>
                    <a:pt x="0" y="859"/>
                    <a:pt x="395" y="188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79;p15">
              <a:extLst>
                <a:ext uri="{FF2B5EF4-FFF2-40B4-BE49-F238E27FC236}">
                  <a16:creationId xmlns:a16="http://schemas.microsoft.com/office/drawing/2014/main" id="{D0B0B4B7-50F6-40CE-AF2E-0880E89F1170}"/>
                </a:ext>
              </a:extLst>
            </p:cNvPr>
            <p:cNvSpPr/>
            <p:nvPr/>
          </p:nvSpPr>
          <p:spPr>
            <a:xfrm>
              <a:off x="848793" y="1345569"/>
              <a:ext cx="239294" cy="444549"/>
            </a:xfrm>
            <a:custGeom>
              <a:avLst/>
              <a:gdLst/>
              <a:ahLst/>
              <a:cxnLst/>
              <a:rect l="l" t="t" r="r" b="b"/>
              <a:pathLst>
                <a:path w="1350" h="2508" extrusionOk="0">
                  <a:moveTo>
                    <a:pt x="612" y="2507"/>
                  </a:moveTo>
                  <a:cubicBezTo>
                    <a:pt x="612" y="2507"/>
                    <a:pt x="1349" y="2013"/>
                    <a:pt x="1193" y="1237"/>
                  </a:cubicBezTo>
                  <a:cubicBezTo>
                    <a:pt x="1042" y="461"/>
                    <a:pt x="604" y="10"/>
                    <a:pt x="539" y="1"/>
                  </a:cubicBezTo>
                  <a:cubicBezTo>
                    <a:pt x="500" y="1"/>
                    <a:pt x="62" y="621"/>
                    <a:pt x="23" y="1302"/>
                  </a:cubicBezTo>
                  <a:cubicBezTo>
                    <a:pt x="1" y="1744"/>
                    <a:pt x="200" y="2243"/>
                    <a:pt x="612" y="250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80;p15">
              <a:extLst>
                <a:ext uri="{FF2B5EF4-FFF2-40B4-BE49-F238E27FC236}">
                  <a16:creationId xmlns:a16="http://schemas.microsoft.com/office/drawing/2014/main" id="{FE809745-32FC-4816-9C1D-66B8ABDC3CF3}"/>
                </a:ext>
              </a:extLst>
            </p:cNvPr>
            <p:cNvSpPr/>
            <p:nvPr/>
          </p:nvSpPr>
          <p:spPr>
            <a:xfrm>
              <a:off x="943447" y="1743681"/>
              <a:ext cx="657262" cy="1627178"/>
            </a:xfrm>
            <a:custGeom>
              <a:avLst/>
              <a:gdLst/>
              <a:ahLst/>
              <a:cxnLst/>
              <a:rect l="l" t="t" r="r" b="b"/>
              <a:pathLst>
                <a:path w="3708" h="9180" extrusionOk="0">
                  <a:moveTo>
                    <a:pt x="113" y="1"/>
                  </a:moveTo>
                  <a:lnTo>
                    <a:pt x="0" y="10"/>
                  </a:lnTo>
                  <a:cubicBezTo>
                    <a:pt x="391" y="4961"/>
                    <a:pt x="3603" y="9167"/>
                    <a:pt x="3616" y="9180"/>
                  </a:cubicBezTo>
                  <a:lnTo>
                    <a:pt x="3707" y="9110"/>
                  </a:lnTo>
                  <a:cubicBezTo>
                    <a:pt x="3699" y="9097"/>
                    <a:pt x="503" y="4918"/>
                    <a:pt x="11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81;p15">
              <a:extLst>
                <a:ext uri="{FF2B5EF4-FFF2-40B4-BE49-F238E27FC236}">
                  <a16:creationId xmlns:a16="http://schemas.microsoft.com/office/drawing/2014/main" id="{391C316B-DF3D-45C5-8E00-1B1F97D6E4CB}"/>
                </a:ext>
              </a:extLst>
            </p:cNvPr>
            <p:cNvSpPr/>
            <p:nvPr/>
          </p:nvSpPr>
          <p:spPr>
            <a:xfrm>
              <a:off x="3069965" y="3403839"/>
              <a:ext cx="768578" cy="913914"/>
            </a:xfrm>
            <a:custGeom>
              <a:avLst/>
              <a:gdLst/>
              <a:ahLst/>
              <a:cxnLst/>
              <a:rect l="l" t="t" r="r" b="b"/>
              <a:pathLst>
                <a:path w="4336" h="5156" extrusionOk="0">
                  <a:moveTo>
                    <a:pt x="581" y="4774"/>
                  </a:moveTo>
                  <a:cubicBezTo>
                    <a:pt x="581" y="4774"/>
                    <a:pt x="0" y="3776"/>
                    <a:pt x="482" y="2502"/>
                  </a:cubicBezTo>
                  <a:cubicBezTo>
                    <a:pt x="1427" y="0"/>
                    <a:pt x="4336" y="989"/>
                    <a:pt x="2753" y="3776"/>
                  </a:cubicBezTo>
                  <a:cubicBezTo>
                    <a:pt x="1969" y="5155"/>
                    <a:pt x="642" y="4748"/>
                    <a:pt x="581" y="477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82;p15">
              <a:extLst>
                <a:ext uri="{FF2B5EF4-FFF2-40B4-BE49-F238E27FC236}">
                  <a16:creationId xmlns:a16="http://schemas.microsoft.com/office/drawing/2014/main" id="{8E4AB4B9-F47D-4F8A-8260-A5F6921AE48F}"/>
                </a:ext>
              </a:extLst>
            </p:cNvPr>
            <p:cNvSpPr/>
            <p:nvPr/>
          </p:nvSpPr>
          <p:spPr>
            <a:xfrm>
              <a:off x="3182876" y="3684963"/>
              <a:ext cx="389075" cy="472910"/>
            </a:xfrm>
            <a:custGeom>
              <a:avLst/>
              <a:gdLst/>
              <a:ahLst/>
              <a:cxnLst/>
              <a:rect l="l" t="t" r="r" b="b"/>
              <a:pathLst>
                <a:path w="2195" h="2668" extrusionOk="0">
                  <a:moveTo>
                    <a:pt x="239" y="2667"/>
                  </a:moveTo>
                  <a:cubicBezTo>
                    <a:pt x="239" y="2667"/>
                    <a:pt x="287" y="2542"/>
                    <a:pt x="404" y="2294"/>
                  </a:cubicBezTo>
                  <a:cubicBezTo>
                    <a:pt x="386" y="2299"/>
                    <a:pt x="334" y="2286"/>
                    <a:pt x="226" y="2130"/>
                  </a:cubicBezTo>
                  <a:cubicBezTo>
                    <a:pt x="105" y="1948"/>
                    <a:pt x="1" y="1592"/>
                    <a:pt x="1" y="1592"/>
                  </a:cubicBezTo>
                  <a:lnTo>
                    <a:pt x="404" y="2290"/>
                  </a:lnTo>
                  <a:cubicBezTo>
                    <a:pt x="469" y="2160"/>
                    <a:pt x="547" y="1995"/>
                    <a:pt x="655" y="1796"/>
                  </a:cubicBezTo>
                  <a:cubicBezTo>
                    <a:pt x="621" y="1774"/>
                    <a:pt x="573" y="1692"/>
                    <a:pt x="521" y="1488"/>
                  </a:cubicBezTo>
                  <a:cubicBezTo>
                    <a:pt x="438" y="1176"/>
                    <a:pt x="473" y="617"/>
                    <a:pt x="473" y="617"/>
                  </a:cubicBezTo>
                  <a:lnTo>
                    <a:pt x="681" y="1753"/>
                  </a:lnTo>
                  <a:cubicBezTo>
                    <a:pt x="759" y="1609"/>
                    <a:pt x="850" y="1445"/>
                    <a:pt x="954" y="1263"/>
                  </a:cubicBezTo>
                  <a:cubicBezTo>
                    <a:pt x="976" y="1228"/>
                    <a:pt x="998" y="1189"/>
                    <a:pt x="1019" y="1154"/>
                  </a:cubicBezTo>
                  <a:cubicBezTo>
                    <a:pt x="989" y="1111"/>
                    <a:pt x="954" y="1028"/>
                    <a:pt x="911" y="872"/>
                  </a:cubicBezTo>
                  <a:cubicBezTo>
                    <a:pt x="829" y="560"/>
                    <a:pt x="868" y="1"/>
                    <a:pt x="868" y="1"/>
                  </a:cubicBezTo>
                  <a:lnTo>
                    <a:pt x="1063" y="1085"/>
                  </a:lnTo>
                  <a:cubicBezTo>
                    <a:pt x="1553" y="287"/>
                    <a:pt x="1848" y="70"/>
                    <a:pt x="1848" y="70"/>
                  </a:cubicBezTo>
                  <a:cubicBezTo>
                    <a:pt x="1848" y="70"/>
                    <a:pt x="1531" y="526"/>
                    <a:pt x="1102" y="1215"/>
                  </a:cubicBezTo>
                  <a:lnTo>
                    <a:pt x="2194" y="877"/>
                  </a:lnTo>
                  <a:cubicBezTo>
                    <a:pt x="2194" y="877"/>
                    <a:pt x="1713" y="1167"/>
                    <a:pt x="1401" y="1237"/>
                  </a:cubicBezTo>
                  <a:cubicBezTo>
                    <a:pt x="1206" y="1280"/>
                    <a:pt x="1111" y="1276"/>
                    <a:pt x="1072" y="1263"/>
                  </a:cubicBezTo>
                  <a:cubicBezTo>
                    <a:pt x="967" y="1427"/>
                    <a:pt x="855" y="1609"/>
                    <a:pt x="742" y="1796"/>
                  </a:cubicBezTo>
                  <a:lnTo>
                    <a:pt x="1874" y="1605"/>
                  </a:lnTo>
                  <a:cubicBezTo>
                    <a:pt x="1874" y="1605"/>
                    <a:pt x="1358" y="1831"/>
                    <a:pt x="1037" y="1861"/>
                  </a:cubicBezTo>
                  <a:cubicBezTo>
                    <a:pt x="850" y="1878"/>
                    <a:pt x="759" y="1861"/>
                    <a:pt x="716" y="1844"/>
                  </a:cubicBezTo>
                  <a:cubicBezTo>
                    <a:pt x="629" y="1987"/>
                    <a:pt x="543" y="2138"/>
                    <a:pt x="452" y="2290"/>
                  </a:cubicBezTo>
                  <a:lnTo>
                    <a:pt x="1245" y="2446"/>
                  </a:lnTo>
                  <a:cubicBezTo>
                    <a:pt x="1245" y="2446"/>
                    <a:pt x="868" y="2464"/>
                    <a:pt x="660" y="2407"/>
                  </a:cubicBezTo>
                  <a:cubicBezTo>
                    <a:pt x="495" y="2360"/>
                    <a:pt x="452" y="2320"/>
                    <a:pt x="447" y="2299"/>
                  </a:cubicBezTo>
                  <a:cubicBezTo>
                    <a:pt x="378" y="2420"/>
                    <a:pt x="308" y="2542"/>
                    <a:pt x="239" y="2667"/>
                  </a:cubicBezTo>
                  <a:close/>
                </a:path>
              </a:pathLst>
            </a:custGeom>
            <a:solidFill>
              <a:srgbClr val="0068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83;p15">
              <a:extLst>
                <a:ext uri="{FF2B5EF4-FFF2-40B4-BE49-F238E27FC236}">
                  <a16:creationId xmlns:a16="http://schemas.microsoft.com/office/drawing/2014/main" id="{AB9E7C51-F7B4-4005-8A9E-51EC1139568F}"/>
                </a:ext>
              </a:extLst>
            </p:cNvPr>
            <p:cNvSpPr/>
            <p:nvPr/>
          </p:nvSpPr>
          <p:spPr>
            <a:xfrm>
              <a:off x="304800" y="3064752"/>
              <a:ext cx="835580" cy="915509"/>
            </a:xfrm>
            <a:custGeom>
              <a:avLst/>
              <a:gdLst/>
              <a:ahLst/>
              <a:cxnLst/>
              <a:rect l="l" t="t" r="r" b="b"/>
              <a:pathLst>
                <a:path w="4714" h="5165" extrusionOk="0">
                  <a:moveTo>
                    <a:pt x="3677" y="5165"/>
                  </a:moveTo>
                  <a:cubicBezTo>
                    <a:pt x="3677" y="5165"/>
                    <a:pt x="2519" y="5152"/>
                    <a:pt x="1670" y="4090"/>
                  </a:cubicBezTo>
                  <a:cubicBezTo>
                    <a:pt x="0" y="2000"/>
                    <a:pt x="2337" y="1"/>
                    <a:pt x="3928" y="2789"/>
                  </a:cubicBezTo>
                  <a:cubicBezTo>
                    <a:pt x="4713" y="4163"/>
                    <a:pt x="3681" y="5095"/>
                    <a:pt x="3677" y="516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84;p15">
              <a:extLst>
                <a:ext uri="{FF2B5EF4-FFF2-40B4-BE49-F238E27FC236}">
                  <a16:creationId xmlns:a16="http://schemas.microsoft.com/office/drawing/2014/main" id="{2DD70C29-6E33-4484-BABA-67815311A59A}"/>
                </a:ext>
              </a:extLst>
            </p:cNvPr>
            <p:cNvSpPr/>
            <p:nvPr/>
          </p:nvSpPr>
          <p:spPr>
            <a:xfrm>
              <a:off x="554551" y="3407561"/>
              <a:ext cx="406800" cy="479823"/>
            </a:xfrm>
            <a:custGeom>
              <a:avLst/>
              <a:gdLst/>
              <a:ahLst/>
              <a:cxnLst/>
              <a:rect l="l" t="t" r="r" b="b"/>
              <a:pathLst>
                <a:path w="2295" h="2707" extrusionOk="0">
                  <a:moveTo>
                    <a:pt x="1969" y="2706"/>
                  </a:moveTo>
                  <a:cubicBezTo>
                    <a:pt x="1969" y="2706"/>
                    <a:pt x="1886" y="2606"/>
                    <a:pt x="1735" y="2377"/>
                  </a:cubicBezTo>
                  <a:cubicBezTo>
                    <a:pt x="1730" y="2394"/>
                    <a:pt x="1691" y="2433"/>
                    <a:pt x="1501" y="2446"/>
                  </a:cubicBezTo>
                  <a:cubicBezTo>
                    <a:pt x="1284" y="2459"/>
                    <a:pt x="924" y="2364"/>
                    <a:pt x="924" y="2364"/>
                  </a:cubicBezTo>
                  <a:lnTo>
                    <a:pt x="1730" y="2372"/>
                  </a:lnTo>
                  <a:cubicBezTo>
                    <a:pt x="1652" y="2255"/>
                    <a:pt x="1553" y="2104"/>
                    <a:pt x="1436" y="1908"/>
                  </a:cubicBezTo>
                  <a:cubicBezTo>
                    <a:pt x="1397" y="1921"/>
                    <a:pt x="1301" y="1926"/>
                    <a:pt x="1097" y="1865"/>
                  </a:cubicBezTo>
                  <a:cubicBezTo>
                    <a:pt x="790" y="1778"/>
                    <a:pt x="330" y="1462"/>
                    <a:pt x="330" y="1462"/>
                  </a:cubicBezTo>
                  <a:lnTo>
                    <a:pt x="1410" y="1865"/>
                  </a:lnTo>
                  <a:cubicBezTo>
                    <a:pt x="1323" y="1722"/>
                    <a:pt x="1232" y="1562"/>
                    <a:pt x="1128" y="1379"/>
                  </a:cubicBezTo>
                  <a:cubicBezTo>
                    <a:pt x="1110" y="1340"/>
                    <a:pt x="1089" y="1301"/>
                    <a:pt x="1067" y="1262"/>
                  </a:cubicBezTo>
                  <a:cubicBezTo>
                    <a:pt x="1015" y="1267"/>
                    <a:pt x="924" y="1258"/>
                    <a:pt x="772" y="1215"/>
                  </a:cubicBezTo>
                  <a:cubicBezTo>
                    <a:pt x="460" y="1124"/>
                    <a:pt x="0" y="807"/>
                    <a:pt x="0" y="807"/>
                  </a:cubicBezTo>
                  <a:lnTo>
                    <a:pt x="1028" y="1193"/>
                  </a:lnTo>
                  <a:cubicBezTo>
                    <a:pt x="594" y="365"/>
                    <a:pt x="560" y="1"/>
                    <a:pt x="560" y="1"/>
                  </a:cubicBezTo>
                  <a:cubicBezTo>
                    <a:pt x="560" y="1"/>
                    <a:pt x="790" y="508"/>
                    <a:pt x="1158" y="1228"/>
                  </a:cubicBezTo>
                  <a:lnTo>
                    <a:pt x="1431" y="113"/>
                  </a:lnTo>
                  <a:cubicBezTo>
                    <a:pt x="1431" y="113"/>
                    <a:pt x="1431" y="673"/>
                    <a:pt x="1331" y="981"/>
                  </a:cubicBezTo>
                  <a:cubicBezTo>
                    <a:pt x="1271" y="1171"/>
                    <a:pt x="1219" y="1249"/>
                    <a:pt x="1184" y="1280"/>
                  </a:cubicBezTo>
                  <a:cubicBezTo>
                    <a:pt x="1275" y="1453"/>
                    <a:pt x="1375" y="1640"/>
                    <a:pt x="1479" y="1830"/>
                  </a:cubicBezTo>
                  <a:lnTo>
                    <a:pt x="1891" y="764"/>
                  </a:lnTo>
                  <a:cubicBezTo>
                    <a:pt x="1891" y="764"/>
                    <a:pt x="1821" y="1319"/>
                    <a:pt x="1683" y="1609"/>
                  </a:cubicBezTo>
                  <a:cubicBezTo>
                    <a:pt x="1605" y="1778"/>
                    <a:pt x="1544" y="1852"/>
                    <a:pt x="1505" y="1882"/>
                  </a:cubicBezTo>
                  <a:cubicBezTo>
                    <a:pt x="1583" y="2030"/>
                    <a:pt x="1670" y="2182"/>
                    <a:pt x="1756" y="2333"/>
                  </a:cubicBezTo>
                  <a:lnTo>
                    <a:pt x="2294" y="1735"/>
                  </a:lnTo>
                  <a:cubicBezTo>
                    <a:pt x="2294" y="1735"/>
                    <a:pt x="2116" y="2064"/>
                    <a:pt x="1960" y="2216"/>
                  </a:cubicBezTo>
                  <a:cubicBezTo>
                    <a:pt x="1839" y="2333"/>
                    <a:pt x="1782" y="2346"/>
                    <a:pt x="1761" y="2342"/>
                  </a:cubicBezTo>
                  <a:cubicBezTo>
                    <a:pt x="1830" y="2463"/>
                    <a:pt x="1899" y="2585"/>
                    <a:pt x="1969" y="2706"/>
                  </a:cubicBezTo>
                  <a:close/>
                </a:path>
              </a:pathLst>
            </a:custGeom>
            <a:solidFill>
              <a:srgbClr val="0068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85;p15">
              <a:extLst>
                <a:ext uri="{FF2B5EF4-FFF2-40B4-BE49-F238E27FC236}">
                  <a16:creationId xmlns:a16="http://schemas.microsoft.com/office/drawing/2014/main" id="{BDDEB7D6-0DAF-4F28-BD32-BA56F850329C}"/>
                </a:ext>
              </a:extLst>
            </p:cNvPr>
            <p:cNvSpPr/>
            <p:nvPr/>
          </p:nvSpPr>
          <p:spPr>
            <a:xfrm>
              <a:off x="580607" y="4206798"/>
              <a:ext cx="3327254" cy="523604"/>
            </a:xfrm>
            <a:custGeom>
              <a:avLst/>
              <a:gdLst/>
              <a:ahLst/>
              <a:cxnLst/>
              <a:rect l="l" t="t" r="r" b="b"/>
              <a:pathLst>
                <a:path w="18771" h="2954" extrusionOk="0">
                  <a:moveTo>
                    <a:pt x="9383" y="1"/>
                  </a:moveTo>
                  <a:cubicBezTo>
                    <a:pt x="4202" y="1"/>
                    <a:pt x="1" y="660"/>
                    <a:pt x="1" y="1475"/>
                  </a:cubicBezTo>
                  <a:cubicBezTo>
                    <a:pt x="1" y="2290"/>
                    <a:pt x="4202" y="2953"/>
                    <a:pt x="9383" y="2953"/>
                  </a:cubicBezTo>
                  <a:cubicBezTo>
                    <a:pt x="14569" y="2953"/>
                    <a:pt x="18770" y="2290"/>
                    <a:pt x="18770" y="1475"/>
                  </a:cubicBezTo>
                  <a:cubicBezTo>
                    <a:pt x="18770" y="660"/>
                    <a:pt x="14569" y="1"/>
                    <a:pt x="93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86;p15">
              <a:extLst>
                <a:ext uri="{FF2B5EF4-FFF2-40B4-BE49-F238E27FC236}">
                  <a16:creationId xmlns:a16="http://schemas.microsoft.com/office/drawing/2014/main" id="{0D151458-C5CE-4A6E-B1EF-7C0298724196}"/>
                </a:ext>
              </a:extLst>
            </p:cNvPr>
            <p:cNvSpPr/>
            <p:nvPr/>
          </p:nvSpPr>
          <p:spPr>
            <a:xfrm>
              <a:off x="1517573" y="1245775"/>
              <a:ext cx="1740112" cy="2987414"/>
            </a:xfrm>
            <a:custGeom>
              <a:avLst/>
              <a:gdLst/>
              <a:ahLst/>
              <a:cxnLst/>
              <a:rect l="l" t="t" r="r" b="b"/>
              <a:pathLst>
                <a:path w="9817" h="16854" extrusionOk="0">
                  <a:moveTo>
                    <a:pt x="724" y="0"/>
                  </a:moveTo>
                  <a:cubicBezTo>
                    <a:pt x="325" y="0"/>
                    <a:pt x="0" y="343"/>
                    <a:pt x="0" y="763"/>
                  </a:cubicBezTo>
                  <a:lnTo>
                    <a:pt x="0" y="16090"/>
                  </a:lnTo>
                  <a:cubicBezTo>
                    <a:pt x="0" y="16511"/>
                    <a:pt x="325" y="16853"/>
                    <a:pt x="724" y="16853"/>
                  </a:cubicBezTo>
                  <a:lnTo>
                    <a:pt x="9088" y="16853"/>
                  </a:lnTo>
                  <a:cubicBezTo>
                    <a:pt x="9491" y="16853"/>
                    <a:pt x="9816" y="16511"/>
                    <a:pt x="9816" y="16090"/>
                  </a:cubicBezTo>
                  <a:lnTo>
                    <a:pt x="9816" y="763"/>
                  </a:lnTo>
                  <a:cubicBezTo>
                    <a:pt x="9816" y="343"/>
                    <a:pt x="9491" y="0"/>
                    <a:pt x="90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87;p15">
              <a:extLst>
                <a:ext uri="{FF2B5EF4-FFF2-40B4-BE49-F238E27FC236}">
                  <a16:creationId xmlns:a16="http://schemas.microsoft.com/office/drawing/2014/main" id="{3876FF98-4B33-48C5-90A6-721C3239B2E5}"/>
                </a:ext>
              </a:extLst>
            </p:cNvPr>
            <p:cNvSpPr/>
            <p:nvPr/>
          </p:nvSpPr>
          <p:spPr>
            <a:xfrm>
              <a:off x="1648209" y="1577062"/>
              <a:ext cx="1478838" cy="2347887"/>
            </a:xfrm>
            <a:custGeom>
              <a:avLst/>
              <a:gdLst/>
              <a:ahLst/>
              <a:cxnLst/>
              <a:rect l="l" t="t" r="r" b="b"/>
              <a:pathLst>
                <a:path w="8343" h="13246" extrusionOk="0">
                  <a:moveTo>
                    <a:pt x="0" y="0"/>
                  </a:moveTo>
                  <a:lnTo>
                    <a:pt x="0" y="13246"/>
                  </a:lnTo>
                  <a:lnTo>
                    <a:pt x="8342" y="13246"/>
                  </a:lnTo>
                  <a:lnTo>
                    <a:pt x="83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88;p15">
              <a:extLst>
                <a:ext uri="{FF2B5EF4-FFF2-40B4-BE49-F238E27FC236}">
                  <a16:creationId xmlns:a16="http://schemas.microsoft.com/office/drawing/2014/main" id="{D779EDFB-18D8-4A39-A293-DA3068F69BC7}"/>
                </a:ext>
              </a:extLst>
            </p:cNvPr>
            <p:cNvSpPr/>
            <p:nvPr/>
          </p:nvSpPr>
          <p:spPr>
            <a:xfrm>
              <a:off x="2132999" y="1367194"/>
              <a:ext cx="508190" cy="106174"/>
            </a:xfrm>
            <a:custGeom>
              <a:avLst/>
              <a:gdLst/>
              <a:ahLst/>
              <a:cxnLst/>
              <a:rect l="l" t="t" r="r" b="b"/>
              <a:pathLst>
                <a:path w="2867" h="599" extrusionOk="0">
                  <a:moveTo>
                    <a:pt x="300" y="0"/>
                  </a:moveTo>
                  <a:cubicBezTo>
                    <a:pt x="135" y="0"/>
                    <a:pt x="1" y="135"/>
                    <a:pt x="1" y="300"/>
                  </a:cubicBezTo>
                  <a:cubicBezTo>
                    <a:pt x="1" y="464"/>
                    <a:pt x="135" y="599"/>
                    <a:pt x="300" y="599"/>
                  </a:cubicBezTo>
                  <a:lnTo>
                    <a:pt x="2568" y="599"/>
                  </a:lnTo>
                  <a:cubicBezTo>
                    <a:pt x="2732" y="599"/>
                    <a:pt x="2867" y="464"/>
                    <a:pt x="2867" y="300"/>
                  </a:cubicBezTo>
                  <a:cubicBezTo>
                    <a:pt x="2867" y="135"/>
                    <a:pt x="2732" y="0"/>
                    <a:pt x="2568" y="0"/>
                  </a:cubicBezTo>
                  <a:close/>
                </a:path>
              </a:pathLst>
            </a:custGeom>
            <a:solidFill>
              <a:srgbClr val="E1DC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89;p15">
              <a:extLst>
                <a:ext uri="{FF2B5EF4-FFF2-40B4-BE49-F238E27FC236}">
                  <a16:creationId xmlns:a16="http://schemas.microsoft.com/office/drawing/2014/main" id="{AA5E84CE-3CEB-4436-AE62-5E65B01BC2D5}"/>
                </a:ext>
              </a:extLst>
            </p:cNvPr>
            <p:cNvSpPr/>
            <p:nvPr/>
          </p:nvSpPr>
          <p:spPr>
            <a:xfrm>
              <a:off x="2294478" y="3980090"/>
              <a:ext cx="186118" cy="186292"/>
            </a:xfrm>
            <a:custGeom>
              <a:avLst/>
              <a:gdLst/>
              <a:ahLst/>
              <a:cxnLst/>
              <a:rect l="l" t="t" r="r" b="b"/>
              <a:pathLst>
                <a:path w="1050" h="1051" extrusionOk="0">
                  <a:moveTo>
                    <a:pt x="525" y="1"/>
                  </a:moveTo>
                  <a:cubicBezTo>
                    <a:pt x="235" y="1"/>
                    <a:pt x="0" y="235"/>
                    <a:pt x="0" y="525"/>
                  </a:cubicBezTo>
                  <a:cubicBezTo>
                    <a:pt x="0" y="816"/>
                    <a:pt x="235" y="1050"/>
                    <a:pt x="525" y="1050"/>
                  </a:cubicBezTo>
                  <a:cubicBezTo>
                    <a:pt x="816" y="1050"/>
                    <a:pt x="1050" y="816"/>
                    <a:pt x="1050" y="525"/>
                  </a:cubicBezTo>
                  <a:cubicBezTo>
                    <a:pt x="1050" y="235"/>
                    <a:pt x="816" y="1"/>
                    <a:pt x="525" y="1"/>
                  </a:cubicBezTo>
                  <a:close/>
                </a:path>
              </a:pathLst>
            </a:custGeom>
            <a:solidFill>
              <a:srgbClr val="8F94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90;p15">
              <a:extLst>
                <a:ext uri="{FF2B5EF4-FFF2-40B4-BE49-F238E27FC236}">
                  <a16:creationId xmlns:a16="http://schemas.microsoft.com/office/drawing/2014/main" id="{23C5D6FB-FE80-4DAB-B589-D930034ECA0B}"/>
                </a:ext>
              </a:extLst>
            </p:cNvPr>
            <p:cNvSpPr/>
            <p:nvPr/>
          </p:nvSpPr>
          <p:spPr>
            <a:xfrm>
              <a:off x="2304404" y="3990194"/>
              <a:ext cx="166265" cy="166972"/>
            </a:xfrm>
            <a:custGeom>
              <a:avLst/>
              <a:gdLst/>
              <a:ahLst/>
              <a:cxnLst/>
              <a:rect l="l" t="t" r="r" b="b"/>
              <a:pathLst>
                <a:path w="938" h="942" extrusionOk="0">
                  <a:moveTo>
                    <a:pt x="469" y="0"/>
                  </a:moveTo>
                  <a:cubicBezTo>
                    <a:pt x="209" y="0"/>
                    <a:pt x="1" y="213"/>
                    <a:pt x="1" y="468"/>
                  </a:cubicBezTo>
                  <a:cubicBezTo>
                    <a:pt x="1" y="729"/>
                    <a:pt x="209" y="941"/>
                    <a:pt x="469" y="941"/>
                  </a:cubicBezTo>
                  <a:cubicBezTo>
                    <a:pt x="729" y="941"/>
                    <a:pt x="937" y="729"/>
                    <a:pt x="937" y="468"/>
                  </a:cubicBezTo>
                  <a:cubicBezTo>
                    <a:pt x="937" y="213"/>
                    <a:pt x="729" y="0"/>
                    <a:pt x="469" y="0"/>
                  </a:cubicBezTo>
                  <a:close/>
                </a:path>
              </a:pathLst>
            </a:custGeom>
            <a:solidFill>
              <a:srgbClr val="98A4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91;p15">
              <a:extLst>
                <a:ext uri="{FF2B5EF4-FFF2-40B4-BE49-F238E27FC236}">
                  <a16:creationId xmlns:a16="http://schemas.microsoft.com/office/drawing/2014/main" id="{80DBB515-0471-403F-8B69-1A634E245607}"/>
                </a:ext>
              </a:extLst>
            </p:cNvPr>
            <p:cNvSpPr/>
            <p:nvPr/>
          </p:nvSpPr>
          <p:spPr>
            <a:xfrm>
              <a:off x="2171464" y="1383324"/>
              <a:ext cx="425944" cy="74801"/>
            </a:xfrm>
            <a:custGeom>
              <a:avLst/>
              <a:gdLst/>
              <a:ahLst/>
              <a:cxnLst/>
              <a:rect l="l" t="t" r="r" b="b"/>
              <a:pathLst>
                <a:path w="2403" h="422" extrusionOk="0">
                  <a:moveTo>
                    <a:pt x="252" y="0"/>
                  </a:moveTo>
                  <a:cubicBezTo>
                    <a:pt x="114" y="0"/>
                    <a:pt x="1" y="91"/>
                    <a:pt x="1" y="209"/>
                  </a:cubicBezTo>
                  <a:cubicBezTo>
                    <a:pt x="1" y="326"/>
                    <a:pt x="114" y="421"/>
                    <a:pt x="252" y="421"/>
                  </a:cubicBezTo>
                  <a:lnTo>
                    <a:pt x="2151" y="421"/>
                  </a:lnTo>
                  <a:cubicBezTo>
                    <a:pt x="2290" y="421"/>
                    <a:pt x="2403" y="326"/>
                    <a:pt x="2403" y="209"/>
                  </a:cubicBezTo>
                  <a:cubicBezTo>
                    <a:pt x="2403" y="91"/>
                    <a:pt x="2290" y="0"/>
                    <a:pt x="2151" y="0"/>
                  </a:cubicBezTo>
                  <a:close/>
                </a:path>
              </a:pathLst>
            </a:custGeom>
            <a:solidFill>
              <a:srgbClr val="1C24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92;p15">
              <a:extLst>
                <a:ext uri="{FF2B5EF4-FFF2-40B4-BE49-F238E27FC236}">
                  <a16:creationId xmlns:a16="http://schemas.microsoft.com/office/drawing/2014/main" id="{FA761C9E-0EFC-4185-85FB-A920F83A495C}"/>
                </a:ext>
              </a:extLst>
            </p:cNvPr>
            <p:cNvSpPr/>
            <p:nvPr/>
          </p:nvSpPr>
          <p:spPr>
            <a:xfrm>
              <a:off x="1337660" y="1607727"/>
              <a:ext cx="2123692" cy="284490"/>
            </a:xfrm>
            <a:custGeom>
              <a:avLst/>
              <a:gdLst/>
              <a:ahLst/>
              <a:cxnLst/>
              <a:rect l="l" t="t" r="r" b="b"/>
              <a:pathLst>
                <a:path w="11981" h="1605" extrusionOk="0">
                  <a:moveTo>
                    <a:pt x="2671" y="0"/>
                  </a:moveTo>
                  <a:lnTo>
                    <a:pt x="1" y="1605"/>
                  </a:lnTo>
                  <a:lnTo>
                    <a:pt x="11980" y="1605"/>
                  </a:lnTo>
                  <a:lnTo>
                    <a:pt x="92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93;p15">
              <a:extLst>
                <a:ext uri="{FF2B5EF4-FFF2-40B4-BE49-F238E27FC236}">
                  <a16:creationId xmlns:a16="http://schemas.microsoft.com/office/drawing/2014/main" id="{B2787515-5CFE-4285-AFCC-BE9DFF04B042}"/>
                </a:ext>
              </a:extLst>
            </p:cNvPr>
            <p:cNvSpPr/>
            <p:nvPr/>
          </p:nvSpPr>
          <p:spPr>
            <a:xfrm>
              <a:off x="1337660" y="1892042"/>
              <a:ext cx="302929" cy="270665"/>
            </a:xfrm>
            <a:custGeom>
              <a:avLst/>
              <a:gdLst/>
              <a:ahLst/>
              <a:cxnLst/>
              <a:rect l="l" t="t" r="r" b="b"/>
              <a:pathLst>
                <a:path w="1709" h="1527" extrusionOk="0">
                  <a:moveTo>
                    <a:pt x="1" y="1"/>
                  </a:moveTo>
                  <a:lnTo>
                    <a:pt x="1" y="673"/>
                  </a:lnTo>
                  <a:cubicBezTo>
                    <a:pt x="1" y="1145"/>
                    <a:pt x="382" y="1527"/>
                    <a:pt x="855" y="1527"/>
                  </a:cubicBezTo>
                  <a:cubicBezTo>
                    <a:pt x="1327" y="1527"/>
                    <a:pt x="1709" y="1145"/>
                    <a:pt x="1709" y="673"/>
                  </a:cubicBezTo>
                  <a:lnTo>
                    <a:pt x="170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94;p15">
              <a:extLst>
                <a:ext uri="{FF2B5EF4-FFF2-40B4-BE49-F238E27FC236}">
                  <a16:creationId xmlns:a16="http://schemas.microsoft.com/office/drawing/2014/main" id="{C6FF82E5-F45B-43C1-B537-0F5BD097A9F7}"/>
                </a:ext>
              </a:extLst>
            </p:cNvPr>
            <p:cNvSpPr/>
            <p:nvPr/>
          </p:nvSpPr>
          <p:spPr>
            <a:xfrm>
              <a:off x="1640410" y="1892042"/>
              <a:ext cx="303815" cy="270665"/>
            </a:xfrm>
            <a:custGeom>
              <a:avLst/>
              <a:gdLst/>
              <a:ahLst/>
              <a:cxnLst/>
              <a:rect l="l" t="t" r="r" b="b"/>
              <a:pathLst>
                <a:path w="1714" h="1527" extrusionOk="0">
                  <a:moveTo>
                    <a:pt x="1" y="1"/>
                  </a:moveTo>
                  <a:lnTo>
                    <a:pt x="1" y="673"/>
                  </a:lnTo>
                  <a:cubicBezTo>
                    <a:pt x="1" y="1145"/>
                    <a:pt x="387" y="1527"/>
                    <a:pt x="859" y="1527"/>
                  </a:cubicBezTo>
                  <a:cubicBezTo>
                    <a:pt x="1332" y="1527"/>
                    <a:pt x="1713" y="1145"/>
                    <a:pt x="1713" y="673"/>
                  </a:cubicBezTo>
                  <a:lnTo>
                    <a:pt x="1713" y="1"/>
                  </a:lnTo>
                  <a:close/>
                </a:path>
              </a:pathLst>
            </a:custGeom>
            <a:solidFill>
              <a:srgbClr val="FFE0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95;p15">
              <a:extLst>
                <a:ext uri="{FF2B5EF4-FFF2-40B4-BE49-F238E27FC236}">
                  <a16:creationId xmlns:a16="http://schemas.microsoft.com/office/drawing/2014/main" id="{3E79B648-D796-492B-8993-969F4C8EE2BB}"/>
                </a:ext>
              </a:extLst>
            </p:cNvPr>
            <p:cNvSpPr/>
            <p:nvPr/>
          </p:nvSpPr>
          <p:spPr>
            <a:xfrm>
              <a:off x="1944047" y="1892042"/>
              <a:ext cx="303638" cy="270665"/>
            </a:xfrm>
            <a:custGeom>
              <a:avLst/>
              <a:gdLst/>
              <a:ahLst/>
              <a:cxnLst/>
              <a:rect l="l" t="t" r="r" b="b"/>
              <a:pathLst>
                <a:path w="1713" h="1527" extrusionOk="0">
                  <a:moveTo>
                    <a:pt x="0" y="1"/>
                  </a:moveTo>
                  <a:lnTo>
                    <a:pt x="0" y="673"/>
                  </a:lnTo>
                  <a:cubicBezTo>
                    <a:pt x="0" y="1145"/>
                    <a:pt x="386" y="1527"/>
                    <a:pt x="859" y="1527"/>
                  </a:cubicBezTo>
                  <a:cubicBezTo>
                    <a:pt x="1331" y="1527"/>
                    <a:pt x="1713" y="1145"/>
                    <a:pt x="1713" y="673"/>
                  </a:cubicBezTo>
                  <a:lnTo>
                    <a:pt x="171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96;p15">
              <a:extLst>
                <a:ext uri="{FF2B5EF4-FFF2-40B4-BE49-F238E27FC236}">
                  <a16:creationId xmlns:a16="http://schemas.microsoft.com/office/drawing/2014/main" id="{6DF28863-8789-41C3-8AE6-FC1ED8B621EF}"/>
                </a:ext>
              </a:extLst>
            </p:cNvPr>
            <p:cNvSpPr/>
            <p:nvPr/>
          </p:nvSpPr>
          <p:spPr>
            <a:xfrm>
              <a:off x="2247683" y="1892042"/>
              <a:ext cx="303638" cy="270665"/>
            </a:xfrm>
            <a:custGeom>
              <a:avLst/>
              <a:gdLst/>
              <a:ahLst/>
              <a:cxnLst/>
              <a:rect l="l" t="t" r="r" b="b"/>
              <a:pathLst>
                <a:path w="1713" h="1527" extrusionOk="0">
                  <a:moveTo>
                    <a:pt x="0" y="1"/>
                  </a:moveTo>
                  <a:lnTo>
                    <a:pt x="0" y="673"/>
                  </a:lnTo>
                  <a:cubicBezTo>
                    <a:pt x="0" y="1145"/>
                    <a:pt x="382" y="1527"/>
                    <a:pt x="854" y="1527"/>
                  </a:cubicBezTo>
                  <a:cubicBezTo>
                    <a:pt x="1327" y="1527"/>
                    <a:pt x="1713" y="1145"/>
                    <a:pt x="1713" y="673"/>
                  </a:cubicBezTo>
                  <a:lnTo>
                    <a:pt x="1713" y="1"/>
                  </a:lnTo>
                  <a:close/>
                </a:path>
              </a:pathLst>
            </a:custGeom>
            <a:solidFill>
              <a:srgbClr val="FFE0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97;p15">
              <a:extLst>
                <a:ext uri="{FF2B5EF4-FFF2-40B4-BE49-F238E27FC236}">
                  <a16:creationId xmlns:a16="http://schemas.microsoft.com/office/drawing/2014/main" id="{36AA3B97-0A74-4EAC-ABB0-48B43806962E}"/>
                </a:ext>
              </a:extLst>
            </p:cNvPr>
            <p:cNvSpPr/>
            <p:nvPr/>
          </p:nvSpPr>
          <p:spPr>
            <a:xfrm>
              <a:off x="2551142" y="1892042"/>
              <a:ext cx="303815" cy="270665"/>
            </a:xfrm>
            <a:custGeom>
              <a:avLst/>
              <a:gdLst/>
              <a:ahLst/>
              <a:cxnLst/>
              <a:rect l="l" t="t" r="r" b="b"/>
              <a:pathLst>
                <a:path w="1714" h="1527" extrusionOk="0">
                  <a:moveTo>
                    <a:pt x="1" y="1"/>
                  </a:moveTo>
                  <a:lnTo>
                    <a:pt x="1" y="673"/>
                  </a:lnTo>
                  <a:cubicBezTo>
                    <a:pt x="1" y="1145"/>
                    <a:pt x="382" y="1527"/>
                    <a:pt x="855" y="1527"/>
                  </a:cubicBezTo>
                  <a:cubicBezTo>
                    <a:pt x="1327" y="1527"/>
                    <a:pt x="1713" y="1145"/>
                    <a:pt x="1713" y="673"/>
                  </a:cubicBezTo>
                  <a:lnTo>
                    <a:pt x="171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98;p15">
              <a:extLst>
                <a:ext uri="{FF2B5EF4-FFF2-40B4-BE49-F238E27FC236}">
                  <a16:creationId xmlns:a16="http://schemas.microsoft.com/office/drawing/2014/main" id="{9A7D155C-06C0-4F54-8A3A-D26EAC17F06E}"/>
                </a:ext>
              </a:extLst>
            </p:cNvPr>
            <p:cNvSpPr/>
            <p:nvPr/>
          </p:nvSpPr>
          <p:spPr>
            <a:xfrm>
              <a:off x="2854778" y="1892042"/>
              <a:ext cx="302929" cy="270665"/>
            </a:xfrm>
            <a:custGeom>
              <a:avLst/>
              <a:gdLst/>
              <a:ahLst/>
              <a:cxnLst/>
              <a:rect l="l" t="t" r="r" b="b"/>
              <a:pathLst>
                <a:path w="1709" h="1527" extrusionOk="0">
                  <a:moveTo>
                    <a:pt x="0" y="1"/>
                  </a:moveTo>
                  <a:lnTo>
                    <a:pt x="0" y="673"/>
                  </a:lnTo>
                  <a:cubicBezTo>
                    <a:pt x="0" y="1145"/>
                    <a:pt x="382" y="1527"/>
                    <a:pt x="854" y="1527"/>
                  </a:cubicBezTo>
                  <a:cubicBezTo>
                    <a:pt x="1327" y="1527"/>
                    <a:pt x="1709" y="1145"/>
                    <a:pt x="1709" y="673"/>
                  </a:cubicBezTo>
                  <a:lnTo>
                    <a:pt x="1709" y="1"/>
                  </a:lnTo>
                  <a:close/>
                </a:path>
              </a:pathLst>
            </a:custGeom>
            <a:solidFill>
              <a:srgbClr val="FFE0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99;p15">
              <a:extLst>
                <a:ext uri="{FF2B5EF4-FFF2-40B4-BE49-F238E27FC236}">
                  <a16:creationId xmlns:a16="http://schemas.microsoft.com/office/drawing/2014/main" id="{CDADFD7D-CB25-46F8-A7DA-259260D2C681}"/>
                </a:ext>
              </a:extLst>
            </p:cNvPr>
            <p:cNvSpPr/>
            <p:nvPr/>
          </p:nvSpPr>
          <p:spPr>
            <a:xfrm>
              <a:off x="3461165" y="1892042"/>
              <a:ext cx="303638" cy="270665"/>
            </a:xfrm>
            <a:custGeom>
              <a:avLst/>
              <a:gdLst/>
              <a:ahLst/>
              <a:cxnLst/>
              <a:rect l="l" t="t" r="r" b="b"/>
              <a:pathLst>
                <a:path w="1713" h="1527" extrusionOk="0">
                  <a:moveTo>
                    <a:pt x="0" y="1"/>
                  </a:moveTo>
                  <a:lnTo>
                    <a:pt x="0" y="673"/>
                  </a:lnTo>
                  <a:cubicBezTo>
                    <a:pt x="0" y="1145"/>
                    <a:pt x="382" y="1527"/>
                    <a:pt x="854" y="1527"/>
                  </a:cubicBezTo>
                  <a:cubicBezTo>
                    <a:pt x="1327" y="1527"/>
                    <a:pt x="1713" y="1145"/>
                    <a:pt x="1713" y="673"/>
                  </a:cubicBezTo>
                  <a:lnTo>
                    <a:pt x="1713" y="1"/>
                  </a:lnTo>
                  <a:close/>
                </a:path>
              </a:pathLst>
            </a:custGeom>
            <a:solidFill>
              <a:srgbClr val="FFE0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00;p15">
              <a:extLst>
                <a:ext uri="{FF2B5EF4-FFF2-40B4-BE49-F238E27FC236}">
                  <a16:creationId xmlns:a16="http://schemas.microsoft.com/office/drawing/2014/main" id="{E0CDF253-37CD-4CF8-BCA5-F032D234DF60}"/>
                </a:ext>
              </a:extLst>
            </p:cNvPr>
            <p:cNvSpPr/>
            <p:nvPr/>
          </p:nvSpPr>
          <p:spPr>
            <a:xfrm>
              <a:off x="3157529" y="1892042"/>
              <a:ext cx="303815" cy="270665"/>
            </a:xfrm>
            <a:custGeom>
              <a:avLst/>
              <a:gdLst/>
              <a:ahLst/>
              <a:cxnLst/>
              <a:rect l="l" t="t" r="r" b="b"/>
              <a:pathLst>
                <a:path w="1714" h="1527" extrusionOk="0">
                  <a:moveTo>
                    <a:pt x="1" y="1"/>
                  </a:moveTo>
                  <a:lnTo>
                    <a:pt x="1" y="673"/>
                  </a:lnTo>
                  <a:cubicBezTo>
                    <a:pt x="1" y="1145"/>
                    <a:pt x="386" y="1527"/>
                    <a:pt x="859" y="1527"/>
                  </a:cubicBezTo>
                  <a:cubicBezTo>
                    <a:pt x="1332" y="1527"/>
                    <a:pt x="1713" y="1145"/>
                    <a:pt x="1713" y="673"/>
                  </a:cubicBezTo>
                  <a:lnTo>
                    <a:pt x="171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01;p15">
              <a:extLst>
                <a:ext uri="{FF2B5EF4-FFF2-40B4-BE49-F238E27FC236}">
                  <a16:creationId xmlns:a16="http://schemas.microsoft.com/office/drawing/2014/main" id="{46D98EE4-79BC-4B5B-9931-4DD079780447}"/>
                </a:ext>
              </a:extLst>
            </p:cNvPr>
            <p:cNvSpPr/>
            <p:nvPr/>
          </p:nvSpPr>
          <p:spPr>
            <a:xfrm>
              <a:off x="1337660" y="1607727"/>
              <a:ext cx="638827" cy="284490"/>
            </a:xfrm>
            <a:custGeom>
              <a:avLst/>
              <a:gdLst/>
              <a:ahLst/>
              <a:cxnLst/>
              <a:rect l="l" t="t" r="r" b="b"/>
              <a:pathLst>
                <a:path w="3604" h="1605" extrusionOk="0">
                  <a:moveTo>
                    <a:pt x="2671" y="0"/>
                  </a:moveTo>
                  <a:lnTo>
                    <a:pt x="1" y="1605"/>
                  </a:lnTo>
                  <a:lnTo>
                    <a:pt x="1709" y="1605"/>
                  </a:lnTo>
                  <a:lnTo>
                    <a:pt x="3604" y="0"/>
                  </a:lnTo>
                  <a:close/>
                </a:path>
              </a:pathLst>
            </a:custGeom>
            <a:solidFill>
              <a:srgbClr val="FF8B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02;p15">
              <a:extLst>
                <a:ext uri="{FF2B5EF4-FFF2-40B4-BE49-F238E27FC236}">
                  <a16:creationId xmlns:a16="http://schemas.microsoft.com/office/drawing/2014/main" id="{086522BD-8808-48BB-939D-66211332E00A}"/>
                </a:ext>
              </a:extLst>
            </p:cNvPr>
            <p:cNvSpPr/>
            <p:nvPr/>
          </p:nvSpPr>
          <p:spPr>
            <a:xfrm>
              <a:off x="1944047" y="1607727"/>
              <a:ext cx="362841" cy="284490"/>
            </a:xfrm>
            <a:custGeom>
              <a:avLst/>
              <a:gdLst/>
              <a:ahLst/>
              <a:cxnLst/>
              <a:rect l="l" t="t" r="r" b="b"/>
              <a:pathLst>
                <a:path w="2047" h="1605" extrusionOk="0">
                  <a:moveTo>
                    <a:pt x="1115" y="0"/>
                  </a:moveTo>
                  <a:lnTo>
                    <a:pt x="0" y="1605"/>
                  </a:lnTo>
                  <a:lnTo>
                    <a:pt x="1713" y="1605"/>
                  </a:lnTo>
                  <a:lnTo>
                    <a:pt x="2047" y="0"/>
                  </a:lnTo>
                  <a:close/>
                </a:path>
              </a:pathLst>
            </a:custGeom>
            <a:solidFill>
              <a:srgbClr val="FF8B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03;p15">
              <a:extLst>
                <a:ext uri="{FF2B5EF4-FFF2-40B4-BE49-F238E27FC236}">
                  <a16:creationId xmlns:a16="http://schemas.microsoft.com/office/drawing/2014/main" id="{CC72C998-5C1E-43FF-801E-822A4C066225}"/>
                </a:ext>
              </a:extLst>
            </p:cNvPr>
            <p:cNvSpPr/>
            <p:nvPr/>
          </p:nvSpPr>
          <p:spPr>
            <a:xfrm>
              <a:off x="2472087" y="1607727"/>
              <a:ext cx="382871" cy="284490"/>
            </a:xfrm>
            <a:custGeom>
              <a:avLst/>
              <a:gdLst/>
              <a:ahLst/>
              <a:cxnLst/>
              <a:rect l="l" t="t" r="r" b="b"/>
              <a:pathLst>
                <a:path w="2160" h="1605" extrusionOk="0">
                  <a:moveTo>
                    <a:pt x="0" y="0"/>
                  </a:moveTo>
                  <a:lnTo>
                    <a:pt x="447" y="1605"/>
                  </a:lnTo>
                  <a:lnTo>
                    <a:pt x="2159" y="1605"/>
                  </a:lnTo>
                  <a:lnTo>
                    <a:pt x="937" y="0"/>
                  </a:lnTo>
                  <a:close/>
                </a:path>
              </a:pathLst>
            </a:custGeom>
            <a:solidFill>
              <a:srgbClr val="FF8B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04;p15">
              <a:extLst>
                <a:ext uri="{FF2B5EF4-FFF2-40B4-BE49-F238E27FC236}">
                  <a16:creationId xmlns:a16="http://schemas.microsoft.com/office/drawing/2014/main" id="{93CDEA82-ED2F-417F-BE13-D77B0F608394}"/>
                </a:ext>
              </a:extLst>
            </p:cNvPr>
            <p:cNvSpPr/>
            <p:nvPr/>
          </p:nvSpPr>
          <p:spPr>
            <a:xfrm>
              <a:off x="2803197" y="1607727"/>
              <a:ext cx="658148" cy="284490"/>
            </a:xfrm>
            <a:custGeom>
              <a:avLst/>
              <a:gdLst/>
              <a:ahLst/>
              <a:cxnLst/>
              <a:rect l="l" t="t" r="r" b="b"/>
              <a:pathLst>
                <a:path w="3713" h="1605" extrusionOk="0">
                  <a:moveTo>
                    <a:pt x="1" y="0"/>
                  </a:moveTo>
                  <a:lnTo>
                    <a:pt x="2000" y="1605"/>
                  </a:lnTo>
                  <a:lnTo>
                    <a:pt x="3712" y="1605"/>
                  </a:lnTo>
                  <a:lnTo>
                    <a:pt x="933" y="0"/>
                  </a:lnTo>
                  <a:close/>
                </a:path>
              </a:pathLst>
            </a:custGeom>
            <a:solidFill>
              <a:srgbClr val="FF8B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05;p15">
              <a:extLst>
                <a:ext uri="{FF2B5EF4-FFF2-40B4-BE49-F238E27FC236}">
                  <a16:creationId xmlns:a16="http://schemas.microsoft.com/office/drawing/2014/main" id="{9746D299-C6A4-4E66-9790-5BE1F253F451}"/>
                </a:ext>
              </a:extLst>
            </p:cNvPr>
            <p:cNvSpPr/>
            <p:nvPr/>
          </p:nvSpPr>
          <p:spPr>
            <a:xfrm>
              <a:off x="2968398" y="1607727"/>
              <a:ext cx="799597" cy="284490"/>
            </a:xfrm>
            <a:custGeom>
              <a:avLst/>
              <a:gdLst/>
              <a:ahLst/>
              <a:cxnLst/>
              <a:rect l="l" t="t" r="r" b="b"/>
              <a:pathLst>
                <a:path w="4511" h="1605" extrusionOk="0">
                  <a:moveTo>
                    <a:pt x="1" y="0"/>
                  </a:moveTo>
                  <a:lnTo>
                    <a:pt x="2780" y="1605"/>
                  </a:lnTo>
                  <a:lnTo>
                    <a:pt x="4510" y="1605"/>
                  </a:lnTo>
                  <a:lnTo>
                    <a:pt x="93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06;p15">
              <a:extLst>
                <a:ext uri="{FF2B5EF4-FFF2-40B4-BE49-F238E27FC236}">
                  <a16:creationId xmlns:a16="http://schemas.microsoft.com/office/drawing/2014/main" id="{87075FE3-6637-46D6-8CCD-995985FA15EB}"/>
                </a:ext>
              </a:extLst>
            </p:cNvPr>
            <p:cNvSpPr/>
            <p:nvPr/>
          </p:nvSpPr>
          <p:spPr>
            <a:xfrm>
              <a:off x="1034024" y="1892042"/>
              <a:ext cx="303815" cy="270665"/>
            </a:xfrm>
            <a:custGeom>
              <a:avLst/>
              <a:gdLst/>
              <a:ahLst/>
              <a:cxnLst/>
              <a:rect l="l" t="t" r="r" b="b"/>
              <a:pathLst>
                <a:path w="1714" h="1527" extrusionOk="0">
                  <a:moveTo>
                    <a:pt x="1" y="1"/>
                  </a:moveTo>
                  <a:lnTo>
                    <a:pt x="1" y="673"/>
                  </a:lnTo>
                  <a:cubicBezTo>
                    <a:pt x="1" y="1145"/>
                    <a:pt x="382" y="1527"/>
                    <a:pt x="855" y="1527"/>
                  </a:cubicBezTo>
                  <a:cubicBezTo>
                    <a:pt x="1328" y="1527"/>
                    <a:pt x="1714" y="1145"/>
                    <a:pt x="1714" y="673"/>
                  </a:cubicBezTo>
                  <a:lnTo>
                    <a:pt x="1714" y="1"/>
                  </a:lnTo>
                  <a:close/>
                </a:path>
              </a:pathLst>
            </a:custGeom>
            <a:solidFill>
              <a:srgbClr val="FFE0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07;p15">
              <a:extLst>
                <a:ext uri="{FF2B5EF4-FFF2-40B4-BE49-F238E27FC236}">
                  <a16:creationId xmlns:a16="http://schemas.microsoft.com/office/drawing/2014/main" id="{0D00DCF5-6DAE-4E6A-B60E-5FBF8C1CDE28}"/>
                </a:ext>
              </a:extLst>
            </p:cNvPr>
            <p:cNvSpPr/>
            <p:nvPr/>
          </p:nvSpPr>
          <p:spPr>
            <a:xfrm>
              <a:off x="1034024" y="1607727"/>
              <a:ext cx="779567" cy="284490"/>
            </a:xfrm>
            <a:custGeom>
              <a:avLst/>
              <a:gdLst/>
              <a:ahLst/>
              <a:cxnLst/>
              <a:rect l="l" t="t" r="r" b="b"/>
              <a:pathLst>
                <a:path w="4398" h="1605" extrusionOk="0">
                  <a:moveTo>
                    <a:pt x="3465" y="0"/>
                  </a:moveTo>
                  <a:lnTo>
                    <a:pt x="1" y="1605"/>
                  </a:lnTo>
                  <a:lnTo>
                    <a:pt x="1714" y="1605"/>
                  </a:lnTo>
                  <a:lnTo>
                    <a:pt x="43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08;p15">
              <a:extLst>
                <a:ext uri="{FF2B5EF4-FFF2-40B4-BE49-F238E27FC236}">
                  <a16:creationId xmlns:a16="http://schemas.microsoft.com/office/drawing/2014/main" id="{A4F0809A-3593-40B2-BB66-45F7386A6618}"/>
                </a:ext>
              </a:extLst>
            </p:cNvPr>
            <p:cNvSpPr/>
            <p:nvPr/>
          </p:nvSpPr>
          <p:spPr>
            <a:xfrm>
              <a:off x="1647323" y="1569263"/>
              <a:ext cx="1485042" cy="38641"/>
            </a:xfrm>
            <a:custGeom>
              <a:avLst/>
              <a:gdLst/>
              <a:ahLst/>
              <a:cxnLst/>
              <a:rect l="l" t="t" r="r" b="b"/>
              <a:pathLst>
                <a:path w="8378" h="218" extrusionOk="0">
                  <a:moveTo>
                    <a:pt x="1" y="1"/>
                  </a:moveTo>
                  <a:lnTo>
                    <a:pt x="1" y="217"/>
                  </a:lnTo>
                  <a:lnTo>
                    <a:pt x="8377" y="217"/>
                  </a:lnTo>
                  <a:lnTo>
                    <a:pt x="8377" y="1"/>
                  </a:lnTo>
                  <a:close/>
                </a:path>
              </a:pathLst>
            </a:custGeom>
            <a:solidFill>
              <a:srgbClr val="FF8B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09;p15">
              <a:extLst>
                <a:ext uri="{FF2B5EF4-FFF2-40B4-BE49-F238E27FC236}">
                  <a16:creationId xmlns:a16="http://schemas.microsoft.com/office/drawing/2014/main" id="{953E99BF-16B7-4D8A-93BD-C7D06B20F092}"/>
                </a:ext>
              </a:extLst>
            </p:cNvPr>
            <p:cNvSpPr/>
            <p:nvPr/>
          </p:nvSpPr>
          <p:spPr>
            <a:xfrm>
              <a:off x="1161647" y="2210035"/>
              <a:ext cx="904710" cy="783456"/>
            </a:xfrm>
            <a:custGeom>
              <a:avLst/>
              <a:gdLst/>
              <a:ahLst/>
              <a:cxnLst/>
              <a:rect l="l" t="t" r="r" b="b"/>
              <a:pathLst>
                <a:path w="5104" h="4420" extrusionOk="0">
                  <a:moveTo>
                    <a:pt x="931" y="975"/>
                  </a:moveTo>
                  <a:cubicBezTo>
                    <a:pt x="978" y="975"/>
                    <a:pt x="1024" y="987"/>
                    <a:pt x="1067" y="1012"/>
                  </a:cubicBezTo>
                  <a:cubicBezTo>
                    <a:pt x="1193" y="1090"/>
                    <a:pt x="1236" y="1250"/>
                    <a:pt x="1158" y="1376"/>
                  </a:cubicBezTo>
                  <a:cubicBezTo>
                    <a:pt x="1110" y="1459"/>
                    <a:pt x="1021" y="1506"/>
                    <a:pt x="931" y="1506"/>
                  </a:cubicBezTo>
                  <a:cubicBezTo>
                    <a:pt x="884" y="1506"/>
                    <a:pt x="837" y="1494"/>
                    <a:pt x="794" y="1467"/>
                  </a:cubicBezTo>
                  <a:cubicBezTo>
                    <a:pt x="668" y="1393"/>
                    <a:pt x="629" y="1229"/>
                    <a:pt x="703" y="1103"/>
                  </a:cubicBezTo>
                  <a:cubicBezTo>
                    <a:pt x="755" y="1020"/>
                    <a:pt x="842" y="975"/>
                    <a:pt x="931" y="975"/>
                  </a:cubicBezTo>
                  <a:close/>
                  <a:moveTo>
                    <a:pt x="1327" y="1"/>
                  </a:moveTo>
                  <a:cubicBezTo>
                    <a:pt x="1300" y="1"/>
                    <a:pt x="1273" y="8"/>
                    <a:pt x="1249" y="23"/>
                  </a:cubicBezTo>
                  <a:lnTo>
                    <a:pt x="109" y="652"/>
                  </a:lnTo>
                  <a:cubicBezTo>
                    <a:pt x="57" y="678"/>
                    <a:pt x="27" y="730"/>
                    <a:pt x="27" y="786"/>
                  </a:cubicBezTo>
                  <a:lnTo>
                    <a:pt x="1" y="2091"/>
                  </a:lnTo>
                  <a:cubicBezTo>
                    <a:pt x="1" y="2148"/>
                    <a:pt x="31" y="2200"/>
                    <a:pt x="79" y="2230"/>
                  </a:cubicBezTo>
                  <a:lnTo>
                    <a:pt x="3677" y="4398"/>
                  </a:lnTo>
                  <a:cubicBezTo>
                    <a:pt x="3702" y="4412"/>
                    <a:pt x="3728" y="4419"/>
                    <a:pt x="3755" y="4419"/>
                  </a:cubicBezTo>
                  <a:cubicBezTo>
                    <a:pt x="3809" y="4419"/>
                    <a:pt x="3862" y="4391"/>
                    <a:pt x="3894" y="4342"/>
                  </a:cubicBezTo>
                  <a:lnTo>
                    <a:pt x="5056" y="2408"/>
                  </a:lnTo>
                  <a:cubicBezTo>
                    <a:pt x="5104" y="2334"/>
                    <a:pt x="5078" y="2235"/>
                    <a:pt x="5004" y="2191"/>
                  </a:cubicBezTo>
                  <a:lnTo>
                    <a:pt x="1405" y="23"/>
                  </a:lnTo>
                  <a:cubicBezTo>
                    <a:pt x="1382" y="8"/>
                    <a:pt x="1354" y="1"/>
                    <a:pt x="132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10;p15">
              <a:extLst>
                <a:ext uri="{FF2B5EF4-FFF2-40B4-BE49-F238E27FC236}">
                  <a16:creationId xmlns:a16="http://schemas.microsoft.com/office/drawing/2014/main" id="{AA43021F-C8A1-4F09-9951-EDBCB61183B8}"/>
                </a:ext>
              </a:extLst>
            </p:cNvPr>
            <p:cNvSpPr/>
            <p:nvPr/>
          </p:nvSpPr>
          <p:spPr>
            <a:xfrm>
              <a:off x="1417602" y="2425398"/>
              <a:ext cx="212351" cy="221566"/>
            </a:xfrm>
            <a:custGeom>
              <a:avLst/>
              <a:gdLst/>
              <a:ahLst/>
              <a:cxnLst/>
              <a:rect l="l" t="t" r="r" b="b"/>
              <a:pathLst>
                <a:path w="1198" h="1250" extrusionOk="0">
                  <a:moveTo>
                    <a:pt x="386" y="1"/>
                  </a:moveTo>
                  <a:lnTo>
                    <a:pt x="178" y="378"/>
                  </a:lnTo>
                  <a:lnTo>
                    <a:pt x="417" y="508"/>
                  </a:lnTo>
                  <a:lnTo>
                    <a:pt x="499" y="356"/>
                  </a:lnTo>
                  <a:lnTo>
                    <a:pt x="759" y="499"/>
                  </a:lnTo>
                  <a:lnTo>
                    <a:pt x="0" y="1085"/>
                  </a:lnTo>
                  <a:lnTo>
                    <a:pt x="304" y="1249"/>
                  </a:lnTo>
                  <a:lnTo>
                    <a:pt x="1102" y="629"/>
                  </a:lnTo>
                  <a:lnTo>
                    <a:pt x="1197" y="452"/>
                  </a:lnTo>
                  <a:lnTo>
                    <a:pt x="3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11;p15">
              <a:extLst>
                <a:ext uri="{FF2B5EF4-FFF2-40B4-BE49-F238E27FC236}">
                  <a16:creationId xmlns:a16="http://schemas.microsoft.com/office/drawing/2014/main" id="{DBB6DB35-716D-491A-BADA-27B13EBE3116}"/>
                </a:ext>
              </a:extLst>
            </p:cNvPr>
            <p:cNvSpPr/>
            <p:nvPr/>
          </p:nvSpPr>
          <p:spPr>
            <a:xfrm>
              <a:off x="1545934" y="2519875"/>
              <a:ext cx="221569" cy="220502"/>
            </a:xfrm>
            <a:custGeom>
              <a:avLst/>
              <a:gdLst/>
              <a:ahLst/>
              <a:cxnLst/>
              <a:rect l="l" t="t" r="r" b="b"/>
              <a:pathLst>
                <a:path w="1250" h="1244" extrusionOk="0">
                  <a:moveTo>
                    <a:pt x="625" y="1"/>
                  </a:moveTo>
                  <a:lnTo>
                    <a:pt x="256" y="556"/>
                  </a:lnTo>
                  <a:lnTo>
                    <a:pt x="521" y="703"/>
                  </a:lnTo>
                  <a:cubicBezTo>
                    <a:pt x="673" y="786"/>
                    <a:pt x="690" y="846"/>
                    <a:pt x="655" y="907"/>
                  </a:cubicBezTo>
                  <a:cubicBezTo>
                    <a:pt x="636" y="943"/>
                    <a:pt x="602" y="960"/>
                    <a:pt x="560" y="960"/>
                  </a:cubicBezTo>
                  <a:cubicBezTo>
                    <a:pt x="524" y="960"/>
                    <a:pt x="484" y="948"/>
                    <a:pt x="443" y="924"/>
                  </a:cubicBezTo>
                  <a:cubicBezTo>
                    <a:pt x="347" y="872"/>
                    <a:pt x="265" y="790"/>
                    <a:pt x="217" y="695"/>
                  </a:cubicBezTo>
                  <a:lnTo>
                    <a:pt x="0" y="846"/>
                  </a:lnTo>
                  <a:cubicBezTo>
                    <a:pt x="61" y="968"/>
                    <a:pt x="187" y="1081"/>
                    <a:pt x="326" y="1159"/>
                  </a:cubicBezTo>
                  <a:cubicBezTo>
                    <a:pt x="434" y="1217"/>
                    <a:pt x="532" y="1243"/>
                    <a:pt x="618" y="1243"/>
                  </a:cubicBezTo>
                  <a:cubicBezTo>
                    <a:pt x="767" y="1243"/>
                    <a:pt x="878" y="1167"/>
                    <a:pt x="941" y="1055"/>
                  </a:cubicBezTo>
                  <a:cubicBezTo>
                    <a:pt x="1037" y="881"/>
                    <a:pt x="998" y="682"/>
                    <a:pt x="707" y="521"/>
                  </a:cubicBezTo>
                  <a:lnTo>
                    <a:pt x="642" y="482"/>
                  </a:lnTo>
                  <a:lnTo>
                    <a:pt x="733" y="348"/>
                  </a:lnTo>
                  <a:lnTo>
                    <a:pt x="1132" y="565"/>
                  </a:lnTo>
                  <a:lnTo>
                    <a:pt x="1249" y="348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12;p15">
              <a:extLst>
                <a:ext uri="{FF2B5EF4-FFF2-40B4-BE49-F238E27FC236}">
                  <a16:creationId xmlns:a16="http://schemas.microsoft.com/office/drawing/2014/main" id="{6597E05C-CC6D-4664-B912-4946C7ACD5A1}"/>
                </a:ext>
              </a:extLst>
            </p:cNvPr>
            <p:cNvSpPr/>
            <p:nvPr/>
          </p:nvSpPr>
          <p:spPr>
            <a:xfrm>
              <a:off x="1741977" y="2662741"/>
              <a:ext cx="113089" cy="121772"/>
            </a:xfrm>
            <a:custGeom>
              <a:avLst/>
              <a:gdLst/>
              <a:ahLst/>
              <a:cxnLst/>
              <a:rect l="l" t="t" r="r" b="b"/>
              <a:pathLst>
                <a:path w="638" h="687" extrusionOk="0">
                  <a:moveTo>
                    <a:pt x="255" y="37"/>
                  </a:moveTo>
                  <a:cubicBezTo>
                    <a:pt x="266" y="37"/>
                    <a:pt x="279" y="39"/>
                    <a:pt x="291" y="45"/>
                  </a:cubicBezTo>
                  <a:cubicBezTo>
                    <a:pt x="334" y="71"/>
                    <a:pt x="343" y="127"/>
                    <a:pt x="308" y="188"/>
                  </a:cubicBezTo>
                  <a:cubicBezTo>
                    <a:pt x="283" y="235"/>
                    <a:pt x="251" y="259"/>
                    <a:pt x="217" y="259"/>
                  </a:cubicBezTo>
                  <a:cubicBezTo>
                    <a:pt x="204" y="259"/>
                    <a:pt x="191" y="256"/>
                    <a:pt x="178" y="249"/>
                  </a:cubicBezTo>
                  <a:cubicBezTo>
                    <a:pt x="135" y="223"/>
                    <a:pt x="126" y="170"/>
                    <a:pt x="161" y="105"/>
                  </a:cubicBezTo>
                  <a:cubicBezTo>
                    <a:pt x="186" y="60"/>
                    <a:pt x="220" y="37"/>
                    <a:pt x="255" y="37"/>
                  </a:cubicBezTo>
                  <a:close/>
                  <a:moveTo>
                    <a:pt x="253" y="0"/>
                  </a:moveTo>
                  <a:cubicBezTo>
                    <a:pt x="204" y="0"/>
                    <a:pt x="157" y="32"/>
                    <a:pt x="126" y="88"/>
                  </a:cubicBezTo>
                  <a:cubicBezTo>
                    <a:pt x="82" y="166"/>
                    <a:pt x="95" y="244"/>
                    <a:pt x="161" y="279"/>
                  </a:cubicBezTo>
                  <a:cubicBezTo>
                    <a:pt x="180" y="289"/>
                    <a:pt x="199" y="294"/>
                    <a:pt x="219" y="294"/>
                  </a:cubicBezTo>
                  <a:cubicBezTo>
                    <a:pt x="266" y="294"/>
                    <a:pt x="312" y="265"/>
                    <a:pt x="343" y="210"/>
                  </a:cubicBezTo>
                  <a:cubicBezTo>
                    <a:pt x="386" y="127"/>
                    <a:pt x="373" y="49"/>
                    <a:pt x="308" y="14"/>
                  </a:cubicBezTo>
                  <a:cubicBezTo>
                    <a:pt x="290" y="5"/>
                    <a:pt x="271" y="0"/>
                    <a:pt x="253" y="0"/>
                  </a:cubicBezTo>
                  <a:close/>
                  <a:moveTo>
                    <a:pt x="598" y="179"/>
                  </a:moveTo>
                  <a:lnTo>
                    <a:pt x="0" y="483"/>
                  </a:lnTo>
                  <a:lnTo>
                    <a:pt x="39" y="509"/>
                  </a:lnTo>
                  <a:lnTo>
                    <a:pt x="637" y="201"/>
                  </a:lnTo>
                  <a:lnTo>
                    <a:pt x="598" y="179"/>
                  </a:lnTo>
                  <a:close/>
                  <a:moveTo>
                    <a:pt x="420" y="429"/>
                  </a:moveTo>
                  <a:cubicBezTo>
                    <a:pt x="433" y="429"/>
                    <a:pt x="447" y="432"/>
                    <a:pt x="460" y="439"/>
                  </a:cubicBezTo>
                  <a:cubicBezTo>
                    <a:pt x="503" y="465"/>
                    <a:pt x="512" y="517"/>
                    <a:pt x="477" y="582"/>
                  </a:cubicBezTo>
                  <a:cubicBezTo>
                    <a:pt x="452" y="626"/>
                    <a:pt x="418" y="650"/>
                    <a:pt x="385" y="650"/>
                  </a:cubicBezTo>
                  <a:cubicBezTo>
                    <a:pt x="372" y="650"/>
                    <a:pt x="359" y="646"/>
                    <a:pt x="347" y="639"/>
                  </a:cubicBezTo>
                  <a:cubicBezTo>
                    <a:pt x="304" y="617"/>
                    <a:pt x="295" y="561"/>
                    <a:pt x="330" y="500"/>
                  </a:cubicBezTo>
                  <a:cubicBezTo>
                    <a:pt x="355" y="453"/>
                    <a:pt x="387" y="429"/>
                    <a:pt x="420" y="429"/>
                  </a:cubicBezTo>
                  <a:close/>
                  <a:moveTo>
                    <a:pt x="419" y="394"/>
                  </a:moveTo>
                  <a:cubicBezTo>
                    <a:pt x="372" y="394"/>
                    <a:pt x="326" y="423"/>
                    <a:pt x="295" y="478"/>
                  </a:cubicBezTo>
                  <a:cubicBezTo>
                    <a:pt x="252" y="556"/>
                    <a:pt x="265" y="634"/>
                    <a:pt x="330" y="669"/>
                  </a:cubicBezTo>
                  <a:cubicBezTo>
                    <a:pt x="349" y="681"/>
                    <a:pt x="369" y="686"/>
                    <a:pt x="388" y="686"/>
                  </a:cubicBezTo>
                  <a:cubicBezTo>
                    <a:pt x="435" y="686"/>
                    <a:pt x="481" y="655"/>
                    <a:pt x="512" y="600"/>
                  </a:cubicBezTo>
                  <a:cubicBezTo>
                    <a:pt x="555" y="522"/>
                    <a:pt x="542" y="444"/>
                    <a:pt x="477" y="409"/>
                  </a:cubicBezTo>
                  <a:cubicBezTo>
                    <a:pt x="458" y="399"/>
                    <a:pt x="438" y="394"/>
                    <a:pt x="419" y="39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13;p15">
              <a:extLst>
                <a:ext uri="{FF2B5EF4-FFF2-40B4-BE49-F238E27FC236}">
                  <a16:creationId xmlns:a16="http://schemas.microsoft.com/office/drawing/2014/main" id="{B7F82A8F-C44D-4B9C-A9A7-8F1877C159E2}"/>
                </a:ext>
              </a:extLst>
            </p:cNvPr>
            <p:cNvSpPr/>
            <p:nvPr/>
          </p:nvSpPr>
          <p:spPr>
            <a:xfrm>
              <a:off x="3094426" y="2833436"/>
              <a:ext cx="190017" cy="189306"/>
            </a:xfrm>
            <a:custGeom>
              <a:avLst/>
              <a:gdLst/>
              <a:ahLst/>
              <a:cxnLst/>
              <a:rect l="l" t="t" r="r" b="b"/>
              <a:pathLst>
                <a:path w="1072" h="1068" extrusionOk="0">
                  <a:moveTo>
                    <a:pt x="317" y="1"/>
                  </a:moveTo>
                  <a:lnTo>
                    <a:pt x="1" y="313"/>
                  </a:lnTo>
                  <a:lnTo>
                    <a:pt x="755" y="1068"/>
                  </a:lnTo>
                  <a:lnTo>
                    <a:pt x="1072" y="751"/>
                  </a:lnTo>
                  <a:lnTo>
                    <a:pt x="31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14;p15">
              <a:extLst>
                <a:ext uri="{FF2B5EF4-FFF2-40B4-BE49-F238E27FC236}">
                  <a16:creationId xmlns:a16="http://schemas.microsoft.com/office/drawing/2014/main" id="{149AA617-ED12-490A-B82C-F1221B04BE07}"/>
                </a:ext>
              </a:extLst>
            </p:cNvPr>
            <p:cNvSpPr/>
            <p:nvPr/>
          </p:nvSpPr>
          <p:spPr>
            <a:xfrm>
              <a:off x="2493534" y="2284659"/>
              <a:ext cx="772477" cy="703692"/>
            </a:xfrm>
            <a:custGeom>
              <a:avLst/>
              <a:gdLst/>
              <a:ahLst/>
              <a:cxnLst/>
              <a:rect l="l" t="t" r="r" b="b"/>
              <a:pathLst>
                <a:path w="4358" h="3970" extrusionOk="0">
                  <a:moveTo>
                    <a:pt x="2179" y="248"/>
                  </a:moveTo>
                  <a:cubicBezTo>
                    <a:pt x="2622" y="248"/>
                    <a:pt x="3066" y="417"/>
                    <a:pt x="3404" y="756"/>
                  </a:cubicBezTo>
                  <a:cubicBezTo>
                    <a:pt x="4080" y="1436"/>
                    <a:pt x="4080" y="2533"/>
                    <a:pt x="3404" y="3210"/>
                  </a:cubicBezTo>
                  <a:cubicBezTo>
                    <a:pt x="3066" y="3550"/>
                    <a:pt x="2622" y="3720"/>
                    <a:pt x="2179" y="3720"/>
                  </a:cubicBezTo>
                  <a:cubicBezTo>
                    <a:pt x="1735" y="3720"/>
                    <a:pt x="1290" y="3550"/>
                    <a:pt x="950" y="3210"/>
                  </a:cubicBezTo>
                  <a:cubicBezTo>
                    <a:pt x="274" y="2533"/>
                    <a:pt x="274" y="1436"/>
                    <a:pt x="950" y="756"/>
                  </a:cubicBezTo>
                  <a:cubicBezTo>
                    <a:pt x="1290" y="417"/>
                    <a:pt x="1735" y="248"/>
                    <a:pt x="2179" y="248"/>
                  </a:cubicBezTo>
                  <a:close/>
                  <a:moveTo>
                    <a:pt x="2177" y="0"/>
                  </a:moveTo>
                  <a:cubicBezTo>
                    <a:pt x="1669" y="0"/>
                    <a:pt x="1160" y="194"/>
                    <a:pt x="772" y="582"/>
                  </a:cubicBezTo>
                  <a:cubicBezTo>
                    <a:pt x="0" y="1354"/>
                    <a:pt x="0" y="2611"/>
                    <a:pt x="772" y="3387"/>
                  </a:cubicBezTo>
                  <a:cubicBezTo>
                    <a:pt x="1160" y="3775"/>
                    <a:pt x="1669" y="3969"/>
                    <a:pt x="2177" y="3969"/>
                  </a:cubicBezTo>
                  <a:cubicBezTo>
                    <a:pt x="2685" y="3969"/>
                    <a:pt x="3194" y="3775"/>
                    <a:pt x="3582" y="3387"/>
                  </a:cubicBezTo>
                  <a:cubicBezTo>
                    <a:pt x="4358" y="2611"/>
                    <a:pt x="4358" y="1354"/>
                    <a:pt x="3582" y="582"/>
                  </a:cubicBezTo>
                  <a:cubicBezTo>
                    <a:pt x="3194" y="194"/>
                    <a:pt x="2685" y="0"/>
                    <a:pt x="21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15;p15">
              <a:extLst>
                <a:ext uri="{FF2B5EF4-FFF2-40B4-BE49-F238E27FC236}">
                  <a16:creationId xmlns:a16="http://schemas.microsoft.com/office/drawing/2014/main" id="{140D6821-562B-4EAE-8AF6-D1C224168CBA}"/>
                </a:ext>
              </a:extLst>
            </p:cNvPr>
            <p:cNvSpPr/>
            <p:nvPr/>
          </p:nvSpPr>
          <p:spPr>
            <a:xfrm>
              <a:off x="2541925" y="2328618"/>
              <a:ext cx="674987" cy="615598"/>
            </a:xfrm>
            <a:custGeom>
              <a:avLst/>
              <a:gdLst/>
              <a:ahLst/>
              <a:cxnLst/>
              <a:rect l="l" t="t" r="r" b="b"/>
              <a:pathLst>
                <a:path w="3808" h="3473" extrusionOk="0">
                  <a:moveTo>
                    <a:pt x="1906" y="0"/>
                  </a:moveTo>
                  <a:cubicBezTo>
                    <a:pt x="1462" y="0"/>
                    <a:pt x="1017" y="169"/>
                    <a:pt x="677" y="508"/>
                  </a:cubicBezTo>
                  <a:cubicBezTo>
                    <a:pt x="1" y="1188"/>
                    <a:pt x="1" y="2285"/>
                    <a:pt x="677" y="2962"/>
                  </a:cubicBezTo>
                  <a:cubicBezTo>
                    <a:pt x="1017" y="3302"/>
                    <a:pt x="1462" y="3472"/>
                    <a:pt x="1906" y="3472"/>
                  </a:cubicBezTo>
                  <a:cubicBezTo>
                    <a:pt x="2349" y="3472"/>
                    <a:pt x="2793" y="3302"/>
                    <a:pt x="3131" y="2962"/>
                  </a:cubicBezTo>
                  <a:cubicBezTo>
                    <a:pt x="3807" y="2285"/>
                    <a:pt x="3807" y="1188"/>
                    <a:pt x="3131" y="508"/>
                  </a:cubicBezTo>
                  <a:cubicBezTo>
                    <a:pt x="2793" y="169"/>
                    <a:pt x="2349" y="0"/>
                    <a:pt x="190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16;p15">
              <a:extLst>
                <a:ext uri="{FF2B5EF4-FFF2-40B4-BE49-F238E27FC236}">
                  <a16:creationId xmlns:a16="http://schemas.microsoft.com/office/drawing/2014/main" id="{A276C0D1-8489-4B95-92A2-1FCECC73C523}"/>
                </a:ext>
              </a:extLst>
            </p:cNvPr>
            <p:cNvSpPr/>
            <p:nvPr/>
          </p:nvSpPr>
          <p:spPr>
            <a:xfrm>
              <a:off x="3185180" y="2930749"/>
              <a:ext cx="472030" cy="445081"/>
            </a:xfrm>
            <a:custGeom>
              <a:avLst/>
              <a:gdLst/>
              <a:ahLst/>
              <a:cxnLst/>
              <a:rect l="l" t="t" r="r" b="b"/>
              <a:pathLst>
                <a:path w="2663" h="2511" extrusionOk="0">
                  <a:moveTo>
                    <a:pt x="706" y="0"/>
                  </a:moveTo>
                  <a:cubicBezTo>
                    <a:pt x="610" y="0"/>
                    <a:pt x="514" y="37"/>
                    <a:pt x="443" y="111"/>
                  </a:cubicBezTo>
                  <a:lnTo>
                    <a:pt x="148" y="401"/>
                  </a:lnTo>
                  <a:cubicBezTo>
                    <a:pt x="1" y="549"/>
                    <a:pt x="1" y="787"/>
                    <a:pt x="148" y="930"/>
                  </a:cubicBezTo>
                  <a:lnTo>
                    <a:pt x="1696" y="2400"/>
                  </a:lnTo>
                  <a:cubicBezTo>
                    <a:pt x="1767" y="2474"/>
                    <a:pt x="1863" y="2511"/>
                    <a:pt x="1959" y="2511"/>
                  </a:cubicBezTo>
                  <a:cubicBezTo>
                    <a:pt x="2055" y="2511"/>
                    <a:pt x="2151" y="2474"/>
                    <a:pt x="2225" y="2400"/>
                  </a:cubicBezTo>
                  <a:lnTo>
                    <a:pt x="2515" y="2105"/>
                  </a:lnTo>
                  <a:cubicBezTo>
                    <a:pt x="2663" y="1962"/>
                    <a:pt x="2663" y="1724"/>
                    <a:pt x="2515" y="1576"/>
                  </a:cubicBezTo>
                  <a:lnTo>
                    <a:pt x="972" y="111"/>
                  </a:lnTo>
                  <a:cubicBezTo>
                    <a:pt x="898" y="37"/>
                    <a:pt x="802" y="0"/>
                    <a:pt x="70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17;p15">
              <a:extLst>
                <a:ext uri="{FF2B5EF4-FFF2-40B4-BE49-F238E27FC236}">
                  <a16:creationId xmlns:a16="http://schemas.microsoft.com/office/drawing/2014/main" id="{D1677E04-52A1-4C39-B64D-57F470045F0D}"/>
                </a:ext>
              </a:extLst>
            </p:cNvPr>
            <p:cNvSpPr/>
            <p:nvPr/>
          </p:nvSpPr>
          <p:spPr>
            <a:xfrm>
              <a:off x="1777250" y="2849389"/>
              <a:ext cx="1252129" cy="1024874"/>
            </a:xfrm>
            <a:custGeom>
              <a:avLst/>
              <a:gdLst/>
              <a:ahLst/>
              <a:cxnLst/>
              <a:rect l="l" t="t" r="r" b="b"/>
              <a:pathLst>
                <a:path w="7064" h="5782" extrusionOk="0">
                  <a:moveTo>
                    <a:pt x="599" y="1741"/>
                  </a:moveTo>
                  <a:lnTo>
                    <a:pt x="4575" y="1801"/>
                  </a:lnTo>
                  <a:lnTo>
                    <a:pt x="6530" y="5261"/>
                  </a:lnTo>
                  <a:lnTo>
                    <a:pt x="599" y="1741"/>
                  </a:lnTo>
                  <a:close/>
                  <a:moveTo>
                    <a:pt x="5337" y="0"/>
                  </a:moveTo>
                  <a:cubicBezTo>
                    <a:pt x="5278" y="0"/>
                    <a:pt x="5219" y="14"/>
                    <a:pt x="5164" y="41"/>
                  </a:cubicBezTo>
                  <a:cubicBezTo>
                    <a:pt x="5151" y="45"/>
                    <a:pt x="5134" y="54"/>
                    <a:pt x="5117" y="67"/>
                  </a:cubicBezTo>
                  <a:cubicBezTo>
                    <a:pt x="5076" y="89"/>
                    <a:pt x="5012" y="122"/>
                    <a:pt x="4976" y="122"/>
                  </a:cubicBezTo>
                  <a:cubicBezTo>
                    <a:pt x="4970" y="122"/>
                    <a:pt x="4965" y="121"/>
                    <a:pt x="4961" y="119"/>
                  </a:cubicBezTo>
                  <a:cubicBezTo>
                    <a:pt x="4955" y="116"/>
                    <a:pt x="4949" y="115"/>
                    <a:pt x="4942" y="115"/>
                  </a:cubicBezTo>
                  <a:cubicBezTo>
                    <a:pt x="4930" y="115"/>
                    <a:pt x="4919" y="120"/>
                    <a:pt x="4913" y="132"/>
                  </a:cubicBezTo>
                  <a:cubicBezTo>
                    <a:pt x="4904" y="154"/>
                    <a:pt x="4909" y="171"/>
                    <a:pt x="4926" y="180"/>
                  </a:cubicBezTo>
                  <a:cubicBezTo>
                    <a:pt x="4943" y="188"/>
                    <a:pt x="4961" y="192"/>
                    <a:pt x="4979" y="192"/>
                  </a:cubicBezTo>
                  <a:cubicBezTo>
                    <a:pt x="5036" y="192"/>
                    <a:pt x="5099" y="157"/>
                    <a:pt x="5151" y="128"/>
                  </a:cubicBezTo>
                  <a:cubicBezTo>
                    <a:pt x="5169" y="119"/>
                    <a:pt x="5182" y="110"/>
                    <a:pt x="5195" y="102"/>
                  </a:cubicBezTo>
                  <a:cubicBezTo>
                    <a:pt x="5239" y="82"/>
                    <a:pt x="5287" y="73"/>
                    <a:pt x="5335" y="73"/>
                  </a:cubicBezTo>
                  <a:cubicBezTo>
                    <a:pt x="5394" y="73"/>
                    <a:pt x="5454" y="88"/>
                    <a:pt x="5507" y="119"/>
                  </a:cubicBezTo>
                  <a:cubicBezTo>
                    <a:pt x="5663" y="210"/>
                    <a:pt x="5715" y="414"/>
                    <a:pt x="5620" y="570"/>
                  </a:cubicBezTo>
                  <a:cubicBezTo>
                    <a:pt x="5533" y="722"/>
                    <a:pt x="5498" y="730"/>
                    <a:pt x="5147" y="817"/>
                  </a:cubicBezTo>
                  <a:lnTo>
                    <a:pt x="5130" y="821"/>
                  </a:lnTo>
                  <a:cubicBezTo>
                    <a:pt x="5112" y="826"/>
                    <a:pt x="5095" y="834"/>
                    <a:pt x="4913" y="1164"/>
                  </a:cubicBezTo>
                  <a:cubicBezTo>
                    <a:pt x="4780" y="1088"/>
                    <a:pt x="4636" y="1052"/>
                    <a:pt x="4494" y="1052"/>
                  </a:cubicBezTo>
                  <a:cubicBezTo>
                    <a:pt x="4419" y="1052"/>
                    <a:pt x="4344" y="1062"/>
                    <a:pt x="4271" y="1082"/>
                  </a:cubicBezTo>
                  <a:cubicBezTo>
                    <a:pt x="4067" y="1137"/>
                    <a:pt x="3333" y="1455"/>
                    <a:pt x="3080" y="1455"/>
                  </a:cubicBezTo>
                  <a:cubicBezTo>
                    <a:pt x="3075" y="1455"/>
                    <a:pt x="3071" y="1455"/>
                    <a:pt x="3066" y="1454"/>
                  </a:cubicBezTo>
                  <a:cubicBezTo>
                    <a:pt x="2654" y="1437"/>
                    <a:pt x="2225" y="1420"/>
                    <a:pt x="1843" y="1398"/>
                  </a:cubicBezTo>
                  <a:cubicBezTo>
                    <a:pt x="1163" y="1359"/>
                    <a:pt x="703" y="1285"/>
                    <a:pt x="677" y="1281"/>
                  </a:cubicBezTo>
                  <a:cubicBezTo>
                    <a:pt x="651" y="1278"/>
                    <a:pt x="624" y="1276"/>
                    <a:pt x="598" y="1276"/>
                  </a:cubicBezTo>
                  <a:cubicBezTo>
                    <a:pt x="386" y="1276"/>
                    <a:pt x="181" y="1383"/>
                    <a:pt x="66" y="1576"/>
                  </a:cubicBezTo>
                  <a:cubicBezTo>
                    <a:pt x="35" y="1628"/>
                    <a:pt x="14" y="1680"/>
                    <a:pt x="1" y="1732"/>
                  </a:cubicBezTo>
                  <a:lnTo>
                    <a:pt x="317" y="1736"/>
                  </a:lnTo>
                  <a:lnTo>
                    <a:pt x="6673" y="5508"/>
                  </a:lnTo>
                  <a:lnTo>
                    <a:pt x="6825" y="5781"/>
                  </a:lnTo>
                  <a:cubicBezTo>
                    <a:pt x="6868" y="5742"/>
                    <a:pt x="6903" y="5699"/>
                    <a:pt x="6933" y="5647"/>
                  </a:cubicBezTo>
                  <a:cubicBezTo>
                    <a:pt x="7063" y="5430"/>
                    <a:pt x="7042" y="5166"/>
                    <a:pt x="6899" y="4971"/>
                  </a:cubicBezTo>
                  <a:cubicBezTo>
                    <a:pt x="6881" y="4949"/>
                    <a:pt x="6600" y="4580"/>
                    <a:pt x="6235" y="4004"/>
                  </a:cubicBezTo>
                  <a:cubicBezTo>
                    <a:pt x="6036" y="3679"/>
                    <a:pt x="5815" y="3314"/>
                    <a:pt x="5598" y="2959"/>
                  </a:cubicBezTo>
                  <a:cubicBezTo>
                    <a:pt x="5477" y="2755"/>
                    <a:pt x="5399" y="1931"/>
                    <a:pt x="5351" y="1723"/>
                  </a:cubicBezTo>
                  <a:cubicBezTo>
                    <a:pt x="5303" y="1511"/>
                    <a:pt x="5173" y="1320"/>
                    <a:pt x="4974" y="1199"/>
                  </a:cubicBezTo>
                  <a:cubicBezTo>
                    <a:pt x="5052" y="1064"/>
                    <a:pt x="5130" y="921"/>
                    <a:pt x="5156" y="891"/>
                  </a:cubicBezTo>
                  <a:lnTo>
                    <a:pt x="5164" y="886"/>
                  </a:lnTo>
                  <a:cubicBezTo>
                    <a:pt x="5524" y="795"/>
                    <a:pt x="5576" y="782"/>
                    <a:pt x="5685" y="605"/>
                  </a:cubicBezTo>
                  <a:cubicBezTo>
                    <a:pt x="5797" y="418"/>
                    <a:pt x="5732" y="171"/>
                    <a:pt x="5542" y="58"/>
                  </a:cubicBezTo>
                  <a:cubicBezTo>
                    <a:pt x="5480" y="20"/>
                    <a:pt x="5408" y="0"/>
                    <a:pt x="5337" y="0"/>
                  </a:cubicBezTo>
                  <a:close/>
                </a:path>
              </a:pathLst>
            </a:custGeom>
            <a:solidFill>
              <a:srgbClr val="FF3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18;p15">
              <a:extLst>
                <a:ext uri="{FF2B5EF4-FFF2-40B4-BE49-F238E27FC236}">
                  <a16:creationId xmlns:a16="http://schemas.microsoft.com/office/drawing/2014/main" id="{DA9C34E8-4CDC-45DF-8714-5084B97B8F84}"/>
                </a:ext>
              </a:extLst>
            </p:cNvPr>
            <p:cNvSpPr/>
            <p:nvPr/>
          </p:nvSpPr>
          <p:spPr>
            <a:xfrm>
              <a:off x="827345" y="3706588"/>
              <a:ext cx="1379753" cy="767149"/>
            </a:xfrm>
            <a:custGeom>
              <a:avLst/>
              <a:gdLst/>
              <a:ahLst/>
              <a:cxnLst/>
              <a:rect l="l" t="t" r="r" b="b"/>
              <a:pathLst>
                <a:path w="7784" h="4328" extrusionOk="0">
                  <a:moveTo>
                    <a:pt x="707" y="486"/>
                  </a:moveTo>
                  <a:cubicBezTo>
                    <a:pt x="829" y="486"/>
                    <a:pt x="924" y="594"/>
                    <a:pt x="924" y="729"/>
                  </a:cubicBezTo>
                  <a:lnTo>
                    <a:pt x="924" y="3460"/>
                  </a:lnTo>
                  <a:cubicBezTo>
                    <a:pt x="924" y="3595"/>
                    <a:pt x="829" y="3703"/>
                    <a:pt x="707" y="3703"/>
                  </a:cubicBezTo>
                  <a:cubicBezTo>
                    <a:pt x="590" y="3703"/>
                    <a:pt x="491" y="3595"/>
                    <a:pt x="491" y="3460"/>
                  </a:cubicBezTo>
                  <a:lnTo>
                    <a:pt x="491" y="729"/>
                  </a:lnTo>
                  <a:cubicBezTo>
                    <a:pt x="491" y="594"/>
                    <a:pt x="590" y="486"/>
                    <a:pt x="707" y="486"/>
                  </a:cubicBezTo>
                  <a:close/>
                  <a:moveTo>
                    <a:pt x="1995" y="486"/>
                  </a:moveTo>
                  <a:cubicBezTo>
                    <a:pt x="2116" y="486"/>
                    <a:pt x="2212" y="594"/>
                    <a:pt x="2212" y="729"/>
                  </a:cubicBezTo>
                  <a:lnTo>
                    <a:pt x="2212" y="3460"/>
                  </a:lnTo>
                  <a:cubicBezTo>
                    <a:pt x="2212" y="3595"/>
                    <a:pt x="2116" y="3703"/>
                    <a:pt x="1995" y="3703"/>
                  </a:cubicBezTo>
                  <a:cubicBezTo>
                    <a:pt x="1874" y="3703"/>
                    <a:pt x="1778" y="3595"/>
                    <a:pt x="1778" y="3460"/>
                  </a:cubicBezTo>
                  <a:lnTo>
                    <a:pt x="1778" y="729"/>
                  </a:lnTo>
                  <a:cubicBezTo>
                    <a:pt x="1778" y="594"/>
                    <a:pt x="1874" y="486"/>
                    <a:pt x="1995" y="486"/>
                  </a:cubicBezTo>
                  <a:close/>
                  <a:moveTo>
                    <a:pt x="3283" y="486"/>
                  </a:moveTo>
                  <a:cubicBezTo>
                    <a:pt x="3400" y="486"/>
                    <a:pt x="3500" y="594"/>
                    <a:pt x="3500" y="729"/>
                  </a:cubicBezTo>
                  <a:lnTo>
                    <a:pt x="3500" y="3460"/>
                  </a:lnTo>
                  <a:cubicBezTo>
                    <a:pt x="3500" y="3595"/>
                    <a:pt x="3400" y="3703"/>
                    <a:pt x="3283" y="3703"/>
                  </a:cubicBezTo>
                  <a:cubicBezTo>
                    <a:pt x="3161" y="3703"/>
                    <a:pt x="3066" y="3595"/>
                    <a:pt x="3066" y="3460"/>
                  </a:cubicBezTo>
                  <a:lnTo>
                    <a:pt x="3066" y="729"/>
                  </a:lnTo>
                  <a:cubicBezTo>
                    <a:pt x="3066" y="594"/>
                    <a:pt x="3161" y="486"/>
                    <a:pt x="3283" y="486"/>
                  </a:cubicBezTo>
                  <a:close/>
                  <a:moveTo>
                    <a:pt x="4566" y="486"/>
                  </a:moveTo>
                  <a:cubicBezTo>
                    <a:pt x="4688" y="486"/>
                    <a:pt x="4783" y="594"/>
                    <a:pt x="4783" y="729"/>
                  </a:cubicBezTo>
                  <a:lnTo>
                    <a:pt x="4783" y="3460"/>
                  </a:lnTo>
                  <a:cubicBezTo>
                    <a:pt x="4783" y="3595"/>
                    <a:pt x="4688" y="3703"/>
                    <a:pt x="4566" y="3703"/>
                  </a:cubicBezTo>
                  <a:cubicBezTo>
                    <a:pt x="4449" y="3703"/>
                    <a:pt x="4349" y="3595"/>
                    <a:pt x="4349" y="3460"/>
                  </a:cubicBezTo>
                  <a:lnTo>
                    <a:pt x="4349" y="729"/>
                  </a:lnTo>
                  <a:cubicBezTo>
                    <a:pt x="4349" y="594"/>
                    <a:pt x="4449" y="486"/>
                    <a:pt x="4566" y="486"/>
                  </a:cubicBezTo>
                  <a:close/>
                  <a:moveTo>
                    <a:pt x="5854" y="486"/>
                  </a:moveTo>
                  <a:cubicBezTo>
                    <a:pt x="5975" y="486"/>
                    <a:pt x="6071" y="594"/>
                    <a:pt x="6071" y="729"/>
                  </a:cubicBezTo>
                  <a:lnTo>
                    <a:pt x="6071" y="3460"/>
                  </a:lnTo>
                  <a:cubicBezTo>
                    <a:pt x="6071" y="3595"/>
                    <a:pt x="5975" y="3703"/>
                    <a:pt x="5854" y="3703"/>
                  </a:cubicBezTo>
                  <a:cubicBezTo>
                    <a:pt x="5732" y="3703"/>
                    <a:pt x="5637" y="3595"/>
                    <a:pt x="5637" y="3460"/>
                  </a:cubicBezTo>
                  <a:lnTo>
                    <a:pt x="5637" y="729"/>
                  </a:lnTo>
                  <a:cubicBezTo>
                    <a:pt x="5637" y="594"/>
                    <a:pt x="5732" y="486"/>
                    <a:pt x="5854" y="486"/>
                  </a:cubicBezTo>
                  <a:close/>
                  <a:moveTo>
                    <a:pt x="7050" y="486"/>
                  </a:moveTo>
                  <a:cubicBezTo>
                    <a:pt x="7168" y="486"/>
                    <a:pt x="7267" y="594"/>
                    <a:pt x="7267" y="729"/>
                  </a:cubicBezTo>
                  <a:lnTo>
                    <a:pt x="7267" y="3460"/>
                  </a:lnTo>
                  <a:cubicBezTo>
                    <a:pt x="7267" y="3595"/>
                    <a:pt x="7168" y="3703"/>
                    <a:pt x="7050" y="3703"/>
                  </a:cubicBezTo>
                  <a:cubicBezTo>
                    <a:pt x="6929" y="3703"/>
                    <a:pt x="6834" y="3595"/>
                    <a:pt x="6834" y="3460"/>
                  </a:cubicBezTo>
                  <a:lnTo>
                    <a:pt x="6834" y="729"/>
                  </a:lnTo>
                  <a:cubicBezTo>
                    <a:pt x="6834" y="594"/>
                    <a:pt x="6929" y="486"/>
                    <a:pt x="7050" y="486"/>
                  </a:cubicBezTo>
                  <a:close/>
                  <a:moveTo>
                    <a:pt x="1" y="0"/>
                  </a:moveTo>
                  <a:lnTo>
                    <a:pt x="1" y="3495"/>
                  </a:lnTo>
                  <a:cubicBezTo>
                    <a:pt x="1" y="3954"/>
                    <a:pt x="373" y="4327"/>
                    <a:pt x="833" y="4327"/>
                  </a:cubicBezTo>
                  <a:lnTo>
                    <a:pt x="6955" y="4327"/>
                  </a:lnTo>
                  <a:cubicBezTo>
                    <a:pt x="7415" y="4327"/>
                    <a:pt x="7783" y="3954"/>
                    <a:pt x="7783" y="3495"/>
                  </a:cubicBezTo>
                  <a:lnTo>
                    <a:pt x="778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19;p15">
              <a:extLst>
                <a:ext uri="{FF2B5EF4-FFF2-40B4-BE49-F238E27FC236}">
                  <a16:creationId xmlns:a16="http://schemas.microsoft.com/office/drawing/2014/main" id="{851F6609-902A-4B85-9851-F3B72794468C}"/>
                </a:ext>
              </a:extLst>
            </p:cNvPr>
            <p:cNvSpPr/>
            <p:nvPr/>
          </p:nvSpPr>
          <p:spPr>
            <a:xfrm>
              <a:off x="775942" y="3479881"/>
              <a:ext cx="1483447" cy="226883"/>
            </a:xfrm>
            <a:custGeom>
              <a:avLst/>
              <a:gdLst/>
              <a:ahLst/>
              <a:cxnLst/>
              <a:rect l="l" t="t" r="r" b="b"/>
              <a:pathLst>
                <a:path w="8369" h="1280" extrusionOk="0">
                  <a:moveTo>
                    <a:pt x="0" y="0"/>
                  </a:moveTo>
                  <a:lnTo>
                    <a:pt x="0" y="1279"/>
                  </a:lnTo>
                  <a:lnTo>
                    <a:pt x="8368" y="1279"/>
                  </a:lnTo>
                  <a:lnTo>
                    <a:pt x="8368" y="0"/>
                  </a:lnTo>
                  <a:close/>
                </a:path>
              </a:pathLst>
            </a:custGeom>
            <a:solidFill>
              <a:srgbClr val="FFE0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20;p15">
              <a:extLst>
                <a:ext uri="{FF2B5EF4-FFF2-40B4-BE49-F238E27FC236}">
                  <a16:creationId xmlns:a16="http://schemas.microsoft.com/office/drawing/2014/main" id="{DBE735D6-D576-493F-AFED-06B08410E4ED}"/>
                </a:ext>
              </a:extLst>
            </p:cNvPr>
            <p:cNvSpPr/>
            <p:nvPr/>
          </p:nvSpPr>
          <p:spPr>
            <a:xfrm>
              <a:off x="827345" y="3706588"/>
              <a:ext cx="1379753" cy="49276"/>
            </a:xfrm>
            <a:custGeom>
              <a:avLst/>
              <a:gdLst/>
              <a:ahLst/>
              <a:cxnLst/>
              <a:rect l="l" t="t" r="r" b="b"/>
              <a:pathLst>
                <a:path w="7784" h="278" extrusionOk="0">
                  <a:moveTo>
                    <a:pt x="1" y="0"/>
                  </a:moveTo>
                  <a:lnTo>
                    <a:pt x="1" y="278"/>
                  </a:lnTo>
                  <a:lnTo>
                    <a:pt x="7783" y="278"/>
                  </a:lnTo>
                  <a:lnTo>
                    <a:pt x="7783" y="0"/>
                  </a:lnTo>
                  <a:close/>
                </a:path>
              </a:pathLst>
            </a:custGeom>
            <a:solidFill>
              <a:srgbClr val="111A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21;p15">
              <a:extLst>
                <a:ext uri="{FF2B5EF4-FFF2-40B4-BE49-F238E27FC236}">
                  <a16:creationId xmlns:a16="http://schemas.microsoft.com/office/drawing/2014/main" id="{477A0675-3EB2-4DC6-B934-6A5005B37C3F}"/>
                </a:ext>
              </a:extLst>
            </p:cNvPr>
            <p:cNvSpPr/>
            <p:nvPr/>
          </p:nvSpPr>
          <p:spPr>
            <a:xfrm>
              <a:off x="964895" y="3090986"/>
              <a:ext cx="508899" cy="498080"/>
            </a:xfrm>
            <a:custGeom>
              <a:avLst/>
              <a:gdLst/>
              <a:ahLst/>
              <a:cxnLst/>
              <a:rect l="l" t="t" r="r" b="b"/>
              <a:pathLst>
                <a:path w="2871" h="2810" extrusionOk="0">
                  <a:moveTo>
                    <a:pt x="2531" y="0"/>
                  </a:moveTo>
                  <a:cubicBezTo>
                    <a:pt x="2453" y="0"/>
                    <a:pt x="2375" y="31"/>
                    <a:pt x="2316" y="91"/>
                  </a:cubicBezTo>
                  <a:lnTo>
                    <a:pt x="122" y="2285"/>
                  </a:lnTo>
                  <a:cubicBezTo>
                    <a:pt x="1" y="2402"/>
                    <a:pt x="1" y="2597"/>
                    <a:pt x="122" y="2719"/>
                  </a:cubicBezTo>
                  <a:cubicBezTo>
                    <a:pt x="183" y="2780"/>
                    <a:pt x="262" y="2810"/>
                    <a:pt x="341" y="2810"/>
                  </a:cubicBezTo>
                  <a:cubicBezTo>
                    <a:pt x="419" y="2810"/>
                    <a:pt x="497" y="2780"/>
                    <a:pt x="556" y="2719"/>
                  </a:cubicBezTo>
                  <a:lnTo>
                    <a:pt x="2750" y="525"/>
                  </a:lnTo>
                  <a:cubicBezTo>
                    <a:pt x="2871" y="408"/>
                    <a:pt x="2871" y="213"/>
                    <a:pt x="2750" y="91"/>
                  </a:cubicBezTo>
                  <a:cubicBezTo>
                    <a:pt x="2689" y="31"/>
                    <a:pt x="2610" y="0"/>
                    <a:pt x="253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22;p15">
              <a:extLst>
                <a:ext uri="{FF2B5EF4-FFF2-40B4-BE49-F238E27FC236}">
                  <a16:creationId xmlns:a16="http://schemas.microsoft.com/office/drawing/2014/main" id="{03580A8A-B20B-4697-9BBE-C21F869B3CB4}"/>
                </a:ext>
              </a:extLst>
            </p:cNvPr>
            <p:cNvSpPr/>
            <p:nvPr/>
          </p:nvSpPr>
          <p:spPr>
            <a:xfrm>
              <a:off x="1561355" y="3090986"/>
              <a:ext cx="508190" cy="498080"/>
            </a:xfrm>
            <a:custGeom>
              <a:avLst/>
              <a:gdLst/>
              <a:ahLst/>
              <a:cxnLst/>
              <a:rect l="l" t="t" r="r" b="b"/>
              <a:pathLst>
                <a:path w="2867" h="2810" extrusionOk="0">
                  <a:moveTo>
                    <a:pt x="340" y="0"/>
                  </a:moveTo>
                  <a:cubicBezTo>
                    <a:pt x="261" y="0"/>
                    <a:pt x="182" y="31"/>
                    <a:pt x="122" y="91"/>
                  </a:cubicBezTo>
                  <a:cubicBezTo>
                    <a:pt x="0" y="213"/>
                    <a:pt x="0" y="408"/>
                    <a:pt x="122" y="525"/>
                  </a:cubicBezTo>
                  <a:lnTo>
                    <a:pt x="2311" y="2719"/>
                  </a:lnTo>
                  <a:cubicBezTo>
                    <a:pt x="2372" y="2780"/>
                    <a:pt x="2451" y="2810"/>
                    <a:pt x="2530" y="2810"/>
                  </a:cubicBezTo>
                  <a:cubicBezTo>
                    <a:pt x="2609" y="2810"/>
                    <a:pt x="2688" y="2780"/>
                    <a:pt x="2749" y="2719"/>
                  </a:cubicBezTo>
                  <a:cubicBezTo>
                    <a:pt x="2866" y="2597"/>
                    <a:pt x="2866" y="2402"/>
                    <a:pt x="2749" y="2285"/>
                  </a:cubicBezTo>
                  <a:lnTo>
                    <a:pt x="555" y="91"/>
                  </a:lnTo>
                  <a:cubicBezTo>
                    <a:pt x="497" y="31"/>
                    <a:pt x="419" y="0"/>
                    <a:pt x="34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23;p15">
              <a:extLst>
                <a:ext uri="{FF2B5EF4-FFF2-40B4-BE49-F238E27FC236}">
                  <a16:creationId xmlns:a16="http://schemas.microsoft.com/office/drawing/2014/main" id="{E864F720-FC74-4A5E-BE6D-61F67CCE142D}"/>
                </a:ext>
              </a:extLst>
            </p:cNvPr>
            <p:cNvSpPr/>
            <p:nvPr/>
          </p:nvSpPr>
          <p:spPr>
            <a:xfrm>
              <a:off x="2044727" y="3556631"/>
              <a:ext cx="1138332" cy="1033914"/>
            </a:xfrm>
            <a:custGeom>
              <a:avLst/>
              <a:gdLst/>
              <a:ahLst/>
              <a:cxnLst/>
              <a:rect l="l" t="t" r="r" b="b"/>
              <a:pathLst>
                <a:path w="6422" h="5833" extrusionOk="0">
                  <a:moveTo>
                    <a:pt x="516" y="1"/>
                  </a:moveTo>
                  <a:lnTo>
                    <a:pt x="0" y="5832"/>
                  </a:lnTo>
                  <a:lnTo>
                    <a:pt x="6422" y="5832"/>
                  </a:lnTo>
                  <a:lnTo>
                    <a:pt x="594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24;p15">
              <a:extLst>
                <a:ext uri="{FF2B5EF4-FFF2-40B4-BE49-F238E27FC236}">
                  <a16:creationId xmlns:a16="http://schemas.microsoft.com/office/drawing/2014/main" id="{EDBB56C8-E3C1-41E8-9C9E-46D52DD3BFF1}"/>
                </a:ext>
              </a:extLst>
            </p:cNvPr>
            <p:cNvSpPr/>
            <p:nvPr/>
          </p:nvSpPr>
          <p:spPr>
            <a:xfrm>
              <a:off x="2349781" y="3648094"/>
              <a:ext cx="71611" cy="71610"/>
            </a:xfrm>
            <a:custGeom>
              <a:avLst/>
              <a:gdLst/>
              <a:ahLst/>
              <a:cxnLst/>
              <a:rect l="l" t="t" r="r" b="b"/>
              <a:pathLst>
                <a:path w="404" h="404" extrusionOk="0">
                  <a:moveTo>
                    <a:pt x="200" y="1"/>
                  </a:moveTo>
                  <a:cubicBezTo>
                    <a:pt x="92" y="1"/>
                    <a:pt x="1" y="92"/>
                    <a:pt x="1" y="200"/>
                  </a:cubicBezTo>
                  <a:cubicBezTo>
                    <a:pt x="1" y="313"/>
                    <a:pt x="92" y="404"/>
                    <a:pt x="200" y="404"/>
                  </a:cubicBezTo>
                  <a:cubicBezTo>
                    <a:pt x="313" y="404"/>
                    <a:pt x="404" y="313"/>
                    <a:pt x="404" y="200"/>
                  </a:cubicBezTo>
                  <a:cubicBezTo>
                    <a:pt x="404" y="92"/>
                    <a:pt x="313" y="1"/>
                    <a:pt x="200" y="1"/>
                  </a:cubicBezTo>
                  <a:close/>
                </a:path>
              </a:pathLst>
            </a:custGeom>
            <a:solidFill>
              <a:srgbClr val="DA62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25;p15">
              <a:extLst>
                <a:ext uri="{FF2B5EF4-FFF2-40B4-BE49-F238E27FC236}">
                  <a16:creationId xmlns:a16="http://schemas.microsoft.com/office/drawing/2014/main" id="{2B2C5D71-E2BA-4BFA-B626-69A4D4A2CFB9}"/>
                </a:ext>
              </a:extLst>
            </p:cNvPr>
            <p:cNvSpPr/>
            <p:nvPr/>
          </p:nvSpPr>
          <p:spPr>
            <a:xfrm>
              <a:off x="2837762" y="3648094"/>
              <a:ext cx="71788" cy="71610"/>
            </a:xfrm>
            <a:custGeom>
              <a:avLst/>
              <a:gdLst/>
              <a:ahLst/>
              <a:cxnLst/>
              <a:rect l="l" t="t" r="r" b="b"/>
              <a:pathLst>
                <a:path w="405" h="404" extrusionOk="0">
                  <a:moveTo>
                    <a:pt x="205" y="1"/>
                  </a:moveTo>
                  <a:cubicBezTo>
                    <a:pt x="92" y="1"/>
                    <a:pt x="1" y="92"/>
                    <a:pt x="1" y="200"/>
                  </a:cubicBezTo>
                  <a:cubicBezTo>
                    <a:pt x="1" y="313"/>
                    <a:pt x="92" y="404"/>
                    <a:pt x="205" y="404"/>
                  </a:cubicBezTo>
                  <a:cubicBezTo>
                    <a:pt x="317" y="404"/>
                    <a:pt x="404" y="313"/>
                    <a:pt x="404" y="200"/>
                  </a:cubicBezTo>
                  <a:cubicBezTo>
                    <a:pt x="404" y="92"/>
                    <a:pt x="317" y="1"/>
                    <a:pt x="205" y="1"/>
                  </a:cubicBezTo>
                  <a:close/>
                </a:path>
              </a:pathLst>
            </a:custGeom>
            <a:solidFill>
              <a:srgbClr val="DA62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26;p15">
              <a:extLst>
                <a:ext uri="{FF2B5EF4-FFF2-40B4-BE49-F238E27FC236}">
                  <a16:creationId xmlns:a16="http://schemas.microsoft.com/office/drawing/2014/main" id="{AC3EB0D6-5D19-41C8-9755-8C5505962068}"/>
                </a:ext>
              </a:extLst>
            </p:cNvPr>
            <p:cNvSpPr/>
            <p:nvPr/>
          </p:nvSpPr>
          <p:spPr>
            <a:xfrm>
              <a:off x="2365202" y="3664224"/>
              <a:ext cx="527334" cy="392969"/>
            </a:xfrm>
            <a:custGeom>
              <a:avLst/>
              <a:gdLst/>
              <a:ahLst/>
              <a:cxnLst/>
              <a:rect l="l" t="t" r="r" b="b"/>
              <a:pathLst>
                <a:path w="2975" h="2217" extrusionOk="0">
                  <a:moveTo>
                    <a:pt x="109" y="1"/>
                  </a:moveTo>
                  <a:cubicBezTo>
                    <a:pt x="48" y="1"/>
                    <a:pt x="0" y="49"/>
                    <a:pt x="0" y="109"/>
                  </a:cubicBezTo>
                  <a:lnTo>
                    <a:pt x="0" y="842"/>
                  </a:lnTo>
                  <a:cubicBezTo>
                    <a:pt x="0" y="1601"/>
                    <a:pt x="560" y="2216"/>
                    <a:pt x="1245" y="2216"/>
                  </a:cubicBezTo>
                  <a:lnTo>
                    <a:pt x="1726" y="2216"/>
                  </a:lnTo>
                  <a:cubicBezTo>
                    <a:pt x="2415" y="2216"/>
                    <a:pt x="2975" y="1601"/>
                    <a:pt x="2975" y="842"/>
                  </a:cubicBezTo>
                  <a:lnTo>
                    <a:pt x="2975" y="109"/>
                  </a:lnTo>
                  <a:cubicBezTo>
                    <a:pt x="2975" y="49"/>
                    <a:pt x="2923" y="1"/>
                    <a:pt x="2862" y="1"/>
                  </a:cubicBezTo>
                  <a:cubicBezTo>
                    <a:pt x="2801" y="1"/>
                    <a:pt x="2754" y="49"/>
                    <a:pt x="2754" y="109"/>
                  </a:cubicBezTo>
                  <a:lnTo>
                    <a:pt x="2754" y="842"/>
                  </a:lnTo>
                  <a:cubicBezTo>
                    <a:pt x="2754" y="1479"/>
                    <a:pt x="2294" y="2000"/>
                    <a:pt x="1726" y="2000"/>
                  </a:cubicBezTo>
                  <a:lnTo>
                    <a:pt x="1245" y="2000"/>
                  </a:lnTo>
                  <a:cubicBezTo>
                    <a:pt x="677" y="2000"/>
                    <a:pt x="217" y="1479"/>
                    <a:pt x="217" y="842"/>
                  </a:cubicBezTo>
                  <a:lnTo>
                    <a:pt x="217" y="109"/>
                  </a:lnTo>
                  <a:cubicBezTo>
                    <a:pt x="217" y="49"/>
                    <a:pt x="169" y="1"/>
                    <a:pt x="109" y="1"/>
                  </a:cubicBezTo>
                  <a:close/>
                </a:path>
              </a:pathLst>
            </a:custGeom>
            <a:solidFill>
              <a:srgbClr val="9E2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27;p15">
              <a:extLst>
                <a:ext uri="{FF2B5EF4-FFF2-40B4-BE49-F238E27FC236}">
                  <a16:creationId xmlns:a16="http://schemas.microsoft.com/office/drawing/2014/main" id="{52A0ADF6-7A5C-4028-B23F-49FAC731F7C0}"/>
                </a:ext>
              </a:extLst>
            </p:cNvPr>
            <p:cNvSpPr/>
            <p:nvPr/>
          </p:nvSpPr>
          <p:spPr>
            <a:xfrm>
              <a:off x="2365911" y="3665111"/>
              <a:ext cx="525029" cy="354328"/>
            </a:xfrm>
            <a:custGeom>
              <a:avLst/>
              <a:gdLst/>
              <a:ahLst/>
              <a:cxnLst/>
              <a:rect l="l" t="t" r="r" b="b"/>
              <a:pathLst>
                <a:path w="2962" h="1999" extrusionOk="0">
                  <a:moveTo>
                    <a:pt x="105" y="0"/>
                  </a:moveTo>
                  <a:cubicBezTo>
                    <a:pt x="48" y="0"/>
                    <a:pt x="1" y="48"/>
                    <a:pt x="1" y="104"/>
                  </a:cubicBezTo>
                  <a:lnTo>
                    <a:pt x="1" y="759"/>
                  </a:lnTo>
                  <a:cubicBezTo>
                    <a:pt x="1" y="1444"/>
                    <a:pt x="556" y="1999"/>
                    <a:pt x="1241" y="1999"/>
                  </a:cubicBezTo>
                  <a:lnTo>
                    <a:pt x="1722" y="1999"/>
                  </a:lnTo>
                  <a:cubicBezTo>
                    <a:pt x="2407" y="1999"/>
                    <a:pt x="2962" y="1444"/>
                    <a:pt x="2962" y="759"/>
                  </a:cubicBezTo>
                  <a:lnTo>
                    <a:pt x="2962" y="104"/>
                  </a:lnTo>
                  <a:cubicBezTo>
                    <a:pt x="2962" y="48"/>
                    <a:pt x="2919" y="0"/>
                    <a:pt x="2858" y="0"/>
                  </a:cubicBezTo>
                  <a:cubicBezTo>
                    <a:pt x="2802" y="0"/>
                    <a:pt x="2754" y="48"/>
                    <a:pt x="2754" y="104"/>
                  </a:cubicBezTo>
                  <a:lnTo>
                    <a:pt x="2754" y="759"/>
                  </a:lnTo>
                  <a:cubicBezTo>
                    <a:pt x="2754" y="1331"/>
                    <a:pt x="2294" y="1795"/>
                    <a:pt x="1722" y="1795"/>
                  </a:cubicBezTo>
                  <a:lnTo>
                    <a:pt x="1241" y="1795"/>
                  </a:lnTo>
                  <a:cubicBezTo>
                    <a:pt x="673" y="1795"/>
                    <a:pt x="209" y="1331"/>
                    <a:pt x="209" y="759"/>
                  </a:cubicBezTo>
                  <a:lnTo>
                    <a:pt x="209" y="104"/>
                  </a:lnTo>
                  <a:cubicBezTo>
                    <a:pt x="209" y="48"/>
                    <a:pt x="161" y="0"/>
                    <a:pt x="10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28;p15">
              <a:extLst>
                <a:ext uri="{FF2B5EF4-FFF2-40B4-BE49-F238E27FC236}">
                  <a16:creationId xmlns:a16="http://schemas.microsoft.com/office/drawing/2014/main" id="{8F013656-A9DF-4454-B2F2-C97D1B44014B}"/>
                </a:ext>
              </a:extLst>
            </p:cNvPr>
            <p:cNvSpPr/>
            <p:nvPr/>
          </p:nvSpPr>
          <p:spPr>
            <a:xfrm>
              <a:off x="2840953" y="4158230"/>
              <a:ext cx="571825" cy="381802"/>
            </a:xfrm>
            <a:custGeom>
              <a:avLst/>
              <a:gdLst/>
              <a:ahLst/>
              <a:cxnLst/>
              <a:rect l="l" t="t" r="r" b="b"/>
              <a:pathLst>
                <a:path w="3226" h="2154" extrusionOk="0">
                  <a:moveTo>
                    <a:pt x="2890" y="0"/>
                  </a:moveTo>
                  <a:cubicBezTo>
                    <a:pt x="2885" y="0"/>
                    <a:pt x="2880" y="1"/>
                    <a:pt x="2875" y="2"/>
                  </a:cubicBezTo>
                  <a:lnTo>
                    <a:pt x="91" y="422"/>
                  </a:lnTo>
                  <a:cubicBezTo>
                    <a:pt x="35" y="431"/>
                    <a:pt x="0" y="479"/>
                    <a:pt x="9" y="531"/>
                  </a:cubicBezTo>
                  <a:lnTo>
                    <a:pt x="239" y="2070"/>
                  </a:lnTo>
                  <a:cubicBezTo>
                    <a:pt x="246" y="2120"/>
                    <a:pt x="289" y="2154"/>
                    <a:pt x="335" y="2154"/>
                  </a:cubicBezTo>
                  <a:cubicBezTo>
                    <a:pt x="341" y="2154"/>
                    <a:pt x="346" y="2153"/>
                    <a:pt x="351" y="2152"/>
                  </a:cubicBezTo>
                  <a:lnTo>
                    <a:pt x="3135" y="1732"/>
                  </a:lnTo>
                  <a:cubicBezTo>
                    <a:pt x="3191" y="1723"/>
                    <a:pt x="3226" y="1675"/>
                    <a:pt x="3217" y="1623"/>
                  </a:cubicBezTo>
                  <a:lnTo>
                    <a:pt x="2988" y="84"/>
                  </a:lnTo>
                  <a:cubicBezTo>
                    <a:pt x="2980" y="37"/>
                    <a:pt x="2940" y="0"/>
                    <a:pt x="28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29;p15">
              <a:extLst>
                <a:ext uri="{FF2B5EF4-FFF2-40B4-BE49-F238E27FC236}">
                  <a16:creationId xmlns:a16="http://schemas.microsoft.com/office/drawing/2014/main" id="{9BC3591B-721F-4CAC-843B-B2DE5178F7F8}"/>
                </a:ext>
              </a:extLst>
            </p:cNvPr>
            <p:cNvSpPr/>
            <p:nvPr/>
          </p:nvSpPr>
          <p:spPr>
            <a:xfrm>
              <a:off x="2846270" y="4197581"/>
              <a:ext cx="537437" cy="144638"/>
            </a:xfrm>
            <a:custGeom>
              <a:avLst/>
              <a:gdLst/>
              <a:ahLst/>
              <a:cxnLst/>
              <a:rect l="l" t="t" r="r" b="b"/>
              <a:pathLst>
                <a:path w="3032" h="816" extrusionOk="0">
                  <a:moveTo>
                    <a:pt x="2979" y="1"/>
                  </a:moveTo>
                  <a:lnTo>
                    <a:pt x="1" y="447"/>
                  </a:lnTo>
                  <a:lnTo>
                    <a:pt x="53" y="816"/>
                  </a:lnTo>
                  <a:lnTo>
                    <a:pt x="3031" y="365"/>
                  </a:lnTo>
                  <a:lnTo>
                    <a:pt x="2979" y="1"/>
                  </a:lnTo>
                  <a:close/>
                </a:path>
              </a:pathLst>
            </a:custGeom>
            <a:solidFill>
              <a:srgbClr val="4B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130;p15">
              <a:extLst>
                <a:ext uri="{FF2B5EF4-FFF2-40B4-BE49-F238E27FC236}">
                  <a16:creationId xmlns:a16="http://schemas.microsoft.com/office/drawing/2014/main" id="{8ADAE25B-A054-4A4E-B4E6-09586E191847}"/>
                </a:ext>
              </a:extLst>
            </p:cNvPr>
            <p:cNvSpPr/>
            <p:nvPr/>
          </p:nvSpPr>
          <p:spPr>
            <a:xfrm>
              <a:off x="3290469" y="4381393"/>
              <a:ext cx="72497" cy="70724"/>
            </a:xfrm>
            <a:custGeom>
              <a:avLst/>
              <a:gdLst/>
              <a:ahLst/>
              <a:cxnLst/>
              <a:rect l="l" t="t" r="r" b="b"/>
              <a:pathLst>
                <a:path w="409" h="399" extrusionOk="0">
                  <a:moveTo>
                    <a:pt x="356" y="0"/>
                  </a:moveTo>
                  <a:lnTo>
                    <a:pt x="1" y="56"/>
                  </a:lnTo>
                  <a:lnTo>
                    <a:pt x="53" y="399"/>
                  </a:lnTo>
                  <a:lnTo>
                    <a:pt x="408" y="343"/>
                  </a:lnTo>
                  <a:lnTo>
                    <a:pt x="3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131;p15">
              <a:extLst>
                <a:ext uri="{FF2B5EF4-FFF2-40B4-BE49-F238E27FC236}">
                  <a16:creationId xmlns:a16="http://schemas.microsoft.com/office/drawing/2014/main" id="{96995381-635E-46AC-9B3A-5AC789C925E6}"/>
                </a:ext>
              </a:extLst>
            </p:cNvPr>
            <p:cNvSpPr/>
            <p:nvPr/>
          </p:nvSpPr>
          <p:spPr>
            <a:xfrm>
              <a:off x="2905473" y="4395219"/>
              <a:ext cx="367450" cy="114682"/>
            </a:xfrm>
            <a:custGeom>
              <a:avLst/>
              <a:gdLst/>
              <a:ahLst/>
              <a:cxnLst/>
              <a:rect l="l" t="t" r="r" b="b"/>
              <a:pathLst>
                <a:path w="2073" h="647" extrusionOk="0">
                  <a:moveTo>
                    <a:pt x="2021" y="0"/>
                  </a:moveTo>
                  <a:lnTo>
                    <a:pt x="0" y="304"/>
                  </a:lnTo>
                  <a:lnTo>
                    <a:pt x="52" y="646"/>
                  </a:lnTo>
                  <a:lnTo>
                    <a:pt x="2073" y="343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7F1FAD0A-C3E7-45D1-A3F1-AB315CFAB57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07500410"/>
              </p:ext>
            </p:extLst>
          </p:nvPr>
        </p:nvGraphicFramePr>
        <p:xfrm>
          <a:off x="1161363" y="665010"/>
          <a:ext cx="5926137" cy="4778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120" name="Document" r:id="rId3" imgW="5925852" imgH="4779050" progId="Word.Document.12">
                  <p:embed/>
                </p:oleObj>
              </mc:Choice>
              <mc:Fallback>
                <p:oleObj name="Document" r:id="rId3" imgW="5925852" imgH="477905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61363" y="665010"/>
                        <a:ext cx="5926137" cy="4778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45148506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5EE0F8D-83BE-4E26-A1A6-0E5F132378B8}"/>
              </a:ext>
            </a:extLst>
          </p:cNvPr>
          <p:cNvSpPr txBox="1">
            <a:spLocks/>
          </p:cNvSpPr>
          <p:nvPr/>
        </p:nvSpPr>
        <p:spPr>
          <a:xfrm rot="16200000">
            <a:off x="-2008223" y="2008225"/>
            <a:ext cx="5143502" cy="112705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b" anchorCtr="0">
            <a:normAutofit fontScale="8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6400" dirty="0">
                <a:solidFill>
                  <a:srgbClr val="FF6D2F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CODE CÀI ĐẶT</a:t>
            </a:r>
          </a:p>
        </p:txBody>
      </p:sp>
      <p:sp>
        <p:nvSpPr>
          <p:cNvPr id="4" name="Google Shape;681;p19">
            <a:extLst>
              <a:ext uri="{FF2B5EF4-FFF2-40B4-BE49-F238E27FC236}">
                <a16:creationId xmlns:a16="http://schemas.microsoft.com/office/drawing/2014/main" id="{0A3F050C-AFF7-43CC-8593-88B12780EF5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27055" y="0"/>
            <a:ext cx="8016944" cy="5847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dirty="0" err="1">
                <a:solidFill>
                  <a:srgbClr val="FF6D2F"/>
                </a:solidFill>
                <a:latin typeface="iCielBC Cubano Normal" panose="00000500000000000000" pitchFamily="50" charset="0"/>
              </a:rPr>
              <a:t>Kiểm</a:t>
            </a:r>
            <a:r>
              <a:rPr lang="en-GB" sz="3200" dirty="0">
                <a:solidFill>
                  <a:srgbClr val="FF6D2F"/>
                </a:solidFill>
                <a:latin typeface="iCielBC Cubano Normal" panose="00000500000000000000" pitchFamily="50" charset="0"/>
              </a:rPr>
              <a:t> </a:t>
            </a:r>
            <a:r>
              <a:rPr lang="en-GB" sz="3200" dirty="0" err="1">
                <a:solidFill>
                  <a:srgbClr val="FF6D2F"/>
                </a:solidFill>
                <a:latin typeface="iCielBC Cubano Normal" panose="00000500000000000000" pitchFamily="50" charset="0"/>
              </a:rPr>
              <a:t>tra</a:t>
            </a:r>
            <a:r>
              <a:rPr lang="en-GB" sz="3200" dirty="0">
                <a:solidFill>
                  <a:srgbClr val="FF6D2F"/>
                </a:solidFill>
                <a:latin typeface="iCielBC Cubano Normal" panose="00000500000000000000" pitchFamily="50" charset="0"/>
              </a:rPr>
              <a:t> </a:t>
            </a:r>
            <a:r>
              <a:rPr lang="en-GB" sz="3200" dirty="0" err="1">
                <a:solidFill>
                  <a:srgbClr val="FF6D2F"/>
                </a:solidFill>
                <a:latin typeface="iCielBC Cubano Normal" panose="00000500000000000000" pitchFamily="50" charset="0"/>
              </a:rPr>
              <a:t>tài</a:t>
            </a:r>
            <a:r>
              <a:rPr lang="en-GB" sz="3200" dirty="0">
                <a:solidFill>
                  <a:srgbClr val="FF6D2F"/>
                </a:solidFill>
                <a:latin typeface="iCielBC Cubano Normal" panose="00000500000000000000" pitchFamily="50" charset="0"/>
              </a:rPr>
              <a:t> </a:t>
            </a:r>
            <a:r>
              <a:rPr lang="en-GB" sz="3200" dirty="0" err="1">
                <a:solidFill>
                  <a:srgbClr val="FF6D2F"/>
                </a:solidFill>
                <a:latin typeface="iCielBC Cubano Normal" panose="00000500000000000000" pitchFamily="50" charset="0"/>
              </a:rPr>
              <a:t>khoản</a:t>
            </a:r>
            <a:endParaRPr sz="3200" dirty="0">
              <a:solidFill>
                <a:srgbClr val="FF6D2F"/>
              </a:solidFill>
              <a:latin typeface="iCielBC Cubano Normal" panose="00000500000000000000" pitchFamily="50" charset="0"/>
            </a:endParaRPr>
          </a:p>
        </p:txBody>
      </p:sp>
      <p:grpSp>
        <p:nvGrpSpPr>
          <p:cNvPr id="5" name="Google Shape;60;p15">
            <a:extLst>
              <a:ext uri="{FF2B5EF4-FFF2-40B4-BE49-F238E27FC236}">
                <a16:creationId xmlns:a16="http://schemas.microsoft.com/office/drawing/2014/main" id="{B5CC559D-A2E1-46D7-97C8-A8A325D77046}"/>
              </a:ext>
            </a:extLst>
          </p:cNvPr>
          <p:cNvGrpSpPr/>
          <p:nvPr/>
        </p:nvGrpSpPr>
        <p:grpSpPr>
          <a:xfrm>
            <a:off x="6850689" y="2992600"/>
            <a:ext cx="2293310" cy="2150900"/>
            <a:chOff x="304800" y="1245775"/>
            <a:chExt cx="3603061" cy="3484627"/>
          </a:xfrm>
        </p:grpSpPr>
        <p:sp>
          <p:nvSpPr>
            <p:cNvPr id="6" name="Google Shape;61;p15">
              <a:extLst>
                <a:ext uri="{FF2B5EF4-FFF2-40B4-BE49-F238E27FC236}">
                  <a16:creationId xmlns:a16="http://schemas.microsoft.com/office/drawing/2014/main" id="{BFCBAC1B-B8C4-41FD-8828-20BAE7FB86E9}"/>
                </a:ext>
              </a:extLst>
            </p:cNvPr>
            <p:cNvSpPr/>
            <p:nvPr/>
          </p:nvSpPr>
          <p:spPr>
            <a:xfrm>
              <a:off x="2856196" y="2873496"/>
              <a:ext cx="291584" cy="384461"/>
            </a:xfrm>
            <a:custGeom>
              <a:avLst/>
              <a:gdLst/>
              <a:ahLst/>
              <a:cxnLst/>
              <a:rect l="l" t="t" r="r" b="b"/>
              <a:pathLst>
                <a:path w="1645" h="2169" extrusionOk="0">
                  <a:moveTo>
                    <a:pt x="963" y="2168"/>
                  </a:moveTo>
                  <a:cubicBezTo>
                    <a:pt x="963" y="2168"/>
                    <a:pt x="196" y="1964"/>
                    <a:pt x="96" y="1262"/>
                  </a:cubicBezTo>
                  <a:cubicBezTo>
                    <a:pt x="1" y="560"/>
                    <a:pt x="239" y="52"/>
                    <a:pt x="291" y="26"/>
                  </a:cubicBezTo>
                  <a:cubicBezTo>
                    <a:pt x="343" y="0"/>
                    <a:pt x="1644" y="1297"/>
                    <a:pt x="963" y="2168"/>
                  </a:cubicBezTo>
                  <a:close/>
                </a:path>
              </a:pathLst>
            </a:custGeom>
            <a:solidFill>
              <a:srgbClr val="72B8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62;p15">
              <a:extLst>
                <a:ext uri="{FF2B5EF4-FFF2-40B4-BE49-F238E27FC236}">
                  <a16:creationId xmlns:a16="http://schemas.microsoft.com/office/drawing/2014/main" id="{3B383F7A-6729-473C-80F0-DED7AFAF7B8C}"/>
                </a:ext>
              </a:extLst>
            </p:cNvPr>
            <p:cNvSpPr/>
            <p:nvPr/>
          </p:nvSpPr>
          <p:spPr>
            <a:xfrm>
              <a:off x="3197411" y="2806671"/>
              <a:ext cx="384466" cy="211462"/>
            </a:xfrm>
            <a:custGeom>
              <a:avLst/>
              <a:gdLst/>
              <a:ahLst/>
              <a:cxnLst/>
              <a:rect l="l" t="t" r="r" b="b"/>
              <a:pathLst>
                <a:path w="2169" h="1193" extrusionOk="0">
                  <a:moveTo>
                    <a:pt x="1" y="898"/>
                  </a:moveTo>
                  <a:cubicBezTo>
                    <a:pt x="1" y="898"/>
                    <a:pt x="313" y="165"/>
                    <a:pt x="1016" y="83"/>
                  </a:cubicBezTo>
                  <a:cubicBezTo>
                    <a:pt x="1722" y="0"/>
                    <a:pt x="2130" y="217"/>
                    <a:pt x="2156" y="269"/>
                  </a:cubicBezTo>
                  <a:cubicBezTo>
                    <a:pt x="2169" y="299"/>
                    <a:pt x="1852" y="794"/>
                    <a:pt x="1315" y="1023"/>
                  </a:cubicBezTo>
                  <a:cubicBezTo>
                    <a:pt x="924" y="1188"/>
                    <a:pt x="356" y="1192"/>
                    <a:pt x="1" y="89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63;p15">
              <a:extLst>
                <a:ext uri="{FF2B5EF4-FFF2-40B4-BE49-F238E27FC236}">
                  <a16:creationId xmlns:a16="http://schemas.microsoft.com/office/drawing/2014/main" id="{59E2E29F-7F15-4CF7-AEF2-59B34B4596AC}"/>
                </a:ext>
              </a:extLst>
            </p:cNvPr>
            <p:cNvSpPr/>
            <p:nvPr/>
          </p:nvSpPr>
          <p:spPr>
            <a:xfrm>
              <a:off x="2990732" y="2585281"/>
              <a:ext cx="302220" cy="373648"/>
            </a:xfrm>
            <a:custGeom>
              <a:avLst/>
              <a:gdLst/>
              <a:ahLst/>
              <a:cxnLst/>
              <a:rect l="l" t="t" r="r" b="b"/>
              <a:pathLst>
                <a:path w="1705" h="2108" extrusionOk="0">
                  <a:moveTo>
                    <a:pt x="1093" y="2108"/>
                  </a:moveTo>
                  <a:cubicBezTo>
                    <a:pt x="1093" y="2108"/>
                    <a:pt x="313" y="1969"/>
                    <a:pt x="157" y="1275"/>
                  </a:cubicBezTo>
                  <a:cubicBezTo>
                    <a:pt x="1" y="581"/>
                    <a:pt x="200" y="61"/>
                    <a:pt x="252" y="31"/>
                  </a:cubicBezTo>
                  <a:cubicBezTo>
                    <a:pt x="300" y="0"/>
                    <a:pt x="1705" y="1188"/>
                    <a:pt x="1093" y="2108"/>
                  </a:cubicBezTo>
                  <a:close/>
                </a:path>
              </a:pathLst>
            </a:custGeom>
            <a:solidFill>
              <a:srgbClr val="72B8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64;p15">
              <a:extLst>
                <a:ext uri="{FF2B5EF4-FFF2-40B4-BE49-F238E27FC236}">
                  <a16:creationId xmlns:a16="http://schemas.microsoft.com/office/drawing/2014/main" id="{6FC9613A-96F0-4F33-A869-2A37009B2C7A}"/>
                </a:ext>
              </a:extLst>
            </p:cNvPr>
            <p:cNvSpPr/>
            <p:nvPr/>
          </p:nvSpPr>
          <p:spPr>
            <a:xfrm>
              <a:off x="3022993" y="3137072"/>
              <a:ext cx="395988" cy="195332"/>
            </a:xfrm>
            <a:custGeom>
              <a:avLst/>
              <a:gdLst/>
              <a:ahLst/>
              <a:cxnLst/>
              <a:rect l="l" t="t" r="r" b="b"/>
              <a:pathLst>
                <a:path w="2234" h="1102" extrusionOk="0">
                  <a:moveTo>
                    <a:pt x="1" y="677"/>
                  </a:moveTo>
                  <a:cubicBezTo>
                    <a:pt x="1" y="677"/>
                    <a:pt x="417" y="1"/>
                    <a:pt x="1128" y="22"/>
                  </a:cubicBezTo>
                  <a:cubicBezTo>
                    <a:pt x="1835" y="44"/>
                    <a:pt x="2208" y="326"/>
                    <a:pt x="2225" y="382"/>
                  </a:cubicBezTo>
                  <a:cubicBezTo>
                    <a:pt x="2234" y="412"/>
                    <a:pt x="1848" y="850"/>
                    <a:pt x="1280" y="998"/>
                  </a:cubicBezTo>
                  <a:cubicBezTo>
                    <a:pt x="868" y="1102"/>
                    <a:pt x="309" y="1019"/>
                    <a:pt x="1" y="67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65;p15">
              <a:extLst>
                <a:ext uri="{FF2B5EF4-FFF2-40B4-BE49-F238E27FC236}">
                  <a16:creationId xmlns:a16="http://schemas.microsoft.com/office/drawing/2014/main" id="{0590A49F-4893-4060-8566-EDB7260D2262}"/>
                </a:ext>
              </a:extLst>
            </p:cNvPr>
            <p:cNvSpPr/>
            <p:nvPr/>
          </p:nvSpPr>
          <p:spPr>
            <a:xfrm>
              <a:off x="3366511" y="2440110"/>
              <a:ext cx="384466" cy="211462"/>
            </a:xfrm>
            <a:custGeom>
              <a:avLst/>
              <a:gdLst/>
              <a:ahLst/>
              <a:cxnLst/>
              <a:rect l="l" t="t" r="r" b="b"/>
              <a:pathLst>
                <a:path w="2169" h="1193" extrusionOk="0">
                  <a:moveTo>
                    <a:pt x="1" y="898"/>
                  </a:moveTo>
                  <a:cubicBezTo>
                    <a:pt x="1" y="898"/>
                    <a:pt x="313" y="165"/>
                    <a:pt x="1015" y="82"/>
                  </a:cubicBezTo>
                  <a:cubicBezTo>
                    <a:pt x="1718" y="0"/>
                    <a:pt x="2130" y="217"/>
                    <a:pt x="2156" y="269"/>
                  </a:cubicBezTo>
                  <a:cubicBezTo>
                    <a:pt x="2169" y="299"/>
                    <a:pt x="1852" y="793"/>
                    <a:pt x="1310" y="1023"/>
                  </a:cubicBezTo>
                  <a:cubicBezTo>
                    <a:pt x="924" y="1184"/>
                    <a:pt x="356" y="1192"/>
                    <a:pt x="1" y="89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66;p15">
              <a:extLst>
                <a:ext uri="{FF2B5EF4-FFF2-40B4-BE49-F238E27FC236}">
                  <a16:creationId xmlns:a16="http://schemas.microsoft.com/office/drawing/2014/main" id="{771817F8-9E97-4A6E-8D3B-6318867BC0A9}"/>
                </a:ext>
              </a:extLst>
            </p:cNvPr>
            <p:cNvSpPr/>
            <p:nvPr/>
          </p:nvSpPr>
          <p:spPr>
            <a:xfrm>
              <a:off x="3160542" y="2218721"/>
              <a:ext cx="301511" cy="373648"/>
            </a:xfrm>
            <a:custGeom>
              <a:avLst/>
              <a:gdLst/>
              <a:ahLst/>
              <a:cxnLst/>
              <a:rect l="l" t="t" r="r" b="b"/>
              <a:pathLst>
                <a:path w="1701" h="2108" extrusionOk="0">
                  <a:moveTo>
                    <a:pt x="1089" y="2108"/>
                  </a:moveTo>
                  <a:cubicBezTo>
                    <a:pt x="1089" y="2108"/>
                    <a:pt x="309" y="1969"/>
                    <a:pt x="153" y="1275"/>
                  </a:cubicBezTo>
                  <a:cubicBezTo>
                    <a:pt x="1" y="586"/>
                    <a:pt x="196" y="57"/>
                    <a:pt x="248" y="31"/>
                  </a:cubicBezTo>
                  <a:cubicBezTo>
                    <a:pt x="296" y="0"/>
                    <a:pt x="1700" y="1188"/>
                    <a:pt x="1089" y="210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67;p15">
              <a:extLst>
                <a:ext uri="{FF2B5EF4-FFF2-40B4-BE49-F238E27FC236}">
                  <a16:creationId xmlns:a16="http://schemas.microsoft.com/office/drawing/2014/main" id="{F1A4B7ED-F724-4EFD-BBF2-F4B8BFA10524}"/>
                </a:ext>
              </a:extLst>
            </p:cNvPr>
            <p:cNvSpPr/>
            <p:nvPr/>
          </p:nvSpPr>
          <p:spPr>
            <a:xfrm>
              <a:off x="3507251" y="1951245"/>
              <a:ext cx="352206" cy="259143"/>
            </a:xfrm>
            <a:custGeom>
              <a:avLst/>
              <a:gdLst/>
              <a:ahLst/>
              <a:cxnLst/>
              <a:rect l="l" t="t" r="r" b="b"/>
              <a:pathLst>
                <a:path w="1987" h="1462" extrusionOk="0">
                  <a:moveTo>
                    <a:pt x="0" y="1254"/>
                  </a:moveTo>
                  <a:cubicBezTo>
                    <a:pt x="0" y="1254"/>
                    <a:pt x="143" y="469"/>
                    <a:pt x="811" y="235"/>
                  </a:cubicBezTo>
                  <a:cubicBezTo>
                    <a:pt x="1479" y="1"/>
                    <a:pt x="1930" y="126"/>
                    <a:pt x="1964" y="174"/>
                  </a:cubicBezTo>
                  <a:cubicBezTo>
                    <a:pt x="1986" y="200"/>
                    <a:pt x="1782" y="746"/>
                    <a:pt x="1305" y="1089"/>
                  </a:cubicBezTo>
                  <a:cubicBezTo>
                    <a:pt x="963" y="1332"/>
                    <a:pt x="412" y="1462"/>
                    <a:pt x="0" y="125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68;p15">
              <a:extLst>
                <a:ext uri="{FF2B5EF4-FFF2-40B4-BE49-F238E27FC236}">
                  <a16:creationId xmlns:a16="http://schemas.microsoft.com/office/drawing/2014/main" id="{90B30638-EAB0-4594-B4AB-FCFC0B04704B}"/>
                </a:ext>
              </a:extLst>
            </p:cNvPr>
            <p:cNvSpPr/>
            <p:nvPr/>
          </p:nvSpPr>
          <p:spPr>
            <a:xfrm>
              <a:off x="3245092" y="1835144"/>
              <a:ext cx="317641" cy="340679"/>
            </a:xfrm>
            <a:custGeom>
              <a:avLst/>
              <a:gdLst/>
              <a:ahLst/>
              <a:cxnLst/>
              <a:rect l="l" t="t" r="r" b="b"/>
              <a:pathLst>
                <a:path w="1792" h="1922" extrusionOk="0">
                  <a:moveTo>
                    <a:pt x="1397" y="1887"/>
                  </a:moveTo>
                  <a:cubicBezTo>
                    <a:pt x="1397" y="1887"/>
                    <a:pt x="603" y="1922"/>
                    <a:pt x="304" y="1280"/>
                  </a:cubicBezTo>
                  <a:cubicBezTo>
                    <a:pt x="1" y="634"/>
                    <a:pt x="83" y="79"/>
                    <a:pt x="122" y="40"/>
                  </a:cubicBezTo>
                  <a:cubicBezTo>
                    <a:pt x="166" y="1"/>
                    <a:pt x="1791" y="859"/>
                    <a:pt x="1397" y="188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69;p15">
              <a:extLst>
                <a:ext uri="{FF2B5EF4-FFF2-40B4-BE49-F238E27FC236}">
                  <a16:creationId xmlns:a16="http://schemas.microsoft.com/office/drawing/2014/main" id="{C2A0AFAC-7C24-4862-9EBF-86741DC1C1B8}"/>
                </a:ext>
              </a:extLst>
            </p:cNvPr>
            <p:cNvSpPr/>
            <p:nvPr/>
          </p:nvSpPr>
          <p:spPr>
            <a:xfrm>
              <a:off x="3436527" y="1366485"/>
              <a:ext cx="239117" cy="444372"/>
            </a:xfrm>
            <a:custGeom>
              <a:avLst/>
              <a:gdLst/>
              <a:ahLst/>
              <a:cxnLst/>
              <a:rect l="l" t="t" r="r" b="b"/>
              <a:pathLst>
                <a:path w="1349" h="2507" extrusionOk="0">
                  <a:moveTo>
                    <a:pt x="737" y="2506"/>
                  </a:moveTo>
                  <a:cubicBezTo>
                    <a:pt x="737" y="2506"/>
                    <a:pt x="0" y="2012"/>
                    <a:pt x="156" y="1236"/>
                  </a:cubicBezTo>
                  <a:cubicBezTo>
                    <a:pt x="308" y="460"/>
                    <a:pt x="746" y="13"/>
                    <a:pt x="811" y="4"/>
                  </a:cubicBezTo>
                  <a:cubicBezTo>
                    <a:pt x="850" y="0"/>
                    <a:pt x="1288" y="620"/>
                    <a:pt x="1327" y="1301"/>
                  </a:cubicBezTo>
                  <a:cubicBezTo>
                    <a:pt x="1349" y="1747"/>
                    <a:pt x="1145" y="2246"/>
                    <a:pt x="737" y="250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70;p15">
              <a:extLst>
                <a:ext uri="{FF2B5EF4-FFF2-40B4-BE49-F238E27FC236}">
                  <a16:creationId xmlns:a16="http://schemas.microsoft.com/office/drawing/2014/main" id="{87476785-4914-4C5E-A7B0-F01DDF1BBB8D}"/>
                </a:ext>
              </a:extLst>
            </p:cNvPr>
            <p:cNvSpPr/>
            <p:nvPr/>
          </p:nvSpPr>
          <p:spPr>
            <a:xfrm>
              <a:off x="2923908" y="1764419"/>
              <a:ext cx="657262" cy="1627887"/>
            </a:xfrm>
            <a:custGeom>
              <a:avLst/>
              <a:gdLst/>
              <a:ahLst/>
              <a:cxnLst/>
              <a:rect l="l" t="t" r="r" b="b"/>
              <a:pathLst>
                <a:path w="3708" h="9184" extrusionOk="0">
                  <a:moveTo>
                    <a:pt x="3595" y="1"/>
                  </a:moveTo>
                  <a:cubicBezTo>
                    <a:pt x="3205" y="4922"/>
                    <a:pt x="9" y="9102"/>
                    <a:pt x="0" y="9115"/>
                  </a:cubicBezTo>
                  <a:lnTo>
                    <a:pt x="91" y="9184"/>
                  </a:lnTo>
                  <a:cubicBezTo>
                    <a:pt x="100" y="9171"/>
                    <a:pt x="3313" y="4965"/>
                    <a:pt x="3707" y="14"/>
                  </a:cubicBezTo>
                  <a:lnTo>
                    <a:pt x="359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71;p15">
              <a:extLst>
                <a:ext uri="{FF2B5EF4-FFF2-40B4-BE49-F238E27FC236}">
                  <a16:creationId xmlns:a16="http://schemas.microsoft.com/office/drawing/2014/main" id="{DC88F325-F42A-413A-8079-E526DAA2D009}"/>
                </a:ext>
              </a:extLst>
            </p:cNvPr>
            <p:cNvSpPr/>
            <p:nvPr/>
          </p:nvSpPr>
          <p:spPr>
            <a:xfrm>
              <a:off x="1376124" y="2851871"/>
              <a:ext cx="292116" cy="384461"/>
            </a:xfrm>
            <a:custGeom>
              <a:avLst/>
              <a:gdLst/>
              <a:ahLst/>
              <a:cxnLst/>
              <a:rect l="l" t="t" r="r" b="b"/>
              <a:pathLst>
                <a:path w="1648" h="2169" extrusionOk="0">
                  <a:moveTo>
                    <a:pt x="685" y="2169"/>
                  </a:moveTo>
                  <a:cubicBezTo>
                    <a:pt x="685" y="2169"/>
                    <a:pt x="1448" y="1965"/>
                    <a:pt x="1548" y="1263"/>
                  </a:cubicBezTo>
                  <a:cubicBezTo>
                    <a:pt x="1648" y="565"/>
                    <a:pt x="1409" y="53"/>
                    <a:pt x="1357" y="27"/>
                  </a:cubicBezTo>
                  <a:cubicBezTo>
                    <a:pt x="1305" y="1"/>
                    <a:pt x="0" y="1302"/>
                    <a:pt x="685" y="216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72;p15">
              <a:extLst>
                <a:ext uri="{FF2B5EF4-FFF2-40B4-BE49-F238E27FC236}">
                  <a16:creationId xmlns:a16="http://schemas.microsoft.com/office/drawing/2014/main" id="{16EC6DB4-2C78-40BD-ADE8-F62B1C1449DA}"/>
                </a:ext>
              </a:extLst>
            </p:cNvPr>
            <p:cNvSpPr/>
            <p:nvPr/>
          </p:nvSpPr>
          <p:spPr>
            <a:xfrm>
              <a:off x="942560" y="2785046"/>
              <a:ext cx="384466" cy="211639"/>
            </a:xfrm>
            <a:custGeom>
              <a:avLst/>
              <a:gdLst/>
              <a:ahLst/>
              <a:cxnLst/>
              <a:rect l="l" t="t" r="r" b="b"/>
              <a:pathLst>
                <a:path w="2169" h="1194" extrusionOk="0">
                  <a:moveTo>
                    <a:pt x="2169" y="903"/>
                  </a:moveTo>
                  <a:cubicBezTo>
                    <a:pt x="2169" y="903"/>
                    <a:pt x="1857" y="170"/>
                    <a:pt x="1154" y="83"/>
                  </a:cubicBezTo>
                  <a:cubicBezTo>
                    <a:pt x="448" y="1"/>
                    <a:pt x="40" y="222"/>
                    <a:pt x="14" y="274"/>
                  </a:cubicBezTo>
                  <a:cubicBezTo>
                    <a:pt x="1" y="304"/>
                    <a:pt x="317" y="794"/>
                    <a:pt x="855" y="1024"/>
                  </a:cubicBezTo>
                  <a:cubicBezTo>
                    <a:pt x="1245" y="1189"/>
                    <a:pt x="1809" y="1193"/>
                    <a:pt x="2169" y="90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73;p15">
              <a:extLst>
                <a:ext uri="{FF2B5EF4-FFF2-40B4-BE49-F238E27FC236}">
                  <a16:creationId xmlns:a16="http://schemas.microsoft.com/office/drawing/2014/main" id="{A451017D-AF76-4ED9-AA4F-B684B104247C}"/>
                </a:ext>
              </a:extLst>
            </p:cNvPr>
            <p:cNvSpPr/>
            <p:nvPr/>
          </p:nvSpPr>
          <p:spPr>
            <a:xfrm>
              <a:off x="1231662" y="2563833"/>
              <a:ext cx="301333" cy="374357"/>
            </a:xfrm>
            <a:custGeom>
              <a:avLst/>
              <a:gdLst/>
              <a:ahLst/>
              <a:cxnLst/>
              <a:rect l="l" t="t" r="r" b="b"/>
              <a:pathLst>
                <a:path w="1700" h="2112" extrusionOk="0">
                  <a:moveTo>
                    <a:pt x="612" y="2112"/>
                  </a:moveTo>
                  <a:cubicBezTo>
                    <a:pt x="612" y="2112"/>
                    <a:pt x="1392" y="1969"/>
                    <a:pt x="1548" y="1279"/>
                  </a:cubicBezTo>
                  <a:cubicBezTo>
                    <a:pt x="1700" y="585"/>
                    <a:pt x="1505" y="61"/>
                    <a:pt x="1453" y="30"/>
                  </a:cubicBezTo>
                  <a:cubicBezTo>
                    <a:pt x="1405" y="0"/>
                    <a:pt x="0" y="1192"/>
                    <a:pt x="612" y="211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74;p15">
              <a:extLst>
                <a:ext uri="{FF2B5EF4-FFF2-40B4-BE49-F238E27FC236}">
                  <a16:creationId xmlns:a16="http://schemas.microsoft.com/office/drawing/2014/main" id="{4B4A5E3C-BEED-42AC-A424-52F2072E4E1F}"/>
                </a:ext>
              </a:extLst>
            </p:cNvPr>
            <p:cNvSpPr/>
            <p:nvPr/>
          </p:nvSpPr>
          <p:spPr>
            <a:xfrm>
              <a:off x="1105634" y="3115624"/>
              <a:ext cx="395988" cy="195332"/>
            </a:xfrm>
            <a:custGeom>
              <a:avLst/>
              <a:gdLst/>
              <a:ahLst/>
              <a:cxnLst/>
              <a:rect l="l" t="t" r="r" b="b"/>
              <a:pathLst>
                <a:path w="2234" h="1102" extrusionOk="0">
                  <a:moveTo>
                    <a:pt x="2233" y="681"/>
                  </a:moveTo>
                  <a:cubicBezTo>
                    <a:pt x="2233" y="681"/>
                    <a:pt x="1812" y="0"/>
                    <a:pt x="1106" y="22"/>
                  </a:cubicBezTo>
                  <a:cubicBezTo>
                    <a:pt x="399" y="48"/>
                    <a:pt x="26" y="325"/>
                    <a:pt x="9" y="382"/>
                  </a:cubicBezTo>
                  <a:cubicBezTo>
                    <a:pt x="0" y="416"/>
                    <a:pt x="386" y="854"/>
                    <a:pt x="954" y="997"/>
                  </a:cubicBezTo>
                  <a:cubicBezTo>
                    <a:pt x="1366" y="1101"/>
                    <a:pt x="1925" y="1023"/>
                    <a:pt x="2233" y="68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75;p15">
              <a:extLst>
                <a:ext uri="{FF2B5EF4-FFF2-40B4-BE49-F238E27FC236}">
                  <a16:creationId xmlns:a16="http://schemas.microsoft.com/office/drawing/2014/main" id="{0950F600-6F92-4986-BFE1-875AC9F8372E}"/>
                </a:ext>
              </a:extLst>
            </p:cNvPr>
            <p:cNvSpPr/>
            <p:nvPr/>
          </p:nvSpPr>
          <p:spPr>
            <a:xfrm>
              <a:off x="773637" y="2418485"/>
              <a:ext cx="384289" cy="211462"/>
            </a:xfrm>
            <a:custGeom>
              <a:avLst/>
              <a:gdLst/>
              <a:ahLst/>
              <a:cxnLst/>
              <a:rect l="l" t="t" r="r" b="b"/>
              <a:pathLst>
                <a:path w="2168" h="1193" extrusionOk="0">
                  <a:moveTo>
                    <a:pt x="2168" y="902"/>
                  </a:moveTo>
                  <a:cubicBezTo>
                    <a:pt x="2168" y="902"/>
                    <a:pt x="1856" y="170"/>
                    <a:pt x="1153" y="83"/>
                  </a:cubicBezTo>
                  <a:cubicBezTo>
                    <a:pt x="447" y="1"/>
                    <a:pt x="39" y="222"/>
                    <a:pt x="13" y="274"/>
                  </a:cubicBezTo>
                  <a:cubicBezTo>
                    <a:pt x="0" y="304"/>
                    <a:pt x="317" y="798"/>
                    <a:pt x="854" y="1024"/>
                  </a:cubicBezTo>
                  <a:cubicBezTo>
                    <a:pt x="1244" y="1189"/>
                    <a:pt x="1812" y="1193"/>
                    <a:pt x="2168" y="90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76;p15">
              <a:extLst>
                <a:ext uri="{FF2B5EF4-FFF2-40B4-BE49-F238E27FC236}">
                  <a16:creationId xmlns:a16="http://schemas.microsoft.com/office/drawing/2014/main" id="{E518B74B-2F3C-45A1-B562-6B648C27CA77}"/>
                </a:ext>
              </a:extLst>
            </p:cNvPr>
            <p:cNvSpPr/>
            <p:nvPr/>
          </p:nvSpPr>
          <p:spPr>
            <a:xfrm>
              <a:off x="1062562" y="2197096"/>
              <a:ext cx="301334" cy="374535"/>
            </a:xfrm>
            <a:custGeom>
              <a:avLst/>
              <a:gdLst/>
              <a:ahLst/>
              <a:cxnLst/>
              <a:rect l="l" t="t" r="r" b="b"/>
              <a:pathLst>
                <a:path w="1700" h="2113" extrusionOk="0">
                  <a:moveTo>
                    <a:pt x="612" y="2112"/>
                  </a:moveTo>
                  <a:cubicBezTo>
                    <a:pt x="612" y="2112"/>
                    <a:pt x="1392" y="1974"/>
                    <a:pt x="1548" y="1280"/>
                  </a:cubicBezTo>
                  <a:cubicBezTo>
                    <a:pt x="1700" y="586"/>
                    <a:pt x="1505" y="62"/>
                    <a:pt x="1453" y="31"/>
                  </a:cubicBezTo>
                  <a:cubicBezTo>
                    <a:pt x="1405" y="1"/>
                    <a:pt x="0" y="1193"/>
                    <a:pt x="612" y="211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77;p15">
              <a:extLst>
                <a:ext uri="{FF2B5EF4-FFF2-40B4-BE49-F238E27FC236}">
                  <a16:creationId xmlns:a16="http://schemas.microsoft.com/office/drawing/2014/main" id="{3837DDD3-70BC-4949-9F5B-8BFD58DD6215}"/>
                </a:ext>
              </a:extLst>
            </p:cNvPr>
            <p:cNvSpPr/>
            <p:nvPr/>
          </p:nvSpPr>
          <p:spPr>
            <a:xfrm>
              <a:off x="665158" y="1930506"/>
              <a:ext cx="352206" cy="259143"/>
            </a:xfrm>
            <a:custGeom>
              <a:avLst/>
              <a:gdLst/>
              <a:ahLst/>
              <a:cxnLst/>
              <a:rect l="l" t="t" r="r" b="b"/>
              <a:pathLst>
                <a:path w="1987" h="1462" extrusionOk="0">
                  <a:moveTo>
                    <a:pt x="1987" y="1249"/>
                  </a:moveTo>
                  <a:cubicBezTo>
                    <a:pt x="1987" y="1249"/>
                    <a:pt x="1843" y="469"/>
                    <a:pt x="1176" y="235"/>
                  </a:cubicBezTo>
                  <a:cubicBezTo>
                    <a:pt x="508" y="0"/>
                    <a:pt x="57" y="126"/>
                    <a:pt x="22" y="170"/>
                  </a:cubicBezTo>
                  <a:cubicBezTo>
                    <a:pt x="1" y="196"/>
                    <a:pt x="205" y="746"/>
                    <a:pt x="681" y="1089"/>
                  </a:cubicBezTo>
                  <a:cubicBezTo>
                    <a:pt x="1024" y="1332"/>
                    <a:pt x="1575" y="1462"/>
                    <a:pt x="1987" y="124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78;p15">
              <a:extLst>
                <a:ext uri="{FF2B5EF4-FFF2-40B4-BE49-F238E27FC236}">
                  <a16:creationId xmlns:a16="http://schemas.microsoft.com/office/drawing/2014/main" id="{35057279-AD07-4D58-AD14-657C6CE0E49B}"/>
                </a:ext>
              </a:extLst>
            </p:cNvPr>
            <p:cNvSpPr/>
            <p:nvPr/>
          </p:nvSpPr>
          <p:spPr>
            <a:xfrm>
              <a:off x="961881" y="1813696"/>
              <a:ext cx="317464" cy="340679"/>
            </a:xfrm>
            <a:custGeom>
              <a:avLst/>
              <a:gdLst/>
              <a:ahLst/>
              <a:cxnLst/>
              <a:rect l="l" t="t" r="r" b="b"/>
              <a:pathLst>
                <a:path w="1791" h="1922" extrusionOk="0">
                  <a:moveTo>
                    <a:pt x="395" y="1886"/>
                  </a:moveTo>
                  <a:cubicBezTo>
                    <a:pt x="395" y="1886"/>
                    <a:pt x="1188" y="1921"/>
                    <a:pt x="1488" y="1279"/>
                  </a:cubicBezTo>
                  <a:cubicBezTo>
                    <a:pt x="1791" y="638"/>
                    <a:pt x="1709" y="83"/>
                    <a:pt x="1670" y="44"/>
                  </a:cubicBezTo>
                  <a:cubicBezTo>
                    <a:pt x="1626" y="0"/>
                    <a:pt x="0" y="859"/>
                    <a:pt x="395" y="188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79;p15">
              <a:extLst>
                <a:ext uri="{FF2B5EF4-FFF2-40B4-BE49-F238E27FC236}">
                  <a16:creationId xmlns:a16="http://schemas.microsoft.com/office/drawing/2014/main" id="{D0B0B4B7-50F6-40CE-AF2E-0880E89F1170}"/>
                </a:ext>
              </a:extLst>
            </p:cNvPr>
            <p:cNvSpPr/>
            <p:nvPr/>
          </p:nvSpPr>
          <p:spPr>
            <a:xfrm>
              <a:off x="848793" y="1345569"/>
              <a:ext cx="239294" cy="444549"/>
            </a:xfrm>
            <a:custGeom>
              <a:avLst/>
              <a:gdLst/>
              <a:ahLst/>
              <a:cxnLst/>
              <a:rect l="l" t="t" r="r" b="b"/>
              <a:pathLst>
                <a:path w="1350" h="2508" extrusionOk="0">
                  <a:moveTo>
                    <a:pt x="612" y="2507"/>
                  </a:moveTo>
                  <a:cubicBezTo>
                    <a:pt x="612" y="2507"/>
                    <a:pt x="1349" y="2013"/>
                    <a:pt x="1193" y="1237"/>
                  </a:cubicBezTo>
                  <a:cubicBezTo>
                    <a:pt x="1042" y="461"/>
                    <a:pt x="604" y="10"/>
                    <a:pt x="539" y="1"/>
                  </a:cubicBezTo>
                  <a:cubicBezTo>
                    <a:pt x="500" y="1"/>
                    <a:pt x="62" y="621"/>
                    <a:pt x="23" y="1302"/>
                  </a:cubicBezTo>
                  <a:cubicBezTo>
                    <a:pt x="1" y="1744"/>
                    <a:pt x="200" y="2243"/>
                    <a:pt x="612" y="250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80;p15">
              <a:extLst>
                <a:ext uri="{FF2B5EF4-FFF2-40B4-BE49-F238E27FC236}">
                  <a16:creationId xmlns:a16="http://schemas.microsoft.com/office/drawing/2014/main" id="{FE809745-32FC-4816-9C1D-66B8ABDC3CF3}"/>
                </a:ext>
              </a:extLst>
            </p:cNvPr>
            <p:cNvSpPr/>
            <p:nvPr/>
          </p:nvSpPr>
          <p:spPr>
            <a:xfrm>
              <a:off x="943447" y="1743681"/>
              <a:ext cx="657262" cy="1627178"/>
            </a:xfrm>
            <a:custGeom>
              <a:avLst/>
              <a:gdLst/>
              <a:ahLst/>
              <a:cxnLst/>
              <a:rect l="l" t="t" r="r" b="b"/>
              <a:pathLst>
                <a:path w="3708" h="9180" extrusionOk="0">
                  <a:moveTo>
                    <a:pt x="113" y="1"/>
                  </a:moveTo>
                  <a:lnTo>
                    <a:pt x="0" y="10"/>
                  </a:lnTo>
                  <a:cubicBezTo>
                    <a:pt x="391" y="4961"/>
                    <a:pt x="3603" y="9167"/>
                    <a:pt x="3616" y="9180"/>
                  </a:cubicBezTo>
                  <a:lnTo>
                    <a:pt x="3707" y="9110"/>
                  </a:lnTo>
                  <a:cubicBezTo>
                    <a:pt x="3699" y="9097"/>
                    <a:pt x="503" y="4918"/>
                    <a:pt x="11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81;p15">
              <a:extLst>
                <a:ext uri="{FF2B5EF4-FFF2-40B4-BE49-F238E27FC236}">
                  <a16:creationId xmlns:a16="http://schemas.microsoft.com/office/drawing/2014/main" id="{391C316B-DF3D-45C5-8E00-1B1F97D6E4CB}"/>
                </a:ext>
              </a:extLst>
            </p:cNvPr>
            <p:cNvSpPr/>
            <p:nvPr/>
          </p:nvSpPr>
          <p:spPr>
            <a:xfrm>
              <a:off x="3069965" y="3403839"/>
              <a:ext cx="768578" cy="913914"/>
            </a:xfrm>
            <a:custGeom>
              <a:avLst/>
              <a:gdLst/>
              <a:ahLst/>
              <a:cxnLst/>
              <a:rect l="l" t="t" r="r" b="b"/>
              <a:pathLst>
                <a:path w="4336" h="5156" extrusionOk="0">
                  <a:moveTo>
                    <a:pt x="581" y="4774"/>
                  </a:moveTo>
                  <a:cubicBezTo>
                    <a:pt x="581" y="4774"/>
                    <a:pt x="0" y="3776"/>
                    <a:pt x="482" y="2502"/>
                  </a:cubicBezTo>
                  <a:cubicBezTo>
                    <a:pt x="1427" y="0"/>
                    <a:pt x="4336" y="989"/>
                    <a:pt x="2753" y="3776"/>
                  </a:cubicBezTo>
                  <a:cubicBezTo>
                    <a:pt x="1969" y="5155"/>
                    <a:pt x="642" y="4748"/>
                    <a:pt x="581" y="477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82;p15">
              <a:extLst>
                <a:ext uri="{FF2B5EF4-FFF2-40B4-BE49-F238E27FC236}">
                  <a16:creationId xmlns:a16="http://schemas.microsoft.com/office/drawing/2014/main" id="{8E4AB4B9-F47D-4F8A-8260-A5F6921AE48F}"/>
                </a:ext>
              </a:extLst>
            </p:cNvPr>
            <p:cNvSpPr/>
            <p:nvPr/>
          </p:nvSpPr>
          <p:spPr>
            <a:xfrm>
              <a:off x="3182876" y="3684963"/>
              <a:ext cx="389075" cy="472910"/>
            </a:xfrm>
            <a:custGeom>
              <a:avLst/>
              <a:gdLst/>
              <a:ahLst/>
              <a:cxnLst/>
              <a:rect l="l" t="t" r="r" b="b"/>
              <a:pathLst>
                <a:path w="2195" h="2668" extrusionOk="0">
                  <a:moveTo>
                    <a:pt x="239" y="2667"/>
                  </a:moveTo>
                  <a:cubicBezTo>
                    <a:pt x="239" y="2667"/>
                    <a:pt x="287" y="2542"/>
                    <a:pt x="404" y="2294"/>
                  </a:cubicBezTo>
                  <a:cubicBezTo>
                    <a:pt x="386" y="2299"/>
                    <a:pt x="334" y="2286"/>
                    <a:pt x="226" y="2130"/>
                  </a:cubicBezTo>
                  <a:cubicBezTo>
                    <a:pt x="105" y="1948"/>
                    <a:pt x="1" y="1592"/>
                    <a:pt x="1" y="1592"/>
                  </a:cubicBezTo>
                  <a:lnTo>
                    <a:pt x="404" y="2290"/>
                  </a:lnTo>
                  <a:cubicBezTo>
                    <a:pt x="469" y="2160"/>
                    <a:pt x="547" y="1995"/>
                    <a:pt x="655" y="1796"/>
                  </a:cubicBezTo>
                  <a:cubicBezTo>
                    <a:pt x="621" y="1774"/>
                    <a:pt x="573" y="1692"/>
                    <a:pt x="521" y="1488"/>
                  </a:cubicBezTo>
                  <a:cubicBezTo>
                    <a:pt x="438" y="1176"/>
                    <a:pt x="473" y="617"/>
                    <a:pt x="473" y="617"/>
                  </a:cubicBezTo>
                  <a:lnTo>
                    <a:pt x="681" y="1753"/>
                  </a:lnTo>
                  <a:cubicBezTo>
                    <a:pt x="759" y="1609"/>
                    <a:pt x="850" y="1445"/>
                    <a:pt x="954" y="1263"/>
                  </a:cubicBezTo>
                  <a:cubicBezTo>
                    <a:pt x="976" y="1228"/>
                    <a:pt x="998" y="1189"/>
                    <a:pt x="1019" y="1154"/>
                  </a:cubicBezTo>
                  <a:cubicBezTo>
                    <a:pt x="989" y="1111"/>
                    <a:pt x="954" y="1028"/>
                    <a:pt x="911" y="872"/>
                  </a:cubicBezTo>
                  <a:cubicBezTo>
                    <a:pt x="829" y="560"/>
                    <a:pt x="868" y="1"/>
                    <a:pt x="868" y="1"/>
                  </a:cubicBezTo>
                  <a:lnTo>
                    <a:pt x="1063" y="1085"/>
                  </a:lnTo>
                  <a:cubicBezTo>
                    <a:pt x="1553" y="287"/>
                    <a:pt x="1848" y="70"/>
                    <a:pt x="1848" y="70"/>
                  </a:cubicBezTo>
                  <a:cubicBezTo>
                    <a:pt x="1848" y="70"/>
                    <a:pt x="1531" y="526"/>
                    <a:pt x="1102" y="1215"/>
                  </a:cubicBezTo>
                  <a:lnTo>
                    <a:pt x="2194" y="877"/>
                  </a:lnTo>
                  <a:cubicBezTo>
                    <a:pt x="2194" y="877"/>
                    <a:pt x="1713" y="1167"/>
                    <a:pt x="1401" y="1237"/>
                  </a:cubicBezTo>
                  <a:cubicBezTo>
                    <a:pt x="1206" y="1280"/>
                    <a:pt x="1111" y="1276"/>
                    <a:pt x="1072" y="1263"/>
                  </a:cubicBezTo>
                  <a:cubicBezTo>
                    <a:pt x="967" y="1427"/>
                    <a:pt x="855" y="1609"/>
                    <a:pt x="742" y="1796"/>
                  </a:cubicBezTo>
                  <a:lnTo>
                    <a:pt x="1874" y="1605"/>
                  </a:lnTo>
                  <a:cubicBezTo>
                    <a:pt x="1874" y="1605"/>
                    <a:pt x="1358" y="1831"/>
                    <a:pt x="1037" y="1861"/>
                  </a:cubicBezTo>
                  <a:cubicBezTo>
                    <a:pt x="850" y="1878"/>
                    <a:pt x="759" y="1861"/>
                    <a:pt x="716" y="1844"/>
                  </a:cubicBezTo>
                  <a:cubicBezTo>
                    <a:pt x="629" y="1987"/>
                    <a:pt x="543" y="2138"/>
                    <a:pt x="452" y="2290"/>
                  </a:cubicBezTo>
                  <a:lnTo>
                    <a:pt x="1245" y="2446"/>
                  </a:lnTo>
                  <a:cubicBezTo>
                    <a:pt x="1245" y="2446"/>
                    <a:pt x="868" y="2464"/>
                    <a:pt x="660" y="2407"/>
                  </a:cubicBezTo>
                  <a:cubicBezTo>
                    <a:pt x="495" y="2360"/>
                    <a:pt x="452" y="2320"/>
                    <a:pt x="447" y="2299"/>
                  </a:cubicBezTo>
                  <a:cubicBezTo>
                    <a:pt x="378" y="2420"/>
                    <a:pt x="308" y="2542"/>
                    <a:pt x="239" y="2667"/>
                  </a:cubicBezTo>
                  <a:close/>
                </a:path>
              </a:pathLst>
            </a:custGeom>
            <a:solidFill>
              <a:srgbClr val="0068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83;p15">
              <a:extLst>
                <a:ext uri="{FF2B5EF4-FFF2-40B4-BE49-F238E27FC236}">
                  <a16:creationId xmlns:a16="http://schemas.microsoft.com/office/drawing/2014/main" id="{AB9E7C51-F7B4-4005-8A9E-51EC1139568F}"/>
                </a:ext>
              </a:extLst>
            </p:cNvPr>
            <p:cNvSpPr/>
            <p:nvPr/>
          </p:nvSpPr>
          <p:spPr>
            <a:xfrm>
              <a:off x="304800" y="3064752"/>
              <a:ext cx="835580" cy="915509"/>
            </a:xfrm>
            <a:custGeom>
              <a:avLst/>
              <a:gdLst/>
              <a:ahLst/>
              <a:cxnLst/>
              <a:rect l="l" t="t" r="r" b="b"/>
              <a:pathLst>
                <a:path w="4714" h="5165" extrusionOk="0">
                  <a:moveTo>
                    <a:pt x="3677" y="5165"/>
                  </a:moveTo>
                  <a:cubicBezTo>
                    <a:pt x="3677" y="5165"/>
                    <a:pt x="2519" y="5152"/>
                    <a:pt x="1670" y="4090"/>
                  </a:cubicBezTo>
                  <a:cubicBezTo>
                    <a:pt x="0" y="2000"/>
                    <a:pt x="2337" y="1"/>
                    <a:pt x="3928" y="2789"/>
                  </a:cubicBezTo>
                  <a:cubicBezTo>
                    <a:pt x="4713" y="4163"/>
                    <a:pt x="3681" y="5095"/>
                    <a:pt x="3677" y="516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84;p15">
              <a:extLst>
                <a:ext uri="{FF2B5EF4-FFF2-40B4-BE49-F238E27FC236}">
                  <a16:creationId xmlns:a16="http://schemas.microsoft.com/office/drawing/2014/main" id="{2DD70C29-6E33-4484-BABA-67815311A59A}"/>
                </a:ext>
              </a:extLst>
            </p:cNvPr>
            <p:cNvSpPr/>
            <p:nvPr/>
          </p:nvSpPr>
          <p:spPr>
            <a:xfrm>
              <a:off x="554551" y="3407561"/>
              <a:ext cx="406800" cy="479823"/>
            </a:xfrm>
            <a:custGeom>
              <a:avLst/>
              <a:gdLst/>
              <a:ahLst/>
              <a:cxnLst/>
              <a:rect l="l" t="t" r="r" b="b"/>
              <a:pathLst>
                <a:path w="2295" h="2707" extrusionOk="0">
                  <a:moveTo>
                    <a:pt x="1969" y="2706"/>
                  </a:moveTo>
                  <a:cubicBezTo>
                    <a:pt x="1969" y="2706"/>
                    <a:pt x="1886" y="2606"/>
                    <a:pt x="1735" y="2377"/>
                  </a:cubicBezTo>
                  <a:cubicBezTo>
                    <a:pt x="1730" y="2394"/>
                    <a:pt x="1691" y="2433"/>
                    <a:pt x="1501" y="2446"/>
                  </a:cubicBezTo>
                  <a:cubicBezTo>
                    <a:pt x="1284" y="2459"/>
                    <a:pt x="924" y="2364"/>
                    <a:pt x="924" y="2364"/>
                  </a:cubicBezTo>
                  <a:lnTo>
                    <a:pt x="1730" y="2372"/>
                  </a:lnTo>
                  <a:cubicBezTo>
                    <a:pt x="1652" y="2255"/>
                    <a:pt x="1553" y="2104"/>
                    <a:pt x="1436" y="1908"/>
                  </a:cubicBezTo>
                  <a:cubicBezTo>
                    <a:pt x="1397" y="1921"/>
                    <a:pt x="1301" y="1926"/>
                    <a:pt x="1097" y="1865"/>
                  </a:cubicBezTo>
                  <a:cubicBezTo>
                    <a:pt x="790" y="1778"/>
                    <a:pt x="330" y="1462"/>
                    <a:pt x="330" y="1462"/>
                  </a:cubicBezTo>
                  <a:lnTo>
                    <a:pt x="1410" y="1865"/>
                  </a:lnTo>
                  <a:cubicBezTo>
                    <a:pt x="1323" y="1722"/>
                    <a:pt x="1232" y="1562"/>
                    <a:pt x="1128" y="1379"/>
                  </a:cubicBezTo>
                  <a:cubicBezTo>
                    <a:pt x="1110" y="1340"/>
                    <a:pt x="1089" y="1301"/>
                    <a:pt x="1067" y="1262"/>
                  </a:cubicBezTo>
                  <a:cubicBezTo>
                    <a:pt x="1015" y="1267"/>
                    <a:pt x="924" y="1258"/>
                    <a:pt x="772" y="1215"/>
                  </a:cubicBezTo>
                  <a:cubicBezTo>
                    <a:pt x="460" y="1124"/>
                    <a:pt x="0" y="807"/>
                    <a:pt x="0" y="807"/>
                  </a:cubicBezTo>
                  <a:lnTo>
                    <a:pt x="1028" y="1193"/>
                  </a:lnTo>
                  <a:cubicBezTo>
                    <a:pt x="594" y="365"/>
                    <a:pt x="560" y="1"/>
                    <a:pt x="560" y="1"/>
                  </a:cubicBezTo>
                  <a:cubicBezTo>
                    <a:pt x="560" y="1"/>
                    <a:pt x="790" y="508"/>
                    <a:pt x="1158" y="1228"/>
                  </a:cubicBezTo>
                  <a:lnTo>
                    <a:pt x="1431" y="113"/>
                  </a:lnTo>
                  <a:cubicBezTo>
                    <a:pt x="1431" y="113"/>
                    <a:pt x="1431" y="673"/>
                    <a:pt x="1331" y="981"/>
                  </a:cubicBezTo>
                  <a:cubicBezTo>
                    <a:pt x="1271" y="1171"/>
                    <a:pt x="1219" y="1249"/>
                    <a:pt x="1184" y="1280"/>
                  </a:cubicBezTo>
                  <a:cubicBezTo>
                    <a:pt x="1275" y="1453"/>
                    <a:pt x="1375" y="1640"/>
                    <a:pt x="1479" y="1830"/>
                  </a:cubicBezTo>
                  <a:lnTo>
                    <a:pt x="1891" y="764"/>
                  </a:lnTo>
                  <a:cubicBezTo>
                    <a:pt x="1891" y="764"/>
                    <a:pt x="1821" y="1319"/>
                    <a:pt x="1683" y="1609"/>
                  </a:cubicBezTo>
                  <a:cubicBezTo>
                    <a:pt x="1605" y="1778"/>
                    <a:pt x="1544" y="1852"/>
                    <a:pt x="1505" y="1882"/>
                  </a:cubicBezTo>
                  <a:cubicBezTo>
                    <a:pt x="1583" y="2030"/>
                    <a:pt x="1670" y="2182"/>
                    <a:pt x="1756" y="2333"/>
                  </a:cubicBezTo>
                  <a:lnTo>
                    <a:pt x="2294" y="1735"/>
                  </a:lnTo>
                  <a:cubicBezTo>
                    <a:pt x="2294" y="1735"/>
                    <a:pt x="2116" y="2064"/>
                    <a:pt x="1960" y="2216"/>
                  </a:cubicBezTo>
                  <a:cubicBezTo>
                    <a:pt x="1839" y="2333"/>
                    <a:pt x="1782" y="2346"/>
                    <a:pt x="1761" y="2342"/>
                  </a:cubicBezTo>
                  <a:cubicBezTo>
                    <a:pt x="1830" y="2463"/>
                    <a:pt x="1899" y="2585"/>
                    <a:pt x="1969" y="2706"/>
                  </a:cubicBezTo>
                  <a:close/>
                </a:path>
              </a:pathLst>
            </a:custGeom>
            <a:solidFill>
              <a:srgbClr val="0068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85;p15">
              <a:extLst>
                <a:ext uri="{FF2B5EF4-FFF2-40B4-BE49-F238E27FC236}">
                  <a16:creationId xmlns:a16="http://schemas.microsoft.com/office/drawing/2014/main" id="{BDDEB7D6-0DAF-4F28-BD32-BA56F850329C}"/>
                </a:ext>
              </a:extLst>
            </p:cNvPr>
            <p:cNvSpPr/>
            <p:nvPr/>
          </p:nvSpPr>
          <p:spPr>
            <a:xfrm>
              <a:off x="580607" y="4206798"/>
              <a:ext cx="3327254" cy="523604"/>
            </a:xfrm>
            <a:custGeom>
              <a:avLst/>
              <a:gdLst/>
              <a:ahLst/>
              <a:cxnLst/>
              <a:rect l="l" t="t" r="r" b="b"/>
              <a:pathLst>
                <a:path w="18771" h="2954" extrusionOk="0">
                  <a:moveTo>
                    <a:pt x="9383" y="1"/>
                  </a:moveTo>
                  <a:cubicBezTo>
                    <a:pt x="4202" y="1"/>
                    <a:pt x="1" y="660"/>
                    <a:pt x="1" y="1475"/>
                  </a:cubicBezTo>
                  <a:cubicBezTo>
                    <a:pt x="1" y="2290"/>
                    <a:pt x="4202" y="2953"/>
                    <a:pt x="9383" y="2953"/>
                  </a:cubicBezTo>
                  <a:cubicBezTo>
                    <a:pt x="14569" y="2953"/>
                    <a:pt x="18770" y="2290"/>
                    <a:pt x="18770" y="1475"/>
                  </a:cubicBezTo>
                  <a:cubicBezTo>
                    <a:pt x="18770" y="660"/>
                    <a:pt x="14569" y="1"/>
                    <a:pt x="93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86;p15">
              <a:extLst>
                <a:ext uri="{FF2B5EF4-FFF2-40B4-BE49-F238E27FC236}">
                  <a16:creationId xmlns:a16="http://schemas.microsoft.com/office/drawing/2014/main" id="{0D151458-C5CE-4A6E-B1EF-7C0298724196}"/>
                </a:ext>
              </a:extLst>
            </p:cNvPr>
            <p:cNvSpPr/>
            <p:nvPr/>
          </p:nvSpPr>
          <p:spPr>
            <a:xfrm>
              <a:off x="1517573" y="1245775"/>
              <a:ext cx="1740112" cy="2987414"/>
            </a:xfrm>
            <a:custGeom>
              <a:avLst/>
              <a:gdLst/>
              <a:ahLst/>
              <a:cxnLst/>
              <a:rect l="l" t="t" r="r" b="b"/>
              <a:pathLst>
                <a:path w="9817" h="16854" extrusionOk="0">
                  <a:moveTo>
                    <a:pt x="724" y="0"/>
                  </a:moveTo>
                  <a:cubicBezTo>
                    <a:pt x="325" y="0"/>
                    <a:pt x="0" y="343"/>
                    <a:pt x="0" y="763"/>
                  </a:cubicBezTo>
                  <a:lnTo>
                    <a:pt x="0" y="16090"/>
                  </a:lnTo>
                  <a:cubicBezTo>
                    <a:pt x="0" y="16511"/>
                    <a:pt x="325" y="16853"/>
                    <a:pt x="724" y="16853"/>
                  </a:cubicBezTo>
                  <a:lnTo>
                    <a:pt x="9088" y="16853"/>
                  </a:lnTo>
                  <a:cubicBezTo>
                    <a:pt x="9491" y="16853"/>
                    <a:pt x="9816" y="16511"/>
                    <a:pt x="9816" y="16090"/>
                  </a:cubicBezTo>
                  <a:lnTo>
                    <a:pt x="9816" y="763"/>
                  </a:lnTo>
                  <a:cubicBezTo>
                    <a:pt x="9816" y="343"/>
                    <a:pt x="9491" y="0"/>
                    <a:pt x="90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87;p15">
              <a:extLst>
                <a:ext uri="{FF2B5EF4-FFF2-40B4-BE49-F238E27FC236}">
                  <a16:creationId xmlns:a16="http://schemas.microsoft.com/office/drawing/2014/main" id="{3876FF98-4B33-48C5-90A6-721C3239B2E5}"/>
                </a:ext>
              </a:extLst>
            </p:cNvPr>
            <p:cNvSpPr/>
            <p:nvPr/>
          </p:nvSpPr>
          <p:spPr>
            <a:xfrm>
              <a:off x="1648209" y="1577062"/>
              <a:ext cx="1478838" cy="2347887"/>
            </a:xfrm>
            <a:custGeom>
              <a:avLst/>
              <a:gdLst/>
              <a:ahLst/>
              <a:cxnLst/>
              <a:rect l="l" t="t" r="r" b="b"/>
              <a:pathLst>
                <a:path w="8343" h="13246" extrusionOk="0">
                  <a:moveTo>
                    <a:pt x="0" y="0"/>
                  </a:moveTo>
                  <a:lnTo>
                    <a:pt x="0" y="13246"/>
                  </a:lnTo>
                  <a:lnTo>
                    <a:pt x="8342" y="13246"/>
                  </a:lnTo>
                  <a:lnTo>
                    <a:pt x="83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88;p15">
              <a:extLst>
                <a:ext uri="{FF2B5EF4-FFF2-40B4-BE49-F238E27FC236}">
                  <a16:creationId xmlns:a16="http://schemas.microsoft.com/office/drawing/2014/main" id="{D779EDFB-18D8-4A39-A293-DA3068F69BC7}"/>
                </a:ext>
              </a:extLst>
            </p:cNvPr>
            <p:cNvSpPr/>
            <p:nvPr/>
          </p:nvSpPr>
          <p:spPr>
            <a:xfrm>
              <a:off x="2132999" y="1367194"/>
              <a:ext cx="508190" cy="106174"/>
            </a:xfrm>
            <a:custGeom>
              <a:avLst/>
              <a:gdLst/>
              <a:ahLst/>
              <a:cxnLst/>
              <a:rect l="l" t="t" r="r" b="b"/>
              <a:pathLst>
                <a:path w="2867" h="599" extrusionOk="0">
                  <a:moveTo>
                    <a:pt x="300" y="0"/>
                  </a:moveTo>
                  <a:cubicBezTo>
                    <a:pt x="135" y="0"/>
                    <a:pt x="1" y="135"/>
                    <a:pt x="1" y="300"/>
                  </a:cubicBezTo>
                  <a:cubicBezTo>
                    <a:pt x="1" y="464"/>
                    <a:pt x="135" y="599"/>
                    <a:pt x="300" y="599"/>
                  </a:cubicBezTo>
                  <a:lnTo>
                    <a:pt x="2568" y="599"/>
                  </a:lnTo>
                  <a:cubicBezTo>
                    <a:pt x="2732" y="599"/>
                    <a:pt x="2867" y="464"/>
                    <a:pt x="2867" y="300"/>
                  </a:cubicBezTo>
                  <a:cubicBezTo>
                    <a:pt x="2867" y="135"/>
                    <a:pt x="2732" y="0"/>
                    <a:pt x="2568" y="0"/>
                  </a:cubicBezTo>
                  <a:close/>
                </a:path>
              </a:pathLst>
            </a:custGeom>
            <a:solidFill>
              <a:srgbClr val="E1DC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89;p15">
              <a:extLst>
                <a:ext uri="{FF2B5EF4-FFF2-40B4-BE49-F238E27FC236}">
                  <a16:creationId xmlns:a16="http://schemas.microsoft.com/office/drawing/2014/main" id="{AA5E84CE-3CEB-4436-AE62-5E65B01BC2D5}"/>
                </a:ext>
              </a:extLst>
            </p:cNvPr>
            <p:cNvSpPr/>
            <p:nvPr/>
          </p:nvSpPr>
          <p:spPr>
            <a:xfrm>
              <a:off x="2294478" y="3980090"/>
              <a:ext cx="186118" cy="186292"/>
            </a:xfrm>
            <a:custGeom>
              <a:avLst/>
              <a:gdLst/>
              <a:ahLst/>
              <a:cxnLst/>
              <a:rect l="l" t="t" r="r" b="b"/>
              <a:pathLst>
                <a:path w="1050" h="1051" extrusionOk="0">
                  <a:moveTo>
                    <a:pt x="525" y="1"/>
                  </a:moveTo>
                  <a:cubicBezTo>
                    <a:pt x="235" y="1"/>
                    <a:pt x="0" y="235"/>
                    <a:pt x="0" y="525"/>
                  </a:cubicBezTo>
                  <a:cubicBezTo>
                    <a:pt x="0" y="816"/>
                    <a:pt x="235" y="1050"/>
                    <a:pt x="525" y="1050"/>
                  </a:cubicBezTo>
                  <a:cubicBezTo>
                    <a:pt x="816" y="1050"/>
                    <a:pt x="1050" y="816"/>
                    <a:pt x="1050" y="525"/>
                  </a:cubicBezTo>
                  <a:cubicBezTo>
                    <a:pt x="1050" y="235"/>
                    <a:pt x="816" y="1"/>
                    <a:pt x="525" y="1"/>
                  </a:cubicBezTo>
                  <a:close/>
                </a:path>
              </a:pathLst>
            </a:custGeom>
            <a:solidFill>
              <a:srgbClr val="8F94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90;p15">
              <a:extLst>
                <a:ext uri="{FF2B5EF4-FFF2-40B4-BE49-F238E27FC236}">
                  <a16:creationId xmlns:a16="http://schemas.microsoft.com/office/drawing/2014/main" id="{23C5D6FB-FE80-4DAB-B589-D930034ECA0B}"/>
                </a:ext>
              </a:extLst>
            </p:cNvPr>
            <p:cNvSpPr/>
            <p:nvPr/>
          </p:nvSpPr>
          <p:spPr>
            <a:xfrm>
              <a:off x="2304404" y="3990194"/>
              <a:ext cx="166265" cy="166972"/>
            </a:xfrm>
            <a:custGeom>
              <a:avLst/>
              <a:gdLst/>
              <a:ahLst/>
              <a:cxnLst/>
              <a:rect l="l" t="t" r="r" b="b"/>
              <a:pathLst>
                <a:path w="938" h="942" extrusionOk="0">
                  <a:moveTo>
                    <a:pt x="469" y="0"/>
                  </a:moveTo>
                  <a:cubicBezTo>
                    <a:pt x="209" y="0"/>
                    <a:pt x="1" y="213"/>
                    <a:pt x="1" y="468"/>
                  </a:cubicBezTo>
                  <a:cubicBezTo>
                    <a:pt x="1" y="729"/>
                    <a:pt x="209" y="941"/>
                    <a:pt x="469" y="941"/>
                  </a:cubicBezTo>
                  <a:cubicBezTo>
                    <a:pt x="729" y="941"/>
                    <a:pt x="937" y="729"/>
                    <a:pt x="937" y="468"/>
                  </a:cubicBezTo>
                  <a:cubicBezTo>
                    <a:pt x="937" y="213"/>
                    <a:pt x="729" y="0"/>
                    <a:pt x="469" y="0"/>
                  </a:cubicBezTo>
                  <a:close/>
                </a:path>
              </a:pathLst>
            </a:custGeom>
            <a:solidFill>
              <a:srgbClr val="98A4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91;p15">
              <a:extLst>
                <a:ext uri="{FF2B5EF4-FFF2-40B4-BE49-F238E27FC236}">
                  <a16:creationId xmlns:a16="http://schemas.microsoft.com/office/drawing/2014/main" id="{80DBB515-0471-403F-8B69-1A634E245607}"/>
                </a:ext>
              </a:extLst>
            </p:cNvPr>
            <p:cNvSpPr/>
            <p:nvPr/>
          </p:nvSpPr>
          <p:spPr>
            <a:xfrm>
              <a:off x="2171464" y="1383324"/>
              <a:ext cx="425944" cy="74801"/>
            </a:xfrm>
            <a:custGeom>
              <a:avLst/>
              <a:gdLst/>
              <a:ahLst/>
              <a:cxnLst/>
              <a:rect l="l" t="t" r="r" b="b"/>
              <a:pathLst>
                <a:path w="2403" h="422" extrusionOk="0">
                  <a:moveTo>
                    <a:pt x="252" y="0"/>
                  </a:moveTo>
                  <a:cubicBezTo>
                    <a:pt x="114" y="0"/>
                    <a:pt x="1" y="91"/>
                    <a:pt x="1" y="209"/>
                  </a:cubicBezTo>
                  <a:cubicBezTo>
                    <a:pt x="1" y="326"/>
                    <a:pt x="114" y="421"/>
                    <a:pt x="252" y="421"/>
                  </a:cubicBezTo>
                  <a:lnTo>
                    <a:pt x="2151" y="421"/>
                  </a:lnTo>
                  <a:cubicBezTo>
                    <a:pt x="2290" y="421"/>
                    <a:pt x="2403" y="326"/>
                    <a:pt x="2403" y="209"/>
                  </a:cubicBezTo>
                  <a:cubicBezTo>
                    <a:pt x="2403" y="91"/>
                    <a:pt x="2290" y="0"/>
                    <a:pt x="2151" y="0"/>
                  </a:cubicBezTo>
                  <a:close/>
                </a:path>
              </a:pathLst>
            </a:custGeom>
            <a:solidFill>
              <a:srgbClr val="1C24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92;p15">
              <a:extLst>
                <a:ext uri="{FF2B5EF4-FFF2-40B4-BE49-F238E27FC236}">
                  <a16:creationId xmlns:a16="http://schemas.microsoft.com/office/drawing/2014/main" id="{FA761C9E-0EFC-4185-85FB-A920F83A495C}"/>
                </a:ext>
              </a:extLst>
            </p:cNvPr>
            <p:cNvSpPr/>
            <p:nvPr/>
          </p:nvSpPr>
          <p:spPr>
            <a:xfrm>
              <a:off x="1337660" y="1607727"/>
              <a:ext cx="2123692" cy="284490"/>
            </a:xfrm>
            <a:custGeom>
              <a:avLst/>
              <a:gdLst/>
              <a:ahLst/>
              <a:cxnLst/>
              <a:rect l="l" t="t" r="r" b="b"/>
              <a:pathLst>
                <a:path w="11981" h="1605" extrusionOk="0">
                  <a:moveTo>
                    <a:pt x="2671" y="0"/>
                  </a:moveTo>
                  <a:lnTo>
                    <a:pt x="1" y="1605"/>
                  </a:lnTo>
                  <a:lnTo>
                    <a:pt x="11980" y="1605"/>
                  </a:lnTo>
                  <a:lnTo>
                    <a:pt x="92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93;p15">
              <a:extLst>
                <a:ext uri="{FF2B5EF4-FFF2-40B4-BE49-F238E27FC236}">
                  <a16:creationId xmlns:a16="http://schemas.microsoft.com/office/drawing/2014/main" id="{B2787515-5CFE-4285-AFCC-BE9DFF04B042}"/>
                </a:ext>
              </a:extLst>
            </p:cNvPr>
            <p:cNvSpPr/>
            <p:nvPr/>
          </p:nvSpPr>
          <p:spPr>
            <a:xfrm>
              <a:off x="1337660" y="1892042"/>
              <a:ext cx="302929" cy="270665"/>
            </a:xfrm>
            <a:custGeom>
              <a:avLst/>
              <a:gdLst/>
              <a:ahLst/>
              <a:cxnLst/>
              <a:rect l="l" t="t" r="r" b="b"/>
              <a:pathLst>
                <a:path w="1709" h="1527" extrusionOk="0">
                  <a:moveTo>
                    <a:pt x="1" y="1"/>
                  </a:moveTo>
                  <a:lnTo>
                    <a:pt x="1" y="673"/>
                  </a:lnTo>
                  <a:cubicBezTo>
                    <a:pt x="1" y="1145"/>
                    <a:pt x="382" y="1527"/>
                    <a:pt x="855" y="1527"/>
                  </a:cubicBezTo>
                  <a:cubicBezTo>
                    <a:pt x="1327" y="1527"/>
                    <a:pt x="1709" y="1145"/>
                    <a:pt x="1709" y="673"/>
                  </a:cubicBezTo>
                  <a:lnTo>
                    <a:pt x="170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94;p15">
              <a:extLst>
                <a:ext uri="{FF2B5EF4-FFF2-40B4-BE49-F238E27FC236}">
                  <a16:creationId xmlns:a16="http://schemas.microsoft.com/office/drawing/2014/main" id="{C6FF82E5-F45B-43C1-B537-0F5BD097A9F7}"/>
                </a:ext>
              </a:extLst>
            </p:cNvPr>
            <p:cNvSpPr/>
            <p:nvPr/>
          </p:nvSpPr>
          <p:spPr>
            <a:xfrm>
              <a:off x="1640410" y="1892042"/>
              <a:ext cx="303815" cy="270665"/>
            </a:xfrm>
            <a:custGeom>
              <a:avLst/>
              <a:gdLst/>
              <a:ahLst/>
              <a:cxnLst/>
              <a:rect l="l" t="t" r="r" b="b"/>
              <a:pathLst>
                <a:path w="1714" h="1527" extrusionOk="0">
                  <a:moveTo>
                    <a:pt x="1" y="1"/>
                  </a:moveTo>
                  <a:lnTo>
                    <a:pt x="1" y="673"/>
                  </a:lnTo>
                  <a:cubicBezTo>
                    <a:pt x="1" y="1145"/>
                    <a:pt x="387" y="1527"/>
                    <a:pt x="859" y="1527"/>
                  </a:cubicBezTo>
                  <a:cubicBezTo>
                    <a:pt x="1332" y="1527"/>
                    <a:pt x="1713" y="1145"/>
                    <a:pt x="1713" y="673"/>
                  </a:cubicBezTo>
                  <a:lnTo>
                    <a:pt x="1713" y="1"/>
                  </a:lnTo>
                  <a:close/>
                </a:path>
              </a:pathLst>
            </a:custGeom>
            <a:solidFill>
              <a:srgbClr val="FFE0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95;p15">
              <a:extLst>
                <a:ext uri="{FF2B5EF4-FFF2-40B4-BE49-F238E27FC236}">
                  <a16:creationId xmlns:a16="http://schemas.microsoft.com/office/drawing/2014/main" id="{3E79B648-D796-492B-8993-969F4C8EE2BB}"/>
                </a:ext>
              </a:extLst>
            </p:cNvPr>
            <p:cNvSpPr/>
            <p:nvPr/>
          </p:nvSpPr>
          <p:spPr>
            <a:xfrm>
              <a:off x="1944047" y="1892042"/>
              <a:ext cx="303638" cy="270665"/>
            </a:xfrm>
            <a:custGeom>
              <a:avLst/>
              <a:gdLst/>
              <a:ahLst/>
              <a:cxnLst/>
              <a:rect l="l" t="t" r="r" b="b"/>
              <a:pathLst>
                <a:path w="1713" h="1527" extrusionOk="0">
                  <a:moveTo>
                    <a:pt x="0" y="1"/>
                  </a:moveTo>
                  <a:lnTo>
                    <a:pt x="0" y="673"/>
                  </a:lnTo>
                  <a:cubicBezTo>
                    <a:pt x="0" y="1145"/>
                    <a:pt x="386" y="1527"/>
                    <a:pt x="859" y="1527"/>
                  </a:cubicBezTo>
                  <a:cubicBezTo>
                    <a:pt x="1331" y="1527"/>
                    <a:pt x="1713" y="1145"/>
                    <a:pt x="1713" y="673"/>
                  </a:cubicBezTo>
                  <a:lnTo>
                    <a:pt x="171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96;p15">
              <a:extLst>
                <a:ext uri="{FF2B5EF4-FFF2-40B4-BE49-F238E27FC236}">
                  <a16:creationId xmlns:a16="http://schemas.microsoft.com/office/drawing/2014/main" id="{6DF28863-8789-41C3-8AE6-FC1ED8B621EF}"/>
                </a:ext>
              </a:extLst>
            </p:cNvPr>
            <p:cNvSpPr/>
            <p:nvPr/>
          </p:nvSpPr>
          <p:spPr>
            <a:xfrm>
              <a:off x="2247683" y="1892042"/>
              <a:ext cx="303638" cy="270665"/>
            </a:xfrm>
            <a:custGeom>
              <a:avLst/>
              <a:gdLst/>
              <a:ahLst/>
              <a:cxnLst/>
              <a:rect l="l" t="t" r="r" b="b"/>
              <a:pathLst>
                <a:path w="1713" h="1527" extrusionOk="0">
                  <a:moveTo>
                    <a:pt x="0" y="1"/>
                  </a:moveTo>
                  <a:lnTo>
                    <a:pt x="0" y="673"/>
                  </a:lnTo>
                  <a:cubicBezTo>
                    <a:pt x="0" y="1145"/>
                    <a:pt x="382" y="1527"/>
                    <a:pt x="854" y="1527"/>
                  </a:cubicBezTo>
                  <a:cubicBezTo>
                    <a:pt x="1327" y="1527"/>
                    <a:pt x="1713" y="1145"/>
                    <a:pt x="1713" y="673"/>
                  </a:cubicBezTo>
                  <a:lnTo>
                    <a:pt x="1713" y="1"/>
                  </a:lnTo>
                  <a:close/>
                </a:path>
              </a:pathLst>
            </a:custGeom>
            <a:solidFill>
              <a:srgbClr val="FFE0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97;p15">
              <a:extLst>
                <a:ext uri="{FF2B5EF4-FFF2-40B4-BE49-F238E27FC236}">
                  <a16:creationId xmlns:a16="http://schemas.microsoft.com/office/drawing/2014/main" id="{36AA3B97-0A74-4EAC-ABB0-48B43806962E}"/>
                </a:ext>
              </a:extLst>
            </p:cNvPr>
            <p:cNvSpPr/>
            <p:nvPr/>
          </p:nvSpPr>
          <p:spPr>
            <a:xfrm>
              <a:off x="2551142" y="1892042"/>
              <a:ext cx="303815" cy="270665"/>
            </a:xfrm>
            <a:custGeom>
              <a:avLst/>
              <a:gdLst/>
              <a:ahLst/>
              <a:cxnLst/>
              <a:rect l="l" t="t" r="r" b="b"/>
              <a:pathLst>
                <a:path w="1714" h="1527" extrusionOk="0">
                  <a:moveTo>
                    <a:pt x="1" y="1"/>
                  </a:moveTo>
                  <a:lnTo>
                    <a:pt x="1" y="673"/>
                  </a:lnTo>
                  <a:cubicBezTo>
                    <a:pt x="1" y="1145"/>
                    <a:pt x="382" y="1527"/>
                    <a:pt x="855" y="1527"/>
                  </a:cubicBezTo>
                  <a:cubicBezTo>
                    <a:pt x="1327" y="1527"/>
                    <a:pt x="1713" y="1145"/>
                    <a:pt x="1713" y="673"/>
                  </a:cubicBezTo>
                  <a:lnTo>
                    <a:pt x="171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98;p15">
              <a:extLst>
                <a:ext uri="{FF2B5EF4-FFF2-40B4-BE49-F238E27FC236}">
                  <a16:creationId xmlns:a16="http://schemas.microsoft.com/office/drawing/2014/main" id="{9A7D155C-06C0-4F54-8A3A-D26EAC17F06E}"/>
                </a:ext>
              </a:extLst>
            </p:cNvPr>
            <p:cNvSpPr/>
            <p:nvPr/>
          </p:nvSpPr>
          <p:spPr>
            <a:xfrm>
              <a:off x="2854778" y="1892042"/>
              <a:ext cx="302929" cy="270665"/>
            </a:xfrm>
            <a:custGeom>
              <a:avLst/>
              <a:gdLst/>
              <a:ahLst/>
              <a:cxnLst/>
              <a:rect l="l" t="t" r="r" b="b"/>
              <a:pathLst>
                <a:path w="1709" h="1527" extrusionOk="0">
                  <a:moveTo>
                    <a:pt x="0" y="1"/>
                  </a:moveTo>
                  <a:lnTo>
                    <a:pt x="0" y="673"/>
                  </a:lnTo>
                  <a:cubicBezTo>
                    <a:pt x="0" y="1145"/>
                    <a:pt x="382" y="1527"/>
                    <a:pt x="854" y="1527"/>
                  </a:cubicBezTo>
                  <a:cubicBezTo>
                    <a:pt x="1327" y="1527"/>
                    <a:pt x="1709" y="1145"/>
                    <a:pt x="1709" y="673"/>
                  </a:cubicBezTo>
                  <a:lnTo>
                    <a:pt x="1709" y="1"/>
                  </a:lnTo>
                  <a:close/>
                </a:path>
              </a:pathLst>
            </a:custGeom>
            <a:solidFill>
              <a:srgbClr val="FFE0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99;p15">
              <a:extLst>
                <a:ext uri="{FF2B5EF4-FFF2-40B4-BE49-F238E27FC236}">
                  <a16:creationId xmlns:a16="http://schemas.microsoft.com/office/drawing/2014/main" id="{CDADFD7D-CB25-46F8-A7DA-259260D2C681}"/>
                </a:ext>
              </a:extLst>
            </p:cNvPr>
            <p:cNvSpPr/>
            <p:nvPr/>
          </p:nvSpPr>
          <p:spPr>
            <a:xfrm>
              <a:off x="3461165" y="1892042"/>
              <a:ext cx="303638" cy="270665"/>
            </a:xfrm>
            <a:custGeom>
              <a:avLst/>
              <a:gdLst/>
              <a:ahLst/>
              <a:cxnLst/>
              <a:rect l="l" t="t" r="r" b="b"/>
              <a:pathLst>
                <a:path w="1713" h="1527" extrusionOk="0">
                  <a:moveTo>
                    <a:pt x="0" y="1"/>
                  </a:moveTo>
                  <a:lnTo>
                    <a:pt x="0" y="673"/>
                  </a:lnTo>
                  <a:cubicBezTo>
                    <a:pt x="0" y="1145"/>
                    <a:pt x="382" y="1527"/>
                    <a:pt x="854" y="1527"/>
                  </a:cubicBezTo>
                  <a:cubicBezTo>
                    <a:pt x="1327" y="1527"/>
                    <a:pt x="1713" y="1145"/>
                    <a:pt x="1713" y="673"/>
                  </a:cubicBezTo>
                  <a:lnTo>
                    <a:pt x="1713" y="1"/>
                  </a:lnTo>
                  <a:close/>
                </a:path>
              </a:pathLst>
            </a:custGeom>
            <a:solidFill>
              <a:srgbClr val="FFE0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00;p15">
              <a:extLst>
                <a:ext uri="{FF2B5EF4-FFF2-40B4-BE49-F238E27FC236}">
                  <a16:creationId xmlns:a16="http://schemas.microsoft.com/office/drawing/2014/main" id="{E0CDF253-37CD-4CF8-BCA5-F032D234DF60}"/>
                </a:ext>
              </a:extLst>
            </p:cNvPr>
            <p:cNvSpPr/>
            <p:nvPr/>
          </p:nvSpPr>
          <p:spPr>
            <a:xfrm>
              <a:off x="3157529" y="1892042"/>
              <a:ext cx="303815" cy="270665"/>
            </a:xfrm>
            <a:custGeom>
              <a:avLst/>
              <a:gdLst/>
              <a:ahLst/>
              <a:cxnLst/>
              <a:rect l="l" t="t" r="r" b="b"/>
              <a:pathLst>
                <a:path w="1714" h="1527" extrusionOk="0">
                  <a:moveTo>
                    <a:pt x="1" y="1"/>
                  </a:moveTo>
                  <a:lnTo>
                    <a:pt x="1" y="673"/>
                  </a:lnTo>
                  <a:cubicBezTo>
                    <a:pt x="1" y="1145"/>
                    <a:pt x="386" y="1527"/>
                    <a:pt x="859" y="1527"/>
                  </a:cubicBezTo>
                  <a:cubicBezTo>
                    <a:pt x="1332" y="1527"/>
                    <a:pt x="1713" y="1145"/>
                    <a:pt x="1713" y="673"/>
                  </a:cubicBezTo>
                  <a:lnTo>
                    <a:pt x="171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01;p15">
              <a:extLst>
                <a:ext uri="{FF2B5EF4-FFF2-40B4-BE49-F238E27FC236}">
                  <a16:creationId xmlns:a16="http://schemas.microsoft.com/office/drawing/2014/main" id="{46D98EE4-79BC-4B5B-9931-4DD079780447}"/>
                </a:ext>
              </a:extLst>
            </p:cNvPr>
            <p:cNvSpPr/>
            <p:nvPr/>
          </p:nvSpPr>
          <p:spPr>
            <a:xfrm>
              <a:off x="1337660" y="1607727"/>
              <a:ext cx="638827" cy="284490"/>
            </a:xfrm>
            <a:custGeom>
              <a:avLst/>
              <a:gdLst/>
              <a:ahLst/>
              <a:cxnLst/>
              <a:rect l="l" t="t" r="r" b="b"/>
              <a:pathLst>
                <a:path w="3604" h="1605" extrusionOk="0">
                  <a:moveTo>
                    <a:pt x="2671" y="0"/>
                  </a:moveTo>
                  <a:lnTo>
                    <a:pt x="1" y="1605"/>
                  </a:lnTo>
                  <a:lnTo>
                    <a:pt x="1709" y="1605"/>
                  </a:lnTo>
                  <a:lnTo>
                    <a:pt x="3604" y="0"/>
                  </a:lnTo>
                  <a:close/>
                </a:path>
              </a:pathLst>
            </a:custGeom>
            <a:solidFill>
              <a:srgbClr val="FF8B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02;p15">
              <a:extLst>
                <a:ext uri="{FF2B5EF4-FFF2-40B4-BE49-F238E27FC236}">
                  <a16:creationId xmlns:a16="http://schemas.microsoft.com/office/drawing/2014/main" id="{086522BD-8808-48BB-939D-66211332E00A}"/>
                </a:ext>
              </a:extLst>
            </p:cNvPr>
            <p:cNvSpPr/>
            <p:nvPr/>
          </p:nvSpPr>
          <p:spPr>
            <a:xfrm>
              <a:off x="1944047" y="1607727"/>
              <a:ext cx="362841" cy="284490"/>
            </a:xfrm>
            <a:custGeom>
              <a:avLst/>
              <a:gdLst/>
              <a:ahLst/>
              <a:cxnLst/>
              <a:rect l="l" t="t" r="r" b="b"/>
              <a:pathLst>
                <a:path w="2047" h="1605" extrusionOk="0">
                  <a:moveTo>
                    <a:pt x="1115" y="0"/>
                  </a:moveTo>
                  <a:lnTo>
                    <a:pt x="0" y="1605"/>
                  </a:lnTo>
                  <a:lnTo>
                    <a:pt x="1713" y="1605"/>
                  </a:lnTo>
                  <a:lnTo>
                    <a:pt x="2047" y="0"/>
                  </a:lnTo>
                  <a:close/>
                </a:path>
              </a:pathLst>
            </a:custGeom>
            <a:solidFill>
              <a:srgbClr val="FF8B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03;p15">
              <a:extLst>
                <a:ext uri="{FF2B5EF4-FFF2-40B4-BE49-F238E27FC236}">
                  <a16:creationId xmlns:a16="http://schemas.microsoft.com/office/drawing/2014/main" id="{CC72C998-5C1E-43FF-801E-822A4C066225}"/>
                </a:ext>
              </a:extLst>
            </p:cNvPr>
            <p:cNvSpPr/>
            <p:nvPr/>
          </p:nvSpPr>
          <p:spPr>
            <a:xfrm>
              <a:off x="2472087" y="1607727"/>
              <a:ext cx="382871" cy="284490"/>
            </a:xfrm>
            <a:custGeom>
              <a:avLst/>
              <a:gdLst/>
              <a:ahLst/>
              <a:cxnLst/>
              <a:rect l="l" t="t" r="r" b="b"/>
              <a:pathLst>
                <a:path w="2160" h="1605" extrusionOk="0">
                  <a:moveTo>
                    <a:pt x="0" y="0"/>
                  </a:moveTo>
                  <a:lnTo>
                    <a:pt x="447" y="1605"/>
                  </a:lnTo>
                  <a:lnTo>
                    <a:pt x="2159" y="1605"/>
                  </a:lnTo>
                  <a:lnTo>
                    <a:pt x="937" y="0"/>
                  </a:lnTo>
                  <a:close/>
                </a:path>
              </a:pathLst>
            </a:custGeom>
            <a:solidFill>
              <a:srgbClr val="FF8B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04;p15">
              <a:extLst>
                <a:ext uri="{FF2B5EF4-FFF2-40B4-BE49-F238E27FC236}">
                  <a16:creationId xmlns:a16="http://schemas.microsoft.com/office/drawing/2014/main" id="{93CDEA82-ED2F-417F-BE13-D77B0F608394}"/>
                </a:ext>
              </a:extLst>
            </p:cNvPr>
            <p:cNvSpPr/>
            <p:nvPr/>
          </p:nvSpPr>
          <p:spPr>
            <a:xfrm>
              <a:off x="2803197" y="1607727"/>
              <a:ext cx="658148" cy="284490"/>
            </a:xfrm>
            <a:custGeom>
              <a:avLst/>
              <a:gdLst/>
              <a:ahLst/>
              <a:cxnLst/>
              <a:rect l="l" t="t" r="r" b="b"/>
              <a:pathLst>
                <a:path w="3713" h="1605" extrusionOk="0">
                  <a:moveTo>
                    <a:pt x="1" y="0"/>
                  </a:moveTo>
                  <a:lnTo>
                    <a:pt x="2000" y="1605"/>
                  </a:lnTo>
                  <a:lnTo>
                    <a:pt x="3712" y="1605"/>
                  </a:lnTo>
                  <a:lnTo>
                    <a:pt x="933" y="0"/>
                  </a:lnTo>
                  <a:close/>
                </a:path>
              </a:pathLst>
            </a:custGeom>
            <a:solidFill>
              <a:srgbClr val="FF8B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05;p15">
              <a:extLst>
                <a:ext uri="{FF2B5EF4-FFF2-40B4-BE49-F238E27FC236}">
                  <a16:creationId xmlns:a16="http://schemas.microsoft.com/office/drawing/2014/main" id="{9746D299-C6A4-4E66-9790-5BE1F253F451}"/>
                </a:ext>
              </a:extLst>
            </p:cNvPr>
            <p:cNvSpPr/>
            <p:nvPr/>
          </p:nvSpPr>
          <p:spPr>
            <a:xfrm>
              <a:off x="2968398" y="1607727"/>
              <a:ext cx="799597" cy="284490"/>
            </a:xfrm>
            <a:custGeom>
              <a:avLst/>
              <a:gdLst/>
              <a:ahLst/>
              <a:cxnLst/>
              <a:rect l="l" t="t" r="r" b="b"/>
              <a:pathLst>
                <a:path w="4511" h="1605" extrusionOk="0">
                  <a:moveTo>
                    <a:pt x="1" y="0"/>
                  </a:moveTo>
                  <a:lnTo>
                    <a:pt x="2780" y="1605"/>
                  </a:lnTo>
                  <a:lnTo>
                    <a:pt x="4510" y="1605"/>
                  </a:lnTo>
                  <a:lnTo>
                    <a:pt x="93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06;p15">
              <a:extLst>
                <a:ext uri="{FF2B5EF4-FFF2-40B4-BE49-F238E27FC236}">
                  <a16:creationId xmlns:a16="http://schemas.microsoft.com/office/drawing/2014/main" id="{87075FE3-6637-46D6-8CCD-995985FA15EB}"/>
                </a:ext>
              </a:extLst>
            </p:cNvPr>
            <p:cNvSpPr/>
            <p:nvPr/>
          </p:nvSpPr>
          <p:spPr>
            <a:xfrm>
              <a:off x="1034024" y="1892042"/>
              <a:ext cx="303815" cy="270665"/>
            </a:xfrm>
            <a:custGeom>
              <a:avLst/>
              <a:gdLst/>
              <a:ahLst/>
              <a:cxnLst/>
              <a:rect l="l" t="t" r="r" b="b"/>
              <a:pathLst>
                <a:path w="1714" h="1527" extrusionOk="0">
                  <a:moveTo>
                    <a:pt x="1" y="1"/>
                  </a:moveTo>
                  <a:lnTo>
                    <a:pt x="1" y="673"/>
                  </a:lnTo>
                  <a:cubicBezTo>
                    <a:pt x="1" y="1145"/>
                    <a:pt x="382" y="1527"/>
                    <a:pt x="855" y="1527"/>
                  </a:cubicBezTo>
                  <a:cubicBezTo>
                    <a:pt x="1328" y="1527"/>
                    <a:pt x="1714" y="1145"/>
                    <a:pt x="1714" y="673"/>
                  </a:cubicBezTo>
                  <a:lnTo>
                    <a:pt x="1714" y="1"/>
                  </a:lnTo>
                  <a:close/>
                </a:path>
              </a:pathLst>
            </a:custGeom>
            <a:solidFill>
              <a:srgbClr val="FFE0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07;p15">
              <a:extLst>
                <a:ext uri="{FF2B5EF4-FFF2-40B4-BE49-F238E27FC236}">
                  <a16:creationId xmlns:a16="http://schemas.microsoft.com/office/drawing/2014/main" id="{0D00DCF5-6DAE-4E6A-B60E-5FBF8C1CDE28}"/>
                </a:ext>
              </a:extLst>
            </p:cNvPr>
            <p:cNvSpPr/>
            <p:nvPr/>
          </p:nvSpPr>
          <p:spPr>
            <a:xfrm>
              <a:off x="1034024" y="1607727"/>
              <a:ext cx="779567" cy="284490"/>
            </a:xfrm>
            <a:custGeom>
              <a:avLst/>
              <a:gdLst/>
              <a:ahLst/>
              <a:cxnLst/>
              <a:rect l="l" t="t" r="r" b="b"/>
              <a:pathLst>
                <a:path w="4398" h="1605" extrusionOk="0">
                  <a:moveTo>
                    <a:pt x="3465" y="0"/>
                  </a:moveTo>
                  <a:lnTo>
                    <a:pt x="1" y="1605"/>
                  </a:lnTo>
                  <a:lnTo>
                    <a:pt x="1714" y="1605"/>
                  </a:lnTo>
                  <a:lnTo>
                    <a:pt x="43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08;p15">
              <a:extLst>
                <a:ext uri="{FF2B5EF4-FFF2-40B4-BE49-F238E27FC236}">
                  <a16:creationId xmlns:a16="http://schemas.microsoft.com/office/drawing/2014/main" id="{A4F0809A-3593-40B2-BB66-45F7386A6618}"/>
                </a:ext>
              </a:extLst>
            </p:cNvPr>
            <p:cNvSpPr/>
            <p:nvPr/>
          </p:nvSpPr>
          <p:spPr>
            <a:xfrm>
              <a:off x="1647323" y="1569263"/>
              <a:ext cx="1485042" cy="38641"/>
            </a:xfrm>
            <a:custGeom>
              <a:avLst/>
              <a:gdLst/>
              <a:ahLst/>
              <a:cxnLst/>
              <a:rect l="l" t="t" r="r" b="b"/>
              <a:pathLst>
                <a:path w="8378" h="218" extrusionOk="0">
                  <a:moveTo>
                    <a:pt x="1" y="1"/>
                  </a:moveTo>
                  <a:lnTo>
                    <a:pt x="1" y="217"/>
                  </a:lnTo>
                  <a:lnTo>
                    <a:pt x="8377" y="217"/>
                  </a:lnTo>
                  <a:lnTo>
                    <a:pt x="8377" y="1"/>
                  </a:lnTo>
                  <a:close/>
                </a:path>
              </a:pathLst>
            </a:custGeom>
            <a:solidFill>
              <a:srgbClr val="FF8B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09;p15">
              <a:extLst>
                <a:ext uri="{FF2B5EF4-FFF2-40B4-BE49-F238E27FC236}">
                  <a16:creationId xmlns:a16="http://schemas.microsoft.com/office/drawing/2014/main" id="{953E99BF-16B7-4D8A-93BD-C7D06B20F092}"/>
                </a:ext>
              </a:extLst>
            </p:cNvPr>
            <p:cNvSpPr/>
            <p:nvPr/>
          </p:nvSpPr>
          <p:spPr>
            <a:xfrm>
              <a:off x="1161647" y="2210035"/>
              <a:ext cx="904710" cy="783456"/>
            </a:xfrm>
            <a:custGeom>
              <a:avLst/>
              <a:gdLst/>
              <a:ahLst/>
              <a:cxnLst/>
              <a:rect l="l" t="t" r="r" b="b"/>
              <a:pathLst>
                <a:path w="5104" h="4420" extrusionOk="0">
                  <a:moveTo>
                    <a:pt x="931" y="975"/>
                  </a:moveTo>
                  <a:cubicBezTo>
                    <a:pt x="978" y="975"/>
                    <a:pt x="1024" y="987"/>
                    <a:pt x="1067" y="1012"/>
                  </a:cubicBezTo>
                  <a:cubicBezTo>
                    <a:pt x="1193" y="1090"/>
                    <a:pt x="1236" y="1250"/>
                    <a:pt x="1158" y="1376"/>
                  </a:cubicBezTo>
                  <a:cubicBezTo>
                    <a:pt x="1110" y="1459"/>
                    <a:pt x="1021" y="1506"/>
                    <a:pt x="931" y="1506"/>
                  </a:cubicBezTo>
                  <a:cubicBezTo>
                    <a:pt x="884" y="1506"/>
                    <a:pt x="837" y="1494"/>
                    <a:pt x="794" y="1467"/>
                  </a:cubicBezTo>
                  <a:cubicBezTo>
                    <a:pt x="668" y="1393"/>
                    <a:pt x="629" y="1229"/>
                    <a:pt x="703" y="1103"/>
                  </a:cubicBezTo>
                  <a:cubicBezTo>
                    <a:pt x="755" y="1020"/>
                    <a:pt x="842" y="975"/>
                    <a:pt x="931" y="975"/>
                  </a:cubicBezTo>
                  <a:close/>
                  <a:moveTo>
                    <a:pt x="1327" y="1"/>
                  </a:moveTo>
                  <a:cubicBezTo>
                    <a:pt x="1300" y="1"/>
                    <a:pt x="1273" y="8"/>
                    <a:pt x="1249" y="23"/>
                  </a:cubicBezTo>
                  <a:lnTo>
                    <a:pt x="109" y="652"/>
                  </a:lnTo>
                  <a:cubicBezTo>
                    <a:pt x="57" y="678"/>
                    <a:pt x="27" y="730"/>
                    <a:pt x="27" y="786"/>
                  </a:cubicBezTo>
                  <a:lnTo>
                    <a:pt x="1" y="2091"/>
                  </a:lnTo>
                  <a:cubicBezTo>
                    <a:pt x="1" y="2148"/>
                    <a:pt x="31" y="2200"/>
                    <a:pt x="79" y="2230"/>
                  </a:cubicBezTo>
                  <a:lnTo>
                    <a:pt x="3677" y="4398"/>
                  </a:lnTo>
                  <a:cubicBezTo>
                    <a:pt x="3702" y="4412"/>
                    <a:pt x="3728" y="4419"/>
                    <a:pt x="3755" y="4419"/>
                  </a:cubicBezTo>
                  <a:cubicBezTo>
                    <a:pt x="3809" y="4419"/>
                    <a:pt x="3862" y="4391"/>
                    <a:pt x="3894" y="4342"/>
                  </a:cubicBezTo>
                  <a:lnTo>
                    <a:pt x="5056" y="2408"/>
                  </a:lnTo>
                  <a:cubicBezTo>
                    <a:pt x="5104" y="2334"/>
                    <a:pt x="5078" y="2235"/>
                    <a:pt x="5004" y="2191"/>
                  </a:cubicBezTo>
                  <a:lnTo>
                    <a:pt x="1405" y="23"/>
                  </a:lnTo>
                  <a:cubicBezTo>
                    <a:pt x="1382" y="8"/>
                    <a:pt x="1354" y="1"/>
                    <a:pt x="132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10;p15">
              <a:extLst>
                <a:ext uri="{FF2B5EF4-FFF2-40B4-BE49-F238E27FC236}">
                  <a16:creationId xmlns:a16="http://schemas.microsoft.com/office/drawing/2014/main" id="{AA43021F-C8A1-4F09-9951-EDBCB61183B8}"/>
                </a:ext>
              </a:extLst>
            </p:cNvPr>
            <p:cNvSpPr/>
            <p:nvPr/>
          </p:nvSpPr>
          <p:spPr>
            <a:xfrm>
              <a:off x="1417602" y="2425398"/>
              <a:ext cx="212351" cy="221566"/>
            </a:xfrm>
            <a:custGeom>
              <a:avLst/>
              <a:gdLst/>
              <a:ahLst/>
              <a:cxnLst/>
              <a:rect l="l" t="t" r="r" b="b"/>
              <a:pathLst>
                <a:path w="1198" h="1250" extrusionOk="0">
                  <a:moveTo>
                    <a:pt x="386" y="1"/>
                  </a:moveTo>
                  <a:lnTo>
                    <a:pt x="178" y="378"/>
                  </a:lnTo>
                  <a:lnTo>
                    <a:pt x="417" y="508"/>
                  </a:lnTo>
                  <a:lnTo>
                    <a:pt x="499" y="356"/>
                  </a:lnTo>
                  <a:lnTo>
                    <a:pt x="759" y="499"/>
                  </a:lnTo>
                  <a:lnTo>
                    <a:pt x="0" y="1085"/>
                  </a:lnTo>
                  <a:lnTo>
                    <a:pt x="304" y="1249"/>
                  </a:lnTo>
                  <a:lnTo>
                    <a:pt x="1102" y="629"/>
                  </a:lnTo>
                  <a:lnTo>
                    <a:pt x="1197" y="452"/>
                  </a:lnTo>
                  <a:lnTo>
                    <a:pt x="3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11;p15">
              <a:extLst>
                <a:ext uri="{FF2B5EF4-FFF2-40B4-BE49-F238E27FC236}">
                  <a16:creationId xmlns:a16="http://schemas.microsoft.com/office/drawing/2014/main" id="{DBB6DB35-716D-491A-BADA-27B13EBE3116}"/>
                </a:ext>
              </a:extLst>
            </p:cNvPr>
            <p:cNvSpPr/>
            <p:nvPr/>
          </p:nvSpPr>
          <p:spPr>
            <a:xfrm>
              <a:off x="1545934" y="2519875"/>
              <a:ext cx="221569" cy="220502"/>
            </a:xfrm>
            <a:custGeom>
              <a:avLst/>
              <a:gdLst/>
              <a:ahLst/>
              <a:cxnLst/>
              <a:rect l="l" t="t" r="r" b="b"/>
              <a:pathLst>
                <a:path w="1250" h="1244" extrusionOk="0">
                  <a:moveTo>
                    <a:pt x="625" y="1"/>
                  </a:moveTo>
                  <a:lnTo>
                    <a:pt x="256" y="556"/>
                  </a:lnTo>
                  <a:lnTo>
                    <a:pt x="521" y="703"/>
                  </a:lnTo>
                  <a:cubicBezTo>
                    <a:pt x="673" y="786"/>
                    <a:pt x="690" y="846"/>
                    <a:pt x="655" y="907"/>
                  </a:cubicBezTo>
                  <a:cubicBezTo>
                    <a:pt x="636" y="943"/>
                    <a:pt x="602" y="960"/>
                    <a:pt x="560" y="960"/>
                  </a:cubicBezTo>
                  <a:cubicBezTo>
                    <a:pt x="524" y="960"/>
                    <a:pt x="484" y="948"/>
                    <a:pt x="443" y="924"/>
                  </a:cubicBezTo>
                  <a:cubicBezTo>
                    <a:pt x="347" y="872"/>
                    <a:pt x="265" y="790"/>
                    <a:pt x="217" y="695"/>
                  </a:cubicBezTo>
                  <a:lnTo>
                    <a:pt x="0" y="846"/>
                  </a:lnTo>
                  <a:cubicBezTo>
                    <a:pt x="61" y="968"/>
                    <a:pt x="187" y="1081"/>
                    <a:pt x="326" y="1159"/>
                  </a:cubicBezTo>
                  <a:cubicBezTo>
                    <a:pt x="434" y="1217"/>
                    <a:pt x="532" y="1243"/>
                    <a:pt x="618" y="1243"/>
                  </a:cubicBezTo>
                  <a:cubicBezTo>
                    <a:pt x="767" y="1243"/>
                    <a:pt x="878" y="1167"/>
                    <a:pt x="941" y="1055"/>
                  </a:cubicBezTo>
                  <a:cubicBezTo>
                    <a:pt x="1037" y="881"/>
                    <a:pt x="998" y="682"/>
                    <a:pt x="707" y="521"/>
                  </a:cubicBezTo>
                  <a:lnTo>
                    <a:pt x="642" y="482"/>
                  </a:lnTo>
                  <a:lnTo>
                    <a:pt x="733" y="348"/>
                  </a:lnTo>
                  <a:lnTo>
                    <a:pt x="1132" y="565"/>
                  </a:lnTo>
                  <a:lnTo>
                    <a:pt x="1249" y="348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12;p15">
              <a:extLst>
                <a:ext uri="{FF2B5EF4-FFF2-40B4-BE49-F238E27FC236}">
                  <a16:creationId xmlns:a16="http://schemas.microsoft.com/office/drawing/2014/main" id="{6597E05C-CC6D-4664-B912-4946C7ACD5A1}"/>
                </a:ext>
              </a:extLst>
            </p:cNvPr>
            <p:cNvSpPr/>
            <p:nvPr/>
          </p:nvSpPr>
          <p:spPr>
            <a:xfrm>
              <a:off x="1741977" y="2662741"/>
              <a:ext cx="113089" cy="121772"/>
            </a:xfrm>
            <a:custGeom>
              <a:avLst/>
              <a:gdLst/>
              <a:ahLst/>
              <a:cxnLst/>
              <a:rect l="l" t="t" r="r" b="b"/>
              <a:pathLst>
                <a:path w="638" h="687" extrusionOk="0">
                  <a:moveTo>
                    <a:pt x="255" y="37"/>
                  </a:moveTo>
                  <a:cubicBezTo>
                    <a:pt x="266" y="37"/>
                    <a:pt x="279" y="39"/>
                    <a:pt x="291" y="45"/>
                  </a:cubicBezTo>
                  <a:cubicBezTo>
                    <a:pt x="334" y="71"/>
                    <a:pt x="343" y="127"/>
                    <a:pt x="308" y="188"/>
                  </a:cubicBezTo>
                  <a:cubicBezTo>
                    <a:pt x="283" y="235"/>
                    <a:pt x="251" y="259"/>
                    <a:pt x="217" y="259"/>
                  </a:cubicBezTo>
                  <a:cubicBezTo>
                    <a:pt x="204" y="259"/>
                    <a:pt x="191" y="256"/>
                    <a:pt x="178" y="249"/>
                  </a:cubicBezTo>
                  <a:cubicBezTo>
                    <a:pt x="135" y="223"/>
                    <a:pt x="126" y="170"/>
                    <a:pt x="161" y="105"/>
                  </a:cubicBezTo>
                  <a:cubicBezTo>
                    <a:pt x="186" y="60"/>
                    <a:pt x="220" y="37"/>
                    <a:pt x="255" y="37"/>
                  </a:cubicBezTo>
                  <a:close/>
                  <a:moveTo>
                    <a:pt x="253" y="0"/>
                  </a:moveTo>
                  <a:cubicBezTo>
                    <a:pt x="204" y="0"/>
                    <a:pt x="157" y="32"/>
                    <a:pt x="126" y="88"/>
                  </a:cubicBezTo>
                  <a:cubicBezTo>
                    <a:pt x="82" y="166"/>
                    <a:pt x="95" y="244"/>
                    <a:pt x="161" y="279"/>
                  </a:cubicBezTo>
                  <a:cubicBezTo>
                    <a:pt x="180" y="289"/>
                    <a:pt x="199" y="294"/>
                    <a:pt x="219" y="294"/>
                  </a:cubicBezTo>
                  <a:cubicBezTo>
                    <a:pt x="266" y="294"/>
                    <a:pt x="312" y="265"/>
                    <a:pt x="343" y="210"/>
                  </a:cubicBezTo>
                  <a:cubicBezTo>
                    <a:pt x="386" y="127"/>
                    <a:pt x="373" y="49"/>
                    <a:pt x="308" y="14"/>
                  </a:cubicBezTo>
                  <a:cubicBezTo>
                    <a:pt x="290" y="5"/>
                    <a:pt x="271" y="0"/>
                    <a:pt x="253" y="0"/>
                  </a:cubicBezTo>
                  <a:close/>
                  <a:moveTo>
                    <a:pt x="598" y="179"/>
                  </a:moveTo>
                  <a:lnTo>
                    <a:pt x="0" y="483"/>
                  </a:lnTo>
                  <a:lnTo>
                    <a:pt x="39" y="509"/>
                  </a:lnTo>
                  <a:lnTo>
                    <a:pt x="637" y="201"/>
                  </a:lnTo>
                  <a:lnTo>
                    <a:pt x="598" y="179"/>
                  </a:lnTo>
                  <a:close/>
                  <a:moveTo>
                    <a:pt x="420" y="429"/>
                  </a:moveTo>
                  <a:cubicBezTo>
                    <a:pt x="433" y="429"/>
                    <a:pt x="447" y="432"/>
                    <a:pt x="460" y="439"/>
                  </a:cubicBezTo>
                  <a:cubicBezTo>
                    <a:pt x="503" y="465"/>
                    <a:pt x="512" y="517"/>
                    <a:pt x="477" y="582"/>
                  </a:cubicBezTo>
                  <a:cubicBezTo>
                    <a:pt x="452" y="626"/>
                    <a:pt x="418" y="650"/>
                    <a:pt x="385" y="650"/>
                  </a:cubicBezTo>
                  <a:cubicBezTo>
                    <a:pt x="372" y="650"/>
                    <a:pt x="359" y="646"/>
                    <a:pt x="347" y="639"/>
                  </a:cubicBezTo>
                  <a:cubicBezTo>
                    <a:pt x="304" y="617"/>
                    <a:pt x="295" y="561"/>
                    <a:pt x="330" y="500"/>
                  </a:cubicBezTo>
                  <a:cubicBezTo>
                    <a:pt x="355" y="453"/>
                    <a:pt x="387" y="429"/>
                    <a:pt x="420" y="429"/>
                  </a:cubicBezTo>
                  <a:close/>
                  <a:moveTo>
                    <a:pt x="419" y="394"/>
                  </a:moveTo>
                  <a:cubicBezTo>
                    <a:pt x="372" y="394"/>
                    <a:pt x="326" y="423"/>
                    <a:pt x="295" y="478"/>
                  </a:cubicBezTo>
                  <a:cubicBezTo>
                    <a:pt x="252" y="556"/>
                    <a:pt x="265" y="634"/>
                    <a:pt x="330" y="669"/>
                  </a:cubicBezTo>
                  <a:cubicBezTo>
                    <a:pt x="349" y="681"/>
                    <a:pt x="369" y="686"/>
                    <a:pt x="388" y="686"/>
                  </a:cubicBezTo>
                  <a:cubicBezTo>
                    <a:pt x="435" y="686"/>
                    <a:pt x="481" y="655"/>
                    <a:pt x="512" y="600"/>
                  </a:cubicBezTo>
                  <a:cubicBezTo>
                    <a:pt x="555" y="522"/>
                    <a:pt x="542" y="444"/>
                    <a:pt x="477" y="409"/>
                  </a:cubicBezTo>
                  <a:cubicBezTo>
                    <a:pt x="458" y="399"/>
                    <a:pt x="438" y="394"/>
                    <a:pt x="419" y="39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13;p15">
              <a:extLst>
                <a:ext uri="{FF2B5EF4-FFF2-40B4-BE49-F238E27FC236}">
                  <a16:creationId xmlns:a16="http://schemas.microsoft.com/office/drawing/2014/main" id="{B7F82A8F-C44D-4B9C-A9A7-8F1877C159E2}"/>
                </a:ext>
              </a:extLst>
            </p:cNvPr>
            <p:cNvSpPr/>
            <p:nvPr/>
          </p:nvSpPr>
          <p:spPr>
            <a:xfrm>
              <a:off x="3094426" y="2833436"/>
              <a:ext cx="190017" cy="189306"/>
            </a:xfrm>
            <a:custGeom>
              <a:avLst/>
              <a:gdLst/>
              <a:ahLst/>
              <a:cxnLst/>
              <a:rect l="l" t="t" r="r" b="b"/>
              <a:pathLst>
                <a:path w="1072" h="1068" extrusionOk="0">
                  <a:moveTo>
                    <a:pt x="317" y="1"/>
                  </a:moveTo>
                  <a:lnTo>
                    <a:pt x="1" y="313"/>
                  </a:lnTo>
                  <a:lnTo>
                    <a:pt x="755" y="1068"/>
                  </a:lnTo>
                  <a:lnTo>
                    <a:pt x="1072" y="751"/>
                  </a:lnTo>
                  <a:lnTo>
                    <a:pt x="31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14;p15">
              <a:extLst>
                <a:ext uri="{FF2B5EF4-FFF2-40B4-BE49-F238E27FC236}">
                  <a16:creationId xmlns:a16="http://schemas.microsoft.com/office/drawing/2014/main" id="{149AA617-ED12-490A-B82C-F1221B04BE07}"/>
                </a:ext>
              </a:extLst>
            </p:cNvPr>
            <p:cNvSpPr/>
            <p:nvPr/>
          </p:nvSpPr>
          <p:spPr>
            <a:xfrm>
              <a:off x="2493534" y="2284659"/>
              <a:ext cx="772477" cy="703692"/>
            </a:xfrm>
            <a:custGeom>
              <a:avLst/>
              <a:gdLst/>
              <a:ahLst/>
              <a:cxnLst/>
              <a:rect l="l" t="t" r="r" b="b"/>
              <a:pathLst>
                <a:path w="4358" h="3970" extrusionOk="0">
                  <a:moveTo>
                    <a:pt x="2179" y="248"/>
                  </a:moveTo>
                  <a:cubicBezTo>
                    <a:pt x="2622" y="248"/>
                    <a:pt x="3066" y="417"/>
                    <a:pt x="3404" y="756"/>
                  </a:cubicBezTo>
                  <a:cubicBezTo>
                    <a:pt x="4080" y="1436"/>
                    <a:pt x="4080" y="2533"/>
                    <a:pt x="3404" y="3210"/>
                  </a:cubicBezTo>
                  <a:cubicBezTo>
                    <a:pt x="3066" y="3550"/>
                    <a:pt x="2622" y="3720"/>
                    <a:pt x="2179" y="3720"/>
                  </a:cubicBezTo>
                  <a:cubicBezTo>
                    <a:pt x="1735" y="3720"/>
                    <a:pt x="1290" y="3550"/>
                    <a:pt x="950" y="3210"/>
                  </a:cubicBezTo>
                  <a:cubicBezTo>
                    <a:pt x="274" y="2533"/>
                    <a:pt x="274" y="1436"/>
                    <a:pt x="950" y="756"/>
                  </a:cubicBezTo>
                  <a:cubicBezTo>
                    <a:pt x="1290" y="417"/>
                    <a:pt x="1735" y="248"/>
                    <a:pt x="2179" y="248"/>
                  </a:cubicBezTo>
                  <a:close/>
                  <a:moveTo>
                    <a:pt x="2177" y="0"/>
                  </a:moveTo>
                  <a:cubicBezTo>
                    <a:pt x="1669" y="0"/>
                    <a:pt x="1160" y="194"/>
                    <a:pt x="772" y="582"/>
                  </a:cubicBezTo>
                  <a:cubicBezTo>
                    <a:pt x="0" y="1354"/>
                    <a:pt x="0" y="2611"/>
                    <a:pt x="772" y="3387"/>
                  </a:cubicBezTo>
                  <a:cubicBezTo>
                    <a:pt x="1160" y="3775"/>
                    <a:pt x="1669" y="3969"/>
                    <a:pt x="2177" y="3969"/>
                  </a:cubicBezTo>
                  <a:cubicBezTo>
                    <a:pt x="2685" y="3969"/>
                    <a:pt x="3194" y="3775"/>
                    <a:pt x="3582" y="3387"/>
                  </a:cubicBezTo>
                  <a:cubicBezTo>
                    <a:pt x="4358" y="2611"/>
                    <a:pt x="4358" y="1354"/>
                    <a:pt x="3582" y="582"/>
                  </a:cubicBezTo>
                  <a:cubicBezTo>
                    <a:pt x="3194" y="194"/>
                    <a:pt x="2685" y="0"/>
                    <a:pt x="21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15;p15">
              <a:extLst>
                <a:ext uri="{FF2B5EF4-FFF2-40B4-BE49-F238E27FC236}">
                  <a16:creationId xmlns:a16="http://schemas.microsoft.com/office/drawing/2014/main" id="{140D6821-562B-4EAE-8AF6-D1C224168CBA}"/>
                </a:ext>
              </a:extLst>
            </p:cNvPr>
            <p:cNvSpPr/>
            <p:nvPr/>
          </p:nvSpPr>
          <p:spPr>
            <a:xfrm>
              <a:off x="2541925" y="2328618"/>
              <a:ext cx="674987" cy="615598"/>
            </a:xfrm>
            <a:custGeom>
              <a:avLst/>
              <a:gdLst/>
              <a:ahLst/>
              <a:cxnLst/>
              <a:rect l="l" t="t" r="r" b="b"/>
              <a:pathLst>
                <a:path w="3808" h="3473" extrusionOk="0">
                  <a:moveTo>
                    <a:pt x="1906" y="0"/>
                  </a:moveTo>
                  <a:cubicBezTo>
                    <a:pt x="1462" y="0"/>
                    <a:pt x="1017" y="169"/>
                    <a:pt x="677" y="508"/>
                  </a:cubicBezTo>
                  <a:cubicBezTo>
                    <a:pt x="1" y="1188"/>
                    <a:pt x="1" y="2285"/>
                    <a:pt x="677" y="2962"/>
                  </a:cubicBezTo>
                  <a:cubicBezTo>
                    <a:pt x="1017" y="3302"/>
                    <a:pt x="1462" y="3472"/>
                    <a:pt x="1906" y="3472"/>
                  </a:cubicBezTo>
                  <a:cubicBezTo>
                    <a:pt x="2349" y="3472"/>
                    <a:pt x="2793" y="3302"/>
                    <a:pt x="3131" y="2962"/>
                  </a:cubicBezTo>
                  <a:cubicBezTo>
                    <a:pt x="3807" y="2285"/>
                    <a:pt x="3807" y="1188"/>
                    <a:pt x="3131" y="508"/>
                  </a:cubicBezTo>
                  <a:cubicBezTo>
                    <a:pt x="2793" y="169"/>
                    <a:pt x="2349" y="0"/>
                    <a:pt x="190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16;p15">
              <a:extLst>
                <a:ext uri="{FF2B5EF4-FFF2-40B4-BE49-F238E27FC236}">
                  <a16:creationId xmlns:a16="http://schemas.microsoft.com/office/drawing/2014/main" id="{A276C0D1-8489-4B95-92A2-1FCECC73C523}"/>
                </a:ext>
              </a:extLst>
            </p:cNvPr>
            <p:cNvSpPr/>
            <p:nvPr/>
          </p:nvSpPr>
          <p:spPr>
            <a:xfrm>
              <a:off x="3185180" y="2930749"/>
              <a:ext cx="472030" cy="445081"/>
            </a:xfrm>
            <a:custGeom>
              <a:avLst/>
              <a:gdLst/>
              <a:ahLst/>
              <a:cxnLst/>
              <a:rect l="l" t="t" r="r" b="b"/>
              <a:pathLst>
                <a:path w="2663" h="2511" extrusionOk="0">
                  <a:moveTo>
                    <a:pt x="706" y="0"/>
                  </a:moveTo>
                  <a:cubicBezTo>
                    <a:pt x="610" y="0"/>
                    <a:pt x="514" y="37"/>
                    <a:pt x="443" y="111"/>
                  </a:cubicBezTo>
                  <a:lnTo>
                    <a:pt x="148" y="401"/>
                  </a:lnTo>
                  <a:cubicBezTo>
                    <a:pt x="1" y="549"/>
                    <a:pt x="1" y="787"/>
                    <a:pt x="148" y="930"/>
                  </a:cubicBezTo>
                  <a:lnTo>
                    <a:pt x="1696" y="2400"/>
                  </a:lnTo>
                  <a:cubicBezTo>
                    <a:pt x="1767" y="2474"/>
                    <a:pt x="1863" y="2511"/>
                    <a:pt x="1959" y="2511"/>
                  </a:cubicBezTo>
                  <a:cubicBezTo>
                    <a:pt x="2055" y="2511"/>
                    <a:pt x="2151" y="2474"/>
                    <a:pt x="2225" y="2400"/>
                  </a:cubicBezTo>
                  <a:lnTo>
                    <a:pt x="2515" y="2105"/>
                  </a:lnTo>
                  <a:cubicBezTo>
                    <a:pt x="2663" y="1962"/>
                    <a:pt x="2663" y="1724"/>
                    <a:pt x="2515" y="1576"/>
                  </a:cubicBezTo>
                  <a:lnTo>
                    <a:pt x="972" y="111"/>
                  </a:lnTo>
                  <a:cubicBezTo>
                    <a:pt x="898" y="37"/>
                    <a:pt x="802" y="0"/>
                    <a:pt x="70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17;p15">
              <a:extLst>
                <a:ext uri="{FF2B5EF4-FFF2-40B4-BE49-F238E27FC236}">
                  <a16:creationId xmlns:a16="http://schemas.microsoft.com/office/drawing/2014/main" id="{D1677E04-52A1-4C39-B64D-57F470045F0D}"/>
                </a:ext>
              </a:extLst>
            </p:cNvPr>
            <p:cNvSpPr/>
            <p:nvPr/>
          </p:nvSpPr>
          <p:spPr>
            <a:xfrm>
              <a:off x="1777250" y="2849389"/>
              <a:ext cx="1252129" cy="1024874"/>
            </a:xfrm>
            <a:custGeom>
              <a:avLst/>
              <a:gdLst/>
              <a:ahLst/>
              <a:cxnLst/>
              <a:rect l="l" t="t" r="r" b="b"/>
              <a:pathLst>
                <a:path w="7064" h="5782" extrusionOk="0">
                  <a:moveTo>
                    <a:pt x="599" y="1741"/>
                  </a:moveTo>
                  <a:lnTo>
                    <a:pt x="4575" y="1801"/>
                  </a:lnTo>
                  <a:lnTo>
                    <a:pt x="6530" y="5261"/>
                  </a:lnTo>
                  <a:lnTo>
                    <a:pt x="599" y="1741"/>
                  </a:lnTo>
                  <a:close/>
                  <a:moveTo>
                    <a:pt x="5337" y="0"/>
                  </a:moveTo>
                  <a:cubicBezTo>
                    <a:pt x="5278" y="0"/>
                    <a:pt x="5219" y="14"/>
                    <a:pt x="5164" y="41"/>
                  </a:cubicBezTo>
                  <a:cubicBezTo>
                    <a:pt x="5151" y="45"/>
                    <a:pt x="5134" y="54"/>
                    <a:pt x="5117" y="67"/>
                  </a:cubicBezTo>
                  <a:cubicBezTo>
                    <a:pt x="5076" y="89"/>
                    <a:pt x="5012" y="122"/>
                    <a:pt x="4976" y="122"/>
                  </a:cubicBezTo>
                  <a:cubicBezTo>
                    <a:pt x="4970" y="122"/>
                    <a:pt x="4965" y="121"/>
                    <a:pt x="4961" y="119"/>
                  </a:cubicBezTo>
                  <a:cubicBezTo>
                    <a:pt x="4955" y="116"/>
                    <a:pt x="4949" y="115"/>
                    <a:pt x="4942" y="115"/>
                  </a:cubicBezTo>
                  <a:cubicBezTo>
                    <a:pt x="4930" y="115"/>
                    <a:pt x="4919" y="120"/>
                    <a:pt x="4913" y="132"/>
                  </a:cubicBezTo>
                  <a:cubicBezTo>
                    <a:pt x="4904" y="154"/>
                    <a:pt x="4909" y="171"/>
                    <a:pt x="4926" y="180"/>
                  </a:cubicBezTo>
                  <a:cubicBezTo>
                    <a:pt x="4943" y="188"/>
                    <a:pt x="4961" y="192"/>
                    <a:pt x="4979" y="192"/>
                  </a:cubicBezTo>
                  <a:cubicBezTo>
                    <a:pt x="5036" y="192"/>
                    <a:pt x="5099" y="157"/>
                    <a:pt x="5151" y="128"/>
                  </a:cubicBezTo>
                  <a:cubicBezTo>
                    <a:pt x="5169" y="119"/>
                    <a:pt x="5182" y="110"/>
                    <a:pt x="5195" y="102"/>
                  </a:cubicBezTo>
                  <a:cubicBezTo>
                    <a:pt x="5239" y="82"/>
                    <a:pt x="5287" y="73"/>
                    <a:pt x="5335" y="73"/>
                  </a:cubicBezTo>
                  <a:cubicBezTo>
                    <a:pt x="5394" y="73"/>
                    <a:pt x="5454" y="88"/>
                    <a:pt x="5507" y="119"/>
                  </a:cubicBezTo>
                  <a:cubicBezTo>
                    <a:pt x="5663" y="210"/>
                    <a:pt x="5715" y="414"/>
                    <a:pt x="5620" y="570"/>
                  </a:cubicBezTo>
                  <a:cubicBezTo>
                    <a:pt x="5533" y="722"/>
                    <a:pt x="5498" y="730"/>
                    <a:pt x="5147" y="817"/>
                  </a:cubicBezTo>
                  <a:lnTo>
                    <a:pt x="5130" y="821"/>
                  </a:lnTo>
                  <a:cubicBezTo>
                    <a:pt x="5112" y="826"/>
                    <a:pt x="5095" y="834"/>
                    <a:pt x="4913" y="1164"/>
                  </a:cubicBezTo>
                  <a:cubicBezTo>
                    <a:pt x="4780" y="1088"/>
                    <a:pt x="4636" y="1052"/>
                    <a:pt x="4494" y="1052"/>
                  </a:cubicBezTo>
                  <a:cubicBezTo>
                    <a:pt x="4419" y="1052"/>
                    <a:pt x="4344" y="1062"/>
                    <a:pt x="4271" y="1082"/>
                  </a:cubicBezTo>
                  <a:cubicBezTo>
                    <a:pt x="4067" y="1137"/>
                    <a:pt x="3333" y="1455"/>
                    <a:pt x="3080" y="1455"/>
                  </a:cubicBezTo>
                  <a:cubicBezTo>
                    <a:pt x="3075" y="1455"/>
                    <a:pt x="3071" y="1455"/>
                    <a:pt x="3066" y="1454"/>
                  </a:cubicBezTo>
                  <a:cubicBezTo>
                    <a:pt x="2654" y="1437"/>
                    <a:pt x="2225" y="1420"/>
                    <a:pt x="1843" y="1398"/>
                  </a:cubicBezTo>
                  <a:cubicBezTo>
                    <a:pt x="1163" y="1359"/>
                    <a:pt x="703" y="1285"/>
                    <a:pt x="677" y="1281"/>
                  </a:cubicBezTo>
                  <a:cubicBezTo>
                    <a:pt x="651" y="1278"/>
                    <a:pt x="624" y="1276"/>
                    <a:pt x="598" y="1276"/>
                  </a:cubicBezTo>
                  <a:cubicBezTo>
                    <a:pt x="386" y="1276"/>
                    <a:pt x="181" y="1383"/>
                    <a:pt x="66" y="1576"/>
                  </a:cubicBezTo>
                  <a:cubicBezTo>
                    <a:pt x="35" y="1628"/>
                    <a:pt x="14" y="1680"/>
                    <a:pt x="1" y="1732"/>
                  </a:cubicBezTo>
                  <a:lnTo>
                    <a:pt x="317" y="1736"/>
                  </a:lnTo>
                  <a:lnTo>
                    <a:pt x="6673" y="5508"/>
                  </a:lnTo>
                  <a:lnTo>
                    <a:pt x="6825" y="5781"/>
                  </a:lnTo>
                  <a:cubicBezTo>
                    <a:pt x="6868" y="5742"/>
                    <a:pt x="6903" y="5699"/>
                    <a:pt x="6933" y="5647"/>
                  </a:cubicBezTo>
                  <a:cubicBezTo>
                    <a:pt x="7063" y="5430"/>
                    <a:pt x="7042" y="5166"/>
                    <a:pt x="6899" y="4971"/>
                  </a:cubicBezTo>
                  <a:cubicBezTo>
                    <a:pt x="6881" y="4949"/>
                    <a:pt x="6600" y="4580"/>
                    <a:pt x="6235" y="4004"/>
                  </a:cubicBezTo>
                  <a:cubicBezTo>
                    <a:pt x="6036" y="3679"/>
                    <a:pt x="5815" y="3314"/>
                    <a:pt x="5598" y="2959"/>
                  </a:cubicBezTo>
                  <a:cubicBezTo>
                    <a:pt x="5477" y="2755"/>
                    <a:pt x="5399" y="1931"/>
                    <a:pt x="5351" y="1723"/>
                  </a:cubicBezTo>
                  <a:cubicBezTo>
                    <a:pt x="5303" y="1511"/>
                    <a:pt x="5173" y="1320"/>
                    <a:pt x="4974" y="1199"/>
                  </a:cubicBezTo>
                  <a:cubicBezTo>
                    <a:pt x="5052" y="1064"/>
                    <a:pt x="5130" y="921"/>
                    <a:pt x="5156" y="891"/>
                  </a:cubicBezTo>
                  <a:lnTo>
                    <a:pt x="5164" y="886"/>
                  </a:lnTo>
                  <a:cubicBezTo>
                    <a:pt x="5524" y="795"/>
                    <a:pt x="5576" y="782"/>
                    <a:pt x="5685" y="605"/>
                  </a:cubicBezTo>
                  <a:cubicBezTo>
                    <a:pt x="5797" y="418"/>
                    <a:pt x="5732" y="171"/>
                    <a:pt x="5542" y="58"/>
                  </a:cubicBezTo>
                  <a:cubicBezTo>
                    <a:pt x="5480" y="20"/>
                    <a:pt x="5408" y="0"/>
                    <a:pt x="5337" y="0"/>
                  </a:cubicBezTo>
                  <a:close/>
                </a:path>
              </a:pathLst>
            </a:custGeom>
            <a:solidFill>
              <a:srgbClr val="FF3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18;p15">
              <a:extLst>
                <a:ext uri="{FF2B5EF4-FFF2-40B4-BE49-F238E27FC236}">
                  <a16:creationId xmlns:a16="http://schemas.microsoft.com/office/drawing/2014/main" id="{DA9C34E8-4CDC-45DF-8714-5084B97B8F84}"/>
                </a:ext>
              </a:extLst>
            </p:cNvPr>
            <p:cNvSpPr/>
            <p:nvPr/>
          </p:nvSpPr>
          <p:spPr>
            <a:xfrm>
              <a:off x="827345" y="3706588"/>
              <a:ext cx="1379753" cy="767149"/>
            </a:xfrm>
            <a:custGeom>
              <a:avLst/>
              <a:gdLst/>
              <a:ahLst/>
              <a:cxnLst/>
              <a:rect l="l" t="t" r="r" b="b"/>
              <a:pathLst>
                <a:path w="7784" h="4328" extrusionOk="0">
                  <a:moveTo>
                    <a:pt x="707" y="486"/>
                  </a:moveTo>
                  <a:cubicBezTo>
                    <a:pt x="829" y="486"/>
                    <a:pt x="924" y="594"/>
                    <a:pt x="924" y="729"/>
                  </a:cubicBezTo>
                  <a:lnTo>
                    <a:pt x="924" y="3460"/>
                  </a:lnTo>
                  <a:cubicBezTo>
                    <a:pt x="924" y="3595"/>
                    <a:pt x="829" y="3703"/>
                    <a:pt x="707" y="3703"/>
                  </a:cubicBezTo>
                  <a:cubicBezTo>
                    <a:pt x="590" y="3703"/>
                    <a:pt x="491" y="3595"/>
                    <a:pt x="491" y="3460"/>
                  </a:cubicBezTo>
                  <a:lnTo>
                    <a:pt x="491" y="729"/>
                  </a:lnTo>
                  <a:cubicBezTo>
                    <a:pt x="491" y="594"/>
                    <a:pt x="590" y="486"/>
                    <a:pt x="707" y="486"/>
                  </a:cubicBezTo>
                  <a:close/>
                  <a:moveTo>
                    <a:pt x="1995" y="486"/>
                  </a:moveTo>
                  <a:cubicBezTo>
                    <a:pt x="2116" y="486"/>
                    <a:pt x="2212" y="594"/>
                    <a:pt x="2212" y="729"/>
                  </a:cubicBezTo>
                  <a:lnTo>
                    <a:pt x="2212" y="3460"/>
                  </a:lnTo>
                  <a:cubicBezTo>
                    <a:pt x="2212" y="3595"/>
                    <a:pt x="2116" y="3703"/>
                    <a:pt x="1995" y="3703"/>
                  </a:cubicBezTo>
                  <a:cubicBezTo>
                    <a:pt x="1874" y="3703"/>
                    <a:pt x="1778" y="3595"/>
                    <a:pt x="1778" y="3460"/>
                  </a:cubicBezTo>
                  <a:lnTo>
                    <a:pt x="1778" y="729"/>
                  </a:lnTo>
                  <a:cubicBezTo>
                    <a:pt x="1778" y="594"/>
                    <a:pt x="1874" y="486"/>
                    <a:pt x="1995" y="486"/>
                  </a:cubicBezTo>
                  <a:close/>
                  <a:moveTo>
                    <a:pt x="3283" y="486"/>
                  </a:moveTo>
                  <a:cubicBezTo>
                    <a:pt x="3400" y="486"/>
                    <a:pt x="3500" y="594"/>
                    <a:pt x="3500" y="729"/>
                  </a:cubicBezTo>
                  <a:lnTo>
                    <a:pt x="3500" y="3460"/>
                  </a:lnTo>
                  <a:cubicBezTo>
                    <a:pt x="3500" y="3595"/>
                    <a:pt x="3400" y="3703"/>
                    <a:pt x="3283" y="3703"/>
                  </a:cubicBezTo>
                  <a:cubicBezTo>
                    <a:pt x="3161" y="3703"/>
                    <a:pt x="3066" y="3595"/>
                    <a:pt x="3066" y="3460"/>
                  </a:cubicBezTo>
                  <a:lnTo>
                    <a:pt x="3066" y="729"/>
                  </a:lnTo>
                  <a:cubicBezTo>
                    <a:pt x="3066" y="594"/>
                    <a:pt x="3161" y="486"/>
                    <a:pt x="3283" y="486"/>
                  </a:cubicBezTo>
                  <a:close/>
                  <a:moveTo>
                    <a:pt x="4566" y="486"/>
                  </a:moveTo>
                  <a:cubicBezTo>
                    <a:pt x="4688" y="486"/>
                    <a:pt x="4783" y="594"/>
                    <a:pt x="4783" y="729"/>
                  </a:cubicBezTo>
                  <a:lnTo>
                    <a:pt x="4783" y="3460"/>
                  </a:lnTo>
                  <a:cubicBezTo>
                    <a:pt x="4783" y="3595"/>
                    <a:pt x="4688" y="3703"/>
                    <a:pt x="4566" y="3703"/>
                  </a:cubicBezTo>
                  <a:cubicBezTo>
                    <a:pt x="4449" y="3703"/>
                    <a:pt x="4349" y="3595"/>
                    <a:pt x="4349" y="3460"/>
                  </a:cubicBezTo>
                  <a:lnTo>
                    <a:pt x="4349" y="729"/>
                  </a:lnTo>
                  <a:cubicBezTo>
                    <a:pt x="4349" y="594"/>
                    <a:pt x="4449" y="486"/>
                    <a:pt x="4566" y="486"/>
                  </a:cubicBezTo>
                  <a:close/>
                  <a:moveTo>
                    <a:pt x="5854" y="486"/>
                  </a:moveTo>
                  <a:cubicBezTo>
                    <a:pt x="5975" y="486"/>
                    <a:pt x="6071" y="594"/>
                    <a:pt x="6071" y="729"/>
                  </a:cubicBezTo>
                  <a:lnTo>
                    <a:pt x="6071" y="3460"/>
                  </a:lnTo>
                  <a:cubicBezTo>
                    <a:pt x="6071" y="3595"/>
                    <a:pt x="5975" y="3703"/>
                    <a:pt x="5854" y="3703"/>
                  </a:cubicBezTo>
                  <a:cubicBezTo>
                    <a:pt x="5732" y="3703"/>
                    <a:pt x="5637" y="3595"/>
                    <a:pt x="5637" y="3460"/>
                  </a:cubicBezTo>
                  <a:lnTo>
                    <a:pt x="5637" y="729"/>
                  </a:lnTo>
                  <a:cubicBezTo>
                    <a:pt x="5637" y="594"/>
                    <a:pt x="5732" y="486"/>
                    <a:pt x="5854" y="486"/>
                  </a:cubicBezTo>
                  <a:close/>
                  <a:moveTo>
                    <a:pt x="7050" y="486"/>
                  </a:moveTo>
                  <a:cubicBezTo>
                    <a:pt x="7168" y="486"/>
                    <a:pt x="7267" y="594"/>
                    <a:pt x="7267" y="729"/>
                  </a:cubicBezTo>
                  <a:lnTo>
                    <a:pt x="7267" y="3460"/>
                  </a:lnTo>
                  <a:cubicBezTo>
                    <a:pt x="7267" y="3595"/>
                    <a:pt x="7168" y="3703"/>
                    <a:pt x="7050" y="3703"/>
                  </a:cubicBezTo>
                  <a:cubicBezTo>
                    <a:pt x="6929" y="3703"/>
                    <a:pt x="6834" y="3595"/>
                    <a:pt x="6834" y="3460"/>
                  </a:cubicBezTo>
                  <a:lnTo>
                    <a:pt x="6834" y="729"/>
                  </a:lnTo>
                  <a:cubicBezTo>
                    <a:pt x="6834" y="594"/>
                    <a:pt x="6929" y="486"/>
                    <a:pt x="7050" y="486"/>
                  </a:cubicBezTo>
                  <a:close/>
                  <a:moveTo>
                    <a:pt x="1" y="0"/>
                  </a:moveTo>
                  <a:lnTo>
                    <a:pt x="1" y="3495"/>
                  </a:lnTo>
                  <a:cubicBezTo>
                    <a:pt x="1" y="3954"/>
                    <a:pt x="373" y="4327"/>
                    <a:pt x="833" y="4327"/>
                  </a:cubicBezTo>
                  <a:lnTo>
                    <a:pt x="6955" y="4327"/>
                  </a:lnTo>
                  <a:cubicBezTo>
                    <a:pt x="7415" y="4327"/>
                    <a:pt x="7783" y="3954"/>
                    <a:pt x="7783" y="3495"/>
                  </a:cubicBezTo>
                  <a:lnTo>
                    <a:pt x="778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19;p15">
              <a:extLst>
                <a:ext uri="{FF2B5EF4-FFF2-40B4-BE49-F238E27FC236}">
                  <a16:creationId xmlns:a16="http://schemas.microsoft.com/office/drawing/2014/main" id="{851F6609-902A-4B85-9851-F3B72794468C}"/>
                </a:ext>
              </a:extLst>
            </p:cNvPr>
            <p:cNvSpPr/>
            <p:nvPr/>
          </p:nvSpPr>
          <p:spPr>
            <a:xfrm>
              <a:off x="775942" y="3479881"/>
              <a:ext cx="1483447" cy="226883"/>
            </a:xfrm>
            <a:custGeom>
              <a:avLst/>
              <a:gdLst/>
              <a:ahLst/>
              <a:cxnLst/>
              <a:rect l="l" t="t" r="r" b="b"/>
              <a:pathLst>
                <a:path w="8369" h="1280" extrusionOk="0">
                  <a:moveTo>
                    <a:pt x="0" y="0"/>
                  </a:moveTo>
                  <a:lnTo>
                    <a:pt x="0" y="1279"/>
                  </a:lnTo>
                  <a:lnTo>
                    <a:pt x="8368" y="1279"/>
                  </a:lnTo>
                  <a:lnTo>
                    <a:pt x="8368" y="0"/>
                  </a:lnTo>
                  <a:close/>
                </a:path>
              </a:pathLst>
            </a:custGeom>
            <a:solidFill>
              <a:srgbClr val="FFE0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20;p15">
              <a:extLst>
                <a:ext uri="{FF2B5EF4-FFF2-40B4-BE49-F238E27FC236}">
                  <a16:creationId xmlns:a16="http://schemas.microsoft.com/office/drawing/2014/main" id="{DBE735D6-D576-493F-AFED-06B08410E4ED}"/>
                </a:ext>
              </a:extLst>
            </p:cNvPr>
            <p:cNvSpPr/>
            <p:nvPr/>
          </p:nvSpPr>
          <p:spPr>
            <a:xfrm>
              <a:off x="827345" y="3706588"/>
              <a:ext cx="1379753" cy="49276"/>
            </a:xfrm>
            <a:custGeom>
              <a:avLst/>
              <a:gdLst/>
              <a:ahLst/>
              <a:cxnLst/>
              <a:rect l="l" t="t" r="r" b="b"/>
              <a:pathLst>
                <a:path w="7784" h="278" extrusionOk="0">
                  <a:moveTo>
                    <a:pt x="1" y="0"/>
                  </a:moveTo>
                  <a:lnTo>
                    <a:pt x="1" y="278"/>
                  </a:lnTo>
                  <a:lnTo>
                    <a:pt x="7783" y="278"/>
                  </a:lnTo>
                  <a:lnTo>
                    <a:pt x="7783" y="0"/>
                  </a:lnTo>
                  <a:close/>
                </a:path>
              </a:pathLst>
            </a:custGeom>
            <a:solidFill>
              <a:srgbClr val="111A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21;p15">
              <a:extLst>
                <a:ext uri="{FF2B5EF4-FFF2-40B4-BE49-F238E27FC236}">
                  <a16:creationId xmlns:a16="http://schemas.microsoft.com/office/drawing/2014/main" id="{477A0675-3EB2-4DC6-B934-6A5005B37C3F}"/>
                </a:ext>
              </a:extLst>
            </p:cNvPr>
            <p:cNvSpPr/>
            <p:nvPr/>
          </p:nvSpPr>
          <p:spPr>
            <a:xfrm>
              <a:off x="964895" y="3090986"/>
              <a:ext cx="508899" cy="498080"/>
            </a:xfrm>
            <a:custGeom>
              <a:avLst/>
              <a:gdLst/>
              <a:ahLst/>
              <a:cxnLst/>
              <a:rect l="l" t="t" r="r" b="b"/>
              <a:pathLst>
                <a:path w="2871" h="2810" extrusionOk="0">
                  <a:moveTo>
                    <a:pt x="2531" y="0"/>
                  </a:moveTo>
                  <a:cubicBezTo>
                    <a:pt x="2453" y="0"/>
                    <a:pt x="2375" y="31"/>
                    <a:pt x="2316" y="91"/>
                  </a:cubicBezTo>
                  <a:lnTo>
                    <a:pt x="122" y="2285"/>
                  </a:lnTo>
                  <a:cubicBezTo>
                    <a:pt x="1" y="2402"/>
                    <a:pt x="1" y="2597"/>
                    <a:pt x="122" y="2719"/>
                  </a:cubicBezTo>
                  <a:cubicBezTo>
                    <a:pt x="183" y="2780"/>
                    <a:pt x="262" y="2810"/>
                    <a:pt x="341" y="2810"/>
                  </a:cubicBezTo>
                  <a:cubicBezTo>
                    <a:pt x="419" y="2810"/>
                    <a:pt x="497" y="2780"/>
                    <a:pt x="556" y="2719"/>
                  </a:cubicBezTo>
                  <a:lnTo>
                    <a:pt x="2750" y="525"/>
                  </a:lnTo>
                  <a:cubicBezTo>
                    <a:pt x="2871" y="408"/>
                    <a:pt x="2871" y="213"/>
                    <a:pt x="2750" y="91"/>
                  </a:cubicBezTo>
                  <a:cubicBezTo>
                    <a:pt x="2689" y="31"/>
                    <a:pt x="2610" y="0"/>
                    <a:pt x="253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22;p15">
              <a:extLst>
                <a:ext uri="{FF2B5EF4-FFF2-40B4-BE49-F238E27FC236}">
                  <a16:creationId xmlns:a16="http://schemas.microsoft.com/office/drawing/2014/main" id="{03580A8A-B20B-4697-9BBE-C21F869B3CB4}"/>
                </a:ext>
              </a:extLst>
            </p:cNvPr>
            <p:cNvSpPr/>
            <p:nvPr/>
          </p:nvSpPr>
          <p:spPr>
            <a:xfrm>
              <a:off x="1561355" y="3090986"/>
              <a:ext cx="508190" cy="498080"/>
            </a:xfrm>
            <a:custGeom>
              <a:avLst/>
              <a:gdLst/>
              <a:ahLst/>
              <a:cxnLst/>
              <a:rect l="l" t="t" r="r" b="b"/>
              <a:pathLst>
                <a:path w="2867" h="2810" extrusionOk="0">
                  <a:moveTo>
                    <a:pt x="340" y="0"/>
                  </a:moveTo>
                  <a:cubicBezTo>
                    <a:pt x="261" y="0"/>
                    <a:pt x="182" y="31"/>
                    <a:pt x="122" y="91"/>
                  </a:cubicBezTo>
                  <a:cubicBezTo>
                    <a:pt x="0" y="213"/>
                    <a:pt x="0" y="408"/>
                    <a:pt x="122" y="525"/>
                  </a:cubicBezTo>
                  <a:lnTo>
                    <a:pt x="2311" y="2719"/>
                  </a:lnTo>
                  <a:cubicBezTo>
                    <a:pt x="2372" y="2780"/>
                    <a:pt x="2451" y="2810"/>
                    <a:pt x="2530" y="2810"/>
                  </a:cubicBezTo>
                  <a:cubicBezTo>
                    <a:pt x="2609" y="2810"/>
                    <a:pt x="2688" y="2780"/>
                    <a:pt x="2749" y="2719"/>
                  </a:cubicBezTo>
                  <a:cubicBezTo>
                    <a:pt x="2866" y="2597"/>
                    <a:pt x="2866" y="2402"/>
                    <a:pt x="2749" y="2285"/>
                  </a:cubicBezTo>
                  <a:lnTo>
                    <a:pt x="555" y="91"/>
                  </a:lnTo>
                  <a:cubicBezTo>
                    <a:pt x="497" y="31"/>
                    <a:pt x="419" y="0"/>
                    <a:pt x="34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23;p15">
              <a:extLst>
                <a:ext uri="{FF2B5EF4-FFF2-40B4-BE49-F238E27FC236}">
                  <a16:creationId xmlns:a16="http://schemas.microsoft.com/office/drawing/2014/main" id="{E864F720-FC74-4A5E-BE6D-61F67CCE142D}"/>
                </a:ext>
              </a:extLst>
            </p:cNvPr>
            <p:cNvSpPr/>
            <p:nvPr/>
          </p:nvSpPr>
          <p:spPr>
            <a:xfrm>
              <a:off x="2044727" y="3556631"/>
              <a:ext cx="1138332" cy="1033914"/>
            </a:xfrm>
            <a:custGeom>
              <a:avLst/>
              <a:gdLst/>
              <a:ahLst/>
              <a:cxnLst/>
              <a:rect l="l" t="t" r="r" b="b"/>
              <a:pathLst>
                <a:path w="6422" h="5833" extrusionOk="0">
                  <a:moveTo>
                    <a:pt x="516" y="1"/>
                  </a:moveTo>
                  <a:lnTo>
                    <a:pt x="0" y="5832"/>
                  </a:lnTo>
                  <a:lnTo>
                    <a:pt x="6422" y="5832"/>
                  </a:lnTo>
                  <a:lnTo>
                    <a:pt x="594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24;p15">
              <a:extLst>
                <a:ext uri="{FF2B5EF4-FFF2-40B4-BE49-F238E27FC236}">
                  <a16:creationId xmlns:a16="http://schemas.microsoft.com/office/drawing/2014/main" id="{EDBB56C8-E3C1-41E8-9C9E-46D52DD3BFF1}"/>
                </a:ext>
              </a:extLst>
            </p:cNvPr>
            <p:cNvSpPr/>
            <p:nvPr/>
          </p:nvSpPr>
          <p:spPr>
            <a:xfrm>
              <a:off x="2349781" y="3648094"/>
              <a:ext cx="71611" cy="71610"/>
            </a:xfrm>
            <a:custGeom>
              <a:avLst/>
              <a:gdLst/>
              <a:ahLst/>
              <a:cxnLst/>
              <a:rect l="l" t="t" r="r" b="b"/>
              <a:pathLst>
                <a:path w="404" h="404" extrusionOk="0">
                  <a:moveTo>
                    <a:pt x="200" y="1"/>
                  </a:moveTo>
                  <a:cubicBezTo>
                    <a:pt x="92" y="1"/>
                    <a:pt x="1" y="92"/>
                    <a:pt x="1" y="200"/>
                  </a:cubicBezTo>
                  <a:cubicBezTo>
                    <a:pt x="1" y="313"/>
                    <a:pt x="92" y="404"/>
                    <a:pt x="200" y="404"/>
                  </a:cubicBezTo>
                  <a:cubicBezTo>
                    <a:pt x="313" y="404"/>
                    <a:pt x="404" y="313"/>
                    <a:pt x="404" y="200"/>
                  </a:cubicBezTo>
                  <a:cubicBezTo>
                    <a:pt x="404" y="92"/>
                    <a:pt x="313" y="1"/>
                    <a:pt x="200" y="1"/>
                  </a:cubicBezTo>
                  <a:close/>
                </a:path>
              </a:pathLst>
            </a:custGeom>
            <a:solidFill>
              <a:srgbClr val="DA62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25;p15">
              <a:extLst>
                <a:ext uri="{FF2B5EF4-FFF2-40B4-BE49-F238E27FC236}">
                  <a16:creationId xmlns:a16="http://schemas.microsoft.com/office/drawing/2014/main" id="{2B2C5D71-E2BA-4BFA-B626-69A4D4A2CFB9}"/>
                </a:ext>
              </a:extLst>
            </p:cNvPr>
            <p:cNvSpPr/>
            <p:nvPr/>
          </p:nvSpPr>
          <p:spPr>
            <a:xfrm>
              <a:off x="2837762" y="3648094"/>
              <a:ext cx="71788" cy="71610"/>
            </a:xfrm>
            <a:custGeom>
              <a:avLst/>
              <a:gdLst/>
              <a:ahLst/>
              <a:cxnLst/>
              <a:rect l="l" t="t" r="r" b="b"/>
              <a:pathLst>
                <a:path w="405" h="404" extrusionOk="0">
                  <a:moveTo>
                    <a:pt x="205" y="1"/>
                  </a:moveTo>
                  <a:cubicBezTo>
                    <a:pt x="92" y="1"/>
                    <a:pt x="1" y="92"/>
                    <a:pt x="1" y="200"/>
                  </a:cubicBezTo>
                  <a:cubicBezTo>
                    <a:pt x="1" y="313"/>
                    <a:pt x="92" y="404"/>
                    <a:pt x="205" y="404"/>
                  </a:cubicBezTo>
                  <a:cubicBezTo>
                    <a:pt x="317" y="404"/>
                    <a:pt x="404" y="313"/>
                    <a:pt x="404" y="200"/>
                  </a:cubicBezTo>
                  <a:cubicBezTo>
                    <a:pt x="404" y="92"/>
                    <a:pt x="317" y="1"/>
                    <a:pt x="205" y="1"/>
                  </a:cubicBezTo>
                  <a:close/>
                </a:path>
              </a:pathLst>
            </a:custGeom>
            <a:solidFill>
              <a:srgbClr val="DA62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26;p15">
              <a:extLst>
                <a:ext uri="{FF2B5EF4-FFF2-40B4-BE49-F238E27FC236}">
                  <a16:creationId xmlns:a16="http://schemas.microsoft.com/office/drawing/2014/main" id="{AC3EB0D6-5D19-41C8-9755-8C5505962068}"/>
                </a:ext>
              </a:extLst>
            </p:cNvPr>
            <p:cNvSpPr/>
            <p:nvPr/>
          </p:nvSpPr>
          <p:spPr>
            <a:xfrm>
              <a:off x="2365202" y="3664224"/>
              <a:ext cx="527334" cy="392969"/>
            </a:xfrm>
            <a:custGeom>
              <a:avLst/>
              <a:gdLst/>
              <a:ahLst/>
              <a:cxnLst/>
              <a:rect l="l" t="t" r="r" b="b"/>
              <a:pathLst>
                <a:path w="2975" h="2217" extrusionOk="0">
                  <a:moveTo>
                    <a:pt x="109" y="1"/>
                  </a:moveTo>
                  <a:cubicBezTo>
                    <a:pt x="48" y="1"/>
                    <a:pt x="0" y="49"/>
                    <a:pt x="0" y="109"/>
                  </a:cubicBezTo>
                  <a:lnTo>
                    <a:pt x="0" y="842"/>
                  </a:lnTo>
                  <a:cubicBezTo>
                    <a:pt x="0" y="1601"/>
                    <a:pt x="560" y="2216"/>
                    <a:pt x="1245" y="2216"/>
                  </a:cubicBezTo>
                  <a:lnTo>
                    <a:pt x="1726" y="2216"/>
                  </a:lnTo>
                  <a:cubicBezTo>
                    <a:pt x="2415" y="2216"/>
                    <a:pt x="2975" y="1601"/>
                    <a:pt x="2975" y="842"/>
                  </a:cubicBezTo>
                  <a:lnTo>
                    <a:pt x="2975" y="109"/>
                  </a:lnTo>
                  <a:cubicBezTo>
                    <a:pt x="2975" y="49"/>
                    <a:pt x="2923" y="1"/>
                    <a:pt x="2862" y="1"/>
                  </a:cubicBezTo>
                  <a:cubicBezTo>
                    <a:pt x="2801" y="1"/>
                    <a:pt x="2754" y="49"/>
                    <a:pt x="2754" y="109"/>
                  </a:cubicBezTo>
                  <a:lnTo>
                    <a:pt x="2754" y="842"/>
                  </a:lnTo>
                  <a:cubicBezTo>
                    <a:pt x="2754" y="1479"/>
                    <a:pt x="2294" y="2000"/>
                    <a:pt x="1726" y="2000"/>
                  </a:cubicBezTo>
                  <a:lnTo>
                    <a:pt x="1245" y="2000"/>
                  </a:lnTo>
                  <a:cubicBezTo>
                    <a:pt x="677" y="2000"/>
                    <a:pt x="217" y="1479"/>
                    <a:pt x="217" y="842"/>
                  </a:cubicBezTo>
                  <a:lnTo>
                    <a:pt x="217" y="109"/>
                  </a:lnTo>
                  <a:cubicBezTo>
                    <a:pt x="217" y="49"/>
                    <a:pt x="169" y="1"/>
                    <a:pt x="109" y="1"/>
                  </a:cubicBezTo>
                  <a:close/>
                </a:path>
              </a:pathLst>
            </a:custGeom>
            <a:solidFill>
              <a:srgbClr val="9E2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27;p15">
              <a:extLst>
                <a:ext uri="{FF2B5EF4-FFF2-40B4-BE49-F238E27FC236}">
                  <a16:creationId xmlns:a16="http://schemas.microsoft.com/office/drawing/2014/main" id="{52A0ADF6-7A5C-4028-B23F-49FAC731F7C0}"/>
                </a:ext>
              </a:extLst>
            </p:cNvPr>
            <p:cNvSpPr/>
            <p:nvPr/>
          </p:nvSpPr>
          <p:spPr>
            <a:xfrm>
              <a:off x="2365911" y="3665111"/>
              <a:ext cx="525029" cy="354328"/>
            </a:xfrm>
            <a:custGeom>
              <a:avLst/>
              <a:gdLst/>
              <a:ahLst/>
              <a:cxnLst/>
              <a:rect l="l" t="t" r="r" b="b"/>
              <a:pathLst>
                <a:path w="2962" h="1999" extrusionOk="0">
                  <a:moveTo>
                    <a:pt x="105" y="0"/>
                  </a:moveTo>
                  <a:cubicBezTo>
                    <a:pt x="48" y="0"/>
                    <a:pt x="1" y="48"/>
                    <a:pt x="1" y="104"/>
                  </a:cubicBezTo>
                  <a:lnTo>
                    <a:pt x="1" y="759"/>
                  </a:lnTo>
                  <a:cubicBezTo>
                    <a:pt x="1" y="1444"/>
                    <a:pt x="556" y="1999"/>
                    <a:pt x="1241" y="1999"/>
                  </a:cubicBezTo>
                  <a:lnTo>
                    <a:pt x="1722" y="1999"/>
                  </a:lnTo>
                  <a:cubicBezTo>
                    <a:pt x="2407" y="1999"/>
                    <a:pt x="2962" y="1444"/>
                    <a:pt x="2962" y="759"/>
                  </a:cubicBezTo>
                  <a:lnTo>
                    <a:pt x="2962" y="104"/>
                  </a:lnTo>
                  <a:cubicBezTo>
                    <a:pt x="2962" y="48"/>
                    <a:pt x="2919" y="0"/>
                    <a:pt x="2858" y="0"/>
                  </a:cubicBezTo>
                  <a:cubicBezTo>
                    <a:pt x="2802" y="0"/>
                    <a:pt x="2754" y="48"/>
                    <a:pt x="2754" y="104"/>
                  </a:cubicBezTo>
                  <a:lnTo>
                    <a:pt x="2754" y="759"/>
                  </a:lnTo>
                  <a:cubicBezTo>
                    <a:pt x="2754" y="1331"/>
                    <a:pt x="2294" y="1795"/>
                    <a:pt x="1722" y="1795"/>
                  </a:cubicBezTo>
                  <a:lnTo>
                    <a:pt x="1241" y="1795"/>
                  </a:lnTo>
                  <a:cubicBezTo>
                    <a:pt x="673" y="1795"/>
                    <a:pt x="209" y="1331"/>
                    <a:pt x="209" y="759"/>
                  </a:cubicBezTo>
                  <a:lnTo>
                    <a:pt x="209" y="104"/>
                  </a:lnTo>
                  <a:cubicBezTo>
                    <a:pt x="209" y="48"/>
                    <a:pt x="161" y="0"/>
                    <a:pt x="10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28;p15">
              <a:extLst>
                <a:ext uri="{FF2B5EF4-FFF2-40B4-BE49-F238E27FC236}">
                  <a16:creationId xmlns:a16="http://schemas.microsoft.com/office/drawing/2014/main" id="{8F013656-A9DF-4454-B2F2-C97D1B44014B}"/>
                </a:ext>
              </a:extLst>
            </p:cNvPr>
            <p:cNvSpPr/>
            <p:nvPr/>
          </p:nvSpPr>
          <p:spPr>
            <a:xfrm>
              <a:off x="2840953" y="4158230"/>
              <a:ext cx="571825" cy="381802"/>
            </a:xfrm>
            <a:custGeom>
              <a:avLst/>
              <a:gdLst/>
              <a:ahLst/>
              <a:cxnLst/>
              <a:rect l="l" t="t" r="r" b="b"/>
              <a:pathLst>
                <a:path w="3226" h="2154" extrusionOk="0">
                  <a:moveTo>
                    <a:pt x="2890" y="0"/>
                  </a:moveTo>
                  <a:cubicBezTo>
                    <a:pt x="2885" y="0"/>
                    <a:pt x="2880" y="1"/>
                    <a:pt x="2875" y="2"/>
                  </a:cubicBezTo>
                  <a:lnTo>
                    <a:pt x="91" y="422"/>
                  </a:lnTo>
                  <a:cubicBezTo>
                    <a:pt x="35" y="431"/>
                    <a:pt x="0" y="479"/>
                    <a:pt x="9" y="531"/>
                  </a:cubicBezTo>
                  <a:lnTo>
                    <a:pt x="239" y="2070"/>
                  </a:lnTo>
                  <a:cubicBezTo>
                    <a:pt x="246" y="2120"/>
                    <a:pt x="289" y="2154"/>
                    <a:pt x="335" y="2154"/>
                  </a:cubicBezTo>
                  <a:cubicBezTo>
                    <a:pt x="341" y="2154"/>
                    <a:pt x="346" y="2153"/>
                    <a:pt x="351" y="2152"/>
                  </a:cubicBezTo>
                  <a:lnTo>
                    <a:pt x="3135" y="1732"/>
                  </a:lnTo>
                  <a:cubicBezTo>
                    <a:pt x="3191" y="1723"/>
                    <a:pt x="3226" y="1675"/>
                    <a:pt x="3217" y="1623"/>
                  </a:cubicBezTo>
                  <a:lnTo>
                    <a:pt x="2988" y="84"/>
                  </a:lnTo>
                  <a:cubicBezTo>
                    <a:pt x="2980" y="37"/>
                    <a:pt x="2940" y="0"/>
                    <a:pt x="28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29;p15">
              <a:extLst>
                <a:ext uri="{FF2B5EF4-FFF2-40B4-BE49-F238E27FC236}">
                  <a16:creationId xmlns:a16="http://schemas.microsoft.com/office/drawing/2014/main" id="{9BC3591B-721F-4CAC-843B-B2DE5178F7F8}"/>
                </a:ext>
              </a:extLst>
            </p:cNvPr>
            <p:cNvSpPr/>
            <p:nvPr/>
          </p:nvSpPr>
          <p:spPr>
            <a:xfrm>
              <a:off x="2846270" y="4197581"/>
              <a:ext cx="537437" cy="144638"/>
            </a:xfrm>
            <a:custGeom>
              <a:avLst/>
              <a:gdLst/>
              <a:ahLst/>
              <a:cxnLst/>
              <a:rect l="l" t="t" r="r" b="b"/>
              <a:pathLst>
                <a:path w="3032" h="816" extrusionOk="0">
                  <a:moveTo>
                    <a:pt x="2979" y="1"/>
                  </a:moveTo>
                  <a:lnTo>
                    <a:pt x="1" y="447"/>
                  </a:lnTo>
                  <a:lnTo>
                    <a:pt x="53" y="816"/>
                  </a:lnTo>
                  <a:lnTo>
                    <a:pt x="3031" y="365"/>
                  </a:lnTo>
                  <a:lnTo>
                    <a:pt x="2979" y="1"/>
                  </a:lnTo>
                  <a:close/>
                </a:path>
              </a:pathLst>
            </a:custGeom>
            <a:solidFill>
              <a:srgbClr val="4B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130;p15">
              <a:extLst>
                <a:ext uri="{FF2B5EF4-FFF2-40B4-BE49-F238E27FC236}">
                  <a16:creationId xmlns:a16="http://schemas.microsoft.com/office/drawing/2014/main" id="{8ADAE25B-A054-4A4E-B4E6-09586E191847}"/>
                </a:ext>
              </a:extLst>
            </p:cNvPr>
            <p:cNvSpPr/>
            <p:nvPr/>
          </p:nvSpPr>
          <p:spPr>
            <a:xfrm>
              <a:off x="3290469" y="4381393"/>
              <a:ext cx="72497" cy="70724"/>
            </a:xfrm>
            <a:custGeom>
              <a:avLst/>
              <a:gdLst/>
              <a:ahLst/>
              <a:cxnLst/>
              <a:rect l="l" t="t" r="r" b="b"/>
              <a:pathLst>
                <a:path w="409" h="399" extrusionOk="0">
                  <a:moveTo>
                    <a:pt x="356" y="0"/>
                  </a:moveTo>
                  <a:lnTo>
                    <a:pt x="1" y="56"/>
                  </a:lnTo>
                  <a:lnTo>
                    <a:pt x="53" y="399"/>
                  </a:lnTo>
                  <a:lnTo>
                    <a:pt x="408" y="343"/>
                  </a:lnTo>
                  <a:lnTo>
                    <a:pt x="3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131;p15">
              <a:extLst>
                <a:ext uri="{FF2B5EF4-FFF2-40B4-BE49-F238E27FC236}">
                  <a16:creationId xmlns:a16="http://schemas.microsoft.com/office/drawing/2014/main" id="{96995381-635E-46AC-9B3A-5AC789C925E6}"/>
                </a:ext>
              </a:extLst>
            </p:cNvPr>
            <p:cNvSpPr/>
            <p:nvPr/>
          </p:nvSpPr>
          <p:spPr>
            <a:xfrm>
              <a:off x="2905473" y="4395219"/>
              <a:ext cx="367450" cy="114682"/>
            </a:xfrm>
            <a:custGeom>
              <a:avLst/>
              <a:gdLst/>
              <a:ahLst/>
              <a:cxnLst/>
              <a:rect l="l" t="t" r="r" b="b"/>
              <a:pathLst>
                <a:path w="2073" h="647" extrusionOk="0">
                  <a:moveTo>
                    <a:pt x="2021" y="0"/>
                  </a:moveTo>
                  <a:lnTo>
                    <a:pt x="0" y="304"/>
                  </a:lnTo>
                  <a:lnTo>
                    <a:pt x="52" y="646"/>
                  </a:lnTo>
                  <a:lnTo>
                    <a:pt x="2073" y="343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77" name="Object 76">
            <a:extLst>
              <a:ext uri="{FF2B5EF4-FFF2-40B4-BE49-F238E27FC236}">
                <a16:creationId xmlns:a16="http://schemas.microsoft.com/office/drawing/2014/main" id="{60330208-E0D0-4F01-837E-AFAB9681232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44336688"/>
              </p:ext>
            </p:extLst>
          </p:nvPr>
        </p:nvGraphicFramePr>
        <p:xfrm>
          <a:off x="1204911" y="657493"/>
          <a:ext cx="5926137" cy="4932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144" name="Document" r:id="rId3" imgW="5925852" imgH="4933015" progId="Word.Document.12">
                  <p:embed/>
                </p:oleObj>
              </mc:Choice>
              <mc:Fallback>
                <p:oleObj name="Document" r:id="rId3" imgW="5925852" imgH="4933015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204911" y="657493"/>
                        <a:ext cx="5926137" cy="49323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47751153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5EE0F8D-83BE-4E26-A1A6-0E5F132378B8}"/>
              </a:ext>
            </a:extLst>
          </p:cNvPr>
          <p:cNvSpPr txBox="1">
            <a:spLocks/>
          </p:cNvSpPr>
          <p:nvPr/>
        </p:nvSpPr>
        <p:spPr>
          <a:xfrm rot="16200000">
            <a:off x="-2008223" y="2008225"/>
            <a:ext cx="5143502" cy="112705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b" anchorCtr="0">
            <a:normAutofit fontScale="8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6400" dirty="0">
                <a:solidFill>
                  <a:srgbClr val="FF6D2F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CODE CÀI ĐẶT</a:t>
            </a:r>
          </a:p>
        </p:txBody>
      </p:sp>
      <p:sp>
        <p:nvSpPr>
          <p:cNvPr id="4" name="Google Shape;681;p19">
            <a:extLst>
              <a:ext uri="{FF2B5EF4-FFF2-40B4-BE49-F238E27FC236}">
                <a16:creationId xmlns:a16="http://schemas.microsoft.com/office/drawing/2014/main" id="{0A3F050C-AFF7-43CC-8593-88B12780EF5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27055" y="0"/>
            <a:ext cx="8016944" cy="5847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dirty="0" err="1">
                <a:solidFill>
                  <a:srgbClr val="FF6D2F"/>
                </a:solidFill>
                <a:latin typeface="iCielBC Cubano Normal" panose="00000500000000000000" pitchFamily="50" charset="0"/>
              </a:rPr>
              <a:t>Đổi</a:t>
            </a:r>
            <a:r>
              <a:rPr lang="en-GB" sz="3200" dirty="0">
                <a:solidFill>
                  <a:srgbClr val="FF6D2F"/>
                </a:solidFill>
                <a:latin typeface="iCielBC Cubano Normal" panose="00000500000000000000" pitchFamily="50" charset="0"/>
              </a:rPr>
              <a:t> </a:t>
            </a:r>
            <a:r>
              <a:rPr lang="en-GB" sz="3200" dirty="0" err="1">
                <a:solidFill>
                  <a:srgbClr val="FF6D2F"/>
                </a:solidFill>
                <a:latin typeface="iCielBC Cubano Normal" panose="00000500000000000000" pitchFamily="50" charset="0"/>
              </a:rPr>
              <a:t>mật</a:t>
            </a:r>
            <a:r>
              <a:rPr lang="en-GB" sz="3200" dirty="0">
                <a:solidFill>
                  <a:srgbClr val="FF6D2F"/>
                </a:solidFill>
                <a:latin typeface="iCielBC Cubano Normal" panose="00000500000000000000" pitchFamily="50" charset="0"/>
              </a:rPr>
              <a:t> </a:t>
            </a:r>
            <a:r>
              <a:rPr lang="en-GB" sz="3200" dirty="0" err="1">
                <a:solidFill>
                  <a:srgbClr val="FF6D2F"/>
                </a:solidFill>
                <a:latin typeface="iCielBC Cubano Normal" panose="00000500000000000000" pitchFamily="50" charset="0"/>
              </a:rPr>
              <a:t>khẩu</a:t>
            </a:r>
            <a:endParaRPr sz="3200" dirty="0">
              <a:solidFill>
                <a:srgbClr val="FF6D2F"/>
              </a:solidFill>
              <a:latin typeface="iCielBC Cubano Normal" panose="00000500000000000000" pitchFamily="50" charset="0"/>
            </a:endParaRPr>
          </a:p>
        </p:txBody>
      </p:sp>
      <p:grpSp>
        <p:nvGrpSpPr>
          <p:cNvPr id="5" name="Google Shape;60;p15">
            <a:extLst>
              <a:ext uri="{FF2B5EF4-FFF2-40B4-BE49-F238E27FC236}">
                <a16:creationId xmlns:a16="http://schemas.microsoft.com/office/drawing/2014/main" id="{B5CC559D-A2E1-46D7-97C8-A8A325D77046}"/>
              </a:ext>
            </a:extLst>
          </p:cNvPr>
          <p:cNvGrpSpPr/>
          <p:nvPr/>
        </p:nvGrpSpPr>
        <p:grpSpPr>
          <a:xfrm>
            <a:off x="6850689" y="2992600"/>
            <a:ext cx="2293310" cy="2150900"/>
            <a:chOff x="304800" y="1245775"/>
            <a:chExt cx="3603061" cy="3484627"/>
          </a:xfrm>
        </p:grpSpPr>
        <p:sp>
          <p:nvSpPr>
            <p:cNvPr id="6" name="Google Shape;61;p15">
              <a:extLst>
                <a:ext uri="{FF2B5EF4-FFF2-40B4-BE49-F238E27FC236}">
                  <a16:creationId xmlns:a16="http://schemas.microsoft.com/office/drawing/2014/main" id="{BFCBAC1B-B8C4-41FD-8828-20BAE7FB86E9}"/>
                </a:ext>
              </a:extLst>
            </p:cNvPr>
            <p:cNvSpPr/>
            <p:nvPr/>
          </p:nvSpPr>
          <p:spPr>
            <a:xfrm>
              <a:off x="2856196" y="2873496"/>
              <a:ext cx="291584" cy="384461"/>
            </a:xfrm>
            <a:custGeom>
              <a:avLst/>
              <a:gdLst/>
              <a:ahLst/>
              <a:cxnLst/>
              <a:rect l="l" t="t" r="r" b="b"/>
              <a:pathLst>
                <a:path w="1645" h="2169" extrusionOk="0">
                  <a:moveTo>
                    <a:pt x="963" y="2168"/>
                  </a:moveTo>
                  <a:cubicBezTo>
                    <a:pt x="963" y="2168"/>
                    <a:pt x="196" y="1964"/>
                    <a:pt x="96" y="1262"/>
                  </a:cubicBezTo>
                  <a:cubicBezTo>
                    <a:pt x="1" y="560"/>
                    <a:pt x="239" y="52"/>
                    <a:pt x="291" y="26"/>
                  </a:cubicBezTo>
                  <a:cubicBezTo>
                    <a:pt x="343" y="0"/>
                    <a:pt x="1644" y="1297"/>
                    <a:pt x="963" y="2168"/>
                  </a:cubicBezTo>
                  <a:close/>
                </a:path>
              </a:pathLst>
            </a:custGeom>
            <a:solidFill>
              <a:srgbClr val="72B8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62;p15">
              <a:extLst>
                <a:ext uri="{FF2B5EF4-FFF2-40B4-BE49-F238E27FC236}">
                  <a16:creationId xmlns:a16="http://schemas.microsoft.com/office/drawing/2014/main" id="{3B383F7A-6729-473C-80F0-DED7AFAF7B8C}"/>
                </a:ext>
              </a:extLst>
            </p:cNvPr>
            <p:cNvSpPr/>
            <p:nvPr/>
          </p:nvSpPr>
          <p:spPr>
            <a:xfrm>
              <a:off x="3197411" y="2806671"/>
              <a:ext cx="384466" cy="211462"/>
            </a:xfrm>
            <a:custGeom>
              <a:avLst/>
              <a:gdLst/>
              <a:ahLst/>
              <a:cxnLst/>
              <a:rect l="l" t="t" r="r" b="b"/>
              <a:pathLst>
                <a:path w="2169" h="1193" extrusionOk="0">
                  <a:moveTo>
                    <a:pt x="1" y="898"/>
                  </a:moveTo>
                  <a:cubicBezTo>
                    <a:pt x="1" y="898"/>
                    <a:pt x="313" y="165"/>
                    <a:pt x="1016" y="83"/>
                  </a:cubicBezTo>
                  <a:cubicBezTo>
                    <a:pt x="1722" y="0"/>
                    <a:pt x="2130" y="217"/>
                    <a:pt x="2156" y="269"/>
                  </a:cubicBezTo>
                  <a:cubicBezTo>
                    <a:pt x="2169" y="299"/>
                    <a:pt x="1852" y="794"/>
                    <a:pt x="1315" y="1023"/>
                  </a:cubicBezTo>
                  <a:cubicBezTo>
                    <a:pt x="924" y="1188"/>
                    <a:pt x="356" y="1192"/>
                    <a:pt x="1" y="89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63;p15">
              <a:extLst>
                <a:ext uri="{FF2B5EF4-FFF2-40B4-BE49-F238E27FC236}">
                  <a16:creationId xmlns:a16="http://schemas.microsoft.com/office/drawing/2014/main" id="{59E2E29F-7F15-4CF7-AEF2-59B34B4596AC}"/>
                </a:ext>
              </a:extLst>
            </p:cNvPr>
            <p:cNvSpPr/>
            <p:nvPr/>
          </p:nvSpPr>
          <p:spPr>
            <a:xfrm>
              <a:off x="2990732" y="2585281"/>
              <a:ext cx="302220" cy="373648"/>
            </a:xfrm>
            <a:custGeom>
              <a:avLst/>
              <a:gdLst/>
              <a:ahLst/>
              <a:cxnLst/>
              <a:rect l="l" t="t" r="r" b="b"/>
              <a:pathLst>
                <a:path w="1705" h="2108" extrusionOk="0">
                  <a:moveTo>
                    <a:pt x="1093" y="2108"/>
                  </a:moveTo>
                  <a:cubicBezTo>
                    <a:pt x="1093" y="2108"/>
                    <a:pt x="313" y="1969"/>
                    <a:pt x="157" y="1275"/>
                  </a:cubicBezTo>
                  <a:cubicBezTo>
                    <a:pt x="1" y="581"/>
                    <a:pt x="200" y="61"/>
                    <a:pt x="252" y="31"/>
                  </a:cubicBezTo>
                  <a:cubicBezTo>
                    <a:pt x="300" y="0"/>
                    <a:pt x="1705" y="1188"/>
                    <a:pt x="1093" y="2108"/>
                  </a:cubicBezTo>
                  <a:close/>
                </a:path>
              </a:pathLst>
            </a:custGeom>
            <a:solidFill>
              <a:srgbClr val="72B8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64;p15">
              <a:extLst>
                <a:ext uri="{FF2B5EF4-FFF2-40B4-BE49-F238E27FC236}">
                  <a16:creationId xmlns:a16="http://schemas.microsoft.com/office/drawing/2014/main" id="{6FC9613A-96F0-4F33-A869-2A37009B2C7A}"/>
                </a:ext>
              </a:extLst>
            </p:cNvPr>
            <p:cNvSpPr/>
            <p:nvPr/>
          </p:nvSpPr>
          <p:spPr>
            <a:xfrm>
              <a:off x="3022993" y="3137072"/>
              <a:ext cx="395988" cy="195332"/>
            </a:xfrm>
            <a:custGeom>
              <a:avLst/>
              <a:gdLst/>
              <a:ahLst/>
              <a:cxnLst/>
              <a:rect l="l" t="t" r="r" b="b"/>
              <a:pathLst>
                <a:path w="2234" h="1102" extrusionOk="0">
                  <a:moveTo>
                    <a:pt x="1" y="677"/>
                  </a:moveTo>
                  <a:cubicBezTo>
                    <a:pt x="1" y="677"/>
                    <a:pt x="417" y="1"/>
                    <a:pt x="1128" y="22"/>
                  </a:cubicBezTo>
                  <a:cubicBezTo>
                    <a:pt x="1835" y="44"/>
                    <a:pt x="2208" y="326"/>
                    <a:pt x="2225" y="382"/>
                  </a:cubicBezTo>
                  <a:cubicBezTo>
                    <a:pt x="2234" y="412"/>
                    <a:pt x="1848" y="850"/>
                    <a:pt x="1280" y="998"/>
                  </a:cubicBezTo>
                  <a:cubicBezTo>
                    <a:pt x="868" y="1102"/>
                    <a:pt x="309" y="1019"/>
                    <a:pt x="1" y="67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65;p15">
              <a:extLst>
                <a:ext uri="{FF2B5EF4-FFF2-40B4-BE49-F238E27FC236}">
                  <a16:creationId xmlns:a16="http://schemas.microsoft.com/office/drawing/2014/main" id="{0590A49F-4893-4060-8566-EDB7260D2262}"/>
                </a:ext>
              </a:extLst>
            </p:cNvPr>
            <p:cNvSpPr/>
            <p:nvPr/>
          </p:nvSpPr>
          <p:spPr>
            <a:xfrm>
              <a:off x="3366511" y="2440110"/>
              <a:ext cx="384466" cy="211462"/>
            </a:xfrm>
            <a:custGeom>
              <a:avLst/>
              <a:gdLst/>
              <a:ahLst/>
              <a:cxnLst/>
              <a:rect l="l" t="t" r="r" b="b"/>
              <a:pathLst>
                <a:path w="2169" h="1193" extrusionOk="0">
                  <a:moveTo>
                    <a:pt x="1" y="898"/>
                  </a:moveTo>
                  <a:cubicBezTo>
                    <a:pt x="1" y="898"/>
                    <a:pt x="313" y="165"/>
                    <a:pt x="1015" y="82"/>
                  </a:cubicBezTo>
                  <a:cubicBezTo>
                    <a:pt x="1718" y="0"/>
                    <a:pt x="2130" y="217"/>
                    <a:pt x="2156" y="269"/>
                  </a:cubicBezTo>
                  <a:cubicBezTo>
                    <a:pt x="2169" y="299"/>
                    <a:pt x="1852" y="793"/>
                    <a:pt x="1310" y="1023"/>
                  </a:cubicBezTo>
                  <a:cubicBezTo>
                    <a:pt x="924" y="1184"/>
                    <a:pt x="356" y="1192"/>
                    <a:pt x="1" y="89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66;p15">
              <a:extLst>
                <a:ext uri="{FF2B5EF4-FFF2-40B4-BE49-F238E27FC236}">
                  <a16:creationId xmlns:a16="http://schemas.microsoft.com/office/drawing/2014/main" id="{771817F8-9E97-4A6E-8D3B-6318867BC0A9}"/>
                </a:ext>
              </a:extLst>
            </p:cNvPr>
            <p:cNvSpPr/>
            <p:nvPr/>
          </p:nvSpPr>
          <p:spPr>
            <a:xfrm>
              <a:off x="3160542" y="2218721"/>
              <a:ext cx="301511" cy="373648"/>
            </a:xfrm>
            <a:custGeom>
              <a:avLst/>
              <a:gdLst/>
              <a:ahLst/>
              <a:cxnLst/>
              <a:rect l="l" t="t" r="r" b="b"/>
              <a:pathLst>
                <a:path w="1701" h="2108" extrusionOk="0">
                  <a:moveTo>
                    <a:pt x="1089" y="2108"/>
                  </a:moveTo>
                  <a:cubicBezTo>
                    <a:pt x="1089" y="2108"/>
                    <a:pt x="309" y="1969"/>
                    <a:pt x="153" y="1275"/>
                  </a:cubicBezTo>
                  <a:cubicBezTo>
                    <a:pt x="1" y="586"/>
                    <a:pt x="196" y="57"/>
                    <a:pt x="248" y="31"/>
                  </a:cubicBezTo>
                  <a:cubicBezTo>
                    <a:pt x="296" y="0"/>
                    <a:pt x="1700" y="1188"/>
                    <a:pt x="1089" y="210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67;p15">
              <a:extLst>
                <a:ext uri="{FF2B5EF4-FFF2-40B4-BE49-F238E27FC236}">
                  <a16:creationId xmlns:a16="http://schemas.microsoft.com/office/drawing/2014/main" id="{F1A4B7ED-F724-4EFD-BBF2-F4B8BFA10524}"/>
                </a:ext>
              </a:extLst>
            </p:cNvPr>
            <p:cNvSpPr/>
            <p:nvPr/>
          </p:nvSpPr>
          <p:spPr>
            <a:xfrm>
              <a:off x="3507251" y="1951245"/>
              <a:ext cx="352206" cy="259143"/>
            </a:xfrm>
            <a:custGeom>
              <a:avLst/>
              <a:gdLst/>
              <a:ahLst/>
              <a:cxnLst/>
              <a:rect l="l" t="t" r="r" b="b"/>
              <a:pathLst>
                <a:path w="1987" h="1462" extrusionOk="0">
                  <a:moveTo>
                    <a:pt x="0" y="1254"/>
                  </a:moveTo>
                  <a:cubicBezTo>
                    <a:pt x="0" y="1254"/>
                    <a:pt x="143" y="469"/>
                    <a:pt x="811" y="235"/>
                  </a:cubicBezTo>
                  <a:cubicBezTo>
                    <a:pt x="1479" y="1"/>
                    <a:pt x="1930" y="126"/>
                    <a:pt x="1964" y="174"/>
                  </a:cubicBezTo>
                  <a:cubicBezTo>
                    <a:pt x="1986" y="200"/>
                    <a:pt x="1782" y="746"/>
                    <a:pt x="1305" y="1089"/>
                  </a:cubicBezTo>
                  <a:cubicBezTo>
                    <a:pt x="963" y="1332"/>
                    <a:pt x="412" y="1462"/>
                    <a:pt x="0" y="125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68;p15">
              <a:extLst>
                <a:ext uri="{FF2B5EF4-FFF2-40B4-BE49-F238E27FC236}">
                  <a16:creationId xmlns:a16="http://schemas.microsoft.com/office/drawing/2014/main" id="{90B30638-EAB0-4594-B4AB-FCFC0B04704B}"/>
                </a:ext>
              </a:extLst>
            </p:cNvPr>
            <p:cNvSpPr/>
            <p:nvPr/>
          </p:nvSpPr>
          <p:spPr>
            <a:xfrm>
              <a:off x="3245092" y="1835144"/>
              <a:ext cx="317641" cy="340679"/>
            </a:xfrm>
            <a:custGeom>
              <a:avLst/>
              <a:gdLst/>
              <a:ahLst/>
              <a:cxnLst/>
              <a:rect l="l" t="t" r="r" b="b"/>
              <a:pathLst>
                <a:path w="1792" h="1922" extrusionOk="0">
                  <a:moveTo>
                    <a:pt x="1397" y="1887"/>
                  </a:moveTo>
                  <a:cubicBezTo>
                    <a:pt x="1397" y="1887"/>
                    <a:pt x="603" y="1922"/>
                    <a:pt x="304" y="1280"/>
                  </a:cubicBezTo>
                  <a:cubicBezTo>
                    <a:pt x="1" y="634"/>
                    <a:pt x="83" y="79"/>
                    <a:pt x="122" y="40"/>
                  </a:cubicBezTo>
                  <a:cubicBezTo>
                    <a:pt x="166" y="1"/>
                    <a:pt x="1791" y="859"/>
                    <a:pt x="1397" y="188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69;p15">
              <a:extLst>
                <a:ext uri="{FF2B5EF4-FFF2-40B4-BE49-F238E27FC236}">
                  <a16:creationId xmlns:a16="http://schemas.microsoft.com/office/drawing/2014/main" id="{C2A0AFAC-7C24-4862-9EBF-86741DC1C1B8}"/>
                </a:ext>
              </a:extLst>
            </p:cNvPr>
            <p:cNvSpPr/>
            <p:nvPr/>
          </p:nvSpPr>
          <p:spPr>
            <a:xfrm>
              <a:off x="3436527" y="1366485"/>
              <a:ext cx="239117" cy="444372"/>
            </a:xfrm>
            <a:custGeom>
              <a:avLst/>
              <a:gdLst/>
              <a:ahLst/>
              <a:cxnLst/>
              <a:rect l="l" t="t" r="r" b="b"/>
              <a:pathLst>
                <a:path w="1349" h="2507" extrusionOk="0">
                  <a:moveTo>
                    <a:pt x="737" y="2506"/>
                  </a:moveTo>
                  <a:cubicBezTo>
                    <a:pt x="737" y="2506"/>
                    <a:pt x="0" y="2012"/>
                    <a:pt x="156" y="1236"/>
                  </a:cubicBezTo>
                  <a:cubicBezTo>
                    <a:pt x="308" y="460"/>
                    <a:pt x="746" y="13"/>
                    <a:pt x="811" y="4"/>
                  </a:cubicBezTo>
                  <a:cubicBezTo>
                    <a:pt x="850" y="0"/>
                    <a:pt x="1288" y="620"/>
                    <a:pt x="1327" y="1301"/>
                  </a:cubicBezTo>
                  <a:cubicBezTo>
                    <a:pt x="1349" y="1747"/>
                    <a:pt x="1145" y="2246"/>
                    <a:pt x="737" y="250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70;p15">
              <a:extLst>
                <a:ext uri="{FF2B5EF4-FFF2-40B4-BE49-F238E27FC236}">
                  <a16:creationId xmlns:a16="http://schemas.microsoft.com/office/drawing/2014/main" id="{87476785-4914-4C5E-A7B0-F01DDF1BBB8D}"/>
                </a:ext>
              </a:extLst>
            </p:cNvPr>
            <p:cNvSpPr/>
            <p:nvPr/>
          </p:nvSpPr>
          <p:spPr>
            <a:xfrm>
              <a:off x="2923908" y="1764419"/>
              <a:ext cx="657262" cy="1627887"/>
            </a:xfrm>
            <a:custGeom>
              <a:avLst/>
              <a:gdLst/>
              <a:ahLst/>
              <a:cxnLst/>
              <a:rect l="l" t="t" r="r" b="b"/>
              <a:pathLst>
                <a:path w="3708" h="9184" extrusionOk="0">
                  <a:moveTo>
                    <a:pt x="3595" y="1"/>
                  </a:moveTo>
                  <a:cubicBezTo>
                    <a:pt x="3205" y="4922"/>
                    <a:pt x="9" y="9102"/>
                    <a:pt x="0" y="9115"/>
                  </a:cubicBezTo>
                  <a:lnTo>
                    <a:pt x="91" y="9184"/>
                  </a:lnTo>
                  <a:cubicBezTo>
                    <a:pt x="100" y="9171"/>
                    <a:pt x="3313" y="4965"/>
                    <a:pt x="3707" y="14"/>
                  </a:cubicBezTo>
                  <a:lnTo>
                    <a:pt x="359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71;p15">
              <a:extLst>
                <a:ext uri="{FF2B5EF4-FFF2-40B4-BE49-F238E27FC236}">
                  <a16:creationId xmlns:a16="http://schemas.microsoft.com/office/drawing/2014/main" id="{DC88F325-F42A-413A-8079-E526DAA2D009}"/>
                </a:ext>
              </a:extLst>
            </p:cNvPr>
            <p:cNvSpPr/>
            <p:nvPr/>
          </p:nvSpPr>
          <p:spPr>
            <a:xfrm>
              <a:off x="1376124" y="2851871"/>
              <a:ext cx="292116" cy="384461"/>
            </a:xfrm>
            <a:custGeom>
              <a:avLst/>
              <a:gdLst/>
              <a:ahLst/>
              <a:cxnLst/>
              <a:rect l="l" t="t" r="r" b="b"/>
              <a:pathLst>
                <a:path w="1648" h="2169" extrusionOk="0">
                  <a:moveTo>
                    <a:pt x="685" y="2169"/>
                  </a:moveTo>
                  <a:cubicBezTo>
                    <a:pt x="685" y="2169"/>
                    <a:pt x="1448" y="1965"/>
                    <a:pt x="1548" y="1263"/>
                  </a:cubicBezTo>
                  <a:cubicBezTo>
                    <a:pt x="1648" y="565"/>
                    <a:pt x="1409" y="53"/>
                    <a:pt x="1357" y="27"/>
                  </a:cubicBezTo>
                  <a:cubicBezTo>
                    <a:pt x="1305" y="1"/>
                    <a:pt x="0" y="1302"/>
                    <a:pt x="685" y="216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72;p15">
              <a:extLst>
                <a:ext uri="{FF2B5EF4-FFF2-40B4-BE49-F238E27FC236}">
                  <a16:creationId xmlns:a16="http://schemas.microsoft.com/office/drawing/2014/main" id="{16EC6DB4-2C78-40BD-ADE8-F62B1C1449DA}"/>
                </a:ext>
              </a:extLst>
            </p:cNvPr>
            <p:cNvSpPr/>
            <p:nvPr/>
          </p:nvSpPr>
          <p:spPr>
            <a:xfrm>
              <a:off x="942560" y="2785046"/>
              <a:ext cx="384466" cy="211639"/>
            </a:xfrm>
            <a:custGeom>
              <a:avLst/>
              <a:gdLst/>
              <a:ahLst/>
              <a:cxnLst/>
              <a:rect l="l" t="t" r="r" b="b"/>
              <a:pathLst>
                <a:path w="2169" h="1194" extrusionOk="0">
                  <a:moveTo>
                    <a:pt x="2169" y="903"/>
                  </a:moveTo>
                  <a:cubicBezTo>
                    <a:pt x="2169" y="903"/>
                    <a:pt x="1857" y="170"/>
                    <a:pt x="1154" y="83"/>
                  </a:cubicBezTo>
                  <a:cubicBezTo>
                    <a:pt x="448" y="1"/>
                    <a:pt x="40" y="222"/>
                    <a:pt x="14" y="274"/>
                  </a:cubicBezTo>
                  <a:cubicBezTo>
                    <a:pt x="1" y="304"/>
                    <a:pt x="317" y="794"/>
                    <a:pt x="855" y="1024"/>
                  </a:cubicBezTo>
                  <a:cubicBezTo>
                    <a:pt x="1245" y="1189"/>
                    <a:pt x="1809" y="1193"/>
                    <a:pt x="2169" y="90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73;p15">
              <a:extLst>
                <a:ext uri="{FF2B5EF4-FFF2-40B4-BE49-F238E27FC236}">
                  <a16:creationId xmlns:a16="http://schemas.microsoft.com/office/drawing/2014/main" id="{A451017D-AF76-4ED9-AA4F-B684B104247C}"/>
                </a:ext>
              </a:extLst>
            </p:cNvPr>
            <p:cNvSpPr/>
            <p:nvPr/>
          </p:nvSpPr>
          <p:spPr>
            <a:xfrm>
              <a:off x="1231662" y="2563833"/>
              <a:ext cx="301333" cy="374357"/>
            </a:xfrm>
            <a:custGeom>
              <a:avLst/>
              <a:gdLst/>
              <a:ahLst/>
              <a:cxnLst/>
              <a:rect l="l" t="t" r="r" b="b"/>
              <a:pathLst>
                <a:path w="1700" h="2112" extrusionOk="0">
                  <a:moveTo>
                    <a:pt x="612" y="2112"/>
                  </a:moveTo>
                  <a:cubicBezTo>
                    <a:pt x="612" y="2112"/>
                    <a:pt x="1392" y="1969"/>
                    <a:pt x="1548" y="1279"/>
                  </a:cubicBezTo>
                  <a:cubicBezTo>
                    <a:pt x="1700" y="585"/>
                    <a:pt x="1505" y="61"/>
                    <a:pt x="1453" y="30"/>
                  </a:cubicBezTo>
                  <a:cubicBezTo>
                    <a:pt x="1405" y="0"/>
                    <a:pt x="0" y="1192"/>
                    <a:pt x="612" y="211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74;p15">
              <a:extLst>
                <a:ext uri="{FF2B5EF4-FFF2-40B4-BE49-F238E27FC236}">
                  <a16:creationId xmlns:a16="http://schemas.microsoft.com/office/drawing/2014/main" id="{4B4A5E3C-BEED-42AC-A424-52F2072E4E1F}"/>
                </a:ext>
              </a:extLst>
            </p:cNvPr>
            <p:cNvSpPr/>
            <p:nvPr/>
          </p:nvSpPr>
          <p:spPr>
            <a:xfrm>
              <a:off x="1105634" y="3115624"/>
              <a:ext cx="395988" cy="195332"/>
            </a:xfrm>
            <a:custGeom>
              <a:avLst/>
              <a:gdLst/>
              <a:ahLst/>
              <a:cxnLst/>
              <a:rect l="l" t="t" r="r" b="b"/>
              <a:pathLst>
                <a:path w="2234" h="1102" extrusionOk="0">
                  <a:moveTo>
                    <a:pt x="2233" y="681"/>
                  </a:moveTo>
                  <a:cubicBezTo>
                    <a:pt x="2233" y="681"/>
                    <a:pt x="1812" y="0"/>
                    <a:pt x="1106" y="22"/>
                  </a:cubicBezTo>
                  <a:cubicBezTo>
                    <a:pt x="399" y="48"/>
                    <a:pt x="26" y="325"/>
                    <a:pt x="9" y="382"/>
                  </a:cubicBezTo>
                  <a:cubicBezTo>
                    <a:pt x="0" y="416"/>
                    <a:pt x="386" y="854"/>
                    <a:pt x="954" y="997"/>
                  </a:cubicBezTo>
                  <a:cubicBezTo>
                    <a:pt x="1366" y="1101"/>
                    <a:pt x="1925" y="1023"/>
                    <a:pt x="2233" y="68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75;p15">
              <a:extLst>
                <a:ext uri="{FF2B5EF4-FFF2-40B4-BE49-F238E27FC236}">
                  <a16:creationId xmlns:a16="http://schemas.microsoft.com/office/drawing/2014/main" id="{0950F600-6F92-4986-BFE1-875AC9F8372E}"/>
                </a:ext>
              </a:extLst>
            </p:cNvPr>
            <p:cNvSpPr/>
            <p:nvPr/>
          </p:nvSpPr>
          <p:spPr>
            <a:xfrm>
              <a:off x="773637" y="2418485"/>
              <a:ext cx="384289" cy="211462"/>
            </a:xfrm>
            <a:custGeom>
              <a:avLst/>
              <a:gdLst/>
              <a:ahLst/>
              <a:cxnLst/>
              <a:rect l="l" t="t" r="r" b="b"/>
              <a:pathLst>
                <a:path w="2168" h="1193" extrusionOk="0">
                  <a:moveTo>
                    <a:pt x="2168" y="902"/>
                  </a:moveTo>
                  <a:cubicBezTo>
                    <a:pt x="2168" y="902"/>
                    <a:pt x="1856" y="170"/>
                    <a:pt x="1153" y="83"/>
                  </a:cubicBezTo>
                  <a:cubicBezTo>
                    <a:pt x="447" y="1"/>
                    <a:pt x="39" y="222"/>
                    <a:pt x="13" y="274"/>
                  </a:cubicBezTo>
                  <a:cubicBezTo>
                    <a:pt x="0" y="304"/>
                    <a:pt x="317" y="798"/>
                    <a:pt x="854" y="1024"/>
                  </a:cubicBezTo>
                  <a:cubicBezTo>
                    <a:pt x="1244" y="1189"/>
                    <a:pt x="1812" y="1193"/>
                    <a:pt x="2168" y="90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76;p15">
              <a:extLst>
                <a:ext uri="{FF2B5EF4-FFF2-40B4-BE49-F238E27FC236}">
                  <a16:creationId xmlns:a16="http://schemas.microsoft.com/office/drawing/2014/main" id="{E518B74B-2F3C-45A1-B562-6B648C27CA77}"/>
                </a:ext>
              </a:extLst>
            </p:cNvPr>
            <p:cNvSpPr/>
            <p:nvPr/>
          </p:nvSpPr>
          <p:spPr>
            <a:xfrm>
              <a:off x="1062562" y="2197096"/>
              <a:ext cx="301334" cy="374535"/>
            </a:xfrm>
            <a:custGeom>
              <a:avLst/>
              <a:gdLst/>
              <a:ahLst/>
              <a:cxnLst/>
              <a:rect l="l" t="t" r="r" b="b"/>
              <a:pathLst>
                <a:path w="1700" h="2113" extrusionOk="0">
                  <a:moveTo>
                    <a:pt x="612" y="2112"/>
                  </a:moveTo>
                  <a:cubicBezTo>
                    <a:pt x="612" y="2112"/>
                    <a:pt x="1392" y="1974"/>
                    <a:pt x="1548" y="1280"/>
                  </a:cubicBezTo>
                  <a:cubicBezTo>
                    <a:pt x="1700" y="586"/>
                    <a:pt x="1505" y="62"/>
                    <a:pt x="1453" y="31"/>
                  </a:cubicBezTo>
                  <a:cubicBezTo>
                    <a:pt x="1405" y="1"/>
                    <a:pt x="0" y="1193"/>
                    <a:pt x="612" y="211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77;p15">
              <a:extLst>
                <a:ext uri="{FF2B5EF4-FFF2-40B4-BE49-F238E27FC236}">
                  <a16:creationId xmlns:a16="http://schemas.microsoft.com/office/drawing/2014/main" id="{3837DDD3-70BC-4949-9F5B-8BFD58DD6215}"/>
                </a:ext>
              </a:extLst>
            </p:cNvPr>
            <p:cNvSpPr/>
            <p:nvPr/>
          </p:nvSpPr>
          <p:spPr>
            <a:xfrm>
              <a:off x="665158" y="1930506"/>
              <a:ext cx="352206" cy="259143"/>
            </a:xfrm>
            <a:custGeom>
              <a:avLst/>
              <a:gdLst/>
              <a:ahLst/>
              <a:cxnLst/>
              <a:rect l="l" t="t" r="r" b="b"/>
              <a:pathLst>
                <a:path w="1987" h="1462" extrusionOk="0">
                  <a:moveTo>
                    <a:pt x="1987" y="1249"/>
                  </a:moveTo>
                  <a:cubicBezTo>
                    <a:pt x="1987" y="1249"/>
                    <a:pt x="1843" y="469"/>
                    <a:pt x="1176" y="235"/>
                  </a:cubicBezTo>
                  <a:cubicBezTo>
                    <a:pt x="508" y="0"/>
                    <a:pt x="57" y="126"/>
                    <a:pt x="22" y="170"/>
                  </a:cubicBezTo>
                  <a:cubicBezTo>
                    <a:pt x="1" y="196"/>
                    <a:pt x="205" y="746"/>
                    <a:pt x="681" y="1089"/>
                  </a:cubicBezTo>
                  <a:cubicBezTo>
                    <a:pt x="1024" y="1332"/>
                    <a:pt x="1575" y="1462"/>
                    <a:pt x="1987" y="124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78;p15">
              <a:extLst>
                <a:ext uri="{FF2B5EF4-FFF2-40B4-BE49-F238E27FC236}">
                  <a16:creationId xmlns:a16="http://schemas.microsoft.com/office/drawing/2014/main" id="{35057279-AD07-4D58-AD14-657C6CE0E49B}"/>
                </a:ext>
              </a:extLst>
            </p:cNvPr>
            <p:cNvSpPr/>
            <p:nvPr/>
          </p:nvSpPr>
          <p:spPr>
            <a:xfrm>
              <a:off x="961881" y="1813696"/>
              <a:ext cx="317464" cy="340679"/>
            </a:xfrm>
            <a:custGeom>
              <a:avLst/>
              <a:gdLst/>
              <a:ahLst/>
              <a:cxnLst/>
              <a:rect l="l" t="t" r="r" b="b"/>
              <a:pathLst>
                <a:path w="1791" h="1922" extrusionOk="0">
                  <a:moveTo>
                    <a:pt x="395" y="1886"/>
                  </a:moveTo>
                  <a:cubicBezTo>
                    <a:pt x="395" y="1886"/>
                    <a:pt x="1188" y="1921"/>
                    <a:pt x="1488" y="1279"/>
                  </a:cubicBezTo>
                  <a:cubicBezTo>
                    <a:pt x="1791" y="638"/>
                    <a:pt x="1709" y="83"/>
                    <a:pt x="1670" y="44"/>
                  </a:cubicBezTo>
                  <a:cubicBezTo>
                    <a:pt x="1626" y="0"/>
                    <a:pt x="0" y="859"/>
                    <a:pt x="395" y="188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79;p15">
              <a:extLst>
                <a:ext uri="{FF2B5EF4-FFF2-40B4-BE49-F238E27FC236}">
                  <a16:creationId xmlns:a16="http://schemas.microsoft.com/office/drawing/2014/main" id="{D0B0B4B7-50F6-40CE-AF2E-0880E89F1170}"/>
                </a:ext>
              </a:extLst>
            </p:cNvPr>
            <p:cNvSpPr/>
            <p:nvPr/>
          </p:nvSpPr>
          <p:spPr>
            <a:xfrm>
              <a:off x="848793" y="1345569"/>
              <a:ext cx="239294" cy="444549"/>
            </a:xfrm>
            <a:custGeom>
              <a:avLst/>
              <a:gdLst/>
              <a:ahLst/>
              <a:cxnLst/>
              <a:rect l="l" t="t" r="r" b="b"/>
              <a:pathLst>
                <a:path w="1350" h="2508" extrusionOk="0">
                  <a:moveTo>
                    <a:pt x="612" y="2507"/>
                  </a:moveTo>
                  <a:cubicBezTo>
                    <a:pt x="612" y="2507"/>
                    <a:pt x="1349" y="2013"/>
                    <a:pt x="1193" y="1237"/>
                  </a:cubicBezTo>
                  <a:cubicBezTo>
                    <a:pt x="1042" y="461"/>
                    <a:pt x="604" y="10"/>
                    <a:pt x="539" y="1"/>
                  </a:cubicBezTo>
                  <a:cubicBezTo>
                    <a:pt x="500" y="1"/>
                    <a:pt x="62" y="621"/>
                    <a:pt x="23" y="1302"/>
                  </a:cubicBezTo>
                  <a:cubicBezTo>
                    <a:pt x="1" y="1744"/>
                    <a:pt x="200" y="2243"/>
                    <a:pt x="612" y="250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80;p15">
              <a:extLst>
                <a:ext uri="{FF2B5EF4-FFF2-40B4-BE49-F238E27FC236}">
                  <a16:creationId xmlns:a16="http://schemas.microsoft.com/office/drawing/2014/main" id="{FE809745-32FC-4816-9C1D-66B8ABDC3CF3}"/>
                </a:ext>
              </a:extLst>
            </p:cNvPr>
            <p:cNvSpPr/>
            <p:nvPr/>
          </p:nvSpPr>
          <p:spPr>
            <a:xfrm>
              <a:off x="943447" y="1743681"/>
              <a:ext cx="657262" cy="1627178"/>
            </a:xfrm>
            <a:custGeom>
              <a:avLst/>
              <a:gdLst/>
              <a:ahLst/>
              <a:cxnLst/>
              <a:rect l="l" t="t" r="r" b="b"/>
              <a:pathLst>
                <a:path w="3708" h="9180" extrusionOk="0">
                  <a:moveTo>
                    <a:pt x="113" y="1"/>
                  </a:moveTo>
                  <a:lnTo>
                    <a:pt x="0" y="10"/>
                  </a:lnTo>
                  <a:cubicBezTo>
                    <a:pt x="391" y="4961"/>
                    <a:pt x="3603" y="9167"/>
                    <a:pt x="3616" y="9180"/>
                  </a:cubicBezTo>
                  <a:lnTo>
                    <a:pt x="3707" y="9110"/>
                  </a:lnTo>
                  <a:cubicBezTo>
                    <a:pt x="3699" y="9097"/>
                    <a:pt x="503" y="4918"/>
                    <a:pt x="11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81;p15">
              <a:extLst>
                <a:ext uri="{FF2B5EF4-FFF2-40B4-BE49-F238E27FC236}">
                  <a16:creationId xmlns:a16="http://schemas.microsoft.com/office/drawing/2014/main" id="{391C316B-DF3D-45C5-8E00-1B1F97D6E4CB}"/>
                </a:ext>
              </a:extLst>
            </p:cNvPr>
            <p:cNvSpPr/>
            <p:nvPr/>
          </p:nvSpPr>
          <p:spPr>
            <a:xfrm>
              <a:off x="3069965" y="3403839"/>
              <a:ext cx="768578" cy="913914"/>
            </a:xfrm>
            <a:custGeom>
              <a:avLst/>
              <a:gdLst/>
              <a:ahLst/>
              <a:cxnLst/>
              <a:rect l="l" t="t" r="r" b="b"/>
              <a:pathLst>
                <a:path w="4336" h="5156" extrusionOk="0">
                  <a:moveTo>
                    <a:pt x="581" y="4774"/>
                  </a:moveTo>
                  <a:cubicBezTo>
                    <a:pt x="581" y="4774"/>
                    <a:pt x="0" y="3776"/>
                    <a:pt x="482" y="2502"/>
                  </a:cubicBezTo>
                  <a:cubicBezTo>
                    <a:pt x="1427" y="0"/>
                    <a:pt x="4336" y="989"/>
                    <a:pt x="2753" y="3776"/>
                  </a:cubicBezTo>
                  <a:cubicBezTo>
                    <a:pt x="1969" y="5155"/>
                    <a:pt x="642" y="4748"/>
                    <a:pt x="581" y="477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82;p15">
              <a:extLst>
                <a:ext uri="{FF2B5EF4-FFF2-40B4-BE49-F238E27FC236}">
                  <a16:creationId xmlns:a16="http://schemas.microsoft.com/office/drawing/2014/main" id="{8E4AB4B9-F47D-4F8A-8260-A5F6921AE48F}"/>
                </a:ext>
              </a:extLst>
            </p:cNvPr>
            <p:cNvSpPr/>
            <p:nvPr/>
          </p:nvSpPr>
          <p:spPr>
            <a:xfrm>
              <a:off x="3182876" y="3684963"/>
              <a:ext cx="389075" cy="472910"/>
            </a:xfrm>
            <a:custGeom>
              <a:avLst/>
              <a:gdLst/>
              <a:ahLst/>
              <a:cxnLst/>
              <a:rect l="l" t="t" r="r" b="b"/>
              <a:pathLst>
                <a:path w="2195" h="2668" extrusionOk="0">
                  <a:moveTo>
                    <a:pt x="239" y="2667"/>
                  </a:moveTo>
                  <a:cubicBezTo>
                    <a:pt x="239" y="2667"/>
                    <a:pt x="287" y="2542"/>
                    <a:pt x="404" y="2294"/>
                  </a:cubicBezTo>
                  <a:cubicBezTo>
                    <a:pt x="386" y="2299"/>
                    <a:pt x="334" y="2286"/>
                    <a:pt x="226" y="2130"/>
                  </a:cubicBezTo>
                  <a:cubicBezTo>
                    <a:pt x="105" y="1948"/>
                    <a:pt x="1" y="1592"/>
                    <a:pt x="1" y="1592"/>
                  </a:cubicBezTo>
                  <a:lnTo>
                    <a:pt x="404" y="2290"/>
                  </a:lnTo>
                  <a:cubicBezTo>
                    <a:pt x="469" y="2160"/>
                    <a:pt x="547" y="1995"/>
                    <a:pt x="655" y="1796"/>
                  </a:cubicBezTo>
                  <a:cubicBezTo>
                    <a:pt x="621" y="1774"/>
                    <a:pt x="573" y="1692"/>
                    <a:pt x="521" y="1488"/>
                  </a:cubicBezTo>
                  <a:cubicBezTo>
                    <a:pt x="438" y="1176"/>
                    <a:pt x="473" y="617"/>
                    <a:pt x="473" y="617"/>
                  </a:cubicBezTo>
                  <a:lnTo>
                    <a:pt x="681" y="1753"/>
                  </a:lnTo>
                  <a:cubicBezTo>
                    <a:pt x="759" y="1609"/>
                    <a:pt x="850" y="1445"/>
                    <a:pt x="954" y="1263"/>
                  </a:cubicBezTo>
                  <a:cubicBezTo>
                    <a:pt x="976" y="1228"/>
                    <a:pt x="998" y="1189"/>
                    <a:pt x="1019" y="1154"/>
                  </a:cubicBezTo>
                  <a:cubicBezTo>
                    <a:pt x="989" y="1111"/>
                    <a:pt x="954" y="1028"/>
                    <a:pt x="911" y="872"/>
                  </a:cubicBezTo>
                  <a:cubicBezTo>
                    <a:pt x="829" y="560"/>
                    <a:pt x="868" y="1"/>
                    <a:pt x="868" y="1"/>
                  </a:cubicBezTo>
                  <a:lnTo>
                    <a:pt x="1063" y="1085"/>
                  </a:lnTo>
                  <a:cubicBezTo>
                    <a:pt x="1553" y="287"/>
                    <a:pt x="1848" y="70"/>
                    <a:pt x="1848" y="70"/>
                  </a:cubicBezTo>
                  <a:cubicBezTo>
                    <a:pt x="1848" y="70"/>
                    <a:pt x="1531" y="526"/>
                    <a:pt x="1102" y="1215"/>
                  </a:cubicBezTo>
                  <a:lnTo>
                    <a:pt x="2194" y="877"/>
                  </a:lnTo>
                  <a:cubicBezTo>
                    <a:pt x="2194" y="877"/>
                    <a:pt x="1713" y="1167"/>
                    <a:pt x="1401" y="1237"/>
                  </a:cubicBezTo>
                  <a:cubicBezTo>
                    <a:pt x="1206" y="1280"/>
                    <a:pt x="1111" y="1276"/>
                    <a:pt x="1072" y="1263"/>
                  </a:cubicBezTo>
                  <a:cubicBezTo>
                    <a:pt x="967" y="1427"/>
                    <a:pt x="855" y="1609"/>
                    <a:pt x="742" y="1796"/>
                  </a:cubicBezTo>
                  <a:lnTo>
                    <a:pt x="1874" y="1605"/>
                  </a:lnTo>
                  <a:cubicBezTo>
                    <a:pt x="1874" y="1605"/>
                    <a:pt x="1358" y="1831"/>
                    <a:pt x="1037" y="1861"/>
                  </a:cubicBezTo>
                  <a:cubicBezTo>
                    <a:pt x="850" y="1878"/>
                    <a:pt x="759" y="1861"/>
                    <a:pt x="716" y="1844"/>
                  </a:cubicBezTo>
                  <a:cubicBezTo>
                    <a:pt x="629" y="1987"/>
                    <a:pt x="543" y="2138"/>
                    <a:pt x="452" y="2290"/>
                  </a:cubicBezTo>
                  <a:lnTo>
                    <a:pt x="1245" y="2446"/>
                  </a:lnTo>
                  <a:cubicBezTo>
                    <a:pt x="1245" y="2446"/>
                    <a:pt x="868" y="2464"/>
                    <a:pt x="660" y="2407"/>
                  </a:cubicBezTo>
                  <a:cubicBezTo>
                    <a:pt x="495" y="2360"/>
                    <a:pt x="452" y="2320"/>
                    <a:pt x="447" y="2299"/>
                  </a:cubicBezTo>
                  <a:cubicBezTo>
                    <a:pt x="378" y="2420"/>
                    <a:pt x="308" y="2542"/>
                    <a:pt x="239" y="2667"/>
                  </a:cubicBezTo>
                  <a:close/>
                </a:path>
              </a:pathLst>
            </a:custGeom>
            <a:solidFill>
              <a:srgbClr val="0068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83;p15">
              <a:extLst>
                <a:ext uri="{FF2B5EF4-FFF2-40B4-BE49-F238E27FC236}">
                  <a16:creationId xmlns:a16="http://schemas.microsoft.com/office/drawing/2014/main" id="{AB9E7C51-F7B4-4005-8A9E-51EC1139568F}"/>
                </a:ext>
              </a:extLst>
            </p:cNvPr>
            <p:cNvSpPr/>
            <p:nvPr/>
          </p:nvSpPr>
          <p:spPr>
            <a:xfrm>
              <a:off x="304800" y="3064752"/>
              <a:ext cx="835580" cy="915509"/>
            </a:xfrm>
            <a:custGeom>
              <a:avLst/>
              <a:gdLst/>
              <a:ahLst/>
              <a:cxnLst/>
              <a:rect l="l" t="t" r="r" b="b"/>
              <a:pathLst>
                <a:path w="4714" h="5165" extrusionOk="0">
                  <a:moveTo>
                    <a:pt x="3677" y="5165"/>
                  </a:moveTo>
                  <a:cubicBezTo>
                    <a:pt x="3677" y="5165"/>
                    <a:pt x="2519" y="5152"/>
                    <a:pt x="1670" y="4090"/>
                  </a:cubicBezTo>
                  <a:cubicBezTo>
                    <a:pt x="0" y="2000"/>
                    <a:pt x="2337" y="1"/>
                    <a:pt x="3928" y="2789"/>
                  </a:cubicBezTo>
                  <a:cubicBezTo>
                    <a:pt x="4713" y="4163"/>
                    <a:pt x="3681" y="5095"/>
                    <a:pt x="3677" y="516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84;p15">
              <a:extLst>
                <a:ext uri="{FF2B5EF4-FFF2-40B4-BE49-F238E27FC236}">
                  <a16:creationId xmlns:a16="http://schemas.microsoft.com/office/drawing/2014/main" id="{2DD70C29-6E33-4484-BABA-67815311A59A}"/>
                </a:ext>
              </a:extLst>
            </p:cNvPr>
            <p:cNvSpPr/>
            <p:nvPr/>
          </p:nvSpPr>
          <p:spPr>
            <a:xfrm>
              <a:off x="554551" y="3407561"/>
              <a:ext cx="406800" cy="479823"/>
            </a:xfrm>
            <a:custGeom>
              <a:avLst/>
              <a:gdLst/>
              <a:ahLst/>
              <a:cxnLst/>
              <a:rect l="l" t="t" r="r" b="b"/>
              <a:pathLst>
                <a:path w="2295" h="2707" extrusionOk="0">
                  <a:moveTo>
                    <a:pt x="1969" y="2706"/>
                  </a:moveTo>
                  <a:cubicBezTo>
                    <a:pt x="1969" y="2706"/>
                    <a:pt x="1886" y="2606"/>
                    <a:pt x="1735" y="2377"/>
                  </a:cubicBezTo>
                  <a:cubicBezTo>
                    <a:pt x="1730" y="2394"/>
                    <a:pt x="1691" y="2433"/>
                    <a:pt x="1501" y="2446"/>
                  </a:cubicBezTo>
                  <a:cubicBezTo>
                    <a:pt x="1284" y="2459"/>
                    <a:pt x="924" y="2364"/>
                    <a:pt x="924" y="2364"/>
                  </a:cubicBezTo>
                  <a:lnTo>
                    <a:pt x="1730" y="2372"/>
                  </a:lnTo>
                  <a:cubicBezTo>
                    <a:pt x="1652" y="2255"/>
                    <a:pt x="1553" y="2104"/>
                    <a:pt x="1436" y="1908"/>
                  </a:cubicBezTo>
                  <a:cubicBezTo>
                    <a:pt x="1397" y="1921"/>
                    <a:pt x="1301" y="1926"/>
                    <a:pt x="1097" y="1865"/>
                  </a:cubicBezTo>
                  <a:cubicBezTo>
                    <a:pt x="790" y="1778"/>
                    <a:pt x="330" y="1462"/>
                    <a:pt x="330" y="1462"/>
                  </a:cubicBezTo>
                  <a:lnTo>
                    <a:pt x="1410" y="1865"/>
                  </a:lnTo>
                  <a:cubicBezTo>
                    <a:pt x="1323" y="1722"/>
                    <a:pt x="1232" y="1562"/>
                    <a:pt x="1128" y="1379"/>
                  </a:cubicBezTo>
                  <a:cubicBezTo>
                    <a:pt x="1110" y="1340"/>
                    <a:pt x="1089" y="1301"/>
                    <a:pt x="1067" y="1262"/>
                  </a:cubicBezTo>
                  <a:cubicBezTo>
                    <a:pt x="1015" y="1267"/>
                    <a:pt x="924" y="1258"/>
                    <a:pt x="772" y="1215"/>
                  </a:cubicBezTo>
                  <a:cubicBezTo>
                    <a:pt x="460" y="1124"/>
                    <a:pt x="0" y="807"/>
                    <a:pt x="0" y="807"/>
                  </a:cubicBezTo>
                  <a:lnTo>
                    <a:pt x="1028" y="1193"/>
                  </a:lnTo>
                  <a:cubicBezTo>
                    <a:pt x="594" y="365"/>
                    <a:pt x="560" y="1"/>
                    <a:pt x="560" y="1"/>
                  </a:cubicBezTo>
                  <a:cubicBezTo>
                    <a:pt x="560" y="1"/>
                    <a:pt x="790" y="508"/>
                    <a:pt x="1158" y="1228"/>
                  </a:cubicBezTo>
                  <a:lnTo>
                    <a:pt x="1431" y="113"/>
                  </a:lnTo>
                  <a:cubicBezTo>
                    <a:pt x="1431" y="113"/>
                    <a:pt x="1431" y="673"/>
                    <a:pt x="1331" y="981"/>
                  </a:cubicBezTo>
                  <a:cubicBezTo>
                    <a:pt x="1271" y="1171"/>
                    <a:pt x="1219" y="1249"/>
                    <a:pt x="1184" y="1280"/>
                  </a:cubicBezTo>
                  <a:cubicBezTo>
                    <a:pt x="1275" y="1453"/>
                    <a:pt x="1375" y="1640"/>
                    <a:pt x="1479" y="1830"/>
                  </a:cubicBezTo>
                  <a:lnTo>
                    <a:pt x="1891" y="764"/>
                  </a:lnTo>
                  <a:cubicBezTo>
                    <a:pt x="1891" y="764"/>
                    <a:pt x="1821" y="1319"/>
                    <a:pt x="1683" y="1609"/>
                  </a:cubicBezTo>
                  <a:cubicBezTo>
                    <a:pt x="1605" y="1778"/>
                    <a:pt x="1544" y="1852"/>
                    <a:pt x="1505" y="1882"/>
                  </a:cubicBezTo>
                  <a:cubicBezTo>
                    <a:pt x="1583" y="2030"/>
                    <a:pt x="1670" y="2182"/>
                    <a:pt x="1756" y="2333"/>
                  </a:cubicBezTo>
                  <a:lnTo>
                    <a:pt x="2294" y="1735"/>
                  </a:lnTo>
                  <a:cubicBezTo>
                    <a:pt x="2294" y="1735"/>
                    <a:pt x="2116" y="2064"/>
                    <a:pt x="1960" y="2216"/>
                  </a:cubicBezTo>
                  <a:cubicBezTo>
                    <a:pt x="1839" y="2333"/>
                    <a:pt x="1782" y="2346"/>
                    <a:pt x="1761" y="2342"/>
                  </a:cubicBezTo>
                  <a:cubicBezTo>
                    <a:pt x="1830" y="2463"/>
                    <a:pt x="1899" y="2585"/>
                    <a:pt x="1969" y="2706"/>
                  </a:cubicBezTo>
                  <a:close/>
                </a:path>
              </a:pathLst>
            </a:custGeom>
            <a:solidFill>
              <a:srgbClr val="0068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85;p15">
              <a:extLst>
                <a:ext uri="{FF2B5EF4-FFF2-40B4-BE49-F238E27FC236}">
                  <a16:creationId xmlns:a16="http://schemas.microsoft.com/office/drawing/2014/main" id="{BDDEB7D6-0DAF-4F28-BD32-BA56F850329C}"/>
                </a:ext>
              </a:extLst>
            </p:cNvPr>
            <p:cNvSpPr/>
            <p:nvPr/>
          </p:nvSpPr>
          <p:spPr>
            <a:xfrm>
              <a:off x="580607" y="4206798"/>
              <a:ext cx="3327254" cy="523604"/>
            </a:xfrm>
            <a:custGeom>
              <a:avLst/>
              <a:gdLst/>
              <a:ahLst/>
              <a:cxnLst/>
              <a:rect l="l" t="t" r="r" b="b"/>
              <a:pathLst>
                <a:path w="18771" h="2954" extrusionOk="0">
                  <a:moveTo>
                    <a:pt x="9383" y="1"/>
                  </a:moveTo>
                  <a:cubicBezTo>
                    <a:pt x="4202" y="1"/>
                    <a:pt x="1" y="660"/>
                    <a:pt x="1" y="1475"/>
                  </a:cubicBezTo>
                  <a:cubicBezTo>
                    <a:pt x="1" y="2290"/>
                    <a:pt x="4202" y="2953"/>
                    <a:pt x="9383" y="2953"/>
                  </a:cubicBezTo>
                  <a:cubicBezTo>
                    <a:pt x="14569" y="2953"/>
                    <a:pt x="18770" y="2290"/>
                    <a:pt x="18770" y="1475"/>
                  </a:cubicBezTo>
                  <a:cubicBezTo>
                    <a:pt x="18770" y="660"/>
                    <a:pt x="14569" y="1"/>
                    <a:pt x="93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86;p15">
              <a:extLst>
                <a:ext uri="{FF2B5EF4-FFF2-40B4-BE49-F238E27FC236}">
                  <a16:creationId xmlns:a16="http://schemas.microsoft.com/office/drawing/2014/main" id="{0D151458-C5CE-4A6E-B1EF-7C0298724196}"/>
                </a:ext>
              </a:extLst>
            </p:cNvPr>
            <p:cNvSpPr/>
            <p:nvPr/>
          </p:nvSpPr>
          <p:spPr>
            <a:xfrm>
              <a:off x="1517573" y="1245775"/>
              <a:ext cx="1740112" cy="2987414"/>
            </a:xfrm>
            <a:custGeom>
              <a:avLst/>
              <a:gdLst/>
              <a:ahLst/>
              <a:cxnLst/>
              <a:rect l="l" t="t" r="r" b="b"/>
              <a:pathLst>
                <a:path w="9817" h="16854" extrusionOk="0">
                  <a:moveTo>
                    <a:pt x="724" y="0"/>
                  </a:moveTo>
                  <a:cubicBezTo>
                    <a:pt x="325" y="0"/>
                    <a:pt x="0" y="343"/>
                    <a:pt x="0" y="763"/>
                  </a:cubicBezTo>
                  <a:lnTo>
                    <a:pt x="0" y="16090"/>
                  </a:lnTo>
                  <a:cubicBezTo>
                    <a:pt x="0" y="16511"/>
                    <a:pt x="325" y="16853"/>
                    <a:pt x="724" y="16853"/>
                  </a:cubicBezTo>
                  <a:lnTo>
                    <a:pt x="9088" y="16853"/>
                  </a:lnTo>
                  <a:cubicBezTo>
                    <a:pt x="9491" y="16853"/>
                    <a:pt x="9816" y="16511"/>
                    <a:pt x="9816" y="16090"/>
                  </a:cubicBezTo>
                  <a:lnTo>
                    <a:pt x="9816" y="763"/>
                  </a:lnTo>
                  <a:cubicBezTo>
                    <a:pt x="9816" y="343"/>
                    <a:pt x="9491" y="0"/>
                    <a:pt x="90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87;p15">
              <a:extLst>
                <a:ext uri="{FF2B5EF4-FFF2-40B4-BE49-F238E27FC236}">
                  <a16:creationId xmlns:a16="http://schemas.microsoft.com/office/drawing/2014/main" id="{3876FF98-4B33-48C5-90A6-721C3239B2E5}"/>
                </a:ext>
              </a:extLst>
            </p:cNvPr>
            <p:cNvSpPr/>
            <p:nvPr/>
          </p:nvSpPr>
          <p:spPr>
            <a:xfrm>
              <a:off x="1648209" y="1577062"/>
              <a:ext cx="1478838" cy="2347887"/>
            </a:xfrm>
            <a:custGeom>
              <a:avLst/>
              <a:gdLst/>
              <a:ahLst/>
              <a:cxnLst/>
              <a:rect l="l" t="t" r="r" b="b"/>
              <a:pathLst>
                <a:path w="8343" h="13246" extrusionOk="0">
                  <a:moveTo>
                    <a:pt x="0" y="0"/>
                  </a:moveTo>
                  <a:lnTo>
                    <a:pt x="0" y="13246"/>
                  </a:lnTo>
                  <a:lnTo>
                    <a:pt x="8342" y="13246"/>
                  </a:lnTo>
                  <a:lnTo>
                    <a:pt x="83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88;p15">
              <a:extLst>
                <a:ext uri="{FF2B5EF4-FFF2-40B4-BE49-F238E27FC236}">
                  <a16:creationId xmlns:a16="http://schemas.microsoft.com/office/drawing/2014/main" id="{D779EDFB-18D8-4A39-A293-DA3068F69BC7}"/>
                </a:ext>
              </a:extLst>
            </p:cNvPr>
            <p:cNvSpPr/>
            <p:nvPr/>
          </p:nvSpPr>
          <p:spPr>
            <a:xfrm>
              <a:off x="2132999" y="1367194"/>
              <a:ext cx="508190" cy="106174"/>
            </a:xfrm>
            <a:custGeom>
              <a:avLst/>
              <a:gdLst/>
              <a:ahLst/>
              <a:cxnLst/>
              <a:rect l="l" t="t" r="r" b="b"/>
              <a:pathLst>
                <a:path w="2867" h="599" extrusionOk="0">
                  <a:moveTo>
                    <a:pt x="300" y="0"/>
                  </a:moveTo>
                  <a:cubicBezTo>
                    <a:pt x="135" y="0"/>
                    <a:pt x="1" y="135"/>
                    <a:pt x="1" y="300"/>
                  </a:cubicBezTo>
                  <a:cubicBezTo>
                    <a:pt x="1" y="464"/>
                    <a:pt x="135" y="599"/>
                    <a:pt x="300" y="599"/>
                  </a:cubicBezTo>
                  <a:lnTo>
                    <a:pt x="2568" y="599"/>
                  </a:lnTo>
                  <a:cubicBezTo>
                    <a:pt x="2732" y="599"/>
                    <a:pt x="2867" y="464"/>
                    <a:pt x="2867" y="300"/>
                  </a:cubicBezTo>
                  <a:cubicBezTo>
                    <a:pt x="2867" y="135"/>
                    <a:pt x="2732" y="0"/>
                    <a:pt x="2568" y="0"/>
                  </a:cubicBezTo>
                  <a:close/>
                </a:path>
              </a:pathLst>
            </a:custGeom>
            <a:solidFill>
              <a:srgbClr val="E1DC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89;p15">
              <a:extLst>
                <a:ext uri="{FF2B5EF4-FFF2-40B4-BE49-F238E27FC236}">
                  <a16:creationId xmlns:a16="http://schemas.microsoft.com/office/drawing/2014/main" id="{AA5E84CE-3CEB-4436-AE62-5E65B01BC2D5}"/>
                </a:ext>
              </a:extLst>
            </p:cNvPr>
            <p:cNvSpPr/>
            <p:nvPr/>
          </p:nvSpPr>
          <p:spPr>
            <a:xfrm>
              <a:off x="2294478" y="3980090"/>
              <a:ext cx="186118" cy="186292"/>
            </a:xfrm>
            <a:custGeom>
              <a:avLst/>
              <a:gdLst/>
              <a:ahLst/>
              <a:cxnLst/>
              <a:rect l="l" t="t" r="r" b="b"/>
              <a:pathLst>
                <a:path w="1050" h="1051" extrusionOk="0">
                  <a:moveTo>
                    <a:pt x="525" y="1"/>
                  </a:moveTo>
                  <a:cubicBezTo>
                    <a:pt x="235" y="1"/>
                    <a:pt x="0" y="235"/>
                    <a:pt x="0" y="525"/>
                  </a:cubicBezTo>
                  <a:cubicBezTo>
                    <a:pt x="0" y="816"/>
                    <a:pt x="235" y="1050"/>
                    <a:pt x="525" y="1050"/>
                  </a:cubicBezTo>
                  <a:cubicBezTo>
                    <a:pt x="816" y="1050"/>
                    <a:pt x="1050" y="816"/>
                    <a:pt x="1050" y="525"/>
                  </a:cubicBezTo>
                  <a:cubicBezTo>
                    <a:pt x="1050" y="235"/>
                    <a:pt x="816" y="1"/>
                    <a:pt x="525" y="1"/>
                  </a:cubicBezTo>
                  <a:close/>
                </a:path>
              </a:pathLst>
            </a:custGeom>
            <a:solidFill>
              <a:srgbClr val="8F94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90;p15">
              <a:extLst>
                <a:ext uri="{FF2B5EF4-FFF2-40B4-BE49-F238E27FC236}">
                  <a16:creationId xmlns:a16="http://schemas.microsoft.com/office/drawing/2014/main" id="{23C5D6FB-FE80-4DAB-B589-D930034ECA0B}"/>
                </a:ext>
              </a:extLst>
            </p:cNvPr>
            <p:cNvSpPr/>
            <p:nvPr/>
          </p:nvSpPr>
          <p:spPr>
            <a:xfrm>
              <a:off x="2304404" y="3990194"/>
              <a:ext cx="166265" cy="166972"/>
            </a:xfrm>
            <a:custGeom>
              <a:avLst/>
              <a:gdLst/>
              <a:ahLst/>
              <a:cxnLst/>
              <a:rect l="l" t="t" r="r" b="b"/>
              <a:pathLst>
                <a:path w="938" h="942" extrusionOk="0">
                  <a:moveTo>
                    <a:pt x="469" y="0"/>
                  </a:moveTo>
                  <a:cubicBezTo>
                    <a:pt x="209" y="0"/>
                    <a:pt x="1" y="213"/>
                    <a:pt x="1" y="468"/>
                  </a:cubicBezTo>
                  <a:cubicBezTo>
                    <a:pt x="1" y="729"/>
                    <a:pt x="209" y="941"/>
                    <a:pt x="469" y="941"/>
                  </a:cubicBezTo>
                  <a:cubicBezTo>
                    <a:pt x="729" y="941"/>
                    <a:pt x="937" y="729"/>
                    <a:pt x="937" y="468"/>
                  </a:cubicBezTo>
                  <a:cubicBezTo>
                    <a:pt x="937" y="213"/>
                    <a:pt x="729" y="0"/>
                    <a:pt x="469" y="0"/>
                  </a:cubicBezTo>
                  <a:close/>
                </a:path>
              </a:pathLst>
            </a:custGeom>
            <a:solidFill>
              <a:srgbClr val="98A4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91;p15">
              <a:extLst>
                <a:ext uri="{FF2B5EF4-FFF2-40B4-BE49-F238E27FC236}">
                  <a16:creationId xmlns:a16="http://schemas.microsoft.com/office/drawing/2014/main" id="{80DBB515-0471-403F-8B69-1A634E245607}"/>
                </a:ext>
              </a:extLst>
            </p:cNvPr>
            <p:cNvSpPr/>
            <p:nvPr/>
          </p:nvSpPr>
          <p:spPr>
            <a:xfrm>
              <a:off x="2171464" y="1383324"/>
              <a:ext cx="425944" cy="74801"/>
            </a:xfrm>
            <a:custGeom>
              <a:avLst/>
              <a:gdLst/>
              <a:ahLst/>
              <a:cxnLst/>
              <a:rect l="l" t="t" r="r" b="b"/>
              <a:pathLst>
                <a:path w="2403" h="422" extrusionOk="0">
                  <a:moveTo>
                    <a:pt x="252" y="0"/>
                  </a:moveTo>
                  <a:cubicBezTo>
                    <a:pt x="114" y="0"/>
                    <a:pt x="1" y="91"/>
                    <a:pt x="1" y="209"/>
                  </a:cubicBezTo>
                  <a:cubicBezTo>
                    <a:pt x="1" y="326"/>
                    <a:pt x="114" y="421"/>
                    <a:pt x="252" y="421"/>
                  </a:cubicBezTo>
                  <a:lnTo>
                    <a:pt x="2151" y="421"/>
                  </a:lnTo>
                  <a:cubicBezTo>
                    <a:pt x="2290" y="421"/>
                    <a:pt x="2403" y="326"/>
                    <a:pt x="2403" y="209"/>
                  </a:cubicBezTo>
                  <a:cubicBezTo>
                    <a:pt x="2403" y="91"/>
                    <a:pt x="2290" y="0"/>
                    <a:pt x="2151" y="0"/>
                  </a:cubicBezTo>
                  <a:close/>
                </a:path>
              </a:pathLst>
            </a:custGeom>
            <a:solidFill>
              <a:srgbClr val="1C24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92;p15">
              <a:extLst>
                <a:ext uri="{FF2B5EF4-FFF2-40B4-BE49-F238E27FC236}">
                  <a16:creationId xmlns:a16="http://schemas.microsoft.com/office/drawing/2014/main" id="{FA761C9E-0EFC-4185-85FB-A920F83A495C}"/>
                </a:ext>
              </a:extLst>
            </p:cNvPr>
            <p:cNvSpPr/>
            <p:nvPr/>
          </p:nvSpPr>
          <p:spPr>
            <a:xfrm>
              <a:off x="1337660" y="1607727"/>
              <a:ext cx="2123692" cy="284490"/>
            </a:xfrm>
            <a:custGeom>
              <a:avLst/>
              <a:gdLst/>
              <a:ahLst/>
              <a:cxnLst/>
              <a:rect l="l" t="t" r="r" b="b"/>
              <a:pathLst>
                <a:path w="11981" h="1605" extrusionOk="0">
                  <a:moveTo>
                    <a:pt x="2671" y="0"/>
                  </a:moveTo>
                  <a:lnTo>
                    <a:pt x="1" y="1605"/>
                  </a:lnTo>
                  <a:lnTo>
                    <a:pt x="11980" y="1605"/>
                  </a:lnTo>
                  <a:lnTo>
                    <a:pt x="92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93;p15">
              <a:extLst>
                <a:ext uri="{FF2B5EF4-FFF2-40B4-BE49-F238E27FC236}">
                  <a16:creationId xmlns:a16="http://schemas.microsoft.com/office/drawing/2014/main" id="{B2787515-5CFE-4285-AFCC-BE9DFF04B042}"/>
                </a:ext>
              </a:extLst>
            </p:cNvPr>
            <p:cNvSpPr/>
            <p:nvPr/>
          </p:nvSpPr>
          <p:spPr>
            <a:xfrm>
              <a:off x="1337660" y="1892042"/>
              <a:ext cx="302929" cy="270665"/>
            </a:xfrm>
            <a:custGeom>
              <a:avLst/>
              <a:gdLst/>
              <a:ahLst/>
              <a:cxnLst/>
              <a:rect l="l" t="t" r="r" b="b"/>
              <a:pathLst>
                <a:path w="1709" h="1527" extrusionOk="0">
                  <a:moveTo>
                    <a:pt x="1" y="1"/>
                  </a:moveTo>
                  <a:lnTo>
                    <a:pt x="1" y="673"/>
                  </a:lnTo>
                  <a:cubicBezTo>
                    <a:pt x="1" y="1145"/>
                    <a:pt x="382" y="1527"/>
                    <a:pt x="855" y="1527"/>
                  </a:cubicBezTo>
                  <a:cubicBezTo>
                    <a:pt x="1327" y="1527"/>
                    <a:pt x="1709" y="1145"/>
                    <a:pt x="1709" y="673"/>
                  </a:cubicBezTo>
                  <a:lnTo>
                    <a:pt x="170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94;p15">
              <a:extLst>
                <a:ext uri="{FF2B5EF4-FFF2-40B4-BE49-F238E27FC236}">
                  <a16:creationId xmlns:a16="http://schemas.microsoft.com/office/drawing/2014/main" id="{C6FF82E5-F45B-43C1-B537-0F5BD097A9F7}"/>
                </a:ext>
              </a:extLst>
            </p:cNvPr>
            <p:cNvSpPr/>
            <p:nvPr/>
          </p:nvSpPr>
          <p:spPr>
            <a:xfrm>
              <a:off x="1640410" y="1892042"/>
              <a:ext cx="303815" cy="270665"/>
            </a:xfrm>
            <a:custGeom>
              <a:avLst/>
              <a:gdLst/>
              <a:ahLst/>
              <a:cxnLst/>
              <a:rect l="l" t="t" r="r" b="b"/>
              <a:pathLst>
                <a:path w="1714" h="1527" extrusionOk="0">
                  <a:moveTo>
                    <a:pt x="1" y="1"/>
                  </a:moveTo>
                  <a:lnTo>
                    <a:pt x="1" y="673"/>
                  </a:lnTo>
                  <a:cubicBezTo>
                    <a:pt x="1" y="1145"/>
                    <a:pt x="387" y="1527"/>
                    <a:pt x="859" y="1527"/>
                  </a:cubicBezTo>
                  <a:cubicBezTo>
                    <a:pt x="1332" y="1527"/>
                    <a:pt x="1713" y="1145"/>
                    <a:pt x="1713" y="673"/>
                  </a:cubicBezTo>
                  <a:lnTo>
                    <a:pt x="1713" y="1"/>
                  </a:lnTo>
                  <a:close/>
                </a:path>
              </a:pathLst>
            </a:custGeom>
            <a:solidFill>
              <a:srgbClr val="FFE0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95;p15">
              <a:extLst>
                <a:ext uri="{FF2B5EF4-FFF2-40B4-BE49-F238E27FC236}">
                  <a16:creationId xmlns:a16="http://schemas.microsoft.com/office/drawing/2014/main" id="{3E79B648-D796-492B-8993-969F4C8EE2BB}"/>
                </a:ext>
              </a:extLst>
            </p:cNvPr>
            <p:cNvSpPr/>
            <p:nvPr/>
          </p:nvSpPr>
          <p:spPr>
            <a:xfrm>
              <a:off x="1944047" y="1892042"/>
              <a:ext cx="303638" cy="270665"/>
            </a:xfrm>
            <a:custGeom>
              <a:avLst/>
              <a:gdLst/>
              <a:ahLst/>
              <a:cxnLst/>
              <a:rect l="l" t="t" r="r" b="b"/>
              <a:pathLst>
                <a:path w="1713" h="1527" extrusionOk="0">
                  <a:moveTo>
                    <a:pt x="0" y="1"/>
                  </a:moveTo>
                  <a:lnTo>
                    <a:pt x="0" y="673"/>
                  </a:lnTo>
                  <a:cubicBezTo>
                    <a:pt x="0" y="1145"/>
                    <a:pt x="386" y="1527"/>
                    <a:pt x="859" y="1527"/>
                  </a:cubicBezTo>
                  <a:cubicBezTo>
                    <a:pt x="1331" y="1527"/>
                    <a:pt x="1713" y="1145"/>
                    <a:pt x="1713" y="673"/>
                  </a:cubicBezTo>
                  <a:lnTo>
                    <a:pt x="171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96;p15">
              <a:extLst>
                <a:ext uri="{FF2B5EF4-FFF2-40B4-BE49-F238E27FC236}">
                  <a16:creationId xmlns:a16="http://schemas.microsoft.com/office/drawing/2014/main" id="{6DF28863-8789-41C3-8AE6-FC1ED8B621EF}"/>
                </a:ext>
              </a:extLst>
            </p:cNvPr>
            <p:cNvSpPr/>
            <p:nvPr/>
          </p:nvSpPr>
          <p:spPr>
            <a:xfrm>
              <a:off x="2247683" y="1892042"/>
              <a:ext cx="303638" cy="270665"/>
            </a:xfrm>
            <a:custGeom>
              <a:avLst/>
              <a:gdLst/>
              <a:ahLst/>
              <a:cxnLst/>
              <a:rect l="l" t="t" r="r" b="b"/>
              <a:pathLst>
                <a:path w="1713" h="1527" extrusionOk="0">
                  <a:moveTo>
                    <a:pt x="0" y="1"/>
                  </a:moveTo>
                  <a:lnTo>
                    <a:pt x="0" y="673"/>
                  </a:lnTo>
                  <a:cubicBezTo>
                    <a:pt x="0" y="1145"/>
                    <a:pt x="382" y="1527"/>
                    <a:pt x="854" y="1527"/>
                  </a:cubicBezTo>
                  <a:cubicBezTo>
                    <a:pt x="1327" y="1527"/>
                    <a:pt x="1713" y="1145"/>
                    <a:pt x="1713" y="673"/>
                  </a:cubicBezTo>
                  <a:lnTo>
                    <a:pt x="1713" y="1"/>
                  </a:lnTo>
                  <a:close/>
                </a:path>
              </a:pathLst>
            </a:custGeom>
            <a:solidFill>
              <a:srgbClr val="FFE0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97;p15">
              <a:extLst>
                <a:ext uri="{FF2B5EF4-FFF2-40B4-BE49-F238E27FC236}">
                  <a16:creationId xmlns:a16="http://schemas.microsoft.com/office/drawing/2014/main" id="{36AA3B97-0A74-4EAC-ABB0-48B43806962E}"/>
                </a:ext>
              </a:extLst>
            </p:cNvPr>
            <p:cNvSpPr/>
            <p:nvPr/>
          </p:nvSpPr>
          <p:spPr>
            <a:xfrm>
              <a:off x="2551142" y="1892042"/>
              <a:ext cx="303815" cy="270665"/>
            </a:xfrm>
            <a:custGeom>
              <a:avLst/>
              <a:gdLst/>
              <a:ahLst/>
              <a:cxnLst/>
              <a:rect l="l" t="t" r="r" b="b"/>
              <a:pathLst>
                <a:path w="1714" h="1527" extrusionOk="0">
                  <a:moveTo>
                    <a:pt x="1" y="1"/>
                  </a:moveTo>
                  <a:lnTo>
                    <a:pt x="1" y="673"/>
                  </a:lnTo>
                  <a:cubicBezTo>
                    <a:pt x="1" y="1145"/>
                    <a:pt x="382" y="1527"/>
                    <a:pt x="855" y="1527"/>
                  </a:cubicBezTo>
                  <a:cubicBezTo>
                    <a:pt x="1327" y="1527"/>
                    <a:pt x="1713" y="1145"/>
                    <a:pt x="1713" y="673"/>
                  </a:cubicBezTo>
                  <a:lnTo>
                    <a:pt x="171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98;p15">
              <a:extLst>
                <a:ext uri="{FF2B5EF4-FFF2-40B4-BE49-F238E27FC236}">
                  <a16:creationId xmlns:a16="http://schemas.microsoft.com/office/drawing/2014/main" id="{9A7D155C-06C0-4F54-8A3A-D26EAC17F06E}"/>
                </a:ext>
              </a:extLst>
            </p:cNvPr>
            <p:cNvSpPr/>
            <p:nvPr/>
          </p:nvSpPr>
          <p:spPr>
            <a:xfrm>
              <a:off x="2854778" y="1892042"/>
              <a:ext cx="302929" cy="270665"/>
            </a:xfrm>
            <a:custGeom>
              <a:avLst/>
              <a:gdLst/>
              <a:ahLst/>
              <a:cxnLst/>
              <a:rect l="l" t="t" r="r" b="b"/>
              <a:pathLst>
                <a:path w="1709" h="1527" extrusionOk="0">
                  <a:moveTo>
                    <a:pt x="0" y="1"/>
                  </a:moveTo>
                  <a:lnTo>
                    <a:pt x="0" y="673"/>
                  </a:lnTo>
                  <a:cubicBezTo>
                    <a:pt x="0" y="1145"/>
                    <a:pt x="382" y="1527"/>
                    <a:pt x="854" y="1527"/>
                  </a:cubicBezTo>
                  <a:cubicBezTo>
                    <a:pt x="1327" y="1527"/>
                    <a:pt x="1709" y="1145"/>
                    <a:pt x="1709" y="673"/>
                  </a:cubicBezTo>
                  <a:lnTo>
                    <a:pt x="1709" y="1"/>
                  </a:lnTo>
                  <a:close/>
                </a:path>
              </a:pathLst>
            </a:custGeom>
            <a:solidFill>
              <a:srgbClr val="FFE0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99;p15">
              <a:extLst>
                <a:ext uri="{FF2B5EF4-FFF2-40B4-BE49-F238E27FC236}">
                  <a16:creationId xmlns:a16="http://schemas.microsoft.com/office/drawing/2014/main" id="{CDADFD7D-CB25-46F8-A7DA-259260D2C681}"/>
                </a:ext>
              </a:extLst>
            </p:cNvPr>
            <p:cNvSpPr/>
            <p:nvPr/>
          </p:nvSpPr>
          <p:spPr>
            <a:xfrm>
              <a:off x="3461165" y="1892042"/>
              <a:ext cx="303638" cy="270665"/>
            </a:xfrm>
            <a:custGeom>
              <a:avLst/>
              <a:gdLst/>
              <a:ahLst/>
              <a:cxnLst/>
              <a:rect l="l" t="t" r="r" b="b"/>
              <a:pathLst>
                <a:path w="1713" h="1527" extrusionOk="0">
                  <a:moveTo>
                    <a:pt x="0" y="1"/>
                  </a:moveTo>
                  <a:lnTo>
                    <a:pt x="0" y="673"/>
                  </a:lnTo>
                  <a:cubicBezTo>
                    <a:pt x="0" y="1145"/>
                    <a:pt x="382" y="1527"/>
                    <a:pt x="854" y="1527"/>
                  </a:cubicBezTo>
                  <a:cubicBezTo>
                    <a:pt x="1327" y="1527"/>
                    <a:pt x="1713" y="1145"/>
                    <a:pt x="1713" y="673"/>
                  </a:cubicBezTo>
                  <a:lnTo>
                    <a:pt x="1713" y="1"/>
                  </a:lnTo>
                  <a:close/>
                </a:path>
              </a:pathLst>
            </a:custGeom>
            <a:solidFill>
              <a:srgbClr val="FFE0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00;p15">
              <a:extLst>
                <a:ext uri="{FF2B5EF4-FFF2-40B4-BE49-F238E27FC236}">
                  <a16:creationId xmlns:a16="http://schemas.microsoft.com/office/drawing/2014/main" id="{E0CDF253-37CD-4CF8-BCA5-F032D234DF60}"/>
                </a:ext>
              </a:extLst>
            </p:cNvPr>
            <p:cNvSpPr/>
            <p:nvPr/>
          </p:nvSpPr>
          <p:spPr>
            <a:xfrm>
              <a:off x="3157529" y="1892042"/>
              <a:ext cx="303815" cy="270665"/>
            </a:xfrm>
            <a:custGeom>
              <a:avLst/>
              <a:gdLst/>
              <a:ahLst/>
              <a:cxnLst/>
              <a:rect l="l" t="t" r="r" b="b"/>
              <a:pathLst>
                <a:path w="1714" h="1527" extrusionOk="0">
                  <a:moveTo>
                    <a:pt x="1" y="1"/>
                  </a:moveTo>
                  <a:lnTo>
                    <a:pt x="1" y="673"/>
                  </a:lnTo>
                  <a:cubicBezTo>
                    <a:pt x="1" y="1145"/>
                    <a:pt x="386" y="1527"/>
                    <a:pt x="859" y="1527"/>
                  </a:cubicBezTo>
                  <a:cubicBezTo>
                    <a:pt x="1332" y="1527"/>
                    <a:pt x="1713" y="1145"/>
                    <a:pt x="1713" y="673"/>
                  </a:cubicBezTo>
                  <a:lnTo>
                    <a:pt x="171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01;p15">
              <a:extLst>
                <a:ext uri="{FF2B5EF4-FFF2-40B4-BE49-F238E27FC236}">
                  <a16:creationId xmlns:a16="http://schemas.microsoft.com/office/drawing/2014/main" id="{46D98EE4-79BC-4B5B-9931-4DD079780447}"/>
                </a:ext>
              </a:extLst>
            </p:cNvPr>
            <p:cNvSpPr/>
            <p:nvPr/>
          </p:nvSpPr>
          <p:spPr>
            <a:xfrm>
              <a:off x="1337660" y="1607727"/>
              <a:ext cx="638827" cy="284490"/>
            </a:xfrm>
            <a:custGeom>
              <a:avLst/>
              <a:gdLst/>
              <a:ahLst/>
              <a:cxnLst/>
              <a:rect l="l" t="t" r="r" b="b"/>
              <a:pathLst>
                <a:path w="3604" h="1605" extrusionOk="0">
                  <a:moveTo>
                    <a:pt x="2671" y="0"/>
                  </a:moveTo>
                  <a:lnTo>
                    <a:pt x="1" y="1605"/>
                  </a:lnTo>
                  <a:lnTo>
                    <a:pt x="1709" y="1605"/>
                  </a:lnTo>
                  <a:lnTo>
                    <a:pt x="3604" y="0"/>
                  </a:lnTo>
                  <a:close/>
                </a:path>
              </a:pathLst>
            </a:custGeom>
            <a:solidFill>
              <a:srgbClr val="FF8B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02;p15">
              <a:extLst>
                <a:ext uri="{FF2B5EF4-FFF2-40B4-BE49-F238E27FC236}">
                  <a16:creationId xmlns:a16="http://schemas.microsoft.com/office/drawing/2014/main" id="{086522BD-8808-48BB-939D-66211332E00A}"/>
                </a:ext>
              </a:extLst>
            </p:cNvPr>
            <p:cNvSpPr/>
            <p:nvPr/>
          </p:nvSpPr>
          <p:spPr>
            <a:xfrm>
              <a:off x="1944047" y="1607727"/>
              <a:ext cx="362841" cy="284490"/>
            </a:xfrm>
            <a:custGeom>
              <a:avLst/>
              <a:gdLst/>
              <a:ahLst/>
              <a:cxnLst/>
              <a:rect l="l" t="t" r="r" b="b"/>
              <a:pathLst>
                <a:path w="2047" h="1605" extrusionOk="0">
                  <a:moveTo>
                    <a:pt x="1115" y="0"/>
                  </a:moveTo>
                  <a:lnTo>
                    <a:pt x="0" y="1605"/>
                  </a:lnTo>
                  <a:lnTo>
                    <a:pt x="1713" y="1605"/>
                  </a:lnTo>
                  <a:lnTo>
                    <a:pt x="2047" y="0"/>
                  </a:lnTo>
                  <a:close/>
                </a:path>
              </a:pathLst>
            </a:custGeom>
            <a:solidFill>
              <a:srgbClr val="FF8B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03;p15">
              <a:extLst>
                <a:ext uri="{FF2B5EF4-FFF2-40B4-BE49-F238E27FC236}">
                  <a16:creationId xmlns:a16="http://schemas.microsoft.com/office/drawing/2014/main" id="{CC72C998-5C1E-43FF-801E-822A4C066225}"/>
                </a:ext>
              </a:extLst>
            </p:cNvPr>
            <p:cNvSpPr/>
            <p:nvPr/>
          </p:nvSpPr>
          <p:spPr>
            <a:xfrm>
              <a:off x="2472087" y="1607727"/>
              <a:ext cx="382871" cy="284490"/>
            </a:xfrm>
            <a:custGeom>
              <a:avLst/>
              <a:gdLst/>
              <a:ahLst/>
              <a:cxnLst/>
              <a:rect l="l" t="t" r="r" b="b"/>
              <a:pathLst>
                <a:path w="2160" h="1605" extrusionOk="0">
                  <a:moveTo>
                    <a:pt x="0" y="0"/>
                  </a:moveTo>
                  <a:lnTo>
                    <a:pt x="447" y="1605"/>
                  </a:lnTo>
                  <a:lnTo>
                    <a:pt x="2159" y="1605"/>
                  </a:lnTo>
                  <a:lnTo>
                    <a:pt x="937" y="0"/>
                  </a:lnTo>
                  <a:close/>
                </a:path>
              </a:pathLst>
            </a:custGeom>
            <a:solidFill>
              <a:srgbClr val="FF8B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04;p15">
              <a:extLst>
                <a:ext uri="{FF2B5EF4-FFF2-40B4-BE49-F238E27FC236}">
                  <a16:creationId xmlns:a16="http://schemas.microsoft.com/office/drawing/2014/main" id="{93CDEA82-ED2F-417F-BE13-D77B0F608394}"/>
                </a:ext>
              </a:extLst>
            </p:cNvPr>
            <p:cNvSpPr/>
            <p:nvPr/>
          </p:nvSpPr>
          <p:spPr>
            <a:xfrm>
              <a:off x="2803197" y="1607727"/>
              <a:ext cx="658148" cy="284490"/>
            </a:xfrm>
            <a:custGeom>
              <a:avLst/>
              <a:gdLst/>
              <a:ahLst/>
              <a:cxnLst/>
              <a:rect l="l" t="t" r="r" b="b"/>
              <a:pathLst>
                <a:path w="3713" h="1605" extrusionOk="0">
                  <a:moveTo>
                    <a:pt x="1" y="0"/>
                  </a:moveTo>
                  <a:lnTo>
                    <a:pt x="2000" y="1605"/>
                  </a:lnTo>
                  <a:lnTo>
                    <a:pt x="3712" y="1605"/>
                  </a:lnTo>
                  <a:lnTo>
                    <a:pt x="933" y="0"/>
                  </a:lnTo>
                  <a:close/>
                </a:path>
              </a:pathLst>
            </a:custGeom>
            <a:solidFill>
              <a:srgbClr val="FF8B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05;p15">
              <a:extLst>
                <a:ext uri="{FF2B5EF4-FFF2-40B4-BE49-F238E27FC236}">
                  <a16:creationId xmlns:a16="http://schemas.microsoft.com/office/drawing/2014/main" id="{9746D299-C6A4-4E66-9790-5BE1F253F451}"/>
                </a:ext>
              </a:extLst>
            </p:cNvPr>
            <p:cNvSpPr/>
            <p:nvPr/>
          </p:nvSpPr>
          <p:spPr>
            <a:xfrm>
              <a:off x="2968398" y="1607727"/>
              <a:ext cx="799597" cy="284490"/>
            </a:xfrm>
            <a:custGeom>
              <a:avLst/>
              <a:gdLst/>
              <a:ahLst/>
              <a:cxnLst/>
              <a:rect l="l" t="t" r="r" b="b"/>
              <a:pathLst>
                <a:path w="4511" h="1605" extrusionOk="0">
                  <a:moveTo>
                    <a:pt x="1" y="0"/>
                  </a:moveTo>
                  <a:lnTo>
                    <a:pt x="2780" y="1605"/>
                  </a:lnTo>
                  <a:lnTo>
                    <a:pt x="4510" y="1605"/>
                  </a:lnTo>
                  <a:lnTo>
                    <a:pt x="93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06;p15">
              <a:extLst>
                <a:ext uri="{FF2B5EF4-FFF2-40B4-BE49-F238E27FC236}">
                  <a16:creationId xmlns:a16="http://schemas.microsoft.com/office/drawing/2014/main" id="{87075FE3-6637-46D6-8CCD-995985FA15EB}"/>
                </a:ext>
              </a:extLst>
            </p:cNvPr>
            <p:cNvSpPr/>
            <p:nvPr/>
          </p:nvSpPr>
          <p:spPr>
            <a:xfrm>
              <a:off x="1034024" y="1892042"/>
              <a:ext cx="303815" cy="270665"/>
            </a:xfrm>
            <a:custGeom>
              <a:avLst/>
              <a:gdLst/>
              <a:ahLst/>
              <a:cxnLst/>
              <a:rect l="l" t="t" r="r" b="b"/>
              <a:pathLst>
                <a:path w="1714" h="1527" extrusionOk="0">
                  <a:moveTo>
                    <a:pt x="1" y="1"/>
                  </a:moveTo>
                  <a:lnTo>
                    <a:pt x="1" y="673"/>
                  </a:lnTo>
                  <a:cubicBezTo>
                    <a:pt x="1" y="1145"/>
                    <a:pt x="382" y="1527"/>
                    <a:pt x="855" y="1527"/>
                  </a:cubicBezTo>
                  <a:cubicBezTo>
                    <a:pt x="1328" y="1527"/>
                    <a:pt x="1714" y="1145"/>
                    <a:pt x="1714" y="673"/>
                  </a:cubicBezTo>
                  <a:lnTo>
                    <a:pt x="1714" y="1"/>
                  </a:lnTo>
                  <a:close/>
                </a:path>
              </a:pathLst>
            </a:custGeom>
            <a:solidFill>
              <a:srgbClr val="FFE0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07;p15">
              <a:extLst>
                <a:ext uri="{FF2B5EF4-FFF2-40B4-BE49-F238E27FC236}">
                  <a16:creationId xmlns:a16="http://schemas.microsoft.com/office/drawing/2014/main" id="{0D00DCF5-6DAE-4E6A-B60E-5FBF8C1CDE28}"/>
                </a:ext>
              </a:extLst>
            </p:cNvPr>
            <p:cNvSpPr/>
            <p:nvPr/>
          </p:nvSpPr>
          <p:spPr>
            <a:xfrm>
              <a:off x="1034024" y="1607727"/>
              <a:ext cx="779567" cy="284490"/>
            </a:xfrm>
            <a:custGeom>
              <a:avLst/>
              <a:gdLst/>
              <a:ahLst/>
              <a:cxnLst/>
              <a:rect l="l" t="t" r="r" b="b"/>
              <a:pathLst>
                <a:path w="4398" h="1605" extrusionOk="0">
                  <a:moveTo>
                    <a:pt x="3465" y="0"/>
                  </a:moveTo>
                  <a:lnTo>
                    <a:pt x="1" y="1605"/>
                  </a:lnTo>
                  <a:lnTo>
                    <a:pt x="1714" y="1605"/>
                  </a:lnTo>
                  <a:lnTo>
                    <a:pt x="43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08;p15">
              <a:extLst>
                <a:ext uri="{FF2B5EF4-FFF2-40B4-BE49-F238E27FC236}">
                  <a16:creationId xmlns:a16="http://schemas.microsoft.com/office/drawing/2014/main" id="{A4F0809A-3593-40B2-BB66-45F7386A6618}"/>
                </a:ext>
              </a:extLst>
            </p:cNvPr>
            <p:cNvSpPr/>
            <p:nvPr/>
          </p:nvSpPr>
          <p:spPr>
            <a:xfrm>
              <a:off x="1647323" y="1569263"/>
              <a:ext cx="1485042" cy="38641"/>
            </a:xfrm>
            <a:custGeom>
              <a:avLst/>
              <a:gdLst/>
              <a:ahLst/>
              <a:cxnLst/>
              <a:rect l="l" t="t" r="r" b="b"/>
              <a:pathLst>
                <a:path w="8378" h="218" extrusionOk="0">
                  <a:moveTo>
                    <a:pt x="1" y="1"/>
                  </a:moveTo>
                  <a:lnTo>
                    <a:pt x="1" y="217"/>
                  </a:lnTo>
                  <a:lnTo>
                    <a:pt x="8377" y="217"/>
                  </a:lnTo>
                  <a:lnTo>
                    <a:pt x="8377" y="1"/>
                  </a:lnTo>
                  <a:close/>
                </a:path>
              </a:pathLst>
            </a:custGeom>
            <a:solidFill>
              <a:srgbClr val="FF8B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09;p15">
              <a:extLst>
                <a:ext uri="{FF2B5EF4-FFF2-40B4-BE49-F238E27FC236}">
                  <a16:creationId xmlns:a16="http://schemas.microsoft.com/office/drawing/2014/main" id="{953E99BF-16B7-4D8A-93BD-C7D06B20F092}"/>
                </a:ext>
              </a:extLst>
            </p:cNvPr>
            <p:cNvSpPr/>
            <p:nvPr/>
          </p:nvSpPr>
          <p:spPr>
            <a:xfrm>
              <a:off x="1161647" y="2210035"/>
              <a:ext cx="904710" cy="783456"/>
            </a:xfrm>
            <a:custGeom>
              <a:avLst/>
              <a:gdLst/>
              <a:ahLst/>
              <a:cxnLst/>
              <a:rect l="l" t="t" r="r" b="b"/>
              <a:pathLst>
                <a:path w="5104" h="4420" extrusionOk="0">
                  <a:moveTo>
                    <a:pt x="931" y="975"/>
                  </a:moveTo>
                  <a:cubicBezTo>
                    <a:pt x="978" y="975"/>
                    <a:pt x="1024" y="987"/>
                    <a:pt x="1067" y="1012"/>
                  </a:cubicBezTo>
                  <a:cubicBezTo>
                    <a:pt x="1193" y="1090"/>
                    <a:pt x="1236" y="1250"/>
                    <a:pt x="1158" y="1376"/>
                  </a:cubicBezTo>
                  <a:cubicBezTo>
                    <a:pt x="1110" y="1459"/>
                    <a:pt x="1021" y="1506"/>
                    <a:pt x="931" y="1506"/>
                  </a:cubicBezTo>
                  <a:cubicBezTo>
                    <a:pt x="884" y="1506"/>
                    <a:pt x="837" y="1494"/>
                    <a:pt x="794" y="1467"/>
                  </a:cubicBezTo>
                  <a:cubicBezTo>
                    <a:pt x="668" y="1393"/>
                    <a:pt x="629" y="1229"/>
                    <a:pt x="703" y="1103"/>
                  </a:cubicBezTo>
                  <a:cubicBezTo>
                    <a:pt x="755" y="1020"/>
                    <a:pt x="842" y="975"/>
                    <a:pt x="931" y="975"/>
                  </a:cubicBezTo>
                  <a:close/>
                  <a:moveTo>
                    <a:pt x="1327" y="1"/>
                  </a:moveTo>
                  <a:cubicBezTo>
                    <a:pt x="1300" y="1"/>
                    <a:pt x="1273" y="8"/>
                    <a:pt x="1249" y="23"/>
                  </a:cubicBezTo>
                  <a:lnTo>
                    <a:pt x="109" y="652"/>
                  </a:lnTo>
                  <a:cubicBezTo>
                    <a:pt x="57" y="678"/>
                    <a:pt x="27" y="730"/>
                    <a:pt x="27" y="786"/>
                  </a:cubicBezTo>
                  <a:lnTo>
                    <a:pt x="1" y="2091"/>
                  </a:lnTo>
                  <a:cubicBezTo>
                    <a:pt x="1" y="2148"/>
                    <a:pt x="31" y="2200"/>
                    <a:pt x="79" y="2230"/>
                  </a:cubicBezTo>
                  <a:lnTo>
                    <a:pt x="3677" y="4398"/>
                  </a:lnTo>
                  <a:cubicBezTo>
                    <a:pt x="3702" y="4412"/>
                    <a:pt x="3728" y="4419"/>
                    <a:pt x="3755" y="4419"/>
                  </a:cubicBezTo>
                  <a:cubicBezTo>
                    <a:pt x="3809" y="4419"/>
                    <a:pt x="3862" y="4391"/>
                    <a:pt x="3894" y="4342"/>
                  </a:cubicBezTo>
                  <a:lnTo>
                    <a:pt x="5056" y="2408"/>
                  </a:lnTo>
                  <a:cubicBezTo>
                    <a:pt x="5104" y="2334"/>
                    <a:pt x="5078" y="2235"/>
                    <a:pt x="5004" y="2191"/>
                  </a:cubicBezTo>
                  <a:lnTo>
                    <a:pt x="1405" y="23"/>
                  </a:lnTo>
                  <a:cubicBezTo>
                    <a:pt x="1382" y="8"/>
                    <a:pt x="1354" y="1"/>
                    <a:pt x="132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10;p15">
              <a:extLst>
                <a:ext uri="{FF2B5EF4-FFF2-40B4-BE49-F238E27FC236}">
                  <a16:creationId xmlns:a16="http://schemas.microsoft.com/office/drawing/2014/main" id="{AA43021F-C8A1-4F09-9951-EDBCB61183B8}"/>
                </a:ext>
              </a:extLst>
            </p:cNvPr>
            <p:cNvSpPr/>
            <p:nvPr/>
          </p:nvSpPr>
          <p:spPr>
            <a:xfrm>
              <a:off x="1417602" y="2425398"/>
              <a:ext cx="212351" cy="221566"/>
            </a:xfrm>
            <a:custGeom>
              <a:avLst/>
              <a:gdLst/>
              <a:ahLst/>
              <a:cxnLst/>
              <a:rect l="l" t="t" r="r" b="b"/>
              <a:pathLst>
                <a:path w="1198" h="1250" extrusionOk="0">
                  <a:moveTo>
                    <a:pt x="386" y="1"/>
                  </a:moveTo>
                  <a:lnTo>
                    <a:pt x="178" y="378"/>
                  </a:lnTo>
                  <a:lnTo>
                    <a:pt x="417" y="508"/>
                  </a:lnTo>
                  <a:lnTo>
                    <a:pt x="499" y="356"/>
                  </a:lnTo>
                  <a:lnTo>
                    <a:pt x="759" y="499"/>
                  </a:lnTo>
                  <a:lnTo>
                    <a:pt x="0" y="1085"/>
                  </a:lnTo>
                  <a:lnTo>
                    <a:pt x="304" y="1249"/>
                  </a:lnTo>
                  <a:lnTo>
                    <a:pt x="1102" y="629"/>
                  </a:lnTo>
                  <a:lnTo>
                    <a:pt x="1197" y="452"/>
                  </a:lnTo>
                  <a:lnTo>
                    <a:pt x="3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11;p15">
              <a:extLst>
                <a:ext uri="{FF2B5EF4-FFF2-40B4-BE49-F238E27FC236}">
                  <a16:creationId xmlns:a16="http://schemas.microsoft.com/office/drawing/2014/main" id="{DBB6DB35-716D-491A-BADA-27B13EBE3116}"/>
                </a:ext>
              </a:extLst>
            </p:cNvPr>
            <p:cNvSpPr/>
            <p:nvPr/>
          </p:nvSpPr>
          <p:spPr>
            <a:xfrm>
              <a:off x="1545934" y="2519875"/>
              <a:ext cx="221569" cy="220502"/>
            </a:xfrm>
            <a:custGeom>
              <a:avLst/>
              <a:gdLst/>
              <a:ahLst/>
              <a:cxnLst/>
              <a:rect l="l" t="t" r="r" b="b"/>
              <a:pathLst>
                <a:path w="1250" h="1244" extrusionOk="0">
                  <a:moveTo>
                    <a:pt x="625" y="1"/>
                  </a:moveTo>
                  <a:lnTo>
                    <a:pt x="256" y="556"/>
                  </a:lnTo>
                  <a:lnTo>
                    <a:pt x="521" y="703"/>
                  </a:lnTo>
                  <a:cubicBezTo>
                    <a:pt x="673" y="786"/>
                    <a:pt x="690" y="846"/>
                    <a:pt x="655" y="907"/>
                  </a:cubicBezTo>
                  <a:cubicBezTo>
                    <a:pt x="636" y="943"/>
                    <a:pt x="602" y="960"/>
                    <a:pt x="560" y="960"/>
                  </a:cubicBezTo>
                  <a:cubicBezTo>
                    <a:pt x="524" y="960"/>
                    <a:pt x="484" y="948"/>
                    <a:pt x="443" y="924"/>
                  </a:cubicBezTo>
                  <a:cubicBezTo>
                    <a:pt x="347" y="872"/>
                    <a:pt x="265" y="790"/>
                    <a:pt x="217" y="695"/>
                  </a:cubicBezTo>
                  <a:lnTo>
                    <a:pt x="0" y="846"/>
                  </a:lnTo>
                  <a:cubicBezTo>
                    <a:pt x="61" y="968"/>
                    <a:pt x="187" y="1081"/>
                    <a:pt x="326" y="1159"/>
                  </a:cubicBezTo>
                  <a:cubicBezTo>
                    <a:pt x="434" y="1217"/>
                    <a:pt x="532" y="1243"/>
                    <a:pt x="618" y="1243"/>
                  </a:cubicBezTo>
                  <a:cubicBezTo>
                    <a:pt x="767" y="1243"/>
                    <a:pt x="878" y="1167"/>
                    <a:pt x="941" y="1055"/>
                  </a:cubicBezTo>
                  <a:cubicBezTo>
                    <a:pt x="1037" y="881"/>
                    <a:pt x="998" y="682"/>
                    <a:pt x="707" y="521"/>
                  </a:cubicBezTo>
                  <a:lnTo>
                    <a:pt x="642" y="482"/>
                  </a:lnTo>
                  <a:lnTo>
                    <a:pt x="733" y="348"/>
                  </a:lnTo>
                  <a:lnTo>
                    <a:pt x="1132" y="565"/>
                  </a:lnTo>
                  <a:lnTo>
                    <a:pt x="1249" y="348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12;p15">
              <a:extLst>
                <a:ext uri="{FF2B5EF4-FFF2-40B4-BE49-F238E27FC236}">
                  <a16:creationId xmlns:a16="http://schemas.microsoft.com/office/drawing/2014/main" id="{6597E05C-CC6D-4664-B912-4946C7ACD5A1}"/>
                </a:ext>
              </a:extLst>
            </p:cNvPr>
            <p:cNvSpPr/>
            <p:nvPr/>
          </p:nvSpPr>
          <p:spPr>
            <a:xfrm>
              <a:off x="1741977" y="2662741"/>
              <a:ext cx="113089" cy="121772"/>
            </a:xfrm>
            <a:custGeom>
              <a:avLst/>
              <a:gdLst/>
              <a:ahLst/>
              <a:cxnLst/>
              <a:rect l="l" t="t" r="r" b="b"/>
              <a:pathLst>
                <a:path w="638" h="687" extrusionOk="0">
                  <a:moveTo>
                    <a:pt x="255" y="37"/>
                  </a:moveTo>
                  <a:cubicBezTo>
                    <a:pt x="266" y="37"/>
                    <a:pt x="279" y="39"/>
                    <a:pt x="291" y="45"/>
                  </a:cubicBezTo>
                  <a:cubicBezTo>
                    <a:pt x="334" y="71"/>
                    <a:pt x="343" y="127"/>
                    <a:pt x="308" y="188"/>
                  </a:cubicBezTo>
                  <a:cubicBezTo>
                    <a:pt x="283" y="235"/>
                    <a:pt x="251" y="259"/>
                    <a:pt x="217" y="259"/>
                  </a:cubicBezTo>
                  <a:cubicBezTo>
                    <a:pt x="204" y="259"/>
                    <a:pt x="191" y="256"/>
                    <a:pt x="178" y="249"/>
                  </a:cubicBezTo>
                  <a:cubicBezTo>
                    <a:pt x="135" y="223"/>
                    <a:pt x="126" y="170"/>
                    <a:pt x="161" y="105"/>
                  </a:cubicBezTo>
                  <a:cubicBezTo>
                    <a:pt x="186" y="60"/>
                    <a:pt x="220" y="37"/>
                    <a:pt x="255" y="37"/>
                  </a:cubicBezTo>
                  <a:close/>
                  <a:moveTo>
                    <a:pt x="253" y="0"/>
                  </a:moveTo>
                  <a:cubicBezTo>
                    <a:pt x="204" y="0"/>
                    <a:pt x="157" y="32"/>
                    <a:pt x="126" y="88"/>
                  </a:cubicBezTo>
                  <a:cubicBezTo>
                    <a:pt x="82" y="166"/>
                    <a:pt x="95" y="244"/>
                    <a:pt x="161" y="279"/>
                  </a:cubicBezTo>
                  <a:cubicBezTo>
                    <a:pt x="180" y="289"/>
                    <a:pt x="199" y="294"/>
                    <a:pt x="219" y="294"/>
                  </a:cubicBezTo>
                  <a:cubicBezTo>
                    <a:pt x="266" y="294"/>
                    <a:pt x="312" y="265"/>
                    <a:pt x="343" y="210"/>
                  </a:cubicBezTo>
                  <a:cubicBezTo>
                    <a:pt x="386" y="127"/>
                    <a:pt x="373" y="49"/>
                    <a:pt x="308" y="14"/>
                  </a:cubicBezTo>
                  <a:cubicBezTo>
                    <a:pt x="290" y="5"/>
                    <a:pt x="271" y="0"/>
                    <a:pt x="253" y="0"/>
                  </a:cubicBezTo>
                  <a:close/>
                  <a:moveTo>
                    <a:pt x="598" y="179"/>
                  </a:moveTo>
                  <a:lnTo>
                    <a:pt x="0" y="483"/>
                  </a:lnTo>
                  <a:lnTo>
                    <a:pt x="39" y="509"/>
                  </a:lnTo>
                  <a:lnTo>
                    <a:pt x="637" y="201"/>
                  </a:lnTo>
                  <a:lnTo>
                    <a:pt x="598" y="179"/>
                  </a:lnTo>
                  <a:close/>
                  <a:moveTo>
                    <a:pt x="420" y="429"/>
                  </a:moveTo>
                  <a:cubicBezTo>
                    <a:pt x="433" y="429"/>
                    <a:pt x="447" y="432"/>
                    <a:pt x="460" y="439"/>
                  </a:cubicBezTo>
                  <a:cubicBezTo>
                    <a:pt x="503" y="465"/>
                    <a:pt x="512" y="517"/>
                    <a:pt x="477" y="582"/>
                  </a:cubicBezTo>
                  <a:cubicBezTo>
                    <a:pt x="452" y="626"/>
                    <a:pt x="418" y="650"/>
                    <a:pt x="385" y="650"/>
                  </a:cubicBezTo>
                  <a:cubicBezTo>
                    <a:pt x="372" y="650"/>
                    <a:pt x="359" y="646"/>
                    <a:pt x="347" y="639"/>
                  </a:cubicBezTo>
                  <a:cubicBezTo>
                    <a:pt x="304" y="617"/>
                    <a:pt x="295" y="561"/>
                    <a:pt x="330" y="500"/>
                  </a:cubicBezTo>
                  <a:cubicBezTo>
                    <a:pt x="355" y="453"/>
                    <a:pt x="387" y="429"/>
                    <a:pt x="420" y="429"/>
                  </a:cubicBezTo>
                  <a:close/>
                  <a:moveTo>
                    <a:pt x="419" y="394"/>
                  </a:moveTo>
                  <a:cubicBezTo>
                    <a:pt x="372" y="394"/>
                    <a:pt x="326" y="423"/>
                    <a:pt x="295" y="478"/>
                  </a:cubicBezTo>
                  <a:cubicBezTo>
                    <a:pt x="252" y="556"/>
                    <a:pt x="265" y="634"/>
                    <a:pt x="330" y="669"/>
                  </a:cubicBezTo>
                  <a:cubicBezTo>
                    <a:pt x="349" y="681"/>
                    <a:pt x="369" y="686"/>
                    <a:pt x="388" y="686"/>
                  </a:cubicBezTo>
                  <a:cubicBezTo>
                    <a:pt x="435" y="686"/>
                    <a:pt x="481" y="655"/>
                    <a:pt x="512" y="600"/>
                  </a:cubicBezTo>
                  <a:cubicBezTo>
                    <a:pt x="555" y="522"/>
                    <a:pt x="542" y="444"/>
                    <a:pt x="477" y="409"/>
                  </a:cubicBezTo>
                  <a:cubicBezTo>
                    <a:pt x="458" y="399"/>
                    <a:pt x="438" y="394"/>
                    <a:pt x="419" y="39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13;p15">
              <a:extLst>
                <a:ext uri="{FF2B5EF4-FFF2-40B4-BE49-F238E27FC236}">
                  <a16:creationId xmlns:a16="http://schemas.microsoft.com/office/drawing/2014/main" id="{B7F82A8F-C44D-4B9C-A9A7-8F1877C159E2}"/>
                </a:ext>
              </a:extLst>
            </p:cNvPr>
            <p:cNvSpPr/>
            <p:nvPr/>
          </p:nvSpPr>
          <p:spPr>
            <a:xfrm>
              <a:off x="3094426" y="2833436"/>
              <a:ext cx="190017" cy="189306"/>
            </a:xfrm>
            <a:custGeom>
              <a:avLst/>
              <a:gdLst/>
              <a:ahLst/>
              <a:cxnLst/>
              <a:rect l="l" t="t" r="r" b="b"/>
              <a:pathLst>
                <a:path w="1072" h="1068" extrusionOk="0">
                  <a:moveTo>
                    <a:pt x="317" y="1"/>
                  </a:moveTo>
                  <a:lnTo>
                    <a:pt x="1" y="313"/>
                  </a:lnTo>
                  <a:lnTo>
                    <a:pt x="755" y="1068"/>
                  </a:lnTo>
                  <a:lnTo>
                    <a:pt x="1072" y="751"/>
                  </a:lnTo>
                  <a:lnTo>
                    <a:pt x="31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14;p15">
              <a:extLst>
                <a:ext uri="{FF2B5EF4-FFF2-40B4-BE49-F238E27FC236}">
                  <a16:creationId xmlns:a16="http://schemas.microsoft.com/office/drawing/2014/main" id="{149AA617-ED12-490A-B82C-F1221B04BE07}"/>
                </a:ext>
              </a:extLst>
            </p:cNvPr>
            <p:cNvSpPr/>
            <p:nvPr/>
          </p:nvSpPr>
          <p:spPr>
            <a:xfrm>
              <a:off x="2493534" y="2284659"/>
              <a:ext cx="772477" cy="703692"/>
            </a:xfrm>
            <a:custGeom>
              <a:avLst/>
              <a:gdLst/>
              <a:ahLst/>
              <a:cxnLst/>
              <a:rect l="l" t="t" r="r" b="b"/>
              <a:pathLst>
                <a:path w="4358" h="3970" extrusionOk="0">
                  <a:moveTo>
                    <a:pt x="2179" y="248"/>
                  </a:moveTo>
                  <a:cubicBezTo>
                    <a:pt x="2622" y="248"/>
                    <a:pt x="3066" y="417"/>
                    <a:pt x="3404" y="756"/>
                  </a:cubicBezTo>
                  <a:cubicBezTo>
                    <a:pt x="4080" y="1436"/>
                    <a:pt x="4080" y="2533"/>
                    <a:pt x="3404" y="3210"/>
                  </a:cubicBezTo>
                  <a:cubicBezTo>
                    <a:pt x="3066" y="3550"/>
                    <a:pt x="2622" y="3720"/>
                    <a:pt x="2179" y="3720"/>
                  </a:cubicBezTo>
                  <a:cubicBezTo>
                    <a:pt x="1735" y="3720"/>
                    <a:pt x="1290" y="3550"/>
                    <a:pt x="950" y="3210"/>
                  </a:cubicBezTo>
                  <a:cubicBezTo>
                    <a:pt x="274" y="2533"/>
                    <a:pt x="274" y="1436"/>
                    <a:pt x="950" y="756"/>
                  </a:cubicBezTo>
                  <a:cubicBezTo>
                    <a:pt x="1290" y="417"/>
                    <a:pt x="1735" y="248"/>
                    <a:pt x="2179" y="248"/>
                  </a:cubicBezTo>
                  <a:close/>
                  <a:moveTo>
                    <a:pt x="2177" y="0"/>
                  </a:moveTo>
                  <a:cubicBezTo>
                    <a:pt x="1669" y="0"/>
                    <a:pt x="1160" y="194"/>
                    <a:pt x="772" y="582"/>
                  </a:cubicBezTo>
                  <a:cubicBezTo>
                    <a:pt x="0" y="1354"/>
                    <a:pt x="0" y="2611"/>
                    <a:pt x="772" y="3387"/>
                  </a:cubicBezTo>
                  <a:cubicBezTo>
                    <a:pt x="1160" y="3775"/>
                    <a:pt x="1669" y="3969"/>
                    <a:pt x="2177" y="3969"/>
                  </a:cubicBezTo>
                  <a:cubicBezTo>
                    <a:pt x="2685" y="3969"/>
                    <a:pt x="3194" y="3775"/>
                    <a:pt x="3582" y="3387"/>
                  </a:cubicBezTo>
                  <a:cubicBezTo>
                    <a:pt x="4358" y="2611"/>
                    <a:pt x="4358" y="1354"/>
                    <a:pt x="3582" y="582"/>
                  </a:cubicBezTo>
                  <a:cubicBezTo>
                    <a:pt x="3194" y="194"/>
                    <a:pt x="2685" y="0"/>
                    <a:pt x="21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15;p15">
              <a:extLst>
                <a:ext uri="{FF2B5EF4-FFF2-40B4-BE49-F238E27FC236}">
                  <a16:creationId xmlns:a16="http://schemas.microsoft.com/office/drawing/2014/main" id="{140D6821-562B-4EAE-8AF6-D1C224168CBA}"/>
                </a:ext>
              </a:extLst>
            </p:cNvPr>
            <p:cNvSpPr/>
            <p:nvPr/>
          </p:nvSpPr>
          <p:spPr>
            <a:xfrm>
              <a:off x="2541925" y="2328618"/>
              <a:ext cx="674987" cy="615598"/>
            </a:xfrm>
            <a:custGeom>
              <a:avLst/>
              <a:gdLst/>
              <a:ahLst/>
              <a:cxnLst/>
              <a:rect l="l" t="t" r="r" b="b"/>
              <a:pathLst>
                <a:path w="3808" h="3473" extrusionOk="0">
                  <a:moveTo>
                    <a:pt x="1906" y="0"/>
                  </a:moveTo>
                  <a:cubicBezTo>
                    <a:pt x="1462" y="0"/>
                    <a:pt x="1017" y="169"/>
                    <a:pt x="677" y="508"/>
                  </a:cubicBezTo>
                  <a:cubicBezTo>
                    <a:pt x="1" y="1188"/>
                    <a:pt x="1" y="2285"/>
                    <a:pt x="677" y="2962"/>
                  </a:cubicBezTo>
                  <a:cubicBezTo>
                    <a:pt x="1017" y="3302"/>
                    <a:pt x="1462" y="3472"/>
                    <a:pt x="1906" y="3472"/>
                  </a:cubicBezTo>
                  <a:cubicBezTo>
                    <a:pt x="2349" y="3472"/>
                    <a:pt x="2793" y="3302"/>
                    <a:pt x="3131" y="2962"/>
                  </a:cubicBezTo>
                  <a:cubicBezTo>
                    <a:pt x="3807" y="2285"/>
                    <a:pt x="3807" y="1188"/>
                    <a:pt x="3131" y="508"/>
                  </a:cubicBezTo>
                  <a:cubicBezTo>
                    <a:pt x="2793" y="169"/>
                    <a:pt x="2349" y="0"/>
                    <a:pt x="190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16;p15">
              <a:extLst>
                <a:ext uri="{FF2B5EF4-FFF2-40B4-BE49-F238E27FC236}">
                  <a16:creationId xmlns:a16="http://schemas.microsoft.com/office/drawing/2014/main" id="{A276C0D1-8489-4B95-92A2-1FCECC73C523}"/>
                </a:ext>
              </a:extLst>
            </p:cNvPr>
            <p:cNvSpPr/>
            <p:nvPr/>
          </p:nvSpPr>
          <p:spPr>
            <a:xfrm>
              <a:off x="3185180" y="2930749"/>
              <a:ext cx="472030" cy="445081"/>
            </a:xfrm>
            <a:custGeom>
              <a:avLst/>
              <a:gdLst/>
              <a:ahLst/>
              <a:cxnLst/>
              <a:rect l="l" t="t" r="r" b="b"/>
              <a:pathLst>
                <a:path w="2663" h="2511" extrusionOk="0">
                  <a:moveTo>
                    <a:pt x="706" y="0"/>
                  </a:moveTo>
                  <a:cubicBezTo>
                    <a:pt x="610" y="0"/>
                    <a:pt x="514" y="37"/>
                    <a:pt x="443" y="111"/>
                  </a:cubicBezTo>
                  <a:lnTo>
                    <a:pt x="148" y="401"/>
                  </a:lnTo>
                  <a:cubicBezTo>
                    <a:pt x="1" y="549"/>
                    <a:pt x="1" y="787"/>
                    <a:pt x="148" y="930"/>
                  </a:cubicBezTo>
                  <a:lnTo>
                    <a:pt x="1696" y="2400"/>
                  </a:lnTo>
                  <a:cubicBezTo>
                    <a:pt x="1767" y="2474"/>
                    <a:pt x="1863" y="2511"/>
                    <a:pt x="1959" y="2511"/>
                  </a:cubicBezTo>
                  <a:cubicBezTo>
                    <a:pt x="2055" y="2511"/>
                    <a:pt x="2151" y="2474"/>
                    <a:pt x="2225" y="2400"/>
                  </a:cubicBezTo>
                  <a:lnTo>
                    <a:pt x="2515" y="2105"/>
                  </a:lnTo>
                  <a:cubicBezTo>
                    <a:pt x="2663" y="1962"/>
                    <a:pt x="2663" y="1724"/>
                    <a:pt x="2515" y="1576"/>
                  </a:cubicBezTo>
                  <a:lnTo>
                    <a:pt x="972" y="111"/>
                  </a:lnTo>
                  <a:cubicBezTo>
                    <a:pt x="898" y="37"/>
                    <a:pt x="802" y="0"/>
                    <a:pt x="70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17;p15">
              <a:extLst>
                <a:ext uri="{FF2B5EF4-FFF2-40B4-BE49-F238E27FC236}">
                  <a16:creationId xmlns:a16="http://schemas.microsoft.com/office/drawing/2014/main" id="{D1677E04-52A1-4C39-B64D-57F470045F0D}"/>
                </a:ext>
              </a:extLst>
            </p:cNvPr>
            <p:cNvSpPr/>
            <p:nvPr/>
          </p:nvSpPr>
          <p:spPr>
            <a:xfrm>
              <a:off x="1777250" y="2849389"/>
              <a:ext cx="1252129" cy="1024874"/>
            </a:xfrm>
            <a:custGeom>
              <a:avLst/>
              <a:gdLst/>
              <a:ahLst/>
              <a:cxnLst/>
              <a:rect l="l" t="t" r="r" b="b"/>
              <a:pathLst>
                <a:path w="7064" h="5782" extrusionOk="0">
                  <a:moveTo>
                    <a:pt x="599" y="1741"/>
                  </a:moveTo>
                  <a:lnTo>
                    <a:pt x="4575" y="1801"/>
                  </a:lnTo>
                  <a:lnTo>
                    <a:pt x="6530" y="5261"/>
                  </a:lnTo>
                  <a:lnTo>
                    <a:pt x="599" y="1741"/>
                  </a:lnTo>
                  <a:close/>
                  <a:moveTo>
                    <a:pt x="5337" y="0"/>
                  </a:moveTo>
                  <a:cubicBezTo>
                    <a:pt x="5278" y="0"/>
                    <a:pt x="5219" y="14"/>
                    <a:pt x="5164" y="41"/>
                  </a:cubicBezTo>
                  <a:cubicBezTo>
                    <a:pt x="5151" y="45"/>
                    <a:pt x="5134" y="54"/>
                    <a:pt x="5117" y="67"/>
                  </a:cubicBezTo>
                  <a:cubicBezTo>
                    <a:pt x="5076" y="89"/>
                    <a:pt x="5012" y="122"/>
                    <a:pt x="4976" y="122"/>
                  </a:cubicBezTo>
                  <a:cubicBezTo>
                    <a:pt x="4970" y="122"/>
                    <a:pt x="4965" y="121"/>
                    <a:pt x="4961" y="119"/>
                  </a:cubicBezTo>
                  <a:cubicBezTo>
                    <a:pt x="4955" y="116"/>
                    <a:pt x="4949" y="115"/>
                    <a:pt x="4942" y="115"/>
                  </a:cubicBezTo>
                  <a:cubicBezTo>
                    <a:pt x="4930" y="115"/>
                    <a:pt x="4919" y="120"/>
                    <a:pt x="4913" y="132"/>
                  </a:cubicBezTo>
                  <a:cubicBezTo>
                    <a:pt x="4904" y="154"/>
                    <a:pt x="4909" y="171"/>
                    <a:pt x="4926" y="180"/>
                  </a:cubicBezTo>
                  <a:cubicBezTo>
                    <a:pt x="4943" y="188"/>
                    <a:pt x="4961" y="192"/>
                    <a:pt x="4979" y="192"/>
                  </a:cubicBezTo>
                  <a:cubicBezTo>
                    <a:pt x="5036" y="192"/>
                    <a:pt x="5099" y="157"/>
                    <a:pt x="5151" y="128"/>
                  </a:cubicBezTo>
                  <a:cubicBezTo>
                    <a:pt x="5169" y="119"/>
                    <a:pt x="5182" y="110"/>
                    <a:pt x="5195" y="102"/>
                  </a:cubicBezTo>
                  <a:cubicBezTo>
                    <a:pt x="5239" y="82"/>
                    <a:pt x="5287" y="73"/>
                    <a:pt x="5335" y="73"/>
                  </a:cubicBezTo>
                  <a:cubicBezTo>
                    <a:pt x="5394" y="73"/>
                    <a:pt x="5454" y="88"/>
                    <a:pt x="5507" y="119"/>
                  </a:cubicBezTo>
                  <a:cubicBezTo>
                    <a:pt x="5663" y="210"/>
                    <a:pt x="5715" y="414"/>
                    <a:pt x="5620" y="570"/>
                  </a:cubicBezTo>
                  <a:cubicBezTo>
                    <a:pt x="5533" y="722"/>
                    <a:pt x="5498" y="730"/>
                    <a:pt x="5147" y="817"/>
                  </a:cubicBezTo>
                  <a:lnTo>
                    <a:pt x="5130" y="821"/>
                  </a:lnTo>
                  <a:cubicBezTo>
                    <a:pt x="5112" y="826"/>
                    <a:pt x="5095" y="834"/>
                    <a:pt x="4913" y="1164"/>
                  </a:cubicBezTo>
                  <a:cubicBezTo>
                    <a:pt x="4780" y="1088"/>
                    <a:pt x="4636" y="1052"/>
                    <a:pt x="4494" y="1052"/>
                  </a:cubicBezTo>
                  <a:cubicBezTo>
                    <a:pt x="4419" y="1052"/>
                    <a:pt x="4344" y="1062"/>
                    <a:pt x="4271" y="1082"/>
                  </a:cubicBezTo>
                  <a:cubicBezTo>
                    <a:pt x="4067" y="1137"/>
                    <a:pt x="3333" y="1455"/>
                    <a:pt x="3080" y="1455"/>
                  </a:cubicBezTo>
                  <a:cubicBezTo>
                    <a:pt x="3075" y="1455"/>
                    <a:pt x="3071" y="1455"/>
                    <a:pt x="3066" y="1454"/>
                  </a:cubicBezTo>
                  <a:cubicBezTo>
                    <a:pt x="2654" y="1437"/>
                    <a:pt x="2225" y="1420"/>
                    <a:pt x="1843" y="1398"/>
                  </a:cubicBezTo>
                  <a:cubicBezTo>
                    <a:pt x="1163" y="1359"/>
                    <a:pt x="703" y="1285"/>
                    <a:pt x="677" y="1281"/>
                  </a:cubicBezTo>
                  <a:cubicBezTo>
                    <a:pt x="651" y="1278"/>
                    <a:pt x="624" y="1276"/>
                    <a:pt x="598" y="1276"/>
                  </a:cubicBezTo>
                  <a:cubicBezTo>
                    <a:pt x="386" y="1276"/>
                    <a:pt x="181" y="1383"/>
                    <a:pt x="66" y="1576"/>
                  </a:cubicBezTo>
                  <a:cubicBezTo>
                    <a:pt x="35" y="1628"/>
                    <a:pt x="14" y="1680"/>
                    <a:pt x="1" y="1732"/>
                  </a:cubicBezTo>
                  <a:lnTo>
                    <a:pt x="317" y="1736"/>
                  </a:lnTo>
                  <a:lnTo>
                    <a:pt x="6673" y="5508"/>
                  </a:lnTo>
                  <a:lnTo>
                    <a:pt x="6825" y="5781"/>
                  </a:lnTo>
                  <a:cubicBezTo>
                    <a:pt x="6868" y="5742"/>
                    <a:pt x="6903" y="5699"/>
                    <a:pt x="6933" y="5647"/>
                  </a:cubicBezTo>
                  <a:cubicBezTo>
                    <a:pt x="7063" y="5430"/>
                    <a:pt x="7042" y="5166"/>
                    <a:pt x="6899" y="4971"/>
                  </a:cubicBezTo>
                  <a:cubicBezTo>
                    <a:pt x="6881" y="4949"/>
                    <a:pt x="6600" y="4580"/>
                    <a:pt x="6235" y="4004"/>
                  </a:cubicBezTo>
                  <a:cubicBezTo>
                    <a:pt x="6036" y="3679"/>
                    <a:pt x="5815" y="3314"/>
                    <a:pt x="5598" y="2959"/>
                  </a:cubicBezTo>
                  <a:cubicBezTo>
                    <a:pt x="5477" y="2755"/>
                    <a:pt x="5399" y="1931"/>
                    <a:pt x="5351" y="1723"/>
                  </a:cubicBezTo>
                  <a:cubicBezTo>
                    <a:pt x="5303" y="1511"/>
                    <a:pt x="5173" y="1320"/>
                    <a:pt x="4974" y="1199"/>
                  </a:cubicBezTo>
                  <a:cubicBezTo>
                    <a:pt x="5052" y="1064"/>
                    <a:pt x="5130" y="921"/>
                    <a:pt x="5156" y="891"/>
                  </a:cubicBezTo>
                  <a:lnTo>
                    <a:pt x="5164" y="886"/>
                  </a:lnTo>
                  <a:cubicBezTo>
                    <a:pt x="5524" y="795"/>
                    <a:pt x="5576" y="782"/>
                    <a:pt x="5685" y="605"/>
                  </a:cubicBezTo>
                  <a:cubicBezTo>
                    <a:pt x="5797" y="418"/>
                    <a:pt x="5732" y="171"/>
                    <a:pt x="5542" y="58"/>
                  </a:cubicBezTo>
                  <a:cubicBezTo>
                    <a:pt x="5480" y="20"/>
                    <a:pt x="5408" y="0"/>
                    <a:pt x="5337" y="0"/>
                  </a:cubicBezTo>
                  <a:close/>
                </a:path>
              </a:pathLst>
            </a:custGeom>
            <a:solidFill>
              <a:srgbClr val="FF3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18;p15">
              <a:extLst>
                <a:ext uri="{FF2B5EF4-FFF2-40B4-BE49-F238E27FC236}">
                  <a16:creationId xmlns:a16="http://schemas.microsoft.com/office/drawing/2014/main" id="{DA9C34E8-4CDC-45DF-8714-5084B97B8F84}"/>
                </a:ext>
              </a:extLst>
            </p:cNvPr>
            <p:cNvSpPr/>
            <p:nvPr/>
          </p:nvSpPr>
          <p:spPr>
            <a:xfrm>
              <a:off x="827345" y="3706588"/>
              <a:ext cx="1379753" cy="767149"/>
            </a:xfrm>
            <a:custGeom>
              <a:avLst/>
              <a:gdLst/>
              <a:ahLst/>
              <a:cxnLst/>
              <a:rect l="l" t="t" r="r" b="b"/>
              <a:pathLst>
                <a:path w="7784" h="4328" extrusionOk="0">
                  <a:moveTo>
                    <a:pt x="707" y="486"/>
                  </a:moveTo>
                  <a:cubicBezTo>
                    <a:pt x="829" y="486"/>
                    <a:pt x="924" y="594"/>
                    <a:pt x="924" y="729"/>
                  </a:cubicBezTo>
                  <a:lnTo>
                    <a:pt x="924" y="3460"/>
                  </a:lnTo>
                  <a:cubicBezTo>
                    <a:pt x="924" y="3595"/>
                    <a:pt x="829" y="3703"/>
                    <a:pt x="707" y="3703"/>
                  </a:cubicBezTo>
                  <a:cubicBezTo>
                    <a:pt x="590" y="3703"/>
                    <a:pt x="491" y="3595"/>
                    <a:pt x="491" y="3460"/>
                  </a:cubicBezTo>
                  <a:lnTo>
                    <a:pt x="491" y="729"/>
                  </a:lnTo>
                  <a:cubicBezTo>
                    <a:pt x="491" y="594"/>
                    <a:pt x="590" y="486"/>
                    <a:pt x="707" y="486"/>
                  </a:cubicBezTo>
                  <a:close/>
                  <a:moveTo>
                    <a:pt x="1995" y="486"/>
                  </a:moveTo>
                  <a:cubicBezTo>
                    <a:pt x="2116" y="486"/>
                    <a:pt x="2212" y="594"/>
                    <a:pt x="2212" y="729"/>
                  </a:cubicBezTo>
                  <a:lnTo>
                    <a:pt x="2212" y="3460"/>
                  </a:lnTo>
                  <a:cubicBezTo>
                    <a:pt x="2212" y="3595"/>
                    <a:pt x="2116" y="3703"/>
                    <a:pt x="1995" y="3703"/>
                  </a:cubicBezTo>
                  <a:cubicBezTo>
                    <a:pt x="1874" y="3703"/>
                    <a:pt x="1778" y="3595"/>
                    <a:pt x="1778" y="3460"/>
                  </a:cubicBezTo>
                  <a:lnTo>
                    <a:pt x="1778" y="729"/>
                  </a:lnTo>
                  <a:cubicBezTo>
                    <a:pt x="1778" y="594"/>
                    <a:pt x="1874" y="486"/>
                    <a:pt x="1995" y="486"/>
                  </a:cubicBezTo>
                  <a:close/>
                  <a:moveTo>
                    <a:pt x="3283" y="486"/>
                  </a:moveTo>
                  <a:cubicBezTo>
                    <a:pt x="3400" y="486"/>
                    <a:pt x="3500" y="594"/>
                    <a:pt x="3500" y="729"/>
                  </a:cubicBezTo>
                  <a:lnTo>
                    <a:pt x="3500" y="3460"/>
                  </a:lnTo>
                  <a:cubicBezTo>
                    <a:pt x="3500" y="3595"/>
                    <a:pt x="3400" y="3703"/>
                    <a:pt x="3283" y="3703"/>
                  </a:cubicBezTo>
                  <a:cubicBezTo>
                    <a:pt x="3161" y="3703"/>
                    <a:pt x="3066" y="3595"/>
                    <a:pt x="3066" y="3460"/>
                  </a:cubicBezTo>
                  <a:lnTo>
                    <a:pt x="3066" y="729"/>
                  </a:lnTo>
                  <a:cubicBezTo>
                    <a:pt x="3066" y="594"/>
                    <a:pt x="3161" y="486"/>
                    <a:pt x="3283" y="486"/>
                  </a:cubicBezTo>
                  <a:close/>
                  <a:moveTo>
                    <a:pt x="4566" y="486"/>
                  </a:moveTo>
                  <a:cubicBezTo>
                    <a:pt x="4688" y="486"/>
                    <a:pt x="4783" y="594"/>
                    <a:pt x="4783" y="729"/>
                  </a:cubicBezTo>
                  <a:lnTo>
                    <a:pt x="4783" y="3460"/>
                  </a:lnTo>
                  <a:cubicBezTo>
                    <a:pt x="4783" y="3595"/>
                    <a:pt x="4688" y="3703"/>
                    <a:pt x="4566" y="3703"/>
                  </a:cubicBezTo>
                  <a:cubicBezTo>
                    <a:pt x="4449" y="3703"/>
                    <a:pt x="4349" y="3595"/>
                    <a:pt x="4349" y="3460"/>
                  </a:cubicBezTo>
                  <a:lnTo>
                    <a:pt x="4349" y="729"/>
                  </a:lnTo>
                  <a:cubicBezTo>
                    <a:pt x="4349" y="594"/>
                    <a:pt x="4449" y="486"/>
                    <a:pt x="4566" y="486"/>
                  </a:cubicBezTo>
                  <a:close/>
                  <a:moveTo>
                    <a:pt x="5854" y="486"/>
                  </a:moveTo>
                  <a:cubicBezTo>
                    <a:pt x="5975" y="486"/>
                    <a:pt x="6071" y="594"/>
                    <a:pt x="6071" y="729"/>
                  </a:cubicBezTo>
                  <a:lnTo>
                    <a:pt x="6071" y="3460"/>
                  </a:lnTo>
                  <a:cubicBezTo>
                    <a:pt x="6071" y="3595"/>
                    <a:pt x="5975" y="3703"/>
                    <a:pt x="5854" y="3703"/>
                  </a:cubicBezTo>
                  <a:cubicBezTo>
                    <a:pt x="5732" y="3703"/>
                    <a:pt x="5637" y="3595"/>
                    <a:pt x="5637" y="3460"/>
                  </a:cubicBezTo>
                  <a:lnTo>
                    <a:pt x="5637" y="729"/>
                  </a:lnTo>
                  <a:cubicBezTo>
                    <a:pt x="5637" y="594"/>
                    <a:pt x="5732" y="486"/>
                    <a:pt x="5854" y="486"/>
                  </a:cubicBezTo>
                  <a:close/>
                  <a:moveTo>
                    <a:pt x="7050" y="486"/>
                  </a:moveTo>
                  <a:cubicBezTo>
                    <a:pt x="7168" y="486"/>
                    <a:pt x="7267" y="594"/>
                    <a:pt x="7267" y="729"/>
                  </a:cubicBezTo>
                  <a:lnTo>
                    <a:pt x="7267" y="3460"/>
                  </a:lnTo>
                  <a:cubicBezTo>
                    <a:pt x="7267" y="3595"/>
                    <a:pt x="7168" y="3703"/>
                    <a:pt x="7050" y="3703"/>
                  </a:cubicBezTo>
                  <a:cubicBezTo>
                    <a:pt x="6929" y="3703"/>
                    <a:pt x="6834" y="3595"/>
                    <a:pt x="6834" y="3460"/>
                  </a:cubicBezTo>
                  <a:lnTo>
                    <a:pt x="6834" y="729"/>
                  </a:lnTo>
                  <a:cubicBezTo>
                    <a:pt x="6834" y="594"/>
                    <a:pt x="6929" y="486"/>
                    <a:pt x="7050" y="486"/>
                  </a:cubicBezTo>
                  <a:close/>
                  <a:moveTo>
                    <a:pt x="1" y="0"/>
                  </a:moveTo>
                  <a:lnTo>
                    <a:pt x="1" y="3495"/>
                  </a:lnTo>
                  <a:cubicBezTo>
                    <a:pt x="1" y="3954"/>
                    <a:pt x="373" y="4327"/>
                    <a:pt x="833" y="4327"/>
                  </a:cubicBezTo>
                  <a:lnTo>
                    <a:pt x="6955" y="4327"/>
                  </a:lnTo>
                  <a:cubicBezTo>
                    <a:pt x="7415" y="4327"/>
                    <a:pt x="7783" y="3954"/>
                    <a:pt x="7783" y="3495"/>
                  </a:cubicBezTo>
                  <a:lnTo>
                    <a:pt x="778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19;p15">
              <a:extLst>
                <a:ext uri="{FF2B5EF4-FFF2-40B4-BE49-F238E27FC236}">
                  <a16:creationId xmlns:a16="http://schemas.microsoft.com/office/drawing/2014/main" id="{851F6609-902A-4B85-9851-F3B72794468C}"/>
                </a:ext>
              </a:extLst>
            </p:cNvPr>
            <p:cNvSpPr/>
            <p:nvPr/>
          </p:nvSpPr>
          <p:spPr>
            <a:xfrm>
              <a:off x="775942" y="3479881"/>
              <a:ext cx="1483447" cy="226883"/>
            </a:xfrm>
            <a:custGeom>
              <a:avLst/>
              <a:gdLst/>
              <a:ahLst/>
              <a:cxnLst/>
              <a:rect l="l" t="t" r="r" b="b"/>
              <a:pathLst>
                <a:path w="8369" h="1280" extrusionOk="0">
                  <a:moveTo>
                    <a:pt x="0" y="0"/>
                  </a:moveTo>
                  <a:lnTo>
                    <a:pt x="0" y="1279"/>
                  </a:lnTo>
                  <a:lnTo>
                    <a:pt x="8368" y="1279"/>
                  </a:lnTo>
                  <a:lnTo>
                    <a:pt x="8368" y="0"/>
                  </a:lnTo>
                  <a:close/>
                </a:path>
              </a:pathLst>
            </a:custGeom>
            <a:solidFill>
              <a:srgbClr val="FFE0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20;p15">
              <a:extLst>
                <a:ext uri="{FF2B5EF4-FFF2-40B4-BE49-F238E27FC236}">
                  <a16:creationId xmlns:a16="http://schemas.microsoft.com/office/drawing/2014/main" id="{DBE735D6-D576-493F-AFED-06B08410E4ED}"/>
                </a:ext>
              </a:extLst>
            </p:cNvPr>
            <p:cNvSpPr/>
            <p:nvPr/>
          </p:nvSpPr>
          <p:spPr>
            <a:xfrm>
              <a:off x="827345" y="3706588"/>
              <a:ext cx="1379753" cy="49276"/>
            </a:xfrm>
            <a:custGeom>
              <a:avLst/>
              <a:gdLst/>
              <a:ahLst/>
              <a:cxnLst/>
              <a:rect l="l" t="t" r="r" b="b"/>
              <a:pathLst>
                <a:path w="7784" h="278" extrusionOk="0">
                  <a:moveTo>
                    <a:pt x="1" y="0"/>
                  </a:moveTo>
                  <a:lnTo>
                    <a:pt x="1" y="278"/>
                  </a:lnTo>
                  <a:lnTo>
                    <a:pt x="7783" y="278"/>
                  </a:lnTo>
                  <a:lnTo>
                    <a:pt x="7783" y="0"/>
                  </a:lnTo>
                  <a:close/>
                </a:path>
              </a:pathLst>
            </a:custGeom>
            <a:solidFill>
              <a:srgbClr val="111A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21;p15">
              <a:extLst>
                <a:ext uri="{FF2B5EF4-FFF2-40B4-BE49-F238E27FC236}">
                  <a16:creationId xmlns:a16="http://schemas.microsoft.com/office/drawing/2014/main" id="{477A0675-3EB2-4DC6-B934-6A5005B37C3F}"/>
                </a:ext>
              </a:extLst>
            </p:cNvPr>
            <p:cNvSpPr/>
            <p:nvPr/>
          </p:nvSpPr>
          <p:spPr>
            <a:xfrm>
              <a:off x="964895" y="3090986"/>
              <a:ext cx="508899" cy="498080"/>
            </a:xfrm>
            <a:custGeom>
              <a:avLst/>
              <a:gdLst/>
              <a:ahLst/>
              <a:cxnLst/>
              <a:rect l="l" t="t" r="r" b="b"/>
              <a:pathLst>
                <a:path w="2871" h="2810" extrusionOk="0">
                  <a:moveTo>
                    <a:pt x="2531" y="0"/>
                  </a:moveTo>
                  <a:cubicBezTo>
                    <a:pt x="2453" y="0"/>
                    <a:pt x="2375" y="31"/>
                    <a:pt x="2316" y="91"/>
                  </a:cubicBezTo>
                  <a:lnTo>
                    <a:pt x="122" y="2285"/>
                  </a:lnTo>
                  <a:cubicBezTo>
                    <a:pt x="1" y="2402"/>
                    <a:pt x="1" y="2597"/>
                    <a:pt x="122" y="2719"/>
                  </a:cubicBezTo>
                  <a:cubicBezTo>
                    <a:pt x="183" y="2780"/>
                    <a:pt x="262" y="2810"/>
                    <a:pt x="341" y="2810"/>
                  </a:cubicBezTo>
                  <a:cubicBezTo>
                    <a:pt x="419" y="2810"/>
                    <a:pt x="497" y="2780"/>
                    <a:pt x="556" y="2719"/>
                  </a:cubicBezTo>
                  <a:lnTo>
                    <a:pt x="2750" y="525"/>
                  </a:lnTo>
                  <a:cubicBezTo>
                    <a:pt x="2871" y="408"/>
                    <a:pt x="2871" y="213"/>
                    <a:pt x="2750" y="91"/>
                  </a:cubicBezTo>
                  <a:cubicBezTo>
                    <a:pt x="2689" y="31"/>
                    <a:pt x="2610" y="0"/>
                    <a:pt x="253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22;p15">
              <a:extLst>
                <a:ext uri="{FF2B5EF4-FFF2-40B4-BE49-F238E27FC236}">
                  <a16:creationId xmlns:a16="http://schemas.microsoft.com/office/drawing/2014/main" id="{03580A8A-B20B-4697-9BBE-C21F869B3CB4}"/>
                </a:ext>
              </a:extLst>
            </p:cNvPr>
            <p:cNvSpPr/>
            <p:nvPr/>
          </p:nvSpPr>
          <p:spPr>
            <a:xfrm>
              <a:off x="1561355" y="3090986"/>
              <a:ext cx="508190" cy="498080"/>
            </a:xfrm>
            <a:custGeom>
              <a:avLst/>
              <a:gdLst/>
              <a:ahLst/>
              <a:cxnLst/>
              <a:rect l="l" t="t" r="r" b="b"/>
              <a:pathLst>
                <a:path w="2867" h="2810" extrusionOk="0">
                  <a:moveTo>
                    <a:pt x="340" y="0"/>
                  </a:moveTo>
                  <a:cubicBezTo>
                    <a:pt x="261" y="0"/>
                    <a:pt x="182" y="31"/>
                    <a:pt x="122" y="91"/>
                  </a:cubicBezTo>
                  <a:cubicBezTo>
                    <a:pt x="0" y="213"/>
                    <a:pt x="0" y="408"/>
                    <a:pt x="122" y="525"/>
                  </a:cubicBezTo>
                  <a:lnTo>
                    <a:pt x="2311" y="2719"/>
                  </a:lnTo>
                  <a:cubicBezTo>
                    <a:pt x="2372" y="2780"/>
                    <a:pt x="2451" y="2810"/>
                    <a:pt x="2530" y="2810"/>
                  </a:cubicBezTo>
                  <a:cubicBezTo>
                    <a:pt x="2609" y="2810"/>
                    <a:pt x="2688" y="2780"/>
                    <a:pt x="2749" y="2719"/>
                  </a:cubicBezTo>
                  <a:cubicBezTo>
                    <a:pt x="2866" y="2597"/>
                    <a:pt x="2866" y="2402"/>
                    <a:pt x="2749" y="2285"/>
                  </a:cubicBezTo>
                  <a:lnTo>
                    <a:pt x="555" y="91"/>
                  </a:lnTo>
                  <a:cubicBezTo>
                    <a:pt x="497" y="31"/>
                    <a:pt x="419" y="0"/>
                    <a:pt x="34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23;p15">
              <a:extLst>
                <a:ext uri="{FF2B5EF4-FFF2-40B4-BE49-F238E27FC236}">
                  <a16:creationId xmlns:a16="http://schemas.microsoft.com/office/drawing/2014/main" id="{E864F720-FC74-4A5E-BE6D-61F67CCE142D}"/>
                </a:ext>
              </a:extLst>
            </p:cNvPr>
            <p:cNvSpPr/>
            <p:nvPr/>
          </p:nvSpPr>
          <p:spPr>
            <a:xfrm>
              <a:off x="2044727" y="3556631"/>
              <a:ext cx="1138332" cy="1033914"/>
            </a:xfrm>
            <a:custGeom>
              <a:avLst/>
              <a:gdLst/>
              <a:ahLst/>
              <a:cxnLst/>
              <a:rect l="l" t="t" r="r" b="b"/>
              <a:pathLst>
                <a:path w="6422" h="5833" extrusionOk="0">
                  <a:moveTo>
                    <a:pt x="516" y="1"/>
                  </a:moveTo>
                  <a:lnTo>
                    <a:pt x="0" y="5832"/>
                  </a:lnTo>
                  <a:lnTo>
                    <a:pt x="6422" y="5832"/>
                  </a:lnTo>
                  <a:lnTo>
                    <a:pt x="594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24;p15">
              <a:extLst>
                <a:ext uri="{FF2B5EF4-FFF2-40B4-BE49-F238E27FC236}">
                  <a16:creationId xmlns:a16="http://schemas.microsoft.com/office/drawing/2014/main" id="{EDBB56C8-E3C1-41E8-9C9E-46D52DD3BFF1}"/>
                </a:ext>
              </a:extLst>
            </p:cNvPr>
            <p:cNvSpPr/>
            <p:nvPr/>
          </p:nvSpPr>
          <p:spPr>
            <a:xfrm>
              <a:off x="2349781" y="3648094"/>
              <a:ext cx="71611" cy="71610"/>
            </a:xfrm>
            <a:custGeom>
              <a:avLst/>
              <a:gdLst/>
              <a:ahLst/>
              <a:cxnLst/>
              <a:rect l="l" t="t" r="r" b="b"/>
              <a:pathLst>
                <a:path w="404" h="404" extrusionOk="0">
                  <a:moveTo>
                    <a:pt x="200" y="1"/>
                  </a:moveTo>
                  <a:cubicBezTo>
                    <a:pt x="92" y="1"/>
                    <a:pt x="1" y="92"/>
                    <a:pt x="1" y="200"/>
                  </a:cubicBezTo>
                  <a:cubicBezTo>
                    <a:pt x="1" y="313"/>
                    <a:pt x="92" y="404"/>
                    <a:pt x="200" y="404"/>
                  </a:cubicBezTo>
                  <a:cubicBezTo>
                    <a:pt x="313" y="404"/>
                    <a:pt x="404" y="313"/>
                    <a:pt x="404" y="200"/>
                  </a:cubicBezTo>
                  <a:cubicBezTo>
                    <a:pt x="404" y="92"/>
                    <a:pt x="313" y="1"/>
                    <a:pt x="200" y="1"/>
                  </a:cubicBezTo>
                  <a:close/>
                </a:path>
              </a:pathLst>
            </a:custGeom>
            <a:solidFill>
              <a:srgbClr val="DA62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25;p15">
              <a:extLst>
                <a:ext uri="{FF2B5EF4-FFF2-40B4-BE49-F238E27FC236}">
                  <a16:creationId xmlns:a16="http://schemas.microsoft.com/office/drawing/2014/main" id="{2B2C5D71-E2BA-4BFA-B626-69A4D4A2CFB9}"/>
                </a:ext>
              </a:extLst>
            </p:cNvPr>
            <p:cNvSpPr/>
            <p:nvPr/>
          </p:nvSpPr>
          <p:spPr>
            <a:xfrm>
              <a:off x="2837762" y="3648094"/>
              <a:ext cx="71788" cy="71610"/>
            </a:xfrm>
            <a:custGeom>
              <a:avLst/>
              <a:gdLst/>
              <a:ahLst/>
              <a:cxnLst/>
              <a:rect l="l" t="t" r="r" b="b"/>
              <a:pathLst>
                <a:path w="405" h="404" extrusionOk="0">
                  <a:moveTo>
                    <a:pt x="205" y="1"/>
                  </a:moveTo>
                  <a:cubicBezTo>
                    <a:pt x="92" y="1"/>
                    <a:pt x="1" y="92"/>
                    <a:pt x="1" y="200"/>
                  </a:cubicBezTo>
                  <a:cubicBezTo>
                    <a:pt x="1" y="313"/>
                    <a:pt x="92" y="404"/>
                    <a:pt x="205" y="404"/>
                  </a:cubicBezTo>
                  <a:cubicBezTo>
                    <a:pt x="317" y="404"/>
                    <a:pt x="404" y="313"/>
                    <a:pt x="404" y="200"/>
                  </a:cubicBezTo>
                  <a:cubicBezTo>
                    <a:pt x="404" y="92"/>
                    <a:pt x="317" y="1"/>
                    <a:pt x="205" y="1"/>
                  </a:cubicBezTo>
                  <a:close/>
                </a:path>
              </a:pathLst>
            </a:custGeom>
            <a:solidFill>
              <a:srgbClr val="DA62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26;p15">
              <a:extLst>
                <a:ext uri="{FF2B5EF4-FFF2-40B4-BE49-F238E27FC236}">
                  <a16:creationId xmlns:a16="http://schemas.microsoft.com/office/drawing/2014/main" id="{AC3EB0D6-5D19-41C8-9755-8C5505962068}"/>
                </a:ext>
              </a:extLst>
            </p:cNvPr>
            <p:cNvSpPr/>
            <p:nvPr/>
          </p:nvSpPr>
          <p:spPr>
            <a:xfrm>
              <a:off x="2365202" y="3664224"/>
              <a:ext cx="527334" cy="392969"/>
            </a:xfrm>
            <a:custGeom>
              <a:avLst/>
              <a:gdLst/>
              <a:ahLst/>
              <a:cxnLst/>
              <a:rect l="l" t="t" r="r" b="b"/>
              <a:pathLst>
                <a:path w="2975" h="2217" extrusionOk="0">
                  <a:moveTo>
                    <a:pt x="109" y="1"/>
                  </a:moveTo>
                  <a:cubicBezTo>
                    <a:pt x="48" y="1"/>
                    <a:pt x="0" y="49"/>
                    <a:pt x="0" y="109"/>
                  </a:cubicBezTo>
                  <a:lnTo>
                    <a:pt x="0" y="842"/>
                  </a:lnTo>
                  <a:cubicBezTo>
                    <a:pt x="0" y="1601"/>
                    <a:pt x="560" y="2216"/>
                    <a:pt x="1245" y="2216"/>
                  </a:cubicBezTo>
                  <a:lnTo>
                    <a:pt x="1726" y="2216"/>
                  </a:lnTo>
                  <a:cubicBezTo>
                    <a:pt x="2415" y="2216"/>
                    <a:pt x="2975" y="1601"/>
                    <a:pt x="2975" y="842"/>
                  </a:cubicBezTo>
                  <a:lnTo>
                    <a:pt x="2975" y="109"/>
                  </a:lnTo>
                  <a:cubicBezTo>
                    <a:pt x="2975" y="49"/>
                    <a:pt x="2923" y="1"/>
                    <a:pt x="2862" y="1"/>
                  </a:cubicBezTo>
                  <a:cubicBezTo>
                    <a:pt x="2801" y="1"/>
                    <a:pt x="2754" y="49"/>
                    <a:pt x="2754" y="109"/>
                  </a:cubicBezTo>
                  <a:lnTo>
                    <a:pt x="2754" y="842"/>
                  </a:lnTo>
                  <a:cubicBezTo>
                    <a:pt x="2754" y="1479"/>
                    <a:pt x="2294" y="2000"/>
                    <a:pt x="1726" y="2000"/>
                  </a:cubicBezTo>
                  <a:lnTo>
                    <a:pt x="1245" y="2000"/>
                  </a:lnTo>
                  <a:cubicBezTo>
                    <a:pt x="677" y="2000"/>
                    <a:pt x="217" y="1479"/>
                    <a:pt x="217" y="842"/>
                  </a:cubicBezTo>
                  <a:lnTo>
                    <a:pt x="217" y="109"/>
                  </a:lnTo>
                  <a:cubicBezTo>
                    <a:pt x="217" y="49"/>
                    <a:pt x="169" y="1"/>
                    <a:pt x="109" y="1"/>
                  </a:cubicBezTo>
                  <a:close/>
                </a:path>
              </a:pathLst>
            </a:custGeom>
            <a:solidFill>
              <a:srgbClr val="9E2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27;p15">
              <a:extLst>
                <a:ext uri="{FF2B5EF4-FFF2-40B4-BE49-F238E27FC236}">
                  <a16:creationId xmlns:a16="http://schemas.microsoft.com/office/drawing/2014/main" id="{52A0ADF6-7A5C-4028-B23F-49FAC731F7C0}"/>
                </a:ext>
              </a:extLst>
            </p:cNvPr>
            <p:cNvSpPr/>
            <p:nvPr/>
          </p:nvSpPr>
          <p:spPr>
            <a:xfrm>
              <a:off x="2365911" y="3665111"/>
              <a:ext cx="525029" cy="354328"/>
            </a:xfrm>
            <a:custGeom>
              <a:avLst/>
              <a:gdLst/>
              <a:ahLst/>
              <a:cxnLst/>
              <a:rect l="l" t="t" r="r" b="b"/>
              <a:pathLst>
                <a:path w="2962" h="1999" extrusionOk="0">
                  <a:moveTo>
                    <a:pt x="105" y="0"/>
                  </a:moveTo>
                  <a:cubicBezTo>
                    <a:pt x="48" y="0"/>
                    <a:pt x="1" y="48"/>
                    <a:pt x="1" y="104"/>
                  </a:cubicBezTo>
                  <a:lnTo>
                    <a:pt x="1" y="759"/>
                  </a:lnTo>
                  <a:cubicBezTo>
                    <a:pt x="1" y="1444"/>
                    <a:pt x="556" y="1999"/>
                    <a:pt x="1241" y="1999"/>
                  </a:cubicBezTo>
                  <a:lnTo>
                    <a:pt x="1722" y="1999"/>
                  </a:lnTo>
                  <a:cubicBezTo>
                    <a:pt x="2407" y="1999"/>
                    <a:pt x="2962" y="1444"/>
                    <a:pt x="2962" y="759"/>
                  </a:cubicBezTo>
                  <a:lnTo>
                    <a:pt x="2962" y="104"/>
                  </a:lnTo>
                  <a:cubicBezTo>
                    <a:pt x="2962" y="48"/>
                    <a:pt x="2919" y="0"/>
                    <a:pt x="2858" y="0"/>
                  </a:cubicBezTo>
                  <a:cubicBezTo>
                    <a:pt x="2802" y="0"/>
                    <a:pt x="2754" y="48"/>
                    <a:pt x="2754" y="104"/>
                  </a:cubicBezTo>
                  <a:lnTo>
                    <a:pt x="2754" y="759"/>
                  </a:lnTo>
                  <a:cubicBezTo>
                    <a:pt x="2754" y="1331"/>
                    <a:pt x="2294" y="1795"/>
                    <a:pt x="1722" y="1795"/>
                  </a:cubicBezTo>
                  <a:lnTo>
                    <a:pt x="1241" y="1795"/>
                  </a:lnTo>
                  <a:cubicBezTo>
                    <a:pt x="673" y="1795"/>
                    <a:pt x="209" y="1331"/>
                    <a:pt x="209" y="759"/>
                  </a:cubicBezTo>
                  <a:lnTo>
                    <a:pt x="209" y="104"/>
                  </a:lnTo>
                  <a:cubicBezTo>
                    <a:pt x="209" y="48"/>
                    <a:pt x="161" y="0"/>
                    <a:pt x="10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28;p15">
              <a:extLst>
                <a:ext uri="{FF2B5EF4-FFF2-40B4-BE49-F238E27FC236}">
                  <a16:creationId xmlns:a16="http://schemas.microsoft.com/office/drawing/2014/main" id="{8F013656-A9DF-4454-B2F2-C97D1B44014B}"/>
                </a:ext>
              </a:extLst>
            </p:cNvPr>
            <p:cNvSpPr/>
            <p:nvPr/>
          </p:nvSpPr>
          <p:spPr>
            <a:xfrm>
              <a:off x="2840953" y="4158230"/>
              <a:ext cx="571825" cy="381802"/>
            </a:xfrm>
            <a:custGeom>
              <a:avLst/>
              <a:gdLst/>
              <a:ahLst/>
              <a:cxnLst/>
              <a:rect l="l" t="t" r="r" b="b"/>
              <a:pathLst>
                <a:path w="3226" h="2154" extrusionOk="0">
                  <a:moveTo>
                    <a:pt x="2890" y="0"/>
                  </a:moveTo>
                  <a:cubicBezTo>
                    <a:pt x="2885" y="0"/>
                    <a:pt x="2880" y="1"/>
                    <a:pt x="2875" y="2"/>
                  </a:cubicBezTo>
                  <a:lnTo>
                    <a:pt x="91" y="422"/>
                  </a:lnTo>
                  <a:cubicBezTo>
                    <a:pt x="35" y="431"/>
                    <a:pt x="0" y="479"/>
                    <a:pt x="9" y="531"/>
                  </a:cubicBezTo>
                  <a:lnTo>
                    <a:pt x="239" y="2070"/>
                  </a:lnTo>
                  <a:cubicBezTo>
                    <a:pt x="246" y="2120"/>
                    <a:pt x="289" y="2154"/>
                    <a:pt x="335" y="2154"/>
                  </a:cubicBezTo>
                  <a:cubicBezTo>
                    <a:pt x="341" y="2154"/>
                    <a:pt x="346" y="2153"/>
                    <a:pt x="351" y="2152"/>
                  </a:cubicBezTo>
                  <a:lnTo>
                    <a:pt x="3135" y="1732"/>
                  </a:lnTo>
                  <a:cubicBezTo>
                    <a:pt x="3191" y="1723"/>
                    <a:pt x="3226" y="1675"/>
                    <a:pt x="3217" y="1623"/>
                  </a:cubicBezTo>
                  <a:lnTo>
                    <a:pt x="2988" y="84"/>
                  </a:lnTo>
                  <a:cubicBezTo>
                    <a:pt x="2980" y="37"/>
                    <a:pt x="2940" y="0"/>
                    <a:pt x="28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29;p15">
              <a:extLst>
                <a:ext uri="{FF2B5EF4-FFF2-40B4-BE49-F238E27FC236}">
                  <a16:creationId xmlns:a16="http://schemas.microsoft.com/office/drawing/2014/main" id="{9BC3591B-721F-4CAC-843B-B2DE5178F7F8}"/>
                </a:ext>
              </a:extLst>
            </p:cNvPr>
            <p:cNvSpPr/>
            <p:nvPr/>
          </p:nvSpPr>
          <p:spPr>
            <a:xfrm>
              <a:off x="2846270" y="4197581"/>
              <a:ext cx="537437" cy="144638"/>
            </a:xfrm>
            <a:custGeom>
              <a:avLst/>
              <a:gdLst/>
              <a:ahLst/>
              <a:cxnLst/>
              <a:rect l="l" t="t" r="r" b="b"/>
              <a:pathLst>
                <a:path w="3032" h="816" extrusionOk="0">
                  <a:moveTo>
                    <a:pt x="2979" y="1"/>
                  </a:moveTo>
                  <a:lnTo>
                    <a:pt x="1" y="447"/>
                  </a:lnTo>
                  <a:lnTo>
                    <a:pt x="53" y="816"/>
                  </a:lnTo>
                  <a:lnTo>
                    <a:pt x="3031" y="365"/>
                  </a:lnTo>
                  <a:lnTo>
                    <a:pt x="2979" y="1"/>
                  </a:lnTo>
                  <a:close/>
                </a:path>
              </a:pathLst>
            </a:custGeom>
            <a:solidFill>
              <a:srgbClr val="4B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130;p15">
              <a:extLst>
                <a:ext uri="{FF2B5EF4-FFF2-40B4-BE49-F238E27FC236}">
                  <a16:creationId xmlns:a16="http://schemas.microsoft.com/office/drawing/2014/main" id="{8ADAE25B-A054-4A4E-B4E6-09586E191847}"/>
                </a:ext>
              </a:extLst>
            </p:cNvPr>
            <p:cNvSpPr/>
            <p:nvPr/>
          </p:nvSpPr>
          <p:spPr>
            <a:xfrm>
              <a:off x="3290469" y="4381393"/>
              <a:ext cx="72497" cy="70724"/>
            </a:xfrm>
            <a:custGeom>
              <a:avLst/>
              <a:gdLst/>
              <a:ahLst/>
              <a:cxnLst/>
              <a:rect l="l" t="t" r="r" b="b"/>
              <a:pathLst>
                <a:path w="409" h="399" extrusionOk="0">
                  <a:moveTo>
                    <a:pt x="356" y="0"/>
                  </a:moveTo>
                  <a:lnTo>
                    <a:pt x="1" y="56"/>
                  </a:lnTo>
                  <a:lnTo>
                    <a:pt x="53" y="399"/>
                  </a:lnTo>
                  <a:lnTo>
                    <a:pt x="408" y="343"/>
                  </a:lnTo>
                  <a:lnTo>
                    <a:pt x="3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131;p15">
              <a:extLst>
                <a:ext uri="{FF2B5EF4-FFF2-40B4-BE49-F238E27FC236}">
                  <a16:creationId xmlns:a16="http://schemas.microsoft.com/office/drawing/2014/main" id="{96995381-635E-46AC-9B3A-5AC789C925E6}"/>
                </a:ext>
              </a:extLst>
            </p:cNvPr>
            <p:cNvSpPr/>
            <p:nvPr/>
          </p:nvSpPr>
          <p:spPr>
            <a:xfrm>
              <a:off x="2905473" y="4395219"/>
              <a:ext cx="367450" cy="114682"/>
            </a:xfrm>
            <a:custGeom>
              <a:avLst/>
              <a:gdLst/>
              <a:ahLst/>
              <a:cxnLst/>
              <a:rect l="l" t="t" r="r" b="b"/>
              <a:pathLst>
                <a:path w="2073" h="647" extrusionOk="0">
                  <a:moveTo>
                    <a:pt x="2021" y="0"/>
                  </a:moveTo>
                  <a:lnTo>
                    <a:pt x="0" y="304"/>
                  </a:lnTo>
                  <a:lnTo>
                    <a:pt x="52" y="646"/>
                  </a:lnTo>
                  <a:lnTo>
                    <a:pt x="2073" y="343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6857F2B7-0819-486C-9979-C4A6C8016F2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45793824"/>
              </p:ext>
            </p:extLst>
          </p:nvPr>
        </p:nvGraphicFramePr>
        <p:xfrm>
          <a:off x="1332060" y="621433"/>
          <a:ext cx="5926137" cy="4957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168" name="Document" r:id="rId3" imgW="5925852" imgH="4957895" progId="Word.Document.12">
                  <p:embed/>
                </p:oleObj>
              </mc:Choice>
              <mc:Fallback>
                <p:oleObj name="Document" r:id="rId3" imgW="5925852" imgH="4957895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332060" y="621433"/>
                        <a:ext cx="5926137" cy="49577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58418105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5EE0F8D-83BE-4E26-A1A6-0E5F132378B8}"/>
              </a:ext>
            </a:extLst>
          </p:cNvPr>
          <p:cNvSpPr txBox="1">
            <a:spLocks/>
          </p:cNvSpPr>
          <p:nvPr/>
        </p:nvSpPr>
        <p:spPr>
          <a:xfrm rot="16200000">
            <a:off x="-2008223" y="2008225"/>
            <a:ext cx="5143502" cy="112705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b" anchorCtr="0">
            <a:normAutofit fontScale="8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6400" dirty="0">
                <a:solidFill>
                  <a:srgbClr val="FF6D2F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CODE CÀI ĐẶT</a:t>
            </a:r>
          </a:p>
        </p:txBody>
      </p:sp>
      <p:sp>
        <p:nvSpPr>
          <p:cNvPr id="4" name="Google Shape;681;p19">
            <a:extLst>
              <a:ext uri="{FF2B5EF4-FFF2-40B4-BE49-F238E27FC236}">
                <a16:creationId xmlns:a16="http://schemas.microsoft.com/office/drawing/2014/main" id="{0A3F050C-AFF7-43CC-8593-88B12780EF5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27055" y="0"/>
            <a:ext cx="8016944" cy="5847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 err="1">
                <a:solidFill>
                  <a:srgbClr val="FF6D2F"/>
                </a:solidFill>
                <a:latin typeface="iCielBC Cubano Normal" panose="00000500000000000000" pitchFamily="50" charset="0"/>
              </a:rPr>
              <a:t>Thêm</a:t>
            </a:r>
            <a:r>
              <a:rPr lang="en-GB" sz="2000" dirty="0">
                <a:solidFill>
                  <a:srgbClr val="FF6D2F"/>
                </a:solidFill>
                <a:latin typeface="iCielBC Cubano Normal" panose="00000500000000000000" pitchFamily="50" charset="0"/>
              </a:rPr>
              <a:t> </a:t>
            </a:r>
            <a:r>
              <a:rPr lang="en-GB" sz="2000" dirty="0" err="1">
                <a:solidFill>
                  <a:srgbClr val="FF6D2F"/>
                </a:solidFill>
                <a:latin typeface="iCielBC Cubano Normal" panose="00000500000000000000" pitchFamily="50" charset="0"/>
              </a:rPr>
              <a:t>thông</a:t>
            </a:r>
            <a:r>
              <a:rPr lang="en-GB" sz="2000" dirty="0">
                <a:solidFill>
                  <a:srgbClr val="FF6D2F"/>
                </a:solidFill>
                <a:latin typeface="iCielBC Cubano Normal" panose="00000500000000000000" pitchFamily="50" charset="0"/>
              </a:rPr>
              <a:t> tin </a:t>
            </a:r>
            <a:r>
              <a:rPr lang="en-GB" sz="2000" dirty="0" err="1">
                <a:solidFill>
                  <a:srgbClr val="FF6D2F"/>
                </a:solidFill>
                <a:latin typeface="iCielBC Cubano Normal" panose="00000500000000000000" pitchFamily="50" charset="0"/>
              </a:rPr>
              <a:t>sản</a:t>
            </a:r>
            <a:r>
              <a:rPr lang="en-GB" sz="2000" dirty="0">
                <a:solidFill>
                  <a:srgbClr val="FF6D2F"/>
                </a:solidFill>
                <a:latin typeface="iCielBC Cubano Normal" panose="00000500000000000000" pitchFamily="50" charset="0"/>
              </a:rPr>
              <a:t> </a:t>
            </a:r>
            <a:r>
              <a:rPr lang="en-GB" sz="2000" dirty="0" err="1">
                <a:solidFill>
                  <a:srgbClr val="FF6D2F"/>
                </a:solidFill>
                <a:latin typeface="iCielBC Cubano Normal" panose="00000500000000000000" pitchFamily="50" charset="0"/>
              </a:rPr>
              <a:t>phẩm</a:t>
            </a:r>
            <a:r>
              <a:rPr lang="en-GB" sz="2000" dirty="0">
                <a:solidFill>
                  <a:srgbClr val="FF6D2F"/>
                </a:solidFill>
                <a:latin typeface="iCielBC Cubano Normal" panose="00000500000000000000" pitchFamily="50" charset="0"/>
              </a:rPr>
              <a:t> </a:t>
            </a:r>
            <a:r>
              <a:rPr lang="en-GB" sz="2000" dirty="0" err="1">
                <a:solidFill>
                  <a:srgbClr val="FF6D2F"/>
                </a:solidFill>
                <a:latin typeface="iCielBC Cubano Normal" panose="00000500000000000000" pitchFamily="50" charset="0"/>
              </a:rPr>
              <a:t>vào</a:t>
            </a:r>
            <a:r>
              <a:rPr lang="en-GB" sz="2000" dirty="0">
                <a:solidFill>
                  <a:srgbClr val="FF6D2F"/>
                </a:solidFill>
                <a:latin typeface="iCielBC Cubano Normal" panose="00000500000000000000" pitchFamily="50" charset="0"/>
              </a:rPr>
              <a:t> </a:t>
            </a:r>
            <a:r>
              <a:rPr lang="en-GB" sz="2000" dirty="0" err="1">
                <a:solidFill>
                  <a:srgbClr val="FF6D2F"/>
                </a:solidFill>
                <a:latin typeface="iCielBC Cubano Normal" panose="00000500000000000000" pitchFamily="50" charset="0"/>
              </a:rPr>
              <a:t>bảng</a:t>
            </a:r>
            <a:r>
              <a:rPr lang="en-GB" sz="2000" dirty="0">
                <a:solidFill>
                  <a:srgbClr val="FF6D2F"/>
                </a:solidFill>
                <a:latin typeface="iCielBC Cubano Normal" panose="00000500000000000000" pitchFamily="50" charset="0"/>
              </a:rPr>
              <a:t> Order </a:t>
            </a:r>
            <a:r>
              <a:rPr lang="en-GB" sz="2000" dirty="0" err="1">
                <a:solidFill>
                  <a:srgbClr val="FF6D2F"/>
                </a:solidFill>
                <a:latin typeface="iCielBC Cubano Normal" panose="00000500000000000000" pitchFamily="50" charset="0"/>
              </a:rPr>
              <a:t>và</a:t>
            </a:r>
            <a:r>
              <a:rPr lang="en-GB" sz="2000" dirty="0">
                <a:solidFill>
                  <a:srgbClr val="FF6D2F"/>
                </a:solidFill>
                <a:latin typeface="iCielBC Cubano Normal" panose="00000500000000000000" pitchFamily="50" charset="0"/>
              </a:rPr>
              <a:t> Detail Order</a:t>
            </a:r>
            <a:endParaRPr sz="2000" dirty="0">
              <a:solidFill>
                <a:srgbClr val="FF6D2F"/>
              </a:solidFill>
              <a:latin typeface="iCielBC Cubano Normal" panose="00000500000000000000" pitchFamily="50" charset="0"/>
            </a:endParaRPr>
          </a:p>
        </p:txBody>
      </p:sp>
      <p:grpSp>
        <p:nvGrpSpPr>
          <p:cNvPr id="5" name="Google Shape;60;p15">
            <a:extLst>
              <a:ext uri="{FF2B5EF4-FFF2-40B4-BE49-F238E27FC236}">
                <a16:creationId xmlns:a16="http://schemas.microsoft.com/office/drawing/2014/main" id="{B5CC559D-A2E1-46D7-97C8-A8A325D77046}"/>
              </a:ext>
            </a:extLst>
          </p:cNvPr>
          <p:cNvGrpSpPr/>
          <p:nvPr/>
        </p:nvGrpSpPr>
        <p:grpSpPr>
          <a:xfrm>
            <a:off x="6850689" y="2992600"/>
            <a:ext cx="2293310" cy="2150900"/>
            <a:chOff x="304800" y="1245775"/>
            <a:chExt cx="3603061" cy="3484627"/>
          </a:xfrm>
        </p:grpSpPr>
        <p:sp>
          <p:nvSpPr>
            <p:cNvPr id="6" name="Google Shape;61;p15">
              <a:extLst>
                <a:ext uri="{FF2B5EF4-FFF2-40B4-BE49-F238E27FC236}">
                  <a16:creationId xmlns:a16="http://schemas.microsoft.com/office/drawing/2014/main" id="{BFCBAC1B-B8C4-41FD-8828-20BAE7FB86E9}"/>
                </a:ext>
              </a:extLst>
            </p:cNvPr>
            <p:cNvSpPr/>
            <p:nvPr/>
          </p:nvSpPr>
          <p:spPr>
            <a:xfrm>
              <a:off x="2856196" y="2873496"/>
              <a:ext cx="291584" cy="384461"/>
            </a:xfrm>
            <a:custGeom>
              <a:avLst/>
              <a:gdLst/>
              <a:ahLst/>
              <a:cxnLst/>
              <a:rect l="l" t="t" r="r" b="b"/>
              <a:pathLst>
                <a:path w="1645" h="2169" extrusionOk="0">
                  <a:moveTo>
                    <a:pt x="963" y="2168"/>
                  </a:moveTo>
                  <a:cubicBezTo>
                    <a:pt x="963" y="2168"/>
                    <a:pt x="196" y="1964"/>
                    <a:pt x="96" y="1262"/>
                  </a:cubicBezTo>
                  <a:cubicBezTo>
                    <a:pt x="1" y="560"/>
                    <a:pt x="239" y="52"/>
                    <a:pt x="291" y="26"/>
                  </a:cubicBezTo>
                  <a:cubicBezTo>
                    <a:pt x="343" y="0"/>
                    <a:pt x="1644" y="1297"/>
                    <a:pt x="963" y="2168"/>
                  </a:cubicBezTo>
                  <a:close/>
                </a:path>
              </a:pathLst>
            </a:custGeom>
            <a:solidFill>
              <a:srgbClr val="72B8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62;p15">
              <a:extLst>
                <a:ext uri="{FF2B5EF4-FFF2-40B4-BE49-F238E27FC236}">
                  <a16:creationId xmlns:a16="http://schemas.microsoft.com/office/drawing/2014/main" id="{3B383F7A-6729-473C-80F0-DED7AFAF7B8C}"/>
                </a:ext>
              </a:extLst>
            </p:cNvPr>
            <p:cNvSpPr/>
            <p:nvPr/>
          </p:nvSpPr>
          <p:spPr>
            <a:xfrm>
              <a:off x="3197411" y="2806671"/>
              <a:ext cx="384466" cy="211462"/>
            </a:xfrm>
            <a:custGeom>
              <a:avLst/>
              <a:gdLst/>
              <a:ahLst/>
              <a:cxnLst/>
              <a:rect l="l" t="t" r="r" b="b"/>
              <a:pathLst>
                <a:path w="2169" h="1193" extrusionOk="0">
                  <a:moveTo>
                    <a:pt x="1" y="898"/>
                  </a:moveTo>
                  <a:cubicBezTo>
                    <a:pt x="1" y="898"/>
                    <a:pt x="313" y="165"/>
                    <a:pt x="1016" y="83"/>
                  </a:cubicBezTo>
                  <a:cubicBezTo>
                    <a:pt x="1722" y="0"/>
                    <a:pt x="2130" y="217"/>
                    <a:pt x="2156" y="269"/>
                  </a:cubicBezTo>
                  <a:cubicBezTo>
                    <a:pt x="2169" y="299"/>
                    <a:pt x="1852" y="794"/>
                    <a:pt x="1315" y="1023"/>
                  </a:cubicBezTo>
                  <a:cubicBezTo>
                    <a:pt x="924" y="1188"/>
                    <a:pt x="356" y="1192"/>
                    <a:pt x="1" y="89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63;p15">
              <a:extLst>
                <a:ext uri="{FF2B5EF4-FFF2-40B4-BE49-F238E27FC236}">
                  <a16:creationId xmlns:a16="http://schemas.microsoft.com/office/drawing/2014/main" id="{59E2E29F-7F15-4CF7-AEF2-59B34B4596AC}"/>
                </a:ext>
              </a:extLst>
            </p:cNvPr>
            <p:cNvSpPr/>
            <p:nvPr/>
          </p:nvSpPr>
          <p:spPr>
            <a:xfrm>
              <a:off x="2990732" y="2585281"/>
              <a:ext cx="302220" cy="373648"/>
            </a:xfrm>
            <a:custGeom>
              <a:avLst/>
              <a:gdLst/>
              <a:ahLst/>
              <a:cxnLst/>
              <a:rect l="l" t="t" r="r" b="b"/>
              <a:pathLst>
                <a:path w="1705" h="2108" extrusionOk="0">
                  <a:moveTo>
                    <a:pt x="1093" y="2108"/>
                  </a:moveTo>
                  <a:cubicBezTo>
                    <a:pt x="1093" y="2108"/>
                    <a:pt x="313" y="1969"/>
                    <a:pt x="157" y="1275"/>
                  </a:cubicBezTo>
                  <a:cubicBezTo>
                    <a:pt x="1" y="581"/>
                    <a:pt x="200" y="61"/>
                    <a:pt x="252" y="31"/>
                  </a:cubicBezTo>
                  <a:cubicBezTo>
                    <a:pt x="300" y="0"/>
                    <a:pt x="1705" y="1188"/>
                    <a:pt x="1093" y="2108"/>
                  </a:cubicBezTo>
                  <a:close/>
                </a:path>
              </a:pathLst>
            </a:custGeom>
            <a:solidFill>
              <a:srgbClr val="72B8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64;p15">
              <a:extLst>
                <a:ext uri="{FF2B5EF4-FFF2-40B4-BE49-F238E27FC236}">
                  <a16:creationId xmlns:a16="http://schemas.microsoft.com/office/drawing/2014/main" id="{6FC9613A-96F0-4F33-A869-2A37009B2C7A}"/>
                </a:ext>
              </a:extLst>
            </p:cNvPr>
            <p:cNvSpPr/>
            <p:nvPr/>
          </p:nvSpPr>
          <p:spPr>
            <a:xfrm>
              <a:off x="3022993" y="3137072"/>
              <a:ext cx="395988" cy="195332"/>
            </a:xfrm>
            <a:custGeom>
              <a:avLst/>
              <a:gdLst/>
              <a:ahLst/>
              <a:cxnLst/>
              <a:rect l="l" t="t" r="r" b="b"/>
              <a:pathLst>
                <a:path w="2234" h="1102" extrusionOk="0">
                  <a:moveTo>
                    <a:pt x="1" y="677"/>
                  </a:moveTo>
                  <a:cubicBezTo>
                    <a:pt x="1" y="677"/>
                    <a:pt x="417" y="1"/>
                    <a:pt x="1128" y="22"/>
                  </a:cubicBezTo>
                  <a:cubicBezTo>
                    <a:pt x="1835" y="44"/>
                    <a:pt x="2208" y="326"/>
                    <a:pt x="2225" y="382"/>
                  </a:cubicBezTo>
                  <a:cubicBezTo>
                    <a:pt x="2234" y="412"/>
                    <a:pt x="1848" y="850"/>
                    <a:pt x="1280" y="998"/>
                  </a:cubicBezTo>
                  <a:cubicBezTo>
                    <a:pt x="868" y="1102"/>
                    <a:pt x="309" y="1019"/>
                    <a:pt x="1" y="67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65;p15">
              <a:extLst>
                <a:ext uri="{FF2B5EF4-FFF2-40B4-BE49-F238E27FC236}">
                  <a16:creationId xmlns:a16="http://schemas.microsoft.com/office/drawing/2014/main" id="{0590A49F-4893-4060-8566-EDB7260D2262}"/>
                </a:ext>
              </a:extLst>
            </p:cNvPr>
            <p:cNvSpPr/>
            <p:nvPr/>
          </p:nvSpPr>
          <p:spPr>
            <a:xfrm>
              <a:off x="3366511" y="2440110"/>
              <a:ext cx="384466" cy="211462"/>
            </a:xfrm>
            <a:custGeom>
              <a:avLst/>
              <a:gdLst/>
              <a:ahLst/>
              <a:cxnLst/>
              <a:rect l="l" t="t" r="r" b="b"/>
              <a:pathLst>
                <a:path w="2169" h="1193" extrusionOk="0">
                  <a:moveTo>
                    <a:pt x="1" y="898"/>
                  </a:moveTo>
                  <a:cubicBezTo>
                    <a:pt x="1" y="898"/>
                    <a:pt x="313" y="165"/>
                    <a:pt x="1015" y="82"/>
                  </a:cubicBezTo>
                  <a:cubicBezTo>
                    <a:pt x="1718" y="0"/>
                    <a:pt x="2130" y="217"/>
                    <a:pt x="2156" y="269"/>
                  </a:cubicBezTo>
                  <a:cubicBezTo>
                    <a:pt x="2169" y="299"/>
                    <a:pt x="1852" y="793"/>
                    <a:pt x="1310" y="1023"/>
                  </a:cubicBezTo>
                  <a:cubicBezTo>
                    <a:pt x="924" y="1184"/>
                    <a:pt x="356" y="1192"/>
                    <a:pt x="1" y="89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66;p15">
              <a:extLst>
                <a:ext uri="{FF2B5EF4-FFF2-40B4-BE49-F238E27FC236}">
                  <a16:creationId xmlns:a16="http://schemas.microsoft.com/office/drawing/2014/main" id="{771817F8-9E97-4A6E-8D3B-6318867BC0A9}"/>
                </a:ext>
              </a:extLst>
            </p:cNvPr>
            <p:cNvSpPr/>
            <p:nvPr/>
          </p:nvSpPr>
          <p:spPr>
            <a:xfrm>
              <a:off x="3160542" y="2218721"/>
              <a:ext cx="301511" cy="373648"/>
            </a:xfrm>
            <a:custGeom>
              <a:avLst/>
              <a:gdLst/>
              <a:ahLst/>
              <a:cxnLst/>
              <a:rect l="l" t="t" r="r" b="b"/>
              <a:pathLst>
                <a:path w="1701" h="2108" extrusionOk="0">
                  <a:moveTo>
                    <a:pt x="1089" y="2108"/>
                  </a:moveTo>
                  <a:cubicBezTo>
                    <a:pt x="1089" y="2108"/>
                    <a:pt x="309" y="1969"/>
                    <a:pt x="153" y="1275"/>
                  </a:cubicBezTo>
                  <a:cubicBezTo>
                    <a:pt x="1" y="586"/>
                    <a:pt x="196" y="57"/>
                    <a:pt x="248" y="31"/>
                  </a:cubicBezTo>
                  <a:cubicBezTo>
                    <a:pt x="296" y="0"/>
                    <a:pt x="1700" y="1188"/>
                    <a:pt x="1089" y="210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67;p15">
              <a:extLst>
                <a:ext uri="{FF2B5EF4-FFF2-40B4-BE49-F238E27FC236}">
                  <a16:creationId xmlns:a16="http://schemas.microsoft.com/office/drawing/2014/main" id="{F1A4B7ED-F724-4EFD-BBF2-F4B8BFA10524}"/>
                </a:ext>
              </a:extLst>
            </p:cNvPr>
            <p:cNvSpPr/>
            <p:nvPr/>
          </p:nvSpPr>
          <p:spPr>
            <a:xfrm>
              <a:off x="3507251" y="1951245"/>
              <a:ext cx="352206" cy="259143"/>
            </a:xfrm>
            <a:custGeom>
              <a:avLst/>
              <a:gdLst/>
              <a:ahLst/>
              <a:cxnLst/>
              <a:rect l="l" t="t" r="r" b="b"/>
              <a:pathLst>
                <a:path w="1987" h="1462" extrusionOk="0">
                  <a:moveTo>
                    <a:pt x="0" y="1254"/>
                  </a:moveTo>
                  <a:cubicBezTo>
                    <a:pt x="0" y="1254"/>
                    <a:pt x="143" y="469"/>
                    <a:pt x="811" y="235"/>
                  </a:cubicBezTo>
                  <a:cubicBezTo>
                    <a:pt x="1479" y="1"/>
                    <a:pt x="1930" y="126"/>
                    <a:pt x="1964" y="174"/>
                  </a:cubicBezTo>
                  <a:cubicBezTo>
                    <a:pt x="1986" y="200"/>
                    <a:pt x="1782" y="746"/>
                    <a:pt x="1305" y="1089"/>
                  </a:cubicBezTo>
                  <a:cubicBezTo>
                    <a:pt x="963" y="1332"/>
                    <a:pt x="412" y="1462"/>
                    <a:pt x="0" y="125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68;p15">
              <a:extLst>
                <a:ext uri="{FF2B5EF4-FFF2-40B4-BE49-F238E27FC236}">
                  <a16:creationId xmlns:a16="http://schemas.microsoft.com/office/drawing/2014/main" id="{90B30638-EAB0-4594-B4AB-FCFC0B04704B}"/>
                </a:ext>
              </a:extLst>
            </p:cNvPr>
            <p:cNvSpPr/>
            <p:nvPr/>
          </p:nvSpPr>
          <p:spPr>
            <a:xfrm>
              <a:off x="3245092" y="1835144"/>
              <a:ext cx="317641" cy="340679"/>
            </a:xfrm>
            <a:custGeom>
              <a:avLst/>
              <a:gdLst/>
              <a:ahLst/>
              <a:cxnLst/>
              <a:rect l="l" t="t" r="r" b="b"/>
              <a:pathLst>
                <a:path w="1792" h="1922" extrusionOk="0">
                  <a:moveTo>
                    <a:pt x="1397" y="1887"/>
                  </a:moveTo>
                  <a:cubicBezTo>
                    <a:pt x="1397" y="1887"/>
                    <a:pt x="603" y="1922"/>
                    <a:pt x="304" y="1280"/>
                  </a:cubicBezTo>
                  <a:cubicBezTo>
                    <a:pt x="1" y="634"/>
                    <a:pt x="83" y="79"/>
                    <a:pt x="122" y="40"/>
                  </a:cubicBezTo>
                  <a:cubicBezTo>
                    <a:pt x="166" y="1"/>
                    <a:pt x="1791" y="859"/>
                    <a:pt x="1397" y="188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69;p15">
              <a:extLst>
                <a:ext uri="{FF2B5EF4-FFF2-40B4-BE49-F238E27FC236}">
                  <a16:creationId xmlns:a16="http://schemas.microsoft.com/office/drawing/2014/main" id="{C2A0AFAC-7C24-4862-9EBF-86741DC1C1B8}"/>
                </a:ext>
              </a:extLst>
            </p:cNvPr>
            <p:cNvSpPr/>
            <p:nvPr/>
          </p:nvSpPr>
          <p:spPr>
            <a:xfrm>
              <a:off x="3436527" y="1366485"/>
              <a:ext cx="239117" cy="444372"/>
            </a:xfrm>
            <a:custGeom>
              <a:avLst/>
              <a:gdLst/>
              <a:ahLst/>
              <a:cxnLst/>
              <a:rect l="l" t="t" r="r" b="b"/>
              <a:pathLst>
                <a:path w="1349" h="2507" extrusionOk="0">
                  <a:moveTo>
                    <a:pt x="737" y="2506"/>
                  </a:moveTo>
                  <a:cubicBezTo>
                    <a:pt x="737" y="2506"/>
                    <a:pt x="0" y="2012"/>
                    <a:pt x="156" y="1236"/>
                  </a:cubicBezTo>
                  <a:cubicBezTo>
                    <a:pt x="308" y="460"/>
                    <a:pt x="746" y="13"/>
                    <a:pt x="811" y="4"/>
                  </a:cubicBezTo>
                  <a:cubicBezTo>
                    <a:pt x="850" y="0"/>
                    <a:pt x="1288" y="620"/>
                    <a:pt x="1327" y="1301"/>
                  </a:cubicBezTo>
                  <a:cubicBezTo>
                    <a:pt x="1349" y="1747"/>
                    <a:pt x="1145" y="2246"/>
                    <a:pt x="737" y="250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70;p15">
              <a:extLst>
                <a:ext uri="{FF2B5EF4-FFF2-40B4-BE49-F238E27FC236}">
                  <a16:creationId xmlns:a16="http://schemas.microsoft.com/office/drawing/2014/main" id="{87476785-4914-4C5E-A7B0-F01DDF1BBB8D}"/>
                </a:ext>
              </a:extLst>
            </p:cNvPr>
            <p:cNvSpPr/>
            <p:nvPr/>
          </p:nvSpPr>
          <p:spPr>
            <a:xfrm>
              <a:off x="2923908" y="1764419"/>
              <a:ext cx="657262" cy="1627887"/>
            </a:xfrm>
            <a:custGeom>
              <a:avLst/>
              <a:gdLst/>
              <a:ahLst/>
              <a:cxnLst/>
              <a:rect l="l" t="t" r="r" b="b"/>
              <a:pathLst>
                <a:path w="3708" h="9184" extrusionOk="0">
                  <a:moveTo>
                    <a:pt x="3595" y="1"/>
                  </a:moveTo>
                  <a:cubicBezTo>
                    <a:pt x="3205" y="4922"/>
                    <a:pt x="9" y="9102"/>
                    <a:pt x="0" y="9115"/>
                  </a:cubicBezTo>
                  <a:lnTo>
                    <a:pt x="91" y="9184"/>
                  </a:lnTo>
                  <a:cubicBezTo>
                    <a:pt x="100" y="9171"/>
                    <a:pt x="3313" y="4965"/>
                    <a:pt x="3707" y="14"/>
                  </a:cubicBezTo>
                  <a:lnTo>
                    <a:pt x="359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71;p15">
              <a:extLst>
                <a:ext uri="{FF2B5EF4-FFF2-40B4-BE49-F238E27FC236}">
                  <a16:creationId xmlns:a16="http://schemas.microsoft.com/office/drawing/2014/main" id="{DC88F325-F42A-413A-8079-E526DAA2D009}"/>
                </a:ext>
              </a:extLst>
            </p:cNvPr>
            <p:cNvSpPr/>
            <p:nvPr/>
          </p:nvSpPr>
          <p:spPr>
            <a:xfrm>
              <a:off x="1376124" y="2851871"/>
              <a:ext cx="292116" cy="384461"/>
            </a:xfrm>
            <a:custGeom>
              <a:avLst/>
              <a:gdLst/>
              <a:ahLst/>
              <a:cxnLst/>
              <a:rect l="l" t="t" r="r" b="b"/>
              <a:pathLst>
                <a:path w="1648" h="2169" extrusionOk="0">
                  <a:moveTo>
                    <a:pt x="685" y="2169"/>
                  </a:moveTo>
                  <a:cubicBezTo>
                    <a:pt x="685" y="2169"/>
                    <a:pt x="1448" y="1965"/>
                    <a:pt x="1548" y="1263"/>
                  </a:cubicBezTo>
                  <a:cubicBezTo>
                    <a:pt x="1648" y="565"/>
                    <a:pt x="1409" y="53"/>
                    <a:pt x="1357" y="27"/>
                  </a:cubicBezTo>
                  <a:cubicBezTo>
                    <a:pt x="1305" y="1"/>
                    <a:pt x="0" y="1302"/>
                    <a:pt x="685" y="216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72;p15">
              <a:extLst>
                <a:ext uri="{FF2B5EF4-FFF2-40B4-BE49-F238E27FC236}">
                  <a16:creationId xmlns:a16="http://schemas.microsoft.com/office/drawing/2014/main" id="{16EC6DB4-2C78-40BD-ADE8-F62B1C1449DA}"/>
                </a:ext>
              </a:extLst>
            </p:cNvPr>
            <p:cNvSpPr/>
            <p:nvPr/>
          </p:nvSpPr>
          <p:spPr>
            <a:xfrm>
              <a:off x="942560" y="2785046"/>
              <a:ext cx="384466" cy="211639"/>
            </a:xfrm>
            <a:custGeom>
              <a:avLst/>
              <a:gdLst/>
              <a:ahLst/>
              <a:cxnLst/>
              <a:rect l="l" t="t" r="r" b="b"/>
              <a:pathLst>
                <a:path w="2169" h="1194" extrusionOk="0">
                  <a:moveTo>
                    <a:pt x="2169" y="903"/>
                  </a:moveTo>
                  <a:cubicBezTo>
                    <a:pt x="2169" y="903"/>
                    <a:pt x="1857" y="170"/>
                    <a:pt x="1154" y="83"/>
                  </a:cubicBezTo>
                  <a:cubicBezTo>
                    <a:pt x="448" y="1"/>
                    <a:pt x="40" y="222"/>
                    <a:pt x="14" y="274"/>
                  </a:cubicBezTo>
                  <a:cubicBezTo>
                    <a:pt x="1" y="304"/>
                    <a:pt x="317" y="794"/>
                    <a:pt x="855" y="1024"/>
                  </a:cubicBezTo>
                  <a:cubicBezTo>
                    <a:pt x="1245" y="1189"/>
                    <a:pt x="1809" y="1193"/>
                    <a:pt x="2169" y="90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73;p15">
              <a:extLst>
                <a:ext uri="{FF2B5EF4-FFF2-40B4-BE49-F238E27FC236}">
                  <a16:creationId xmlns:a16="http://schemas.microsoft.com/office/drawing/2014/main" id="{A451017D-AF76-4ED9-AA4F-B684B104247C}"/>
                </a:ext>
              </a:extLst>
            </p:cNvPr>
            <p:cNvSpPr/>
            <p:nvPr/>
          </p:nvSpPr>
          <p:spPr>
            <a:xfrm>
              <a:off x="1231662" y="2563833"/>
              <a:ext cx="301333" cy="374357"/>
            </a:xfrm>
            <a:custGeom>
              <a:avLst/>
              <a:gdLst/>
              <a:ahLst/>
              <a:cxnLst/>
              <a:rect l="l" t="t" r="r" b="b"/>
              <a:pathLst>
                <a:path w="1700" h="2112" extrusionOk="0">
                  <a:moveTo>
                    <a:pt x="612" y="2112"/>
                  </a:moveTo>
                  <a:cubicBezTo>
                    <a:pt x="612" y="2112"/>
                    <a:pt x="1392" y="1969"/>
                    <a:pt x="1548" y="1279"/>
                  </a:cubicBezTo>
                  <a:cubicBezTo>
                    <a:pt x="1700" y="585"/>
                    <a:pt x="1505" y="61"/>
                    <a:pt x="1453" y="30"/>
                  </a:cubicBezTo>
                  <a:cubicBezTo>
                    <a:pt x="1405" y="0"/>
                    <a:pt x="0" y="1192"/>
                    <a:pt x="612" y="211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74;p15">
              <a:extLst>
                <a:ext uri="{FF2B5EF4-FFF2-40B4-BE49-F238E27FC236}">
                  <a16:creationId xmlns:a16="http://schemas.microsoft.com/office/drawing/2014/main" id="{4B4A5E3C-BEED-42AC-A424-52F2072E4E1F}"/>
                </a:ext>
              </a:extLst>
            </p:cNvPr>
            <p:cNvSpPr/>
            <p:nvPr/>
          </p:nvSpPr>
          <p:spPr>
            <a:xfrm>
              <a:off x="1105634" y="3115624"/>
              <a:ext cx="395988" cy="195332"/>
            </a:xfrm>
            <a:custGeom>
              <a:avLst/>
              <a:gdLst/>
              <a:ahLst/>
              <a:cxnLst/>
              <a:rect l="l" t="t" r="r" b="b"/>
              <a:pathLst>
                <a:path w="2234" h="1102" extrusionOk="0">
                  <a:moveTo>
                    <a:pt x="2233" y="681"/>
                  </a:moveTo>
                  <a:cubicBezTo>
                    <a:pt x="2233" y="681"/>
                    <a:pt x="1812" y="0"/>
                    <a:pt x="1106" y="22"/>
                  </a:cubicBezTo>
                  <a:cubicBezTo>
                    <a:pt x="399" y="48"/>
                    <a:pt x="26" y="325"/>
                    <a:pt x="9" y="382"/>
                  </a:cubicBezTo>
                  <a:cubicBezTo>
                    <a:pt x="0" y="416"/>
                    <a:pt x="386" y="854"/>
                    <a:pt x="954" y="997"/>
                  </a:cubicBezTo>
                  <a:cubicBezTo>
                    <a:pt x="1366" y="1101"/>
                    <a:pt x="1925" y="1023"/>
                    <a:pt x="2233" y="68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75;p15">
              <a:extLst>
                <a:ext uri="{FF2B5EF4-FFF2-40B4-BE49-F238E27FC236}">
                  <a16:creationId xmlns:a16="http://schemas.microsoft.com/office/drawing/2014/main" id="{0950F600-6F92-4986-BFE1-875AC9F8372E}"/>
                </a:ext>
              </a:extLst>
            </p:cNvPr>
            <p:cNvSpPr/>
            <p:nvPr/>
          </p:nvSpPr>
          <p:spPr>
            <a:xfrm>
              <a:off x="773637" y="2418485"/>
              <a:ext cx="384289" cy="211462"/>
            </a:xfrm>
            <a:custGeom>
              <a:avLst/>
              <a:gdLst/>
              <a:ahLst/>
              <a:cxnLst/>
              <a:rect l="l" t="t" r="r" b="b"/>
              <a:pathLst>
                <a:path w="2168" h="1193" extrusionOk="0">
                  <a:moveTo>
                    <a:pt x="2168" y="902"/>
                  </a:moveTo>
                  <a:cubicBezTo>
                    <a:pt x="2168" y="902"/>
                    <a:pt x="1856" y="170"/>
                    <a:pt x="1153" y="83"/>
                  </a:cubicBezTo>
                  <a:cubicBezTo>
                    <a:pt x="447" y="1"/>
                    <a:pt x="39" y="222"/>
                    <a:pt x="13" y="274"/>
                  </a:cubicBezTo>
                  <a:cubicBezTo>
                    <a:pt x="0" y="304"/>
                    <a:pt x="317" y="798"/>
                    <a:pt x="854" y="1024"/>
                  </a:cubicBezTo>
                  <a:cubicBezTo>
                    <a:pt x="1244" y="1189"/>
                    <a:pt x="1812" y="1193"/>
                    <a:pt x="2168" y="90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76;p15">
              <a:extLst>
                <a:ext uri="{FF2B5EF4-FFF2-40B4-BE49-F238E27FC236}">
                  <a16:creationId xmlns:a16="http://schemas.microsoft.com/office/drawing/2014/main" id="{E518B74B-2F3C-45A1-B562-6B648C27CA77}"/>
                </a:ext>
              </a:extLst>
            </p:cNvPr>
            <p:cNvSpPr/>
            <p:nvPr/>
          </p:nvSpPr>
          <p:spPr>
            <a:xfrm>
              <a:off x="1062562" y="2197096"/>
              <a:ext cx="301334" cy="374535"/>
            </a:xfrm>
            <a:custGeom>
              <a:avLst/>
              <a:gdLst/>
              <a:ahLst/>
              <a:cxnLst/>
              <a:rect l="l" t="t" r="r" b="b"/>
              <a:pathLst>
                <a:path w="1700" h="2113" extrusionOk="0">
                  <a:moveTo>
                    <a:pt x="612" y="2112"/>
                  </a:moveTo>
                  <a:cubicBezTo>
                    <a:pt x="612" y="2112"/>
                    <a:pt x="1392" y="1974"/>
                    <a:pt x="1548" y="1280"/>
                  </a:cubicBezTo>
                  <a:cubicBezTo>
                    <a:pt x="1700" y="586"/>
                    <a:pt x="1505" y="62"/>
                    <a:pt x="1453" y="31"/>
                  </a:cubicBezTo>
                  <a:cubicBezTo>
                    <a:pt x="1405" y="1"/>
                    <a:pt x="0" y="1193"/>
                    <a:pt x="612" y="211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77;p15">
              <a:extLst>
                <a:ext uri="{FF2B5EF4-FFF2-40B4-BE49-F238E27FC236}">
                  <a16:creationId xmlns:a16="http://schemas.microsoft.com/office/drawing/2014/main" id="{3837DDD3-70BC-4949-9F5B-8BFD58DD6215}"/>
                </a:ext>
              </a:extLst>
            </p:cNvPr>
            <p:cNvSpPr/>
            <p:nvPr/>
          </p:nvSpPr>
          <p:spPr>
            <a:xfrm>
              <a:off x="665158" y="1930506"/>
              <a:ext cx="352206" cy="259143"/>
            </a:xfrm>
            <a:custGeom>
              <a:avLst/>
              <a:gdLst/>
              <a:ahLst/>
              <a:cxnLst/>
              <a:rect l="l" t="t" r="r" b="b"/>
              <a:pathLst>
                <a:path w="1987" h="1462" extrusionOk="0">
                  <a:moveTo>
                    <a:pt x="1987" y="1249"/>
                  </a:moveTo>
                  <a:cubicBezTo>
                    <a:pt x="1987" y="1249"/>
                    <a:pt x="1843" y="469"/>
                    <a:pt x="1176" y="235"/>
                  </a:cubicBezTo>
                  <a:cubicBezTo>
                    <a:pt x="508" y="0"/>
                    <a:pt x="57" y="126"/>
                    <a:pt x="22" y="170"/>
                  </a:cubicBezTo>
                  <a:cubicBezTo>
                    <a:pt x="1" y="196"/>
                    <a:pt x="205" y="746"/>
                    <a:pt x="681" y="1089"/>
                  </a:cubicBezTo>
                  <a:cubicBezTo>
                    <a:pt x="1024" y="1332"/>
                    <a:pt x="1575" y="1462"/>
                    <a:pt x="1987" y="124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78;p15">
              <a:extLst>
                <a:ext uri="{FF2B5EF4-FFF2-40B4-BE49-F238E27FC236}">
                  <a16:creationId xmlns:a16="http://schemas.microsoft.com/office/drawing/2014/main" id="{35057279-AD07-4D58-AD14-657C6CE0E49B}"/>
                </a:ext>
              </a:extLst>
            </p:cNvPr>
            <p:cNvSpPr/>
            <p:nvPr/>
          </p:nvSpPr>
          <p:spPr>
            <a:xfrm>
              <a:off x="961881" y="1813696"/>
              <a:ext cx="317464" cy="340679"/>
            </a:xfrm>
            <a:custGeom>
              <a:avLst/>
              <a:gdLst/>
              <a:ahLst/>
              <a:cxnLst/>
              <a:rect l="l" t="t" r="r" b="b"/>
              <a:pathLst>
                <a:path w="1791" h="1922" extrusionOk="0">
                  <a:moveTo>
                    <a:pt x="395" y="1886"/>
                  </a:moveTo>
                  <a:cubicBezTo>
                    <a:pt x="395" y="1886"/>
                    <a:pt x="1188" y="1921"/>
                    <a:pt x="1488" y="1279"/>
                  </a:cubicBezTo>
                  <a:cubicBezTo>
                    <a:pt x="1791" y="638"/>
                    <a:pt x="1709" y="83"/>
                    <a:pt x="1670" y="44"/>
                  </a:cubicBezTo>
                  <a:cubicBezTo>
                    <a:pt x="1626" y="0"/>
                    <a:pt x="0" y="859"/>
                    <a:pt x="395" y="188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79;p15">
              <a:extLst>
                <a:ext uri="{FF2B5EF4-FFF2-40B4-BE49-F238E27FC236}">
                  <a16:creationId xmlns:a16="http://schemas.microsoft.com/office/drawing/2014/main" id="{D0B0B4B7-50F6-40CE-AF2E-0880E89F1170}"/>
                </a:ext>
              </a:extLst>
            </p:cNvPr>
            <p:cNvSpPr/>
            <p:nvPr/>
          </p:nvSpPr>
          <p:spPr>
            <a:xfrm>
              <a:off x="848793" y="1345569"/>
              <a:ext cx="239294" cy="444549"/>
            </a:xfrm>
            <a:custGeom>
              <a:avLst/>
              <a:gdLst/>
              <a:ahLst/>
              <a:cxnLst/>
              <a:rect l="l" t="t" r="r" b="b"/>
              <a:pathLst>
                <a:path w="1350" h="2508" extrusionOk="0">
                  <a:moveTo>
                    <a:pt x="612" y="2507"/>
                  </a:moveTo>
                  <a:cubicBezTo>
                    <a:pt x="612" y="2507"/>
                    <a:pt x="1349" y="2013"/>
                    <a:pt x="1193" y="1237"/>
                  </a:cubicBezTo>
                  <a:cubicBezTo>
                    <a:pt x="1042" y="461"/>
                    <a:pt x="604" y="10"/>
                    <a:pt x="539" y="1"/>
                  </a:cubicBezTo>
                  <a:cubicBezTo>
                    <a:pt x="500" y="1"/>
                    <a:pt x="62" y="621"/>
                    <a:pt x="23" y="1302"/>
                  </a:cubicBezTo>
                  <a:cubicBezTo>
                    <a:pt x="1" y="1744"/>
                    <a:pt x="200" y="2243"/>
                    <a:pt x="612" y="250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80;p15">
              <a:extLst>
                <a:ext uri="{FF2B5EF4-FFF2-40B4-BE49-F238E27FC236}">
                  <a16:creationId xmlns:a16="http://schemas.microsoft.com/office/drawing/2014/main" id="{FE809745-32FC-4816-9C1D-66B8ABDC3CF3}"/>
                </a:ext>
              </a:extLst>
            </p:cNvPr>
            <p:cNvSpPr/>
            <p:nvPr/>
          </p:nvSpPr>
          <p:spPr>
            <a:xfrm>
              <a:off x="943447" y="1743681"/>
              <a:ext cx="657262" cy="1627178"/>
            </a:xfrm>
            <a:custGeom>
              <a:avLst/>
              <a:gdLst/>
              <a:ahLst/>
              <a:cxnLst/>
              <a:rect l="l" t="t" r="r" b="b"/>
              <a:pathLst>
                <a:path w="3708" h="9180" extrusionOk="0">
                  <a:moveTo>
                    <a:pt x="113" y="1"/>
                  </a:moveTo>
                  <a:lnTo>
                    <a:pt x="0" y="10"/>
                  </a:lnTo>
                  <a:cubicBezTo>
                    <a:pt x="391" y="4961"/>
                    <a:pt x="3603" y="9167"/>
                    <a:pt x="3616" y="9180"/>
                  </a:cubicBezTo>
                  <a:lnTo>
                    <a:pt x="3707" y="9110"/>
                  </a:lnTo>
                  <a:cubicBezTo>
                    <a:pt x="3699" y="9097"/>
                    <a:pt x="503" y="4918"/>
                    <a:pt x="11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81;p15">
              <a:extLst>
                <a:ext uri="{FF2B5EF4-FFF2-40B4-BE49-F238E27FC236}">
                  <a16:creationId xmlns:a16="http://schemas.microsoft.com/office/drawing/2014/main" id="{391C316B-DF3D-45C5-8E00-1B1F97D6E4CB}"/>
                </a:ext>
              </a:extLst>
            </p:cNvPr>
            <p:cNvSpPr/>
            <p:nvPr/>
          </p:nvSpPr>
          <p:spPr>
            <a:xfrm>
              <a:off x="3069965" y="3403839"/>
              <a:ext cx="768578" cy="913914"/>
            </a:xfrm>
            <a:custGeom>
              <a:avLst/>
              <a:gdLst/>
              <a:ahLst/>
              <a:cxnLst/>
              <a:rect l="l" t="t" r="r" b="b"/>
              <a:pathLst>
                <a:path w="4336" h="5156" extrusionOk="0">
                  <a:moveTo>
                    <a:pt x="581" y="4774"/>
                  </a:moveTo>
                  <a:cubicBezTo>
                    <a:pt x="581" y="4774"/>
                    <a:pt x="0" y="3776"/>
                    <a:pt x="482" y="2502"/>
                  </a:cubicBezTo>
                  <a:cubicBezTo>
                    <a:pt x="1427" y="0"/>
                    <a:pt x="4336" y="989"/>
                    <a:pt x="2753" y="3776"/>
                  </a:cubicBezTo>
                  <a:cubicBezTo>
                    <a:pt x="1969" y="5155"/>
                    <a:pt x="642" y="4748"/>
                    <a:pt x="581" y="477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82;p15">
              <a:extLst>
                <a:ext uri="{FF2B5EF4-FFF2-40B4-BE49-F238E27FC236}">
                  <a16:creationId xmlns:a16="http://schemas.microsoft.com/office/drawing/2014/main" id="{8E4AB4B9-F47D-4F8A-8260-A5F6921AE48F}"/>
                </a:ext>
              </a:extLst>
            </p:cNvPr>
            <p:cNvSpPr/>
            <p:nvPr/>
          </p:nvSpPr>
          <p:spPr>
            <a:xfrm>
              <a:off x="3182876" y="3684963"/>
              <a:ext cx="389075" cy="472910"/>
            </a:xfrm>
            <a:custGeom>
              <a:avLst/>
              <a:gdLst/>
              <a:ahLst/>
              <a:cxnLst/>
              <a:rect l="l" t="t" r="r" b="b"/>
              <a:pathLst>
                <a:path w="2195" h="2668" extrusionOk="0">
                  <a:moveTo>
                    <a:pt x="239" y="2667"/>
                  </a:moveTo>
                  <a:cubicBezTo>
                    <a:pt x="239" y="2667"/>
                    <a:pt x="287" y="2542"/>
                    <a:pt x="404" y="2294"/>
                  </a:cubicBezTo>
                  <a:cubicBezTo>
                    <a:pt x="386" y="2299"/>
                    <a:pt x="334" y="2286"/>
                    <a:pt x="226" y="2130"/>
                  </a:cubicBezTo>
                  <a:cubicBezTo>
                    <a:pt x="105" y="1948"/>
                    <a:pt x="1" y="1592"/>
                    <a:pt x="1" y="1592"/>
                  </a:cubicBezTo>
                  <a:lnTo>
                    <a:pt x="404" y="2290"/>
                  </a:lnTo>
                  <a:cubicBezTo>
                    <a:pt x="469" y="2160"/>
                    <a:pt x="547" y="1995"/>
                    <a:pt x="655" y="1796"/>
                  </a:cubicBezTo>
                  <a:cubicBezTo>
                    <a:pt x="621" y="1774"/>
                    <a:pt x="573" y="1692"/>
                    <a:pt x="521" y="1488"/>
                  </a:cubicBezTo>
                  <a:cubicBezTo>
                    <a:pt x="438" y="1176"/>
                    <a:pt x="473" y="617"/>
                    <a:pt x="473" y="617"/>
                  </a:cubicBezTo>
                  <a:lnTo>
                    <a:pt x="681" y="1753"/>
                  </a:lnTo>
                  <a:cubicBezTo>
                    <a:pt x="759" y="1609"/>
                    <a:pt x="850" y="1445"/>
                    <a:pt x="954" y="1263"/>
                  </a:cubicBezTo>
                  <a:cubicBezTo>
                    <a:pt x="976" y="1228"/>
                    <a:pt x="998" y="1189"/>
                    <a:pt x="1019" y="1154"/>
                  </a:cubicBezTo>
                  <a:cubicBezTo>
                    <a:pt x="989" y="1111"/>
                    <a:pt x="954" y="1028"/>
                    <a:pt x="911" y="872"/>
                  </a:cubicBezTo>
                  <a:cubicBezTo>
                    <a:pt x="829" y="560"/>
                    <a:pt x="868" y="1"/>
                    <a:pt x="868" y="1"/>
                  </a:cubicBezTo>
                  <a:lnTo>
                    <a:pt x="1063" y="1085"/>
                  </a:lnTo>
                  <a:cubicBezTo>
                    <a:pt x="1553" y="287"/>
                    <a:pt x="1848" y="70"/>
                    <a:pt x="1848" y="70"/>
                  </a:cubicBezTo>
                  <a:cubicBezTo>
                    <a:pt x="1848" y="70"/>
                    <a:pt x="1531" y="526"/>
                    <a:pt x="1102" y="1215"/>
                  </a:cubicBezTo>
                  <a:lnTo>
                    <a:pt x="2194" y="877"/>
                  </a:lnTo>
                  <a:cubicBezTo>
                    <a:pt x="2194" y="877"/>
                    <a:pt x="1713" y="1167"/>
                    <a:pt x="1401" y="1237"/>
                  </a:cubicBezTo>
                  <a:cubicBezTo>
                    <a:pt x="1206" y="1280"/>
                    <a:pt x="1111" y="1276"/>
                    <a:pt x="1072" y="1263"/>
                  </a:cubicBezTo>
                  <a:cubicBezTo>
                    <a:pt x="967" y="1427"/>
                    <a:pt x="855" y="1609"/>
                    <a:pt x="742" y="1796"/>
                  </a:cubicBezTo>
                  <a:lnTo>
                    <a:pt x="1874" y="1605"/>
                  </a:lnTo>
                  <a:cubicBezTo>
                    <a:pt x="1874" y="1605"/>
                    <a:pt x="1358" y="1831"/>
                    <a:pt x="1037" y="1861"/>
                  </a:cubicBezTo>
                  <a:cubicBezTo>
                    <a:pt x="850" y="1878"/>
                    <a:pt x="759" y="1861"/>
                    <a:pt x="716" y="1844"/>
                  </a:cubicBezTo>
                  <a:cubicBezTo>
                    <a:pt x="629" y="1987"/>
                    <a:pt x="543" y="2138"/>
                    <a:pt x="452" y="2290"/>
                  </a:cubicBezTo>
                  <a:lnTo>
                    <a:pt x="1245" y="2446"/>
                  </a:lnTo>
                  <a:cubicBezTo>
                    <a:pt x="1245" y="2446"/>
                    <a:pt x="868" y="2464"/>
                    <a:pt x="660" y="2407"/>
                  </a:cubicBezTo>
                  <a:cubicBezTo>
                    <a:pt x="495" y="2360"/>
                    <a:pt x="452" y="2320"/>
                    <a:pt x="447" y="2299"/>
                  </a:cubicBezTo>
                  <a:cubicBezTo>
                    <a:pt x="378" y="2420"/>
                    <a:pt x="308" y="2542"/>
                    <a:pt x="239" y="2667"/>
                  </a:cubicBezTo>
                  <a:close/>
                </a:path>
              </a:pathLst>
            </a:custGeom>
            <a:solidFill>
              <a:srgbClr val="0068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83;p15">
              <a:extLst>
                <a:ext uri="{FF2B5EF4-FFF2-40B4-BE49-F238E27FC236}">
                  <a16:creationId xmlns:a16="http://schemas.microsoft.com/office/drawing/2014/main" id="{AB9E7C51-F7B4-4005-8A9E-51EC1139568F}"/>
                </a:ext>
              </a:extLst>
            </p:cNvPr>
            <p:cNvSpPr/>
            <p:nvPr/>
          </p:nvSpPr>
          <p:spPr>
            <a:xfrm>
              <a:off x="304800" y="3064752"/>
              <a:ext cx="835580" cy="915509"/>
            </a:xfrm>
            <a:custGeom>
              <a:avLst/>
              <a:gdLst/>
              <a:ahLst/>
              <a:cxnLst/>
              <a:rect l="l" t="t" r="r" b="b"/>
              <a:pathLst>
                <a:path w="4714" h="5165" extrusionOk="0">
                  <a:moveTo>
                    <a:pt x="3677" y="5165"/>
                  </a:moveTo>
                  <a:cubicBezTo>
                    <a:pt x="3677" y="5165"/>
                    <a:pt x="2519" y="5152"/>
                    <a:pt x="1670" y="4090"/>
                  </a:cubicBezTo>
                  <a:cubicBezTo>
                    <a:pt x="0" y="2000"/>
                    <a:pt x="2337" y="1"/>
                    <a:pt x="3928" y="2789"/>
                  </a:cubicBezTo>
                  <a:cubicBezTo>
                    <a:pt x="4713" y="4163"/>
                    <a:pt x="3681" y="5095"/>
                    <a:pt x="3677" y="516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84;p15">
              <a:extLst>
                <a:ext uri="{FF2B5EF4-FFF2-40B4-BE49-F238E27FC236}">
                  <a16:creationId xmlns:a16="http://schemas.microsoft.com/office/drawing/2014/main" id="{2DD70C29-6E33-4484-BABA-67815311A59A}"/>
                </a:ext>
              </a:extLst>
            </p:cNvPr>
            <p:cNvSpPr/>
            <p:nvPr/>
          </p:nvSpPr>
          <p:spPr>
            <a:xfrm>
              <a:off x="554551" y="3407561"/>
              <a:ext cx="406800" cy="479823"/>
            </a:xfrm>
            <a:custGeom>
              <a:avLst/>
              <a:gdLst/>
              <a:ahLst/>
              <a:cxnLst/>
              <a:rect l="l" t="t" r="r" b="b"/>
              <a:pathLst>
                <a:path w="2295" h="2707" extrusionOk="0">
                  <a:moveTo>
                    <a:pt x="1969" y="2706"/>
                  </a:moveTo>
                  <a:cubicBezTo>
                    <a:pt x="1969" y="2706"/>
                    <a:pt x="1886" y="2606"/>
                    <a:pt x="1735" y="2377"/>
                  </a:cubicBezTo>
                  <a:cubicBezTo>
                    <a:pt x="1730" y="2394"/>
                    <a:pt x="1691" y="2433"/>
                    <a:pt x="1501" y="2446"/>
                  </a:cubicBezTo>
                  <a:cubicBezTo>
                    <a:pt x="1284" y="2459"/>
                    <a:pt x="924" y="2364"/>
                    <a:pt x="924" y="2364"/>
                  </a:cubicBezTo>
                  <a:lnTo>
                    <a:pt x="1730" y="2372"/>
                  </a:lnTo>
                  <a:cubicBezTo>
                    <a:pt x="1652" y="2255"/>
                    <a:pt x="1553" y="2104"/>
                    <a:pt x="1436" y="1908"/>
                  </a:cubicBezTo>
                  <a:cubicBezTo>
                    <a:pt x="1397" y="1921"/>
                    <a:pt x="1301" y="1926"/>
                    <a:pt x="1097" y="1865"/>
                  </a:cubicBezTo>
                  <a:cubicBezTo>
                    <a:pt x="790" y="1778"/>
                    <a:pt x="330" y="1462"/>
                    <a:pt x="330" y="1462"/>
                  </a:cubicBezTo>
                  <a:lnTo>
                    <a:pt x="1410" y="1865"/>
                  </a:lnTo>
                  <a:cubicBezTo>
                    <a:pt x="1323" y="1722"/>
                    <a:pt x="1232" y="1562"/>
                    <a:pt x="1128" y="1379"/>
                  </a:cubicBezTo>
                  <a:cubicBezTo>
                    <a:pt x="1110" y="1340"/>
                    <a:pt x="1089" y="1301"/>
                    <a:pt x="1067" y="1262"/>
                  </a:cubicBezTo>
                  <a:cubicBezTo>
                    <a:pt x="1015" y="1267"/>
                    <a:pt x="924" y="1258"/>
                    <a:pt x="772" y="1215"/>
                  </a:cubicBezTo>
                  <a:cubicBezTo>
                    <a:pt x="460" y="1124"/>
                    <a:pt x="0" y="807"/>
                    <a:pt x="0" y="807"/>
                  </a:cubicBezTo>
                  <a:lnTo>
                    <a:pt x="1028" y="1193"/>
                  </a:lnTo>
                  <a:cubicBezTo>
                    <a:pt x="594" y="365"/>
                    <a:pt x="560" y="1"/>
                    <a:pt x="560" y="1"/>
                  </a:cubicBezTo>
                  <a:cubicBezTo>
                    <a:pt x="560" y="1"/>
                    <a:pt x="790" y="508"/>
                    <a:pt x="1158" y="1228"/>
                  </a:cubicBezTo>
                  <a:lnTo>
                    <a:pt x="1431" y="113"/>
                  </a:lnTo>
                  <a:cubicBezTo>
                    <a:pt x="1431" y="113"/>
                    <a:pt x="1431" y="673"/>
                    <a:pt x="1331" y="981"/>
                  </a:cubicBezTo>
                  <a:cubicBezTo>
                    <a:pt x="1271" y="1171"/>
                    <a:pt x="1219" y="1249"/>
                    <a:pt x="1184" y="1280"/>
                  </a:cubicBezTo>
                  <a:cubicBezTo>
                    <a:pt x="1275" y="1453"/>
                    <a:pt x="1375" y="1640"/>
                    <a:pt x="1479" y="1830"/>
                  </a:cubicBezTo>
                  <a:lnTo>
                    <a:pt x="1891" y="764"/>
                  </a:lnTo>
                  <a:cubicBezTo>
                    <a:pt x="1891" y="764"/>
                    <a:pt x="1821" y="1319"/>
                    <a:pt x="1683" y="1609"/>
                  </a:cubicBezTo>
                  <a:cubicBezTo>
                    <a:pt x="1605" y="1778"/>
                    <a:pt x="1544" y="1852"/>
                    <a:pt x="1505" y="1882"/>
                  </a:cubicBezTo>
                  <a:cubicBezTo>
                    <a:pt x="1583" y="2030"/>
                    <a:pt x="1670" y="2182"/>
                    <a:pt x="1756" y="2333"/>
                  </a:cubicBezTo>
                  <a:lnTo>
                    <a:pt x="2294" y="1735"/>
                  </a:lnTo>
                  <a:cubicBezTo>
                    <a:pt x="2294" y="1735"/>
                    <a:pt x="2116" y="2064"/>
                    <a:pt x="1960" y="2216"/>
                  </a:cubicBezTo>
                  <a:cubicBezTo>
                    <a:pt x="1839" y="2333"/>
                    <a:pt x="1782" y="2346"/>
                    <a:pt x="1761" y="2342"/>
                  </a:cubicBezTo>
                  <a:cubicBezTo>
                    <a:pt x="1830" y="2463"/>
                    <a:pt x="1899" y="2585"/>
                    <a:pt x="1969" y="2706"/>
                  </a:cubicBezTo>
                  <a:close/>
                </a:path>
              </a:pathLst>
            </a:custGeom>
            <a:solidFill>
              <a:srgbClr val="0068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85;p15">
              <a:extLst>
                <a:ext uri="{FF2B5EF4-FFF2-40B4-BE49-F238E27FC236}">
                  <a16:creationId xmlns:a16="http://schemas.microsoft.com/office/drawing/2014/main" id="{BDDEB7D6-0DAF-4F28-BD32-BA56F850329C}"/>
                </a:ext>
              </a:extLst>
            </p:cNvPr>
            <p:cNvSpPr/>
            <p:nvPr/>
          </p:nvSpPr>
          <p:spPr>
            <a:xfrm>
              <a:off x="580607" y="4206798"/>
              <a:ext cx="3327254" cy="523604"/>
            </a:xfrm>
            <a:custGeom>
              <a:avLst/>
              <a:gdLst/>
              <a:ahLst/>
              <a:cxnLst/>
              <a:rect l="l" t="t" r="r" b="b"/>
              <a:pathLst>
                <a:path w="18771" h="2954" extrusionOk="0">
                  <a:moveTo>
                    <a:pt x="9383" y="1"/>
                  </a:moveTo>
                  <a:cubicBezTo>
                    <a:pt x="4202" y="1"/>
                    <a:pt x="1" y="660"/>
                    <a:pt x="1" y="1475"/>
                  </a:cubicBezTo>
                  <a:cubicBezTo>
                    <a:pt x="1" y="2290"/>
                    <a:pt x="4202" y="2953"/>
                    <a:pt x="9383" y="2953"/>
                  </a:cubicBezTo>
                  <a:cubicBezTo>
                    <a:pt x="14569" y="2953"/>
                    <a:pt x="18770" y="2290"/>
                    <a:pt x="18770" y="1475"/>
                  </a:cubicBezTo>
                  <a:cubicBezTo>
                    <a:pt x="18770" y="660"/>
                    <a:pt x="14569" y="1"/>
                    <a:pt x="93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86;p15">
              <a:extLst>
                <a:ext uri="{FF2B5EF4-FFF2-40B4-BE49-F238E27FC236}">
                  <a16:creationId xmlns:a16="http://schemas.microsoft.com/office/drawing/2014/main" id="{0D151458-C5CE-4A6E-B1EF-7C0298724196}"/>
                </a:ext>
              </a:extLst>
            </p:cNvPr>
            <p:cNvSpPr/>
            <p:nvPr/>
          </p:nvSpPr>
          <p:spPr>
            <a:xfrm>
              <a:off x="1517573" y="1245775"/>
              <a:ext cx="1740112" cy="2987414"/>
            </a:xfrm>
            <a:custGeom>
              <a:avLst/>
              <a:gdLst/>
              <a:ahLst/>
              <a:cxnLst/>
              <a:rect l="l" t="t" r="r" b="b"/>
              <a:pathLst>
                <a:path w="9817" h="16854" extrusionOk="0">
                  <a:moveTo>
                    <a:pt x="724" y="0"/>
                  </a:moveTo>
                  <a:cubicBezTo>
                    <a:pt x="325" y="0"/>
                    <a:pt x="0" y="343"/>
                    <a:pt x="0" y="763"/>
                  </a:cubicBezTo>
                  <a:lnTo>
                    <a:pt x="0" y="16090"/>
                  </a:lnTo>
                  <a:cubicBezTo>
                    <a:pt x="0" y="16511"/>
                    <a:pt x="325" y="16853"/>
                    <a:pt x="724" y="16853"/>
                  </a:cubicBezTo>
                  <a:lnTo>
                    <a:pt x="9088" y="16853"/>
                  </a:lnTo>
                  <a:cubicBezTo>
                    <a:pt x="9491" y="16853"/>
                    <a:pt x="9816" y="16511"/>
                    <a:pt x="9816" y="16090"/>
                  </a:cubicBezTo>
                  <a:lnTo>
                    <a:pt x="9816" y="763"/>
                  </a:lnTo>
                  <a:cubicBezTo>
                    <a:pt x="9816" y="343"/>
                    <a:pt x="9491" y="0"/>
                    <a:pt x="90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87;p15">
              <a:extLst>
                <a:ext uri="{FF2B5EF4-FFF2-40B4-BE49-F238E27FC236}">
                  <a16:creationId xmlns:a16="http://schemas.microsoft.com/office/drawing/2014/main" id="{3876FF98-4B33-48C5-90A6-721C3239B2E5}"/>
                </a:ext>
              </a:extLst>
            </p:cNvPr>
            <p:cNvSpPr/>
            <p:nvPr/>
          </p:nvSpPr>
          <p:spPr>
            <a:xfrm>
              <a:off x="1648209" y="1577062"/>
              <a:ext cx="1478838" cy="2347887"/>
            </a:xfrm>
            <a:custGeom>
              <a:avLst/>
              <a:gdLst/>
              <a:ahLst/>
              <a:cxnLst/>
              <a:rect l="l" t="t" r="r" b="b"/>
              <a:pathLst>
                <a:path w="8343" h="13246" extrusionOk="0">
                  <a:moveTo>
                    <a:pt x="0" y="0"/>
                  </a:moveTo>
                  <a:lnTo>
                    <a:pt x="0" y="13246"/>
                  </a:lnTo>
                  <a:lnTo>
                    <a:pt x="8342" y="13246"/>
                  </a:lnTo>
                  <a:lnTo>
                    <a:pt x="83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88;p15">
              <a:extLst>
                <a:ext uri="{FF2B5EF4-FFF2-40B4-BE49-F238E27FC236}">
                  <a16:creationId xmlns:a16="http://schemas.microsoft.com/office/drawing/2014/main" id="{D779EDFB-18D8-4A39-A293-DA3068F69BC7}"/>
                </a:ext>
              </a:extLst>
            </p:cNvPr>
            <p:cNvSpPr/>
            <p:nvPr/>
          </p:nvSpPr>
          <p:spPr>
            <a:xfrm>
              <a:off x="2132999" y="1367194"/>
              <a:ext cx="508190" cy="106174"/>
            </a:xfrm>
            <a:custGeom>
              <a:avLst/>
              <a:gdLst/>
              <a:ahLst/>
              <a:cxnLst/>
              <a:rect l="l" t="t" r="r" b="b"/>
              <a:pathLst>
                <a:path w="2867" h="599" extrusionOk="0">
                  <a:moveTo>
                    <a:pt x="300" y="0"/>
                  </a:moveTo>
                  <a:cubicBezTo>
                    <a:pt x="135" y="0"/>
                    <a:pt x="1" y="135"/>
                    <a:pt x="1" y="300"/>
                  </a:cubicBezTo>
                  <a:cubicBezTo>
                    <a:pt x="1" y="464"/>
                    <a:pt x="135" y="599"/>
                    <a:pt x="300" y="599"/>
                  </a:cubicBezTo>
                  <a:lnTo>
                    <a:pt x="2568" y="599"/>
                  </a:lnTo>
                  <a:cubicBezTo>
                    <a:pt x="2732" y="599"/>
                    <a:pt x="2867" y="464"/>
                    <a:pt x="2867" y="300"/>
                  </a:cubicBezTo>
                  <a:cubicBezTo>
                    <a:pt x="2867" y="135"/>
                    <a:pt x="2732" y="0"/>
                    <a:pt x="2568" y="0"/>
                  </a:cubicBezTo>
                  <a:close/>
                </a:path>
              </a:pathLst>
            </a:custGeom>
            <a:solidFill>
              <a:srgbClr val="E1DC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89;p15">
              <a:extLst>
                <a:ext uri="{FF2B5EF4-FFF2-40B4-BE49-F238E27FC236}">
                  <a16:creationId xmlns:a16="http://schemas.microsoft.com/office/drawing/2014/main" id="{AA5E84CE-3CEB-4436-AE62-5E65B01BC2D5}"/>
                </a:ext>
              </a:extLst>
            </p:cNvPr>
            <p:cNvSpPr/>
            <p:nvPr/>
          </p:nvSpPr>
          <p:spPr>
            <a:xfrm>
              <a:off x="2294478" y="3980090"/>
              <a:ext cx="186118" cy="186292"/>
            </a:xfrm>
            <a:custGeom>
              <a:avLst/>
              <a:gdLst/>
              <a:ahLst/>
              <a:cxnLst/>
              <a:rect l="l" t="t" r="r" b="b"/>
              <a:pathLst>
                <a:path w="1050" h="1051" extrusionOk="0">
                  <a:moveTo>
                    <a:pt x="525" y="1"/>
                  </a:moveTo>
                  <a:cubicBezTo>
                    <a:pt x="235" y="1"/>
                    <a:pt x="0" y="235"/>
                    <a:pt x="0" y="525"/>
                  </a:cubicBezTo>
                  <a:cubicBezTo>
                    <a:pt x="0" y="816"/>
                    <a:pt x="235" y="1050"/>
                    <a:pt x="525" y="1050"/>
                  </a:cubicBezTo>
                  <a:cubicBezTo>
                    <a:pt x="816" y="1050"/>
                    <a:pt x="1050" y="816"/>
                    <a:pt x="1050" y="525"/>
                  </a:cubicBezTo>
                  <a:cubicBezTo>
                    <a:pt x="1050" y="235"/>
                    <a:pt x="816" y="1"/>
                    <a:pt x="525" y="1"/>
                  </a:cubicBezTo>
                  <a:close/>
                </a:path>
              </a:pathLst>
            </a:custGeom>
            <a:solidFill>
              <a:srgbClr val="8F94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90;p15">
              <a:extLst>
                <a:ext uri="{FF2B5EF4-FFF2-40B4-BE49-F238E27FC236}">
                  <a16:creationId xmlns:a16="http://schemas.microsoft.com/office/drawing/2014/main" id="{23C5D6FB-FE80-4DAB-B589-D930034ECA0B}"/>
                </a:ext>
              </a:extLst>
            </p:cNvPr>
            <p:cNvSpPr/>
            <p:nvPr/>
          </p:nvSpPr>
          <p:spPr>
            <a:xfrm>
              <a:off x="2304404" y="3990194"/>
              <a:ext cx="166265" cy="166972"/>
            </a:xfrm>
            <a:custGeom>
              <a:avLst/>
              <a:gdLst/>
              <a:ahLst/>
              <a:cxnLst/>
              <a:rect l="l" t="t" r="r" b="b"/>
              <a:pathLst>
                <a:path w="938" h="942" extrusionOk="0">
                  <a:moveTo>
                    <a:pt x="469" y="0"/>
                  </a:moveTo>
                  <a:cubicBezTo>
                    <a:pt x="209" y="0"/>
                    <a:pt x="1" y="213"/>
                    <a:pt x="1" y="468"/>
                  </a:cubicBezTo>
                  <a:cubicBezTo>
                    <a:pt x="1" y="729"/>
                    <a:pt x="209" y="941"/>
                    <a:pt x="469" y="941"/>
                  </a:cubicBezTo>
                  <a:cubicBezTo>
                    <a:pt x="729" y="941"/>
                    <a:pt x="937" y="729"/>
                    <a:pt x="937" y="468"/>
                  </a:cubicBezTo>
                  <a:cubicBezTo>
                    <a:pt x="937" y="213"/>
                    <a:pt x="729" y="0"/>
                    <a:pt x="469" y="0"/>
                  </a:cubicBezTo>
                  <a:close/>
                </a:path>
              </a:pathLst>
            </a:custGeom>
            <a:solidFill>
              <a:srgbClr val="98A4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91;p15">
              <a:extLst>
                <a:ext uri="{FF2B5EF4-FFF2-40B4-BE49-F238E27FC236}">
                  <a16:creationId xmlns:a16="http://schemas.microsoft.com/office/drawing/2014/main" id="{80DBB515-0471-403F-8B69-1A634E245607}"/>
                </a:ext>
              </a:extLst>
            </p:cNvPr>
            <p:cNvSpPr/>
            <p:nvPr/>
          </p:nvSpPr>
          <p:spPr>
            <a:xfrm>
              <a:off x="2171464" y="1383324"/>
              <a:ext cx="425944" cy="74801"/>
            </a:xfrm>
            <a:custGeom>
              <a:avLst/>
              <a:gdLst/>
              <a:ahLst/>
              <a:cxnLst/>
              <a:rect l="l" t="t" r="r" b="b"/>
              <a:pathLst>
                <a:path w="2403" h="422" extrusionOk="0">
                  <a:moveTo>
                    <a:pt x="252" y="0"/>
                  </a:moveTo>
                  <a:cubicBezTo>
                    <a:pt x="114" y="0"/>
                    <a:pt x="1" y="91"/>
                    <a:pt x="1" y="209"/>
                  </a:cubicBezTo>
                  <a:cubicBezTo>
                    <a:pt x="1" y="326"/>
                    <a:pt x="114" y="421"/>
                    <a:pt x="252" y="421"/>
                  </a:cubicBezTo>
                  <a:lnTo>
                    <a:pt x="2151" y="421"/>
                  </a:lnTo>
                  <a:cubicBezTo>
                    <a:pt x="2290" y="421"/>
                    <a:pt x="2403" y="326"/>
                    <a:pt x="2403" y="209"/>
                  </a:cubicBezTo>
                  <a:cubicBezTo>
                    <a:pt x="2403" y="91"/>
                    <a:pt x="2290" y="0"/>
                    <a:pt x="2151" y="0"/>
                  </a:cubicBezTo>
                  <a:close/>
                </a:path>
              </a:pathLst>
            </a:custGeom>
            <a:solidFill>
              <a:srgbClr val="1C24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92;p15">
              <a:extLst>
                <a:ext uri="{FF2B5EF4-FFF2-40B4-BE49-F238E27FC236}">
                  <a16:creationId xmlns:a16="http://schemas.microsoft.com/office/drawing/2014/main" id="{FA761C9E-0EFC-4185-85FB-A920F83A495C}"/>
                </a:ext>
              </a:extLst>
            </p:cNvPr>
            <p:cNvSpPr/>
            <p:nvPr/>
          </p:nvSpPr>
          <p:spPr>
            <a:xfrm>
              <a:off x="1337660" y="1607727"/>
              <a:ext cx="2123692" cy="284490"/>
            </a:xfrm>
            <a:custGeom>
              <a:avLst/>
              <a:gdLst/>
              <a:ahLst/>
              <a:cxnLst/>
              <a:rect l="l" t="t" r="r" b="b"/>
              <a:pathLst>
                <a:path w="11981" h="1605" extrusionOk="0">
                  <a:moveTo>
                    <a:pt x="2671" y="0"/>
                  </a:moveTo>
                  <a:lnTo>
                    <a:pt x="1" y="1605"/>
                  </a:lnTo>
                  <a:lnTo>
                    <a:pt x="11980" y="1605"/>
                  </a:lnTo>
                  <a:lnTo>
                    <a:pt x="92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93;p15">
              <a:extLst>
                <a:ext uri="{FF2B5EF4-FFF2-40B4-BE49-F238E27FC236}">
                  <a16:creationId xmlns:a16="http://schemas.microsoft.com/office/drawing/2014/main" id="{B2787515-5CFE-4285-AFCC-BE9DFF04B042}"/>
                </a:ext>
              </a:extLst>
            </p:cNvPr>
            <p:cNvSpPr/>
            <p:nvPr/>
          </p:nvSpPr>
          <p:spPr>
            <a:xfrm>
              <a:off x="1337660" y="1892042"/>
              <a:ext cx="302929" cy="270665"/>
            </a:xfrm>
            <a:custGeom>
              <a:avLst/>
              <a:gdLst/>
              <a:ahLst/>
              <a:cxnLst/>
              <a:rect l="l" t="t" r="r" b="b"/>
              <a:pathLst>
                <a:path w="1709" h="1527" extrusionOk="0">
                  <a:moveTo>
                    <a:pt x="1" y="1"/>
                  </a:moveTo>
                  <a:lnTo>
                    <a:pt x="1" y="673"/>
                  </a:lnTo>
                  <a:cubicBezTo>
                    <a:pt x="1" y="1145"/>
                    <a:pt x="382" y="1527"/>
                    <a:pt x="855" y="1527"/>
                  </a:cubicBezTo>
                  <a:cubicBezTo>
                    <a:pt x="1327" y="1527"/>
                    <a:pt x="1709" y="1145"/>
                    <a:pt x="1709" y="673"/>
                  </a:cubicBezTo>
                  <a:lnTo>
                    <a:pt x="170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94;p15">
              <a:extLst>
                <a:ext uri="{FF2B5EF4-FFF2-40B4-BE49-F238E27FC236}">
                  <a16:creationId xmlns:a16="http://schemas.microsoft.com/office/drawing/2014/main" id="{C6FF82E5-F45B-43C1-B537-0F5BD097A9F7}"/>
                </a:ext>
              </a:extLst>
            </p:cNvPr>
            <p:cNvSpPr/>
            <p:nvPr/>
          </p:nvSpPr>
          <p:spPr>
            <a:xfrm>
              <a:off x="1640410" y="1892042"/>
              <a:ext cx="303815" cy="270665"/>
            </a:xfrm>
            <a:custGeom>
              <a:avLst/>
              <a:gdLst/>
              <a:ahLst/>
              <a:cxnLst/>
              <a:rect l="l" t="t" r="r" b="b"/>
              <a:pathLst>
                <a:path w="1714" h="1527" extrusionOk="0">
                  <a:moveTo>
                    <a:pt x="1" y="1"/>
                  </a:moveTo>
                  <a:lnTo>
                    <a:pt x="1" y="673"/>
                  </a:lnTo>
                  <a:cubicBezTo>
                    <a:pt x="1" y="1145"/>
                    <a:pt x="387" y="1527"/>
                    <a:pt x="859" y="1527"/>
                  </a:cubicBezTo>
                  <a:cubicBezTo>
                    <a:pt x="1332" y="1527"/>
                    <a:pt x="1713" y="1145"/>
                    <a:pt x="1713" y="673"/>
                  </a:cubicBezTo>
                  <a:lnTo>
                    <a:pt x="1713" y="1"/>
                  </a:lnTo>
                  <a:close/>
                </a:path>
              </a:pathLst>
            </a:custGeom>
            <a:solidFill>
              <a:srgbClr val="FFE0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95;p15">
              <a:extLst>
                <a:ext uri="{FF2B5EF4-FFF2-40B4-BE49-F238E27FC236}">
                  <a16:creationId xmlns:a16="http://schemas.microsoft.com/office/drawing/2014/main" id="{3E79B648-D796-492B-8993-969F4C8EE2BB}"/>
                </a:ext>
              </a:extLst>
            </p:cNvPr>
            <p:cNvSpPr/>
            <p:nvPr/>
          </p:nvSpPr>
          <p:spPr>
            <a:xfrm>
              <a:off x="1944047" y="1892042"/>
              <a:ext cx="303638" cy="270665"/>
            </a:xfrm>
            <a:custGeom>
              <a:avLst/>
              <a:gdLst/>
              <a:ahLst/>
              <a:cxnLst/>
              <a:rect l="l" t="t" r="r" b="b"/>
              <a:pathLst>
                <a:path w="1713" h="1527" extrusionOk="0">
                  <a:moveTo>
                    <a:pt x="0" y="1"/>
                  </a:moveTo>
                  <a:lnTo>
                    <a:pt x="0" y="673"/>
                  </a:lnTo>
                  <a:cubicBezTo>
                    <a:pt x="0" y="1145"/>
                    <a:pt x="386" y="1527"/>
                    <a:pt x="859" y="1527"/>
                  </a:cubicBezTo>
                  <a:cubicBezTo>
                    <a:pt x="1331" y="1527"/>
                    <a:pt x="1713" y="1145"/>
                    <a:pt x="1713" y="673"/>
                  </a:cubicBezTo>
                  <a:lnTo>
                    <a:pt x="171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96;p15">
              <a:extLst>
                <a:ext uri="{FF2B5EF4-FFF2-40B4-BE49-F238E27FC236}">
                  <a16:creationId xmlns:a16="http://schemas.microsoft.com/office/drawing/2014/main" id="{6DF28863-8789-41C3-8AE6-FC1ED8B621EF}"/>
                </a:ext>
              </a:extLst>
            </p:cNvPr>
            <p:cNvSpPr/>
            <p:nvPr/>
          </p:nvSpPr>
          <p:spPr>
            <a:xfrm>
              <a:off x="2247683" y="1892042"/>
              <a:ext cx="303638" cy="270665"/>
            </a:xfrm>
            <a:custGeom>
              <a:avLst/>
              <a:gdLst/>
              <a:ahLst/>
              <a:cxnLst/>
              <a:rect l="l" t="t" r="r" b="b"/>
              <a:pathLst>
                <a:path w="1713" h="1527" extrusionOk="0">
                  <a:moveTo>
                    <a:pt x="0" y="1"/>
                  </a:moveTo>
                  <a:lnTo>
                    <a:pt x="0" y="673"/>
                  </a:lnTo>
                  <a:cubicBezTo>
                    <a:pt x="0" y="1145"/>
                    <a:pt x="382" y="1527"/>
                    <a:pt x="854" y="1527"/>
                  </a:cubicBezTo>
                  <a:cubicBezTo>
                    <a:pt x="1327" y="1527"/>
                    <a:pt x="1713" y="1145"/>
                    <a:pt x="1713" y="673"/>
                  </a:cubicBezTo>
                  <a:lnTo>
                    <a:pt x="1713" y="1"/>
                  </a:lnTo>
                  <a:close/>
                </a:path>
              </a:pathLst>
            </a:custGeom>
            <a:solidFill>
              <a:srgbClr val="FFE0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97;p15">
              <a:extLst>
                <a:ext uri="{FF2B5EF4-FFF2-40B4-BE49-F238E27FC236}">
                  <a16:creationId xmlns:a16="http://schemas.microsoft.com/office/drawing/2014/main" id="{36AA3B97-0A74-4EAC-ABB0-48B43806962E}"/>
                </a:ext>
              </a:extLst>
            </p:cNvPr>
            <p:cNvSpPr/>
            <p:nvPr/>
          </p:nvSpPr>
          <p:spPr>
            <a:xfrm>
              <a:off x="2551142" y="1892042"/>
              <a:ext cx="303815" cy="270665"/>
            </a:xfrm>
            <a:custGeom>
              <a:avLst/>
              <a:gdLst/>
              <a:ahLst/>
              <a:cxnLst/>
              <a:rect l="l" t="t" r="r" b="b"/>
              <a:pathLst>
                <a:path w="1714" h="1527" extrusionOk="0">
                  <a:moveTo>
                    <a:pt x="1" y="1"/>
                  </a:moveTo>
                  <a:lnTo>
                    <a:pt x="1" y="673"/>
                  </a:lnTo>
                  <a:cubicBezTo>
                    <a:pt x="1" y="1145"/>
                    <a:pt x="382" y="1527"/>
                    <a:pt x="855" y="1527"/>
                  </a:cubicBezTo>
                  <a:cubicBezTo>
                    <a:pt x="1327" y="1527"/>
                    <a:pt x="1713" y="1145"/>
                    <a:pt x="1713" y="673"/>
                  </a:cubicBezTo>
                  <a:lnTo>
                    <a:pt x="171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98;p15">
              <a:extLst>
                <a:ext uri="{FF2B5EF4-FFF2-40B4-BE49-F238E27FC236}">
                  <a16:creationId xmlns:a16="http://schemas.microsoft.com/office/drawing/2014/main" id="{9A7D155C-06C0-4F54-8A3A-D26EAC17F06E}"/>
                </a:ext>
              </a:extLst>
            </p:cNvPr>
            <p:cNvSpPr/>
            <p:nvPr/>
          </p:nvSpPr>
          <p:spPr>
            <a:xfrm>
              <a:off x="2854778" y="1892042"/>
              <a:ext cx="302929" cy="270665"/>
            </a:xfrm>
            <a:custGeom>
              <a:avLst/>
              <a:gdLst/>
              <a:ahLst/>
              <a:cxnLst/>
              <a:rect l="l" t="t" r="r" b="b"/>
              <a:pathLst>
                <a:path w="1709" h="1527" extrusionOk="0">
                  <a:moveTo>
                    <a:pt x="0" y="1"/>
                  </a:moveTo>
                  <a:lnTo>
                    <a:pt x="0" y="673"/>
                  </a:lnTo>
                  <a:cubicBezTo>
                    <a:pt x="0" y="1145"/>
                    <a:pt x="382" y="1527"/>
                    <a:pt x="854" y="1527"/>
                  </a:cubicBezTo>
                  <a:cubicBezTo>
                    <a:pt x="1327" y="1527"/>
                    <a:pt x="1709" y="1145"/>
                    <a:pt x="1709" y="673"/>
                  </a:cubicBezTo>
                  <a:lnTo>
                    <a:pt x="1709" y="1"/>
                  </a:lnTo>
                  <a:close/>
                </a:path>
              </a:pathLst>
            </a:custGeom>
            <a:solidFill>
              <a:srgbClr val="FFE0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99;p15">
              <a:extLst>
                <a:ext uri="{FF2B5EF4-FFF2-40B4-BE49-F238E27FC236}">
                  <a16:creationId xmlns:a16="http://schemas.microsoft.com/office/drawing/2014/main" id="{CDADFD7D-CB25-46F8-A7DA-259260D2C681}"/>
                </a:ext>
              </a:extLst>
            </p:cNvPr>
            <p:cNvSpPr/>
            <p:nvPr/>
          </p:nvSpPr>
          <p:spPr>
            <a:xfrm>
              <a:off x="3461165" y="1892042"/>
              <a:ext cx="303638" cy="270665"/>
            </a:xfrm>
            <a:custGeom>
              <a:avLst/>
              <a:gdLst/>
              <a:ahLst/>
              <a:cxnLst/>
              <a:rect l="l" t="t" r="r" b="b"/>
              <a:pathLst>
                <a:path w="1713" h="1527" extrusionOk="0">
                  <a:moveTo>
                    <a:pt x="0" y="1"/>
                  </a:moveTo>
                  <a:lnTo>
                    <a:pt x="0" y="673"/>
                  </a:lnTo>
                  <a:cubicBezTo>
                    <a:pt x="0" y="1145"/>
                    <a:pt x="382" y="1527"/>
                    <a:pt x="854" y="1527"/>
                  </a:cubicBezTo>
                  <a:cubicBezTo>
                    <a:pt x="1327" y="1527"/>
                    <a:pt x="1713" y="1145"/>
                    <a:pt x="1713" y="673"/>
                  </a:cubicBezTo>
                  <a:lnTo>
                    <a:pt x="1713" y="1"/>
                  </a:lnTo>
                  <a:close/>
                </a:path>
              </a:pathLst>
            </a:custGeom>
            <a:solidFill>
              <a:srgbClr val="FFE0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00;p15">
              <a:extLst>
                <a:ext uri="{FF2B5EF4-FFF2-40B4-BE49-F238E27FC236}">
                  <a16:creationId xmlns:a16="http://schemas.microsoft.com/office/drawing/2014/main" id="{E0CDF253-37CD-4CF8-BCA5-F032D234DF60}"/>
                </a:ext>
              </a:extLst>
            </p:cNvPr>
            <p:cNvSpPr/>
            <p:nvPr/>
          </p:nvSpPr>
          <p:spPr>
            <a:xfrm>
              <a:off x="3157529" y="1892042"/>
              <a:ext cx="303815" cy="270665"/>
            </a:xfrm>
            <a:custGeom>
              <a:avLst/>
              <a:gdLst/>
              <a:ahLst/>
              <a:cxnLst/>
              <a:rect l="l" t="t" r="r" b="b"/>
              <a:pathLst>
                <a:path w="1714" h="1527" extrusionOk="0">
                  <a:moveTo>
                    <a:pt x="1" y="1"/>
                  </a:moveTo>
                  <a:lnTo>
                    <a:pt x="1" y="673"/>
                  </a:lnTo>
                  <a:cubicBezTo>
                    <a:pt x="1" y="1145"/>
                    <a:pt x="386" y="1527"/>
                    <a:pt x="859" y="1527"/>
                  </a:cubicBezTo>
                  <a:cubicBezTo>
                    <a:pt x="1332" y="1527"/>
                    <a:pt x="1713" y="1145"/>
                    <a:pt x="1713" y="673"/>
                  </a:cubicBezTo>
                  <a:lnTo>
                    <a:pt x="171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01;p15">
              <a:extLst>
                <a:ext uri="{FF2B5EF4-FFF2-40B4-BE49-F238E27FC236}">
                  <a16:creationId xmlns:a16="http://schemas.microsoft.com/office/drawing/2014/main" id="{46D98EE4-79BC-4B5B-9931-4DD079780447}"/>
                </a:ext>
              </a:extLst>
            </p:cNvPr>
            <p:cNvSpPr/>
            <p:nvPr/>
          </p:nvSpPr>
          <p:spPr>
            <a:xfrm>
              <a:off x="1337660" y="1607727"/>
              <a:ext cx="638827" cy="284490"/>
            </a:xfrm>
            <a:custGeom>
              <a:avLst/>
              <a:gdLst/>
              <a:ahLst/>
              <a:cxnLst/>
              <a:rect l="l" t="t" r="r" b="b"/>
              <a:pathLst>
                <a:path w="3604" h="1605" extrusionOk="0">
                  <a:moveTo>
                    <a:pt x="2671" y="0"/>
                  </a:moveTo>
                  <a:lnTo>
                    <a:pt x="1" y="1605"/>
                  </a:lnTo>
                  <a:lnTo>
                    <a:pt x="1709" y="1605"/>
                  </a:lnTo>
                  <a:lnTo>
                    <a:pt x="3604" y="0"/>
                  </a:lnTo>
                  <a:close/>
                </a:path>
              </a:pathLst>
            </a:custGeom>
            <a:solidFill>
              <a:srgbClr val="FF8B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02;p15">
              <a:extLst>
                <a:ext uri="{FF2B5EF4-FFF2-40B4-BE49-F238E27FC236}">
                  <a16:creationId xmlns:a16="http://schemas.microsoft.com/office/drawing/2014/main" id="{086522BD-8808-48BB-939D-66211332E00A}"/>
                </a:ext>
              </a:extLst>
            </p:cNvPr>
            <p:cNvSpPr/>
            <p:nvPr/>
          </p:nvSpPr>
          <p:spPr>
            <a:xfrm>
              <a:off x="1944047" y="1607727"/>
              <a:ext cx="362841" cy="284490"/>
            </a:xfrm>
            <a:custGeom>
              <a:avLst/>
              <a:gdLst/>
              <a:ahLst/>
              <a:cxnLst/>
              <a:rect l="l" t="t" r="r" b="b"/>
              <a:pathLst>
                <a:path w="2047" h="1605" extrusionOk="0">
                  <a:moveTo>
                    <a:pt x="1115" y="0"/>
                  </a:moveTo>
                  <a:lnTo>
                    <a:pt x="0" y="1605"/>
                  </a:lnTo>
                  <a:lnTo>
                    <a:pt x="1713" y="1605"/>
                  </a:lnTo>
                  <a:lnTo>
                    <a:pt x="2047" y="0"/>
                  </a:lnTo>
                  <a:close/>
                </a:path>
              </a:pathLst>
            </a:custGeom>
            <a:solidFill>
              <a:srgbClr val="FF8B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03;p15">
              <a:extLst>
                <a:ext uri="{FF2B5EF4-FFF2-40B4-BE49-F238E27FC236}">
                  <a16:creationId xmlns:a16="http://schemas.microsoft.com/office/drawing/2014/main" id="{CC72C998-5C1E-43FF-801E-822A4C066225}"/>
                </a:ext>
              </a:extLst>
            </p:cNvPr>
            <p:cNvSpPr/>
            <p:nvPr/>
          </p:nvSpPr>
          <p:spPr>
            <a:xfrm>
              <a:off x="2472087" y="1607727"/>
              <a:ext cx="382871" cy="284490"/>
            </a:xfrm>
            <a:custGeom>
              <a:avLst/>
              <a:gdLst/>
              <a:ahLst/>
              <a:cxnLst/>
              <a:rect l="l" t="t" r="r" b="b"/>
              <a:pathLst>
                <a:path w="2160" h="1605" extrusionOk="0">
                  <a:moveTo>
                    <a:pt x="0" y="0"/>
                  </a:moveTo>
                  <a:lnTo>
                    <a:pt x="447" y="1605"/>
                  </a:lnTo>
                  <a:lnTo>
                    <a:pt x="2159" y="1605"/>
                  </a:lnTo>
                  <a:lnTo>
                    <a:pt x="937" y="0"/>
                  </a:lnTo>
                  <a:close/>
                </a:path>
              </a:pathLst>
            </a:custGeom>
            <a:solidFill>
              <a:srgbClr val="FF8B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04;p15">
              <a:extLst>
                <a:ext uri="{FF2B5EF4-FFF2-40B4-BE49-F238E27FC236}">
                  <a16:creationId xmlns:a16="http://schemas.microsoft.com/office/drawing/2014/main" id="{93CDEA82-ED2F-417F-BE13-D77B0F608394}"/>
                </a:ext>
              </a:extLst>
            </p:cNvPr>
            <p:cNvSpPr/>
            <p:nvPr/>
          </p:nvSpPr>
          <p:spPr>
            <a:xfrm>
              <a:off x="2803197" y="1607727"/>
              <a:ext cx="658148" cy="284490"/>
            </a:xfrm>
            <a:custGeom>
              <a:avLst/>
              <a:gdLst/>
              <a:ahLst/>
              <a:cxnLst/>
              <a:rect l="l" t="t" r="r" b="b"/>
              <a:pathLst>
                <a:path w="3713" h="1605" extrusionOk="0">
                  <a:moveTo>
                    <a:pt x="1" y="0"/>
                  </a:moveTo>
                  <a:lnTo>
                    <a:pt x="2000" y="1605"/>
                  </a:lnTo>
                  <a:lnTo>
                    <a:pt x="3712" y="1605"/>
                  </a:lnTo>
                  <a:lnTo>
                    <a:pt x="933" y="0"/>
                  </a:lnTo>
                  <a:close/>
                </a:path>
              </a:pathLst>
            </a:custGeom>
            <a:solidFill>
              <a:srgbClr val="FF8B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05;p15">
              <a:extLst>
                <a:ext uri="{FF2B5EF4-FFF2-40B4-BE49-F238E27FC236}">
                  <a16:creationId xmlns:a16="http://schemas.microsoft.com/office/drawing/2014/main" id="{9746D299-C6A4-4E66-9790-5BE1F253F451}"/>
                </a:ext>
              </a:extLst>
            </p:cNvPr>
            <p:cNvSpPr/>
            <p:nvPr/>
          </p:nvSpPr>
          <p:spPr>
            <a:xfrm>
              <a:off x="2968398" y="1607727"/>
              <a:ext cx="799597" cy="284490"/>
            </a:xfrm>
            <a:custGeom>
              <a:avLst/>
              <a:gdLst/>
              <a:ahLst/>
              <a:cxnLst/>
              <a:rect l="l" t="t" r="r" b="b"/>
              <a:pathLst>
                <a:path w="4511" h="1605" extrusionOk="0">
                  <a:moveTo>
                    <a:pt x="1" y="0"/>
                  </a:moveTo>
                  <a:lnTo>
                    <a:pt x="2780" y="1605"/>
                  </a:lnTo>
                  <a:lnTo>
                    <a:pt x="4510" y="1605"/>
                  </a:lnTo>
                  <a:lnTo>
                    <a:pt x="93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06;p15">
              <a:extLst>
                <a:ext uri="{FF2B5EF4-FFF2-40B4-BE49-F238E27FC236}">
                  <a16:creationId xmlns:a16="http://schemas.microsoft.com/office/drawing/2014/main" id="{87075FE3-6637-46D6-8CCD-995985FA15EB}"/>
                </a:ext>
              </a:extLst>
            </p:cNvPr>
            <p:cNvSpPr/>
            <p:nvPr/>
          </p:nvSpPr>
          <p:spPr>
            <a:xfrm>
              <a:off x="1034024" y="1892042"/>
              <a:ext cx="303815" cy="270665"/>
            </a:xfrm>
            <a:custGeom>
              <a:avLst/>
              <a:gdLst/>
              <a:ahLst/>
              <a:cxnLst/>
              <a:rect l="l" t="t" r="r" b="b"/>
              <a:pathLst>
                <a:path w="1714" h="1527" extrusionOk="0">
                  <a:moveTo>
                    <a:pt x="1" y="1"/>
                  </a:moveTo>
                  <a:lnTo>
                    <a:pt x="1" y="673"/>
                  </a:lnTo>
                  <a:cubicBezTo>
                    <a:pt x="1" y="1145"/>
                    <a:pt x="382" y="1527"/>
                    <a:pt x="855" y="1527"/>
                  </a:cubicBezTo>
                  <a:cubicBezTo>
                    <a:pt x="1328" y="1527"/>
                    <a:pt x="1714" y="1145"/>
                    <a:pt x="1714" y="673"/>
                  </a:cubicBezTo>
                  <a:lnTo>
                    <a:pt x="1714" y="1"/>
                  </a:lnTo>
                  <a:close/>
                </a:path>
              </a:pathLst>
            </a:custGeom>
            <a:solidFill>
              <a:srgbClr val="FFE0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07;p15">
              <a:extLst>
                <a:ext uri="{FF2B5EF4-FFF2-40B4-BE49-F238E27FC236}">
                  <a16:creationId xmlns:a16="http://schemas.microsoft.com/office/drawing/2014/main" id="{0D00DCF5-6DAE-4E6A-B60E-5FBF8C1CDE28}"/>
                </a:ext>
              </a:extLst>
            </p:cNvPr>
            <p:cNvSpPr/>
            <p:nvPr/>
          </p:nvSpPr>
          <p:spPr>
            <a:xfrm>
              <a:off x="1034024" y="1607727"/>
              <a:ext cx="779567" cy="284490"/>
            </a:xfrm>
            <a:custGeom>
              <a:avLst/>
              <a:gdLst/>
              <a:ahLst/>
              <a:cxnLst/>
              <a:rect l="l" t="t" r="r" b="b"/>
              <a:pathLst>
                <a:path w="4398" h="1605" extrusionOk="0">
                  <a:moveTo>
                    <a:pt x="3465" y="0"/>
                  </a:moveTo>
                  <a:lnTo>
                    <a:pt x="1" y="1605"/>
                  </a:lnTo>
                  <a:lnTo>
                    <a:pt x="1714" y="1605"/>
                  </a:lnTo>
                  <a:lnTo>
                    <a:pt x="43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08;p15">
              <a:extLst>
                <a:ext uri="{FF2B5EF4-FFF2-40B4-BE49-F238E27FC236}">
                  <a16:creationId xmlns:a16="http://schemas.microsoft.com/office/drawing/2014/main" id="{A4F0809A-3593-40B2-BB66-45F7386A6618}"/>
                </a:ext>
              </a:extLst>
            </p:cNvPr>
            <p:cNvSpPr/>
            <p:nvPr/>
          </p:nvSpPr>
          <p:spPr>
            <a:xfrm>
              <a:off x="1647323" y="1569263"/>
              <a:ext cx="1485042" cy="38641"/>
            </a:xfrm>
            <a:custGeom>
              <a:avLst/>
              <a:gdLst/>
              <a:ahLst/>
              <a:cxnLst/>
              <a:rect l="l" t="t" r="r" b="b"/>
              <a:pathLst>
                <a:path w="8378" h="218" extrusionOk="0">
                  <a:moveTo>
                    <a:pt x="1" y="1"/>
                  </a:moveTo>
                  <a:lnTo>
                    <a:pt x="1" y="217"/>
                  </a:lnTo>
                  <a:lnTo>
                    <a:pt x="8377" y="217"/>
                  </a:lnTo>
                  <a:lnTo>
                    <a:pt x="8377" y="1"/>
                  </a:lnTo>
                  <a:close/>
                </a:path>
              </a:pathLst>
            </a:custGeom>
            <a:solidFill>
              <a:srgbClr val="FF8B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09;p15">
              <a:extLst>
                <a:ext uri="{FF2B5EF4-FFF2-40B4-BE49-F238E27FC236}">
                  <a16:creationId xmlns:a16="http://schemas.microsoft.com/office/drawing/2014/main" id="{953E99BF-16B7-4D8A-93BD-C7D06B20F092}"/>
                </a:ext>
              </a:extLst>
            </p:cNvPr>
            <p:cNvSpPr/>
            <p:nvPr/>
          </p:nvSpPr>
          <p:spPr>
            <a:xfrm>
              <a:off x="1161647" y="2210035"/>
              <a:ext cx="904710" cy="783456"/>
            </a:xfrm>
            <a:custGeom>
              <a:avLst/>
              <a:gdLst/>
              <a:ahLst/>
              <a:cxnLst/>
              <a:rect l="l" t="t" r="r" b="b"/>
              <a:pathLst>
                <a:path w="5104" h="4420" extrusionOk="0">
                  <a:moveTo>
                    <a:pt x="931" y="975"/>
                  </a:moveTo>
                  <a:cubicBezTo>
                    <a:pt x="978" y="975"/>
                    <a:pt x="1024" y="987"/>
                    <a:pt x="1067" y="1012"/>
                  </a:cubicBezTo>
                  <a:cubicBezTo>
                    <a:pt x="1193" y="1090"/>
                    <a:pt x="1236" y="1250"/>
                    <a:pt x="1158" y="1376"/>
                  </a:cubicBezTo>
                  <a:cubicBezTo>
                    <a:pt x="1110" y="1459"/>
                    <a:pt x="1021" y="1506"/>
                    <a:pt x="931" y="1506"/>
                  </a:cubicBezTo>
                  <a:cubicBezTo>
                    <a:pt x="884" y="1506"/>
                    <a:pt x="837" y="1494"/>
                    <a:pt x="794" y="1467"/>
                  </a:cubicBezTo>
                  <a:cubicBezTo>
                    <a:pt x="668" y="1393"/>
                    <a:pt x="629" y="1229"/>
                    <a:pt x="703" y="1103"/>
                  </a:cubicBezTo>
                  <a:cubicBezTo>
                    <a:pt x="755" y="1020"/>
                    <a:pt x="842" y="975"/>
                    <a:pt x="931" y="975"/>
                  </a:cubicBezTo>
                  <a:close/>
                  <a:moveTo>
                    <a:pt x="1327" y="1"/>
                  </a:moveTo>
                  <a:cubicBezTo>
                    <a:pt x="1300" y="1"/>
                    <a:pt x="1273" y="8"/>
                    <a:pt x="1249" y="23"/>
                  </a:cubicBezTo>
                  <a:lnTo>
                    <a:pt x="109" y="652"/>
                  </a:lnTo>
                  <a:cubicBezTo>
                    <a:pt x="57" y="678"/>
                    <a:pt x="27" y="730"/>
                    <a:pt x="27" y="786"/>
                  </a:cubicBezTo>
                  <a:lnTo>
                    <a:pt x="1" y="2091"/>
                  </a:lnTo>
                  <a:cubicBezTo>
                    <a:pt x="1" y="2148"/>
                    <a:pt x="31" y="2200"/>
                    <a:pt x="79" y="2230"/>
                  </a:cubicBezTo>
                  <a:lnTo>
                    <a:pt x="3677" y="4398"/>
                  </a:lnTo>
                  <a:cubicBezTo>
                    <a:pt x="3702" y="4412"/>
                    <a:pt x="3728" y="4419"/>
                    <a:pt x="3755" y="4419"/>
                  </a:cubicBezTo>
                  <a:cubicBezTo>
                    <a:pt x="3809" y="4419"/>
                    <a:pt x="3862" y="4391"/>
                    <a:pt x="3894" y="4342"/>
                  </a:cubicBezTo>
                  <a:lnTo>
                    <a:pt x="5056" y="2408"/>
                  </a:lnTo>
                  <a:cubicBezTo>
                    <a:pt x="5104" y="2334"/>
                    <a:pt x="5078" y="2235"/>
                    <a:pt x="5004" y="2191"/>
                  </a:cubicBezTo>
                  <a:lnTo>
                    <a:pt x="1405" y="23"/>
                  </a:lnTo>
                  <a:cubicBezTo>
                    <a:pt x="1382" y="8"/>
                    <a:pt x="1354" y="1"/>
                    <a:pt x="132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10;p15">
              <a:extLst>
                <a:ext uri="{FF2B5EF4-FFF2-40B4-BE49-F238E27FC236}">
                  <a16:creationId xmlns:a16="http://schemas.microsoft.com/office/drawing/2014/main" id="{AA43021F-C8A1-4F09-9951-EDBCB61183B8}"/>
                </a:ext>
              </a:extLst>
            </p:cNvPr>
            <p:cNvSpPr/>
            <p:nvPr/>
          </p:nvSpPr>
          <p:spPr>
            <a:xfrm>
              <a:off x="1417602" y="2425398"/>
              <a:ext cx="212351" cy="221566"/>
            </a:xfrm>
            <a:custGeom>
              <a:avLst/>
              <a:gdLst/>
              <a:ahLst/>
              <a:cxnLst/>
              <a:rect l="l" t="t" r="r" b="b"/>
              <a:pathLst>
                <a:path w="1198" h="1250" extrusionOk="0">
                  <a:moveTo>
                    <a:pt x="386" y="1"/>
                  </a:moveTo>
                  <a:lnTo>
                    <a:pt x="178" y="378"/>
                  </a:lnTo>
                  <a:lnTo>
                    <a:pt x="417" y="508"/>
                  </a:lnTo>
                  <a:lnTo>
                    <a:pt x="499" y="356"/>
                  </a:lnTo>
                  <a:lnTo>
                    <a:pt x="759" y="499"/>
                  </a:lnTo>
                  <a:lnTo>
                    <a:pt x="0" y="1085"/>
                  </a:lnTo>
                  <a:lnTo>
                    <a:pt x="304" y="1249"/>
                  </a:lnTo>
                  <a:lnTo>
                    <a:pt x="1102" y="629"/>
                  </a:lnTo>
                  <a:lnTo>
                    <a:pt x="1197" y="452"/>
                  </a:lnTo>
                  <a:lnTo>
                    <a:pt x="3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11;p15">
              <a:extLst>
                <a:ext uri="{FF2B5EF4-FFF2-40B4-BE49-F238E27FC236}">
                  <a16:creationId xmlns:a16="http://schemas.microsoft.com/office/drawing/2014/main" id="{DBB6DB35-716D-491A-BADA-27B13EBE3116}"/>
                </a:ext>
              </a:extLst>
            </p:cNvPr>
            <p:cNvSpPr/>
            <p:nvPr/>
          </p:nvSpPr>
          <p:spPr>
            <a:xfrm>
              <a:off x="1545934" y="2519875"/>
              <a:ext cx="221569" cy="220502"/>
            </a:xfrm>
            <a:custGeom>
              <a:avLst/>
              <a:gdLst/>
              <a:ahLst/>
              <a:cxnLst/>
              <a:rect l="l" t="t" r="r" b="b"/>
              <a:pathLst>
                <a:path w="1250" h="1244" extrusionOk="0">
                  <a:moveTo>
                    <a:pt x="625" y="1"/>
                  </a:moveTo>
                  <a:lnTo>
                    <a:pt x="256" y="556"/>
                  </a:lnTo>
                  <a:lnTo>
                    <a:pt x="521" y="703"/>
                  </a:lnTo>
                  <a:cubicBezTo>
                    <a:pt x="673" y="786"/>
                    <a:pt x="690" y="846"/>
                    <a:pt x="655" y="907"/>
                  </a:cubicBezTo>
                  <a:cubicBezTo>
                    <a:pt x="636" y="943"/>
                    <a:pt x="602" y="960"/>
                    <a:pt x="560" y="960"/>
                  </a:cubicBezTo>
                  <a:cubicBezTo>
                    <a:pt x="524" y="960"/>
                    <a:pt x="484" y="948"/>
                    <a:pt x="443" y="924"/>
                  </a:cubicBezTo>
                  <a:cubicBezTo>
                    <a:pt x="347" y="872"/>
                    <a:pt x="265" y="790"/>
                    <a:pt x="217" y="695"/>
                  </a:cubicBezTo>
                  <a:lnTo>
                    <a:pt x="0" y="846"/>
                  </a:lnTo>
                  <a:cubicBezTo>
                    <a:pt x="61" y="968"/>
                    <a:pt x="187" y="1081"/>
                    <a:pt x="326" y="1159"/>
                  </a:cubicBezTo>
                  <a:cubicBezTo>
                    <a:pt x="434" y="1217"/>
                    <a:pt x="532" y="1243"/>
                    <a:pt x="618" y="1243"/>
                  </a:cubicBezTo>
                  <a:cubicBezTo>
                    <a:pt x="767" y="1243"/>
                    <a:pt x="878" y="1167"/>
                    <a:pt x="941" y="1055"/>
                  </a:cubicBezTo>
                  <a:cubicBezTo>
                    <a:pt x="1037" y="881"/>
                    <a:pt x="998" y="682"/>
                    <a:pt x="707" y="521"/>
                  </a:cubicBezTo>
                  <a:lnTo>
                    <a:pt x="642" y="482"/>
                  </a:lnTo>
                  <a:lnTo>
                    <a:pt x="733" y="348"/>
                  </a:lnTo>
                  <a:lnTo>
                    <a:pt x="1132" y="565"/>
                  </a:lnTo>
                  <a:lnTo>
                    <a:pt x="1249" y="348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12;p15">
              <a:extLst>
                <a:ext uri="{FF2B5EF4-FFF2-40B4-BE49-F238E27FC236}">
                  <a16:creationId xmlns:a16="http://schemas.microsoft.com/office/drawing/2014/main" id="{6597E05C-CC6D-4664-B912-4946C7ACD5A1}"/>
                </a:ext>
              </a:extLst>
            </p:cNvPr>
            <p:cNvSpPr/>
            <p:nvPr/>
          </p:nvSpPr>
          <p:spPr>
            <a:xfrm>
              <a:off x="1741977" y="2662741"/>
              <a:ext cx="113089" cy="121772"/>
            </a:xfrm>
            <a:custGeom>
              <a:avLst/>
              <a:gdLst/>
              <a:ahLst/>
              <a:cxnLst/>
              <a:rect l="l" t="t" r="r" b="b"/>
              <a:pathLst>
                <a:path w="638" h="687" extrusionOk="0">
                  <a:moveTo>
                    <a:pt x="255" y="37"/>
                  </a:moveTo>
                  <a:cubicBezTo>
                    <a:pt x="266" y="37"/>
                    <a:pt x="279" y="39"/>
                    <a:pt x="291" y="45"/>
                  </a:cubicBezTo>
                  <a:cubicBezTo>
                    <a:pt x="334" y="71"/>
                    <a:pt x="343" y="127"/>
                    <a:pt x="308" y="188"/>
                  </a:cubicBezTo>
                  <a:cubicBezTo>
                    <a:pt x="283" y="235"/>
                    <a:pt x="251" y="259"/>
                    <a:pt x="217" y="259"/>
                  </a:cubicBezTo>
                  <a:cubicBezTo>
                    <a:pt x="204" y="259"/>
                    <a:pt x="191" y="256"/>
                    <a:pt x="178" y="249"/>
                  </a:cubicBezTo>
                  <a:cubicBezTo>
                    <a:pt x="135" y="223"/>
                    <a:pt x="126" y="170"/>
                    <a:pt x="161" y="105"/>
                  </a:cubicBezTo>
                  <a:cubicBezTo>
                    <a:pt x="186" y="60"/>
                    <a:pt x="220" y="37"/>
                    <a:pt x="255" y="37"/>
                  </a:cubicBezTo>
                  <a:close/>
                  <a:moveTo>
                    <a:pt x="253" y="0"/>
                  </a:moveTo>
                  <a:cubicBezTo>
                    <a:pt x="204" y="0"/>
                    <a:pt x="157" y="32"/>
                    <a:pt x="126" y="88"/>
                  </a:cubicBezTo>
                  <a:cubicBezTo>
                    <a:pt x="82" y="166"/>
                    <a:pt x="95" y="244"/>
                    <a:pt x="161" y="279"/>
                  </a:cubicBezTo>
                  <a:cubicBezTo>
                    <a:pt x="180" y="289"/>
                    <a:pt x="199" y="294"/>
                    <a:pt x="219" y="294"/>
                  </a:cubicBezTo>
                  <a:cubicBezTo>
                    <a:pt x="266" y="294"/>
                    <a:pt x="312" y="265"/>
                    <a:pt x="343" y="210"/>
                  </a:cubicBezTo>
                  <a:cubicBezTo>
                    <a:pt x="386" y="127"/>
                    <a:pt x="373" y="49"/>
                    <a:pt x="308" y="14"/>
                  </a:cubicBezTo>
                  <a:cubicBezTo>
                    <a:pt x="290" y="5"/>
                    <a:pt x="271" y="0"/>
                    <a:pt x="253" y="0"/>
                  </a:cubicBezTo>
                  <a:close/>
                  <a:moveTo>
                    <a:pt x="598" y="179"/>
                  </a:moveTo>
                  <a:lnTo>
                    <a:pt x="0" y="483"/>
                  </a:lnTo>
                  <a:lnTo>
                    <a:pt x="39" y="509"/>
                  </a:lnTo>
                  <a:lnTo>
                    <a:pt x="637" y="201"/>
                  </a:lnTo>
                  <a:lnTo>
                    <a:pt x="598" y="179"/>
                  </a:lnTo>
                  <a:close/>
                  <a:moveTo>
                    <a:pt x="420" y="429"/>
                  </a:moveTo>
                  <a:cubicBezTo>
                    <a:pt x="433" y="429"/>
                    <a:pt x="447" y="432"/>
                    <a:pt x="460" y="439"/>
                  </a:cubicBezTo>
                  <a:cubicBezTo>
                    <a:pt x="503" y="465"/>
                    <a:pt x="512" y="517"/>
                    <a:pt x="477" y="582"/>
                  </a:cubicBezTo>
                  <a:cubicBezTo>
                    <a:pt x="452" y="626"/>
                    <a:pt x="418" y="650"/>
                    <a:pt x="385" y="650"/>
                  </a:cubicBezTo>
                  <a:cubicBezTo>
                    <a:pt x="372" y="650"/>
                    <a:pt x="359" y="646"/>
                    <a:pt x="347" y="639"/>
                  </a:cubicBezTo>
                  <a:cubicBezTo>
                    <a:pt x="304" y="617"/>
                    <a:pt x="295" y="561"/>
                    <a:pt x="330" y="500"/>
                  </a:cubicBezTo>
                  <a:cubicBezTo>
                    <a:pt x="355" y="453"/>
                    <a:pt x="387" y="429"/>
                    <a:pt x="420" y="429"/>
                  </a:cubicBezTo>
                  <a:close/>
                  <a:moveTo>
                    <a:pt x="419" y="394"/>
                  </a:moveTo>
                  <a:cubicBezTo>
                    <a:pt x="372" y="394"/>
                    <a:pt x="326" y="423"/>
                    <a:pt x="295" y="478"/>
                  </a:cubicBezTo>
                  <a:cubicBezTo>
                    <a:pt x="252" y="556"/>
                    <a:pt x="265" y="634"/>
                    <a:pt x="330" y="669"/>
                  </a:cubicBezTo>
                  <a:cubicBezTo>
                    <a:pt x="349" y="681"/>
                    <a:pt x="369" y="686"/>
                    <a:pt x="388" y="686"/>
                  </a:cubicBezTo>
                  <a:cubicBezTo>
                    <a:pt x="435" y="686"/>
                    <a:pt x="481" y="655"/>
                    <a:pt x="512" y="600"/>
                  </a:cubicBezTo>
                  <a:cubicBezTo>
                    <a:pt x="555" y="522"/>
                    <a:pt x="542" y="444"/>
                    <a:pt x="477" y="409"/>
                  </a:cubicBezTo>
                  <a:cubicBezTo>
                    <a:pt x="458" y="399"/>
                    <a:pt x="438" y="394"/>
                    <a:pt x="419" y="39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13;p15">
              <a:extLst>
                <a:ext uri="{FF2B5EF4-FFF2-40B4-BE49-F238E27FC236}">
                  <a16:creationId xmlns:a16="http://schemas.microsoft.com/office/drawing/2014/main" id="{B7F82A8F-C44D-4B9C-A9A7-8F1877C159E2}"/>
                </a:ext>
              </a:extLst>
            </p:cNvPr>
            <p:cNvSpPr/>
            <p:nvPr/>
          </p:nvSpPr>
          <p:spPr>
            <a:xfrm>
              <a:off x="3094426" y="2833436"/>
              <a:ext cx="190017" cy="189306"/>
            </a:xfrm>
            <a:custGeom>
              <a:avLst/>
              <a:gdLst/>
              <a:ahLst/>
              <a:cxnLst/>
              <a:rect l="l" t="t" r="r" b="b"/>
              <a:pathLst>
                <a:path w="1072" h="1068" extrusionOk="0">
                  <a:moveTo>
                    <a:pt x="317" y="1"/>
                  </a:moveTo>
                  <a:lnTo>
                    <a:pt x="1" y="313"/>
                  </a:lnTo>
                  <a:lnTo>
                    <a:pt x="755" y="1068"/>
                  </a:lnTo>
                  <a:lnTo>
                    <a:pt x="1072" y="751"/>
                  </a:lnTo>
                  <a:lnTo>
                    <a:pt x="31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14;p15">
              <a:extLst>
                <a:ext uri="{FF2B5EF4-FFF2-40B4-BE49-F238E27FC236}">
                  <a16:creationId xmlns:a16="http://schemas.microsoft.com/office/drawing/2014/main" id="{149AA617-ED12-490A-B82C-F1221B04BE07}"/>
                </a:ext>
              </a:extLst>
            </p:cNvPr>
            <p:cNvSpPr/>
            <p:nvPr/>
          </p:nvSpPr>
          <p:spPr>
            <a:xfrm>
              <a:off x="2493534" y="2284659"/>
              <a:ext cx="772477" cy="703692"/>
            </a:xfrm>
            <a:custGeom>
              <a:avLst/>
              <a:gdLst/>
              <a:ahLst/>
              <a:cxnLst/>
              <a:rect l="l" t="t" r="r" b="b"/>
              <a:pathLst>
                <a:path w="4358" h="3970" extrusionOk="0">
                  <a:moveTo>
                    <a:pt x="2179" y="248"/>
                  </a:moveTo>
                  <a:cubicBezTo>
                    <a:pt x="2622" y="248"/>
                    <a:pt x="3066" y="417"/>
                    <a:pt x="3404" y="756"/>
                  </a:cubicBezTo>
                  <a:cubicBezTo>
                    <a:pt x="4080" y="1436"/>
                    <a:pt x="4080" y="2533"/>
                    <a:pt x="3404" y="3210"/>
                  </a:cubicBezTo>
                  <a:cubicBezTo>
                    <a:pt x="3066" y="3550"/>
                    <a:pt x="2622" y="3720"/>
                    <a:pt x="2179" y="3720"/>
                  </a:cubicBezTo>
                  <a:cubicBezTo>
                    <a:pt x="1735" y="3720"/>
                    <a:pt x="1290" y="3550"/>
                    <a:pt x="950" y="3210"/>
                  </a:cubicBezTo>
                  <a:cubicBezTo>
                    <a:pt x="274" y="2533"/>
                    <a:pt x="274" y="1436"/>
                    <a:pt x="950" y="756"/>
                  </a:cubicBezTo>
                  <a:cubicBezTo>
                    <a:pt x="1290" y="417"/>
                    <a:pt x="1735" y="248"/>
                    <a:pt x="2179" y="248"/>
                  </a:cubicBezTo>
                  <a:close/>
                  <a:moveTo>
                    <a:pt x="2177" y="0"/>
                  </a:moveTo>
                  <a:cubicBezTo>
                    <a:pt x="1669" y="0"/>
                    <a:pt x="1160" y="194"/>
                    <a:pt x="772" y="582"/>
                  </a:cubicBezTo>
                  <a:cubicBezTo>
                    <a:pt x="0" y="1354"/>
                    <a:pt x="0" y="2611"/>
                    <a:pt x="772" y="3387"/>
                  </a:cubicBezTo>
                  <a:cubicBezTo>
                    <a:pt x="1160" y="3775"/>
                    <a:pt x="1669" y="3969"/>
                    <a:pt x="2177" y="3969"/>
                  </a:cubicBezTo>
                  <a:cubicBezTo>
                    <a:pt x="2685" y="3969"/>
                    <a:pt x="3194" y="3775"/>
                    <a:pt x="3582" y="3387"/>
                  </a:cubicBezTo>
                  <a:cubicBezTo>
                    <a:pt x="4358" y="2611"/>
                    <a:pt x="4358" y="1354"/>
                    <a:pt x="3582" y="582"/>
                  </a:cubicBezTo>
                  <a:cubicBezTo>
                    <a:pt x="3194" y="194"/>
                    <a:pt x="2685" y="0"/>
                    <a:pt x="21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15;p15">
              <a:extLst>
                <a:ext uri="{FF2B5EF4-FFF2-40B4-BE49-F238E27FC236}">
                  <a16:creationId xmlns:a16="http://schemas.microsoft.com/office/drawing/2014/main" id="{140D6821-562B-4EAE-8AF6-D1C224168CBA}"/>
                </a:ext>
              </a:extLst>
            </p:cNvPr>
            <p:cNvSpPr/>
            <p:nvPr/>
          </p:nvSpPr>
          <p:spPr>
            <a:xfrm>
              <a:off x="2541925" y="2328618"/>
              <a:ext cx="674987" cy="615598"/>
            </a:xfrm>
            <a:custGeom>
              <a:avLst/>
              <a:gdLst/>
              <a:ahLst/>
              <a:cxnLst/>
              <a:rect l="l" t="t" r="r" b="b"/>
              <a:pathLst>
                <a:path w="3808" h="3473" extrusionOk="0">
                  <a:moveTo>
                    <a:pt x="1906" y="0"/>
                  </a:moveTo>
                  <a:cubicBezTo>
                    <a:pt x="1462" y="0"/>
                    <a:pt x="1017" y="169"/>
                    <a:pt x="677" y="508"/>
                  </a:cubicBezTo>
                  <a:cubicBezTo>
                    <a:pt x="1" y="1188"/>
                    <a:pt x="1" y="2285"/>
                    <a:pt x="677" y="2962"/>
                  </a:cubicBezTo>
                  <a:cubicBezTo>
                    <a:pt x="1017" y="3302"/>
                    <a:pt x="1462" y="3472"/>
                    <a:pt x="1906" y="3472"/>
                  </a:cubicBezTo>
                  <a:cubicBezTo>
                    <a:pt x="2349" y="3472"/>
                    <a:pt x="2793" y="3302"/>
                    <a:pt x="3131" y="2962"/>
                  </a:cubicBezTo>
                  <a:cubicBezTo>
                    <a:pt x="3807" y="2285"/>
                    <a:pt x="3807" y="1188"/>
                    <a:pt x="3131" y="508"/>
                  </a:cubicBezTo>
                  <a:cubicBezTo>
                    <a:pt x="2793" y="169"/>
                    <a:pt x="2349" y="0"/>
                    <a:pt x="190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16;p15">
              <a:extLst>
                <a:ext uri="{FF2B5EF4-FFF2-40B4-BE49-F238E27FC236}">
                  <a16:creationId xmlns:a16="http://schemas.microsoft.com/office/drawing/2014/main" id="{A276C0D1-8489-4B95-92A2-1FCECC73C523}"/>
                </a:ext>
              </a:extLst>
            </p:cNvPr>
            <p:cNvSpPr/>
            <p:nvPr/>
          </p:nvSpPr>
          <p:spPr>
            <a:xfrm>
              <a:off x="3185180" y="2930749"/>
              <a:ext cx="472030" cy="445081"/>
            </a:xfrm>
            <a:custGeom>
              <a:avLst/>
              <a:gdLst/>
              <a:ahLst/>
              <a:cxnLst/>
              <a:rect l="l" t="t" r="r" b="b"/>
              <a:pathLst>
                <a:path w="2663" h="2511" extrusionOk="0">
                  <a:moveTo>
                    <a:pt x="706" y="0"/>
                  </a:moveTo>
                  <a:cubicBezTo>
                    <a:pt x="610" y="0"/>
                    <a:pt x="514" y="37"/>
                    <a:pt x="443" y="111"/>
                  </a:cubicBezTo>
                  <a:lnTo>
                    <a:pt x="148" y="401"/>
                  </a:lnTo>
                  <a:cubicBezTo>
                    <a:pt x="1" y="549"/>
                    <a:pt x="1" y="787"/>
                    <a:pt x="148" y="930"/>
                  </a:cubicBezTo>
                  <a:lnTo>
                    <a:pt x="1696" y="2400"/>
                  </a:lnTo>
                  <a:cubicBezTo>
                    <a:pt x="1767" y="2474"/>
                    <a:pt x="1863" y="2511"/>
                    <a:pt x="1959" y="2511"/>
                  </a:cubicBezTo>
                  <a:cubicBezTo>
                    <a:pt x="2055" y="2511"/>
                    <a:pt x="2151" y="2474"/>
                    <a:pt x="2225" y="2400"/>
                  </a:cubicBezTo>
                  <a:lnTo>
                    <a:pt x="2515" y="2105"/>
                  </a:lnTo>
                  <a:cubicBezTo>
                    <a:pt x="2663" y="1962"/>
                    <a:pt x="2663" y="1724"/>
                    <a:pt x="2515" y="1576"/>
                  </a:cubicBezTo>
                  <a:lnTo>
                    <a:pt x="972" y="111"/>
                  </a:lnTo>
                  <a:cubicBezTo>
                    <a:pt x="898" y="37"/>
                    <a:pt x="802" y="0"/>
                    <a:pt x="70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17;p15">
              <a:extLst>
                <a:ext uri="{FF2B5EF4-FFF2-40B4-BE49-F238E27FC236}">
                  <a16:creationId xmlns:a16="http://schemas.microsoft.com/office/drawing/2014/main" id="{D1677E04-52A1-4C39-B64D-57F470045F0D}"/>
                </a:ext>
              </a:extLst>
            </p:cNvPr>
            <p:cNvSpPr/>
            <p:nvPr/>
          </p:nvSpPr>
          <p:spPr>
            <a:xfrm>
              <a:off x="1777250" y="2849389"/>
              <a:ext cx="1252129" cy="1024874"/>
            </a:xfrm>
            <a:custGeom>
              <a:avLst/>
              <a:gdLst/>
              <a:ahLst/>
              <a:cxnLst/>
              <a:rect l="l" t="t" r="r" b="b"/>
              <a:pathLst>
                <a:path w="7064" h="5782" extrusionOk="0">
                  <a:moveTo>
                    <a:pt x="599" y="1741"/>
                  </a:moveTo>
                  <a:lnTo>
                    <a:pt x="4575" y="1801"/>
                  </a:lnTo>
                  <a:lnTo>
                    <a:pt x="6530" y="5261"/>
                  </a:lnTo>
                  <a:lnTo>
                    <a:pt x="599" y="1741"/>
                  </a:lnTo>
                  <a:close/>
                  <a:moveTo>
                    <a:pt x="5337" y="0"/>
                  </a:moveTo>
                  <a:cubicBezTo>
                    <a:pt x="5278" y="0"/>
                    <a:pt x="5219" y="14"/>
                    <a:pt x="5164" y="41"/>
                  </a:cubicBezTo>
                  <a:cubicBezTo>
                    <a:pt x="5151" y="45"/>
                    <a:pt x="5134" y="54"/>
                    <a:pt x="5117" y="67"/>
                  </a:cubicBezTo>
                  <a:cubicBezTo>
                    <a:pt x="5076" y="89"/>
                    <a:pt x="5012" y="122"/>
                    <a:pt x="4976" y="122"/>
                  </a:cubicBezTo>
                  <a:cubicBezTo>
                    <a:pt x="4970" y="122"/>
                    <a:pt x="4965" y="121"/>
                    <a:pt x="4961" y="119"/>
                  </a:cubicBezTo>
                  <a:cubicBezTo>
                    <a:pt x="4955" y="116"/>
                    <a:pt x="4949" y="115"/>
                    <a:pt x="4942" y="115"/>
                  </a:cubicBezTo>
                  <a:cubicBezTo>
                    <a:pt x="4930" y="115"/>
                    <a:pt x="4919" y="120"/>
                    <a:pt x="4913" y="132"/>
                  </a:cubicBezTo>
                  <a:cubicBezTo>
                    <a:pt x="4904" y="154"/>
                    <a:pt x="4909" y="171"/>
                    <a:pt x="4926" y="180"/>
                  </a:cubicBezTo>
                  <a:cubicBezTo>
                    <a:pt x="4943" y="188"/>
                    <a:pt x="4961" y="192"/>
                    <a:pt x="4979" y="192"/>
                  </a:cubicBezTo>
                  <a:cubicBezTo>
                    <a:pt x="5036" y="192"/>
                    <a:pt x="5099" y="157"/>
                    <a:pt x="5151" y="128"/>
                  </a:cubicBezTo>
                  <a:cubicBezTo>
                    <a:pt x="5169" y="119"/>
                    <a:pt x="5182" y="110"/>
                    <a:pt x="5195" y="102"/>
                  </a:cubicBezTo>
                  <a:cubicBezTo>
                    <a:pt x="5239" y="82"/>
                    <a:pt x="5287" y="73"/>
                    <a:pt x="5335" y="73"/>
                  </a:cubicBezTo>
                  <a:cubicBezTo>
                    <a:pt x="5394" y="73"/>
                    <a:pt x="5454" y="88"/>
                    <a:pt x="5507" y="119"/>
                  </a:cubicBezTo>
                  <a:cubicBezTo>
                    <a:pt x="5663" y="210"/>
                    <a:pt x="5715" y="414"/>
                    <a:pt x="5620" y="570"/>
                  </a:cubicBezTo>
                  <a:cubicBezTo>
                    <a:pt x="5533" y="722"/>
                    <a:pt x="5498" y="730"/>
                    <a:pt x="5147" y="817"/>
                  </a:cubicBezTo>
                  <a:lnTo>
                    <a:pt x="5130" y="821"/>
                  </a:lnTo>
                  <a:cubicBezTo>
                    <a:pt x="5112" y="826"/>
                    <a:pt x="5095" y="834"/>
                    <a:pt x="4913" y="1164"/>
                  </a:cubicBezTo>
                  <a:cubicBezTo>
                    <a:pt x="4780" y="1088"/>
                    <a:pt x="4636" y="1052"/>
                    <a:pt x="4494" y="1052"/>
                  </a:cubicBezTo>
                  <a:cubicBezTo>
                    <a:pt x="4419" y="1052"/>
                    <a:pt x="4344" y="1062"/>
                    <a:pt x="4271" y="1082"/>
                  </a:cubicBezTo>
                  <a:cubicBezTo>
                    <a:pt x="4067" y="1137"/>
                    <a:pt x="3333" y="1455"/>
                    <a:pt x="3080" y="1455"/>
                  </a:cubicBezTo>
                  <a:cubicBezTo>
                    <a:pt x="3075" y="1455"/>
                    <a:pt x="3071" y="1455"/>
                    <a:pt x="3066" y="1454"/>
                  </a:cubicBezTo>
                  <a:cubicBezTo>
                    <a:pt x="2654" y="1437"/>
                    <a:pt x="2225" y="1420"/>
                    <a:pt x="1843" y="1398"/>
                  </a:cubicBezTo>
                  <a:cubicBezTo>
                    <a:pt x="1163" y="1359"/>
                    <a:pt x="703" y="1285"/>
                    <a:pt x="677" y="1281"/>
                  </a:cubicBezTo>
                  <a:cubicBezTo>
                    <a:pt x="651" y="1278"/>
                    <a:pt x="624" y="1276"/>
                    <a:pt x="598" y="1276"/>
                  </a:cubicBezTo>
                  <a:cubicBezTo>
                    <a:pt x="386" y="1276"/>
                    <a:pt x="181" y="1383"/>
                    <a:pt x="66" y="1576"/>
                  </a:cubicBezTo>
                  <a:cubicBezTo>
                    <a:pt x="35" y="1628"/>
                    <a:pt x="14" y="1680"/>
                    <a:pt x="1" y="1732"/>
                  </a:cubicBezTo>
                  <a:lnTo>
                    <a:pt x="317" y="1736"/>
                  </a:lnTo>
                  <a:lnTo>
                    <a:pt x="6673" y="5508"/>
                  </a:lnTo>
                  <a:lnTo>
                    <a:pt x="6825" y="5781"/>
                  </a:lnTo>
                  <a:cubicBezTo>
                    <a:pt x="6868" y="5742"/>
                    <a:pt x="6903" y="5699"/>
                    <a:pt x="6933" y="5647"/>
                  </a:cubicBezTo>
                  <a:cubicBezTo>
                    <a:pt x="7063" y="5430"/>
                    <a:pt x="7042" y="5166"/>
                    <a:pt x="6899" y="4971"/>
                  </a:cubicBezTo>
                  <a:cubicBezTo>
                    <a:pt x="6881" y="4949"/>
                    <a:pt x="6600" y="4580"/>
                    <a:pt x="6235" y="4004"/>
                  </a:cubicBezTo>
                  <a:cubicBezTo>
                    <a:pt x="6036" y="3679"/>
                    <a:pt x="5815" y="3314"/>
                    <a:pt x="5598" y="2959"/>
                  </a:cubicBezTo>
                  <a:cubicBezTo>
                    <a:pt x="5477" y="2755"/>
                    <a:pt x="5399" y="1931"/>
                    <a:pt x="5351" y="1723"/>
                  </a:cubicBezTo>
                  <a:cubicBezTo>
                    <a:pt x="5303" y="1511"/>
                    <a:pt x="5173" y="1320"/>
                    <a:pt x="4974" y="1199"/>
                  </a:cubicBezTo>
                  <a:cubicBezTo>
                    <a:pt x="5052" y="1064"/>
                    <a:pt x="5130" y="921"/>
                    <a:pt x="5156" y="891"/>
                  </a:cubicBezTo>
                  <a:lnTo>
                    <a:pt x="5164" y="886"/>
                  </a:lnTo>
                  <a:cubicBezTo>
                    <a:pt x="5524" y="795"/>
                    <a:pt x="5576" y="782"/>
                    <a:pt x="5685" y="605"/>
                  </a:cubicBezTo>
                  <a:cubicBezTo>
                    <a:pt x="5797" y="418"/>
                    <a:pt x="5732" y="171"/>
                    <a:pt x="5542" y="58"/>
                  </a:cubicBezTo>
                  <a:cubicBezTo>
                    <a:pt x="5480" y="20"/>
                    <a:pt x="5408" y="0"/>
                    <a:pt x="5337" y="0"/>
                  </a:cubicBezTo>
                  <a:close/>
                </a:path>
              </a:pathLst>
            </a:custGeom>
            <a:solidFill>
              <a:srgbClr val="FF3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18;p15">
              <a:extLst>
                <a:ext uri="{FF2B5EF4-FFF2-40B4-BE49-F238E27FC236}">
                  <a16:creationId xmlns:a16="http://schemas.microsoft.com/office/drawing/2014/main" id="{DA9C34E8-4CDC-45DF-8714-5084B97B8F84}"/>
                </a:ext>
              </a:extLst>
            </p:cNvPr>
            <p:cNvSpPr/>
            <p:nvPr/>
          </p:nvSpPr>
          <p:spPr>
            <a:xfrm>
              <a:off x="827345" y="3706588"/>
              <a:ext cx="1379753" cy="767149"/>
            </a:xfrm>
            <a:custGeom>
              <a:avLst/>
              <a:gdLst/>
              <a:ahLst/>
              <a:cxnLst/>
              <a:rect l="l" t="t" r="r" b="b"/>
              <a:pathLst>
                <a:path w="7784" h="4328" extrusionOk="0">
                  <a:moveTo>
                    <a:pt x="707" y="486"/>
                  </a:moveTo>
                  <a:cubicBezTo>
                    <a:pt x="829" y="486"/>
                    <a:pt x="924" y="594"/>
                    <a:pt x="924" y="729"/>
                  </a:cubicBezTo>
                  <a:lnTo>
                    <a:pt x="924" y="3460"/>
                  </a:lnTo>
                  <a:cubicBezTo>
                    <a:pt x="924" y="3595"/>
                    <a:pt x="829" y="3703"/>
                    <a:pt x="707" y="3703"/>
                  </a:cubicBezTo>
                  <a:cubicBezTo>
                    <a:pt x="590" y="3703"/>
                    <a:pt x="491" y="3595"/>
                    <a:pt x="491" y="3460"/>
                  </a:cubicBezTo>
                  <a:lnTo>
                    <a:pt x="491" y="729"/>
                  </a:lnTo>
                  <a:cubicBezTo>
                    <a:pt x="491" y="594"/>
                    <a:pt x="590" y="486"/>
                    <a:pt x="707" y="486"/>
                  </a:cubicBezTo>
                  <a:close/>
                  <a:moveTo>
                    <a:pt x="1995" y="486"/>
                  </a:moveTo>
                  <a:cubicBezTo>
                    <a:pt x="2116" y="486"/>
                    <a:pt x="2212" y="594"/>
                    <a:pt x="2212" y="729"/>
                  </a:cubicBezTo>
                  <a:lnTo>
                    <a:pt x="2212" y="3460"/>
                  </a:lnTo>
                  <a:cubicBezTo>
                    <a:pt x="2212" y="3595"/>
                    <a:pt x="2116" y="3703"/>
                    <a:pt x="1995" y="3703"/>
                  </a:cubicBezTo>
                  <a:cubicBezTo>
                    <a:pt x="1874" y="3703"/>
                    <a:pt x="1778" y="3595"/>
                    <a:pt x="1778" y="3460"/>
                  </a:cubicBezTo>
                  <a:lnTo>
                    <a:pt x="1778" y="729"/>
                  </a:lnTo>
                  <a:cubicBezTo>
                    <a:pt x="1778" y="594"/>
                    <a:pt x="1874" y="486"/>
                    <a:pt x="1995" y="486"/>
                  </a:cubicBezTo>
                  <a:close/>
                  <a:moveTo>
                    <a:pt x="3283" y="486"/>
                  </a:moveTo>
                  <a:cubicBezTo>
                    <a:pt x="3400" y="486"/>
                    <a:pt x="3500" y="594"/>
                    <a:pt x="3500" y="729"/>
                  </a:cubicBezTo>
                  <a:lnTo>
                    <a:pt x="3500" y="3460"/>
                  </a:lnTo>
                  <a:cubicBezTo>
                    <a:pt x="3500" y="3595"/>
                    <a:pt x="3400" y="3703"/>
                    <a:pt x="3283" y="3703"/>
                  </a:cubicBezTo>
                  <a:cubicBezTo>
                    <a:pt x="3161" y="3703"/>
                    <a:pt x="3066" y="3595"/>
                    <a:pt x="3066" y="3460"/>
                  </a:cubicBezTo>
                  <a:lnTo>
                    <a:pt x="3066" y="729"/>
                  </a:lnTo>
                  <a:cubicBezTo>
                    <a:pt x="3066" y="594"/>
                    <a:pt x="3161" y="486"/>
                    <a:pt x="3283" y="486"/>
                  </a:cubicBezTo>
                  <a:close/>
                  <a:moveTo>
                    <a:pt x="4566" y="486"/>
                  </a:moveTo>
                  <a:cubicBezTo>
                    <a:pt x="4688" y="486"/>
                    <a:pt x="4783" y="594"/>
                    <a:pt x="4783" y="729"/>
                  </a:cubicBezTo>
                  <a:lnTo>
                    <a:pt x="4783" y="3460"/>
                  </a:lnTo>
                  <a:cubicBezTo>
                    <a:pt x="4783" y="3595"/>
                    <a:pt x="4688" y="3703"/>
                    <a:pt x="4566" y="3703"/>
                  </a:cubicBezTo>
                  <a:cubicBezTo>
                    <a:pt x="4449" y="3703"/>
                    <a:pt x="4349" y="3595"/>
                    <a:pt x="4349" y="3460"/>
                  </a:cubicBezTo>
                  <a:lnTo>
                    <a:pt x="4349" y="729"/>
                  </a:lnTo>
                  <a:cubicBezTo>
                    <a:pt x="4349" y="594"/>
                    <a:pt x="4449" y="486"/>
                    <a:pt x="4566" y="486"/>
                  </a:cubicBezTo>
                  <a:close/>
                  <a:moveTo>
                    <a:pt x="5854" y="486"/>
                  </a:moveTo>
                  <a:cubicBezTo>
                    <a:pt x="5975" y="486"/>
                    <a:pt x="6071" y="594"/>
                    <a:pt x="6071" y="729"/>
                  </a:cubicBezTo>
                  <a:lnTo>
                    <a:pt x="6071" y="3460"/>
                  </a:lnTo>
                  <a:cubicBezTo>
                    <a:pt x="6071" y="3595"/>
                    <a:pt x="5975" y="3703"/>
                    <a:pt x="5854" y="3703"/>
                  </a:cubicBezTo>
                  <a:cubicBezTo>
                    <a:pt x="5732" y="3703"/>
                    <a:pt x="5637" y="3595"/>
                    <a:pt x="5637" y="3460"/>
                  </a:cubicBezTo>
                  <a:lnTo>
                    <a:pt x="5637" y="729"/>
                  </a:lnTo>
                  <a:cubicBezTo>
                    <a:pt x="5637" y="594"/>
                    <a:pt x="5732" y="486"/>
                    <a:pt x="5854" y="486"/>
                  </a:cubicBezTo>
                  <a:close/>
                  <a:moveTo>
                    <a:pt x="7050" y="486"/>
                  </a:moveTo>
                  <a:cubicBezTo>
                    <a:pt x="7168" y="486"/>
                    <a:pt x="7267" y="594"/>
                    <a:pt x="7267" y="729"/>
                  </a:cubicBezTo>
                  <a:lnTo>
                    <a:pt x="7267" y="3460"/>
                  </a:lnTo>
                  <a:cubicBezTo>
                    <a:pt x="7267" y="3595"/>
                    <a:pt x="7168" y="3703"/>
                    <a:pt x="7050" y="3703"/>
                  </a:cubicBezTo>
                  <a:cubicBezTo>
                    <a:pt x="6929" y="3703"/>
                    <a:pt x="6834" y="3595"/>
                    <a:pt x="6834" y="3460"/>
                  </a:cubicBezTo>
                  <a:lnTo>
                    <a:pt x="6834" y="729"/>
                  </a:lnTo>
                  <a:cubicBezTo>
                    <a:pt x="6834" y="594"/>
                    <a:pt x="6929" y="486"/>
                    <a:pt x="7050" y="486"/>
                  </a:cubicBezTo>
                  <a:close/>
                  <a:moveTo>
                    <a:pt x="1" y="0"/>
                  </a:moveTo>
                  <a:lnTo>
                    <a:pt x="1" y="3495"/>
                  </a:lnTo>
                  <a:cubicBezTo>
                    <a:pt x="1" y="3954"/>
                    <a:pt x="373" y="4327"/>
                    <a:pt x="833" y="4327"/>
                  </a:cubicBezTo>
                  <a:lnTo>
                    <a:pt x="6955" y="4327"/>
                  </a:lnTo>
                  <a:cubicBezTo>
                    <a:pt x="7415" y="4327"/>
                    <a:pt x="7783" y="3954"/>
                    <a:pt x="7783" y="3495"/>
                  </a:cubicBezTo>
                  <a:lnTo>
                    <a:pt x="778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19;p15">
              <a:extLst>
                <a:ext uri="{FF2B5EF4-FFF2-40B4-BE49-F238E27FC236}">
                  <a16:creationId xmlns:a16="http://schemas.microsoft.com/office/drawing/2014/main" id="{851F6609-902A-4B85-9851-F3B72794468C}"/>
                </a:ext>
              </a:extLst>
            </p:cNvPr>
            <p:cNvSpPr/>
            <p:nvPr/>
          </p:nvSpPr>
          <p:spPr>
            <a:xfrm>
              <a:off x="775942" y="3479881"/>
              <a:ext cx="1483447" cy="226883"/>
            </a:xfrm>
            <a:custGeom>
              <a:avLst/>
              <a:gdLst/>
              <a:ahLst/>
              <a:cxnLst/>
              <a:rect l="l" t="t" r="r" b="b"/>
              <a:pathLst>
                <a:path w="8369" h="1280" extrusionOk="0">
                  <a:moveTo>
                    <a:pt x="0" y="0"/>
                  </a:moveTo>
                  <a:lnTo>
                    <a:pt x="0" y="1279"/>
                  </a:lnTo>
                  <a:lnTo>
                    <a:pt x="8368" y="1279"/>
                  </a:lnTo>
                  <a:lnTo>
                    <a:pt x="8368" y="0"/>
                  </a:lnTo>
                  <a:close/>
                </a:path>
              </a:pathLst>
            </a:custGeom>
            <a:solidFill>
              <a:srgbClr val="FFE0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20;p15">
              <a:extLst>
                <a:ext uri="{FF2B5EF4-FFF2-40B4-BE49-F238E27FC236}">
                  <a16:creationId xmlns:a16="http://schemas.microsoft.com/office/drawing/2014/main" id="{DBE735D6-D576-493F-AFED-06B08410E4ED}"/>
                </a:ext>
              </a:extLst>
            </p:cNvPr>
            <p:cNvSpPr/>
            <p:nvPr/>
          </p:nvSpPr>
          <p:spPr>
            <a:xfrm>
              <a:off x="827345" y="3706588"/>
              <a:ext cx="1379753" cy="49276"/>
            </a:xfrm>
            <a:custGeom>
              <a:avLst/>
              <a:gdLst/>
              <a:ahLst/>
              <a:cxnLst/>
              <a:rect l="l" t="t" r="r" b="b"/>
              <a:pathLst>
                <a:path w="7784" h="278" extrusionOk="0">
                  <a:moveTo>
                    <a:pt x="1" y="0"/>
                  </a:moveTo>
                  <a:lnTo>
                    <a:pt x="1" y="278"/>
                  </a:lnTo>
                  <a:lnTo>
                    <a:pt x="7783" y="278"/>
                  </a:lnTo>
                  <a:lnTo>
                    <a:pt x="7783" y="0"/>
                  </a:lnTo>
                  <a:close/>
                </a:path>
              </a:pathLst>
            </a:custGeom>
            <a:solidFill>
              <a:srgbClr val="111A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21;p15">
              <a:extLst>
                <a:ext uri="{FF2B5EF4-FFF2-40B4-BE49-F238E27FC236}">
                  <a16:creationId xmlns:a16="http://schemas.microsoft.com/office/drawing/2014/main" id="{477A0675-3EB2-4DC6-B934-6A5005B37C3F}"/>
                </a:ext>
              </a:extLst>
            </p:cNvPr>
            <p:cNvSpPr/>
            <p:nvPr/>
          </p:nvSpPr>
          <p:spPr>
            <a:xfrm>
              <a:off x="964895" y="3090986"/>
              <a:ext cx="508899" cy="498080"/>
            </a:xfrm>
            <a:custGeom>
              <a:avLst/>
              <a:gdLst/>
              <a:ahLst/>
              <a:cxnLst/>
              <a:rect l="l" t="t" r="r" b="b"/>
              <a:pathLst>
                <a:path w="2871" h="2810" extrusionOk="0">
                  <a:moveTo>
                    <a:pt x="2531" y="0"/>
                  </a:moveTo>
                  <a:cubicBezTo>
                    <a:pt x="2453" y="0"/>
                    <a:pt x="2375" y="31"/>
                    <a:pt x="2316" y="91"/>
                  </a:cubicBezTo>
                  <a:lnTo>
                    <a:pt x="122" y="2285"/>
                  </a:lnTo>
                  <a:cubicBezTo>
                    <a:pt x="1" y="2402"/>
                    <a:pt x="1" y="2597"/>
                    <a:pt x="122" y="2719"/>
                  </a:cubicBezTo>
                  <a:cubicBezTo>
                    <a:pt x="183" y="2780"/>
                    <a:pt x="262" y="2810"/>
                    <a:pt x="341" y="2810"/>
                  </a:cubicBezTo>
                  <a:cubicBezTo>
                    <a:pt x="419" y="2810"/>
                    <a:pt x="497" y="2780"/>
                    <a:pt x="556" y="2719"/>
                  </a:cubicBezTo>
                  <a:lnTo>
                    <a:pt x="2750" y="525"/>
                  </a:lnTo>
                  <a:cubicBezTo>
                    <a:pt x="2871" y="408"/>
                    <a:pt x="2871" y="213"/>
                    <a:pt x="2750" y="91"/>
                  </a:cubicBezTo>
                  <a:cubicBezTo>
                    <a:pt x="2689" y="31"/>
                    <a:pt x="2610" y="0"/>
                    <a:pt x="253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22;p15">
              <a:extLst>
                <a:ext uri="{FF2B5EF4-FFF2-40B4-BE49-F238E27FC236}">
                  <a16:creationId xmlns:a16="http://schemas.microsoft.com/office/drawing/2014/main" id="{03580A8A-B20B-4697-9BBE-C21F869B3CB4}"/>
                </a:ext>
              </a:extLst>
            </p:cNvPr>
            <p:cNvSpPr/>
            <p:nvPr/>
          </p:nvSpPr>
          <p:spPr>
            <a:xfrm>
              <a:off x="1561355" y="3090986"/>
              <a:ext cx="508190" cy="498080"/>
            </a:xfrm>
            <a:custGeom>
              <a:avLst/>
              <a:gdLst/>
              <a:ahLst/>
              <a:cxnLst/>
              <a:rect l="l" t="t" r="r" b="b"/>
              <a:pathLst>
                <a:path w="2867" h="2810" extrusionOk="0">
                  <a:moveTo>
                    <a:pt x="340" y="0"/>
                  </a:moveTo>
                  <a:cubicBezTo>
                    <a:pt x="261" y="0"/>
                    <a:pt x="182" y="31"/>
                    <a:pt x="122" y="91"/>
                  </a:cubicBezTo>
                  <a:cubicBezTo>
                    <a:pt x="0" y="213"/>
                    <a:pt x="0" y="408"/>
                    <a:pt x="122" y="525"/>
                  </a:cubicBezTo>
                  <a:lnTo>
                    <a:pt x="2311" y="2719"/>
                  </a:lnTo>
                  <a:cubicBezTo>
                    <a:pt x="2372" y="2780"/>
                    <a:pt x="2451" y="2810"/>
                    <a:pt x="2530" y="2810"/>
                  </a:cubicBezTo>
                  <a:cubicBezTo>
                    <a:pt x="2609" y="2810"/>
                    <a:pt x="2688" y="2780"/>
                    <a:pt x="2749" y="2719"/>
                  </a:cubicBezTo>
                  <a:cubicBezTo>
                    <a:pt x="2866" y="2597"/>
                    <a:pt x="2866" y="2402"/>
                    <a:pt x="2749" y="2285"/>
                  </a:cubicBezTo>
                  <a:lnTo>
                    <a:pt x="555" y="91"/>
                  </a:lnTo>
                  <a:cubicBezTo>
                    <a:pt x="497" y="31"/>
                    <a:pt x="419" y="0"/>
                    <a:pt x="34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23;p15">
              <a:extLst>
                <a:ext uri="{FF2B5EF4-FFF2-40B4-BE49-F238E27FC236}">
                  <a16:creationId xmlns:a16="http://schemas.microsoft.com/office/drawing/2014/main" id="{E864F720-FC74-4A5E-BE6D-61F67CCE142D}"/>
                </a:ext>
              </a:extLst>
            </p:cNvPr>
            <p:cNvSpPr/>
            <p:nvPr/>
          </p:nvSpPr>
          <p:spPr>
            <a:xfrm>
              <a:off x="2044727" y="3556631"/>
              <a:ext cx="1138332" cy="1033914"/>
            </a:xfrm>
            <a:custGeom>
              <a:avLst/>
              <a:gdLst/>
              <a:ahLst/>
              <a:cxnLst/>
              <a:rect l="l" t="t" r="r" b="b"/>
              <a:pathLst>
                <a:path w="6422" h="5833" extrusionOk="0">
                  <a:moveTo>
                    <a:pt x="516" y="1"/>
                  </a:moveTo>
                  <a:lnTo>
                    <a:pt x="0" y="5832"/>
                  </a:lnTo>
                  <a:lnTo>
                    <a:pt x="6422" y="5832"/>
                  </a:lnTo>
                  <a:lnTo>
                    <a:pt x="594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24;p15">
              <a:extLst>
                <a:ext uri="{FF2B5EF4-FFF2-40B4-BE49-F238E27FC236}">
                  <a16:creationId xmlns:a16="http://schemas.microsoft.com/office/drawing/2014/main" id="{EDBB56C8-E3C1-41E8-9C9E-46D52DD3BFF1}"/>
                </a:ext>
              </a:extLst>
            </p:cNvPr>
            <p:cNvSpPr/>
            <p:nvPr/>
          </p:nvSpPr>
          <p:spPr>
            <a:xfrm>
              <a:off x="2349781" y="3648094"/>
              <a:ext cx="71611" cy="71610"/>
            </a:xfrm>
            <a:custGeom>
              <a:avLst/>
              <a:gdLst/>
              <a:ahLst/>
              <a:cxnLst/>
              <a:rect l="l" t="t" r="r" b="b"/>
              <a:pathLst>
                <a:path w="404" h="404" extrusionOk="0">
                  <a:moveTo>
                    <a:pt x="200" y="1"/>
                  </a:moveTo>
                  <a:cubicBezTo>
                    <a:pt x="92" y="1"/>
                    <a:pt x="1" y="92"/>
                    <a:pt x="1" y="200"/>
                  </a:cubicBezTo>
                  <a:cubicBezTo>
                    <a:pt x="1" y="313"/>
                    <a:pt x="92" y="404"/>
                    <a:pt x="200" y="404"/>
                  </a:cubicBezTo>
                  <a:cubicBezTo>
                    <a:pt x="313" y="404"/>
                    <a:pt x="404" y="313"/>
                    <a:pt x="404" y="200"/>
                  </a:cubicBezTo>
                  <a:cubicBezTo>
                    <a:pt x="404" y="92"/>
                    <a:pt x="313" y="1"/>
                    <a:pt x="200" y="1"/>
                  </a:cubicBezTo>
                  <a:close/>
                </a:path>
              </a:pathLst>
            </a:custGeom>
            <a:solidFill>
              <a:srgbClr val="DA62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25;p15">
              <a:extLst>
                <a:ext uri="{FF2B5EF4-FFF2-40B4-BE49-F238E27FC236}">
                  <a16:creationId xmlns:a16="http://schemas.microsoft.com/office/drawing/2014/main" id="{2B2C5D71-E2BA-4BFA-B626-69A4D4A2CFB9}"/>
                </a:ext>
              </a:extLst>
            </p:cNvPr>
            <p:cNvSpPr/>
            <p:nvPr/>
          </p:nvSpPr>
          <p:spPr>
            <a:xfrm>
              <a:off x="2837762" y="3648094"/>
              <a:ext cx="71788" cy="71610"/>
            </a:xfrm>
            <a:custGeom>
              <a:avLst/>
              <a:gdLst/>
              <a:ahLst/>
              <a:cxnLst/>
              <a:rect l="l" t="t" r="r" b="b"/>
              <a:pathLst>
                <a:path w="405" h="404" extrusionOk="0">
                  <a:moveTo>
                    <a:pt x="205" y="1"/>
                  </a:moveTo>
                  <a:cubicBezTo>
                    <a:pt x="92" y="1"/>
                    <a:pt x="1" y="92"/>
                    <a:pt x="1" y="200"/>
                  </a:cubicBezTo>
                  <a:cubicBezTo>
                    <a:pt x="1" y="313"/>
                    <a:pt x="92" y="404"/>
                    <a:pt x="205" y="404"/>
                  </a:cubicBezTo>
                  <a:cubicBezTo>
                    <a:pt x="317" y="404"/>
                    <a:pt x="404" y="313"/>
                    <a:pt x="404" y="200"/>
                  </a:cubicBezTo>
                  <a:cubicBezTo>
                    <a:pt x="404" y="92"/>
                    <a:pt x="317" y="1"/>
                    <a:pt x="205" y="1"/>
                  </a:cubicBezTo>
                  <a:close/>
                </a:path>
              </a:pathLst>
            </a:custGeom>
            <a:solidFill>
              <a:srgbClr val="DA62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26;p15">
              <a:extLst>
                <a:ext uri="{FF2B5EF4-FFF2-40B4-BE49-F238E27FC236}">
                  <a16:creationId xmlns:a16="http://schemas.microsoft.com/office/drawing/2014/main" id="{AC3EB0D6-5D19-41C8-9755-8C5505962068}"/>
                </a:ext>
              </a:extLst>
            </p:cNvPr>
            <p:cNvSpPr/>
            <p:nvPr/>
          </p:nvSpPr>
          <p:spPr>
            <a:xfrm>
              <a:off x="2365202" y="3664224"/>
              <a:ext cx="527334" cy="392969"/>
            </a:xfrm>
            <a:custGeom>
              <a:avLst/>
              <a:gdLst/>
              <a:ahLst/>
              <a:cxnLst/>
              <a:rect l="l" t="t" r="r" b="b"/>
              <a:pathLst>
                <a:path w="2975" h="2217" extrusionOk="0">
                  <a:moveTo>
                    <a:pt x="109" y="1"/>
                  </a:moveTo>
                  <a:cubicBezTo>
                    <a:pt x="48" y="1"/>
                    <a:pt x="0" y="49"/>
                    <a:pt x="0" y="109"/>
                  </a:cubicBezTo>
                  <a:lnTo>
                    <a:pt x="0" y="842"/>
                  </a:lnTo>
                  <a:cubicBezTo>
                    <a:pt x="0" y="1601"/>
                    <a:pt x="560" y="2216"/>
                    <a:pt x="1245" y="2216"/>
                  </a:cubicBezTo>
                  <a:lnTo>
                    <a:pt x="1726" y="2216"/>
                  </a:lnTo>
                  <a:cubicBezTo>
                    <a:pt x="2415" y="2216"/>
                    <a:pt x="2975" y="1601"/>
                    <a:pt x="2975" y="842"/>
                  </a:cubicBezTo>
                  <a:lnTo>
                    <a:pt x="2975" y="109"/>
                  </a:lnTo>
                  <a:cubicBezTo>
                    <a:pt x="2975" y="49"/>
                    <a:pt x="2923" y="1"/>
                    <a:pt x="2862" y="1"/>
                  </a:cubicBezTo>
                  <a:cubicBezTo>
                    <a:pt x="2801" y="1"/>
                    <a:pt x="2754" y="49"/>
                    <a:pt x="2754" y="109"/>
                  </a:cubicBezTo>
                  <a:lnTo>
                    <a:pt x="2754" y="842"/>
                  </a:lnTo>
                  <a:cubicBezTo>
                    <a:pt x="2754" y="1479"/>
                    <a:pt x="2294" y="2000"/>
                    <a:pt x="1726" y="2000"/>
                  </a:cubicBezTo>
                  <a:lnTo>
                    <a:pt x="1245" y="2000"/>
                  </a:lnTo>
                  <a:cubicBezTo>
                    <a:pt x="677" y="2000"/>
                    <a:pt x="217" y="1479"/>
                    <a:pt x="217" y="842"/>
                  </a:cubicBezTo>
                  <a:lnTo>
                    <a:pt x="217" y="109"/>
                  </a:lnTo>
                  <a:cubicBezTo>
                    <a:pt x="217" y="49"/>
                    <a:pt x="169" y="1"/>
                    <a:pt x="109" y="1"/>
                  </a:cubicBezTo>
                  <a:close/>
                </a:path>
              </a:pathLst>
            </a:custGeom>
            <a:solidFill>
              <a:srgbClr val="9E2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27;p15">
              <a:extLst>
                <a:ext uri="{FF2B5EF4-FFF2-40B4-BE49-F238E27FC236}">
                  <a16:creationId xmlns:a16="http://schemas.microsoft.com/office/drawing/2014/main" id="{52A0ADF6-7A5C-4028-B23F-49FAC731F7C0}"/>
                </a:ext>
              </a:extLst>
            </p:cNvPr>
            <p:cNvSpPr/>
            <p:nvPr/>
          </p:nvSpPr>
          <p:spPr>
            <a:xfrm>
              <a:off x="2365911" y="3665111"/>
              <a:ext cx="525029" cy="354328"/>
            </a:xfrm>
            <a:custGeom>
              <a:avLst/>
              <a:gdLst/>
              <a:ahLst/>
              <a:cxnLst/>
              <a:rect l="l" t="t" r="r" b="b"/>
              <a:pathLst>
                <a:path w="2962" h="1999" extrusionOk="0">
                  <a:moveTo>
                    <a:pt x="105" y="0"/>
                  </a:moveTo>
                  <a:cubicBezTo>
                    <a:pt x="48" y="0"/>
                    <a:pt x="1" y="48"/>
                    <a:pt x="1" y="104"/>
                  </a:cubicBezTo>
                  <a:lnTo>
                    <a:pt x="1" y="759"/>
                  </a:lnTo>
                  <a:cubicBezTo>
                    <a:pt x="1" y="1444"/>
                    <a:pt x="556" y="1999"/>
                    <a:pt x="1241" y="1999"/>
                  </a:cubicBezTo>
                  <a:lnTo>
                    <a:pt x="1722" y="1999"/>
                  </a:lnTo>
                  <a:cubicBezTo>
                    <a:pt x="2407" y="1999"/>
                    <a:pt x="2962" y="1444"/>
                    <a:pt x="2962" y="759"/>
                  </a:cubicBezTo>
                  <a:lnTo>
                    <a:pt x="2962" y="104"/>
                  </a:lnTo>
                  <a:cubicBezTo>
                    <a:pt x="2962" y="48"/>
                    <a:pt x="2919" y="0"/>
                    <a:pt x="2858" y="0"/>
                  </a:cubicBezTo>
                  <a:cubicBezTo>
                    <a:pt x="2802" y="0"/>
                    <a:pt x="2754" y="48"/>
                    <a:pt x="2754" y="104"/>
                  </a:cubicBezTo>
                  <a:lnTo>
                    <a:pt x="2754" y="759"/>
                  </a:lnTo>
                  <a:cubicBezTo>
                    <a:pt x="2754" y="1331"/>
                    <a:pt x="2294" y="1795"/>
                    <a:pt x="1722" y="1795"/>
                  </a:cubicBezTo>
                  <a:lnTo>
                    <a:pt x="1241" y="1795"/>
                  </a:lnTo>
                  <a:cubicBezTo>
                    <a:pt x="673" y="1795"/>
                    <a:pt x="209" y="1331"/>
                    <a:pt x="209" y="759"/>
                  </a:cubicBezTo>
                  <a:lnTo>
                    <a:pt x="209" y="104"/>
                  </a:lnTo>
                  <a:cubicBezTo>
                    <a:pt x="209" y="48"/>
                    <a:pt x="161" y="0"/>
                    <a:pt x="10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28;p15">
              <a:extLst>
                <a:ext uri="{FF2B5EF4-FFF2-40B4-BE49-F238E27FC236}">
                  <a16:creationId xmlns:a16="http://schemas.microsoft.com/office/drawing/2014/main" id="{8F013656-A9DF-4454-B2F2-C97D1B44014B}"/>
                </a:ext>
              </a:extLst>
            </p:cNvPr>
            <p:cNvSpPr/>
            <p:nvPr/>
          </p:nvSpPr>
          <p:spPr>
            <a:xfrm>
              <a:off x="2840953" y="4158230"/>
              <a:ext cx="571825" cy="381802"/>
            </a:xfrm>
            <a:custGeom>
              <a:avLst/>
              <a:gdLst/>
              <a:ahLst/>
              <a:cxnLst/>
              <a:rect l="l" t="t" r="r" b="b"/>
              <a:pathLst>
                <a:path w="3226" h="2154" extrusionOk="0">
                  <a:moveTo>
                    <a:pt x="2890" y="0"/>
                  </a:moveTo>
                  <a:cubicBezTo>
                    <a:pt x="2885" y="0"/>
                    <a:pt x="2880" y="1"/>
                    <a:pt x="2875" y="2"/>
                  </a:cubicBezTo>
                  <a:lnTo>
                    <a:pt x="91" y="422"/>
                  </a:lnTo>
                  <a:cubicBezTo>
                    <a:pt x="35" y="431"/>
                    <a:pt x="0" y="479"/>
                    <a:pt x="9" y="531"/>
                  </a:cubicBezTo>
                  <a:lnTo>
                    <a:pt x="239" y="2070"/>
                  </a:lnTo>
                  <a:cubicBezTo>
                    <a:pt x="246" y="2120"/>
                    <a:pt x="289" y="2154"/>
                    <a:pt x="335" y="2154"/>
                  </a:cubicBezTo>
                  <a:cubicBezTo>
                    <a:pt x="341" y="2154"/>
                    <a:pt x="346" y="2153"/>
                    <a:pt x="351" y="2152"/>
                  </a:cubicBezTo>
                  <a:lnTo>
                    <a:pt x="3135" y="1732"/>
                  </a:lnTo>
                  <a:cubicBezTo>
                    <a:pt x="3191" y="1723"/>
                    <a:pt x="3226" y="1675"/>
                    <a:pt x="3217" y="1623"/>
                  </a:cubicBezTo>
                  <a:lnTo>
                    <a:pt x="2988" y="84"/>
                  </a:lnTo>
                  <a:cubicBezTo>
                    <a:pt x="2980" y="37"/>
                    <a:pt x="2940" y="0"/>
                    <a:pt x="28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29;p15">
              <a:extLst>
                <a:ext uri="{FF2B5EF4-FFF2-40B4-BE49-F238E27FC236}">
                  <a16:creationId xmlns:a16="http://schemas.microsoft.com/office/drawing/2014/main" id="{9BC3591B-721F-4CAC-843B-B2DE5178F7F8}"/>
                </a:ext>
              </a:extLst>
            </p:cNvPr>
            <p:cNvSpPr/>
            <p:nvPr/>
          </p:nvSpPr>
          <p:spPr>
            <a:xfrm>
              <a:off x="2846270" y="4197581"/>
              <a:ext cx="537437" cy="144638"/>
            </a:xfrm>
            <a:custGeom>
              <a:avLst/>
              <a:gdLst/>
              <a:ahLst/>
              <a:cxnLst/>
              <a:rect l="l" t="t" r="r" b="b"/>
              <a:pathLst>
                <a:path w="3032" h="816" extrusionOk="0">
                  <a:moveTo>
                    <a:pt x="2979" y="1"/>
                  </a:moveTo>
                  <a:lnTo>
                    <a:pt x="1" y="447"/>
                  </a:lnTo>
                  <a:lnTo>
                    <a:pt x="53" y="816"/>
                  </a:lnTo>
                  <a:lnTo>
                    <a:pt x="3031" y="365"/>
                  </a:lnTo>
                  <a:lnTo>
                    <a:pt x="2979" y="1"/>
                  </a:lnTo>
                  <a:close/>
                </a:path>
              </a:pathLst>
            </a:custGeom>
            <a:solidFill>
              <a:srgbClr val="4B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130;p15">
              <a:extLst>
                <a:ext uri="{FF2B5EF4-FFF2-40B4-BE49-F238E27FC236}">
                  <a16:creationId xmlns:a16="http://schemas.microsoft.com/office/drawing/2014/main" id="{8ADAE25B-A054-4A4E-B4E6-09586E191847}"/>
                </a:ext>
              </a:extLst>
            </p:cNvPr>
            <p:cNvSpPr/>
            <p:nvPr/>
          </p:nvSpPr>
          <p:spPr>
            <a:xfrm>
              <a:off x="3290469" y="4381393"/>
              <a:ext cx="72497" cy="70724"/>
            </a:xfrm>
            <a:custGeom>
              <a:avLst/>
              <a:gdLst/>
              <a:ahLst/>
              <a:cxnLst/>
              <a:rect l="l" t="t" r="r" b="b"/>
              <a:pathLst>
                <a:path w="409" h="399" extrusionOk="0">
                  <a:moveTo>
                    <a:pt x="356" y="0"/>
                  </a:moveTo>
                  <a:lnTo>
                    <a:pt x="1" y="56"/>
                  </a:lnTo>
                  <a:lnTo>
                    <a:pt x="53" y="399"/>
                  </a:lnTo>
                  <a:lnTo>
                    <a:pt x="408" y="343"/>
                  </a:lnTo>
                  <a:lnTo>
                    <a:pt x="3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131;p15">
              <a:extLst>
                <a:ext uri="{FF2B5EF4-FFF2-40B4-BE49-F238E27FC236}">
                  <a16:creationId xmlns:a16="http://schemas.microsoft.com/office/drawing/2014/main" id="{96995381-635E-46AC-9B3A-5AC789C925E6}"/>
                </a:ext>
              </a:extLst>
            </p:cNvPr>
            <p:cNvSpPr/>
            <p:nvPr/>
          </p:nvSpPr>
          <p:spPr>
            <a:xfrm>
              <a:off x="2905473" y="4395219"/>
              <a:ext cx="367450" cy="114682"/>
            </a:xfrm>
            <a:custGeom>
              <a:avLst/>
              <a:gdLst/>
              <a:ahLst/>
              <a:cxnLst/>
              <a:rect l="l" t="t" r="r" b="b"/>
              <a:pathLst>
                <a:path w="2073" h="647" extrusionOk="0">
                  <a:moveTo>
                    <a:pt x="2021" y="0"/>
                  </a:moveTo>
                  <a:lnTo>
                    <a:pt x="0" y="304"/>
                  </a:lnTo>
                  <a:lnTo>
                    <a:pt x="52" y="646"/>
                  </a:lnTo>
                  <a:lnTo>
                    <a:pt x="2073" y="343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77" name="Object 76">
            <a:extLst>
              <a:ext uri="{FF2B5EF4-FFF2-40B4-BE49-F238E27FC236}">
                <a16:creationId xmlns:a16="http://schemas.microsoft.com/office/drawing/2014/main" id="{A2170E77-3B5D-439F-A095-73A04673B81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60182441"/>
              </p:ext>
            </p:extLst>
          </p:nvPr>
        </p:nvGraphicFramePr>
        <p:xfrm>
          <a:off x="1161363" y="520356"/>
          <a:ext cx="5926137" cy="4957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192" name="Document" r:id="rId3" imgW="5925852" imgH="4957895" progId="Word.Document.12">
                  <p:embed/>
                </p:oleObj>
              </mc:Choice>
              <mc:Fallback>
                <p:oleObj name="Document" r:id="rId3" imgW="5925852" imgH="4957895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61363" y="520356"/>
                        <a:ext cx="5926137" cy="49577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89091750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5EE0F8D-83BE-4E26-A1A6-0E5F132378B8}"/>
              </a:ext>
            </a:extLst>
          </p:cNvPr>
          <p:cNvSpPr txBox="1">
            <a:spLocks/>
          </p:cNvSpPr>
          <p:nvPr/>
        </p:nvSpPr>
        <p:spPr>
          <a:xfrm rot="16200000">
            <a:off x="-2008223" y="2008225"/>
            <a:ext cx="5143502" cy="112705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b" anchorCtr="0">
            <a:normAutofit fontScale="8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6400" dirty="0">
                <a:solidFill>
                  <a:srgbClr val="FF6D2F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CODE CÀI ĐẶT</a:t>
            </a:r>
          </a:p>
        </p:txBody>
      </p:sp>
      <p:sp>
        <p:nvSpPr>
          <p:cNvPr id="4" name="Google Shape;681;p19">
            <a:extLst>
              <a:ext uri="{FF2B5EF4-FFF2-40B4-BE49-F238E27FC236}">
                <a16:creationId xmlns:a16="http://schemas.microsoft.com/office/drawing/2014/main" id="{0A3F050C-AFF7-43CC-8593-88B12780EF5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27055" y="0"/>
            <a:ext cx="8016944" cy="5847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dirty="0" err="1">
                <a:solidFill>
                  <a:srgbClr val="FF6D2F"/>
                </a:solidFill>
                <a:latin typeface="iCielBC Cubano Normal" panose="00000500000000000000" pitchFamily="50" charset="0"/>
              </a:rPr>
              <a:t>Lấy</a:t>
            </a:r>
            <a:r>
              <a:rPr lang="en-GB" sz="3200" dirty="0">
                <a:solidFill>
                  <a:srgbClr val="FF6D2F"/>
                </a:solidFill>
                <a:latin typeface="iCielBC Cubano Normal" panose="00000500000000000000" pitchFamily="50" charset="0"/>
              </a:rPr>
              <a:t> </a:t>
            </a:r>
            <a:r>
              <a:rPr lang="en-GB" sz="3200" dirty="0" err="1">
                <a:solidFill>
                  <a:srgbClr val="FF6D2F"/>
                </a:solidFill>
                <a:latin typeface="iCielBC Cubano Normal" panose="00000500000000000000" pitchFamily="50" charset="0"/>
              </a:rPr>
              <a:t>oid</a:t>
            </a:r>
            <a:r>
              <a:rPr lang="en-GB" sz="3200" dirty="0">
                <a:solidFill>
                  <a:srgbClr val="FF6D2F"/>
                </a:solidFill>
                <a:latin typeface="iCielBC Cubano Normal" panose="00000500000000000000" pitchFamily="50" charset="0"/>
              </a:rPr>
              <a:t> Order </a:t>
            </a:r>
            <a:r>
              <a:rPr lang="en-GB" sz="3200" dirty="0" err="1">
                <a:solidFill>
                  <a:srgbClr val="FF6D2F"/>
                </a:solidFill>
                <a:latin typeface="iCielBC Cubano Normal" panose="00000500000000000000" pitchFamily="50" charset="0"/>
              </a:rPr>
              <a:t>vừa</a:t>
            </a:r>
            <a:r>
              <a:rPr lang="en-GB" sz="3200" dirty="0">
                <a:solidFill>
                  <a:srgbClr val="FF6D2F"/>
                </a:solidFill>
                <a:latin typeface="iCielBC Cubano Normal" panose="00000500000000000000" pitchFamily="50" charset="0"/>
              </a:rPr>
              <a:t> </a:t>
            </a:r>
            <a:r>
              <a:rPr lang="en-GB" sz="3200" dirty="0" err="1">
                <a:solidFill>
                  <a:srgbClr val="FF6D2F"/>
                </a:solidFill>
                <a:latin typeface="iCielBC Cubano Normal" panose="00000500000000000000" pitchFamily="50" charset="0"/>
              </a:rPr>
              <a:t>tạo</a:t>
            </a:r>
            <a:endParaRPr sz="3200" dirty="0">
              <a:solidFill>
                <a:srgbClr val="FF6D2F"/>
              </a:solidFill>
              <a:latin typeface="iCielBC Cubano Normal" panose="00000500000000000000" pitchFamily="50" charset="0"/>
            </a:endParaRPr>
          </a:p>
        </p:txBody>
      </p:sp>
      <p:grpSp>
        <p:nvGrpSpPr>
          <p:cNvPr id="5" name="Google Shape;60;p15">
            <a:extLst>
              <a:ext uri="{FF2B5EF4-FFF2-40B4-BE49-F238E27FC236}">
                <a16:creationId xmlns:a16="http://schemas.microsoft.com/office/drawing/2014/main" id="{B5CC559D-A2E1-46D7-97C8-A8A325D77046}"/>
              </a:ext>
            </a:extLst>
          </p:cNvPr>
          <p:cNvGrpSpPr/>
          <p:nvPr/>
        </p:nvGrpSpPr>
        <p:grpSpPr>
          <a:xfrm>
            <a:off x="6850689" y="2992600"/>
            <a:ext cx="2293310" cy="2150900"/>
            <a:chOff x="304800" y="1245775"/>
            <a:chExt cx="3603061" cy="3484627"/>
          </a:xfrm>
        </p:grpSpPr>
        <p:sp>
          <p:nvSpPr>
            <p:cNvPr id="6" name="Google Shape;61;p15">
              <a:extLst>
                <a:ext uri="{FF2B5EF4-FFF2-40B4-BE49-F238E27FC236}">
                  <a16:creationId xmlns:a16="http://schemas.microsoft.com/office/drawing/2014/main" id="{BFCBAC1B-B8C4-41FD-8828-20BAE7FB86E9}"/>
                </a:ext>
              </a:extLst>
            </p:cNvPr>
            <p:cNvSpPr/>
            <p:nvPr/>
          </p:nvSpPr>
          <p:spPr>
            <a:xfrm>
              <a:off x="2856196" y="2873496"/>
              <a:ext cx="291584" cy="384461"/>
            </a:xfrm>
            <a:custGeom>
              <a:avLst/>
              <a:gdLst/>
              <a:ahLst/>
              <a:cxnLst/>
              <a:rect l="l" t="t" r="r" b="b"/>
              <a:pathLst>
                <a:path w="1645" h="2169" extrusionOk="0">
                  <a:moveTo>
                    <a:pt x="963" y="2168"/>
                  </a:moveTo>
                  <a:cubicBezTo>
                    <a:pt x="963" y="2168"/>
                    <a:pt x="196" y="1964"/>
                    <a:pt x="96" y="1262"/>
                  </a:cubicBezTo>
                  <a:cubicBezTo>
                    <a:pt x="1" y="560"/>
                    <a:pt x="239" y="52"/>
                    <a:pt x="291" y="26"/>
                  </a:cubicBezTo>
                  <a:cubicBezTo>
                    <a:pt x="343" y="0"/>
                    <a:pt x="1644" y="1297"/>
                    <a:pt x="963" y="2168"/>
                  </a:cubicBezTo>
                  <a:close/>
                </a:path>
              </a:pathLst>
            </a:custGeom>
            <a:solidFill>
              <a:srgbClr val="72B8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62;p15">
              <a:extLst>
                <a:ext uri="{FF2B5EF4-FFF2-40B4-BE49-F238E27FC236}">
                  <a16:creationId xmlns:a16="http://schemas.microsoft.com/office/drawing/2014/main" id="{3B383F7A-6729-473C-80F0-DED7AFAF7B8C}"/>
                </a:ext>
              </a:extLst>
            </p:cNvPr>
            <p:cNvSpPr/>
            <p:nvPr/>
          </p:nvSpPr>
          <p:spPr>
            <a:xfrm>
              <a:off x="3197411" y="2806671"/>
              <a:ext cx="384466" cy="211462"/>
            </a:xfrm>
            <a:custGeom>
              <a:avLst/>
              <a:gdLst/>
              <a:ahLst/>
              <a:cxnLst/>
              <a:rect l="l" t="t" r="r" b="b"/>
              <a:pathLst>
                <a:path w="2169" h="1193" extrusionOk="0">
                  <a:moveTo>
                    <a:pt x="1" y="898"/>
                  </a:moveTo>
                  <a:cubicBezTo>
                    <a:pt x="1" y="898"/>
                    <a:pt x="313" y="165"/>
                    <a:pt x="1016" y="83"/>
                  </a:cubicBezTo>
                  <a:cubicBezTo>
                    <a:pt x="1722" y="0"/>
                    <a:pt x="2130" y="217"/>
                    <a:pt x="2156" y="269"/>
                  </a:cubicBezTo>
                  <a:cubicBezTo>
                    <a:pt x="2169" y="299"/>
                    <a:pt x="1852" y="794"/>
                    <a:pt x="1315" y="1023"/>
                  </a:cubicBezTo>
                  <a:cubicBezTo>
                    <a:pt x="924" y="1188"/>
                    <a:pt x="356" y="1192"/>
                    <a:pt x="1" y="89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63;p15">
              <a:extLst>
                <a:ext uri="{FF2B5EF4-FFF2-40B4-BE49-F238E27FC236}">
                  <a16:creationId xmlns:a16="http://schemas.microsoft.com/office/drawing/2014/main" id="{59E2E29F-7F15-4CF7-AEF2-59B34B4596AC}"/>
                </a:ext>
              </a:extLst>
            </p:cNvPr>
            <p:cNvSpPr/>
            <p:nvPr/>
          </p:nvSpPr>
          <p:spPr>
            <a:xfrm>
              <a:off x="2990732" y="2585281"/>
              <a:ext cx="302220" cy="373648"/>
            </a:xfrm>
            <a:custGeom>
              <a:avLst/>
              <a:gdLst/>
              <a:ahLst/>
              <a:cxnLst/>
              <a:rect l="l" t="t" r="r" b="b"/>
              <a:pathLst>
                <a:path w="1705" h="2108" extrusionOk="0">
                  <a:moveTo>
                    <a:pt x="1093" y="2108"/>
                  </a:moveTo>
                  <a:cubicBezTo>
                    <a:pt x="1093" y="2108"/>
                    <a:pt x="313" y="1969"/>
                    <a:pt x="157" y="1275"/>
                  </a:cubicBezTo>
                  <a:cubicBezTo>
                    <a:pt x="1" y="581"/>
                    <a:pt x="200" y="61"/>
                    <a:pt x="252" y="31"/>
                  </a:cubicBezTo>
                  <a:cubicBezTo>
                    <a:pt x="300" y="0"/>
                    <a:pt x="1705" y="1188"/>
                    <a:pt x="1093" y="2108"/>
                  </a:cubicBezTo>
                  <a:close/>
                </a:path>
              </a:pathLst>
            </a:custGeom>
            <a:solidFill>
              <a:srgbClr val="72B8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64;p15">
              <a:extLst>
                <a:ext uri="{FF2B5EF4-FFF2-40B4-BE49-F238E27FC236}">
                  <a16:creationId xmlns:a16="http://schemas.microsoft.com/office/drawing/2014/main" id="{6FC9613A-96F0-4F33-A869-2A37009B2C7A}"/>
                </a:ext>
              </a:extLst>
            </p:cNvPr>
            <p:cNvSpPr/>
            <p:nvPr/>
          </p:nvSpPr>
          <p:spPr>
            <a:xfrm>
              <a:off x="3022993" y="3137072"/>
              <a:ext cx="395988" cy="195332"/>
            </a:xfrm>
            <a:custGeom>
              <a:avLst/>
              <a:gdLst/>
              <a:ahLst/>
              <a:cxnLst/>
              <a:rect l="l" t="t" r="r" b="b"/>
              <a:pathLst>
                <a:path w="2234" h="1102" extrusionOk="0">
                  <a:moveTo>
                    <a:pt x="1" y="677"/>
                  </a:moveTo>
                  <a:cubicBezTo>
                    <a:pt x="1" y="677"/>
                    <a:pt x="417" y="1"/>
                    <a:pt x="1128" y="22"/>
                  </a:cubicBezTo>
                  <a:cubicBezTo>
                    <a:pt x="1835" y="44"/>
                    <a:pt x="2208" y="326"/>
                    <a:pt x="2225" y="382"/>
                  </a:cubicBezTo>
                  <a:cubicBezTo>
                    <a:pt x="2234" y="412"/>
                    <a:pt x="1848" y="850"/>
                    <a:pt x="1280" y="998"/>
                  </a:cubicBezTo>
                  <a:cubicBezTo>
                    <a:pt x="868" y="1102"/>
                    <a:pt x="309" y="1019"/>
                    <a:pt x="1" y="67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65;p15">
              <a:extLst>
                <a:ext uri="{FF2B5EF4-FFF2-40B4-BE49-F238E27FC236}">
                  <a16:creationId xmlns:a16="http://schemas.microsoft.com/office/drawing/2014/main" id="{0590A49F-4893-4060-8566-EDB7260D2262}"/>
                </a:ext>
              </a:extLst>
            </p:cNvPr>
            <p:cNvSpPr/>
            <p:nvPr/>
          </p:nvSpPr>
          <p:spPr>
            <a:xfrm>
              <a:off x="3366511" y="2440110"/>
              <a:ext cx="384466" cy="211462"/>
            </a:xfrm>
            <a:custGeom>
              <a:avLst/>
              <a:gdLst/>
              <a:ahLst/>
              <a:cxnLst/>
              <a:rect l="l" t="t" r="r" b="b"/>
              <a:pathLst>
                <a:path w="2169" h="1193" extrusionOk="0">
                  <a:moveTo>
                    <a:pt x="1" y="898"/>
                  </a:moveTo>
                  <a:cubicBezTo>
                    <a:pt x="1" y="898"/>
                    <a:pt x="313" y="165"/>
                    <a:pt x="1015" y="82"/>
                  </a:cubicBezTo>
                  <a:cubicBezTo>
                    <a:pt x="1718" y="0"/>
                    <a:pt x="2130" y="217"/>
                    <a:pt x="2156" y="269"/>
                  </a:cubicBezTo>
                  <a:cubicBezTo>
                    <a:pt x="2169" y="299"/>
                    <a:pt x="1852" y="793"/>
                    <a:pt x="1310" y="1023"/>
                  </a:cubicBezTo>
                  <a:cubicBezTo>
                    <a:pt x="924" y="1184"/>
                    <a:pt x="356" y="1192"/>
                    <a:pt x="1" y="89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66;p15">
              <a:extLst>
                <a:ext uri="{FF2B5EF4-FFF2-40B4-BE49-F238E27FC236}">
                  <a16:creationId xmlns:a16="http://schemas.microsoft.com/office/drawing/2014/main" id="{771817F8-9E97-4A6E-8D3B-6318867BC0A9}"/>
                </a:ext>
              </a:extLst>
            </p:cNvPr>
            <p:cNvSpPr/>
            <p:nvPr/>
          </p:nvSpPr>
          <p:spPr>
            <a:xfrm>
              <a:off x="3160542" y="2218721"/>
              <a:ext cx="301511" cy="373648"/>
            </a:xfrm>
            <a:custGeom>
              <a:avLst/>
              <a:gdLst/>
              <a:ahLst/>
              <a:cxnLst/>
              <a:rect l="l" t="t" r="r" b="b"/>
              <a:pathLst>
                <a:path w="1701" h="2108" extrusionOk="0">
                  <a:moveTo>
                    <a:pt x="1089" y="2108"/>
                  </a:moveTo>
                  <a:cubicBezTo>
                    <a:pt x="1089" y="2108"/>
                    <a:pt x="309" y="1969"/>
                    <a:pt x="153" y="1275"/>
                  </a:cubicBezTo>
                  <a:cubicBezTo>
                    <a:pt x="1" y="586"/>
                    <a:pt x="196" y="57"/>
                    <a:pt x="248" y="31"/>
                  </a:cubicBezTo>
                  <a:cubicBezTo>
                    <a:pt x="296" y="0"/>
                    <a:pt x="1700" y="1188"/>
                    <a:pt x="1089" y="210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67;p15">
              <a:extLst>
                <a:ext uri="{FF2B5EF4-FFF2-40B4-BE49-F238E27FC236}">
                  <a16:creationId xmlns:a16="http://schemas.microsoft.com/office/drawing/2014/main" id="{F1A4B7ED-F724-4EFD-BBF2-F4B8BFA10524}"/>
                </a:ext>
              </a:extLst>
            </p:cNvPr>
            <p:cNvSpPr/>
            <p:nvPr/>
          </p:nvSpPr>
          <p:spPr>
            <a:xfrm>
              <a:off x="3507251" y="1951245"/>
              <a:ext cx="352206" cy="259143"/>
            </a:xfrm>
            <a:custGeom>
              <a:avLst/>
              <a:gdLst/>
              <a:ahLst/>
              <a:cxnLst/>
              <a:rect l="l" t="t" r="r" b="b"/>
              <a:pathLst>
                <a:path w="1987" h="1462" extrusionOk="0">
                  <a:moveTo>
                    <a:pt x="0" y="1254"/>
                  </a:moveTo>
                  <a:cubicBezTo>
                    <a:pt x="0" y="1254"/>
                    <a:pt x="143" y="469"/>
                    <a:pt x="811" y="235"/>
                  </a:cubicBezTo>
                  <a:cubicBezTo>
                    <a:pt x="1479" y="1"/>
                    <a:pt x="1930" y="126"/>
                    <a:pt x="1964" y="174"/>
                  </a:cubicBezTo>
                  <a:cubicBezTo>
                    <a:pt x="1986" y="200"/>
                    <a:pt x="1782" y="746"/>
                    <a:pt x="1305" y="1089"/>
                  </a:cubicBezTo>
                  <a:cubicBezTo>
                    <a:pt x="963" y="1332"/>
                    <a:pt x="412" y="1462"/>
                    <a:pt x="0" y="125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68;p15">
              <a:extLst>
                <a:ext uri="{FF2B5EF4-FFF2-40B4-BE49-F238E27FC236}">
                  <a16:creationId xmlns:a16="http://schemas.microsoft.com/office/drawing/2014/main" id="{90B30638-EAB0-4594-B4AB-FCFC0B04704B}"/>
                </a:ext>
              </a:extLst>
            </p:cNvPr>
            <p:cNvSpPr/>
            <p:nvPr/>
          </p:nvSpPr>
          <p:spPr>
            <a:xfrm>
              <a:off x="3245092" y="1835144"/>
              <a:ext cx="317641" cy="340679"/>
            </a:xfrm>
            <a:custGeom>
              <a:avLst/>
              <a:gdLst/>
              <a:ahLst/>
              <a:cxnLst/>
              <a:rect l="l" t="t" r="r" b="b"/>
              <a:pathLst>
                <a:path w="1792" h="1922" extrusionOk="0">
                  <a:moveTo>
                    <a:pt x="1397" y="1887"/>
                  </a:moveTo>
                  <a:cubicBezTo>
                    <a:pt x="1397" y="1887"/>
                    <a:pt x="603" y="1922"/>
                    <a:pt x="304" y="1280"/>
                  </a:cubicBezTo>
                  <a:cubicBezTo>
                    <a:pt x="1" y="634"/>
                    <a:pt x="83" y="79"/>
                    <a:pt x="122" y="40"/>
                  </a:cubicBezTo>
                  <a:cubicBezTo>
                    <a:pt x="166" y="1"/>
                    <a:pt x="1791" y="859"/>
                    <a:pt x="1397" y="188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69;p15">
              <a:extLst>
                <a:ext uri="{FF2B5EF4-FFF2-40B4-BE49-F238E27FC236}">
                  <a16:creationId xmlns:a16="http://schemas.microsoft.com/office/drawing/2014/main" id="{C2A0AFAC-7C24-4862-9EBF-86741DC1C1B8}"/>
                </a:ext>
              </a:extLst>
            </p:cNvPr>
            <p:cNvSpPr/>
            <p:nvPr/>
          </p:nvSpPr>
          <p:spPr>
            <a:xfrm>
              <a:off x="3436527" y="1366485"/>
              <a:ext cx="239117" cy="444372"/>
            </a:xfrm>
            <a:custGeom>
              <a:avLst/>
              <a:gdLst/>
              <a:ahLst/>
              <a:cxnLst/>
              <a:rect l="l" t="t" r="r" b="b"/>
              <a:pathLst>
                <a:path w="1349" h="2507" extrusionOk="0">
                  <a:moveTo>
                    <a:pt x="737" y="2506"/>
                  </a:moveTo>
                  <a:cubicBezTo>
                    <a:pt x="737" y="2506"/>
                    <a:pt x="0" y="2012"/>
                    <a:pt x="156" y="1236"/>
                  </a:cubicBezTo>
                  <a:cubicBezTo>
                    <a:pt x="308" y="460"/>
                    <a:pt x="746" y="13"/>
                    <a:pt x="811" y="4"/>
                  </a:cubicBezTo>
                  <a:cubicBezTo>
                    <a:pt x="850" y="0"/>
                    <a:pt x="1288" y="620"/>
                    <a:pt x="1327" y="1301"/>
                  </a:cubicBezTo>
                  <a:cubicBezTo>
                    <a:pt x="1349" y="1747"/>
                    <a:pt x="1145" y="2246"/>
                    <a:pt x="737" y="250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70;p15">
              <a:extLst>
                <a:ext uri="{FF2B5EF4-FFF2-40B4-BE49-F238E27FC236}">
                  <a16:creationId xmlns:a16="http://schemas.microsoft.com/office/drawing/2014/main" id="{87476785-4914-4C5E-A7B0-F01DDF1BBB8D}"/>
                </a:ext>
              </a:extLst>
            </p:cNvPr>
            <p:cNvSpPr/>
            <p:nvPr/>
          </p:nvSpPr>
          <p:spPr>
            <a:xfrm>
              <a:off x="2923908" y="1764419"/>
              <a:ext cx="657262" cy="1627887"/>
            </a:xfrm>
            <a:custGeom>
              <a:avLst/>
              <a:gdLst/>
              <a:ahLst/>
              <a:cxnLst/>
              <a:rect l="l" t="t" r="r" b="b"/>
              <a:pathLst>
                <a:path w="3708" h="9184" extrusionOk="0">
                  <a:moveTo>
                    <a:pt x="3595" y="1"/>
                  </a:moveTo>
                  <a:cubicBezTo>
                    <a:pt x="3205" y="4922"/>
                    <a:pt x="9" y="9102"/>
                    <a:pt x="0" y="9115"/>
                  </a:cubicBezTo>
                  <a:lnTo>
                    <a:pt x="91" y="9184"/>
                  </a:lnTo>
                  <a:cubicBezTo>
                    <a:pt x="100" y="9171"/>
                    <a:pt x="3313" y="4965"/>
                    <a:pt x="3707" y="14"/>
                  </a:cubicBezTo>
                  <a:lnTo>
                    <a:pt x="359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71;p15">
              <a:extLst>
                <a:ext uri="{FF2B5EF4-FFF2-40B4-BE49-F238E27FC236}">
                  <a16:creationId xmlns:a16="http://schemas.microsoft.com/office/drawing/2014/main" id="{DC88F325-F42A-413A-8079-E526DAA2D009}"/>
                </a:ext>
              </a:extLst>
            </p:cNvPr>
            <p:cNvSpPr/>
            <p:nvPr/>
          </p:nvSpPr>
          <p:spPr>
            <a:xfrm>
              <a:off x="1376124" y="2851871"/>
              <a:ext cx="292116" cy="384461"/>
            </a:xfrm>
            <a:custGeom>
              <a:avLst/>
              <a:gdLst/>
              <a:ahLst/>
              <a:cxnLst/>
              <a:rect l="l" t="t" r="r" b="b"/>
              <a:pathLst>
                <a:path w="1648" h="2169" extrusionOk="0">
                  <a:moveTo>
                    <a:pt x="685" y="2169"/>
                  </a:moveTo>
                  <a:cubicBezTo>
                    <a:pt x="685" y="2169"/>
                    <a:pt x="1448" y="1965"/>
                    <a:pt x="1548" y="1263"/>
                  </a:cubicBezTo>
                  <a:cubicBezTo>
                    <a:pt x="1648" y="565"/>
                    <a:pt x="1409" y="53"/>
                    <a:pt x="1357" y="27"/>
                  </a:cubicBezTo>
                  <a:cubicBezTo>
                    <a:pt x="1305" y="1"/>
                    <a:pt x="0" y="1302"/>
                    <a:pt x="685" y="216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72;p15">
              <a:extLst>
                <a:ext uri="{FF2B5EF4-FFF2-40B4-BE49-F238E27FC236}">
                  <a16:creationId xmlns:a16="http://schemas.microsoft.com/office/drawing/2014/main" id="{16EC6DB4-2C78-40BD-ADE8-F62B1C1449DA}"/>
                </a:ext>
              </a:extLst>
            </p:cNvPr>
            <p:cNvSpPr/>
            <p:nvPr/>
          </p:nvSpPr>
          <p:spPr>
            <a:xfrm>
              <a:off x="942560" y="2785046"/>
              <a:ext cx="384466" cy="211639"/>
            </a:xfrm>
            <a:custGeom>
              <a:avLst/>
              <a:gdLst/>
              <a:ahLst/>
              <a:cxnLst/>
              <a:rect l="l" t="t" r="r" b="b"/>
              <a:pathLst>
                <a:path w="2169" h="1194" extrusionOk="0">
                  <a:moveTo>
                    <a:pt x="2169" y="903"/>
                  </a:moveTo>
                  <a:cubicBezTo>
                    <a:pt x="2169" y="903"/>
                    <a:pt x="1857" y="170"/>
                    <a:pt x="1154" y="83"/>
                  </a:cubicBezTo>
                  <a:cubicBezTo>
                    <a:pt x="448" y="1"/>
                    <a:pt x="40" y="222"/>
                    <a:pt x="14" y="274"/>
                  </a:cubicBezTo>
                  <a:cubicBezTo>
                    <a:pt x="1" y="304"/>
                    <a:pt x="317" y="794"/>
                    <a:pt x="855" y="1024"/>
                  </a:cubicBezTo>
                  <a:cubicBezTo>
                    <a:pt x="1245" y="1189"/>
                    <a:pt x="1809" y="1193"/>
                    <a:pt x="2169" y="90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73;p15">
              <a:extLst>
                <a:ext uri="{FF2B5EF4-FFF2-40B4-BE49-F238E27FC236}">
                  <a16:creationId xmlns:a16="http://schemas.microsoft.com/office/drawing/2014/main" id="{A451017D-AF76-4ED9-AA4F-B684B104247C}"/>
                </a:ext>
              </a:extLst>
            </p:cNvPr>
            <p:cNvSpPr/>
            <p:nvPr/>
          </p:nvSpPr>
          <p:spPr>
            <a:xfrm>
              <a:off x="1231662" y="2563833"/>
              <a:ext cx="301333" cy="374357"/>
            </a:xfrm>
            <a:custGeom>
              <a:avLst/>
              <a:gdLst/>
              <a:ahLst/>
              <a:cxnLst/>
              <a:rect l="l" t="t" r="r" b="b"/>
              <a:pathLst>
                <a:path w="1700" h="2112" extrusionOk="0">
                  <a:moveTo>
                    <a:pt x="612" y="2112"/>
                  </a:moveTo>
                  <a:cubicBezTo>
                    <a:pt x="612" y="2112"/>
                    <a:pt x="1392" y="1969"/>
                    <a:pt x="1548" y="1279"/>
                  </a:cubicBezTo>
                  <a:cubicBezTo>
                    <a:pt x="1700" y="585"/>
                    <a:pt x="1505" y="61"/>
                    <a:pt x="1453" y="30"/>
                  </a:cubicBezTo>
                  <a:cubicBezTo>
                    <a:pt x="1405" y="0"/>
                    <a:pt x="0" y="1192"/>
                    <a:pt x="612" y="211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74;p15">
              <a:extLst>
                <a:ext uri="{FF2B5EF4-FFF2-40B4-BE49-F238E27FC236}">
                  <a16:creationId xmlns:a16="http://schemas.microsoft.com/office/drawing/2014/main" id="{4B4A5E3C-BEED-42AC-A424-52F2072E4E1F}"/>
                </a:ext>
              </a:extLst>
            </p:cNvPr>
            <p:cNvSpPr/>
            <p:nvPr/>
          </p:nvSpPr>
          <p:spPr>
            <a:xfrm>
              <a:off x="1105634" y="3115624"/>
              <a:ext cx="395988" cy="195332"/>
            </a:xfrm>
            <a:custGeom>
              <a:avLst/>
              <a:gdLst/>
              <a:ahLst/>
              <a:cxnLst/>
              <a:rect l="l" t="t" r="r" b="b"/>
              <a:pathLst>
                <a:path w="2234" h="1102" extrusionOk="0">
                  <a:moveTo>
                    <a:pt x="2233" y="681"/>
                  </a:moveTo>
                  <a:cubicBezTo>
                    <a:pt x="2233" y="681"/>
                    <a:pt x="1812" y="0"/>
                    <a:pt x="1106" y="22"/>
                  </a:cubicBezTo>
                  <a:cubicBezTo>
                    <a:pt x="399" y="48"/>
                    <a:pt x="26" y="325"/>
                    <a:pt x="9" y="382"/>
                  </a:cubicBezTo>
                  <a:cubicBezTo>
                    <a:pt x="0" y="416"/>
                    <a:pt x="386" y="854"/>
                    <a:pt x="954" y="997"/>
                  </a:cubicBezTo>
                  <a:cubicBezTo>
                    <a:pt x="1366" y="1101"/>
                    <a:pt x="1925" y="1023"/>
                    <a:pt x="2233" y="68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75;p15">
              <a:extLst>
                <a:ext uri="{FF2B5EF4-FFF2-40B4-BE49-F238E27FC236}">
                  <a16:creationId xmlns:a16="http://schemas.microsoft.com/office/drawing/2014/main" id="{0950F600-6F92-4986-BFE1-875AC9F8372E}"/>
                </a:ext>
              </a:extLst>
            </p:cNvPr>
            <p:cNvSpPr/>
            <p:nvPr/>
          </p:nvSpPr>
          <p:spPr>
            <a:xfrm>
              <a:off x="773637" y="2418485"/>
              <a:ext cx="384289" cy="211462"/>
            </a:xfrm>
            <a:custGeom>
              <a:avLst/>
              <a:gdLst/>
              <a:ahLst/>
              <a:cxnLst/>
              <a:rect l="l" t="t" r="r" b="b"/>
              <a:pathLst>
                <a:path w="2168" h="1193" extrusionOk="0">
                  <a:moveTo>
                    <a:pt x="2168" y="902"/>
                  </a:moveTo>
                  <a:cubicBezTo>
                    <a:pt x="2168" y="902"/>
                    <a:pt x="1856" y="170"/>
                    <a:pt x="1153" y="83"/>
                  </a:cubicBezTo>
                  <a:cubicBezTo>
                    <a:pt x="447" y="1"/>
                    <a:pt x="39" y="222"/>
                    <a:pt x="13" y="274"/>
                  </a:cubicBezTo>
                  <a:cubicBezTo>
                    <a:pt x="0" y="304"/>
                    <a:pt x="317" y="798"/>
                    <a:pt x="854" y="1024"/>
                  </a:cubicBezTo>
                  <a:cubicBezTo>
                    <a:pt x="1244" y="1189"/>
                    <a:pt x="1812" y="1193"/>
                    <a:pt x="2168" y="90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76;p15">
              <a:extLst>
                <a:ext uri="{FF2B5EF4-FFF2-40B4-BE49-F238E27FC236}">
                  <a16:creationId xmlns:a16="http://schemas.microsoft.com/office/drawing/2014/main" id="{E518B74B-2F3C-45A1-B562-6B648C27CA77}"/>
                </a:ext>
              </a:extLst>
            </p:cNvPr>
            <p:cNvSpPr/>
            <p:nvPr/>
          </p:nvSpPr>
          <p:spPr>
            <a:xfrm>
              <a:off x="1062562" y="2197096"/>
              <a:ext cx="301334" cy="374535"/>
            </a:xfrm>
            <a:custGeom>
              <a:avLst/>
              <a:gdLst/>
              <a:ahLst/>
              <a:cxnLst/>
              <a:rect l="l" t="t" r="r" b="b"/>
              <a:pathLst>
                <a:path w="1700" h="2113" extrusionOk="0">
                  <a:moveTo>
                    <a:pt x="612" y="2112"/>
                  </a:moveTo>
                  <a:cubicBezTo>
                    <a:pt x="612" y="2112"/>
                    <a:pt x="1392" y="1974"/>
                    <a:pt x="1548" y="1280"/>
                  </a:cubicBezTo>
                  <a:cubicBezTo>
                    <a:pt x="1700" y="586"/>
                    <a:pt x="1505" y="62"/>
                    <a:pt x="1453" y="31"/>
                  </a:cubicBezTo>
                  <a:cubicBezTo>
                    <a:pt x="1405" y="1"/>
                    <a:pt x="0" y="1193"/>
                    <a:pt x="612" y="211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77;p15">
              <a:extLst>
                <a:ext uri="{FF2B5EF4-FFF2-40B4-BE49-F238E27FC236}">
                  <a16:creationId xmlns:a16="http://schemas.microsoft.com/office/drawing/2014/main" id="{3837DDD3-70BC-4949-9F5B-8BFD58DD6215}"/>
                </a:ext>
              </a:extLst>
            </p:cNvPr>
            <p:cNvSpPr/>
            <p:nvPr/>
          </p:nvSpPr>
          <p:spPr>
            <a:xfrm>
              <a:off x="665158" y="1930506"/>
              <a:ext cx="352206" cy="259143"/>
            </a:xfrm>
            <a:custGeom>
              <a:avLst/>
              <a:gdLst/>
              <a:ahLst/>
              <a:cxnLst/>
              <a:rect l="l" t="t" r="r" b="b"/>
              <a:pathLst>
                <a:path w="1987" h="1462" extrusionOk="0">
                  <a:moveTo>
                    <a:pt x="1987" y="1249"/>
                  </a:moveTo>
                  <a:cubicBezTo>
                    <a:pt x="1987" y="1249"/>
                    <a:pt x="1843" y="469"/>
                    <a:pt x="1176" y="235"/>
                  </a:cubicBezTo>
                  <a:cubicBezTo>
                    <a:pt x="508" y="0"/>
                    <a:pt x="57" y="126"/>
                    <a:pt x="22" y="170"/>
                  </a:cubicBezTo>
                  <a:cubicBezTo>
                    <a:pt x="1" y="196"/>
                    <a:pt x="205" y="746"/>
                    <a:pt x="681" y="1089"/>
                  </a:cubicBezTo>
                  <a:cubicBezTo>
                    <a:pt x="1024" y="1332"/>
                    <a:pt x="1575" y="1462"/>
                    <a:pt x="1987" y="124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78;p15">
              <a:extLst>
                <a:ext uri="{FF2B5EF4-FFF2-40B4-BE49-F238E27FC236}">
                  <a16:creationId xmlns:a16="http://schemas.microsoft.com/office/drawing/2014/main" id="{35057279-AD07-4D58-AD14-657C6CE0E49B}"/>
                </a:ext>
              </a:extLst>
            </p:cNvPr>
            <p:cNvSpPr/>
            <p:nvPr/>
          </p:nvSpPr>
          <p:spPr>
            <a:xfrm>
              <a:off x="961881" y="1813696"/>
              <a:ext cx="317464" cy="340679"/>
            </a:xfrm>
            <a:custGeom>
              <a:avLst/>
              <a:gdLst/>
              <a:ahLst/>
              <a:cxnLst/>
              <a:rect l="l" t="t" r="r" b="b"/>
              <a:pathLst>
                <a:path w="1791" h="1922" extrusionOk="0">
                  <a:moveTo>
                    <a:pt x="395" y="1886"/>
                  </a:moveTo>
                  <a:cubicBezTo>
                    <a:pt x="395" y="1886"/>
                    <a:pt x="1188" y="1921"/>
                    <a:pt x="1488" y="1279"/>
                  </a:cubicBezTo>
                  <a:cubicBezTo>
                    <a:pt x="1791" y="638"/>
                    <a:pt x="1709" y="83"/>
                    <a:pt x="1670" y="44"/>
                  </a:cubicBezTo>
                  <a:cubicBezTo>
                    <a:pt x="1626" y="0"/>
                    <a:pt x="0" y="859"/>
                    <a:pt x="395" y="188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79;p15">
              <a:extLst>
                <a:ext uri="{FF2B5EF4-FFF2-40B4-BE49-F238E27FC236}">
                  <a16:creationId xmlns:a16="http://schemas.microsoft.com/office/drawing/2014/main" id="{D0B0B4B7-50F6-40CE-AF2E-0880E89F1170}"/>
                </a:ext>
              </a:extLst>
            </p:cNvPr>
            <p:cNvSpPr/>
            <p:nvPr/>
          </p:nvSpPr>
          <p:spPr>
            <a:xfrm>
              <a:off x="848793" y="1345569"/>
              <a:ext cx="239294" cy="444549"/>
            </a:xfrm>
            <a:custGeom>
              <a:avLst/>
              <a:gdLst/>
              <a:ahLst/>
              <a:cxnLst/>
              <a:rect l="l" t="t" r="r" b="b"/>
              <a:pathLst>
                <a:path w="1350" h="2508" extrusionOk="0">
                  <a:moveTo>
                    <a:pt x="612" y="2507"/>
                  </a:moveTo>
                  <a:cubicBezTo>
                    <a:pt x="612" y="2507"/>
                    <a:pt x="1349" y="2013"/>
                    <a:pt x="1193" y="1237"/>
                  </a:cubicBezTo>
                  <a:cubicBezTo>
                    <a:pt x="1042" y="461"/>
                    <a:pt x="604" y="10"/>
                    <a:pt x="539" y="1"/>
                  </a:cubicBezTo>
                  <a:cubicBezTo>
                    <a:pt x="500" y="1"/>
                    <a:pt x="62" y="621"/>
                    <a:pt x="23" y="1302"/>
                  </a:cubicBezTo>
                  <a:cubicBezTo>
                    <a:pt x="1" y="1744"/>
                    <a:pt x="200" y="2243"/>
                    <a:pt x="612" y="250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80;p15">
              <a:extLst>
                <a:ext uri="{FF2B5EF4-FFF2-40B4-BE49-F238E27FC236}">
                  <a16:creationId xmlns:a16="http://schemas.microsoft.com/office/drawing/2014/main" id="{FE809745-32FC-4816-9C1D-66B8ABDC3CF3}"/>
                </a:ext>
              </a:extLst>
            </p:cNvPr>
            <p:cNvSpPr/>
            <p:nvPr/>
          </p:nvSpPr>
          <p:spPr>
            <a:xfrm>
              <a:off x="943447" y="1743681"/>
              <a:ext cx="657262" cy="1627178"/>
            </a:xfrm>
            <a:custGeom>
              <a:avLst/>
              <a:gdLst/>
              <a:ahLst/>
              <a:cxnLst/>
              <a:rect l="l" t="t" r="r" b="b"/>
              <a:pathLst>
                <a:path w="3708" h="9180" extrusionOk="0">
                  <a:moveTo>
                    <a:pt x="113" y="1"/>
                  </a:moveTo>
                  <a:lnTo>
                    <a:pt x="0" y="10"/>
                  </a:lnTo>
                  <a:cubicBezTo>
                    <a:pt x="391" y="4961"/>
                    <a:pt x="3603" y="9167"/>
                    <a:pt x="3616" y="9180"/>
                  </a:cubicBezTo>
                  <a:lnTo>
                    <a:pt x="3707" y="9110"/>
                  </a:lnTo>
                  <a:cubicBezTo>
                    <a:pt x="3699" y="9097"/>
                    <a:pt x="503" y="4918"/>
                    <a:pt x="11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81;p15">
              <a:extLst>
                <a:ext uri="{FF2B5EF4-FFF2-40B4-BE49-F238E27FC236}">
                  <a16:creationId xmlns:a16="http://schemas.microsoft.com/office/drawing/2014/main" id="{391C316B-DF3D-45C5-8E00-1B1F97D6E4CB}"/>
                </a:ext>
              </a:extLst>
            </p:cNvPr>
            <p:cNvSpPr/>
            <p:nvPr/>
          </p:nvSpPr>
          <p:spPr>
            <a:xfrm>
              <a:off x="3069965" y="3403839"/>
              <a:ext cx="768578" cy="913914"/>
            </a:xfrm>
            <a:custGeom>
              <a:avLst/>
              <a:gdLst/>
              <a:ahLst/>
              <a:cxnLst/>
              <a:rect l="l" t="t" r="r" b="b"/>
              <a:pathLst>
                <a:path w="4336" h="5156" extrusionOk="0">
                  <a:moveTo>
                    <a:pt x="581" y="4774"/>
                  </a:moveTo>
                  <a:cubicBezTo>
                    <a:pt x="581" y="4774"/>
                    <a:pt x="0" y="3776"/>
                    <a:pt x="482" y="2502"/>
                  </a:cubicBezTo>
                  <a:cubicBezTo>
                    <a:pt x="1427" y="0"/>
                    <a:pt x="4336" y="989"/>
                    <a:pt x="2753" y="3776"/>
                  </a:cubicBezTo>
                  <a:cubicBezTo>
                    <a:pt x="1969" y="5155"/>
                    <a:pt x="642" y="4748"/>
                    <a:pt x="581" y="477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82;p15">
              <a:extLst>
                <a:ext uri="{FF2B5EF4-FFF2-40B4-BE49-F238E27FC236}">
                  <a16:creationId xmlns:a16="http://schemas.microsoft.com/office/drawing/2014/main" id="{8E4AB4B9-F47D-4F8A-8260-A5F6921AE48F}"/>
                </a:ext>
              </a:extLst>
            </p:cNvPr>
            <p:cNvSpPr/>
            <p:nvPr/>
          </p:nvSpPr>
          <p:spPr>
            <a:xfrm>
              <a:off x="3182876" y="3684963"/>
              <a:ext cx="389075" cy="472910"/>
            </a:xfrm>
            <a:custGeom>
              <a:avLst/>
              <a:gdLst/>
              <a:ahLst/>
              <a:cxnLst/>
              <a:rect l="l" t="t" r="r" b="b"/>
              <a:pathLst>
                <a:path w="2195" h="2668" extrusionOk="0">
                  <a:moveTo>
                    <a:pt x="239" y="2667"/>
                  </a:moveTo>
                  <a:cubicBezTo>
                    <a:pt x="239" y="2667"/>
                    <a:pt x="287" y="2542"/>
                    <a:pt x="404" y="2294"/>
                  </a:cubicBezTo>
                  <a:cubicBezTo>
                    <a:pt x="386" y="2299"/>
                    <a:pt x="334" y="2286"/>
                    <a:pt x="226" y="2130"/>
                  </a:cubicBezTo>
                  <a:cubicBezTo>
                    <a:pt x="105" y="1948"/>
                    <a:pt x="1" y="1592"/>
                    <a:pt x="1" y="1592"/>
                  </a:cubicBezTo>
                  <a:lnTo>
                    <a:pt x="404" y="2290"/>
                  </a:lnTo>
                  <a:cubicBezTo>
                    <a:pt x="469" y="2160"/>
                    <a:pt x="547" y="1995"/>
                    <a:pt x="655" y="1796"/>
                  </a:cubicBezTo>
                  <a:cubicBezTo>
                    <a:pt x="621" y="1774"/>
                    <a:pt x="573" y="1692"/>
                    <a:pt x="521" y="1488"/>
                  </a:cubicBezTo>
                  <a:cubicBezTo>
                    <a:pt x="438" y="1176"/>
                    <a:pt x="473" y="617"/>
                    <a:pt x="473" y="617"/>
                  </a:cubicBezTo>
                  <a:lnTo>
                    <a:pt x="681" y="1753"/>
                  </a:lnTo>
                  <a:cubicBezTo>
                    <a:pt x="759" y="1609"/>
                    <a:pt x="850" y="1445"/>
                    <a:pt x="954" y="1263"/>
                  </a:cubicBezTo>
                  <a:cubicBezTo>
                    <a:pt x="976" y="1228"/>
                    <a:pt x="998" y="1189"/>
                    <a:pt x="1019" y="1154"/>
                  </a:cubicBezTo>
                  <a:cubicBezTo>
                    <a:pt x="989" y="1111"/>
                    <a:pt x="954" y="1028"/>
                    <a:pt x="911" y="872"/>
                  </a:cubicBezTo>
                  <a:cubicBezTo>
                    <a:pt x="829" y="560"/>
                    <a:pt x="868" y="1"/>
                    <a:pt x="868" y="1"/>
                  </a:cubicBezTo>
                  <a:lnTo>
                    <a:pt x="1063" y="1085"/>
                  </a:lnTo>
                  <a:cubicBezTo>
                    <a:pt x="1553" y="287"/>
                    <a:pt x="1848" y="70"/>
                    <a:pt x="1848" y="70"/>
                  </a:cubicBezTo>
                  <a:cubicBezTo>
                    <a:pt x="1848" y="70"/>
                    <a:pt x="1531" y="526"/>
                    <a:pt x="1102" y="1215"/>
                  </a:cubicBezTo>
                  <a:lnTo>
                    <a:pt x="2194" y="877"/>
                  </a:lnTo>
                  <a:cubicBezTo>
                    <a:pt x="2194" y="877"/>
                    <a:pt x="1713" y="1167"/>
                    <a:pt x="1401" y="1237"/>
                  </a:cubicBezTo>
                  <a:cubicBezTo>
                    <a:pt x="1206" y="1280"/>
                    <a:pt x="1111" y="1276"/>
                    <a:pt x="1072" y="1263"/>
                  </a:cubicBezTo>
                  <a:cubicBezTo>
                    <a:pt x="967" y="1427"/>
                    <a:pt x="855" y="1609"/>
                    <a:pt x="742" y="1796"/>
                  </a:cubicBezTo>
                  <a:lnTo>
                    <a:pt x="1874" y="1605"/>
                  </a:lnTo>
                  <a:cubicBezTo>
                    <a:pt x="1874" y="1605"/>
                    <a:pt x="1358" y="1831"/>
                    <a:pt x="1037" y="1861"/>
                  </a:cubicBezTo>
                  <a:cubicBezTo>
                    <a:pt x="850" y="1878"/>
                    <a:pt x="759" y="1861"/>
                    <a:pt x="716" y="1844"/>
                  </a:cubicBezTo>
                  <a:cubicBezTo>
                    <a:pt x="629" y="1987"/>
                    <a:pt x="543" y="2138"/>
                    <a:pt x="452" y="2290"/>
                  </a:cubicBezTo>
                  <a:lnTo>
                    <a:pt x="1245" y="2446"/>
                  </a:lnTo>
                  <a:cubicBezTo>
                    <a:pt x="1245" y="2446"/>
                    <a:pt x="868" y="2464"/>
                    <a:pt x="660" y="2407"/>
                  </a:cubicBezTo>
                  <a:cubicBezTo>
                    <a:pt x="495" y="2360"/>
                    <a:pt x="452" y="2320"/>
                    <a:pt x="447" y="2299"/>
                  </a:cubicBezTo>
                  <a:cubicBezTo>
                    <a:pt x="378" y="2420"/>
                    <a:pt x="308" y="2542"/>
                    <a:pt x="239" y="2667"/>
                  </a:cubicBezTo>
                  <a:close/>
                </a:path>
              </a:pathLst>
            </a:custGeom>
            <a:solidFill>
              <a:srgbClr val="0068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83;p15">
              <a:extLst>
                <a:ext uri="{FF2B5EF4-FFF2-40B4-BE49-F238E27FC236}">
                  <a16:creationId xmlns:a16="http://schemas.microsoft.com/office/drawing/2014/main" id="{AB9E7C51-F7B4-4005-8A9E-51EC1139568F}"/>
                </a:ext>
              </a:extLst>
            </p:cNvPr>
            <p:cNvSpPr/>
            <p:nvPr/>
          </p:nvSpPr>
          <p:spPr>
            <a:xfrm>
              <a:off x="304800" y="3064752"/>
              <a:ext cx="835580" cy="915509"/>
            </a:xfrm>
            <a:custGeom>
              <a:avLst/>
              <a:gdLst/>
              <a:ahLst/>
              <a:cxnLst/>
              <a:rect l="l" t="t" r="r" b="b"/>
              <a:pathLst>
                <a:path w="4714" h="5165" extrusionOk="0">
                  <a:moveTo>
                    <a:pt x="3677" y="5165"/>
                  </a:moveTo>
                  <a:cubicBezTo>
                    <a:pt x="3677" y="5165"/>
                    <a:pt x="2519" y="5152"/>
                    <a:pt x="1670" y="4090"/>
                  </a:cubicBezTo>
                  <a:cubicBezTo>
                    <a:pt x="0" y="2000"/>
                    <a:pt x="2337" y="1"/>
                    <a:pt x="3928" y="2789"/>
                  </a:cubicBezTo>
                  <a:cubicBezTo>
                    <a:pt x="4713" y="4163"/>
                    <a:pt x="3681" y="5095"/>
                    <a:pt x="3677" y="516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84;p15">
              <a:extLst>
                <a:ext uri="{FF2B5EF4-FFF2-40B4-BE49-F238E27FC236}">
                  <a16:creationId xmlns:a16="http://schemas.microsoft.com/office/drawing/2014/main" id="{2DD70C29-6E33-4484-BABA-67815311A59A}"/>
                </a:ext>
              </a:extLst>
            </p:cNvPr>
            <p:cNvSpPr/>
            <p:nvPr/>
          </p:nvSpPr>
          <p:spPr>
            <a:xfrm>
              <a:off x="554551" y="3407561"/>
              <a:ext cx="406800" cy="479823"/>
            </a:xfrm>
            <a:custGeom>
              <a:avLst/>
              <a:gdLst/>
              <a:ahLst/>
              <a:cxnLst/>
              <a:rect l="l" t="t" r="r" b="b"/>
              <a:pathLst>
                <a:path w="2295" h="2707" extrusionOk="0">
                  <a:moveTo>
                    <a:pt x="1969" y="2706"/>
                  </a:moveTo>
                  <a:cubicBezTo>
                    <a:pt x="1969" y="2706"/>
                    <a:pt x="1886" y="2606"/>
                    <a:pt x="1735" y="2377"/>
                  </a:cubicBezTo>
                  <a:cubicBezTo>
                    <a:pt x="1730" y="2394"/>
                    <a:pt x="1691" y="2433"/>
                    <a:pt x="1501" y="2446"/>
                  </a:cubicBezTo>
                  <a:cubicBezTo>
                    <a:pt x="1284" y="2459"/>
                    <a:pt x="924" y="2364"/>
                    <a:pt x="924" y="2364"/>
                  </a:cubicBezTo>
                  <a:lnTo>
                    <a:pt x="1730" y="2372"/>
                  </a:lnTo>
                  <a:cubicBezTo>
                    <a:pt x="1652" y="2255"/>
                    <a:pt x="1553" y="2104"/>
                    <a:pt x="1436" y="1908"/>
                  </a:cubicBezTo>
                  <a:cubicBezTo>
                    <a:pt x="1397" y="1921"/>
                    <a:pt x="1301" y="1926"/>
                    <a:pt x="1097" y="1865"/>
                  </a:cubicBezTo>
                  <a:cubicBezTo>
                    <a:pt x="790" y="1778"/>
                    <a:pt x="330" y="1462"/>
                    <a:pt x="330" y="1462"/>
                  </a:cubicBezTo>
                  <a:lnTo>
                    <a:pt x="1410" y="1865"/>
                  </a:lnTo>
                  <a:cubicBezTo>
                    <a:pt x="1323" y="1722"/>
                    <a:pt x="1232" y="1562"/>
                    <a:pt x="1128" y="1379"/>
                  </a:cubicBezTo>
                  <a:cubicBezTo>
                    <a:pt x="1110" y="1340"/>
                    <a:pt x="1089" y="1301"/>
                    <a:pt x="1067" y="1262"/>
                  </a:cubicBezTo>
                  <a:cubicBezTo>
                    <a:pt x="1015" y="1267"/>
                    <a:pt x="924" y="1258"/>
                    <a:pt x="772" y="1215"/>
                  </a:cubicBezTo>
                  <a:cubicBezTo>
                    <a:pt x="460" y="1124"/>
                    <a:pt x="0" y="807"/>
                    <a:pt x="0" y="807"/>
                  </a:cubicBezTo>
                  <a:lnTo>
                    <a:pt x="1028" y="1193"/>
                  </a:lnTo>
                  <a:cubicBezTo>
                    <a:pt x="594" y="365"/>
                    <a:pt x="560" y="1"/>
                    <a:pt x="560" y="1"/>
                  </a:cubicBezTo>
                  <a:cubicBezTo>
                    <a:pt x="560" y="1"/>
                    <a:pt x="790" y="508"/>
                    <a:pt x="1158" y="1228"/>
                  </a:cubicBezTo>
                  <a:lnTo>
                    <a:pt x="1431" y="113"/>
                  </a:lnTo>
                  <a:cubicBezTo>
                    <a:pt x="1431" y="113"/>
                    <a:pt x="1431" y="673"/>
                    <a:pt x="1331" y="981"/>
                  </a:cubicBezTo>
                  <a:cubicBezTo>
                    <a:pt x="1271" y="1171"/>
                    <a:pt x="1219" y="1249"/>
                    <a:pt x="1184" y="1280"/>
                  </a:cubicBezTo>
                  <a:cubicBezTo>
                    <a:pt x="1275" y="1453"/>
                    <a:pt x="1375" y="1640"/>
                    <a:pt x="1479" y="1830"/>
                  </a:cubicBezTo>
                  <a:lnTo>
                    <a:pt x="1891" y="764"/>
                  </a:lnTo>
                  <a:cubicBezTo>
                    <a:pt x="1891" y="764"/>
                    <a:pt x="1821" y="1319"/>
                    <a:pt x="1683" y="1609"/>
                  </a:cubicBezTo>
                  <a:cubicBezTo>
                    <a:pt x="1605" y="1778"/>
                    <a:pt x="1544" y="1852"/>
                    <a:pt x="1505" y="1882"/>
                  </a:cubicBezTo>
                  <a:cubicBezTo>
                    <a:pt x="1583" y="2030"/>
                    <a:pt x="1670" y="2182"/>
                    <a:pt x="1756" y="2333"/>
                  </a:cubicBezTo>
                  <a:lnTo>
                    <a:pt x="2294" y="1735"/>
                  </a:lnTo>
                  <a:cubicBezTo>
                    <a:pt x="2294" y="1735"/>
                    <a:pt x="2116" y="2064"/>
                    <a:pt x="1960" y="2216"/>
                  </a:cubicBezTo>
                  <a:cubicBezTo>
                    <a:pt x="1839" y="2333"/>
                    <a:pt x="1782" y="2346"/>
                    <a:pt x="1761" y="2342"/>
                  </a:cubicBezTo>
                  <a:cubicBezTo>
                    <a:pt x="1830" y="2463"/>
                    <a:pt x="1899" y="2585"/>
                    <a:pt x="1969" y="2706"/>
                  </a:cubicBezTo>
                  <a:close/>
                </a:path>
              </a:pathLst>
            </a:custGeom>
            <a:solidFill>
              <a:srgbClr val="0068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85;p15">
              <a:extLst>
                <a:ext uri="{FF2B5EF4-FFF2-40B4-BE49-F238E27FC236}">
                  <a16:creationId xmlns:a16="http://schemas.microsoft.com/office/drawing/2014/main" id="{BDDEB7D6-0DAF-4F28-BD32-BA56F850329C}"/>
                </a:ext>
              </a:extLst>
            </p:cNvPr>
            <p:cNvSpPr/>
            <p:nvPr/>
          </p:nvSpPr>
          <p:spPr>
            <a:xfrm>
              <a:off x="580607" y="4206798"/>
              <a:ext cx="3327254" cy="523604"/>
            </a:xfrm>
            <a:custGeom>
              <a:avLst/>
              <a:gdLst/>
              <a:ahLst/>
              <a:cxnLst/>
              <a:rect l="l" t="t" r="r" b="b"/>
              <a:pathLst>
                <a:path w="18771" h="2954" extrusionOk="0">
                  <a:moveTo>
                    <a:pt x="9383" y="1"/>
                  </a:moveTo>
                  <a:cubicBezTo>
                    <a:pt x="4202" y="1"/>
                    <a:pt x="1" y="660"/>
                    <a:pt x="1" y="1475"/>
                  </a:cubicBezTo>
                  <a:cubicBezTo>
                    <a:pt x="1" y="2290"/>
                    <a:pt x="4202" y="2953"/>
                    <a:pt x="9383" y="2953"/>
                  </a:cubicBezTo>
                  <a:cubicBezTo>
                    <a:pt x="14569" y="2953"/>
                    <a:pt x="18770" y="2290"/>
                    <a:pt x="18770" y="1475"/>
                  </a:cubicBezTo>
                  <a:cubicBezTo>
                    <a:pt x="18770" y="660"/>
                    <a:pt x="14569" y="1"/>
                    <a:pt x="93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86;p15">
              <a:extLst>
                <a:ext uri="{FF2B5EF4-FFF2-40B4-BE49-F238E27FC236}">
                  <a16:creationId xmlns:a16="http://schemas.microsoft.com/office/drawing/2014/main" id="{0D151458-C5CE-4A6E-B1EF-7C0298724196}"/>
                </a:ext>
              </a:extLst>
            </p:cNvPr>
            <p:cNvSpPr/>
            <p:nvPr/>
          </p:nvSpPr>
          <p:spPr>
            <a:xfrm>
              <a:off x="1517573" y="1245775"/>
              <a:ext cx="1740112" cy="2987414"/>
            </a:xfrm>
            <a:custGeom>
              <a:avLst/>
              <a:gdLst/>
              <a:ahLst/>
              <a:cxnLst/>
              <a:rect l="l" t="t" r="r" b="b"/>
              <a:pathLst>
                <a:path w="9817" h="16854" extrusionOk="0">
                  <a:moveTo>
                    <a:pt x="724" y="0"/>
                  </a:moveTo>
                  <a:cubicBezTo>
                    <a:pt x="325" y="0"/>
                    <a:pt x="0" y="343"/>
                    <a:pt x="0" y="763"/>
                  </a:cubicBezTo>
                  <a:lnTo>
                    <a:pt x="0" y="16090"/>
                  </a:lnTo>
                  <a:cubicBezTo>
                    <a:pt x="0" y="16511"/>
                    <a:pt x="325" y="16853"/>
                    <a:pt x="724" y="16853"/>
                  </a:cubicBezTo>
                  <a:lnTo>
                    <a:pt x="9088" y="16853"/>
                  </a:lnTo>
                  <a:cubicBezTo>
                    <a:pt x="9491" y="16853"/>
                    <a:pt x="9816" y="16511"/>
                    <a:pt x="9816" y="16090"/>
                  </a:cubicBezTo>
                  <a:lnTo>
                    <a:pt x="9816" y="763"/>
                  </a:lnTo>
                  <a:cubicBezTo>
                    <a:pt x="9816" y="343"/>
                    <a:pt x="9491" y="0"/>
                    <a:pt x="90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87;p15">
              <a:extLst>
                <a:ext uri="{FF2B5EF4-FFF2-40B4-BE49-F238E27FC236}">
                  <a16:creationId xmlns:a16="http://schemas.microsoft.com/office/drawing/2014/main" id="{3876FF98-4B33-48C5-90A6-721C3239B2E5}"/>
                </a:ext>
              </a:extLst>
            </p:cNvPr>
            <p:cNvSpPr/>
            <p:nvPr/>
          </p:nvSpPr>
          <p:spPr>
            <a:xfrm>
              <a:off x="1648209" y="1577062"/>
              <a:ext cx="1478838" cy="2347887"/>
            </a:xfrm>
            <a:custGeom>
              <a:avLst/>
              <a:gdLst/>
              <a:ahLst/>
              <a:cxnLst/>
              <a:rect l="l" t="t" r="r" b="b"/>
              <a:pathLst>
                <a:path w="8343" h="13246" extrusionOk="0">
                  <a:moveTo>
                    <a:pt x="0" y="0"/>
                  </a:moveTo>
                  <a:lnTo>
                    <a:pt x="0" y="13246"/>
                  </a:lnTo>
                  <a:lnTo>
                    <a:pt x="8342" y="13246"/>
                  </a:lnTo>
                  <a:lnTo>
                    <a:pt x="83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88;p15">
              <a:extLst>
                <a:ext uri="{FF2B5EF4-FFF2-40B4-BE49-F238E27FC236}">
                  <a16:creationId xmlns:a16="http://schemas.microsoft.com/office/drawing/2014/main" id="{D779EDFB-18D8-4A39-A293-DA3068F69BC7}"/>
                </a:ext>
              </a:extLst>
            </p:cNvPr>
            <p:cNvSpPr/>
            <p:nvPr/>
          </p:nvSpPr>
          <p:spPr>
            <a:xfrm>
              <a:off x="2132999" y="1367194"/>
              <a:ext cx="508190" cy="106174"/>
            </a:xfrm>
            <a:custGeom>
              <a:avLst/>
              <a:gdLst/>
              <a:ahLst/>
              <a:cxnLst/>
              <a:rect l="l" t="t" r="r" b="b"/>
              <a:pathLst>
                <a:path w="2867" h="599" extrusionOk="0">
                  <a:moveTo>
                    <a:pt x="300" y="0"/>
                  </a:moveTo>
                  <a:cubicBezTo>
                    <a:pt x="135" y="0"/>
                    <a:pt x="1" y="135"/>
                    <a:pt x="1" y="300"/>
                  </a:cubicBezTo>
                  <a:cubicBezTo>
                    <a:pt x="1" y="464"/>
                    <a:pt x="135" y="599"/>
                    <a:pt x="300" y="599"/>
                  </a:cubicBezTo>
                  <a:lnTo>
                    <a:pt x="2568" y="599"/>
                  </a:lnTo>
                  <a:cubicBezTo>
                    <a:pt x="2732" y="599"/>
                    <a:pt x="2867" y="464"/>
                    <a:pt x="2867" y="300"/>
                  </a:cubicBezTo>
                  <a:cubicBezTo>
                    <a:pt x="2867" y="135"/>
                    <a:pt x="2732" y="0"/>
                    <a:pt x="2568" y="0"/>
                  </a:cubicBezTo>
                  <a:close/>
                </a:path>
              </a:pathLst>
            </a:custGeom>
            <a:solidFill>
              <a:srgbClr val="E1DC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89;p15">
              <a:extLst>
                <a:ext uri="{FF2B5EF4-FFF2-40B4-BE49-F238E27FC236}">
                  <a16:creationId xmlns:a16="http://schemas.microsoft.com/office/drawing/2014/main" id="{AA5E84CE-3CEB-4436-AE62-5E65B01BC2D5}"/>
                </a:ext>
              </a:extLst>
            </p:cNvPr>
            <p:cNvSpPr/>
            <p:nvPr/>
          </p:nvSpPr>
          <p:spPr>
            <a:xfrm>
              <a:off x="2294478" y="3980090"/>
              <a:ext cx="186118" cy="186292"/>
            </a:xfrm>
            <a:custGeom>
              <a:avLst/>
              <a:gdLst/>
              <a:ahLst/>
              <a:cxnLst/>
              <a:rect l="l" t="t" r="r" b="b"/>
              <a:pathLst>
                <a:path w="1050" h="1051" extrusionOk="0">
                  <a:moveTo>
                    <a:pt x="525" y="1"/>
                  </a:moveTo>
                  <a:cubicBezTo>
                    <a:pt x="235" y="1"/>
                    <a:pt x="0" y="235"/>
                    <a:pt x="0" y="525"/>
                  </a:cubicBezTo>
                  <a:cubicBezTo>
                    <a:pt x="0" y="816"/>
                    <a:pt x="235" y="1050"/>
                    <a:pt x="525" y="1050"/>
                  </a:cubicBezTo>
                  <a:cubicBezTo>
                    <a:pt x="816" y="1050"/>
                    <a:pt x="1050" y="816"/>
                    <a:pt x="1050" y="525"/>
                  </a:cubicBezTo>
                  <a:cubicBezTo>
                    <a:pt x="1050" y="235"/>
                    <a:pt x="816" y="1"/>
                    <a:pt x="525" y="1"/>
                  </a:cubicBezTo>
                  <a:close/>
                </a:path>
              </a:pathLst>
            </a:custGeom>
            <a:solidFill>
              <a:srgbClr val="8F94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90;p15">
              <a:extLst>
                <a:ext uri="{FF2B5EF4-FFF2-40B4-BE49-F238E27FC236}">
                  <a16:creationId xmlns:a16="http://schemas.microsoft.com/office/drawing/2014/main" id="{23C5D6FB-FE80-4DAB-B589-D930034ECA0B}"/>
                </a:ext>
              </a:extLst>
            </p:cNvPr>
            <p:cNvSpPr/>
            <p:nvPr/>
          </p:nvSpPr>
          <p:spPr>
            <a:xfrm>
              <a:off x="2304404" y="3990194"/>
              <a:ext cx="166265" cy="166972"/>
            </a:xfrm>
            <a:custGeom>
              <a:avLst/>
              <a:gdLst/>
              <a:ahLst/>
              <a:cxnLst/>
              <a:rect l="l" t="t" r="r" b="b"/>
              <a:pathLst>
                <a:path w="938" h="942" extrusionOk="0">
                  <a:moveTo>
                    <a:pt x="469" y="0"/>
                  </a:moveTo>
                  <a:cubicBezTo>
                    <a:pt x="209" y="0"/>
                    <a:pt x="1" y="213"/>
                    <a:pt x="1" y="468"/>
                  </a:cubicBezTo>
                  <a:cubicBezTo>
                    <a:pt x="1" y="729"/>
                    <a:pt x="209" y="941"/>
                    <a:pt x="469" y="941"/>
                  </a:cubicBezTo>
                  <a:cubicBezTo>
                    <a:pt x="729" y="941"/>
                    <a:pt x="937" y="729"/>
                    <a:pt x="937" y="468"/>
                  </a:cubicBezTo>
                  <a:cubicBezTo>
                    <a:pt x="937" y="213"/>
                    <a:pt x="729" y="0"/>
                    <a:pt x="469" y="0"/>
                  </a:cubicBezTo>
                  <a:close/>
                </a:path>
              </a:pathLst>
            </a:custGeom>
            <a:solidFill>
              <a:srgbClr val="98A4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91;p15">
              <a:extLst>
                <a:ext uri="{FF2B5EF4-FFF2-40B4-BE49-F238E27FC236}">
                  <a16:creationId xmlns:a16="http://schemas.microsoft.com/office/drawing/2014/main" id="{80DBB515-0471-403F-8B69-1A634E245607}"/>
                </a:ext>
              </a:extLst>
            </p:cNvPr>
            <p:cNvSpPr/>
            <p:nvPr/>
          </p:nvSpPr>
          <p:spPr>
            <a:xfrm>
              <a:off x="2171464" y="1383324"/>
              <a:ext cx="425944" cy="74801"/>
            </a:xfrm>
            <a:custGeom>
              <a:avLst/>
              <a:gdLst/>
              <a:ahLst/>
              <a:cxnLst/>
              <a:rect l="l" t="t" r="r" b="b"/>
              <a:pathLst>
                <a:path w="2403" h="422" extrusionOk="0">
                  <a:moveTo>
                    <a:pt x="252" y="0"/>
                  </a:moveTo>
                  <a:cubicBezTo>
                    <a:pt x="114" y="0"/>
                    <a:pt x="1" y="91"/>
                    <a:pt x="1" y="209"/>
                  </a:cubicBezTo>
                  <a:cubicBezTo>
                    <a:pt x="1" y="326"/>
                    <a:pt x="114" y="421"/>
                    <a:pt x="252" y="421"/>
                  </a:cubicBezTo>
                  <a:lnTo>
                    <a:pt x="2151" y="421"/>
                  </a:lnTo>
                  <a:cubicBezTo>
                    <a:pt x="2290" y="421"/>
                    <a:pt x="2403" y="326"/>
                    <a:pt x="2403" y="209"/>
                  </a:cubicBezTo>
                  <a:cubicBezTo>
                    <a:pt x="2403" y="91"/>
                    <a:pt x="2290" y="0"/>
                    <a:pt x="2151" y="0"/>
                  </a:cubicBezTo>
                  <a:close/>
                </a:path>
              </a:pathLst>
            </a:custGeom>
            <a:solidFill>
              <a:srgbClr val="1C24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92;p15">
              <a:extLst>
                <a:ext uri="{FF2B5EF4-FFF2-40B4-BE49-F238E27FC236}">
                  <a16:creationId xmlns:a16="http://schemas.microsoft.com/office/drawing/2014/main" id="{FA761C9E-0EFC-4185-85FB-A920F83A495C}"/>
                </a:ext>
              </a:extLst>
            </p:cNvPr>
            <p:cNvSpPr/>
            <p:nvPr/>
          </p:nvSpPr>
          <p:spPr>
            <a:xfrm>
              <a:off x="1337660" y="1607727"/>
              <a:ext cx="2123692" cy="284490"/>
            </a:xfrm>
            <a:custGeom>
              <a:avLst/>
              <a:gdLst/>
              <a:ahLst/>
              <a:cxnLst/>
              <a:rect l="l" t="t" r="r" b="b"/>
              <a:pathLst>
                <a:path w="11981" h="1605" extrusionOk="0">
                  <a:moveTo>
                    <a:pt x="2671" y="0"/>
                  </a:moveTo>
                  <a:lnTo>
                    <a:pt x="1" y="1605"/>
                  </a:lnTo>
                  <a:lnTo>
                    <a:pt x="11980" y="1605"/>
                  </a:lnTo>
                  <a:lnTo>
                    <a:pt x="92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93;p15">
              <a:extLst>
                <a:ext uri="{FF2B5EF4-FFF2-40B4-BE49-F238E27FC236}">
                  <a16:creationId xmlns:a16="http://schemas.microsoft.com/office/drawing/2014/main" id="{B2787515-5CFE-4285-AFCC-BE9DFF04B042}"/>
                </a:ext>
              </a:extLst>
            </p:cNvPr>
            <p:cNvSpPr/>
            <p:nvPr/>
          </p:nvSpPr>
          <p:spPr>
            <a:xfrm>
              <a:off x="1337660" y="1892042"/>
              <a:ext cx="302929" cy="270665"/>
            </a:xfrm>
            <a:custGeom>
              <a:avLst/>
              <a:gdLst/>
              <a:ahLst/>
              <a:cxnLst/>
              <a:rect l="l" t="t" r="r" b="b"/>
              <a:pathLst>
                <a:path w="1709" h="1527" extrusionOk="0">
                  <a:moveTo>
                    <a:pt x="1" y="1"/>
                  </a:moveTo>
                  <a:lnTo>
                    <a:pt x="1" y="673"/>
                  </a:lnTo>
                  <a:cubicBezTo>
                    <a:pt x="1" y="1145"/>
                    <a:pt x="382" y="1527"/>
                    <a:pt x="855" y="1527"/>
                  </a:cubicBezTo>
                  <a:cubicBezTo>
                    <a:pt x="1327" y="1527"/>
                    <a:pt x="1709" y="1145"/>
                    <a:pt x="1709" y="673"/>
                  </a:cubicBezTo>
                  <a:lnTo>
                    <a:pt x="170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94;p15">
              <a:extLst>
                <a:ext uri="{FF2B5EF4-FFF2-40B4-BE49-F238E27FC236}">
                  <a16:creationId xmlns:a16="http://schemas.microsoft.com/office/drawing/2014/main" id="{C6FF82E5-F45B-43C1-B537-0F5BD097A9F7}"/>
                </a:ext>
              </a:extLst>
            </p:cNvPr>
            <p:cNvSpPr/>
            <p:nvPr/>
          </p:nvSpPr>
          <p:spPr>
            <a:xfrm>
              <a:off x="1640410" y="1892042"/>
              <a:ext cx="303815" cy="270665"/>
            </a:xfrm>
            <a:custGeom>
              <a:avLst/>
              <a:gdLst/>
              <a:ahLst/>
              <a:cxnLst/>
              <a:rect l="l" t="t" r="r" b="b"/>
              <a:pathLst>
                <a:path w="1714" h="1527" extrusionOk="0">
                  <a:moveTo>
                    <a:pt x="1" y="1"/>
                  </a:moveTo>
                  <a:lnTo>
                    <a:pt x="1" y="673"/>
                  </a:lnTo>
                  <a:cubicBezTo>
                    <a:pt x="1" y="1145"/>
                    <a:pt x="387" y="1527"/>
                    <a:pt x="859" y="1527"/>
                  </a:cubicBezTo>
                  <a:cubicBezTo>
                    <a:pt x="1332" y="1527"/>
                    <a:pt x="1713" y="1145"/>
                    <a:pt x="1713" y="673"/>
                  </a:cubicBezTo>
                  <a:lnTo>
                    <a:pt x="1713" y="1"/>
                  </a:lnTo>
                  <a:close/>
                </a:path>
              </a:pathLst>
            </a:custGeom>
            <a:solidFill>
              <a:srgbClr val="FFE0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95;p15">
              <a:extLst>
                <a:ext uri="{FF2B5EF4-FFF2-40B4-BE49-F238E27FC236}">
                  <a16:creationId xmlns:a16="http://schemas.microsoft.com/office/drawing/2014/main" id="{3E79B648-D796-492B-8993-969F4C8EE2BB}"/>
                </a:ext>
              </a:extLst>
            </p:cNvPr>
            <p:cNvSpPr/>
            <p:nvPr/>
          </p:nvSpPr>
          <p:spPr>
            <a:xfrm>
              <a:off x="1944047" y="1892042"/>
              <a:ext cx="303638" cy="270665"/>
            </a:xfrm>
            <a:custGeom>
              <a:avLst/>
              <a:gdLst/>
              <a:ahLst/>
              <a:cxnLst/>
              <a:rect l="l" t="t" r="r" b="b"/>
              <a:pathLst>
                <a:path w="1713" h="1527" extrusionOk="0">
                  <a:moveTo>
                    <a:pt x="0" y="1"/>
                  </a:moveTo>
                  <a:lnTo>
                    <a:pt x="0" y="673"/>
                  </a:lnTo>
                  <a:cubicBezTo>
                    <a:pt x="0" y="1145"/>
                    <a:pt x="386" y="1527"/>
                    <a:pt x="859" y="1527"/>
                  </a:cubicBezTo>
                  <a:cubicBezTo>
                    <a:pt x="1331" y="1527"/>
                    <a:pt x="1713" y="1145"/>
                    <a:pt x="1713" y="673"/>
                  </a:cubicBezTo>
                  <a:lnTo>
                    <a:pt x="171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96;p15">
              <a:extLst>
                <a:ext uri="{FF2B5EF4-FFF2-40B4-BE49-F238E27FC236}">
                  <a16:creationId xmlns:a16="http://schemas.microsoft.com/office/drawing/2014/main" id="{6DF28863-8789-41C3-8AE6-FC1ED8B621EF}"/>
                </a:ext>
              </a:extLst>
            </p:cNvPr>
            <p:cNvSpPr/>
            <p:nvPr/>
          </p:nvSpPr>
          <p:spPr>
            <a:xfrm>
              <a:off x="2247683" y="1892042"/>
              <a:ext cx="303638" cy="270665"/>
            </a:xfrm>
            <a:custGeom>
              <a:avLst/>
              <a:gdLst/>
              <a:ahLst/>
              <a:cxnLst/>
              <a:rect l="l" t="t" r="r" b="b"/>
              <a:pathLst>
                <a:path w="1713" h="1527" extrusionOk="0">
                  <a:moveTo>
                    <a:pt x="0" y="1"/>
                  </a:moveTo>
                  <a:lnTo>
                    <a:pt x="0" y="673"/>
                  </a:lnTo>
                  <a:cubicBezTo>
                    <a:pt x="0" y="1145"/>
                    <a:pt x="382" y="1527"/>
                    <a:pt x="854" y="1527"/>
                  </a:cubicBezTo>
                  <a:cubicBezTo>
                    <a:pt x="1327" y="1527"/>
                    <a:pt x="1713" y="1145"/>
                    <a:pt x="1713" y="673"/>
                  </a:cubicBezTo>
                  <a:lnTo>
                    <a:pt x="1713" y="1"/>
                  </a:lnTo>
                  <a:close/>
                </a:path>
              </a:pathLst>
            </a:custGeom>
            <a:solidFill>
              <a:srgbClr val="FFE0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97;p15">
              <a:extLst>
                <a:ext uri="{FF2B5EF4-FFF2-40B4-BE49-F238E27FC236}">
                  <a16:creationId xmlns:a16="http://schemas.microsoft.com/office/drawing/2014/main" id="{36AA3B97-0A74-4EAC-ABB0-48B43806962E}"/>
                </a:ext>
              </a:extLst>
            </p:cNvPr>
            <p:cNvSpPr/>
            <p:nvPr/>
          </p:nvSpPr>
          <p:spPr>
            <a:xfrm>
              <a:off x="2551142" y="1892042"/>
              <a:ext cx="303815" cy="270665"/>
            </a:xfrm>
            <a:custGeom>
              <a:avLst/>
              <a:gdLst/>
              <a:ahLst/>
              <a:cxnLst/>
              <a:rect l="l" t="t" r="r" b="b"/>
              <a:pathLst>
                <a:path w="1714" h="1527" extrusionOk="0">
                  <a:moveTo>
                    <a:pt x="1" y="1"/>
                  </a:moveTo>
                  <a:lnTo>
                    <a:pt x="1" y="673"/>
                  </a:lnTo>
                  <a:cubicBezTo>
                    <a:pt x="1" y="1145"/>
                    <a:pt x="382" y="1527"/>
                    <a:pt x="855" y="1527"/>
                  </a:cubicBezTo>
                  <a:cubicBezTo>
                    <a:pt x="1327" y="1527"/>
                    <a:pt x="1713" y="1145"/>
                    <a:pt x="1713" y="673"/>
                  </a:cubicBezTo>
                  <a:lnTo>
                    <a:pt x="171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98;p15">
              <a:extLst>
                <a:ext uri="{FF2B5EF4-FFF2-40B4-BE49-F238E27FC236}">
                  <a16:creationId xmlns:a16="http://schemas.microsoft.com/office/drawing/2014/main" id="{9A7D155C-06C0-4F54-8A3A-D26EAC17F06E}"/>
                </a:ext>
              </a:extLst>
            </p:cNvPr>
            <p:cNvSpPr/>
            <p:nvPr/>
          </p:nvSpPr>
          <p:spPr>
            <a:xfrm>
              <a:off x="2854778" y="1892042"/>
              <a:ext cx="302929" cy="270665"/>
            </a:xfrm>
            <a:custGeom>
              <a:avLst/>
              <a:gdLst/>
              <a:ahLst/>
              <a:cxnLst/>
              <a:rect l="l" t="t" r="r" b="b"/>
              <a:pathLst>
                <a:path w="1709" h="1527" extrusionOk="0">
                  <a:moveTo>
                    <a:pt x="0" y="1"/>
                  </a:moveTo>
                  <a:lnTo>
                    <a:pt x="0" y="673"/>
                  </a:lnTo>
                  <a:cubicBezTo>
                    <a:pt x="0" y="1145"/>
                    <a:pt x="382" y="1527"/>
                    <a:pt x="854" y="1527"/>
                  </a:cubicBezTo>
                  <a:cubicBezTo>
                    <a:pt x="1327" y="1527"/>
                    <a:pt x="1709" y="1145"/>
                    <a:pt x="1709" y="673"/>
                  </a:cubicBezTo>
                  <a:lnTo>
                    <a:pt x="1709" y="1"/>
                  </a:lnTo>
                  <a:close/>
                </a:path>
              </a:pathLst>
            </a:custGeom>
            <a:solidFill>
              <a:srgbClr val="FFE0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99;p15">
              <a:extLst>
                <a:ext uri="{FF2B5EF4-FFF2-40B4-BE49-F238E27FC236}">
                  <a16:creationId xmlns:a16="http://schemas.microsoft.com/office/drawing/2014/main" id="{CDADFD7D-CB25-46F8-A7DA-259260D2C681}"/>
                </a:ext>
              </a:extLst>
            </p:cNvPr>
            <p:cNvSpPr/>
            <p:nvPr/>
          </p:nvSpPr>
          <p:spPr>
            <a:xfrm>
              <a:off x="3461165" y="1892042"/>
              <a:ext cx="303638" cy="270665"/>
            </a:xfrm>
            <a:custGeom>
              <a:avLst/>
              <a:gdLst/>
              <a:ahLst/>
              <a:cxnLst/>
              <a:rect l="l" t="t" r="r" b="b"/>
              <a:pathLst>
                <a:path w="1713" h="1527" extrusionOk="0">
                  <a:moveTo>
                    <a:pt x="0" y="1"/>
                  </a:moveTo>
                  <a:lnTo>
                    <a:pt x="0" y="673"/>
                  </a:lnTo>
                  <a:cubicBezTo>
                    <a:pt x="0" y="1145"/>
                    <a:pt x="382" y="1527"/>
                    <a:pt x="854" y="1527"/>
                  </a:cubicBezTo>
                  <a:cubicBezTo>
                    <a:pt x="1327" y="1527"/>
                    <a:pt x="1713" y="1145"/>
                    <a:pt x="1713" y="673"/>
                  </a:cubicBezTo>
                  <a:lnTo>
                    <a:pt x="1713" y="1"/>
                  </a:lnTo>
                  <a:close/>
                </a:path>
              </a:pathLst>
            </a:custGeom>
            <a:solidFill>
              <a:srgbClr val="FFE0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00;p15">
              <a:extLst>
                <a:ext uri="{FF2B5EF4-FFF2-40B4-BE49-F238E27FC236}">
                  <a16:creationId xmlns:a16="http://schemas.microsoft.com/office/drawing/2014/main" id="{E0CDF253-37CD-4CF8-BCA5-F032D234DF60}"/>
                </a:ext>
              </a:extLst>
            </p:cNvPr>
            <p:cNvSpPr/>
            <p:nvPr/>
          </p:nvSpPr>
          <p:spPr>
            <a:xfrm>
              <a:off x="3157529" y="1892042"/>
              <a:ext cx="303815" cy="270665"/>
            </a:xfrm>
            <a:custGeom>
              <a:avLst/>
              <a:gdLst/>
              <a:ahLst/>
              <a:cxnLst/>
              <a:rect l="l" t="t" r="r" b="b"/>
              <a:pathLst>
                <a:path w="1714" h="1527" extrusionOk="0">
                  <a:moveTo>
                    <a:pt x="1" y="1"/>
                  </a:moveTo>
                  <a:lnTo>
                    <a:pt x="1" y="673"/>
                  </a:lnTo>
                  <a:cubicBezTo>
                    <a:pt x="1" y="1145"/>
                    <a:pt x="386" y="1527"/>
                    <a:pt x="859" y="1527"/>
                  </a:cubicBezTo>
                  <a:cubicBezTo>
                    <a:pt x="1332" y="1527"/>
                    <a:pt x="1713" y="1145"/>
                    <a:pt x="1713" y="673"/>
                  </a:cubicBezTo>
                  <a:lnTo>
                    <a:pt x="171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01;p15">
              <a:extLst>
                <a:ext uri="{FF2B5EF4-FFF2-40B4-BE49-F238E27FC236}">
                  <a16:creationId xmlns:a16="http://schemas.microsoft.com/office/drawing/2014/main" id="{46D98EE4-79BC-4B5B-9931-4DD079780447}"/>
                </a:ext>
              </a:extLst>
            </p:cNvPr>
            <p:cNvSpPr/>
            <p:nvPr/>
          </p:nvSpPr>
          <p:spPr>
            <a:xfrm>
              <a:off x="1337660" y="1607727"/>
              <a:ext cx="638827" cy="284490"/>
            </a:xfrm>
            <a:custGeom>
              <a:avLst/>
              <a:gdLst/>
              <a:ahLst/>
              <a:cxnLst/>
              <a:rect l="l" t="t" r="r" b="b"/>
              <a:pathLst>
                <a:path w="3604" h="1605" extrusionOk="0">
                  <a:moveTo>
                    <a:pt x="2671" y="0"/>
                  </a:moveTo>
                  <a:lnTo>
                    <a:pt x="1" y="1605"/>
                  </a:lnTo>
                  <a:lnTo>
                    <a:pt x="1709" y="1605"/>
                  </a:lnTo>
                  <a:lnTo>
                    <a:pt x="3604" y="0"/>
                  </a:lnTo>
                  <a:close/>
                </a:path>
              </a:pathLst>
            </a:custGeom>
            <a:solidFill>
              <a:srgbClr val="FF8B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02;p15">
              <a:extLst>
                <a:ext uri="{FF2B5EF4-FFF2-40B4-BE49-F238E27FC236}">
                  <a16:creationId xmlns:a16="http://schemas.microsoft.com/office/drawing/2014/main" id="{086522BD-8808-48BB-939D-66211332E00A}"/>
                </a:ext>
              </a:extLst>
            </p:cNvPr>
            <p:cNvSpPr/>
            <p:nvPr/>
          </p:nvSpPr>
          <p:spPr>
            <a:xfrm>
              <a:off x="1944047" y="1607727"/>
              <a:ext cx="362841" cy="284490"/>
            </a:xfrm>
            <a:custGeom>
              <a:avLst/>
              <a:gdLst/>
              <a:ahLst/>
              <a:cxnLst/>
              <a:rect l="l" t="t" r="r" b="b"/>
              <a:pathLst>
                <a:path w="2047" h="1605" extrusionOk="0">
                  <a:moveTo>
                    <a:pt x="1115" y="0"/>
                  </a:moveTo>
                  <a:lnTo>
                    <a:pt x="0" y="1605"/>
                  </a:lnTo>
                  <a:lnTo>
                    <a:pt x="1713" y="1605"/>
                  </a:lnTo>
                  <a:lnTo>
                    <a:pt x="2047" y="0"/>
                  </a:lnTo>
                  <a:close/>
                </a:path>
              </a:pathLst>
            </a:custGeom>
            <a:solidFill>
              <a:srgbClr val="FF8B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03;p15">
              <a:extLst>
                <a:ext uri="{FF2B5EF4-FFF2-40B4-BE49-F238E27FC236}">
                  <a16:creationId xmlns:a16="http://schemas.microsoft.com/office/drawing/2014/main" id="{CC72C998-5C1E-43FF-801E-822A4C066225}"/>
                </a:ext>
              </a:extLst>
            </p:cNvPr>
            <p:cNvSpPr/>
            <p:nvPr/>
          </p:nvSpPr>
          <p:spPr>
            <a:xfrm>
              <a:off x="2472087" y="1607727"/>
              <a:ext cx="382871" cy="284490"/>
            </a:xfrm>
            <a:custGeom>
              <a:avLst/>
              <a:gdLst/>
              <a:ahLst/>
              <a:cxnLst/>
              <a:rect l="l" t="t" r="r" b="b"/>
              <a:pathLst>
                <a:path w="2160" h="1605" extrusionOk="0">
                  <a:moveTo>
                    <a:pt x="0" y="0"/>
                  </a:moveTo>
                  <a:lnTo>
                    <a:pt x="447" y="1605"/>
                  </a:lnTo>
                  <a:lnTo>
                    <a:pt x="2159" y="1605"/>
                  </a:lnTo>
                  <a:lnTo>
                    <a:pt x="937" y="0"/>
                  </a:lnTo>
                  <a:close/>
                </a:path>
              </a:pathLst>
            </a:custGeom>
            <a:solidFill>
              <a:srgbClr val="FF8B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04;p15">
              <a:extLst>
                <a:ext uri="{FF2B5EF4-FFF2-40B4-BE49-F238E27FC236}">
                  <a16:creationId xmlns:a16="http://schemas.microsoft.com/office/drawing/2014/main" id="{93CDEA82-ED2F-417F-BE13-D77B0F608394}"/>
                </a:ext>
              </a:extLst>
            </p:cNvPr>
            <p:cNvSpPr/>
            <p:nvPr/>
          </p:nvSpPr>
          <p:spPr>
            <a:xfrm>
              <a:off x="2803197" y="1607727"/>
              <a:ext cx="658148" cy="284490"/>
            </a:xfrm>
            <a:custGeom>
              <a:avLst/>
              <a:gdLst/>
              <a:ahLst/>
              <a:cxnLst/>
              <a:rect l="l" t="t" r="r" b="b"/>
              <a:pathLst>
                <a:path w="3713" h="1605" extrusionOk="0">
                  <a:moveTo>
                    <a:pt x="1" y="0"/>
                  </a:moveTo>
                  <a:lnTo>
                    <a:pt x="2000" y="1605"/>
                  </a:lnTo>
                  <a:lnTo>
                    <a:pt x="3712" y="1605"/>
                  </a:lnTo>
                  <a:lnTo>
                    <a:pt x="933" y="0"/>
                  </a:lnTo>
                  <a:close/>
                </a:path>
              </a:pathLst>
            </a:custGeom>
            <a:solidFill>
              <a:srgbClr val="FF8B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05;p15">
              <a:extLst>
                <a:ext uri="{FF2B5EF4-FFF2-40B4-BE49-F238E27FC236}">
                  <a16:creationId xmlns:a16="http://schemas.microsoft.com/office/drawing/2014/main" id="{9746D299-C6A4-4E66-9790-5BE1F253F451}"/>
                </a:ext>
              </a:extLst>
            </p:cNvPr>
            <p:cNvSpPr/>
            <p:nvPr/>
          </p:nvSpPr>
          <p:spPr>
            <a:xfrm>
              <a:off x="2968398" y="1607727"/>
              <a:ext cx="799597" cy="284490"/>
            </a:xfrm>
            <a:custGeom>
              <a:avLst/>
              <a:gdLst/>
              <a:ahLst/>
              <a:cxnLst/>
              <a:rect l="l" t="t" r="r" b="b"/>
              <a:pathLst>
                <a:path w="4511" h="1605" extrusionOk="0">
                  <a:moveTo>
                    <a:pt x="1" y="0"/>
                  </a:moveTo>
                  <a:lnTo>
                    <a:pt x="2780" y="1605"/>
                  </a:lnTo>
                  <a:lnTo>
                    <a:pt x="4510" y="1605"/>
                  </a:lnTo>
                  <a:lnTo>
                    <a:pt x="93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06;p15">
              <a:extLst>
                <a:ext uri="{FF2B5EF4-FFF2-40B4-BE49-F238E27FC236}">
                  <a16:creationId xmlns:a16="http://schemas.microsoft.com/office/drawing/2014/main" id="{87075FE3-6637-46D6-8CCD-995985FA15EB}"/>
                </a:ext>
              </a:extLst>
            </p:cNvPr>
            <p:cNvSpPr/>
            <p:nvPr/>
          </p:nvSpPr>
          <p:spPr>
            <a:xfrm>
              <a:off x="1034024" y="1892042"/>
              <a:ext cx="303815" cy="270665"/>
            </a:xfrm>
            <a:custGeom>
              <a:avLst/>
              <a:gdLst/>
              <a:ahLst/>
              <a:cxnLst/>
              <a:rect l="l" t="t" r="r" b="b"/>
              <a:pathLst>
                <a:path w="1714" h="1527" extrusionOk="0">
                  <a:moveTo>
                    <a:pt x="1" y="1"/>
                  </a:moveTo>
                  <a:lnTo>
                    <a:pt x="1" y="673"/>
                  </a:lnTo>
                  <a:cubicBezTo>
                    <a:pt x="1" y="1145"/>
                    <a:pt x="382" y="1527"/>
                    <a:pt x="855" y="1527"/>
                  </a:cubicBezTo>
                  <a:cubicBezTo>
                    <a:pt x="1328" y="1527"/>
                    <a:pt x="1714" y="1145"/>
                    <a:pt x="1714" y="673"/>
                  </a:cubicBezTo>
                  <a:lnTo>
                    <a:pt x="1714" y="1"/>
                  </a:lnTo>
                  <a:close/>
                </a:path>
              </a:pathLst>
            </a:custGeom>
            <a:solidFill>
              <a:srgbClr val="FFE0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07;p15">
              <a:extLst>
                <a:ext uri="{FF2B5EF4-FFF2-40B4-BE49-F238E27FC236}">
                  <a16:creationId xmlns:a16="http://schemas.microsoft.com/office/drawing/2014/main" id="{0D00DCF5-6DAE-4E6A-B60E-5FBF8C1CDE28}"/>
                </a:ext>
              </a:extLst>
            </p:cNvPr>
            <p:cNvSpPr/>
            <p:nvPr/>
          </p:nvSpPr>
          <p:spPr>
            <a:xfrm>
              <a:off x="1034024" y="1607727"/>
              <a:ext cx="779567" cy="284490"/>
            </a:xfrm>
            <a:custGeom>
              <a:avLst/>
              <a:gdLst/>
              <a:ahLst/>
              <a:cxnLst/>
              <a:rect l="l" t="t" r="r" b="b"/>
              <a:pathLst>
                <a:path w="4398" h="1605" extrusionOk="0">
                  <a:moveTo>
                    <a:pt x="3465" y="0"/>
                  </a:moveTo>
                  <a:lnTo>
                    <a:pt x="1" y="1605"/>
                  </a:lnTo>
                  <a:lnTo>
                    <a:pt x="1714" y="1605"/>
                  </a:lnTo>
                  <a:lnTo>
                    <a:pt x="43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08;p15">
              <a:extLst>
                <a:ext uri="{FF2B5EF4-FFF2-40B4-BE49-F238E27FC236}">
                  <a16:creationId xmlns:a16="http://schemas.microsoft.com/office/drawing/2014/main" id="{A4F0809A-3593-40B2-BB66-45F7386A6618}"/>
                </a:ext>
              </a:extLst>
            </p:cNvPr>
            <p:cNvSpPr/>
            <p:nvPr/>
          </p:nvSpPr>
          <p:spPr>
            <a:xfrm>
              <a:off x="1647323" y="1569263"/>
              <a:ext cx="1485042" cy="38641"/>
            </a:xfrm>
            <a:custGeom>
              <a:avLst/>
              <a:gdLst/>
              <a:ahLst/>
              <a:cxnLst/>
              <a:rect l="l" t="t" r="r" b="b"/>
              <a:pathLst>
                <a:path w="8378" h="218" extrusionOk="0">
                  <a:moveTo>
                    <a:pt x="1" y="1"/>
                  </a:moveTo>
                  <a:lnTo>
                    <a:pt x="1" y="217"/>
                  </a:lnTo>
                  <a:lnTo>
                    <a:pt x="8377" y="217"/>
                  </a:lnTo>
                  <a:lnTo>
                    <a:pt x="8377" y="1"/>
                  </a:lnTo>
                  <a:close/>
                </a:path>
              </a:pathLst>
            </a:custGeom>
            <a:solidFill>
              <a:srgbClr val="FF8B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09;p15">
              <a:extLst>
                <a:ext uri="{FF2B5EF4-FFF2-40B4-BE49-F238E27FC236}">
                  <a16:creationId xmlns:a16="http://schemas.microsoft.com/office/drawing/2014/main" id="{953E99BF-16B7-4D8A-93BD-C7D06B20F092}"/>
                </a:ext>
              </a:extLst>
            </p:cNvPr>
            <p:cNvSpPr/>
            <p:nvPr/>
          </p:nvSpPr>
          <p:spPr>
            <a:xfrm>
              <a:off x="1161647" y="2210035"/>
              <a:ext cx="904710" cy="783456"/>
            </a:xfrm>
            <a:custGeom>
              <a:avLst/>
              <a:gdLst/>
              <a:ahLst/>
              <a:cxnLst/>
              <a:rect l="l" t="t" r="r" b="b"/>
              <a:pathLst>
                <a:path w="5104" h="4420" extrusionOk="0">
                  <a:moveTo>
                    <a:pt x="931" y="975"/>
                  </a:moveTo>
                  <a:cubicBezTo>
                    <a:pt x="978" y="975"/>
                    <a:pt x="1024" y="987"/>
                    <a:pt x="1067" y="1012"/>
                  </a:cubicBezTo>
                  <a:cubicBezTo>
                    <a:pt x="1193" y="1090"/>
                    <a:pt x="1236" y="1250"/>
                    <a:pt x="1158" y="1376"/>
                  </a:cubicBezTo>
                  <a:cubicBezTo>
                    <a:pt x="1110" y="1459"/>
                    <a:pt x="1021" y="1506"/>
                    <a:pt x="931" y="1506"/>
                  </a:cubicBezTo>
                  <a:cubicBezTo>
                    <a:pt x="884" y="1506"/>
                    <a:pt x="837" y="1494"/>
                    <a:pt x="794" y="1467"/>
                  </a:cubicBezTo>
                  <a:cubicBezTo>
                    <a:pt x="668" y="1393"/>
                    <a:pt x="629" y="1229"/>
                    <a:pt x="703" y="1103"/>
                  </a:cubicBezTo>
                  <a:cubicBezTo>
                    <a:pt x="755" y="1020"/>
                    <a:pt x="842" y="975"/>
                    <a:pt x="931" y="975"/>
                  </a:cubicBezTo>
                  <a:close/>
                  <a:moveTo>
                    <a:pt x="1327" y="1"/>
                  </a:moveTo>
                  <a:cubicBezTo>
                    <a:pt x="1300" y="1"/>
                    <a:pt x="1273" y="8"/>
                    <a:pt x="1249" y="23"/>
                  </a:cubicBezTo>
                  <a:lnTo>
                    <a:pt x="109" y="652"/>
                  </a:lnTo>
                  <a:cubicBezTo>
                    <a:pt x="57" y="678"/>
                    <a:pt x="27" y="730"/>
                    <a:pt x="27" y="786"/>
                  </a:cubicBezTo>
                  <a:lnTo>
                    <a:pt x="1" y="2091"/>
                  </a:lnTo>
                  <a:cubicBezTo>
                    <a:pt x="1" y="2148"/>
                    <a:pt x="31" y="2200"/>
                    <a:pt x="79" y="2230"/>
                  </a:cubicBezTo>
                  <a:lnTo>
                    <a:pt x="3677" y="4398"/>
                  </a:lnTo>
                  <a:cubicBezTo>
                    <a:pt x="3702" y="4412"/>
                    <a:pt x="3728" y="4419"/>
                    <a:pt x="3755" y="4419"/>
                  </a:cubicBezTo>
                  <a:cubicBezTo>
                    <a:pt x="3809" y="4419"/>
                    <a:pt x="3862" y="4391"/>
                    <a:pt x="3894" y="4342"/>
                  </a:cubicBezTo>
                  <a:lnTo>
                    <a:pt x="5056" y="2408"/>
                  </a:lnTo>
                  <a:cubicBezTo>
                    <a:pt x="5104" y="2334"/>
                    <a:pt x="5078" y="2235"/>
                    <a:pt x="5004" y="2191"/>
                  </a:cubicBezTo>
                  <a:lnTo>
                    <a:pt x="1405" y="23"/>
                  </a:lnTo>
                  <a:cubicBezTo>
                    <a:pt x="1382" y="8"/>
                    <a:pt x="1354" y="1"/>
                    <a:pt x="132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10;p15">
              <a:extLst>
                <a:ext uri="{FF2B5EF4-FFF2-40B4-BE49-F238E27FC236}">
                  <a16:creationId xmlns:a16="http://schemas.microsoft.com/office/drawing/2014/main" id="{AA43021F-C8A1-4F09-9951-EDBCB61183B8}"/>
                </a:ext>
              </a:extLst>
            </p:cNvPr>
            <p:cNvSpPr/>
            <p:nvPr/>
          </p:nvSpPr>
          <p:spPr>
            <a:xfrm>
              <a:off x="1417602" y="2425398"/>
              <a:ext cx="212351" cy="221566"/>
            </a:xfrm>
            <a:custGeom>
              <a:avLst/>
              <a:gdLst/>
              <a:ahLst/>
              <a:cxnLst/>
              <a:rect l="l" t="t" r="r" b="b"/>
              <a:pathLst>
                <a:path w="1198" h="1250" extrusionOk="0">
                  <a:moveTo>
                    <a:pt x="386" y="1"/>
                  </a:moveTo>
                  <a:lnTo>
                    <a:pt x="178" y="378"/>
                  </a:lnTo>
                  <a:lnTo>
                    <a:pt x="417" y="508"/>
                  </a:lnTo>
                  <a:lnTo>
                    <a:pt x="499" y="356"/>
                  </a:lnTo>
                  <a:lnTo>
                    <a:pt x="759" y="499"/>
                  </a:lnTo>
                  <a:lnTo>
                    <a:pt x="0" y="1085"/>
                  </a:lnTo>
                  <a:lnTo>
                    <a:pt x="304" y="1249"/>
                  </a:lnTo>
                  <a:lnTo>
                    <a:pt x="1102" y="629"/>
                  </a:lnTo>
                  <a:lnTo>
                    <a:pt x="1197" y="452"/>
                  </a:lnTo>
                  <a:lnTo>
                    <a:pt x="3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11;p15">
              <a:extLst>
                <a:ext uri="{FF2B5EF4-FFF2-40B4-BE49-F238E27FC236}">
                  <a16:creationId xmlns:a16="http://schemas.microsoft.com/office/drawing/2014/main" id="{DBB6DB35-716D-491A-BADA-27B13EBE3116}"/>
                </a:ext>
              </a:extLst>
            </p:cNvPr>
            <p:cNvSpPr/>
            <p:nvPr/>
          </p:nvSpPr>
          <p:spPr>
            <a:xfrm>
              <a:off x="1545934" y="2519875"/>
              <a:ext cx="221569" cy="220502"/>
            </a:xfrm>
            <a:custGeom>
              <a:avLst/>
              <a:gdLst/>
              <a:ahLst/>
              <a:cxnLst/>
              <a:rect l="l" t="t" r="r" b="b"/>
              <a:pathLst>
                <a:path w="1250" h="1244" extrusionOk="0">
                  <a:moveTo>
                    <a:pt x="625" y="1"/>
                  </a:moveTo>
                  <a:lnTo>
                    <a:pt x="256" y="556"/>
                  </a:lnTo>
                  <a:lnTo>
                    <a:pt x="521" y="703"/>
                  </a:lnTo>
                  <a:cubicBezTo>
                    <a:pt x="673" y="786"/>
                    <a:pt x="690" y="846"/>
                    <a:pt x="655" y="907"/>
                  </a:cubicBezTo>
                  <a:cubicBezTo>
                    <a:pt x="636" y="943"/>
                    <a:pt x="602" y="960"/>
                    <a:pt x="560" y="960"/>
                  </a:cubicBezTo>
                  <a:cubicBezTo>
                    <a:pt x="524" y="960"/>
                    <a:pt x="484" y="948"/>
                    <a:pt x="443" y="924"/>
                  </a:cubicBezTo>
                  <a:cubicBezTo>
                    <a:pt x="347" y="872"/>
                    <a:pt x="265" y="790"/>
                    <a:pt x="217" y="695"/>
                  </a:cubicBezTo>
                  <a:lnTo>
                    <a:pt x="0" y="846"/>
                  </a:lnTo>
                  <a:cubicBezTo>
                    <a:pt x="61" y="968"/>
                    <a:pt x="187" y="1081"/>
                    <a:pt x="326" y="1159"/>
                  </a:cubicBezTo>
                  <a:cubicBezTo>
                    <a:pt x="434" y="1217"/>
                    <a:pt x="532" y="1243"/>
                    <a:pt x="618" y="1243"/>
                  </a:cubicBezTo>
                  <a:cubicBezTo>
                    <a:pt x="767" y="1243"/>
                    <a:pt x="878" y="1167"/>
                    <a:pt x="941" y="1055"/>
                  </a:cubicBezTo>
                  <a:cubicBezTo>
                    <a:pt x="1037" y="881"/>
                    <a:pt x="998" y="682"/>
                    <a:pt x="707" y="521"/>
                  </a:cubicBezTo>
                  <a:lnTo>
                    <a:pt x="642" y="482"/>
                  </a:lnTo>
                  <a:lnTo>
                    <a:pt x="733" y="348"/>
                  </a:lnTo>
                  <a:lnTo>
                    <a:pt x="1132" y="565"/>
                  </a:lnTo>
                  <a:lnTo>
                    <a:pt x="1249" y="348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12;p15">
              <a:extLst>
                <a:ext uri="{FF2B5EF4-FFF2-40B4-BE49-F238E27FC236}">
                  <a16:creationId xmlns:a16="http://schemas.microsoft.com/office/drawing/2014/main" id="{6597E05C-CC6D-4664-B912-4946C7ACD5A1}"/>
                </a:ext>
              </a:extLst>
            </p:cNvPr>
            <p:cNvSpPr/>
            <p:nvPr/>
          </p:nvSpPr>
          <p:spPr>
            <a:xfrm>
              <a:off x="1741977" y="2662741"/>
              <a:ext cx="113089" cy="121772"/>
            </a:xfrm>
            <a:custGeom>
              <a:avLst/>
              <a:gdLst/>
              <a:ahLst/>
              <a:cxnLst/>
              <a:rect l="l" t="t" r="r" b="b"/>
              <a:pathLst>
                <a:path w="638" h="687" extrusionOk="0">
                  <a:moveTo>
                    <a:pt x="255" y="37"/>
                  </a:moveTo>
                  <a:cubicBezTo>
                    <a:pt x="266" y="37"/>
                    <a:pt x="279" y="39"/>
                    <a:pt x="291" y="45"/>
                  </a:cubicBezTo>
                  <a:cubicBezTo>
                    <a:pt x="334" y="71"/>
                    <a:pt x="343" y="127"/>
                    <a:pt x="308" y="188"/>
                  </a:cubicBezTo>
                  <a:cubicBezTo>
                    <a:pt x="283" y="235"/>
                    <a:pt x="251" y="259"/>
                    <a:pt x="217" y="259"/>
                  </a:cubicBezTo>
                  <a:cubicBezTo>
                    <a:pt x="204" y="259"/>
                    <a:pt x="191" y="256"/>
                    <a:pt x="178" y="249"/>
                  </a:cubicBezTo>
                  <a:cubicBezTo>
                    <a:pt x="135" y="223"/>
                    <a:pt x="126" y="170"/>
                    <a:pt x="161" y="105"/>
                  </a:cubicBezTo>
                  <a:cubicBezTo>
                    <a:pt x="186" y="60"/>
                    <a:pt x="220" y="37"/>
                    <a:pt x="255" y="37"/>
                  </a:cubicBezTo>
                  <a:close/>
                  <a:moveTo>
                    <a:pt x="253" y="0"/>
                  </a:moveTo>
                  <a:cubicBezTo>
                    <a:pt x="204" y="0"/>
                    <a:pt x="157" y="32"/>
                    <a:pt x="126" y="88"/>
                  </a:cubicBezTo>
                  <a:cubicBezTo>
                    <a:pt x="82" y="166"/>
                    <a:pt x="95" y="244"/>
                    <a:pt x="161" y="279"/>
                  </a:cubicBezTo>
                  <a:cubicBezTo>
                    <a:pt x="180" y="289"/>
                    <a:pt x="199" y="294"/>
                    <a:pt x="219" y="294"/>
                  </a:cubicBezTo>
                  <a:cubicBezTo>
                    <a:pt x="266" y="294"/>
                    <a:pt x="312" y="265"/>
                    <a:pt x="343" y="210"/>
                  </a:cubicBezTo>
                  <a:cubicBezTo>
                    <a:pt x="386" y="127"/>
                    <a:pt x="373" y="49"/>
                    <a:pt x="308" y="14"/>
                  </a:cubicBezTo>
                  <a:cubicBezTo>
                    <a:pt x="290" y="5"/>
                    <a:pt x="271" y="0"/>
                    <a:pt x="253" y="0"/>
                  </a:cubicBezTo>
                  <a:close/>
                  <a:moveTo>
                    <a:pt x="598" y="179"/>
                  </a:moveTo>
                  <a:lnTo>
                    <a:pt x="0" y="483"/>
                  </a:lnTo>
                  <a:lnTo>
                    <a:pt x="39" y="509"/>
                  </a:lnTo>
                  <a:lnTo>
                    <a:pt x="637" y="201"/>
                  </a:lnTo>
                  <a:lnTo>
                    <a:pt x="598" y="179"/>
                  </a:lnTo>
                  <a:close/>
                  <a:moveTo>
                    <a:pt x="420" y="429"/>
                  </a:moveTo>
                  <a:cubicBezTo>
                    <a:pt x="433" y="429"/>
                    <a:pt x="447" y="432"/>
                    <a:pt x="460" y="439"/>
                  </a:cubicBezTo>
                  <a:cubicBezTo>
                    <a:pt x="503" y="465"/>
                    <a:pt x="512" y="517"/>
                    <a:pt x="477" y="582"/>
                  </a:cubicBezTo>
                  <a:cubicBezTo>
                    <a:pt x="452" y="626"/>
                    <a:pt x="418" y="650"/>
                    <a:pt x="385" y="650"/>
                  </a:cubicBezTo>
                  <a:cubicBezTo>
                    <a:pt x="372" y="650"/>
                    <a:pt x="359" y="646"/>
                    <a:pt x="347" y="639"/>
                  </a:cubicBezTo>
                  <a:cubicBezTo>
                    <a:pt x="304" y="617"/>
                    <a:pt x="295" y="561"/>
                    <a:pt x="330" y="500"/>
                  </a:cubicBezTo>
                  <a:cubicBezTo>
                    <a:pt x="355" y="453"/>
                    <a:pt x="387" y="429"/>
                    <a:pt x="420" y="429"/>
                  </a:cubicBezTo>
                  <a:close/>
                  <a:moveTo>
                    <a:pt x="419" y="394"/>
                  </a:moveTo>
                  <a:cubicBezTo>
                    <a:pt x="372" y="394"/>
                    <a:pt x="326" y="423"/>
                    <a:pt x="295" y="478"/>
                  </a:cubicBezTo>
                  <a:cubicBezTo>
                    <a:pt x="252" y="556"/>
                    <a:pt x="265" y="634"/>
                    <a:pt x="330" y="669"/>
                  </a:cubicBezTo>
                  <a:cubicBezTo>
                    <a:pt x="349" y="681"/>
                    <a:pt x="369" y="686"/>
                    <a:pt x="388" y="686"/>
                  </a:cubicBezTo>
                  <a:cubicBezTo>
                    <a:pt x="435" y="686"/>
                    <a:pt x="481" y="655"/>
                    <a:pt x="512" y="600"/>
                  </a:cubicBezTo>
                  <a:cubicBezTo>
                    <a:pt x="555" y="522"/>
                    <a:pt x="542" y="444"/>
                    <a:pt x="477" y="409"/>
                  </a:cubicBezTo>
                  <a:cubicBezTo>
                    <a:pt x="458" y="399"/>
                    <a:pt x="438" y="394"/>
                    <a:pt x="419" y="39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13;p15">
              <a:extLst>
                <a:ext uri="{FF2B5EF4-FFF2-40B4-BE49-F238E27FC236}">
                  <a16:creationId xmlns:a16="http://schemas.microsoft.com/office/drawing/2014/main" id="{B7F82A8F-C44D-4B9C-A9A7-8F1877C159E2}"/>
                </a:ext>
              </a:extLst>
            </p:cNvPr>
            <p:cNvSpPr/>
            <p:nvPr/>
          </p:nvSpPr>
          <p:spPr>
            <a:xfrm>
              <a:off x="3094426" y="2833436"/>
              <a:ext cx="190017" cy="189306"/>
            </a:xfrm>
            <a:custGeom>
              <a:avLst/>
              <a:gdLst/>
              <a:ahLst/>
              <a:cxnLst/>
              <a:rect l="l" t="t" r="r" b="b"/>
              <a:pathLst>
                <a:path w="1072" h="1068" extrusionOk="0">
                  <a:moveTo>
                    <a:pt x="317" y="1"/>
                  </a:moveTo>
                  <a:lnTo>
                    <a:pt x="1" y="313"/>
                  </a:lnTo>
                  <a:lnTo>
                    <a:pt x="755" y="1068"/>
                  </a:lnTo>
                  <a:lnTo>
                    <a:pt x="1072" y="751"/>
                  </a:lnTo>
                  <a:lnTo>
                    <a:pt x="31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14;p15">
              <a:extLst>
                <a:ext uri="{FF2B5EF4-FFF2-40B4-BE49-F238E27FC236}">
                  <a16:creationId xmlns:a16="http://schemas.microsoft.com/office/drawing/2014/main" id="{149AA617-ED12-490A-B82C-F1221B04BE07}"/>
                </a:ext>
              </a:extLst>
            </p:cNvPr>
            <p:cNvSpPr/>
            <p:nvPr/>
          </p:nvSpPr>
          <p:spPr>
            <a:xfrm>
              <a:off x="2493534" y="2284659"/>
              <a:ext cx="772477" cy="703692"/>
            </a:xfrm>
            <a:custGeom>
              <a:avLst/>
              <a:gdLst/>
              <a:ahLst/>
              <a:cxnLst/>
              <a:rect l="l" t="t" r="r" b="b"/>
              <a:pathLst>
                <a:path w="4358" h="3970" extrusionOk="0">
                  <a:moveTo>
                    <a:pt x="2179" y="248"/>
                  </a:moveTo>
                  <a:cubicBezTo>
                    <a:pt x="2622" y="248"/>
                    <a:pt x="3066" y="417"/>
                    <a:pt x="3404" y="756"/>
                  </a:cubicBezTo>
                  <a:cubicBezTo>
                    <a:pt x="4080" y="1436"/>
                    <a:pt x="4080" y="2533"/>
                    <a:pt x="3404" y="3210"/>
                  </a:cubicBezTo>
                  <a:cubicBezTo>
                    <a:pt x="3066" y="3550"/>
                    <a:pt x="2622" y="3720"/>
                    <a:pt x="2179" y="3720"/>
                  </a:cubicBezTo>
                  <a:cubicBezTo>
                    <a:pt x="1735" y="3720"/>
                    <a:pt x="1290" y="3550"/>
                    <a:pt x="950" y="3210"/>
                  </a:cubicBezTo>
                  <a:cubicBezTo>
                    <a:pt x="274" y="2533"/>
                    <a:pt x="274" y="1436"/>
                    <a:pt x="950" y="756"/>
                  </a:cubicBezTo>
                  <a:cubicBezTo>
                    <a:pt x="1290" y="417"/>
                    <a:pt x="1735" y="248"/>
                    <a:pt x="2179" y="248"/>
                  </a:cubicBezTo>
                  <a:close/>
                  <a:moveTo>
                    <a:pt x="2177" y="0"/>
                  </a:moveTo>
                  <a:cubicBezTo>
                    <a:pt x="1669" y="0"/>
                    <a:pt x="1160" y="194"/>
                    <a:pt x="772" y="582"/>
                  </a:cubicBezTo>
                  <a:cubicBezTo>
                    <a:pt x="0" y="1354"/>
                    <a:pt x="0" y="2611"/>
                    <a:pt x="772" y="3387"/>
                  </a:cubicBezTo>
                  <a:cubicBezTo>
                    <a:pt x="1160" y="3775"/>
                    <a:pt x="1669" y="3969"/>
                    <a:pt x="2177" y="3969"/>
                  </a:cubicBezTo>
                  <a:cubicBezTo>
                    <a:pt x="2685" y="3969"/>
                    <a:pt x="3194" y="3775"/>
                    <a:pt x="3582" y="3387"/>
                  </a:cubicBezTo>
                  <a:cubicBezTo>
                    <a:pt x="4358" y="2611"/>
                    <a:pt x="4358" y="1354"/>
                    <a:pt x="3582" y="582"/>
                  </a:cubicBezTo>
                  <a:cubicBezTo>
                    <a:pt x="3194" y="194"/>
                    <a:pt x="2685" y="0"/>
                    <a:pt x="21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15;p15">
              <a:extLst>
                <a:ext uri="{FF2B5EF4-FFF2-40B4-BE49-F238E27FC236}">
                  <a16:creationId xmlns:a16="http://schemas.microsoft.com/office/drawing/2014/main" id="{140D6821-562B-4EAE-8AF6-D1C224168CBA}"/>
                </a:ext>
              </a:extLst>
            </p:cNvPr>
            <p:cNvSpPr/>
            <p:nvPr/>
          </p:nvSpPr>
          <p:spPr>
            <a:xfrm>
              <a:off x="2541925" y="2328618"/>
              <a:ext cx="674987" cy="615598"/>
            </a:xfrm>
            <a:custGeom>
              <a:avLst/>
              <a:gdLst/>
              <a:ahLst/>
              <a:cxnLst/>
              <a:rect l="l" t="t" r="r" b="b"/>
              <a:pathLst>
                <a:path w="3808" h="3473" extrusionOk="0">
                  <a:moveTo>
                    <a:pt x="1906" y="0"/>
                  </a:moveTo>
                  <a:cubicBezTo>
                    <a:pt x="1462" y="0"/>
                    <a:pt x="1017" y="169"/>
                    <a:pt x="677" y="508"/>
                  </a:cubicBezTo>
                  <a:cubicBezTo>
                    <a:pt x="1" y="1188"/>
                    <a:pt x="1" y="2285"/>
                    <a:pt x="677" y="2962"/>
                  </a:cubicBezTo>
                  <a:cubicBezTo>
                    <a:pt x="1017" y="3302"/>
                    <a:pt x="1462" y="3472"/>
                    <a:pt x="1906" y="3472"/>
                  </a:cubicBezTo>
                  <a:cubicBezTo>
                    <a:pt x="2349" y="3472"/>
                    <a:pt x="2793" y="3302"/>
                    <a:pt x="3131" y="2962"/>
                  </a:cubicBezTo>
                  <a:cubicBezTo>
                    <a:pt x="3807" y="2285"/>
                    <a:pt x="3807" y="1188"/>
                    <a:pt x="3131" y="508"/>
                  </a:cubicBezTo>
                  <a:cubicBezTo>
                    <a:pt x="2793" y="169"/>
                    <a:pt x="2349" y="0"/>
                    <a:pt x="190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16;p15">
              <a:extLst>
                <a:ext uri="{FF2B5EF4-FFF2-40B4-BE49-F238E27FC236}">
                  <a16:creationId xmlns:a16="http://schemas.microsoft.com/office/drawing/2014/main" id="{A276C0D1-8489-4B95-92A2-1FCECC73C523}"/>
                </a:ext>
              </a:extLst>
            </p:cNvPr>
            <p:cNvSpPr/>
            <p:nvPr/>
          </p:nvSpPr>
          <p:spPr>
            <a:xfrm>
              <a:off x="3185180" y="2930749"/>
              <a:ext cx="472030" cy="445081"/>
            </a:xfrm>
            <a:custGeom>
              <a:avLst/>
              <a:gdLst/>
              <a:ahLst/>
              <a:cxnLst/>
              <a:rect l="l" t="t" r="r" b="b"/>
              <a:pathLst>
                <a:path w="2663" h="2511" extrusionOk="0">
                  <a:moveTo>
                    <a:pt x="706" y="0"/>
                  </a:moveTo>
                  <a:cubicBezTo>
                    <a:pt x="610" y="0"/>
                    <a:pt x="514" y="37"/>
                    <a:pt x="443" y="111"/>
                  </a:cubicBezTo>
                  <a:lnTo>
                    <a:pt x="148" y="401"/>
                  </a:lnTo>
                  <a:cubicBezTo>
                    <a:pt x="1" y="549"/>
                    <a:pt x="1" y="787"/>
                    <a:pt x="148" y="930"/>
                  </a:cubicBezTo>
                  <a:lnTo>
                    <a:pt x="1696" y="2400"/>
                  </a:lnTo>
                  <a:cubicBezTo>
                    <a:pt x="1767" y="2474"/>
                    <a:pt x="1863" y="2511"/>
                    <a:pt x="1959" y="2511"/>
                  </a:cubicBezTo>
                  <a:cubicBezTo>
                    <a:pt x="2055" y="2511"/>
                    <a:pt x="2151" y="2474"/>
                    <a:pt x="2225" y="2400"/>
                  </a:cubicBezTo>
                  <a:lnTo>
                    <a:pt x="2515" y="2105"/>
                  </a:lnTo>
                  <a:cubicBezTo>
                    <a:pt x="2663" y="1962"/>
                    <a:pt x="2663" y="1724"/>
                    <a:pt x="2515" y="1576"/>
                  </a:cubicBezTo>
                  <a:lnTo>
                    <a:pt x="972" y="111"/>
                  </a:lnTo>
                  <a:cubicBezTo>
                    <a:pt x="898" y="37"/>
                    <a:pt x="802" y="0"/>
                    <a:pt x="70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17;p15">
              <a:extLst>
                <a:ext uri="{FF2B5EF4-FFF2-40B4-BE49-F238E27FC236}">
                  <a16:creationId xmlns:a16="http://schemas.microsoft.com/office/drawing/2014/main" id="{D1677E04-52A1-4C39-B64D-57F470045F0D}"/>
                </a:ext>
              </a:extLst>
            </p:cNvPr>
            <p:cNvSpPr/>
            <p:nvPr/>
          </p:nvSpPr>
          <p:spPr>
            <a:xfrm>
              <a:off x="1777250" y="2849389"/>
              <a:ext cx="1252129" cy="1024874"/>
            </a:xfrm>
            <a:custGeom>
              <a:avLst/>
              <a:gdLst/>
              <a:ahLst/>
              <a:cxnLst/>
              <a:rect l="l" t="t" r="r" b="b"/>
              <a:pathLst>
                <a:path w="7064" h="5782" extrusionOk="0">
                  <a:moveTo>
                    <a:pt x="599" y="1741"/>
                  </a:moveTo>
                  <a:lnTo>
                    <a:pt x="4575" y="1801"/>
                  </a:lnTo>
                  <a:lnTo>
                    <a:pt x="6530" y="5261"/>
                  </a:lnTo>
                  <a:lnTo>
                    <a:pt x="599" y="1741"/>
                  </a:lnTo>
                  <a:close/>
                  <a:moveTo>
                    <a:pt x="5337" y="0"/>
                  </a:moveTo>
                  <a:cubicBezTo>
                    <a:pt x="5278" y="0"/>
                    <a:pt x="5219" y="14"/>
                    <a:pt x="5164" y="41"/>
                  </a:cubicBezTo>
                  <a:cubicBezTo>
                    <a:pt x="5151" y="45"/>
                    <a:pt x="5134" y="54"/>
                    <a:pt x="5117" y="67"/>
                  </a:cubicBezTo>
                  <a:cubicBezTo>
                    <a:pt x="5076" y="89"/>
                    <a:pt x="5012" y="122"/>
                    <a:pt x="4976" y="122"/>
                  </a:cubicBezTo>
                  <a:cubicBezTo>
                    <a:pt x="4970" y="122"/>
                    <a:pt x="4965" y="121"/>
                    <a:pt x="4961" y="119"/>
                  </a:cubicBezTo>
                  <a:cubicBezTo>
                    <a:pt x="4955" y="116"/>
                    <a:pt x="4949" y="115"/>
                    <a:pt x="4942" y="115"/>
                  </a:cubicBezTo>
                  <a:cubicBezTo>
                    <a:pt x="4930" y="115"/>
                    <a:pt x="4919" y="120"/>
                    <a:pt x="4913" y="132"/>
                  </a:cubicBezTo>
                  <a:cubicBezTo>
                    <a:pt x="4904" y="154"/>
                    <a:pt x="4909" y="171"/>
                    <a:pt x="4926" y="180"/>
                  </a:cubicBezTo>
                  <a:cubicBezTo>
                    <a:pt x="4943" y="188"/>
                    <a:pt x="4961" y="192"/>
                    <a:pt x="4979" y="192"/>
                  </a:cubicBezTo>
                  <a:cubicBezTo>
                    <a:pt x="5036" y="192"/>
                    <a:pt x="5099" y="157"/>
                    <a:pt x="5151" y="128"/>
                  </a:cubicBezTo>
                  <a:cubicBezTo>
                    <a:pt x="5169" y="119"/>
                    <a:pt x="5182" y="110"/>
                    <a:pt x="5195" y="102"/>
                  </a:cubicBezTo>
                  <a:cubicBezTo>
                    <a:pt x="5239" y="82"/>
                    <a:pt x="5287" y="73"/>
                    <a:pt x="5335" y="73"/>
                  </a:cubicBezTo>
                  <a:cubicBezTo>
                    <a:pt x="5394" y="73"/>
                    <a:pt x="5454" y="88"/>
                    <a:pt x="5507" y="119"/>
                  </a:cubicBezTo>
                  <a:cubicBezTo>
                    <a:pt x="5663" y="210"/>
                    <a:pt x="5715" y="414"/>
                    <a:pt x="5620" y="570"/>
                  </a:cubicBezTo>
                  <a:cubicBezTo>
                    <a:pt x="5533" y="722"/>
                    <a:pt x="5498" y="730"/>
                    <a:pt x="5147" y="817"/>
                  </a:cubicBezTo>
                  <a:lnTo>
                    <a:pt x="5130" y="821"/>
                  </a:lnTo>
                  <a:cubicBezTo>
                    <a:pt x="5112" y="826"/>
                    <a:pt x="5095" y="834"/>
                    <a:pt x="4913" y="1164"/>
                  </a:cubicBezTo>
                  <a:cubicBezTo>
                    <a:pt x="4780" y="1088"/>
                    <a:pt x="4636" y="1052"/>
                    <a:pt x="4494" y="1052"/>
                  </a:cubicBezTo>
                  <a:cubicBezTo>
                    <a:pt x="4419" y="1052"/>
                    <a:pt x="4344" y="1062"/>
                    <a:pt x="4271" y="1082"/>
                  </a:cubicBezTo>
                  <a:cubicBezTo>
                    <a:pt x="4067" y="1137"/>
                    <a:pt x="3333" y="1455"/>
                    <a:pt x="3080" y="1455"/>
                  </a:cubicBezTo>
                  <a:cubicBezTo>
                    <a:pt x="3075" y="1455"/>
                    <a:pt x="3071" y="1455"/>
                    <a:pt x="3066" y="1454"/>
                  </a:cubicBezTo>
                  <a:cubicBezTo>
                    <a:pt x="2654" y="1437"/>
                    <a:pt x="2225" y="1420"/>
                    <a:pt x="1843" y="1398"/>
                  </a:cubicBezTo>
                  <a:cubicBezTo>
                    <a:pt x="1163" y="1359"/>
                    <a:pt x="703" y="1285"/>
                    <a:pt x="677" y="1281"/>
                  </a:cubicBezTo>
                  <a:cubicBezTo>
                    <a:pt x="651" y="1278"/>
                    <a:pt x="624" y="1276"/>
                    <a:pt x="598" y="1276"/>
                  </a:cubicBezTo>
                  <a:cubicBezTo>
                    <a:pt x="386" y="1276"/>
                    <a:pt x="181" y="1383"/>
                    <a:pt x="66" y="1576"/>
                  </a:cubicBezTo>
                  <a:cubicBezTo>
                    <a:pt x="35" y="1628"/>
                    <a:pt x="14" y="1680"/>
                    <a:pt x="1" y="1732"/>
                  </a:cubicBezTo>
                  <a:lnTo>
                    <a:pt x="317" y="1736"/>
                  </a:lnTo>
                  <a:lnTo>
                    <a:pt x="6673" y="5508"/>
                  </a:lnTo>
                  <a:lnTo>
                    <a:pt x="6825" y="5781"/>
                  </a:lnTo>
                  <a:cubicBezTo>
                    <a:pt x="6868" y="5742"/>
                    <a:pt x="6903" y="5699"/>
                    <a:pt x="6933" y="5647"/>
                  </a:cubicBezTo>
                  <a:cubicBezTo>
                    <a:pt x="7063" y="5430"/>
                    <a:pt x="7042" y="5166"/>
                    <a:pt x="6899" y="4971"/>
                  </a:cubicBezTo>
                  <a:cubicBezTo>
                    <a:pt x="6881" y="4949"/>
                    <a:pt x="6600" y="4580"/>
                    <a:pt x="6235" y="4004"/>
                  </a:cubicBezTo>
                  <a:cubicBezTo>
                    <a:pt x="6036" y="3679"/>
                    <a:pt x="5815" y="3314"/>
                    <a:pt x="5598" y="2959"/>
                  </a:cubicBezTo>
                  <a:cubicBezTo>
                    <a:pt x="5477" y="2755"/>
                    <a:pt x="5399" y="1931"/>
                    <a:pt x="5351" y="1723"/>
                  </a:cubicBezTo>
                  <a:cubicBezTo>
                    <a:pt x="5303" y="1511"/>
                    <a:pt x="5173" y="1320"/>
                    <a:pt x="4974" y="1199"/>
                  </a:cubicBezTo>
                  <a:cubicBezTo>
                    <a:pt x="5052" y="1064"/>
                    <a:pt x="5130" y="921"/>
                    <a:pt x="5156" y="891"/>
                  </a:cubicBezTo>
                  <a:lnTo>
                    <a:pt x="5164" y="886"/>
                  </a:lnTo>
                  <a:cubicBezTo>
                    <a:pt x="5524" y="795"/>
                    <a:pt x="5576" y="782"/>
                    <a:pt x="5685" y="605"/>
                  </a:cubicBezTo>
                  <a:cubicBezTo>
                    <a:pt x="5797" y="418"/>
                    <a:pt x="5732" y="171"/>
                    <a:pt x="5542" y="58"/>
                  </a:cubicBezTo>
                  <a:cubicBezTo>
                    <a:pt x="5480" y="20"/>
                    <a:pt x="5408" y="0"/>
                    <a:pt x="5337" y="0"/>
                  </a:cubicBezTo>
                  <a:close/>
                </a:path>
              </a:pathLst>
            </a:custGeom>
            <a:solidFill>
              <a:srgbClr val="FF3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18;p15">
              <a:extLst>
                <a:ext uri="{FF2B5EF4-FFF2-40B4-BE49-F238E27FC236}">
                  <a16:creationId xmlns:a16="http://schemas.microsoft.com/office/drawing/2014/main" id="{DA9C34E8-4CDC-45DF-8714-5084B97B8F84}"/>
                </a:ext>
              </a:extLst>
            </p:cNvPr>
            <p:cNvSpPr/>
            <p:nvPr/>
          </p:nvSpPr>
          <p:spPr>
            <a:xfrm>
              <a:off x="827345" y="3706588"/>
              <a:ext cx="1379753" cy="767149"/>
            </a:xfrm>
            <a:custGeom>
              <a:avLst/>
              <a:gdLst/>
              <a:ahLst/>
              <a:cxnLst/>
              <a:rect l="l" t="t" r="r" b="b"/>
              <a:pathLst>
                <a:path w="7784" h="4328" extrusionOk="0">
                  <a:moveTo>
                    <a:pt x="707" y="486"/>
                  </a:moveTo>
                  <a:cubicBezTo>
                    <a:pt x="829" y="486"/>
                    <a:pt x="924" y="594"/>
                    <a:pt x="924" y="729"/>
                  </a:cubicBezTo>
                  <a:lnTo>
                    <a:pt x="924" y="3460"/>
                  </a:lnTo>
                  <a:cubicBezTo>
                    <a:pt x="924" y="3595"/>
                    <a:pt x="829" y="3703"/>
                    <a:pt x="707" y="3703"/>
                  </a:cubicBezTo>
                  <a:cubicBezTo>
                    <a:pt x="590" y="3703"/>
                    <a:pt x="491" y="3595"/>
                    <a:pt x="491" y="3460"/>
                  </a:cubicBezTo>
                  <a:lnTo>
                    <a:pt x="491" y="729"/>
                  </a:lnTo>
                  <a:cubicBezTo>
                    <a:pt x="491" y="594"/>
                    <a:pt x="590" y="486"/>
                    <a:pt x="707" y="486"/>
                  </a:cubicBezTo>
                  <a:close/>
                  <a:moveTo>
                    <a:pt x="1995" y="486"/>
                  </a:moveTo>
                  <a:cubicBezTo>
                    <a:pt x="2116" y="486"/>
                    <a:pt x="2212" y="594"/>
                    <a:pt x="2212" y="729"/>
                  </a:cubicBezTo>
                  <a:lnTo>
                    <a:pt x="2212" y="3460"/>
                  </a:lnTo>
                  <a:cubicBezTo>
                    <a:pt x="2212" y="3595"/>
                    <a:pt x="2116" y="3703"/>
                    <a:pt x="1995" y="3703"/>
                  </a:cubicBezTo>
                  <a:cubicBezTo>
                    <a:pt x="1874" y="3703"/>
                    <a:pt x="1778" y="3595"/>
                    <a:pt x="1778" y="3460"/>
                  </a:cubicBezTo>
                  <a:lnTo>
                    <a:pt x="1778" y="729"/>
                  </a:lnTo>
                  <a:cubicBezTo>
                    <a:pt x="1778" y="594"/>
                    <a:pt x="1874" y="486"/>
                    <a:pt x="1995" y="486"/>
                  </a:cubicBezTo>
                  <a:close/>
                  <a:moveTo>
                    <a:pt x="3283" y="486"/>
                  </a:moveTo>
                  <a:cubicBezTo>
                    <a:pt x="3400" y="486"/>
                    <a:pt x="3500" y="594"/>
                    <a:pt x="3500" y="729"/>
                  </a:cubicBezTo>
                  <a:lnTo>
                    <a:pt x="3500" y="3460"/>
                  </a:lnTo>
                  <a:cubicBezTo>
                    <a:pt x="3500" y="3595"/>
                    <a:pt x="3400" y="3703"/>
                    <a:pt x="3283" y="3703"/>
                  </a:cubicBezTo>
                  <a:cubicBezTo>
                    <a:pt x="3161" y="3703"/>
                    <a:pt x="3066" y="3595"/>
                    <a:pt x="3066" y="3460"/>
                  </a:cubicBezTo>
                  <a:lnTo>
                    <a:pt x="3066" y="729"/>
                  </a:lnTo>
                  <a:cubicBezTo>
                    <a:pt x="3066" y="594"/>
                    <a:pt x="3161" y="486"/>
                    <a:pt x="3283" y="486"/>
                  </a:cubicBezTo>
                  <a:close/>
                  <a:moveTo>
                    <a:pt x="4566" y="486"/>
                  </a:moveTo>
                  <a:cubicBezTo>
                    <a:pt x="4688" y="486"/>
                    <a:pt x="4783" y="594"/>
                    <a:pt x="4783" y="729"/>
                  </a:cubicBezTo>
                  <a:lnTo>
                    <a:pt x="4783" y="3460"/>
                  </a:lnTo>
                  <a:cubicBezTo>
                    <a:pt x="4783" y="3595"/>
                    <a:pt x="4688" y="3703"/>
                    <a:pt x="4566" y="3703"/>
                  </a:cubicBezTo>
                  <a:cubicBezTo>
                    <a:pt x="4449" y="3703"/>
                    <a:pt x="4349" y="3595"/>
                    <a:pt x="4349" y="3460"/>
                  </a:cubicBezTo>
                  <a:lnTo>
                    <a:pt x="4349" y="729"/>
                  </a:lnTo>
                  <a:cubicBezTo>
                    <a:pt x="4349" y="594"/>
                    <a:pt x="4449" y="486"/>
                    <a:pt x="4566" y="486"/>
                  </a:cubicBezTo>
                  <a:close/>
                  <a:moveTo>
                    <a:pt x="5854" y="486"/>
                  </a:moveTo>
                  <a:cubicBezTo>
                    <a:pt x="5975" y="486"/>
                    <a:pt x="6071" y="594"/>
                    <a:pt x="6071" y="729"/>
                  </a:cubicBezTo>
                  <a:lnTo>
                    <a:pt x="6071" y="3460"/>
                  </a:lnTo>
                  <a:cubicBezTo>
                    <a:pt x="6071" y="3595"/>
                    <a:pt x="5975" y="3703"/>
                    <a:pt x="5854" y="3703"/>
                  </a:cubicBezTo>
                  <a:cubicBezTo>
                    <a:pt x="5732" y="3703"/>
                    <a:pt x="5637" y="3595"/>
                    <a:pt x="5637" y="3460"/>
                  </a:cubicBezTo>
                  <a:lnTo>
                    <a:pt x="5637" y="729"/>
                  </a:lnTo>
                  <a:cubicBezTo>
                    <a:pt x="5637" y="594"/>
                    <a:pt x="5732" y="486"/>
                    <a:pt x="5854" y="486"/>
                  </a:cubicBezTo>
                  <a:close/>
                  <a:moveTo>
                    <a:pt x="7050" y="486"/>
                  </a:moveTo>
                  <a:cubicBezTo>
                    <a:pt x="7168" y="486"/>
                    <a:pt x="7267" y="594"/>
                    <a:pt x="7267" y="729"/>
                  </a:cubicBezTo>
                  <a:lnTo>
                    <a:pt x="7267" y="3460"/>
                  </a:lnTo>
                  <a:cubicBezTo>
                    <a:pt x="7267" y="3595"/>
                    <a:pt x="7168" y="3703"/>
                    <a:pt x="7050" y="3703"/>
                  </a:cubicBezTo>
                  <a:cubicBezTo>
                    <a:pt x="6929" y="3703"/>
                    <a:pt x="6834" y="3595"/>
                    <a:pt x="6834" y="3460"/>
                  </a:cubicBezTo>
                  <a:lnTo>
                    <a:pt x="6834" y="729"/>
                  </a:lnTo>
                  <a:cubicBezTo>
                    <a:pt x="6834" y="594"/>
                    <a:pt x="6929" y="486"/>
                    <a:pt x="7050" y="486"/>
                  </a:cubicBezTo>
                  <a:close/>
                  <a:moveTo>
                    <a:pt x="1" y="0"/>
                  </a:moveTo>
                  <a:lnTo>
                    <a:pt x="1" y="3495"/>
                  </a:lnTo>
                  <a:cubicBezTo>
                    <a:pt x="1" y="3954"/>
                    <a:pt x="373" y="4327"/>
                    <a:pt x="833" y="4327"/>
                  </a:cubicBezTo>
                  <a:lnTo>
                    <a:pt x="6955" y="4327"/>
                  </a:lnTo>
                  <a:cubicBezTo>
                    <a:pt x="7415" y="4327"/>
                    <a:pt x="7783" y="3954"/>
                    <a:pt x="7783" y="3495"/>
                  </a:cubicBezTo>
                  <a:lnTo>
                    <a:pt x="778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19;p15">
              <a:extLst>
                <a:ext uri="{FF2B5EF4-FFF2-40B4-BE49-F238E27FC236}">
                  <a16:creationId xmlns:a16="http://schemas.microsoft.com/office/drawing/2014/main" id="{851F6609-902A-4B85-9851-F3B72794468C}"/>
                </a:ext>
              </a:extLst>
            </p:cNvPr>
            <p:cNvSpPr/>
            <p:nvPr/>
          </p:nvSpPr>
          <p:spPr>
            <a:xfrm>
              <a:off x="775942" y="3479881"/>
              <a:ext cx="1483447" cy="226883"/>
            </a:xfrm>
            <a:custGeom>
              <a:avLst/>
              <a:gdLst/>
              <a:ahLst/>
              <a:cxnLst/>
              <a:rect l="l" t="t" r="r" b="b"/>
              <a:pathLst>
                <a:path w="8369" h="1280" extrusionOk="0">
                  <a:moveTo>
                    <a:pt x="0" y="0"/>
                  </a:moveTo>
                  <a:lnTo>
                    <a:pt x="0" y="1279"/>
                  </a:lnTo>
                  <a:lnTo>
                    <a:pt x="8368" y="1279"/>
                  </a:lnTo>
                  <a:lnTo>
                    <a:pt x="8368" y="0"/>
                  </a:lnTo>
                  <a:close/>
                </a:path>
              </a:pathLst>
            </a:custGeom>
            <a:solidFill>
              <a:srgbClr val="FFE0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20;p15">
              <a:extLst>
                <a:ext uri="{FF2B5EF4-FFF2-40B4-BE49-F238E27FC236}">
                  <a16:creationId xmlns:a16="http://schemas.microsoft.com/office/drawing/2014/main" id="{DBE735D6-D576-493F-AFED-06B08410E4ED}"/>
                </a:ext>
              </a:extLst>
            </p:cNvPr>
            <p:cNvSpPr/>
            <p:nvPr/>
          </p:nvSpPr>
          <p:spPr>
            <a:xfrm>
              <a:off x="827345" y="3706588"/>
              <a:ext cx="1379753" cy="49276"/>
            </a:xfrm>
            <a:custGeom>
              <a:avLst/>
              <a:gdLst/>
              <a:ahLst/>
              <a:cxnLst/>
              <a:rect l="l" t="t" r="r" b="b"/>
              <a:pathLst>
                <a:path w="7784" h="278" extrusionOk="0">
                  <a:moveTo>
                    <a:pt x="1" y="0"/>
                  </a:moveTo>
                  <a:lnTo>
                    <a:pt x="1" y="278"/>
                  </a:lnTo>
                  <a:lnTo>
                    <a:pt x="7783" y="278"/>
                  </a:lnTo>
                  <a:lnTo>
                    <a:pt x="7783" y="0"/>
                  </a:lnTo>
                  <a:close/>
                </a:path>
              </a:pathLst>
            </a:custGeom>
            <a:solidFill>
              <a:srgbClr val="111A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21;p15">
              <a:extLst>
                <a:ext uri="{FF2B5EF4-FFF2-40B4-BE49-F238E27FC236}">
                  <a16:creationId xmlns:a16="http://schemas.microsoft.com/office/drawing/2014/main" id="{477A0675-3EB2-4DC6-B934-6A5005B37C3F}"/>
                </a:ext>
              </a:extLst>
            </p:cNvPr>
            <p:cNvSpPr/>
            <p:nvPr/>
          </p:nvSpPr>
          <p:spPr>
            <a:xfrm>
              <a:off x="964895" y="3090986"/>
              <a:ext cx="508899" cy="498080"/>
            </a:xfrm>
            <a:custGeom>
              <a:avLst/>
              <a:gdLst/>
              <a:ahLst/>
              <a:cxnLst/>
              <a:rect l="l" t="t" r="r" b="b"/>
              <a:pathLst>
                <a:path w="2871" h="2810" extrusionOk="0">
                  <a:moveTo>
                    <a:pt x="2531" y="0"/>
                  </a:moveTo>
                  <a:cubicBezTo>
                    <a:pt x="2453" y="0"/>
                    <a:pt x="2375" y="31"/>
                    <a:pt x="2316" y="91"/>
                  </a:cubicBezTo>
                  <a:lnTo>
                    <a:pt x="122" y="2285"/>
                  </a:lnTo>
                  <a:cubicBezTo>
                    <a:pt x="1" y="2402"/>
                    <a:pt x="1" y="2597"/>
                    <a:pt x="122" y="2719"/>
                  </a:cubicBezTo>
                  <a:cubicBezTo>
                    <a:pt x="183" y="2780"/>
                    <a:pt x="262" y="2810"/>
                    <a:pt x="341" y="2810"/>
                  </a:cubicBezTo>
                  <a:cubicBezTo>
                    <a:pt x="419" y="2810"/>
                    <a:pt x="497" y="2780"/>
                    <a:pt x="556" y="2719"/>
                  </a:cubicBezTo>
                  <a:lnTo>
                    <a:pt x="2750" y="525"/>
                  </a:lnTo>
                  <a:cubicBezTo>
                    <a:pt x="2871" y="408"/>
                    <a:pt x="2871" y="213"/>
                    <a:pt x="2750" y="91"/>
                  </a:cubicBezTo>
                  <a:cubicBezTo>
                    <a:pt x="2689" y="31"/>
                    <a:pt x="2610" y="0"/>
                    <a:pt x="253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22;p15">
              <a:extLst>
                <a:ext uri="{FF2B5EF4-FFF2-40B4-BE49-F238E27FC236}">
                  <a16:creationId xmlns:a16="http://schemas.microsoft.com/office/drawing/2014/main" id="{03580A8A-B20B-4697-9BBE-C21F869B3CB4}"/>
                </a:ext>
              </a:extLst>
            </p:cNvPr>
            <p:cNvSpPr/>
            <p:nvPr/>
          </p:nvSpPr>
          <p:spPr>
            <a:xfrm>
              <a:off x="1561355" y="3090986"/>
              <a:ext cx="508190" cy="498080"/>
            </a:xfrm>
            <a:custGeom>
              <a:avLst/>
              <a:gdLst/>
              <a:ahLst/>
              <a:cxnLst/>
              <a:rect l="l" t="t" r="r" b="b"/>
              <a:pathLst>
                <a:path w="2867" h="2810" extrusionOk="0">
                  <a:moveTo>
                    <a:pt x="340" y="0"/>
                  </a:moveTo>
                  <a:cubicBezTo>
                    <a:pt x="261" y="0"/>
                    <a:pt x="182" y="31"/>
                    <a:pt x="122" y="91"/>
                  </a:cubicBezTo>
                  <a:cubicBezTo>
                    <a:pt x="0" y="213"/>
                    <a:pt x="0" y="408"/>
                    <a:pt x="122" y="525"/>
                  </a:cubicBezTo>
                  <a:lnTo>
                    <a:pt x="2311" y="2719"/>
                  </a:lnTo>
                  <a:cubicBezTo>
                    <a:pt x="2372" y="2780"/>
                    <a:pt x="2451" y="2810"/>
                    <a:pt x="2530" y="2810"/>
                  </a:cubicBezTo>
                  <a:cubicBezTo>
                    <a:pt x="2609" y="2810"/>
                    <a:pt x="2688" y="2780"/>
                    <a:pt x="2749" y="2719"/>
                  </a:cubicBezTo>
                  <a:cubicBezTo>
                    <a:pt x="2866" y="2597"/>
                    <a:pt x="2866" y="2402"/>
                    <a:pt x="2749" y="2285"/>
                  </a:cubicBezTo>
                  <a:lnTo>
                    <a:pt x="555" y="91"/>
                  </a:lnTo>
                  <a:cubicBezTo>
                    <a:pt x="497" y="31"/>
                    <a:pt x="419" y="0"/>
                    <a:pt x="34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23;p15">
              <a:extLst>
                <a:ext uri="{FF2B5EF4-FFF2-40B4-BE49-F238E27FC236}">
                  <a16:creationId xmlns:a16="http://schemas.microsoft.com/office/drawing/2014/main" id="{E864F720-FC74-4A5E-BE6D-61F67CCE142D}"/>
                </a:ext>
              </a:extLst>
            </p:cNvPr>
            <p:cNvSpPr/>
            <p:nvPr/>
          </p:nvSpPr>
          <p:spPr>
            <a:xfrm>
              <a:off x="2044727" y="3556631"/>
              <a:ext cx="1138332" cy="1033914"/>
            </a:xfrm>
            <a:custGeom>
              <a:avLst/>
              <a:gdLst/>
              <a:ahLst/>
              <a:cxnLst/>
              <a:rect l="l" t="t" r="r" b="b"/>
              <a:pathLst>
                <a:path w="6422" h="5833" extrusionOk="0">
                  <a:moveTo>
                    <a:pt x="516" y="1"/>
                  </a:moveTo>
                  <a:lnTo>
                    <a:pt x="0" y="5832"/>
                  </a:lnTo>
                  <a:lnTo>
                    <a:pt x="6422" y="5832"/>
                  </a:lnTo>
                  <a:lnTo>
                    <a:pt x="594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24;p15">
              <a:extLst>
                <a:ext uri="{FF2B5EF4-FFF2-40B4-BE49-F238E27FC236}">
                  <a16:creationId xmlns:a16="http://schemas.microsoft.com/office/drawing/2014/main" id="{EDBB56C8-E3C1-41E8-9C9E-46D52DD3BFF1}"/>
                </a:ext>
              </a:extLst>
            </p:cNvPr>
            <p:cNvSpPr/>
            <p:nvPr/>
          </p:nvSpPr>
          <p:spPr>
            <a:xfrm>
              <a:off x="2349781" y="3648094"/>
              <a:ext cx="71611" cy="71610"/>
            </a:xfrm>
            <a:custGeom>
              <a:avLst/>
              <a:gdLst/>
              <a:ahLst/>
              <a:cxnLst/>
              <a:rect l="l" t="t" r="r" b="b"/>
              <a:pathLst>
                <a:path w="404" h="404" extrusionOk="0">
                  <a:moveTo>
                    <a:pt x="200" y="1"/>
                  </a:moveTo>
                  <a:cubicBezTo>
                    <a:pt x="92" y="1"/>
                    <a:pt x="1" y="92"/>
                    <a:pt x="1" y="200"/>
                  </a:cubicBezTo>
                  <a:cubicBezTo>
                    <a:pt x="1" y="313"/>
                    <a:pt x="92" y="404"/>
                    <a:pt x="200" y="404"/>
                  </a:cubicBezTo>
                  <a:cubicBezTo>
                    <a:pt x="313" y="404"/>
                    <a:pt x="404" y="313"/>
                    <a:pt x="404" y="200"/>
                  </a:cubicBezTo>
                  <a:cubicBezTo>
                    <a:pt x="404" y="92"/>
                    <a:pt x="313" y="1"/>
                    <a:pt x="200" y="1"/>
                  </a:cubicBezTo>
                  <a:close/>
                </a:path>
              </a:pathLst>
            </a:custGeom>
            <a:solidFill>
              <a:srgbClr val="DA62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25;p15">
              <a:extLst>
                <a:ext uri="{FF2B5EF4-FFF2-40B4-BE49-F238E27FC236}">
                  <a16:creationId xmlns:a16="http://schemas.microsoft.com/office/drawing/2014/main" id="{2B2C5D71-E2BA-4BFA-B626-69A4D4A2CFB9}"/>
                </a:ext>
              </a:extLst>
            </p:cNvPr>
            <p:cNvSpPr/>
            <p:nvPr/>
          </p:nvSpPr>
          <p:spPr>
            <a:xfrm>
              <a:off x="2837762" y="3648094"/>
              <a:ext cx="71788" cy="71610"/>
            </a:xfrm>
            <a:custGeom>
              <a:avLst/>
              <a:gdLst/>
              <a:ahLst/>
              <a:cxnLst/>
              <a:rect l="l" t="t" r="r" b="b"/>
              <a:pathLst>
                <a:path w="405" h="404" extrusionOk="0">
                  <a:moveTo>
                    <a:pt x="205" y="1"/>
                  </a:moveTo>
                  <a:cubicBezTo>
                    <a:pt x="92" y="1"/>
                    <a:pt x="1" y="92"/>
                    <a:pt x="1" y="200"/>
                  </a:cubicBezTo>
                  <a:cubicBezTo>
                    <a:pt x="1" y="313"/>
                    <a:pt x="92" y="404"/>
                    <a:pt x="205" y="404"/>
                  </a:cubicBezTo>
                  <a:cubicBezTo>
                    <a:pt x="317" y="404"/>
                    <a:pt x="404" y="313"/>
                    <a:pt x="404" y="200"/>
                  </a:cubicBezTo>
                  <a:cubicBezTo>
                    <a:pt x="404" y="92"/>
                    <a:pt x="317" y="1"/>
                    <a:pt x="205" y="1"/>
                  </a:cubicBezTo>
                  <a:close/>
                </a:path>
              </a:pathLst>
            </a:custGeom>
            <a:solidFill>
              <a:srgbClr val="DA62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26;p15">
              <a:extLst>
                <a:ext uri="{FF2B5EF4-FFF2-40B4-BE49-F238E27FC236}">
                  <a16:creationId xmlns:a16="http://schemas.microsoft.com/office/drawing/2014/main" id="{AC3EB0D6-5D19-41C8-9755-8C5505962068}"/>
                </a:ext>
              </a:extLst>
            </p:cNvPr>
            <p:cNvSpPr/>
            <p:nvPr/>
          </p:nvSpPr>
          <p:spPr>
            <a:xfrm>
              <a:off x="2365202" y="3664224"/>
              <a:ext cx="527334" cy="392969"/>
            </a:xfrm>
            <a:custGeom>
              <a:avLst/>
              <a:gdLst/>
              <a:ahLst/>
              <a:cxnLst/>
              <a:rect l="l" t="t" r="r" b="b"/>
              <a:pathLst>
                <a:path w="2975" h="2217" extrusionOk="0">
                  <a:moveTo>
                    <a:pt x="109" y="1"/>
                  </a:moveTo>
                  <a:cubicBezTo>
                    <a:pt x="48" y="1"/>
                    <a:pt x="0" y="49"/>
                    <a:pt x="0" y="109"/>
                  </a:cubicBezTo>
                  <a:lnTo>
                    <a:pt x="0" y="842"/>
                  </a:lnTo>
                  <a:cubicBezTo>
                    <a:pt x="0" y="1601"/>
                    <a:pt x="560" y="2216"/>
                    <a:pt x="1245" y="2216"/>
                  </a:cubicBezTo>
                  <a:lnTo>
                    <a:pt x="1726" y="2216"/>
                  </a:lnTo>
                  <a:cubicBezTo>
                    <a:pt x="2415" y="2216"/>
                    <a:pt x="2975" y="1601"/>
                    <a:pt x="2975" y="842"/>
                  </a:cubicBezTo>
                  <a:lnTo>
                    <a:pt x="2975" y="109"/>
                  </a:lnTo>
                  <a:cubicBezTo>
                    <a:pt x="2975" y="49"/>
                    <a:pt x="2923" y="1"/>
                    <a:pt x="2862" y="1"/>
                  </a:cubicBezTo>
                  <a:cubicBezTo>
                    <a:pt x="2801" y="1"/>
                    <a:pt x="2754" y="49"/>
                    <a:pt x="2754" y="109"/>
                  </a:cubicBezTo>
                  <a:lnTo>
                    <a:pt x="2754" y="842"/>
                  </a:lnTo>
                  <a:cubicBezTo>
                    <a:pt x="2754" y="1479"/>
                    <a:pt x="2294" y="2000"/>
                    <a:pt x="1726" y="2000"/>
                  </a:cubicBezTo>
                  <a:lnTo>
                    <a:pt x="1245" y="2000"/>
                  </a:lnTo>
                  <a:cubicBezTo>
                    <a:pt x="677" y="2000"/>
                    <a:pt x="217" y="1479"/>
                    <a:pt x="217" y="842"/>
                  </a:cubicBezTo>
                  <a:lnTo>
                    <a:pt x="217" y="109"/>
                  </a:lnTo>
                  <a:cubicBezTo>
                    <a:pt x="217" y="49"/>
                    <a:pt x="169" y="1"/>
                    <a:pt x="109" y="1"/>
                  </a:cubicBezTo>
                  <a:close/>
                </a:path>
              </a:pathLst>
            </a:custGeom>
            <a:solidFill>
              <a:srgbClr val="9E2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27;p15">
              <a:extLst>
                <a:ext uri="{FF2B5EF4-FFF2-40B4-BE49-F238E27FC236}">
                  <a16:creationId xmlns:a16="http://schemas.microsoft.com/office/drawing/2014/main" id="{52A0ADF6-7A5C-4028-B23F-49FAC731F7C0}"/>
                </a:ext>
              </a:extLst>
            </p:cNvPr>
            <p:cNvSpPr/>
            <p:nvPr/>
          </p:nvSpPr>
          <p:spPr>
            <a:xfrm>
              <a:off x="2365911" y="3665111"/>
              <a:ext cx="525029" cy="354328"/>
            </a:xfrm>
            <a:custGeom>
              <a:avLst/>
              <a:gdLst/>
              <a:ahLst/>
              <a:cxnLst/>
              <a:rect l="l" t="t" r="r" b="b"/>
              <a:pathLst>
                <a:path w="2962" h="1999" extrusionOk="0">
                  <a:moveTo>
                    <a:pt x="105" y="0"/>
                  </a:moveTo>
                  <a:cubicBezTo>
                    <a:pt x="48" y="0"/>
                    <a:pt x="1" y="48"/>
                    <a:pt x="1" y="104"/>
                  </a:cubicBezTo>
                  <a:lnTo>
                    <a:pt x="1" y="759"/>
                  </a:lnTo>
                  <a:cubicBezTo>
                    <a:pt x="1" y="1444"/>
                    <a:pt x="556" y="1999"/>
                    <a:pt x="1241" y="1999"/>
                  </a:cubicBezTo>
                  <a:lnTo>
                    <a:pt x="1722" y="1999"/>
                  </a:lnTo>
                  <a:cubicBezTo>
                    <a:pt x="2407" y="1999"/>
                    <a:pt x="2962" y="1444"/>
                    <a:pt x="2962" y="759"/>
                  </a:cubicBezTo>
                  <a:lnTo>
                    <a:pt x="2962" y="104"/>
                  </a:lnTo>
                  <a:cubicBezTo>
                    <a:pt x="2962" y="48"/>
                    <a:pt x="2919" y="0"/>
                    <a:pt x="2858" y="0"/>
                  </a:cubicBezTo>
                  <a:cubicBezTo>
                    <a:pt x="2802" y="0"/>
                    <a:pt x="2754" y="48"/>
                    <a:pt x="2754" y="104"/>
                  </a:cubicBezTo>
                  <a:lnTo>
                    <a:pt x="2754" y="759"/>
                  </a:lnTo>
                  <a:cubicBezTo>
                    <a:pt x="2754" y="1331"/>
                    <a:pt x="2294" y="1795"/>
                    <a:pt x="1722" y="1795"/>
                  </a:cubicBezTo>
                  <a:lnTo>
                    <a:pt x="1241" y="1795"/>
                  </a:lnTo>
                  <a:cubicBezTo>
                    <a:pt x="673" y="1795"/>
                    <a:pt x="209" y="1331"/>
                    <a:pt x="209" y="759"/>
                  </a:cubicBezTo>
                  <a:lnTo>
                    <a:pt x="209" y="104"/>
                  </a:lnTo>
                  <a:cubicBezTo>
                    <a:pt x="209" y="48"/>
                    <a:pt x="161" y="0"/>
                    <a:pt x="10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28;p15">
              <a:extLst>
                <a:ext uri="{FF2B5EF4-FFF2-40B4-BE49-F238E27FC236}">
                  <a16:creationId xmlns:a16="http://schemas.microsoft.com/office/drawing/2014/main" id="{8F013656-A9DF-4454-B2F2-C97D1B44014B}"/>
                </a:ext>
              </a:extLst>
            </p:cNvPr>
            <p:cNvSpPr/>
            <p:nvPr/>
          </p:nvSpPr>
          <p:spPr>
            <a:xfrm>
              <a:off x="2840953" y="4158230"/>
              <a:ext cx="571825" cy="381802"/>
            </a:xfrm>
            <a:custGeom>
              <a:avLst/>
              <a:gdLst/>
              <a:ahLst/>
              <a:cxnLst/>
              <a:rect l="l" t="t" r="r" b="b"/>
              <a:pathLst>
                <a:path w="3226" h="2154" extrusionOk="0">
                  <a:moveTo>
                    <a:pt x="2890" y="0"/>
                  </a:moveTo>
                  <a:cubicBezTo>
                    <a:pt x="2885" y="0"/>
                    <a:pt x="2880" y="1"/>
                    <a:pt x="2875" y="2"/>
                  </a:cubicBezTo>
                  <a:lnTo>
                    <a:pt x="91" y="422"/>
                  </a:lnTo>
                  <a:cubicBezTo>
                    <a:pt x="35" y="431"/>
                    <a:pt x="0" y="479"/>
                    <a:pt x="9" y="531"/>
                  </a:cubicBezTo>
                  <a:lnTo>
                    <a:pt x="239" y="2070"/>
                  </a:lnTo>
                  <a:cubicBezTo>
                    <a:pt x="246" y="2120"/>
                    <a:pt x="289" y="2154"/>
                    <a:pt x="335" y="2154"/>
                  </a:cubicBezTo>
                  <a:cubicBezTo>
                    <a:pt x="341" y="2154"/>
                    <a:pt x="346" y="2153"/>
                    <a:pt x="351" y="2152"/>
                  </a:cubicBezTo>
                  <a:lnTo>
                    <a:pt x="3135" y="1732"/>
                  </a:lnTo>
                  <a:cubicBezTo>
                    <a:pt x="3191" y="1723"/>
                    <a:pt x="3226" y="1675"/>
                    <a:pt x="3217" y="1623"/>
                  </a:cubicBezTo>
                  <a:lnTo>
                    <a:pt x="2988" y="84"/>
                  </a:lnTo>
                  <a:cubicBezTo>
                    <a:pt x="2980" y="37"/>
                    <a:pt x="2940" y="0"/>
                    <a:pt x="28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29;p15">
              <a:extLst>
                <a:ext uri="{FF2B5EF4-FFF2-40B4-BE49-F238E27FC236}">
                  <a16:creationId xmlns:a16="http://schemas.microsoft.com/office/drawing/2014/main" id="{9BC3591B-721F-4CAC-843B-B2DE5178F7F8}"/>
                </a:ext>
              </a:extLst>
            </p:cNvPr>
            <p:cNvSpPr/>
            <p:nvPr/>
          </p:nvSpPr>
          <p:spPr>
            <a:xfrm>
              <a:off x="2846270" y="4197581"/>
              <a:ext cx="537437" cy="144638"/>
            </a:xfrm>
            <a:custGeom>
              <a:avLst/>
              <a:gdLst/>
              <a:ahLst/>
              <a:cxnLst/>
              <a:rect l="l" t="t" r="r" b="b"/>
              <a:pathLst>
                <a:path w="3032" h="816" extrusionOk="0">
                  <a:moveTo>
                    <a:pt x="2979" y="1"/>
                  </a:moveTo>
                  <a:lnTo>
                    <a:pt x="1" y="447"/>
                  </a:lnTo>
                  <a:lnTo>
                    <a:pt x="53" y="816"/>
                  </a:lnTo>
                  <a:lnTo>
                    <a:pt x="3031" y="365"/>
                  </a:lnTo>
                  <a:lnTo>
                    <a:pt x="2979" y="1"/>
                  </a:lnTo>
                  <a:close/>
                </a:path>
              </a:pathLst>
            </a:custGeom>
            <a:solidFill>
              <a:srgbClr val="4B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130;p15">
              <a:extLst>
                <a:ext uri="{FF2B5EF4-FFF2-40B4-BE49-F238E27FC236}">
                  <a16:creationId xmlns:a16="http://schemas.microsoft.com/office/drawing/2014/main" id="{8ADAE25B-A054-4A4E-B4E6-09586E191847}"/>
                </a:ext>
              </a:extLst>
            </p:cNvPr>
            <p:cNvSpPr/>
            <p:nvPr/>
          </p:nvSpPr>
          <p:spPr>
            <a:xfrm>
              <a:off x="3290469" y="4381393"/>
              <a:ext cx="72497" cy="70724"/>
            </a:xfrm>
            <a:custGeom>
              <a:avLst/>
              <a:gdLst/>
              <a:ahLst/>
              <a:cxnLst/>
              <a:rect l="l" t="t" r="r" b="b"/>
              <a:pathLst>
                <a:path w="409" h="399" extrusionOk="0">
                  <a:moveTo>
                    <a:pt x="356" y="0"/>
                  </a:moveTo>
                  <a:lnTo>
                    <a:pt x="1" y="56"/>
                  </a:lnTo>
                  <a:lnTo>
                    <a:pt x="53" y="399"/>
                  </a:lnTo>
                  <a:lnTo>
                    <a:pt x="408" y="343"/>
                  </a:lnTo>
                  <a:lnTo>
                    <a:pt x="3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131;p15">
              <a:extLst>
                <a:ext uri="{FF2B5EF4-FFF2-40B4-BE49-F238E27FC236}">
                  <a16:creationId xmlns:a16="http://schemas.microsoft.com/office/drawing/2014/main" id="{96995381-635E-46AC-9B3A-5AC789C925E6}"/>
                </a:ext>
              </a:extLst>
            </p:cNvPr>
            <p:cNvSpPr/>
            <p:nvPr/>
          </p:nvSpPr>
          <p:spPr>
            <a:xfrm>
              <a:off x="2905473" y="4395219"/>
              <a:ext cx="367450" cy="114682"/>
            </a:xfrm>
            <a:custGeom>
              <a:avLst/>
              <a:gdLst/>
              <a:ahLst/>
              <a:cxnLst/>
              <a:rect l="l" t="t" r="r" b="b"/>
              <a:pathLst>
                <a:path w="2073" h="647" extrusionOk="0">
                  <a:moveTo>
                    <a:pt x="2021" y="0"/>
                  </a:moveTo>
                  <a:lnTo>
                    <a:pt x="0" y="304"/>
                  </a:lnTo>
                  <a:lnTo>
                    <a:pt x="52" y="646"/>
                  </a:lnTo>
                  <a:lnTo>
                    <a:pt x="2073" y="343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77" name="Object 76">
            <a:extLst>
              <a:ext uri="{FF2B5EF4-FFF2-40B4-BE49-F238E27FC236}">
                <a16:creationId xmlns:a16="http://schemas.microsoft.com/office/drawing/2014/main" id="{FEDB5131-571E-493B-A111-B9C53B4EF30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03162861"/>
              </p:ext>
            </p:extLst>
          </p:nvPr>
        </p:nvGraphicFramePr>
        <p:xfrm>
          <a:off x="1437942" y="919734"/>
          <a:ext cx="5926137" cy="3195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216" name="Document" r:id="rId3" imgW="5925852" imgH="3195048" progId="Word.Document.12">
                  <p:embed/>
                </p:oleObj>
              </mc:Choice>
              <mc:Fallback>
                <p:oleObj name="Document" r:id="rId3" imgW="5925852" imgH="3195048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437942" y="919734"/>
                        <a:ext cx="5926137" cy="31956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0440235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5EE0F8D-83BE-4E26-A1A6-0E5F132378B8}"/>
              </a:ext>
            </a:extLst>
          </p:cNvPr>
          <p:cNvSpPr txBox="1">
            <a:spLocks/>
          </p:cNvSpPr>
          <p:nvPr/>
        </p:nvSpPr>
        <p:spPr>
          <a:xfrm rot="16200000">
            <a:off x="-2008223" y="2008225"/>
            <a:ext cx="5143502" cy="112705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b" anchorCtr="0">
            <a:normAutofit fontScale="8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6400" dirty="0">
                <a:solidFill>
                  <a:srgbClr val="FF6D2F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CODE CÀI ĐẶT</a:t>
            </a:r>
          </a:p>
        </p:txBody>
      </p:sp>
      <p:sp>
        <p:nvSpPr>
          <p:cNvPr id="4" name="Google Shape;681;p19">
            <a:extLst>
              <a:ext uri="{FF2B5EF4-FFF2-40B4-BE49-F238E27FC236}">
                <a16:creationId xmlns:a16="http://schemas.microsoft.com/office/drawing/2014/main" id="{0A3F050C-AFF7-43CC-8593-88B12780EF5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27055" y="0"/>
            <a:ext cx="8016944" cy="5847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dirty="0" err="1">
                <a:solidFill>
                  <a:srgbClr val="FF6D2F"/>
                </a:solidFill>
                <a:latin typeface="iCielBC Cubano Normal" panose="00000500000000000000" pitchFamily="50" charset="0"/>
              </a:rPr>
              <a:t>Lấy</a:t>
            </a:r>
            <a:r>
              <a:rPr lang="en-GB" sz="3200" dirty="0">
                <a:solidFill>
                  <a:srgbClr val="FF6D2F"/>
                </a:solidFill>
                <a:latin typeface="iCielBC Cubano Normal" panose="00000500000000000000" pitchFamily="50" charset="0"/>
              </a:rPr>
              <a:t> </a:t>
            </a:r>
            <a:r>
              <a:rPr lang="en-GB" sz="3200" dirty="0" err="1">
                <a:solidFill>
                  <a:srgbClr val="FF6D2F"/>
                </a:solidFill>
                <a:latin typeface="iCielBC Cubano Normal" panose="00000500000000000000" pitchFamily="50" charset="0"/>
              </a:rPr>
              <a:t>ra</a:t>
            </a:r>
            <a:r>
              <a:rPr lang="en-GB" sz="3200" dirty="0">
                <a:solidFill>
                  <a:srgbClr val="FF6D2F"/>
                </a:solidFill>
                <a:latin typeface="iCielBC Cubano Normal" panose="00000500000000000000" pitchFamily="50" charset="0"/>
              </a:rPr>
              <a:t> Order </a:t>
            </a:r>
            <a:r>
              <a:rPr lang="en-GB" sz="3200" dirty="0" err="1">
                <a:solidFill>
                  <a:srgbClr val="FF6D2F"/>
                </a:solidFill>
                <a:latin typeface="iCielBC Cubano Normal" panose="00000500000000000000" pitchFamily="50" charset="0"/>
              </a:rPr>
              <a:t>vừa</a:t>
            </a:r>
            <a:r>
              <a:rPr lang="en-GB" sz="3200" dirty="0">
                <a:solidFill>
                  <a:srgbClr val="FF6D2F"/>
                </a:solidFill>
                <a:latin typeface="iCielBC Cubano Normal" panose="00000500000000000000" pitchFamily="50" charset="0"/>
              </a:rPr>
              <a:t> </a:t>
            </a:r>
            <a:r>
              <a:rPr lang="en-GB" sz="3200" dirty="0" err="1">
                <a:solidFill>
                  <a:srgbClr val="FF6D2F"/>
                </a:solidFill>
                <a:latin typeface="iCielBC Cubano Normal" panose="00000500000000000000" pitchFamily="50" charset="0"/>
              </a:rPr>
              <a:t>tạo</a:t>
            </a:r>
            <a:endParaRPr sz="3200" dirty="0">
              <a:solidFill>
                <a:srgbClr val="FF6D2F"/>
              </a:solidFill>
              <a:latin typeface="iCielBC Cubano Normal" panose="00000500000000000000" pitchFamily="50" charset="0"/>
            </a:endParaRPr>
          </a:p>
        </p:txBody>
      </p:sp>
      <p:grpSp>
        <p:nvGrpSpPr>
          <p:cNvPr id="5" name="Google Shape;60;p15">
            <a:extLst>
              <a:ext uri="{FF2B5EF4-FFF2-40B4-BE49-F238E27FC236}">
                <a16:creationId xmlns:a16="http://schemas.microsoft.com/office/drawing/2014/main" id="{B5CC559D-A2E1-46D7-97C8-A8A325D77046}"/>
              </a:ext>
            </a:extLst>
          </p:cNvPr>
          <p:cNvGrpSpPr/>
          <p:nvPr/>
        </p:nvGrpSpPr>
        <p:grpSpPr>
          <a:xfrm>
            <a:off x="6850689" y="2992600"/>
            <a:ext cx="2293310" cy="2150900"/>
            <a:chOff x="304800" y="1245775"/>
            <a:chExt cx="3603061" cy="3484627"/>
          </a:xfrm>
        </p:grpSpPr>
        <p:sp>
          <p:nvSpPr>
            <p:cNvPr id="6" name="Google Shape;61;p15">
              <a:extLst>
                <a:ext uri="{FF2B5EF4-FFF2-40B4-BE49-F238E27FC236}">
                  <a16:creationId xmlns:a16="http://schemas.microsoft.com/office/drawing/2014/main" id="{BFCBAC1B-B8C4-41FD-8828-20BAE7FB86E9}"/>
                </a:ext>
              </a:extLst>
            </p:cNvPr>
            <p:cNvSpPr/>
            <p:nvPr/>
          </p:nvSpPr>
          <p:spPr>
            <a:xfrm>
              <a:off x="2856196" y="2873496"/>
              <a:ext cx="291584" cy="384461"/>
            </a:xfrm>
            <a:custGeom>
              <a:avLst/>
              <a:gdLst/>
              <a:ahLst/>
              <a:cxnLst/>
              <a:rect l="l" t="t" r="r" b="b"/>
              <a:pathLst>
                <a:path w="1645" h="2169" extrusionOk="0">
                  <a:moveTo>
                    <a:pt x="963" y="2168"/>
                  </a:moveTo>
                  <a:cubicBezTo>
                    <a:pt x="963" y="2168"/>
                    <a:pt x="196" y="1964"/>
                    <a:pt x="96" y="1262"/>
                  </a:cubicBezTo>
                  <a:cubicBezTo>
                    <a:pt x="1" y="560"/>
                    <a:pt x="239" y="52"/>
                    <a:pt x="291" y="26"/>
                  </a:cubicBezTo>
                  <a:cubicBezTo>
                    <a:pt x="343" y="0"/>
                    <a:pt x="1644" y="1297"/>
                    <a:pt x="963" y="2168"/>
                  </a:cubicBezTo>
                  <a:close/>
                </a:path>
              </a:pathLst>
            </a:custGeom>
            <a:solidFill>
              <a:srgbClr val="72B8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62;p15">
              <a:extLst>
                <a:ext uri="{FF2B5EF4-FFF2-40B4-BE49-F238E27FC236}">
                  <a16:creationId xmlns:a16="http://schemas.microsoft.com/office/drawing/2014/main" id="{3B383F7A-6729-473C-80F0-DED7AFAF7B8C}"/>
                </a:ext>
              </a:extLst>
            </p:cNvPr>
            <p:cNvSpPr/>
            <p:nvPr/>
          </p:nvSpPr>
          <p:spPr>
            <a:xfrm>
              <a:off x="3197411" y="2806671"/>
              <a:ext cx="384466" cy="211462"/>
            </a:xfrm>
            <a:custGeom>
              <a:avLst/>
              <a:gdLst/>
              <a:ahLst/>
              <a:cxnLst/>
              <a:rect l="l" t="t" r="r" b="b"/>
              <a:pathLst>
                <a:path w="2169" h="1193" extrusionOk="0">
                  <a:moveTo>
                    <a:pt x="1" y="898"/>
                  </a:moveTo>
                  <a:cubicBezTo>
                    <a:pt x="1" y="898"/>
                    <a:pt x="313" y="165"/>
                    <a:pt x="1016" y="83"/>
                  </a:cubicBezTo>
                  <a:cubicBezTo>
                    <a:pt x="1722" y="0"/>
                    <a:pt x="2130" y="217"/>
                    <a:pt x="2156" y="269"/>
                  </a:cubicBezTo>
                  <a:cubicBezTo>
                    <a:pt x="2169" y="299"/>
                    <a:pt x="1852" y="794"/>
                    <a:pt x="1315" y="1023"/>
                  </a:cubicBezTo>
                  <a:cubicBezTo>
                    <a:pt x="924" y="1188"/>
                    <a:pt x="356" y="1192"/>
                    <a:pt x="1" y="89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63;p15">
              <a:extLst>
                <a:ext uri="{FF2B5EF4-FFF2-40B4-BE49-F238E27FC236}">
                  <a16:creationId xmlns:a16="http://schemas.microsoft.com/office/drawing/2014/main" id="{59E2E29F-7F15-4CF7-AEF2-59B34B4596AC}"/>
                </a:ext>
              </a:extLst>
            </p:cNvPr>
            <p:cNvSpPr/>
            <p:nvPr/>
          </p:nvSpPr>
          <p:spPr>
            <a:xfrm>
              <a:off x="2990732" y="2585281"/>
              <a:ext cx="302220" cy="373648"/>
            </a:xfrm>
            <a:custGeom>
              <a:avLst/>
              <a:gdLst/>
              <a:ahLst/>
              <a:cxnLst/>
              <a:rect l="l" t="t" r="r" b="b"/>
              <a:pathLst>
                <a:path w="1705" h="2108" extrusionOk="0">
                  <a:moveTo>
                    <a:pt x="1093" y="2108"/>
                  </a:moveTo>
                  <a:cubicBezTo>
                    <a:pt x="1093" y="2108"/>
                    <a:pt x="313" y="1969"/>
                    <a:pt x="157" y="1275"/>
                  </a:cubicBezTo>
                  <a:cubicBezTo>
                    <a:pt x="1" y="581"/>
                    <a:pt x="200" y="61"/>
                    <a:pt x="252" y="31"/>
                  </a:cubicBezTo>
                  <a:cubicBezTo>
                    <a:pt x="300" y="0"/>
                    <a:pt x="1705" y="1188"/>
                    <a:pt x="1093" y="2108"/>
                  </a:cubicBezTo>
                  <a:close/>
                </a:path>
              </a:pathLst>
            </a:custGeom>
            <a:solidFill>
              <a:srgbClr val="72B8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64;p15">
              <a:extLst>
                <a:ext uri="{FF2B5EF4-FFF2-40B4-BE49-F238E27FC236}">
                  <a16:creationId xmlns:a16="http://schemas.microsoft.com/office/drawing/2014/main" id="{6FC9613A-96F0-4F33-A869-2A37009B2C7A}"/>
                </a:ext>
              </a:extLst>
            </p:cNvPr>
            <p:cNvSpPr/>
            <p:nvPr/>
          </p:nvSpPr>
          <p:spPr>
            <a:xfrm>
              <a:off x="3022993" y="3137072"/>
              <a:ext cx="395988" cy="195332"/>
            </a:xfrm>
            <a:custGeom>
              <a:avLst/>
              <a:gdLst/>
              <a:ahLst/>
              <a:cxnLst/>
              <a:rect l="l" t="t" r="r" b="b"/>
              <a:pathLst>
                <a:path w="2234" h="1102" extrusionOk="0">
                  <a:moveTo>
                    <a:pt x="1" y="677"/>
                  </a:moveTo>
                  <a:cubicBezTo>
                    <a:pt x="1" y="677"/>
                    <a:pt x="417" y="1"/>
                    <a:pt x="1128" y="22"/>
                  </a:cubicBezTo>
                  <a:cubicBezTo>
                    <a:pt x="1835" y="44"/>
                    <a:pt x="2208" y="326"/>
                    <a:pt x="2225" y="382"/>
                  </a:cubicBezTo>
                  <a:cubicBezTo>
                    <a:pt x="2234" y="412"/>
                    <a:pt x="1848" y="850"/>
                    <a:pt x="1280" y="998"/>
                  </a:cubicBezTo>
                  <a:cubicBezTo>
                    <a:pt x="868" y="1102"/>
                    <a:pt x="309" y="1019"/>
                    <a:pt x="1" y="67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65;p15">
              <a:extLst>
                <a:ext uri="{FF2B5EF4-FFF2-40B4-BE49-F238E27FC236}">
                  <a16:creationId xmlns:a16="http://schemas.microsoft.com/office/drawing/2014/main" id="{0590A49F-4893-4060-8566-EDB7260D2262}"/>
                </a:ext>
              </a:extLst>
            </p:cNvPr>
            <p:cNvSpPr/>
            <p:nvPr/>
          </p:nvSpPr>
          <p:spPr>
            <a:xfrm>
              <a:off x="3366511" y="2440110"/>
              <a:ext cx="384466" cy="211462"/>
            </a:xfrm>
            <a:custGeom>
              <a:avLst/>
              <a:gdLst/>
              <a:ahLst/>
              <a:cxnLst/>
              <a:rect l="l" t="t" r="r" b="b"/>
              <a:pathLst>
                <a:path w="2169" h="1193" extrusionOk="0">
                  <a:moveTo>
                    <a:pt x="1" y="898"/>
                  </a:moveTo>
                  <a:cubicBezTo>
                    <a:pt x="1" y="898"/>
                    <a:pt x="313" y="165"/>
                    <a:pt x="1015" y="82"/>
                  </a:cubicBezTo>
                  <a:cubicBezTo>
                    <a:pt x="1718" y="0"/>
                    <a:pt x="2130" y="217"/>
                    <a:pt x="2156" y="269"/>
                  </a:cubicBezTo>
                  <a:cubicBezTo>
                    <a:pt x="2169" y="299"/>
                    <a:pt x="1852" y="793"/>
                    <a:pt x="1310" y="1023"/>
                  </a:cubicBezTo>
                  <a:cubicBezTo>
                    <a:pt x="924" y="1184"/>
                    <a:pt x="356" y="1192"/>
                    <a:pt x="1" y="89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66;p15">
              <a:extLst>
                <a:ext uri="{FF2B5EF4-FFF2-40B4-BE49-F238E27FC236}">
                  <a16:creationId xmlns:a16="http://schemas.microsoft.com/office/drawing/2014/main" id="{771817F8-9E97-4A6E-8D3B-6318867BC0A9}"/>
                </a:ext>
              </a:extLst>
            </p:cNvPr>
            <p:cNvSpPr/>
            <p:nvPr/>
          </p:nvSpPr>
          <p:spPr>
            <a:xfrm>
              <a:off x="3160542" y="2218721"/>
              <a:ext cx="301511" cy="373648"/>
            </a:xfrm>
            <a:custGeom>
              <a:avLst/>
              <a:gdLst/>
              <a:ahLst/>
              <a:cxnLst/>
              <a:rect l="l" t="t" r="r" b="b"/>
              <a:pathLst>
                <a:path w="1701" h="2108" extrusionOk="0">
                  <a:moveTo>
                    <a:pt x="1089" y="2108"/>
                  </a:moveTo>
                  <a:cubicBezTo>
                    <a:pt x="1089" y="2108"/>
                    <a:pt x="309" y="1969"/>
                    <a:pt x="153" y="1275"/>
                  </a:cubicBezTo>
                  <a:cubicBezTo>
                    <a:pt x="1" y="586"/>
                    <a:pt x="196" y="57"/>
                    <a:pt x="248" y="31"/>
                  </a:cubicBezTo>
                  <a:cubicBezTo>
                    <a:pt x="296" y="0"/>
                    <a:pt x="1700" y="1188"/>
                    <a:pt x="1089" y="210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67;p15">
              <a:extLst>
                <a:ext uri="{FF2B5EF4-FFF2-40B4-BE49-F238E27FC236}">
                  <a16:creationId xmlns:a16="http://schemas.microsoft.com/office/drawing/2014/main" id="{F1A4B7ED-F724-4EFD-BBF2-F4B8BFA10524}"/>
                </a:ext>
              </a:extLst>
            </p:cNvPr>
            <p:cNvSpPr/>
            <p:nvPr/>
          </p:nvSpPr>
          <p:spPr>
            <a:xfrm>
              <a:off x="3507251" y="1951245"/>
              <a:ext cx="352206" cy="259143"/>
            </a:xfrm>
            <a:custGeom>
              <a:avLst/>
              <a:gdLst/>
              <a:ahLst/>
              <a:cxnLst/>
              <a:rect l="l" t="t" r="r" b="b"/>
              <a:pathLst>
                <a:path w="1987" h="1462" extrusionOk="0">
                  <a:moveTo>
                    <a:pt x="0" y="1254"/>
                  </a:moveTo>
                  <a:cubicBezTo>
                    <a:pt x="0" y="1254"/>
                    <a:pt x="143" y="469"/>
                    <a:pt x="811" y="235"/>
                  </a:cubicBezTo>
                  <a:cubicBezTo>
                    <a:pt x="1479" y="1"/>
                    <a:pt x="1930" y="126"/>
                    <a:pt x="1964" y="174"/>
                  </a:cubicBezTo>
                  <a:cubicBezTo>
                    <a:pt x="1986" y="200"/>
                    <a:pt x="1782" y="746"/>
                    <a:pt x="1305" y="1089"/>
                  </a:cubicBezTo>
                  <a:cubicBezTo>
                    <a:pt x="963" y="1332"/>
                    <a:pt x="412" y="1462"/>
                    <a:pt x="0" y="125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68;p15">
              <a:extLst>
                <a:ext uri="{FF2B5EF4-FFF2-40B4-BE49-F238E27FC236}">
                  <a16:creationId xmlns:a16="http://schemas.microsoft.com/office/drawing/2014/main" id="{90B30638-EAB0-4594-B4AB-FCFC0B04704B}"/>
                </a:ext>
              </a:extLst>
            </p:cNvPr>
            <p:cNvSpPr/>
            <p:nvPr/>
          </p:nvSpPr>
          <p:spPr>
            <a:xfrm>
              <a:off x="3245092" y="1835144"/>
              <a:ext cx="317641" cy="340679"/>
            </a:xfrm>
            <a:custGeom>
              <a:avLst/>
              <a:gdLst/>
              <a:ahLst/>
              <a:cxnLst/>
              <a:rect l="l" t="t" r="r" b="b"/>
              <a:pathLst>
                <a:path w="1792" h="1922" extrusionOk="0">
                  <a:moveTo>
                    <a:pt x="1397" y="1887"/>
                  </a:moveTo>
                  <a:cubicBezTo>
                    <a:pt x="1397" y="1887"/>
                    <a:pt x="603" y="1922"/>
                    <a:pt x="304" y="1280"/>
                  </a:cubicBezTo>
                  <a:cubicBezTo>
                    <a:pt x="1" y="634"/>
                    <a:pt x="83" y="79"/>
                    <a:pt x="122" y="40"/>
                  </a:cubicBezTo>
                  <a:cubicBezTo>
                    <a:pt x="166" y="1"/>
                    <a:pt x="1791" y="859"/>
                    <a:pt x="1397" y="188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69;p15">
              <a:extLst>
                <a:ext uri="{FF2B5EF4-FFF2-40B4-BE49-F238E27FC236}">
                  <a16:creationId xmlns:a16="http://schemas.microsoft.com/office/drawing/2014/main" id="{C2A0AFAC-7C24-4862-9EBF-86741DC1C1B8}"/>
                </a:ext>
              </a:extLst>
            </p:cNvPr>
            <p:cNvSpPr/>
            <p:nvPr/>
          </p:nvSpPr>
          <p:spPr>
            <a:xfrm>
              <a:off x="3436527" y="1366485"/>
              <a:ext cx="239117" cy="444372"/>
            </a:xfrm>
            <a:custGeom>
              <a:avLst/>
              <a:gdLst/>
              <a:ahLst/>
              <a:cxnLst/>
              <a:rect l="l" t="t" r="r" b="b"/>
              <a:pathLst>
                <a:path w="1349" h="2507" extrusionOk="0">
                  <a:moveTo>
                    <a:pt x="737" y="2506"/>
                  </a:moveTo>
                  <a:cubicBezTo>
                    <a:pt x="737" y="2506"/>
                    <a:pt x="0" y="2012"/>
                    <a:pt x="156" y="1236"/>
                  </a:cubicBezTo>
                  <a:cubicBezTo>
                    <a:pt x="308" y="460"/>
                    <a:pt x="746" y="13"/>
                    <a:pt x="811" y="4"/>
                  </a:cubicBezTo>
                  <a:cubicBezTo>
                    <a:pt x="850" y="0"/>
                    <a:pt x="1288" y="620"/>
                    <a:pt x="1327" y="1301"/>
                  </a:cubicBezTo>
                  <a:cubicBezTo>
                    <a:pt x="1349" y="1747"/>
                    <a:pt x="1145" y="2246"/>
                    <a:pt x="737" y="250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70;p15">
              <a:extLst>
                <a:ext uri="{FF2B5EF4-FFF2-40B4-BE49-F238E27FC236}">
                  <a16:creationId xmlns:a16="http://schemas.microsoft.com/office/drawing/2014/main" id="{87476785-4914-4C5E-A7B0-F01DDF1BBB8D}"/>
                </a:ext>
              </a:extLst>
            </p:cNvPr>
            <p:cNvSpPr/>
            <p:nvPr/>
          </p:nvSpPr>
          <p:spPr>
            <a:xfrm>
              <a:off x="2923908" y="1764419"/>
              <a:ext cx="657262" cy="1627887"/>
            </a:xfrm>
            <a:custGeom>
              <a:avLst/>
              <a:gdLst/>
              <a:ahLst/>
              <a:cxnLst/>
              <a:rect l="l" t="t" r="r" b="b"/>
              <a:pathLst>
                <a:path w="3708" h="9184" extrusionOk="0">
                  <a:moveTo>
                    <a:pt x="3595" y="1"/>
                  </a:moveTo>
                  <a:cubicBezTo>
                    <a:pt x="3205" y="4922"/>
                    <a:pt x="9" y="9102"/>
                    <a:pt x="0" y="9115"/>
                  </a:cubicBezTo>
                  <a:lnTo>
                    <a:pt x="91" y="9184"/>
                  </a:lnTo>
                  <a:cubicBezTo>
                    <a:pt x="100" y="9171"/>
                    <a:pt x="3313" y="4965"/>
                    <a:pt x="3707" y="14"/>
                  </a:cubicBezTo>
                  <a:lnTo>
                    <a:pt x="359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71;p15">
              <a:extLst>
                <a:ext uri="{FF2B5EF4-FFF2-40B4-BE49-F238E27FC236}">
                  <a16:creationId xmlns:a16="http://schemas.microsoft.com/office/drawing/2014/main" id="{DC88F325-F42A-413A-8079-E526DAA2D009}"/>
                </a:ext>
              </a:extLst>
            </p:cNvPr>
            <p:cNvSpPr/>
            <p:nvPr/>
          </p:nvSpPr>
          <p:spPr>
            <a:xfrm>
              <a:off x="1376124" y="2851871"/>
              <a:ext cx="292116" cy="384461"/>
            </a:xfrm>
            <a:custGeom>
              <a:avLst/>
              <a:gdLst/>
              <a:ahLst/>
              <a:cxnLst/>
              <a:rect l="l" t="t" r="r" b="b"/>
              <a:pathLst>
                <a:path w="1648" h="2169" extrusionOk="0">
                  <a:moveTo>
                    <a:pt x="685" y="2169"/>
                  </a:moveTo>
                  <a:cubicBezTo>
                    <a:pt x="685" y="2169"/>
                    <a:pt x="1448" y="1965"/>
                    <a:pt x="1548" y="1263"/>
                  </a:cubicBezTo>
                  <a:cubicBezTo>
                    <a:pt x="1648" y="565"/>
                    <a:pt x="1409" y="53"/>
                    <a:pt x="1357" y="27"/>
                  </a:cubicBezTo>
                  <a:cubicBezTo>
                    <a:pt x="1305" y="1"/>
                    <a:pt x="0" y="1302"/>
                    <a:pt x="685" y="216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72;p15">
              <a:extLst>
                <a:ext uri="{FF2B5EF4-FFF2-40B4-BE49-F238E27FC236}">
                  <a16:creationId xmlns:a16="http://schemas.microsoft.com/office/drawing/2014/main" id="{16EC6DB4-2C78-40BD-ADE8-F62B1C1449DA}"/>
                </a:ext>
              </a:extLst>
            </p:cNvPr>
            <p:cNvSpPr/>
            <p:nvPr/>
          </p:nvSpPr>
          <p:spPr>
            <a:xfrm>
              <a:off x="942560" y="2785046"/>
              <a:ext cx="384466" cy="211639"/>
            </a:xfrm>
            <a:custGeom>
              <a:avLst/>
              <a:gdLst/>
              <a:ahLst/>
              <a:cxnLst/>
              <a:rect l="l" t="t" r="r" b="b"/>
              <a:pathLst>
                <a:path w="2169" h="1194" extrusionOk="0">
                  <a:moveTo>
                    <a:pt x="2169" y="903"/>
                  </a:moveTo>
                  <a:cubicBezTo>
                    <a:pt x="2169" y="903"/>
                    <a:pt x="1857" y="170"/>
                    <a:pt x="1154" y="83"/>
                  </a:cubicBezTo>
                  <a:cubicBezTo>
                    <a:pt x="448" y="1"/>
                    <a:pt x="40" y="222"/>
                    <a:pt x="14" y="274"/>
                  </a:cubicBezTo>
                  <a:cubicBezTo>
                    <a:pt x="1" y="304"/>
                    <a:pt x="317" y="794"/>
                    <a:pt x="855" y="1024"/>
                  </a:cubicBezTo>
                  <a:cubicBezTo>
                    <a:pt x="1245" y="1189"/>
                    <a:pt x="1809" y="1193"/>
                    <a:pt x="2169" y="90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73;p15">
              <a:extLst>
                <a:ext uri="{FF2B5EF4-FFF2-40B4-BE49-F238E27FC236}">
                  <a16:creationId xmlns:a16="http://schemas.microsoft.com/office/drawing/2014/main" id="{A451017D-AF76-4ED9-AA4F-B684B104247C}"/>
                </a:ext>
              </a:extLst>
            </p:cNvPr>
            <p:cNvSpPr/>
            <p:nvPr/>
          </p:nvSpPr>
          <p:spPr>
            <a:xfrm>
              <a:off x="1231662" y="2563833"/>
              <a:ext cx="301333" cy="374357"/>
            </a:xfrm>
            <a:custGeom>
              <a:avLst/>
              <a:gdLst/>
              <a:ahLst/>
              <a:cxnLst/>
              <a:rect l="l" t="t" r="r" b="b"/>
              <a:pathLst>
                <a:path w="1700" h="2112" extrusionOk="0">
                  <a:moveTo>
                    <a:pt x="612" y="2112"/>
                  </a:moveTo>
                  <a:cubicBezTo>
                    <a:pt x="612" y="2112"/>
                    <a:pt x="1392" y="1969"/>
                    <a:pt x="1548" y="1279"/>
                  </a:cubicBezTo>
                  <a:cubicBezTo>
                    <a:pt x="1700" y="585"/>
                    <a:pt x="1505" y="61"/>
                    <a:pt x="1453" y="30"/>
                  </a:cubicBezTo>
                  <a:cubicBezTo>
                    <a:pt x="1405" y="0"/>
                    <a:pt x="0" y="1192"/>
                    <a:pt x="612" y="211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74;p15">
              <a:extLst>
                <a:ext uri="{FF2B5EF4-FFF2-40B4-BE49-F238E27FC236}">
                  <a16:creationId xmlns:a16="http://schemas.microsoft.com/office/drawing/2014/main" id="{4B4A5E3C-BEED-42AC-A424-52F2072E4E1F}"/>
                </a:ext>
              </a:extLst>
            </p:cNvPr>
            <p:cNvSpPr/>
            <p:nvPr/>
          </p:nvSpPr>
          <p:spPr>
            <a:xfrm>
              <a:off x="1105634" y="3115624"/>
              <a:ext cx="395988" cy="195332"/>
            </a:xfrm>
            <a:custGeom>
              <a:avLst/>
              <a:gdLst/>
              <a:ahLst/>
              <a:cxnLst/>
              <a:rect l="l" t="t" r="r" b="b"/>
              <a:pathLst>
                <a:path w="2234" h="1102" extrusionOk="0">
                  <a:moveTo>
                    <a:pt x="2233" y="681"/>
                  </a:moveTo>
                  <a:cubicBezTo>
                    <a:pt x="2233" y="681"/>
                    <a:pt x="1812" y="0"/>
                    <a:pt x="1106" y="22"/>
                  </a:cubicBezTo>
                  <a:cubicBezTo>
                    <a:pt x="399" y="48"/>
                    <a:pt x="26" y="325"/>
                    <a:pt x="9" y="382"/>
                  </a:cubicBezTo>
                  <a:cubicBezTo>
                    <a:pt x="0" y="416"/>
                    <a:pt x="386" y="854"/>
                    <a:pt x="954" y="997"/>
                  </a:cubicBezTo>
                  <a:cubicBezTo>
                    <a:pt x="1366" y="1101"/>
                    <a:pt x="1925" y="1023"/>
                    <a:pt x="2233" y="68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75;p15">
              <a:extLst>
                <a:ext uri="{FF2B5EF4-FFF2-40B4-BE49-F238E27FC236}">
                  <a16:creationId xmlns:a16="http://schemas.microsoft.com/office/drawing/2014/main" id="{0950F600-6F92-4986-BFE1-875AC9F8372E}"/>
                </a:ext>
              </a:extLst>
            </p:cNvPr>
            <p:cNvSpPr/>
            <p:nvPr/>
          </p:nvSpPr>
          <p:spPr>
            <a:xfrm>
              <a:off x="773637" y="2418485"/>
              <a:ext cx="384289" cy="211462"/>
            </a:xfrm>
            <a:custGeom>
              <a:avLst/>
              <a:gdLst/>
              <a:ahLst/>
              <a:cxnLst/>
              <a:rect l="l" t="t" r="r" b="b"/>
              <a:pathLst>
                <a:path w="2168" h="1193" extrusionOk="0">
                  <a:moveTo>
                    <a:pt x="2168" y="902"/>
                  </a:moveTo>
                  <a:cubicBezTo>
                    <a:pt x="2168" y="902"/>
                    <a:pt x="1856" y="170"/>
                    <a:pt x="1153" y="83"/>
                  </a:cubicBezTo>
                  <a:cubicBezTo>
                    <a:pt x="447" y="1"/>
                    <a:pt x="39" y="222"/>
                    <a:pt x="13" y="274"/>
                  </a:cubicBezTo>
                  <a:cubicBezTo>
                    <a:pt x="0" y="304"/>
                    <a:pt x="317" y="798"/>
                    <a:pt x="854" y="1024"/>
                  </a:cubicBezTo>
                  <a:cubicBezTo>
                    <a:pt x="1244" y="1189"/>
                    <a:pt x="1812" y="1193"/>
                    <a:pt x="2168" y="90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76;p15">
              <a:extLst>
                <a:ext uri="{FF2B5EF4-FFF2-40B4-BE49-F238E27FC236}">
                  <a16:creationId xmlns:a16="http://schemas.microsoft.com/office/drawing/2014/main" id="{E518B74B-2F3C-45A1-B562-6B648C27CA77}"/>
                </a:ext>
              </a:extLst>
            </p:cNvPr>
            <p:cNvSpPr/>
            <p:nvPr/>
          </p:nvSpPr>
          <p:spPr>
            <a:xfrm>
              <a:off x="1062562" y="2197096"/>
              <a:ext cx="301334" cy="374535"/>
            </a:xfrm>
            <a:custGeom>
              <a:avLst/>
              <a:gdLst/>
              <a:ahLst/>
              <a:cxnLst/>
              <a:rect l="l" t="t" r="r" b="b"/>
              <a:pathLst>
                <a:path w="1700" h="2113" extrusionOk="0">
                  <a:moveTo>
                    <a:pt x="612" y="2112"/>
                  </a:moveTo>
                  <a:cubicBezTo>
                    <a:pt x="612" y="2112"/>
                    <a:pt x="1392" y="1974"/>
                    <a:pt x="1548" y="1280"/>
                  </a:cubicBezTo>
                  <a:cubicBezTo>
                    <a:pt x="1700" y="586"/>
                    <a:pt x="1505" y="62"/>
                    <a:pt x="1453" y="31"/>
                  </a:cubicBezTo>
                  <a:cubicBezTo>
                    <a:pt x="1405" y="1"/>
                    <a:pt x="0" y="1193"/>
                    <a:pt x="612" y="211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77;p15">
              <a:extLst>
                <a:ext uri="{FF2B5EF4-FFF2-40B4-BE49-F238E27FC236}">
                  <a16:creationId xmlns:a16="http://schemas.microsoft.com/office/drawing/2014/main" id="{3837DDD3-70BC-4949-9F5B-8BFD58DD6215}"/>
                </a:ext>
              </a:extLst>
            </p:cNvPr>
            <p:cNvSpPr/>
            <p:nvPr/>
          </p:nvSpPr>
          <p:spPr>
            <a:xfrm>
              <a:off x="665158" y="1930506"/>
              <a:ext cx="352206" cy="259143"/>
            </a:xfrm>
            <a:custGeom>
              <a:avLst/>
              <a:gdLst/>
              <a:ahLst/>
              <a:cxnLst/>
              <a:rect l="l" t="t" r="r" b="b"/>
              <a:pathLst>
                <a:path w="1987" h="1462" extrusionOk="0">
                  <a:moveTo>
                    <a:pt x="1987" y="1249"/>
                  </a:moveTo>
                  <a:cubicBezTo>
                    <a:pt x="1987" y="1249"/>
                    <a:pt x="1843" y="469"/>
                    <a:pt x="1176" y="235"/>
                  </a:cubicBezTo>
                  <a:cubicBezTo>
                    <a:pt x="508" y="0"/>
                    <a:pt x="57" y="126"/>
                    <a:pt x="22" y="170"/>
                  </a:cubicBezTo>
                  <a:cubicBezTo>
                    <a:pt x="1" y="196"/>
                    <a:pt x="205" y="746"/>
                    <a:pt x="681" y="1089"/>
                  </a:cubicBezTo>
                  <a:cubicBezTo>
                    <a:pt x="1024" y="1332"/>
                    <a:pt x="1575" y="1462"/>
                    <a:pt x="1987" y="124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78;p15">
              <a:extLst>
                <a:ext uri="{FF2B5EF4-FFF2-40B4-BE49-F238E27FC236}">
                  <a16:creationId xmlns:a16="http://schemas.microsoft.com/office/drawing/2014/main" id="{35057279-AD07-4D58-AD14-657C6CE0E49B}"/>
                </a:ext>
              </a:extLst>
            </p:cNvPr>
            <p:cNvSpPr/>
            <p:nvPr/>
          </p:nvSpPr>
          <p:spPr>
            <a:xfrm>
              <a:off x="961881" y="1813696"/>
              <a:ext cx="317464" cy="340679"/>
            </a:xfrm>
            <a:custGeom>
              <a:avLst/>
              <a:gdLst/>
              <a:ahLst/>
              <a:cxnLst/>
              <a:rect l="l" t="t" r="r" b="b"/>
              <a:pathLst>
                <a:path w="1791" h="1922" extrusionOk="0">
                  <a:moveTo>
                    <a:pt x="395" y="1886"/>
                  </a:moveTo>
                  <a:cubicBezTo>
                    <a:pt x="395" y="1886"/>
                    <a:pt x="1188" y="1921"/>
                    <a:pt x="1488" y="1279"/>
                  </a:cubicBezTo>
                  <a:cubicBezTo>
                    <a:pt x="1791" y="638"/>
                    <a:pt x="1709" y="83"/>
                    <a:pt x="1670" y="44"/>
                  </a:cubicBezTo>
                  <a:cubicBezTo>
                    <a:pt x="1626" y="0"/>
                    <a:pt x="0" y="859"/>
                    <a:pt x="395" y="188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79;p15">
              <a:extLst>
                <a:ext uri="{FF2B5EF4-FFF2-40B4-BE49-F238E27FC236}">
                  <a16:creationId xmlns:a16="http://schemas.microsoft.com/office/drawing/2014/main" id="{D0B0B4B7-50F6-40CE-AF2E-0880E89F1170}"/>
                </a:ext>
              </a:extLst>
            </p:cNvPr>
            <p:cNvSpPr/>
            <p:nvPr/>
          </p:nvSpPr>
          <p:spPr>
            <a:xfrm>
              <a:off x="848793" y="1345569"/>
              <a:ext cx="239294" cy="444549"/>
            </a:xfrm>
            <a:custGeom>
              <a:avLst/>
              <a:gdLst/>
              <a:ahLst/>
              <a:cxnLst/>
              <a:rect l="l" t="t" r="r" b="b"/>
              <a:pathLst>
                <a:path w="1350" h="2508" extrusionOk="0">
                  <a:moveTo>
                    <a:pt x="612" y="2507"/>
                  </a:moveTo>
                  <a:cubicBezTo>
                    <a:pt x="612" y="2507"/>
                    <a:pt x="1349" y="2013"/>
                    <a:pt x="1193" y="1237"/>
                  </a:cubicBezTo>
                  <a:cubicBezTo>
                    <a:pt x="1042" y="461"/>
                    <a:pt x="604" y="10"/>
                    <a:pt x="539" y="1"/>
                  </a:cubicBezTo>
                  <a:cubicBezTo>
                    <a:pt x="500" y="1"/>
                    <a:pt x="62" y="621"/>
                    <a:pt x="23" y="1302"/>
                  </a:cubicBezTo>
                  <a:cubicBezTo>
                    <a:pt x="1" y="1744"/>
                    <a:pt x="200" y="2243"/>
                    <a:pt x="612" y="250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80;p15">
              <a:extLst>
                <a:ext uri="{FF2B5EF4-FFF2-40B4-BE49-F238E27FC236}">
                  <a16:creationId xmlns:a16="http://schemas.microsoft.com/office/drawing/2014/main" id="{FE809745-32FC-4816-9C1D-66B8ABDC3CF3}"/>
                </a:ext>
              </a:extLst>
            </p:cNvPr>
            <p:cNvSpPr/>
            <p:nvPr/>
          </p:nvSpPr>
          <p:spPr>
            <a:xfrm>
              <a:off x="943447" y="1743681"/>
              <a:ext cx="657262" cy="1627178"/>
            </a:xfrm>
            <a:custGeom>
              <a:avLst/>
              <a:gdLst/>
              <a:ahLst/>
              <a:cxnLst/>
              <a:rect l="l" t="t" r="r" b="b"/>
              <a:pathLst>
                <a:path w="3708" h="9180" extrusionOk="0">
                  <a:moveTo>
                    <a:pt x="113" y="1"/>
                  </a:moveTo>
                  <a:lnTo>
                    <a:pt x="0" y="10"/>
                  </a:lnTo>
                  <a:cubicBezTo>
                    <a:pt x="391" y="4961"/>
                    <a:pt x="3603" y="9167"/>
                    <a:pt x="3616" y="9180"/>
                  </a:cubicBezTo>
                  <a:lnTo>
                    <a:pt x="3707" y="9110"/>
                  </a:lnTo>
                  <a:cubicBezTo>
                    <a:pt x="3699" y="9097"/>
                    <a:pt x="503" y="4918"/>
                    <a:pt x="11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81;p15">
              <a:extLst>
                <a:ext uri="{FF2B5EF4-FFF2-40B4-BE49-F238E27FC236}">
                  <a16:creationId xmlns:a16="http://schemas.microsoft.com/office/drawing/2014/main" id="{391C316B-DF3D-45C5-8E00-1B1F97D6E4CB}"/>
                </a:ext>
              </a:extLst>
            </p:cNvPr>
            <p:cNvSpPr/>
            <p:nvPr/>
          </p:nvSpPr>
          <p:spPr>
            <a:xfrm>
              <a:off x="3069965" y="3403839"/>
              <a:ext cx="768578" cy="913914"/>
            </a:xfrm>
            <a:custGeom>
              <a:avLst/>
              <a:gdLst/>
              <a:ahLst/>
              <a:cxnLst/>
              <a:rect l="l" t="t" r="r" b="b"/>
              <a:pathLst>
                <a:path w="4336" h="5156" extrusionOk="0">
                  <a:moveTo>
                    <a:pt x="581" y="4774"/>
                  </a:moveTo>
                  <a:cubicBezTo>
                    <a:pt x="581" y="4774"/>
                    <a:pt x="0" y="3776"/>
                    <a:pt x="482" y="2502"/>
                  </a:cubicBezTo>
                  <a:cubicBezTo>
                    <a:pt x="1427" y="0"/>
                    <a:pt x="4336" y="989"/>
                    <a:pt x="2753" y="3776"/>
                  </a:cubicBezTo>
                  <a:cubicBezTo>
                    <a:pt x="1969" y="5155"/>
                    <a:pt x="642" y="4748"/>
                    <a:pt x="581" y="477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82;p15">
              <a:extLst>
                <a:ext uri="{FF2B5EF4-FFF2-40B4-BE49-F238E27FC236}">
                  <a16:creationId xmlns:a16="http://schemas.microsoft.com/office/drawing/2014/main" id="{8E4AB4B9-F47D-4F8A-8260-A5F6921AE48F}"/>
                </a:ext>
              </a:extLst>
            </p:cNvPr>
            <p:cNvSpPr/>
            <p:nvPr/>
          </p:nvSpPr>
          <p:spPr>
            <a:xfrm>
              <a:off x="3182876" y="3684963"/>
              <a:ext cx="389075" cy="472910"/>
            </a:xfrm>
            <a:custGeom>
              <a:avLst/>
              <a:gdLst/>
              <a:ahLst/>
              <a:cxnLst/>
              <a:rect l="l" t="t" r="r" b="b"/>
              <a:pathLst>
                <a:path w="2195" h="2668" extrusionOk="0">
                  <a:moveTo>
                    <a:pt x="239" y="2667"/>
                  </a:moveTo>
                  <a:cubicBezTo>
                    <a:pt x="239" y="2667"/>
                    <a:pt x="287" y="2542"/>
                    <a:pt x="404" y="2294"/>
                  </a:cubicBezTo>
                  <a:cubicBezTo>
                    <a:pt x="386" y="2299"/>
                    <a:pt x="334" y="2286"/>
                    <a:pt x="226" y="2130"/>
                  </a:cubicBezTo>
                  <a:cubicBezTo>
                    <a:pt x="105" y="1948"/>
                    <a:pt x="1" y="1592"/>
                    <a:pt x="1" y="1592"/>
                  </a:cubicBezTo>
                  <a:lnTo>
                    <a:pt x="404" y="2290"/>
                  </a:lnTo>
                  <a:cubicBezTo>
                    <a:pt x="469" y="2160"/>
                    <a:pt x="547" y="1995"/>
                    <a:pt x="655" y="1796"/>
                  </a:cubicBezTo>
                  <a:cubicBezTo>
                    <a:pt x="621" y="1774"/>
                    <a:pt x="573" y="1692"/>
                    <a:pt x="521" y="1488"/>
                  </a:cubicBezTo>
                  <a:cubicBezTo>
                    <a:pt x="438" y="1176"/>
                    <a:pt x="473" y="617"/>
                    <a:pt x="473" y="617"/>
                  </a:cubicBezTo>
                  <a:lnTo>
                    <a:pt x="681" y="1753"/>
                  </a:lnTo>
                  <a:cubicBezTo>
                    <a:pt x="759" y="1609"/>
                    <a:pt x="850" y="1445"/>
                    <a:pt x="954" y="1263"/>
                  </a:cubicBezTo>
                  <a:cubicBezTo>
                    <a:pt x="976" y="1228"/>
                    <a:pt x="998" y="1189"/>
                    <a:pt x="1019" y="1154"/>
                  </a:cubicBezTo>
                  <a:cubicBezTo>
                    <a:pt x="989" y="1111"/>
                    <a:pt x="954" y="1028"/>
                    <a:pt x="911" y="872"/>
                  </a:cubicBezTo>
                  <a:cubicBezTo>
                    <a:pt x="829" y="560"/>
                    <a:pt x="868" y="1"/>
                    <a:pt x="868" y="1"/>
                  </a:cubicBezTo>
                  <a:lnTo>
                    <a:pt x="1063" y="1085"/>
                  </a:lnTo>
                  <a:cubicBezTo>
                    <a:pt x="1553" y="287"/>
                    <a:pt x="1848" y="70"/>
                    <a:pt x="1848" y="70"/>
                  </a:cubicBezTo>
                  <a:cubicBezTo>
                    <a:pt x="1848" y="70"/>
                    <a:pt x="1531" y="526"/>
                    <a:pt x="1102" y="1215"/>
                  </a:cubicBezTo>
                  <a:lnTo>
                    <a:pt x="2194" y="877"/>
                  </a:lnTo>
                  <a:cubicBezTo>
                    <a:pt x="2194" y="877"/>
                    <a:pt x="1713" y="1167"/>
                    <a:pt x="1401" y="1237"/>
                  </a:cubicBezTo>
                  <a:cubicBezTo>
                    <a:pt x="1206" y="1280"/>
                    <a:pt x="1111" y="1276"/>
                    <a:pt x="1072" y="1263"/>
                  </a:cubicBezTo>
                  <a:cubicBezTo>
                    <a:pt x="967" y="1427"/>
                    <a:pt x="855" y="1609"/>
                    <a:pt x="742" y="1796"/>
                  </a:cubicBezTo>
                  <a:lnTo>
                    <a:pt x="1874" y="1605"/>
                  </a:lnTo>
                  <a:cubicBezTo>
                    <a:pt x="1874" y="1605"/>
                    <a:pt x="1358" y="1831"/>
                    <a:pt x="1037" y="1861"/>
                  </a:cubicBezTo>
                  <a:cubicBezTo>
                    <a:pt x="850" y="1878"/>
                    <a:pt x="759" y="1861"/>
                    <a:pt x="716" y="1844"/>
                  </a:cubicBezTo>
                  <a:cubicBezTo>
                    <a:pt x="629" y="1987"/>
                    <a:pt x="543" y="2138"/>
                    <a:pt x="452" y="2290"/>
                  </a:cubicBezTo>
                  <a:lnTo>
                    <a:pt x="1245" y="2446"/>
                  </a:lnTo>
                  <a:cubicBezTo>
                    <a:pt x="1245" y="2446"/>
                    <a:pt x="868" y="2464"/>
                    <a:pt x="660" y="2407"/>
                  </a:cubicBezTo>
                  <a:cubicBezTo>
                    <a:pt x="495" y="2360"/>
                    <a:pt x="452" y="2320"/>
                    <a:pt x="447" y="2299"/>
                  </a:cubicBezTo>
                  <a:cubicBezTo>
                    <a:pt x="378" y="2420"/>
                    <a:pt x="308" y="2542"/>
                    <a:pt x="239" y="2667"/>
                  </a:cubicBezTo>
                  <a:close/>
                </a:path>
              </a:pathLst>
            </a:custGeom>
            <a:solidFill>
              <a:srgbClr val="0068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83;p15">
              <a:extLst>
                <a:ext uri="{FF2B5EF4-FFF2-40B4-BE49-F238E27FC236}">
                  <a16:creationId xmlns:a16="http://schemas.microsoft.com/office/drawing/2014/main" id="{AB9E7C51-F7B4-4005-8A9E-51EC1139568F}"/>
                </a:ext>
              </a:extLst>
            </p:cNvPr>
            <p:cNvSpPr/>
            <p:nvPr/>
          </p:nvSpPr>
          <p:spPr>
            <a:xfrm>
              <a:off x="304800" y="3064752"/>
              <a:ext cx="835580" cy="915509"/>
            </a:xfrm>
            <a:custGeom>
              <a:avLst/>
              <a:gdLst/>
              <a:ahLst/>
              <a:cxnLst/>
              <a:rect l="l" t="t" r="r" b="b"/>
              <a:pathLst>
                <a:path w="4714" h="5165" extrusionOk="0">
                  <a:moveTo>
                    <a:pt x="3677" y="5165"/>
                  </a:moveTo>
                  <a:cubicBezTo>
                    <a:pt x="3677" y="5165"/>
                    <a:pt x="2519" y="5152"/>
                    <a:pt x="1670" y="4090"/>
                  </a:cubicBezTo>
                  <a:cubicBezTo>
                    <a:pt x="0" y="2000"/>
                    <a:pt x="2337" y="1"/>
                    <a:pt x="3928" y="2789"/>
                  </a:cubicBezTo>
                  <a:cubicBezTo>
                    <a:pt x="4713" y="4163"/>
                    <a:pt x="3681" y="5095"/>
                    <a:pt x="3677" y="516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84;p15">
              <a:extLst>
                <a:ext uri="{FF2B5EF4-FFF2-40B4-BE49-F238E27FC236}">
                  <a16:creationId xmlns:a16="http://schemas.microsoft.com/office/drawing/2014/main" id="{2DD70C29-6E33-4484-BABA-67815311A59A}"/>
                </a:ext>
              </a:extLst>
            </p:cNvPr>
            <p:cNvSpPr/>
            <p:nvPr/>
          </p:nvSpPr>
          <p:spPr>
            <a:xfrm>
              <a:off x="554551" y="3407561"/>
              <a:ext cx="406800" cy="479823"/>
            </a:xfrm>
            <a:custGeom>
              <a:avLst/>
              <a:gdLst/>
              <a:ahLst/>
              <a:cxnLst/>
              <a:rect l="l" t="t" r="r" b="b"/>
              <a:pathLst>
                <a:path w="2295" h="2707" extrusionOk="0">
                  <a:moveTo>
                    <a:pt x="1969" y="2706"/>
                  </a:moveTo>
                  <a:cubicBezTo>
                    <a:pt x="1969" y="2706"/>
                    <a:pt x="1886" y="2606"/>
                    <a:pt x="1735" y="2377"/>
                  </a:cubicBezTo>
                  <a:cubicBezTo>
                    <a:pt x="1730" y="2394"/>
                    <a:pt x="1691" y="2433"/>
                    <a:pt x="1501" y="2446"/>
                  </a:cubicBezTo>
                  <a:cubicBezTo>
                    <a:pt x="1284" y="2459"/>
                    <a:pt x="924" y="2364"/>
                    <a:pt x="924" y="2364"/>
                  </a:cubicBezTo>
                  <a:lnTo>
                    <a:pt x="1730" y="2372"/>
                  </a:lnTo>
                  <a:cubicBezTo>
                    <a:pt x="1652" y="2255"/>
                    <a:pt x="1553" y="2104"/>
                    <a:pt x="1436" y="1908"/>
                  </a:cubicBezTo>
                  <a:cubicBezTo>
                    <a:pt x="1397" y="1921"/>
                    <a:pt x="1301" y="1926"/>
                    <a:pt x="1097" y="1865"/>
                  </a:cubicBezTo>
                  <a:cubicBezTo>
                    <a:pt x="790" y="1778"/>
                    <a:pt x="330" y="1462"/>
                    <a:pt x="330" y="1462"/>
                  </a:cubicBezTo>
                  <a:lnTo>
                    <a:pt x="1410" y="1865"/>
                  </a:lnTo>
                  <a:cubicBezTo>
                    <a:pt x="1323" y="1722"/>
                    <a:pt x="1232" y="1562"/>
                    <a:pt x="1128" y="1379"/>
                  </a:cubicBezTo>
                  <a:cubicBezTo>
                    <a:pt x="1110" y="1340"/>
                    <a:pt x="1089" y="1301"/>
                    <a:pt x="1067" y="1262"/>
                  </a:cubicBezTo>
                  <a:cubicBezTo>
                    <a:pt x="1015" y="1267"/>
                    <a:pt x="924" y="1258"/>
                    <a:pt x="772" y="1215"/>
                  </a:cubicBezTo>
                  <a:cubicBezTo>
                    <a:pt x="460" y="1124"/>
                    <a:pt x="0" y="807"/>
                    <a:pt x="0" y="807"/>
                  </a:cubicBezTo>
                  <a:lnTo>
                    <a:pt x="1028" y="1193"/>
                  </a:lnTo>
                  <a:cubicBezTo>
                    <a:pt x="594" y="365"/>
                    <a:pt x="560" y="1"/>
                    <a:pt x="560" y="1"/>
                  </a:cubicBezTo>
                  <a:cubicBezTo>
                    <a:pt x="560" y="1"/>
                    <a:pt x="790" y="508"/>
                    <a:pt x="1158" y="1228"/>
                  </a:cubicBezTo>
                  <a:lnTo>
                    <a:pt x="1431" y="113"/>
                  </a:lnTo>
                  <a:cubicBezTo>
                    <a:pt x="1431" y="113"/>
                    <a:pt x="1431" y="673"/>
                    <a:pt x="1331" y="981"/>
                  </a:cubicBezTo>
                  <a:cubicBezTo>
                    <a:pt x="1271" y="1171"/>
                    <a:pt x="1219" y="1249"/>
                    <a:pt x="1184" y="1280"/>
                  </a:cubicBezTo>
                  <a:cubicBezTo>
                    <a:pt x="1275" y="1453"/>
                    <a:pt x="1375" y="1640"/>
                    <a:pt x="1479" y="1830"/>
                  </a:cubicBezTo>
                  <a:lnTo>
                    <a:pt x="1891" y="764"/>
                  </a:lnTo>
                  <a:cubicBezTo>
                    <a:pt x="1891" y="764"/>
                    <a:pt x="1821" y="1319"/>
                    <a:pt x="1683" y="1609"/>
                  </a:cubicBezTo>
                  <a:cubicBezTo>
                    <a:pt x="1605" y="1778"/>
                    <a:pt x="1544" y="1852"/>
                    <a:pt x="1505" y="1882"/>
                  </a:cubicBezTo>
                  <a:cubicBezTo>
                    <a:pt x="1583" y="2030"/>
                    <a:pt x="1670" y="2182"/>
                    <a:pt x="1756" y="2333"/>
                  </a:cubicBezTo>
                  <a:lnTo>
                    <a:pt x="2294" y="1735"/>
                  </a:lnTo>
                  <a:cubicBezTo>
                    <a:pt x="2294" y="1735"/>
                    <a:pt x="2116" y="2064"/>
                    <a:pt x="1960" y="2216"/>
                  </a:cubicBezTo>
                  <a:cubicBezTo>
                    <a:pt x="1839" y="2333"/>
                    <a:pt x="1782" y="2346"/>
                    <a:pt x="1761" y="2342"/>
                  </a:cubicBezTo>
                  <a:cubicBezTo>
                    <a:pt x="1830" y="2463"/>
                    <a:pt x="1899" y="2585"/>
                    <a:pt x="1969" y="2706"/>
                  </a:cubicBezTo>
                  <a:close/>
                </a:path>
              </a:pathLst>
            </a:custGeom>
            <a:solidFill>
              <a:srgbClr val="0068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85;p15">
              <a:extLst>
                <a:ext uri="{FF2B5EF4-FFF2-40B4-BE49-F238E27FC236}">
                  <a16:creationId xmlns:a16="http://schemas.microsoft.com/office/drawing/2014/main" id="{BDDEB7D6-0DAF-4F28-BD32-BA56F850329C}"/>
                </a:ext>
              </a:extLst>
            </p:cNvPr>
            <p:cNvSpPr/>
            <p:nvPr/>
          </p:nvSpPr>
          <p:spPr>
            <a:xfrm>
              <a:off x="580607" y="4206798"/>
              <a:ext cx="3327254" cy="523604"/>
            </a:xfrm>
            <a:custGeom>
              <a:avLst/>
              <a:gdLst/>
              <a:ahLst/>
              <a:cxnLst/>
              <a:rect l="l" t="t" r="r" b="b"/>
              <a:pathLst>
                <a:path w="18771" h="2954" extrusionOk="0">
                  <a:moveTo>
                    <a:pt x="9383" y="1"/>
                  </a:moveTo>
                  <a:cubicBezTo>
                    <a:pt x="4202" y="1"/>
                    <a:pt x="1" y="660"/>
                    <a:pt x="1" y="1475"/>
                  </a:cubicBezTo>
                  <a:cubicBezTo>
                    <a:pt x="1" y="2290"/>
                    <a:pt x="4202" y="2953"/>
                    <a:pt x="9383" y="2953"/>
                  </a:cubicBezTo>
                  <a:cubicBezTo>
                    <a:pt x="14569" y="2953"/>
                    <a:pt x="18770" y="2290"/>
                    <a:pt x="18770" y="1475"/>
                  </a:cubicBezTo>
                  <a:cubicBezTo>
                    <a:pt x="18770" y="660"/>
                    <a:pt x="14569" y="1"/>
                    <a:pt x="93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86;p15">
              <a:extLst>
                <a:ext uri="{FF2B5EF4-FFF2-40B4-BE49-F238E27FC236}">
                  <a16:creationId xmlns:a16="http://schemas.microsoft.com/office/drawing/2014/main" id="{0D151458-C5CE-4A6E-B1EF-7C0298724196}"/>
                </a:ext>
              </a:extLst>
            </p:cNvPr>
            <p:cNvSpPr/>
            <p:nvPr/>
          </p:nvSpPr>
          <p:spPr>
            <a:xfrm>
              <a:off x="1517573" y="1245775"/>
              <a:ext cx="1740112" cy="2987414"/>
            </a:xfrm>
            <a:custGeom>
              <a:avLst/>
              <a:gdLst/>
              <a:ahLst/>
              <a:cxnLst/>
              <a:rect l="l" t="t" r="r" b="b"/>
              <a:pathLst>
                <a:path w="9817" h="16854" extrusionOk="0">
                  <a:moveTo>
                    <a:pt x="724" y="0"/>
                  </a:moveTo>
                  <a:cubicBezTo>
                    <a:pt x="325" y="0"/>
                    <a:pt x="0" y="343"/>
                    <a:pt x="0" y="763"/>
                  </a:cubicBezTo>
                  <a:lnTo>
                    <a:pt x="0" y="16090"/>
                  </a:lnTo>
                  <a:cubicBezTo>
                    <a:pt x="0" y="16511"/>
                    <a:pt x="325" y="16853"/>
                    <a:pt x="724" y="16853"/>
                  </a:cubicBezTo>
                  <a:lnTo>
                    <a:pt x="9088" y="16853"/>
                  </a:lnTo>
                  <a:cubicBezTo>
                    <a:pt x="9491" y="16853"/>
                    <a:pt x="9816" y="16511"/>
                    <a:pt x="9816" y="16090"/>
                  </a:cubicBezTo>
                  <a:lnTo>
                    <a:pt x="9816" y="763"/>
                  </a:lnTo>
                  <a:cubicBezTo>
                    <a:pt x="9816" y="343"/>
                    <a:pt x="9491" y="0"/>
                    <a:pt x="90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87;p15">
              <a:extLst>
                <a:ext uri="{FF2B5EF4-FFF2-40B4-BE49-F238E27FC236}">
                  <a16:creationId xmlns:a16="http://schemas.microsoft.com/office/drawing/2014/main" id="{3876FF98-4B33-48C5-90A6-721C3239B2E5}"/>
                </a:ext>
              </a:extLst>
            </p:cNvPr>
            <p:cNvSpPr/>
            <p:nvPr/>
          </p:nvSpPr>
          <p:spPr>
            <a:xfrm>
              <a:off x="1648209" y="1577062"/>
              <a:ext cx="1478838" cy="2347887"/>
            </a:xfrm>
            <a:custGeom>
              <a:avLst/>
              <a:gdLst/>
              <a:ahLst/>
              <a:cxnLst/>
              <a:rect l="l" t="t" r="r" b="b"/>
              <a:pathLst>
                <a:path w="8343" h="13246" extrusionOk="0">
                  <a:moveTo>
                    <a:pt x="0" y="0"/>
                  </a:moveTo>
                  <a:lnTo>
                    <a:pt x="0" y="13246"/>
                  </a:lnTo>
                  <a:lnTo>
                    <a:pt x="8342" y="13246"/>
                  </a:lnTo>
                  <a:lnTo>
                    <a:pt x="83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88;p15">
              <a:extLst>
                <a:ext uri="{FF2B5EF4-FFF2-40B4-BE49-F238E27FC236}">
                  <a16:creationId xmlns:a16="http://schemas.microsoft.com/office/drawing/2014/main" id="{D779EDFB-18D8-4A39-A293-DA3068F69BC7}"/>
                </a:ext>
              </a:extLst>
            </p:cNvPr>
            <p:cNvSpPr/>
            <p:nvPr/>
          </p:nvSpPr>
          <p:spPr>
            <a:xfrm>
              <a:off x="2132999" y="1367194"/>
              <a:ext cx="508190" cy="106174"/>
            </a:xfrm>
            <a:custGeom>
              <a:avLst/>
              <a:gdLst/>
              <a:ahLst/>
              <a:cxnLst/>
              <a:rect l="l" t="t" r="r" b="b"/>
              <a:pathLst>
                <a:path w="2867" h="599" extrusionOk="0">
                  <a:moveTo>
                    <a:pt x="300" y="0"/>
                  </a:moveTo>
                  <a:cubicBezTo>
                    <a:pt x="135" y="0"/>
                    <a:pt x="1" y="135"/>
                    <a:pt x="1" y="300"/>
                  </a:cubicBezTo>
                  <a:cubicBezTo>
                    <a:pt x="1" y="464"/>
                    <a:pt x="135" y="599"/>
                    <a:pt x="300" y="599"/>
                  </a:cubicBezTo>
                  <a:lnTo>
                    <a:pt x="2568" y="599"/>
                  </a:lnTo>
                  <a:cubicBezTo>
                    <a:pt x="2732" y="599"/>
                    <a:pt x="2867" y="464"/>
                    <a:pt x="2867" y="300"/>
                  </a:cubicBezTo>
                  <a:cubicBezTo>
                    <a:pt x="2867" y="135"/>
                    <a:pt x="2732" y="0"/>
                    <a:pt x="2568" y="0"/>
                  </a:cubicBezTo>
                  <a:close/>
                </a:path>
              </a:pathLst>
            </a:custGeom>
            <a:solidFill>
              <a:srgbClr val="E1DC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89;p15">
              <a:extLst>
                <a:ext uri="{FF2B5EF4-FFF2-40B4-BE49-F238E27FC236}">
                  <a16:creationId xmlns:a16="http://schemas.microsoft.com/office/drawing/2014/main" id="{AA5E84CE-3CEB-4436-AE62-5E65B01BC2D5}"/>
                </a:ext>
              </a:extLst>
            </p:cNvPr>
            <p:cNvSpPr/>
            <p:nvPr/>
          </p:nvSpPr>
          <p:spPr>
            <a:xfrm>
              <a:off x="2294478" y="3980090"/>
              <a:ext cx="186118" cy="186292"/>
            </a:xfrm>
            <a:custGeom>
              <a:avLst/>
              <a:gdLst/>
              <a:ahLst/>
              <a:cxnLst/>
              <a:rect l="l" t="t" r="r" b="b"/>
              <a:pathLst>
                <a:path w="1050" h="1051" extrusionOk="0">
                  <a:moveTo>
                    <a:pt x="525" y="1"/>
                  </a:moveTo>
                  <a:cubicBezTo>
                    <a:pt x="235" y="1"/>
                    <a:pt x="0" y="235"/>
                    <a:pt x="0" y="525"/>
                  </a:cubicBezTo>
                  <a:cubicBezTo>
                    <a:pt x="0" y="816"/>
                    <a:pt x="235" y="1050"/>
                    <a:pt x="525" y="1050"/>
                  </a:cubicBezTo>
                  <a:cubicBezTo>
                    <a:pt x="816" y="1050"/>
                    <a:pt x="1050" y="816"/>
                    <a:pt x="1050" y="525"/>
                  </a:cubicBezTo>
                  <a:cubicBezTo>
                    <a:pt x="1050" y="235"/>
                    <a:pt x="816" y="1"/>
                    <a:pt x="525" y="1"/>
                  </a:cubicBezTo>
                  <a:close/>
                </a:path>
              </a:pathLst>
            </a:custGeom>
            <a:solidFill>
              <a:srgbClr val="8F94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90;p15">
              <a:extLst>
                <a:ext uri="{FF2B5EF4-FFF2-40B4-BE49-F238E27FC236}">
                  <a16:creationId xmlns:a16="http://schemas.microsoft.com/office/drawing/2014/main" id="{23C5D6FB-FE80-4DAB-B589-D930034ECA0B}"/>
                </a:ext>
              </a:extLst>
            </p:cNvPr>
            <p:cNvSpPr/>
            <p:nvPr/>
          </p:nvSpPr>
          <p:spPr>
            <a:xfrm>
              <a:off x="2304404" y="3990194"/>
              <a:ext cx="166265" cy="166972"/>
            </a:xfrm>
            <a:custGeom>
              <a:avLst/>
              <a:gdLst/>
              <a:ahLst/>
              <a:cxnLst/>
              <a:rect l="l" t="t" r="r" b="b"/>
              <a:pathLst>
                <a:path w="938" h="942" extrusionOk="0">
                  <a:moveTo>
                    <a:pt x="469" y="0"/>
                  </a:moveTo>
                  <a:cubicBezTo>
                    <a:pt x="209" y="0"/>
                    <a:pt x="1" y="213"/>
                    <a:pt x="1" y="468"/>
                  </a:cubicBezTo>
                  <a:cubicBezTo>
                    <a:pt x="1" y="729"/>
                    <a:pt x="209" y="941"/>
                    <a:pt x="469" y="941"/>
                  </a:cubicBezTo>
                  <a:cubicBezTo>
                    <a:pt x="729" y="941"/>
                    <a:pt x="937" y="729"/>
                    <a:pt x="937" y="468"/>
                  </a:cubicBezTo>
                  <a:cubicBezTo>
                    <a:pt x="937" y="213"/>
                    <a:pt x="729" y="0"/>
                    <a:pt x="469" y="0"/>
                  </a:cubicBezTo>
                  <a:close/>
                </a:path>
              </a:pathLst>
            </a:custGeom>
            <a:solidFill>
              <a:srgbClr val="98A4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91;p15">
              <a:extLst>
                <a:ext uri="{FF2B5EF4-FFF2-40B4-BE49-F238E27FC236}">
                  <a16:creationId xmlns:a16="http://schemas.microsoft.com/office/drawing/2014/main" id="{80DBB515-0471-403F-8B69-1A634E245607}"/>
                </a:ext>
              </a:extLst>
            </p:cNvPr>
            <p:cNvSpPr/>
            <p:nvPr/>
          </p:nvSpPr>
          <p:spPr>
            <a:xfrm>
              <a:off x="2171464" y="1383324"/>
              <a:ext cx="425944" cy="74801"/>
            </a:xfrm>
            <a:custGeom>
              <a:avLst/>
              <a:gdLst/>
              <a:ahLst/>
              <a:cxnLst/>
              <a:rect l="l" t="t" r="r" b="b"/>
              <a:pathLst>
                <a:path w="2403" h="422" extrusionOk="0">
                  <a:moveTo>
                    <a:pt x="252" y="0"/>
                  </a:moveTo>
                  <a:cubicBezTo>
                    <a:pt x="114" y="0"/>
                    <a:pt x="1" y="91"/>
                    <a:pt x="1" y="209"/>
                  </a:cubicBezTo>
                  <a:cubicBezTo>
                    <a:pt x="1" y="326"/>
                    <a:pt x="114" y="421"/>
                    <a:pt x="252" y="421"/>
                  </a:cubicBezTo>
                  <a:lnTo>
                    <a:pt x="2151" y="421"/>
                  </a:lnTo>
                  <a:cubicBezTo>
                    <a:pt x="2290" y="421"/>
                    <a:pt x="2403" y="326"/>
                    <a:pt x="2403" y="209"/>
                  </a:cubicBezTo>
                  <a:cubicBezTo>
                    <a:pt x="2403" y="91"/>
                    <a:pt x="2290" y="0"/>
                    <a:pt x="2151" y="0"/>
                  </a:cubicBezTo>
                  <a:close/>
                </a:path>
              </a:pathLst>
            </a:custGeom>
            <a:solidFill>
              <a:srgbClr val="1C24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92;p15">
              <a:extLst>
                <a:ext uri="{FF2B5EF4-FFF2-40B4-BE49-F238E27FC236}">
                  <a16:creationId xmlns:a16="http://schemas.microsoft.com/office/drawing/2014/main" id="{FA761C9E-0EFC-4185-85FB-A920F83A495C}"/>
                </a:ext>
              </a:extLst>
            </p:cNvPr>
            <p:cNvSpPr/>
            <p:nvPr/>
          </p:nvSpPr>
          <p:spPr>
            <a:xfrm>
              <a:off x="1337660" y="1607727"/>
              <a:ext cx="2123692" cy="284490"/>
            </a:xfrm>
            <a:custGeom>
              <a:avLst/>
              <a:gdLst/>
              <a:ahLst/>
              <a:cxnLst/>
              <a:rect l="l" t="t" r="r" b="b"/>
              <a:pathLst>
                <a:path w="11981" h="1605" extrusionOk="0">
                  <a:moveTo>
                    <a:pt x="2671" y="0"/>
                  </a:moveTo>
                  <a:lnTo>
                    <a:pt x="1" y="1605"/>
                  </a:lnTo>
                  <a:lnTo>
                    <a:pt x="11980" y="1605"/>
                  </a:lnTo>
                  <a:lnTo>
                    <a:pt x="92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93;p15">
              <a:extLst>
                <a:ext uri="{FF2B5EF4-FFF2-40B4-BE49-F238E27FC236}">
                  <a16:creationId xmlns:a16="http://schemas.microsoft.com/office/drawing/2014/main" id="{B2787515-5CFE-4285-AFCC-BE9DFF04B042}"/>
                </a:ext>
              </a:extLst>
            </p:cNvPr>
            <p:cNvSpPr/>
            <p:nvPr/>
          </p:nvSpPr>
          <p:spPr>
            <a:xfrm>
              <a:off x="1337660" y="1892042"/>
              <a:ext cx="302929" cy="270665"/>
            </a:xfrm>
            <a:custGeom>
              <a:avLst/>
              <a:gdLst/>
              <a:ahLst/>
              <a:cxnLst/>
              <a:rect l="l" t="t" r="r" b="b"/>
              <a:pathLst>
                <a:path w="1709" h="1527" extrusionOk="0">
                  <a:moveTo>
                    <a:pt x="1" y="1"/>
                  </a:moveTo>
                  <a:lnTo>
                    <a:pt x="1" y="673"/>
                  </a:lnTo>
                  <a:cubicBezTo>
                    <a:pt x="1" y="1145"/>
                    <a:pt x="382" y="1527"/>
                    <a:pt x="855" y="1527"/>
                  </a:cubicBezTo>
                  <a:cubicBezTo>
                    <a:pt x="1327" y="1527"/>
                    <a:pt x="1709" y="1145"/>
                    <a:pt x="1709" y="673"/>
                  </a:cubicBezTo>
                  <a:lnTo>
                    <a:pt x="170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94;p15">
              <a:extLst>
                <a:ext uri="{FF2B5EF4-FFF2-40B4-BE49-F238E27FC236}">
                  <a16:creationId xmlns:a16="http://schemas.microsoft.com/office/drawing/2014/main" id="{C6FF82E5-F45B-43C1-B537-0F5BD097A9F7}"/>
                </a:ext>
              </a:extLst>
            </p:cNvPr>
            <p:cNvSpPr/>
            <p:nvPr/>
          </p:nvSpPr>
          <p:spPr>
            <a:xfrm>
              <a:off x="1640410" y="1892042"/>
              <a:ext cx="303815" cy="270665"/>
            </a:xfrm>
            <a:custGeom>
              <a:avLst/>
              <a:gdLst/>
              <a:ahLst/>
              <a:cxnLst/>
              <a:rect l="l" t="t" r="r" b="b"/>
              <a:pathLst>
                <a:path w="1714" h="1527" extrusionOk="0">
                  <a:moveTo>
                    <a:pt x="1" y="1"/>
                  </a:moveTo>
                  <a:lnTo>
                    <a:pt x="1" y="673"/>
                  </a:lnTo>
                  <a:cubicBezTo>
                    <a:pt x="1" y="1145"/>
                    <a:pt x="387" y="1527"/>
                    <a:pt x="859" y="1527"/>
                  </a:cubicBezTo>
                  <a:cubicBezTo>
                    <a:pt x="1332" y="1527"/>
                    <a:pt x="1713" y="1145"/>
                    <a:pt x="1713" y="673"/>
                  </a:cubicBezTo>
                  <a:lnTo>
                    <a:pt x="1713" y="1"/>
                  </a:lnTo>
                  <a:close/>
                </a:path>
              </a:pathLst>
            </a:custGeom>
            <a:solidFill>
              <a:srgbClr val="FFE0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95;p15">
              <a:extLst>
                <a:ext uri="{FF2B5EF4-FFF2-40B4-BE49-F238E27FC236}">
                  <a16:creationId xmlns:a16="http://schemas.microsoft.com/office/drawing/2014/main" id="{3E79B648-D796-492B-8993-969F4C8EE2BB}"/>
                </a:ext>
              </a:extLst>
            </p:cNvPr>
            <p:cNvSpPr/>
            <p:nvPr/>
          </p:nvSpPr>
          <p:spPr>
            <a:xfrm>
              <a:off x="1944047" y="1892042"/>
              <a:ext cx="303638" cy="270665"/>
            </a:xfrm>
            <a:custGeom>
              <a:avLst/>
              <a:gdLst/>
              <a:ahLst/>
              <a:cxnLst/>
              <a:rect l="l" t="t" r="r" b="b"/>
              <a:pathLst>
                <a:path w="1713" h="1527" extrusionOk="0">
                  <a:moveTo>
                    <a:pt x="0" y="1"/>
                  </a:moveTo>
                  <a:lnTo>
                    <a:pt x="0" y="673"/>
                  </a:lnTo>
                  <a:cubicBezTo>
                    <a:pt x="0" y="1145"/>
                    <a:pt x="386" y="1527"/>
                    <a:pt x="859" y="1527"/>
                  </a:cubicBezTo>
                  <a:cubicBezTo>
                    <a:pt x="1331" y="1527"/>
                    <a:pt x="1713" y="1145"/>
                    <a:pt x="1713" y="673"/>
                  </a:cubicBezTo>
                  <a:lnTo>
                    <a:pt x="171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96;p15">
              <a:extLst>
                <a:ext uri="{FF2B5EF4-FFF2-40B4-BE49-F238E27FC236}">
                  <a16:creationId xmlns:a16="http://schemas.microsoft.com/office/drawing/2014/main" id="{6DF28863-8789-41C3-8AE6-FC1ED8B621EF}"/>
                </a:ext>
              </a:extLst>
            </p:cNvPr>
            <p:cNvSpPr/>
            <p:nvPr/>
          </p:nvSpPr>
          <p:spPr>
            <a:xfrm>
              <a:off x="2247683" y="1892042"/>
              <a:ext cx="303638" cy="270665"/>
            </a:xfrm>
            <a:custGeom>
              <a:avLst/>
              <a:gdLst/>
              <a:ahLst/>
              <a:cxnLst/>
              <a:rect l="l" t="t" r="r" b="b"/>
              <a:pathLst>
                <a:path w="1713" h="1527" extrusionOk="0">
                  <a:moveTo>
                    <a:pt x="0" y="1"/>
                  </a:moveTo>
                  <a:lnTo>
                    <a:pt x="0" y="673"/>
                  </a:lnTo>
                  <a:cubicBezTo>
                    <a:pt x="0" y="1145"/>
                    <a:pt x="382" y="1527"/>
                    <a:pt x="854" y="1527"/>
                  </a:cubicBezTo>
                  <a:cubicBezTo>
                    <a:pt x="1327" y="1527"/>
                    <a:pt x="1713" y="1145"/>
                    <a:pt x="1713" y="673"/>
                  </a:cubicBezTo>
                  <a:lnTo>
                    <a:pt x="1713" y="1"/>
                  </a:lnTo>
                  <a:close/>
                </a:path>
              </a:pathLst>
            </a:custGeom>
            <a:solidFill>
              <a:srgbClr val="FFE0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97;p15">
              <a:extLst>
                <a:ext uri="{FF2B5EF4-FFF2-40B4-BE49-F238E27FC236}">
                  <a16:creationId xmlns:a16="http://schemas.microsoft.com/office/drawing/2014/main" id="{36AA3B97-0A74-4EAC-ABB0-48B43806962E}"/>
                </a:ext>
              </a:extLst>
            </p:cNvPr>
            <p:cNvSpPr/>
            <p:nvPr/>
          </p:nvSpPr>
          <p:spPr>
            <a:xfrm>
              <a:off x="2551142" y="1892042"/>
              <a:ext cx="303815" cy="270665"/>
            </a:xfrm>
            <a:custGeom>
              <a:avLst/>
              <a:gdLst/>
              <a:ahLst/>
              <a:cxnLst/>
              <a:rect l="l" t="t" r="r" b="b"/>
              <a:pathLst>
                <a:path w="1714" h="1527" extrusionOk="0">
                  <a:moveTo>
                    <a:pt x="1" y="1"/>
                  </a:moveTo>
                  <a:lnTo>
                    <a:pt x="1" y="673"/>
                  </a:lnTo>
                  <a:cubicBezTo>
                    <a:pt x="1" y="1145"/>
                    <a:pt x="382" y="1527"/>
                    <a:pt x="855" y="1527"/>
                  </a:cubicBezTo>
                  <a:cubicBezTo>
                    <a:pt x="1327" y="1527"/>
                    <a:pt x="1713" y="1145"/>
                    <a:pt x="1713" y="673"/>
                  </a:cubicBezTo>
                  <a:lnTo>
                    <a:pt x="171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98;p15">
              <a:extLst>
                <a:ext uri="{FF2B5EF4-FFF2-40B4-BE49-F238E27FC236}">
                  <a16:creationId xmlns:a16="http://schemas.microsoft.com/office/drawing/2014/main" id="{9A7D155C-06C0-4F54-8A3A-D26EAC17F06E}"/>
                </a:ext>
              </a:extLst>
            </p:cNvPr>
            <p:cNvSpPr/>
            <p:nvPr/>
          </p:nvSpPr>
          <p:spPr>
            <a:xfrm>
              <a:off x="2854778" y="1892042"/>
              <a:ext cx="302929" cy="270665"/>
            </a:xfrm>
            <a:custGeom>
              <a:avLst/>
              <a:gdLst/>
              <a:ahLst/>
              <a:cxnLst/>
              <a:rect l="l" t="t" r="r" b="b"/>
              <a:pathLst>
                <a:path w="1709" h="1527" extrusionOk="0">
                  <a:moveTo>
                    <a:pt x="0" y="1"/>
                  </a:moveTo>
                  <a:lnTo>
                    <a:pt x="0" y="673"/>
                  </a:lnTo>
                  <a:cubicBezTo>
                    <a:pt x="0" y="1145"/>
                    <a:pt x="382" y="1527"/>
                    <a:pt x="854" y="1527"/>
                  </a:cubicBezTo>
                  <a:cubicBezTo>
                    <a:pt x="1327" y="1527"/>
                    <a:pt x="1709" y="1145"/>
                    <a:pt x="1709" y="673"/>
                  </a:cubicBezTo>
                  <a:lnTo>
                    <a:pt x="1709" y="1"/>
                  </a:lnTo>
                  <a:close/>
                </a:path>
              </a:pathLst>
            </a:custGeom>
            <a:solidFill>
              <a:srgbClr val="FFE0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99;p15">
              <a:extLst>
                <a:ext uri="{FF2B5EF4-FFF2-40B4-BE49-F238E27FC236}">
                  <a16:creationId xmlns:a16="http://schemas.microsoft.com/office/drawing/2014/main" id="{CDADFD7D-CB25-46F8-A7DA-259260D2C681}"/>
                </a:ext>
              </a:extLst>
            </p:cNvPr>
            <p:cNvSpPr/>
            <p:nvPr/>
          </p:nvSpPr>
          <p:spPr>
            <a:xfrm>
              <a:off x="3461165" y="1892042"/>
              <a:ext cx="303638" cy="270665"/>
            </a:xfrm>
            <a:custGeom>
              <a:avLst/>
              <a:gdLst/>
              <a:ahLst/>
              <a:cxnLst/>
              <a:rect l="l" t="t" r="r" b="b"/>
              <a:pathLst>
                <a:path w="1713" h="1527" extrusionOk="0">
                  <a:moveTo>
                    <a:pt x="0" y="1"/>
                  </a:moveTo>
                  <a:lnTo>
                    <a:pt x="0" y="673"/>
                  </a:lnTo>
                  <a:cubicBezTo>
                    <a:pt x="0" y="1145"/>
                    <a:pt x="382" y="1527"/>
                    <a:pt x="854" y="1527"/>
                  </a:cubicBezTo>
                  <a:cubicBezTo>
                    <a:pt x="1327" y="1527"/>
                    <a:pt x="1713" y="1145"/>
                    <a:pt x="1713" y="673"/>
                  </a:cubicBezTo>
                  <a:lnTo>
                    <a:pt x="1713" y="1"/>
                  </a:lnTo>
                  <a:close/>
                </a:path>
              </a:pathLst>
            </a:custGeom>
            <a:solidFill>
              <a:srgbClr val="FFE0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00;p15">
              <a:extLst>
                <a:ext uri="{FF2B5EF4-FFF2-40B4-BE49-F238E27FC236}">
                  <a16:creationId xmlns:a16="http://schemas.microsoft.com/office/drawing/2014/main" id="{E0CDF253-37CD-4CF8-BCA5-F032D234DF60}"/>
                </a:ext>
              </a:extLst>
            </p:cNvPr>
            <p:cNvSpPr/>
            <p:nvPr/>
          </p:nvSpPr>
          <p:spPr>
            <a:xfrm>
              <a:off x="3157529" y="1892042"/>
              <a:ext cx="303815" cy="270665"/>
            </a:xfrm>
            <a:custGeom>
              <a:avLst/>
              <a:gdLst/>
              <a:ahLst/>
              <a:cxnLst/>
              <a:rect l="l" t="t" r="r" b="b"/>
              <a:pathLst>
                <a:path w="1714" h="1527" extrusionOk="0">
                  <a:moveTo>
                    <a:pt x="1" y="1"/>
                  </a:moveTo>
                  <a:lnTo>
                    <a:pt x="1" y="673"/>
                  </a:lnTo>
                  <a:cubicBezTo>
                    <a:pt x="1" y="1145"/>
                    <a:pt x="386" y="1527"/>
                    <a:pt x="859" y="1527"/>
                  </a:cubicBezTo>
                  <a:cubicBezTo>
                    <a:pt x="1332" y="1527"/>
                    <a:pt x="1713" y="1145"/>
                    <a:pt x="1713" y="673"/>
                  </a:cubicBezTo>
                  <a:lnTo>
                    <a:pt x="171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01;p15">
              <a:extLst>
                <a:ext uri="{FF2B5EF4-FFF2-40B4-BE49-F238E27FC236}">
                  <a16:creationId xmlns:a16="http://schemas.microsoft.com/office/drawing/2014/main" id="{46D98EE4-79BC-4B5B-9931-4DD079780447}"/>
                </a:ext>
              </a:extLst>
            </p:cNvPr>
            <p:cNvSpPr/>
            <p:nvPr/>
          </p:nvSpPr>
          <p:spPr>
            <a:xfrm>
              <a:off x="1337660" y="1607727"/>
              <a:ext cx="638827" cy="284490"/>
            </a:xfrm>
            <a:custGeom>
              <a:avLst/>
              <a:gdLst/>
              <a:ahLst/>
              <a:cxnLst/>
              <a:rect l="l" t="t" r="r" b="b"/>
              <a:pathLst>
                <a:path w="3604" h="1605" extrusionOk="0">
                  <a:moveTo>
                    <a:pt x="2671" y="0"/>
                  </a:moveTo>
                  <a:lnTo>
                    <a:pt x="1" y="1605"/>
                  </a:lnTo>
                  <a:lnTo>
                    <a:pt x="1709" y="1605"/>
                  </a:lnTo>
                  <a:lnTo>
                    <a:pt x="3604" y="0"/>
                  </a:lnTo>
                  <a:close/>
                </a:path>
              </a:pathLst>
            </a:custGeom>
            <a:solidFill>
              <a:srgbClr val="FF8B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02;p15">
              <a:extLst>
                <a:ext uri="{FF2B5EF4-FFF2-40B4-BE49-F238E27FC236}">
                  <a16:creationId xmlns:a16="http://schemas.microsoft.com/office/drawing/2014/main" id="{086522BD-8808-48BB-939D-66211332E00A}"/>
                </a:ext>
              </a:extLst>
            </p:cNvPr>
            <p:cNvSpPr/>
            <p:nvPr/>
          </p:nvSpPr>
          <p:spPr>
            <a:xfrm>
              <a:off x="1944047" y="1607727"/>
              <a:ext cx="362841" cy="284490"/>
            </a:xfrm>
            <a:custGeom>
              <a:avLst/>
              <a:gdLst/>
              <a:ahLst/>
              <a:cxnLst/>
              <a:rect l="l" t="t" r="r" b="b"/>
              <a:pathLst>
                <a:path w="2047" h="1605" extrusionOk="0">
                  <a:moveTo>
                    <a:pt x="1115" y="0"/>
                  </a:moveTo>
                  <a:lnTo>
                    <a:pt x="0" y="1605"/>
                  </a:lnTo>
                  <a:lnTo>
                    <a:pt x="1713" y="1605"/>
                  </a:lnTo>
                  <a:lnTo>
                    <a:pt x="2047" y="0"/>
                  </a:lnTo>
                  <a:close/>
                </a:path>
              </a:pathLst>
            </a:custGeom>
            <a:solidFill>
              <a:srgbClr val="FF8B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03;p15">
              <a:extLst>
                <a:ext uri="{FF2B5EF4-FFF2-40B4-BE49-F238E27FC236}">
                  <a16:creationId xmlns:a16="http://schemas.microsoft.com/office/drawing/2014/main" id="{CC72C998-5C1E-43FF-801E-822A4C066225}"/>
                </a:ext>
              </a:extLst>
            </p:cNvPr>
            <p:cNvSpPr/>
            <p:nvPr/>
          </p:nvSpPr>
          <p:spPr>
            <a:xfrm>
              <a:off x="2472087" y="1607727"/>
              <a:ext cx="382871" cy="284490"/>
            </a:xfrm>
            <a:custGeom>
              <a:avLst/>
              <a:gdLst/>
              <a:ahLst/>
              <a:cxnLst/>
              <a:rect l="l" t="t" r="r" b="b"/>
              <a:pathLst>
                <a:path w="2160" h="1605" extrusionOk="0">
                  <a:moveTo>
                    <a:pt x="0" y="0"/>
                  </a:moveTo>
                  <a:lnTo>
                    <a:pt x="447" y="1605"/>
                  </a:lnTo>
                  <a:lnTo>
                    <a:pt x="2159" y="1605"/>
                  </a:lnTo>
                  <a:lnTo>
                    <a:pt x="937" y="0"/>
                  </a:lnTo>
                  <a:close/>
                </a:path>
              </a:pathLst>
            </a:custGeom>
            <a:solidFill>
              <a:srgbClr val="FF8B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04;p15">
              <a:extLst>
                <a:ext uri="{FF2B5EF4-FFF2-40B4-BE49-F238E27FC236}">
                  <a16:creationId xmlns:a16="http://schemas.microsoft.com/office/drawing/2014/main" id="{93CDEA82-ED2F-417F-BE13-D77B0F608394}"/>
                </a:ext>
              </a:extLst>
            </p:cNvPr>
            <p:cNvSpPr/>
            <p:nvPr/>
          </p:nvSpPr>
          <p:spPr>
            <a:xfrm>
              <a:off x="2803197" y="1607727"/>
              <a:ext cx="658148" cy="284490"/>
            </a:xfrm>
            <a:custGeom>
              <a:avLst/>
              <a:gdLst/>
              <a:ahLst/>
              <a:cxnLst/>
              <a:rect l="l" t="t" r="r" b="b"/>
              <a:pathLst>
                <a:path w="3713" h="1605" extrusionOk="0">
                  <a:moveTo>
                    <a:pt x="1" y="0"/>
                  </a:moveTo>
                  <a:lnTo>
                    <a:pt x="2000" y="1605"/>
                  </a:lnTo>
                  <a:lnTo>
                    <a:pt x="3712" y="1605"/>
                  </a:lnTo>
                  <a:lnTo>
                    <a:pt x="933" y="0"/>
                  </a:lnTo>
                  <a:close/>
                </a:path>
              </a:pathLst>
            </a:custGeom>
            <a:solidFill>
              <a:srgbClr val="FF8B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05;p15">
              <a:extLst>
                <a:ext uri="{FF2B5EF4-FFF2-40B4-BE49-F238E27FC236}">
                  <a16:creationId xmlns:a16="http://schemas.microsoft.com/office/drawing/2014/main" id="{9746D299-C6A4-4E66-9790-5BE1F253F451}"/>
                </a:ext>
              </a:extLst>
            </p:cNvPr>
            <p:cNvSpPr/>
            <p:nvPr/>
          </p:nvSpPr>
          <p:spPr>
            <a:xfrm>
              <a:off x="2968398" y="1607727"/>
              <a:ext cx="799597" cy="284490"/>
            </a:xfrm>
            <a:custGeom>
              <a:avLst/>
              <a:gdLst/>
              <a:ahLst/>
              <a:cxnLst/>
              <a:rect l="l" t="t" r="r" b="b"/>
              <a:pathLst>
                <a:path w="4511" h="1605" extrusionOk="0">
                  <a:moveTo>
                    <a:pt x="1" y="0"/>
                  </a:moveTo>
                  <a:lnTo>
                    <a:pt x="2780" y="1605"/>
                  </a:lnTo>
                  <a:lnTo>
                    <a:pt x="4510" y="1605"/>
                  </a:lnTo>
                  <a:lnTo>
                    <a:pt x="93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06;p15">
              <a:extLst>
                <a:ext uri="{FF2B5EF4-FFF2-40B4-BE49-F238E27FC236}">
                  <a16:creationId xmlns:a16="http://schemas.microsoft.com/office/drawing/2014/main" id="{87075FE3-6637-46D6-8CCD-995985FA15EB}"/>
                </a:ext>
              </a:extLst>
            </p:cNvPr>
            <p:cNvSpPr/>
            <p:nvPr/>
          </p:nvSpPr>
          <p:spPr>
            <a:xfrm>
              <a:off x="1034024" y="1892042"/>
              <a:ext cx="303815" cy="270665"/>
            </a:xfrm>
            <a:custGeom>
              <a:avLst/>
              <a:gdLst/>
              <a:ahLst/>
              <a:cxnLst/>
              <a:rect l="l" t="t" r="r" b="b"/>
              <a:pathLst>
                <a:path w="1714" h="1527" extrusionOk="0">
                  <a:moveTo>
                    <a:pt x="1" y="1"/>
                  </a:moveTo>
                  <a:lnTo>
                    <a:pt x="1" y="673"/>
                  </a:lnTo>
                  <a:cubicBezTo>
                    <a:pt x="1" y="1145"/>
                    <a:pt x="382" y="1527"/>
                    <a:pt x="855" y="1527"/>
                  </a:cubicBezTo>
                  <a:cubicBezTo>
                    <a:pt x="1328" y="1527"/>
                    <a:pt x="1714" y="1145"/>
                    <a:pt x="1714" y="673"/>
                  </a:cubicBezTo>
                  <a:lnTo>
                    <a:pt x="1714" y="1"/>
                  </a:lnTo>
                  <a:close/>
                </a:path>
              </a:pathLst>
            </a:custGeom>
            <a:solidFill>
              <a:srgbClr val="FFE0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07;p15">
              <a:extLst>
                <a:ext uri="{FF2B5EF4-FFF2-40B4-BE49-F238E27FC236}">
                  <a16:creationId xmlns:a16="http://schemas.microsoft.com/office/drawing/2014/main" id="{0D00DCF5-6DAE-4E6A-B60E-5FBF8C1CDE28}"/>
                </a:ext>
              </a:extLst>
            </p:cNvPr>
            <p:cNvSpPr/>
            <p:nvPr/>
          </p:nvSpPr>
          <p:spPr>
            <a:xfrm>
              <a:off x="1034024" y="1607727"/>
              <a:ext cx="779567" cy="284490"/>
            </a:xfrm>
            <a:custGeom>
              <a:avLst/>
              <a:gdLst/>
              <a:ahLst/>
              <a:cxnLst/>
              <a:rect l="l" t="t" r="r" b="b"/>
              <a:pathLst>
                <a:path w="4398" h="1605" extrusionOk="0">
                  <a:moveTo>
                    <a:pt x="3465" y="0"/>
                  </a:moveTo>
                  <a:lnTo>
                    <a:pt x="1" y="1605"/>
                  </a:lnTo>
                  <a:lnTo>
                    <a:pt x="1714" y="1605"/>
                  </a:lnTo>
                  <a:lnTo>
                    <a:pt x="43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08;p15">
              <a:extLst>
                <a:ext uri="{FF2B5EF4-FFF2-40B4-BE49-F238E27FC236}">
                  <a16:creationId xmlns:a16="http://schemas.microsoft.com/office/drawing/2014/main" id="{A4F0809A-3593-40B2-BB66-45F7386A6618}"/>
                </a:ext>
              </a:extLst>
            </p:cNvPr>
            <p:cNvSpPr/>
            <p:nvPr/>
          </p:nvSpPr>
          <p:spPr>
            <a:xfrm>
              <a:off x="1647323" y="1569263"/>
              <a:ext cx="1485042" cy="38641"/>
            </a:xfrm>
            <a:custGeom>
              <a:avLst/>
              <a:gdLst/>
              <a:ahLst/>
              <a:cxnLst/>
              <a:rect l="l" t="t" r="r" b="b"/>
              <a:pathLst>
                <a:path w="8378" h="218" extrusionOk="0">
                  <a:moveTo>
                    <a:pt x="1" y="1"/>
                  </a:moveTo>
                  <a:lnTo>
                    <a:pt x="1" y="217"/>
                  </a:lnTo>
                  <a:lnTo>
                    <a:pt x="8377" y="217"/>
                  </a:lnTo>
                  <a:lnTo>
                    <a:pt x="8377" y="1"/>
                  </a:lnTo>
                  <a:close/>
                </a:path>
              </a:pathLst>
            </a:custGeom>
            <a:solidFill>
              <a:srgbClr val="FF8B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09;p15">
              <a:extLst>
                <a:ext uri="{FF2B5EF4-FFF2-40B4-BE49-F238E27FC236}">
                  <a16:creationId xmlns:a16="http://schemas.microsoft.com/office/drawing/2014/main" id="{953E99BF-16B7-4D8A-93BD-C7D06B20F092}"/>
                </a:ext>
              </a:extLst>
            </p:cNvPr>
            <p:cNvSpPr/>
            <p:nvPr/>
          </p:nvSpPr>
          <p:spPr>
            <a:xfrm>
              <a:off x="1161647" y="2210035"/>
              <a:ext cx="904710" cy="783456"/>
            </a:xfrm>
            <a:custGeom>
              <a:avLst/>
              <a:gdLst/>
              <a:ahLst/>
              <a:cxnLst/>
              <a:rect l="l" t="t" r="r" b="b"/>
              <a:pathLst>
                <a:path w="5104" h="4420" extrusionOk="0">
                  <a:moveTo>
                    <a:pt x="931" y="975"/>
                  </a:moveTo>
                  <a:cubicBezTo>
                    <a:pt x="978" y="975"/>
                    <a:pt x="1024" y="987"/>
                    <a:pt x="1067" y="1012"/>
                  </a:cubicBezTo>
                  <a:cubicBezTo>
                    <a:pt x="1193" y="1090"/>
                    <a:pt x="1236" y="1250"/>
                    <a:pt x="1158" y="1376"/>
                  </a:cubicBezTo>
                  <a:cubicBezTo>
                    <a:pt x="1110" y="1459"/>
                    <a:pt x="1021" y="1506"/>
                    <a:pt x="931" y="1506"/>
                  </a:cubicBezTo>
                  <a:cubicBezTo>
                    <a:pt x="884" y="1506"/>
                    <a:pt x="837" y="1494"/>
                    <a:pt x="794" y="1467"/>
                  </a:cubicBezTo>
                  <a:cubicBezTo>
                    <a:pt x="668" y="1393"/>
                    <a:pt x="629" y="1229"/>
                    <a:pt x="703" y="1103"/>
                  </a:cubicBezTo>
                  <a:cubicBezTo>
                    <a:pt x="755" y="1020"/>
                    <a:pt x="842" y="975"/>
                    <a:pt x="931" y="975"/>
                  </a:cubicBezTo>
                  <a:close/>
                  <a:moveTo>
                    <a:pt x="1327" y="1"/>
                  </a:moveTo>
                  <a:cubicBezTo>
                    <a:pt x="1300" y="1"/>
                    <a:pt x="1273" y="8"/>
                    <a:pt x="1249" y="23"/>
                  </a:cubicBezTo>
                  <a:lnTo>
                    <a:pt x="109" y="652"/>
                  </a:lnTo>
                  <a:cubicBezTo>
                    <a:pt x="57" y="678"/>
                    <a:pt x="27" y="730"/>
                    <a:pt x="27" y="786"/>
                  </a:cubicBezTo>
                  <a:lnTo>
                    <a:pt x="1" y="2091"/>
                  </a:lnTo>
                  <a:cubicBezTo>
                    <a:pt x="1" y="2148"/>
                    <a:pt x="31" y="2200"/>
                    <a:pt x="79" y="2230"/>
                  </a:cubicBezTo>
                  <a:lnTo>
                    <a:pt x="3677" y="4398"/>
                  </a:lnTo>
                  <a:cubicBezTo>
                    <a:pt x="3702" y="4412"/>
                    <a:pt x="3728" y="4419"/>
                    <a:pt x="3755" y="4419"/>
                  </a:cubicBezTo>
                  <a:cubicBezTo>
                    <a:pt x="3809" y="4419"/>
                    <a:pt x="3862" y="4391"/>
                    <a:pt x="3894" y="4342"/>
                  </a:cubicBezTo>
                  <a:lnTo>
                    <a:pt x="5056" y="2408"/>
                  </a:lnTo>
                  <a:cubicBezTo>
                    <a:pt x="5104" y="2334"/>
                    <a:pt x="5078" y="2235"/>
                    <a:pt x="5004" y="2191"/>
                  </a:cubicBezTo>
                  <a:lnTo>
                    <a:pt x="1405" y="23"/>
                  </a:lnTo>
                  <a:cubicBezTo>
                    <a:pt x="1382" y="8"/>
                    <a:pt x="1354" y="1"/>
                    <a:pt x="132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10;p15">
              <a:extLst>
                <a:ext uri="{FF2B5EF4-FFF2-40B4-BE49-F238E27FC236}">
                  <a16:creationId xmlns:a16="http://schemas.microsoft.com/office/drawing/2014/main" id="{AA43021F-C8A1-4F09-9951-EDBCB61183B8}"/>
                </a:ext>
              </a:extLst>
            </p:cNvPr>
            <p:cNvSpPr/>
            <p:nvPr/>
          </p:nvSpPr>
          <p:spPr>
            <a:xfrm>
              <a:off x="1417602" y="2425398"/>
              <a:ext cx="212351" cy="221566"/>
            </a:xfrm>
            <a:custGeom>
              <a:avLst/>
              <a:gdLst/>
              <a:ahLst/>
              <a:cxnLst/>
              <a:rect l="l" t="t" r="r" b="b"/>
              <a:pathLst>
                <a:path w="1198" h="1250" extrusionOk="0">
                  <a:moveTo>
                    <a:pt x="386" y="1"/>
                  </a:moveTo>
                  <a:lnTo>
                    <a:pt x="178" y="378"/>
                  </a:lnTo>
                  <a:lnTo>
                    <a:pt x="417" y="508"/>
                  </a:lnTo>
                  <a:lnTo>
                    <a:pt x="499" y="356"/>
                  </a:lnTo>
                  <a:lnTo>
                    <a:pt x="759" y="499"/>
                  </a:lnTo>
                  <a:lnTo>
                    <a:pt x="0" y="1085"/>
                  </a:lnTo>
                  <a:lnTo>
                    <a:pt x="304" y="1249"/>
                  </a:lnTo>
                  <a:lnTo>
                    <a:pt x="1102" y="629"/>
                  </a:lnTo>
                  <a:lnTo>
                    <a:pt x="1197" y="452"/>
                  </a:lnTo>
                  <a:lnTo>
                    <a:pt x="3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11;p15">
              <a:extLst>
                <a:ext uri="{FF2B5EF4-FFF2-40B4-BE49-F238E27FC236}">
                  <a16:creationId xmlns:a16="http://schemas.microsoft.com/office/drawing/2014/main" id="{DBB6DB35-716D-491A-BADA-27B13EBE3116}"/>
                </a:ext>
              </a:extLst>
            </p:cNvPr>
            <p:cNvSpPr/>
            <p:nvPr/>
          </p:nvSpPr>
          <p:spPr>
            <a:xfrm>
              <a:off x="1545934" y="2519875"/>
              <a:ext cx="221569" cy="220502"/>
            </a:xfrm>
            <a:custGeom>
              <a:avLst/>
              <a:gdLst/>
              <a:ahLst/>
              <a:cxnLst/>
              <a:rect l="l" t="t" r="r" b="b"/>
              <a:pathLst>
                <a:path w="1250" h="1244" extrusionOk="0">
                  <a:moveTo>
                    <a:pt x="625" y="1"/>
                  </a:moveTo>
                  <a:lnTo>
                    <a:pt x="256" y="556"/>
                  </a:lnTo>
                  <a:lnTo>
                    <a:pt x="521" y="703"/>
                  </a:lnTo>
                  <a:cubicBezTo>
                    <a:pt x="673" y="786"/>
                    <a:pt x="690" y="846"/>
                    <a:pt x="655" y="907"/>
                  </a:cubicBezTo>
                  <a:cubicBezTo>
                    <a:pt x="636" y="943"/>
                    <a:pt x="602" y="960"/>
                    <a:pt x="560" y="960"/>
                  </a:cubicBezTo>
                  <a:cubicBezTo>
                    <a:pt x="524" y="960"/>
                    <a:pt x="484" y="948"/>
                    <a:pt x="443" y="924"/>
                  </a:cubicBezTo>
                  <a:cubicBezTo>
                    <a:pt x="347" y="872"/>
                    <a:pt x="265" y="790"/>
                    <a:pt x="217" y="695"/>
                  </a:cubicBezTo>
                  <a:lnTo>
                    <a:pt x="0" y="846"/>
                  </a:lnTo>
                  <a:cubicBezTo>
                    <a:pt x="61" y="968"/>
                    <a:pt x="187" y="1081"/>
                    <a:pt x="326" y="1159"/>
                  </a:cubicBezTo>
                  <a:cubicBezTo>
                    <a:pt x="434" y="1217"/>
                    <a:pt x="532" y="1243"/>
                    <a:pt x="618" y="1243"/>
                  </a:cubicBezTo>
                  <a:cubicBezTo>
                    <a:pt x="767" y="1243"/>
                    <a:pt x="878" y="1167"/>
                    <a:pt x="941" y="1055"/>
                  </a:cubicBezTo>
                  <a:cubicBezTo>
                    <a:pt x="1037" y="881"/>
                    <a:pt x="998" y="682"/>
                    <a:pt x="707" y="521"/>
                  </a:cubicBezTo>
                  <a:lnTo>
                    <a:pt x="642" y="482"/>
                  </a:lnTo>
                  <a:lnTo>
                    <a:pt x="733" y="348"/>
                  </a:lnTo>
                  <a:lnTo>
                    <a:pt x="1132" y="565"/>
                  </a:lnTo>
                  <a:lnTo>
                    <a:pt x="1249" y="348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12;p15">
              <a:extLst>
                <a:ext uri="{FF2B5EF4-FFF2-40B4-BE49-F238E27FC236}">
                  <a16:creationId xmlns:a16="http://schemas.microsoft.com/office/drawing/2014/main" id="{6597E05C-CC6D-4664-B912-4946C7ACD5A1}"/>
                </a:ext>
              </a:extLst>
            </p:cNvPr>
            <p:cNvSpPr/>
            <p:nvPr/>
          </p:nvSpPr>
          <p:spPr>
            <a:xfrm>
              <a:off x="1741977" y="2662741"/>
              <a:ext cx="113089" cy="121772"/>
            </a:xfrm>
            <a:custGeom>
              <a:avLst/>
              <a:gdLst/>
              <a:ahLst/>
              <a:cxnLst/>
              <a:rect l="l" t="t" r="r" b="b"/>
              <a:pathLst>
                <a:path w="638" h="687" extrusionOk="0">
                  <a:moveTo>
                    <a:pt x="255" y="37"/>
                  </a:moveTo>
                  <a:cubicBezTo>
                    <a:pt x="266" y="37"/>
                    <a:pt x="279" y="39"/>
                    <a:pt x="291" y="45"/>
                  </a:cubicBezTo>
                  <a:cubicBezTo>
                    <a:pt x="334" y="71"/>
                    <a:pt x="343" y="127"/>
                    <a:pt x="308" y="188"/>
                  </a:cubicBezTo>
                  <a:cubicBezTo>
                    <a:pt x="283" y="235"/>
                    <a:pt x="251" y="259"/>
                    <a:pt x="217" y="259"/>
                  </a:cubicBezTo>
                  <a:cubicBezTo>
                    <a:pt x="204" y="259"/>
                    <a:pt x="191" y="256"/>
                    <a:pt x="178" y="249"/>
                  </a:cubicBezTo>
                  <a:cubicBezTo>
                    <a:pt x="135" y="223"/>
                    <a:pt x="126" y="170"/>
                    <a:pt x="161" y="105"/>
                  </a:cubicBezTo>
                  <a:cubicBezTo>
                    <a:pt x="186" y="60"/>
                    <a:pt x="220" y="37"/>
                    <a:pt x="255" y="37"/>
                  </a:cubicBezTo>
                  <a:close/>
                  <a:moveTo>
                    <a:pt x="253" y="0"/>
                  </a:moveTo>
                  <a:cubicBezTo>
                    <a:pt x="204" y="0"/>
                    <a:pt x="157" y="32"/>
                    <a:pt x="126" y="88"/>
                  </a:cubicBezTo>
                  <a:cubicBezTo>
                    <a:pt x="82" y="166"/>
                    <a:pt x="95" y="244"/>
                    <a:pt x="161" y="279"/>
                  </a:cubicBezTo>
                  <a:cubicBezTo>
                    <a:pt x="180" y="289"/>
                    <a:pt x="199" y="294"/>
                    <a:pt x="219" y="294"/>
                  </a:cubicBezTo>
                  <a:cubicBezTo>
                    <a:pt x="266" y="294"/>
                    <a:pt x="312" y="265"/>
                    <a:pt x="343" y="210"/>
                  </a:cubicBezTo>
                  <a:cubicBezTo>
                    <a:pt x="386" y="127"/>
                    <a:pt x="373" y="49"/>
                    <a:pt x="308" y="14"/>
                  </a:cubicBezTo>
                  <a:cubicBezTo>
                    <a:pt x="290" y="5"/>
                    <a:pt x="271" y="0"/>
                    <a:pt x="253" y="0"/>
                  </a:cubicBezTo>
                  <a:close/>
                  <a:moveTo>
                    <a:pt x="598" y="179"/>
                  </a:moveTo>
                  <a:lnTo>
                    <a:pt x="0" y="483"/>
                  </a:lnTo>
                  <a:lnTo>
                    <a:pt x="39" y="509"/>
                  </a:lnTo>
                  <a:lnTo>
                    <a:pt x="637" y="201"/>
                  </a:lnTo>
                  <a:lnTo>
                    <a:pt x="598" y="179"/>
                  </a:lnTo>
                  <a:close/>
                  <a:moveTo>
                    <a:pt x="420" y="429"/>
                  </a:moveTo>
                  <a:cubicBezTo>
                    <a:pt x="433" y="429"/>
                    <a:pt x="447" y="432"/>
                    <a:pt x="460" y="439"/>
                  </a:cubicBezTo>
                  <a:cubicBezTo>
                    <a:pt x="503" y="465"/>
                    <a:pt x="512" y="517"/>
                    <a:pt x="477" y="582"/>
                  </a:cubicBezTo>
                  <a:cubicBezTo>
                    <a:pt x="452" y="626"/>
                    <a:pt x="418" y="650"/>
                    <a:pt x="385" y="650"/>
                  </a:cubicBezTo>
                  <a:cubicBezTo>
                    <a:pt x="372" y="650"/>
                    <a:pt x="359" y="646"/>
                    <a:pt x="347" y="639"/>
                  </a:cubicBezTo>
                  <a:cubicBezTo>
                    <a:pt x="304" y="617"/>
                    <a:pt x="295" y="561"/>
                    <a:pt x="330" y="500"/>
                  </a:cubicBezTo>
                  <a:cubicBezTo>
                    <a:pt x="355" y="453"/>
                    <a:pt x="387" y="429"/>
                    <a:pt x="420" y="429"/>
                  </a:cubicBezTo>
                  <a:close/>
                  <a:moveTo>
                    <a:pt x="419" y="394"/>
                  </a:moveTo>
                  <a:cubicBezTo>
                    <a:pt x="372" y="394"/>
                    <a:pt x="326" y="423"/>
                    <a:pt x="295" y="478"/>
                  </a:cubicBezTo>
                  <a:cubicBezTo>
                    <a:pt x="252" y="556"/>
                    <a:pt x="265" y="634"/>
                    <a:pt x="330" y="669"/>
                  </a:cubicBezTo>
                  <a:cubicBezTo>
                    <a:pt x="349" y="681"/>
                    <a:pt x="369" y="686"/>
                    <a:pt x="388" y="686"/>
                  </a:cubicBezTo>
                  <a:cubicBezTo>
                    <a:pt x="435" y="686"/>
                    <a:pt x="481" y="655"/>
                    <a:pt x="512" y="600"/>
                  </a:cubicBezTo>
                  <a:cubicBezTo>
                    <a:pt x="555" y="522"/>
                    <a:pt x="542" y="444"/>
                    <a:pt x="477" y="409"/>
                  </a:cubicBezTo>
                  <a:cubicBezTo>
                    <a:pt x="458" y="399"/>
                    <a:pt x="438" y="394"/>
                    <a:pt x="419" y="39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13;p15">
              <a:extLst>
                <a:ext uri="{FF2B5EF4-FFF2-40B4-BE49-F238E27FC236}">
                  <a16:creationId xmlns:a16="http://schemas.microsoft.com/office/drawing/2014/main" id="{B7F82A8F-C44D-4B9C-A9A7-8F1877C159E2}"/>
                </a:ext>
              </a:extLst>
            </p:cNvPr>
            <p:cNvSpPr/>
            <p:nvPr/>
          </p:nvSpPr>
          <p:spPr>
            <a:xfrm>
              <a:off x="3094426" y="2833436"/>
              <a:ext cx="190017" cy="189306"/>
            </a:xfrm>
            <a:custGeom>
              <a:avLst/>
              <a:gdLst/>
              <a:ahLst/>
              <a:cxnLst/>
              <a:rect l="l" t="t" r="r" b="b"/>
              <a:pathLst>
                <a:path w="1072" h="1068" extrusionOk="0">
                  <a:moveTo>
                    <a:pt x="317" y="1"/>
                  </a:moveTo>
                  <a:lnTo>
                    <a:pt x="1" y="313"/>
                  </a:lnTo>
                  <a:lnTo>
                    <a:pt x="755" y="1068"/>
                  </a:lnTo>
                  <a:lnTo>
                    <a:pt x="1072" y="751"/>
                  </a:lnTo>
                  <a:lnTo>
                    <a:pt x="31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14;p15">
              <a:extLst>
                <a:ext uri="{FF2B5EF4-FFF2-40B4-BE49-F238E27FC236}">
                  <a16:creationId xmlns:a16="http://schemas.microsoft.com/office/drawing/2014/main" id="{149AA617-ED12-490A-B82C-F1221B04BE07}"/>
                </a:ext>
              </a:extLst>
            </p:cNvPr>
            <p:cNvSpPr/>
            <p:nvPr/>
          </p:nvSpPr>
          <p:spPr>
            <a:xfrm>
              <a:off x="2493534" y="2284659"/>
              <a:ext cx="772477" cy="703692"/>
            </a:xfrm>
            <a:custGeom>
              <a:avLst/>
              <a:gdLst/>
              <a:ahLst/>
              <a:cxnLst/>
              <a:rect l="l" t="t" r="r" b="b"/>
              <a:pathLst>
                <a:path w="4358" h="3970" extrusionOk="0">
                  <a:moveTo>
                    <a:pt x="2179" y="248"/>
                  </a:moveTo>
                  <a:cubicBezTo>
                    <a:pt x="2622" y="248"/>
                    <a:pt x="3066" y="417"/>
                    <a:pt x="3404" y="756"/>
                  </a:cubicBezTo>
                  <a:cubicBezTo>
                    <a:pt x="4080" y="1436"/>
                    <a:pt x="4080" y="2533"/>
                    <a:pt x="3404" y="3210"/>
                  </a:cubicBezTo>
                  <a:cubicBezTo>
                    <a:pt x="3066" y="3550"/>
                    <a:pt x="2622" y="3720"/>
                    <a:pt x="2179" y="3720"/>
                  </a:cubicBezTo>
                  <a:cubicBezTo>
                    <a:pt x="1735" y="3720"/>
                    <a:pt x="1290" y="3550"/>
                    <a:pt x="950" y="3210"/>
                  </a:cubicBezTo>
                  <a:cubicBezTo>
                    <a:pt x="274" y="2533"/>
                    <a:pt x="274" y="1436"/>
                    <a:pt x="950" y="756"/>
                  </a:cubicBezTo>
                  <a:cubicBezTo>
                    <a:pt x="1290" y="417"/>
                    <a:pt x="1735" y="248"/>
                    <a:pt x="2179" y="248"/>
                  </a:cubicBezTo>
                  <a:close/>
                  <a:moveTo>
                    <a:pt x="2177" y="0"/>
                  </a:moveTo>
                  <a:cubicBezTo>
                    <a:pt x="1669" y="0"/>
                    <a:pt x="1160" y="194"/>
                    <a:pt x="772" y="582"/>
                  </a:cubicBezTo>
                  <a:cubicBezTo>
                    <a:pt x="0" y="1354"/>
                    <a:pt x="0" y="2611"/>
                    <a:pt x="772" y="3387"/>
                  </a:cubicBezTo>
                  <a:cubicBezTo>
                    <a:pt x="1160" y="3775"/>
                    <a:pt x="1669" y="3969"/>
                    <a:pt x="2177" y="3969"/>
                  </a:cubicBezTo>
                  <a:cubicBezTo>
                    <a:pt x="2685" y="3969"/>
                    <a:pt x="3194" y="3775"/>
                    <a:pt x="3582" y="3387"/>
                  </a:cubicBezTo>
                  <a:cubicBezTo>
                    <a:pt x="4358" y="2611"/>
                    <a:pt x="4358" y="1354"/>
                    <a:pt x="3582" y="582"/>
                  </a:cubicBezTo>
                  <a:cubicBezTo>
                    <a:pt x="3194" y="194"/>
                    <a:pt x="2685" y="0"/>
                    <a:pt x="21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15;p15">
              <a:extLst>
                <a:ext uri="{FF2B5EF4-FFF2-40B4-BE49-F238E27FC236}">
                  <a16:creationId xmlns:a16="http://schemas.microsoft.com/office/drawing/2014/main" id="{140D6821-562B-4EAE-8AF6-D1C224168CBA}"/>
                </a:ext>
              </a:extLst>
            </p:cNvPr>
            <p:cNvSpPr/>
            <p:nvPr/>
          </p:nvSpPr>
          <p:spPr>
            <a:xfrm>
              <a:off x="2541925" y="2328618"/>
              <a:ext cx="674987" cy="615598"/>
            </a:xfrm>
            <a:custGeom>
              <a:avLst/>
              <a:gdLst/>
              <a:ahLst/>
              <a:cxnLst/>
              <a:rect l="l" t="t" r="r" b="b"/>
              <a:pathLst>
                <a:path w="3808" h="3473" extrusionOk="0">
                  <a:moveTo>
                    <a:pt x="1906" y="0"/>
                  </a:moveTo>
                  <a:cubicBezTo>
                    <a:pt x="1462" y="0"/>
                    <a:pt x="1017" y="169"/>
                    <a:pt x="677" y="508"/>
                  </a:cubicBezTo>
                  <a:cubicBezTo>
                    <a:pt x="1" y="1188"/>
                    <a:pt x="1" y="2285"/>
                    <a:pt x="677" y="2962"/>
                  </a:cubicBezTo>
                  <a:cubicBezTo>
                    <a:pt x="1017" y="3302"/>
                    <a:pt x="1462" y="3472"/>
                    <a:pt x="1906" y="3472"/>
                  </a:cubicBezTo>
                  <a:cubicBezTo>
                    <a:pt x="2349" y="3472"/>
                    <a:pt x="2793" y="3302"/>
                    <a:pt x="3131" y="2962"/>
                  </a:cubicBezTo>
                  <a:cubicBezTo>
                    <a:pt x="3807" y="2285"/>
                    <a:pt x="3807" y="1188"/>
                    <a:pt x="3131" y="508"/>
                  </a:cubicBezTo>
                  <a:cubicBezTo>
                    <a:pt x="2793" y="169"/>
                    <a:pt x="2349" y="0"/>
                    <a:pt x="190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16;p15">
              <a:extLst>
                <a:ext uri="{FF2B5EF4-FFF2-40B4-BE49-F238E27FC236}">
                  <a16:creationId xmlns:a16="http://schemas.microsoft.com/office/drawing/2014/main" id="{A276C0D1-8489-4B95-92A2-1FCECC73C523}"/>
                </a:ext>
              </a:extLst>
            </p:cNvPr>
            <p:cNvSpPr/>
            <p:nvPr/>
          </p:nvSpPr>
          <p:spPr>
            <a:xfrm>
              <a:off x="3185180" y="2930749"/>
              <a:ext cx="472030" cy="445081"/>
            </a:xfrm>
            <a:custGeom>
              <a:avLst/>
              <a:gdLst/>
              <a:ahLst/>
              <a:cxnLst/>
              <a:rect l="l" t="t" r="r" b="b"/>
              <a:pathLst>
                <a:path w="2663" h="2511" extrusionOk="0">
                  <a:moveTo>
                    <a:pt x="706" y="0"/>
                  </a:moveTo>
                  <a:cubicBezTo>
                    <a:pt x="610" y="0"/>
                    <a:pt x="514" y="37"/>
                    <a:pt x="443" y="111"/>
                  </a:cubicBezTo>
                  <a:lnTo>
                    <a:pt x="148" y="401"/>
                  </a:lnTo>
                  <a:cubicBezTo>
                    <a:pt x="1" y="549"/>
                    <a:pt x="1" y="787"/>
                    <a:pt x="148" y="930"/>
                  </a:cubicBezTo>
                  <a:lnTo>
                    <a:pt x="1696" y="2400"/>
                  </a:lnTo>
                  <a:cubicBezTo>
                    <a:pt x="1767" y="2474"/>
                    <a:pt x="1863" y="2511"/>
                    <a:pt x="1959" y="2511"/>
                  </a:cubicBezTo>
                  <a:cubicBezTo>
                    <a:pt x="2055" y="2511"/>
                    <a:pt x="2151" y="2474"/>
                    <a:pt x="2225" y="2400"/>
                  </a:cubicBezTo>
                  <a:lnTo>
                    <a:pt x="2515" y="2105"/>
                  </a:lnTo>
                  <a:cubicBezTo>
                    <a:pt x="2663" y="1962"/>
                    <a:pt x="2663" y="1724"/>
                    <a:pt x="2515" y="1576"/>
                  </a:cubicBezTo>
                  <a:lnTo>
                    <a:pt x="972" y="111"/>
                  </a:lnTo>
                  <a:cubicBezTo>
                    <a:pt x="898" y="37"/>
                    <a:pt x="802" y="0"/>
                    <a:pt x="70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17;p15">
              <a:extLst>
                <a:ext uri="{FF2B5EF4-FFF2-40B4-BE49-F238E27FC236}">
                  <a16:creationId xmlns:a16="http://schemas.microsoft.com/office/drawing/2014/main" id="{D1677E04-52A1-4C39-B64D-57F470045F0D}"/>
                </a:ext>
              </a:extLst>
            </p:cNvPr>
            <p:cNvSpPr/>
            <p:nvPr/>
          </p:nvSpPr>
          <p:spPr>
            <a:xfrm>
              <a:off x="1777250" y="2849389"/>
              <a:ext cx="1252129" cy="1024874"/>
            </a:xfrm>
            <a:custGeom>
              <a:avLst/>
              <a:gdLst/>
              <a:ahLst/>
              <a:cxnLst/>
              <a:rect l="l" t="t" r="r" b="b"/>
              <a:pathLst>
                <a:path w="7064" h="5782" extrusionOk="0">
                  <a:moveTo>
                    <a:pt x="599" y="1741"/>
                  </a:moveTo>
                  <a:lnTo>
                    <a:pt x="4575" y="1801"/>
                  </a:lnTo>
                  <a:lnTo>
                    <a:pt x="6530" y="5261"/>
                  </a:lnTo>
                  <a:lnTo>
                    <a:pt x="599" y="1741"/>
                  </a:lnTo>
                  <a:close/>
                  <a:moveTo>
                    <a:pt x="5337" y="0"/>
                  </a:moveTo>
                  <a:cubicBezTo>
                    <a:pt x="5278" y="0"/>
                    <a:pt x="5219" y="14"/>
                    <a:pt x="5164" y="41"/>
                  </a:cubicBezTo>
                  <a:cubicBezTo>
                    <a:pt x="5151" y="45"/>
                    <a:pt x="5134" y="54"/>
                    <a:pt x="5117" y="67"/>
                  </a:cubicBezTo>
                  <a:cubicBezTo>
                    <a:pt x="5076" y="89"/>
                    <a:pt x="5012" y="122"/>
                    <a:pt x="4976" y="122"/>
                  </a:cubicBezTo>
                  <a:cubicBezTo>
                    <a:pt x="4970" y="122"/>
                    <a:pt x="4965" y="121"/>
                    <a:pt x="4961" y="119"/>
                  </a:cubicBezTo>
                  <a:cubicBezTo>
                    <a:pt x="4955" y="116"/>
                    <a:pt x="4949" y="115"/>
                    <a:pt x="4942" y="115"/>
                  </a:cubicBezTo>
                  <a:cubicBezTo>
                    <a:pt x="4930" y="115"/>
                    <a:pt x="4919" y="120"/>
                    <a:pt x="4913" y="132"/>
                  </a:cubicBezTo>
                  <a:cubicBezTo>
                    <a:pt x="4904" y="154"/>
                    <a:pt x="4909" y="171"/>
                    <a:pt x="4926" y="180"/>
                  </a:cubicBezTo>
                  <a:cubicBezTo>
                    <a:pt x="4943" y="188"/>
                    <a:pt x="4961" y="192"/>
                    <a:pt x="4979" y="192"/>
                  </a:cubicBezTo>
                  <a:cubicBezTo>
                    <a:pt x="5036" y="192"/>
                    <a:pt x="5099" y="157"/>
                    <a:pt x="5151" y="128"/>
                  </a:cubicBezTo>
                  <a:cubicBezTo>
                    <a:pt x="5169" y="119"/>
                    <a:pt x="5182" y="110"/>
                    <a:pt x="5195" y="102"/>
                  </a:cubicBezTo>
                  <a:cubicBezTo>
                    <a:pt x="5239" y="82"/>
                    <a:pt x="5287" y="73"/>
                    <a:pt x="5335" y="73"/>
                  </a:cubicBezTo>
                  <a:cubicBezTo>
                    <a:pt x="5394" y="73"/>
                    <a:pt x="5454" y="88"/>
                    <a:pt x="5507" y="119"/>
                  </a:cubicBezTo>
                  <a:cubicBezTo>
                    <a:pt x="5663" y="210"/>
                    <a:pt x="5715" y="414"/>
                    <a:pt x="5620" y="570"/>
                  </a:cubicBezTo>
                  <a:cubicBezTo>
                    <a:pt x="5533" y="722"/>
                    <a:pt x="5498" y="730"/>
                    <a:pt x="5147" y="817"/>
                  </a:cubicBezTo>
                  <a:lnTo>
                    <a:pt x="5130" y="821"/>
                  </a:lnTo>
                  <a:cubicBezTo>
                    <a:pt x="5112" y="826"/>
                    <a:pt x="5095" y="834"/>
                    <a:pt x="4913" y="1164"/>
                  </a:cubicBezTo>
                  <a:cubicBezTo>
                    <a:pt x="4780" y="1088"/>
                    <a:pt x="4636" y="1052"/>
                    <a:pt x="4494" y="1052"/>
                  </a:cubicBezTo>
                  <a:cubicBezTo>
                    <a:pt x="4419" y="1052"/>
                    <a:pt x="4344" y="1062"/>
                    <a:pt x="4271" y="1082"/>
                  </a:cubicBezTo>
                  <a:cubicBezTo>
                    <a:pt x="4067" y="1137"/>
                    <a:pt x="3333" y="1455"/>
                    <a:pt x="3080" y="1455"/>
                  </a:cubicBezTo>
                  <a:cubicBezTo>
                    <a:pt x="3075" y="1455"/>
                    <a:pt x="3071" y="1455"/>
                    <a:pt x="3066" y="1454"/>
                  </a:cubicBezTo>
                  <a:cubicBezTo>
                    <a:pt x="2654" y="1437"/>
                    <a:pt x="2225" y="1420"/>
                    <a:pt x="1843" y="1398"/>
                  </a:cubicBezTo>
                  <a:cubicBezTo>
                    <a:pt x="1163" y="1359"/>
                    <a:pt x="703" y="1285"/>
                    <a:pt x="677" y="1281"/>
                  </a:cubicBezTo>
                  <a:cubicBezTo>
                    <a:pt x="651" y="1278"/>
                    <a:pt x="624" y="1276"/>
                    <a:pt x="598" y="1276"/>
                  </a:cubicBezTo>
                  <a:cubicBezTo>
                    <a:pt x="386" y="1276"/>
                    <a:pt x="181" y="1383"/>
                    <a:pt x="66" y="1576"/>
                  </a:cubicBezTo>
                  <a:cubicBezTo>
                    <a:pt x="35" y="1628"/>
                    <a:pt x="14" y="1680"/>
                    <a:pt x="1" y="1732"/>
                  </a:cubicBezTo>
                  <a:lnTo>
                    <a:pt x="317" y="1736"/>
                  </a:lnTo>
                  <a:lnTo>
                    <a:pt x="6673" y="5508"/>
                  </a:lnTo>
                  <a:lnTo>
                    <a:pt x="6825" y="5781"/>
                  </a:lnTo>
                  <a:cubicBezTo>
                    <a:pt x="6868" y="5742"/>
                    <a:pt x="6903" y="5699"/>
                    <a:pt x="6933" y="5647"/>
                  </a:cubicBezTo>
                  <a:cubicBezTo>
                    <a:pt x="7063" y="5430"/>
                    <a:pt x="7042" y="5166"/>
                    <a:pt x="6899" y="4971"/>
                  </a:cubicBezTo>
                  <a:cubicBezTo>
                    <a:pt x="6881" y="4949"/>
                    <a:pt x="6600" y="4580"/>
                    <a:pt x="6235" y="4004"/>
                  </a:cubicBezTo>
                  <a:cubicBezTo>
                    <a:pt x="6036" y="3679"/>
                    <a:pt x="5815" y="3314"/>
                    <a:pt x="5598" y="2959"/>
                  </a:cubicBezTo>
                  <a:cubicBezTo>
                    <a:pt x="5477" y="2755"/>
                    <a:pt x="5399" y="1931"/>
                    <a:pt x="5351" y="1723"/>
                  </a:cubicBezTo>
                  <a:cubicBezTo>
                    <a:pt x="5303" y="1511"/>
                    <a:pt x="5173" y="1320"/>
                    <a:pt x="4974" y="1199"/>
                  </a:cubicBezTo>
                  <a:cubicBezTo>
                    <a:pt x="5052" y="1064"/>
                    <a:pt x="5130" y="921"/>
                    <a:pt x="5156" y="891"/>
                  </a:cubicBezTo>
                  <a:lnTo>
                    <a:pt x="5164" y="886"/>
                  </a:lnTo>
                  <a:cubicBezTo>
                    <a:pt x="5524" y="795"/>
                    <a:pt x="5576" y="782"/>
                    <a:pt x="5685" y="605"/>
                  </a:cubicBezTo>
                  <a:cubicBezTo>
                    <a:pt x="5797" y="418"/>
                    <a:pt x="5732" y="171"/>
                    <a:pt x="5542" y="58"/>
                  </a:cubicBezTo>
                  <a:cubicBezTo>
                    <a:pt x="5480" y="20"/>
                    <a:pt x="5408" y="0"/>
                    <a:pt x="5337" y="0"/>
                  </a:cubicBezTo>
                  <a:close/>
                </a:path>
              </a:pathLst>
            </a:custGeom>
            <a:solidFill>
              <a:srgbClr val="FF3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18;p15">
              <a:extLst>
                <a:ext uri="{FF2B5EF4-FFF2-40B4-BE49-F238E27FC236}">
                  <a16:creationId xmlns:a16="http://schemas.microsoft.com/office/drawing/2014/main" id="{DA9C34E8-4CDC-45DF-8714-5084B97B8F84}"/>
                </a:ext>
              </a:extLst>
            </p:cNvPr>
            <p:cNvSpPr/>
            <p:nvPr/>
          </p:nvSpPr>
          <p:spPr>
            <a:xfrm>
              <a:off x="827345" y="3706588"/>
              <a:ext cx="1379753" cy="767149"/>
            </a:xfrm>
            <a:custGeom>
              <a:avLst/>
              <a:gdLst/>
              <a:ahLst/>
              <a:cxnLst/>
              <a:rect l="l" t="t" r="r" b="b"/>
              <a:pathLst>
                <a:path w="7784" h="4328" extrusionOk="0">
                  <a:moveTo>
                    <a:pt x="707" y="486"/>
                  </a:moveTo>
                  <a:cubicBezTo>
                    <a:pt x="829" y="486"/>
                    <a:pt x="924" y="594"/>
                    <a:pt x="924" y="729"/>
                  </a:cubicBezTo>
                  <a:lnTo>
                    <a:pt x="924" y="3460"/>
                  </a:lnTo>
                  <a:cubicBezTo>
                    <a:pt x="924" y="3595"/>
                    <a:pt x="829" y="3703"/>
                    <a:pt x="707" y="3703"/>
                  </a:cubicBezTo>
                  <a:cubicBezTo>
                    <a:pt x="590" y="3703"/>
                    <a:pt x="491" y="3595"/>
                    <a:pt x="491" y="3460"/>
                  </a:cubicBezTo>
                  <a:lnTo>
                    <a:pt x="491" y="729"/>
                  </a:lnTo>
                  <a:cubicBezTo>
                    <a:pt x="491" y="594"/>
                    <a:pt x="590" y="486"/>
                    <a:pt x="707" y="486"/>
                  </a:cubicBezTo>
                  <a:close/>
                  <a:moveTo>
                    <a:pt x="1995" y="486"/>
                  </a:moveTo>
                  <a:cubicBezTo>
                    <a:pt x="2116" y="486"/>
                    <a:pt x="2212" y="594"/>
                    <a:pt x="2212" y="729"/>
                  </a:cubicBezTo>
                  <a:lnTo>
                    <a:pt x="2212" y="3460"/>
                  </a:lnTo>
                  <a:cubicBezTo>
                    <a:pt x="2212" y="3595"/>
                    <a:pt x="2116" y="3703"/>
                    <a:pt x="1995" y="3703"/>
                  </a:cubicBezTo>
                  <a:cubicBezTo>
                    <a:pt x="1874" y="3703"/>
                    <a:pt x="1778" y="3595"/>
                    <a:pt x="1778" y="3460"/>
                  </a:cubicBezTo>
                  <a:lnTo>
                    <a:pt x="1778" y="729"/>
                  </a:lnTo>
                  <a:cubicBezTo>
                    <a:pt x="1778" y="594"/>
                    <a:pt x="1874" y="486"/>
                    <a:pt x="1995" y="486"/>
                  </a:cubicBezTo>
                  <a:close/>
                  <a:moveTo>
                    <a:pt x="3283" y="486"/>
                  </a:moveTo>
                  <a:cubicBezTo>
                    <a:pt x="3400" y="486"/>
                    <a:pt x="3500" y="594"/>
                    <a:pt x="3500" y="729"/>
                  </a:cubicBezTo>
                  <a:lnTo>
                    <a:pt x="3500" y="3460"/>
                  </a:lnTo>
                  <a:cubicBezTo>
                    <a:pt x="3500" y="3595"/>
                    <a:pt x="3400" y="3703"/>
                    <a:pt x="3283" y="3703"/>
                  </a:cubicBezTo>
                  <a:cubicBezTo>
                    <a:pt x="3161" y="3703"/>
                    <a:pt x="3066" y="3595"/>
                    <a:pt x="3066" y="3460"/>
                  </a:cubicBezTo>
                  <a:lnTo>
                    <a:pt x="3066" y="729"/>
                  </a:lnTo>
                  <a:cubicBezTo>
                    <a:pt x="3066" y="594"/>
                    <a:pt x="3161" y="486"/>
                    <a:pt x="3283" y="486"/>
                  </a:cubicBezTo>
                  <a:close/>
                  <a:moveTo>
                    <a:pt x="4566" y="486"/>
                  </a:moveTo>
                  <a:cubicBezTo>
                    <a:pt x="4688" y="486"/>
                    <a:pt x="4783" y="594"/>
                    <a:pt x="4783" y="729"/>
                  </a:cubicBezTo>
                  <a:lnTo>
                    <a:pt x="4783" y="3460"/>
                  </a:lnTo>
                  <a:cubicBezTo>
                    <a:pt x="4783" y="3595"/>
                    <a:pt x="4688" y="3703"/>
                    <a:pt x="4566" y="3703"/>
                  </a:cubicBezTo>
                  <a:cubicBezTo>
                    <a:pt x="4449" y="3703"/>
                    <a:pt x="4349" y="3595"/>
                    <a:pt x="4349" y="3460"/>
                  </a:cubicBezTo>
                  <a:lnTo>
                    <a:pt x="4349" y="729"/>
                  </a:lnTo>
                  <a:cubicBezTo>
                    <a:pt x="4349" y="594"/>
                    <a:pt x="4449" y="486"/>
                    <a:pt x="4566" y="486"/>
                  </a:cubicBezTo>
                  <a:close/>
                  <a:moveTo>
                    <a:pt x="5854" y="486"/>
                  </a:moveTo>
                  <a:cubicBezTo>
                    <a:pt x="5975" y="486"/>
                    <a:pt x="6071" y="594"/>
                    <a:pt x="6071" y="729"/>
                  </a:cubicBezTo>
                  <a:lnTo>
                    <a:pt x="6071" y="3460"/>
                  </a:lnTo>
                  <a:cubicBezTo>
                    <a:pt x="6071" y="3595"/>
                    <a:pt x="5975" y="3703"/>
                    <a:pt x="5854" y="3703"/>
                  </a:cubicBezTo>
                  <a:cubicBezTo>
                    <a:pt x="5732" y="3703"/>
                    <a:pt x="5637" y="3595"/>
                    <a:pt x="5637" y="3460"/>
                  </a:cubicBezTo>
                  <a:lnTo>
                    <a:pt x="5637" y="729"/>
                  </a:lnTo>
                  <a:cubicBezTo>
                    <a:pt x="5637" y="594"/>
                    <a:pt x="5732" y="486"/>
                    <a:pt x="5854" y="486"/>
                  </a:cubicBezTo>
                  <a:close/>
                  <a:moveTo>
                    <a:pt x="7050" y="486"/>
                  </a:moveTo>
                  <a:cubicBezTo>
                    <a:pt x="7168" y="486"/>
                    <a:pt x="7267" y="594"/>
                    <a:pt x="7267" y="729"/>
                  </a:cubicBezTo>
                  <a:lnTo>
                    <a:pt x="7267" y="3460"/>
                  </a:lnTo>
                  <a:cubicBezTo>
                    <a:pt x="7267" y="3595"/>
                    <a:pt x="7168" y="3703"/>
                    <a:pt x="7050" y="3703"/>
                  </a:cubicBezTo>
                  <a:cubicBezTo>
                    <a:pt x="6929" y="3703"/>
                    <a:pt x="6834" y="3595"/>
                    <a:pt x="6834" y="3460"/>
                  </a:cubicBezTo>
                  <a:lnTo>
                    <a:pt x="6834" y="729"/>
                  </a:lnTo>
                  <a:cubicBezTo>
                    <a:pt x="6834" y="594"/>
                    <a:pt x="6929" y="486"/>
                    <a:pt x="7050" y="486"/>
                  </a:cubicBezTo>
                  <a:close/>
                  <a:moveTo>
                    <a:pt x="1" y="0"/>
                  </a:moveTo>
                  <a:lnTo>
                    <a:pt x="1" y="3495"/>
                  </a:lnTo>
                  <a:cubicBezTo>
                    <a:pt x="1" y="3954"/>
                    <a:pt x="373" y="4327"/>
                    <a:pt x="833" y="4327"/>
                  </a:cubicBezTo>
                  <a:lnTo>
                    <a:pt x="6955" y="4327"/>
                  </a:lnTo>
                  <a:cubicBezTo>
                    <a:pt x="7415" y="4327"/>
                    <a:pt x="7783" y="3954"/>
                    <a:pt x="7783" y="3495"/>
                  </a:cubicBezTo>
                  <a:lnTo>
                    <a:pt x="778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19;p15">
              <a:extLst>
                <a:ext uri="{FF2B5EF4-FFF2-40B4-BE49-F238E27FC236}">
                  <a16:creationId xmlns:a16="http://schemas.microsoft.com/office/drawing/2014/main" id="{851F6609-902A-4B85-9851-F3B72794468C}"/>
                </a:ext>
              </a:extLst>
            </p:cNvPr>
            <p:cNvSpPr/>
            <p:nvPr/>
          </p:nvSpPr>
          <p:spPr>
            <a:xfrm>
              <a:off x="775942" y="3479881"/>
              <a:ext cx="1483447" cy="226883"/>
            </a:xfrm>
            <a:custGeom>
              <a:avLst/>
              <a:gdLst/>
              <a:ahLst/>
              <a:cxnLst/>
              <a:rect l="l" t="t" r="r" b="b"/>
              <a:pathLst>
                <a:path w="8369" h="1280" extrusionOk="0">
                  <a:moveTo>
                    <a:pt x="0" y="0"/>
                  </a:moveTo>
                  <a:lnTo>
                    <a:pt x="0" y="1279"/>
                  </a:lnTo>
                  <a:lnTo>
                    <a:pt x="8368" y="1279"/>
                  </a:lnTo>
                  <a:lnTo>
                    <a:pt x="8368" y="0"/>
                  </a:lnTo>
                  <a:close/>
                </a:path>
              </a:pathLst>
            </a:custGeom>
            <a:solidFill>
              <a:srgbClr val="FFE0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20;p15">
              <a:extLst>
                <a:ext uri="{FF2B5EF4-FFF2-40B4-BE49-F238E27FC236}">
                  <a16:creationId xmlns:a16="http://schemas.microsoft.com/office/drawing/2014/main" id="{DBE735D6-D576-493F-AFED-06B08410E4ED}"/>
                </a:ext>
              </a:extLst>
            </p:cNvPr>
            <p:cNvSpPr/>
            <p:nvPr/>
          </p:nvSpPr>
          <p:spPr>
            <a:xfrm>
              <a:off x="827345" y="3706588"/>
              <a:ext cx="1379753" cy="49276"/>
            </a:xfrm>
            <a:custGeom>
              <a:avLst/>
              <a:gdLst/>
              <a:ahLst/>
              <a:cxnLst/>
              <a:rect l="l" t="t" r="r" b="b"/>
              <a:pathLst>
                <a:path w="7784" h="278" extrusionOk="0">
                  <a:moveTo>
                    <a:pt x="1" y="0"/>
                  </a:moveTo>
                  <a:lnTo>
                    <a:pt x="1" y="278"/>
                  </a:lnTo>
                  <a:lnTo>
                    <a:pt x="7783" y="278"/>
                  </a:lnTo>
                  <a:lnTo>
                    <a:pt x="7783" y="0"/>
                  </a:lnTo>
                  <a:close/>
                </a:path>
              </a:pathLst>
            </a:custGeom>
            <a:solidFill>
              <a:srgbClr val="111A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21;p15">
              <a:extLst>
                <a:ext uri="{FF2B5EF4-FFF2-40B4-BE49-F238E27FC236}">
                  <a16:creationId xmlns:a16="http://schemas.microsoft.com/office/drawing/2014/main" id="{477A0675-3EB2-4DC6-B934-6A5005B37C3F}"/>
                </a:ext>
              </a:extLst>
            </p:cNvPr>
            <p:cNvSpPr/>
            <p:nvPr/>
          </p:nvSpPr>
          <p:spPr>
            <a:xfrm>
              <a:off x="964895" y="3090986"/>
              <a:ext cx="508899" cy="498080"/>
            </a:xfrm>
            <a:custGeom>
              <a:avLst/>
              <a:gdLst/>
              <a:ahLst/>
              <a:cxnLst/>
              <a:rect l="l" t="t" r="r" b="b"/>
              <a:pathLst>
                <a:path w="2871" h="2810" extrusionOk="0">
                  <a:moveTo>
                    <a:pt x="2531" y="0"/>
                  </a:moveTo>
                  <a:cubicBezTo>
                    <a:pt x="2453" y="0"/>
                    <a:pt x="2375" y="31"/>
                    <a:pt x="2316" y="91"/>
                  </a:cubicBezTo>
                  <a:lnTo>
                    <a:pt x="122" y="2285"/>
                  </a:lnTo>
                  <a:cubicBezTo>
                    <a:pt x="1" y="2402"/>
                    <a:pt x="1" y="2597"/>
                    <a:pt x="122" y="2719"/>
                  </a:cubicBezTo>
                  <a:cubicBezTo>
                    <a:pt x="183" y="2780"/>
                    <a:pt x="262" y="2810"/>
                    <a:pt x="341" y="2810"/>
                  </a:cubicBezTo>
                  <a:cubicBezTo>
                    <a:pt x="419" y="2810"/>
                    <a:pt x="497" y="2780"/>
                    <a:pt x="556" y="2719"/>
                  </a:cubicBezTo>
                  <a:lnTo>
                    <a:pt x="2750" y="525"/>
                  </a:lnTo>
                  <a:cubicBezTo>
                    <a:pt x="2871" y="408"/>
                    <a:pt x="2871" y="213"/>
                    <a:pt x="2750" y="91"/>
                  </a:cubicBezTo>
                  <a:cubicBezTo>
                    <a:pt x="2689" y="31"/>
                    <a:pt x="2610" y="0"/>
                    <a:pt x="253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22;p15">
              <a:extLst>
                <a:ext uri="{FF2B5EF4-FFF2-40B4-BE49-F238E27FC236}">
                  <a16:creationId xmlns:a16="http://schemas.microsoft.com/office/drawing/2014/main" id="{03580A8A-B20B-4697-9BBE-C21F869B3CB4}"/>
                </a:ext>
              </a:extLst>
            </p:cNvPr>
            <p:cNvSpPr/>
            <p:nvPr/>
          </p:nvSpPr>
          <p:spPr>
            <a:xfrm>
              <a:off x="1561355" y="3090986"/>
              <a:ext cx="508190" cy="498080"/>
            </a:xfrm>
            <a:custGeom>
              <a:avLst/>
              <a:gdLst/>
              <a:ahLst/>
              <a:cxnLst/>
              <a:rect l="l" t="t" r="r" b="b"/>
              <a:pathLst>
                <a:path w="2867" h="2810" extrusionOk="0">
                  <a:moveTo>
                    <a:pt x="340" y="0"/>
                  </a:moveTo>
                  <a:cubicBezTo>
                    <a:pt x="261" y="0"/>
                    <a:pt x="182" y="31"/>
                    <a:pt x="122" y="91"/>
                  </a:cubicBezTo>
                  <a:cubicBezTo>
                    <a:pt x="0" y="213"/>
                    <a:pt x="0" y="408"/>
                    <a:pt x="122" y="525"/>
                  </a:cubicBezTo>
                  <a:lnTo>
                    <a:pt x="2311" y="2719"/>
                  </a:lnTo>
                  <a:cubicBezTo>
                    <a:pt x="2372" y="2780"/>
                    <a:pt x="2451" y="2810"/>
                    <a:pt x="2530" y="2810"/>
                  </a:cubicBezTo>
                  <a:cubicBezTo>
                    <a:pt x="2609" y="2810"/>
                    <a:pt x="2688" y="2780"/>
                    <a:pt x="2749" y="2719"/>
                  </a:cubicBezTo>
                  <a:cubicBezTo>
                    <a:pt x="2866" y="2597"/>
                    <a:pt x="2866" y="2402"/>
                    <a:pt x="2749" y="2285"/>
                  </a:cubicBezTo>
                  <a:lnTo>
                    <a:pt x="555" y="91"/>
                  </a:lnTo>
                  <a:cubicBezTo>
                    <a:pt x="497" y="31"/>
                    <a:pt x="419" y="0"/>
                    <a:pt x="34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23;p15">
              <a:extLst>
                <a:ext uri="{FF2B5EF4-FFF2-40B4-BE49-F238E27FC236}">
                  <a16:creationId xmlns:a16="http://schemas.microsoft.com/office/drawing/2014/main" id="{E864F720-FC74-4A5E-BE6D-61F67CCE142D}"/>
                </a:ext>
              </a:extLst>
            </p:cNvPr>
            <p:cNvSpPr/>
            <p:nvPr/>
          </p:nvSpPr>
          <p:spPr>
            <a:xfrm>
              <a:off x="2044727" y="3556631"/>
              <a:ext cx="1138332" cy="1033914"/>
            </a:xfrm>
            <a:custGeom>
              <a:avLst/>
              <a:gdLst/>
              <a:ahLst/>
              <a:cxnLst/>
              <a:rect l="l" t="t" r="r" b="b"/>
              <a:pathLst>
                <a:path w="6422" h="5833" extrusionOk="0">
                  <a:moveTo>
                    <a:pt x="516" y="1"/>
                  </a:moveTo>
                  <a:lnTo>
                    <a:pt x="0" y="5832"/>
                  </a:lnTo>
                  <a:lnTo>
                    <a:pt x="6422" y="5832"/>
                  </a:lnTo>
                  <a:lnTo>
                    <a:pt x="594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24;p15">
              <a:extLst>
                <a:ext uri="{FF2B5EF4-FFF2-40B4-BE49-F238E27FC236}">
                  <a16:creationId xmlns:a16="http://schemas.microsoft.com/office/drawing/2014/main" id="{EDBB56C8-E3C1-41E8-9C9E-46D52DD3BFF1}"/>
                </a:ext>
              </a:extLst>
            </p:cNvPr>
            <p:cNvSpPr/>
            <p:nvPr/>
          </p:nvSpPr>
          <p:spPr>
            <a:xfrm>
              <a:off x="2349781" y="3648094"/>
              <a:ext cx="71611" cy="71610"/>
            </a:xfrm>
            <a:custGeom>
              <a:avLst/>
              <a:gdLst/>
              <a:ahLst/>
              <a:cxnLst/>
              <a:rect l="l" t="t" r="r" b="b"/>
              <a:pathLst>
                <a:path w="404" h="404" extrusionOk="0">
                  <a:moveTo>
                    <a:pt x="200" y="1"/>
                  </a:moveTo>
                  <a:cubicBezTo>
                    <a:pt x="92" y="1"/>
                    <a:pt x="1" y="92"/>
                    <a:pt x="1" y="200"/>
                  </a:cubicBezTo>
                  <a:cubicBezTo>
                    <a:pt x="1" y="313"/>
                    <a:pt x="92" y="404"/>
                    <a:pt x="200" y="404"/>
                  </a:cubicBezTo>
                  <a:cubicBezTo>
                    <a:pt x="313" y="404"/>
                    <a:pt x="404" y="313"/>
                    <a:pt x="404" y="200"/>
                  </a:cubicBezTo>
                  <a:cubicBezTo>
                    <a:pt x="404" y="92"/>
                    <a:pt x="313" y="1"/>
                    <a:pt x="200" y="1"/>
                  </a:cubicBezTo>
                  <a:close/>
                </a:path>
              </a:pathLst>
            </a:custGeom>
            <a:solidFill>
              <a:srgbClr val="DA62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25;p15">
              <a:extLst>
                <a:ext uri="{FF2B5EF4-FFF2-40B4-BE49-F238E27FC236}">
                  <a16:creationId xmlns:a16="http://schemas.microsoft.com/office/drawing/2014/main" id="{2B2C5D71-E2BA-4BFA-B626-69A4D4A2CFB9}"/>
                </a:ext>
              </a:extLst>
            </p:cNvPr>
            <p:cNvSpPr/>
            <p:nvPr/>
          </p:nvSpPr>
          <p:spPr>
            <a:xfrm>
              <a:off x="2837762" y="3648094"/>
              <a:ext cx="71788" cy="71610"/>
            </a:xfrm>
            <a:custGeom>
              <a:avLst/>
              <a:gdLst/>
              <a:ahLst/>
              <a:cxnLst/>
              <a:rect l="l" t="t" r="r" b="b"/>
              <a:pathLst>
                <a:path w="405" h="404" extrusionOk="0">
                  <a:moveTo>
                    <a:pt x="205" y="1"/>
                  </a:moveTo>
                  <a:cubicBezTo>
                    <a:pt x="92" y="1"/>
                    <a:pt x="1" y="92"/>
                    <a:pt x="1" y="200"/>
                  </a:cubicBezTo>
                  <a:cubicBezTo>
                    <a:pt x="1" y="313"/>
                    <a:pt x="92" y="404"/>
                    <a:pt x="205" y="404"/>
                  </a:cubicBezTo>
                  <a:cubicBezTo>
                    <a:pt x="317" y="404"/>
                    <a:pt x="404" y="313"/>
                    <a:pt x="404" y="200"/>
                  </a:cubicBezTo>
                  <a:cubicBezTo>
                    <a:pt x="404" y="92"/>
                    <a:pt x="317" y="1"/>
                    <a:pt x="205" y="1"/>
                  </a:cubicBezTo>
                  <a:close/>
                </a:path>
              </a:pathLst>
            </a:custGeom>
            <a:solidFill>
              <a:srgbClr val="DA62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26;p15">
              <a:extLst>
                <a:ext uri="{FF2B5EF4-FFF2-40B4-BE49-F238E27FC236}">
                  <a16:creationId xmlns:a16="http://schemas.microsoft.com/office/drawing/2014/main" id="{AC3EB0D6-5D19-41C8-9755-8C5505962068}"/>
                </a:ext>
              </a:extLst>
            </p:cNvPr>
            <p:cNvSpPr/>
            <p:nvPr/>
          </p:nvSpPr>
          <p:spPr>
            <a:xfrm>
              <a:off x="2365202" y="3664224"/>
              <a:ext cx="527334" cy="392969"/>
            </a:xfrm>
            <a:custGeom>
              <a:avLst/>
              <a:gdLst/>
              <a:ahLst/>
              <a:cxnLst/>
              <a:rect l="l" t="t" r="r" b="b"/>
              <a:pathLst>
                <a:path w="2975" h="2217" extrusionOk="0">
                  <a:moveTo>
                    <a:pt x="109" y="1"/>
                  </a:moveTo>
                  <a:cubicBezTo>
                    <a:pt x="48" y="1"/>
                    <a:pt x="0" y="49"/>
                    <a:pt x="0" y="109"/>
                  </a:cubicBezTo>
                  <a:lnTo>
                    <a:pt x="0" y="842"/>
                  </a:lnTo>
                  <a:cubicBezTo>
                    <a:pt x="0" y="1601"/>
                    <a:pt x="560" y="2216"/>
                    <a:pt x="1245" y="2216"/>
                  </a:cubicBezTo>
                  <a:lnTo>
                    <a:pt x="1726" y="2216"/>
                  </a:lnTo>
                  <a:cubicBezTo>
                    <a:pt x="2415" y="2216"/>
                    <a:pt x="2975" y="1601"/>
                    <a:pt x="2975" y="842"/>
                  </a:cubicBezTo>
                  <a:lnTo>
                    <a:pt x="2975" y="109"/>
                  </a:lnTo>
                  <a:cubicBezTo>
                    <a:pt x="2975" y="49"/>
                    <a:pt x="2923" y="1"/>
                    <a:pt x="2862" y="1"/>
                  </a:cubicBezTo>
                  <a:cubicBezTo>
                    <a:pt x="2801" y="1"/>
                    <a:pt x="2754" y="49"/>
                    <a:pt x="2754" y="109"/>
                  </a:cubicBezTo>
                  <a:lnTo>
                    <a:pt x="2754" y="842"/>
                  </a:lnTo>
                  <a:cubicBezTo>
                    <a:pt x="2754" y="1479"/>
                    <a:pt x="2294" y="2000"/>
                    <a:pt x="1726" y="2000"/>
                  </a:cubicBezTo>
                  <a:lnTo>
                    <a:pt x="1245" y="2000"/>
                  </a:lnTo>
                  <a:cubicBezTo>
                    <a:pt x="677" y="2000"/>
                    <a:pt x="217" y="1479"/>
                    <a:pt x="217" y="842"/>
                  </a:cubicBezTo>
                  <a:lnTo>
                    <a:pt x="217" y="109"/>
                  </a:lnTo>
                  <a:cubicBezTo>
                    <a:pt x="217" y="49"/>
                    <a:pt x="169" y="1"/>
                    <a:pt x="109" y="1"/>
                  </a:cubicBezTo>
                  <a:close/>
                </a:path>
              </a:pathLst>
            </a:custGeom>
            <a:solidFill>
              <a:srgbClr val="9E2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27;p15">
              <a:extLst>
                <a:ext uri="{FF2B5EF4-FFF2-40B4-BE49-F238E27FC236}">
                  <a16:creationId xmlns:a16="http://schemas.microsoft.com/office/drawing/2014/main" id="{52A0ADF6-7A5C-4028-B23F-49FAC731F7C0}"/>
                </a:ext>
              </a:extLst>
            </p:cNvPr>
            <p:cNvSpPr/>
            <p:nvPr/>
          </p:nvSpPr>
          <p:spPr>
            <a:xfrm>
              <a:off x="2365911" y="3665111"/>
              <a:ext cx="525029" cy="354328"/>
            </a:xfrm>
            <a:custGeom>
              <a:avLst/>
              <a:gdLst/>
              <a:ahLst/>
              <a:cxnLst/>
              <a:rect l="l" t="t" r="r" b="b"/>
              <a:pathLst>
                <a:path w="2962" h="1999" extrusionOk="0">
                  <a:moveTo>
                    <a:pt x="105" y="0"/>
                  </a:moveTo>
                  <a:cubicBezTo>
                    <a:pt x="48" y="0"/>
                    <a:pt x="1" y="48"/>
                    <a:pt x="1" y="104"/>
                  </a:cubicBezTo>
                  <a:lnTo>
                    <a:pt x="1" y="759"/>
                  </a:lnTo>
                  <a:cubicBezTo>
                    <a:pt x="1" y="1444"/>
                    <a:pt x="556" y="1999"/>
                    <a:pt x="1241" y="1999"/>
                  </a:cubicBezTo>
                  <a:lnTo>
                    <a:pt x="1722" y="1999"/>
                  </a:lnTo>
                  <a:cubicBezTo>
                    <a:pt x="2407" y="1999"/>
                    <a:pt x="2962" y="1444"/>
                    <a:pt x="2962" y="759"/>
                  </a:cubicBezTo>
                  <a:lnTo>
                    <a:pt x="2962" y="104"/>
                  </a:lnTo>
                  <a:cubicBezTo>
                    <a:pt x="2962" y="48"/>
                    <a:pt x="2919" y="0"/>
                    <a:pt x="2858" y="0"/>
                  </a:cubicBezTo>
                  <a:cubicBezTo>
                    <a:pt x="2802" y="0"/>
                    <a:pt x="2754" y="48"/>
                    <a:pt x="2754" y="104"/>
                  </a:cubicBezTo>
                  <a:lnTo>
                    <a:pt x="2754" y="759"/>
                  </a:lnTo>
                  <a:cubicBezTo>
                    <a:pt x="2754" y="1331"/>
                    <a:pt x="2294" y="1795"/>
                    <a:pt x="1722" y="1795"/>
                  </a:cubicBezTo>
                  <a:lnTo>
                    <a:pt x="1241" y="1795"/>
                  </a:lnTo>
                  <a:cubicBezTo>
                    <a:pt x="673" y="1795"/>
                    <a:pt x="209" y="1331"/>
                    <a:pt x="209" y="759"/>
                  </a:cubicBezTo>
                  <a:lnTo>
                    <a:pt x="209" y="104"/>
                  </a:lnTo>
                  <a:cubicBezTo>
                    <a:pt x="209" y="48"/>
                    <a:pt x="161" y="0"/>
                    <a:pt x="10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28;p15">
              <a:extLst>
                <a:ext uri="{FF2B5EF4-FFF2-40B4-BE49-F238E27FC236}">
                  <a16:creationId xmlns:a16="http://schemas.microsoft.com/office/drawing/2014/main" id="{8F013656-A9DF-4454-B2F2-C97D1B44014B}"/>
                </a:ext>
              </a:extLst>
            </p:cNvPr>
            <p:cNvSpPr/>
            <p:nvPr/>
          </p:nvSpPr>
          <p:spPr>
            <a:xfrm>
              <a:off x="2840953" y="4158230"/>
              <a:ext cx="571825" cy="381802"/>
            </a:xfrm>
            <a:custGeom>
              <a:avLst/>
              <a:gdLst/>
              <a:ahLst/>
              <a:cxnLst/>
              <a:rect l="l" t="t" r="r" b="b"/>
              <a:pathLst>
                <a:path w="3226" h="2154" extrusionOk="0">
                  <a:moveTo>
                    <a:pt x="2890" y="0"/>
                  </a:moveTo>
                  <a:cubicBezTo>
                    <a:pt x="2885" y="0"/>
                    <a:pt x="2880" y="1"/>
                    <a:pt x="2875" y="2"/>
                  </a:cubicBezTo>
                  <a:lnTo>
                    <a:pt x="91" y="422"/>
                  </a:lnTo>
                  <a:cubicBezTo>
                    <a:pt x="35" y="431"/>
                    <a:pt x="0" y="479"/>
                    <a:pt x="9" y="531"/>
                  </a:cubicBezTo>
                  <a:lnTo>
                    <a:pt x="239" y="2070"/>
                  </a:lnTo>
                  <a:cubicBezTo>
                    <a:pt x="246" y="2120"/>
                    <a:pt x="289" y="2154"/>
                    <a:pt x="335" y="2154"/>
                  </a:cubicBezTo>
                  <a:cubicBezTo>
                    <a:pt x="341" y="2154"/>
                    <a:pt x="346" y="2153"/>
                    <a:pt x="351" y="2152"/>
                  </a:cubicBezTo>
                  <a:lnTo>
                    <a:pt x="3135" y="1732"/>
                  </a:lnTo>
                  <a:cubicBezTo>
                    <a:pt x="3191" y="1723"/>
                    <a:pt x="3226" y="1675"/>
                    <a:pt x="3217" y="1623"/>
                  </a:cubicBezTo>
                  <a:lnTo>
                    <a:pt x="2988" y="84"/>
                  </a:lnTo>
                  <a:cubicBezTo>
                    <a:pt x="2980" y="37"/>
                    <a:pt x="2940" y="0"/>
                    <a:pt x="28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29;p15">
              <a:extLst>
                <a:ext uri="{FF2B5EF4-FFF2-40B4-BE49-F238E27FC236}">
                  <a16:creationId xmlns:a16="http://schemas.microsoft.com/office/drawing/2014/main" id="{9BC3591B-721F-4CAC-843B-B2DE5178F7F8}"/>
                </a:ext>
              </a:extLst>
            </p:cNvPr>
            <p:cNvSpPr/>
            <p:nvPr/>
          </p:nvSpPr>
          <p:spPr>
            <a:xfrm>
              <a:off x="2846270" y="4197581"/>
              <a:ext cx="537437" cy="144638"/>
            </a:xfrm>
            <a:custGeom>
              <a:avLst/>
              <a:gdLst/>
              <a:ahLst/>
              <a:cxnLst/>
              <a:rect l="l" t="t" r="r" b="b"/>
              <a:pathLst>
                <a:path w="3032" h="816" extrusionOk="0">
                  <a:moveTo>
                    <a:pt x="2979" y="1"/>
                  </a:moveTo>
                  <a:lnTo>
                    <a:pt x="1" y="447"/>
                  </a:lnTo>
                  <a:lnTo>
                    <a:pt x="53" y="816"/>
                  </a:lnTo>
                  <a:lnTo>
                    <a:pt x="3031" y="365"/>
                  </a:lnTo>
                  <a:lnTo>
                    <a:pt x="2979" y="1"/>
                  </a:lnTo>
                  <a:close/>
                </a:path>
              </a:pathLst>
            </a:custGeom>
            <a:solidFill>
              <a:srgbClr val="4B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130;p15">
              <a:extLst>
                <a:ext uri="{FF2B5EF4-FFF2-40B4-BE49-F238E27FC236}">
                  <a16:creationId xmlns:a16="http://schemas.microsoft.com/office/drawing/2014/main" id="{8ADAE25B-A054-4A4E-B4E6-09586E191847}"/>
                </a:ext>
              </a:extLst>
            </p:cNvPr>
            <p:cNvSpPr/>
            <p:nvPr/>
          </p:nvSpPr>
          <p:spPr>
            <a:xfrm>
              <a:off x="3290469" y="4381393"/>
              <a:ext cx="72497" cy="70724"/>
            </a:xfrm>
            <a:custGeom>
              <a:avLst/>
              <a:gdLst/>
              <a:ahLst/>
              <a:cxnLst/>
              <a:rect l="l" t="t" r="r" b="b"/>
              <a:pathLst>
                <a:path w="409" h="399" extrusionOk="0">
                  <a:moveTo>
                    <a:pt x="356" y="0"/>
                  </a:moveTo>
                  <a:lnTo>
                    <a:pt x="1" y="56"/>
                  </a:lnTo>
                  <a:lnTo>
                    <a:pt x="53" y="399"/>
                  </a:lnTo>
                  <a:lnTo>
                    <a:pt x="408" y="343"/>
                  </a:lnTo>
                  <a:lnTo>
                    <a:pt x="3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131;p15">
              <a:extLst>
                <a:ext uri="{FF2B5EF4-FFF2-40B4-BE49-F238E27FC236}">
                  <a16:creationId xmlns:a16="http://schemas.microsoft.com/office/drawing/2014/main" id="{96995381-635E-46AC-9B3A-5AC789C925E6}"/>
                </a:ext>
              </a:extLst>
            </p:cNvPr>
            <p:cNvSpPr/>
            <p:nvPr/>
          </p:nvSpPr>
          <p:spPr>
            <a:xfrm>
              <a:off x="2905473" y="4395219"/>
              <a:ext cx="367450" cy="114682"/>
            </a:xfrm>
            <a:custGeom>
              <a:avLst/>
              <a:gdLst/>
              <a:ahLst/>
              <a:cxnLst/>
              <a:rect l="l" t="t" r="r" b="b"/>
              <a:pathLst>
                <a:path w="2073" h="647" extrusionOk="0">
                  <a:moveTo>
                    <a:pt x="2021" y="0"/>
                  </a:moveTo>
                  <a:lnTo>
                    <a:pt x="0" y="304"/>
                  </a:lnTo>
                  <a:lnTo>
                    <a:pt x="52" y="646"/>
                  </a:lnTo>
                  <a:lnTo>
                    <a:pt x="2073" y="343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79" name="Object 78">
            <a:extLst>
              <a:ext uri="{FF2B5EF4-FFF2-40B4-BE49-F238E27FC236}">
                <a16:creationId xmlns:a16="http://schemas.microsoft.com/office/drawing/2014/main" id="{8D251716-1843-4327-8E78-4F2F9B90E2F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41900970"/>
              </p:ext>
            </p:extLst>
          </p:nvPr>
        </p:nvGraphicFramePr>
        <p:xfrm>
          <a:off x="1392069" y="751089"/>
          <a:ext cx="4835008" cy="44830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240" name="Document" r:id="rId3" imgW="5925852" imgH="5494069" progId="Word.Document.12">
                  <p:embed/>
                </p:oleObj>
              </mc:Choice>
              <mc:Fallback>
                <p:oleObj name="Document" r:id="rId3" imgW="5925852" imgH="5494069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392069" y="751089"/>
                        <a:ext cx="4835008" cy="448302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968279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Hình ảnh 19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1C901863-5D06-4C48-8F59-013213D77A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89" y="206375"/>
            <a:ext cx="5753100" cy="4730750"/>
          </a:xfrm>
          <a:prstGeom prst="rect">
            <a:avLst/>
          </a:prstGeom>
        </p:spPr>
      </p:pic>
      <p:sp>
        <p:nvSpPr>
          <p:cNvPr id="4" name="Google Shape;201;p16">
            <a:extLst>
              <a:ext uri="{FF2B5EF4-FFF2-40B4-BE49-F238E27FC236}">
                <a16:creationId xmlns:a16="http://schemas.microsoft.com/office/drawing/2014/main" id="{DA101051-0D5F-4F85-947F-0E23C9B5362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134986" y="4397977"/>
            <a:ext cx="32004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2">
                    <a:lumMod val="75000"/>
                  </a:schemeClr>
                </a:solidFill>
              </a:rPr>
              <a:t>Đổi mật khẩu</a:t>
            </a:r>
            <a:br>
              <a:rPr lang="en" sz="2400" dirty="0">
                <a:solidFill>
                  <a:schemeClr val="accent2">
                    <a:lumMod val="75000"/>
                  </a:schemeClr>
                </a:solidFill>
              </a:rPr>
            </a:br>
            <a:endParaRPr sz="24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8989359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5EE0F8D-83BE-4E26-A1A6-0E5F132378B8}"/>
              </a:ext>
            </a:extLst>
          </p:cNvPr>
          <p:cNvSpPr txBox="1">
            <a:spLocks/>
          </p:cNvSpPr>
          <p:nvPr/>
        </p:nvSpPr>
        <p:spPr>
          <a:xfrm rot="16200000">
            <a:off x="-2008223" y="2008225"/>
            <a:ext cx="5143502" cy="112705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b" anchorCtr="0">
            <a:normAutofit fontScale="8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6400" dirty="0">
                <a:solidFill>
                  <a:srgbClr val="FF6D2F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CODE CÀI ĐẶT</a:t>
            </a:r>
          </a:p>
        </p:txBody>
      </p:sp>
      <p:sp>
        <p:nvSpPr>
          <p:cNvPr id="4" name="Google Shape;681;p19">
            <a:extLst>
              <a:ext uri="{FF2B5EF4-FFF2-40B4-BE49-F238E27FC236}">
                <a16:creationId xmlns:a16="http://schemas.microsoft.com/office/drawing/2014/main" id="{0A3F050C-AFF7-43CC-8593-88B12780EF5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27055" y="0"/>
            <a:ext cx="8016944" cy="5847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dirty="0" err="1">
                <a:solidFill>
                  <a:srgbClr val="FF6D2F"/>
                </a:solidFill>
                <a:latin typeface="iCielBC Cubano Normal" panose="00000500000000000000" pitchFamily="50" charset="0"/>
              </a:rPr>
              <a:t>Xem</a:t>
            </a:r>
            <a:r>
              <a:rPr lang="en-GB" sz="3200" dirty="0">
                <a:solidFill>
                  <a:srgbClr val="FF6D2F"/>
                </a:solidFill>
                <a:latin typeface="iCielBC Cubano Normal" panose="00000500000000000000" pitchFamily="50" charset="0"/>
              </a:rPr>
              <a:t> </a:t>
            </a:r>
            <a:r>
              <a:rPr lang="en-GB" sz="3200" dirty="0" err="1">
                <a:solidFill>
                  <a:srgbClr val="FF6D2F"/>
                </a:solidFill>
                <a:latin typeface="iCielBC Cubano Normal" panose="00000500000000000000" pitchFamily="50" charset="0"/>
              </a:rPr>
              <a:t>thông</a:t>
            </a:r>
            <a:r>
              <a:rPr lang="en-GB" sz="3200" dirty="0">
                <a:solidFill>
                  <a:srgbClr val="FF6D2F"/>
                </a:solidFill>
                <a:latin typeface="iCielBC Cubano Normal" panose="00000500000000000000" pitchFamily="50" charset="0"/>
              </a:rPr>
              <a:t> tin </a:t>
            </a:r>
            <a:r>
              <a:rPr lang="en-GB" sz="3200" dirty="0" err="1">
                <a:solidFill>
                  <a:srgbClr val="FF6D2F"/>
                </a:solidFill>
                <a:latin typeface="iCielBC Cubano Normal" panose="00000500000000000000" pitchFamily="50" charset="0"/>
              </a:rPr>
              <a:t>trong</a:t>
            </a:r>
            <a:r>
              <a:rPr lang="en-GB" sz="3200" dirty="0">
                <a:solidFill>
                  <a:srgbClr val="FF6D2F"/>
                </a:solidFill>
                <a:latin typeface="iCielBC Cubano Normal" panose="00000500000000000000" pitchFamily="50" charset="0"/>
              </a:rPr>
              <a:t> view </a:t>
            </a:r>
            <a:r>
              <a:rPr lang="en-GB" sz="3200" dirty="0" err="1">
                <a:solidFill>
                  <a:srgbClr val="FF6D2F"/>
                </a:solidFill>
                <a:latin typeface="iCielBC Cubano Normal" panose="00000500000000000000" pitchFamily="50" charset="0"/>
              </a:rPr>
              <a:t>ThongTinSanPham</a:t>
            </a:r>
            <a:r>
              <a:rPr lang="en-GB" sz="3200" dirty="0">
                <a:solidFill>
                  <a:srgbClr val="FF6D2F"/>
                </a:solidFill>
                <a:latin typeface="iCielBC Cubano Normal" panose="00000500000000000000" pitchFamily="50" charset="0"/>
              </a:rPr>
              <a:t> </a:t>
            </a:r>
            <a:endParaRPr sz="3200" dirty="0">
              <a:solidFill>
                <a:srgbClr val="FF6D2F"/>
              </a:solidFill>
              <a:latin typeface="iCielBC Cubano Normal" panose="00000500000000000000" pitchFamily="50" charset="0"/>
            </a:endParaRPr>
          </a:p>
        </p:txBody>
      </p:sp>
      <p:grpSp>
        <p:nvGrpSpPr>
          <p:cNvPr id="5" name="Google Shape;60;p15">
            <a:extLst>
              <a:ext uri="{FF2B5EF4-FFF2-40B4-BE49-F238E27FC236}">
                <a16:creationId xmlns:a16="http://schemas.microsoft.com/office/drawing/2014/main" id="{B5CC559D-A2E1-46D7-97C8-A8A325D77046}"/>
              </a:ext>
            </a:extLst>
          </p:cNvPr>
          <p:cNvGrpSpPr/>
          <p:nvPr/>
        </p:nvGrpSpPr>
        <p:grpSpPr>
          <a:xfrm>
            <a:off x="6850689" y="2992600"/>
            <a:ext cx="2293310" cy="2150900"/>
            <a:chOff x="304800" y="1245775"/>
            <a:chExt cx="3603061" cy="3484627"/>
          </a:xfrm>
        </p:grpSpPr>
        <p:sp>
          <p:nvSpPr>
            <p:cNvPr id="6" name="Google Shape;61;p15">
              <a:extLst>
                <a:ext uri="{FF2B5EF4-FFF2-40B4-BE49-F238E27FC236}">
                  <a16:creationId xmlns:a16="http://schemas.microsoft.com/office/drawing/2014/main" id="{BFCBAC1B-B8C4-41FD-8828-20BAE7FB86E9}"/>
                </a:ext>
              </a:extLst>
            </p:cNvPr>
            <p:cNvSpPr/>
            <p:nvPr/>
          </p:nvSpPr>
          <p:spPr>
            <a:xfrm>
              <a:off x="2856196" y="2873496"/>
              <a:ext cx="291584" cy="384461"/>
            </a:xfrm>
            <a:custGeom>
              <a:avLst/>
              <a:gdLst/>
              <a:ahLst/>
              <a:cxnLst/>
              <a:rect l="l" t="t" r="r" b="b"/>
              <a:pathLst>
                <a:path w="1645" h="2169" extrusionOk="0">
                  <a:moveTo>
                    <a:pt x="963" y="2168"/>
                  </a:moveTo>
                  <a:cubicBezTo>
                    <a:pt x="963" y="2168"/>
                    <a:pt x="196" y="1964"/>
                    <a:pt x="96" y="1262"/>
                  </a:cubicBezTo>
                  <a:cubicBezTo>
                    <a:pt x="1" y="560"/>
                    <a:pt x="239" y="52"/>
                    <a:pt x="291" y="26"/>
                  </a:cubicBezTo>
                  <a:cubicBezTo>
                    <a:pt x="343" y="0"/>
                    <a:pt x="1644" y="1297"/>
                    <a:pt x="963" y="2168"/>
                  </a:cubicBezTo>
                  <a:close/>
                </a:path>
              </a:pathLst>
            </a:custGeom>
            <a:solidFill>
              <a:srgbClr val="72B8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62;p15">
              <a:extLst>
                <a:ext uri="{FF2B5EF4-FFF2-40B4-BE49-F238E27FC236}">
                  <a16:creationId xmlns:a16="http://schemas.microsoft.com/office/drawing/2014/main" id="{3B383F7A-6729-473C-80F0-DED7AFAF7B8C}"/>
                </a:ext>
              </a:extLst>
            </p:cNvPr>
            <p:cNvSpPr/>
            <p:nvPr/>
          </p:nvSpPr>
          <p:spPr>
            <a:xfrm>
              <a:off x="3197411" y="2806671"/>
              <a:ext cx="384466" cy="211462"/>
            </a:xfrm>
            <a:custGeom>
              <a:avLst/>
              <a:gdLst/>
              <a:ahLst/>
              <a:cxnLst/>
              <a:rect l="l" t="t" r="r" b="b"/>
              <a:pathLst>
                <a:path w="2169" h="1193" extrusionOk="0">
                  <a:moveTo>
                    <a:pt x="1" y="898"/>
                  </a:moveTo>
                  <a:cubicBezTo>
                    <a:pt x="1" y="898"/>
                    <a:pt x="313" y="165"/>
                    <a:pt x="1016" y="83"/>
                  </a:cubicBezTo>
                  <a:cubicBezTo>
                    <a:pt x="1722" y="0"/>
                    <a:pt x="2130" y="217"/>
                    <a:pt x="2156" y="269"/>
                  </a:cubicBezTo>
                  <a:cubicBezTo>
                    <a:pt x="2169" y="299"/>
                    <a:pt x="1852" y="794"/>
                    <a:pt x="1315" y="1023"/>
                  </a:cubicBezTo>
                  <a:cubicBezTo>
                    <a:pt x="924" y="1188"/>
                    <a:pt x="356" y="1192"/>
                    <a:pt x="1" y="89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63;p15">
              <a:extLst>
                <a:ext uri="{FF2B5EF4-FFF2-40B4-BE49-F238E27FC236}">
                  <a16:creationId xmlns:a16="http://schemas.microsoft.com/office/drawing/2014/main" id="{59E2E29F-7F15-4CF7-AEF2-59B34B4596AC}"/>
                </a:ext>
              </a:extLst>
            </p:cNvPr>
            <p:cNvSpPr/>
            <p:nvPr/>
          </p:nvSpPr>
          <p:spPr>
            <a:xfrm>
              <a:off x="2990732" y="2585281"/>
              <a:ext cx="302220" cy="373648"/>
            </a:xfrm>
            <a:custGeom>
              <a:avLst/>
              <a:gdLst/>
              <a:ahLst/>
              <a:cxnLst/>
              <a:rect l="l" t="t" r="r" b="b"/>
              <a:pathLst>
                <a:path w="1705" h="2108" extrusionOk="0">
                  <a:moveTo>
                    <a:pt x="1093" y="2108"/>
                  </a:moveTo>
                  <a:cubicBezTo>
                    <a:pt x="1093" y="2108"/>
                    <a:pt x="313" y="1969"/>
                    <a:pt x="157" y="1275"/>
                  </a:cubicBezTo>
                  <a:cubicBezTo>
                    <a:pt x="1" y="581"/>
                    <a:pt x="200" y="61"/>
                    <a:pt x="252" y="31"/>
                  </a:cubicBezTo>
                  <a:cubicBezTo>
                    <a:pt x="300" y="0"/>
                    <a:pt x="1705" y="1188"/>
                    <a:pt x="1093" y="2108"/>
                  </a:cubicBezTo>
                  <a:close/>
                </a:path>
              </a:pathLst>
            </a:custGeom>
            <a:solidFill>
              <a:srgbClr val="72B8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64;p15">
              <a:extLst>
                <a:ext uri="{FF2B5EF4-FFF2-40B4-BE49-F238E27FC236}">
                  <a16:creationId xmlns:a16="http://schemas.microsoft.com/office/drawing/2014/main" id="{6FC9613A-96F0-4F33-A869-2A37009B2C7A}"/>
                </a:ext>
              </a:extLst>
            </p:cNvPr>
            <p:cNvSpPr/>
            <p:nvPr/>
          </p:nvSpPr>
          <p:spPr>
            <a:xfrm>
              <a:off x="3022993" y="3137072"/>
              <a:ext cx="395988" cy="195332"/>
            </a:xfrm>
            <a:custGeom>
              <a:avLst/>
              <a:gdLst/>
              <a:ahLst/>
              <a:cxnLst/>
              <a:rect l="l" t="t" r="r" b="b"/>
              <a:pathLst>
                <a:path w="2234" h="1102" extrusionOk="0">
                  <a:moveTo>
                    <a:pt x="1" y="677"/>
                  </a:moveTo>
                  <a:cubicBezTo>
                    <a:pt x="1" y="677"/>
                    <a:pt x="417" y="1"/>
                    <a:pt x="1128" y="22"/>
                  </a:cubicBezTo>
                  <a:cubicBezTo>
                    <a:pt x="1835" y="44"/>
                    <a:pt x="2208" y="326"/>
                    <a:pt x="2225" y="382"/>
                  </a:cubicBezTo>
                  <a:cubicBezTo>
                    <a:pt x="2234" y="412"/>
                    <a:pt x="1848" y="850"/>
                    <a:pt x="1280" y="998"/>
                  </a:cubicBezTo>
                  <a:cubicBezTo>
                    <a:pt x="868" y="1102"/>
                    <a:pt x="309" y="1019"/>
                    <a:pt x="1" y="67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65;p15">
              <a:extLst>
                <a:ext uri="{FF2B5EF4-FFF2-40B4-BE49-F238E27FC236}">
                  <a16:creationId xmlns:a16="http://schemas.microsoft.com/office/drawing/2014/main" id="{0590A49F-4893-4060-8566-EDB7260D2262}"/>
                </a:ext>
              </a:extLst>
            </p:cNvPr>
            <p:cNvSpPr/>
            <p:nvPr/>
          </p:nvSpPr>
          <p:spPr>
            <a:xfrm>
              <a:off x="3366511" y="2440110"/>
              <a:ext cx="384466" cy="211462"/>
            </a:xfrm>
            <a:custGeom>
              <a:avLst/>
              <a:gdLst/>
              <a:ahLst/>
              <a:cxnLst/>
              <a:rect l="l" t="t" r="r" b="b"/>
              <a:pathLst>
                <a:path w="2169" h="1193" extrusionOk="0">
                  <a:moveTo>
                    <a:pt x="1" y="898"/>
                  </a:moveTo>
                  <a:cubicBezTo>
                    <a:pt x="1" y="898"/>
                    <a:pt x="313" y="165"/>
                    <a:pt x="1015" y="82"/>
                  </a:cubicBezTo>
                  <a:cubicBezTo>
                    <a:pt x="1718" y="0"/>
                    <a:pt x="2130" y="217"/>
                    <a:pt x="2156" y="269"/>
                  </a:cubicBezTo>
                  <a:cubicBezTo>
                    <a:pt x="2169" y="299"/>
                    <a:pt x="1852" y="793"/>
                    <a:pt x="1310" y="1023"/>
                  </a:cubicBezTo>
                  <a:cubicBezTo>
                    <a:pt x="924" y="1184"/>
                    <a:pt x="356" y="1192"/>
                    <a:pt x="1" y="89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66;p15">
              <a:extLst>
                <a:ext uri="{FF2B5EF4-FFF2-40B4-BE49-F238E27FC236}">
                  <a16:creationId xmlns:a16="http://schemas.microsoft.com/office/drawing/2014/main" id="{771817F8-9E97-4A6E-8D3B-6318867BC0A9}"/>
                </a:ext>
              </a:extLst>
            </p:cNvPr>
            <p:cNvSpPr/>
            <p:nvPr/>
          </p:nvSpPr>
          <p:spPr>
            <a:xfrm>
              <a:off x="3160542" y="2218721"/>
              <a:ext cx="301511" cy="373648"/>
            </a:xfrm>
            <a:custGeom>
              <a:avLst/>
              <a:gdLst/>
              <a:ahLst/>
              <a:cxnLst/>
              <a:rect l="l" t="t" r="r" b="b"/>
              <a:pathLst>
                <a:path w="1701" h="2108" extrusionOk="0">
                  <a:moveTo>
                    <a:pt x="1089" y="2108"/>
                  </a:moveTo>
                  <a:cubicBezTo>
                    <a:pt x="1089" y="2108"/>
                    <a:pt x="309" y="1969"/>
                    <a:pt x="153" y="1275"/>
                  </a:cubicBezTo>
                  <a:cubicBezTo>
                    <a:pt x="1" y="586"/>
                    <a:pt x="196" y="57"/>
                    <a:pt x="248" y="31"/>
                  </a:cubicBezTo>
                  <a:cubicBezTo>
                    <a:pt x="296" y="0"/>
                    <a:pt x="1700" y="1188"/>
                    <a:pt x="1089" y="210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67;p15">
              <a:extLst>
                <a:ext uri="{FF2B5EF4-FFF2-40B4-BE49-F238E27FC236}">
                  <a16:creationId xmlns:a16="http://schemas.microsoft.com/office/drawing/2014/main" id="{F1A4B7ED-F724-4EFD-BBF2-F4B8BFA10524}"/>
                </a:ext>
              </a:extLst>
            </p:cNvPr>
            <p:cNvSpPr/>
            <p:nvPr/>
          </p:nvSpPr>
          <p:spPr>
            <a:xfrm>
              <a:off x="3507251" y="1951245"/>
              <a:ext cx="352206" cy="259143"/>
            </a:xfrm>
            <a:custGeom>
              <a:avLst/>
              <a:gdLst/>
              <a:ahLst/>
              <a:cxnLst/>
              <a:rect l="l" t="t" r="r" b="b"/>
              <a:pathLst>
                <a:path w="1987" h="1462" extrusionOk="0">
                  <a:moveTo>
                    <a:pt x="0" y="1254"/>
                  </a:moveTo>
                  <a:cubicBezTo>
                    <a:pt x="0" y="1254"/>
                    <a:pt x="143" y="469"/>
                    <a:pt x="811" y="235"/>
                  </a:cubicBezTo>
                  <a:cubicBezTo>
                    <a:pt x="1479" y="1"/>
                    <a:pt x="1930" y="126"/>
                    <a:pt x="1964" y="174"/>
                  </a:cubicBezTo>
                  <a:cubicBezTo>
                    <a:pt x="1986" y="200"/>
                    <a:pt x="1782" y="746"/>
                    <a:pt x="1305" y="1089"/>
                  </a:cubicBezTo>
                  <a:cubicBezTo>
                    <a:pt x="963" y="1332"/>
                    <a:pt x="412" y="1462"/>
                    <a:pt x="0" y="125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68;p15">
              <a:extLst>
                <a:ext uri="{FF2B5EF4-FFF2-40B4-BE49-F238E27FC236}">
                  <a16:creationId xmlns:a16="http://schemas.microsoft.com/office/drawing/2014/main" id="{90B30638-EAB0-4594-B4AB-FCFC0B04704B}"/>
                </a:ext>
              </a:extLst>
            </p:cNvPr>
            <p:cNvSpPr/>
            <p:nvPr/>
          </p:nvSpPr>
          <p:spPr>
            <a:xfrm>
              <a:off x="3245092" y="1835144"/>
              <a:ext cx="317641" cy="340679"/>
            </a:xfrm>
            <a:custGeom>
              <a:avLst/>
              <a:gdLst/>
              <a:ahLst/>
              <a:cxnLst/>
              <a:rect l="l" t="t" r="r" b="b"/>
              <a:pathLst>
                <a:path w="1792" h="1922" extrusionOk="0">
                  <a:moveTo>
                    <a:pt x="1397" y="1887"/>
                  </a:moveTo>
                  <a:cubicBezTo>
                    <a:pt x="1397" y="1887"/>
                    <a:pt x="603" y="1922"/>
                    <a:pt x="304" y="1280"/>
                  </a:cubicBezTo>
                  <a:cubicBezTo>
                    <a:pt x="1" y="634"/>
                    <a:pt x="83" y="79"/>
                    <a:pt x="122" y="40"/>
                  </a:cubicBezTo>
                  <a:cubicBezTo>
                    <a:pt x="166" y="1"/>
                    <a:pt x="1791" y="859"/>
                    <a:pt x="1397" y="188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69;p15">
              <a:extLst>
                <a:ext uri="{FF2B5EF4-FFF2-40B4-BE49-F238E27FC236}">
                  <a16:creationId xmlns:a16="http://schemas.microsoft.com/office/drawing/2014/main" id="{C2A0AFAC-7C24-4862-9EBF-86741DC1C1B8}"/>
                </a:ext>
              </a:extLst>
            </p:cNvPr>
            <p:cNvSpPr/>
            <p:nvPr/>
          </p:nvSpPr>
          <p:spPr>
            <a:xfrm>
              <a:off x="3436527" y="1366485"/>
              <a:ext cx="239117" cy="444372"/>
            </a:xfrm>
            <a:custGeom>
              <a:avLst/>
              <a:gdLst/>
              <a:ahLst/>
              <a:cxnLst/>
              <a:rect l="l" t="t" r="r" b="b"/>
              <a:pathLst>
                <a:path w="1349" h="2507" extrusionOk="0">
                  <a:moveTo>
                    <a:pt x="737" y="2506"/>
                  </a:moveTo>
                  <a:cubicBezTo>
                    <a:pt x="737" y="2506"/>
                    <a:pt x="0" y="2012"/>
                    <a:pt x="156" y="1236"/>
                  </a:cubicBezTo>
                  <a:cubicBezTo>
                    <a:pt x="308" y="460"/>
                    <a:pt x="746" y="13"/>
                    <a:pt x="811" y="4"/>
                  </a:cubicBezTo>
                  <a:cubicBezTo>
                    <a:pt x="850" y="0"/>
                    <a:pt x="1288" y="620"/>
                    <a:pt x="1327" y="1301"/>
                  </a:cubicBezTo>
                  <a:cubicBezTo>
                    <a:pt x="1349" y="1747"/>
                    <a:pt x="1145" y="2246"/>
                    <a:pt x="737" y="250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70;p15">
              <a:extLst>
                <a:ext uri="{FF2B5EF4-FFF2-40B4-BE49-F238E27FC236}">
                  <a16:creationId xmlns:a16="http://schemas.microsoft.com/office/drawing/2014/main" id="{87476785-4914-4C5E-A7B0-F01DDF1BBB8D}"/>
                </a:ext>
              </a:extLst>
            </p:cNvPr>
            <p:cNvSpPr/>
            <p:nvPr/>
          </p:nvSpPr>
          <p:spPr>
            <a:xfrm>
              <a:off x="2923908" y="1764419"/>
              <a:ext cx="657262" cy="1627887"/>
            </a:xfrm>
            <a:custGeom>
              <a:avLst/>
              <a:gdLst/>
              <a:ahLst/>
              <a:cxnLst/>
              <a:rect l="l" t="t" r="r" b="b"/>
              <a:pathLst>
                <a:path w="3708" h="9184" extrusionOk="0">
                  <a:moveTo>
                    <a:pt x="3595" y="1"/>
                  </a:moveTo>
                  <a:cubicBezTo>
                    <a:pt x="3205" y="4922"/>
                    <a:pt x="9" y="9102"/>
                    <a:pt x="0" y="9115"/>
                  </a:cubicBezTo>
                  <a:lnTo>
                    <a:pt x="91" y="9184"/>
                  </a:lnTo>
                  <a:cubicBezTo>
                    <a:pt x="100" y="9171"/>
                    <a:pt x="3313" y="4965"/>
                    <a:pt x="3707" y="14"/>
                  </a:cubicBezTo>
                  <a:lnTo>
                    <a:pt x="359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71;p15">
              <a:extLst>
                <a:ext uri="{FF2B5EF4-FFF2-40B4-BE49-F238E27FC236}">
                  <a16:creationId xmlns:a16="http://schemas.microsoft.com/office/drawing/2014/main" id="{DC88F325-F42A-413A-8079-E526DAA2D009}"/>
                </a:ext>
              </a:extLst>
            </p:cNvPr>
            <p:cNvSpPr/>
            <p:nvPr/>
          </p:nvSpPr>
          <p:spPr>
            <a:xfrm>
              <a:off x="1376124" y="2851871"/>
              <a:ext cx="292116" cy="384461"/>
            </a:xfrm>
            <a:custGeom>
              <a:avLst/>
              <a:gdLst/>
              <a:ahLst/>
              <a:cxnLst/>
              <a:rect l="l" t="t" r="r" b="b"/>
              <a:pathLst>
                <a:path w="1648" h="2169" extrusionOk="0">
                  <a:moveTo>
                    <a:pt x="685" y="2169"/>
                  </a:moveTo>
                  <a:cubicBezTo>
                    <a:pt x="685" y="2169"/>
                    <a:pt x="1448" y="1965"/>
                    <a:pt x="1548" y="1263"/>
                  </a:cubicBezTo>
                  <a:cubicBezTo>
                    <a:pt x="1648" y="565"/>
                    <a:pt x="1409" y="53"/>
                    <a:pt x="1357" y="27"/>
                  </a:cubicBezTo>
                  <a:cubicBezTo>
                    <a:pt x="1305" y="1"/>
                    <a:pt x="0" y="1302"/>
                    <a:pt x="685" y="216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72;p15">
              <a:extLst>
                <a:ext uri="{FF2B5EF4-FFF2-40B4-BE49-F238E27FC236}">
                  <a16:creationId xmlns:a16="http://schemas.microsoft.com/office/drawing/2014/main" id="{16EC6DB4-2C78-40BD-ADE8-F62B1C1449DA}"/>
                </a:ext>
              </a:extLst>
            </p:cNvPr>
            <p:cNvSpPr/>
            <p:nvPr/>
          </p:nvSpPr>
          <p:spPr>
            <a:xfrm>
              <a:off x="942560" y="2785046"/>
              <a:ext cx="384466" cy="211639"/>
            </a:xfrm>
            <a:custGeom>
              <a:avLst/>
              <a:gdLst/>
              <a:ahLst/>
              <a:cxnLst/>
              <a:rect l="l" t="t" r="r" b="b"/>
              <a:pathLst>
                <a:path w="2169" h="1194" extrusionOk="0">
                  <a:moveTo>
                    <a:pt x="2169" y="903"/>
                  </a:moveTo>
                  <a:cubicBezTo>
                    <a:pt x="2169" y="903"/>
                    <a:pt x="1857" y="170"/>
                    <a:pt x="1154" y="83"/>
                  </a:cubicBezTo>
                  <a:cubicBezTo>
                    <a:pt x="448" y="1"/>
                    <a:pt x="40" y="222"/>
                    <a:pt x="14" y="274"/>
                  </a:cubicBezTo>
                  <a:cubicBezTo>
                    <a:pt x="1" y="304"/>
                    <a:pt x="317" y="794"/>
                    <a:pt x="855" y="1024"/>
                  </a:cubicBezTo>
                  <a:cubicBezTo>
                    <a:pt x="1245" y="1189"/>
                    <a:pt x="1809" y="1193"/>
                    <a:pt x="2169" y="90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73;p15">
              <a:extLst>
                <a:ext uri="{FF2B5EF4-FFF2-40B4-BE49-F238E27FC236}">
                  <a16:creationId xmlns:a16="http://schemas.microsoft.com/office/drawing/2014/main" id="{A451017D-AF76-4ED9-AA4F-B684B104247C}"/>
                </a:ext>
              </a:extLst>
            </p:cNvPr>
            <p:cNvSpPr/>
            <p:nvPr/>
          </p:nvSpPr>
          <p:spPr>
            <a:xfrm>
              <a:off x="1231662" y="2563833"/>
              <a:ext cx="301333" cy="374357"/>
            </a:xfrm>
            <a:custGeom>
              <a:avLst/>
              <a:gdLst/>
              <a:ahLst/>
              <a:cxnLst/>
              <a:rect l="l" t="t" r="r" b="b"/>
              <a:pathLst>
                <a:path w="1700" h="2112" extrusionOk="0">
                  <a:moveTo>
                    <a:pt x="612" y="2112"/>
                  </a:moveTo>
                  <a:cubicBezTo>
                    <a:pt x="612" y="2112"/>
                    <a:pt x="1392" y="1969"/>
                    <a:pt x="1548" y="1279"/>
                  </a:cubicBezTo>
                  <a:cubicBezTo>
                    <a:pt x="1700" y="585"/>
                    <a:pt x="1505" y="61"/>
                    <a:pt x="1453" y="30"/>
                  </a:cubicBezTo>
                  <a:cubicBezTo>
                    <a:pt x="1405" y="0"/>
                    <a:pt x="0" y="1192"/>
                    <a:pt x="612" y="211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74;p15">
              <a:extLst>
                <a:ext uri="{FF2B5EF4-FFF2-40B4-BE49-F238E27FC236}">
                  <a16:creationId xmlns:a16="http://schemas.microsoft.com/office/drawing/2014/main" id="{4B4A5E3C-BEED-42AC-A424-52F2072E4E1F}"/>
                </a:ext>
              </a:extLst>
            </p:cNvPr>
            <p:cNvSpPr/>
            <p:nvPr/>
          </p:nvSpPr>
          <p:spPr>
            <a:xfrm>
              <a:off x="1105634" y="3115624"/>
              <a:ext cx="395988" cy="195332"/>
            </a:xfrm>
            <a:custGeom>
              <a:avLst/>
              <a:gdLst/>
              <a:ahLst/>
              <a:cxnLst/>
              <a:rect l="l" t="t" r="r" b="b"/>
              <a:pathLst>
                <a:path w="2234" h="1102" extrusionOk="0">
                  <a:moveTo>
                    <a:pt x="2233" y="681"/>
                  </a:moveTo>
                  <a:cubicBezTo>
                    <a:pt x="2233" y="681"/>
                    <a:pt x="1812" y="0"/>
                    <a:pt x="1106" y="22"/>
                  </a:cubicBezTo>
                  <a:cubicBezTo>
                    <a:pt x="399" y="48"/>
                    <a:pt x="26" y="325"/>
                    <a:pt x="9" y="382"/>
                  </a:cubicBezTo>
                  <a:cubicBezTo>
                    <a:pt x="0" y="416"/>
                    <a:pt x="386" y="854"/>
                    <a:pt x="954" y="997"/>
                  </a:cubicBezTo>
                  <a:cubicBezTo>
                    <a:pt x="1366" y="1101"/>
                    <a:pt x="1925" y="1023"/>
                    <a:pt x="2233" y="68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75;p15">
              <a:extLst>
                <a:ext uri="{FF2B5EF4-FFF2-40B4-BE49-F238E27FC236}">
                  <a16:creationId xmlns:a16="http://schemas.microsoft.com/office/drawing/2014/main" id="{0950F600-6F92-4986-BFE1-875AC9F8372E}"/>
                </a:ext>
              </a:extLst>
            </p:cNvPr>
            <p:cNvSpPr/>
            <p:nvPr/>
          </p:nvSpPr>
          <p:spPr>
            <a:xfrm>
              <a:off x="773637" y="2418485"/>
              <a:ext cx="384289" cy="211462"/>
            </a:xfrm>
            <a:custGeom>
              <a:avLst/>
              <a:gdLst/>
              <a:ahLst/>
              <a:cxnLst/>
              <a:rect l="l" t="t" r="r" b="b"/>
              <a:pathLst>
                <a:path w="2168" h="1193" extrusionOk="0">
                  <a:moveTo>
                    <a:pt x="2168" y="902"/>
                  </a:moveTo>
                  <a:cubicBezTo>
                    <a:pt x="2168" y="902"/>
                    <a:pt x="1856" y="170"/>
                    <a:pt x="1153" y="83"/>
                  </a:cubicBezTo>
                  <a:cubicBezTo>
                    <a:pt x="447" y="1"/>
                    <a:pt x="39" y="222"/>
                    <a:pt x="13" y="274"/>
                  </a:cubicBezTo>
                  <a:cubicBezTo>
                    <a:pt x="0" y="304"/>
                    <a:pt x="317" y="798"/>
                    <a:pt x="854" y="1024"/>
                  </a:cubicBezTo>
                  <a:cubicBezTo>
                    <a:pt x="1244" y="1189"/>
                    <a:pt x="1812" y="1193"/>
                    <a:pt x="2168" y="90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76;p15">
              <a:extLst>
                <a:ext uri="{FF2B5EF4-FFF2-40B4-BE49-F238E27FC236}">
                  <a16:creationId xmlns:a16="http://schemas.microsoft.com/office/drawing/2014/main" id="{E518B74B-2F3C-45A1-B562-6B648C27CA77}"/>
                </a:ext>
              </a:extLst>
            </p:cNvPr>
            <p:cNvSpPr/>
            <p:nvPr/>
          </p:nvSpPr>
          <p:spPr>
            <a:xfrm>
              <a:off x="1062562" y="2197096"/>
              <a:ext cx="301334" cy="374535"/>
            </a:xfrm>
            <a:custGeom>
              <a:avLst/>
              <a:gdLst/>
              <a:ahLst/>
              <a:cxnLst/>
              <a:rect l="l" t="t" r="r" b="b"/>
              <a:pathLst>
                <a:path w="1700" h="2113" extrusionOk="0">
                  <a:moveTo>
                    <a:pt x="612" y="2112"/>
                  </a:moveTo>
                  <a:cubicBezTo>
                    <a:pt x="612" y="2112"/>
                    <a:pt x="1392" y="1974"/>
                    <a:pt x="1548" y="1280"/>
                  </a:cubicBezTo>
                  <a:cubicBezTo>
                    <a:pt x="1700" y="586"/>
                    <a:pt x="1505" y="62"/>
                    <a:pt x="1453" y="31"/>
                  </a:cubicBezTo>
                  <a:cubicBezTo>
                    <a:pt x="1405" y="1"/>
                    <a:pt x="0" y="1193"/>
                    <a:pt x="612" y="211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77;p15">
              <a:extLst>
                <a:ext uri="{FF2B5EF4-FFF2-40B4-BE49-F238E27FC236}">
                  <a16:creationId xmlns:a16="http://schemas.microsoft.com/office/drawing/2014/main" id="{3837DDD3-70BC-4949-9F5B-8BFD58DD6215}"/>
                </a:ext>
              </a:extLst>
            </p:cNvPr>
            <p:cNvSpPr/>
            <p:nvPr/>
          </p:nvSpPr>
          <p:spPr>
            <a:xfrm>
              <a:off x="665158" y="1930506"/>
              <a:ext cx="352206" cy="259143"/>
            </a:xfrm>
            <a:custGeom>
              <a:avLst/>
              <a:gdLst/>
              <a:ahLst/>
              <a:cxnLst/>
              <a:rect l="l" t="t" r="r" b="b"/>
              <a:pathLst>
                <a:path w="1987" h="1462" extrusionOk="0">
                  <a:moveTo>
                    <a:pt x="1987" y="1249"/>
                  </a:moveTo>
                  <a:cubicBezTo>
                    <a:pt x="1987" y="1249"/>
                    <a:pt x="1843" y="469"/>
                    <a:pt x="1176" y="235"/>
                  </a:cubicBezTo>
                  <a:cubicBezTo>
                    <a:pt x="508" y="0"/>
                    <a:pt x="57" y="126"/>
                    <a:pt x="22" y="170"/>
                  </a:cubicBezTo>
                  <a:cubicBezTo>
                    <a:pt x="1" y="196"/>
                    <a:pt x="205" y="746"/>
                    <a:pt x="681" y="1089"/>
                  </a:cubicBezTo>
                  <a:cubicBezTo>
                    <a:pt x="1024" y="1332"/>
                    <a:pt x="1575" y="1462"/>
                    <a:pt x="1987" y="124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78;p15">
              <a:extLst>
                <a:ext uri="{FF2B5EF4-FFF2-40B4-BE49-F238E27FC236}">
                  <a16:creationId xmlns:a16="http://schemas.microsoft.com/office/drawing/2014/main" id="{35057279-AD07-4D58-AD14-657C6CE0E49B}"/>
                </a:ext>
              </a:extLst>
            </p:cNvPr>
            <p:cNvSpPr/>
            <p:nvPr/>
          </p:nvSpPr>
          <p:spPr>
            <a:xfrm>
              <a:off x="961881" y="1813696"/>
              <a:ext cx="317464" cy="340679"/>
            </a:xfrm>
            <a:custGeom>
              <a:avLst/>
              <a:gdLst/>
              <a:ahLst/>
              <a:cxnLst/>
              <a:rect l="l" t="t" r="r" b="b"/>
              <a:pathLst>
                <a:path w="1791" h="1922" extrusionOk="0">
                  <a:moveTo>
                    <a:pt x="395" y="1886"/>
                  </a:moveTo>
                  <a:cubicBezTo>
                    <a:pt x="395" y="1886"/>
                    <a:pt x="1188" y="1921"/>
                    <a:pt x="1488" y="1279"/>
                  </a:cubicBezTo>
                  <a:cubicBezTo>
                    <a:pt x="1791" y="638"/>
                    <a:pt x="1709" y="83"/>
                    <a:pt x="1670" y="44"/>
                  </a:cubicBezTo>
                  <a:cubicBezTo>
                    <a:pt x="1626" y="0"/>
                    <a:pt x="0" y="859"/>
                    <a:pt x="395" y="188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79;p15">
              <a:extLst>
                <a:ext uri="{FF2B5EF4-FFF2-40B4-BE49-F238E27FC236}">
                  <a16:creationId xmlns:a16="http://schemas.microsoft.com/office/drawing/2014/main" id="{D0B0B4B7-50F6-40CE-AF2E-0880E89F1170}"/>
                </a:ext>
              </a:extLst>
            </p:cNvPr>
            <p:cNvSpPr/>
            <p:nvPr/>
          </p:nvSpPr>
          <p:spPr>
            <a:xfrm>
              <a:off x="848793" y="1345569"/>
              <a:ext cx="239294" cy="444549"/>
            </a:xfrm>
            <a:custGeom>
              <a:avLst/>
              <a:gdLst/>
              <a:ahLst/>
              <a:cxnLst/>
              <a:rect l="l" t="t" r="r" b="b"/>
              <a:pathLst>
                <a:path w="1350" h="2508" extrusionOk="0">
                  <a:moveTo>
                    <a:pt x="612" y="2507"/>
                  </a:moveTo>
                  <a:cubicBezTo>
                    <a:pt x="612" y="2507"/>
                    <a:pt x="1349" y="2013"/>
                    <a:pt x="1193" y="1237"/>
                  </a:cubicBezTo>
                  <a:cubicBezTo>
                    <a:pt x="1042" y="461"/>
                    <a:pt x="604" y="10"/>
                    <a:pt x="539" y="1"/>
                  </a:cubicBezTo>
                  <a:cubicBezTo>
                    <a:pt x="500" y="1"/>
                    <a:pt x="62" y="621"/>
                    <a:pt x="23" y="1302"/>
                  </a:cubicBezTo>
                  <a:cubicBezTo>
                    <a:pt x="1" y="1744"/>
                    <a:pt x="200" y="2243"/>
                    <a:pt x="612" y="250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80;p15">
              <a:extLst>
                <a:ext uri="{FF2B5EF4-FFF2-40B4-BE49-F238E27FC236}">
                  <a16:creationId xmlns:a16="http://schemas.microsoft.com/office/drawing/2014/main" id="{FE809745-32FC-4816-9C1D-66B8ABDC3CF3}"/>
                </a:ext>
              </a:extLst>
            </p:cNvPr>
            <p:cNvSpPr/>
            <p:nvPr/>
          </p:nvSpPr>
          <p:spPr>
            <a:xfrm>
              <a:off x="943447" y="1743681"/>
              <a:ext cx="657262" cy="1627178"/>
            </a:xfrm>
            <a:custGeom>
              <a:avLst/>
              <a:gdLst/>
              <a:ahLst/>
              <a:cxnLst/>
              <a:rect l="l" t="t" r="r" b="b"/>
              <a:pathLst>
                <a:path w="3708" h="9180" extrusionOk="0">
                  <a:moveTo>
                    <a:pt x="113" y="1"/>
                  </a:moveTo>
                  <a:lnTo>
                    <a:pt x="0" y="10"/>
                  </a:lnTo>
                  <a:cubicBezTo>
                    <a:pt x="391" y="4961"/>
                    <a:pt x="3603" y="9167"/>
                    <a:pt x="3616" y="9180"/>
                  </a:cubicBezTo>
                  <a:lnTo>
                    <a:pt x="3707" y="9110"/>
                  </a:lnTo>
                  <a:cubicBezTo>
                    <a:pt x="3699" y="9097"/>
                    <a:pt x="503" y="4918"/>
                    <a:pt x="11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81;p15">
              <a:extLst>
                <a:ext uri="{FF2B5EF4-FFF2-40B4-BE49-F238E27FC236}">
                  <a16:creationId xmlns:a16="http://schemas.microsoft.com/office/drawing/2014/main" id="{391C316B-DF3D-45C5-8E00-1B1F97D6E4CB}"/>
                </a:ext>
              </a:extLst>
            </p:cNvPr>
            <p:cNvSpPr/>
            <p:nvPr/>
          </p:nvSpPr>
          <p:spPr>
            <a:xfrm>
              <a:off x="3069965" y="3403839"/>
              <a:ext cx="768578" cy="913914"/>
            </a:xfrm>
            <a:custGeom>
              <a:avLst/>
              <a:gdLst/>
              <a:ahLst/>
              <a:cxnLst/>
              <a:rect l="l" t="t" r="r" b="b"/>
              <a:pathLst>
                <a:path w="4336" h="5156" extrusionOk="0">
                  <a:moveTo>
                    <a:pt x="581" y="4774"/>
                  </a:moveTo>
                  <a:cubicBezTo>
                    <a:pt x="581" y="4774"/>
                    <a:pt x="0" y="3776"/>
                    <a:pt x="482" y="2502"/>
                  </a:cubicBezTo>
                  <a:cubicBezTo>
                    <a:pt x="1427" y="0"/>
                    <a:pt x="4336" y="989"/>
                    <a:pt x="2753" y="3776"/>
                  </a:cubicBezTo>
                  <a:cubicBezTo>
                    <a:pt x="1969" y="5155"/>
                    <a:pt x="642" y="4748"/>
                    <a:pt x="581" y="477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82;p15">
              <a:extLst>
                <a:ext uri="{FF2B5EF4-FFF2-40B4-BE49-F238E27FC236}">
                  <a16:creationId xmlns:a16="http://schemas.microsoft.com/office/drawing/2014/main" id="{8E4AB4B9-F47D-4F8A-8260-A5F6921AE48F}"/>
                </a:ext>
              </a:extLst>
            </p:cNvPr>
            <p:cNvSpPr/>
            <p:nvPr/>
          </p:nvSpPr>
          <p:spPr>
            <a:xfrm>
              <a:off x="3182876" y="3684963"/>
              <a:ext cx="389075" cy="472910"/>
            </a:xfrm>
            <a:custGeom>
              <a:avLst/>
              <a:gdLst/>
              <a:ahLst/>
              <a:cxnLst/>
              <a:rect l="l" t="t" r="r" b="b"/>
              <a:pathLst>
                <a:path w="2195" h="2668" extrusionOk="0">
                  <a:moveTo>
                    <a:pt x="239" y="2667"/>
                  </a:moveTo>
                  <a:cubicBezTo>
                    <a:pt x="239" y="2667"/>
                    <a:pt x="287" y="2542"/>
                    <a:pt x="404" y="2294"/>
                  </a:cubicBezTo>
                  <a:cubicBezTo>
                    <a:pt x="386" y="2299"/>
                    <a:pt x="334" y="2286"/>
                    <a:pt x="226" y="2130"/>
                  </a:cubicBezTo>
                  <a:cubicBezTo>
                    <a:pt x="105" y="1948"/>
                    <a:pt x="1" y="1592"/>
                    <a:pt x="1" y="1592"/>
                  </a:cubicBezTo>
                  <a:lnTo>
                    <a:pt x="404" y="2290"/>
                  </a:lnTo>
                  <a:cubicBezTo>
                    <a:pt x="469" y="2160"/>
                    <a:pt x="547" y="1995"/>
                    <a:pt x="655" y="1796"/>
                  </a:cubicBezTo>
                  <a:cubicBezTo>
                    <a:pt x="621" y="1774"/>
                    <a:pt x="573" y="1692"/>
                    <a:pt x="521" y="1488"/>
                  </a:cubicBezTo>
                  <a:cubicBezTo>
                    <a:pt x="438" y="1176"/>
                    <a:pt x="473" y="617"/>
                    <a:pt x="473" y="617"/>
                  </a:cubicBezTo>
                  <a:lnTo>
                    <a:pt x="681" y="1753"/>
                  </a:lnTo>
                  <a:cubicBezTo>
                    <a:pt x="759" y="1609"/>
                    <a:pt x="850" y="1445"/>
                    <a:pt x="954" y="1263"/>
                  </a:cubicBezTo>
                  <a:cubicBezTo>
                    <a:pt x="976" y="1228"/>
                    <a:pt x="998" y="1189"/>
                    <a:pt x="1019" y="1154"/>
                  </a:cubicBezTo>
                  <a:cubicBezTo>
                    <a:pt x="989" y="1111"/>
                    <a:pt x="954" y="1028"/>
                    <a:pt x="911" y="872"/>
                  </a:cubicBezTo>
                  <a:cubicBezTo>
                    <a:pt x="829" y="560"/>
                    <a:pt x="868" y="1"/>
                    <a:pt x="868" y="1"/>
                  </a:cubicBezTo>
                  <a:lnTo>
                    <a:pt x="1063" y="1085"/>
                  </a:lnTo>
                  <a:cubicBezTo>
                    <a:pt x="1553" y="287"/>
                    <a:pt x="1848" y="70"/>
                    <a:pt x="1848" y="70"/>
                  </a:cubicBezTo>
                  <a:cubicBezTo>
                    <a:pt x="1848" y="70"/>
                    <a:pt x="1531" y="526"/>
                    <a:pt x="1102" y="1215"/>
                  </a:cubicBezTo>
                  <a:lnTo>
                    <a:pt x="2194" y="877"/>
                  </a:lnTo>
                  <a:cubicBezTo>
                    <a:pt x="2194" y="877"/>
                    <a:pt x="1713" y="1167"/>
                    <a:pt x="1401" y="1237"/>
                  </a:cubicBezTo>
                  <a:cubicBezTo>
                    <a:pt x="1206" y="1280"/>
                    <a:pt x="1111" y="1276"/>
                    <a:pt x="1072" y="1263"/>
                  </a:cubicBezTo>
                  <a:cubicBezTo>
                    <a:pt x="967" y="1427"/>
                    <a:pt x="855" y="1609"/>
                    <a:pt x="742" y="1796"/>
                  </a:cubicBezTo>
                  <a:lnTo>
                    <a:pt x="1874" y="1605"/>
                  </a:lnTo>
                  <a:cubicBezTo>
                    <a:pt x="1874" y="1605"/>
                    <a:pt x="1358" y="1831"/>
                    <a:pt x="1037" y="1861"/>
                  </a:cubicBezTo>
                  <a:cubicBezTo>
                    <a:pt x="850" y="1878"/>
                    <a:pt x="759" y="1861"/>
                    <a:pt x="716" y="1844"/>
                  </a:cubicBezTo>
                  <a:cubicBezTo>
                    <a:pt x="629" y="1987"/>
                    <a:pt x="543" y="2138"/>
                    <a:pt x="452" y="2290"/>
                  </a:cubicBezTo>
                  <a:lnTo>
                    <a:pt x="1245" y="2446"/>
                  </a:lnTo>
                  <a:cubicBezTo>
                    <a:pt x="1245" y="2446"/>
                    <a:pt x="868" y="2464"/>
                    <a:pt x="660" y="2407"/>
                  </a:cubicBezTo>
                  <a:cubicBezTo>
                    <a:pt x="495" y="2360"/>
                    <a:pt x="452" y="2320"/>
                    <a:pt x="447" y="2299"/>
                  </a:cubicBezTo>
                  <a:cubicBezTo>
                    <a:pt x="378" y="2420"/>
                    <a:pt x="308" y="2542"/>
                    <a:pt x="239" y="2667"/>
                  </a:cubicBezTo>
                  <a:close/>
                </a:path>
              </a:pathLst>
            </a:custGeom>
            <a:solidFill>
              <a:srgbClr val="0068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83;p15">
              <a:extLst>
                <a:ext uri="{FF2B5EF4-FFF2-40B4-BE49-F238E27FC236}">
                  <a16:creationId xmlns:a16="http://schemas.microsoft.com/office/drawing/2014/main" id="{AB9E7C51-F7B4-4005-8A9E-51EC1139568F}"/>
                </a:ext>
              </a:extLst>
            </p:cNvPr>
            <p:cNvSpPr/>
            <p:nvPr/>
          </p:nvSpPr>
          <p:spPr>
            <a:xfrm>
              <a:off x="304800" y="3064752"/>
              <a:ext cx="835580" cy="915509"/>
            </a:xfrm>
            <a:custGeom>
              <a:avLst/>
              <a:gdLst/>
              <a:ahLst/>
              <a:cxnLst/>
              <a:rect l="l" t="t" r="r" b="b"/>
              <a:pathLst>
                <a:path w="4714" h="5165" extrusionOk="0">
                  <a:moveTo>
                    <a:pt x="3677" y="5165"/>
                  </a:moveTo>
                  <a:cubicBezTo>
                    <a:pt x="3677" y="5165"/>
                    <a:pt x="2519" y="5152"/>
                    <a:pt x="1670" y="4090"/>
                  </a:cubicBezTo>
                  <a:cubicBezTo>
                    <a:pt x="0" y="2000"/>
                    <a:pt x="2337" y="1"/>
                    <a:pt x="3928" y="2789"/>
                  </a:cubicBezTo>
                  <a:cubicBezTo>
                    <a:pt x="4713" y="4163"/>
                    <a:pt x="3681" y="5095"/>
                    <a:pt x="3677" y="516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84;p15">
              <a:extLst>
                <a:ext uri="{FF2B5EF4-FFF2-40B4-BE49-F238E27FC236}">
                  <a16:creationId xmlns:a16="http://schemas.microsoft.com/office/drawing/2014/main" id="{2DD70C29-6E33-4484-BABA-67815311A59A}"/>
                </a:ext>
              </a:extLst>
            </p:cNvPr>
            <p:cNvSpPr/>
            <p:nvPr/>
          </p:nvSpPr>
          <p:spPr>
            <a:xfrm>
              <a:off x="554551" y="3407561"/>
              <a:ext cx="406800" cy="479823"/>
            </a:xfrm>
            <a:custGeom>
              <a:avLst/>
              <a:gdLst/>
              <a:ahLst/>
              <a:cxnLst/>
              <a:rect l="l" t="t" r="r" b="b"/>
              <a:pathLst>
                <a:path w="2295" h="2707" extrusionOk="0">
                  <a:moveTo>
                    <a:pt x="1969" y="2706"/>
                  </a:moveTo>
                  <a:cubicBezTo>
                    <a:pt x="1969" y="2706"/>
                    <a:pt x="1886" y="2606"/>
                    <a:pt x="1735" y="2377"/>
                  </a:cubicBezTo>
                  <a:cubicBezTo>
                    <a:pt x="1730" y="2394"/>
                    <a:pt x="1691" y="2433"/>
                    <a:pt x="1501" y="2446"/>
                  </a:cubicBezTo>
                  <a:cubicBezTo>
                    <a:pt x="1284" y="2459"/>
                    <a:pt x="924" y="2364"/>
                    <a:pt x="924" y="2364"/>
                  </a:cubicBezTo>
                  <a:lnTo>
                    <a:pt x="1730" y="2372"/>
                  </a:lnTo>
                  <a:cubicBezTo>
                    <a:pt x="1652" y="2255"/>
                    <a:pt x="1553" y="2104"/>
                    <a:pt x="1436" y="1908"/>
                  </a:cubicBezTo>
                  <a:cubicBezTo>
                    <a:pt x="1397" y="1921"/>
                    <a:pt x="1301" y="1926"/>
                    <a:pt x="1097" y="1865"/>
                  </a:cubicBezTo>
                  <a:cubicBezTo>
                    <a:pt x="790" y="1778"/>
                    <a:pt x="330" y="1462"/>
                    <a:pt x="330" y="1462"/>
                  </a:cubicBezTo>
                  <a:lnTo>
                    <a:pt x="1410" y="1865"/>
                  </a:lnTo>
                  <a:cubicBezTo>
                    <a:pt x="1323" y="1722"/>
                    <a:pt x="1232" y="1562"/>
                    <a:pt x="1128" y="1379"/>
                  </a:cubicBezTo>
                  <a:cubicBezTo>
                    <a:pt x="1110" y="1340"/>
                    <a:pt x="1089" y="1301"/>
                    <a:pt x="1067" y="1262"/>
                  </a:cubicBezTo>
                  <a:cubicBezTo>
                    <a:pt x="1015" y="1267"/>
                    <a:pt x="924" y="1258"/>
                    <a:pt x="772" y="1215"/>
                  </a:cubicBezTo>
                  <a:cubicBezTo>
                    <a:pt x="460" y="1124"/>
                    <a:pt x="0" y="807"/>
                    <a:pt x="0" y="807"/>
                  </a:cubicBezTo>
                  <a:lnTo>
                    <a:pt x="1028" y="1193"/>
                  </a:lnTo>
                  <a:cubicBezTo>
                    <a:pt x="594" y="365"/>
                    <a:pt x="560" y="1"/>
                    <a:pt x="560" y="1"/>
                  </a:cubicBezTo>
                  <a:cubicBezTo>
                    <a:pt x="560" y="1"/>
                    <a:pt x="790" y="508"/>
                    <a:pt x="1158" y="1228"/>
                  </a:cubicBezTo>
                  <a:lnTo>
                    <a:pt x="1431" y="113"/>
                  </a:lnTo>
                  <a:cubicBezTo>
                    <a:pt x="1431" y="113"/>
                    <a:pt x="1431" y="673"/>
                    <a:pt x="1331" y="981"/>
                  </a:cubicBezTo>
                  <a:cubicBezTo>
                    <a:pt x="1271" y="1171"/>
                    <a:pt x="1219" y="1249"/>
                    <a:pt x="1184" y="1280"/>
                  </a:cubicBezTo>
                  <a:cubicBezTo>
                    <a:pt x="1275" y="1453"/>
                    <a:pt x="1375" y="1640"/>
                    <a:pt x="1479" y="1830"/>
                  </a:cubicBezTo>
                  <a:lnTo>
                    <a:pt x="1891" y="764"/>
                  </a:lnTo>
                  <a:cubicBezTo>
                    <a:pt x="1891" y="764"/>
                    <a:pt x="1821" y="1319"/>
                    <a:pt x="1683" y="1609"/>
                  </a:cubicBezTo>
                  <a:cubicBezTo>
                    <a:pt x="1605" y="1778"/>
                    <a:pt x="1544" y="1852"/>
                    <a:pt x="1505" y="1882"/>
                  </a:cubicBezTo>
                  <a:cubicBezTo>
                    <a:pt x="1583" y="2030"/>
                    <a:pt x="1670" y="2182"/>
                    <a:pt x="1756" y="2333"/>
                  </a:cubicBezTo>
                  <a:lnTo>
                    <a:pt x="2294" y="1735"/>
                  </a:lnTo>
                  <a:cubicBezTo>
                    <a:pt x="2294" y="1735"/>
                    <a:pt x="2116" y="2064"/>
                    <a:pt x="1960" y="2216"/>
                  </a:cubicBezTo>
                  <a:cubicBezTo>
                    <a:pt x="1839" y="2333"/>
                    <a:pt x="1782" y="2346"/>
                    <a:pt x="1761" y="2342"/>
                  </a:cubicBezTo>
                  <a:cubicBezTo>
                    <a:pt x="1830" y="2463"/>
                    <a:pt x="1899" y="2585"/>
                    <a:pt x="1969" y="2706"/>
                  </a:cubicBezTo>
                  <a:close/>
                </a:path>
              </a:pathLst>
            </a:custGeom>
            <a:solidFill>
              <a:srgbClr val="0068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85;p15">
              <a:extLst>
                <a:ext uri="{FF2B5EF4-FFF2-40B4-BE49-F238E27FC236}">
                  <a16:creationId xmlns:a16="http://schemas.microsoft.com/office/drawing/2014/main" id="{BDDEB7D6-0DAF-4F28-BD32-BA56F850329C}"/>
                </a:ext>
              </a:extLst>
            </p:cNvPr>
            <p:cNvSpPr/>
            <p:nvPr/>
          </p:nvSpPr>
          <p:spPr>
            <a:xfrm>
              <a:off x="580607" y="4206798"/>
              <a:ext cx="3327254" cy="523604"/>
            </a:xfrm>
            <a:custGeom>
              <a:avLst/>
              <a:gdLst/>
              <a:ahLst/>
              <a:cxnLst/>
              <a:rect l="l" t="t" r="r" b="b"/>
              <a:pathLst>
                <a:path w="18771" h="2954" extrusionOk="0">
                  <a:moveTo>
                    <a:pt x="9383" y="1"/>
                  </a:moveTo>
                  <a:cubicBezTo>
                    <a:pt x="4202" y="1"/>
                    <a:pt x="1" y="660"/>
                    <a:pt x="1" y="1475"/>
                  </a:cubicBezTo>
                  <a:cubicBezTo>
                    <a:pt x="1" y="2290"/>
                    <a:pt x="4202" y="2953"/>
                    <a:pt x="9383" y="2953"/>
                  </a:cubicBezTo>
                  <a:cubicBezTo>
                    <a:pt x="14569" y="2953"/>
                    <a:pt x="18770" y="2290"/>
                    <a:pt x="18770" y="1475"/>
                  </a:cubicBezTo>
                  <a:cubicBezTo>
                    <a:pt x="18770" y="660"/>
                    <a:pt x="14569" y="1"/>
                    <a:pt x="93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86;p15">
              <a:extLst>
                <a:ext uri="{FF2B5EF4-FFF2-40B4-BE49-F238E27FC236}">
                  <a16:creationId xmlns:a16="http://schemas.microsoft.com/office/drawing/2014/main" id="{0D151458-C5CE-4A6E-B1EF-7C0298724196}"/>
                </a:ext>
              </a:extLst>
            </p:cNvPr>
            <p:cNvSpPr/>
            <p:nvPr/>
          </p:nvSpPr>
          <p:spPr>
            <a:xfrm>
              <a:off x="1517573" y="1245775"/>
              <a:ext cx="1740112" cy="2987414"/>
            </a:xfrm>
            <a:custGeom>
              <a:avLst/>
              <a:gdLst/>
              <a:ahLst/>
              <a:cxnLst/>
              <a:rect l="l" t="t" r="r" b="b"/>
              <a:pathLst>
                <a:path w="9817" h="16854" extrusionOk="0">
                  <a:moveTo>
                    <a:pt x="724" y="0"/>
                  </a:moveTo>
                  <a:cubicBezTo>
                    <a:pt x="325" y="0"/>
                    <a:pt x="0" y="343"/>
                    <a:pt x="0" y="763"/>
                  </a:cubicBezTo>
                  <a:lnTo>
                    <a:pt x="0" y="16090"/>
                  </a:lnTo>
                  <a:cubicBezTo>
                    <a:pt x="0" y="16511"/>
                    <a:pt x="325" y="16853"/>
                    <a:pt x="724" y="16853"/>
                  </a:cubicBezTo>
                  <a:lnTo>
                    <a:pt x="9088" y="16853"/>
                  </a:lnTo>
                  <a:cubicBezTo>
                    <a:pt x="9491" y="16853"/>
                    <a:pt x="9816" y="16511"/>
                    <a:pt x="9816" y="16090"/>
                  </a:cubicBezTo>
                  <a:lnTo>
                    <a:pt x="9816" y="763"/>
                  </a:lnTo>
                  <a:cubicBezTo>
                    <a:pt x="9816" y="343"/>
                    <a:pt x="9491" y="0"/>
                    <a:pt x="90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87;p15">
              <a:extLst>
                <a:ext uri="{FF2B5EF4-FFF2-40B4-BE49-F238E27FC236}">
                  <a16:creationId xmlns:a16="http://schemas.microsoft.com/office/drawing/2014/main" id="{3876FF98-4B33-48C5-90A6-721C3239B2E5}"/>
                </a:ext>
              </a:extLst>
            </p:cNvPr>
            <p:cNvSpPr/>
            <p:nvPr/>
          </p:nvSpPr>
          <p:spPr>
            <a:xfrm>
              <a:off x="1648209" y="1577062"/>
              <a:ext cx="1478838" cy="2347887"/>
            </a:xfrm>
            <a:custGeom>
              <a:avLst/>
              <a:gdLst/>
              <a:ahLst/>
              <a:cxnLst/>
              <a:rect l="l" t="t" r="r" b="b"/>
              <a:pathLst>
                <a:path w="8343" h="13246" extrusionOk="0">
                  <a:moveTo>
                    <a:pt x="0" y="0"/>
                  </a:moveTo>
                  <a:lnTo>
                    <a:pt x="0" y="13246"/>
                  </a:lnTo>
                  <a:lnTo>
                    <a:pt x="8342" y="13246"/>
                  </a:lnTo>
                  <a:lnTo>
                    <a:pt x="83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88;p15">
              <a:extLst>
                <a:ext uri="{FF2B5EF4-FFF2-40B4-BE49-F238E27FC236}">
                  <a16:creationId xmlns:a16="http://schemas.microsoft.com/office/drawing/2014/main" id="{D779EDFB-18D8-4A39-A293-DA3068F69BC7}"/>
                </a:ext>
              </a:extLst>
            </p:cNvPr>
            <p:cNvSpPr/>
            <p:nvPr/>
          </p:nvSpPr>
          <p:spPr>
            <a:xfrm>
              <a:off x="2132999" y="1367194"/>
              <a:ext cx="508190" cy="106174"/>
            </a:xfrm>
            <a:custGeom>
              <a:avLst/>
              <a:gdLst/>
              <a:ahLst/>
              <a:cxnLst/>
              <a:rect l="l" t="t" r="r" b="b"/>
              <a:pathLst>
                <a:path w="2867" h="599" extrusionOk="0">
                  <a:moveTo>
                    <a:pt x="300" y="0"/>
                  </a:moveTo>
                  <a:cubicBezTo>
                    <a:pt x="135" y="0"/>
                    <a:pt x="1" y="135"/>
                    <a:pt x="1" y="300"/>
                  </a:cubicBezTo>
                  <a:cubicBezTo>
                    <a:pt x="1" y="464"/>
                    <a:pt x="135" y="599"/>
                    <a:pt x="300" y="599"/>
                  </a:cubicBezTo>
                  <a:lnTo>
                    <a:pt x="2568" y="599"/>
                  </a:lnTo>
                  <a:cubicBezTo>
                    <a:pt x="2732" y="599"/>
                    <a:pt x="2867" y="464"/>
                    <a:pt x="2867" y="300"/>
                  </a:cubicBezTo>
                  <a:cubicBezTo>
                    <a:pt x="2867" y="135"/>
                    <a:pt x="2732" y="0"/>
                    <a:pt x="2568" y="0"/>
                  </a:cubicBezTo>
                  <a:close/>
                </a:path>
              </a:pathLst>
            </a:custGeom>
            <a:solidFill>
              <a:srgbClr val="E1DC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89;p15">
              <a:extLst>
                <a:ext uri="{FF2B5EF4-FFF2-40B4-BE49-F238E27FC236}">
                  <a16:creationId xmlns:a16="http://schemas.microsoft.com/office/drawing/2014/main" id="{AA5E84CE-3CEB-4436-AE62-5E65B01BC2D5}"/>
                </a:ext>
              </a:extLst>
            </p:cNvPr>
            <p:cNvSpPr/>
            <p:nvPr/>
          </p:nvSpPr>
          <p:spPr>
            <a:xfrm>
              <a:off x="2294478" y="3980090"/>
              <a:ext cx="186118" cy="186292"/>
            </a:xfrm>
            <a:custGeom>
              <a:avLst/>
              <a:gdLst/>
              <a:ahLst/>
              <a:cxnLst/>
              <a:rect l="l" t="t" r="r" b="b"/>
              <a:pathLst>
                <a:path w="1050" h="1051" extrusionOk="0">
                  <a:moveTo>
                    <a:pt x="525" y="1"/>
                  </a:moveTo>
                  <a:cubicBezTo>
                    <a:pt x="235" y="1"/>
                    <a:pt x="0" y="235"/>
                    <a:pt x="0" y="525"/>
                  </a:cubicBezTo>
                  <a:cubicBezTo>
                    <a:pt x="0" y="816"/>
                    <a:pt x="235" y="1050"/>
                    <a:pt x="525" y="1050"/>
                  </a:cubicBezTo>
                  <a:cubicBezTo>
                    <a:pt x="816" y="1050"/>
                    <a:pt x="1050" y="816"/>
                    <a:pt x="1050" y="525"/>
                  </a:cubicBezTo>
                  <a:cubicBezTo>
                    <a:pt x="1050" y="235"/>
                    <a:pt x="816" y="1"/>
                    <a:pt x="525" y="1"/>
                  </a:cubicBezTo>
                  <a:close/>
                </a:path>
              </a:pathLst>
            </a:custGeom>
            <a:solidFill>
              <a:srgbClr val="8F94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90;p15">
              <a:extLst>
                <a:ext uri="{FF2B5EF4-FFF2-40B4-BE49-F238E27FC236}">
                  <a16:creationId xmlns:a16="http://schemas.microsoft.com/office/drawing/2014/main" id="{23C5D6FB-FE80-4DAB-B589-D930034ECA0B}"/>
                </a:ext>
              </a:extLst>
            </p:cNvPr>
            <p:cNvSpPr/>
            <p:nvPr/>
          </p:nvSpPr>
          <p:spPr>
            <a:xfrm>
              <a:off x="2304404" y="3990194"/>
              <a:ext cx="166265" cy="166972"/>
            </a:xfrm>
            <a:custGeom>
              <a:avLst/>
              <a:gdLst/>
              <a:ahLst/>
              <a:cxnLst/>
              <a:rect l="l" t="t" r="r" b="b"/>
              <a:pathLst>
                <a:path w="938" h="942" extrusionOk="0">
                  <a:moveTo>
                    <a:pt x="469" y="0"/>
                  </a:moveTo>
                  <a:cubicBezTo>
                    <a:pt x="209" y="0"/>
                    <a:pt x="1" y="213"/>
                    <a:pt x="1" y="468"/>
                  </a:cubicBezTo>
                  <a:cubicBezTo>
                    <a:pt x="1" y="729"/>
                    <a:pt x="209" y="941"/>
                    <a:pt x="469" y="941"/>
                  </a:cubicBezTo>
                  <a:cubicBezTo>
                    <a:pt x="729" y="941"/>
                    <a:pt x="937" y="729"/>
                    <a:pt x="937" y="468"/>
                  </a:cubicBezTo>
                  <a:cubicBezTo>
                    <a:pt x="937" y="213"/>
                    <a:pt x="729" y="0"/>
                    <a:pt x="469" y="0"/>
                  </a:cubicBezTo>
                  <a:close/>
                </a:path>
              </a:pathLst>
            </a:custGeom>
            <a:solidFill>
              <a:srgbClr val="98A4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91;p15">
              <a:extLst>
                <a:ext uri="{FF2B5EF4-FFF2-40B4-BE49-F238E27FC236}">
                  <a16:creationId xmlns:a16="http://schemas.microsoft.com/office/drawing/2014/main" id="{80DBB515-0471-403F-8B69-1A634E245607}"/>
                </a:ext>
              </a:extLst>
            </p:cNvPr>
            <p:cNvSpPr/>
            <p:nvPr/>
          </p:nvSpPr>
          <p:spPr>
            <a:xfrm>
              <a:off x="2171464" y="1383324"/>
              <a:ext cx="425944" cy="74801"/>
            </a:xfrm>
            <a:custGeom>
              <a:avLst/>
              <a:gdLst/>
              <a:ahLst/>
              <a:cxnLst/>
              <a:rect l="l" t="t" r="r" b="b"/>
              <a:pathLst>
                <a:path w="2403" h="422" extrusionOk="0">
                  <a:moveTo>
                    <a:pt x="252" y="0"/>
                  </a:moveTo>
                  <a:cubicBezTo>
                    <a:pt x="114" y="0"/>
                    <a:pt x="1" y="91"/>
                    <a:pt x="1" y="209"/>
                  </a:cubicBezTo>
                  <a:cubicBezTo>
                    <a:pt x="1" y="326"/>
                    <a:pt x="114" y="421"/>
                    <a:pt x="252" y="421"/>
                  </a:cubicBezTo>
                  <a:lnTo>
                    <a:pt x="2151" y="421"/>
                  </a:lnTo>
                  <a:cubicBezTo>
                    <a:pt x="2290" y="421"/>
                    <a:pt x="2403" y="326"/>
                    <a:pt x="2403" y="209"/>
                  </a:cubicBezTo>
                  <a:cubicBezTo>
                    <a:pt x="2403" y="91"/>
                    <a:pt x="2290" y="0"/>
                    <a:pt x="2151" y="0"/>
                  </a:cubicBezTo>
                  <a:close/>
                </a:path>
              </a:pathLst>
            </a:custGeom>
            <a:solidFill>
              <a:srgbClr val="1C24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92;p15">
              <a:extLst>
                <a:ext uri="{FF2B5EF4-FFF2-40B4-BE49-F238E27FC236}">
                  <a16:creationId xmlns:a16="http://schemas.microsoft.com/office/drawing/2014/main" id="{FA761C9E-0EFC-4185-85FB-A920F83A495C}"/>
                </a:ext>
              </a:extLst>
            </p:cNvPr>
            <p:cNvSpPr/>
            <p:nvPr/>
          </p:nvSpPr>
          <p:spPr>
            <a:xfrm>
              <a:off x="1337660" y="1607727"/>
              <a:ext cx="2123692" cy="284490"/>
            </a:xfrm>
            <a:custGeom>
              <a:avLst/>
              <a:gdLst/>
              <a:ahLst/>
              <a:cxnLst/>
              <a:rect l="l" t="t" r="r" b="b"/>
              <a:pathLst>
                <a:path w="11981" h="1605" extrusionOk="0">
                  <a:moveTo>
                    <a:pt x="2671" y="0"/>
                  </a:moveTo>
                  <a:lnTo>
                    <a:pt x="1" y="1605"/>
                  </a:lnTo>
                  <a:lnTo>
                    <a:pt x="11980" y="1605"/>
                  </a:lnTo>
                  <a:lnTo>
                    <a:pt x="92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93;p15">
              <a:extLst>
                <a:ext uri="{FF2B5EF4-FFF2-40B4-BE49-F238E27FC236}">
                  <a16:creationId xmlns:a16="http://schemas.microsoft.com/office/drawing/2014/main" id="{B2787515-5CFE-4285-AFCC-BE9DFF04B042}"/>
                </a:ext>
              </a:extLst>
            </p:cNvPr>
            <p:cNvSpPr/>
            <p:nvPr/>
          </p:nvSpPr>
          <p:spPr>
            <a:xfrm>
              <a:off x="1337660" y="1892042"/>
              <a:ext cx="302929" cy="270665"/>
            </a:xfrm>
            <a:custGeom>
              <a:avLst/>
              <a:gdLst/>
              <a:ahLst/>
              <a:cxnLst/>
              <a:rect l="l" t="t" r="r" b="b"/>
              <a:pathLst>
                <a:path w="1709" h="1527" extrusionOk="0">
                  <a:moveTo>
                    <a:pt x="1" y="1"/>
                  </a:moveTo>
                  <a:lnTo>
                    <a:pt x="1" y="673"/>
                  </a:lnTo>
                  <a:cubicBezTo>
                    <a:pt x="1" y="1145"/>
                    <a:pt x="382" y="1527"/>
                    <a:pt x="855" y="1527"/>
                  </a:cubicBezTo>
                  <a:cubicBezTo>
                    <a:pt x="1327" y="1527"/>
                    <a:pt x="1709" y="1145"/>
                    <a:pt x="1709" y="673"/>
                  </a:cubicBezTo>
                  <a:lnTo>
                    <a:pt x="170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94;p15">
              <a:extLst>
                <a:ext uri="{FF2B5EF4-FFF2-40B4-BE49-F238E27FC236}">
                  <a16:creationId xmlns:a16="http://schemas.microsoft.com/office/drawing/2014/main" id="{C6FF82E5-F45B-43C1-B537-0F5BD097A9F7}"/>
                </a:ext>
              </a:extLst>
            </p:cNvPr>
            <p:cNvSpPr/>
            <p:nvPr/>
          </p:nvSpPr>
          <p:spPr>
            <a:xfrm>
              <a:off x="1640410" y="1892042"/>
              <a:ext cx="303815" cy="270665"/>
            </a:xfrm>
            <a:custGeom>
              <a:avLst/>
              <a:gdLst/>
              <a:ahLst/>
              <a:cxnLst/>
              <a:rect l="l" t="t" r="r" b="b"/>
              <a:pathLst>
                <a:path w="1714" h="1527" extrusionOk="0">
                  <a:moveTo>
                    <a:pt x="1" y="1"/>
                  </a:moveTo>
                  <a:lnTo>
                    <a:pt x="1" y="673"/>
                  </a:lnTo>
                  <a:cubicBezTo>
                    <a:pt x="1" y="1145"/>
                    <a:pt x="387" y="1527"/>
                    <a:pt x="859" y="1527"/>
                  </a:cubicBezTo>
                  <a:cubicBezTo>
                    <a:pt x="1332" y="1527"/>
                    <a:pt x="1713" y="1145"/>
                    <a:pt x="1713" y="673"/>
                  </a:cubicBezTo>
                  <a:lnTo>
                    <a:pt x="1713" y="1"/>
                  </a:lnTo>
                  <a:close/>
                </a:path>
              </a:pathLst>
            </a:custGeom>
            <a:solidFill>
              <a:srgbClr val="FFE0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95;p15">
              <a:extLst>
                <a:ext uri="{FF2B5EF4-FFF2-40B4-BE49-F238E27FC236}">
                  <a16:creationId xmlns:a16="http://schemas.microsoft.com/office/drawing/2014/main" id="{3E79B648-D796-492B-8993-969F4C8EE2BB}"/>
                </a:ext>
              </a:extLst>
            </p:cNvPr>
            <p:cNvSpPr/>
            <p:nvPr/>
          </p:nvSpPr>
          <p:spPr>
            <a:xfrm>
              <a:off x="1944047" y="1892042"/>
              <a:ext cx="303638" cy="270665"/>
            </a:xfrm>
            <a:custGeom>
              <a:avLst/>
              <a:gdLst/>
              <a:ahLst/>
              <a:cxnLst/>
              <a:rect l="l" t="t" r="r" b="b"/>
              <a:pathLst>
                <a:path w="1713" h="1527" extrusionOk="0">
                  <a:moveTo>
                    <a:pt x="0" y="1"/>
                  </a:moveTo>
                  <a:lnTo>
                    <a:pt x="0" y="673"/>
                  </a:lnTo>
                  <a:cubicBezTo>
                    <a:pt x="0" y="1145"/>
                    <a:pt x="386" y="1527"/>
                    <a:pt x="859" y="1527"/>
                  </a:cubicBezTo>
                  <a:cubicBezTo>
                    <a:pt x="1331" y="1527"/>
                    <a:pt x="1713" y="1145"/>
                    <a:pt x="1713" y="673"/>
                  </a:cubicBezTo>
                  <a:lnTo>
                    <a:pt x="171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96;p15">
              <a:extLst>
                <a:ext uri="{FF2B5EF4-FFF2-40B4-BE49-F238E27FC236}">
                  <a16:creationId xmlns:a16="http://schemas.microsoft.com/office/drawing/2014/main" id="{6DF28863-8789-41C3-8AE6-FC1ED8B621EF}"/>
                </a:ext>
              </a:extLst>
            </p:cNvPr>
            <p:cNvSpPr/>
            <p:nvPr/>
          </p:nvSpPr>
          <p:spPr>
            <a:xfrm>
              <a:off x="2247683" y="1892042"/>
              <a:ext cx="303638" cy="270665"/>
            </a:xfrm>
            <a:custGeom>
              <a:avLst/>
              <a:gdLst/>
              <a:ahLst/>
              <a:cxnLst/>
              <a:rect l="l" t="t" r="r" b="b"/>
              <a:pathLst>
                <a:path w="1713" h="1527" extrusionOk="0">
                  <a:moveTo>
                    <a:pt x="0" y="1"/>
                  </a:moveTo>
                  <a:lnTo>
                    <a:pt x="0" y="673"/>
                  </a:lnTo>
                  <a:cubicBezTo>
                    <a:pt x="0" y="1145"/>
                    <a:pt x="382" y="1527"/>
                    <a:pt x="854" y="1527"/>
                  </a:cubicBezTo>
                  <a:cubicBezTo>
                    <a:pt x="1327" y="1527"/>
                    <a:pt x="1713" y="1145"/>
                    <a:pt x="1713" y="673"/>
                  </a:cubicBezTo>
                  <a:lnTo>
                    <a:pt x="1713" y="1"/>
                  </a:lnTo>
                  <a:close/>
                </a:path>
              </a:pathLst>
            </a:custGeom>
            <a:solidFill>
              <a:srgbClr val="FFE0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97;p15">
              <a:extLst>
                <a:ext uri="{FF2B5EF4-FFF2-40B4-BE49-F238E27FC236}">
                  <a16:creationId xmlns:a16="http://schemas.microsoft.com/office/drawing/2014/main" id="{36AA3B97-0A74-4EAC-ABB0-48B43806962E}"/>
                </a:ext>
              </a:extLst>
            </p:cNvPr>
            <p:cNvSpPr/>
            <p:nvPr/>
          </p:nvSpPr>
          <p:spPr>
            <a:xfrm>
              <a:off x="2551142" y="1892042"/>
              <a:ext cx="303815" cy="270665"/>
            </a:xfrm>
            <a:custGeom>
              <a:avLst/>
              <a:gdLst/>
              <a:ahLst/>
              <a:cxnLst/>
              <a:rect l="l" t="t" r="r" b="b"/>
              <a:pathLst>
                <a:path w="1714" h="1527" extrusionOk="0">
                  <a:moveTo>
                    <a:pt x="1" y="1"/>
                  </a:moveTo>
                  <a:lnTo>
                    <a:pt x="1" y="673"/>
                  </a:lnTo>
                  <a:cubicBezTo>
                    <a:pt x="1" y="1145"/>
                    <a:pt x="382" y="1527"/>
                    <a:pt x="855" y="1527"/>
                  </a:cubicBezTo>
                  <a:cubicBezTo>
                    <a:pt x="1327" y="1527"/>
                    <a:pt x="1713" y="1145"/>
                    <a:pt x="1713" y="673"/>
                  </a:cubicBezTo>
                  <a:lnTo>
                    <a:pt x="171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98;p15">
              <a:extLst>
                <a:ext uri="{FF2B5EF4-FFF2-40B4-BE49-F238E27FC236}">
                  <a16:creationId xmlns:a16="http://schemas.microsoft.com/office/drawing/2014/main" id="{9A7D155C-06C0-4F54-8A3A-D26EAC17F06E}"/>
                </a:ext>
              </a:extLst>
            </p:cNvPr>
            <p:cNvSpPr/>
            <p:nvPr/>
          </p:nvSpPr>
          <p:spPr>
            <a:xfrm>
              <a:off x="2854778" y="1892042"/>
              <a:ext cx="302929" cy="270665"/>
            </a:xfrm>
            <a:custGeom>
              <a:avLst/>
              <a:gdLst/>
              <a:ahLst/>
              <a:cxnLst/>
              <a:rect l="l" t="t" r="r" b="b"/>
              <a:pathLst>
                <a:path w="1709" h="1527" extrusionOk="0">
                  <a:moveTo>
                    <a:pt x="0" y="1"/>
                  </a:moveTo>
                  <a:lnTo>
                    <a:pt x="0" y="673"/>
                  </a:lnTo>
                  <a:cubicBezTo>
                    <a:pt x="0" y="1145"/>
                    <a:pt x="382" y="1527"/>
                    <a:pt x="854" y="1527"/>
                  </a:cubicBezTo>
                  <a:cubicBezTo>
                    <a:pt x="1327" y="1527"/>
                    <a:pt x="1709" y="1145"/>
                    <a:pt x="1709" y="673"/>
                  </a:cubicBezTo>
                  <a:lnTo>
                    <a:pt x="1709" y="1"/>
                  </a:lnTo>
                  <a:close/>
                </a:path>
              </a:pathLst>
            </a:custGeom>
            <a:solidFill>
              <a:srgbClr val="FFE0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99;p15">
              <a:extLst>
                <a:ext uri="{FF2B5EF4-FFF2-40B4-BE49-F238E27FC236}">
                  <a16:creationId xmlns:a16="http://schemas.microsoft.com/office/drawing/2014/main" id="{CDADFD7D-CB25-46F8-A7DA-259260D2C681}"/>
                </a:ext>
              </a:extLst>
            </p:cNvPr>
            <p:cNvSpPr/>
            <p:nvPr/>
          </p:nvSpPr>
          <p:spPr>
            <a:xfrm>
              <a:off x="3461165" y="1892042"/>
              <a:ext cx="303638" cy="270665"/>
            </a:xfrm>
            <a:custGeom>
              <a:avLst/>
              <a:gdLst/>
              <a:ahLst/>
              <a:cxnLst/>
              <a:rect l="l" t="t" r="r" b="b"/>
              <a:pathLst>
                <a:path w="1713" h="1527" extrusionOk="0">
                  <a:moveTo>
                    <a:pt x="0" y="1"/>
                  </a:moveTo>
                  <a:lnTo>
                    <a:pt x="0" y="673"/>
                  </a:lnTo>
                  <a:cubicBezTo>
                    <a:pt x="0" y="1145"/>
                    <a:pt x="382" y="1527"/>
                    <a:pt x="854" y="1527"/>
                  </a:cubicBezTo>
                  <a:cubicBezTo>
                    <a:pt x="1327" y="1527"/>
                    <a:pt x="1713" y="1145"/>
                    <a:pt x="1713" y="673"/>
                  </a:cubicBezTo>
                  <a:lnTo>
                    <a:pt x="1713" y="1"/>
                  </a:lnTo>
                  <a:close/>
                </a:path>
              </a:pathLst>
            </a:custGeom>
            <a:solidFill>
              <a:srgbClr val="FFE0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00;p15">
              <a:extLst>
                <a:ext uri="{FF2B5EF4-FFF2-40B4-BE49-F238E27FC236}">
                  <a16:creationId xmlns:a16="http://schemas.microsoft.com/office/drawing/2014/main" id="{E0CDF253-37CD-4CF8-BCA5-F032D234DF60}"/>
                </a:ext>
              </a:extLst>
            </p:cNvPr>
            <p:cNvSpPr/>
            <p:nvPr/>
          </p:nvSpPr>
          <p:spPr>
            <a:xfrm>
              <a:off x="3157529" y="1892042"/>
              <a:ext cx="303815" cy="270665"/>
            </a:xfrm>
            <a:custGeom>
              <a:avLst/>
              <a:gdLst/>
              <a:ahLst/>
              <a:cxnLst/>
              <a:rect l="l" t="t" r="r" b="b"/>
              <a:pathLst>
                <a:path w="1714" h="1527" extrusionOk="0">
                  <a:moveTo>
                    <a:pt x="1" y="1"/>
                  </a:moveTo>
                  <a:lnTo>
                    <a:pt x="1" y="673"/>
                  </a:lnTo>
                  <a:cubicBezTo>
                    <a:pt x="1" y="1145"/>
                    <a:pt x="386" y="1527"/>
                    <a:pt x="859" y="1527"/>
                  </a:cubicBezTo>
                  <a:cubicBezTo>
                    <a:pt x="1332" y="1527"/>
                    <a:pt x="1713" y="1145"/>
                    <a:pt x="1713" y="673"/>
                  </a:cubicBezTo>
                  <a:lnTo>
                    <a:pt x="171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01;p15">
              <a:extLst>
                <a:ext uri="{FF2B5EF4-FFF2-40B4-BE49-F238E27FC236}">
                  <a16:creationId xmlns:a16="http://schemas.microsoft.com/office/drawing/2014/main" id="{46D98EE4-79BC-4B5B-9931-4DD079780447}"/>
                </a:ext>
              </a:extLst>
            </p:cNvPr>
            <p:cNvSpPr/>
            <p:nvPr/>
          </p:nvSpPr>
          <p:spPr>
            <a:xfrm>
              <a:off x="1337660" y="1607727"/>
              <a:ext cx="638827" cy="284490"/>
            </a:xfrm>
            <a:custGeom>
              <a:avLst/>
              <a:gdLst/>
              <a:ahLst/>
              <a:cxnLst/>
              <a:rect l="l" t="t" r="r" b="b"/>
              <a:pathLst>
                <a:path w="3604" h="1605" extrusionOk="0">
                  <a:moveTo>
                    <a:pt x="2671" y="0"/>
                  </a:moveTo>
                  <a:lnTo>
                    <a:pt x="1" y="1605"/>
                  </a:lnTo>
                  <a:lnTo>
                    <a:pt x="1709" y="1605"/>
                  </a:lnTo>
                  <a:lnTo>
                    <a:pt x="3604" y="0"/>
                  </a:lnTo>
                  <a:close/>
                </a:path>
              </a:pathLst>
            </a:custGeom>
            <a:solidFill>
              <a:srgbClr val="FF8B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02;p15">
              <a:extLst>
                <a:ext uri="{FF2B5EF4-FFF2-40B4-BE49-F238E27FC236}">
                  <a16:creationId xmlns:a16="http://schemas.microsoft.com/office/drawing/2014/main" id="{086522BD-8808-48BB-939D-66211332E00A}"/>
                </a:ext>
              </a:extLst>
            </p:cNvPr>
            <p:cNvSpPr/>
            <p:nvPr/>
          </p:nvSpPr>
          <p:spPr>
            <a:xfrm>
              <a:off x="1944047" y="1607727"/>
              <a:ext cx="362841" cy="284490"/>
            </a:xfrm>
            <a:custGeom>
              <a:avLst/>
              <a:gdLst/>
              <a:ahLst/>
              <a:cxnLst/>
              <a:rect l="l" t="t" r="r" b="b"/>
              <a:pathLst>
                <a:path w="2047" h="1605" extrusionOk="0">
                  <a:moveTo>
                    <a:pt x="1115" y="0"/>
                  </a:moveTo>
                  <a:lnTo>
                    <a:pt x="0" y="1605"/>
                  </a:lnTo>
                  <a:lnTo>
                    <a:pt x="1713" y="1605"/>
                  </a:lnTo>
                  <a:lnTo>
                    <a:pt x="2047" y="0"/>
                  </a:lnTo>
                  <a:close/>
                </a:path>
              </a:pathLst>
            </a:custGeom>
            <a:solidFill>
              <a:srgbClr val="FF8B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03;p15">
              <a:extLst>
                <a:ext uri="{FF2B5EF4-FFF2-40B4-BE49-F238E27FC236}">
                  <a16:creationId xmlns:a16="http://schemas.microsoft.com/office/drawing/2014/main" id="{CC72C998-5C1E-43FF-801E-822A4C066225}"/>
                </a:ext>
              </a:extLst>
            </p:cNvPr>
            <p:cNvSpPr/>
            <p:nvPr/>
          </p:nvSpPr>
          <p:spPr>
            <a:xfrm>
              <a:off x="2472087" y="1607727"/>
              <a:ext cx="382871" cy="284490"/>
            </a:xfrm>
            <a:custGeom>
              <a:avLst/>
              <a:gdLst/>
              <a:ahLst/>
              <a:cxnLst/>
              <a:rect l="l" t="t" r="r" b="b"/>
              <a:pathLst>
                <a:path w="2160" h="1605" extrusionOk="0">
                  <a:moveTo>
                    <a:pt x="0" y="0"/>
                  </a:moveTo>
                  <a:lnTo>
                    <a:pt x="447" y="1605"/>
                  </a:lnTo>
                  <a:lnTo>
                    <a:pt x="2159" y="1605"/>
                  </a:lnTo>
                  <a:lnTo>
                    <a:pt x="937" y="0"/>
                  </a:lnTo>
                  <a:close/>
                </a:path>
              </a:pathLst>
            </a:custGeom>
            <a:solidFill>
              <a:srgbClr val="FF8B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04;p15">
              <a:extLst>
                <a:ext uri="{FF2B5EF4-FFF2-40B4-BE49-F238E27FC236}">
                  <a16:creationId xmlns:a16="http://schemas.microsoft.com/office/drawing/2014/main" id="{93CDEA82-ED2F-417F-BE13-D77B0F608394}"/>
                </a:ext>
              </a:extLst>
            </p:cNvPr>
            <p:cNvSpPr/>
            <p:nvPr/>
          </p:nvSpPr>
          <p:spPr>
            <a:xfrm>
              <a:off x="2803197" y="1607727"/>
              <a:ext cx="658148" cy="284490"/>
            </a:xfrm>
            <a:custGeom>
              <a:avLst/>
              <a:gdLst/>
              <a:ahLst/>
              <a:cxnLst/>
              <a:rect l="l" t="t" r="r" b="b"/>
              <a:pathLst>
                <a:path w="3713" h="1605" extrusionOk="0">
                  <a:moveTo>
                    <a:pt x="1" y="0"/>
                  </a:moveTo>
                  <a:lnTo>
                    <a:pt x="2000" y="1605"/>
                  </a:lnTo>
                  <a:lnTo>
                    <a:pt x="3712" y="1605"/>
                  </a:lnTo>
                  <a:lnTo>
                    <a:pt x="933" y="0"/>
                  </a:lnTo>
                  <a:close/>
                </a:path>
              </a:pathLst>
            </a:custGeom>
            <a:solidFill>
              <a:srgbClr val="FF8B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05;p15">
              <a:extLst>
                <a:ext uri="{FF2B5EF4-FFF2-40B4-BE49-F238E27FC236}">
                  <a16:creationId xmlns:a16="http://schemas.microsoft.com/office/drawing/2014/main" id="{9746D299-C6A4-4E66-9790-5BE1F253F451}"/>
                </a:ext>
              </a:extLst>
            </p:cNvPr>
            <p:cNvSpPr/>
            <p:nvPr/>
          </p:nvSpPr>
          <p:spPr>
            <a:xfrm>
              <a:off x="2968398" y="1607727"/>
              <a:ext cx="799597" cy="284490"/>
            </a:xfrm>
            <a:custGeom>
              <a:avLst/>
              <a:gdLst/>
              <a:ahLst/>
              <a:cxnLst/>
              <a:rect l="l" t="t" r="r" b="b"/>
              <a:pathLst>
                <a:path w="4511" h="1605" extrusionOk="0">
                  <a:moveTo>
                    <a:pt x="1" y="0"/>
                  </a:moveTo>
                  <a:lnTo>
                    <a:pt x="2780" y="1605"/>
                  </a:lnTo>
                  <a:lnTo>
                    <a:pt x="4510" y="1605"/>
                  </a:lnTo>
                  <a:lnTo>
                    <a:pt x="93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06;p15">
              <a:extLst>
                <a:ext uri="{FF2B5EF4-FFF2-40B4-BE49-F238E27FC236}">
                  <a16:creationId xmlns:a16="http://schemas.microsoft.com/office/drawing/2014/main" id="{87075FE3-6637-46D6-8CCD-995985FA15EB}"/>
                </a:ext>
              </a:extLst>
            </p:cNvPr>
            <p:cNvSpPr/>
            <p:nvPr/>
          </p:nvSpPr>
          <p:spPr>
            <a:xfrm>
              <a:off x="1034024" y="1892042"/>
              <a:ext cx="303815" cy="270665"/>
            </a:xfrm>
            <a:custGeom>
              <a:avLst/>
              <a:gdLst/>
              <a:ahLst/>
              <a:cxnLst/>
              <a:rect l="l" t="t" r="r" b="b"/>
              <a:pathLst>
                <a:path w="1714" h="1527" extrusionOk="0">
                  <a:moveTo>
                    <a:pt x="1" y="1"/>
                  </a:moveTo>
                  <a:lnTo>
                    <a:pt x="1" y="673"/>
                  </a:lnTo>
                  <a:cubicBezTo>
                    <a:pt x="1" y="1145"/>
                    <a:pt x="382" y="1527"/>
                    <a:pt x="855" y="1527"/>
                  </a:cubicBezTo>
                  <a:cubicBezTo>
                    <a:pt x="1328" y="1527"/>
                    <a:pt x="1714" y="1145"/>
                    <a:pt x="1714" y="673"/>
                  </a:cubicBezTo>
                  <a:lnTo>
                    <a:pt x="1714" y="1"/>
                  </a:lnTo>
                  <a:close/>
                </a:path>
              </a:pathLst>
            </a:custGeom>
            <a:solidFill>
              <a:srgbClr val="FFE0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07;p15">
              <a:extLst>
                <a:ext uri="{FF2B5EF4-FFF2-40B4-BE49-F238E27FC236}">
                  <a16:creationId xmlns:a16="http://schemas.microsoft.com/office/drawing/2014/main" id="{0D00DCF5-6DAE-4E6A-B60E-5FBF8C1CDE28}"/>
                </a:ext>
              </a:extLst>
            </p:cNvPr>
            <p:cNvSpPr/>
            <p:nvPr/>
          </p:nvSpPr>
          <p:spPr>
            <a:xfrm>
              <a:off x="1034024" y="1607727"/>
              <a:ext cx="779567" cy="284490"/>
            </a:xfrm>
            <a:custGeom>
              <a:avLst/>
              <a:gdLst/>
              <a:ahLst/>
              <a:cxnLst/>
              <a:rect l="l" t="t" r="r" b="b"/>
              <a:pathLst>
                <a:path w="4398" h="1605" extrusionOk="0">
                  <a:moveTo>
                    <a:pt x="3465" y="0"/>
                  </a:moveTo>
                  <a:lnTo>
                    <a:pt x="1" y="1605"/>
                  </a:lnTo>
                  <a:lnTo>
                    <a:pt x="1714" y="1605"/>
                  </a:lnTo>
                  <a:lnTo>
                    <a:pt x="43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08;p15">
              <a:extLst>
                <a:ext uri="{FF2B5EF4-FFF2-40B4-BE49-F238E27FC236}">
                  <a16:creationId xmlns:a16="http://schemas.microsoft.com/office/drawing/2014/main" id="{A4F0809A-3593-40B2-BB66-45F7386A6618}"/>
                </a:ext>
              </a:extLst>
            </p:cNvPr>
            <p:cNvSpPr/>
            <p:nvPr/>
          </p:nvSpPr>
          <p:spPr>
            <a:xfrm>
              <a:off x="1647323" y="1569263"/>
              <a:ext cx="1485042" cy="38641"/>
            </a:xfrm>
            <a:custGeom>
              <a:avLst/>
              <a:gdLst/>
              <a:ahLst/>
              <a:cxnLst/>
              <a:rect l="l" t="t" r="r" b="b"/>
              <a:pathLst>
                <a:path w="8378" h="218" extrusionOk="0">
                  <a:moveTo>
                    <a:pt x="1" y="1"/>
                  </a:moveTo>
                  <a:lnTo>
                    <a:pt x="1" y="217"/>
                  </a:lnTo>
                  <a:lnTo>
                    <a:pt x="8377" y="217"/>
                  </a:lnTo>
                  <a:lnTo>
                    <a:pt x="8377" y="1"/>
                  </a:lnTo>
                  <a:close/>
                </a:path>
              </a:pathLst>
            </a:custGeom>
            <a:solidFill>
              <a:srgbClr val="FF8B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09;p15">
              <a:extLst>
                <a:ext uri="{FF2B5EF4-FFF2-40B4-BE49-F238E27FC236}">
                  <a16:creationId xmlns:a16="http://schemas.microsoft.com/office/drawing/2014/main" id="{953E99BF-16B7-4D8A-93BD-C7D06B20F092}"/>
                </a:ext>
              </a:extLst>
            </p:cNvPr>
            <p:cNvSpPr/>
            <p:nvPr/>
          </p:nvSpPr>
          <p:spPr>
            <a:xfrm>
              <a:off x="1161647" y="2210035"/>
              <a:ext cx="904710" cy="783456"/>
            </a:xfrm>
            <a:custGeom>
              <a:avLst/>
              <a:gdLst/>
              <a:ahLst/>
              <a:cxnLst/>
              <a:rect l="l" t="t" r="r" b="b"/>
              <a:pathLst>
                <a:path w="5104" h="4420" extrusionOk="0">
                  <a:moveTo>
                    <a:pt x="931" y="975"/>
                  </a:moveTo>
                  <a:cubicBezTo>
                    <a:pt x="978" y="975"/>
                    <a:pt x="1024" y="987"/>
                    <a:pt x="1067" y="1012"/>
                  </a:cubicBezTo>
                  <a:cubicBezTo>
                    <a:pt x="1193" y="1090"/>
                    <a:pt x="1236" y="1250"/>
                    <a:pt x="1158" y="1376"/>
                  </a:cubicBezTo>
                  <a:cubicBezTo>
                    <a:pt x="1110" y="1459"/>
                    <a:pt x="1021" y="1506"/>
                    <a:pt x="931" y="1506"/>
                  </a:cubicBezTo>
                  <a:cubicBezTo>
                    <a:pt x="884" y="1506"/>
                    <a:pt x="837" y="1494"/>
                    <a:pt x="794" y="1467"/>
                  </a:cubicBezTo>
                  <a:cubicBezTo>
                    <a:pt x="668" y="1393"/>
                    <a:pt x="629" y="1229"/>
                    <a:pt x="703" y="1103"/>
                  </a:cubicBezTo>
                  <a:cubicBezTo>
                    <a:pt x="755" y="1020"/>
                    <a:pt x="842" y="975"/>
                    <a:pt x="931" y="975"/>
                  </a:cubicBezTo>
                  <a:close/>
                  <a:moveTo>
                    <a:pt x="1327" y="1"/>
                  </a:moveTo>
                  <a:cubicBezTo>
                    <a:pt x="1300" y="1"/>
                    <a:pt x="1273" y="8"/>
                    <a:pt x="1249" y="23"/>
                  </a:cubicBezTo>
                  <a:lnTo>
                    <a:pt x="109" y="652"/>
                  </a:lnTo>
                  <a:cubicBezTo>
                    <a:pt x="57" y="678"/>
                    <a:pt x="27" y="730"/>
                    <a:pt x="27" y="786"/>
                  </a:cubicBezTo>
                  <a:lnTo>
                    <a:pt x="1" y="2091"/>
                  </a:lnTo>
                  <a:cubicBezTo>
                    <a:pt x="1" y="2148"/>
                    <a:pt x="31" y="2200"/>
                    <a:pt x="79" y="2230"/>
                  </a:cubicBezTo>
                  <a:lnTo>
                    <a:pt x="3677" y="4398"/>
                  </a:lnTo>
                  <a:cubicBezTo>
                    <a:pt x="3702" y="4412"/>
                    <a:pt x="3728" y="4419"/>
                    <a:pt x="3755" y="4419"/>
                  </a:cubicBezTo>
                  <a:cubicBezTo>
                    <a:pt x="3809" y="4419"/>
                    <a:pt x="3862" y="4391"/>
                    <a:pt x="3894" y="4342"/>
                  </a:cubicBezTo>
                  <a:lnTo>
                    <a:pt x="5056" y="2408"/>
                  </a:lnTo>
                  <a:cubicBezTo>
                    <a:pt x="5104" y="2334"/>
                    <a:pt x="5078" y="2235"/>
                    <a:pt x="5004" y="2191"/>
                  </a:cubicBezTo>
                  <a:lnTo>
                    <a:pt x="1405" y="23"/>
                  </a:lnTo>
                  <a:cubicBezTo>
                    <a:pt x="1382" y="8"/>
                    <a:pt x="1354" y="1"/>
                    <a:pt x="132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10;p15">
              <a:extLst>
                <a:ext uri="{FF2B5EF4-FFF2-40B4-BE49-F238E27FC236}">
                  <a16:creationId xmlns:a16="http://schemas.microsoft.com/office/drawing/2014/main" id="{AA43021F-C8A1-4F09-9951-EDBCB61183B8}"/>
                </a:ext>
              </a:extLst>
            </p:cNvPr>
            <p:cNvSpPr/>
            <p:nvPr/>
          </p:nvSpPr>
          <p:spPr>
            <a:xfrm>
              <a:off x="1417602" y="2425398"/>
              <a:ext cx="212351" cy="221566"/>
            </a:xfrm>
            <a:custGeom>
              <a:avLst/>
              <a:gdLst/>
              <a:ahLst/>
              <a:cxnLst/>
              <a:rect l="l" t="t" r="r" b="b"/>
              <a:pathLst>
                <a:path w="1198" h="1250" extrusionOk="0">
                  <a:moveTo>
                    <a:pt x="386" y="1"/>
                  </a:moveTo>
                  <a:lnTo>
                    <a:pt x="178" y="378"/>
                  </a:lnTo>
                  <a:lnTo>
                    <a:pt x="417" y="508"/>
                  </a:lnTo>
                  <a:lnTo>
                    <a:pt x="499" y="356"/>
                  </a:lnTo>
                  <a:lnTo>
                    <a:pt x="759" y="499"/>
                  </a:lnTo>
                  <a:lnTo>
                    <a:pt x="0" y="1085"/>
                  </a:lnTo>
                  <a:lnTo>
                    <a:pt x="304" y="1249"/>
                  </a:lnTo>
                  <a:lnTo>
                    <a:pt x="1102" y="629"/>
                  </a:lnTo>
                  <a:lnTo>
                    <a:pt x="1197" y="452"/>
                  </a:lnTo>
                  <a:lnTo>
                    <a:pt x="3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11;p15">
              <a:extLst>
                <a:ext uri="{FF2B5EF4-FFF2-40B4-BE49-F238E27FC236}">
                  <a16:creationId xmlns:a16="http://schemas.microsoft.com/office/drawing/2014/main" id="{DBB6DB35-716D-491A-BADA-27B13EBE3116}"/>
                </a:ext>
              </a:extLst>
            </p:cNvPr>
            <p:cNvSpPr/>
            <p:nvPr/>
          </p:nvSpPr>
          <p:spPr>
            <a:xfrm>
              <a:off x="1545934" y="2519875"/>
              <a:ext cx="221569" cy="220502"/>
            </a:xfrm>
            <a:custGeom>
              <a:avLst/>
              <a:gdLst/>
              <a:ahLst/>
              <a:cxnLst/>
              <a:rect l="l" t="t" r="r" b="b"/>
              <a:pathLst>
                <a:path w="1250" h="1244" extrusionOk="0">
                  <a:moveTo>
                    <a:pt x="625" y="1"/>
                  </a:moveTo>
                  <a:lnTo>
                    <a:pt x="256" y="556"/>
                  </a:lnTo>
                  <a:lnTo>
                    <a:pt x="521" y="703"/>
                  </a:lnTo>
                  <a:cubicBezTo>
                    <a:pt x="673" y="786"/>
                    <a:pt x="690" y="846"/>
                    <a:pt x="655" y="907"/>
                  </a:cubicBezTo>
                  <a:cubicBezTo>
                    <a:pt x="636" y="943"/>
                    <a:pt x="602" y="960"/>
                    <a:pt x="560" y="960"/>
                  </a:cubicBezTo>
                  <a:cubicBezTo>
                    <a:pt x="524" y="960"/>
                    <a:pt x="484" y="948"/>
                    <a:pt x="443" y="924"/>
                  </a:cubicBezTo>
                  <a:cubicBezTo>
                    <a:pt x="347" y="872"/>
                    <a:pt x="265" y="790"/>
                    <a:pt x="217" y="695"/>
                  </a:cubicBezTo>
                  <a:lnTo>
                    <a:pt x="0" y="846"/>
                  </a:lnTo>
                  <a:cubicBezTo>
                    <a:pt x="61" y="968"/>
                    <a:pt x="187" y="1081"/>
                    <a:pt x="326" y="1159"/>
                  </a:cubicBezTo>
                  <a:cubicBezTo>
                    <a:pt x="434" y="1217"/>
                    <a:pt x="532" y="1243"/>
                    <a:pt x="618" y="1243"/>
                  </a:cubicBezTo>
                  <a:cubicBezTo>
                    <a:pt x="767" y="1243"/>
                    <a:pt x="878" y="1167"/>
                    <a:pt x="941" y="1055"/>
                  </a:cubicBezTo>
                  <a:cubicBezTo>
                    <a:pt x="1037" y="881"/>
                    <a:pt x="998" y="682"/>
                    <a:pt x="707" y="521"/>
                  </a:cubicBezTo>
                  <a:lnTo>
                    <a:pt x="642" y="482"/>
                  </a:lnTo>
                  <a:lnTo>
                    <a:pt x="733" y="348"/>
                  </a:lnTo>
                  <a:lnTo>
                    <a:pt x="1132" y="565"/>
                  </a:lnTo>
                  <a:lnTo>
                    <a:pt x="1249" y="348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12;p15">
              <a:extLst>
                <a:ext uri="{FF2B5EF4-FFF2-40B4-BE49-F238E27FC236}">
                  <a16:creationId xmlns:a16="http://schemas.microsoft.com/office/drawing/2014/main" id="{6597E05C-CC6D-4664-B912-4946C7ACD5A1}"/>
                </a:ext>
              </a:extLst>
            </p:cNvPr>
            <p:cNvSpPr/>
            <p:nvPr/>
          </p:nvSpPr>
          <p:spPr>
            <a:xfrm>
              <a:off x="1741977" y="2662741"/>
              <a:ext cx="113089" cy="121772"/>
            </a:xfrm>
            <a:custGeom>
              <a:avLst/>
              <a:gdLst/>
              <a:ahLst/>
              <a:cxnLst/>
              <a:rect l="l" t="t" r="r" b="b"/>
              <a:pathLst>
                <a:path w="638" h="687" extrusionOk="0">
                  <a:moveTo>
                    <a:pt x="255" y="37"/>
                  </a:moveTo>
                  <a:cubicBezTo>
                    <a:pt x="266" y="37"/>
                    <a:pt x="279" y="39"/>
                    <a:pt x="291" y="45"/>
                  </a:cubicBezTo>
                  <a:cubicBezTo>
                    <a:pt x="334" y="71"/>
                    <a:pt x="343" y="127"/>
                    <a:pt x="308" y="188"/>
                  </a:cubicBezTo>
                  <a:cubicBezTo>
                    <a:pt x="283" y="235"/>
                    <a:pt x="251" y="259"/>
                    <a:pt x="217" y="259"/>
                  </a:cubicBezTo>
                  <a:cubicBezTo>
                    <a:pt x="204" y="259"/>
                    <a:pt x="191" y="256"/>
                    <a:pt x="178" y="249"/>
                  </a:cubicBezTo>
                  <a:cubicBezTo>
                    <a:pt x="135" y="223"/>
                    <a:pt x="126" y="170"/>
                    <a:pt x="161" y="105"/>
                  </a:cubicBezTo>
                  <a:cubicBezTo>
                    <a:pt x="186" y="60"/>
                    <a:pt x="220" y="37"/>
                    <a:pt x="255" y="37"/>
                  </a:cubicBezTo>
                  <a:close/>
                  <a:moveTo>
                    <a:pt x="253" y="0"/>
                  </a:moveTo>
                  <a:cubicBezTo>
                    <a:pt x="204" y="0"/>
                    <a:pt x="157" y="32"/>
                    <a:pt x="126" y="88"/>
                  </a:cubicBezTo>
                  <a:cubicBezTo>
                    <a:pt x="82" y="166"/>
                    <a:pt x="95" y="244"/>
                    <a:pt x="161" y="279"/>
                  </a:cubicBezTo>
                  <a:cubicBezTo>
                    <a:pt x="180" y="289"/>
                    <a:pt x="199" y="294"/>
                    <a:pt x="219" y="294"/>
                  </a:cubicBezTo>
                  <a:cubicBezTo>
                    <a:pt x="266" y="294"/>
                    <a:pt x="312" y="265"/>
                    <a:pt x="343" y="210"/>
                  </a:cubicBezTo>
                  <a:cubicBezTo>
                    <a:pt x="386" y="127"/>
                    <a:pt x="373" y="49"/>
                    <a:pt x="308" y="14"/>
                  </a:cubicBezTo>
                  <a:cubicBezTo>
                    <a:pt x="290" y="5"/>
                    <a:pt x="271" y="0"/>
                    <a:pt x="253" y="0"/>
                  </a:cubicBezTo>
                  <a:close/>
                  <a:moveTo>
                    <a:pt x="598" y="179"/>
                  </a:moveTo>
                  <a:lnTo>
                    <a:pt x="0" y="483"/>
                  </a:lnTo>
                  <a:lnTo>
                    <a:pt x="39" y="509"/>
                  </a:lnTo>
                  <a:lnTo>
                    <a:pt x="637" y="201"/>
                  </a:lnTo>
                  <a:lnTo>
                    <a:pt x="598" y="179"/>
                  </a:lnTo>
                  <a:close/>
                  <a:moveTo>
                    <a:pt x="420" y="429"/>
                  </a:moveTo>
                  <a:cubicBezTo>
                    <a:pt x="433" y="429"/>
                    <a:pt x="447" y="432"/>
                    <a:pt x="460" y="439"/>
                  </a:cubicBezTo>
                  <a:cubicBezTo>
                    <a:pt x="503" y="465"/>
                    <a:pt x="512" y="517"/>
                    <a:pt x="477" y="582"/>
                  </a:cubicBezTo>
                  <a:cubicBezTo>
                    <a:pt x="452" y="626"/>
                    <a:pt x="418" y="650"/>
                    <a:pt x="385" y="650"/>
                  </a:cubicBezTo>
                  <a:cubicBezTo>
                    <a:pt x="372" y="650"/>
                    <a:pt x="359" y="646"/>
                    <a:pt x="347" y="639"/>
                  </a:cubicBezTo>
                  <a:cubicBezTo>
                    <a:pt x="304" y="617"/>
                    <a:pt x="295" y="561"/>
                    <a:pt x="330" y="500"/>
                  </a:cubicBezTo>
                  <a:cubicBezTo>
                    <a:pt x="355" y="453"/>
                    <a:pt x="387" y="429"/>
                    <a:pt x="420" y="429"/>
                  </a:cubicBezTo>
                  <a:close/>
                  <a:moveTo>
                    <a:pt x="419" y="394"/>
                  </a:moveTo>
                  <a:cubicBezTo>
                    <a:pt x="372" y="394"/>
                    <a:pt x="326" y="423"/>
                    <a:pt x="295" y="478"/>
                  </a:cubicBezTo>
                  <a:cubicBezTo>
                    <a:pt x="252" y="556"/>
                    <a:pt x="265" y="634"/>
                    <a:pt x="330" y="669"/>
                  </a:cubicBezTo>
                  <a:cubicBezTo>
                    <a:pt x="349" y="681"/>
                    <a:pt x="369" y="686"/>
                    <a:pt x="388" y="686"/>
                  </a:cubicBezTo>
                  <a:cubicBezTo>
                    <a:pt x="435" y="686"/>
                    <a:pt x="481" y="655"/>
                    <a:pt x="512" y="600"/>
                  </a:cubicBezTo>
                  <a:cubicBezTo>
                    <a:pt x="555" y="522"/>
                    <a:pt x="542" y="444"/>
                    <a:pt x="477" y="409"/>
                  </a:cubicBezTo>
                  <a:cubicBezTo>
                    <a:pt x="458" y="399"/>
                    <a:pt x="438" y="394"/>
                    <a:pt x="419" y="39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13;p15">
              <a:extLst>
                <a:ext uri="{FF2B5EF4-FFF2-40B4-BE49-F238E27FC236}">
                  <a16:creationId xmlns:a16="http://schemas.microsoft.com/office/drawing/2014/main" id="{B7F82A8F-C44D-4B9C-A9A7-8F1877C159E2}"/>
                </a:ext>
              </a:extLst>
            </p:cNvPr>
            <p:cNvSpPr/>
            <p:nvPr/>
          </p:nvSpPr>
          <p:spPr>
            <a:xfrm>
              <a:off x="3094426" y="2833436"/>
              <a:ext cx="190017" cy="189306"/>
            </a:xfrm>
            <a:custGeom>
              <a:avLst/>
              <a:gdLst/>
              <a:ahLst/>
              <a:cxnLst/>
              <a:rect l="l" t="t" r="r" b="b"/>
              <a:pathLst>
                <a:path w="1072" h="1068" extrusionOk="0">
                  <a:moveTo>
                    <a:pt x="317" y="1"/>
                  </a:moveTo>
                  <a:lnTo>
                    <a:pt x="1" y="313"/>
                  </a:lnTo>
                  <a:lnTo>
                    <a:pt x="755" y="1068"/>
                  </a:lnTo>
                  <a:lnTo>
                    <a:pt x="1072" y="751"/>
                  </a:lnTo>
                  <a:lnTo>
                    <a:pt x="31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14;p15">
              <a:extLst>
                <a:ext uri="{FF2B5EF4-FFF2-40B4-BE49-F238E27FC236}">
                  <a16:creationId xmlns:a16="http://schemas.microsoft.com/office/drawing/2014/main" id="{149AA617-ED12-490A-B82C-F1221B04BE07}"/>
                </a:ext>
              </a:extLst>
            </p:cNvPr>
            <p:cNvSpPr/>
            <p:nvPr/>
          </p:nvSpPr>
          <p:spPr>
            <a:xfrm>
              <a:off x="2493534" y="2284659"/>
              <a:ext cx="772477" cy="703692"/>
            </a:xfrm>
            <a:custGeom>
              <a:avLst/>
              <a:gdLst/>
              <a:ahLst/>
              <a:cxnLst/>
              <a:rect l="l" t="t" r="r" b="b"/>
              <a:pathLst>
                <a:path w="4358" h="3970" extrusionOk="0">
                  <a:moveTo>
                    <a:pt x="2179" y="248"/>
                  </a:moveTo>
                  <a:cubicBezTo>
                    <a:pt x="2622" y="248"/>
                    <a:pt x="3066" y="417"/>
                    <a:pt x="3404" y="756"/>
                  </a:cubicBezTo>
                  <a:cubicBezTo>
                    <a:pt x="4080" y="1436"/>
                    <a:pt x="4080" y="2533"/>
                    <a:pt x="3404" y="3210"/>
                  </a:cubicBezTo>
                  <a:cubicBezTo>
                    <a:pt x="3066" y="3550"/>
                    <a:pt x="2622" y="3720"/>
                    <a:pt x="2179" y="3720"/>
                  </a:cubicBezTo>
                  <a:cubicBezTo>
                    <a:pt x="1735" y="3720"/>
                    <a:pt x="1290" y="3550"/>
                    <a:pt x="950" y="3210"/>
                  </a:cubicBezTo>
                  <a:cubicBezTo>
                    <a:pt x="274" y="2533"/>
                    <a:pt x="274" y="1436"/>
                    <a:pt x="950" y="756"/>
                  </a:cubicBezTo>
                  <a:cubicBezTo>
                    <a:pt x="1290" y="417"/>
                    <a:pt x="1735" y="248"/>
                    <a:pt x="2179" y="248"/>
                  </a:cubicBezTo>
                  <a:close/>
                  <a:moveTo>
                    <a:pt x="2177" y="0"/>
                  </a:moveTo>
                  <a:cubicBezTo>
                    <a:pt x="1669" y="0"/>
                    <a:pt x="1160" y="194"/>
                    <a:pt x="772" y="582"/>
                  </a:cubicBezTo>
                  <a:cubicBezTo>
                    <a:pt x="0" y="1354"/>
                    <a:pt x="0" y="2611"/>
                    <a:pt x="772" y="3387"/>
                  </a:cubicBezTo>
                  <a:cubicBezTo>
                    <a:pt x="1160" y="3775"/>
                    <a:pt x="1669" y="3969"/>
                    <a:pt x="2177" y="3969"/>
                  </a:cubicBezTo>
                  <a:cubicBezTo>
                    <a:pt x="2685" y="3969"/>
                    <a:pt x="3194" y="3775"/>
                    <a:pt x="3582" y="3387"/>
                  </a:cubicBezTo>
                  <a:cubicBezTo>
                    <a:pt x="4358" y="2611"/>
                    <a:pt x="4358" y="1354"/>
                    <a:pt x="3582" y="582"/>
                  </a:cubicBezTo>
                  <a:cubicBezTo>
                    <a:pt x="3194" y="194"/>
                    <a:pt x="2685" y="0"/>
                    <a:pt x="21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15;p15">
              <a:extLst>
                <a:ext uri="{FF2B5EF4-FFF2-40B4-BE49-F238E27FC236}">
                  <a16:creationId xmlns:a16="http://schemas.microsoft.com/office/drawing/2014/main" id="{140D6821-562B-4EAE-8AF6-D1C224168CBA}"/>
                </a:ext>
              </a:extLst>
            </p:cNvPr>
            <p:cNvSpPr/>
            <p:nvPr/>
          </p:nvSpPr>
          <p:spPr>
            <a:xfrm>
              <a:off x="2541925" y="2328618"/>
              <a:ext cx="674987" cy="615598"/>
            </a:xfrm>
            <a:custGeom>
              <a:avLst/>
              <a:gdLst/>
              <a:ahLst/>
              <a:cxnLst/>
              <a:rect l="l" t="t" r="r" b="b"/>
              <a:pathLst>
                <a:path w="3808" h="3473" extrusionOk="0">
                  <a:moveTo>
                    <a:pt x="1906" y="0"/>
                  </a:moveTo>
                  <a:cubicBezTo>
                    <a:pt x="1462" y="0"/>
                    <a:pt x="1017" y="169"/>
                    <a:pt x="677" y="508"/>
                  </a:cubicBezTo>
                  <a:cubicBezTo>
                    <a:pt x="1" y="1188"/>
                    <a:pt x="1" y="2285"/>
                    <a:pt x="677" y="2962"/>
                  </a:cubicBezTo>
                  <a:cubicBezTo>
                    <a:pt x="1017" y="3302"/>
                    <a:pt x="1462" y="3472"/>
                    <a:pt x="1906" y="3472"/>
                  </a:cubicBezTo>
                  <a:cubicBezTo>
                    <a:pt x="2349" y="3472"/>
                    <a:pt x="2793" y="3302"/>
                    <a:pt x="3131" y="2962"/>
                  </a:cubicBezTo>
                  <a:cubicBezTo>
                    <a:pt x="3807" y="2285"/>
                    <a:pt x="3807" y="1188"/>
                    <a:pt x="3131" y="508"/>
                  </a:cubicBezTo>
                  <a:cubicBezTo>
                    <a:pt x="2793" y="169"/>
                    <a:pt x="2349" y="0"/>
                    <a:pt x="190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16;p15">
              <a:extLst>
                <a:ext uri="{FF2B5EF4-FFF2-40B4-BE49-F238E27FC236}">
                  <a16:creationId xmlns:a16="http://schemas.microsoft.com/office/drawing/2014/main" id="{A276C0D1-8489-4B95-92A2-1FCECC73C523}"/>
                </a:ext>
              </a:extLst>
            </p:cNvPr>
            <p:cNvSpPr/>
            <p:nvPr/>
          </p:nvSpPr>
          <p:spPr>
            <a:xfrm>
              <a:off x="3185180" y="2930749"/>
              <a:ext cx="472030" cy="445081"/>
            </a:xfrm>
            <a:custGeom>
              <a:avLst/>
              <a:gdLst/>
              <a:ahLst/>
              <a:cxnLst/>
              <a:rect l="l" t="t" r="r" b="b"/>
              <a:pathLst>
                <a:path w="2663" h="2511" extrusionOk="0">
                  <a:moveTo>
                    <a:pt x="706" y="0"/>
                  </a:moveTo>
                  <a:cubicBezTo>
                    <a:pt x="610" y="0"/>
                    <a:pt x="514" y="37"/>
                    <a:pt x="443" y="111"/>
                  </a:cubicBezTo>
                  <a:lnTo>
                    <a:pt x="148" y="401"/>
                  </a:lnTo>
                  <a:cubicBezTo>
                    <a:pt x="1" y="549"/>
                    <a:pt x="1" y="787"/>
                    <a:pt x="148" y="930"/>
                  </a:cubicBezTo>
                  <a:lnTo>
                    <a:pt x="1696" y="2400"/>
                  </a:lnTo>
                  <a:cubicBezTo>
                    <a:pt x="1767" y="2474"/>
                    <a:pt x="1863" y="2511"/>
                    <a:pt x="1959" y="2511"/>
                  </a:cubicBezTo>
                  <a:cubicBezTo>
                    <a:pt x="2055" y="2511"/>
                    <a:pt x="2151" y="2474"/>
                    <a:pt x="2225" y="2400"/>
                  </a:cubicBezTo>
                  <a:lnTo>
                    <a:pt x="2515" y="2105"/>
                  </a:lnTo>
                  <a:cubicBezTo>
                    <a:pt x="2663" y="1962"/>
                    <a:pt x="2663" y="1724"/>
                    <a:pt x="2515" y="1576"/>
                  </a:cubicBezTo>
                  <a:lnTo>
                    <a:pt x="972" y="111"/>
                  </a:lnTo>
                  <a:cubicBezTo>
                    <a:pt x="898" y="37"/>
                    <a:pt x="802" y="0"/>
                    <a:pt x="70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17;p15">
              <a:extLst>
                <a:ext uri="{FF2B5EF4-FFF2-40B4-BE49-F238E27FC236}">
                  <a16:creationId xmlns:a16="http://schemas.microsoft.com/office/drawing/2014/main" id="{D1677E04-52A1-4C39-B64D-57F470045F0D}"/>
                </a:ext>
              </a:extLst>
            </p:cNvPr>
            <p:cNvSpPr/>
            <p:nvPr/>
          </p:nvSpPr>
          <p:spPr>
            <a:xfrm>
              <a:off x="1777250" y="2849389"/>
              <a:ext cx="1252129" cy="1024874"/>
            </a:xfrm>
            <a:custGeom>
              <a:avLst/>
              <a:gdLst/>
              <a:ahLst/>
              <a:cxnLst/>
              <a:rect l="l" t="t" r="r" b="b"/>
              <a:pathLst>
                <a:path w="7064" h="5782" extrusionOk="0">
                  <a:moveTo>
                    <a:pt x="599" y="1741"/>
                  </a:moveTo>
                  <a:lnTo>
                    <a:pt x="4575" y="1801"/>
                  </a:lnTo>
                  <a:lnTo>
                    <a:pt x="6530" y="5261"/>
                  </a:lnTo>
                  <a:lnTo>
                    <a:pt x="599" y="1741"/>
                  </a:lnTo>
                  <a:close/>
                  <a:moveTo>
                    <a:pt x="5337" y="0"/>
                  </a:moveTo>
                  <a:cubicBezTo>
                    <a:pt x="5278" y="0"/>
                    <a:pt x="5219" y="14"/>
                    <a:pt x="5164" y="41"/>
                  </a:cubicBezTo>
                  <a:cubicBezTo>
                    <a:pt x="5151" y="45"/>
                    <a:pt x="5134" y="54"/>
                    <a:pt x="5117" y="67"/>
                  </a:cubicBezTo>
                  <a:cubicBezTo>
                    <a:pt x="5076" y="89"/>
                    <a:pt x="5012" y="122"/>
                    <a:pt x="4976" y="122"/>
                  </a:cubicBezTo>
                  <a:cubicBezTo>
                    <a:pt x="4970" y="122"/>
                    <a:pt x="4965" y="121"/>
                    <a:pt x="4961" y="119"/>
                  </a:cubicBezTo>
                  <a:cubicBezTo>
                    <a:pt x="4955" y="116"/>
                    <a:pt x="4949" y="115"/>
                    <a:pt x="4942" y="115"/>
                  </a:cubicBezTo>
                  <a:cubicBezTo>
                    <a:pt x="4930" y="115"/>
                    <a:pt x="4919" y="120"/>
                    <a:pt x="4913" y="132"/>
                  </a:cubicBezTo>
                  <a:cubicBezTo>
                    <a:pt x="4904" y="154"/>
                    <a:pt x="4909" y="171"/>
                    <a:pt x="4926" y="180"/>
                  </a:cubicBezTo>
                  <a:cubicBezTo>
                    <a:pt x="4943" y="188"/>
                    <a:pt x="4961" y="192"/>
                    <a:pt x="4979" y="192"/>
                  </a:cubicBezTo>
                  <a:cubicBezTo>
                    <a:pt x="5036" y="192"/>
                    <a:pt x="5099" y="157"/>
                    <a:pt x="5151" y="128"/>
                  </a:cubicBezTo>
                  <a:cubicBezTo>
                    <a:pt x="5169" y="119"/>
                    <a:pt x="5182" y="110"/>
                    <a:pt x="5195" y="102"/>
                  </a:cubicBezTo>
                  <a:cubicBezTo>
                    <a:pt x="5239" y="82"/>
                    <a:pt x="5287" y="73"/>
                    <a:pt x="5335" y="73"/>
                  </a:cubicBezTo>
                  <a:cubicBezTo>
                    <a:pt x="5394" y="73"/>
                    <a:pt x="5454" y="88"/>
                    <a:pt x="5507" y="119"/>
                  </a:cubicBezTo>
                  <a:cubicBezTo>
                    <a:pt x="5663" y="210"/>
                    <a:pt x="5715" y="414"/>
                    <a:pt x="5620" y="570"/>
                  </a:cubicBezTo>
                  <a:cubicBezTo>
                    <a:pt x="5533" y="722"/>
                    <a:pt x="5498" y="730"/>
                    <a:pt x="5147" y="817"/>
                  </a:cubicBezTo>
                  <a:lnTo>
                    <a:pt x="5130" y="821"/>
                  </a:lnTo>
                  <a:cubicBezTo>
                    <a:pt x="5112" y="826"/>
                    <a:pt x="5095" y="834"/>
                    <a:pt x="4913" y="1164"/>
                  </a:cubicBezTo>
                  <a:cubicBezTo>
                    <a:pt x="4780" y="1088"/>
                    <a:pt x="4636" y="1052"/>
                    <a:pt x="4494" y="1052"/>
                  </a:cubicBezTo>
                  <a:cubicBezTo>
                    <a:pt x="4419" y="1052"/>
                    <a:pt x="4344" y="1062"/>
                    <a:pt x="4271" y="1082"/>
                  </a:cubicBezTo>
                  <a:cubicBezTo>
                    <a:pt x="4067" y="1137"/>
                    <a:pt x="3333" y="1455"/>
                    <a:pt x="3080" y="1455"/>
                  </a:cubicBezTo>
                  <a:cubicBezTo>
                    <a:pt x="3075" y="1455"/>
                    <a:pt x="3071" y="1455"/>
                    <a:pt x="3066" y="1454"/>
                  </a:cubicBezTo>
                  <a:cubicBezTo>
                    <a:pt x="2654" y="1437"/>
                    <a:pt x="2225" y="1420"/>
                    <a:pt x="1843" y="1398"/>
                  </a:cubicBezTo>
                  <a:cubicBezTo>
                    <a:pt x="1163" y="1359"/>
                    <a:pt x="703" y="1285"/>
                    <a:pt x="677" y="1281"/>
                  </a:cubicBezTo>
                  <a:cubicBezTo>
                    <a:pt x="651" y="1278"/>
                    <a:pt x="624" y="1276"/>
                    <a:pt x="598" y="1276"/>
                  </a:cubicBezTo>
                  <a:cubicBezTo>
                    <a:pt x="386" y="1276"/>
                    <a:pt x="181" y="1383"/>
                    <a:pt x="66" y="1576"/>
                  </a:cubicBezTo>
                  <a:cubicBezTo>
                    <a:pt x="35" y="1628"/>
                    <a:pt x="14" y="1680"/>
                    <a:pt x="1" y="1732"/>
                  </a:cubicBezTo>
                  <a:lnTo>
                    <a:pt x="317" y="1736"/>
                  </a:lnTo>
                  <a:lnTo>
                    <a:pt x="6673" y="5508"/>
                  </a:lnTo>
                  <a:lnTo>
                    <a:pt x="6825" y="5781"/>
                  </a:lnTo>
                  <a:cubicBezTo>
                    <a:pt x="6868" y="5742"/>
                    <a:pt x="6903" y="5699"/>
                    <a:pt x="6933" y="5647"/>
                  </a:cubicBezTo>
                  <a:cubicBezTo>
                    <a:pt x="7063" y="5430"/>
                    <a:pt x="7042" y="5166"/>
                    <a:pt x="6899" y="4971"/>
                  </a:cubicBezTo>
                  <a:cubicBezTo>
                    <a:pt x="6881" y="4949"/>
                    <a:pt x="6600" y="4580"/>
                    <a:pt x="6235" y="4004"/>
                  </a:cubicBezTo>
                  <a:cubicBezTo>
                    <a:pt x="6036" y="3679"/>
                    <a:pt x="5815" y="3314"/>
                    <a:pt x="5598" y="2959"/>
                  </a:cubicBezTo>
                  <a:cubicBezTo>
                    <a:pt x="5477" y="2755"/>
                    <a:pt x="5399" y="1931"/>
                    <a:pt x="5351" y="1723"/>
                  </a:cubicBezTo>
                  <a:cubicBezTo>
                    <a:pt x="5303" y="1511"/>
                    <a:pt x="5173" y="1320"/>
                    <a:pt x="4974" y="1199"/>
                  </a:cubicBezTo>
                  <a:cubicBezTo>
                    <a:pt x="5052" y="1064"/>
                    <a:pt x="5130" y="921"/>
                    <a:pt x="5156" y="891"/>
                  </a:cubicBezTo>
                  <a:lnTo>
                    <a:pt x="5164" y="886"/>
                  </a:lnTo>
                  <a:cubicBezTo>
                    <a:pt x="5524" y="795"/>
                    <a:pt x="5576" y="782"/>
                    <a:pt x="5685" y="605"/>
                  </a:cubicBezTo>
                  <a:cubicBezTo>
                    <a:pt x="5797" y="418"/>
                    <a:pt x="5732" y="171"/>
                    <a:pt x="5542" y="58"/>
                  </a:cubicBezTo>
                  <a:cubicBezTo>
                    <a:pt x="5480" y="20"/>
                    <a:pt x="5408" y="0"/>
                    <a:pt x="5337" y="0"/>
                  </a:cubicBezTo>
                  <a:close/>
                </a:path>
              </a:pathLst>
            </a:custGeom>
            <a:solidFill>
              <a:srgbClr val="FF3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18;p15">
              <a:extLst>
                <a:ext uri="{FF2B5EF4-FFF2-40B4-BE49-F238E27FC236}">
                  <a16:creationId xmlns:a16="http://schemas.microsoft.com/office/drawing/2014/main" id="{DA9C34E8-4CDC-45DF-8714-5084B97B8F84}"/>
                </a:ext>
              </a:extLst>
            </p:cNvPr>
            <p:cNvSpPr/>
            <p:nvPr/>
          </p:nvSpPr>
          <p:spPr>
            <a:xfrm>
              <a:off x="827345" y="3706588"/>
              <a:ext cx="1379753" cy="767149"/>
            </a:xfrm>
            <a:custGeom>
              <a:avLst/>
              <a:gdLst/>
              <a:ahLst/>
              <a:cxnLst/>
              <a:rect l="l" t="t" r="r" b="b"/>
              <a:pathLst>
                <a:path w="7784" h="4328" extrusionOk="0">
                  <a:moveTo>
                    <a:pt x="707" y="486"/>
                  </a:moveTo>
                  <a:cubicBezTo>
                    <a:pt x="829" y="486"/>
                    <a:pt x="924" y="594"/>
                    <a:pt x="924" y="729"/>
                  </a:cubicBezTo>
                  <a:lnTo>
                    <a:pt x="924" y="3460"/>
                  </a:lnTo>
                  <a:cubicBezTo>
                    <a:pt x="924" y="3595"/>
                    <a:pt x="829" y="3703"/>
                    <a:pt x="707" y="3703"/>
                  </a:cubicBezTo>
                  <a:cubicBezTo>
                    <a:pt x="590" y="3703"/>
                    <a:pt x="491" y="3595"/>
                    <a:pt x="491" y="3460"/>
                  </a:cubicBezTo>
                  <a:lnTo>
                    <a:pt x="491" y="729"/>
                  </a:lnTo>
                  <a:cubicBezTo>
                    <a:pt x="491" y="594"/>
                    <a:pt x="590" y="486"/>
                    <a:pt x="707" y="486"/>
                  </a:cubicBezTo>
                  <a:close/>
                  <a:moveTo>
                    <a:pt x="1995" y="486"/>
                  </a:moveTo>
                  <a:cubicBezTo>
                    <a:pt x="2116" y="486"/>
                    <a:pt x="2212" y="594"/>
                    <a:pt x="2212" y="729"/>
                  </a:cubicBezTo>
                  <a:lnTo>
                    <a:pt x="2212" y="3460"/>
                  </a:lnTo>
                  <a:cubicBezTo>
                    <a:pt x="2212" y="3595"/>
                    <a:pt x="2116" y="3703"/>
                    <a:pt x="1995" y="3703"/>
                  </a:cubicBezTo>
                  <a:cubicBezTo>
                    <a:pt x="1874" y="3703"/>
                    <a:pt x="1778" y="3595"/>
                    <a:pt x="1778" y="3460"/>
                  </a:cubicBezTo>
                  <a:lnTo>
                    <a:pt x="1778" y="729"/>
                  </a:lnTo>
                  <a:cubicBezTo>
                    <a:pt x="1778" y="594"/>
                    <a:pt x="1874" y="486"/>
                    <a:pt x="1995" y="486"/>
                  </a:cubicBezTo>
                  <a:close/>
                  <a:moveTo>
                    <a:pt x="3283" y="486"/>
                  </a:moveTo>
                  <a:cubicBezTo>
                    <a:pt x="3400" y="486"/>
                    <a:pt x="3500" y="594"/>
                    <a:pt x="3500" y="729"/>
                  </a:cubicBezTo>
                  <a:lnTo>
                    <a:pt x="3500" y="3460"/>
                  </a:lnTo>
                  <a:cubicBezTo>
                    <a:pt x="3500" y="3595"/>
                    <a:pt x="3400" y="3703"/>
                    <a:pt x="3283" y="3703"/>
                  </a:cubicBezTo>
                  <a:cubicBezTo>
                    <a:pt x="3161" y="3703"/>
                    <a:pt x="3066" y="3595"/>
                    <a:pt x="3066" y="3460"/>
                  </a:cubicBezTo>
                  <a:lnTo>
                    <a:pt x="3066" y="729"/>
                  </a:lnTo>
                  <a:cubicBezTo>
                    <a:pt x="3066" y="594"/>
                    <a:pt x="3161" y="486"/>
                    <a:pt x="3283" y="486"/>
                  </a:cubicBezTo>
                  <a:close/>
                  <a:moveTo>
                    <a:pt x="4566" y="486"/>
                  </a:moveTo>
                  <a:cubicBezTo>
                    <a:pt x="4688" y="486"/>
                    <a:pt x="4783" y="594"/>
                    <a:pt x="4783" y="729"/>
                  </a:cubicBezTo>
                  <a:lnTo>
                    <a:pt x="4783" y="3460"/>
                  </a:lnTo>
                  <a:cubicBezTo>
                    <a:pt x="4783" y="3595"/>
                    <a:pt x="4688" y="3703"/>
                    <a:pt x="4566" y="3703"/>
                  </a:cubicBezTo>
                  <a:cubicBezTo>
                    <a:pt x="4449" y="3703"/>
                    <a:pt x="4349" y="3595"/>
                    <a:pt x="4349" y="3460"/>
                  </a:cubicBezTo>
                  <a:lnTo>
                    <a:pt x="4349" y="729"/>
                  </a:lnTo>
                  <a:cubicBezTo>
                    <a:pt x="4349" y="594"/>
                    <a:pt x="4449" y="486"/>
                    <a:pt x="4566" y="486"/>
                  </a:cubicBezTo>
                  <a:close/>
                  <a:moveTo>
                    <a:pt x="5854" y="486"/>
                  </a:moveTo>
                  <a:cubicBezTo>
                    <a:pt x="5975" y="486"/>
                    <a:pt x="6071" y="594"/>
                    <a:pt x="6071" y="729"/>
                  </a:cubicBezTo>
                  <a:lnTo>
                    <a:pt x="6071" y="3460"/>
                  </a:lnTo>
                  <a:cubicBezTo>
                    <a:pt x="6071" y="3595"/>
                    <a:pt x="5975" y="3703"/>
                    <a:pt x="5854" y="3703"/>
                  </a:cubicBezTo>
                  <a:cubicBezTo>
                    <a:pt x="5732" y="3703"/>
                    <a:pt x="5637" y="3595"/>
                    <a:pt x="5637" y="3460"/>
                  </a:cubicBezTo>
                  <a:lnTo>
                    <a:pt x="5637" y="729"/>
                  </a:lnTo>
                  <a:cubicBezTo>
                    <a:pt x="5637" y="594"/>
                    <a:pt x="5732" y="486"/>
                    <a:pt x="5854" y="486"/>
                  </a:cubicBezTo>
                  <a:close/>
                  <a:moveTo>
                    <a:pt x="7050" y="486"/>
                  </a:moveTo>
                  <a:cubicBezTo>
                    <a:pt x="7168" y="486"/>
                    <a:pt x="7267" y="594"/>
                    <a:pt x="7267" y="729"/>
                  </a:cubicBezTo>
                  <a:lnTo>
                    <a:pt x="7267" y="3460"/>
                  </a:lnTo>
                  <a:cubicBezTo>
                    <a:pt x="7267" y="3595"/>
                    <a:pt x="7168" y="3703"/>
                    <a:pt x="7050" y="3703"/>
                  </a:cubicBezTo>
                  <a:cubicBezTo>
                    <a:pt x="6929" y="3703"/>
                    <a:pt x="6834" y="3595"/>
                    <a:pt x="6834" y="3460"/>
                  </a:cubicBezTo>
                  <a:lnTo>
                    <a:pt x="6834" y="729"/>
                  </a:lnTo>
                  <a:cubicBezTo>
                    <a:pt x="6834" y="594"/>
                    <a:pt x="6929" y="486"/>
                    <a:pt x="7050" y="486"/>
                  </a:cubicBezTo>
                  <a:close/>
                  <a:moveTo>
                    <a:pt x="1" y="0"/>
                  </a:moveTo>
                  <a:lnTo>
                    <a:pt x="1" y="3495"/>
                  </a:lnTo>
                  <a:cubicBezTo>
                    <a:pt x="1" y="3954"/>
                    <a:pt x="373" y="4327"/>
                    <a:pt x="833" y="4327"/>
                  </a:cubicBezTo>
                  <a:lnTo>
                    <a:pt x="6955" y="4327"/>
                  </a:lnTo>
                  <a:cubicBezTo>
                    <a:pt x="7415" y="4327"/>
                    <a:pt x="7783" y="3954"/>
                    <a:pt x="7783" y="3495"/>
                  </a:cubicBezTo>
                  <a:lnTo>
                    <a:pt x="778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19;p15">
              <a:extLst>
                <a:ext uri="{FF2B5EF4-FFF2-40B4-BE49-F238E27FC236}">
                  <a16:creationId xmlns:a16="http://schemas.microsoft.com/office/drawing/2014/main" id="{851F6609-902A-4B85-9851-F3B72794468C}"/>
                </a:ext>
              </a:extLst>
            </p:cNvPr>
            <p:cNvSpPr/>
            <p:nvPr/>
          </p:nvSpPr>
          <p:spPr>
            <a:xfrm>
              <a:off x="775942" y="3479881"/>
              <a:ext cx="1483447" cy="226883"/>
            </a:xfrm>
            <a:custGeom>
              <a:avLst/>
              <a:gdLst/>
              <a:ahLst/>
              <a:cxnLst/>
              <a:rect l="l" t="t" r="r" b="b"/>
              <a:pathLst>
                <a:path w="8369" h="1280" extrusionOk="0">
                  <a:moveTo>
                    <a:pt x="0" y="0"/>
                  </a:moveTo>
                  <a:lnTo>
                    <a:pt x="0" y="1279"/>
                  </a:lnTo>
                  <a:lnTo>
                    <a:pt x="8368" y="1279"/>
                  </a:lnTo>
                  <a:lnTo>
                    <a:pt x="8368" y="0"/>
                  </a:lnTo>
                  <a:close/>
                </a:path>
              </a:pathLst>
            </a:custGeom>
            <a:solidFill>
              <a:srgbClr val="FFE0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20;p15">
              <a:extLst>
                <a:ext uri="{FF2B5EF4-FFF2-40B4-BE49-F238E27FC236}">
                  <a16:creationId xmlns:a16="http://schemas.microsoft.com/office/drawing/2014/main" id="{DBE735D6-D576-493F-AFED-06B08410E4ED}"/>
                </a:ext>
              </a:extLst>
            </p:cNvPr>
            <p:cNvSpPr/>
            <p:nvPr/>
          </p:nvSpPr>
          <p:spPr>
            <a:xfrm>
              <a:off x="827345" y="3706588"/>
              <a:ext cx="1379753" cy="49276"/>
            </a:xfrm>
            <a:custGeom>
              <a:avLst/>
              <a:gdLst/>
              <a:ahLst/>
              <a:cxnLst/>
              <a:rect l="l" t="t" r="r" b="b"/>
              <a:pathLst>
                <a:path w="7784" h="278" extrusionOk="0">
                  <a:moveTo>
                    <a:pt x="1" y="0"/>
                  </a:moveTo>
                  <a:lnTo>
                    <a:pt x="1" y="278"/>
                  </a:lnTo>
                  <a:lnTo>
                    <a:pt x="7783" y="278"/>
                  </a:lnTo>
                  <a:lnTo>
                    <a:pt x="7783" y="0"/>
                  </a:lnTo>
                  <a:close/>
                </a:path>
              </a:pathLst>
            </a:custGeom>
            <a:solidFill>
              <a:srgbClr val="111A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21;p15">
              <a:extLst>
                <a:ext uri="{FF2B5EF4-FFF2-40B4-BE49-F238E27FC236}">
                  <a16:creationId xmlns:a16="http://schemas.microsoft.com/office/drawing/2014/main" id="{477A0675-3EB2-4DC6-B934-6A5005B37C3F}"/>
                </a:ext>
              </a:extLst>
            </p:cNvPr>
            <p:cNvSpPr/>
            <p:nvPr/>
          </p:nvSpPr>
          <p:spPr>
            <a:xfrm>
              <a:off x="964895" y="3090986"/>
              <a:ext cx="508899" cy="498080"/>
            </a:xfrm>
            <a:custGeom>
              <a:avLst/>
              <a:gdLst/>
              <a:ahLst/>
              <a:cxnLst/>
              <a:rect l="l" t="t" r="r" b="b"/>
              <a:pathLst>
                <a:path w="2871" h="2810" extrusionOk="0">
                  <a:moveTo>
                    <a:pt x="2531" y="0"/>
                  </a:moveTo>
                  <a:cubicBezTo>
                    <a:pt x="2453" y="0"/>
                    <a:pt x="2375" y="31"/>
                    <a:pt x="2316" y="91"/>
                  </a:cubicBezTo>
                  <a:lnTo>
                    <a:pt x="122" y="2285"/>
                  </a:lnTo>
                  <a:cubicBezTo>
                    <a:pt x="1" y="2402"/>
                    <a:pt x="1" y="2597"/>
                    <a:pt x="122" y="2719"/>
                  </a:cubicBezTo>
                  <a:cubicBezTo>
                    <a:pt x="183" y="2780"/>
                    <a:pt x="262" y="2810"/>
                    <a:pt x="341" y="2810"/>
                  </a:cubicBezTo>
                  <a:cubicBezTo>
                    <a:pt x="419" y="2810"/>
                    <a:pt x="497" y="2780"/>
                    <a:pt x="556" y="2719"/>
                  </a:cubicBezTo>
                  <a:lnTo>
                    <a:pt x="2750" y="525"/>
                  </a:lnTo>
                  <a:cubicBezTo>
                    <a:pt x="2871" y="408"/>
                    <a:pt x="2871" y="213"/>
                    <a:pt x="2750" y="91"/>
                  </a:cubicBezTo>
                  <a:cubicBezTo>
                    <a:pt x="2689" y="31"/>
                    <a:pt x="2610" y="0"/>
                    <a:pt x="253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22;p15">
              <a:extLst>
                <a:ext uri="{FF2B5EF4-FFF2-40B4-BE49-F238E27FC236}">
                  <a16:creationId xmlns:a16="http://schemas.microsoft.com/office/drawing/2014/main" id="{03580A8A-B20B-4697-9BBE-C21F869B3CB4}"/>
                </a:ext>
              </a:extLst>
            </p:cNvPr>
            <p:cNvSpPr/>
            <p:nvPr/>
          </p:nvSpPr>
          <p:spPr>
            <a:xfrm>
              <a:off x="1561355" y="3090986"/>
              <a:ext cx="508190" cy="498080"/>
            </a:xfrm>
            <a:custGeom>
              <a:avLst/>
              <a:gdLst/>
              <a:ahLst/>
              <a:cxnLst/>
              <a:rect l="l" t="t" r="r" b="b"/>
              <a:pathLst>
                <a:path w="2867" h="2810" extrusionOk="0">
                  <a:moveTo>
                    <a:pt x="340" y="0"/>
                  </a:moveTo>
                  <a:cubicBezTo>
                    <a:pt x="261" y="0"/>
                    <a:pt x="182" y="31"/>
                    <a:pt x="122" y="91"/>
                  </a:cubicBezTo>
                  <a:cubicBezTo>
                    <a:pt x="0" y="213"/>
                    <a:pt x="0" y="408"/>
                    <a:pt x="122" y="525"/>
                  </a:cubicBezTo>
                  <a:lnTo>
                    <a:pt x="2311" y="2719"/>
                  </a:lnTo>
                  <a:cubicBezTo>
                    <a:pt x="2372" y="2780"/>
                    <a:pt x="2451" y="2810"/>
                    <a:pt x="2530" y="2810"/>
                  </a:cubicBezTo>
                  <a:cubicBezTo>
                    <a:pt x="2609" y="2810"/>
                    <a:pt x="2688" y="2780"/>
                    <a:pt x="2749" y="2719"/>
                  </a:cubicBezTo>
                  <a:cubicBezTo>
                    <a:pt x="2866" y="2597"/>
                    <a:pt x="2866" y="2402"/>
                    <a:pt x="2749" y="2285"/>
                  </a:cubicBezTo>
                  <a:lnTo>
                    <a:pt x="555" y="91"/>
                  </a:lnTo>
                  <a:cubicBezTo>
                    <a:pt x="497" y="31"/>
                    <a:pt x="419" y="0"/>
                    <a:pt x="34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23;p15">
              <a:extLst>
                <a:ext uri="{FF2B5EF4-FFF2-40B4-BE49-F238E27FC236}">
                  <a16:creationId xmlns:a16="http://schemas.microsoft.com/office/drawing/2014/main" id="{E864F720-FC74-4A5E-BE6D-61F67CCE142D}"/>
                </a:ext>
              </a:extLst>
            </p:cNvPr>
            <p:cNvSpPr/>
            <p:nvPr/>
          </p:nvSpPr>
          <p:spPr>
            <a:xfrm>
              <a:off x="2044727" y="3556631"/>
              <a:ext cx="1138332" cy="1033914"/>
            </a:xfrm>
            <a:custGeom>
              <a:avLst/>
              <a:gdLst/>
              <a:ahLst/>
              <a:cxnLst/>
              <a:rect l="l" t="t" r="r" b="b"/>
              <a:pathLst>
                <a:path w="6422" h="5833" extrusionOk="0">
                  <a:moveTo>
                    <a:pt x="516" y="1"/>
                  </a:moveTo>
                  <a:lnTo>
                    <a:pt x="0" y="5832"/>
                  </a:lnTo>
                  <a:lnTo>
                    <a:pt x="6422" y="5832"/>
                  </a:lnTo>
                  <a:lnTo>
                    <a:pt x="594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24;p15">
              <a:extLst>
                <a:ext uri="{FF2B5EF4-FFF2-40B4-BE49-F238E27FC236}">
                  <a16:creationId xmlns:a16="http://schemas.microsoft.com/office/drawing/2014/main" id="{EDBB56C8-E3C1-41E8-9C9E-46D52DD3BFF1}"/>
                </a:ext>
              </a:extLst>
            </p:cNvPr>
            <p:cNvSpPr/>
            <p:nvPr/>
          </p:nvSpPr>
          <p:spPr>
            <a:xfrm>
              <a:off x="2349781" y="3648094"/>
              <a:ext cx="71611" cy="71610"/>
            </a:xfrm>
            <a:custGeom>
              <a:avLst/>
              <a:gdLst/>
              <a:ahLst/>
              <a:cxnLst/>
              <a:rect l="l" t="t" r="r" b="b"/>
              <a:pathLst>
                <a:path w="404" h="404" extrusionOk="0">
                  <a:moveTo>
                    <a:pt x="200" y="1"/>
                  </a:moveTo>
                  <a:cubicBezTo>
                    <a:pt x="92" y="1"/>
                    <a:pt x="1" y="92"/>
                    <a:pt x="1" y="200"/>
                  </a:cubicBezTo>
                  <a:cubicBezTo>
                    <a:pt x="1" y="313"/>
                    <a:pt x="92" y="404"/>
                    <a:pt x="200" y="404"/>
                  </a:cubicBezTo>
                  <a:cubicBezTo>
                    <a:pt x="313" y="404"/>
                    <a:pt x="404" y="313"/>
                    <a:pt x="404" y="200"/>
                  </a:cubicBezTo>
                  <a:cubicBezTo>
                    <a:pt x="404" y="92"/>
                    <a:pt x="313" y="1"/>
                    <a:pt x="200" y="1"/>
                  </a:cubicBezTo>
                  <a:close/>
                </a:path>
              </a:pathLst>
            </a:custGeom>
            <a:solidFill>
              <a:srgbClr val="DA62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25;p15">
              <a:extLst>
                <a:ext uri="{FF2B5EF4-FFF2-40B4-BE49-F238E27FC236}">
                  <a16:creationId xmlns:a16="http://schemas.microsoft.com/office/drawing/2014/main" id="{2B2C5D71-E2BA-4BFA-B626-69A4D4A2CFB9}"/>
                </a:ext>
              </a:extLst>
            </p:cNvPr>
            <p:cNvSpPr/>
            <p:nvPr/>
          </p:nvSpPr>
          <p:spPr>
            <a:xfrm>
              <a:off x="2837762" y="3648094"/>
              <a:ext cx="71788" cy="71610"/>
            </a:xfrm>
            <a:custGeom>
              <a:avLst/>
              <a:gdLst/>
              <a:ahLst/>
              <a:cxnLst/>
              <a:rect l="l" t="t" r="r" b="b"/>
              <a:pathLst>
                <a:path w="405" h="404" extrusionOk="0">
                  <a:moveTo>
                    <a:pt x="205" y="1"/>
                  </a:moveTo>
                  <a:cubicBezTo>
                    <a:pt x="92" y="1"/>
                    <a:pt x="1" y="92"/>
                    <a:pt x="1" y="200"/>
                  </a:cubicBezTo>
                  <a:cubicBezTo>
                    <a:pt x="1" y="313"/>
                    <a:pt x="92" y="404"/>
                    <a:pt x="205" y="404"/>
                  </a:cubicBezTo>
                  <a:cubicBezTo>
                    <a:pt x="317" y="404"/>
                    <a:pt x="404" y="313"/>
                    <a:pt x="404" y="200"/>
                  </a:cubicBezTo>
                  <a:cubicBezTo>
                    <a:pt x="404" y="92"/>
                    <a:pt x="317" y="1"/>
                    <a:pt x="205" y="1"/>
                  </a:cubicBezTo>
                  <a:close/>
                </a:path>
              </a:pathLst>
            </a:custGeom>
            <a:solidFill>
              <a:srgbClr val="DA62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26;p15">
              <a:extLst>
                <a:ext uri="{FF2B5EF4-FFF2-40B4-BE49-F238E27FC236}">
                  <a16:creationId xmlns:a16="http://schemas.microsoft.com/office/drawing/2014/main" id="{AC3EB0D6-5D19-41C8-9755-8C5505962068}"/>
                </a:ext>
              </a:extLst>
            </p:cNvPr>
            <p:cNvSpPr/>
            <p:nvPr/>
          </p:nvSpPr>
          <p:spPr>
            <a:xfrm>
              <a:off x="2365202" y="3664224"/>
              <a:ext cx="527334" cy="392969"/>
            </a:xfrm>
            <a:custGeom>
              <a:avLst/>
              <a:gdLst/>
              <a:ahLst/>
              <a:cxnLst/>
              <a:rect l="l" t="t" r="r" b="b"/>
              <a:pathLst>
                <a:path w="2975" h="2217" extrusionOk="0">
                  <a:moveTo>
                    <a:pt x="109" y="1"/>
                  </a:moveTo>
                  <a:cubicBezTo>
                    <a:pt x="48" y="1"/>
                    <a:pt x="0" y="49"/>
                    <a:pt x="0" y="109"/>
                  </a:cubicBezTo>
                  <a:lnTo>
                    <a:pt x="0" y="842"/>
                  </a:lnTo>
                  <a:cubicBezTo>
                    <a:pt x="0" y="1601"/>
                    <a:pt x="560" y="2216"/>
                    <a:pt x="1245" y="2216"/>
                  </a:cubicBezTo>
                  <a:lnTo>
                    <a:pt x="1726" y="2216"/>
                  </a:lnTo>
                  <a:cubicBezTo>
                    <a:pt x="2415" y="2216"/>
                    <a:pt x="2975" y="1601"/>
                    <a:pt x="2975" y="842"/>
                  </a:cubicBezTo>
                  <a:lnTo>
                    <a:pt x="2975" y="109"/>
                  </a:lnTo>
                  <a:cubicBezTo>
                    <a:pt x="2975" y="49"/>
                    <a:pt x="2923" y="1"/>
                    <a:pt x="2862" y="1"/>
                  </a:cubicBezTo>
                  <a:cubicBezTo>
                    <a:pt x="2801" y="1"/>
                    <a:pt x="2754" y="49"/>
                    <a:pt x="2754" y="109"/>
                  </a:cubicBezTo>
                  <a:lnTo>
                    <a:pt x="2754" y="842"/>
                  </a:lnTo>
                  <a:cubicBezTo>
                    <a:pt x="2754" y="1479"/>
                    <a:pt x="2294" y="2000"/>
                    <a:pt x="1726" y="2000"/>
                  </a:cubicBezTo>
                  <a:lnTo>
                    <a:pt x="1245" y="2000"/>
                  </a:lnTo>
                  <a:cubicBezTo>
                    <a:pt x="677" y="2000"/>
                    <a:pt x="217" y="1479"/>
                    <a:pt x="217" y="842"/>
                  </a:cubicBezTo>
                  <a:lnTo>
                    <a:pt x="217" y="109"/>
                  </a:lnTo>
                  <a:cubicBezTo>
                    <a:pt x="217" y="49"/>
                    <a:pt x="169" y="1"/>
                    <a:pt x="109" y="1"/>
                  </a:cubicBezTo>
                  <a:close/>
                </a:path>
              </a:pathLst>
            </a:custGeom>
            <a:solidFill>
              <a:srgbClr val="9E2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27;p15">
              <a:extLst>
                <a:ext uri="{FF2B5EF4-FFF2-40B4-BE49-F238E27FC236}">
                  <a16:creationId xmlns:a16="http://schemas.microsoft.com/office/drawing/2014/main" id="{52A0ADF6-7A5C-4028-B23F-49FAC731F7C0}"/>
                </a:ext>
              </a:extLst>
            </p:cNvPr>
            <p:cNvSpPr/>
            <p:nvPr/>
          </p:nvSpPr>
          <p:spPr>
            <a:xfrm>
              <a:off x="2365911" y="3665111"/>
              <a:ext cx="525029" cy="354328"/>
            </a:xfrm>
            <a:custGeom>
              <a:avLst/>
              <a:gdLst/>
              <a:ahLst/>
              <a:cxnLst/>
              <a:rect l="l" t="t" r="r" b="b"/>
              <a:pathLst>
                <a:path w="2962" h="1999" extrusionOk="0">
                  <a:moveTo>
                    <a:pt x="105" y="0"/>
                  </a:moveTo>
                  <a:cubicBezTo>
                    <a:pt x="48" y="0"/>
                    <a:pt x="1" y="48"/>
                    <a:pt x="1" y="104"/>
                  </a:cubicBezTo>
                  <a:lnTo>
                    <a:pt x="1" y="759"/>
                  </a:lnTo>
                  <a:cubicBezTo>
                    <a:pt x="1" y="1444"/>
                    <a:pt x="556" y="1999"/>
                    <a:pt x="1241" y="1999"/>
                  </a:cubicBezTo>
                  <a:lnTo>
                    <a:pt x="1722" y="1999"/>
                  </a:lnTo>
                  <a:cubicBezTo>
                    <a:pt x="2407" y="1999"/>
                    <a:pt x="2962" y="1444"/>
                    <a:pt x="2962" y="759"/>
                  </a:cubicBezTo>
                  <a:lnTo>
                    <a:pt x="2962" y="104"/>
                  </a:lnTo>
                  <a:cubicBezTo>
                    <a:pt x="2962" y="48"/>
                    <a:pt x="2919" y="0"/>
                    <a:pt x="2858" y="0"/>
                  </a:cubicBezTo>
                  <a:cubicBezTo>
                    <a:pt x="2802" y="0"/>
                    <a:pt x="2754" y="48"/>
                    <a:pt x="2754" y="104"/>
                  </a:cubicBezTo>
                  <a:lnTo>
                    <a:pt x="2754" y="759"/>
                  </a:lnTo>
                  <a:cubicBezTo>
                    <a:pt x="2754" y="1331"/>
                    <a:pt x="2294" y="1795"/>
                    <a:pt x="1722" y="1795"/>
                  </a:cubicBezTo>
                  <a:lnTo>
                    <a:pt x="1241" y="1795"/>
                  </a:lnTo>
                  <a:cubicBezTo>
                    <a:pt x="673" y="1795"/>
                    <a:pt x="209" y="1331"/>
                    <a:pt x="209" y="759"/>
                  </a:cubicBezTo>
                  <a:lnTo>
                    <a:pt x="209" y="104"/>
                  </a:lnTo>
                  <a:cubicBezTo>
                    <a:pt x="209" y="48"/>
                    <a:pt x="161" y="0"/>
                    <a:pt x="10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28;p15">
              <a:extLst>
                <a:ext uri="{FF2B5EF4-FFF2-40B4-BE49-F238E27FC236}">
                  <a16:creationId xmlns:a16="http://schemas.microsoft.com/office/drawing/2014/main" id="{8F013656-A9DF-4454-B2F2-C97D1B44014B}"/>
                </a:ext>
              </a:extLst>
            </p:cNvPr>
            <p:cNvSpPr/>
            <p:nvPr/>
          </p:nvSpPr>
          <p:spPr>
            <a:xfrm>
              <a:off x="2840953" y="4158230"/>
              <a:ext cx="571825" cy="381802"/>
            </a:xfrm>
            <a:custGeom>
              <a:avLst/>
              <a:gdLst/>
              <a:ahLst/>
              <a:cxnLst/>
              <a:rect l="l" t="t" r="r" b="b"/>
              <a:pathLst>
                <a:path w="3226" h="2154" extrusionOk="0">
                  <a:moveTo>
                    <a:pt x="2890" y="0"/>
                  </a:moveTo>
                  <a:cubicBezTo>
                    <a:pt x="2885" y="0"/>
                    <a:pt x="2880" y="1"/>
                    <a:pt x="2875" y="2"/>
                  </a:cubicBezTo>
                  <a:lnTo>
                    <a:pt x="91" y="422"/>
                  </a:lnTo>
                  <a:cubicBezTo>
                    <a:pt x="35" y="431"/>
                    <a:pt x="0" y="479"/>
                    <a:pt x="9" y="531"/>
                  </a:cubicBezTo>
                  <a:lnTo>
                    <a:pt x="239" y="2070"/>
                  </a:lnTo>
                  <a:cubicBezTo>
                    <a:pt x="246" y="2120"/>
                    <a:pt x="289" y="2154"/>
                    <a:pt x="335" y="2154"/>
                  </a:cubicBezTo>
                  <a:cubicBezTo>
                    <a:pt x="341" y="2154"/>
                    <a:pt x="346" y="2153"/>
                    <a:pt x="351" y="2152"/>
                  </a:cubicBezTo>
                  <a:lnTo>
                    <a:pt x="3135" y="1732"/>
                  </a:lnTo>
                  <a:cubicBezTo>
                    <a:pt x="3191" y="1723"/>
                    <a:pt x="3226" y="1675"/>
                    <a:pt x="3217" y="1623"/>
                  </a:cubicBezTo>
                  <a:lnTo>
                    <a:pt x="2988" y="84"/>
                  </a:lnTo>
                  <a:cubicBezTo>
                    <a:pt x="2980" y="37"/>
                    <a:pt x="2940" y="0"/>
                    <a:pt x="28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29;p15">
              <a:extLst>
                <a:ext uri="{FF2B5EF4-FFF2-40B4-BE49-F238E27FC236}">
                  <a16:creationId xmlns:a16="http://schemas.microsoft.com/office/drawing/2014/main" id="{9BC3591B-721F-4CAC-843B-B2DE5178F7F8}"/>
                </a:ext>
              </a:extLst>
            </p:cNvPr>
            <p:cNvSpPr/>
            <p:nvPr/>
          </p:nvSpPr>
          <p:spPr>
            <a:xfrm>
              <a:off x="2846270" y="4197581"/>
              <a:ext cx="537437" cy="144638"/>
            </a:xfrm>
            <a:custGeom>
              <a:avLst/>
              <a:gdLst/>
              <a:ahLst/>
              <a:cxnLst/>
              <a:rect l="l" t="t" r="r" b="b"/>
              <a:pathLst>
                <a:path w="3032" h="816" extrusionOk="0">
                  <a:moveTo>
                    <a:pt x="2979" y="1"/>
                  </a:moveTo>
                  <a:lnTo>
                    <a:pt x="1" y="447"/>
                  </a:lnTo>
                  <a:lnTo>
                    <a:pt x="53" y="816"/>
                  </a:lnTo>
                  <a:lnTo>
                    <a:pt x="3031" y="365"/>
                  </a:lnTo>
                  <a:lnTo>
                    <a:pt x="2979" y="1"/>
                  </a:lnTo>
                  <a:close/>
                </a:path>
              </a:pathLst>
            </a:custGeom>
            <a:solidFill>
              <a:srgbClr val="4B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130;p15">
              <a:extLst>
                <a:ext uri="{FF2B5EF4-FFF2-40B4-BE49-F238E27FC236}">
                  <a16:creationId xmlns:a16="http://schemas.microsoft.com/office/drawing/2014/main" id="{8ADAE25B-A054-4A4E-B4E6-09586E191847}"/>
                </a:ext>
              </a:extLst>
            </p:cNvPr>
            <p:cNvSpPr/>
            <p:nvPr/>
          </p:nvSpPr>
          <p:spPr>
            <a:xfrm>
              <a:off x="3290469" y="4381393"/>
              <a:ext cx="72497" cy="70724"/>
            </a:xfrm>
            <a:custGeom>
              <a:avLst/>
              <a:gdLst/>
              <a:ahLst/>
              <a:cxnLst/>
              <a:rect l="l" t="t" r="r" b="b"/>
              <a:pathLst>
                <a:path w="409" h="399" extrusionOk="0">
                  <a:moveTo>
                    <a:pt x="356" y="0"/>
                  </a:moveTo>
                  <a:lnTo>
                    <a:pt x="1" y="56"/>
                  </a:lnTo>
                  <a:lnTo>
                    <a:pt x="53" y="399"/>
                  </a:lnTo>
                  <a:lnTo>
                    <a:pt x="408" y="343"/>
                  </a:lnTo>
                  <a:lnTo>
                    <a:pt x="3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131;p15">
              <a:extLst>
                <a:ext uri="{FF2B5EF4-FFF2-40B4-BE49-F238E27FC236}">
                  <a16:creationId xmlns:a16="http://schemas.microsoft.com/office/drawing/2014/main" id="{96995381-635E-46AC-9B3A-5AC789C925E6}"/>
                </a:ext>
              </a:extLst>
            </p:cNvPr>
            <p:cNvSpPr/>
            <p:nvPr/>
          </p:nvSpPr>
          <p:spPr>
            <a:xfrm>
              <a:off x="2905473" y="4395219"/>
              <a:ext cx="367450" cy="114682"/>
            </a:xfrm>
            <a:custGeom>
              <a:avLst/>
              <a:gdLst/>
              <a:ahLst/>
              <a:cxnLst/>
              <a:rect l="l" t="t" r="r" b="b"/>
              <a:pathLst>
                <a:path w="2073" h="647" extrusionOk="0">
                  <a:moveTo>
                    <a:pt x="2021" y="0"/>
                  </a:moveTo>
                  <a:lnTo>
                    <a:pt x="0" y="304"/>
                  </a:lnTo>
                  <a:lnTo>
                    <a:pt x="52" y="646"/>
                  </a:lnTo>
                  <a:lnTo>
                    <a:pt x="2073" y="343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66D4C88D-2C2B-49A8-853A-18249A64CAC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00478442"/>
              </p:ext>
            </p:extLst>
          </p:nvPr>
        </p:nvGraphicFramePr>
        <p:xfrm>
          <a:off x="1205700" y="1107022"/>
          <a:ext cx="5926137" cy="4217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264" name="Document" r:id="rId3" imgW="5925852" imgH="4217997" progId="Word.Document.12">
                  <p:embed/>
                </p:oleObj>
              </mc:Choice>
              <mc:Fallback>
                <p:oleObj name="Document" r:id="rId3" imgW="5925852" imgH="4217997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205700" y="1107022"/>
                        <a:ext cx="5926137" cy="42179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8357223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5EE0F8D-83BE-4E26-A1A6-0E5F132378B8}"/>
              </a:ext>
            </a:extLst>
          </p:cNvPr>
          <p:cNvSpPr txBox="1">
            <a:spLocks/>
          </p:cNvSpPr>
          <p:nvPr/>
        </p:nvSpPr>
        <p:spPr>
          <a:xfrm rot="16200000">
            <a:off x="-2008223" y="2008225"/>
            <a:ext cx="5143502" cy="112705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b" anchorCtr="0">
            <a:normAutofit fontScale="8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6400" dirty="0">
                <a:solidFill>
                  <a:srgbClr val="FF6D2F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CODE CÀI ĐẶT</a:t>
            </a:r>
          </a:p>
        </p:txBody>
      </p:sp>
      <p:sp>
        <p:nvSpPr>
          <p:cNvPr id="4" name="Google Shape;681;p19">
            <a:extLst>
              <a:ext uri="{FF2B5EF4-FFF2-40B4-BE49-F238E27FC236}">
                <a16:creationId xmlns:a16="http://schemas.microsoft.com/office/drawing/2014/main" id="{0A3F050C-AFF7-43CC-8593-88B12780EF5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27055" y="0"/>
            <a:ext cx="8016944" cy="5847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2800" dirty="0">
                <a:solidFill>
                  <a:srgbClr val="FF6D2F"/>
                </a:solidFill>
                <a:latin typeface="iCielBC Cubano Normal" panose="00000500000000000000" pitchFamily="50" charset="0"/>
              </a:rPr>
              <a:t>Lấy những product mà do người đó bán để load lên trong  manage product</a:t>
            </a:r>
            <a:endParaRPr sz="2800" dirty="0">
              <a:solidFill>
                <a:srgbClr val="FF6D2F"/>
              </a:solidFill>
              <a:latin typeface="iCielBC Cubano Normal" panose="00000500000000000000" pitchFamily="50" charset="0"/>
            </a:endParaRPr>
          </a:p>
        </p:txBody>
      </p:sp>
      <p:grpSp>
        <p:nvGrpSpPr>
          <p:cNvPr id="5" name="Google Shape;60;p15">
            <a:extLst>
              <a:ext uri="{FF2B5EF4-FFF2-40B4-BE49-F238E27FC236}">
                <a16:creationId xmlns:a16="http://schemas.microsoft.com/office/drawing/2014/main" id="{B5CC559D-A2E1-46D7-97C8-A8A325D77046}"/>
              </a:ext>
            </a:extLst>
          </p:cNvPr>
          <p:cNvGrpSpPr/>
          <p:nvPr/>
        </p:nvGrpSpPr>
        <p:grpSpPr>
          <a:xfrm>
            <a:off x="6850689" y="2992600"/>
            <a:ext cx="2293310" cy="2150900"/>
            <a:chOff x="304800" y="1245775"/>
            <a:chExt cx="3603061" cy="3484627"/>
          </a:xfrm>
        </p:grpSpPr>
        <p:sp>
          <p:nvSpPr>
            <p:cNvPr id="6" name="Google Shape;61;p15">
              <a:extLst>
                <a:ext uri="{FF2B5EF4-FFF2-40B4-BE49-F238E27FC236}">
                  <a16:creationId xmlns:a16="http://schemas.microsoft.com/office/drawing/2014/main" id="{BFCBAC1B-B8C4-41FD-8828-20BAE7FB86E9}"/>
                </a:ext>
              </a:extLst>
            </p:cNvPr>
            <p:cNvSpPr/>
            <p:nvPr/>
          </p:nvSpPr>
          <p:spPr>
            <a:xfrm>
              <a:off x="2856196" y="2873496"/>
              <a:ext cx="291584" cy="384461"/>
            </a:xfrm>
            <a:custGeom>
              <a:avLst/>
              <a:gdLst/>
              <a:ahLst/>
              <a:cxnLst/>
              <a:rect l="l" t="t" r="r" b="b"/>
              <a:pathLst>
                <a:path w="1645" h="2169" extrusionOk="0">
                  <a:moveTo>
                    <a:pt x="963" y="2168"/>
                  </a:moveTo>
                  <a:cubicBezTo>
                    <a:pt x="963" y="2168"/>
                    <a:pt x="196" y="1964"/>
                    <a:pt x="96" y="1262"/>
                  </a:cubicBezTo>
                  <a:cubicBezTo>
                    <a:pt x="1" y="560"/>
                    <a:pt x="239" y="52"/>
                    <a:pt x="291" y="26"/>
                  </a:cubicBezTo>
                  <a:cubicBezTo>
                    <a:pt x="343" y="0"/>
                    <a:pt x="1644" y="1297"/>
                    <a:pt x="963" y="2168"/>
                  </a:cubicBezTo>
                  <a:close/>
                </a:path>
              </a:pathLst>
            </a:custGeom>
            <a:solidFill>
              <a:srgbClr val="72B8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62;p15">
              <a:extLst>
                <a:ext uri="{FF2B5EF4-FFF2-40B4-BE49-F238E27FC236}">
                  <a16:creationId xmlns:a16="http://schemas.microsoft.com/office/drawing/2014/main" id="{3B383F7A-6729-473C-80F0-DED7AFAF7B8C}"/>
                </a:ext>
              </a:extLst>
            </p:cNvPr>
            <p:cNvSpPr/>
            <p:nvPr/>
          </p:nvSpPr>
          <p:spPr>
            <a:xfrm>
              <a:off x="3197411" y="2806671"/>
              <a:ext cx="384466" cy="211462"/>
            </a:xfrm>
            <a:custGeom>
              <a:avLst/>
              <a:gdLst/>
              <a:ahLst/>
              <a:cxnLst/>
              <a:rect l="l" t="t" r="r" b="b"/>
              <a:pathLst>
                <a:path w="2169" h="1193" extrusionOk="0">
                  <a:moveTo>
                    <a:pt x="1" y="898"/>
                  </a:moveTo>
                  <a:cubicBezTo>
                    <a:pt x="1" y="898"/>
                    <a:pt x="313" y="165"/>
                    <a:pt x="1016" y="83"/>
                  </a:cubicBezTo>
                  <a:cubicBezTo>
                    <a:pt x="1722" y="0"/>
                    <a:pt x="2130" y="217"/>
                    <a:pt x="2156" y="269"/>
                  </a:cubicBezTo>
                  <a:cubicBezTo>
                    <a:pt x="2169" y="299"/>
                    <a:pt x="1852" y="794"/>
                    <a:pt x="1315" y="1023"/>
                  </a:cubicBezTo>
                  <a:cubicBezTo>
                    <a:pt x="924" y="1188"/>
                    <a:pt x="356" y="1192"/>
                    <a:pt x="1" y="89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63;p15">
              <a:extLst>
                <a:ext uri="{FF2B5EF4-FFF2-40B4-BE49-F238E27FC236}">
                  <a16:creationId xmlns:a16="http://schemas.microsoft.com/office/drawing/2014/main" id="{59E2E29F-7F15-4CF7-AEF2-59B34B4596AC}"/>
                </a:ext>
              </a:extLst>
            </p:cNvPr>
            <p:cNvSpPr/>
            <p:nvPr/>
          </p:nvSpPr>
          <p:spPr>
            <a:xfrm>
              <a:off x="2990732" y="2585281"/>
              <a:ext cx="302220" cy="373648"/>
            </a:xfrm>
            <a:custGeom>
              <a:avLst/>
              <a:gdLst/>
              <a:ahLst/>
              <a:cxnLst/>
              <a:rect l="l" t="t" r="r" b="b"/>
              <a:pathLst>
                <a:path w="1705" h="2108" extrusionOk="0">
                  <a:moveTo>
                    <a:pt x="1093" y="2108"/>
                  </a:moveTo>
                  <a:cubicBezTo>
                    <a:pt x="1093" y="2108"/>
                    <a:pt x="313" y="1969"/>
                    <a:pt x="157" y="1275"/>
                  </a:cubicBezTo>
                  <a:cubicBezTo>
                    <a:pt x="1" y="581"/>
                    <a:pt x="200" y="61"/>
                    <a:pt x="252" y="31"/>
                  </a:cubicBezTo>
                  <a:cubicBezTo>
                    <a:pt x="300" y="0"/>
                    <a:pt x="1705" y="1188"/>
                    <a:pt x="1093" y="2108"/>
                  </a:cubicBezTo>
                  <a:close/>
                </a:path>
              </a:pathLst>
            </a:custGeom>
            <a:solidFill>
              <a:srgbClr val="72B8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64;p15">
              <a:extLst>
                <a:ext uri="{FF2B5EF4-FFF2-40B4-BE49-F238E27FC236}">
                  <a16:creationId xmlns:a16="http://schemas.microsoft.com/office/drawing/2014/main" id="{6FC9613A-96F0-4F33-A869-2A37009B2C7A}"/>
                </a:ext>
              </a:extLst>
            </p:cNvPr>
            <p:cNvSpPr/>
            <p:nvPr/>
          </p:nvSpPr>
          <p:spPr>
            <a:xfrm>
              <a:off x="3022993" y="3137072"/>
              <a:ext cx="395988" cy="195332"/>
            </a:xfrm>
            <a:custGeom>
              <a:avLst/>
              <a:gdLst/>
              <a:ahLst/>
              <a:cxnLst/>
              <a:rect l="l" t="t" r="r" b="b"/>
              <a:pathLst>
                <a:path w="2234" h="1102" extrusionOk="0">
                  <a:moveTo>
                    <a:pt x="1" y="677"/>
                  </a:moveTo>
                  <a:cubicBezTo>
                    <a:pt x="1" y="677"/>
                    <a:pt x="417" y="1"/>
                    <a:pt x="1128" y="22"/>
                  </a:cubicBezTo>
                  <a:cubicBezTo>
                    <a:pt x="1835" y="44"/>
                    <a:pt x="2208" y="326"/>
                    <a:pt x="2225" y="382"/>
                  </a:cubicBezTo>
                  <a:cubicBezTo>
                    <a:pt x="2234" y="412"/>
                    <a:pt x="1848" y="850"/>
                    <a:pt x="1280" y="998"/>
                  </a:cubicBezTo>
                  <a:cubicBezTo>
                    <a:pt x="868" y="1102"/>
                    <a:pt x="309" y="1019"/>
                    <a:pt x="1" y="67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65;p15">
              <a:extLst>
                <a:ext uri="{FF2B5EF4-FFF2-40B4-BE49-F238E27FC236}">
                  <a16:creationId xmlns:a16="http://schemas.microsoft.com/office/drawing/2014/main" id="{0590A49F-4893-4060-8566-EDB7260D2262}"/>
                </a:ext>
              </a:extLst>
            </p:cNvPr>
            <p:cNvSpPr/>
            <p:nvPr/>
          </p:nvSpPr>
          <p:spPr>
            <a:xfrm>
              <a:off x="3366511" y="2440110"/>
              <a:ext cx="384466" cy="211462"/>
            </a:xfrm>
            <a:custGeom>
              <a:avLst/>
              <a:gdLst/>
              <a:ahLst/>
              <a:cxnLst/>
              <a:rect l="l" t="t" r="r" b="b"/>
              <a:pathLst>
                <a:path w="2169" h="1193" extrusionOk="0">
                  <a:moveTo>
                    <a:pt x="1" y="898"/>
                  </a:moveTo>
                  <a:cubicBezTo>
                    <a:pt x="1" y="898"/>
                    <a:pt x="313" y="165"/>
                    <a:pt x="1015" y="82"/>
                  </a:cubicBezTo>
                  <a:cubicBezTo>
                    <a:pt x="1718" y="0"/>
                    <a:pt x="2130" y="217"/>
                    <a:pt x="2156" y="269"/>
                  </a:cubicBezTo>
                  <a:cubicBezTo>
                    <a:pt x="2169" y="299"/>
                    <a:pt x="1852" y="793"/>
                    <a:pt x="1310" y="1023"/>
                  </a:cubicBezTo>
                  <a:cubicBezTo>
                    <a:pt x="924" y="1184"/>
                    <a:pt x="356" y="1192"/>
                    <a:pt x="1" y="89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66;p15">
              <a:extLst>
                <a:ext uri="{FF2B5EF4-FFF2-40B4-BE49-F238E27FC236}">
                  <a16:creationId xmlns:a16="http://schemas.microsoft.com/office/drawing/2014/main" id="{771817F8-9E97-4A6E-8D3B-6318867BC0A9}"/>
                </a:ext>
              </a:extLst>
            </p:cNvPr>
            <p:cNvSpPr/>
            <p:nvPr/>
          </p:nvSpPr>
          <p:spPr>
            <a:xfrm>
              <a:off x="3160542" y="2218721"/>
              <a:ext cx="301511" cy="373648"/>
            </a:xfrm>
            <a:custGeom>
              <a:avLst/>
              <a:gdLst/>
              <a:ahLst/>
              <a:cxnLst/>
              <a:rect l="l" t="t" r="r" b="b"/>
              <a:pathLst>
                <a:path w="1701" h="2108" extrusionOk="0">
                  <a:moveTo>
                    <a:pt x="1089" y="2108"/>
                  </a:moveTo>
                  <a:cubicBezTo>
                    <a:pt x="1089" y="2108"/>
                    <a:pt x="309" y="1969"/>
                    <a:pt x="153" y="1275"/>
                  </a:cubicBezTo>
                  <a:cubicBezTo>
                    <a:pt x="1" y="586"/>
                    <a:pt x="196" y="57"/>
                    <a:pt x="248" y="31"/>
                  </a:cubicBezTo>
                  <a:cubicBezTo>
                    <a:pt x="296" y="0"/>
                    <a:pt x="1700" y="1188"/>
                    <a:pt x="1089" y="210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67;p15">
              <a:extLst>
                <a:ext uri="{FF2B5EF4-FFF2-40B4-BE49-F238E27FC236}">
                  <a16:creationId xmlns:a16="http://schemas.microsoft.com/office/drawing/2014/main" id="{F1A4B7ED-F724-4EFD-BBF2-F4B8BFA10524}"/>
                </a:ext>
              </a:extLst>
            </p:cNvPr>
            <p:cNvSpPr/>
            <p:nvPr/>
          </p:nvSpPr>
          <p:spPr>
            <a:xfrm>
              <a:off x="3507251" y="1951245"/>
              <a:ext cx="352206" cy="259143"/>
            </a:xfrm>
            <a:custGeom>
              <a:avLst/>
              <a:gdLst/>
              <a:ahLst/>
              <a:cxnLst/>
              <a:rect l="l" t="t" r="r" b="b"/>
              <a:pathLst>
                <a:path w="1987" h="1462" extrusionOk="0">
                  <a:moveTo>
                    <a:pt x="0" y="1254"/>
                  </a:moveTo>
                  <a:cubicBezTo>
                    <a:pt x="0" y="1254"/>
                    <a:pt x="143" y="469"/>
                    <a:pt x="811" y="235"/>
                  </a:cubicBezTo>
                  <a:cubicBezTo>
                    <a:pt x="1479" y="1"/>
                    <a:pt x="1930" y="126"/>
                    <a:pt x="1964" y="174"/>
                  </a:cubicBezTo>
                  <a:cubicBezTo>
                    <a:pt x="1986" y="200"/>
                    <a:pt x="1782" y="746"/>
                    <a:pt x="1305" y="1089"/>
                  </a:cubicBezTo>
                  <a:cubicBezTo>
                    <a:pt x="963" y="1332"/>
                    <a:pt x="412" y="1462"/>
                    <a:pt x="0" y="125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68;p15">
              <a:extLst>
                <a:ext uri="{FF2B5EF4-FFF2-40B4-BE49-F238E27FC236}">
                  <a16:creationId xmlns:a16="http://schemas.microsoft.com/office/drawing/2014/main" id="{90B30638-EAB0-4594-B4AB-FCFC0B04704B}"/>
                </a:ext>
              </a:extLst>
            </p:cNvPr>
            <p:cNvSpPr/>
            <p:nvPr/>
          </p:nvSpPr>
          <p:spPr>
            <a:xfrm>
              <a:off x="3245092" y="1835144"/>
              <a:ext cx="317641" cy="340679"/>
            </a:xfrm>
            <a:custGeom>
              <a:avLst/>
              <a:gdLst/>
              <a:ahLst/>
              <a:cxnLst/>
              <a:rect l="l" t="t" r="r" b="b"/>
              <a:pathLst>
                <a:path w="1792" h="1922" extrusionOk="0">
                  <a:moveTo>
                    <a:pt x="1397" y="1887"/>
                  </a:moveTo>
                  <a:cubicBezTo>
                    <a:pt x="1397" y="1887"/>
                    <a:pt x="603" y="1922"/>
                    <a:pt x="304" y="1280"/>
                  </a:cubicBezTo>
                  <a:cubicBezTo>
                    <a:pt x="1" y="634"/>
                    <a:pt x="83" y="79"/>
                    <a:pt x="122" y="40"/>
                  </a:cubicBezTo>
                  <a:cubicBezTo>
                    <a:pt x="166" y="1"/>
                    <a:pt x="1791" y="859"/>
                    <a:pt x="1397" y="188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69;p15">
              <a:extLst>
                <a:ext uri="{FF2B5EF4-FFF2-40B4-BE49-F238E27FC236}">
                  <a16:creationId xmlns:a16="http://schemas.microsoft.com/office/drawing/2014/main" id="{C2A0AFAC-7C24-4862-9EBF-86741DC1C1B8}"/>
                </a:ext>
              </a:extLst>
            </p:cNvPr>
            <p:cNvSpPr/>
            <p:nvPr/>
          </p:nvSpPr>
          <p:spPr>
            <a:xfrm>
              <a:off x="3436527" y="1366485"/>
              <a:ext cx="239117" cy="444372"/>
            </a:xfrm>
            <a:custGeom>
              <a:avLst/>
              <a:gdLst/>
              <a:ahLst/>
              <a:cxnLst/>
              <a:rect l="l" t="t" r="r" b="b"/>
              <a:pathLst>
                <a:path w="1349" h="2507" extrusionOk="0">
                  <a:moveTo>
                    <a:pt x="737" y="2506"/>
                  </a:moveTo>
                  <a:cubicBezTo>
                    <a:pt x="737" y="2506"/>
                    <a:pt x="0" y="2012"/>
                    <a:pt x="156" y="1236"/>
                  </a:cubicBezTo>
                  <a:cubicBezTo>
                    <a:pt x="308" y="460"/>
                    <a:pt x="746" y="13"/>
                    <a:pt x="811" y="4"/>
                  </a:cubicBezTo>
                  <a:cubicBezTo>
                    <a:pt x="850" y="0"/>
                    <a:pt x="1288" y="620"/>
                    <a:pt x="1327" y="1301"/>
                  </a:cubicBezTo>
                  <a:cubicBezTo>
                    <a:pt x="1349" y="1747"/>
                    <a:pt x="1145" y="2246"/>
                    <a:pt x="737" y="250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70;p15">
              <a:extLst>
                <a:ext uri="{FF2B5EF4-FFF2-40B4-BE49-F238E27FC236}">
                  <a16:creationId xmlns:a16="http://schemas.microsoft.com/office/drawing/2014/main" id="{87476785-4914-4C5E-A7B0-F01DDF1BBB8D}"/>
                </a:ext>
              </a:extLst>
            </p:cNvPr>
            <p:cNvSpPr/>
            <p:nvPr/>
          </p:nvSpPr>
          <p:spPr>
            <a:xfrm>
              <a:off x="2923908" y="1764419"/>
              <a:ext cx="657262" cy="1627887"/>
            </a:xfrm>
            <a:custGeom>
              <a:avLst/>
              <a:gdLst/>
              <a:ahLst/>
              <a:cxnLst/>
              <a:rect l="l" t="t" r="r" b="b"/>
              <a:pathLst>
                <a:path w="3708" h="9184" extrusionOk="0">
                  <a:moveTo>
                    <a:pt x="3595" y="1"/>
                  </a:moveTo>
                  <a:cubicBezTo>
                    <a:pt x="3205" y="4922"/>
                    <a:pt x="9" y="9102"/>
                    <a:pt x="0" y="9115"/>
                  </a:cubicBezTo>
                  <a:lnTo>
                    <a:pt x="91" y="9184"/>
                  </a:lnTo>
                  <a:cubicBezTo>
                    <a:pt x="100" y="9171"/>
                    <a:pt x="3313" y="4965"/>
                    <a:pt x="3707" y="14"/>
                  </a:cubicBezTo>
                  <a:lnTo>
                    <a:pt x="359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71;p15">
              <a:extLst>
                <a:ext uri="{FF2B5EF4-FFF2-40B4-BE49-F238E27FC236}">
                  <a16:creationId xmlns:a16="http://schemas.microsoft.com/office/drawing/2014/main" id="{DC88F325-F42A-413A-8079-E526DAA2D009}"/>
                </a:ext>
              </a:extLst>
            </p:cNvPr>
            <p:cNvSpPr/>
            <p:nvPr/>
          </p:nvSpPr>
          <p:spPr>
            <a:xfrm>
              <a:off x="1376124" y="2851871"/>
              <a:ext cx="292116" cy="384461"/>
            </a:xfrm>
            <a:custGeom>
              <a:avLst/>
              <a:gdLst/>
              <a:ahLst/>
              <a:cxnLst/>
              <a:rect l="l" t="t" r="r" b="b"/>
              <a:pathLst>
                <a:path w="1648" h="2169" extrusionOk="0">
                  <a:moveTo>
                    <a:pt x="685" y="2169"/>
                  </a:moveTo>
                  <a:cubicBezTo>
                    <a:pt x="685" y="2169"/>
                    <a:pt x="1448" y="1965"/>
                    <a:pt x="1548" y="1263"/>
                  </a:cubicBezTo>
                  <a:cubicBezTo>
                    <a:pt x="1648" y="565"/>
                    <a:pt x="1409" y="53"/>
                    <a:pt x="1357" y="27"/>
                  </a:cubicBezTo>
                  <a:cubicBezTo>
                    <a:pt x="1305" y="1"/>
                    <a:pt x="0" y="1302"/>
                    <a:pt x="685" y="216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72;p15">
              <a:extLst>
                <a:ext uri="{FF2B5EF4-FFF2-40B4-BE49-F238E27FC236}">
                  <a16:creationId xmlns:a16="http://schemas.microsoft.com/office/drawing/2014/main" id="{16EC6DB4-2C78-40BD-ADE8-F62B1C1449DA}"/>
                </a:ext>
              </a:extLst>
            </p:cNvPr>
            <p:cNvSpPr/>
            <p:nvPr/>
          </p:nvSpPr>
          <p:spPr>
            <a:xfrm>
              <a:off x="942560" y="2785046"/>
              <a:ext cx="384466" cy="211639"/>
            </a:xfrm>
            <a:custGeom>
              <a:avLst/>
              <a:gdLst/>
              <a:ahLst/>
              <a:cxnLst/>
              <a:rect l="l" t="t" r="r" b="b"/>
              <a:pathLst>
                <a:path w="2169" h="1194" extrusionOk="0">
                  <a:moveTo>
                    <a:pt x="2169" y="903"/>
                  </a:moveTo>
                  <a:cubicBezTo>
                    <a:pt x="2169" y="903"/>
                    <a:pt x="1857" y="170"/>
                    <a:pt x="1154" y="83"/>
                  </a:cubicBezTo>
                  <a:cubicBezTo>
                    <a:pt x="448" y="1"/>
                    <a:pt x="40" y="222"/>
                    <a:pt x="14" y="274"/>
                  </a:cubicBezTo>
                  <a:cubicBezTo>
                    <a:pt x="1" y="304"/>
                    <a:pt x="317" y="794"/>
                    <a:pt x="855" y="1024"/>
                  </a:cubicBezTo>
                  <a:cubicBezTo>
                    <a:pt x="1245" y="1189"/>
                    <a:pt x="1809" y="1193"/>
                    <a:pt x="2169" y="90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73;p15">
              <a:extLst>
                <a:ext uri="{FF2B5EF4-FFF2-40B4-BE49-F238E27FC236}">
                  <a16:creationId xmlns:a16="http://schemas.microsoft.com/office/drawing/2014/main" id="{A451017D-AF76-4ED9-AA4F-B684B104247C}"/>
                </a:ext>
              </a:extLst>
            </p:cNvPr>
            <p:cNvSpPr/>
            <p:nvPr/>
          </p:nvSpPr>
          <p:spPr>
            <a:xfrm>
              <a:off x="1231662" y="2563833"/>
              <a:ext cx="301333" cy="374357"/>
            </a:xfrm>
            <a:custGeom>
              <a:avLst/>
              <a:gdLst/>
              <a:ahLst/>
              <a:cxnLst/>
              <a:rect l="l" t="t" r="r" b="b"/>
              <a:pathLst>
                <a:path w="1700" h="2112" extrusionOk="0">
                  <a:moveTo>
                    <a:pt x="612" y="2112"/>
                  </a:moveTo>
                  <a:cubicBezTo>
                    <a:pt x="612" y="2112"/>
                    <a:pt x="1392" y="1969"/>
                    <a:pt x="1548" y="1279"/>
                  </a:cubicBezTo>
                  <a:cubicBezTo>
                    <a:pt x="1700" y="585"/>
                    <a:pt x="1505" y="61"/>
                    <a:pt x="1453" y="30"/>
                  </a:cubicBezTo>
                  <a:cubicBezTo>
                    <a:pt x="1405" y="0"/>
                    <a:pt x="0" y="1192"/>
                    <a:pt x="612" y="211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74;p15">
              <a:extLst>
                <a:ext uri="{FF2B5EF4-FFF2-40B4-BE49-F238E27FC236}">
                  <a16:creationId xmlns:a16="http://schemas.microsoft.com/office/drawing/2014/main" id="{4B4A5E3C-BEED-42AC-A424-52F2072E4E1F}"/>
                </a:ext>
              </a:extLst>
            </p:cNvPr>
            <p:cNvSpPr/>
            <p:nvPr/>
          </p:nvSpPr>
          <p:spPr>
            <a:xfrm>
              <a:off x="1105634" y="3115624"/>
              <a:ext cx="395988" cy="195332"/>
            </a:xfrm>
            <a:custGeom>
              <a:avLst/>
              <a:gdLst/>
              <a:ahLst/>
              <a:cxnLst/>
              <a:rect l="l" t="t" r="r" b="b"/>
              <a:pathLst>
                <a:path w="2234" h="1102" extrusionOk="0">
                  <a:moveTo>
                    <a:pt x="2233" y="681"/>
                  </a:moveTo>
                  <a:cubicBezTo>
                    <a:pt x="2233" y="681"/>
                    <a:pt x="1812" y="0"/>
                    <a:pt x="1106" y="22"/>
                  </a:cubicBezTo>
                  <a:cubicBezTo>
                    <a:pt x="399" y="48"/>
                    <a:pt x="26" y="325"/>
                    <a:pt x="9" y="382"/>
                  </a:cubicBezTo>
                  <a:cubicBezTo>
                    <a:pt x="0" y="416"/>
                    <a:pt x="386" y="854"/>
                    <a:pt x="954" y="997"/>
                  </a:cubicBezTo>
                  <a:cubicBezTo>
                    <a:pt x="1366" y="1101"/>
                    <a:pt x="1925" y="1023"/>
                    <a:pt x="2233" y="68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75;p15">
              <a:extLst>
                <a:ext uri="{FF2B5EF4-FFF2-40B4-BE49-F238E27FC236}">
                  <a16:creationId xmlns:a16="http://schemas.microsoft.com/office/drawing/2014/main" id="{0950F600-6F92-4986-BFE1-875AC9F8372E}"/>
                </a:ext>
              </a:extLst>
            </p:cNvPr>
            <p:cNvSpPr/>
            <p:nvPr/>
          </p:nvSpPr>
          <p:spPr>
            <a:xfrm>
              <a:off x="773637" y="2418485"/>
              <a:ext cx="384289" cy="211462"/>
            </a:xfrm>
            <a:custGeom>
              <a:avLst/>
              <a:gdLst/>
              <a:ahLst/>
              <a:cxnLst/>
              <a:rect l="l" t="t" r="r" b="b"/>
              <a:pathLst>
                <a:path w="2168" h="1193" extrusionOk="0">
                  <a:moveTo>
                    <a:pt x="2168" y="902"/>
                  </a:moveTo>
                  <a:cubicBezTo>
                    <a:pt x="2168" y="902"/>
                    <a:pt x="1856" y="170"/>
                    <a:pt x="1153" y="83"/>
                  </a:cubicBezTo>
                  <a:cubicBezTo>
                    <a:pt x="447" y="1"/>
                    <a:pt x="39" y="222"/>
                    <a:pt x="13" y="274"/>
                  </a:cubicBezTo>
                  <a:cubicBezTo>
                    <a:pt x="0" y="304"/>
                    <a:pt x="317" y="798"/>
                    <a:pt x="854" y="1024"/>
                  </a:cubicBezTo>
                  <a:cubicBezTo>
                    <a:pt x="1244" y="1189"/>
                    <a:pt x="1812" y="1193"/>
                    <a:pt x="2168" y="90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76;p15">
              <a:extLst>
                <a:ext uri="{FF2B5EF4-FFF2-40B4-BE49-F238E27FC236}">
                  <a16:creationId xmlns:a16="http://schemas.microsoft.com/office/drawing/2014/main" id="{E518B74B-2F3C-45A1-B562-6B648C27CA77}"/>
                </a:ext>
              </a:extLst>
            </p:cNvPr>
            <p:cNvSpPr/>
            <p:nvPr/>
          </p:nvSpPr>
          <p:spPr>
            <a:xfrm>
              <a:off x="1062562" y="2197096"/>
              <a:ext cx="301334" cy="374535"/>
            </a:xfrm>
            <a:custGeom>
              <a:avLst/>
              <a:gdLst/>
              <a:ahLst/>
              <a:cxnLst/>
              <a:rect l="l" t="t" r="r" b="b"/>
              <a:pathLst>
                <a:path w="1700" h="2113" extrusionOk="0">
                  <a:moveTo>
                    <a:pt x="612" y="2112"/>
                  </a:moveTo>
                  <a:cubicBezTo>
                    <a:pt x="612" y="2112"/>
                    <a:pt x="1392" y="1974"/>
                    <a:pt x="1548" y="1280"/>
                  </a:cubicBezTo>
                  <a:cubicBezTo>
                    <a:pt x="1700" y="586"/>
                    <a:pt x="1505" y="62"/>
                    <a:pt x="1453" y="31"/>
                  </a:cubicBezTo>
                  <a:cubicBezTo>
                    <a:pt x="1405" y="1"/>
                    <a:pt x="0" y="1193"/>
                    <a:pt x="612" y="211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77;p15">
              <a:extLst>
                <a:ext uri="{FF2B5EF4-FFF2-40B4-BE49-F238E27FC236}">
                  <a16:creationId xmlns:a16="http://schemas.microsoft.com/office/drawing/2014/main" id="{3837DDD3-70BC-4949-9F5B-8BFD58DD6215}"/>
                </a:ext>
              </a:extLst>
            </p:cNvPr>
            <p:cNvSpPr/>
            <p:nvPr/>
          </p:nvSpPr>
          <p:spPr>
            <a:xfrm>
              <a:off x="665158" y="1930506"/>
              <a:ext cx="352206" cy="259143"/>
            </a:xfrm>
            <a:custGeom>
              <a:avLst/>
              <a:gdLst/>
              <a:ahLst/>
              <a:cxnLst/>
              <a:rect l="l" t="t" r="r" b="b"/>
              <a:pathLst>
                <a:path w="1987" h="1462" extrusionOk="0">
                  <a:moveTo>
                    <a:pt x="1987" y="1249"/>
                  </a:moveTo>
                  <a:cubicBezTo>
                    <a:pt x="1987" y="1249"/>
                    <a:pt x="1843" y="469"/>
                    <a:pt x="1176" y="235"/>
                  </a:cubicBezTo>
                  <a:cubicBezTo>
                    <a:pt x="508" y="0"/>
                    <a:pt x="57" y="126"/>
                    <a:pt x="22" y="170"/>
                  </a:cubicBezTo>
                  <a:cubicBezTo>
                    <a:pt x="1" y="196"/>
                    <a:pt x="205" y="746"/>
                    <a:pt x="681" y="1089"/>
                  </a:cubicBezTo>
                  <a:cubicBezTo>
                    <a:pt x="1024" y="1332"/>
                    <a:pt x="1575" y="1462"/>
                    <a:pt x="1987" y="124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78;p15">
              <a:extLst>
                <a:ext uri="{FF2B5EF4-FFF2-40B4-BE49-F238E27FC236}">
                  <a16:creationId xmlns:a16="http://schemas.microsoft.com/office/drawing/2014/main" id="{35057279-AD07-4D58-AD14-657C6CE0E49B}"/>
                </a:ext>
              </a:extLst>
            </p:cNvPr>
            <p:cNvSpPr/>
            <p:nvPr/>
          </p:nvSpPr>
          <p:spPr>
            <a:xfrm>
              <a:off x="961881" y="1813696"/>
              <a:ext cx="317464" cy="340679"/>
            </a:xfrm>
            <a:custGeom>
              <a:avLst/>
              <a:gdLst/>
              <a:ahLst/>
              <a:cxnLst/>
              <a:rect l="l" t="t" r="r" b="b"/>
              <a:pathLst>
                <a:path w="1791" h="1922" extrusionOk="0">
                  <a:moveTo>
                    <a:pt x="395" y="1886"/>
                  </a:moveTo>
                  <a:cubicBezTo>
                    <a:pt x="395" y="1886"/>
                    <a:pt x="1188" y="1921"/>
                    <a:pt x="1488" y="1279"/>
                  </a:cubicBezTo>
                  <a:cubicBezTo>
                    <a:pt x="1791" y="638"/>
                    <a:pt x="1709" y="83"/>
                    <a:pt x="1670" y="44"/>
                  </a:cubicBezTo>
                  <a:cubicBezTo>
                    <a:pt x="1626" y="0"/>
                    <a:pt x="0" y="859"/>
                    <a:pt x="395" y="188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79;p15">
              <a:extLst>
                <a:ext uri="{FF2B5EF4-FFF2-40B4-BE49-F238E27FC236}">
                  <a16:creationId xmlns:a16="http://schemas.microsoft.com/office/drawing/2014/main" id="{D0B0B4B7-50F6-40CE-AF2E-0880E89F1170}"/>
                </a:ext>
              </a:extLst>
            </p:cNvPr>
            <p:cNvSpPr/>
            <p:nvPr/>
          </p:nvSpPr>
          <p:spPr>
            <a:xfrm>
              <a:off x="848793" y="1345569"/>
              <a:ext cx="239294" cy="444549"/>
            </a:xfrm>
            <a:custGeom>
              <a:avLst/>
              <a:gdLst/>
              <a:ahLst/>
              <a:cxnLst/>
              <a:rect l="l" t="t" r="r" b="b"/>
              <a:pathLst>
                <a:path w="1350" h="2508" extrusionOk="0">
                  <a:moveTo>
                    <a:pt x="612" y="2507"/>
                  </a:moveTo>
                  <a:cubicBezTo>
                    <a:pt x="612" y="2507"/>
                    <a:pt x="1349" y="2013"/>
                    <a:pt x="1193" y="1237"/>
                  </a:cubicBezTo>
                  <a:cubicBezTo>
                    <a:pt x="1042" y="461"/>
                    <a:pt x="604" y="10"/>
                    <a:pt x="539" y="1"/>
                  </a:cubicBezTo>
                  <a:cubicBezTo>
                    <a:pt x="500" y="1"/>
                    <a:pt x="62" y="621"/>
                    <a:pt x="23" y="1302"/>
                  </a:cubicBezTo>
                  <a:cubicBezTo>
                    <a:pt x="1" y="1744"/>
                    <a:pt x="200" y="2243"/>
                    <a:pt x="612" y="250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80;p15">
              <a:extLst>
                <a:ext uri="{FF2B5EF4-FFF2-40B4-BE49-F238E27FC236}">
                  <a16:creationId xmlns:a16="http://schemas.microsoft.com/office/drawing/2014/main" id="{FE809745-32FC-4816-9C1D-66B8ABDC3CF3}"/>
                </a:ext>
              </a:extLst>
            </p:cNvPr>
            <p:cNvSpPr/>
            <p:nvPr/>
          </p:nvSpPr>
          <p:spPr>
            <a:xfrm>
              <a:off x="943447" y="1743681"/>
              <a:ext cx="657262" cy="1627178"/>
            </a:xfrm>
            <a:custGeom>
              <a:avLst/>
              <a:gdLst/>
              <a:ahLst/>
              <a:cxnLst/>
              <a:rect l="l" t="t" r="r" b="b"/>
              <a:pathLst>
                <a:path w="3708" h="9180" extrusionOk="0">
                  <a:moveTo>
                    <a:pt x="113" y="1"/>
                  </a:moveTo>
                  <a:lnTo>
                    <a:pt x="0" y="10"/>
                  </a:lnTo>
                  <a:cubicBezTo>
                    <a:pt x="391" y="4961"/>
                    <a:pt x="3603" y="9167"/>
                    <a:pt x="3616" y="9180"/>
                  </a:cubicBezTo>
                  <a:lnTo>
                    <a:pt x="3707" y="9110"/>
                  </a:lnTo>
                  <a:cubicBezTo>
                    <a:pt x="3699" y="9097"/>
                    <a:pt x="503" y="4918"/>
                    <a:pt x="11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81;p15">
              <a:extLst>
                <a:ext uri="{FF2B5EF4-FFF2-40B4-BE49-F238E27FC236}">
                  <a16:creationId xmlns:a16="http://schemas.microsoft.com/office/drawing/2014/main" id="{391C316B-DF3D-45C5-8E00-1B1F97D6E4CB}"/>
                </a:ext>
              </a:extLst>
            </p:cNvPr>
            <p:cNvSpPr/>
            <p:nvPr/>
          </p:nvSpPr>
          <p:spPr>
            <a:xfrm>
              <a:off x="3069965" y="3403839"/>
              <a:ext cx="768578" cy="913914"/>
            </a:xfrm>
            <a:custGeom>
              <a:avLst/>
              <a:gdLst/>
              <a:ahLst/>
              <a:cxnLst/>
              <a:rect l="l" t="t" r="r" b="b"/>
              <a:pathLst>
                <a:path w="4336" h="5156" extrusionOk="0">
                  <a:moveTo>
                    <a:pt x="581" y="4774"/>
                  </a:moveTo>
                  <a:cubicBezTo>
                    <a:pt x="581" y="4774"/>
                    <a:pt x="0" y="3776"/>
                    <a:pt x="482" y="2502"/>
                  </a:cubicBezTo>
                  <a:cubicBezTo>
                    <a:pt x="1427" y="0"/>
                    <a:pt x="4336" y="989"/>
                    <a:pt x="2753" y="3776"/>
                  </a:cubicBezTo>
                  <a:cubicBezTo>
                    <a:pt x="1969" y="5155"/>
                    <a:pt x="642" y="4748"/>
                    <a:pt x="581" y="477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82;p15">
              <a:extLst>
                <a:ext uri="{FF2B5EF4-FFF2-40B4-BE49-F238E27FC236}">
                  <a16:creationId xmlns:a16="http://schemas.microsoft.com/office/drawing/2014/main" id="{8E4AB4B9-F47D-4F8A-8260-A5F6921AE48F}"/>
                </a:ext>
              </a:extLst>
            </p:cNvPr>
            <p:cNvSpPr/>
            <p:nvPr/>
          </p:nvSpPr>
          <p:spPr>
            <a:xfrm>
              <a:off x="3182876" y="3684963"/>
              <a:ext cx="389075" cy="472910"/>
            </a:xfrm>
            <a:custGeom>
              <a:avLst/>
              <a:gdLst/>
              <a:ahLst/>
              <a:cxnLst/>
              <a:rect l="l" t="t" r="r" b="b"/>
              <a:pathLst>
                <a:path w="2195" h="2668" extrusionOk="0">
                  <a:moveTo>
                    <a:pt x="239" y="2667"/>
                  </a:moveTo>
                  <a:cubicBezTo>
                    <a:pt x="239" y="2667"/>
                    <a:pt x="287" y="2542"/>
                    <a:pt x="404" y="2294"/>
                  </a:cubicBezTo>
                  <a:cubicBezTo>
                    <a:pt x="386" y="2299"/>
                    <a:pt x="334" y="2286"/>
                    <a:pt x="226" y="2130"/>
                  </a:cubicBezTo>
                  <a:cubicBezTo>
                    <a:pt x="105" y="1948"/>
                    <a:pt x="1" y="1592"/>
                    <a:pt x="1" y="1592"/>
                  </a:cubicBezTo>
                  <a:lnTo>
                    <a:pt x="404" y="2290"/>
                  </a:lnTo>
                  <a:cubicBezTo>
                    <a:pt x="469" y="2160"/>
                    <a:pt x="547" y="1995"/>
                    <a:pt x="655" y="1796"/>
                  </a:cubicBezTo>
                  <a:cubicBezTo>
                    <a:pt x="621" y="1774"/>
                    <a:pt x="573" y="1692"/>
                    <a:pt x="521" y="1488"/>
                  </a:cubicBezTo>
                  <a:cubicBezTo>
                    <a:pt x="438" y="1176"/>
                    <a:pt x="473" y="617"/>
                    <a:pt x="473" y="617"/>
                  </a:cubicBezTo>
                  <a:lnTo>
                    <a:pt x="681" y="1753"/>
                  </a:lnTo>
                  <a:cubicBezTo>
                    <a:pt x="759" y="1609"/>
                    <a:pt x="850" y="1445"/>
                    <a:pt x="954" y="1263"/>
                  </a:cubicBezTo>
                  <a:cubicBezTo>
                    <a:pt x="976" y="1228"/>
                    <a:pt x="998" y="1189"/>
                    <a:pt x="1019" y="1154"/>
                  </a:cubicBezTo>
                  <a:cubicBezTo>
                    <a:pt x="989" y="1111"/>
                    <a:pt x="954" y="1028"/>
                    <a:pt x="911" y="872"/>
                  </a:cubicBezTo>
                  <a:cubicBezTo>
                    <a:pt x="829" y="560"/>
                    <a:pt x="868" y="1"/>
                    <a:pt x="868" y="1"/>
                  </a:cubicBezTo>
                  <a:lnTo>
                    <a:pt x="1063" y="1085"/>
                  </a:lnTo>
                  <a:cubicBezTo>
                    <a:pt x="1553" y="287"/>
                    <a:pt x="1848" y="70"/>
                    <a:pt x="1848" y="70"/>
                  </a:cubicBezTo>
                  <a:cubicBezTo>
                    <a:pt x="1848" y="70"/>
                    <a:pt x="1531" y="526"/>
                    <a:pt x="1102" y="1215"/>
                  </a:cubicBezTo>
                  <a:lnTo>
                    <a:pt x="2194" y="877"/>
                  </a:lnTo>
                  <a:cubicBezTo>
                    <a:pt x="2194" y="877"/>
                    <a:pt x="1713" y="1167"/>
                    <a:pt x="1401" y="1237"/>
                  </a:cubicBezTo>
                  <a:cubicBezTo>
                    <a:pt x="1206" y="1280"/>
                    <a:pt x="1111" y="1276"/>
                    <a:pt x="1072" y="1263"/>
                  </a:cubicBezTo>
                  <a:cubicBezTo>
                    <a:pt x="967" y="1427"/>
                    <a:pt x="855" y="1609"/>
                    <a:pt x="742" y="1796"/>
                  </a:cubicBezTo>
                  <a:lnTo>
                    <a:pt x="1874" y="1605"/>
                  </a:lnTo>
                  <a:cubicBezTo>
                    <a:pt x="1874" y="1605"/>
                    <a:pt x="1358" y="1831"/>
                    <a:pt x="1037" y="1861"/>
                  </a:cubicBezTo>
                  <a:cubicBezTo>
                    <a:pt x="850" y="1878"/>
                    <a:pt x="759" y="1861"/>
                    <a:pt x="716" y="1844"/>
                  </a:cubicBezTo>
                  <a:cubicBezTo>
                    <a:pt x="629" y="1987"/>
                    <a:pt x="543" y="2138"/>
                    <a:pt x="452" y="2290"/>
                  </a:cubicBezTo>
                  <a:lnTo>
                    <a:pt x="1245" y="2446"/>
                  </a:lnTo>
                  <a:cubicBezTo>
                    <a:pt x="1245" y="2446"/>
                    <a:pt x="868" y="2464"/>
                    <a:pt x="660" y="2407"/>
                  </a:cubicBezTo>
                  <a:cubicBezTo>
                    <a:pt x="495" y="2360"/>
                    <a:pt x="452" y="2320"/>
                    <a:pt x="447" y="2299"/>
                  </a:cubicBezTo>
                  <a:cubicBezTo>
                    <a:pt x="378" y="2420"/>
                    <a:pt x="308" y="2542"/>
                    <a:pt x="239" y="2667"/>
                  </a:cubicBezTo>
                  <a:close/>
                </a:path>
              </a:pathLst>
            </a:custGeom>
            <a:solidFill>
              <a:srgbClr val="0068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83;p15">
              <a:extLst>
                <a:ext uri="{FF2B5EF4-FFF2-40B4-BE49-F238E27FC236}">
                  <a16:creationId xmlns:a16="http://schemas.microsoft.com/office/drawing/2014/main" id="{AB9E7C51-F7B4-4005-8A9E-51EC1139568F}"/>
                </a:ext>
              </a:extLst>
            </p:cNvPr>
            <p:cNvSpPr/>
            <p:nvPr/>
          </p:nvSpPr>
          <p:spPr>
            <a:xfrm>
              <a:off x="304800" y="3064752"/>
              <a:ext cx="835580" cy="915509"/>
            </a:xfrm>
            <a:custGeom>
              <a:avLst/>
              <a:gdLst/>
              <a:ahLst/>
              <a:cxnLst/>
              <a:rect l="l" t="t" r="r" b="b"/>
              <a:pathLst>
                <a:path w="4714" h="5165" extrusionOk="0">
                  <a:moveTo>
                    <a:pt x="3677" y="5165"/>
                  </a:moveTo>
                  <a:cubicBezTo>
                    <a:pt x="3677" y="5165"/>
                    <a:pt x="2519" y="5152"/>
                    <a:pt x="1670" y="4090"/>
                  </a:cubicBezTo>
                  <a:cubicBezTo>
                    <a:pt x="0" y="2000"/>
                    <a:pt x="2337" y="1"/>
                    <a:pt x="3928" y="2789"/>
                  </a:cubicBezTo>
                  <a:cubicBezTo>
                    <a:pt x="4713" y="4163"/>
                    <a:pt x="3681" y="5095"/>
                    <a:pt x="3677" y="516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84;p15">
              <a:extLst>
                <a:ext uri="{FF2B5EF4-FFF2-40B4-BE49-F238E27FC236}">
                  <a16:creationId xmlns:a16="http://schemas.microsoft.com/office/drawing/2014/main" id="{2DD70C29-6E33-4484-BABA-67815311A59A}"/>
                </a:ext>
              </a:extLst>
            </p:cNvPr>
            <p:cNvSpPr/>
            <p:nvPr/>
          </p:nvSpPr>
          <p:spPr>
            <a:xfrm>
              <a:off x="554551" y="3407561"/>
              <a:ext cx="406800" cy="479823"/>
            </a:xfrm>
            <a:custGeom>
              <a:avLst/>
              <a:gdLst/>
              <a:ahLst/>
              <a:cxnLst/>
              <a:rect l="l" t="t" r="r" b="b"/>
              <a:pathLst>
                <a:path w="2295" h="2707" extrusionOk="0">
                  <a:moveTo>
                    <a:pt x="1969" y="2706"/>
                  </a:moveTo>
                  <a:cubicBezTo>
                    <a:pt x="1969" y="2706"/>
                    <a:pt x="1886" y="2606"/>
                    <a:pt x="1735" y="2377"/>
                  </a:cubicBezTo>
                  <a:cubicBezTo>
                    <a:pt x="1730" y="2394"/>
                    <a:pt x="1691" y="2433"/>
                    <a:pt x="1501" y="2446"/>
                  </a:cubicBezTo>
                  <a:cubicBezTo>
                    <a:pt x="1284" y="2459"/>
                    <a:pt x="924" y="2364"/>
                    <a:pt x="924" y="2364"/>
                  </a:cubicBezTo>
                  <a:lnTo>
                    <a:pt x="1730" y="2372"/>
                  </a:lnTo>
                  <a:cubicBezTo>
                    <a:pt x="1652" y="2255"/>
                    <a:pt x="1553" y="2104"/>
                    <a:pt x="1436" y="1908"/>
                  </a:cubicBezTo>
                  <a:cubicBezTo>
                    <a:pt x="1397" y="1921"/>
                    <a:pt x="1301" y="1926"/>
                    <a:pt x="1097" y="1865"/>
                  </a:cubicBezTo>
                  <a:cubicBezTo>
                    <a:pt x="790" y="1778"/>
                    <a:pt x="330" y="1462"/>
                    <a:pt x="330" y="1462"/>
                  </a:cubicBezTo>
                  <a:lnTo>
                    <a:pt x="1410" y="1865"/>
                  </a:lnTo>
                  <a:cubicBezTo>
                    <a:pt x="1323" y="1722"/>
                    <a:pt x="1232" y="1562"/>
                    <a:pt x="1128" y="1379"/>
                  </a:cubicBezTo>
                  <a:cubicBezTo>
                    <a:pt x="1110" y="1340"/>
                    <a:pt x="1089" y="1301"/>
                    <a:pt x="1067" y="1262"/>
                  </a:cubicBezTo>
                  <a:cubicBezTo>
                    <a:pt x="1015" y="1267"/>
                    <a:pt x="924" y="1258"/>
                    <a:pt x="772" y="1215"/>
                  </a:cubicBezTo>
                  <a:cubicBezTo>
                    <a:pt x="460" y="1124"/>
                    <a:pt x="0" y="807"/>
                    <a:pt x="0" y="807"/>
                  </a:cubicBezTo>
                  <a:lnTo>
                    <a:pt x="1028" y="1193"/>
                  </a:lnTo>
                  <a:cubicBezTo>
                    <a:pt x="594" y="365"/>
                    <a:pt x="560" y="1"/>
                    <a:pt x="560" y="1"/>
                  </a:cubicBezTo>
                  <a:cubicBezTo>
                    <a:pt x="560" y="1"/>
                    <a:pt x="790" y="508"/>
                    <a:pt x="1158" y="1228"/>
                  </a:cubicBezTo>
                  <a:lnTo>
                    <a:pt x="1431" y="113"/>
                  </a:lnTo>
                  <a:cubicBezTo>
                    <a:pt x="1431" y="113"/>
                    <a:pt x="1431" y="673"/>
                    <a:pt x="1331" y="981"/>
                  </a:cubicBezTo>
                  <a:cubicBezTo>
                    <a:pt x="1271" y="1171"/>
                    <a:pt x="1219" y="1249"/>
                    <a:pt x="1184" y="1280"/>
                  </a:cubicBezTo>
                  <a:cubicBezTo>
                    <a:pt x="1275" y="1453"/>
                    <a:pt x="1375" y="1640"/>
                    <a:pt x="1479" y="1830"/>
                  </a:cubicBezTo>
                  <a:lnTo>
                    <a:pt x="1891" y="764"/>
                  </a:lnTo>
                  <a:cubicBezTo>
                    <a:pt x="1891" y="764"/>
                    <a:pt x="1821" y="1319"/>
                    <a:pt x="1683" y="1609"/>
                  </a:cubicBezTo>
                  <a:cubicBezTo>
                    <a:pt x="1605" y="1778"/>
                    <a:pt x="1544" y="1852"/>
                    <a:pt x="1505" y="1882"/>
                  </a:cubicBezTo>
                  <a:cubicBezTo>
                    <a:pt x="1583" y="2030"/>
                    <a:pt x="1670" y="2182"/>
                    <a:pt x="1756" y="2333"/>
                  </a:cubicBezTo>
                  <a:lnTo>
                    <a:pt x="2294" y="1735"/>
                  </a:lnTo>
                  <a:cubicBezTo>
                    <a:pt x="2294" y="1735"/>
                    <a:pt x="2116" y="2064"/>
                    <a:pt x="1960" y="2216"/>
                  </a:cubicBezTo>
                  <a:cubicBezTo>
                    <a:pt x="1839" y="2333"/>
                    <a:pt x="1782" y="2346"/>
                    <a:pt x="1761" y="2342"/>
                  </a:cubicBezTo>
                  <a:cubicBezTo>
                    <a:pt x="1830" y="2463"/>
                    <a:pt x="1899" y="2585"/>
                    <a:pt x="1969" y="2706"/>
                  </a:cubicBezTo>
                  <a:close/>
                </a:path>
              </a:pathLst>
            </a:custGeom>
            <a:solidFill>
              <a:srgbClr val="0068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85;p15">
              <a:extLst>
                <a:ext uri="{FF2B5EF4-FFF2-40B4-BE49-F238E27FC236}">
                  <a16:creationId xmlns:a16="http://schemas.microsoft.com/office/drawing/2014/main" id="{BDDEB7D6-0DAF-4F28-BD32-BA56F850329C}"/>
                </a:ext>
              </a:extLst>
            </p:cNvPr>
            <p:cNvSpPr/>
            <p:nvPr/>
          </p:nvSpPr>
          <p:spPr>
            <a:xfrm>
              <a:off x="580607" y="4206798"/>
              <a:ext cx="3327254" cy="523604"/>
            </a:xfrm>
            <a:custGeom>
              <a:avLst/>
              <a:gdLst/>
              <a:ahLst/>
              <a:cxnLst/>
              <a:rect l="l" t="t" r="r" b="b"/>
              <a:pathLst>
                <a:path w="18771" h="2954" extrusionOk="0">
                  <a:moveTo>
                    <a:pt x="9383" y="1"/>
                  </a:moveTo>
                  <a:cubicBezTo>
                    <a:pt x="4202" y="1"/>
                    <a:pt x="1" y="660"/>
                    <a:pt x="1" y="1475"/>
                  </a:cubicBezTo>
                  <a:cubicBezTo>
                    <a:pt x="1" y="2290"/>
                    <a:pt x="4202" y="2953"/>
                    <a:pt x="9383" y="2953"/>
                  </a:cubicBezTo>
                  <a:cubicBezTo>
                    <a:pt x="14569" y="2953"/>
                    <a:pt x="18770" y="2290"/>
                    <a:pt x="18770" y="1475"/>
                  </a:cubicBezTo>
                  <a:cubicBezTo>
                    <a:pt x="18770" y="660"/>
                    <a:pt x="14569" y="1"/>
                    <a:pt x="93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86;p15">
              <a:extLst>
                <a:ext uri="{FF2B5EF4-FFF2-40B4-BE49-F238E27FC236}">
                  <a16:creationId xmlns:a16="http://schemas.microsoft.com/office/drawing/2014/main" id="{0D151458-C5CE-4A6E-B1EF-7C0298724196}"/>
                </a:ext>
              </a:extLst>
            </p:cNvPr>
            <p:cNvSpPr/>
            <p:nvPr/>
          </p:nvSpPr>
          <p:spPr>
            <a:xfrm>
              <a:off x="1517573" y="1245775"/>
              <a:ext cx="1740112" cy="2987414"/>
            </a:xfrm>
            <a:custGeom>
              <a:avLst/>
              <a:gdLst/>
              <a:ahLst/>
              <a:cxnLst/>
              <a:rect l="l" t="t" r="r" b="b"/>
              <a:pathLst>
                <a:path w="9817" h="16854" extrusionOk="0">
                  <a:moveTo>
                    <a:pt x="724" y="0"/>
                  </a:moveTo>
                  <a:cubicBezTo>
                    <a:pt x="325" y="0"/>
                    <a:pt x="0" y="343"/>
                    <a:pt x="0" y="763"/>
                  </a:cubicBezTo>
                  <a:lnTo>
                    <a:pt x="0" y="16090"/>
                  </a:lnTo>
                  <a:cubicBezTo>
                    <a:pt x="0" y="16511"/>
                    <a:pt x="325" y="16853"/>
                    <a:pt x="724" y="16853"/>
                  </a:cubicBezTo>
                  <a:lnTo>
                    <a:pt x="9088" y="16853"/>
                  </a:lnTo>
                  <a:cubicBezTo>
                    <a:pt x="9491" y="16853"/>
                    <a:pt x="9816" y="16511"/>
                    <a:pt x="9816" y="16090"/>
                  </a:cubicBezTo>
                  <a:lnTo>
                    <a:pt x="9816" y="763"/>
                  </a:lnTo>
                  <a:cubicBezTo>
                    <a:pt x="9816" y="343"/>
                    <a:pt x="9491" y="0"/>
                    <a:pt x="90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87;p15">
              <a:extLst>
                <a:ext uri="{FF2B5EF4-FFF2-40B4-BE49-F238E27FC236}">
                  <a16:creationId xmlns:a16="http://schemas.microsoft.com/office/drawing/2014/main" id="{3876FF98-4B33-48C5-90A6-721C3239B2E5}"/>
                </a:ext>
              </a:extLst>
            </p:cNvPr>
            <p:cNvSpPr/>
            <p:nvPr/>
          </p:nvSpPr>
          <p:spPr>
            <a:xfrm>
              <a:off x="1648209" y="1577062"/>
              <a:ext cx="1478838" cy="2347887"/>
            </a:xfrm>
            <a:custGeom>
              <a:avLst/>
              <a:gdLst/>
              <a:ahLst/>
              <a:cxnLst/>
              <a:rect l="l" t="t" r="r" b="b"/>
              <a:pathLst>
                <a:path w="8343" h="13246" extrusionOk="0">
                  <a:moveTo>
                    <a:pt x="0" y="0"/>
                  </a:moveTo>
                  <a:lnTo>
                    <a:pt x="0" y="13246"/>
                  </a:lnTo>
                  <a:lnTo>
                    <a:pt x="8342" y="13246"/>
                  </a:lnTo>
                  <a:lnTo>
                    <a:pt x="83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88;p15">
              <a:extLst>
                <a:ext uri="{FF2B5EF4-FFF2-40B4-BE49-F238E27FC236}">
                  <a16:creationId xmlns:a16="http://schemas.microsoft.com/office/drawing/2014/main" id="{D779EDFB-18D8-4A39-A293-DA3068F69BC7}"/>
                </a:ext>
              </a:extLst>
            </p:cNvPr>
            <p:cNvSpPr/>
            <p:nvPr/>
          </p:nvSpPr>
          <p:spPr>
            <a:xfrm>
              <a:off x="2132999" y="1367194"/>
              <a:ext cx="508190" cy="106174"/>
            </a:xfrm>
            <a:custGeom>
              <a:avLst/>
              <a:gdLst/>
              <a:ahLst/>
              <a:cxnLst/>
              <a:rect l="l" t="t" r="r" b="b"/>
              <a:pathLst>
                <a:path w="2867" h="599" extrusionOk="0">
                  <a:moveTo>
                    <a:pt x="300" y="0"/>
                  </a:moveTo>
                  <a:cubicBezTo>
                    <a:pt x="135" y="0"/>
                    <a:pt x="1" y="135"/>
                    <a:pt x="1" y="300"/>
                  </a:cubicBezTo>
                  <a:cubicBezTo>
                    <a:pt x="1" y="464"/>
                    <a:pt x="135" y="599"/>
                    <a:pt x="300" y="599"/>
                  </a:cubicBezTo>
                  <a:lnTo>
                    <a:pt x="2568" y="599"/>
                  </a:lnTo>
                  <a:cubicBezTo>
                    <a:pt x="2732" y="599"/>
                    <a:pt x="2867" y="464"/>
                    <a:pt x="2867" y="300"/>
                  </a:cubicBezTo>
                  <a:cubicBezTo>
                    <a:pt x="2867" y="135"/>
                    <a:pt x="2732" y="0"/>
                    <a:pt x="2568" y="0"/>
                  </a:cubicBezTo>
                  <a:close/>
                </a:path>
              </a:pathLst>
            </a:custGeom>
            <a:solidFill>
              <a:srgbClr val="E1DC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89;p15">
              <a:extLst>
                <a:ext uri="{FF2B5EF4-FFF2-40B4-BE49-F238E27FC236}">
                  <a16:creationId xmlns:a16="http://schemas.microsoft.com/office/drawing/2014/main" id="{AA5E84CE-3CEB-4436-AE62-5E65B01BC2D5}"/>
                </a:ext>
              </a:extLst>
            </p:cNvPr>
            <p:cNvSpPr/>
            <p:nvPr/>
          </p:nvSpPr>
          <p:spPr>
            <a:xfrm>
              <a:off x="2294478" y="3980090"/>
              <a:ext cx="186118" cy="186292"/>
            </a:xfrm>
            <a:custGeom>
              <a:avLst/>
              <a:gdLst/>
              <a:ahLst/>
              <a:cxnLst/>
              <a:rect l="l" t="t" r="r" b="b"/>
              <a:pathLst>
                <a:path w="1050" h="1051" extrusionOk="0">
                  <a:moveTo>
                    <a:pt x="525" y="1"/>
                  </a:moveTo>
                  <a:cubicBezTo>
                    <a:pt x="235" y="1"/>
                    <a:pt x="0" y="235"/>
                    <a:pt x="0" y="525"/>
                  </a:cubicBezTo>
                  <a:cubicBezTo>
                    <a:pt x="0" y="816"/>
                    <a:pt x="235" y="1050"/>
                    <a:pt x="525" y="1050"/>
                  </a:cubicBezTo>
                  <a:cubicBezTo>
                    <a:pt x="816" y="1050"/>
                    <a:pt x="1050" y="816"/>
                    <a:pt x="1050" y="525"/>
                  </a:cubicBezTo>
                  <a:cubicBezTo>
                    <a:pt x="1050" y="235"/>
                    <a:pt x="816" y="1"/>
                    <a:pt x="525" y="1"/>
                  </a:cubicBezTo>
                  <a:close/>
                </a:path>
              </a:pathLst>
            </a:custGeom>
            <a:solidFill>
              <a:srgbClr val="8F94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90;p15">
              <a:extLst>
                <a:ext uri="{FF2B5EF4-FFF2-40B4-BE49-F238E27FC236}">
                  <a16:creationId xmlns:a16="http://schemas.microsoft.com/office/drawing/2014/main" id="{23C5D6FB-FE80-4DAB-B589-D930034ECA0B}"/>
                </a:ext>
              </a:extLst>
            </p:cNvPr>
            <p:cNvSpPr/>
            <p:nvPr/>
          </p:nvSpPr>
          <p:spPr>
            <a:xfrm>
              <a:off x="2304404" y="3990194"/>
              <a:ext cx="166265" cy="166972"/>
            </a:xfrm>
            <a:custGeom>
              <a:avLst/>
              <a:gdLst/>
              <a:ahLst/>
              <a:cxnLst/>
              <a:rect l="l" t="t" r="r" b="b"/>
              <a:pathLst>
                <a:path w="938" h="942" extrusionOk="0">
                  <a:moveTo>
                    <a:pt x="469" y="0"/>
                  </a:moveTo>
                  <a:cubicBezTo>
                    <a:pt x="209" y="0"/>
                    <a:pt x="1" y="213"/>
                    <a:pt x="1" y="468"/>
                  </a:cubicBezTo>
                  <a:cubicBezTo>
                    <a:pt x="1" y="729"/>
                    <a:pt x="209" y="941"/>
                    <a:pt x="469" y="941"/>
                  </a:cubicBezTo>
                  <a:cubicBezTo>
                    <a:pt x="729" y="941"/>
                    <a:pt x="937" y="729"/>
                    <a:pt x="937" y="468"/>
                  </a:cubicBezTo>
                  <a:cubicBezTo>
                    <a:pt x="937" y="213"/>
                    <a:pt x="729" y="0"/>
                    <a:pt x="469" y="0"/>
                  </a:cubicBezTo>
                  <a:close/>
                </a:path>
              </a:pathLst>
            </a:custGeom>
            <a:solidFill>
              <a:srgbClr val="98A4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91;p15">
              <a:extLst>
                <a:ext uri="{FF2B5EF4-FFF2-40B4-BE49-F238E27FC236}">
                  <a16:creationId xmlns:a16="http://schemas.microsoft.com/office/drawing/2014/main" id="{80DBB515-0471-403F-8B69-1A634E245607}"/>
                </a:ext>
              </a:extLst>
            </p:cNvPr>
            <p:cNvSpPr/>
            <p:nvPr/>
          </p:nvSpPr>
          <p:spPr>
            <a:xfrm>
              <a:off x="2171464" y="1383324"/>
              <a:ext cx="425944" cy="74801"/>
            </a:xfrm>
            <a:custGeom>
              <a:avLst/>
              <a:gdLst/>
              <a:ahLst/>
              <a:cxnLst/>
              <a:rect l="l" t="t" r="r" b="b"/>
              <a:pathLst>
                <a:path w="2403" h="422" extrusionOk="0">
                  <a:moveTo>
                    <a:pt x="252" y="0"/>
                  </a:moveTo>
                  <a:cubicBezTo>
                    <a:pt x="114" y="0"/>
                    <a:pt x="1" y="91"/>
                    <a:pt x="1" y="209"/>
                  </a:cubicBezTo>
                  <a:cubicBezTo>
                    <a:pt x="1" y="326"/>
                    <a:pt x="114" y="421"/>
                    <a:pt x="252" y="421"/>
                  </a:cubicBezTo>
                  <a:lnTo>
                    <a:pt x="2151" y="421"/>
                  </a:lnTo>
                  <a:cubicBezTo>
                    <a:pt x="2290" y="421"/>
                    <a:pt x="2403" y="326"/>
                    <a:pt x="2403" y="209"/>
                  </a:cubicBezTo>
                  <a:cubicBezTo>
                    <a:pt x="2403" y="91"/>
                    <a:pt x="2290" y="0"/>
                    <a:pt x="2151" y="0"/>
                  </a:cubicBezTo>
                  <a:close/>
                </a:path>
              </a:pathLst>
            </a:custGeom>
            <a:solidFill>
              <a:srgbClr val="1C24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92;p15">
              <a:extLst>
                <a:ext uri="{FF2B5EF4-FFF2-40B4-BE49-F238E27FC236}">
                  <a16:creationId xmlns:a16="http://schemas.microsoft.com/office/drawing/2014/main" id="{FA761C9E-0EFC-4185-85FB-A920F83A495C}"/>
                </a:ext>
              </a:extLst>
            </p:cNvPr>
            <p:cNvSpPr/>
            <p:nvPr/>
          </p:nvSpPr>
          <p:spPr>
            <a:xfrm>
              <a:off x="1337660" y="1607727"/>
              <a:ext cx="2123692" cy="284490"/>
            </a:xfrm>
            <a:custGeom>
              <a:avLst/>
              <a:gdLst/>
              <a:ahLst/>
              <a:cxnLst/>
              <a:rect l="l" t="t" r="r" b="b"/>
              <a:pathLst>
                <a:path w="11981" h="1605" extrusionOk="0">
                  <a:moveTo>
                    <a:pt x="2671" y="0"/>
                  </a:moveTo>
                  <a:lnTo>
                    <a:pt x="1" y="1605"/>
                  </a:lnTo>
                  <a:lnTo>
                    <a:pt x="11980" y="1605"/>
                  </a:lnTo>
                  <a:lnTo>
                    <a:pt x="92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93;p15">
              <a:extLst>
                <a:ext uri="{FF2B5EF4-FFF2-40B4-BE49-F238E27FC236}">
                  <a16:creationId xmlns:a16="http://schemas.microsoft.com/office/drawing/2014/main" id="{B2787515-5CFE-4285-AFCC-BE9DFF04B042}"/>
                </a:ext>
              </a:extLst>
            </p:cNvPr>
            <p:cNvSpPr/>
            <p:nvPr/>
          </p:nvSpPr>
          <p:spPr>
            <a:xfrm>
              <a:off x="1337660" y="1892042"/>
              <a:ext cx="302929" cy="270665"/>
            </a:xfrm>
            <a:custGeom>
              <a:avLst/>
              <a:gdLst/>
              <a:ahLst/>
              <a:cxnLst/>
              <a:rect l="l" t="t" r="r" b="b"/>
              <a:pathLst>
                <a:path w="1709" h="1527" extrusionOk="0">
                  <a:moveTo>
                    <a:pt x="1" y="1"/>
                  </a:moveTo>
                  <a:lnTo>
                    <a:pt x="1" y="673"/>
                  </a:lnTo>
                  <a:cubicBezTo>
                    <a:pt x="1" y="1145"/>
                    <a:pt x="382" y="1527"/>
                    <a:pt x="855" y="1527"/>
                  </a:cubicBezTo>
                  <a:cubicBezTo>
                    <a:pt x="1327" y="1527"/>
                    <a:pt x="1709" y="1145"/>
                    <a:pt x="1709" y="673"/>
                  </a:cubicBezTo>
                  <a:lnTo>
                    <a:pt x="170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94;p15">
              <a:extLst>
                <a:ext uri="{FF2B5EF4-FFF2-40B4-BE49-F238E27FC236}">
                  <a16:creationId xmlns:a16="http://schemas.microsoft.com/office/drawing/2014/main" id="{C6FF82E5-F45B-43C1-B537-0F5BD097A9F7}"/>
                </a:ext>
              </a:extLst>
            </p:cNvPr>
            <p:cNvSpPr/>
            <p:nvPr/>
          </p:nvSpPr>
          <p:spPr>
            <a:xfrm>
              <a:off x="1640410" y="1892042"/>
              <a:ext cx="303815" cy="270665"/>
            </a:xfrm>
            <a:custGeom>
              <a:avLst/>
              <a:gdLst/>
              <a:ahLst/>
              <a:cxnLst/>
              <a:rect l="l" t="t" r="r" b="b"/>
              <a:pathLst>
                <a:path w="1714" h="1527" extrusionOk="0">
                  <a:moveTo>
                    <a:pt x="1" y="1"/>
                  </a:moveTo>
                  <a:lnTo>
                    <a:pt x="1" y="673"/>
                  </a:lnTo>
                  <a:cubicBezTo>
                    <a:pt x="1" y="1145"/>
                    <a:pt x="387" y="1527"/>
                    <a:pt x="859" y="1527"/>
                  </a:cubicBezTo>
                  <a:cubicBezTo>
                    <a:pt x="1332" y="1527"/>
                    <a:pt x="1713" y="1145"/>
                    <a:pt x="1713" y="673"/>
                  </a:cubicBezTo>
                  <a:lnTo>
                    <a:pt x="1713" y="1"/>
                  </a:lnTo>
                  <a:close/>
                </a:path>
              </a:pathLst>
            </a:custGeom>
            <a:solidFill>
              <a:srgbClr val="FFE0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95;p15">
              <a:extLst>
                <a:ext uri="{FF2B5EF4-FFF2-40B4-BE49-F238E27FC236}">
                  <a16:creationId xmlns:a16="http://schemas.microsoft.com/office/drawing/2014/main" id="{3E79B648-D796-492B-8993-969F4C8EE2BB}"/>
                </a:ext>
              </a:extLst>
            </p:cNvPr>
            <p:cNvSpPr/>
            <p:nvPr/>
          </p:nvSpPr>
          <p:spPr>
            <a:xfrm>
              <a:off x="1944047" y="1892042"/>
              <a:ext cx="303638" cy="270665"/>
            </a:xfrm>
            <a:custGeom>
              <a:avLst/>
              <a:gdLst/>
              <a:ahLst/>
              <a:cxnLst/>
              <a:rect l="l" t="t" r="r" b="b"/>
              <a:pathLst>
                <a:path w="1713" h="1527" extrusionOk="0">
                  <a:moveTo>
                    <a:pt x="0" y="1"/>
                  </a:moveTo>
                  <a:lnTo>
                    <a:pt x="0" y="673"/>
                  </a:lnTo>
                  <a:cubicBezTo>
                    <a:pt x="0" y="1145"/>
                    <a:pt x="386" y="1527"/>
                    <a:pt x="859" y="1527"/>
                  </a:cubicBezTo>
                  <a:cubicBezTo>
                    <a:pt x="1331" y="1527"/>
                    <a:pt x="1713" y="1145"/>
                    <a:pt x="1713" y="673"/>
                  </a:cubicBezTo>
                  <a:lnTo>
                    <a:pt x="171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96;p15">
              <a:extLst>
                <a:ext uri="{FF2B5EF4-FFF2-40B4-BE49-F238E27FC236}">
                  <a16:creationId xmlns:a16="http://schemas.microsoft.com/office/drawing/2014/main" id="{6DF28863-8789-41C3-8AE6-FC1ED8B621EF}"/>
                </a:ext>
              </a:extLst>
            </p:cNvPr>
            <p:cNvSpPr/>
            <p:nvPr/>
          </p:nvSpPr>
          <p:spPr>
            <a:xfrm>
              <a:off x="2247683" y="1892042"/>
              <a:ext cx="303638" cy="270665"/>
            </a:xfrm>
            <a:custGeom>
              <a:avLst/>
              <a:gdLst/>
              <a:ahLst/>
              <a:cxnLst/>
              <a:rect l="l" t="t" r="r" b="b"/>
              <a:pathLst>
                <a:path w="1713" h="1527" extrusionOk="0">
                  <a:moveTo>
                    <a:pt x="0" y="1"/>
                  </a:moveTo>
                  <a:lnTo>
                    <a:pt x="0" y="673"/>
                  </a:lnTo>
                  <a:cubicBezTo>
                    <a:pt x="0" y="1145"/>
                    <a:pt x="382" y="1527"/>
                    <a:pt x="854" y="1527"/>
                  </a:cubicBezTo>
                  <a:cubicBezTo>
                    <a:pt x="1327" y="1527"/>
                    <a:pt x="1713" y="1145"/>
                    <a:pt x="1713" y="673"/>
                  </a:cubicBezTo>
                  <a:lnTo>
                    <a:pt x="1713" y="1"/>
                  </a:lnTo>
                  <a:close/>
                </a:path>
              </a:pathLst>
            </a:custGeom>
            <a:solidFill>
              <a:srgbClr val="FFE0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97;p15">
              <a:extLst>
                <a:ext uri="{FF2B5EF4-FFF2-40B4-BE49-F238E27FC236}">
                  <a16:creationId xmlns:a16="http://schemas.microsoft.com/office/drawing/2014/main" id="{36AA3B97-0A74-4EAC-ABB0-48B43806962E}"/>
                </a:ext>
              </a:extLst>
            </p:cNvPr>
            <p:cNvSpPr/>
            <p:nvPr/>
          </p:nvSpPr>
          <p:spPr>
            <a:xfrm>
              <a:off x="2551142" y="1892042"/>
              <a:ext cx="303815" cy="270665"/>
            </a:xfrm>
            <a:custGeom>
              <a:avLst/>
              <a:gdLst/>
              <a:ahLst/>
              <a:cxnLst/>
              <a:rect l="l" t="t" r="r" b="b"/>
              <a:pathLst>
                <a:path w="1714" h="1527" extrusionOk="0">
                  <a:moveTo>
                    <a:pt x="1" y="1"/>
                  </a:moveTo>
                  <a:lnTo>
                    <a:pt x="1" y="673"/>
                  </a:lnTo>
                  <a:cubicBezTo>
                    <a:pt x="1" y="1145"/>
                    <a:pt x="382" y="1527"/>
                    <a:pt x="855" y="1527"/>
                  </a:cubicBezTo>
                  <a:cubicBezTo>
                    <a:pt x="1327" y="1527"/>
                    <a:pt x="1713" y="1145"/>
                    <a:pt x="1713" y="673"/>
                  </a:cubicBezTo>
                  <a:lnTo>
                    <a:pt x="171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98;p15">
              <a:extLst>
                <a:ext uri="{FF2B5EF4-FFF2-40B4-BE49-F238E27FC236}">
                  <a16:creationId xmlns:a16="http://schemas.microsoft.com/office/drawing/2014/main" id="{9A7D155C-06C0-4F54-8A3A-D26EAC17F06E}"/>
                </a:ext>
              </a:extLst>
            </p:cNvPr>
            <p:cNvSpPr/>
            <p:nvPr/>
          </p:nvSpPr>
          <p:spPr>
            <a:xfrm>
              <a:off x="2854778" y="1892042"/>
              <a:ext cx="302929" cy="270665"/>
            </a:xfrm>
            <a:custGeom>
              <a:avLst/>
              <a:gdLst/>
              <a:ahLst/>
              <a:cxnLst/>
              <a:rect l="l" t="t" r="r" b="b"/>
              <a:pathLst>
                <a:path w="1709" h="1527" extrusionOk="0">
                  <a:moveTo>
                    <a:pt x="0" y="1"/>
                  </a:moveTo>
                  <a:lnTo>
                    <a:pt x="0" y="673"/>
                  </a:lnTo>
                  <a:cubicBezTo>
                    <a:pt x="0" y="1145"/>
                    <a:pt x="382" y="1527"/>
                    <a:pt x="854" y="1527"/>
                  </a:cubicBezTo>
                  <a:cubicBezTo>
                    <a:pt x="1327" y="1527"/>
                    <a:pt x="1709" y="1145"/>
                    <a:pt x="1709" y="673"/>
                  </a:cubicBezTo>
                  <a:lnTo>
                    <a:pt x="1709" y="1"/>
                  </a:lnTo>
                  <a:close/>
                </a:path>
              </a:pathLst>
            </a:custGeom>
            <a:solidFill>
              <a:srgbClr val="FFE0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99;p15">
              <a:extLst>
                <a:ext uri="{FF2B5EF4-FFF2-40B4-BE49-F238E27FC236}">
                  <a16:creationId xmlns:a16="http://schemas.microsoft.com/office/drawing/2014/main" id="{CDADFD7D-CB25-46F8-A7DA-259260D2C681}"/>
                </a:ext>
              </a:extLst>
            </p:cNvPr>
            <p:cNvSpPr/>
            <p:nvPr/>
          </p:nvSpPr>
          <p:spPr>
            <a:xfrm>
              <a:off x="3461165" y="1892042"/>
              <a:ext cx="303638" cy="270665"/>
            </a:xfrm>
            <a:custGeom>
              <a:avLst/>
              <a:gdLst/>
              <a:ahLst/>
              <a:cxnLst/>
              <a:rect l="l" t="t" r="r" b="b"/>
              <a:pathLst>
                <a:path w="1713" h="1527" extrusionOk="0">
                  <a:moveTo>
                    <a:pt x="0" y="1"/>
                  </a:moveTo>
                  <a:lnTo>
                    <a:pt x="0" y="673"/>
                  </a:lnTo>
                  <a:cubicBezTo>
                    <a:pt x="0" y="1145"/>
                    <a:pt x="382" y="1527"/>
                    <a:pt x="854" y="1527"/>
                  </a:cubicBezTo>
                  <a:cubicBezTo>
                    <a:pt x="1327" y="1527"/>
                    <a:pt x="1713" y="1145"/>
                    <a:pt x="1713" y="673"/>
                  </a:cubicBezTo>
                  <a:lnTo>
                    <a:pt x="1713" y="1"/>
                  </a:lnTo>
                  <a:close/>
                </a:path>
              </a:pathLst>
            </a:custGeom>
            <a:solidFill>
              <a:srgbClr val="FFE0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00;p15">
              <a:extLst>
                <a:ext uri="{FF2B5EF4-FFF2-40B4-BE49-F238E27FC236}">
                  <a16:creationId xmlns:a16="http://schemas.microsoft.com/office/drawing/2014/main" id="{E0CDF253-37CD-4CF8-BCA5-F032D234DF60}"/>
                </a:ext>
              </a:extLst>
            </p:cNvPr>
            <p:cNvSpPr/>
            <p:nvPr/>
          </p:nvSpPr>
          <p:spPr>
            <a:xfrm>
              <a:off x="3157529" y="1892042"/>
              <a:ext cx="303815" cy="270665"/>
            </a:xfrm>
            <a:custGeom>
              <a:avLst/>
              <a:gdLst/>
              <a:ahLst/>
              <a:cxnLst/>
              <a:rect l="l" t="t" r="r" b="b"/>
              <a:pathLst>
                <a:path w="1714" h="1527" extrusionOk="0">
                  <a:moveTo>
                    <a:pt x="1" y="1"/>
                  </a:moveTo>
                  <a:lnTo>
                    <a:pt x="1" y="673"/>
                  </a:lnTo>
                  <a:cubicBezTo>
                    <a:pt x="1" y="1145"/>
                    <a:pt x="386" y="1527"/>
                    <a:pt x="859" y="1527"/>
                  </a:cubicBezTo>
                  <a:cubicBezTo>
                    <a:pt x="1332" y="1527"/>
                    <a:pt x="1713" y="1145"/>
                    <a:pt x="1713" y="673"/>
                  </a:cubicBezTo>
                  <a:lnTo>
                    <a:pt x="171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01;p15">
              <a:extLst>
                <a:ext uri="{FF2B5EF4-FFF2-40B4-BE49-F238E27FC236}">
                  <a16:creationId xmlns:a16="http://schemas.microsoft.com/office/drawing/2014/main" id="{46D98EE4-79BC-4B5B-9931-4DD079780447}"/>
                </a:ext>
              </a:extLst>
            </p:cNvPr>
            <p:cNvSpPr/>
            <p:nvPr/>
          </p:nvSpPr>
          <p:spPr>
            <a:xfrm>
              <a:off x="1337660" y="1607727"/>
              <a:ext cx="638827" cy="284490"/>
            </a:xfrm>
            <a:custGeom>
              <a:avLst/>
              <a:gdLst/>
              <a:ahLst/>
              <a:cxnLst/>
              <a:rect l="l" t="t" r="r" b="b"/>
              <a:pathLst>
                <a:path w="3604" h="1605" extrusionOk="0">
                  <a:moveTo>
                    <a:pt x="2671" y="0"/>
                  </a:moveTo>
                  <a:lnTo>
                    <a:pt x="1" y="1605"/>
                  </a:lnTo>
                  <a:lnTo>
                    <a:pt x="1709" y="1605"/>
                  </a:lnTo>
                  <a:lnTo>
                    <a:pt x="3604" y="0"/>
                  </a:lnTo>
                  <a:close/>
                </a:path>
              </a:pathLst>
            </a:custGeom>
            <a:solidFill>
              <a:srgbClr val="FF8B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02;p15">
              <a:extLst>
                <a:ext uri="{FF2B5EF4-FFF2-40B4-BE49-F238E27FC236}">
                  <a16:creationId xmlns:a16="http://schemas.microsoft.com/office/drawing/2014/main" id="{086522BD-8808-48BB-939D-66211332E00A}"/>
                </a:ext>
              </a:extLst>
            </p:cNvPr>
            <p:cNvSpPr/>
            <p:nvPr/>
          </p:nvSpPr>
          <p:spPr>
            <a:xfrm>
              <a:off x="1944047" y="1607727"/>
              <a:ext cx="362841" cy="284490"/>
            </a:xfrm>
            <a:custGeom>
              <a:avLst/>
              <a:gdLst/>
              <a:ahLst/>
              <a:cxnLst/>
              <a:rect l="l" t="t" r="r" b="b"/>
              <a:pathLst>
                <a:path w="2047" h="1605" extrusionOk="0">
                  <a:moveTo>
                    <a:pt x="1115" y="0"/>
                  </a:moveTo>
                  <a:lnTo>
                    <a:pt x="0" y="1605"/>
                  </a:lnTo>
                  <a:lnTo>
                    <a:pt x="1713" y="1605"/>
                  </a:lnTo>
                  <a:lnTo>
                    <a:pt x="2047" y="0"/>
                  </a:lnTo>
                  <a:close/>
                </a:path>
              </a:pathLst>
            </a:custGeom>
            <a:solidFill>
              <a:srgbClr val="FF8B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03;p15">
              <a:extLst>
                <a:ext uri="{FF2B5EF4-FFF2-40B4-BE49-F238E27FC236}">
                  <a16:creationId xmlns:a16="http://schemas.microsoft.com/office/drawing/2014/main" id="{CC72C998-5C1E-43FF-801E-822A4C066225}"/>
                </a:ext>
              </a:extLst>
            </p:cNvPr>
            <p:cNvSpPr/>
            <p:nvPr/>
          </p:nvSpPr>
          <p:spPr>
            <a:xfrm>
              <a:off x="2472087" y="1607727"/>
              <a:ext cx="382871" cy="284490"/>
            </a:xfrm>
            <a:custGeom>
              <a:avLst/>
              <a:gdLst/>
              <a:ahLst/>
              <a:cxnLst/>
              <a:rect l="l" t="t" r="r" b="b"/>
              <a:pathLst>
                <a:path w="2160" h="1605" extrusionOk="0">
                  <a:moveTo>
                    <a:pt x="0" y="0"/>
                  </a:moveTo>
                  <a:lnTo>
                    <a:pt x="447" y="1605"/>
                  </a:lnTo>
                  <a:lnTo>
                    <a:pt x="2159" y="1605"/>
                  </a:lnTo>
                  <a:lnTo>
                    <a:pt x="937" y="0"/>
                  </a:lnTo>
                  <a:close/>
                </a:path>
              </a:pathLst>
            </a:custGeom>
            <a:solidFill>
              <a:srgbClr val="FF8B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04;p15">
              <a:extLst>
                <a:ext uri="{FF2B5EF4-FFF2-40B4-BE49-F238E27FC236}">
                  <a16:creationId xmlns:a16="http://schemas.microsoft.com/office/drawing/2014/main" id="{93CDEA82-ED2F-417F-BE13-D77B0F608394}"/>
                </a:ext>
              </a:extLst>
            </p:cNvPr>
            <p:cNvSpPr/>
            <p:nvPr/>
          </p:nvSpPr>
          <p:spPr>
            <a:xfrm>
              <a:off x="2803197" y="1607727"/>
              <a:ext cx="658148" cy="284490"/>
            </a:xfrm>
            <a:custGeom>
              <a:avLst/>
              <a:gdLst/>
              <a:ahLst/>
              <a:cxnLst/>
              <a:rect l="l" t="t" r="r" b="b"/>
              <a:pathLst>
                <a:path w="3713" h="1605" extrusionOk="0">
                  <a:moveTo>
                    <a:pt x="1" y="0"/>
                  </a:moveTo>
                  <a:lnTo>
                    <a:pt x="2000" y="1605"/>
                  </a:lnTo>
                  <a:lnTo>
                    <a:pt x="3712" y="1605"/>
                  </a:lnTo>
                  <a:lnTo>
                    <a:pt x="933" y="0"/>
                  </a:lnTo>
                  <a:close/>
                </a:path>
              </a:pathLst>
            </a:custGeom>
            <a:solidFill>
              <a:srgbClr val="FF8B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05;p15">
              <a:extLst>
                <a:ext uri="{FF2B5EF4-FFF2-40B4-BE49-F238E27FC236}">
                  <a16:creationId xmlns:a16="http://schemas.microsoft.com/office/drawing/2014/main" id="{9746D299-C6A4-4E66-9790-5BE1F253F451}"/>
                </a:ext>
              </a:extLst>
            </p:cNvPr>
            <p:cNvSpPr/>
            <p:nvPr/>
          </p:nvSpPr>
          <p:spPr>
            <a:xfrm>
              <a:off x="2968398" y="1607727"/>
              <a:ext cx="799597" cy="284490"/>
            </a:xfrm>
            <a:custGeom>
              <a:avLst/>
              <a:gdLst/>
              <a:ahLst/>
              <a:cxnLst/>
              <a:rect l="l" t="t" r="r" b="b"/>
              <a:pathLst>
                <a:path w="4511" h="1605" extrusionOk="0">
                  <a:moveTo>
                    <a:pt x="1" y="0"/>
                  </a:moveTo>
                  <a:lnTo>
                    <a:pt x="2780" y="1605"/>
                  </a:lnTo>
                  <a:lnTo>
                    <a:pt x="4510" y="1605"/>
                  </a:lnTo>
                  <a:lnTo>
                    <a:pt x="93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06;p15">
              <a:extLst>
                <a:ext uri="{FF2B5EF4-FFF2-40B4-BE49-F238E27FC236}">
                  <a16:creationId xmlns:a16="http://schemas.microsoft.com/office/drawing/2014/main" id="{87075FE3-6637-46D6-8CCD-995985FA15EB}"/>
                </a:ext>
              </a:extLst>
            </p:cNvPr>
            <p:cNvSpPr/>
            <p:nvPr/>
          </p:nvSpPr>
          <p:spPr>
            <a:xfrm>
              <a:off x="1034024" y="1892042"/>
              <a:ext cx="303815" cy="270665"/>
            </a:xfrm>
            <a:custGeom>
              <a:avLst/>
              <a:gdLst/>
              <a:ahLst/>
              <a:cxnLst/>
              <a:rect l="l" t="t" r="r" b="b"/>
              <a:pathLst>
                <a:path w="1714" h="1527" extrusionOk="0">
                  <a:moveTo>
                    <a:pt x="1" y="1"/>
                  </a:moveTo>
                  <a:lnTo>
                    <a:pt x="1" y="673"/>
                  </a:lnTo>
                  <a:cubicBezTo>
                    <a:pt x="1" y="1145"/>
                    <a:pt x="382" y="1527"/>
                    <a:pt x="855" y="1527"/>
                  </a:cubicBezTo>
                  <a:cubicBezTo>
                    <a:pt x="1328" y="1527"/>
                    <a:pt x="1714" y="1145"/>
                    <a:pt x="1714" y="673"/>
                  </a:cubicBezTo>
                  <a:lnTo>
                    <a:pt x="1714" y="1"/>
                  </a:lnTo>
                  <a:close/>
                </a:path>
              </a:pathLst>
            </a:custGeom>
            <a:solidFill>
              <a:srgbClr val="FFE0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07;p15">
              <a:extLst>
                <a:ext uri="{FF2B5EF4-FFF2-40B4-BE49-F238E27FC236}">
                  <a16:creationId xmlns:a16="http://schemas.microsoft.com/office/drawing/2014/main" id="{0D00DCF5-6DAE-4E6A-B60E-5FBF8C1CDE28}"/>
                </a:ext>
              </a:extLst>
            </p:cNvPr>
            <p:cNvSpPr/>
            <p:nvPr/>
          </p:nvSpPr>
          <p:spPr>
            <a:xfrm>
              <a:off x="1034024" y="1607727"/>
              <a:ext cx="779567" cy="284490"/>
            </a:xfrm>
            <a:custGeom>
              <a:avLst/>
              <a:gdLst/>
              <a:ahLst/>
              <a:cxnLst/>
              <a:rect l="l" t="t" r="r" b="b"/>
              <a:pathLst>
                <a:path w="4398" h="1605" extrusionOk="0">
                  <a:moveTo>
                    <a:pt x="3465" y="0"/>
                  </a:moveTo>
                  <a:lnTo>
                    <a:pt x="1" y="1605"/>
                  </a:lnTo>
                  <a:lnTo>
                    <a:pt x="1714" y="1605"/>
                  </a:lnTo>
                  <a:lnTo>
                    <a:pt x="43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08;p15">
              <a:extLst>
                <a:ext uri="{FF2B5EF4-FFF2-40B4-BE49-F238E27FC236}">
                  <a16:creationId xmlns:a16="http://schemas.microsoft.com/office/drawing/2014/main" id="{A4F0809A-3593-40B2-BB66-45F7386A6618}"/>
                </a:ext>
              </a:extLst>
            </p:cNvPr>
            <p:cNvSpPr/>
            <p:nvPr/>
          </p:nvSpPr>
          <p:spPr>
            <a:xfrm>
              <a:off x="1647323" y="1569263"/>
              <a:ext cx="1485042" cy="38641"/>
            </a:xfrm>
            <a:custGeom>
              <a:avLst/>
              <a:gdLst/>
              <a:ahLst/>
              <a:cxnLst/>
              <a:rect l="l" t="t" r="r" b="b"/>
              <a:pathLst>
                <a:path w="8378" h="218" extrusionOk="0">
                  <a:moveTo>
                    <a:pt x="1" y="1"/>
                  </a:moveTo>
                  <a:lnTo>
                    <a:pt x="1" y="217"/>
                  </a:lnTo>
                  <a:lnTo>
                    <a:pt x="8377" y="217"/>
                  </a:lnTo>
                  <a:lnTo>
                    <a:pt x="8377" y="1"/>
                  </a:lnTo>
                  <a:close/>
                </a:path>
              </a:pathLst>
            </a:custGeom>
            <a:solidFill>
              <a:srgbClr val="FF8B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09;p15">
              <a:extLst>
                <a:ext uri="{FF2B5EF4-FFF2-40B4-BE49-F238E27FC236}">
                  <a16:creationId xmlns:a16="http://schemas.microsoft.com/office/drawing/2014/main" id="{953E99BF-16B7-4D8A-93BD-C7D06B20F092}"/>
                </a:ext>
              </a:extLst>
            </p:cNvPr>
            <p:cNvSpPr/>
            <p:nvPr/>
          </p:nvSpPr>
          <p:spPr>
            <a:xfrm>
              <a:off x="1161647" y="2210035"/>
              <a:ext cx="904710" cy="783456"/>
            </a:xfrm>
            <a:custGeom>
              <a:avLst/>
              <a:gdLst/>
              <a:ahLst/>
              <a:cxnLst/>
              <a:rect l="l" t="t" r="r" b="b"/>
              <a:pathLst>
                <a:path w="5104" h="4420" extrusionOk="0">
                  <a:moveTo>
                    <a:pt x="931" y="975"/>
                  </a:moveTo>
                  <a:cubicBezTo>
                    <a:pt x="978" y="975"/>
                    <a:pt x="1024" y="987"/>
                    <a:pt x="1067" y="1012"/>
                  </a:cubicBezTo>
                  <a:cubicBezTo>
                    <a:pt x="1193" y="1090"/>
                    <a:pt x="1236" y="1250"/>
                    <a:pt x="1158" y="1376"/>
                  </a:cubicBezTo>
                  <a:cubicBezTo>
                    <a:pt x="1110" y="1459"/>
                    <a:pt x="1021" y="1506"/>
                    <a:pt x="931" y="1506"/>
                  </a:cubicBezTo>
                  <a:cubicBezTo>
                    <a:pt x="884" y="1506"/>
                    <a:pt x="837" y="1494"/>
                    <a:pt x="794" y="1467"/>
                  </a:cubicBezTo>
                  <a:cubicBezTo>
                    <a:pt x="668" y="1393"/>
                    <a:pt x="629" y="1229"/>
                    <a:pt x="703" y="1103"/>
                  </a:cubicBezTo>
                  <a:cubicBezTo>
                    <a:pt x="755" y="1020"/>
                    <a:pt x="842" y="975"/>
                    <a:pt x="931" y="975"/>
                  </a:cubicBezTo>
                  <a:close/>
                  <a:moveTo>
                    <a:pt x="1327" y="1"/>
                  </a:moveTo>
                  <a:cubicBezTo>
                    <a:pt x="1300" y="1"/>
                    <a:pt x="1273" y="8"/>
                    <a:pt x="1249" y="23"/>
                  </a:cubicBezTo>
                  <a:lnTo>
                    <a:pt x="109" y="652"/>
                  </a:lnTo>
                  <a:cubicBezTo>
                    <a:pt x="57" y="678"/>
                    <a:pt x="27" y="730"/>
                    <a:pt x="27" y="786"/>
                  </a:cubicBezTo>
                  <a:lnTo>
                    <a:pt x="1" y="2091"/>
                  </a:lnTo>
                  <a:cubicBezTo>
                    <a:pt x="1" y="2148"/>
                    <a:pt x="31" y="2200"/>
                    <a:pt x="79" y="2230"/>
                  </a:cubicBezTo>
                  <a:lnTo>
                    <a:pt x="3677" y="4398"/>
                  </a:lnTo>
                  <a:cubicBezTo>
                    <a:pt x="3702" y="4412"/>
                    <a:pt x="3728" y="4419"/>
                    <a:pt x="3755" y="4419"/>
                  </a:cubicBezTo>
                  <a:cubicBezTo>
                    <a:pt x="3809" y="4419"/>
                    <a:pt x="3862" y="4391"/>
                    <a:pt x="3894" y="4342"/>
                  </a:cubicBezTo>
                  <a:lnTo>
                    <a:pt x="5056" y="2408"/>
                  </a:lnTo>
                  <a:cubicBezTo>
                    <a:pt x="5104" y="2334"/>
                    <a:pt x="5078" y="2235"/>
                    <a:pt x="5004" y="2191"/>
                  </a:cubicBezTo>
                  <a:lnTo>
                    <a:pt x="1405" y="23"/>
                  </a:lnTo>
                  <a:cubicBezTo>
                    <a:pt x="1382" y="8"/>
                    <a:pt x="1354" y="1"/>
                    <a:pt x="132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10;p15">
              <a:extLst>
                <a:ext uri="{FF2B5EF4-FFF2-40B4-BE49-F238E27FC236}">
                  <a16:creationId xmlns:a16="http://schemas.microsoft.com/office/drawing/2014/main" id="{AA43021F-C8A1-4F09-9951-EDBCB61183B8}"/>
                </a:ext>
              </a:extLst>
            </p:cNvPr>
            <p:cNvSpPr/>
            <p:nvPr/>
          </p:nvSpPr>
          <p:spPr>
            <a:xfrm>
              <a:off x="1417602" y="2425398"/>
              <a:ext cx="212351" cy="221566"/>
            </a:xfrm>
            <a:custGeom>
              <a:avLst/>
              <a:gdLst/>
              <a:ahLst/>
              <a:cxnLst/>
              <a:rect l="l" t="t" r="r" b="b"/>
              <a:pathLst>
                <a:path w="1198" h="1250" extrusionOk="0">
                  <a:moveTo>
                    <a:pt x="386" y="1"/>
                  </a:moveTo>
                  <a:lnTo>
                    <a:pt x="178" y="378"/>
                  </a:lnTo>
                  <a:lnTo>
                    <a:pt x="417" y="508"/>
                  </a:lnTo>
                  <a:lnTo>
                    <a:pt x="499" y="356"/>
                  </a:lnTo>
                  <a:lnTo>
                    <a:pt x="759" y="499"/>
                  </a:lnTo>
                  <a:lnTo>
                    <a:pt x="0" y="1085"/>
                  </a:lnTo>
                  <a:lnTo>
                    <a:pt x="304" y="1249"/>
                  </a:lnTo>
                  <a:lnTo>
                    <a:pt x="1102" y="629"/>
                  </a:lnTo>
                  <a:lnTo>
                    <a:pt x="1197" y="452"/>
                  </a:lnTo>
                  <a:lnTo>
                    <a:pt x="3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11;p15">
              <a:extLst>
                <a:ext uri="{FF2B5EF4-FFF2-40B4-BE49-F238E27FC236}">
                  <a16:creationId xmlns:a16="http://schemas.microsoft.com/office/drawing/2014/main" id="{DBB6DB35-716D-491A-BADA-27B13EBE3116}"/>
                </a:ext>
              </a:extLst>
            </p:cNvPr>
            <p:cNvSpPr/>
            <p:nvPr/>
          </p:nvSpPr>
          <p:spPr>
            <a:xfrm>
              <a:off x="1545934" y="2519875"/>
              <a:ext cx="221569" cy="220502"/>
            </a:xfrm>
            <a:custGeom>
              <a:avLst/>
              <a:gdLst/>
              <a:ahLst/>
              <a:cxnLst/>
              <a:rect l="l" t="t" r="r" b="b"/>
              <a:pathLst>
                <a:path w="1250" h="1244" extrusionOk="0">
                  <a:moveTo>
                    <a:pt x="625" y="1"/>
                  </a:moveTo>
                  <a:lnTo>
                    <a:pt x="256" y="556"/>
                  </a:lnTo>
                  <a:lnTo>
                    <a:pt x="521" y="703"/>
                  </a:lnTo>
                  <a:cubicBezTo>
                    <a:pt x="673" y="786"/>
                    <a:pt x="690" y="846"/>
                    <a:pt x="655" y="907"/>
                  </a:cubicBezTo>
                  <a:cubicBezTo>
                    <a:pt x="636" y="943"/>
                    <a:pt x="602" y="960"/>
                    <a:pt x="560" y="960"/>
                  </a:cubicBezTo>
                  <a:cubicBezTo>
                    <a:pt x="524" y="960"/>
                    <a:pt x="484" y="948"/>
                    <a:pt x="443" y="924"/>
                  </a:cubicBezTo>
                  <a:cubicBezTo>
                    <a:pt x="347" y="872"/>
                    <a:pt x="265" y="790"/>
                    <a:pt x="217" y="695"/>
                  </a:cubicBezTo>
                  <a:lnTo>
                    <a:pt x="0" y="846"/>
                  </a:lnTo>
                  <a:cubicBezTo>
                    <a:pt x="61" y="968"/>
                    <a:pt x="187" y="1081"/>
                    <a:pt x="326" y="1159"/>
                  </a:cubicBezTo>
                  <a:cubicBezTo>
                    <a:pt x="434" y="1217"/>
                    <a:pt x="532" y="1243"/>
                    <a:pt x="618" y="1243"/>
                  </a:cubicBezTo>
                  <a:cubicBezTo>
                    <a:pt x="767" y="1243"/>
                    <a:pt x="878" y="1167"/>
                    <a:pt x="941" y="1055"/>
                  </a:cubicBezTo>
                  <a:cubicBezTo>
                    <a:pt x="1037" y="881"/>
                    <a:pt x="998" y="682"/>
                    <a:pt x="707" y="521"/>
                  </a:cubicBezTo>
                  <a:lnTo>
                    <a:pt x="642" y="482"/>
                  </a:lnTo>
                  <a:lnTo>
                    <a:pt x="733" y="348"/>
                  </a:lnTo>
                  <a:lnTo>
                    <a:pt x="1132" y="565"/>
                  </a:lnTo>
                  <a:lnTo>
                    <a:pt x="1249" y="348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12;p15">
              <a:extLst>
                <a:ext uri="{FF2B5EF4-FFF2-40B4-BE49-F238E27FC236}">
                  <a16:creationId xmlns:a16="http://schemas.microsoft.com/office/drawing/2014/main" id="{6597E05C-CC6D-4664-B912-4946C7ACD5A1}"/>
                </a:ext>
              </a:extLst>
            </p:cNvPr>
            <p:cNvSpPr/>
            <p:nvPr/>
          </p:nvSpPr>
          <p:spPr>
            <a:xfrm>
              <a:off x="1741977" y="2662741"/>
              <a:ext cx="113089" cy="121772"/>
            </a:xfrm>
            <a:custGeom>
              <a:avLst/>
              <a:gdLst/>
              <a:ahLst/>
              <a:cxnLst/>
              <a:rect l="l" t="t" r="r" b="b"/>
              <a:pathLst>
                <a:path w="638" h="687" extrusionOk="0">
                  <a:moveTo>
                    <a:pt x="255" y="37"/>
                  </a:moveTo>
                  <a:cubicBezTo>
                    <a:pt x="266" y="37"/>
                    <a:pt x="279" y="39"/>
                    <a:pt x="291" y="45"/>
                  </a:cubicBezTo>
                  <a:cubicBezTo>
                    <a:pt x="334" y="71"/>
                    <a:pt x="343" y="127"/>
                    <a:pt x="308" y="188"/>
                  </a:cubicBezTo>
                  <a:cubicBezTo>
                    <a:pt x="283" y="235"/>
                    <a:pt x="251" y="259"/>
                    <a:pt x="217" y="259"/>
                  </a:cubicBezTo>
                  <a:cubicBezTo>
                    <a:pt x="204" y="259"/>
                    <a:pt x="191" y="256"/>
                    <a:pt x="178" y="249"/>
                  </a:cubicBezTo>
                  <a:cubicBezTo>
                    <a:pt x="135" y="223"/>
                    <a:pt x="126" y="170"/>
                    <a:pt x="161" y="105"/>
                  </a:cubicBezTo>
                  <a:cubicBezTo>
                    <a:pt x="186" y="60"/>
                    <a:pt x="220" y="37"/>
                    <a:pt x="255" y="37"/>
                  </a:cubicBezTo>
                  <a:close/>
                  <a:moveTo>
                    <a:pt x="253" y="0"/>
                  </a:moveTo>
                  <a:cubicBezTo>
                    <a:pt x="204" y="0"/>
                    <a:pt x="157" y="32"/>
                    <a:pt x="126" y="88"/>
                  </a:cubicBezTo>
                  <a:cubicBezTo>
                    <a:pt x="82" y="166"/>
                    <a:pt x="95" y="244"/>
                    <a:pt x="161" y="279"/>
                  </a:cubicBezTo>
                  <a:cubicBezTo>
                    <a:pt x="180" y="289"/>
                    <a:pt x="199" y="294"/>
                    <a:pt x="219" y="294"/>
                  </a:cubicBezTo>
                  <a:cubicBezTo>
                    <a:pt x="266" y="294"/>
                    <a:pt x="312" y="265"/>
                    <a:pt x="343" y="210"/>
                  </a:cubicBezTo>
                  <a:cubicBezTo>
                    <a:pt x="386" y="127"/>
                    <a:pt x="373" y="49"/>
                    <a:pt x="308" y="14"/>
                  </a:cubicBezTo>
                  <a:cubicBezTo>
                    <a:pt x="290" y="5"/>
                    <a:pt x="271" y="0"/>
                    <a:pt x="253" y="0"/>
                  </a:cubicBezTo>
                  <a:close/>
                  <a:moveTo>
                    <a:pt x="598" y="179"/>
                  </a:moveTo>
                  <a:lnTo>
                    <a:pt x="0" y="483"/>
                  </a:lnTo>
                  <a:lnTo>
                    <a:pt x="39" y="509"/>
                  </a:lnTo>
                  <a:lnTo>
                    <a:pt x="637" y="201"/>
                  </a:lnTo>
                  <a:lnTo>
                    <a:pt x="598" y="179"/>
                  </a:lnTo>
                  <a:close/>
                  <a:moveTo>
                    <a:pt x="420" y="429"/>
                  </a:moveTo>
                  <a:cubicBezTo>
                    <a:pt x="433" y="429"/>
                    <a:pt x="447" y="432"/>
                    <a:pt x="460" y="439"/>
                  </a:cubicBezTo>
                  <a:cubicBezTo>
                    <a:pt x="503" y="465"/>
                    <a:pt x="512" y="517"/>
                    <a:pt x="477" y="582"/>
                  </a:cubicBezTo>
                  <a:cubicBezTo>
                    <a:pt x="452" y="626"/>
                    <a:pt x="418" y="650"/>
                    <a:pt x="385" y="650"/>
                  </a:cubicBezTo>
                  <a:cubicBezTo>
                    <a:pt x="372" y="650"/>
                    <a:pt x="359" y="646"/>
                    <a:pt x="347" y="639"/>
                  </a:cubicBezTo>
                  <a:cubicBezTo>
                    <a:pt x="304" y="617"/>
                    <a:pt x="295" y="561"/>
                    <a:pt x="330" y="500"/>
                  </a:cubicBezTo>
                  <a:cubicBezTo>
                    <a:pt x="355" y="453"/>
                    <a:pt x="387" y="429"/>
                    <a:pt x="420" y="429"/>
                  </a:cubicBezTo>
                  <a:close/>
                  <a:moveTo>
                    <a:pt x="419" y="394"/>
                  </a:moveTo>
                  <a:cubicBezTo>
                    <a:pt x="372" y="394"/>
                    <a:pt x="326" y="423"/>
                    <a:pt x="295" y="478"/>
                  </a:cubicBezTo>
                  <a:cubicBezTo>
                    <a:pt x="252" y="556"/>
                    <a:pt x="265" y="634"/>
                    <a:pt x="330" y="669"/>
                  </a:cubicBezTo>
                  <a:cubicBezTo>
                    <a:pt x="349" y="681"/>
                    <a:pt x="369" y="686"/>
                    <a:pt x="388" y="686"/>
                  </a:cubicBezTo>
                  <a:cubicBezTo>
                    <a:pt x="435" y="686"/>
                    <a:pt x="481" y="655"/>
                    <a:pt x="512" y="600"/>
                  </a:cubicBezTo>
                  <a:cubicBezTo>
                    <a:pt x="555" y="522"/>
                    <a:pt x="542" y="444"/>
                    <a:pt x="477" y="409"/>
                  </a:cubicBezTo>
                  <a:cubicBezTo>
                    <a:pt x="458" y="399"/>
                    <a:pt x="438" y="394"/>
                    <a:pt x="419" y="39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13;p15">
              <a:extLst>
                <a:ext uri="{FF2B5EF4-FFF2-40B4-BE49-F238E27FC236}">
                  <a16:creationId xmlns:a16="http://schemas.microsoft.com/office/drawing/2014/main" id="{B7F82A8F-C44D-4B9C-A9A7-8F1877C159E2}"/>
                </a:ext>
              </a:extLst>
            </p:cNvPr>
            <p:cNvSpPr/>
            <p:nvPr/>
          </p:nvSpPr>
          <p:spPr>
            <a:xfrm>
              <a:off x="3094426" y="2833436"/>
              <a:ext cx="190017" cy="189306"/>
            </a:xfrm>
            <a:custGeom>
              <a:avLst/>
              <a:gdLst/>
              <a:ahLst/>
              <a:cxnLst/>
              <a:rect l="l" t="t" r="r" b="b"/>
              <a:pathLst>
                <a:path w="1072" h="1068" extrusionOk="0">
                  <a:moveTo>
                    <a:pt x="317" y="1"/>
                  </a:moveTo>
                  <a:lnTo>
                    <a:pt x="1" y="313"/>
                  </a:lnTo>
                  <a:lnTo>
                    <a:pt x="755" y="1068"/>
                  </a:lnTo>
                  <a:lnTo>
                    <a:pt x="1072" y="751"/>
                  </a:lnTo>
                  <a:lnTo>
                    <a:pt x="31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14;p15">
              <a:extLst>
                <a:ext uri="{FF2B5EF4-FFF2-40B4-BE49-F238E27FC236}">
                  <a16:creationId xmlns:a16="http://schemas.microsoft.com/office/drawing/2014/main" id="{149AA617-ED12-490A-B82C-F1221B04BE07}"/>
                </a:ext>
              </a:extLst>
            </p:cNvPr>
            <p:cNvSpPr/>
            <p:nvPr/>
          </p:nvSpPr>
          <p:spPr>
            <a:xfrm>
              <a:off x="2493534" y="2284659"/>
              <a:ext cx="772477" cy="703692"/>
            </a:xfrm>
            <a:custGeom>
              <a:avLst/>
              <a:gdLst/>
              <a:ahLst/>
              <a:cxnLst/>
              <a:rect l="l" t="t" r="r" b="b"/>
              <a:pathLst>
                <a:path w="4358" h="3970" extrusionOk="0">
                  <a:moveTo>
                    <a:pt x="2179" y="248"/>
                  </a:moveTo>
                  <a:cubicBezTo>
                    <a:pt x="2622" y="248"/>
                    <a:pt x="3066" y="417"/>
                    <a:pt x="3404" y="756"/>
                  </a:cubicBezTo>
                  <a:cubicBezTo>
                    <a:pt x="4080" y="1436"/>
                    <a:pt x="4080" y="2533"/>
                    <a:pt x="3404" y="3210"/>
                  </a:cubicBezTo>
                  <a:cubicBezTo>
                    <a:pt x="3066" y="3550"/>
                    <a:pt x="2622" y="3720"/>
                    <a:pt x="2179" y="3720"/>
                  </a:cubicBezTo>
                  <a:cubicBezTo>
                    <a:pt x="1735" y="3720"/>
                    <a:pt x="1290" y="3550"/>
                    <a:pt x="950" y="3210"/>
                  </a:cubicBezTo>
                  <a:cubicBezTo>
                    <a:pt x="274" y="2533"/>
                    <a:pt x="274" y="1436"/>
                    <a:pt x="950" y="756"/>
                  </a:cubicBezTo>
                  <a:cubicBezTo>
                    <a:pt x="1290" y="417"/>
                    <a:pt x="1735" y="248"/>
                    <a:pt x="2179" y="248"/>
                  </a:cubicBezTo>
                  <a:close/>
                  <a:moveTo>
                    <a:pt x="2177" y="0"/>
                  </a:moveTo>
                  <a:cubicBezTo>
                    <a:pt x="1669" y="0"/>
                    <a:pt x="1160" y="194"/>
                    <a:pt x="772" y="582"/>
                  </a:cubicBezTo>
                  <a:cubicBezTo>
                    <a:pt x="0" y="1354"/>
                    <a:pt x="0" y="2611"/>
                    <a:pt x="772" y="3387"/>
                  </a:cubicBezTo>
                  <a:cubicBezTo>
                    <a:pt x="1160" y="3775"/>
                    <a:pt x="1669" y="3969"/>
                    <a:pt x="2177" y="3969"/>
                  </a:cubicBezTo>
                  <a:cubicBezTo>
                    <a:pt x="2685" y="3969"/>
                    <a:pt x="3194" y="3775"/>
                    <a:pt x="3582" y="3387"/>
                  </a:cubicBezTo>
                  <a:cubicBezTo>
                    <a:pt x="4358" y="2611"/>
                    <a:pt x="4358" y="1354"/>
                    <a:pt x="3582" y="582"/>
                  </a:cubicBezTo>
                  <a:cubicBezTo>
                    <a:pt x="3194" y="194"/>
                    <a:pt x="2685" y="0"/>
                    <a:pt x="21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15;p15">
              <a:extLst>
                <a:ext uri="{FF2B5EF4-FFF2-40B4-BE49-F238E27FC236}">
                  <a16:creationId xmlns:a16="http://schemas.microsoft.com/office/drawing/2014/main" id="{140D6821-562B-4EAE-8AF6-D1C224168CBA}"/>
                </a:ext>
              </a:extLst>
            </p:cNvPr>
            <p:cNvSpPr/>
            <p:nvPr/>
          </p:nvSpPr>
          <p:spPr>
            <a:xfrm>
              <a:off x="2541925" y="2328618"/>
              <a:ext cx="674987" cy="615598"/>
            </a:xfrm>
            <a:custGeom>
              <a:avLst/>
              <a:gdLst/>
              <a:ahLst/>
              <a:cxnLst/>
              <a:rect l="l" t="t" r="r" b="b"/>
              <a:pathLst>
                <a:path w="3808" h="3473" extrusionOk="0">
                  <a:moveTo>
                    <a:pt x="1906" y="0"/>
                  </a:moveTo>
                  <a:cubicBezTo>
                    <a:pt x="1462" y="0"/>
                    <a:pt x="1017" y="169"/>
                    <a:pt x="677" y="508"/>
                  </a:cubicBezTo>
                  <a:cubicBezTo>
                    <a:pt x="1" y="1188"/>
                    <a:pt x="1" y="2285"/>
                    <a:pt x="677" y="2962"/>
                  </a:cubicBezTo>
                  <a:cubicBezTo>
                    <a:pt x="1017" y="3302"/>
                    <a:pt x="1462" y="3472"/>
                    <a:pt x="1906" y="3472"/>
                  </a:cubicBezTo>
                  <a:cubicBezTo>
                    <a:pt x="2349" y="3472"/>
                    <a:pt x="2793" y="3302"/>
                    <a:pt x="3131" y="2962"/>
                  </a:cubicBezTo>
                  <a:cubicBezTo>
                    <a:pt x="3807" y="2285"/>
                    <a:pt x="3807" y="1188"/>
                    <a:pt x="3131" y="508"/>
                  </a:cubicBezTo>
                  <a:cubicBezTo>
                    <a:pt x="2793" y="169"/>
                    <a:pt x="2349" y="0"/>
                    <a:pt x="190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16;p15">
              <a:extLst>
                <a:ext uri="{FF2B5EF4-FFF2-40B4-BE49-F238E27FC236}">
                  <a16:creationId xmlns:a16="http://schemas.microsoft.com/office/drawing/2014/main" id="{A276C0D1-8489-4B95-92A2-1FCECC73C523}"/>
                </a:ext>
              </a:extLst>
            </p:cNvPr>
            <p:cNvSpPr/>
            <p:nvPr/>
          </p:nvSpPr>
          <p:spPr>
            <a:xfrm>
              <a:off x="3185180" y="2930749"/>
              <a:ext cx="472030" cy="445081"/>
            </a:xfrm>
            <a:custGeom>
              <a:avLst/>
              <a:gdLst/>
              <a:ahLst/>
              <a:cxnLst/>
              <a:rect l="l" t="t" r="r" b="b"/>
              <a:pathLst>
                <a:path w="2663" h="2511" extrusionOk="0">
                  <a:moveTo>
                    <a:pt x="706" y="0"/>
                  </a:moveTo>
                  <a:cubicBezTo>
                    <a:pt x="610" y="0"/>
                    <a:pt x="514" y="37"/>
                    <a:pt x="443" y="111"/>
                  </a:cubicBezTo>
                  <a:lnTo>
                    <a:pt x="148" y="401"/>
                  </a:lnTo>
                  <a:cubicBezTo>
                    <a:pt x="1" y="549"/>
                    <a:pt x="1" y="787"/>
                    <a:pt x="148" y="930"/>
                  </a:cubicBezTo>
                  <a:lnTo>
                    <a:pt x="1696" y="2400"/>
                  </a:lnTo>
                  <a:cubicBezTo>
                    <a:pt x="1767" y="2474"/>
                    <a:pt x="1863" y="2511"/>
                    <a:pt x="1959" y="2511"/>
                  </a:cubicBezTo>
                  <a:cubicBezTo>
                    <a:pt x="2055" y="2511"/>
                    <a:pt x="2151" y="2474"/>
                    <a:pt x="2225" y="2400"/>
                  </a:cubicBezTo>
                  <a:lnTo>
                    <a:pt x="2515" y="2105"/>
                  </a:lnTo>
                  <a:cubicBezTo>
                    <a:pt x="2663" y="1962"/>
                    <a:pt x="2663" y="1724"/>
                    <a:pt x="2515" y="1576"/>
                  </a:cubicBezTo>
                  <a:lnTo>
                    <a:pt x="972" y="111"/>
                  </a:lnTo>
                  <a:cubicBezTo>
                    <a:pt x="898" y="37"/>
                    <a:pt x="802" y="0"/>
                    <a:pt x="70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17;p15">
              <a:extLst>
                <a:ext uri="{FF2B5EF4-FFF2-40B4-BE49-F238E27FC236}">
                  <a16:creationId xmlns:a16="http://schemas.microsoft.com/office/drawing/2014/main" id="{D1677E04-52A1-4C39-B64D-57F470045F0D}"/>
                </a:ext>
              </a:extLst>
            </p:cNvPr>
            <p:cNvSpPr/>
            <p:nvPr/>
          </p:nvSpPr>
          <p:spPr>
            <a:xfrm>
              <a:off x="1777250" y="2849389"/>
              <a:ext cx="1252129" cy="1024874"/>
            </a:xfrm>
            <a:custGeom>
              <a:avLst/>
              <a:gdLst/>
              <a:ahLst/>
              <a:cxnLst/>
              <a:rect l="l" t="t" r="r" b="b"/>
              <a:pathLst>
                <a:path w="7064" h="5782" extrusionOk="0">
                  <a:moveTo>
                    <a:pt x="599" y="1741"/>
                  </a:moveTo>
                  <a:lnTo>
                    <a:pt x="4575" y="1801"/>
                  </a:lnTo>
                  <a:lnTo>
                    <a:pt x="6530" y="5261"/>
                  </a:lnTo>
                  <a:lnTo>
                    <a:pt x="599" y="1741"/>
                  </a:lnTo>
                  <a:close/>
                  <a:moveTo>
                    <a:pt x="5337" y="0"/>
                  </a:moveTo>
                  <a:cubicBezTo>
                    <a:pt x="5278" y="0"/>
                    <a:pt x="5219" y="14"/>
                    <a:pt x="5164" y="41"/>
                  </a:cubicBezTo>
                  <a:cubicBezTo>
                    <a:pt x="5151" y="45"/>
                    <a:pt x="5134" y="54"/>
                    <a:pt x="5117" y="67"/>
                  </a:cubicBezTo>
                  <a:cubicBezTo>
                    <a:pt x="5076" y="89"/>
                    <a:pt x="5012" y="122"/>
                    <a:pt x="4976" y="122"/>
                  </a:cubicBezTo>
                  <a:cubicBezTo>
                    <a:pt x="4970" y="122"/>
                    <a:pt x="4965" y="121"/>
                    <a:pt x="4961" y="119"/>
                  </a:cubicBezTo>
                  <a:cubicBezTo>
                    <a:pt x="4955" y="116"/>
                    <a:pt x="4949" y="115"/>
                    <a:pt x="4942" y="115"/>
                  </a:cubicBezTo>
                  <a:cubicBezTo>
                    <a:pt x="4930" y="115"/>
                    <a:pt x="4919" y="120"/>
                    <a:pt x="4913" y="132"/>
                  </a:cubicBezTo>
                  <a:cubicBezTo>
                    <a:pt x="4904" y="154"/>
                    <a:pt x="4909" y="171"/>
                    <a:pt x="4926" y="180"/>
                  </a:cubicBezTo>
                  <a:cubicBezTo>
                    <a:pt x="4943" y="188"/>
                    <a:pt x="4961" y="192"/>
                    <a:pt x="4979" y="192"/>
                  </a:cubicBezTo>
                  <a:cubicBezTo>
                    <a:pt x="5036" y="192"/>
                    <a:pt x="5099" y="157"/>
                    <a:pt x="5151" y="128"/>
                  </a:cubicBezTo>
                  <a:cubicBezTo>
                    <a:pt x="5169" y="119"/>
                    <a:pt x="5182" y="110"/>
                    <a:pt x="5195" y="102"/>
                  </a:cubicBezTo>
                  <a:cubicBezTo>
                    <a:pt x="5239" y="82"/>
                    <a:pt x="5287" y="73"/>
                    <a:pt x="5335" y="73"/>
                  </a:cubicBezTo>
                  <a:cubicBezTo>
                    <a:pt x="5394" y="73"/>
                    <a:pt x="5454" y="88"/>
                    <a:pt x="5507" y="119"/>
                  </a:cubicBezTo>
                  <a:cubicBezTo>
                    <a:pt x="5663" y="210"/>
                    <a:pt x="5715" y="414"/>
                    <a:pt x="5620" y="570"/>
                  </a:cubicBezTo>
                  <a:cubicBezTo>
                    <a:pt x="5533" y="722"/>
                    <a:pt x="5498" y="730"/>
                    <a:pt x="5147" y="817"/>
                  </a:cubicBezTo>
                  <a:lnTo>
                    <a:pt x="5130" y="821"/>
                  </a:lnTo>
                  <a:cubicBezTo>
                    <a:pt x="5112" y="826"/>
                    <a:pt x="5095" y="834"/>
                    <a:pt x="4913" y="1164"/>
                  </a:cubicBezTo>
                  <a:cubicBezTo>
                    <a:pt x="4780" y="1088"/>
                    <a:pt x="4636" y="1052"/>
                    <a:pt x="4494" y="1052"/>
                  </a:cubicBezTo>
                  <a:cubicBezTo>
                    <a:pt x="4419" y="1052"/>
                    <a:pt x="4344" y="1062"/>
                    <a:pt x="4271" y="1082"/>
                  </a:cubicBezTo>
                  <a:cubicBezTo>
                    <a:pt x="4067" y="1137"/>
                    <a:pt x="3333" y="1455"/>
                    <a:pt x="3080" y="1455"/>
                  </a:cubicBezTo>
                  <a:cubicBezTo>
                    <a:pt x="3075" y="1455"/>
                    <a:pt x="3071" y="1455"/>
                    <a:pt x="3066" y="1454"/>
                  </a:cubicBezTo>
                  <a:cubicBezTo>
                    <a:pt x="2654" y="1437"/>
                    <a:pt x="2225" y="1420"/>
                    <a:pt x="1843" y="1398"/>
                  </a:cubicBezTo>
                  <a:cubicBezTo>
                    <a:pt x="1163" y="1359"/>
                    <a:pt x="703" y="1285"/>
                    <a:pt x="677" y="1281"/>
                  </a:cubicBezTo>
                  <a:cubicBezTo>
                    <a:pt x="651" y="1278"/>
                    <a:pt x="624" y="1276"/>
                    <a:pt x="598" y="1276"/>
                  </a:cubicBezTo>
                  <a:cubicBezTo>
                    <a:pt x="386" y="1276"/>
                    <a:pt x="181" y="1383"/>
                    <a:pt x="66" y="1576"/>
                  </a:cubicBezTo>
                  <a:cubicBezTo>
                    <a:pt x="35" y="1628"/>
                    <a:pt x="14" y="1680"/>
                    <a:pt x="1" y="1732"/>
                  </a:cubicBezTo>
                  <a:lnTo>
                    <a:pt x="317" y="1736"/>
                  </a:lnTo>
                  <a:lnTo>
                    <a:pt x="6673" y="5508"/>
                  </a:lnTo>
                  <a:lnTo>
                    <a:pt x="6825" y="5781"/>
                  </a:lnTo>
                  <a:cubicBezTo>
                    <a:pt x="6868" y="5742"/>
                    <a:pt x="6903" y="5699"/>
                    <a:pt x="6933" y="5647"/>
                  </a:cubicBezTo>
                  <a:cubicBezTo>
                    <a:pt x="7063" y="5430"/>
                    <a:pt x="7042" y="5166"/>
                    <a:pt x="6899" y="4971"/>
                  </a:cubicBezTo>
                  <a:cubicBezTo>
                    <a:pt x="6881" y="4949"/>
                    <a:pt x="6600" y="4580"/>
                    <a:pt x="6235" y="4004"/>
                  </a:cubicBezTo>
                  <a:cubicBezTo>
                    <a:pt x="6036" y="3679"/>
                    <a:pt x="5815" y="3314"/>
                    <a:pt x="5598" y="2959"/>
                  </a:cubicBezTo>
                  <a:cubicBezTo>
                    <a:pt x="5477" y="2755"/>
                    <a:pt x="5399" y="1931"/>
                    <a:pt x="5351" y="1723"/>
                  </a:cubicBezTo>
                  <a:cubicBezTo>
                    <a:pt x="5303" y="1511"/>
                    <a:pt x="5173" y="1320"/>
                    <a:pt x="4974" y="1199"/>
                  </a:cubicBezTo>
                  <a:cubicBezTo>
                    <a:pt x="5052" y="1064"/>
                    <a:pt x="5130" y="921"/>
                    <a:pt x="5156" y="891"/>
                  </a:cubicBezTo>
                  <a:lnTo>
                    <a:pt x="5164" y="886"/>
                  </a:lnTo>
                  <a:cubicBezTo>
                    <a:pt x="5524" y="795"/>
                    <a:pt x="5576" y="782"/>
                    <a:pt x="5685" y="605"/>
                  </a:cubicBezTo>
                  <a:cubicBezTo>
                    <a:pt x="5797" y="418"/>
                    <a:pt x="5732" y="171"/>
                    <a:pt x="5542" y="58"/>
                  </a:cubicBezTo>
                  <a:cubicBezTo>
                    <a:pt x="5480" y="20"/>
                    <a:pt x="5408" y="0"/>
                    <a:pt x="5337" y="0"/>
                  </a:cubicBezTo>
                  <a:close/>
                </a:path>
              </a:pathLst>
            </a:custGeom>
            <a:solidFill>
              <a:srgbClr val="FF3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18;p15">
              <a:extLst>
                <a:ext uri="{FF2B5EF4-FFF2-40B4-BE49-F238E27FC236}">
                  <a16:creationId xmlns:a16="http://schemas.microsoft.com/office/drawing/2014/main" id="{DA9C34E8-4CDC-45DF-8714-5084B97B8F84}"/>
                </a:ext>
              </a:extLst>
            </p:cNvPr>
            <p:cNvSpPr/>
            <p:nvPr/>
          </p:nvSpPr>
          <p:spPr>
            <a:xfrm>
              <a:off x="827345" y="3706588"/>
              <a:ext cx="1379753" cy="767149"/>
            </a:xfrm>
            <a:custGeom>
              <a:avLst/>
              <a:gdLst/>
              <a:ahLst/>
              <a:cxnLst/>
              <a:rect l="l" t="t" r="r" b="b"/>
              <a:pathLst>
                <a:path w="7784" h="4328" extrusionOk="0">
                  <a:moveTo>
                    <a:pt x="707" y="486"/>
                  </a:moveTo>
                  <a:cubicBezTo>
                    <a:pt x="829" y="486"/>
                    <a:pt x="924" y="594"/>
                    <a:pt x="924" y="729"/>
                  </a:cubicBezTo>
                  <a:lnTo>
                    <a:pt x="924" y="3460"/>
                  </a:lnTo>
                  <a:cubicBezTo>
                    <a:pt x="924" y="3595"/>
                    <a:pt x="829" y="3703"/>
                    <a:pt x="707" y="3703"/>
                  </a:cubicBezTo>
                  <a:cubicBezTo>
                    <a:pt x="590" y="3703"/>
                    <a:pt x="491" y="3595"/>
                    <a:pt x="491" y="3460"/>
                  </a:cubicBezTo>
                  <a:lnTo>
                    <a:pt x="491" y="729"/>
                  </a:lnTo>
                  <a:cubicBezTo>
                    <a:pt x="491" y="594"/>
                    <a:pt x="590" y="486"/>
                    <a:pt x="707" y="486"/>
                  </a:cubicBezTo>
                  <a:close/>
                  <a:moveTo>
                    <a:pt x="1995" y="486"/>
                  </a:moveTo>
                  <a:cubicBezTo>
                    <a:pt x="2116" y="486"/>
                    <a:pt x="2212" y="594"/>
                    <a:pt x="2212" y="729"/>
                  </a:cubicBezTo>
                  <a:lnTo>
                    <a:pt x="2212" y="3460"/>
                  </a:lnTo>
                  <a:cubicBezTo>
                    <a:pt x="2212" y="3595"/>
                    <a:pt x="2116" y="3703"/>
                    <a:pt x="1995" y="3703"/>
                  </a:cubicBezTo>
                  <a:cubicBezTo>
                    <a:pt x="1874" y="3703"/>
                    <a:pt x="1778" y="3595"/>
                    <a:pt x="1778" y="3460"/>
                  </a:cubicBezTo>
                  <a:lnTo>
                    <a:pt x="1778" y="729"/>
                  </a:lnTo>
                  <a:cubicBezTo>
                    <a:pt x="1778" y="594"/>
                    <a:pt x="1874" y="486"/>
                    <a:pt x="1995" y="486"/>
                  </a:cubicBezTo>
                  <a:close/>
                  <a:moveTo>
                    <a:pt x="3283" y="486"/>
                  </a:moveTo>
                  <a:cubicBezTo>
                    <a:pt x="3400" y="486"/>
                    <a:pt x="3500" y="594"/>
                    <a:pt x="3500" y="729"/>
                  </a:cubicBezTo>
                  <a:lnTo>
                    <a:pt x="3500" y="3460"/>
                  </a:lnTo>
                  <a:cubicBezTo>
                    <a:pt x="3500" y="3595"/>
                    <a:pt x="3400" y="3703"/>
                    <a:pt x="3283" y="3703"/>
                  </a:cubicBezTo>
                  <a:cubicBezTo>
                    <a:pt x="3161" y="3703"/>
                    <a:pt x="3066" y="3595"/>
                    <a:pt x="3066" y="3460"/>
                  </a:cubicBezTo>
                  <a:lnTo>
                    <a:pt x="3066" y="729"/>
                  </a:lnTo>
                  <a:cubicBezTo>
                    <a:pt x="3066" y="594"/>
                    <a:pt x="3161" y="486"/>
                    <a:pt x="3283" y="486"/>
                  </a:cubicBezTo>
                  <a:close/>
                  <a:moveTo>
                    <a:pt x="4566" y="486"/>
                  </a:moveTo>
                  <a:cubicBezTo>
                    <a:pt x="4688" y="486"/>
                    <a:pt x="4783" y="594"/>
                    <a:pt x="4783" y="729"/>
                  </a:cubicBezTo>
                  <a:lnTo>
                    <a:pt x="4783" y="3460"/>
                  </a:lnTo>
                  <a:cubicBezTo>
                    <a:pt x="4783" y="3595"/>
                    <a:pt x="4688" y="3703"/>
                    <a:pt x="4566" y="3703"/>
                  </a:cubicBezTo>
                  <a:cubicBezTo>
                    <a:pt x="4449" y="3703"/>
                    <a:pt x="4349" y="3595"/>
                    <a:pt x="4349" y="3460"/>
                  </a:cubicBezTo>
                  <a:lnTo>
                    <a:pt x="4349" y="729"/>
                  </a:lnTo>
                  <a:cubicBezTo>
                    <a:pt x="4349" y="594"/>
                    <a:pt x="4449" y="486"/>
                    <a:pt x="4566" y="486"/>
                  </a:cubicBezTo>
                  <a:close/>
                  <a:moveTo>
                    <a:pt x="5854" y="486"/>
                  </a:moveTo>
                  <a:cubicBezTo>
                    <a:pt x="5975" y="486"/>
                    <a:pt x="6071" y="594"/>
                    <a:pt x="6071" y="729"/>
                  </a:cubicBezTo>
                  <a:lnTo>
                    <a:pt x="6071" y="3460"/>
                  </a:lnTo>
                  <a:cubicBezTo>
                    <a:pt x="6071" y="3595"/>
                    <a:pt x="5975" y="3703"/>
                    <a:pt x="5854" y="3703"/>
                  </a:cubicBezTo>
                  <a:cubicBezTo>
                    <a:pt x="5732" y="3703"/>
                    <a:pt x="5637" y="3595"/>
                    <a:pt x="5637" y="3460"/>
                  </a:cubicBezTo>
                  <a:lnTo>
                    <a:pt x="5637" y="729"/>
                  </a:lnTo>
                  <a:cubicBezTo>
                    <a:pt x="5637" y="594"/>
                    <a:pt x="5732" y="486"/>
                    <a:pt x="5854" y="486"/>
                  </a:cubicBezTo>
                  <a:close/>
                  <a:moveTo>
                    <a:pt x="7050" y="486"/>
                  </a:moveTo>
                  <a:cubicBezTo>
                    <a:pt x="7168" y="486"/>
                    <a:pt x="7267" y="594"/>
                    <a:pt x="7267" y="729"/>
                  </a:cubicBezTo>
                  <a:lnTo>
                    <a:pt x="7267" y="3460"/>
                  </a:lnTo>
                  <a:cubicBezTo>
                    <a:pt x="7267" y="3595"/>
                    <a:pt x="7168" y="3703"/>
                    <a:pt x="7050" y="3703"/>
                  </a:cubicBezTo>
                  <a:cubicBezTo>
                    <a:pt x="6929" y="3703"/>
                    <a:pt x="6834" y="3595"/>
                    <a:pt x="6834" y="3460"/>
                  </a:cubicBezTo>
                  <a:lnTo>
                    <a:pt x="6834" y="729"/>
                  </a:lnTo>
                  <a:cubicBezTo>
                    <a:pt x="6834" y="594"/>
                    <a:pt x="6929" y="486"/>
                    <a:pt x="7050" y="486"/>
                  </a:cubicBezTo>
                  <a:close/>
                  <a:moveTo>
                    <a:pt x="1" y="0"/>
                  </a:moveTo>
                  <a:lnTo>
                    <a:pt x="1" y="3495"/>
                  </a:lnTo>
                  <a:cubicBezTo>
                    <a:pt x="1" y="3954"/>
                    <a:pt x="373" y="4327"/>
                    <a:pt x="833" y="4327"/>
                  </a:cubicBezTo>
                  <a:lnTo>
                    <a:pt x="6955" y="4327"/>
                  </a:lnTo>
                  <a:cubicBezTo>
                    <a:pt x="7415" y="4327"/>
                    <a:pt x="7783" y="3954"/>
                    <a:pt x="7783" y="3495"/>
                  </a:cubicBezTo>
                  <a:lnTo>
                    <a:pt x="778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19;p15">
              <a:extLst>
                <a:ext uri="{FF2B5EF4-FFF2-40B4-BE49-F238E27FC236}">
                  <a16:creationId xmlns:a16="http://schemas.microsoft.com/office/drawing/2014/main" id="{851F6609-902A-4B85-9851-F3B72794468C}"/>
                </a:ext>
              </a:extLst>
            </p:cNvPr>
            <p:cNvSpPr/>
            <p:nvPr/>
          </p:nvSpPr>
          <p:spPr>
            <a:xfrm>
              <a:off x="775942" y="3479881"/>
              <a:ext cx="1483447" cy="226883"/>
            </a:xfrm>
            <a:custGeom>
              <a:avLst/>
              <a:gdLst/>
              <a:ahLst/>
              <a:cxnLst/>
              <a:rect l="l" t="t" r="r" b="b"/>
              <a:pathLst>
                <a:path w="8369" h="1280" extrusionOk="0">
                  <a:moveTo>
                    <a:pt x="0" y="0"/>
                  </a:moveTo>
                  <a:lnTo>
                    <a:pt x="0" y="1279"/>
                  </a:lnTo>
                  <a:lnTo>
                    <a:pt x="8368" y="1279"/>
                  </a:lnTo>
                  <a:lnTo>
                    <a:pt x="8368" y="0"/>
                  </a:lnTo>
                  <a:close/>
                </a:path>
              </a:pathLst>
            </a:custGeom>
            <a:solidFill>
              <a:srgbClr val="FFE0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20;p15">
              <a:extLst>
                <a:ext uri="{FF2B5EF4-FFF2-40B4-BE49-F238E27FC236}">
                  <a16:creationId xmlns:a16="http://schemas.microsoft.com/office/drawing/2014/main" id="{DBE735D6-D576-493F-AFED-06B08410E4ED}"/>
                </a:ext>
              </a:extLst>
            </p:cNvPr>
            <p:cNvSpPr/>
            <p:nvPr/>
          </p:nvSpPr>
          <p:spPr>
            <a:xfrm>
              <a:off x="827345" y="3706588"/>
              <a:ext cx="1379753" cy="49276"/>
            </a:xfrm>
            <a:custGeom>
              <a:avLst/>
              <a:gdLst/>
              <a:ahLst/>
              <a:cxnLst/>
              <a:rect l="l" t="t" r="r" b="b"/>
              <a:pathLst>
                <a:path w="7784" h="278" extrusionOk="0">
                  <a:moveTo>
                    <a:pt x="1" y="0"/>
                  </a:moveTo>
                  <a:lnTo>
                    <a:pt x="1" y="278"/>
                  </a:lnTo>
                  <a:lnTo>
                    <a:pt x="7783" y="278"/>
                  </a:lnTo>
                  <a:lnTo>
                    <a:pt x="7783" y="0"/>
                  </a:lnTo>
                  <a:close/>
                </a:path>
              </a:pathLst>
            </a:custGeom>
            <a:solidFill>
              <a:srgbClr val="111A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21;p15">
              <a:extLst>
                <a:ext uri="{FF2B5EF4-FFF2-40B4-BE49-F238E27FC236}">
                  <a16:creationId xmlns:a16="http://schemas.microsoft.com/office/drawing/2014/main" id="{477A0675-3EB2-4DC6-B934-6A5005B37C3F}"/>
                </a:ext>
              </a:extLst>
            </p:cNvPr>
            <p:cNvSpPr/>
            <p:nvPr/>
          </p:nvSpPr>
          <p:spPr>
            <a:xfrm>
              <a:off x="964895" y="3090986"/>
              <a:ext cx="508899" cy="498080"/>
            </a:xfrm>
            <a:custGeom>
              <a:avLst/>
              <a:gdLst/>
              <a:ahLst/>
              <a:cxnLst/>
              <a:rect l="l" t="t" r="r" b="b"/>
              <a:pathLst>
                <a:path w="2871" h="2810" extrusionOk="0">
                  <a:moveTo>
                    <a:pt x="2531" y="0"/>
                  </a:moveTo>
                  <a:cubicBezTo>
                    <a:pt x="2453" y="0"/>
                    <a:pt x="2375" y="31"/>
                    <a:pt x="2316" y="91"/>
                  </a:cubicBezTo>
                  <a:lnTo>
                    <a:pt x="122" y="2285"/>
                  </a:lnTo>
                  <a:cubicBezTo>
                    <a:pt x="1" y="2402"/>
                    <a:pt x="1" y="2597"/>
                    <a:pt x="122" y="2719"/>
                  </a:cubicBezTo>
                  <a:cubicBezTo>
                    <a:pt x="183" y="2780"/>
                    <a:pt x="262" y="2810"/>
                    <a:pt x="341" y="2810"/>
                  </a:cubicBezTo>
                  <a:cubicBezTo>
                    <a:pt x="419" y="2810"/>
                    <a:pt x="497" y="2780"/>
                    <a:pt x="556" y="2719"/>
                  </a:cubicBezTo>
                  <a:lnTo>
                    <a:pt x="2750" y="525"/>
                  </a:lnTo>
                  <a:cubicBezTo>
                    <a:pt x="2871" y="408"/>
                    <a:pt x="2871" y="213"/>
                    <a:pt x="2750" y="91"/>
                  </a:cubicBezTo>
                  <a:cubicBezTo>
                    <a:pt x="2689" y="31"/>
                    <a:pt x="2610" y="0"/>
                    <a:pt x="253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22;p15">
              <a:extLst>
                <a:ext uri="{FF2B5EF4-FFF2-40B4-BE49-F238E27FC236}">
                  <a16:creationId xmlns:a16="http://schemas.microsoft.com/office/drawing/2014/main" id="{03580A8A-B20B-4697-9BBE-C21F869B3CB4}"/>
                </a:ext>
              </a:extLst>
            </p:cNvPr>
            <p:cNvSpPr/>
            <p:nvPr/>
          </p:nvSpPr>
          <p:spPr>
            <a:xfrm>
              <a:off x="1561355" y="3090986"/>
              <a:ext cx="508190" cy="498080"/>
            </a:xfrm>
            <a:custGeom>
              <a:avLst/>
              <a:gdLst/>
              <a:ahLst/>
              <a:cxnLst/>
              <a:rect l="l" t="t" r="r" b="b"/>
              <a:pathLst>
                <a:path w="2867" h="2810" extrusionOk="0">
                  <a:moveTo>
                    <a:pt x="340" y="0"/>
                  </a:moveTo>
                  <a:cubicBezTo>
                    <a:pt x="261" y="0"/>
                    <a:pt x="182" y="31"/>
                    <a:pt x="122" y="91"/>
                  </a:cubicBezTo>
                  <a:cubicBezTo>
                    <a:pt x="0" y="213"/>
                    <a:pt x="0" y="408"/>
                    <a:pt x="122" y="525"/>
                  </a:cubicBezTo>
                  <a:lnTo>
                    <a:pt x="2311" y="2719"/>
                  </a:lnTo>
                  <a:cubicBezTo>
                    <a:pt x="2372" y="2780"/>
                    <a:pt x="2451" y="2810"/>
                    <a:pt x="2530" y="2810"/>
                  </a:cubicBezTo>
                  <a:cubicBezTo>
                    <a:pt x="2609" y="2810"/>
                    <a:pt x="2688" y="2780"/>
                    <a:pt x="2749" y="2719"/>
                  </a:cubicBezTo>
                  <a:cubicBezTo>
                    <a:pt x="2866" y="2597"/>
                    <a:pt x="2866" y="2402"/>
                    <a:pt x="2749" y="2285"/>
                  </a:cubicBezTo>
                  <a:lnTo>
                    <a:pt x="555" y="91"/>
                  </a:lnTo>
                  <a:cubicBezTo>
                    <a:pt x="497" y="31"/>
                    <a:pt x="419" y="0"/>
                    <a:pt x="34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23;p15">
              <a:extLst>
                <a:ext uri="{FF2B5EF4-FFF2-40B4-BE49-F238E27FC236}">
                  <a16:creationId xmlns:a16="http://schemas.microsoft.com/office/drawing/2014/main" id="{E864F720-FC74-4A5E-BE6D-61F67CCE142D}"/>
                </a:ext>
              </a:extLst>
            </p:cNvPr>
            <p:cNvSpPr/>
            <p:nvPr/>
          </p:nvSpPr>
          <p:spPr>
            <a:xfrm>
              <a:off x="2044727" y="3556631"/>
              <a:ext cx="1138332" cy="1033914"/>
            </a:xfrm>
            <a:custGeom>
              <a:avLst/>
              <a:gdLst/>
              <a:ahLst/>
              <a:cxnLst/>
              <a:rect l="l" t="t" r="r" b="b"/>
              <a:pathLst>
                <a:path w="6422" h="5833" extrusionOk="0">
                  <a:moveTo>
                    <a:pt x="516" y="1"/>
                  </a:moveTo>
                  <a:lnTo>
                    <a:pt x="0" y="5832"/>
                  </a:lnTo>
                  <a:lnTo>
                    <a:pt x="6422" y="5832"/>
                  </a:lnTo>
                  <a:lnTo>
                    <a:pt x="594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24;p15">
              <a:extLst>
                <a:ext uri="{FF2B5EF4-FFF2-40B4-BE49-F238E27FC236}">
                  <a16:creationId xmlns:a16="http://schemas.microsoft.com/office/drawing/2014/main" id="{EDBB56C8-E3C1-41E8-9C9E-46D52DD3BFF1}"/>
                </a:ext>
              </a:extLst>
            </p:cNvPr>
            <p:cNvSpPr/>
            <p:nvPr/>
          </p:nvSpPr>
          <p:spPr>
            <a:xfrm>
              <a:off x="2349781" y="3648094"/>
              <a:ext cx="71611" cy="71610"/>
            </a:xfrm>
            <a:custGeom>
              <a:avLst/>
              <a:gdLst/>
              <a:ahLst/>
              <a:cxnLst/>
              <a:rect l="l" t="t" r="r" b="b"/>
              <a:pathLst>
                <a:path w="404" h="404" extrusionOk="0">
                  <a:moveTo>
                    <a:pt x="200" y="1"/>
                  </a:moveTo>
                  <a:cubicBezTo>
                    <a:pt x="92" y="1"/>
                    <a:pt x="1" y="92"/>
                    <a:pt x="1" y="200"/>
                  </a:cubicBezTo>
                  <a:cubicBezTo>
                    <a:pt x="1" y="313"/>
                    <a:pt x="92" y="404"/>
                    <a:pt x="200" y="404"/>
                  </a:cubicBezTo>
                  <a:cubicBezTo>
                    <a:pt x="313" y="404"/>
                    <a:pt x="404" y="313"/>
                    <a:pt x="404" y="200"/>
                  </a:cubicBezTo>
                  <a:cubicBezTo>
                    <a:pt x="404" y="92"/>
                    <a:pt x="313" y="1"/>
                    <a:pt x="200" y="1"/>
                  </a:cubicBezTo>
                  <a:close/>
                </a:path>
              </a:pathLst>
            </a:custGeom>
            <a:solidFill>
              <a:srgbClr val="DA62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25;p15">
              <a:extLst>
                <a:ext uri="{FF2B5EF4-FFF2-40B4-BE49-F238E27FC236}">
                  <a16:creationId xmlns:a16="http://schemas.microsoft.com/office/drawing/2014/main" id="{2B2C5D71-E2BA-4BFA-B626-69A4D4A2CFB9}"/>
                </a:ext>
              </a:extLst>
            </p:cNvPr>
            <p:cNvSpPr/>
            <p:nvPr/>
          </p:nvSpPr>
          <p:spPr>
            <a:xfrm>
              <a:off x="2837762" y="3648094"/>
              <a:ext cx="71788" cy="71610"/>
            </a:xfrm>
            <a:custGeom>
              <a:avLst/>
              <a:gdLst/>
              <a:ahLst/>
              <a:cxnLst/>
              <a:rect l="l" t="t" r="r" b="b"/>
              <a:pathLst>
                <a:path w="405" h="404" extrusionOk="0">
                  <a:moveTo>
                    <a:pt x="205" y="1"/>
                  </a:moveTo>
                  <a:cubicBezTo>
                    <a:pt x="92" y="1"/>
                    <a:pt x="1" y="92"/>
                    <a:pt x="1" y="200"/>
                  </a:cubicBezTo>
                  <a:cubicBezTo>
                    <a:pt x="1" y="313"/>
                    <a:pt x="92" y="404"/>
                    <a:pt x="205" y="404"/>
                  </a:cubicBezTo>
                  <a:cubicBezTo>
                    <a:pt x="317" y="404"/>
                    <a:pt x="404" y="313"/>
                    <a:pt x="404" y="200"/>
                  </a:cubicBezTo>
                  <a:cubicBezTo>
                    <a:pt x="404" y="92"/>
                    <a:pt x="317" y="1"/>
                    <a:pt x="205" y="1"/>
                  </a:cubicBezTo>
                  <a:close/>
                </a:path>
              </a:pathLst>
            </a:custGeom>
            <a:solidFill>
              <a:srgbClr val="DA62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26;p15">
              <a:extLst>
                <a:ext uri="{FF2B5EF4-FFF2-40B4-BE49-F238E27FC236}">
                  <a16:creationId xmlns:a16="http://schemas.microsoft.com/office/drawing/2014/main" id="{AC3EB0D6-5D19-41C8-9755-8C5505962068}"/>
                </a:ext>
              </a:extLst>
            </p:cNvPr>
            <p:cNvSpPr/>
            <p:nvPr/>
          </p:nvSpPr>
          <p:spPr>
            <a:xfrm>
              <a:off x="2365202" y="3664224"/>
              <a:ext cx="527334" cy="392969"/>
            </a:xfrm>
            <a:custGeom>
              <a:avLst/>
              <a:gdLst/>
              <a:ahLst/>
              <a:cxnLst/>
              <a:rect l="l" t="t" r="r" b="b"/>
              <a:pathLst>
                <a:path w="2975" h="2217" extrusionOk="0">
                  <a:moveTo>
                    <a:pt x="109" y="1"/>
                  </a:moveTo>
                  <a:cubicBezTo>
                    <a:pt x="48" y="1"/>
                    <a:pt x="0" y="49"/>
                    <a:pt x="0" y="109"/>
                  </a:cubicBezTo>
                  <a:lnTo>
                    <a:pt x="0" y="842"/>
                  </a:lnTo>
                  <a:cubicBezTo>
                    <a:pt x="0" y="1601"/>
                    <a:pt x="560" y="2216"/>
                    <a:pt x="1245" y="2216"/>
                  </a:cubicBezTo>
                  <a:lnTo>
                    <a:pt x="1726" y="2216"/>
                  </a:lnTo>
                  <a:cubicBezTo>
                    <a:pt x="2415" y="2216"/>
                    <a:pt x="2975" y="1601"/>
                    <a:pt x="2975" y="842"/>
                  </a:cubicBezTo>
                  <a:lnTo>
                    <a:pt x="2975" y="109"/>
                  </a:lnTo>
                  <a:cubicBezTo>
                    <a:pt x="2975" y="49"/>
                    <a:pt x="2923" y="1"/>
                    <a:pt x="2862" y="1"/>
                  </a:cubicBezTo>
                  <a:cubicBezTo>
                    <a:pt x="2801" y="1"/>
                    <a:pt x="2754" y="49"/>
                    <a:pt x="2754" y="109"/>
                  </a:cubicBezTo>
                  <a:lnTo>
                    <a:pt x="2754" y="842"/>
                  </a:lnTo>
                  <a:cubicBezTo>
                    <a:pt x="2754" y="1479"/>
                    <a:pt x="2294" y="2000"/>
                    <a:pt x="1726" y="2000"/>
                  </a:cubicBezTo>
                  <a:lnTo>
                    <a:pt x="1245" y="2000"/>
                  </a:lnTo>
                  <a:cubicBezTo>
                    <a:pt x="677" y="2000"/>
                    <a:pt x="217" y="1479"/>
                    <a:pt x="217" y="842"/>
                  </a:cubicBezTo>
                  <a:lnTo>
                    <a:pt x="217" y="109"/>
                  </a:lnTo>
                  <a:cubicBezTo>
                    <a:pt x="217" y="49"/>
                    <a:pt x="169" y="1"/>
                    <a:pt x="109" y="1"/>
                  </a:cubicBezTo>
                  <a:close/>
                </a:path>
              </a:pathLst>
            </a:custGeom>
            <a:solidFill>
              <a:srgbClr val="9E2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27;p15">
              <a:extLst>
                <a:ext uri="{FF2B5EF4-FFF2-40B4-BE49-F238E27FC236}">
                  <a16:creationId xmlns:a16="http://schemas.microsoft.com/office/drawing/2014/main" id="{52A0ADF6-7A5C-4028-B23F-49FAC731F7C0}"/>
                </a:ext>
              </a:extLst>
            </p:cNvPr>
            <p:cNvSpPr/>
            <p:nvPr/>
          </p:nvSpPr>
          <p:spPr>
            <a:xfrm>
              <a:off x="2365911" y="3665111"/>
              <a:ext cx="525029" cy="354328"/>
            </a:xfrm>
            <a:custGeom>
              <a:avLst/>
              <a:gdLst/>
              <a:ahLst/>
              <a:cxnLst/>
              <a:rect l="l" t="t" r="r" b="b"/>
              <a:pathLst>
                <a:path w="2962" h="1999" extrusionOk="0">
                  <a:moveTo>
                    <a:pt x="105" y="0"/>
                  </a:moveTo>
                  <a:cubicBezTo>
                    <a:pt x="48" y="0"/>
                    <a:pt x="1" y="48"/>
                    <a:pt x="1" y="104"/>
                  </a:cubicBezTo>
                  <a:lnTo>
                    <a:pt x="1" y="759"/>
                  </a:lnTo>
                  <a:cubicBezTo>
                    <a:pt x="1" y="1444"/>
                    <a:pt x="556" y="1999"/>
                    <a:pt x="1241" y="1999"/>
                  </a:cubicBezTo>
                  <a:lnTo>
                    <a:pt x="1722" y="1999"/>
                  </a:lnTo>
                  <a:cubicBezTo>
                    <a:pt x="2407" y="1999"/>
                    <a:pt x="2962" y="1444"/>
                    <a:pt x="2962" y="759"/>
                  </a:cubicBezTo>
                  <a:lnTo>
                    <a:pt x="2962" y="104"/>
                  </a:lnTo>
                  <a:cubicBezTo>
                    <a:pt x="2962" y="48"/>
                    <a:pt x="2919" y="0"/>
                    <a:pt x="2858" y="0"/>
                  </a:cubicBezTo>
                  <a:cubicBezTo>
                    <a:pt x="2802" y="0"/>
                    <a:pt x="2754" y="48"/>
                    <a:pt x="2754" y="104"/>
                  </a:cubicBezTo>
                  <a:lnTo>
                    <a:pt x="2754" y="759"/>
                  </a:lnTo>
                  <a:cubicBezTo>
                    <a:pt x="2754" y="1331"/>
                    <a:pt x="2294" y="1795"/>
                    <a:pt x="1722" y="1795"/>
                  </a:cubicBezTo>
                  <a:lnTo>
                    <a:pt x="1241" y="1795"/>
                  </a:lnTo>
                  <a:cubicBezTo>
                    <a:pt x="673" y="1795"/>
                    <a:pt x="209" y="1331"/>
                    <a:pt x="209" y="759"/>
                  </a:cubicBezTo>
                  <a:lnTo>
                    <a:pt x="209" y="104"/>
                  </a:lnTo>
                  <a:cubicBezTo>
                    <a:pt x="209" y="48"/>
                    <a:pt x="161" y="0"/>
                    <a:pt x="10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28;p15">
              <a:extLst>
                <a:ext uri="{FF2B5EF4-FFF2-40B4-BE49-F238E27FC236}">
                  <a16:creationId xmlns:a16="http://schemas.microsoft.com/office/drawing/2014/main" id="{8F013656-A9DF-4454-B2F2-C97D1B44014B}"/>
                </a:ext>
              </a:extLst>
            </p:cNvPr>
            <p:cNvSpPr/>
            <p:nvPr/>
          </p:nvSpPr>
          <p:spPr>
            <a:xfrm>
              <a:off x="2840953" y="4158230"/>
              <a:ext cx="571825" cy="381802"/>
            </a:xfrm>
            <a:custGeom>
              <a:avLst/>
              <a:gdLst/>
              <a:ahLst/>
              <a:cxnLst/>
              <a:rect l="l" t="t" r="r" b="b"/>
              <a:pathLst>
                <a:path w="3226" h="2154" extrusionOk="0">
                  <a:moveTo>
                    <a:pt x="2890" y="0"/>
                  </a:moveTo>
                  <a:cubicBezTo>
                    <a:pt x="2885" y="0"/>
                    <a:pt x="2880" y="1"/>
                    <a:pt x="2875" y="2"/>
                  </a:cubicBezTo>
                  <a:lnTo>
                    <a:pt x="91" y="422"/>
                  </a:lnTo>
                  <a:cubicBezTo>
                    <a:pt x="35" y="431"/>
                    <a:pt x="0" y="479"/>
                    <a:pt x="9" y="531"/>
                  </a:cubicBezTo>
                  <a:lnTo>
                    <a:pt x="239" y="2070"/>
                  </a:lnTo>
                  <a:cubicBezTo>
                    <a:pt x="246" y="2120"/>
                    <a:pt x="289" y="2154"/>
                    <a:pt x="335" y="2154"/>
                  </a:cubicBezTo>
                  <a:cubicBezTo>
                    <a:pt x="341" y="2154"/>
                    <a:pt x="346" y="2153"/>
                    <a:pt x="351" y="2152"/>
                  </a:cubicBezTo>
                  <a:lnTo>
                    <a:pt x="3135" y="1732"/>
                  </a:lnTo>
                  <a:cubicBezTo>
                    <a:pt x="3191" y="1723"/>
                    <a:pt x="3226" y="1675"/>
                    <a:pt x="3217" y="1623"/>
                  </a:cubicBezTo>
                  <a:lnTo>
                    <a:pt x="2988" y="84"/>
                  </a:lnTo>
                  <a:cubicBezTo>
                    <a:pt x="2980" y="37"/>
                    <a:pt x="2940" y="0"/>
                    <a:pt x="28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29;p15">
              <a:extLst>
                <a:ext uri="{FF2B5EF4-FFF2-40B4-BE49-F238E27FC236}">
                  <a16:creationId xmlns:a16="http://schemas.microsoft.com/office/drawing/2014/main" id="{9BC3591B-721F-4CAC-843B-B2DE5178F7F8}"/>
                </a:ext>
              </a:extLst>
            </p:cNvPr>
            <p:cNvSpPr/>
            <p:nvPr/>
          </p:nvSpPr>
          <p:spPr>
            <a:xfrm>
              <a:off x="2846270" y="4197581"/>
              <a:ext cx="537437" cy="144638"/>
            </a:xfrm>
            <a:custGeom>
              <a:avLst/>
              <a:gdLst/>
              <a:ahLst/>
              <a:cxnLst/>
              <a:rect l="l" t="t" r="r" b="b"/>
              <a:pathLst>
                <a:path w="3032" h="816" extrusionOk="0">
                  <a:moveTo>
                    <a:pt x="2979" y="1"/>
                  </a:moveTo>
                  <a:lnTo>
                    <a:pt x="1" y="447"/>
                  </a:lnTo>
                  <a:lnTo>
                    <a:pt x="53" y="816"/>
                  </a:lnTo>
                  <a:lnTo>
                    <a:pt x="3031" y="365"/>
                  </a:lnTo>
                  <a:lnTo>
                    <a:pt x="2979" y="1"/>
                  </a:lnTo>
                  <a:close/>
                </a:path>
              </a:pathLst>
            </a:custGeom>
            <a:solidFill>
              <a:srgbClr val="4B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130;p15">
              <a:extLst>
                <a:ext uri="{FF2B5EF4-FFF2-40B4-BE49-F238E27FC236}">
                  <a16:creationId xmlns:a16="http://schemas.microsoft.com/office/drawing/2014/main" id="{8ADAE25B-A054-4A4E-B4E6-09586E191847}"/>
                </a:ext>
              </a:extLst>
            </p:cNvPr>
            <p:cNvSpPr/>
            <p:nvPr/>
          </p:nvSpPr>
          <p:spPr>
            <a:xfrm>
              <a:off x="3290469" y="4381393"/>
              <a:ext cx="72497" cy="70724"/>
            </a:xfrm>
            <a:custGeom>
              <a:avLst/>
              <a:gdLst/>
              <a:ahLst/>
              <a:cxnLst/>
              <a:rect l="l" t="t" r="r" b="b"/>
              <a:pathLst>
                <a:path w="409" h="399" extrusionOk="0">
                  <a:moveTo>
                    <a:pt x="356" y="0"/>
                  </a:moveTo>
                  <a:lnTo>
                    <a:pt x="1" y="56"/>
                  </a:lnTo>
                  <a:lnTo>
                    <a:pt x="53" y="399"/>
                  </a:lnTo>
                  <a:lnTo>
                    <a:pt x="408" y="343"/>
                  </a:lnTo>
                  <a:lnTo>
                    <a:pt x="3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131;p15">
              <a:extLst>
                <a:ext uri="{FF2B5EF4-FFF2-40B4-BE49-F238E27FC236}">
                  <a16:creationId xmlns:a16="http://schemas.microsoft.com/office/drawing/2014/main" id="{96995381-635E-46AC-9B3A-5AC789C925E6}"/>
                </a:ext>
              </a:extLst>
            </p:cNvPr>
            <p:cNvSpPr/>
            <p:nvPr/>
          </p:nvSpPr>
          <p:spPr>
            <a:xfrm>
              <a:off x="2905473" y="4395219"/>
              <a:ext cx="367450" cy="114682"/>
            </a:xfrm>
            <a:custGeom>
              <a:avLst/>
              <a:gdLst/>
              <a:ahLst/>
              <a:cxnLst/>
              <a:rect l="l" t="t" r="r" b="b"/>
              <a:pathLst>
                <a:path w="2073" h="647" extrusionOk="0">
                  <a:moveTo>
                    <a:pt x="2021" y="0"/>
                  </a:moveTo>
                  <a:lnTo>
                    <a:pt x="0" y="304"/>
                  </a:lnTo>
                  <a:lnTo>
                    <a:pt x="52" y="646"/>
                  </a:lnTo>
                  <a:lnTo>
                    <a:pt x="2073" y="343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77" name="Object 76">
            <a:extLst>
              <a:ext uri="{FF2B5EF4-FFF2-40B4-BE49-F238E27FC236}">
                <a16:creationId xmlns:a16="http://schemas.microsoft.com/office/drawing/2014/main" id="{1B692AC2-6A8B-4EE0-A329-FDB18B52632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51754944"/>
              </p:ext>
            </p:extLst>
          </p:nvPr>
        </p:nvGraphicFramePr>
        <p:xfrm>
          <a:off x="1214332" y="1206904"/>
          <a:ext cx="5926137" cy="4243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288" name="Document" r:id="rId3" imgW="5925852" imgH="4242876" progId="Word.Document.12">
                  <p:embed/>
                </p:oleObj>
              </mc:Choice>
              <mc:Fallback>
                <p:oleObj name="Document" r:id="rId3" imgW="5925852" imgH="4242876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214332" y="1206904"/>
                        <a:ext cx="5926137" cy="42433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69746592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5EE0F8D-83BE-4E26-A1A6-0E5F132378B8}"/>
              </a:ext>
            </a:extLst>
          </p:cNvPr>
          <p:cNvSpPr txBox="1">
            <a:spLocks/>
          </p:cNvSpPr>
          <p:nvPr/>
        </p:nvSpPr>
        <p:spPr>
          <a:xfrm rot="16200000">
            <a:off x="-2008223" y="2008225"/>
            <a:ext cx="5143502" cy="112705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b" anchorCtr="0">
            <a:normAutofit fontScale="8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6400" dirty="0">
                <a:solidFill>
                  <a:srgbClr val="FF6D2F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CODE CÀI ĐẶT</a:t>
            </a:r>
          </a:p>
        </p:txBody>
      </p:sp>
      <p:sp>
        <p:nvSpPr>
          <p:cNvPr id="4" name="Google Shape;681;p19">
            <a:extLst>
              <a:ext uri="{FF2B5EF4-FFF2-40B4-BE49-F238E27FC236}">
                <a16:creationId xmlns:a16="http://schemas.microsoft.com/office/drawing/2014/main" id="{0A3F050C-AFF7-43CC-8593-88B12780EF5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27055" y="0"/>
            <a:ext cx="8016944" cy="5847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dirty="0">
                <a:solidFill>
                  <a:srgbClr val="FF6D2F"/>
                </a:solidFill>
                <a:latin typeface="iCielBC Cubano Normal" panose="00000500000000000000" pitchFamily="50" charset="0"/>
              </a:rPr>
              <a:t>ĐĂNG KÝ TÀI KHOẢN</a:t>
            </a:r>
            <a:endParaRPr sz="2800" dirty="0">
              <a:solidFill>
                <a:srgbClr val="FF6D2F"/>
              </a:solidFill>
              <a:latin typeface="iCielBC Cubano Normal" panose="00000500000000000000" pitchFamily="50" charset="0"/>
            </a:endParaRPr>
          </a:p>
        </p:txBody>
      </p:sp>
      <p:grpSp>
        <p:nvGrpSpPr>
          <p:cNvPr id="5" name="Google Shape;60;p15">
            <a:extLst>
              <a:ext uri="{FF2B5EF4-FFF2-40B4-BE49-F238E27FC236}">
                <a16:creationId xmlns:a16="http://schemas.microsoft.com/office/drawing/2014/main" id="{B5CC559D-A2E1-46D7-97C8-A8A325D77046}"/>
              </a:ext>
            </a:extLst>
          </p:cNvPr>
          <p:cNvGrpSpPr/>
          <p:nvPr/>
        </p:nvGrpSpPr>
        <p:grpSpPr>
          <a:xfrm>
            <a:off x="6850689" y="2992600"/>
            <a:ext cx="2293310" cy="2150900"/>
            <a:chOff x="304800" y="1245775"/>
            <a:chExt cx="3603061" cy="3484627"/>
          </a:xfrm>
        </p:grpSpPr>
        <p:sp>
          <p:nvSpPr>
            <p:cNvPr id="6" name="Google Shape;61;p15">
              <a:extLst>
                <a:ext uri="{FF2B5EF4-FFF2-40B4-BE49-F238E27FC236}">
                  <a16:creationId xmlns:a16="http://schemas.microsoft.com/office/drawing/2014/main" id="{BFCBAC1B-B8C4-41FD-8828-20BAE7FB86E9}"/>
                </a:ext>
              </a:extLst>
            </p:cNvPr>
            <p:cNvSpPr/>
            <p:nvPr/>
          </p:nvSpPr>
          <p:spPr>
            <a:xfrm>
              <a:off x="2856196" y="2873496"/>
              <a:ext cx="291584" cy="384461"/>
            </a:xfrm>
            <a:custGeom>
              <a:avLst/>
              <a:gdLst/>
              <a:ahLst/>
              <a:cxnLst/>
              <a:rect l="l" t="t" r="r" b="b"/>
              <a:pathLst>
                <a:path w="1645" h="2169" extrusionOk="0">
                  <a:moveTo>
                    <a:pt x="963" y="2168"/>
                  </a:moveTo>
                  <a:cubicBezTo>
                    <a:pt x="963" y="2168"/>
                    <a:pt x="196" y="1964"/>
                    <a:pt x="96" y="1262"/>
                  </a:cubicBezTo>
                  <a:cubicBezTo>
                    <a:pt x="1" y="560"/>
                    <a:pt x="239" y="52"/>
                    <a:pt x="291" y="26"/>
                  </a:cubicBezTo>
                  <a:cubicBezTo>
                    <a:pt x="343" y="0"/>
                    <a:pt x="1644" y="1297"/>
                    <a:pt x="963" y="2168"/>
                  </a:cubicBezTo>
                  <a:close/>
                </a:path>
              </a:pathLst>
            </a:custGeom>
            <a:solidFill>
              <a:srgbClr val="72B8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62;p15">
              <a:extLst>
                <a:ext uri="{FF2B5EF4-FFF2-40B4-BE49-F238E27FC236}">
                  <a16:creationId xmlns:a16="http://schemas.microsoft.com/office/drawing/2014/main" id="{3B383F7A-6729-473C-80F0-DED7AFAF7B8C}"/>
                </a:ext>
              </a:extLst>
            </p:cNvPr>
            <p:cNvSpPr/>
            <p:nvPr/>
          </p:nvSpPr>
          <p:spPr>
            <a:xfrm>
              <a:off x="3197411" y="2806671"/>
              <a:ext cx="384466" cy="211462"/>
            </a:xfrm>
            <a:custGeom>
              <a:avLst/>
              <a:gdLst/>
              <a:ahLst/>
              <a:cxnLst/>
              <a:rect l="l" t="t" r="r" b="b"/>
              <a:pathLst>
                <a:path w="2169" h="1193" extrusionOk="0">
                  <a:moveTo>
                    <a:pt x="1" y="898"/>
                  </a:moveTo>
                  <a:cubicBezTo>
                    <a:pt x="1" y="898"/>
                    <a:pt x="313" y="165"/>
                    <a:pt x="1016" y="83"/>
                  </a:cubicBezTo>
                  <a:cubicBezTo>
                    <a:pt x="1722" y="0"/>
                    <a:pt x="2130" y="217"/>
                    <a:pt x="2156" y="269"/>
                  </a:cubicBezTo>
                  <a:cubicBezTo>
                    <a:pt x="2169" y="299"/>
                    <a:pt x="1852" y="794"/>
                    <a:pt x="1315" y="1023"/>
                  </a:cubicBezTo>
                  <a:cubicBezTo>
                    <a:pt x="924" y="1188"/>
                    <a:pt x="356" y="1192"/>
                    <a:pt x="1" y="89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63;p15">
              <a:extLst>
                <a:ext uri="{FF2B5EF4-FFF2-40B4-BE49-F238E27FC236}">
                  <a16:creationId xmlns:a16="http://schemas.microsoft.com/office/drawing/2014/main" id="{59E2E29F-7F15-4CF7-AEF2-59B34B4596AC}"/>
                </a:ext>
              </a:extLst>
            </p:cNvPr>
            <p:cNvSpPr/>
            <p:nvPr/>
          </p:nvSpPr>
          <p:spPr>
            <a:xfrm>
              <a:off x="2990732" y="2585281"/>
              <a:ext cx="302220" cy="373648"/>
            </a:xfrm>
            <a:custGeom>
              <a:avLst/>
              <a:gdLst/>
              <a:ahLst/>
              <a:cxnLst/>
              <a:rect l="l" t="t" r="r" b="b"/>
              <a:pathLst>
                <a:path w="1705" h="2108" extrusionOk="0">
                  <a:moveTo>
                    <a:pt x="1093" y="2108"/>
                  </a:moveTo>
                  <a:cubicBezTo>
                    <a:pt x="1093" y="2108"/>
                    <a:pt x="313" y="1969"/>
                    <a:pt x="157" y="1275"/>
                  </a:cubicBezTo>
                  <a:cubicBezTo>
                    <a:pt x="1" y="581"/>
                    <a:pt x="200" y="61"/>
                    <a:pt x="252" y="31"/>
                  </a:cubicBezTo>
                  <a:cubicBezTo>
                    <a:pt x="300" y="0"/>
                    <a:pt x="1705" y="1188"/>
                    <a:pt x="1093" y="2108"/>
                  </a:cubicBezTo>
                  <a:close/>
                </a:path>
              </a:pathLst>
            </a:custGeom>
            <a:solidFill>
              <a:srgbClr val="72B8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64;p15">
              <a:extLst>
                <a:ext uri="{FF2B5EF4-FFF2-40B4-BE49-F238E27FC236}">
                  <a16:creationId xmlns:a16="http://schemas.microsoft.com/office/drawing/2014/main" id="{6FC9613A-96F0-4F33-A869-2A37009B2C7A}"/>
                </a:ext>
              </a:extLst>
            </p:cNvPr>
            <p:cNvSpPr/>
            <p:nvPr/>
          </p:nvSpPr>
          <p:spPr>
            <a:xfrm>
              <a:off x="3022993" y="3137072"/>
              <a:ext cx="395988" cy="195332"/>
            </a:xfrm>
            <a:custGeom>
              <a:avLst/>
              <a:gdLst/>
              <a:ahLst/>
              <a:cxnLst/>
              <a:rect l="l" t="t" r="r" b="b"/>
              <a:pathLst>
                <a:path w="2234" h="1102" extrusionOk="0">
                  <a:moveTo>
                    <a:pt x="1" y="677"/>
                  </a:moveTo>
                  <a:cubicBezTo>
                    <a:pt x="1" y="677"/>
                    <a:pt x="417" y="1"/>
                    <a:pt x="1128" y="22"/>
                  </a:cubicBezTo>
                  <a:cubicBezTo>
                    <a:pt x="1835" y="44"/>
                    <a:pt x="2208" y="326"/>
                    <a:pt x="2225" y="382"/>
                  </a:cubicBezTo>
                  <a:cubicBezTo>
                    <a:pt x="2234" y="412"/>
                    <a:pt x="1848" y="850"/>
                    <a:pt x="1280" y="998"/>
                  </a:cubicBezTo>
                  <a:cubicBezTo>
                    <a:pt x="868" y="1102"/>
                    <a:pt x="309" y="1019"/>
                    <a:pt x="1" y="67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65;p15">
              <a:extLst>
                <a:ext uri="{FF2B5EF4-FFF2-40B4-BE49-F238E27FC236}">
                  <a16:creationId xmlns:a16="http://schemas.microsoft.com/office/drawing/2014/main" id="{0590A49F-4893-4060-8566-EDB7260D2262}"/>
                </a:ext>
              </a:extLst>
            </p:cNvPr>
            <p:cNvSpPr/>
            <p:nvPr/>
          </p:nvSpPr>
          <p:spPr>
            <a:xfrm>
              <a:off x="3366511" y="2440110"/>
              <a:ext cx="384466" cy="211462"/>
            </a:xfrm>
            <a:custGeom>
              <a:avLst/>
              <a:gdLst/>
              <a:ahLst/>
              <a:cxnLst/>
              <a:rect l="l" t="t" r="r" b="b"/>
              <a:pathLst>
                <a:path w="2169" h="1193" extrusionOk="0">
                  <a:moveTo>
                    <a:pt x="1" y="898"/>
                  </a:moveTo>
                  <a:cubicBezTo>
                    <a:pt x="1" y="898"/>
                    <a:pt x="313" y="165"/>
                    <a:pt x="1015" y="82"/>
                  </a:cubicBezTo>
                  <a:cubicBezTo>
                    <a:pt x="1718" y="0"/>
                    <a:pt x="2130" y="217"/>
                    <a:pt x="2156" y="269"/>
                  </a:cubicBezTo>
                  <a:cubicBezTo>
                    <a:pt x="2169" y="299"/>
                    <a:pt x="1852" y="793"/>
                    <a:pt x="1310" y="1023"/>
                  </a:cubicBezTo>
                  <a:cubicBezTo>
                    <a:pt x="924" y="1184"/>
                    <a:pt x="356" y="1192"/>
                    <a:pt x="1" y="89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66;p15">
              <a:extLst>
                <a:ext uri="{FF2B5EF4-FFF2-40B4-BE49-F238E27FC236}">
                  <a16:creationId xmlns:a16="http://schemas.microsoft.com/office/drawing/2014/main" id="{771817F8-9E97-4A6E-8D3B-6318867BC0A9}"/>
                </a:ext>
              </a:extLst>
            </p:cNvPr>
            <p:cNvSpPr/>
            <p:nvPr/>
          </p:nvSpPr>
          <p:spPr>
            <a:xfrm>
              <a:off x="3160542" y="2218721"/>
              <a:ext cx="301511" cy="373648"/>
            </a:xfrm>
            <a:custGeom>
              <a:avLst/>
              <a:gdLst/>
              <a:ahLst/>
              <a:cxnLst/>
              <a:rect l="l" t="t" r="r" b="b"/>
              <a:pathLst>
                <a:path w="1701" h="2108" extrusionOk="0">
                  <a:moveTo>
                    <a:pt x="1089" y="2108"/>
                  </a:moveTo>
                  <a:cubicBezTo>
                    <a:pt x="1089" y="2108"/>
                    <a:pt x="309" y="1969"/>
                    <a:pt x="153" y="1275"/>
                  </a:cubicBezTo>
                  <a:cubicBezTo>
                    <a:pt x="1" y="586"/>
                    <a:pt x="196" y="57"/>
                    <a:pt x="248" y="31"/>
                  </a:cubicBezTo>
                  <a:cubicBezTo>
                    <a:pt x="296" y="0"/>
                    <a:pt x="1700" y="1188"/>
                    <a:pt x="1089" y="210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67;p15">
              <a:extLst>
                <a:ext uri="{FF2B5EF4-FFF2-40B4-BE49-F238E27FC236}">
                  <a16:creationId xmlns:a16="http://schemas.microsoft.com/office/drawing/2014/main" id="{F1A4B7ED-F724-4EFD-BBF2-F4B8BFA10524}"/>
                </a:ext>
              </a:extLst>
            </p:cNvPr>
            <p:cNvSpPr/>
            <p:nvPr/>
          </p:nvSpPr>
          <p:spPr>
            <a:xfrm>
              <a:off x="3507251" y="1951245"/>
              <a:ext cx="352206" cy="259143"/>
            </a:xfrm>
            <a:custGeom>
              <a:avLst/>
              <a:gdLst/>
              <a:ahLst/>
              <a:cxnLst/>
              <a:rect l="l" t="t" r="r" b="b"/>
              <a:pathLst>
                <a:path w="1987" h="1462" extrusionOk="0">
                  <a:moveTo>
                    <a:pt x="0" y="1254"/>
                  </a:moveTo>
                  <a:cubicBezTo>
                    <a:pt x="0" y="1254"/>
                    <a:pt x="143" y="469"/>
                    <a:pt x="811" y="235"/>
                  </a:cubicBezTo>
                  <a:cubicBezTo>
                    <a:pt x="1479" y="1"/>
                    <a:pt x="1930" y="126"/>
                    <a:pt x="1964" y="174"/>
                  </a:cubicBezTo>
                  <a:cubicBezTo>
                    <a:pt x="1986" y="200"/>
                    <a:pt x="1782" y="746"/>
                    <a:pt x="1305" y="1089"/>
                  </a:cubicBezTo>
                  <a:cubicBezTo>
                    <a:pt x="963" y="1332"/>
                    <a:pt x="412" y="1462"/>
                    <a:pt x="0" y="125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68;p15">
              <a:extLst>
                <a:ext uri="{FF2B5EF4-FFF2-40B4-BE49-F238E27FC236}">
                  <a16:creationId xmlns:a16="http://schemas.microsoft.com/office/drawing/2014/main" id="{90B30638-EAB0-4594-B4AB-FCFC0B04704B}"/>
                </a:ext>
              </a:extLst>
            </p:cNvPr>
            <p:cNvSpPr/>
            <p:nvPr/>
          </p:nvSpPr>
          <p:spPr>
            <a:xfrm>
              <a:off x="3245092" y="1835144"/>
              <a:ext cx="317641" cy="340679"/>
            </a:xfrm>
            <a:custGeom>
              <a:avLst/>
              <a:gdLst/>
              <a:ahLst/>
              <a:cxnLst/>
              <a:rect l="l" t="t" r="r" b="b"/>
              <a:pathLst>
                <a:path w="1792" h="1922" extrusionOk="0">
                  <a:moveTo>
                    <a:pt x="1397" y="1887"/>
                  </a:moveTo>
                  <a:cubicBezTo>
                    <a:pt x="1397" y="1887"/>
                    <a:pt x="603" y="1922"/>
                    <a:pt x="304" y="1280"/>
                  </a:cubicBezTo>
                  <a:cubicBezTo>
                    <a:pt x="1" y="634"/>
                    <a:pt x="83" y="79"/>
                    <a:pt x="122" y="40"/>
                  </a:cubicBezTo>
                  <a:cubicBezTo>
                    <a:pt x="166" y="1"/>
                    <a:pt x="1791" y="859"/>
                    <a:pt x="1397" y="188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69;p15">
              <a:extLst>
                <a:ext uri="{FF2B5EF4-FFF2-40B4-BE49-F238E27FC236}">
                  <a16:creationId xmlns:a16="http://schemas.microsoft.com/office/drawing/2014/main" id="{C2A0AFAC-7C24-4862-9EBF-86741DC1C1B8}"/>
                </a:ext>
              </a:extLst>
            </p:cNvPr>
            <p:cNvSpPr/>
            <p:nvPr/>
          </p:nvSpPr>
          <p:spPr>
            <a:xfrm>
              <a:off x="3436527" y="1366485"/>
              <a:ext cx="239117" cy="444372"/>
            </a:xfrm>
            <a:custGeom>
              <a:avLst/>
              <a:gdLst/>
              <a:ahLst/>
              <a:cxnLst/>
              <a:rect l="l" t="t" r="r" b="b"/>
              <a:pathLst>
                <a:path w="1349" h="2507" extrusionOk="0">
                  <a:moveTo>
                    <a:pt x="737" y="2506"/>
                  </a:moveTo>
                  <a:cubicBezTo>
                    <a:pt x="737" y="2506"/>
                    <a:pt x="0" y="2012"/>
                    <a:pt x="156" y="1236"/>
                  </a:cubicBezTo>
                  <a:cubicBezTo>
                    <a:pt x="308" y="460"/>
                    <a:pt x="746" y="13"/>
                    <a:pt x="811" y="4"/>
                  </a:cubicBezTo>
                  <a:cubicBezTo>
                    <a:pt x="850" y="0"/>
                    <a:pt x="1288" y="620"/>
                    <a:pt x="1327" y="1301"/>
                  </a:cubicBezTo>
                  <a:cubicBezTo>
                    <a:pt x="1349" y="1747"/>
                    <a:pt x="1145" y="2246"/>
                    <a:pt x="737" y="250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70;p15">
              <a:extLst>
                <a:ext uri="{FF2B5EF4-FFF2-40B4-BE49-F238E27FC236}">
                  <a16:creationId xmlns:a16="http://schemas.microsoft.com/office/drawing/2014/main" id="{87476785-4914-4C5E-A7B0-F01DDF1BBB8D}"/>
                </a:ext>
              </a:extLst>
            </p:cNvPr>
            <p:cNvSpPr/>
            <p:nvPr/>
          </p:nvSpPr>
          <p:spPr>
            <a:xfrm>
              <a:off x="2923908" y="1764419"/>
              <a:ext cx="657262" cy="1627887"/>
            </a:xfrm>
            <a:custGeom>
              <a:avLst/>
              <a:gdLst/>
              <a:ahLst/>
              <a:cxnLst/>
              <a:rect l="l" t="t" r="r" b="b"/>
              <a:pathLst>
                <a:path w="3708" h="9184" extrusionOk="0">
                  <a:moveTo>
                    <a:pt x="3595" y="1"/>
                  </a:moveTo>
                  <a:cubicBezTo>
                    <a:pt x="3205" y="4922"/>
                    <a:pt x="9" y="9102"/>
                    <a:pt x="0" y="9115"/>
                  </a:cubicBezTo>
                  <a:lnTo>
                    <a:pt x="91" y="9184"/>
                  </a:lnTo>
                  <a:cubicBezTo>
                    <a:pt x="100" y="9171"/>
                    <a:pt x="3313" y="4965"/>
                    <a:pt x="3707" y="14"/>
                  </a:cubicBezTo>
                  <a:lnTo>
                    <a:pt x="359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71;p15">
              <a:extLst>
                <a:ext uri="{FF2B5EF4-FFF2-40B4-BE49-F238E27FC236}">
                  <a16:creationId xmlns:a16="http://schemas.microsoft.com/office/drawing/2014/main" id="{DC88F325-F42A-413A-8079-E526DAA2D009}"/>
                </a:ext>
              </a:extLst>
            </p:cNvPr>
            <p:cNvSpPr/>
            <p:nvPr/>
          </p:nvSpPr>
          <p:spPr>
            <a:xfrm>
              <a:off x="1376124" y="2851871"/>
              <a:ext cx="292116" cy="384461"/>
            </a:xfrm>
            <a:custGeom>
              <a:avLst/>
              <a:gdLst/>
              <a:ahLst/>
              <a:cxnLst/>
              <a:rect l="l" t="t" r="r" b="b"/>
              <a:pathLst>
                <a:path w="1648" h="2169" extrusionOk="0">
                  <a:moveTo>
                    <a:pt x="685" y="2169"/>
                  </a:moveTo>
                  <a:cubicBezTo>
                    <a:pt x="685" y="2169"/>
                    <a:pt x="1448" y="1965"/>
                    <a:pt x="1548" y="1263"/>
                  </a:cubicBezTo>
                  <a:cubicBezTo>
                    <a:pt x="1648" y="565"/>
                    <a:pt x="1409" y="53"/>
                    <a:pt x="1357" y="27"/>
                  </a:cubicBezTo>
                  <a:cubicBezTo>
                    <a:pt x="1305" y="1"/>
                    <a:pt x="0" y="1302"/>
                    <a:pt x="685" y="216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72;p15">
              <a:extLst>
                <a:ext uri="{FF2B5EF4-FFF2-40B4-BE49-F238E27FC236}">
                  <a16:creationId xmlns:a16="http://schemas.microsoft.com/office/drawing/2014/main" id="{16EC6DB4-2C78-40BD-ADE8-F62B1C1449DA}"/>
                </a:ext>
              </a:extLst>
            </p:cNvPr>
            <p:cNvSpPr/>
            <p:nvPr/>
          </p:nvSpPr>
          <p:spPr>
            <a:xfrm>
              <a:off x="942560" y="2785046"/>
              <a:ext cx="384466" cy="211639"/>
            </a:xfrm>
            <a:custGeom>
              <a:avLst/>
              <a:gdLst/>
              <a:ahLst/>
              <a:cxnLst/>
              <a:rect l="l" t="t" r="r" b="b"/>
              <a:pathLst>
                <a:path w="2169" h="1194" extrusionOk="0">
                  <a:moveTo>
                    <a:pt x="2169" y="903"/>
                  </a:moveTo>
                  <a:cubicBezTo>
                    <a:pt x="2169" y="903"/>
                    <a:pt x="1857" y="170"/>
                    <a:pt x="1154" y="83"/>
                  </a:cubicBezTo>
                  <a:cubicBezTo>
                    <a:pt x="448" y="1"/>
                    <a:pt x="40" y="222"/>
                    <a:pt x="14" y="274"/>
                  </a:cubicBezTo>
                  <a:cubicBezTo>
                    <a:pt x="1" y="304"/>
                    <a:pt x="317" y="794"/>
                    <a:pt x="855" y="1024"/>
                  </a:cubicBezTo>
                  <a:cubicBezTo>
                    <a:pt x="1245" y="1189"/>
                    <a:pt x="1809" y="1193"/>
                    <a:pt x="2169" y="90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73;p15">
              <a:extLst>
                <a:ext uri="{FF2B5EF4-FFF2-40B4-BE49-F238E27FC236}">
                  <a16:creationId xmlns:a16="http://schemas.microsoft.com/office/drawing/2014/main" id="{A451017D-AF76-4ED9-AA4F-B684B104247C}"/>
                </a:ext>
              </a:extLst>
            </p:cNvPr>
            <p:cNvSpPr/>
            <p:nvPr/>
          </p:nvSpPr>
          <p:spPr>
            <a:xfrm>
              <a:off x="1231662" y="2563833"/>
              <a:ext cx="301333" cy="374357"/>
            </a:xfrm>
            <a:custGeom>
              <a:avLst/>
              <a:gdLst/>
              <a:ahLst/>
              <a:cxnLst/>
              <a:rect l="l" t="t" r="r" b="b"/>
              <a:pathLst>
                <a:path w="1700" h="2112" extrusionOk="0">
                  <a:moveTo>
                    <a:pt x="612" y="2112"/>
                  </a:moveTo>
                  <a:cubicBezTo>
                    <a:pt x="612" y="2112"/>
                    <a:pt x="1392" y="1969"/>
                    <a:pt x="1548" y="1279"/>
                  </a:cubicBezTo>
                  <a:cubicBezTo>
                    <a:pt x="1700" y="585"/>
                    <a:pt x="1505" y="61"/>
                    <a:pt x="1453" y="30"/>
                  </a:cubicBezTo>
                  <a:cubicBezTo>
                    <a:pt x="1405" y="0"/>
                    <a:pt x="0" y="1192"/>
                    <a:pt x="612" y="211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74;p15">
              <a:extLst>
                <a:ext uri="{FF2B5EF4-FFF2-40B4-BE49-F238E27FC236}">
                  <a16:creationId xmlns:a16="http://schemas.microsoft.com/office/drawing/2014/main" id="{4B4A5E3C-BEED-42AC-A424-52F2072E4E1F}"/>
                </a:ext>
              </a:extLst>
            </p:cNvPr>
            <p:cNvSpPr/>
            <p:nvPr/>
          </p:nvSpPr>
          <p:spPr>
            <a:xfrm>
              <a:off x="1105634" y="3115624"/>
              <a:ext cx="395988" cy="195332"/>
            </a:xfrm>
            <a:custGeom>
              <a:avLst/>
              <a:gdLst/>
              <a:ahLst/>
              <a:cxnLst/>
              <a:rect l="l" t="t" r="r" b="b"/>
              <a:pathLst>
                <a:path w="2234" h="1102" extrusionOk="0">
                  <a:moveTo>
                    <a:pt x="2233" y="681"/>
                  </a:moveTo>
                  <a:cubicBezTo>
                    <a:pt x="2233" y="681"/>
                    <a:pt x="1812" y="0"/>
                    <a:pt x="1106" y="22"/>
                  </a:cubicBezTo>
                  <a:cubicBezTo>
                    <a:pt x="399" y="48"/>
                    <a:pt x="26" y="325"/>
                    <a:pt x="9" y="382"/>
                  </a:cubicBezTo>
                  <a:cubicBezTo>
                    <a:pt x="0" y="416"/>
                    <a:pt x="386" y="854"/>
                    <a:pt x="954" y="997"/>
                  </a:cubicBezTo>
                  <a:cubicBezTo>
                    <a:pt x="1366" y="1101"/>
                    <a:pt x="1925" y="1023"/>
                    <a:pt x="2233" y="68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75;p15">
              <a:extLst>
                <a:ext uri="{FF2B5EF4-FFF2-40B4-BE49-F238E27FC236}">
                  <a16:creationId xmlns:a16="http://schemas.microsoft.com/office/drawing/2014/main" id="{0950F600-6F92-4986-BFE1-875AC9F8372E}"/>
                </a:ext>
              </a:extLst>
            </p:cNvPr>
            <p:cNvSpPr/>
            <p:nvPr/>
          </p:nvSpPr>
          <p:spPr>
            <a:xfrm>
              <a:off x="773637" y="2418485"/>
              <a:ext cx="384289" cy="211462"/>
            </a:xfrm>
            <a:custGeom>
              <a:avLst/>
              <a:gdLst/>
              <a:ahLst/>
              <a:cxnLst/>
              <a:rect l="l" t="t" r="r" b="b"/>
              <a:pathLst>
                <a:path w="2168" h="1193" extrusionOk="0">
                  <a:moveTo>
                    <a:pt x="2168" y="902"/>
                  </a:moveTo>
                  <a:cubicBezTo>
                    <a:pt x="2168" y="902"/>
                    <a:pt x="1856" y="170"/>
                    <a:pt x="1153" y="83"/>
                  </a:cubicBezTo>
                  <a:cubicBezTo>
                    <a:pt x="447" y="1"/>
                    <a:pt x="39" y="222"/>
                    <a:pt x="13" y="274"/>
                  </a:cubicBezTo>
                  <a:cubicBezTo>
                    <a:pt x="0" y="304"/>
                    <a:pt x="317" y="798"/>
                    <a:pt x="854" y="1024"/>
                  </a:cubicBezTo>
                  <a:cubicBezTo>
                    <a:pt x="1244" y="1189"/>
                    <a:pt x="1812" y="1193"/>
                    <a:pt x="2168" y="90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76;p15">
              <a:extLst>
                <a:ext uri="{FF2B5EF4-FFF2-40B4-BE49-F238E27FC236}">
                  <a16:creationId xmlns:a16="http://schemas.microsoft.com/office/drawing/2014/main" id="{E518B74B-2F3C-45A1-B562-6B648C27CA77}"/>
                </a:ext>
              </a:extLst>
            </p:cNvPr>
            <p:cNvSpPr/>
            <p:nvPr/>
          </p:nvSpPr>
          <p:spPr>
            <a:xfrm>
              <a:off x="1062562" y="2197096"/>
              <a:ext cx="301334" cy="374535"/>
            </a:xfrm>
            <a:custGeom>
              <a:avLst/>
              <a:gdLst/>
              <a:ahLst/>
              <a:cxnLst/>
              <a:rect l="l" t="t" r="r" b="b"/>
              <a:pathLst>
                <a:path w="1700" h="2113" extrusionOk="0">
                  <a:moveTo>
                    <a:pt x="612" y="2112"/>
                  </a:moveTo>
                  <a:cubicBezTo>
                    <a:pt x="612" y="2112"/>
                    <a:pt x="1392" y="1974"/>
                    <a:pt x="1548" y="1280"/>
                  </a:cubicBezTo>
                  <a:cubicBezTo>
                    <a:pt x="1700" y="586"/>
                    <a:pt x="1505" y="62"/>
                    <a:pt x="1453" y="31"/>
                  </a:cubicBezTo>
                  <a:cubicBezTo>
                    <a:pt x="1405" y="1"/>
                    <a:pt x="0" y="1193"/>
                    <a:pt x="612" y="211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77;p15">
              <a:extLst>
                <a:ext uri="{FF2B5EF4-FFF2-40B4-BE49-F238E27FC236}">
                  <a16:creationId xmlns:a16="http://schemas.microsoft.com/office/drawing/2014/main" id="{3837DDD3-70BC-4949-9F5B-8BFD58DD6215}"/>
                </a:ext>
              </a:extLst>
            </p:cNvPr>
            <p:cNvSpPr/>
            <p:nvPr/>
          </p:nvSpPr>
          <p:spPr>
            <a:xfrm>
              <a:off x="665158" y="1930506"/>
              <a:ext cx="352206" cy="259143"/>
            </a:xfrm>
            <a:custGeom>
              <a:avLst/>
              <a:gdLst/>
              <a:ahLst/>
              <a:cxnLst/>
              <a:rect l="l" t="t" r="r" b="b"/>
              <a:pathLst>
                <a:path w="1987" h="1462" extrusionOk="0">
                  <a:moveTo>
                    <a:pt x="1987" y="1249"/>
                  </a:moveTo>
                  <a:cubicBezTo>
                    <a:pt x="1987" y="1249"/>
                    <a:pt x="1843" y="469"/>
                    <a:pt x="1176" y="235"/>
                  </a:cubicBezTo>
                  <a:cubicBezTo>
                    <a:pt x="508" y="0"/>
                    <a:pt x="57" y="126"/>
                    <a:pt x="22" y="170"/>
                  </a:cubicBezTo>
                  <a:cubicBezTo>
                    <a:pt x="1" y="196"/>
                    <a:pt x="205" y="746"/>
                    <a:pt x="681" y="1089"/>
                  </a:cubicBezTo>
                  <a:cubicBezTo>
                    <a:pt x="1024" y="1332"/>
                    <a:pt x="1575" y="1462"/>
                    <a:pt x="1987" y="124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78;p15">
              <a:extLst>
                <a:ext uri="{FF2B5EF4-FFF2-40B4-BE49-F238E27FC236}">
                  <a16:creationId xmlns:a16="http://schemas.microsoft.com/office/drawing/2014/main" id="{35057279-AD07-4D58-AD14-657C6CE0E49B}"/>
                </a:ext>
              </a:extLst>
            </p:cNvPr>
            <p:cNvSpPr/>
            <p:nvPr/>
          </p:nvSpPr>
          <p:spPr>
            <a:xfrm>
              <a:off x="961881" y="1813696"/>
              <a:ext cx="317464" cy="340679"/>
            </a:xfrm>
            <a:custGeom>
              <a:avLst/>
              <a:gdLst/>
              <a:ahLst/>
              <a:cxnLst/>
              <a:rect l="l" t="t" r="r" b="b"/>
              <a:pathLst>
                <a:path w="1791" h="1922" extrusionOk="0">
                  <a:moveTo>
                    <a:pt x="395" y="1886"/>
                  </a:moveTo>
                  <a:cubicBezTo>
                    <a:pt x="395" y="1886"/>
                    <a:pt x="1188" y="1921"/>
                    <a:pt x="1488" y="1279"/>
                  </a:cubicBezTo>
                  <a:cubicBezTo>
                    <a:pt x="1791" y="638"/>
                    <a:pt x="1709" y="83"/>
                    <a:pt x="1670" y="44"/>
                  </a:cubicBezTo>
                  <a:cubicBezTo>
                    <a:pt x="1626" y="0"/>
                    <a:pt x="0" y="859"/>
                    <a:pt x="395" y="188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79;p15">
              <a:extLst>
                <a:ext uri="{FF2B5EF4-FFF2-40B4-BE49-F238E27FC236}">
                  <a16:creationId xmlns:a16="http://schemas.microsoft.com/office/drawing/2014/main" id="{D0B0B4B7-50F6-40CE-AF2E-0880E89F1170}"/>
                </a:ext>
              </a:extLst>
            </p:cNvPr>
            <p:cNvSpPr/>
            <p:nvPr/>
          </p:nvSpPr>
          <p:spPr>
            <a:xfrm>
              <a:off x="848793" y="1345569"/>
              <a:ext cx="239294" cy="444549"/>
            </a:xfrm>
            <a:custGeom>
              <a:avLst/>
              <a:gdLst/>
              <a:ahLst/>
              <a:cxnLst/>
              <a:rect l="l" t="t" r="r" b="b"/>
              <a:pathLst>
                <a:path w="1350" h="2508" extrusionOk="0">
                  <a:moveTo>
                    <a:pt x="612" y="2507"/>
                  </a:moveTo>
                  <a:cubicBezTo>
                    <a:pt x="612" y="2507"/>
                    <a:pt x="1349" y="2013"/>
                    <a:pt x="1193" y="1237"/>
                  </a:cubicBezTo>
                  <a:cubicBezTo>
                    <a:pt x="1042" y="461"/>
                    <a:pt x="604" y="10"/>
                    <a:pt x="539" y="1"/>
                  </a:cubicBezTo>
                  <a:cubicBezTo>
                    <a:pt x="500" y="1"/>
                    <a:pt x="62" y="621"/>
                    <a:pt x="23" y="1302"/>
                  </a:cubicBezTo>
                  <a:cubicBezTo>
                    <a:pt x="1" y="1744"/>
                    <a:pt x="200" y="2243"/>
                    <a:pt x="612" y="250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80;p15">
              <a:extLst>
                <a:ext uri="{FF2B5EF4-FFF2-40B4-BE49-F238E27FC236}">
                  <a16:creationId xmlns:a16="http://schemas.microsoft.com/office/drawing/2014/main" id="{FE809745-32FC-4816-9C1D-66B8ABDC3CF3}"/>
                </a:ext>
              </a:extLst>
            </p:cNvPr>
            <p:cNvSpPr/>
            <p:nvPr/>
          </p:nvSpPr>
          <p:spPr>
            <a:xfrm>
              <a:off x="943447" y="1743681"/>
              <a:ext cx="657262" cy="1627178"/>
            </a:xfrm>
            <a:custGeom>
              <a:avLst/>
              <a:gdLst/>
              <a:ahLst/>
              <a:cxnLst/>
              <a:rect l="l" t="t" r="r" b="b"/>
              <a:pathLst>
                <a:path w="3708" h="9180" extrusionOk="0">
                  <a:moveTo>
                    <a:pt x="113" y="1"/>
                  </a:moveTo>
                  <a:lnTo>
                    <a:pt x="0" y="10"/>
                  </a:lnTo>
                  <a:cubicBezTo>
                    <a:pt x="391" y="4961"/>
                    <a:pt x="3603" y="9167"/>
                    <a:pt x="3616" y="9180"/>
                  </a:cubicBezTo>
                  <a:lnTo>
                    <a:pt x="3707" y="9110"/>
                  </a:lnTo>
                  <a:cubicBezTo>
                    <a:pt x="3699" y="9097"/>
                    <a:pt x="503" y="4918"/>
                    <a:pt x="11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81;p15">
              <a:extLst>
                <a:ext uri="{FF2B5EF4-FFF2-40B4-BE49-F238E27FC236}">
                  <a16:creationId xmlns:a16="http://schemas.microsoft.com/office/drawing/2014/main" id="{391C316B-DF3D-45C5-8E00-1B1F97D6E4CB}"/>
                </a:ext>
              </a:extLst>
            </p:cNvPr>
            <p:cNvSpPr/>
            <p:nvPr/>
          </p:nvSpPr>
          <p:spPr>
            <a:xfrm>
              <a:off x="3069965" y="3403839"/>
              <a:ext cx="768578" cy="913914"/>
            </a:xfrm>
            <a:custGeom>
              <a:avLst/>
              <a:gdLst/>
              <a:ahLst/>
              <a:cxnLst/>
              <a:rect l="l" t="t" r="r" b="b"/>
              <a:pathLst>
                <a:path w="4336" h="5156" extrusionOk="0">
                  <a:moveTo>
                    <a:pt x="581" y="4774"/>
                  </a:moveTo>
                  <a:cubicBezTo>
                    <a:pt x="581" y="4774"/>
                    <a:pt x="0" y="3776"/>
                    <a:pt x="482" y="2502"/>
                  </a:cubicBezTo>
                  <a:cubicBezTo>
                    <a:pt x="1427" y="0"/>
                    <a:pt x="4336" y="989"/>
                    <a:pt x="2753" y="3776"/>
                  </a:cubicBezTo>
                  <a:cubicBezTo>
                    <a:pt x="1969" y="5155"/>
                    <a:pt x="642" y="4748"/>
                    <a:pt x="581" y="477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82;p15">
              <a:extLst>
                <a:ext uri="{FF2B5EF4-FFF2-40B4-BE49-F238E27FC236}">
                  <a16:creationId xmlns:a16="http://schemas.microsoft.com/office/drawing/2014/main" id="{8E4AB4B9-F47D-4F8A-8260-A5F6921AE48F}"/>
                </a:ext>
              </a:extLst>
            </p:cNvPr>
            <p:cNvSpPr/>
            <p:nvPr/>
          </p:nvSpPr>
          <p:spPr>
            <a:xfrm>
              <a:off x="3182876" y="3684963"/>
              <a:ext cx="389075" cy="472910"/>
            </a:xfrm>
            <a:custGeom>
              <a:avLst/>
              <a:gdLst/>
              <a:ahLst/>
              <a:cxnLst/>
              <a:rect l="l" t="t" r="r" b="b"/>
              <a:pathLst>
                <a:path w="2195" h="2668" extrusionOk="0">
                  <a:moveTo>
                    <a:pt x="239" y="2667"/>
                  </a:moveTo>
                  <a:cubicBezTo>
                    <a:pt x="239" y="2667"/>
                    <a:pt x="287" y="2542"/>
                    <a:pt x="404" y="2294"/>
                  </a:cubicBezTo>
                  <a:cubicBezTo>
                    <a:pt x="386" y="2299"/>
                    <a:pt x="334" y="2286"/>
                    <a:pt x="226" y="2130"/>
                  </a:cubicBezTo>
                  <a:cubicBezTo>
                    <a:pt x="105" y="1948"/>
                    <a:pt x="1" y="1592"/>
                    <a:pt x="1" y="1592"/>
                  </a:cubicBezTo>
                  <a:lnTo>
                    <a:pt x="404" y="2290"/>
                  </a:lnTo>
                  <a:cubicBezTo>
                    <a:pt x="469" y="2160"/>
                    <a:pt x="547" y="1995"/>
                    <a:pt x="655" y="1796"/>
                  </a:cubicBezTo>
                  <a:cubicBezTo>
                    <a:pt x="621" y="1774"/>
                    <a:pt x="573" y="1692"/>
                    <a:pt x="521" y="1488"/>
                  </a:cubicBezTo>
                  <a:cubicBezTo>
                    <a:pt x="438" y="1176"/>
                    <a:pt x="473" y="617"/>
                    <a:pt x="473" y="617"/>
                  </a:cubicBezTo>
                  <a:lnTo>
                    <a:pt x="681" y="1753"/>
                  </a:lnTo>
                  <a:cubicBezTo>
                    <a:pt x="759" y="1609"/>
                    <a:pt x="850" y="1445"/>
                    <a:pt x="954" y="1263"/>
                  </a:cubicBezTo>
                  <a:cubicBezTo>
                    <a:pt x="976" y="1228"/>
                    <a:pt x="998" y="1189"/>
                    <a:pt x="1019" y="1154"/>
                  </a:cubicBezTo>
                  <a:cubicBezTo>
                    <a:pt x="989" y="1111"/>
                    <a:pt x="954" y="1028"/>
                    <a:pt x="911" y="872"/>
                  </a:cubicBezTo>
                  <a:cubicBezTo>
                    <a:pt x="829" y="560"/>
                    <a:pt x="868" y="1"/>
                    <a:pt x="868" y="1"/>
                  </a:cubicBezTo>
                  <a:lnTo>
                    <a:pt x="1063" y="1085"/>
                  </a:lnTo>
                  <a:cubicBezTo>
                    <a:pt x="1553" y="287"/>
                    <a:pt x="1848" y="70"/>
                    <a:pt x="1848" y="70"/>
                  </a:cubicBezTo>
                  <a:cubicBezTo>
                    <a:pt x="1848" y="70"/>
                    <a:pt x="1531" y="526"/>
                    <a:pt x="1102" y="1215"/>
                  </a:cubicBezTo>
                  <a:lnTo>
                    <a:pt x="2194" y="877"/>
                  </a:lnTo>
                  <a:cubicBezTo>
                    <a:pt x="2194" y="877"/>
                    <a:pt x="1713" y="1167"/>
                    <a:pt x="1401" y="1237"/>
                  </a:cubicBezTo>
                  <a:cubicBezTo>
                    <a:pt x="1206" y="1280"/>
                    <a:pt x="1111" y="1276"/>
                    <a:pt x="1072" y="1263"/>
                  </a:cubicBezTo>
                  <a:cubicBezTo>
                    <a:pt x="967" y="1427"/>
                    <a:pt x="855" y="1609"/>
                    <a:pt x="742" y="1796"/>
                  </a:cubicBezTo>
                  <a:lnTo>
                    <a:pt x="1874" y="1605"/>
                  </a:lnTo>
                  <a:cubicBezTo>
                    <a:pt x="1874" y="1605"/>
                    <a:pt x="1358" y="1831"/>
                    <a:pt x="1037" y="1861"/>
                  </a:cubicBezTo>
                  <a:cubicBezTo>
                    <a:pt x="850" y="1878"/>
                    <a:pt x="759" y="1861"/>
                    <a:pt x="716" y="1844"/>
                  </a:cubicBezTo>
                  <a:cubicBezTo>
                    <a:pt x="629" y="1987"/>
                    <a:pt x="543" y="2138"/>
                    <a:pt x="452" y="2290"/>
                  </a:cubicBezTo>
                  <a:lnTo>
                    <a:pt x="1245" y="2446"/>
                  </a:lnTo>
                  <a:cubicBezTo>
                    <a:pt x="1245" y="2446"/>
                    <a:pt x="868" y="2464"/>
                    <a:pt x="660" y="2407"/>
                  </a:cubicBezTo>
                  <a:cubicBezTo>
                    <a:pt x="495" y="2360"/>
                    <a:pt x="452" y="2320"/>
                    <a:pt x="447" y="2299"/>
                  </a:cubicBezTo>
                  <a:cubicBezTo>
                    <a:pt x="378" y="2420"/>
                    <a:pt x="308" y="2542"/>
                    <a:pt x="239" y="2667"/>
                  </a:cubicBezTo>
                  <a:close/>
                </a:path>
              </a:pathLst>
            </a:custGeom>
            <a:solidFill>
              <a:srgbClr val="0068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83;p15">
              <a:extLst>
                <a:ext uri="{FF2B5EF4-FFF2-40B4-BE49-F238E27FC236}">
                  <a16:creationId xmlns:a16="http://schemas.microsoft.com/office/drawing/2014/main" id="{AB9E7C51-F7B4-4005-8A9E-51EC1139568F}"/>
                </a:ext>
              </a:extLst>
            </p:cNvPr>
            <p:cNvSpPr/>
            <p:nvPr/>
          </p:nvSpPr>
          <p:spPr>
            <a:xfrm>
              <a:off x="304800" y="3064752"/>
              <a:ext cx="835580" cy="915509"/>
            </a:xfrm>
            <a:custGeom>
              <a:avLst/>
              <a:gdLst/>
              <a:ahLst/>
              <a:cxnLst/>
              <a:rect l="l" t="t" r="r" b="b"/>
              <a:pathLst>
                <a:path w="4714" h="5165" extrusionOk="0">
                  <a:moveTo>
                    <a:pt x="3677" y="5165"/>
                  </a:moveTo>
                  <a:cubicBezTo>
                    <a:pt x="3677" y="5165"/>
                    <a:pt x="2519" y="5152"/>
                    <a:pt x="1670" y="4090"/>
                  </a:cubicBezTo>
                  <a:cubicBezTo>
                    <a:pt x="0" y="2000"/>
                    <a:pt x="2337" y="1"/>
                    <a:pt x="3928" y="2789"/>
                  </a:cubicBezTo>
                  <a:cubicBezTo>
                    <a:pt x="4713" y="4163"/>
                    <a:pt x="3681" y="5095"/>
                    <a:pt x="3677" y="516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84;p15">
              <a:extLst>
                <a:ext uri="{FF2B5EF4-FFF2-40B4-BE49-F238E27FC236}">
                  <a16:creationId xmlns:a16="http://schemas.microsoft.com/office/drawing/2014/main" id="{2DD70C29-6E33-4484-BABA-67815311A59A}"/>
                </a:ext>
              </a:extLst>
            </p:cNvPr>
            <p:cNvSpPr/>
            <p:nvPr/>
          </p:nvSpPr>
          <p:spPr>
            <a:xfrm>
              <a:off x="554551" y="3407561"/>
              <a:ext cx="406800" cy="479823"/>
            </a:xfrm>
            <a:custGeom>
              <a:avLst/>
              <a:gdLst/>
              <a:ahLst/>
              <a:cxnLst/>
              <a:rect l="l" t="t" r="r" b="b"/>
              <a:pathLst>
                <a:path w="2295" h="2707" extrusionOk="0">
                  <a:moveTo>
                    <a:pt x="1969" y="2706"/>
                  </a:moveTo>
                  <a:cubicBezTo>
                    <a:pt x="1969" y="2706"/>
                    <a:pt x="1886" y="2606"/>
                    <a:pt x="1735" y="2377"/>
                  </a:cubicBezTo>
                  <a:cubicBezTo>
                    <a:pt x="1730" y="2394"/>
                    <a:pt x="1691" y="2433"/>
                    <a:pt x="1501" y="2446"/>
                  </a:cubicBezTo>
                  <a:cubicBezTo>
                    <a:pt x="1284" y="2459"/>
                    <a:pt x="924" y="2364"/>
                    <a:pt x="924" y="2364"/>
                  </a:cubicBezTo>
                  <a:lnTo>
                    <a:pt x="1730" y="2372"/>
                  </a:lnTo>
                  <a:cubicBezTo>
                    <a:pt x="1652" y="2255"/>
                    <a:pt x="1553" y="2104"/>
                    <a:pt x="1436" y="1908"/>
                  </a:cubicBezTo>
                  <a:cubicBezTo>
                    <a:pt x="1397" y="1921"/>
                    <a:pt x="1301" y="1926"/>
                    <a:pt x="1097" y="1865"/>
                  </a:cubicBezTo>
                  <a:cubicBezTo>
                    <a:pt x="790" y="1778"/>
                    <a:pt x="330" y="1462"/>
                    <a:pt x="330" y="1462"/>
                  </a:cubicBezTo>
                  <a:lnTo>
                    <a:pt x="1410" y="1865"/>
                  </a:lnTo>
                  <a:cubicBezTo>
                    <a:pt x="1323" y="1722"/>
                    <a:pt x="1232" y="1562"/>
                    <a:pt x="1128" y="1379"/>
                  </a:cubicBezTo>
                  <a:cubicBezTo>
                    <a:pt x="1110" y="1340"/>
                    <a:pt x="1089" y="1301"/>
                    <a:pt x="1067" y="1262"/>
                  </a:cubicBezTo>
                  <a:cubicBezTo>
                    <a:pt x="1015" y="1267"/>
                    <a:pt x="924" y="1258"/>
                    <a:pt x="772" y="1215"/>
                  </a:cubicBezTo>
                  <a:cubicBezTo>
                    <a:pt x="460" y="1124"/>
                    <a:pt x="0" y="807"/>
                    <a:pt x="0" y="807"/>
                  </a:cubicBezTo>
                  <a:lnTo>
                    <a:pt x="1028" y="1193"/>
                  </a:lnTo>
                  <a:cubicBezTo>
                    <a:pt x="594" y="365"/>
                    <a:pt x="560" y="1"/>
                    <a:pt x="560" y="1"/>
                  </a:cubicBezTo>
                  <a:cubicBezTo>
                    <a:pt x="560" y="1"/>
                    <a:pt x="790" y="508"/>
                    <a:pt x="1158" y="1228"/>
                  </a:cubicBezTo>
                  <a:lnTo>
                    <a:pt x="1431" y="113"/>
                  </a:lnTo>
                  <a:cubicBezTo>
                    <a:pt x="1431" y="113"/>
                    <a:pt x="1431" y="673"/>
                    <a:pt x="1331" y="981"/>
                  </a:cubicBezTo>
                  <a:cubicBezTo>
                    <a:pt x="1271" y="1171"/>
                    <a:pt x="1219" y="1249"/>
                    <a:pt x="1184" y="1280"/>
                  </a:cubicBezTo>
                  <a:cubicBezTo>
                    <a:pt x="1275" y="1453"/>
                    <a:pt x="1375" y="1640"/>
                    <a:pt x="1479" y="1830"/>
                  </a:cubicBezTo>
                  <a:lnTo>
                    <a:pt x="1891" y="764"/>
                  </a:lnTo>
                  <a:cubicBezTo>
                    <a:pt x="1891" y="764"/>
                    <a:pt x="1821" y="1319"/>
                    <a:pt x="1683" y="1609"/>
                  </a:cubicBezTo>
                  <a:cubicBezTo>
                    <a:pt x="1605" y="1778"/>
                    <a:pt x="1544" y="1852"/>
                    <a:pt x="1505" y="1882"/>
                  </a:cubicBezTo>
                  <a:cubicBezTo>
                    <a:pt x="1583" y="2030"/>
                    <a:pt x="1670" y="2182"/>
                    <a:pt x="1756" y="2333"/>
                  </a:cubicBezTo>
                  <a:lnTo>
                    <a:pt x="2294" y="1735"/>
                  </a:lnTo>
                  <a:cubicBezTo>
                    <a:pt x="2294" y="1735"/>
                    <a:pt x="2116" y="2064"/>
                    <a:pt x="1960" y="2216"/>
                  </a:cubicBezTo>
                  <a:cubicBezTo>
                    <a:pt x="1839" y="2333"/>
                    <a:pt x="1782" y="2346"/>
                    <a:pt x="1761" y="2342"/>
                  </a:cubicBezTo>
                  <a:cubicBezTo>
                    <a:pt x="1830" y="2463"/>
                    <a:pt x="1899" y="2585"/>
                    <a:pt x="1969" y="2706"/>
                  </a:cubicBezTo>
                  <a:close/>
                </a:path>
              </a:pathLst>
            </a:custGeom>
            <a:solidFill>
              <a:srgbClr val="0068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85;p15">
              <a:extLst>
                <a:ext uri="{FF2B5EF4-FFF2-40B4-BE49-F238E27FC236}">
                  <a16:creationId xmlns:a16="http://schemas.microsoft.com/office/drawing/2014/main" id="{BDDEB7D6-0DAF-4F28-BD32-BA56F850329C}"/>
                </a:ext>
              </a:extLst>
            </p:cNvPr>
            <p:cNvSpPr/>
            <p:nvPr/>
          </p:nvSpPr>
          <p:spPr>
            <a:xfrm>
              <a:off x="580607" y="4206798"/>
              <a:ext cx="3327254" cy="523604"/>
            </a:xfrm>
            <a:custGeom>
              <a:avLst/>
              <a:gdLst/>
              <a:ahLst/>
              <a:cxnLst/>
              <a:rect l="l" t="t" r="r" b="b"/>
              <a:pathLst>
                <a:path w="18771" h="2954" extrusionOk="0">
                  <a:moveTo>
                    <a:pt x="9383" y="1"/>
                  </a:moveTo>
                  <a:cubicBezTo>
                    <a:pt x="4202" y="1"/>
                    <a:pt x="1" y="660"/>
                    <a:pt x="1" y="1475"/>
                  </a:cubicBezTo>
                  <a:cubicBezTo>
                    <a:pt x="1" y="2290"/>
                    <a:pt x="4202" y="2953"/>
                    <a:pt x="9383" y="2953"/>
                  </a:cubicBezTo>
                  <a:cubicBezTo>
                    <a:pt x="14569" y="2953"/>
                    <a:pt x="18770" y="2290"/>
                    <a:pt x="18770" y="1475"/>
                  </a:cubicBezTo>
                  <a:cubicBezTo>
                    <a:pt x="18770" y="660"/>
                    <a:pt x="14569" y="1"/>
                    <a:pt x="93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86;p15">
              <a:extLst>
                <a:ext uri="{FF2B5EF4-FFF2-40B4-BE49-F238E27FC236}">
                  <a16:creationId xmlns:a16="http://schemas.microsoft.com/office/drawing/2014/main" id="{0D151458-C5CE-4A6E-B1EF-7C0298724196}"/>
                </a:ext>
              </a:extLst>
            </p:cNvPr>
            <p:cNvSpPr/>
            <p:nvPr/>
          </p:nvSpPr>
          <p:spPr>
            <a:xfrm>
              <a:off x="1517573" y="1245775"/>
              <a:ext cx="1740112" cy="2987414"/>
            </a:xfrm>
            <a:custGeom>
              <a:avLst/>
              <a:gdLst/>
              <a:ahLst/>
              <a:cxnLst/>
              <a:rect l="l" t="t" r="r" b="b"/>
              <a:pathLst>
                <a:path w="9817" h="16854" extrusionOk="0">
                  <a:moveTo>
                    <a:pt x="724" y="0"/>
                  </a:moveTo>
                  <a:cubicBezTo>
                    <a:pt x="325" y="0"/>
                    <a:pt x="0" y="343"/>
                    <a:pt x="0" y="763"/>
                  </a:cubicBezTo>
                  <a:lnTo>
                    <a:pt x="0" y="16090"/>
                  </a:lnTo>
                  <a:cubicBezTo>
                    <a:pt x="0" y="16511"/>
                    <a:pt x="325" y="16853"/>
                    <a:pt x="724" y="16853"/>
                  </a:cubicBezTo>
                  <a:lnTo>
                    <a:pt x="9088" y="16853"/>
                  </a:lnTo>
                  <a:cubicBezTo>
                    <a:pt x="9491" y="16853"/>
                    <a:pt x="9816" y="16511"/>
                    <a:pt x="9816" y="16090"/>
                  </a:cubicBezTo>
                  <a:lnTo>
                    <a:pt x="9816" y="763"/>
                  </a:lnTo>
                  <a:cubicBezTo>
                    <a:pt x="9816" y="343"/>
                    <a:pt x="9491" y="0"/>
                    <a:pt x="90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87;p15">
              <a:extLst>
                <a:ext uri="{FF2B5EF4-FFF2-40B4-BE49-F238E27FC236}">
                  <a16:creationId xmlns:a16="http://schemas.microsoft.com/office/drawing/2014/main" id="{3876FF98-4B33-48C5-90A6-721C3239B2E5}"/>
                </a:ext>
              </a:extLst>
            </p:cNvPr>
            <p:cNvSpPr/>
            <p:nvPr/>
          </p:nvSpPr>
          <p:spPr>
            <a:xfrm>
              <a:off x="1648209" y="1577062"/>
              <a:ext cx="1478838" cy="2347887"/>
            </a:xfrm>
            <a:custGeom>
              <a:avLst/>
              <a:gdLst/>
              <a:ahLst/>
              <a:cxnLst/>
              <a:rect l="l" t="t" r="r" b="b"/>
              <a:pathLst>
                <a:path w="8343" h="13246" extrusionOk="0">
                  <a:moveTo>
                    <a:pt x="0" y="0"/>
                  </a:moveTo>
                  <a:lnTo>
                    <a:pt x="0" y="13246"/>
                  </a:lnTo>
                  <a:lnTo>
                    <a:pt x="8342" y="13246"/>
                  </a:lnTo>
                  <a:lnTo>
                    <a:pt x="83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88;p15">
              <a:extLst>
                <a:ext uri="{FF2B5EF4-FFF2-40B4-BE49-F238E27FC236}">
                  <a16:creationId xmlns:a16="http://schemas.microsoft.com/office/drawing/2014/main" id="{D779EDFB-18D8-4A39-A293-DA3068F69BC7}"/>
                </a:ext>
              </a:extLst>
            </p:cNvPr>
            <p:cNvSpPr/>
            <p:nvPr/>
          </p:nvSpPr>
          <p:spPr>
            <a:xfrm>
              <a:off x="2132999" y="1367194"/>
              <a:ext cx="508190" cy="106174"/>
            </a:xfrm>
            <a:custGeom>
              <a:avLst/>
              <a:gdLst/>
              <a:ahLst/>
              <a:cxnLst/>
              <a:rect l="l" t="t" r="r" b="b"/>
              <a:pathLst>
                <a:path w="2867" h="599" extrusionOk="0">
                  <a:moveTo>
                    <a:pt x="300" y="0"/>
                  </a:moveTo>
                  <a:cubicBezTo>
                    <a:pt x="135" y="0"/>
                    <a:pt x="1" y="135"/>
                    <a:pt x="1" y="300"/>
                  </a:cubicBezTo>
                  <a:cubicBezTo>
                    <a:pt x="1" y="464"/>
                    <a:pt x="135" y="599"/>
                    <a:pt x="300" y="599"/>
                  </a:cubicBezTo>
                  <a:lnTo>
                    <a:pt x="2568" y="599"/>
                  </a:lnTo>
                  <a:cubicBezTo>
                    <a:pt x="2732" y="599"/>
                    <a:pt x="2867" y="464"/>
                    <a:pt x="2867" y="300"/>
                  </a:cubicBezTo>
                  <a:cubicBezTo>
                    <a:pt x="2867" y="135"/>
                    <a:pt x="2732" y="0"/>
                    <a:pt x="2568" y="0"/>
                  </a:cubicBezTo>
                  <a:close/>
                </a:path>
              </a:pathLst>
            </a:custGeom>
            <a:solidFill>
              <a:srgbClr val="E1DC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89;p15">
              <a:extLst>
                <a:ext uri="{FF2B5EF4-FFF2-40B4-BE49-F238E27FC236}">
                  <a16:creationId xmlns:a16="http://schemas.microsoft.com/office/drawing/2014/main" id="{AA5E84CE-3CEB-4436-AE62-5E65B01BC2D5}"/>
                </a:ext>
              </a:extLst>
            </p:cNvPr>
            <p:cNvSpPr/>
            <p:nvPr/>
          </p:nvSpPr>
          <p:spPr>
            <a:xfrm>
              <a:off x="2294478" y="3980090"/>
              <a:ext cx="186118" cy="186292"/>
            </a:xfrm>
            <a:custGeom>
              <a:avLst/>
              <a:gdLst/>
              <a:ahLst/>
              <a:cxnLst/>
              <a:rect l="l" t="t" r="r" b="b"/>
              <a:pathLst>
                <a:path w="1050" h="1051" extrusionOk="0">
                  <a:moveTo>
                    <a:pt x="525" y="1"/>
                  </a:moveTo>
                  <a:cubicBezTo>
                    <a:pt x="235" y="1"/>
                    <a:pt x="0" y="235"/>
                    <a:pt x="0" y="525"/>
                  </a:cubicBezTo>
                  <a:cubicBezTo>
                    <a:pt x="0" y="816"/>
                    <a:pt x="235" y="1050"/>
                    <a:pt x="525" y="1050"/>
                  </a:cubicBezTo>
                  <a:cubicBezTo>
                    <a:pt x="816" y="1050"/>
                    <a:pt x="1050" y="816"/>
                    <a:pt x="1050" y="525"/>
                  </a:cubicBezTo>
                  <a:cubicBezTo>
                    <a:pt x="1050" y="235"/>
                    <a:pt x="816" y="1"/>
                    <a:pt x="525" y="1"/>
                  </a:cubicBezTo>
                  <a:close/>
                </a:path>
              </a:pathLst>
            </a:custGeom>
            <a:solidFill>
              <a:srgbClr val="8F94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90;p15">
              <a:extLst>
                <a:ext uri="{FF2B5EF4-FFF2-40B4-BE49-F238E27FC236}">
                  <a16:creationId xmlns:a16="http://schemas.microsoft.com/office/drawing/2014/main" id="{23C5D6FB-FE80-4DAB-B589-D930034ECA0B}"/>
                </a:ext>
              </a:extLst>
            </p:cNvPr>
            <p:cNvSpPr/>
            <p:nvPr/>
          </p:nvSpPr>
          <p:spPr>
            <a:xfrm>
              <a:off x="2304404" y="3990194"/>
              <a:ext cx="166265" cy="166972"/>
            </a:xfrm>
            <a:custGeom>
              <a:avLst/>
              <a:gdLst/>
              <a:ahLst/>
              <a:cxnLst/>
              <a:rect l="l" t="t" r="r" b="b"/>
              <a:pathLst>
                <a:path w="938" h="942" extrusionOk="0">
                  <a:moveTo>
                    <a:pt x="469" y="0"/>
                  </a:moveTo>
                  <a:cubicBezTo>
                    <a:pt x="209" y="0"/>
                    <a:pt x="1" y="213"/>
                    <a:pt x="1" y="468"/>
                  </a:cubicBezTo>
                  <a:cubicBezTo>
                    <a:pt x="1" y="729"/>
                    <a:pt x="209" y="941"/>
                    <a:pt x="469" y="941"/>
                  </a:cubicBezTo>
                  <a:cubicBezTo>
                    <a:pt x="729" y="941"/>
                    <a:pt x="937" y="729"/>
                    <a:pt x="937" y="468"/>
                  </a:cubicBezTo>
                  <a:cubicBezTo>
                    <a:pt x="937" y="213"/>
                    <a:pt x="729" y="0"/>
                    <a:pt x="469" y="0"/>
                  </a:cubicBezTo>
                  <a:close/>
                </a:path>
              </a:pathLst>
            </a:custGeom>
            <a:solidFill>
              <a:srgbClr val="98A4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91;p15">
              <a:extLst>
                <a:ext uri="{FF2B5EF4-FFF2-40B4-BE49-F238E27FC236}">
                  <a16:creationId xmlns:a16="http://schemas.microsoft.com/office/drawing/2014/main" id="{80DBB515-0471-403F-8B69-1A634E245607}"/>
                </a:ext>
              </a:extLst>
            </p:cNvPr>
            <p:cNvSpPr/>
            <p:nvPr/>
          </p:nvSpPr>
          <p:spPr>
            <a:xfrm>
              <a:off x="2171464" y="1383324"/>
              <a:ext cx="425944" cy="74801"/>
            </a:xfrm>
            <a:custGeom>
              <a:avLst/>
              <a:gdLst/>
              <a:ahLst/>
              <a:cxnLst/>
              <a:rect l="l" t="t" r="r" b="b"/>
              <a:pathLst>
                <a:path w="2403" h="422" extrusionOk="0">
                  <a:moveTo>
                    <a:pt x="252" y="0"/>
                  </a:moveTo>
                  <a:cubicBezTo>
                    <a:pt x="114" y="0"/>
                    <a:pt x="1" y="91"/>
                    <a:pt x="1" y="209"/>
                  </a:cubicBezTo>
                  <a:cubicBezTo>
                    <a:pt x="1" y="326"/>
                    <a:pt x="114" y="421"/>
                    <a:pt x="252" y="421"/>
                  </a:cubicBezTo>
                  <a:lnTo>
                    <a:pt x="2151" y="421"/>
                  </a:lnTo>
                  <a:cubicBezTo>
                    <a:pt x="2290" y="421"/>
                    <a:pt x="2403" y="326"/>
                    <a:pt x="2403" y="209"/>
                  </a:cubicBezTo>
                  <a:cubicBezTo>
                    <a:pt x="2403" y="91"/>
                    <a:pt x="2290" y="0"/>
                    <a:pt x="2151" y="0"/>
                  </a:cubicBezTo>
                  <a:close/>
                </a:path>
              </a:pathLst>
            </a:custGeom>
            <a:solidFill>
              <a:srgbClr val="1C24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92;p15">
              <a:extLst>
                <a:ext uri="{FF2B5EF4-FFF2-40B4-BE49-F238E27FC236}">
                  <a16:creationId xmlns:a16="http://schemas.microsoft.com/office/drawing/2014/main" id="{FA761C9E-0EFC-4185-85FB-A920F83A495C}"/>
                </a:ext>
              </a:extLst>
            </p:cNvPr>
            <p:cNvSpPr/>
            <p:nvPr/>
          </p:nvSpPr>
          <p:spPr>
            <a:xfrm>
              <a:off x="1337660" y="1607727"/>
              <a:ext cx="2123692" cy="284490"/>
            </a:xfrm>
            <a:custGeom>
              <a:avLst/>
              <a:gdLst/>
              <a:ahLst/>
              <a:cxnLst/>
              <a:rect l="l" t="t" r="r" b="b"/>
              <a:pathLst>
                <a:path w="11981" h="1605" extrusionOk="0">
                  <a:moveTo>
                    <a:pt x="2671" y="0"/>
                  </a:moveTo>
                  <a:lnTo>
                    <a:pt x="1" y="1605"/>
                  </a:lnTo>
                  <a:lnTo>
                    <a:pt x="11980" y="1605"/>
                  </a:lnTo>
                  <a:lnTo>
                    <a:pt x="92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93;p15">
              <a:extLst>
                <a:ext uri="{FF2B5EF4-FFF2-40B4-BE49-F238E27FC236}">
                  <a16:creationId xmlns:a16="http://schemas.microsoft.com/office/drawing/2014/main" id="{B2787515-5CFE-4285-AFCC-BE9DFF04B042}"/>
                </a:ext>
              </a:extLst>
            </p:cNvPr>
            <p:cNvSpPr/>
            <p:nvPr/>
          </p:nvSpPr>
          <p:spPr>
            <a:xfrm>
              <a:off x="1337660" y="1892042"/>
              <a:ext cx="302929" cy="270665"/>
            </a:xfrm>
            <a:custGeom>
              <a:avLst/>
              <a:gdLst/>
              <a:ahLst/>
              <a:cxnLst/>
              <a:rect l="l" t="t" r="r" b="b"/>
              <a:pathLst>
                <a:path w="1709" h="1527" extrusionOk="0">
                  <a:moveTo>
                    <a:pt x="1" y="1"/>
                  </a:moveTo>
                  <a:lnTo>
                    <a:pt x="1" y="673"/>
                  </a:lnTo>
                  <a:cubicBezTo>
                    <a:pt x="1" y="1145"/>
                    <a:pt x="382" y="1527"/>
                    <a:pt x="855" y="1527"/>
                  </a:cubicBezTo>
                  <a:cubicBezTo>
                    <a:pt x="1327" y="1527"/>
                    <a:pt x="1709" y="1145"/>
                    <a:pt x="1709" y="673"/>
                  </a:cubicBezTo>
                  <a:lnTo>
                    <a:pt x="170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94;p15">
              <a:extLst>
                <a:ext uri="{FF2B5EF4-FFF2-40B4-BE49-F238E27FC236}">
                  <a16:creationId xmlns:a16="http://schemas.microsoft.com/office/drawing/2014/main" id="{C6FF82E5-F45B-43C1-B537-0F5BD097A9F7}"/>
                </a:ext>
              </a:extLst>
            </p:cNvPr>
            <p:cNvSpPr/>
            <p:nvPr/>
          </p:nvSpPr>
          <p:spPr>
            <a:xfrm>
              <a:off x="1640410" y="1892042"/>
              <a:ext cx="303815" cy="270665"/>
            </a:xfrm>
            <a:custGeom>
              <a:avLst/>
              <a:gdLst/>
              <a:ahLst/>
              <a:cxnLst/>
              <a:rect l="l" t="t" r="r" b="b"/>
              <a:pathLst>
                <a:path w="1714" h="1527" extrusionOk="0">
                  <a:moveTo>
                    <a:pt x="1" y="1"/>
                  </a:moveTo>
                  <a:lnTo>
                    <a:pt x="1" y="673"/>
                  </a:lnTo>
                  <a:cubicBezTo>
                    <a:pt x="1" y="1145"/>
                    <a:pt x="387" y="1527"/>
                    <a:pt x="859" y="1527"/>
                  </a:cubicBezTo>
                  <a:cubicBezTo>
                    <a:pt x="1332" y="1527"/>
                    <a:pt x="1713" y="1145"/>
                    <a:pt x="1713" y="673"/>
                  </a:cubicBezTo>
                  <a:lnTo>
                    <a:pt x="1713" y="1"/>
                  </a:lnTo>
                  <a:close/>
                </a:path>
              </a:pathLst>
            </a:custGeom>
            <a:solidFill>
              <a:srgbClr val="FFE0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95;p15">
              <a:extLst>
                <a:ext uri="{FF2B5EF4-FFF2-40B4-BE49-F238E27FC236}">
                  <a16:creationId xmlns:a16="http://schemas.microsoft.com/office/drawing/2014/main" id="{3E79B648-D796-492B-8993-969F4C8EE2BB}"/>
                </a:ext>
              </a:extLst>
            </p:cNvPr>
            <p:cNvSpPr/>
            <p:nvPr/>
          </p:nvSpPr>
          <p:spPr>
            <a:xfrm>
              <a:off x="1944047" y="1892042"/>
              <a:ext cx="303638" cy="270665"/>
            </a:xfrm>
            <a:custGeom>
              <a:avLst/>
              <a:gdLst/>
              <a:ahLst/>
              <a:cxnLst/>
              <a:rect l="l" t="t" r="r" b="b"/>
              <a:pathLst>
                <a:path w="1713" h="1527" extrusionOk="0">
                  <a:moveTo>
                    <a:pt x="0" y="1"/>
                  </a:moveTo>
                  <a:lnTo>
                    <a:pt x="0" y="673"/>
                  </a:lnTo>
                  <a:cubicBezTo>
                    <a:pt x="0" y="1145"/>
                    <a:pt x="386" y="1527"/>
                    <a:pt x="859" y="1527"/>
                  </a:cubicBezTo>
                  <a:cubicBezTo>
                    <a:pt x="1331" y="1527"/>
                    <a:pt x="1713" y="1145"/>
                    <a:pt x="1713" y="673"/>
                  </a:cubicBezTo>
                  <a:lnTo>
                    <a:pt x="171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96;p15">
              <a:extLst>
                <a:ext uri="{FF2B5EF4-FFF2-40B4-BE49-F238E27FC236}">
                  <a16:creationId xmlns:a16="http://schemas.microsoft.com/office/drawing/2014/main" id="{6DF28863-8789-41C3-8AE6-FC1ED8B621EF}"/>
                </a:ext>
              </a:extLst>
            </p:cNvPr>
            <p:cNvSpPr/>
            <p:nvPr/>
          </p:nvSpPr>
          <p:spPr>
            <a:xfrm>
              <a:off x="2247683" y="1892042"/>
              <a:ext cx="303638" cy="270665"/>
            </a:xfrm>
            <a:custGeom>
              <a:avLst/>
              <a:gdLst/>
              <a:ahLst/>
              <a:cxnLst/>
              <a:rect l="l" t="t" r="r" b="b"/>
              <a:pathLst>
                <a:path w="1713" h="1527" extrusionOk="0">
                  <a:moveTo>
                    <a:pt x="0" y="1"/>
                  </a:moveTo>
                  <a:lnTo>
                    <a:pt x="0" y="673"/>
                  </a:lnTo>
                  <a:cubicBezTo>
                    <a:pt x="0" y="1145"/>
                    <a:pt x="382" y="1527"/>
                    <a:pt x="854" y="1527"/>
                  </a:cubicBezTo>
                  <a:cubicBezTo>
                    <a:pt x="1327" y="1527"/>
                    <a:pt x="1713" y="1145"/>
                    <a:pt x="1713" y="673"/>
                  </a:cubicBezTo>
                  <a:lnTo>
                    <a:pt x="1713" y="1"/>
                  </a:lnTo>
                  <a:close/>
                </a:path>
              </a:pathLst>
            </a:custGeom>
            <a:solidFill>
              <a:srgbClr val="FFE0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97;p15">
              <a:extLst>
                <a:ext uri="{FF2B5EF4-FFF2-40B4-BE49-F238E27FC236}">
                  <a16:creationId xmlns:a16="http://schemas.microsoft.com/office/drawing/2014/main" id="{36AA3B97-0A74-4EAC-ABB0-48B43806962E}"/>
                </a:ext>
              </a:extLst>
            </p:cNvPr>
            <p:cNvSpPr/>
            <p:nvPr/>
          </p:nvSpPr>
          <p:spPr>
            <a:xfrm>
              <a:off x="2551142" y="1892042"/>
              <a:ext cx="303815" cy="270665"/>
            </a:xfrm>
            <a:custGeom>
              <a:avLst/>
              <a:gdLst/>
              <a:ahLst/>
              <a:cxnLst/>
              <a:rect l="l" t="t" r="r" b="b"/>
              <a:pathLst>
                <a:path w="1714" h="1527" extrusionOk="0">
                  <a:moveTo>
                    <a:pt x="1" y="1"/>
                  </a:moveTo>
                  <a:lnTo>
                    <a:pt x="1" y="673"/>
                  </a:lnTo>
                  <a:cubicBezTo>
                    <a:pt x="1" y="1145"/>
                    <a:pt x="382" y="1527"/>
                    <a:pt x="855" y="1527"/>
                  </a:cubicBezTo>
                  <a:cubicBezTo>
                    <a:pt x="1327" y="1527"/>
                    <a:pt x="1713" y="1145"/>
                    <a:pt x="1713" y="673"/>
                  </a:cubicBezTo>
                  <a:lnTo>
                    <a:pt x="171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98;p15">
              <a:extLst>
                <a:ext uri="{FF2B5EF4-FFF2-40B4-BE49-F238E27FC236}">
                  <a16:creationId xmlns:a16="http://schemas.microsoft.com/office/drawing/2014/main" id="{9A7D155C-06C0-4F54-8A3A-D26EAC17F06E}"/>
                </a:ext>
              </a:extLst>
            </p:cNvPr>
            <p:cNvSpPr/>
            <p:nvPr/>
          </p:nvSpPr>
          <p:spPr>
            <a:xfrm>
              <a:off x="2854778" y="1892042"/>
              <a:ext cx="302929" cy="270665"/>
            </a:xfrm>
            <a:custGeom>
              <a:avLst/>
              <a:gdLst/>
              <a:ahLst/>
              <a:cxnLst/>
              <a:rect l="l" t="t" r="r" b="b"/>
              <a:pathLst>
                <a:path w="1709" h="1527" extrusionOk="0">
                  <a:moveTo>
                    <a:pt x="0" y="1"/>
                  </a:moveTo>
                  <a:lnTo>
                    <a:pt x="0" y="673"/>
                  </a:lnTo>
                  <a:cubicBezTo>
                    <a:pt x="0" y="1145"/>
                    <a:pt x="382" y="1527"/>
                    <a:pt x="854" y="1527"/>
                  </a:cubicBezTo>
                  <a:cubicBezTo>
                    <a:pt x="1327" y="1527"/>
                    <a:pt x="1709" y="1145"/>
                    <a:pt x="1709" y="673"/>
                  </a:cubicBezTo>
                  <a:lnTo>
                    <a:pt x="1709" y="1"/>
                  </a:lnTo>
                  <a:close/>
                </a:path>
              </a:pathLst>
            </a:custGeom>
            <a:solidFill>
              <a:srgbClr val="FFE0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99;p15">
              <a:extLst>
                <a:ext uri="{FF2B5EF4-FFF2-40B4-BE49-F238E27FC236}">
                  <a16:creationId xmlns:a16="http://schemas.microsoft.com/office/drawing/2014/main" id="{CDADFD7D-CB25-46F8-A7DA-259260D2C681}"/>
                </a:ext>
              </a:extLst>
            </p:cNvPr>
            <p:cNvSpPr/>
            <p:nvPr/>
          </p:nvSpPr>
          <p:spPr>
            <a:xfrm>
              <a:off x="3461165" y="1892042"/>
              <a:ext cx="303638" cy="270665"/>
            </a:xfrm>
            <a:custGeom>
              <a:avLst/>
              <a:gdLst/>
              <a:ahLst/>
              <a:cxnLst/>
              <a:rect l="l" t="t" r="r" b="b"/>
              <a:pathLst>
                <a:path w="1713" h="1527" extrusionOk="0">
                  <a:moveTo>
                    <a:pt x="0" y="1"/>
                  </a:moveTo>
                  <a:lnTo>
                    <a:pt x="0" y="673"/>
                  </a:lnTo>
                  <a:cubicBezTo>
                    <a:pt x="0" y="1145"/>
                    <a:pt x="382" y="1527"/>
                    <a:pt x="854" y="1527"/>
                  </a:cubicBezTo>
                  <a:cubicBezTo>
                    <a:pt x="1327" y="1527"/>
                    <a:pt x="1713" y="1145"/>
                    <a:pt x="1713" y="673"/>
                  </a:cubicBezTo>
                  <a:lnTo>
                    <a:pt x="1713" y="1"/>
                  </a:lnTo>
                  <a:close/>
                </a:path>
              </a:pathLst>
            </a:custGeom>
            <a:solidFill>
              <a:srgbClr val="FFE0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00;p15">
              <a:extLst>
                <a:ext uri="{FF2B5EF4-FFF2-40B4-BE49-F238E27FC236}">
                  <a16:creationId xmlns:a16="http://schemas.microsoft.com/office/drawing/2014/main" id="{E0CDF253-37CD-4CF8-BCA5-F032D234DF60}"/>
                </a:ext>
              </a:extLst>
            </p:cNvPr>
            <p:cNvSpPr/>
            <p:nvPr/>
          </p:nvSpPr>
          <p:spPr>
            <a:xfrm>
              <a:off x="3157529" y="1892042"/>
              <a:ext cx="303815" cy="270665"/>
            </a:xfrm>
            <a:custGeom>
              <a:avLst/>
              <a:gdLst/>
              <a:ahLst/>
              <a:cxnLst/>
              <a:rect l="l" t="t" r="r" b="b"/>
              <a:pathLst>
                <a:path w="1714" h="1527" extrusionOk="0">
                  <a:moveTo>
                    <a:pt x="1" y="1"/>
                  </a:moveTo>
                  <a:lnTo>
                    <a:pt x="1" y="673"/>
                  </a:lnTo>
                  <a:cubicBezTo>
                    <a:pt x="1" y="1145"/>
                    <a:pt x="386" y="1527"/>
                    <a:pt x="859" y="1527"/>
                  </a:cubicBezTo>
                  <a:cubicBezTo>
                    <a:pt x="1332" y="1527"/>
                    <a:pt x="1713" y="1145"/>
                    <a:pt x="1713" y="673"/>
                  </a:cubicBezTo>
                  <a:lnTo>
                    <a:pt x="171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01;p15">
              <a:extLst>
                <a:ext uri="{FF2B5EF4-FFF2-40B4-BE49-F238E27FC236}">
                  <a16:creationId xmlns:a16="http://schemas.microsoft.com/office/drawing/2014/main" id="{46D98EE4-79BC-4B5B-9931-4DD079780447}"/>
                </a:ext>
              </a:extLst>
            </p:cNvPr>
            <p:cNvSpPr/>
            <p:nvPr/>
          </p:nvSpPr>
          <p:spPr>
            <a:xfrm>
              <a:off x="1337660" y="1607727"/>
              <a:ext cx="638827" cy="284490"/>
            </a:xfrm>
            <a:custGeom>
              <a:avLst/>
              <a:gdLst/>
              <a:ahLst/>
              <a:cxnLst/>
              <a:rect l="l" t="t" r="r" b="b"/>
              <a:pathLst>
                <a:path w="3604" h="1605" extrusionOk="0">
                  <a:moveTo>
                    <a:pt x="2671" y="0"/>
                  </a:moveTo>
                  <a:lnTo>
                    <a:pt x="1" y="1605"/>
                  </a:lnTo>
                  <a:lnTo>
                    <a:pt x="1709" y="1605"/>
                  </a:lnTo>
                  <a:lnTo>
                    <a:pt x="3604" y="0"/>
                  </a:lnTo>
                  <a:close/>
                </a:path>
              </a:pathLst>
            </a:custGeom>
            <a:solidFill>
              <a:srgbClr val="FF8B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02;p15">
              <a:extLst>
                <a:ext uri="{FF2B5EF4-FFF2-40B4-BE49-F238E27FC236}">
                  <a16:creationId xmlns:a16="http://schemas.microsoft.com/office/drawing/2014/main" id="{086522BD-8808-48BB-939D-66211332E00A}"/>
                </a:ext>
              </a:extLst>
            </p:cNvPr>
            <p:cNvSpPr/>
            <p:nvPr/>
          </p:nvSpPr>
          <p:spPr>
            <a:xfrm>
              <a:off x="1944047" y="1607727"/>
              <a:ext cx="362841" cy="284490"/>
            </a:xfrm>
            <a:custGeom>
              <a:avLst/>
              <a:gdLst/>
              <a:ahLst/>
              <a:cxnLst/>
              <a:rect l="l" t="t" r="r" b="b"/>
              <a:pathLst>
                <a:path w="2047" h="1605" extrusionOk="0">
                  <a:moveTo>
                    <a:pt x="1115" y="0"/>
                  </a:moveTo>
                  <a:lnTo>
                    <a:pt x="0" y="1605"/>
                  </a:lnTo>
                  <a:lnTo>
                    <a:pt x="1713" y="1605"/>
                  </a:lnTo>
                  <a:lnTo>
                    <a:pt x="2047" y="0"/>
                  </a:lnTo>
                  <a:close/>
                </a:path>
              </a:pathLst>
            </a:custGeom>
            <a:solidFill>
              <a:srgbClr val="FF8B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03;p15">
              <a:extLst>
                <a:ext uri="{FF2B5EF4-FFF2-40B4-BE49-F238E27FC236}">
                  <a16:creationId xmlns:a16="http://schemas.microsoft.com/office/drawing/2014/main" id="{CC72C998-5C1E-43FF-801E-822A4C066225}"/>
                </a:ext>
              </a:extLst>
            </p:cNvPr>
            <p:cNvSpPr/>
            <p:nvPr/>
          </p:nvSpPr>
          <p:spPr>
            <a:xfrm>
              <a:off x="2472087" y="1607727"/>
              <a:ext cx="382871" cy="284490"/>
            </a:xfrm>
            <a:custGeom>
              <a:avLst/>
              <a:gdLst/>
              <a:ahLst/>
              <a:cxnLst/>
              <a:rect l="l" t="t" r="r" b="b"/>
              <a:pathLst>
                <a:path w="2160" h="1605" extrusionOk="0">
                  <a:moveTo>
                    <a:pt x="0" y="0"/>
                  </a:moveTo>
                  <a:lnTo>
                    <a:pt x="447" y="1605"/>
                  </a:lnTo>
                  <a:lnTo>
                    <a:pt x="2159" y="1605"/>
                  </a:lnTo>
                  <a:lnTo>
                    <a:pt x="937" y="0"/>
                  </a:lnTo>
                  <a:close/>
                </a:path>
              </a:pathLst>
            </a:custGeom>
            <a:solidFill>
              <a:srgbClr val="FF8B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04;p15">
              <a:extLst>
                <a:ext uri="{FF2B5EF4-FFF2-40B4-BE49-F238E27FC236}">
                  <a16:creationId xmlns:a16="http://schemas.microsoft.com/office/drawing/2014/main" id="{93CDEA82-ED2F-417F-BE13-D77B0F608394}"/>
                </a:ext>
              </a:extLst>
            </p:cNvPr>
            <p:cNvSpPr/>
            <p:nvPr/>
          </p:nvSpPr>
          <p:spPr>
            <a:xfrm>
              <a:off x="2803197" y="1607727"/>
              <a:ext cx="658148" cy="284490"/>
            </a:xfrm>
            <a:custGeom>
              <a:avLst/>
              <a:gdLst/>
              <a:ahLst/>
              <a:cxnLst/>
              <a:rect l="l" t="t" r="r" b="b"/>
              <a:pathLst>
                <a:path w="3713" h="1605" extrusionOk="0">
                  <a:moveTo>
                    <a:pt x="1" y="0"/>
                  </a:moveTo>
                  <a:lnTo>
                    <a:pt x="2000" y="1605"/>
                  </a:lnTo>
                  <a:lnTo>
                    <a:pt x="3712" y="1605"/>
                  </a:lnTo>
                  <a:lnTo>
                    <a:pt x="933" y="0"/>
                  </a:lnTo>
                  <a:close/>
                </a:path>
              </a:pathLst>
            </a:custGeom>
            <a:solidFill>
              <a:srgbClr val="FF8B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05;p15">
              <a:extLst>
                <a:ext uri="{FF2B5EF4-FFF2-40B4-BE49-F238E27FC236}">
                  <a16:creationId xmlns:a16="http://schemas.microsoft.com/office/drawing/2014/main" id="{9746D299-C6A4-4E66-9790-5BE1F253F451}"/>
                </a:ext>
              </a:extLst>
            </p:cNvPr>
            <p:cNvSpPr/>
            <p:nvPr/>
          </p:nvSpPr>
          <p:spPr>
            <a:xfrm>
              <a:off x="2968398" y="1607727"/>
              <a:ext cx="799597" cy="284490"/>
            </a:xfrm>
            <a:custGeom>
              <a:avLst/>
              <a:gdLst/>
              <a:ahLst/>
              <a:cxnLst/>
              <a:rect l="l" t="t" r="r" b="b"/>
              <a:pathLst>
                <a:path w="4511" h="1605" extrusionOk="0">
                  <a:moveTo>
                    <a:pt x="1" y="0"/>
                  </a:moveTo>
                  <a:lnTo>
                    <a:pt x="2780" y="1605"/>
                  </a:lnTo>
                  <a:lnTo>
                    <a:pt x="4510" y="1605"/>
                  </a:lnTo>
                  <a:lnTo>
                    <a:pt x="93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06;p15">
              <a:extLst>
                <a:ext uri="{FF2B5EF4-FFF2-40B4-BE49-F238E27FC236}">
                  <a16:creationId xmlns:a16="http://schemas.microsoft.com/office/drawing/2014/main" id="{87075FE3-6637-46D6-8CCD-995985FA15EB}"/>
                </a:ext>
              </a:extLst>
            </p:cNvPr>
            <p:cNvSpPr/>
            <p:nvPr/>
          </p:nvSpPr>
          <p:spPr>
            <a:xfrm>
              <a:off x="1034024" y="1892042"/>
              <a:ext cx="303815" cy="270665"/>
            </a:xfrm>
            <a:custGeom>
              <a:avLst/>
              <a:gdLst/>
              <a:ahLst/>
              <a:cxnLst/>
              <a:rect l="l" t="t" r="r" b="b"/>
              <a:pathLst>
                <a:path w="1714" h="1527" extrusionOk="0">
                  <a:moveTo>
                    <a:pt x="1" y="1"/>
                  </a:moveTo>
                  <a:lnTo>
                    <a:pt x="1" y="673"/>
                  </a:lnTo>
                  <a:cubicBezTo>
                    <a:pt x="1" y="1145"/>
                    <a:pt x="382" y="1527"/>
                    <a:pt x="855" y="1527"/>
                  </a:cubicBezTo>
                  <a:cubicBezTo>
                    <a:pt x="1328" y="1527"/>
                    <a:pt x="1714" y="1145"/>
                    <a:pt x="1714" y="673"/>
                  </a:cubicBezTo>
                  <a:lnTo>
                    <a:pt x="1714" y="1"/>
                  </a:lnTo>
                  <a:close/>
                </a:path>
              </a:pathLst>
            </a:custGeom>
            <a:solidFill>
              <a:srgbClr val="FFE0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07;p15">
              <a:extLst>
                <a:ext uri="{FF2B5EF4-FFF2-40B4-BE49-F238E27FC236}">
                  <a16:creationId xmlns:a16="http://schemas.microsoft.com/office/drawing/2014/main" id="{0D00DCF5-6DAE-4E6A-B60E-5FBF8C1CDE28}"/>
                </a:ext>
              </a:extLst>
            </p:cNvPr>
            <p:cNvSpPr/>
            <p:nvPr/>
          </p:nvSpPr>
          <p:spPr>
            <a:xfrm>
              <a:off x="1034024" y="1607727"/>
              <a:ext cx="779567" cy="284490"/>
            </a:xfrm>
            <a:custGeom>
              <a:avLst/>
              <a:gdLst/>
              <a:ahLst/>
              <a:cxnLst/>
              <a:rect l="l" t="t" r="r" b="b"/>
              <a:pathLst>
                <a:path w="4398" h="1605" extrusionOk="0">
                  <a:moveTo>
                    <a:pt x="3465" y="0"/>
                  </a:moveTo>
                  <a:lnTo>
                    <a:pt x="1" y="1605"/>
                  </a:lnTo>
                  <a:lnTo>
                    <a:pt x="1714" y="1605"/>
                  </a:lnTo>
                  <a:lnTo>
                    <a:pt x="43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08;p15">
              <a:extLst>
                <a:ext uri="{FF2B5EF4-FFF2-40B4-BE49-F238E27FC236}">
                  <a16:creationId xmlns:a16="http://schemas.microsoft.com/office/drawing/2014/main" id="{A4F0809A-3593-40B2-BB66-45F7386A6618}"/>
                </a:ext>
              </a:extLst>
            </p:cNvPr>
            <p:cNvSpPr/>
            <p:nvPr/>
          </p:nvSpPr>
          <p:spPr>
            <a:xfrm>
              <a:off x="1647323" y="1569263"/>
              <a:ext cx="1485042" cy="38641"/>
            </a:xfrm>
            <a:custGeom>
              <a:avLst/>
              <a:gdLst/>
              <a:ahLst/>
              <a:cxnLst/>
              <a:rect l="l" t="t" r="r" b="b"/>
              <a:pathLst>
                <a:path w="8378" h="218" extrusionOk="0">
                  <a:moveTo>
                    <a:pt x="1" y="1"/>
                  </a:moveTo>
                  <a:lnTo>
                    <a:pt x="1" y="217"/>
                  </a:lnTo>
                  <a:lnTo>
                    <a:pt x="8377" y="217"/>
                  </a:lnTo>
                  <a:lnTo>
                    <a:pt x="8377" y="1"/>
                  </a:lnTo>
                  <a:close/>
                </a:path>
              </a:pathLst>
            </a:custGeom>
            <a:solidFill>
              <a:srgbClr val="FF8B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09;p15">
              <a:extLst>
                <a:ext uri="{FF2B5EF4-FFF2-40B4-BE49-F238E27FC236}">
                  <a16:creationId xmlns:a16="http://schemas.microsoft.com/office/drawing/2014/main" id="{953E99BF-16B7-4D8A-93BD-C7D06B20F092}"/>
                </a:ext>
              </a:extLst>
            </p:cNvPr>
            <p:cNvSpPr/>
            <p:nvPr/>
          </p:nvSpPr>
          <p:spPr>
            <a:xfrm>
              <a:off x="1161647" y="2210035"/>
              <a:ext cx="904710" cy="783456"/>
            </a:xfrm>
            <a:custGeom>
              <a:avLst/>
              <a:gdLst/>
              <a:ahLst/>
              <a:cxnLst/>
              <a:rect l="l" t="t" r="r" b="b"/>
              <a:pathLst>
                <a:path w="5104" h="4420" extrusionOk="0">
                  <a:moveTo>
                    <a:pt x="931" y="975"/>
                  </a:moveTo>
                  <a:cubicBezTo>
                    <a:pt x="978" y="975"/>
                    <a:pt x="1024" y="987"/>
                    <a:pt x="1067" y="1012"/>
                  </a:cubicBezTo>
                  <a:cubicBezTo>
                    <a:pt x="1193" y="1090"/>
                    <a:pt x="1236" y="1250"/>
                    <a:pt x="1158" y="1376"/>
                  </a:cubicBezTo>
                  <a:cubicBezTo>
                    <a:pt x="1110" y="1459"/>
                    <a:pt x="1021" y="1506"/>
                    <a:pt x="931" y="1506"/>
                  </a:cubicBezTo>
                  <a:cubicBezTo>
                    <a:pt x="884" y="1506"/>
                    <a:pt x="837" y="1494"/>
                    <a:pt x="794" y="1467"/>
                  </a:cubicBezTo>
                  <a:cubicBezTo>
                    <a:pt x="668" y="1393"/>
                    <a:pt x="629" y="1229"/>
                    <a:pt x="703" y="1103"/>
                  </a:cubicBezTo>
                  <a:cubicBezTo>
                    <a:pt x="755" y="1020"/>
                    <a:pt x="842" y="975"/>
                    <a:pt x="931" y="975"/>
                  </a:cubicBezTo>
                  <a:close/>
                  <a:moveTo>
                    <a:pt x="1327" y="1"/>
                  </a:moveTo>
                  <a:cubicBezTo>
                    <a:pt x="1300" y="1"/>
                    <a:pt x="1273" y="8"/>
                    <a:pt x="1249" y="23"/>
                  </a:cubicBezTo>
                  <a:lnTo>
                    <a:pt x="109" y="652"/>
                  </a:lnTo>
                  <a:cubicBezTo>
                    <a:pt x="57" y="678"/>
                    <a:pt x="27" y="730"/>
                    <a:pt x="27" y="786"/>
                  </a:cubicBezTo>
                  <a:lnTo>
                    <a:pt x="1" y="2091"/>
                  </a:lnTo>
                  <a:cubicBezTo>
                    <a:pt x="1" y="2148"/>
                    <a:pt x="31" y="2200"/>
                    <a:pt x="79" y="2230"/>
                  </a:cubicBezTo>
                  <a:lnTo>
                    <a:pt x="3677" y="4398"/>
                  </a:lnTo>
                  <a:cubicBezTo>
                    <a:pt x="3702" y="4412"/>
                    <a:pt x="3728" y="4419"/>
                    <a:pt x="3755" y="4419"/>
                  </a:cubicBezTo>
                  <a:cubicBezTo>
                    <a:pt x="3809" y="4419"/>
                    <a:pt x="3862" y="4391"/>
                    <a:pt x="3894" y="4342"/>
                  </a:cubicBezTo>
                  <a:lnTo>
                    <a:pt x="5056" y="2408"/>
                  </a:lnTo>
                  <a:cubicBezTo>
                    <a:pt x="5104" y="2334"/>
                    <a:pt x="5078" y="2235"/>
                    <a:pt x="5004" y="2191"/>
                  </a:cubicBezTo>
                  <a:lnTo>
                    <a:pt x="1405" y="23"/>
                  </a:lnTo>
                  <a:cubicBezTo>
                    <a:pt x="1382" y="8"/>
                    <a:pt x="1354" y="1"/>
                    <a:pt x="132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10;p15">
              <a:extLst>
                <a:ext uri="{FF2B5EF4-FFF2-40B4-BE49-F238E27FC236}">
                  <a16:creationId xmlns:a16="http://schemas.microsoft.com/office/drawing/2014/main" id="{AA43021F-C8A1-4F09-9951-EDBCB61183B8}"/>
                </a:ext>
              </a:extLst>
            </p:cNvPr>
            <p:cNvSpPr/>
            <p:nvPr/>
          </p:nvSpPr>
          <p:spPr>
            <a:xfrm>
              <a:off x="1417602" y="2425398"/>
              <a:ext cx="212351" cy="221566"/>
            </a:xfrm>
            <a:custGeom>
              <a:avLst/>
              <a:gdLst/>
              <a:ahLst/>
              <a:cxnLst/>
              <a:rect l="l" t="t" r="r" b="b"/>
              <a:pathLst>
                <a:path w="1198" h="1250" extrusionOk="0">
                  <a:moveTo>
                    <a:pt x="386" y="1"/>
                  </a:moveTo>
                  <a:lnTo>
                    <a:pt x="178" y="378"/>
                  </a:lnTo>
                  <a:lnTo>
                    <a:pt x="417" y="508"/>
                  </a:lnTo>
                  <a:lnTo>
                    <a:pt x="499" y="356"/>
                  </a:lnTo>
                  <a:lnTo>
                    <a:pt x="759" y="499"/>
                  </a:lnTo>
                  <a:lnTo>
                    <a:pt x="0" y="1085"/>
                  </a:lnTo>
                  <a:lnTo>
                    <a:pt x="304" y="1249"/>
                  </a:lnTo>
                  <a:lnTo>
                    <a:pt x="1102" y="629"/>
                  </a:lnTo>
                  <a:lnTo>
                    <a:pt x="1197" y="452"/>
                  </a:lnTo>
                  <a:lnTo>
                    <a:pt x="3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11;p15">
              <a:extLst>
                <a:ext uri="{FF2B5EF4-FFF2-40B4-BE49-F238E27FC236}">
                  <a16:creationId xmlns:a16="http://schemas.microsoft.com/office/drawing/2014/main" id="{DBB6DB35-716D-491A-BADA-27B13EBE3116}"/>
                </a:ext>
              </a:extLst>
            </p:cNvPr>
            <p:cNvSpPr/>
            <p:nvPr/>
          </p:nvSpPr>
          <p:spPr>
            <a:xfrm>
              <a:off x="1545934" y="2519875"/>
              <a:ext cx="221569" cy="220502"/>
            </a:xfrm>
            <a:custGeom>
              <a:avLst/>
              <a:gdLst/>
              <a:ahLst/>
              <a:cxnLst/>
              <a:rect l="l" t="t" r="r" b="b"/>
              <a:pathLst>
                <a:path w="1250" h="1244" extrusionOk="0">
                  <a:moveTo>
                    <a:pt x="625" y="1"/>
                  </a:moveTo>
                  <a:lnTo>
                    <a:pt x="256" y="556"/>
                  </a:lnTo>
                  <a:lnTo>
                    <a:pt x="521" y="703"/>
                  </a:lnTo>
                  <a:cubicBezTo>
                    <a:pt x="673" y="786"/>
                    <a:pt x="690" y="846"/>
                    <a:pt x="655" y="907"/>
                  </a:cubicBezTo>
                  <a:cubicBezTo>
                    <a:pt x="636" y="943"/>
                    <a:pt x="602" y="960"/>
                    <a:pt x="560" y="960"/>
                  </a:cubicBezTo>
                  <a:cubicBezTo>
                    <a:pt x="524" y="960"/>
                    <a:pt x="484" y="948"/>
                    <a:pt x="443" y="924"/>
                  </a:cubicBezTo>
                  <a:cubicBezTo>
                    <a:pt x="347" y="872"/>
                    <a:pt x="265" y="790"/>
                    <a:pt x="217" y="695"/>
                  </a:cubicBezTo>
                  <a:lnTo>
                    <a:pt x="0" y="846"/>
                  </a:lnTo>
                  <a:cubicBezTo>
                    <a:pt x="61" y="968"/>
                    <a:pt x="187" y="1081"/>
                    <a:pt x="326" y="1159"/>
                  </a:cubicBezTo>
                  <a:cubicBezTo>
                    <a:pt x="434" y="1217"/>
                    <a:pt x="532" y="1243"/>
                    <a:pt x="618" y="1243"/>
                  </a:cubicBezTo>
                  <a:cubicBezTo>
                    <a:pt x="767" y="1243"/>
                    <a:pt x="878" y="1167"/>
                    <a:pt x="941" y="1055"/>
                  </a:cubicBezTo>
                  <a:cubicBezTo>
                    <a:pt x="1037" y="881"/>
                    <a:pt x="998" y="682"/>
                    <a:pt x="707" y="521"/>
                  </a:cubicBezTo>
                  <a:lnTo>
                    <a:pt x="642" y="482"/>
                  </a:lnTo>
                  <a:lnTo>
                    <a:pt x="733" y="348"/>
                  </a:lnTo>
                  <a:lnTo>
                    <a:pt x="1132" y="565"/>
                  </a:lnTo>
                  <a:lnTo>
                    <a:pt x="1249" y="348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12;p15">
              <a:extLst>
                <a:ext uri="{FF2B5EF4-FFF2-40B4-BE49-F238E27FC236}">
                  <a16:creationId xmlns:a16="http://schemas.microsoft.com/office/drawing/2014/main" id="{6597E05C-CC6D-4664-B912-4946C7ACD5A1}"/>
                </a:ext>
              </a:extLst>
            </p:cNvPr>
            <p:cNvSpPr/>
            <p:nvPr/>
          </p:nvSpPr>
          <p:spPr>
            <a:xfrm>
              <a:off x="1741977" y="2662741"/>
              <a:ext cx="113089" cy="121772"/>
            </a:xfrm>
            <a:custGeom>
              <a:avLst/>
              <a:gdLst/>
              <a:ahLst/>
              <a:cxnLst/>
              <a:rect l="l" t="t" r="r" b="b"/>
              <a:pathLst>
                <a:path w="638" h="687" extrusionOk="0">
                  <a:moveTo>
                    <a:pt x="255" y="37"/>
                  </a:moveTo>
                  <a:cubicBezTo>
                    <a:pt x="266" y="37"/>
                    <a:pt x="279" y="39"/>
                    <a:pt x="291" y="45"/>
                  </a:cubicBezTo>
                  <a:cubicBezTo>
                    <a:pt x="334" y="71"/>
                    <a:pt x="343" y="127"/>
                    <a:pt x="308" y="188"/>
                  </a:cubicBezTo>
                  <a:cubicBezTo>
                    <a:pt x="283" y="235"/>
                    <a:pt x="251" y="259"/>
                    <a:pt x="217" y="259"/>
                  </a:cubicBezTo>
                  <a:cubicBezTo>
                    <a:pt x="204" y="259"/>
                    <a:pt x="191" y="256"/>
                    <a:pt x="178" y="249"/>
                  </a:cubicBezTo>
                  <a:cubicBezTo>
                    <a:pt x="135" y="223"/>
                    <a:pt x="126" y="170"/>
                    <a:pt x="161" y="105"/>
                  </a:cubicBezTo>
                  <a:cubicBezTo>
                    <a:pt x="186" y="60"/>
                    <a:pt x="220" y="37"/>
                    <a:pt x="255" y="37"/>
                  </a:cubicBezTo>
                  <a:close/>
                  <a:moveTo>
                    <a:pt x="253" y="0"/>
                  </a:moveTo>
                  <a:cubicBezTo>
                    <a:pt x="204" y="0"/>
                    <a:pt x="157" y="32"/>
                    <a:pt x="126" y="88"/>
                  </a:cubicBezTo>
                  <a:cubicBezTo>
                    <a:pt x="82" y="166"/>
                    <a:pt x="95" y="244"/>
                    <a:pt x="161" y="279"/>
                  </a:cubicBezTo>
                  <a:cubicBezTo>
                    <a:pt x="180" y="289"/>
                    <a:pt x="199" y="294"/>
                    <a:pt x="219" y="294"/>
                  </a:cubicBezTo>
                  <a:cubicBezTo>
                    <a:pt x="266" y="294"/>
                    <a:pt x="312" y="265"/>
                    <a:pt x="343" y="210"/>
                  </a:cubicBezTo>
                  <a:cubicBezTo>
                    <a:pt x="386" y="127"/>
                    <a:pt x="373" y="49"/>
                    <a:pt x="308" y="14"/>
                  </a:cubicBezTo>
                  <a:cubicBezTo>
                    <a:pt x="290" y="5"/>
                    <a:pt x="271" y="0"/>
                    <a:pt x="253" y="0"/>
                  </a:cubicBezTo>
                  <a:close/>
                  <a:moveTo>
                    <a:pt x="598" y="179"/>
                  </a:moveTo>
                  <a:lnTo>
                    <a:pt x="0" y="483"/>
                  </a:lnTo>
                  <a:lnTo>
                    <a:pt x="39" y="509"/>
                  </a:lnTo>
                  <a:lnTo>
                    <a:pt x="637" y="201"/>
                  </a:lnTo>
                  <a:lnTo>
                    <a:pt x="598" y="179"/>
                  </a:lnTo>
                  <a:close/>
                  <a:moveTo>
                    <a:pt x="420" y="429"/>
                  </a:moveTo>
                  <a:cubicBezTo>
                    <a:pt x="433" y="429"/>
                    <a:pt x="447" y="432"/>
                    <a:pt x="460" y="439"/>
                  </a:cubicBezTo>
                  <a:cubicBezTo>
                    <a:pt x="503" y="465"/>
                    <a:pt x="512" y="517"/>
                    <a:pt x="477" y="582"/>
                  </a:cubicBezTo>
                  <a:cubicBezTo>
                    <a:pt x="452" y="626"/>
                    <a:pt x="418" y="650"/>
                    <a:pt x="385" y="650"/>
                  </a:cubicBezTo>
                  <a:cubicBezTo>
                    <a:pt x="372" y="650"/>
                    <a:pt x="359" y="646"/>
                    <a:pt x="347" y="639"/>
                  </a:cubicBezTo>
                  <a:cubicBezTo>
                    <a:pt x="304" y="617"/>
                    <a:pt x="295" y="561"/>
                    <a:pt x="330" y="500"/>
                  </a:cubicBezTo>
                  <a:cubicBezTo>
                    <a:pt x="355" y="453"/>
                    <a:pt x="387" y="429"/>
                    <a:pt x="420" y="429"/>
                  </a:cubicBezTo>
                  <a:close/>
                  <a:moveTo>
                    <a:pt x="419" y="394"/>
                  </a:moveTo>
                  <a:cubicBezTo>
                    <a:pt x="372" y="394"/>
                    <a:pt x="326" y="423"/>
                    <a:pt x="295" y="478"/>
                  </a:cubicBezTo>
                  <a:cubicBezTo>
                    <a:pt x="252" y="556"/>
                    <a:pt x="265" y="634"/>
                    <a:pt x="330" y="669"/>
                  </a:cubicBezTo>
                  <a:cubicBezTo>
                    <a:pt x="349" y="681"/>
                    <a:pt x="369" y="686"/>
                    <a:pt x="388" y="686"/>
                  </a:cubicBezTo>
                  <a:cubicBezTo>
                    <a:pt x="435" y="686"/>
                    <a:pt x="481" y="655"/>
                    <a:pt x="512" y="600"/>
                  </a:cubicBezTo>
                  <a:cubicBezTo>
                    <a:pt x="555" y="522"/>
                    <a:pt x="542" y="444"/>
                    <a:pt x="477" y="409"/>
                  </a:cubicBezTo>
                  <a:cubicBezTo>
                    <a:pt x="458" y="399"/>
                    <a:pt x="438" y="394"/>
                    <a:pt x="419" y="39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13;p15">
              <a:extLst>
                <a:ext uri="{FF2B5EF4-FFF2-40B4-BE49-F238E27FC236}">
                  <a16:creationId xmlns:a16="http://schemas.microsoft.com/office/drawing/2014/main" id="{B7F82A8F-C44D-4B9C-A9A7-8F1877C159E2}"/>
                </a:ext>
              </a:extLst>
            </p:cNvPr>
            <p:cNvSpPr/>
            <p:nvPr/>
          </p:nvSpPr>
          <p:spPr>
            <a:xfrm>
              <a:off x="3094426" y="2833436"/>
              <a:ext cx="190017" cy="189306"/>
            </a:xfrm>
            <a:custGeom>
              <a:avLst/>
              <a:gdLst/>
              <a:ahLst/>
              <a:cxnLst/>
              <a:rect l="l" t="t" r="r" b="b"/>
              <a:pathLst>
                <a:path w="1072" h="1068" extrusionOk="0">
                  <a:moveTo>
                    <a:pt x="317" y="1"/>
                  </a:moveTo>
                  <a:lnTo>
                    <a:pt x="1" y="313"/>
                  </a:lnTo>
                  <a:lnTo>
                    <a:pt x="755" y="1068"/>
                  </a:lnTo>
                  <a:lnTo>
                    <a:pt x="1072" y="751"/>
                  </a:lnTo>
                  <a:lnTo>
                    <a:pt x="31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14;p15">
              <a:extLst>
                <a:ext uri="{FF2B5EF4-FFF2-40B4-BE49-F238E27FC236}">
                  <a16:creationId xmlns:a16="http://schemas.microsoft.com/office/drawing/2014/main" id="{149AA617-ED12-490A-B82C-F1221B04BE07}"/>
                </a:ext>
              </a:extLst>
            </p:cNvPr>
            <p:cNvSpPr/>
            <p:nvPr/>
          </p:nvSpPr>
          <p:spPr>
            <a:xfrm>
              <a:off x="2493534" y="2284659"/>
              <a:ext cx="772477" cy="703692"/>
            </a:xfrm>
            <a:custGeom>
              <a:avLst/>
              <a:gdLst/>
              <a:ahLst/>
              <a:cxnLst/>
              <a:rect l="l" t="t" r="r" b="b"/>
              <a:pathLst>
                <a:path w="4358" h="3970" extrusionOk="0">
                  <a:moveTo>
                    <a:pt x="2179" y="248"/>
                  </a:moveTo>
                  <a:cubicBezTo>
                    <a:pt x="2622" y="248"/>
                    <a:pt x="3066" y="417"/>
                    <a:pt x="3404" y="756"/>
                  </a:cubicBezTo>
                  <a:cubicBezTo>
                    <a:pt x="4080" y="1436"/>
                    <a:pt x="4080" y="2533"/>
                    <a:pt x="3404" y="3210"/>
                  </a:cubicBezTo>
                  <a:cubicBezTo>
                    <a:pt x="3066" y="3550"/>
                    <a:pt x="2622" y="3720"/>
                    <a:pt x="2179" y="3720"/>
                  </a:cubicBezTo>
                  <a:cubicBezTo>
                    <a:pt x="1735" y="3720"/>
                    <a:pt x="1290" y="3550"/>
                    <a:pt x="950" y="3210"/>
                  </a:cubicBezTo>
                  <a:cubicBezTo>
                    <a:pt x="274" y="2533"/>
                    <a:pt x="274" y="1436"/>
                    <a:pt x="950" y="756"/>
                  </a:cubicBezTo>
                  <a:cubicBezTo>
                    <a:pt x="1290" y="417"/>
                    <a:pt x="1735" y="248"/>
                    <a:pt x="2179" y="248"/>
                  </a:cubicBezTo>
                  <a:close/>
                  <a:moveTo>
                    <a:pt x="2177" y="0"/>
                  </a:moveTo>
                  <a:cubicBezTo>
                    <a:pt x="1669" y="0"/>
                    <a:pt x="1160" y="194"/>
                    <a:pt x="772" y="582"/>
                  </a:cubicBezTo>
                  <a:cubicBezTo>
                    <a:pt x="0" y="1354"/>
                    <a:pt x="0" y="2611"/>
                    <a:pt x="772" y="3387"/>
                  </a:cubicBezTo>
                  <a:cubicBezTo>
                    <a:pt x="1160" y="3775"/>
                    <a:pt x="1669" y="3969"/>
                    <a:pt x="2177" y="3969"/>
                  </a:cubicBezTo>
                  <a:cubicBezTo>
                    <a:pt x="2685" y="3969"/>
                    <a:pt x="3194" y="3775"/>
                    <a:pt x="3582" y="3387"/>
                  </a:cubicBezTo>
                  <a:cubicBezTo>
                    <a:pt x="4358" y="2611"/>
                    <a:pt x="4358" y="1354"/>
                    <a:pt x="3582" y="582"/>
                  </a:cubicBezTo>
                  <a:cubicBezTo>
                    <a:pt x="3194" y="194"/>
                    <a:pt x="2685" y="0"/>
                    <a:pt x="21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15;p15">
              <a:extLst>
                <a:ext uri="{FF2B5EF4-FFF2-40B4-BE49-F238E27FC236}">
                  <a16:creationId xmlns:a16="http://schemas.microsoft.com/office/drawing/2014/main" id="{140D6821-562B-4EAE-8AF6-D1C224168CBA}"/>
                </a:ext>
              </a:extLst>
            </p:cNvPr>
            <p:cNvSpPr/>
            <p:nvPr/>
          </p:nvSpPr>
          <p:spPr>
            <a:xfrm>
              <a:off x="2541925" y="2328618"/>
              <a:ext cx="674987" cy="615598"/>
            </a:xfrm>
            <a:custGeom>
              <a:avLst/>
              <a:gdLst/>
              <a:ahLst/>
              <a:cxnLst/>
              <a:rect l="l" t="t" r="r" b="b"/>
              <a:pathLst>
                <a:path w="3808" h="3473" extrusionOk="0">
                  <a:moveTo>
                    <a:pt x="1906" y="0"/>
                  </a:moveTo>
                  <a:cubicBezTo>
                    <a:pt x="1462" y="0"/>
                    <a:pt x="1017" y="169"/>
                    <a:pt x="677" y="508"/>
                  </a:cubicBezTo>
                  <a:cubicBezTo>
                    <a:pt x="1" y="1188"/>
                    <a:pt x="1" y="2285"/>
                    <a:pt x="677" y="2962"/>
                  </a:cubicBezTo>
                  <a:cubicBezTo>
                    <a:pt x="1017" y="3302"/>
                    <a:pt x="1462" y="3472"/>
                    <a:pt x="1906" y="3472"/>
                  </a:cubicBezTo>
                  <a:cubicBezTo>
                    <a:pt x="2349" y="3472"/>
                    <a:pt x="2793" y="3302"/>
                    <a:pt x="3131" y="2962"/>
                  </a:cubicBezTo>
                  <a:cubicBezTo>
                    <a:pt x="3807" y="2285"/>
                    <a:pt x="3807" y="1188"/>
                    <a:pt x="3131" y="508"/>
                  </a:cubicBezTo>
                  <a:cubicBezTo>
                    <a:pt x="2793" y="169"/>
                    <a:pt x="2349" y="0"/>
                    <a:pt x="190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16;p15">
              <a:extLst>
                <a:ext uri="{FF2B5EF4-FFF2-40B4-BE49-F238E27FC236}">
                  <a16:creationId xmlns:a16="http://schemas.microsoft.com/office/drawing/2014/main" id="{A276C0D1-8489-4B95-92A2-1FCECC73C523}"/>
                </a:ext>
              </a:extLst>
            </p:cNvPr>
            <p:cNvSpPr/>
            <p:nvPr/>
          </p:nvSpPr>
          <p:spPr>
            <a:xfrm>
              <a:off x="3185180" y="2930749"/>
              <a:ext cx="472030" cy="445081"/>
            </a:xfrm>
            <a:custGeom>
              <a:avLst/>
              <a:gdLst/>
              <a:ahLst/>
              <a:cxnLst/>
              <a:rect l="l" t="t" r="r" b="b"/>
              <a:pathLst>
                <a:path w="2663" h="2511" extrusionOk="0">
                  <a:moveTo>
                    <a:pt x="706" y="0"/>
                  </a:moveTo>
                  <a:cubicBezTo>
                    <a:pt x="610" y="0"/>
                    <a:pt x="514" y="37"/>
                    <a:pt x="443" y="111"/>
                  </a:cubicBezTo>
                  <a:lnTo>
                    <a:pt x="148" y="401"/>
                  </a:lnTo>
                  <a:cubicBezTo>
                    <a:pt x="1" y="549"/>
                    <a:pt x="1" y="787"/>
                    <a:pt x="148" y="930"/>
                  </a:cubicBezTo>
                  <a:lnTo>
                    <a:pt x="1696" y="2400"/>
                  </a:lnTo>
                  <a:cubicBezTo>
                    <a:pt x="1767" y="2474"/>
                    <a:pt x="1863" y="2511"/>
                    <a:pt x="1959" y="2511"/>
                  </a:cubicBezTo>
                  <a:cubicBezTo>
                    <a:pt x="2055" y="2511"/>
                    <a:pt x="2151" y="2474"/>
                    <a:pt x="2225" y="2400"/>
                  </a:cubicBezTo>
                  <a:lnTo>
                    <a:pt x="2515" y="2105"/>
                  </a:lnTo>
                  <a:cubicBezTo>
                    <a:pt x="2663" y="1962"/>
                    <a:pt x="2663" y="1724"/>
                    <a:pt x="2515" y="1576"/>
                  </a:cubicBezTo>
                  <a:lnTo>
                    <a:pt x="972" y="111"/>
                  </a:lnTo>
                  <a:cubicBezTo>
                    <a:pt x="898" y="37"/>
                    <a:pt x="802" y="0"/>
                    <a:pt x="70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17;p15">
              <a:extLst>
                <a:ext uri="{FF2B5EF4-FFF2-40B4-BE49-F238E27FC236}">
                  <a16:creationId xmlns:a16="http://schemas.microsoft.com/office/drawing/2014/main" id="{D1677E04-52A1-4C39-B64D-57F470045F0D}"/>
                </a:ext>
              </a:extLst>
            </p:cNvPr>
            <p:cNvSpPr/>
            <p:nvPr/>
          </p:nvSpPr>
          <p:spPr>
            <a:xfrm>
              <a:off x="1777250" y="2849389"/>
              <a:ext cx="1252129" cy="1024874"/>
            </a:xfrm>
            <a:custGeom>
              <a:avLst/>
              <a:gdLst/>
              <a:ahLst/>
              <a:cxnLst/>
              <a:rect l="l" t="t" r="r" b="b"/>
              <a:pathLst>
                <a:path w="7064" h="5782" extrusionOk="0">
                  <a:moveTo>
                    <a:pt x="599" y="1741"/>
                  </a:moveTo>
                  <a:lnTo>
                    <a:pt x="4575" y="1801"/>
                  </a:lnTo>
                  <a:lnTo>
                    <a:pt x="6530" y="5261"/>
                  </a:lnTo>
                  <a:lnTo>
                    <a:pt x="599" y="1741"/>
                  </a:lnTo>
                  <a:close/>
                  <a:moveTo>
                    <a:pt x="5337" y="0"/>
                  </a:moveTo>
                  <a:cubicBezTo>
                    <a:pt x="5278" y="0"/>
                    <a:pt x="5219" y="14"/>
                    <a:pt x="5164" y="41"/>
                  </a:cubicBezTo>
                  <a:cubicBezTo>
                    <a:pt x="5151" y="45"/>
                    <a:pt x="5134" y="54"/>
                    <a:pt x="5117" y="67"/>
                  </a:cubicBezTo>
                  <a:cubicBezTo>
                    <a:pt x="5076" y="89"/>
                    <a:pt x="5012" y="122"/>
                    <a:pt x="4976" y="122"/>
                  </a:cubicBezTo>
                  <a:cubicBezTo>
                    <a:pt x="4970" y="122"/>
                    <a:pt x="4965" y="121"/>
                    <a:pt x="4961" y="119"/>
                  </a:cubicBezTo>
                  <a:cubicBezTo>
                    <a:pt x="4955" y="116"/>
                    <a:pt x="4949" y="115"/>
                    <a:pt x="4942" y="115"/>
                  </a:cubicBezTo>
                  <a:cubicBezTo>
                    <a:pt x="4930" y="115"/>
                    <a:pt x="4919" y="120"/>
                    <a:pt x="4913" y="132"/>
                  </a:cubicBezTo>
                  <a:cubicBezTo>
                    <a:pt x="4904" y="154"/>
                    <a:pt x="4909" y="171"/>
                    <a:pt x="4926" y="180"/>
                  </a:cubicBezTo>
                  <a:cubicBezTo>
                    <a:pt x="4943" y="188"/>
                    <a:pt x="4961" y="192"/>
                    <a:pt x="4979" y="192"/>
                  </a:cubicBezTo>
                  <a:cubicBezTo>
                    <a:pt x="5036" y="192"/>
                    <a:pt x="5099" y="157"/>
                    <a:pt x="5151" y="128"/>
                  </a:cubicBezTo>
                  <a:cubicBezTo>
                    <a:pt x="5169" y="119"/>
                    <a:pt x="5182" y="110"/>
                    <a:pt x="5195" y="102"/>
                  </a:cubicBezTo>
                  <a:cubicBezTo>
                    <a:pt x="5239" y="82"/>
                    <a:pt x="5287" y="73"/>
                    <a:pt x="5335" y="73"/>
                  </a:cubicBezTo>
                  <a:cubicBezTo>
                    <a:pt x="5394" y="73"/>
                    <a:pt x="5454" y="88"/>
                    <a:pt x="5507" y="119"/>
                  </a:cubicBezTo>
                  <a:cubicBezTo>
                    <a:pt x="5663" y="210"/>
                    <a:pt x="5715" y="414"/>
                    <a:pt x="5620" y="570"/>
                  </a:cubicBezTo>
                  <a:cubicBezTo>
                    <a:pt x="5533" y="722"/>
                    <a:pt x="5498" y="730"/>
                    <a:pt x="5147" y="817"/>
                  </a:cubicBezTo>
                  <a:lnTo>
                    <a:pt x="5130" y="821"/>
                  </a:lnTo>
                  <a:cubicBezTo>
                    <a:pt x="5112" y="826"/>
                    <a:pt x="5095" y="834"/>
                    <a:pt x="4913" y="1164"/>
                  </a:cubicBezTo>
                  <a:cubicBezTo>
                    <a:pt x="4780" y="1088"/>
                    <a:pt x="4636" y="1052"/>
                    <a:pt x="4494" y="1052"/>
                  </a:cubicBezTo>
                  <a:cubicBezTo>
                    <a:pt x="4419" y="1052"/>
                    <a:pt x="4344" y="1062"/>
                    <a:pt x="4271" y="1082"/>
                  </a:cubicBezTo>
                  <a:cubicBezTo>
                    <a:pt x="4067" y="1137"/>
                    <a:pt x="3333" y="1455"/>
                    <a:pt x="3080" y="1455"/>
                  </a:cubicBezTo>
                  <a:cubicBezTo>
                    <a:pt x="3075" y="1455"/>
                    <a:pt x="3071" y="1455"/>
                    <a:pt x="3066" y="1454"/>
                  </a:cubicBezTo>
                  <a:cubicBezTo>
                    <a:pt x="2654" y="1437"/>
                    <a:pt x="2225" y="1420"/>
                    <a:pt x="1843" y="1398"/>
                  </a:cubicBezTo>
                  <a:cubicBezTo>
                    <a:pt x="1163" y="1359"/>
                    <a:pt x="703" y="1285"/>
                    <a:pt x="677" y="1281"/>
                  </a:cubicBezTo>
                  <a:cubicBezTo>
                    <a:pt x="651" y="1278"/>
                    <a:pt x="624" y="1276"/>
                    <a:pt x="598" y="1276"/>
                  </a:cubicBezTo>
                  <a:cubicBezTo>
                    <a:pt x="386" y="1276"/>
                    <a:pt x="181" y="1383"/>
                    <a:pt x="66" y="1576"/>
                  </a:cubicBezTo>
                  <a:cubicBezTo>
                    <a:pt x="35" y="1628"/>
                    <a:pt x="14" y="1680"/>
                    <a:pt x="1" y="1732"/>
                  </a:cubicBezTo>
                  <a:lnTo>
                    <a:pt x="317" y="1736"/>
                  </a:lnTo>
                  <a:lnTo>
                    <a:pt x="6673" y="5508"/>
                  </a:lnTo>
                  <a:lnTo>
                    <a:pt x="6825" y="5781"/>
                  </a:lnTo>
                  <a:cubicBezTo>
                    <a:pt x="6868" y="5742"/>
                    <a:pt x="6903" y="5699"/>
                    <a:pt x="6933" y="5647"/>
                  </a:cubicBezTo>
                  <a:cubicBezTo>
                    <a:pt x="7063" y="5430"/>
                    <a:pt x="7042" y="5166"/>
                    <a:pt x="6899" y="4971"/>
                  </a:cubicBezTo>
                  <a:cubicBezTo>
                    <a:pt x="6881" y="4949"/>
                    <a:pt x="6600" y="4580"/>
                    <a:pt x="6235" y="4004"/>
                  </a:cubicBezTo>
                  <a:cubicBezTo>
                    <a:pt x="6036" y="3679"/>
                    <a:pt x="5815" y="3314"/>
                    <a:pt x="5598" y="2959"/>
                  </a:cubicBezTo>
                  <a:cubicBezTo>
                    <a:pt x="5477" y="2755"/>
                    <a:pt x="5399" y="1931"/>
                    <a:pt x="5351" y="1723"/>
                  </a:cubicBezTo>
                  <a:cubicBezTo>
                    <a:pt x="5303" y="1511"/>
                    <a:pt x="5173" y="1320"/>
                    <a:pt x="4974" y="1199"/>
                  </a:cubicBezTo>
                  <a:cubicBezTo>
                    <a:pt x="5052" y="1064"/>
                    <a:pt x="5130" y="921"/>
                    <a:pt x="5156" y="891"/>
                  </a:cubicBezTo>
                  <a:lnTo>
                    <a:pt x="5164" y="886"/>
                  </a:lnTo>
                  <a:cubicBezTo>
                    <a:pt x="5524" y="795"/>
                    <a:pt x="5576" y="782"/>
                    <a:pt x="5685" y="605"/>
                  </a:cubicBezTo>
                  <a:cubicBezTo>
                    <a:pt x="5797" y="418"/>
                    <a:pt x="5732" y="171"/>
                    <a:pt x="5542" y="58"/>
                  </a:cubicBezTo>
                  <a:cubicBezTo>
                    <a:pt x="5480" y="20"/>
                    <a:pt x="5408" y="0"/>
                    <a:pt x="5337" y="0"/>
                  </a:cubicBezTo>
                  <a:close/>
                </a:path>
              </a:pathLst>
            </a:custGeom>
            <a:solidFill>
              <a:srgbClr val="FF3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18;p15">
              <a:extLst>
                <a:ext uri="{FF2B5EF4-FFF2-40B4-BE49-F238E27FC236}">
                  <a16:creationId xmlns:a16="http://schemas.microsoft.com/office/drawing/2014/main" id="{DA9C34E8-4CDC-45DF-8714-5084B97B8F84}"/>
                </a:ext>
              </a:extLst>
            </p:cNvPr>
            <p:cNvSpPr/>
            <p:nvPr/>
          </p:nvSpPr>
          <p:spPr>
            <a:xfrm>
              <a:off x="827345" y="3706588"/>
              <a:ext cx="1379753" cy="767149"/>
            </a:xfrm>
            <a:custGeom>
              <a:avLst/>
              <a:gdLst/>
              <a:ahLst/>
              <a:cxnLst/>
              <a:rect l="l" t="t" r="r" b="b"/>
              <a:pathLst>
                <a:path w="7784" h="4328" extrusionOk="0">
                  <a:moveTo>
                    <a:pt x="707" y="486"/>
                  </a:moveTo>
                  <a:cubicBezTo>
                    <a:pt x="829" y="486"/>
                    <a:pt x="924" y="594"/>
                    <a:pt x="924" y="729"/>
                  </a:cubicBezTo>
                  <a:lnTo>
                    <a:pt x="924" y="3460"/>
                  </a:lnTo>
                  <a:cubicBezTo>
                    <a:pt x="924" y="3595"/>
                    <a:pt x="829" y="3703"/>
                    <a:pt x="707" y="3703"/>
                  </a:cubicBezTo>
                  <a:cubicBezTo>
                    <a:pt x="590" y="3703"/>
                    <a:pt x="491" y="3595"/>
                    <a:pt x="491" y="3460"/>
                  </a:cubicBezTo>
                  <a:lnTo>
                    <a:pt x="491" y="729"/>
                  </a:lnTo>
                  <a:cubicBezTo>
                    <a:pt x="491" y="594"/>
                    <a:pt x="590" y="486"/>
                    <a:pt x="707" y="486"/>
                  </a:cubicBezTo>
                  <a:close/>
                  <a:moveTo>
                    <a:pt x="1995" y="486"/>
                  </a:moveTo>
                  <a:cubicBezTo>
                    <a:pt x="2116" y="486"/>
                    <a:pt x="2212" y="594"/>
                    <a:pt x="2212" y="729"/>
                  </a:cubicBezTo>
                  <a:lnTo>
                    <a:pt x="2212" y="3460"/>
                  </a:lnTo>
                  <a:cubicBezTo>
                    <a:pt x="2212" y="3595"/>
                    <a:pt x="2116" y="3703"/>
                    <a:pt x="1995" y="3703"/>
                  </a:cubicBezTo>
                  <a:cubicBezTo>
                    <a:pt x="1874" y="3703"/>
                    <a:pt x="1778" y="3595"/>
                    <a:pt x="1778" y="3460"/>
                  </a:cubicBezTo>
                  <a:lnTo>
                    <a:pt x="1778" y="729"/>
                  </a:lnTo>
                  <a:cubicBezTo>
                    <a:pt x="1778" y="594"/>
                    <a:pt x="1874" y="486"/>
                    <a:pt x="1995" y="486"/>
                  </a:cubicBezTo>
                  <a:close/>
                  <a:moveTo>
                    <a:pt x="3283" y="486"/>
                  </a:moveTo>
                  <a:cubicBezTo>
                    <a:pt x="3400" y="486"/>
                    <a:pt x="3500" y="594"/>
                    <a:pt x="3500" y="729"/>
                  </a:cubicBezTo>
                  <a:lnTo>
                    <a:pt x="3500" y="3460"/>
                  </a:lnTo>
                  <a:cubicBezTo>
                    <a:pt x="3500" y="3595"/>
                    <a:pt x="3400" y="3703"/>
                    <a:pt x="3283" y="3703"/>
                  </a:cubicBezTo>
                  <a:cubicBezTo>
                    <a:pt x="3161" y="3703"/>
                    <a:pt x="3066" y="3595"/>
                    <a:pt x="3066" y="3460"/>
                  </a:cubicBezTo>
                  <a:lnTo>
                    <a:pt x="3066" y="729"/>
                  </a:lnTo>
                  <a:cubicBezTo>
                    <a:pt x="3066" y="594"/>
                    <a:pt x="3161" y="486"/>
                    <a:pt x="3283" y="486"/>
                  </a:cubicBezTo>
                  <a:close/>
                  <a:moveTo>
                    <a:pt x="4566" y="486"/>
                  </a:moveTo>
                  <a:cubicBezTo>
                    <a:pt x="4688" y="486"/>
                    <a:pt x="4783" y="594"/>
                    <a:pt x="4783" y="729"/>
                  </a:cubicBezTo>
                  <a:lnTo>
                    <a:pt x="4783" y="3460"/>
                  </a:lnTo>
                  <a:cubicBezTo>
                    <a:pt x="4783" y="3595"/>
                    <a:pt x="4688" y="3703"/>
                    <a:pt x="4566" y="3703"/>
                  </a:cubicBezTo>
                  <a:cubicBezTo>
                    <a:pt x="4449" y="3703"/>
                    <a:pt x="4349" y="3595"/>
                    <a:pt x="4349" y="3460"/>
                  </a:cubicBezTo>
                  <a:lnTo>
                    <a:pt x="4349" y="729"/>
                  </a:lnTo>
                  <a:cubicBezTo>
                    <a:pt x="4349" y="594"/>
                    <a:pt x="4449" y="486"/>
                    <a:pt x="4566" y="486"/>
                  </a:cubicBezTo>
                  <a:close/>
                  <a:moveTo>
                    <a:pt x="5854" y="486"/>
                  </a:moveTo>
                  <a:cubicBezTo>
                    <a:pt x="5975" y="486"/>
                    <a:pt x="6071" y="594"/>
                    <a:pt x="6071" y="729"/>
                  </a:cubicBezTo>
                  <a:lnTo>
                    <a:pt x="6071" y="3460"/>
                  </a:lnTo>
                  <a:cubicBezTo>
                    <a:pt x="6071" y="3595"/>
                    <a:pt x="5975" y="3703"/>
                    <a:pt x="5854" y="3703"/>
                  </a:cubicBezTo>
                  <a:cubicBezTo>
                    <a:pt x="5732" y="3703"/>
                    <a:pt x="5637" y="3595"/>
                    <a:pt x="5637" y="3460"/>
                  </a:cubicBezTo>
                  <a:lnTo>
                    <a:pt x="5637" y="729"/>
                  </a:lnTo>
                  <a:cubicBezTo>
                    <a:pt x="5637" y="594"/>
                    <a:pt x="5732" y="486"/>
                    <a:pt x="5854" y="486"/>
                  </a:cubicBezTo>
                  <a:close/>
                  <a:moveTo>
                    <a:pt x="7050" y="486"/>
                  </a:moveTo>
                  <a:cubicBezTo>
                    <a:pt x="7168" y="486"/>
                    <a:pt x="7267" y="594"/>
                    <a:pt x="7267" y="729"/>
                  </a:cubicBezTo>
                  <a:lnTo>
                    <a:pt x="7267" y="3460"/>
                  </a:lnTo>
                  <a:cubicBezTo>
                    <a:pt x="7267" y="3595"/>
                    <a:pt x="7168" y="3703"/>
                    <a:pt x="7050" y="3703"/>
                  </a:cubicBezTo>
                  <a:cubicBezTo>
                    <a:pt x="6929" y="3703"/>
                    <a:pt x="6834" y="3595"/>
                    <a:pt x="6834" y="3460"/>
                  </a:cubicBezTo>
                  <a:lnTo>
                    <a:pt x="6834" y="729"/>
                  </a:lnTo>
                  <a:cubicBezTo>
                    <a:pt x="6834" y="594"/>
                    <a:pt x="6929" y="486"/>
                    <a:pt x="7050" y="486"/>
                  </a:cubicBezTo>
                  <a:close/>
                  <a:moveTo>
                    <a:pt x="1" y="0"/>
                  </a:moveTo>
                  <a:lnTo>
                    <a:pt x="1" y="3495"/>
                  </a:lnTo>
                  <a:cubicBezTo>
                    <a:pt x="1" y="3954"/>
                    <a:pt x="373" y="4327"/>
                    <a:pt x="833" y="4327"/>
                  </a:cubicBezTo>
                  <a:lnTo>
                    <a:pt x="6955" y="4327"/>
                  </a:lnTo>
                  <a:cubicBezTo>
                    <a:pt x="7415" y="4327"/>
                    <a:pt x="7783" y="3954"/>
                    <a:pt x="7783" y="3495"/>
                  </a:cubicBezTo>
                  <a:lnTo>
                    <a:pt x="778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19;p15">
              <a:extLst>
                <a:ext uri="{FF2B5EF4-FFF2-40B4-BE49-F238E27FC236}">
                  <a16:creationId xmlns:a16="http://schemas.microsoft.com/office/drawing/2014/main" id="{851F6609-902A-4B85-9851-F3B72794468C}"/>
                </a:ext>
              </a:extLst>
            </p:cNvPr>
            <p:cNvSpPr/>
            <p:nvPr/>
          </p:nvSpPr>
          <p:spPr>
            <a:xfrm>
              <a:off x="775942" y="3479881"/>
              <a:ext cx="1483447" cy="226883"/>
            </a:xfrm>
            <a:custGeom>
              <a:avLst/>
              <a:gdLst/>
              <a:ahLst/>
              <a:cxnLst/>
              <a:rect l="l" t="t" r="r" b="b"/>
              <a:pathLst>
                <a:path w="8369" h="1280" extrusionOk="0">
                  <a:moveTo>
                    <a:pt x="0" y="0"/>
                  </a:moveTo>
                  <a:lnTo>
                    <a:pt x="0" y="1279"/>
                  </a:lnTo>
                  <a:lnTo>
                    <a:pt x="8368" y="1279"/>
                  </a:lnTo>
                  <a:lnTo>
                    <a:pt x="8368" y="0"/>
                  </a:lnTo>
                  <a:close/>
                </a:path>
              </a:pathLst>
            </a:custGeom>
            <a:solidFill>
              <a:srgbClr val="FFE0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20;p15">
              <a:extLst>
                <a:ext uri="{FF2B5EF4-FFF2-40B4-BE49-F238E27FC236}">
                  <a16:creationId xmlns:a16="http://schemas.microsoft.com/office/drawing/2014/main" id="{DBE735D6-D576-493F-AFED-06B08410E4ED}"/>
                </a:ext>
              </a:extLst>
            </p:cNvPr>
            <p:cNvSpPr/>
            <p:nvPr/>
          </p:nvSpPr>
          <p:spPr>
            <a:xfrm>
              <a:off x="827345" y="3706588"/>
              <a:ext cx="1379753" cy="49276"/>
            </a:xfrm>
            <a:custGeom>
              <a:avLst/>
              <a:gdLst/>
              <a:ahLst/>
              <a:cxnLst/>
              <a:rect l="l" t="t" r="r" b="b"/>
              <a:pathLst>
                <a:path w="7784" h="278" extrusionOk="0">
                  <a:moveTo>
                    <a:pt x="1" y="0"/>
                  </a:moveTo>
                  <a:lnTo>
                    <a:pt x="1" y="278"/>
                  </a:lnTo>
                  <a:lnTo>
                    <a:pt x="7783" y="278"/>
                  </a:lnTo>
                  <a:lnTo>
                    <a:pt x="7783" y="0"/>
                  </a:lnTo>
                  <a:close/>
                </a:path>
              </a:pathLst>
            </a:custGeom>
            <a:solidFill>
              <a:srgbClr val="111A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21;p15">
              <a:extLst>
                <a:ext uri="{FF2B5EF4-FFF2-40B4-BE49-F238E27FC236}">
                  <a16:creationId xmlns:a16="http://schemas.microsoft.com/office/drawing/2014/main" id="{477A0675-3EB2-4DC6-B934-6A5005B37C3F}"/>
                </a:ext>
              </a:extLst>
            </p:cNvPr>
            <p:cNvSpPr/>
            <p:nvPr/>
          </p:nvSpPr>
          <p:spPr>
            <a:xfrm>
              <a:off x="964895" y="3090986"/>
              <a:ext cx="508899" cy="498080"/>
            </a:xfrm>
            <a:custGeom>
              <a:avLst/>
              <a:gdLst/>
              <a:ahLst/>
              <a:cxnLst/>
              <a:rect l="l" t="t" r="r" b="b"/>
              <a:pathLst>
                <a:path w="2871" h="2810" extrusionOk="0">
                  <a:moveTo>
                    <a:pt x="2531" y="0"/>
                  </a:moveTo>
                  <a:cubicBezTo>
                    <a:pt x="2453" y="0"/>
                    <a:pt x="2375" y="31"/>
                    <a:pt x="2316" y="91"/>
                  </a:cubicBezTo>
                  <a:lnTo>
                    <a:pt x="122" y="2285"/>
                  </a:lnTo>
                  <a:cubicBezTo>
                    <a:pt x="1" y="2402"/>
                    <a:pt x="1" y="2597"/>
                    <a:pt x="122" y="2719"/>
                  </a:cubicBezTo>
                  <a:cubicBezTo>
                    <a:pt x="183" y="2780"/>
                    <a:pt x="262" y="2810"/>
                    <a:pt x="341" y="2810"/>
                  </a:cubicBezTo>
                  <a:cubicBezTo>
                    <a:pt x="419" y="2810"/>
                    <a:pt x="497" y="2780"/>
                    <a:pt x="556" y="2719"/>
                  </a:cubicBezTo>
                  <a:lnTo>
                    <a:pt x="2750" y="525"/>
                  </a:lnTo>
                  <a:cubicBezTo>
                    <a:pt x="2871" y="408"/>
                    <a:pt x="2871" y="213"/>
                    <a:pt x="2750" y="91"/>
                  </a:cubicBezTo>
                  <a:cubicBezTo>
                    <a:pt x="2689" y="31"/>
                    <a:pt x="2610" y="0"/>
                    <a:pt x="253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22;p15">
              <a:extLst>
                <a:ext uri="{FF2B5EF4-FFF2-40B4-BE49-F238E27FC236}">
                  <a16:creationId xmlns:a16="http://schemas.microsoft.com/office/drawing/2014/main" id="{03580A8A-B20B-4697-9BBE-C21F869B3CB4}"/>
                </a:ext>
              </a:extLst>
            </p:cNvPr>
            <p:cNvSpPr/>
            <p:nvPr/>
          </p:nvSpPr>
          <p:spPr>
            <a:xfrm>
              <a:off x="1561355" y="3090986"/>
              <a:ext cx="508190" cy="498080"/>
            </a:xfrm>
            <a:custGeom>
              <a:avLst/>
              <a:gdLst/>
              <a:ahLst/>
              <a:cxnLst/>
              <a:rect l="l" t="t" r="r" b="b"/>
              <a:pathLst>
                <a:path w="2867" h="2810" extrusionOk="0">
                  <a:moveTo>
                    <a:pt x="340" y="0"/>
                  </a:moveTo>
                  <a:cubicBezTo>
                    <a:pt x="261" y="0"/>
                    <a:pt x="182" y="31"/>
                    <a:pt x="122" y="91"/>
                  </a:cubicBezTo>
                  <a:cubicBezTo>
                    <a:pt x="0" y="213"/>
                    <a:pt x="0" y="408"/>
                    <a:pt x="122" y="525"/>
                  </a:cubicBezTo>
                  <a:lnTo>
                    <a:pt x="2311" y="2719"/>
                  </a:lnTo>
                  <a:cubicBezTo>
                    <a:pt x="2372" y="2780"/>
                    <a:pt x="2451" y="2810"/>
                    <a:pt x="2530" y="2810"/>
                  </a:cubicBezTo>
                  <a:cubicBezTo>
                    <a:pt x="2609" y="2810"/>
                    <a:pt x="2688" y="2780"/>
                    <a:pt x="2749" y="2719"/>
                  </a:cubicBezTo>
                  <a:cubicBezTo>
                    <a:pt x="2866" y="2597"/>
                    <a:pt x="2866" y="2402"/>
                    <a:pt x="2749" y="2285"/>
                  </a:cubicBezTo>
                  <a:lnTo>
                    <a:pt x="555" y="91"/>
                  </a:lnTo>
                  <a:cubicBezTo>
                    <a:pt x="497" y="31"/>
                    <a:pt x="419" y="0"/>
                    <a:pt x="34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23;p15">
              <a:extLst>
                <a:ext uri="{FF2B5EF4-FFF2-40B4-BE49-F238E27FC236}">
                  <a16:creationId xmlns:a16="http://schemas.microsoft.com/office/drawing/2014/main" id="{E864F720-FC74-4A5E-BE6D-61F67CCE142D}"/>
                </a:ext>
              </a:extLst>
            </p:cNvPr>
            <p:cNvSpPr/>
            <p:nvPr/>
          </p:nvSpPr>
          <p:spPr>
            <a:xfrm>
              <a:off x="2044727" y="3556631"/>
              <a:ext cx="1138332" cy="1033914"/>
            </a:xfrm>
            <a:custGeom>
              <a:avLst/>
              <a:gdLst/>
              <a:ahLst/>
              <a:cxnLst/>
              <a:rect l="l" t="t" r="r" b="b"/>
              <a:pathLst>
                <a:path w="6422" h="5833" extrusionOk="0">
                  <a:moveTo>
                    <a:pt x="516" y="1"/>
                  </a:moveTo>
                  <a:lnTo>
                    <a:pt x="0" y="5832"/>
                  </a:lnTo>
                  <a:lnTo>
                    <a:pt x="6422" y="5832"/>
                  </a:lnTo>
                  <a:lnTo>
                    <a:pt x="594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24;p15">
              <a:extLst>
                <a:ext uri="{FF2B5EF4-FFF2-40B4-BE49-F238E27FC236}">
                  <a16:creationId xmlns:a16="http://schemas.microsoft.com/office/drawing/2014/main" id="{EDBB56C8-E3C1-41E8-9C9E-46D52DD3BFF1}"/>
                </a:ext>
              </a:extLst>
            </p:cNvPr>
            <p:cNvSpPr/>
            <p:nvPr/>
          </p:nvSpPr>
          <p:spPr>
            <a:xfrm>
              <a:off x="2349781" y="3648094"/>
              <a:ext cx="71611" cy="71610"/>
            </a:xfrm>
            <a:custGeom>
              <a:avLst/>
              <a:gdLst/>
              <a:ahLst/>
              <a:cxnLst/>
              <a:rect l="l" t="t" r="r" b="b"/>
              <a:pathLst>
                <a:path w="404" h="404" extrusionOk="0">
                  <a:moveTo>
                    <a:pt x="200" y="1"/>
                  </a:moveTo>
                  <a:cubicBezTo>
                    <a:pt x="92" y="1"/>
                    <a:pt x="1" y="92"/>
                    <a:pt x="1" y="200"/>
                  </a:cubicBezTo>
                  <a:cubicBezTo>
                    <a:pt x="1" y="313"/>
                    <a:pt x="92" y="404"/>
                    <a:pt x="200" y="404"/>
                  </a:cubicBezTo>
                  <a:cubicBezTo>
                    <a:pt x="313" y="404"/>
                    <a:pt x="404" y="313"/>
                    <a:pt x="404" y="200"/>
                  </a:cubicBezTo>
                  <a:cubicBezTo>
                    <a:pt x="404" y="92"/>
                    <a:pt x="313" y="1"/>
                    <a:pt x="200" y="1"/>
                  </a:cubicBezTo>
                  <a:close/>
                </a:path>
              </a:pathLst>
            </a:custGeom>
            <a:solidFill>
              <a:srgbClr val="DA62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25;p15">
              <a:extLst>
                <a:ext uri="{FF2B5EF4-FFF2-40B4-BE49-F238E27FC236}">
                  <a16:creationId xmlns:a16="http://schemas.microsoft.com/office/drawing/2014/main" id="{2B2C5D71-E2BA-4BFA-B626-69A4D4A2CFB9}"/>
                </a:ext>
              </a:extLst>
            </p:cNvPr>
            <p:cNvSpPr/>
            <p:nvPr/>
          </p:nvSpPr>
          <p:spPr>
            <a:xfrm>
              <a:off x="2837762" y="3648094"/>
              <a:ext cx="71788" cy="71610"/>
            </a:xfrm>
            <a:custGeom>
              <a:avLst/>
              <a:gdLst/>
              <a:ahLst/>
              <a:cxnLst/>
              <a:rect l="l" t="t" r="r" b="b"/>
              <a:pathLst>
                <a:path w="405" h="404" extrusionOk="0">
                  <a:moveTo>
                    <a:pt x="205" y="1"/>
                  </a:moveTo>
                  <a:cubicBezTo>
                    <a:pt x="92" y="1"/>
                    <a:pt x="1" y="92"/>
                    <a:pt x="1" y="200"/>
                  </a:cubicBezTo>
                  <a:cubicBezTo>
                    <a:pt x="1" y="313"/>
                    <a:pt x="92" y="404"/>
                    <a:pt x="205" y="404"/>
                  </a:cubicBezTo>
                  <a:cubicBezTo>
                    <a:pt x="317" y="404"/>
                    <a:pt x="404" y="313"/>
                    <a:pt x="404" y="200"/>
                  </a:cubicBezTo>
                  <a:cubicBezTo>
                    <a:pt x="404" y="92"/>
                    <a:pt x="317" y="1"/>
                    <a:pt x="205" y="1"/>
                  </a:cubicBezTo>
                  <a:close/>
                </a:path>
              </a:pathLst>
            </a:custGeom>
            <a:solidFill>
              <a:srgbClr val="DA62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26;p15">
              <a:extLst>
                <a:ext uri="{FF2B5EF4-FFF2-40B4-BE49-F238E27FC236}">
                  <a16:creationId xmlns:a16="http://schemas.microsoft.com/office/drawing/2014/main" id="{AC3EB0D6-5D19-41C8-9755-8C5505962068}"/>
                </a:ext>
              </a:extLst>
            </p:cNvPr>
            <p:cNvSpPr/>
            <p:nvPr/>
          </p:nvSpPr>
          <p:spPr>
            <a:xfrm>
              <a:off x="2365202" y="3664224"/>
              <a:ext cx="527334" cy="392969"/>
            </a:xfrm>
            <a:custGeom>
              <a:avLst/>
              <a:gdLst/>
              <a:ahLst/>
              <a:cxnLst/>
              <a:rect l="l" t="t" r="r" b="b"/>
              <a:pathLst>
                <a:path w="2975" h="2217" extrusionOk="0">
                  <a:moveTo>
                    <a:pt x="109" y="1"/>
                  </a:moveTo>
                  <a:cubicBezTo>
                    <a:pt x="48" y="1"/>
                    <a:pt x="0" y="49"/>
                    <a:pt x="0" y="109"/>
                  </a:cubicBezTo>
                  <a:lnTo>
                    <a:pt x="0" y="842"/>
                  </a:lnTo>
                  <a:cubicBezTo>
                    <a:pt x="0" y="1601"/>
                    <a:pt x="560" y="2216"/>
                    <a:pt x="1245" y="2216"/>
                  </a:cubicBezTo>
                  <a:lnTo>
                    <a:pt x="1726" y="2216"/>
                  </a:lnTo>
                  <a:cubicBezTo>
                    <a:pt x="2415" y="2216"/>
                    <a:pt x="2975" y="1601"/>
                    <a:pt x="2975" y="842"/>
                  </a:cubicBezTo>
                  <a:lnTo>
                    <a:pt x="2975" y="109"/>
                  </a:lnTo>
                  <a:cubicBezTo>
                    <a:pt x="2975" y="49"/>
                    <a:pt x="2923" y="1"/>
                    <a:pt x="2862" y="1"/>
                  </a:cubicBezTo>
                  <a:cubicBezTo>
                    <a:pt x="2801" y="1"/>
                    <a:pt x="2754" y="49"/>
                    <a:pt x="2754" y="109"/>
                  </a:cubicBezTo>
                  <a:lnTo>
                    <a:pt x="2754" y="842"/>
                  </a:lnTo>
                  <a:cubicBezTo>
                    <a:pt x="2754" y="1479"/>
                    <a:pt x="2294" y="2000"/>
                    <a:pt x="1726" y="2000"/>
                  </a:cubicBezTo>
                  <a:lnTo>
                    <a:pt x="1245" y="2000"/>
                  </a:lnTo>
                  <a:cubicBezTo>
                    <a:pt x="677" y="2000"/>
                    <a:pt x="217" y="1479"/>
                    <a:pt x="217" y="842"/>
                  </a:cubicBezTo>
                  <a:lnTo>
                    <a:pt x="217" y="109"/>
                  </a:lnTo>
                  <a:cubicBezTo>
                    <a:pt x="217" y="49"/>
                    <a:pt x="169" y="1"/>
                    <a:pt x="109" y="1"/>
                  </a:cubicBezTo>
                  <a:close/>
                </a:path>
              </a:pathLst>
            </a:custGeom>
            <a:solidFill>
              <a:srgbClr val="9E2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27;p15">
              <a:extLst>
                <a:ext uri="{FF2B5EF4-FFF2-40B4-BE49-F238E27FC236}">
                  <a16:creationId xmlns:a16="http://schemas.microsoft.com/office/drawing/2014/main" id="{52A0ADF6-7A5C-4028-B23F-49FAC731F7C0}"/>
                </a:ext>
              </a:extLst>
            </p:cNvPr>
            <p:cNvSpPr/>
            <p:nvPr/>
          </p:nvSpPr>
          <p:spPr>
            <a:xfrm>
              <a:off x="2365911" y="3665111"/>
              <a:ext cx="525029" cy="354328"/>
            </a:xfrm>
            <a:custGeom>
              <a:avLst/>
              <a:gdLst/>
              <a:ahLst/>
              <a:cxnLst/>
              <a:rect l="l" t="t" r="r" b="b"/>
              <a:pathLst>
                <a:path w="2962" h="1999" extrusionOk="0">
                  <a:moveTo>
                    <a:pt x="105" y="0"/>
                  </a:moveTo>
                  <a:cubicBezTo>
                    <a:pt x="48" y="0"/>
                    <a:pt x="1" y="48"/>
                    <a:pt x="1" y="104"/>
                  </a:cubicBezTo>
                  <a:lnTo>
                    <a:pt x="1" y="759"/>
                  </a:lnTo>
                  <a:cubicBezTo>
                    <a:pt x="1" y="1444"/>
                    <a:pt x="556" y="1999"/>
                    <a:pt x="1241" y="1999"/>
                  </a:cubicBezTo>
                  <a:lnTo>
                    <a:pt x="1722" y="1999"/>
                  </a:lnTo>
                  <a:cubicBezTo>
                    <a:pt x="2407" y="1999"/>
                    <a:pt x="2962" y="1444"/>
                    <a:pt x="2962" y="759"/>
                  </a:cubicBezTo>
                  <a:lnTo>
                    <a:pt x="2962" y="104"/>
                  </a:lnTo>
                  <a:cubicBezTo>
                    <a:pt x="2962" y="48"/>
                    <a:pt x="2919" y="0"/>
                    <a:pt x="2858" y="0"/>
                  </a:cubicBezTo>
                  <a:cubicBezTo>
                    <a:pt x="2802" y="0"/>
                    <a:pt x="2754" y="48"/>
                    <a:pt x="2754" y="104"/>
                  </a:cubicBezTo>
                  <a:lnTo>
                    <a:pt x="2754" y="759"/>
                  </a:lnTo>
                  <a:cubicBezTo>
                    <a:pt x="2754" y="1331"/>
                    <a:pt x="2294" y="1795"/>
                    <a:pt x="1722" y="1795"/>
                  </a:cubicBezTo>
                  <a:lnTo>
                    <a:pt x="1241" y="1795"/>
                  </a:lnTo>
                  <a:cubicBezTo>
                    <a:pt x="673" y="1795"/>
                    <a:pt x="209" y="1331"/>
                    <a:pt x="209" y="759"/>
                  </a:cubicBezTo>
                  <a:lnTo>
                    <a:pt x="209" y="104"/>
                  </a:lnTo>
                  <a:cubicBezTo>
                    <a:pt x="209" y="48"/>
                    <a:pt x="161" y="0"/>
                    <a:pt x="10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28;p15">
              <a:extLst>
                <a:ext uri="{FF2B5EF4-FFF2-40B4-BE49-F238E27FC236}">
                  <a16:creationId xmlns:a16="http://schemas.microsoft.com/office/drawing/2014/main" id="{8F013656-A9DF-4454-B2F2-C97D1B44014B}"/>
                </a:ext>
              </a:extLst>
            </p:cNvPr>
            <p:cNvSpPr/>
            <p:nvPr/>
          </p:nvSpPr>
          <p:spPr>
            <a:xfrm>
              <a:off x="2840953" y="4158230"/>
              <a:ext cx="571825" cy="381802"/>
            </a:xfrm>
            <a:custGeom>
              <a:avLst/>
              <a:gdLst/>
              <a:ahLst/>
              <a:cxnLst/>
              <a:rect l="l" t="t" r="r" b="b"/>
              <a:pathLst>
                <a:path w="3226" h="2154" extrusionOk="0">
                  <a:moveTo>
                    <a:pt x="2890" y="0"/>
                  </a:moveTo>
                  <a:cubicBezTo>
                    <a:pt x="2885" y="0"/>
                    <a:pt x="2880" y="1"/>
                    <a:pt x="2875" y="2"/>
                  </a:cubicBezTo>
                  <a:lnTo>
                    <a:pt x="91" y="422"/>
                  </a:lnTo>
                  <a:cubicBezTo>
                    <a:pt x="35" y="431"/>
                    <a:pt x="0" y="479"/>
                    <a:pt x="9" y="531"/>
                  </a:cubicBezTo>
                  <a:lnTo>
                    <a:pt x="239" y="2070"/>
                  </a:lnTo>
                  <a:cubicBezTo>
                    <a:pt x="246" y="2120"/>
                    <a:pt x="289" y="2154"/>
                    <a:pt x="335" y="2154"/>
                  </a:cubicBezTo>
                  <a:cubicBezTo>
                    <a:pt x="341" y="2154"/>
                    <a:pt x="346" y="2153"/>
                    <a:pt x="351" y="2152"/>
                  </a:cubicBezTo>
                  <a:lnTo>
                    <a:pt x="3135" y="1732"/>
                  </a:lnTo>
                  <a:cubicBezTo>
                    <a:pt x="3191" y="1723"/>
                    <a:pt x="3226" y="1675"/>
                    <a:pt x="3217" y="1623"/>
                  </a:cubicBezTo>
                  <a:lnTo>
                    <a:pt x="2988" y="84"/>
                  </a:lnTo>
                  <a:cubicBezTo>
                    <a:pt x="2980" y="37"/>
                    <a:pt x="2940" y="0"/>
                    <a:pt x="28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29;p15">
              <a:extLst>
                <a:ext uri="{FF2B5EF4-FFF2-40B4-BE49-F238E27FC236}">
                  <a16:creationId xmlns:a16="http://schemas.microsoft.com/office/drawing/2014/main" id="{9BC3591B-721F-4CAC-843B-B2DE5178F7F8}"/>
                </a:ext>
              </a:extLst>
            </p:cNvPr>
            <p:cNvSpPr/>
            <p:nvPr/>
          </p:nvSpPr>
          <p:spPr>
            <a:xfrm>
              <a:off x="2846270" y="4197581"/>
              <a:ext cx="537437" cy="144638"/>
            </a:xfrm>
            <a:custGeom>
              <a:avLst/>
              <a:gdLst/>
              <a:ahLst/>
              <a:cxnLst/>
              <a:rect l="l" t="t" r="r" b="b"/>
              <a:pathLst>
                <a:path w="3032" h="816" extrusionOk="0">
                  <a:moveTo>
                    <a:pt x="2979" y="1"/>
                  </a:moveTo>
                  <a:lnTo>
                    <a:pt x="1" y="447"/>
                  </a:lnTo>
                  <a:lnTo>
                    <a:pt x="53" y="816"/>
                  </a:lnTo>
                  <a:lnTo>
                    <a:pt x="3031" y="365"/>
                  </a:lnTo>
                  <a:lnTo>
                    <a:pt x="2979" y="1"/>
                  </a:lnTo>
                  <a:close/>
                </a:path>
              </a:pathLst>
            </a:custGeom>
            <a:solidFill>
              <a:srgbClr val="4B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130;p15">
              <a:extLst>
                <a:ext uri="{FF2B5EF4-FFF2-40B4-BE49-F238E27FC236}">
                  <a16:creationId xmlns:a16="http://schemas.microsoft.com/office/drawing/2014/main" id="{8ADAE25B-A054-4A4E-B4E6-09586E191847}"/>
                </a:ext>
              </a:extLst>
            </p:cNvPr>
            <p:cNvSpPr/>
            <p:nvPr/>
          </p:nvSpPr>
          <p:spPr>
            <a:xfrm>
              <a:off x="3290469" y="4381393"/>
              <a:ext cx="72497" cy="70724"/>
            </a:xfrm>
            <a:custGeom>
              <a:avLst/>
              <a:gdLst/>
              <a:ahLst/>
              <a:cxnLst/>
              <a:rect l="l" t="t" r="r" b="b"/>
              <a:pathLst>
                <a:path w="409" h="399" extrusionOk="0">
                  <a:moveTo>
                    <a:pt x="356" y="0"/>
                  </a:moveTo>
                  <a:lnTo>
                    <a:pt x="1" y="56"/>
                  </a:lnTo>
                  <a:lnTo>
                    <a:pt x="53" y="399"/>
                  </a:lnTo>
                  <a:lnTo>
                    <a:pt x="408" y="343"/>
                  </a:lnTo>
                  <a:lnTo>
                    <a:pt x="3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131;p15">
              <a:extLst>
                <a:ext uri="{FF2B5EF4-FFF2-40B4-BE49-F238E27FC236}">
                  <a16:creationId xmlns:a16="http://schemas.microsoft.com/office/drawing/2014/main" id="{96995381-635E-46AC-9B3A-5AC789C925E6}"/>
                </a:ext>
              </a:extLst>
            </p:cNvPr>
            <p:cNvSpPr/>
            <p:nvPr/>
          </p:nvSpPr>
          <p:spPr>
            <a:xfrm>
              <a:off x="2905473" y="4395219"/>
              <a:ext cx="367450" cy="114682"/>
            </a:xfrm>
            <a:custGeom>
              <a:avLst/>
              <a:gdLst/>
              <a:ahLst/>
              <a:cxnLst/>
              <a:rect l="l" t="t" r="r" b="b"/>
              <a:pathLst>
                <a:path w="2073" h="647" extrusionOk="0">
                  <a:moveTo>
                    <a:pt x="2021" y="0"/>
                  </a:moveTo>
                  <a:lnTo>
                    <a:pt x="0" y="304"/>
                  </a:lnTo>
                  <a:lnTo>
                    <a:pt x="52" y="646"/>
                  </a:lnTo>
                  <a:lnTo>
                    <a:pt x="2073" y="343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A379F936-C052-4CE6-8A3C-935F7AA2000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31098403"/>
              </p:ext>
            </p:extLst>
          </p:nvPr>
        </p:nvGraphicFramePr>
        <p:xfrm>
          <a:off x="1386321" y="885019"/>
          <a:ext cx="5926137" cy="3349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312" name="Document" r:id="rId3" imgW="5925852" imgH="3355143" progId="Word.Document.12">
                  <p:embed/>
                </p:oleObj>
              </mc:Choice>
              <mc:Fallback>
                <p:oleObj name="Document" r:id="rId3" imgW="5925852" imgH="3355143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386321" y="885019"/>
                        <a:ext cx="5926137" cy="3349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13772604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681;p19">
            <a:extLst>
              <a:ext uri="{FF2B5EF4-FFF2-40B4-BE49-F238E27FC236}">
                <a16:creationId xmlns:a16="http://schemas.microsoft.com/office/drawing/2014/main" id="{367E52BA-6950-423E-A45B-38D09AC6685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966487"/>
            <a:ext cx="8972550" cy="18770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 dirty="0">
                <a:solidFill>
                  <a:srgbClr val="FF6D2F"/>
                </a:solidFill>
                <a:latin typeface="iCielBC Cubano Normal" panose="00000500000000000000" pitchFamily="50" charset="0"/>
              </a:rPr>
              <a:t>D</a:t>
            </a:r>
            <a:r>
              <a:rPr lang="en" sz="6000" dirty="0">
                <a:solidFill>
                  <a:srgbClr val="FF6D2F"/>
                </a:solidFill>
                <a:latin typeface="iCielBC Cubano Normal" panose="00000500000000000000" pitchFamily="50" charset="0"/>
              </a:rPr>
              <a:t>emo</a:t>
            </a:r>
            <a:br>
              <a:rPr lang="en" sz="3600" dirty="0">
                <a:solidFill>
                  <a:srgbClr val="FF6D2F"/>
                </a:solidFill>
                <a:latin typeface="iCielBC Cubano Normal" panose="00000500000000000000" pitchFamily="50" charset="0"/>
              </a:rPr>
            </a:br>
            <a:r>
              <a:rPr lang="en" sz="3600" dirty="0">
                <a:solidFill>
                  <a:srgbClr val="FF6D2F"/>
                </a:solidFill>
                <a:latin typeface="iCielBC Cubano Normal" panose="00000500000000000000" pitchFamily="50" charset="0"/>
              </a:rPr>
              <a:t>website kinh doanh giày và phụ kiện</a:t>
            </a:r>
            <a:endParaRPr sz="3600" dirty="0">
              <a:solidFill>
                <a:srgbClr val="FF6D2F"/>
              </a:solidFill>
              <a:latin typeface="iCielBC Cubano Normal" panose="00000500000000000000" pitchFamily="50" charset="0"/>
            </a:endParaRPr>
          </a:p>
        </p:txBody>
      </p:sp>
      <p:grpSp>
        <p:nvGrpSpPr>
          <p:cNvPr id="4" name="Google Shape;60;p15">
            <a:extLst>
              <a:ext uri="{FF2B5EF4-FFF2-40B4-BE49-F238E27FC236}">
                <a16:creationId xmlns:a16="http://schemas.microsoft.com/office/drawing/2014/main" id="{40F08231-2D20-4FFA-AE44-36D161865F2C}"/>
              </a:ext>
            </a:extLst>
          </p:cNvPr>
          <p:cNvGrpSpPr/>
          <p:nvPr/>
        </p:nvGrpSpPr>
        <p:grpSpPr>
          <a:xfrm>
            <a:off x="30790" y="2895600"/>
            <a:ext cx="2293310" cy="2150900"/>
            <a:chOff x="304800" y="1245775"/>
            <a:chExt cx="3603061" cy="3484627"/>
          </a:xfrm>
        </p:grpSpPr>
        <p:sp>
          <p:nvSpPr>
            <p:cNvPr id="5" name="Google Shape;61;p15">
              <a:extLst>
                <a:ext uri="{FF2B5EF4-FFF2-40B4-BE49-F238E27FC236}">
                  <a16:creationId xmlns:a16="http://schemas.microsoft.com/office/drawing/2014/main" id="{A1857A4B-02C6-4027-B999-21AEC63EEF29}"/>
                </a:ext>
              </a:extLst>
            </p:cNvPr>
            <p:cNvSpPr/>
            <p:nvPr/>
          </p:nvSpPr>
          <p:spPr>
            <a:xfrm>
              <a:off x="2856196" y="2873496"/>
              <a:ext cx="291584" cy="384461"/>
            </a:xfrm>
            <a:custGeom>
              <a:avLst/>
              <a:gdLst/>
              <a:ahLst/>
              <a:cxnLst/>
              <a:rect l="l" t="t" r="r" b="b"/>
              <a:pathLst>
                <a:path w="1645" h="2169" extrusionOk="0">
                  <a:moveTo>
                    <a:pt x="963" y="2168"/>
                  </a:moveTo>
                  <a:cubicBezTo>
                    <a:pt x="963" y="2168"/>
                    <a:pt x="196" y="1964"/>
                    <a:pt x="96" y="1262"/>
                  </a:cubicBezTo>
                  <a:cubicBezTo>
                    <a:pt x="1" y="560"/>
                    <a:pt x="239" y="52"/>
                    <a:pt x="291" y="26"/>
                  </a:cubicBezTo>
                  <a:cubicBezTo>
                    <a:pt x="343" y="0"/>
                    <a:pt x="1644" y="1297"/>
                    <a:pt x="963" y="2168"/>
                  </a:cubicBezTo>
                  <a:close/>
                </a:path>
              </a:pathLst>
            </a:custGeom>
            <a:solidFill>
              <a:srgbClr val="72B8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62;p15">
              <a:extLst>
                <a:ext uri="{FF2B5EF4-FFF2-40B4-BE49-F238E27FC236}">
                  <a16:creationId xmlns:a16="http://schemas.microsoft.com/office/drawing/2014/main" id="{701502D9-D24A-487B-99C1-995C0CAB3029}"/>
                </a:ext>
              </a:extLst>
            </p:cNvPr>
            <p:cNvSpPr/>
            <p:nvPr/>
          </p:nvSpPr>
          <p:spPr>
            <a:xfrm>
              <a:off x="3197411" y="2806671"/>
              <a:ext cx="384466" cy="211462"/>
            </a:xfrm>
            <a:custGeom>
              <a:avLst/>
              <a:gdLst/>
              <a:ahLst/>
              <a:cxnLst/>
              <a:rect l="l" t="t" r="r" b="b"/>
              <a:pathLst>
                <a:path w="2169" h="1193" extrusionOk="0">
                  <a:moveTo>
                    <a:pt x="1" y="898"/>
                  </a:moveTo>
                  <a:cubicBezTo>
                    <a:pt x="1" y="898"/>
                    <a:pt x="313" y="165"/>
                    <a:pt x="1016" y="83"/>
                  </a:cubicBezTo>
                  <a:cubicBezTo>
                    <a:pt x="1722" y="0"/>
                    <a:pt x="2130" y="217"/>
                    <a:pt x="2156" y="269"/>
                  </a:cubicBezTo>
                  <a:cubicBezTo>
                    <a:pt x="2169" y="299"/>
                    <a:pt x="1852" y="794"/>
                    <a:pt x="1315" y="1023"/>
                  </a:cubicBezTo>
                  <a:cubicBezTo>
                    <a:pt x="924" y="1188"/>
                    <a:pt x="356" y="1192"/>
                    <a:pt x="1" y="89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63;p15">
              <a:extLst>
                <a:ext uri="{FF2B5EF4-FFF2-40B4-BE49-F238E27FC236}">
                  <a16:creationId xmlns:a16="http://schemas.microsoft.com/office/drawing/2014/main" id="{A9C26878-836F-4372-89C0-4B305442FA47}"/>
                </a:ext>
              </a:extLst>
            </p:cNvPr>
            <p:cNvSpPr/>
            <p:nvPr/>
          </p:nvSpPr>
          <p:spPr>
            <a:xfrm>
              <a:off x="2990732" y="2585281"/>
              <a:ext cx="302220" cy="373648"/>
            </a:xfrm>
            <a:custGeom>
              <a:avLst/>
              <a:gdLst/>
              <a:ahLst/>
              <a:cxnLst/>
              <a:rect l="l" t="t" r="r" b="b"/>
              <a:pathLst>
                <a:path w="1705" h="2108" extrusionOk="0">
                  <a:moveTo>
                    <a:pt x="1093" y="2108"/>
                  </a:moveTo>
                  <a:cubicBezTo>
                    <a:pt x="1093" y="2108"/>
                    <a:pt x="313" y="1969"/>
                    <a:pt x="157" y="1275"/>
                  </a:cubicBezTo>
                  <a:cubicBezTo>
                    <a:pt x="1" y="581"/>
                    <a:pt x="200" y="61"/>
                    <a:pt x="252" y="31"/>
                  </a:cubicBezTo>
                  <a:cubicBezTo>
                    <a:pt x="300" y="0"/>
                    <a:pt x="1705" y="1188"/>
                    <a:pt x="1093" y="2108"/>
                  </a:cubicBezTo>
                  <a:close/>
                </a:path>
              </a:pathLst>
            </a:custGeom>
            <a:solidFill>
              <a:srgbClr val="72B8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64;p15">
              <a:extLst>
                <a:ext uri="{FF2B5EF4-FFF2-40B4-BE49-F238E27FC236}">
                  <a16:creationId xmlns:a16="http://schemas.microsoft.com/office/drawing/2014/main" id="{D11B1424-863D-46A0-A157-396D54471D7B}"/>
                </a:ext>
              </a:extLst>
            </p:cNvPr>
            <p:cNvSpPr/>
            <p:nvPr/>
          </p:nvSpPr>
          <p:spPr>
            <a:xfrm>
              <a:off x="3022993" y="3137072"/>
              <a:ext cx="395988" cy="195332"/>
            </a:xfrm>
            <a:custGeom>
              <a:avLst/>
              <a:gdLst/>
              <a:ahLst/>
              <a:cxnLst/>
              <a:rect l="l" t="t" r="r" b="b"/>
              <a:pathLst>
                <a:path w="2234" h="1102" extrusionOk="0">
                  <a:moveTo>
                    <a:pt x="1" y="677"/>
                  </a:moveTo>
                  <a:cubicBezTo>
                    <a:pt x="1" y="677"/>
                    <a:pt x="417" y="1"/>
                    <a:pt x="1128" y="22"/>
                  </a:cubicBezTo>
                  <a:cubicBezTo>
                    <a:pt x="1835" y="44"/>
                    <a:pt x="2208" y="326"/>
                    <a:pt x="2225" y="382"/>
                  </a:cubicBezTo>
                  <a:cubicBezTo>
                    <a:pt x="2234" y="412"/>
                    <a:pt x="1848" y="850"/>
                    <a:pt x="1280" y="998"/>
                  </a:cubicBezTo>
                  <a:cubicBezTo>
                    <a:pt x="868" y="1102"/>
                    <a:pt x="309" y="1019"/>
                    <a:pt x="1" y="67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65;p15">
              <a:extLst>
                <a:ext uri="{FF2B5EF4-FFF2-40B4-BE49-F238E27FC236}">
                  <a16:creationId xmlns:a16="http://schemas.microsoft.com/office/drawing/2014/main" id="{94C2A7D1-C967-410B-A807-75D634BE65EB}"/>
                </a:ext>
              </a:extLst>
            </p:cNvPr>
            <p:cNvSpPr/>
            <p:nvPr/>
          </p:nvSpPr>
          <p:spPr>
            <a:xfrm>
              <a:off x="3366511" y="2440110"/>
              <a:ext cx="384466" cy="211462"/>
            </a:xfrm>
            <a:custGeom>
              <a:avLst/>
              <a:gdLst/>
              <a:ahLst/>
              <a:cxnLst/>
              <a:rect l="l" t="t" r="r" b="b"/>
              <a:pathLst>
                <a:path w="2169" h="1193" extrusionOk="0">
                  <a:moveTo>
                    <a:pt x="1" y="898"/>
                  </a:moveTo>
                  <a:cubicBezTo>
                    <a:pt x="1" y="898"/>
                    <a:pt x="313" y="165"/>
                    <a:pt x="1015" y="82"/>
                  </a:cubicBezTo>
                  <a:cubicBezTo>
                    <a:pt x="1718" y="0"/>
                    <a:pt x="2130" y="217"/>
                    <a:pt x="2156" y="269"/>
                  </a:cubicBezTo>
                  <a:cubicBezTo>
                    <a:pt x="2169" y="299"/>
                    <a:pt x="1852" y="793"/>
                    <a:pt x="1310" y="1023"/>
                  </a:cubicBezTo>
                  <a:cubicBezTo>
                    <a:pt x="924" y="1184"/>
                    <a:pt x="356" y="1192"/>
                    <a:pt x="1" y="89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66;p15">
              <a:extLst>
                <a:ext uri="{FF2B5EF4-FFF2-40B4-BE49-F238E27FC236}">
                  <a16:creationId xmlns:a16="http://schemas.microsoft.com/office/drawing/2014/main" id="{4024AFBA-CDB3-4026-BCE0-30C7A757A7CB}"/>
                </a:ext>
              </a:extLst>
            </p:cNvPr>
            <p:cNvSpPr/>
            <p:nvPr/>
          </p:nvSpPr>
          <p:spPr>
            <a:xfrm>
              <a:off x="3160542" y="2218721"/>
              <a:ext cx="301511" cy="373648"/>
            </a:xfrm>
            <a:custGeom>
              <a:avLst/>
              <a:gdLst/>
              <a:ahLst/>
              <a:cxnLst/>
              <a:rect l="l" t="t" r="r" b="b"/>
              <a:pathLst>
                <a:path w="1701" h="2108" extrusionOk="0">
                  <a:moveTo>
                    <a:pt x="1089" y="2108"/>
                  </a:moveTo>
                  <a:cubicBezTo>
                    <a:pt x="1089" y="2108"/>
                    <a:pt x="309" y="1969"/>
                    <a:pt x="153" y="1275"/>
                  </a:cubicBezTo>
                  <a:cubicBezTo>
                    <a:pt x="1" y="586"/>
                    <a:pt x="196" y="57"/>
                    <a:pt x="248" y="31"/>
                  </a:cubicBezTo>
                  <a:cubicBezTo>
                    <a:pt x="296" y="0"/>
                    <a:pt x="1700" y="1188"/>
                    <a:pt x="1089" y="210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67;p15">
              <a:extLst>
                <a:ext uri="{FF2B5EF4-FFF2-40B4-BE49-F238E27FC236}">
                  <a16:creationId xmlns:a16="http://schemas.microsoft.com/office/drawing/2014/main" id="{2839580D-ED94-4646-AEA9-5E96662C2B53}"/>
                </a:ext>
              </a:extLst>
            </p:cNvPr>
            <p:cNvSpPr/>
            <p:nvPr/>
          </p:nvSpPr>
          <p:spPr>
            <a:xfrm>
              <a:off x="3507251" y="1951245"/>
              <a:ext cx="352206" cy="259143"/>
            </a:xfrm>
            <a:custGeom>
              <a:avLst/>
              <a:gdLst/>
              <a:ahLst/>
              <a:cxnLst/>
              <a:rect l="l" t="t" r="r" b="b"/>
              <a:pathLst>
                <a:path w="1987" h="1462" extrusionOk="0">
                  <a:moveTo>
                    <a:pt x="0" y="1254"/>
                  </a:moveTo>
                  <a:cubicBezTo>
                    <a:pt x="0" y="1254"/>
                    <a:pt x="143" y="469"/>
                    <a:pt x="811" y="235"/>
                  </a:cubicBezTo>
                  <a:cubicBezTo>
                    <a:pt x="1479" y="1"/>
                    <a:pt x="1930" y="126"/>
                    <a:pt x="1964" y="174"/>
                  </a:cubicBezTo>
                  <a:cubicBezTo>
                    <a:pt x="1986" y="200"/>
                    <a:pt x="1782" y="746"/>
                    <a:pt x="1305" y="1089"/>
                  </a:cubicBezTo>
                  <a:cubicBezTo>
                    <a:pt x="963" y="1332"/>
                    <a:pt x="412" y="1462"/>
                    <a:pt x="0" y="125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68;p15">
              <a:extLst>
                <a:ext uri="{FF2B5EF4-FFF2-40B4-BE49-F238E27FC236}">
                  <a16:creationId xmlns:a16="http://schemas.microsoft.com/office/drawing/2014/main" id="{806654CD-4667-4A27-BAD7-A0BFB12F7405}"/>
                </a:ext>
              </a:extLst>
            </p:cNvPr>
            <p:cNvSpPr/>
            <p:nvPr/>
          </p:nvSpPr>
          <p:spPr>
            <a:xfrm>
              <a:off x="3245092" y="1835144"/>
              <a:ext cx="317641" cy="340679"/>
            </a:xfrm>
            <a:custGeom>
              <a:avLst/>
              <a:gdLst/>
              <a:ahLst/>
              <a:cxnLst/>
              <a:rect l="l" t="t" r="r" b="b"/>
              <a:pathLst>
                <a:path w="1792" h="1922" extrusionOk="0">
                  <a:moveTo>
                    <a:pt x="1397" y="1887"/>
                  </a:moveTo>
                  <a:cubicBezTo>
                    <a:pt x="1397" y="1887"/>
                    <a:pt x="603" y="1922"/>
                    <a:pt x="304" y="1280"/>
                  </a:cubicBezTo>
                  <a:cubicBezTo>
                    <a:pt x="1" y="634"/>
                    <a:pt x="83" y="79"/>
                    <a:pt x="122" y="40"/>
                  </a:cubicBezTo>
                  <a:cubicBezTo>
                    <a:pt x="166" y="1"/>
                    <a:pt x="1791" y="859"/>
                    <a:pt x="1397" y="188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69;p15">
              <a:extLst>
                <a:ext uri="{FF2B5EF4-FFF2-40B4-BE49-F238E27FC236}">
                  <a16:creationId xmlns:a16="http://schemas.microsoft.com/office/drawing/2014/main" id="{E3FE58C0-C558-4745-A061-8E5FC4888D9B}"/>
                </a:ext>
              </a:extLst>
            </p:cNvPr>
            <p:cNvSpPr/>
            <p:nvPr/>
          </p:nvSpPr>
          <p:spPr>
            <a:xfrm>
              <a:off x="3436527" y="1366485"/>
              <a:ext cx="239117" cy="444372"/>
            </a:xfrm>
            <a:custGeom>
              <a:avLst/>
              <a:gdLst/>
              <a:ahLst/>
              <a:cxnLst/>
              <a:rect l="l" t="t" r="r" b="b"/>
              <a:pathLst>
                <a:path w="1349" h="2507" extrusionOk="0">
                  <a:moveTo>
                    <a:pt x="737" y="2506"/>
                  </a:moveTo>
                  <a:cubicBezTo>
                    <a:pt x="737" y="2506"/>
                    <a:pt x="0" y="2012"/>
                    <a:pt x="156" y="1236"/>
                  </a:cubicBezTo>
                  <a:cubicBezTo>
                    <a:pt x="308" y="460"/>
                    <a:pt x="746" y="13"/>
                    <a:pt x="811" y="4"/>
                  </a:cubicBezTo>
                  <a:cubicBezTo>
                    <a:pt x="850" y="0"/>
                    <a:pt x="1288" y="620"/>
                    <a:pt x="1327" y="1301"/>
                  </a:cubicBezTo>
                  <a:cubicBezTo>
                    <a:pt x="1349" y="1747"/>
                    <a:pt x="1145" y="2246"/>
                    <a:pt x="737" y="250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70;p15">
              <a:extLst>
                <a:ext uri="{FF2B5EF4-FFF2-40B4-BE49-F238E27FC236}">
                  <a16:creationId xmlns:a16="http://schemas.microsoft.com/office/drawing/2014/main" id="{747AE0E5-EC40-4DA5-8564-C57B0B26C29A}"/>
                </a:ext>
              </a:extLst>
            </p:cNvPr>
            <p:cNvSpPr/>
            <p:nvPr/>
          </p:nvSpPr>
          <p:spPr>
            <a:xfrm>
              <a:off x="2923908" y="1764419"/>
              <a:ext cx="657262" cy="1627887"/>
            </a:xfrm>
            <a:custGeom>
              <a:avLst/>
              <a:gdLst/>
              <a:ahLst/>
              <a:cxnLst/>
              <a:rect l="l" t="t" r="r" b="b"/>
              <a:pathLst>
                <a:path w="3708" h="9184" extrusionOk="0">
                  <a:moveTo>
                    <a:pt x="3595" y="1"/>
                  </a:moveTo>
                  <a:cubicBezTo>
                    <a:pt x="3205" y="4922"/>
                    <a:pt x="9" y="9102"/>
                    <a:pt x="0" y="9115"/>
                  </a:cubicBezTo>
                  <a:lnTo>
                    <a:pt x="91" y="9184"/>
                  </a:lnTo>
                  <a:cubicBezTo>
                    <a:pt x="100" y="9171"/>
                    <a:pt x="3313" y="4965"/>
                    <a:pt x="3707" y="14"/>
                  </a:cubicBezTo>
                  <a:lnTo>
                    <a:pt x="359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71;p15">
              <a:extLst>
                <a:ext uri="{FF2B5EF4-FFF2-40B4-BE49-F238E27FC236}">
                  <a16:creationId xmlns:a16="http://schemas.microsoft.com/office/drawing/2014/main" id="{FDD89D01-AD45-4A7F-8A9F-C38939E420BD}"/>
                </a:ext>
              </a:extLst>
            </p:cNvPr>
            <p:cNvSpPr/>
            <p:nvPr/>
          </p:nvSpPr>
          <p:spPr>
            <a:xfrm>
              <a:off x="1376124" y="2851871"/>
              <a:ext cx="292116" cy="384461"/>
            </a:xfrm>
            <a:custGeom>
              <a:avLst/>
              <a:gdLst/>
              <a:ahLst/>
              <a:cxnLst/>
              <a:rect l="l" t="t" r="r" b="b"/>
              <a:pathLst>
                <a:path w="1648" h="2169" extrusionOk="0">
                  <a:moveTo>
                    <a:pt x="685" y="2169"/>
                  </a:moveTo>
                  <a:cubicBezTo>
                    <a:pt x="685" y="2169"/>
                    <a:pt x="1448" y="1965"/>
                    <a:pt x="1548" y="1263"/>
                  </a:cubicBezTo>
                  <a:cubicBezTo>
                    <a:pt x="1648" y="565"/>
                    <a:pt x="1409" y="53"/>
                    <a:pt x="1357" y="27"/>
                  </a:cubicBezTo>
                  <a:cubicBezTo>
                    <a:pt x="1305" y="1"/>
                    <a:pt x="0" y="1302"/>
                    <a:pt x="685" y="216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72;p15">
              <a:extLst>
                <a:ext uri="{FF2B5EF4-FFF2-40B4-BE49-F238E27FC236}">
                  <a16:creationId xmlns:a16="http://schemas.microsoft.com/office/drawing/2014/main" id="{0C285318-D44B-4F55-A5E8-DD04406AD8EB}"/>
                </a:ext>
              </a:extLst>
            </p:cNvPr>
            <p:cNvSpPr/>
            <p:nvPr/>
          </p:nvSpPr>
          <p:spPr>
            <a:xfrm>
              <a:off x="942560" y="2785046"/>
              <a:ext cx="384466" cy="211639"/>
            </a:xfrm>
            <a:custGeom>
              <a:avLst/>
              <a:gdLst/>
              <a:ahLst/>
              <a:cxnLst/>
              <a:rect l="l" t="t" r="r" b="b"/>
              <a:pathLst>
                <a:path w="2169" h="1194" extrusionOk="0">
                  <a:moveTo>
                    <a:pt x="2169" y="903"/>
                  </a:moveTo>
                  <a:cubicBezTo>
                    <a:pt x="2169" y="903"/>
                    <a:pt x="1857" y="170"/>
                    <a:pt x="1154" y="83"/>
                  </a:cubicBezTo>
                  <a:cubicBezTo>
                    <a:pt x="448" y="1"/>
                    <a:pt x="40" y="222"/>
                    <a:pt x="14" y="274"/>
                  </a:cubicBezTo>
                  <a:cubicBezTo>
                    <a:pt x="1" y="304"/>
                    <a:pt x="317" y="794"/>
                    <a:pt x="855" y="1024"/>
                  </a:cubicBezTo>
                  <a:cubicBezTo>
                    <a:pt x="1245" y="1189"/>
                    <a:pt x="1809" y="1193"/>
                    <a:pt x="2169" y="90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73;p15">
              <a:extLst>
                <a:ext uri="{FF2B5EF4-FFF2-40B4-BE49-F238E27FC236}">
                  <a16:creationId xmlns:a16="http://schemas.microsoft.com/office/drawing/2014/main" id="{CCADE71B-A1F8-478A-9EC5-2E816AC80C84}"/>
                </a:ext>
              </a:extLst>
            </p:cNvPr>
            <p:cNvSpPr/>
            <p:nvPr/>
          </p:nvSpPr>
          <p:spPr>
            <a:xfrm>
              <a:off x="1231662" y="2563833"/>
              <a:ext cx="301333" cy="374357"/>
            </a:xfrm>
            <a:custGeom>
              <a:avLst/>
              <a:gdLst/>
              <a:ahLst/>
              <a:cxnLst/>
              <a:rect l="l" t="t" r="r" b="b"/>
              <a:pathLst>
                <a:path w="1700" h="2112" extrusionOk="0">
                  <a:moveTo>
                    <a:pt x="612" y="2112"/>
                  </a:moveTo>
                  <a:cubicBezTo>
                    <a:pt x="612" y="2112"/>
                    <a:pt x="1392" y="1969"/>
                    <a:pt x="1548" y="1279"/>
                  </a:cubicBezTo>
                  <a:cubicBezTo>
                    <a:pt x="1700" y="585"/>
                    <a:pt x="1505" y="61"/>
                    <a:pt x="1453" y="30"/>
                  </a:cubicBezTo>
                  <a:cubicBezTo>
                    <a:pt x="1405" y="0"/>
                    <a:pt x="0" y="1192"/>
                    <a:pt x="612" y="211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74;p15">
              <a:extLst>
                <a:ext uri="{FF2B5EF4-FFF2-40B4-BE49-F238E27FC236}">
                  <a16:creationId xmlns:a16="http://schemas.microsoft.com/office/drawing/2014/main" id="{57F17D03-53A2-48A7-A32E-59FFB720E997}"/>
                </a:ext>
              </a:extLst>
            </p:cNvPr>
            <p:cNvSpPr/>
            <p:nvPr/>
          </p:nvSpPr>
          <p:spPr>
            <a:xfrm>
              <a:off x="1105634" y="3115624"/>
              <a:ext cx="395988" cy="195332"/>
            </a:xfrm>
            <a:custGeom>
              <a:avLst/>
              <a:gdLst/>
              <a:ahLst/>
              <a:cxnLst/>
              <a:rect l="l" t="t" r="r" b="b"/>
              <a:pathLst>
                <a:path w="2234" h="1102" extrusionOk="0">
                  <a:moveTo>
                    <a:pt x="2233" y="681"/>
                  </a:moveTo>
                  <a:cubicBezTo>
                    <a:pt x="2233" y="681"/>
                    <a:pt x="1812" y="0"/>
                    <a:pt x="1106" y="22"/>
                  </a:cubicBezTo>
                  <a:cubicBezTo>
                    <a:pt x="399" y="48"/>
                    <a:pt x="26" y="325"/>
                    <a:pt x="9" y="382"/>
                  </a:cubicBezTo>
                  <a:cubicBezTo>
                    <a:pt x="0" y="416"/>
                    <a:pt x="386" y="854"/>
                    <a:pt x="954" y="997"/>
                  </a:cubicBezTo>
                  <a:cubicBezTo>
                    <a:pt x="1366" y="1101"/>
                    <a:pt x="1925" y="1023"/>
                    <a:pt x="2233" y="68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75;p15">
              <a:extLst>
                <a:ext uri="{FF2B5EF4-FFF2-40B4-BE49-F238E27FC236}">
                  <a16:creationId xmlns:a16="http://schemas.microsoft.com/office/drawing/2014/main" id="{94CD0AD7-FD5C-45D3-8A85-35D22EB5CE48}"/>
                </a:ext>
              </a:extLst>
            </p:cNvPr>
            <p:cNvSpPr/>
            <p:nvPr/>
          </p:nvSpPr>
          <p:spPr>
            <a:xfrm>
              <a:off x="773637" y="2418485"/>
              <a:ext cx="384289" cy="211462"/>
            </a:xfrm>
            <a:custGeom>
              <a:avLst/>
              <a:gdLst/>
              <a:ahLst/>
              <a:cxnLst/>
              <a:rect l="l" t="t" r="r" b="b"/>
              <a:pathLst>
                <a:path w="2168" h="1193" extrusionOk="0">
                  <a:moveTo>
                    <a:pt x="2168" y="902"/>
                  </a:moveTo>
                  <a:cubicBezTo>
                    <a:pt x="2168" y="902"/>
                    <a:pt x="1856" y="170"/>
                    <a:pt x="1153" y="83"/>
                  </a:cubicBezTo>
                  <a:cubicBezTo>
                    <a:pt x="447" y="1"/>
                    <a:pt x="39" y="222"/>
                    <a:pt x="13" y="274"/>
                  </a:cubicBezTo>
                  <a:cubicBezTo>
                    <a:pt x="0" y="304"/>
                    <a:pt x="317" y="798"/>
                    <a:pt x="854" y="1024"/>
                  </a:cubicBezTo>
                  <a:cubicBezTo>
                    <a:pt x="1244" y="1189"/>
                    <a:pt x="1812" y="1193"/>
                    <a:pt x="2168" y="90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76;p15">
              <a:extLst>
                <a:ext uri="{FF2B5EF4-FFF2-40B4-BE49-F238E27FC236}">
                  <a16:creationId xmlns:a16="http://schemas.microsoft.com/office/drawing/2014/main" id="{D6B555D0-AA13-4C2B-9D08-8920808A22EC}"/>
                </a:ext>
              </a:extLst>
            </p:cNvPr>
            <p:cNvSpPr/>
            <p:nvPr/>
          </p:nvSpPr>
          <p:spPr>
            <a:xfrm>
              <a:off x="1062562" y="2197096"/>
              <a:ext cx="301334" cy="374535"/>
            </a:xfrm>
            <a:custGeom>
              <a:avLst/>
              <a:gdLst/>
              <a:ahLst/>
              <a:cxnLst/>
              <a:rect l="l" t="t" r="r" b="b"/>
              <a:pathLst>
                <a:path w="1700" h="2113" extrusionOk="0">
                  <a:moveTo>
                    <a:pt x="612" y="2112"/>
                  </a:moveTo>
                  <a:cubicBezTo>
                    <a:pt x="612" y="2112"/>
                    <a:pt x="1392" y="1974"/>
                    <a:pt x="1548" y="1280"/>
                  </a:cubicBezTo>
                  <a:cubicBezTo>
                    <a:pt x="1700" y="586"/>
                    <a:pt x="1505" y="62"/>
                    <a:pt x="1453" y="31"/>
                  </a:cubicBezTo>
                  <a:cubicBezTo>
                    <a:pt x="1405" y="1"/>
                    <a:pt x="0" y="1193"/>
                    <a:pt x="612" y="211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77;p15">
              <a:extLst>
                <a:ext uri="{FF2B5EF4-FFF2-40B4-BE49-F238E27FC236}">
                  <a16:creationId xmlns:a16="http://schemas.microsoft.com/office/drawing/2014/main" id="{ABDD6411-E161-475C-8031-89D7FCE96D61}"/>
                </a:ext>
              </a:extLst>
            </p:cNvPr>
            <p:cNvSpPr/>
            <p:nvPr/>
          </p:nvSpPr>
          <p:spPr>
            <a:xfrm>
              <a:off x="665158" y="1930506"/>
              <a:ext cx="352206" cy="259143"/>
            </a:xfrm>
            <a:custGeom>
              <a:avLst/>
              <a:gdLst/>
              <a:ahLst/>
              <a:cxnLst/>
              <a:rect l="l" t="t" r="r" b="b"/>
              <a:pathLst>
                <a:path w="1987" h="1462" extrusionOk="0">
                  <a:moveTo>
                    <a:pt x="1987" y="1249"/>
                  </a:moveTo>
                  <a:cubicBezTo>
                    <a:pt x="1987" y="1249"/>
                    <a:pt x="1843" y="469"/>
                    <a:pt x="1176" y="235"/>
                  </a:cubicBezTo>
                  <a:cubicBezTo>
                    <a:pt x="508" y="0"/>
                    <a:pt x="57" y="126"/>
                    <a:pt x="22" y="170"/>
                  </a:cubicBezTo>
                  <a:cubicBezTo>
                    <a:pt x="1" y="196"/>
                    <a:pt x="205" y="746"/>
                    <a:pt x="681" y="1089"/>
                  </a:cubicBezTo>
                  <a:cubicBezTo>
                    <a:pt x="1024" y="1332"/>
                    <a:pt x="1575" y="1462"/>
                    <a:pt x="1987" y="124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78;p15">
              <a:extLst>
                <a:ext uri="{FF2B5EF4-FFF2-40B4-BE49-F238E27FC236}">
                  <a16:creationId xmlns:a16="http://schemas.microsoft.com/office/drawing/2014/main" id="{02C85796-408A-4D32-8260-13217F6DFE2B}"/>
                </a:ext>
              </a:extLst>
            </p:cNvPr>
            <p:cNvSpPr/>
            <p:nvPr/>
          </p:nvSpPr>
          <p:spPr>
            <a:xfrm>
              <a:off x="961881" y="1813696"/>
              <a:ext cx="317464" cy="340679"/>
            </a:xfrm>
            <a:custGeom>
              <a:avLst/>
              <a:gdLst/>
              <a:ahLst/>
              <a:cxnLst/>
              <a:rect l="l" t="t" r="r" b="b"/>
              <a:pathLst>
                <a:path w="1791" h="1922" extrusionOk="0">
                  <a:moveTo>
                    <a:pt x="395" y="1886"/>
                  </a:moveTo>
                  <a:cubicBezTo>
                    <a:pt x="395" y="1886"/>
                    <a:pt x="1188" y="1921"/>
                    <a:pt x="1488" y="1279"/>
                  </a:cubicBezTo>
                  <a:cubicBezTo>
                    <a:pt x="1791" y="638"/>
                    <a:pt x="1709" y="83"/>
                    <a:pt x="1670" y="44"/>
                  </a:cubicBezTo>
                  <a:cubicBezTo>
                    <a:pt x="1626" y="0"/>
                    <a:pt x="0" y="859"/>
                    <a:pt x="395" y="188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79;p15">
              <a:extLst>
                <a:ext uri="{FF2B5EF4-FFF2-40B4-BE49-F238E27FC236}">
                  <a16:creationId xmlns:a16="http://schemas.microsoft.com/office/drawing/2014/main" id="{A6970CED-569D-4899-869F-F77EE40D65A8}"/>
                </a:ext>
              </a:extLst>
            </p:cNvPr>
            <p:cNvSpPr/>
            <p:nvPr/>
          </p:nvSpPr>
          <p:spPr>
            <a:xfrm>
              <a:off x="848793" y="1345569"/>
              <a:ext cx="239294" cy="444549"/>
            </a:xfrm>
            <a:custGeom>
              <a:avLst/>
              <a:gdLst/>
              <a:ahLst/>
              <a:cxnLst/>
              <a:rect l="l" t="t" r="r" b="b"/>
              <a:pathLst>
                <a:path w="1350" h="2508" extrusionOk="0">
                  <a:moveTo>
                    <a:pt x="612" y="2507"/>
                  </a:moveTo>
                  <a:cubicBezTo>
                    <a:pt x="612" y="2507"/>
                    <a:pt x="1349" y="2013"/>
                    <a:pt x="1193" y="1237"/>
                  </a:cubicBezTo>
                  <a:cubicBezTo>
                    <a:pt x="1042" y="461"/>
                    <a:pt x="604" y="10"/>
                    <a:pt x="539" y="1"/>
                  </a:cubicBezTo>
                  <a:cubicBezTo>
                    <a:pt x="500" y="1"/>
                    <a:pt x="62" y="621"/>
                    <a:pt x="23" y="1302"/>
                  </a:cubicBezTo>
                  <a:cubicBezTo>
                    <a:pt x="1" y="1744"/>
                    <a:pt x="200" y="2243"/>
                    <a:pt x="612" y="250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80;p15">
              <a:extLst>
                <a:ext uri="{FF2B5EF4-FFF2-40B4-BE49-F238E27FC236}">
                  <a16:creationId xmlns:a16="http://schemas.microsoft.com/office/drawing/2014/main" id="{A3EE7704-2500-4317-AAC1-A5F52503A6A0}"/>
                </a:ext>
              </a:extLst>
            </p:cNvPr>
            <p:cNvSpPr/>
            <p:nvPr/>
          </p:nvSpPr>
          <p:spPr>
            <a:xfrm>
              <a:off x="943447" y="1743681"/>
              <a:ext cx="657262" cy="1627178"/>
            </a:xfrm>
            <a:custGeom>
              <a:avLst/>
              <a:gdLst/>
              <a:ahLst/>
              <a:cxnLst/>
              <a:rect l="l" t="t" r="r" b="b"/>
              <a:pathLst>
                <a:path w="3708" h="9180" extrusionOk="0">
                  <a:moveTo>
                    <a:pt x="113" y="1"/>
                  </a:moveTo>
                  <a:lnTo>
                    <a:pt x="0" y="10"/>
                  </a:lnTo>
                  <a:cubicBezTo>
                    <a:pt x="391" y="4961"/>
                    <a:pt x="3603" y="9167"/>
                    <a:pt x="3616" y="9180"/>
                  </a:cubicBezTo>
                  <a:lnTo>
                    <a:pt x="3707" y="9110"/>
                  </a:lnTo>
                  <a:cubicBezTo>
                    <a:pt x="3699" y="9097"/>
                    <a:pt x="503" y="4918"/>
                    <a:pt x="11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81;p15">
              <a:extLst>
                <a:ext uri="{FF2B5EF4-FFF2-40B4-BE49-F238E27FC236}">
                  <a16:creationId xmlns:a16="http://schemas.microsoft.com/office/drawing/2014/main" id="{711D2255-4C71-4BEC-BCF8-7EA4B9F9FA38}"/>
                </a:ext>
              </a:extLst>
            </p:cNvPr>
            <p:cNvSpPr/>
            <p:nvPr/>
          </p:nvSpPr>
          <p:spPr>
            <a:xfrm>
              <a:off x="3069965" y="3403839"/>
              <a:ext cx="768578" cy="913914"/>
            </a:xfrm>
            <a:custGeom>
              <a:avLst/>
              <a:gdLst/>
              <a:ahLst/>
              <a:cxnLst/>
              <a:rect l="l" t="t" r="r" b="b"/>
              <a:pathLst>
                <a:path w="4336" h="5156" extrusionOk="0">
                  <a:moveTo>
                    <a:pt x="581" y="4774"/>
                  </a:moveTo>
                  <a:cubicBezTo>
                    <a:pt x="581" y="4774"/>
                    <a:pt x="0" y="3776"/>
                    <a:pt x="482" y="2502"/>
                  </a:cubicBezTo>
                  <a:cubicBezTo>
                    <a:pt x="1427" y="0"/>
                    <a:pt x="4336" y="989"/>
                    <a:pt x="2753" y="3776"/>
                  </a:cubicBezTo>
                  <a:cubicBezTo>
                    <a:pt x="1969" y="5155"/>
                    <a:pt x="642" y="4748"/>
                    <a:pt x="581" y="477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82;p15">
              <a:extLst>
                <a:ext uri="{FF2B5EF4-FFF2-40B4-BE49-F238E27FC236}">
                  <a16:creationId xmlns:a16="http://schemas.microsoft.com/office/drawing/2014/main" id="{E67E95D5-F1F0-4873-AA25-48B7BA1DAA4F}"/>
                </a:ext>
              </a:extLst>
            </p:cNvPr>
            <p:cNvSpPr/>
            <p:nvPr/>
          </p:nvSpPr>
          <p:spPr>
            <a:xfrm>
              <a:off x="3182876" y="3684963"/>
              <a:ext cx="389075" cy="472910"/>
            </a:xfrm>
            <a:custGeom>
              <a:avLst/>
              <a:gdLst/>
              <a:ahLst/>
              <a:cxnLst/>
              <a:rect l="l" t="t" r="r" b="b"/>
              <a:pathLst>
                <a:path w="2195" h="2668" extrusionOk="0">
                  <a:moveTo>
                    <a:pt x="239" y="2667"/>
                  </a:moveTo>
                  <a:cubicBezTo>
                    <a:pt x="239" y="2667"/>
                    <a:pt x="287" y="2542"/>
                    <a:pt x="404" y="2294"/>
                  </a:cubicBezTo>
                  <a:cubicBezTo>
                    <a:pt x="386" y="2299"/>
                    <a:pt x="334" y="2286"/>
                    <a:pt x="226" y="2130"/>
                  </a:cubicBezTo>
                  <a:cubicBezTo>
                    <a:pt x="105" y="1948"/>
                    <a:pt x="1" y="1592"/>
                    <a:pt x="1" y="1592"/>
                  </a:cubicBezTo>
                  <a:lnTo>
                    <a:pt x="404" y="2290"/>
                  </a:lnTo>
                  <a:cubicBezTo>
                    <a:pt x="469" y="2160"/>
                    <a:pt x="547" y="1995"/>
                    <a:pt x="655" y="1796"/>
                  </a:cubicBezTo>
                  <a:cubicBezTo>
                    <a:pt x="621" y="1774"/>
                    <a:pt x="573" y="1692"/>
                    <a:pt x="521" y="1488"/>
                  </a:cubicBezTo>
                  <a:cubicBezTo>
                    <a:pt x="438" y="1176"/>
                    <a:pt x="473" y="617"/>
                    <a:pt x="473" y="617"/>
                  </a:cubicBezTo>
                  <a:lnTo>
                    <a:pt x="681" y="1753"/>
                  </a:lnTo>
                  <a:cubicBezTo>
                    <a:pt x="759" y="1609"/>
                    <a:pt x="850" y="1445"/>
                    <a:pt x="954" y="1263"/>
                  </a:cubicBezTo>
                  <a:cubicBezTo>
                    <a:pt x="976" y="1228"/>
                    <a:pt x="998" y="1189"/>
                    <a:pt x="1019" y="1154"/>
                  </a:cubicBezTo>
                  <a:cubicBezTo>
                    <a:pt x="989" y="1111"/>
                    <a:pt x="954" y="1028"/>
                    <a:pt x="911" y="872"/>
                  </a:cubicBezTo>
                  <a:cubicBezTo>
                    <a:pt x="829" y="560"/>
                    <a:pt x="868" y="1"/>
                    <a:pt x="868" y="1"/>
                  </a:cubicBezTo>
                  <a:lnTo>
                    <a:pt x="1063" y="1085"/>
                  </a:lnTo>
                  <a:cubicBezTo>
                    <a:pt x="1553" y="287"/>
                    <a:pt x="1848" y="70"/>
                    <a:pt x="1848" y="70"/>
                  </a:cubicBezTo>
                  <a:cubicBezTo>
                    <a:pt x="1848" y="70"/>
                    <a:pt x="1531" y="526"/>
                    <a:pt x="1102" y="1215"/>
                  </a:cubicBezTo>
                  <a:lnTo>
                    <a:pt x="2194" y="877"/>
                  </a:lnTo>
                  <a:cubicBezTo>
                    <a:pt x="2194" y="877"/>
                    <a:pt x="1713" y="1167"/>
                    <a:pt x="1401" y="1237"/>
                  </a:cubicBezTo>
                  <a:cubicBezTo>
                    <a:pt x="1206" y="1280"/>
                    <a:pt x="1111" y="1276"/>
                    <a:pt x="1072" y="1263"/>
                  </a:cubicBezTo>
                  <a:cubicBezTo>
                    <a:pt x="967" y="1427"/>
                    <a:pt x="855" y="1609"/>
                    <a:pt x="742" y="1796"/>
                  </a:cubicBezTo>
                  <a:lnTo>
                    <a:pt x="1874" y="1605"/>
                  </a:lnTo>
                  <a:cubicBezTo>
                    <a:pt x="1874" y="1605"/>
                    <a:pt x="1358" y="1831"/>
                    <a:pt x="1037" y="1861"/>
                  </a:cubicBezTo>
                  <a:cubicBezTo>
                    <a:pt x="850" y="1878"/>
                    <a:pt x="759" y="1861"/>
                    <a:pt x="716" y="1844"/>
                  </a:cubicBezTo>
                  <a:cubicBezTo>
                    <a:pt x="629" y="1987"/>
                    <a:pt x="543" y="2138"/>
                    <a:pt x="452" y="2290"/>
                  </a:cubicBezTo>
                  <a:lnTo>
                    <a:pt x="1245" y="2446"/>
                  </a:lnTo>
                  <a:cubicBezTo>
                    <a:pt x="1245" y="2446"/>
                    <a:pt x="868" y="2464"/>
                    <a:pt x="660" y="2407"/>
                  </a:cubicBezTo>
                  <a:cubicBezTo>
                    <a:pt x="495" y="2360"/>
                    <a:pt x="452" y="2320"/>
                    <a:pt x="447" y="2299"/>
                  </a:cubicBezTo>
                  <a:cubicBezTo>
                    <a:pt x="378" y="2420"/>
                    <a:pt x="308" y="2542"/>
                    <a:pt x="239" y="2667"/>
                  </a:cubicBezTo>
                  <a:close/>
                </a:path>
              </a:pathLst>
            </a:custGeom>
            <a:solidFill>
              <a:srgbClr val="0068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83;p15">
              <a:extLst>
                <a:ext uri="{FF2B5EF4-FFF2-40B4-BE49-F238E27FC236}">
                  <a16:creationId xmlns:a16="http://schemas.microsoft.com/office/drawing/2014/main" id="{164E7FCD-7DD5-4C3A-82EF-DB56E48D8515}"/>
                </a:ext>
              </a:extLst>
            </p:cNvPr>
            <p:cNvSpPr/>
            <p:nvPr/>
          </p:nvSpPr>
          <p:spPr>
            <a:xfrm>
              <a:off x="304800" y="3064752"/>
              <a:ext cx="835580" cy="915509"/>
            </a:xfrm>
            <a:custGeom>
              <a:avLst/>
              <a:gdLst/>
              <a:ahLst/>
              <a:cxnLst/>
              <a:rect l="l" t="t" r="r" b="b"/>
              <a:pathLst>
                <a:path w="4714" h="5165" extrusionOk="0">
                  <a:moveTo>
                    <a:pt x="3677" y="5165"/>
                  </a:moveTo>
                  <a:cubicBezTo>
                    <a:pt x="3677" y="5165"/>
                    <a:pt x="2519" y="5152"/>
                    <a:pt x="1670" y="4090"/>
                  </a:cubicBezTo>
                  <a:cubicBezTo>
                    <a:pt x="0" y="2000"/>
                    <a:pt x="2337" y="1"/>
                    <a:pt x="3928" y="2789"/>
                  </a:cubicBezTo>
                  <a:cubicBezTo>
                    <a:pt x="4713" y="4163"/>
                    <a:pt x="3681" y="5095"/>
                    <a:pt x="3677" y="516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84;p15">
              <a:extLst>
                <a:ext uri="{FF2B5EF4-FFF2-40B4-BE49-F238E27FC236}">
                  <a16:creationId xmlns:a16="http://schemas.microsoft.com/office/drawing/2014/main" id="{C20529A9-55AD-444E-9771-A787840EC57B}"/>
                </a:ext>
              </a:extLst>
            </p:cNvPr>
            <p:cNvSpPr/>
            <p:nvPr/>
          </p:nvSpPr>
          <p:spPr>
            <a:xfrm>
              <a:off x="554551" y="3407561"/>
              <a:ext cx="406800" cy="479823"/>
            </a:xfrm>
            <a:custGeom>
              <a:avLst/>
              <a:gdLst/>
              <a:ahLst/>
              <a:cxnLst/>
              <a:rect l="l" t="t" r="r" b="b"/>
              <a:pathLst>
                <a:path w="2295" h="2707" extrusionOk="0">
                  <a:moveTo>
                    <a:pt x="1969" y="2706"/>
                  </a:moveTo>
                  <a:cubicBezTo>
                    <a:pt x="1969" y="2706"/>
                    <a:pt x="1886" y="2606"/>
                    <a:pt x="1735" y="2377"/>
                  </a:cubicBezTo>
                  <a:cubicBezTo>
                    <a:pt x="1730" y="2394"/>
                    <a:pt x="1691" y="2433"/>
                    <a:pt x="1501" y="2446"/>
                  </a:cubicBezTo>
                  <a:cubicBezTo>
                    <a:pt x="1284" y="2459"/>
                    <a:pt x="924" y="2364"/>
                    <a:pt x="924" y="2364"/>
                  </a:cubicBezTo>
                  <a:lnTo>
                    <a:pt x="1730" y="2372"/>
                  </a:lnTo>
                  <a:cubicBezTo>
                    <a:pt x="1652" y="2255"/>
                    <a:pt x="1553" y="2104"/>
                    <a:pt x="1436" y="1908"/>
                  </a:cubicBezTo>
                  <a:cubicBezTo>
                    <a:pt x="1397" y="1921"/>
                    <a:pt x="1301" y="1926"/>
                    <a:pt x="1097" y="1865"/>
                  </a:cubicBezTo>
                  <a:cubicBezTo>
                    <a:pt x="790" y="1778"/>
                    <a:pt x="330" y="1462"/>
                    <a:pt x="330" y="1462"/>
                  </a:cubicBezTo>
                  <a:lnTo>
                    <a:pt x="1410" y="1865"/>
                  </a:lnTo>
                  <a:cubicBezTo>
                    <a:pt x="1323" y="1722"/>
                    <a:pt x="1232" y="1562"/>
                    <a:pt x="1128" y="1379"/>
                  </a:cubicBezTo>
                  <a:cubicBezTo>
                    <a:pt x="1110" y="1340"/>
                    <a:pt x="1089" y="1301"/>
                    <a:pt x="1067" y="1262"/>
                  </a:cubicBezTo>
                  <a:cubicBezTo>
                    <a:pt x="1015" y="1267"/>
                    <a:pt x="924" y="1258"/>
                    <a:pt x="772" y="1215"/>
                  </a:cubicBezTo>
                  <a:cubicBezTo>
                    <a:pt x="460" y="1124"/>
                    <a:pt x="0" y="807"/>
                    <a:pt x="0" y="807"/>
                  </a:cubicBezTo>
                  <a:lnTo>
                    <a:pt x="1028" y="1193"/>
                  </a:lnTo>
                  <a:cubicBezTo>
                    <a:pt x="594" y="365"/>
                    <a:pt x="560" y="1"/>
                    <a:pt x="560" y="1"/>
                  </a:cubicBezTo>
                  <a:cubicBezTo>
                    <a:pt x="560" y="1"/>
                    <a:pt x="790" y="508"/>
                    <a:pt x="1158" y="1228"/>
                  </a:cubicBezTo>
                  <a:lnTo>
                    <a:pt x="1431" y="113"/>
                  </a:lnTo>
                  <a:cubicBezTo>
                    <a:pt x="1431" y="113"/>
                    <a:pt x="1431" y="673"/>
                    <a:pt x="1331" y="981"/>
                  </a:cubicBezTo>
                  <a:cubicBezTo>
                    <a:pt x="1271" y="1171"/>
                    <a:pt x="1219" y="1249"/>
                    <a:pt x="1184" y="1280"/>
                  </a:cubicBezTo>
                  <a:cubicBezTo>
                    <a:pt x="1275" y="1453"/>
                    <a:pt x="1375" y="1640"/>
                    <a:pt x="1479" y="1830"/>
                  </a:cubicBezTo>
                  <a:lnTo>
                    <a:pt x="1891" y="764"/>
                  </a:lnTo>
                  <a:cubicBezTo>
                    <a:pt x="1891" y="764"/>
                    <a:pt x="1821" y="1319"/>
                    <a:pt x="1683" y="1609"/>
                  </a:cubicBezTo>
                  <a:cubicBezTo>
                    <a:pt x="1605" y="1778"/>
                    <a:pt x="1544" y="1852"/>
                    <a:pt x="1505" y="1882"/>
                  </a:cubicBezTo>
                  <a:cubicBezTo>
                    <a:pt x="1583" y="2030"/>
                    <a:pt x="1670" y="2182"/>
                    <a:pt x="1756" y="2333"/>
                  </a:cubicBezTo>
                  <a:lnTo>
                    <a:pt x="2294" y="1735"/>
                  </a:lnTo>
                  <a:cubicBezTo>
                    <a:pt x="2294" y="1735"/>
                    <a:pt x="2116" y="2064"/>
                    <a:pt x="1960" y="2216"/>
                  </a:cubicBezTo>
                  <a:cubicBezTo>
                    <a:pt x="1839" y="2333"/>
                    <a:pt x="1782" y="2346"/>
                    <a:pt x="1761" y="2342"/>
                  </a:cubicBezTo>
                  <a:cubicBezTo>
                    <a:pt x="1830" y="2463"/>
                    <a:pt x="1899" y="2585"/>
                    <a:pt x="1969" y="2706"/>
                  </a:cubicBezTo>
                  <a:close/>
                </a:path>
              </a:pathLst>
            </a:custGeom>
            <a:solidFill>
              <a:srgbClr val="0068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85;p15">
              <a:extLst>
                <a:ext uri="{FF2B5EF4-FFF2-40B4-BE49-F238E27FC236}">
                  <a16:creationId xmlns:a16="http://schemas.microsoft.com/office/drawing/2014/main" id="{66F5D92A-5B26-4E16-A450-FFC6A506EEE6}"/>
                </a:ext>
              </a:extLst>
            </p:cNvPr>
            <p:cNvSpPr/>
            <p:nvPr/>
          </p:nvSpPr>
          <p:spPr>
            <a:xfrm>
              <a:off x="580607" y="4206798"/>
              <a:ext cx="3327254" cy="523604"/>
            </a:xfrm>
            <a:custGeom>
              <a:avLst/>
              <a:gdLst/>
              <a:ahLst/>
              <a:cxnLst/>
              <a:rect l="l" t="t" r="r" b="b"/>
              <a:pathLst>
                <a:path w="18771" h="2954" extrusionOk="0">
                  <a:moveTo>
                    <a:pt x="9383" y="1"/>
                  </a:moveTo>
                  <a:cubicBezTo>
                    <a:pt x="4202" y="1"/>
                    <a:pt x="1" y="660"/>
                    <a:pt x="1" y="1475"/>
                  </a:cubicBezTo>
                  <a:cubicBezTo>
                    <a:pt x="1" y="2290"/>
                    <a:pt x="4202" y="2953"/>
                    <a:pt x="9383" y="2953"/>
                  </a:cubicBezTo>
                  <a:cubicBezTo>
                    <a:pt x="14569" y="2953"/>
                    <a:pt x="18770" y="2290"/>
                    <a:pt x="18770" y="1475"/>
                  </a:cubicBezTo>
                  <a:cubicBezTo>
                    <a:pt x="18770" y="660"/>
                    <a:pt x="14569" y="1"/>
                    <a:pt x="93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86;p15">
              <a:extLst>
                <a:ext uri="{FF2B5EF4-FFF2-40B4-BE49-F238E27FC236}">
                  <a16:creationId xmlns:a16="http://schemas.microsoft.com/office/drawing/2014/main" id="{6EC4A5D4-4125-49FB-8DCE-97B10D3FE62E}"/>
                </a:ext>
              </a:extLst>
            </p:cNvPr>
            <p:cNvSpPr/>
            <p:nvPr/>
          </p:nvSpPr>
          <p:spPr>
            <a:xfrm>
              <a:off x="1517573" y="1245775"/>
              <a:ext cx="1740112" cy="2987414"/>
            </a:xfrm>
            <a:custGeom>
              <a:avLst/>
              <a:gdLst/>
              <a:ahLst/>
              <a:cxnLst/>
              <a:rect l="l" t="t" r="r" b="b"/>
              <a:pathLst>
                <a:path w="9817" h="16854" extrusionOk="0">
                  <a:moveTo>
                    <a:pt x="724" y="0"/>
                  </a:moveTo>
                  <a:cubicBezTo>
                    <a:pt x="325" y="0"/>
                    <a:pt x="0" y="343"/>
                    <a:pt x="0" y="763"/>
                  </a:cubicBezTo>
                  <a:lnTo>
                    <a:pt x="0" y="16090"/>
                  </a:lnTo>
                  <a:cubicBezTo>
                    <a:pt x="0" y="16511"/>
                    <a:pt x="325" y="16853"/>
                    <a:pt x="724" y="16853"/>
                  </a:cubicBezTo>
                  <a:lnTo>
                    <a:pt x="9088" y="16853"/>
                  </a:lnTo>
                  <a:cubicBezTo>
                    <a:pt x="9491" y="16853"/>
                    <a:pt x="9816" y="16511"/>
                    <a:pt x="9816" y="16090"/>
                  </a:cubicBezTo>
                  <a:lnTo>
                    <a:pt x="9816" y="763"/>
                  </a:lnTo>
                  <a:cubicBezTo>
                    <a:pt x="9816" y="343"/>
                    <a:pt x="9491" y="0"/>
                    <a:pt x="90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87;p15">
              <a:extLst>
                <a:ext uri="{FF2B5EF4-FFF2-40B4-BE49-F238E27FC236}">
                  <a16:creationId xmlns:a16="http://schemas.microsoft.com/office/drawing/2014/main" id="{539D84A2-4B80-419E-BF25-12EC0B25906E}"/>
                </a:ext>
              </a:extLst>
            </p:cNvPr>
            <p:cNvSpPr/>
            <p:nvPr/>
          </p:nvSpPr>
          <p:spPr>
            <a:xfrm>
              <a:off x="1648209" y="1577062"/>
              <a:ext cx="1478838" cy="2347887"/>
            </a:xfrm>
            <a:custGeom>
              <a:avLst/>
              <a:gdLst/>
              <a:ahLst/>
              <a:cxnLst/>
              <a:rect l="l" t="t" r="r" b="b"/>
              <a:pathLst>
                <a:path w="8343" h="13246" extrusionOk="0">
                  <a:moveTo>
                    <a:pt x="0" y="0"/>
                  </a:moveTo>
                  <a:lnTo>
                    <a:pt x="0" y="13246"/>
                  </a:lnTo>
                  <a:lnTo>
                    <a:pt x="8342" y="13246"/>
                  </a:lnTo>
                  <a:lnTo>
                    <a:pt x="83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88;p15">
              <a:extLst>
                <a:ext uri="{FF2B5EF4-FFF2-40B4-BE49-F238E27FC236}">
                  <a16:creationId xmlns:a16="http://schemas.microsoft.com/office/drawing/2014/main" id="{3F6ACA70-B182-4DA2-AC27-710A7A152D93}"/>
                </a:ext>
              </a:extLst>
            </p:cNvPr>
            <p:cNvSpPr/>
            <p:nvPr/>
          </p:nvSpPr>
          <p:spPr>
            <a:xfrm>
              <a:off x="2132999" y="1367194"/>
              <a:ext cx="508190" cy="106174"/>
            </a:xfrm>
            <a:custGeom>
              <a:avLst/>
              <a:gdLst/>
              <a:ahLst/>
              <a:cxnLst/>
              <a:rect l="l" t="t" r="r" b="b"/>
              <a:pathLst>
                <a:path w="2867" h="599" extrusionOk="0">
                  <a:moveTo>
                    <a:pt x="300" y="0"/>
                  </a:moveTo>
                  <a:cubicBezTo>
                    <a:pt x="135" y="0"/>
                    <a:pt x="1" y="135"/>
                    <a:pt x="1" y="300"/>
                  </a:cubicBezTo>
                  <a:cubicBezTo>
                    <a:pt x="1" y="464"/>
                    <a:pt x="135" y="599"/>
                    <a:pt x="300" y="599"/>
                  </a:cubicBezTo>
                  <a:lnTo>
                    <a:pt x="2568" y="599"/>
                  </a:lnTo>
                  <a:cubicBezTo>
                    <a:pt x="2732" y="599"/>
                    <a:pt x="2867" y="464"/>
                    <a:pt x="2867" y="300"/>
                  </a:cubicBezTo>
                  <a:cubicBezTo>
                    <a:pt x="2867" y="135"/>
                    <a:pt x="2732" y="0"/>
                    <a:pt x="2568" y="0"/>
                  </a:cubicBezTo>
                  <a:close/>
                </a:path>
              </a:pathLst>
            </a:custGeom>
            <a:solidFill>
              <a:srgbClr val="E1DC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89;p15">
              <a:extLst>
                <a:ext uri="{FF2B5EF4-FFF2-40B4-BE49-F238E27FC236}">
                  <a16:creationId xmlns:a16="http://schemas.microsoft.com/office/drawing/2014/main" id="{82FE71A6-A77D-4BFA-88AE-185AED439CF4}"/>
                </a:ext>
              </a:extLst>
            </p:cNvPr>
            <p:cNvSpPr/>
            <p:nvPr/>
          </p:nvSpPr>
          <p:spPr>
            <a:xfrm>
              <a:off x="2294478" y="3980090"/>
              <a:ext cx="186118" cy="186292"/>
            </a:xfrm>
            <a:custGeom>
              <a:avLst/>
              <a:gdLst/>
              <a:ahLst/>
              <a:cxnLst/>
              <a:rect l="l" t="t" r="r" b="b"/>
              <a:pathLst>
                <a:path w="1050" h="1051" extrusionOk="0">
                  <a:moveTo>
                    <a:pt x="525" y="1"/>
                  </a:moveTo>
                  <a:cubicBezTo>
                    <a:pt x="235" y="1"/>
                    <a:pt x="0" y="235"/>
                    <a:pt x="0" y="525"/>
                  </a:cubicBezTo>
                  <a:cubicBezTo>
                    <a:pt x="0" y="816"/>
                    <a:pt x="235" y="1050"/>
                    <a:pt x="525" y="1050"/>
                  </a:cubicBezTo>
                  <a:cubicBezTo>
                    <a:pt x="816" y="1050"/>
                    <a:pt x="1050" y="816"/>
                    <a:pt x="1050" y="525"/>
                  </a:cubicBezTo>
                  <a:cubicBezTo>
                    <a:pt x="1050" y="235"/>
                    <a:pt x="816" y="1"/>
                    <a:pt x="525" y="1"/>
                  </a:cubicBezTo>
                  <a:close/>
                </a:path>
              </a:pathLst>
            </a:custGeom>
            <a:solidFill>
              <a:srgbClr val="8F94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90;p15">
              <a:extLst>
                <a:ext uri="{FF2B5EF4-FFF2-40B4-BE49-F238E27FC236}">
                  <a16:creationId xmlns:a16="http://schemas.microsoft.com/office/drawing/2014/main" id="{68F99B5B-B5F5-4B4B-9D62-2F08B9BC13F9}"/>
                </a:ext>
              </a:extLst>
            </p:cNvPr>
            <p:cNvSpPr/>
            <p:nvPr/>
          </p:nvSpPr>
          <p:spPr>
            <a:xfrm>
              <a:off x="2304404" y="3990194"/>
              <a:ext cx="166265" cy="166972"/>
            </a:xfrm>
            <a:custGeom>
              <a:avLst/>
              <a:gdLst/>
              <a:ahLst/>
              <a:cxnLst/>
              <a:rect l="l" t="t" r="r" b="b"/>
              <a:pathLst>
                <a:path w="938" h="942" extrusionOk="0">
                  <a:moveTo>
                    <a:pt x="469" y="0"/>
                  </a:moveTo>
                  <a:cubicBezTo>
                    <a:pt x="209" y="0"/>
                    <a:pt x="1" y="213"/>
                    <a:pt x="1" y="468"/>
                  </a:cubicBezTo>
                  <a:cubicBezTo>
                    <a:pt x="1" y="729"/>
                    <a:pt x="209" y="941"/>
                    <a:pt x="469" y="941"/>
                  </a:cubicBezTo>
                  <a:cubicBezTo>
                    <a:pt x="729" y="941"/>
                    <a:pt x="937" y="729"/>
                    <a:pt x="937" y="468"/>
                  </a:cubicBezTo>
                  <a:cubicBezTo>
                    <a:pt x="937" y="213"/>
                    <a:pt x="729" y="0"/>
                    <a:pt x="469" y="0"/>
                  </a:cubicBezTo>
                  <a:close/>
                </a:path>
              </a:pathLst>
            </a:custGeom>
            <a:solidFill>
              <a:srgbClr val="98A4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91;p15">
              <a:extLst>
                <a:ext uri="{FF2B5EF4-FFF2-40B4-BE49-F238E27FC236}">
                  <a16:creationId xmlns:a16="http://schemas.microsoft.com/office/drawing/2014/main" id="{25FCA709-0E2E-415A-9376-641590A0452C}"/>
                </a:ext>
              </a:extLst>
            </p:cNvPr>
            <p:cNvSpPr/>
            <p:nvPr/>
          </p:nvSpPr>
          <p:spPr>
            <a:xfrm>
              <a:off x="2171464" y="1383324"/>
              <a:ext cx="425944" cy="74801"/>
            </a:xfrm>
            <a:custGeom>
              <a:avLst/>
              <a:gdLst/>
              <a:ahLst/>
              <a:cxnLst/>
              <a:rect l="l" t="t" r="r" b="b"/>
              <a:pathLst>
                <a:path w="2403" h="422" extrusionOk="0">
                  <a:moveTo>
                    <a:pt x="252" y="0"/>
                  </a:moveTo>
                  <a:cubicBezTo>
                    <a:pt x="114" y="0"/>
                    <a:pt x="1" y="91"/>
                    <a:pt x="1" y="209"/>
                  </a:cubicBezTo>
                  <a:cubicBezTo>
                    <a:pt x="1" y="326"/>
                    <a:pt x="114" y="421"/>
                    <a:pt x="252" y="421"/>
                  </a:cubicBezTo>
                  <a:lnTo>
                    <a:pt x="2151" y="421"/>
                  </a:lnTo>
                  <a:cubicBezTo>
                    <a:pt x="2290" y="421"/>
                    <a:pt x="2403" y="326"/>
                    <a:pt x="2403" y="209"/>
                  </a:cubicBezTo>
                  <a:cubicBezTo>
                    <a:pt x="2403" y="91"/>
                    <a:pt x="2290" y="0"/>
                    <a:pt x="2151" y="0"/>
                  </a:cubicBezTo>
                  <a:close/>
                </a:path>
              </a:pathLst>
            </a:custGeom>
            <a:solidFill>
              <a:srgbClr val="1C24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92;p15">
              <a:extLst>
                <a:ext uri="{FF2B5EF4-FFF2-40B4-BE49-F238E27FC236}">
                  <a16:creationId xmlns:a16="http://schemas.microsoft.com/office/drawing/2014/main" id="{DC89466F-5678-4920-B966-C34AA46113BF}"/>
                </a:ext>
              </a:extLst>
            </p:cNvPr>
            <p:cNvSpPr/>
            <p:nvPr/>
          </p:nvSpPr>
          <p:spPr>
            <a:xfrm>
              <a:off x="1337660" y="1607727"/>
              <a:ext cx="2123692" cy="284490"/>
            </a:xfrm>
            <a:custGeom>
              <a:avLst/>
              <a:gdLst/>
              <a:ahLst/>
              <a:cxnLst/>
              <a:rect l="l" t="t" r="r" b="b"/>
              <a:pathLst>
                <a:path w="11981" h="1605" extrusionOk="0">
                  <a:moveTo>
                    <a:pt x="2671" y="0"/>
                  </a:moveTo>
                  <a:lnTo>
                    <a:pt x="1" y="1605"/>
                  </a:lnTo>
                  <a:lnTo>
                    <a:pt x="11980" y="1605"/>
                  </a:lnTo>
                  <a:lnTo>
                    <a:pt x="92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93;p15">
              <a:extLst>
                <a:ext uri="{FF2B5EF4-FFF2-40B4-BE49-F238E27FC236}">
                  <a16:creationId xmlns:a16="http://schemas.microsoft.com/office/drawing/2014/main" id="{F6B62DC7-B080-4CFB-817C-67DD488C7157}"/>
                </a:ext>
              </a:extLst>
            </p:cNvPr>
            <p:cNvSpPr/>
            <p:nvPr/>
          </p:nvSpPr>
          <p:spPr>
            <a:xfrm>
              <a:off x="1337660" y="1892042"/>
              <a:ext cx="302929" cy="270665"/>
            </a:xfrm>
            <a:custGeom>
              <a:avLst/>
              <a:gdLst/>
              <a:ahLst/>
              <a:cxnLst/>
              <a:rect l="l" t="t" r="r" b="b"/>
              <a:pathLst>
                <a:path w="1709" h="1527" extrusionOk="0">
                  <a:moveTo>
                    <a:pt x="1" y="1"/>
                  </a:moveTo>
                  <a:lnTo>
                    <a:pt x="1" y="673"/>
                  </a:lnTo>
                  <a:cubicBezTo>
                    <a:pt x="1" y="1145"/>
                    <a:pt x="382" y="1527"/>
                    <a:pt x="855" y="1527"/>
                  </a:cubicBezTo>
                  <a:cubicBezTo>
                    <a:pt x="1327" y="1527"/>
                    <a:pt x="1709" y="1145"/>
                    <a:pt x="1709" y="673"/>
                  </a:cubicBezTo>
                  <a:lnTo>
                    <a:pt x="170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94;p15">
              <a:extLst>
                <a:ext uri="{FF2B5EF4-FFF2-40B4-BE49-F238E27FC236}">
                  <a16:creationId xmlns:a16="http://schemas.microsoft.com/office/drawing/2014/main" id="{B17BCC06-A45B-4668-9C5A-4EB9354AF90F}"/>
                </a:ext>
              </a:extLst>
            </p:cNvPr>
            <p:cNvSpPr/>
            <p:nvPr/>
          </p:nvSpPr>
          <p:spPr>
            <a:xfrm>
              <a:off x="1640410" y="1892042"/>
              <a:ext cx="303815" cy="270665"/>
            </a:xfrm>
            <a:custGeom>
              <a:avLst/>
              <a:gdLst/>
              <a:ahLst/>
              <a:cxnLst/>
              <a:rect l="l" t="t" r="r" b="b"/>
              <a:pathLst>
                <a:path w="1714" h="1527" extrusionOk="0">
                  <a:moveTo>
                    <a:pt x="1" y="1"/>
                  </a:moveTo>
                  <a:lnTo>
                    <a:pt x="1" y="673"/>
                  </a:lnTo>
                  <a:cubicBezTo>
                    <a:pt x="1" y="1145"/>
                    <a:pt x="387" y="1527"/>
                    <a:pt x="859" y="1527"/>
                  </a:cubicBezTo>
                  <a:cubicBezTo>
                    <a:pt x="1332" y="1527"/>
                    <a:pt x="1713" y="1145"/>
                    <a:pt x="1713" y="673"/>
                  </a:cubicBezTo>
                  <a:lnTo>
                    <a:pt x="1713" y="1"/>
                  </a:lnTo>
                  <a:close/>
                </a:path>
              </a:pathLst>
            </a:custGeom>
            <a:solidFill>
              <a:srgbClr val="FFE0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95;p15">
              <a:extLst>
                <a:ext uri="{FF2B5EF4-FFF2-40B4-BE49-F238E27FC236}">
                  <a16:creationId xmlns:a16="http://schemas.microsoft.com/office/drawing/2014/main" id="{61390240-5F3C-46B3-A002-DCA411E57488}"/>
                </a:ext>
              </a:extLst>
            </p:cNvPr>
            <p:cNvSpPr/>
            <p:nvPr/>
          </p:nvSpPr>
          <p:spPr>
            <a:xfrm>
              <a:off x="1944047" y="1892042"/>
              <a:ext cx="303638" cy="270665"/>
            </a:xfrm>
            <a:custGeom>
              <a:avLst/>
              <a:gdLst/>
              <a:ahLst/>
              <a:cxnLst/>
              <a:rect l="l" t="t" r="r" b="b"/>
              <a:pathLst>
                <a:path w="1713" h="1527" extrusionOk="0">
                  <a:moveTo>
                    <a:pt x="0" y="1"/>
                  </a:moveTo>
                  <a:lnTo>
                    <a:pt x="0" y="673"/>
                  </a:lnTo>
                  <a:cubicBezTo>
                    <a:pt x="0" y="1145"/>
                    <a:pt x="386" y="1527"/>
                    <a:pt x="859" y="1527"/>
                  </a:cubicBezTo>
                  <a:cubicBezTo>
                    <a:pt x="1331" y="1527"/>
                    <a:pt x="1713" y="1145"/>
                    <a:pt x="1713" y="673"/>
                  </a:cubicBezTo>
                  <a:lnTo>
                    <a:pt x="171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96;p15">
              <a:extLst>
                <a:ext uri="{FF2B5EF4-FFF2-40B4-BE49-F238E27FC236}">
                  <a16:creationId xmlns:a16="http://schemas.microsoft.com/office/drawing/2014/main" id="{774E5C6D-0D27-4789-A079-FF4380DA66F6}"/>
                </a:ext>
              </a:extLst>
            </p:cNvPr>
            <p:cNvSpPr/>
            <p:nvPr/>
          </p:nvSpPr>
          <p:spPr>
            <a:xfrm>
              <a:off x="2247683" y="1892042"/>
              <a:ext cx="303638" cy="270665"/>
            </a:xfrm>
            <a:custGeom>
              <a:avLst/>
              <a:gdLst/>
              <a:ahLst/>
              <a:cxnLst/>
              <a:rect l="l" t="t" r="r" b="b"/>
              <a:pathLst>
                <a:path w="1713" h="1527" extrusionOk="0">
                  <a:moveTo>
                    <a:pt x="0" y="1"/>
                  </a:moveTo>
                  <a:lnTo>
                    <a:pt x="0" y="673"/>
                  </a:lnTo>
                  <a:cubicBezTo>
                    <a:pt x="0" y="1145"/>
                    <a:pt x="382" y="1527"/>
                    <a:pt x="854" y="1527"/>
                  </a:cubicBezTo>
                  <a:cubicBezTo>
                    <a:pt x="1327" y="1527"/>
                    <a:pt x="1713" y="1145"/>
                    <a:pt x="1713" y="673"/>
                  </a:cubicBezTo>
                  <a:lnTo>
                    <a:pt x="1713" y="1"/>
                  </a:lnTo>
                  <a:close/>
                </a:path>
              </a:pathLst>
            </a:custGeom>
            <a:solidFill>
              <a:srgbClr val="FFE0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97;p15">
              <a:extLst>
                <a:ext uri="{FF2B5EF4-FFF2-40B4-BE49-F238E27FC236}">
                  <a16:creationId xmlns:a16="http://schemas.microsoft.com/office/drawing/2014/main" id="{25D9C087-D1BD-46B1-ADFD-418A0EC59055}"/>
                </a:ext>
              </a:extLst>
            </p:cNvPr>
            <p:cNvSpPr/>
            <p:nvPr/>
          </p:nvSpPr>
          <p:spPr>
            <a:xfrm>
              <a:off x="2551142" y="1892042"/>
              <a:ext cx="303815" cy="270665"/>
            </a:xfrm>
            <a:custGeom>
              <a:avLst/>
              <a:gdLst/>
              <a:ahLst/>
              <a:cxnLst/>
              <a:rect l="l" t="t" r="r" b="b"/>
              <a:pathLst>
                <a:path w="1714" h="1527" extrusionOk="0">
                  <a:moveTo>
                    <a:pt x="1" y="1"/>
                  </a:moveTo>
                  <a:lnTo>
                    <a:pt x="1" y="673"/>
                  </a:lnTo>
                  <a:cubicBezTo>
                    <a:pt x="1" y="1145"/>
                    <a:pt x="382" y="1527"/>
                    <a:pt x="855" y="1527"/>
                  </a:cubicBezTo>
                  <a:cubicBezTo>
                    <a:pt x="1327" y="1527"/>
                    <a:pt x="1713" y="1145"/>
                    <a:pt x="1713" y="673"/>
                  </a:cubicBezTo>
                  <a:lnTo>
                    <a:pt x="171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98;p15">
              <a:extLst>
                <a:ext uri="{FF2B5EF4-FFF2-40B4-BE49-F238E27FC236}">
                  <a16:creationId xmlns:a16="http://schemas.microsoft.com/office/drawing/2014/main" id="{F820B13E-7474-4609-AE26-C8AE1C0E5A8B}"/>
                </a:ext>
              </a:extLst>
            </p:cNvPr>
            <p:cNvSpPr/>
            <p:nvPr/>
          </p:nvSpPr>
          <p:spPr>
            <a:xfrm>
              <a:off x="2854778" y="1892042"/>
              <a:ext cx="302929" cy="270665"/>
            </a:xfrm>
            <a:custGeom>
              <a:avLst/>
              <a:gdLst/>
              <a:ahLst/>
              <a:cxnLst/>
              <a:rect l="l" t="t" r="r" b="b"/>
              <a:pathLst>
                <a:path w="1709" h="1527" extrusionOk="0">
                  <a:moveTo>
                    <a:pt x="0" y="1"/>
                  </a:moveTo>
                  <a:lnTo>
                    <a:pt x="0" y="673"/>
                  </a:lnTo>
                  <a:cubicBezTo>
                    <a:pt x="0" y="1145"/>
                    <a:pt x="382" y="1527"/>
                    <a:pt x="854" y="1527"/>
                  </a:cubicBezTo>
                  <a:cubicBezTo>
                    <a:pt x="1327" y="1527"/>
                    <a:pt x="1709" y="1145"/>
                    <a:pt x="1709" y="673"/>
                  </a:cubicBezTo>
                  <a:lnTo>
                    <a:pt x="1709" y="1"/>
                  </a:lnTo>
                  <a:close/>
                </a:path>
              </a:pathLst>
            </a:custGeom>
            <a:solidFill>
              <a:srgbClr val="FFE0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99;p15">
              <a:extLst>
                <a:ext uri="{FF2B5EF4-FFF2-40B4-BE49-F238E27FC236}">
                  <a16:creationId xmlns:a16="http://schemas.microsoft.com/office/drawing/2014/main" id="{A3BBE97C-ACAB-4078-8E7E-969D283D5F8F}"/>
                </a:ext>
              </a:extLst>
            </p:cNvPr>
            <p:cNvSpPr/>
            <p:nvPr/>
          </p:nvSpPr>
          <p:spPr>
            <a:xfrm>
              <a:off x="3461165" y="1892042"/>
              <a:ext cx="303638" cy="270665"/>
            </a:xfrm>
            <a:custGeom>
              <a:avLst/>
              <a:gdLst/>
              <a:ahLst/>
              <a:cxnLst/>
              <a:rect l="l" t="t" r="r" b="b"/>
              <a:pathLst>
                <a:path w="1713" h="1527" extrusionOk="0">
                  <a:moveTo>
                    <a:pt x="0" y="1"/>
                  </a:moveTo>
                  <a:lnTo>
                    <a:pt x="0" y="673"/>
                  </a:lnTo>
                  <a:cubicBezTo>
                    <a:pt x="0" y="1145"/>
                    <a:pt x="382" y="1527"/>
                    <a:pt x="854" y="1527"/>
                  </a:cubicBezTo>
                  <a:cubicBezTo>
                    <a:pt x="1327" y="1527"/>
                    <a:pt x="1713" y="1145"/>
                    <a:pt x="1713" y="673"/>
                  </a:cubicBezTo>
                  <a:lnTo>
                    <a:pt x="1713" y="1"/>
                  </a:lnTo>
                  <a:close/>
                </a:path>
              </a:pathLst>
            </a:custGeom>
            <a:solidFill>
              <a:srgbClr val="FFE0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00;p15">
              <a:extLst>
                <a:ext uri="{FF2B5EF4-FFF2-40B4-BE49-F238E27FC236}">
                  <a16:creationId xmlns:a16="http://schemas.microsoft.com/office/drawing/2014/main" id="{8158ED4A-0BD3-4E1F-994D-43FD800C6014}"/>
                </a:ext>
              </a:extLst>
            </p:cNvPr>
            <p:cNvSpPr/>
            <p:nvPr/>
          </p:nvSpPr>
          <p:spPr>
            <a:xfrm>
              <a:off x="3157529" y="1892042"/>
              <a:ext cx="303815" cy="270665"/>
            </a:xfrm>
            <a:custGeom>
              <a:avLst/>
              <a:gdLst/>
              <a:ahLst/>
              <a:cxnLst/>
              <a:rect l="l" t="t" r="r" b="b"/>
              <a:pathLst>
                <a:path w="1714" h="1527" extrusionOk="0">
                  <a:moveTo>
                    <a:pt x="1" y="1"/>
                  </a:moveTo>
                  <a:lnTo>
                    <a:pt x="1" y="673"/>
                  </a:lnTo>
                  <a:cubicBezTo>
                    <a:pt x="1" y="1145"/>
                    <a:pt x="386" y="1527"/>
                    <a:pt x="859" y="1527"/>
                  </a:cubicBezTo>
                  <a:cubicBezTo>
                    <a:pt x="1332" y="1527"/>
                    <a:pt x="1713" y="1145"/>
                    <a:pt x="1713" y="673"/>
                  </a:cubicBezTo>
                  <a:lnTo>
                    <a:pt x="171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01;p15">
              <a:extLst>
                <a:ext uri="{FF2B5EF4-FFF2-40B4-BE49-F238E27FC236}">
                  <a16:creationId xmlns:a16="http://schemas.microsoft.com/office/drawing/2014/main" id="{306AFEEF-913E-41FF-A937-23CC6CE491B6}"/>
                </a:ext>
              </a:extLst>
            </p:cNvPr>
            <p:cNvSpPr/>
            <p:nvPr/>
          </p:nvSpPr>
          <p:spPr>
            <a:xfrm>
              <a:off x="1337660" y="1607727"/>
              <a:ext cx="638827" cy="284490"/>
            </a:xfrm>
            <a:custGeom>
              <a:avLst/>
              <a:gdLst/>
              <a:ahLst/>
              <a:cxnLst/>
              <a:rect l="l" t="t" r="r" b="b"/>
              <a:pathLst>
                <a:path w="3604" h="1605" extrusionOk="0">
                  <a:moveTo>
                    <a:pt x="2671" y="0"/>
                  </a:moveTo>
                  <a:lnTo>
                    <a:pt x="1" y="1605"/>
                  </a:lnTo>
                  <a:lnTo>
                    <a:pt x="1709" y="1605"/>
                  </a:lnTo>
                  <a:lnTo>
                    <a:pt x="3604" y="0"/>
                  </a:lnTo>
                  <a:close/>
                </a:path>
              </a:pathLst>
            </a:custGeom>
            <a:solidFill>
              <a:srgbClr val="FF8B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02;p15">
              <a:extLst>
                <a:ext uri="{FF2B5EF4-FFF2-40B4-BE49-F238E27FC236}">
                  <a16:creationId xmlns:a16="http://schemas.microsoft.com/office/drawing/2014/main" id="{EC9BB8C6-2947-456F-AC7A-A873AE0E2A6B}"/>
                </a:ext>
              </a:extLst>
            </p:cNvPr>
            <p:cNvSpPr/>
            <p:nvPr/>
          </p:nvSpPr>
          <p:spPr>
            <a:xfrm>
              <a:off x="1944047" y="1607727"/>
              <a:ext cx="362841" cy="284490"/>
            </a:xfrm>
            <a:custGeom>
              <a:avLst/>
              <a:gdLst/>
              <a:ahLst/>
              <a:cxnLst/>
              <a:rect l="l" t="t" r="r" b="b"/>
              <a:pathLst>
                <a:path w="2047" h="1605" extrusionOk="0">
                  <a:moveTo>
                    <a:pt x="1115" y="0"/>
                  </a:moveTo>
                  <a:lnTo>
                    <a:pt x="0" y="1605"/>
                  </a:lnTo>
                  <a:lnTo>
                    <a:pt x="1713" y="1605"/>
                  </a:lnTo>
                  <a:lnTo>
                    <a:pt x="2047" y="0"/>
                  </a:lnTo>
                  <a:close/>
                </a:path>
              </a:pathLst>
            </a:custGeom>
            <a:solidFill>
              <a:srgbClr val="FF8B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03;p15">
              <a:extLst>
                <a:ext uri="{FF2B5EF4-FFF2-40B4-BE49-F238E27FC236}">
                  <a16:creationId xmlns:a16="http://schemas.microsoft.com/office/drawing/2014/main" id="{515CD1E6-DADB-484D-8D9E-C6F0EEC8A183}"/>
                </a:ext>
              </a:extLst>
            </p:cNvPr>
            <p:cNvSpPr/>
            <p:nvPr/>
          </p:nvSpPr>
          <p:spPr>
            <a:xfrm>
              <a:off x="2472087" y="1607727"/>
              <a:ext cx="382871" cy="284490"/>
            </a:xfrm>
            <a:custGeom>
              <a:avLst/>
              <a:gdLst/>
              <a:ahLst/>
              <a:cxnLst/>
              <a:rect l="l" t="t" r="r" b="b"/>
              <a:pathLst>
                <a:path w="2160" h="1605" extrusionOk="0">
                  <a:moveTo>
                    <a:pt x="0" y="0"/>
                  </a:moveTo>
                  <a:lnTo>
                    <a:pt x="447" y="1605"/>
                  </a:lnTo>
                  <a:lnTo>
                    <a:pt x="2159" y="1605"/>
                  </a:lnTo>
                  <a:lnTo>
                    <a:pt x="937" y="0"/>
                  </a:lnTo>
                  <a:close/>
                </a:path>
              </a:pathLst>
            </a:custGeom>
            <a:solidFill>
              <a:srgbClr val="FF8B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04;p15">
              <a:extLst>
                <a:ext uri="{FF2B5EF4-FFF2-40B4-BE49-F238E27FC236}">
                  <a16:creationId xmlns:a16="http://schemas.microsoft.com/office/drawing/2014/main" id="{5E5FF57E-141E-4FD9-ABF1-94B175EFF339}"/>
                </a:ext>
              </a:extLst>
            </p:cNvPr>
            <p:cNvSpPr/>
            <p:nvPr/>
          </p:nvSpPr>
          <p:spPr>
            <a:xfrm>
              <a:off x="2803197" y="1607727"/>
              <a:ext cx="658148" cy="284490"/>
            </a:xfrm>
            <a:custGeom>
              <a:avLst/>
              <a:gdLst/>
              <a:ahLst/>
              <a:cxnLst/>
              <a:rect l="l" t="t" r="r" b="b"/>
              <a:pathLst>
                <a:path w="3713" h="1605" extrusionOk="0">
                  <a:moveTo>
                    <a:pt x="1" y="0"/>
                  </a:moveTo>
                  <a:lnTo>
                    <a:pt x="2000" y="1605"/>
                  </a:lnTo>
                  <a:lnTo>
                    <a:pt x="3712" y="1605"/>
                  </a:lnTo>
                  <a:lnTo>
                    <a:pt x="933" y="0"/>
                  </a:lnTo>
                  <a:close/>
                </a:path>
              </a:pathLst>
            </a:custGeom>
            <a:solidFill>
              <a:srgbClr val="FF8B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05;p15">
              <a:extLst>
                <a:ext uri="{FF2B5EF4-FFF2-40B4-BE49-F238E27FC236}">
                  <a16:creationId xmlns:a16="http://schemas.microsoft.com/office/drawing/2014/main" id="{E48D2AEC-8314-4E90-B7A2-0814543947E4}"/>
                </a:ext>
              </a:extLst>
            </p:cNvPr>
            <p:cNvSpPr/>
            <p:nvPr/>
          </p:nvSpPr>
          <p:spPr>
            <a:xfrm>
              <a:off x="2968398" y="1607727"/>
              <a:ext cx="799597" cy="284490"/>
            </a:xfrm>
            <a:custGeom>
              <a:avLst/>
              <a:gdLst/>
              <a:ahLst/>
              <a:cxnLst/>
              <a:rect l="l" t="t" r="r" b="b"/>
              <a:pathLst>
                <a:path w="4511" h="1605" extrusionOk="0">
                  <a:moveTo>
                    <a:pt x="1" y="0"/>
                  </a:moveTo>
                  <a:lnTo>
                    <a:pt x="2780" y="1605"/>
                  </a:lnTo>
                  <a:lnTo>
                    <a:pt x="4510" y="1605"/>
                  </a:lnTo>
                  <a:lnTo>
                    <a:pt x="93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06;p15">
              <a:extLst>
                <a:ext uri="{FF2B5EF4-FFF2-40B4-BE49-F238E27FC236}">
                  <a16:creationId xmlns:a16="http://schemas.microsoft.com/office/drawing/2014/main" id="{24F8C21B-7EEA-42B1-8996-14EF4A23D358}"/>
                </a:ext>
              </a:extLst>
            </p:cNvPr>
            <p:cNvSpPr/>
            <p:nvPr/>
          </p:nvSpPr>
          <p:spPr>
            <a:xfrm>
              <a:off x="1034024" y="1892042"/>
              <a:ext cx="303815" cy="270665"/>
            </a:xfrm>
            <a:custGeom>
              <a:avLst/>
              <a:gdLst/>
              <a:ahLst/>
              <a:cxnLst/>
              <a:rect l="l" t="t" r="r" b="b"/>
              <a:pathLst>
                <a:path w="1714" h="1527" extrusionOk="0">
                  <a:moveTo>
                    <a:pt x="1" y="1"/>
                  </a:moveTo>
                  <a:lnTo>
                    <a:pt x="1" y="673"/>
                  </a:lnTo>
                  <a:cubicBezTo>
                    <a:pt x="1" y="1145"/>
                    <a:pt x="382" y="1527"/>
                    <a:pt x="855" y="1527"/>
                  </a:cubicBezTo>
                  <a:cubicBezTo>
                    <a:pt x="1328" y="1527"/>
                    <a:pt x="1714" y="1145"/>
                    <a:pt x="1714" y="673"/>
                  </a:cubicBezTo>
                  <a:lnTo>
                    <a:pt x="1714" y="1"/>
                  </a:lnTo>
                  <a:close/>
                </a:path>
              </a:pathLst>
            </a:custGeom>
            <a:solidFill>
              <a:srgbClr val="FFE0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07;p15">
              <a:extLst>
                <a:ext uri="{FF2B5EF4-FFF2-40B4-BE49-F238E27FC236}">
                  <a16:creationId xmlns:a16="http://schemas.microsoft.com/office/drawing/2014/main" id="{B6D0FA8D-A999-4442-B6A7-F7F016700787}"/>
                </a:ext>
              </a:extLst>
            </p:cNvPr>
            <p:cNvSpPr/>
            <p:nvPr/>
          </p:nvSpPr>
          <p:spPr>
            <a:xfrm>
              <a:off x="1034024" y="1607727"/>
              <a:ext cx="779567" cy="284490"/>
            </a:xfrm>
            <a:custGeom>
              <a:avLst/>
              <a:gdLst/>
              <a:ahLst/>
              <a:cxnLst/>
              <a:rect l="l" t="t" r="r" b="b"/>
              <a:pathLst>
                <a:path w="4398" h="1605" extrusionOk="0">
                  <a:moveTo>
                    <a:pt x="3465" y="0"/>
                  </a:moveTo>
                  <a:lnTo>
                    <a:pt x="1" y="1605"/>
                  </a:lnTo>
                  <a:lnTo>
                    <a:pt x="1714" y="1605"/>
                  </a:lnTo>
                  <a:lnTo>
                    <a:pt x="43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08;p15">
              <a:extLst>
                <a:ext uri="{FF2B5EF4-FFF2-40B4-BE49-F238E27FC236}">
                  <a16:creationId xmlns:a16="http://schemas.microsoft.com/office/drawing/2014/main" id="{B1E73375-69A9-4A88-A94B-C4CDAF427C44}"/>
                </a:ext>
              </a:extLst>
            </p:cNvPr>
            <p:cNvSpPr/>
            <p:nvPr/>
          </p:nvSpPr>
          <p:spPr>
            <a:xfrm>
              <a:off x="1647323" y="1569263"/>
              <a:ext cx="1485042" cy="38641"/>
            </a:xfrm>
            <a:custGeom>
              <a:avLst/>
              <a:gdLst/>
              <a:ahLst/>
              <a:cxnLst/>
              <a:rect l="l" t="t" r="r" b="b"/>
              <a:pathLst>
                <a:path w="8378" h="218" extrusionOk="0">
                  <a:moveTo>
                    <a:pt x="1" y="1"/>
                  </a:moveTo>
                  <a:lnTo>
                    <a:pt x="1" y="217"/>
                  </a:lnTo>
                  <a:lnTo>
                    <a:pt x="8377" y="217"/>
                  </a:lnTo>
                  <a:lnTo>
                    <a:pt x="8377" y="1"/>
                  </a:lnTo>
                  <a:close/>
                </a:path>
              </a:pathLst>
            </a:custGeom>
            <a:solidFill>
              <a:srgbClr val="FF8B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09;p15">
              <a:extLst>
                <a:ext uri="{FF2B5EF4-FFF2-40B4-BE49-F238E27FC236}">
                  <a16:creationId xmlns:a16="http://schemas.microsoft.com/office/drawing/2014/main" id="{475F924F-4E31-40D3-A2B1-72222D57B5F4}"/>
                </a:ext>
              </a:extLst>
            </p:cNvPr>
            <p:cNvSpPr/>
            <p:nvPr/>
          </p:nvSpPr>
          <p:spPr>
            <a:xfrm>
              <a:off x="1161647" y="2210035"/>
              <a:ext cx="904710" cy="783456"/>
            </a:xfrm>
            <a:custGeom>
              <a:avLst/>
              <a:gdLst/>
              <a:ahLst/>
              <a:cxnLst/>
              <a:rect l="l" t="t" r="r" b="b"/>
              <a:pathLst>
                <a:path w="5104" h="4420" extrusionOk="0">
                  <a:moveTo>
                    <a:pt x="931" y="975"/>
                  </a:moveTo>
                  <a:cubicBezTo>
                    <a:pt x="978" y="975"/>
                    <a:pt x="1024" y="987"/>
                    <a:pt x="1067" y="1012"/>
                  </a:cubicBezTo>
                  <a:cubicBezTo>
                    <a:pt x="1193" y="1090"/>
                    <a:pt x="1236" y="1250"/>
                    <a:pt x="1158" y="1376"/>
                  </a:cubicBezTo>
                  <a:cubicBezTo>
                    <a:pt x="1110" y="1459"/>
                    <a:pt x="1021" y="1506"/>
                    <a:pt x="931" y="1506"/>
                  </a:cubicBezTo>
                  <a:cubicBezTo>
                    <a:pt x="884" y="1506"/>
                    <a:pt x="837" y="1494"/>
                    <a:pt x="794" y="1467"/>
                  </a:cubicBezTo>
                  <a:cubicBezTo>
                    <a:pt x="668" y="1393"/>
                    <a:pt x="629" y="1229"/>
                    <a:pt x="703" y="1103"/>
                  </a:cubicBezTo>
                  <a:cubicBezTo>
                    <a:pt x="755" y="1020"/>
                    <a:pt x="842" y="975"/>
                    <a:pt x="931" y="975"/>
                  </a:cubicBezTo>
                  <a:close/>
                  <a:moveTo>
                    <a:pt x="1327" y="1"/>
                  </a:moveTo>
                  <a:cubicBezTo>
                    <a:pt x="1300" y="1"/>
                    <a:pt x="1273" y="8"/>
                    <a:pt x="1249" y="23"/>
                  </a:cubicBezTo>
                  <a:lnTo>
                    <a:pt x="109" y="652"/>
                  </a:lnTo>
                  <a:cubicBezTo>
                    <a:pt x="57" y="678"/>
                    <a:pt x="27" y="730"/>
                    <a:pt x="27" y="786"/>
                  </a:cubicBezTo>
                  <a:lnTo>
                    <a:pt x="1" y="2091"/>
                  </a:lnTo>
                  <a:cubicBezTo>
                    <a:pt x="1" y="2148"/>
                    <a:pt x="31" y="2200"/>
                    <a:pt x="79" y="2230"/>
                  </a:cubicBezTo>
                  <a:lnTo>
                    <a:pt x="3677" y="4398"/>
                  </a:lnTo>
                  <a:cubicBezTo>
                    <a:pt x="3702" y="4412"/>
                    <a:pt x="3728" y="4419"/>
                    <a:pt x="3755" y="4419"/>
                  </a:cubicBezTo>
                  <a:cubicBezTo>
                    <a:pt x="3809" y="4419"/>
                    <a:pt x="3862" y="4391"/>
                    <a:pt x="3894" y="4342"/>
                  </a:cubicBezTo>
                  <a:lnTo>
                    <a:pt x="5056" y="2408"/>
                  </a:lnTo>
                  <a:cubicBezTo>
                    <a:pt x="5104" y="2334"/>
                    <a:pt x="5078" y="2235"/>
                    <a:pt x="5004" y="2191"/>
                  </a:cubicBezTo>
                  <a:lnTo>
                    <a:pt x="1405" y="23"/>
                  </a:lnTo>
                  <a:cubicBezTo>
                    <a:pt x="1382" y="8"/>
                    <a:pt x="1354" y="1"/>
                    <a:pt x="132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10;p15">
              <a:extLst>
                <a:ext uri="{FF2B5EF4-FFF2-40B4-BE49-F238E27FC236}">
                  <a16:creationId xmlns:a16="http://schemas.microsoft.com/office/drawing/2014/main" id="{BD8113A9-4969-46C0-9453-9A1EE0E50594}"/>
                </a:ext>
              </a:extLst>
            </p:cNvPr>
            <p:cNvSpPr/>
            <p:nvPr/>
          </p:nvSpPr>
          <p:spPr>
            <a:xfrm>
              <a:off x="1417602" y="2425398"/>
              <a:ext cx="212351" cy="221566"/>
            </a:xfrm>
            <a:custGeom>
              <a:avLst/>
              <a:gdLst/>
              <a:ahLst/>
              <a:cxnLst/>
              <a:rect l="l" t="t" r="r" b="b"/>
              <a:pathLst>
                <a:path w="1198" h="1250" extrusionOk="0">
                  <a:moveTo>
                    <a:pt x="386" y="1"/>
                  </a:moveTo>
                  <a:lnTo>
                    <a:pt x="178" y="378"/>
                  </a:lnTo>
                  <a:lnTo>
                    <a:pt x="417" y="508"/>
                  </a:lnTo>
                  <a:lnTo>
                    <a:pt x="499" y="356"/>
                  </a:lnTo>
                  <a:lnTo>
                    <a:pt x="759" y="499"/>
                  </a:lnTo>
                  <a:lnTo>
                    <a:pt x="0" y="1085"/>
                  </a:lnTo>
                  <a:lnTo>
                    <a:pt x="304" y="1249"/>
                  </a:lnTo>
                  <a:lnTo>
                    <a:pt x="1102" y="629"/>
                  </a:lnTo>
                  <a:lnTo>
                    <a:pt x="1197" y="452"/>
                  </a:lnTo>
                  <a:lnTo>
                    <a:pt x="3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11;p15">
              <a:extLst>
                <a:ext uri="{FF2B5EF4-FFF2-40B4-BE49-F238E27FC236}">
                  <a16:creationId xmlns:a16="http://schemas.microsoft.com/office/drawing/2014/main" id="{0FAD9761-25B9-48BA-904F-03D0FAD724B7}"/>
                </a:ext>
              </a:extLst>
            </p:cNvPr>
            <p:cNvSpPr/>
            <p:nvPr/>
          </p:nvSpPr>
          <p:spPr>
            <a:xfrm>
              <a:off x="1545934" y="2519875"/>
              <a:ext cx="221569" cy="220502"/>
            </a:xfrm>
            <a:custGeom>
              <a:avLst/>
              <a:gdLst/>
              <a:ahLst/>
              <a:cxnLst/>
              <a:rect l="l" t="t" r="r" b="b"/>
              <a:pathLst>
                <a:path w="1250" h="1244" extrusionOk="0">
                  <a:moveTo>
                    <a:pt x="625" y="1"/>
                  </a:moveTo>
                  <a:lnTo>
                    <a:pt x="256" y="556"/>
                  </a:lnTo>
                  <a:lnTo>
                    <a:pt x="521" y="703"/>
                  </a:lnTo>
                  <a:cubicBezTo>
                    <a:pt x="673" y="786"/>
                    <a:pt x="690" y="846"/>
                    <a:pt x="655" y="907"/>
                  </a:cubicBezTo>
                  <a:cubicBezTo>
                    <a:pt x="636" y="943"/>
                    <a:pt x="602" y="960"/>
                    <a:pt x="560" y="960"/>
                  </a:cubicBezTo>
                  <a:cubicBezTo>
                    <a:pt x="524" y="960"/>
                    <a:pt x="484" y="948"/>
                    <a:pt x="443" y="924"/>
                  </a:cubicBezTo>
                  <a:cubicBezTo>
                    <a:pt x="347" y="872"/>
                    <a:pt x="265" y="790"/>
                    <a:pt x="217" y="695"/>
                  </a:cubicBezTo>
                  <a:lnTo>
                    <a:pt x="0" y="846"/>
                  </a:lnTo>
                  <a:cubicBezTo>
                    <a:pt x="61" y="968"/>
                    <a:pt x="187" y="1081"/>
                    <a:pt x="326" y="1159"/>
                  </a:cubicBezTo>
                  <a:cubicBezTo>
                    <a:pt x="434" y="1217"/>
                    <a:pt x="532" y="1243"/>
                    <a:pt x="618" y="1243"/>
                  </a:cubicBezTo>
                  <a:cubicBezTo>
                    <a:pt x="767" y="1243"/>
                    <a:pt x="878" y="1167"/>
                    <a:pt x="941" y="1055"/>
                  </a:cubicBezTo>
                  <a:cubicBezTo>
                    <a:pt x="1037" y="881"/>
                    <a:pt x="998" y="682"/>
                    <a:pt x="707" y="521"/>
                  </a:cubicBezTo>
                  <a:lnTo>
                    <a:pt x="642" y="482"/>
                  </a:lnTo>
                  <a:lnTo>
                    <a:pt x="733" y="348"/>
                  </a:lnTo>
                  <a:lnTo>
                    <a:pt x="1132" y="565"/>
                  </a:lnTo>
                  <a:lnTo>
                    <a:pt x="1249" y="348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12;p15">
              <a:extLst>
                <a:ext uri="{FF2B5EF4-FFF2-40B4-BE49-F238E27FC236}">
                  <a16:creationId xmlns:a16="http://schemas.microsoft.com/office/drawing/2014/main" id="{A5E75FB1-AC4B-4E00-BF6A-BD170B29DCD0}"/>
                </a:ext>
              </a:extLst>
            </p:cNvPr>
            <p:cNvSpPr/>
            <p:nvPr/>
          </p:nvSpPr>
          <p:spPr>
            <a:xfrm>
              <a:off x="1741977" y="2662741"/>
              <a:ext cx="113089" cy="121772"/>
            </a:xfrm>
            <a:custGeom>
              <a:avLst/>
              <a:gdLst/>
              <a:ahLst/>
              <a:cxnLst/>
              <a:rect l="l" t="t" r="r" b="b"/>
              <a:pathLst>
                <a:path w="638" h="687" extrusionOk="0">
                  <a:moveTo>
                    <a:pt x="255" y="37"/>
                  </a:moveTo>
                  <a:cubicBezTo>
                    <a:pt x="266" y="37"/>
                    <a:pt x="279" y="39"/>
                    <a:pt x="291" y="45"/>
                  </a:cubicBezTo>
                  <a:cubicBezTo>
                    <a:pt x="334" y="71"/>
                    <a:pt x="343" y="127"/>
                    <a:pt x="308" y="188"/>
                  </a:cubicBezTo>
                  <a:cubicBezTo>
                    <a:pt x="283" y="235"/>
                    <a:pt x="251" y="259"/>
                    <a:pt x="217" y="259"/>
                  </a:cubicBezTo>
                  <a:cubicBezTo>
                    <a:pt x="204" y="259"/>
                    <a:pt x="191" y="256"/>
                    <a:pt x="178" y="249"/>
                  </a:cubicBezTo>
                  <a:cubicBezTo>
                    <a:pt x="135" y="223"/>
                    <a:pt x="126" y="170"/>
                    <a:pt x="161" y="105"/>
                  </a:cubicBezTo>
                  <a:cubicBezTo>
                    <a:pt x="186" y="60"/>
                    <a:pt x="220" y="37"/>
                    <a:pt x="255" y="37"/>
                  </a:cubicBezTo>
                  <a:close/>
                  <a:moveTo>
                    <a:pt x="253" y="0"/>
                  </a:moveTo>
                  <a:cubicBezTo>
                    <a:pt x="204" y="0"/>
                    <a:pt x="157" y="32"/>
                    <a:pt x="126" y="88"/>
                  </a:cubicBezTo>
                  <a:cubicBezTo>
                    <a:pt x="82" y="166"/>
                    <a:pt x="95" y="244"/>
                    <a:pt x="161" y="279"/>
                  </a:cubicBezTo>
                  <a:cubicBezTo>
                    <a:pt x="180" y="289"/>
                    <a:pt x="199" y="294"/>
                    <a:pt x="219" y="294"/>
                  </a:cubicBezTo>
                  <a:cubicBezTo>
                    <a:pt x="266" y="294"/>
                    <a:pt x="312" y="265"/>
                    <a:pt x="343" y="210"/>
                  </a:cubicBezTo>
                  <a:cubicBezTo>
                    <a:pt x="386" y="127"/>
                    <a:pt x="373" y="49"/>
                    <a:pt x="308" y="14"/>
                  </a:cubicBezTo>
                  <a:cubicBezTo>
                    <a:pt x="290" y="5"/>
                    <a:pt x="271" y="0"/>
                    <a:pt x="253" y="0"/>
                  </a:cubicBezTo>
                  <a:close/>
                  <a:moveTo>
                    <a:pt x="598" y="179"/>
                  </a:moveTo>
                  <a:lnTo>
                    <a:pt x="0" y="483"/>
                  </a:lnTo>
                  <a:lnTo>
                    <a:pt x="39" y="509"/>
                  </a:lnTo>
                  <a:lnTo>
                    <a:pt x="637" y="201"/>
                  </a:lnTo>
                  <a:lnTo>
                    <a:pt x="598" y="179"/>
                  </a:lnTo>
                  <a:close/>
                  <a:moveTo>
                    <a:pt x="420" y="429"/>
                  </a:moveTo>
                  <a:cubicBezTo>
                    <a:pt x="433" y="429"/>
                    <a:pt x="447" y="432"/>
                    <a:pt x="460" y="439"/>
                  </a:cubicBezTo>
                  <a:cubicBezTo>
                    <a:pt x="503" y="465"/>
                    <a:pt x="512" y="517"/>
                    <a:pt x="477" y="582"/>
                  </a:cubicBezTo>
                  <a:cubicBezTo>
                    <a:pt x="452" y="626"/>
                    <a:pt x="418" y="650"/>
                    <a:pt x="385" y="650"/>
                  </a:cubicBezTo>
                  <a:cubicBezTo>
                    <a:pt x="372" y="650"/>
                    <a:pt x="359" y="646"/>
                    <a:pt x="347" y="639"/>
                  </a:cubicBezTo>
                  <a:cubicBezTo>
                    <a:pt x="304" y="617"/>
                    <a:pt x="295" y="561"/>
                    <a:pt x="330" y="500"/>
                  </a:cubicBezTo>
                  <a:cubicBezTo>
                    <a:pt x="355" y="453"/>
                    <a:pt x="387" y="429"/>
                    <a:pt x="420" y="429"/>
                  </a:cubicBezTo>
                  <a:close/>
                  <a:moveTo>
                    <a:pt x="419" y="394"/>
                  </a:moveTo>
                  <a:cubicBezTo>
                    <a:pt x="372" y="394"/>
                    <a:pt x="326" y="423"/>
                    <a:pt x="295" y="478"/>
                  </a:cubicBezTo>
                  <a:cubicBezTo>
                    <a:pt x="252" y="556"/>
                    <a:pt x="265" y="634"/>
                    <a:pt x="330" y="669"/>
                  </a:cubicBezTo>
                  <a:cubicBezTo>
                    <a:pt x="349" y="681"/>
                    <a:pt x="369" y="686"/>
                    <a:pt x="388" y="686"/>
                  </a:cubicBezTo>
                  <a:cubicBezTo>
                    <a:pt x="435" y="686"/>
                    <a:pt x="481" y="655"/>
                    <a:pt x="512" y="600"/>
                  </a:cubicBezTo>
                  <a:cubicBezTo>
                    <a:pt x="555" y="522"/>
                    <a:pt x="542" y="444"/>
                    <a:pt x="477" y="409"/>
                  </a:cubicBezTo>
                  <a:cubicBezTo>
                    <a:pt x="458" y="399"/>
                    <a:pt x="438" y="394"/>
                    <a:pt x="419" y="39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13;p15">
              <a:extLst>
                <a:ext uri="{FF2B5EF4-FFF2-40B4-BE49-F238E27FC236}">
                  <a16:creationId xmlns:a16="http://schemas.microsoft.com/office/drawing/2014/main" id="{43690627-7736-49B8-9878-602C78DF2F11}"/>
                </a:ext>
              </a:extLst>
            </p:cNvPr>
            <p:cNvSpPr/>
            <p:nvPr/>
          </p:nvSpPr>
          <p:spPr>
            <a:xfrm>
              <a:off x="3094426" y="2833436"/>
              <a:ext cx="190017" cy="189306"/>
            </a:xfrm>
            <a:custGeom>
              <a:avLst/>
              <a:gdLst/>
              <a:ahLst/>
              <a:cxnLst/>
              <a:rect l="l" t="t" r="r" b="b"/>
              <a:pathLst>
                <a:path w="1072" h="1068" extrusionOk="0">
                  <a:moveTo>
                    <a:pt x="317" y="1"/>
                  </a:moveTo>
                  <a:lnTo>
                    <a:pt x="1" y="313"/>
                  </a:lnTo>
                  <a:lnTo>
                    <a:pt x="755" y="1068"/>
                  </a:lnTo>
                  <a:lnTo>
                    <a:pt x="1072" y="751"/>
                  </a:lnTo>
                  <a:lnTo>
                    <a:pt x="31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14;p15">
              <a:extLst>
                <a:ext uri="{FF2B5EF4-FFF2-40B4-BE49-F238E27FC236}">
                  <a16:creationId xmlns:a16="http://schemas.microsoft.com/office/drawing/2014/main" id="{39835369-E2F5-4C1B-9D29-1A328A838446}"/>
                </a:ext>
              </a:extLst>
            </p:cNvPr>
            <p:cNvSpPr/>
            <p:nvPr/>
          </p:nvSpPr>
          <p:spPr>
            <a:xfrm>
              <a:off x="2493534" y="2284659"/>
              <a:ext cx="772477" cy="703692"/>
            </a:xfrm>
            <a:custGeom>
              <a:avLst/>
              <a:gdLst/>
              <a:ahLst/>
              <a:cxnLst/>
              <a:rect l="l" t="t" r="r" b="b"/>
              <a:pathLst>
                <a:path w="4358" h="3970" extrusionOk="0">
                  <a:moveTo>
                    <a:pt x="2179" y="248"/>
                  </a:moveTo>
                  <a:cubicBezTo>
                    <a:pt x="2622" y="248"/>
                    <a:pt x="3066" y="417"/>
                    <a:pt x="3404" y="756"/>
                  </a:cubicBezTo>
                  <a:cubicBezTo>
                    <a:pt x="4080" y="1436"/>
                    <a:pt x="4080" y="2533"/>
                    <a:pt x="3404" y="3210"/>
                  </a:cubicBezTo>
                  <a:cubicBezTo>
                    <a:pt x="3066" y="3550"/>
                    <a:pt x="2622" y="3720"/>
                    <a:pt x="2179" y="3720"/>
                  </a:cubicBezTo>
                  <a:cubicBezTo>
                    <a:pt x="1735" y="3720"/>
                    <a:pt x="1290" y="3550"/>
                    <a:pt x="950" y="3210"/>
                  </a:cubicBezTo>
                  <a:cubicBezTo>
                    <a:pt x="274" y="2533"/>
                    <a:pt x="274" y="1436"/>
                    <a:pt x="950" y="756"/>
                  </a:cubicBezTo>
                  <a:cubicBezTo>
                    <a:pt x="1290" y="417"/>
                    <a:pt x="1735" y="248"/>
                    <a:pt x="2179" y="248"/>
                  </a:cubicBezTo>
                  <a:close/>
                  <a:moveTo>
                    <a:pt x="2177" y="0"/>
                  </a:moveTo>
                  <a:cubicBezTo>
                    <a:pt x="1669" y="0"/>
                    <a:pt x="1160" y="194"/>
                    <a:pt x="772" y="582"/>
                  </a:cubicBezTo>
                  <a:cubicBezTo>
                    <a:pt x="0" y="1354"/>
                    <a:pt x="0" y="2611"/>
                    <a:pt x="772" y="3387"/>
                  </a:cubicBezTo>
                  <a:cubicBezTo>
                    <a:pt x="1160" y="3775"/>
                    <a:pt x="1669" y="3969"/>
                    <a:pt x="2177" y="3969"/>
                  </a:cubicBezTo>
                  <a:cubicBezTo>
                    <a:pt x="2685" y="3969"/>
                    <a:pt x="3194" y="3775"/>
                    <a:pt x="3582" y="3387"/>
                  </a:cubicBezTo>
                  <a:cubicBezTo>
                    <a:pt x="4358" y="2611"/>
                    <a:pt x="4358" y="1354"/>
                    <a:pt x="3582" y="582"/>
                  </a:cubicBezTo>
                  <a:cubicBezTo>
                    <a:pt x="3194" y="194"/>
                    <a:pt x="2685" y="0"/>
                    <a:pt x="21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15;p15">
              <a:extLst>
                <a:ext uri="{FF2B5EF4-FFF2-40B4-BE49-F238E27FC236}">
                  <a16:creationId xmlns:a16="http://schemas.microsoft.com/office/drawing/2014/main" id="{955C93AC-0D79-4DE8-949B-CCB379D8C5DE}"/>
                </a:ext>
              </a:extLst>
            </p:cNvPr>
            <p:cNvSpPr/>
            <p:nvPr/>
          </p:nvSpPr>
          <p:spPr>
            <a:xfrm>
              <a:off x="2541925" y="2328618"/>
              <a:ext cx="674987" cy="615598"/>
            </a:xfrm>
            <a:custGeom>
              <a:avLst/>
              <a:gdLst/>
              <a:ahLst/>
              <a:cxnLst/>
              <a:rect l="l" t="t" r="r" b="b"/>
              <a:pathLst>
                <a:path w="3808" h="3473" extrusionOk="0">
                  <a:moveTo>
                    <a:pt x="1906" y="0"/>
                  </a:moveTo>
                  <a:cubicBezTo>
                    <a:pt x="1462" y="0"/>
                    <a:pt x="1017" y="169"/>
                    <a:pt x="677" y="508"/>
                  </a:cubicBezTo>
                  <a:cubicBezTo>
                    <a:pt x="1" y="1188"/>
                    <a:pt x="1" y="2285"/>
                    <a:pt x="677" y="2962"/>
                  </a:cubicBezTo>
                  <a:cubicBezTo>
                    <a:pt x="1017" y="3302"/>
                    <a:pt x="1462" y="3472"/>
                    <a:pt x="1906" y="3472"/>
                  </a:cubicBezTo>
                  <a:cubicBezTo>
                    <a:pt x="2349" y="3472"/>
                    <a:pt x="2793" y="3302"/>
                    <a:pt x="3131" y="2962"/>
                  </a:cubicBezTo>
                  <a:cubicBezTo>
                    <a:pt x="3807" y="2285"/>
                    <a:pt x="3807" y="1188"/>
                    <a:pt x="3131" y="508"/>
                  </a:cubicBezTo>
                  <a:cubicBezTo>
                    <a:pt x="2793" y="169"/>
                    <a:pt x="2349" y="0"/>
                    <a:pt x="190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16;p15">
              <a:extLst>
                <a:ext uri="{FF2B5EF4-FFF2-40B4-BE49-F238E27FC236}">
                  <a16:creationId xmlns:a16="http://schemas.microsoft.com/office/drawing/2014/main" id="{B6546DEB-56F7-4D79-8773-356F7D31D2A0}"/>
                </a:ext>
              </a:extLst>
            </p:cNvPr>
            <p:cNvSpPr/>
            <p:nvPr/>
          </p:nvSpPr>
          <p:spPr>
            <a:xfrm>
              <a:off x="3185180" y="2930749"/>
              <a:ext cx="472030" cy="445081"/>
            </a:xfrm>
            <a:custGeom>
              <a:avLst/>
              <a:gdLst/>
              <a:ahLst/>
              <a:cxnLst/>
              <a:rect l="l" t="t" r="r" b="b"/>
              <a:pathLst>
                <a:path w="2663" h="2511" extrusionOk="0">
                  <a:moveTo>
                    <a:pt x="706" y="0"/>
                  </a:moveTo>
                  <a:cubicBezTo>
                    <a:pt x="610" y="0"/>
                    <a:pt x="514" y="37"/>
                    <a:pt x="443" y="111"/>
                  </a:cubicBezTo>
                  <a:lnTo>
                    <a:pt x="148" y="401"/>
                  </a:lnTo>
                  <a:cubicBezTo>
                    <a:pt x="1" y="549"/>
                    <a:pt x="1" y="787"/>
                    <a:pt x="148" y="930"/>
                  </a:cubicBezTo>
                  <a:lnTo>
                    <a:pt x="1696" y="2400"/>
                  </a:lnTo>
                  <a:cubicBezTo>
                    <a:pt x="1767" y="2474"/>
                    <a:pt x="1863" y="2511"/>
                    <a:pt x="1959" y="2511"/>
                  </a:cubicBezTo>
                  <a:cubicBezTo>
                    <a:pt x="2055" y="2511"/>
                    <a:pt x="2151" y="2474"/>
                    <a:pt x="2225" y="2400"/>
                  </a:cubicBezTo>
                  <a:lnTo>
                    <a:pt x="2515" y="2105"/>
                  </a:lnTo>
                  <a:cubicBezTo>
                    <a:pt x="2663" y="1962"/>
                    <a:pt x="2663" y="1724"/>
                    <a:pt x="2515" y="1576"/>
                  </a:cubicBezTo>
                  <a:lnTo>
                    <a:pt x="972" y="111"/>
                  </a:lnTo>
                  <a:cubicBezTo>
                    <a:pt x="898" y="37"/>
                    <a:pt x="802" y="0"/>
                    <a:pt x="70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17;p15">
              <a:extLst>
                <a:ext uri="{FF2B5EF4-FFF2-40B4-BE49-F238E27FC236}">
                  <a16:creationId xmlns:a16="http://schemas.microsoft.com/office/drawing/2014/main" id="{E332C463-A184-46BB-BCAD-D433C76FFA72}"/>
                </a:ext>
              </a:extLst>
            </p:cNvPr>
            <p:cNvSpPr/>
            <p:nvPr/>
          </p:nvSpPr>
          <p:spPr>
            <a:xfrm>
              <a:off x="1777250" y="2849389"/>
              <a:ext cx="1252129" cy="1024874"/>
            </a:xfrm>
            <a:custGeom>
              <a:avLst/>
              <a:gdLst/>
              <a:ahLst/>
              <a:cxnLst/>
              <a:rect l="l" t="t" r="r" b="b"/>
              <a:pathLst>
                <a:path w="7064" h="5782" extrusionOk="0">
                  <a:moveTo>
                    <a:pt x="599" y="1741"/>
                  </a:moveTo>
                  <a:lnTo>
                    <a:pt x="4575" y="1801"/>
                  </a:lnTo>
                  <a:lnTo>
                    <a:pt x="6530" y="5261"/>
                  </a:lnTo>
                  <a:lnTo>
                    <a:pt x="599" y="1741"/>
                  </a:lnTo>
                  <a:close/>
                  <a:moveTo>
                    <a:pt x="5337" y="0"/>
                  </a:moveTo>
                  <a:cubicBezTo>
                    <a:pt x="5278" y="0"/>
                    <a:pt x="5219" y="14"/>
                    <a:pt x="5164" y="41"/>
                  </a:cubicBezTo>
                  <a:cubicBezTo>
                    <a:pt x="5151" y="45"/>
                    <a:pt x="5134" y="54"/>
                    <a:pt x="5117" y="67"/>
                  </a:cubicBezTo>
                  <a:cubicBezTo>
                    <a:pt x="5076" y="89"/>
                    <a:pt x="5012" y="122"/>
                    <a:pt x="4976" y="122"/>
                  </a:cubicBezTo>
                  <a:cubicBezTo>
                    <a:pt x="4970" y="122"/>
                    <a:pt x="4965" y="121"/>
                    <a:pt x="4961" y="119"/>
                  </a:cubicBezTo>
                  <a:cubicBezTo>
                    <a:pt x="4955" y="116"/>
                    <a:pt x="4949" y="115"/>
                    <a:pt x="4942" y="115"/>
                  </a:cubicBezTo>
                  <a:cubicBezTo>
                    <a:pt x="4930" y="115"/>
                    <a:pt x="4919" y="120"/>
                    <a:pt x="4913" y="132"/>
                  </a:cubicBezTo>
                  <a:cubicBezTo>
                    <a:pt x="4904" y="154"/>
                    <a:pt x="4909" y="171"/>
                    <a:pt x="4926" y="180"/>
                  </a:cubicBezTo>
                  <a:cubicBezTo>
                    <a:pt x="4943" y="188"/>
                    <a:pt x="4961" y="192"/>
                    <a:pt x="4979" y="192"/>
                  </a:cubicBezTo>
                  <a:cubicBezTo>
                    <a:pt x="5036" y="192"/>
                    <a:pt x="5099" y="157"/>
                    <a:pt x="5151" y="128"/>
                  </a:cubicBezTo>
                  <a:cubicBezTo>
                    <a:pt x="5169" y="119"/>
                    <a:pt x="5182" y="110"/>
                    <a:pt x="5195" y="102"/>
                  </a:cubicBezTo>
                  <a:cubicBezTo>
                    <a:pt x="5239" y="82"/>
                    <a:pt x="5287" y="73"/>
                    <a:pt x="5335" y="73"/>
                  </a:cubicBezTo>
                  <a:cubicBezTo>
                    <a:pt x="5394" y="73"/>
                    <a:pt x="5454" y="88"/>
                    <a:pt x="5507" y="119"/>
                  </a:cubicBezTo>
                  <a:cubicBezTo>
                    <a:pt x="5663" y="210"/>
                    <a:pt x="5715" y="414"/>
                    <a:pt x="5620" y="570"/>
                  </a:cubicBezTo>
                  <a:cubicBezTo>
                    <a:pt x="5533" y="722"/>
                    <a:pt x="5498" y="730"/>
                    <a:pt x="5147" y="817"/>
                  </a:cubicBezTo>
                  <a:lnTo>
                    <a:pt x="5130" y="821"/>
                  </a:lnTo>
                  <a:cubicBezTo>
                    <a:pt x="5112" y="826"/>
                    <a:pt x="5095" y="834"/>
                    <a:pt x="4913" y="1164"/>
                  </a:cubicBezTo>
                  <a:cubicBezTo>
                    <a:pt x="4780" y="1088"/>
                    <a:pt x="4636" y="1052"/>
                    <a:pt x="4494" y="1052"/>
                  </a:cubicBezTo>
                  <a:cubicBezTo>
                    <a:pt x="4419" y="1052"/>
                    <a:pt x="4344" y="1062"/>
                    <a:pt x="4271" y="1082"/>
                  </a:cubicBezTo>
                  <a:cubicBezTo>
                    <a:pt x="4067" y="1137"/>
                    <a:pt x="3333" y="1455"/>
                    <a:pt x="3080" y="1455"/>
                  </a:cubicBezTo>
                  <a:cubicBezTo>
                    <a:pt x="3075" y="1455"/>
                    <a:pt x="3071" y="1455"/>
                    <a:pt x="3066" y="1454"/>
                  </a:cubicBezTo>
                  <a:cubicBezTo>
                    <a:pt x="2654" y="1437"/>
                    <a:pt x="2225" y="1420"/>
                    <a:pt x="1843" y="1398"/>
                  </a:cubicBezTo>
                  <a:cubicBezTo>
                    <a:pt x="1163" y="1359"/>
                    <a:pt x="703" y="1285"/>
                    <a:pt x="677" y="1281"/>
                  </a:cubicBezTo>
                  <a:cubicBezTo>
                    <a:pt x="651" y="1278"/>
                    <a:pt x="624" y="1276"/>
                    <a:pt x="598" y="1276"/>
                  </a:cubicBezTo>
                  <a:cubicBezTo>
                    <a:pt x="386" y="1276"/>
                    <a:pt x="181" y="1383"/>
                    <a:pt x="66" y="1576"/>
                  </a:cubicBezTo>
                  <a:cubicBezTo>
                    <a:pt x="35" y="1628"/>
                    <a:pt x="14" y="1680"/>
                    <a:pt x="1" y="1732"/>
                  </a:cubicBezTo>
                  <a:lnTo>
                    <a:pt x="317" y="1736"/>
                  </a:lnTo>
                  <a:lnTo>
                    <a:pt x="6673" y="5508"/>
                  </a:lnTo>
                  <a:lnTo>
                    <a:pt x="6825" y="5781"/>
                  </a:lnTo>
                  <a:cubicBezTo>
                    <a:pt x="6868" y="5742"/>
                    <a:pt x="6903" y="5699"/>
                    <a:pt x="6933" y="5647"/>
                  </a:cubicBezTo>
                  <a:cubicBezTo>
                    <a:pt x="7063" y="5430"/>
                    <a:pt x="7042" y="5166"/>
                    <a:pt x="6899" y="4971"/>
                  </a:cubicBezTo>
                  <a:cubicBezTo>
                    <a:pt x="6881" y="4949"/>
                    <a:pt x="6600" y="4580"/>
                    <a:pt x="6235" y="4004"/>
                  </a:cubicBezTo>
                  <a:cubicBezTo>
                    <a:pt x="6036" y="3679"/>
                    <a:pt x="5815" y="3314"/>
                    <a:pt x="5598" y="2959"/>
                  </a:cubicBezTo>
                  <a:cubicBezTo>
                    <a:pt x="5477" y="2755"/>
                    <a:pt x="5399" y="1931"/>
                    <a:pt x="5351" y="1723"/>
                  </a:cubicBezTo>
                  <a:cubicBezTo>
                    <a:pt x="5303" y="1511"/>
                    <a:pt x="5173" y="1320"/>
                    <a:pt x="4974" y="1199"/>
                  </a:cubicBezTo>
                  <a:cubicBezTo>
                    <a:pt x="5052" y="1064"/>
                    <a:pt x="5130" y="921"/>
                    <a:pt x="5156" y="891"/>
                  </a:cubicBezTo>
                  <a:lnTo>
                    <a:pt x="5164" y="886"/>
                  </a:lnTo>
                  <a:cubicBezTo>
                    <a:pt x="5524" y="795"/>
                    <a:pt x="5576" y="782"/>
                    <a:pt x="5685" y="605"/>
                  </a:cubicBezTo>
                  <a:cubicBezTo>
                    <a:pt x="5797" y="418"/>
                    <a:pt x="5732" y="171"/>
                    <a:pt x="5542" y="58"/>
                  </a:cubicBezTo>
                  <a:cubicBezTo>
                    <a:pt x="5480" y="20"/>
                    <a:pt x="5408" y="0"/>
                    <a:pt x="5337" y="0"/>
                  </a:cubicBezTo>
                  <a:close/>
                </a:path>
              </a:pathLst>
            </a:custGeom>
            <a:solidFill>
              <a:srgbClr val="FF3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18;p15">
              <a:extLst>
                <a:ext uri="{FF2B5EF4-FFF2-40B4-BE49-F238E27FC236}">
                  <a16:creationId xmlns:a16="http://schemas.microsoft.com/office/drawing/2014/main" id="{4AC4BF1C-51C6-45DF-AA16-B0A0C5ACDBC4}"/>
                </a:ext>
              </a:extLst>
            </p:cNvPr>
            <p:cNvSpPr/>
            <p:nvPr/>
          </p:nvSpPr>
          <p:spPr>
            <a:xfrm>
              <a:off x="827345" y="3706588"/>
              <a:ext cx="1379753" cy="767149"/>
            </a:xfrm>
            <a:custGeom>
              <a:avLst/>
              <a:gdLst/>
              <a:ahLst/>
              <a:cxnLst/>
              <a:rect l="l" t="t" r="r" b="b"/>
              <a:pathLst>
                <a:path w="7784" h="4328" extrusionOk="0">
                  <a:moveTo>
                    <a:pt x="707" y="486"/>
                  </a:moveTo>
                  <a:cubicBezTo>
                    <a:pt x="829" y="486"/>
                    <a:pt x="924" y="594"/>
                    <a:pt x="924" y="729"/>
                  </a:cubicBezTo>
                  <a:lnTo>
                    <a:pt x="924" y="3460"/>
                  </a:lnTo>
                  <a:cubicBezTo>
                    <a:pt x="924" y="3595"/>
                    <a:pt x="829" y="3703"/>
                    <a:pt x="707" y="3703"/>
                  </a:cubicBezTo>
                  <a:cubicBezTo>
                    <a:pt x="590" y="3703"/>
                    <a:pt x="491" y="3595"/>
                    <a:pt x="491" y="3460"/>
                  </a:cubicBezTo>
                  <a:lnTo>
                    <a:pt x="491" y="729"/>
                  </a:lnTo>
                  <a:cubicBezTo>
                    <a:pt x="491" y="594"/>
                    <a:pt x="590" y="486"/>
                    <a:pt x="707" y="486"/>
                  </a:cubicBezTo>
                  <a:close/>
                  <a:moveTo>
                    <a:pt x="1995" y="486"/>
                  </a:moveTo>
                  <a:cubicBezTo>
                    <a:pt x="2116" y="486"/>
                    <a:pt x="2212" y="594"/>
                    <a:pt x="2212" y="729"/>
                  </a:cubicBezTo>
                  <a:lnTo>
                    <a:pt x="2212" y="3460"/>
                  </a:lnTo>
                  <a:cubicBezTo>
                    <a:pt x="2212" y="3595"/>
                    <a:pt x="2116" y="3703"/>
                    <a:pt x="1995" y="3703"/>
                  </a:cubicBezTo>
                  <a:cubicBezTo>
                    <a:pt x="1874" y="3703"/>
                    <a:pt x="1778" y="3595"/>
                    <a:pt x="1778" y="3460"/>
                  </a:cubicBezTo>
                  <a:lnTo>
                    <a:pt x="1778" y="729"/>
                  </a:lnTo>
                  <a:cubicBezTo>
                    <a:pt x="1778" y="594"/>
                    <a:pt x="1874" y="486"/>
                    <a:pt x="1995" y="486"/>
                  </a:cubicBezTo>
                  <a:close/>
                  <a:moveTo>
                    <a:pt x="3283" y="486"/>
                  </a:moveTo>
                  <a:cubicBezTo>
                    <a:pt x="3400" y="486"/>
                    <a:pt x="3500" y="594"/>
                    <a:pt x="3500" y="729"/>
                  </a:cubicBezTo>
                  <a:lnTo>
                    <a:pt x="3500" y="3460"/>
                  </a:lnTo>
                  <a:cubicBezTo>
                    <a:pt x="3500" y="3595"/>
                    <a:pt x="3400" y="3703"/>
                    <a:pt x="3283" y="3703"/>
                  </a:cubicBezTo>
                  <a:cubicBezTo>
                    <a:pt x="3161" y="3703"/>
                    <a:pt x="3066" y="3595"/>
                    <a:pt x="3066" y="3460"/>
                  </a:cubicBezTo>
                  <a:lnTo>
                    <a:pt x="3066" y="729"/>
                  </a:lnTo>
                  <a:cubicBezTo>
                    <a:pt x="3066" y="594"/>
                    <a:pt x="3161" y="486"/>
                    <a:pt x="3283" y="486"/>
                  </a:cubicBezTo>
                  <a:close/>
                  <a:moveTo>
                    <a:pt x="4566" y="486"/>
                  </a:moveTo>
                  <a:cubicBezTo>
                    <a:pt x="4688" y="486"/>
                    <a:pt x="4783" y="594"/>
                    <a:pt x="4783" y="729"/>
                  </a:cubicBezTo>
                  <a:lnTo>
                    <a:pt x="4783" y="3460"/>
                  </a:lnTo>
                  <a:cubicBezTo>
                    <a:pt x="4783" y="3595"/>
                    <a:pt x="4688" y="3703"/>
                    <a:pt x="4566" y="3703"/>
                  </a:cubicBezTo>
                  <a:cubicBezTo>
                    <a:pt x="4449" y="3703"/>
                    <a:pt x="4349" y="3595"/>
                    <a:pt x="4349" y="3460"/>
                  </a:cubicBezTo>
                  <a:lnTo>
                    <a:pt x="4349" y="729"/>
                  </a:lnTo>
                  <a:cubicBezTo>
                    <a:pt x="4349" y="594"/>
                    <a:pt x="4449" y="486"/>
                    <a:pt x="4566" y="486"/>
                  </a:cubicBezTo>
                  <a:close/>
                  <a:moveTo>
                    <a:pt x="5854" y="486"/>
                  </a:moveTo>
                  <a:cubicBezTo>
                    <a:pt x="5975" y="486"/>
                    <a:pt x="6071" y="594"/>
                    <a:pt x="6071" y="729"/>
                  </a:cubicBezTo>
                  <a:lnTo>
                    <a:pt x="6071" y="3460"/>
                  </a:lnTo>
                  <a:cubicBezTo>
                    <a:pt x="6071" y="3595"/>
                    <a:pt x="5975" y="3703"/>
                    <a:pt x="5854" y="3703"/>
                  </a:cubicBezTo>
                  <a:cubicBezTo>
                    <a:pt x="5732" y="3703"/>
                    <a:pt x="5637" y="3595"/>
                    <a:pt x="5637" y="3460"/>
                  </a:cubicBezTo>
                  <a:lnTo>
                    <a:pt x="5637" y="729"/>
                  </a:lnTo>
                  <a:cubicBezTo>
                    <a:pt x="5637" y="594"/>
                    <a:pt x="5732" y="486"/>
                    <a:pt x="5854" y="486"/>
                  </a:cubicBezTo>
                  <a:close/>
                  <a:moveTo>
                    <a:pt x="7050" y="486"/>
                  </a:moveTo>
                  <a:cubicBezTo>
                    <a:pt x="7168" y="486"/>
                    <a:pt x="7267" y="594"/>
                    <a:pt x="7267" y="729"/>
                  </a:cubicBezTo>
                  <a:lnTo>
                    <a:pt x="7267" y="3460"/>
                  </a:lnTo>
                  <a:cubicBezTo>
                    <a:pt x="7267" y="3595"/>
                    <a:pt x="7168" y="3703"/>
                    <a:pt x="7050" y="3703"/>
                  </a:cubicBezTo>
                  <a:cubicBezTo>
                    <a:pt x="6929" y="3703"/>
                    <a:pt x="6834" y="3595"/>
                    <a:pt x="6834" y="3460"/>
                  </a:cubicBezTo>
                  <a:lnTo>
                    <a:pt x="6834" y="729"/>
                  </a:lnTo>
                  <a:cubicBezTo>
                    <a:pt x="6834" y="594"/>
                    <a:pt x="6929" y="486"/>
                    <a:pt x="7050" y="486"/>
                  </a:cubicBezTo>
                  <a:close/>
                  <a:moveTo>
                    <a:pt x="1" y="0"/>
                  </a:moveTo>
                  <a:lnTo>
                    <a:pt x="1" y="3495"/>
                  </a:lnTo>
                  <a:cubicBezTo>
                    <a:pt x="1" y="3954"/>
                    <a:pt x="373" y="4327"/>
                    <a:pt x="833" y="4327"/>
                  </a:cubicBezTo>
                  <a:lnTo>
                    <a:pt x="6955" y="4327"/>
                  </a:lnTo>
                  <a:cubicBezTo>
                    <a:pt x="7415" y="4327"/>
                    <a:pt x="7783" y="3954"/>
                    <a:pt x="7783" y="3495"/>
                  </a:cubicBezTo>
                  <a:lnTo>
                    <a:pt x="778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19;p15">
              <a:extLst>
                <a:ext uri="{FF2B5EF4-FFF2-40B4-BE49-F238E27FC236}">
                  <a16:creationId xmlns:a16="http://schemas.microsoft.com/office/drawing/2014/main" id="{2A5E86B8-1263-45CE-AE03-BF92A0DDF2A4}"/>
                </a:ext>
              </a:extLst>
            </p:cNvPr>
            <p:cNvSpPr/>
            <p:nvPr/>
          </p:nvSpPr>
          <p:spPr>
            <a:xfrm>
              <a:off x="775942" y="3479881"/>
              <a:ext cx="1483447" cy="226883"/>
            </a:xfrm>
            <a:custGeom>
              <a:avLst/>
              <a:gdLst/>
              <a:ahLst/>
              <a:cxnLst/>
              <a:rect l="l" t="t" r="r" b="b"/>
              <a:pathLst>
                <a:path w="8369" h="1280" extrusionOk="0">
                  <a:moveTo>
                    <a:pt x="0" y="0"/>
                  </a:moveTo>
                  <a:lnTo>
                    <a:pt x="0" y="1279"/>
                  </a:lnTo>
                  <a:lnTo>
                    <a:pt x="8368" y="1279"/>
                  </a:lnTo>
                  <a:lnTo>
                    <a:pt x="8368" y="0"/>
                  </a:lnTo>
                  <a:close/>
                </a:path>
              </a:pathLst>
            </a:custGeom>
            <a:solidFill>
              <a:srgbClr val="FFE0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20;p15">
              <a:extLst>
                <a:ext uri="{FF2B5EF4-FFF2-40B4-BE49-F238E27FC236}">
                  <a16:creationId xmlns:a16="http://schemas.microsoft.com/office/drawing/2014/main" id="{C0A94CFA-381E-4204-A0AD-DC47AAEB90F1}"/>
                </a:ext>
              </a:extLst>
            </p:cNvPr>
            <p:cNvSpPr/>
            <p:nvPr/>
          </p:nvSpPr>
          <p:spPr>
            <a:xfrm>
              <a:off x="827345" y="3706588"/>
              <a:ext cx="1379753" cy="49276"/>
            </a:xfrm>
            <a:custGeom>
              <a:avLst/>
              <a:gdLst/>
              <a:ahLst/>
              <a:cxnLst/>
              <a:rect l="l" t="t" r="r" b="b"/>
              <a:pathLst>
                <a:path w="7784" h="278" extrusionOk="0">
                  <a:moveTo>
                    <a:pt x="1" y="0"/>
                  </a:moveTo>
                  <a:lnTo>
                    <a:pt x="1" y="278"/>
                  </a:lnTo>
                  <a:lnTo>
                    <a:pt x="7783" y="278"/>
                  </a:lnTo>
                  <a:lnTo>
                    <a:pt x="7783" y="0"/>
                  </a:lnTo>
                  <a:close/>
                </a:path>
              </a:pathLst>
            </a:custGeom>
            <a:solidFill>
              <a:srgbClr val="111A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21;p15">
              <a:extLst>
                <a:ext uri="{FF2B5EF4-FFF2-40B4-BE49-F238E27FC236}">
                  <a16:creationId xmlns:a16="http://schemas.microsoft.com/office/drawing/2014/main" id="{CFC83B68-4831-45A8-9D1C-8E8AF40F10F8}"/>
                </a:ext>
              </a:extLst>
            </p:cNvPr>
            <p:cNvSpPr/>
            <p:nvPr/>
          </p:nvSpPr>
          <p:spPr>
            <a:xfrm>
              <a:off x="964895" y="3090986"/>
              <a:ext cx="508899" cy="498080"/>
            </a:xfrm>
            <a:custGeom>
              <a:avLst/>
              <a:gdLst/>
              <a:ahLst/>
              <a:cxnLst/>
              <a:rect l="l" t="t" r="r" b="b"/>
              <a:pathLst>
                <a:path w="2871" h="2810" extrusionOk="0">
                  <a:moveTo>
                    <a:pt x="2531" y="0"/>
                  </a:moveTo>
                  <a:cubicBezTo>
                    <a:pt x="2453" y="0"/>
                    <a:pt x="2375" y="31"/>
                    <a:pt x="2316" y="91"/>
                  </a:cubicBezTo>
                  <a:lnTo>
                    <a:pt x="122" y="2285"/>
                  </a:lnTo>
                  <a:cubicBezTo>
                    <a:pt x="1" y="2402"/>
                    <a:pt x="1" y="2597"/>
                    <a:pt x="122" y="2719"/>
                  </a:cubicBezTo>
                  <a:cubicBezTo>
                    <a:pt x="183" y="2780"/>
                    <a:pt x="262" y="2810"/>
                    <a:pt x="341" y="2810"/>
                  </a:cubicBezTo>
                  <a:cubicBezTo>
                    <a:pt x="419" y="2810"/>
                    <a:pt x="497" y="2780"/>
                    <a:pt x="556" y="2719"/>
                  </a:cubicBezTo>
                  <a:lnTo>
                    <a:pt x="2750" y="525"/>
                  </a:lnTo>
                  <a:cubicBezTo>
                    <a:pt x="2871" y="408"/>
                    <a:pt x="2871" y="213"/>
                    <a:pt x="2750" y="91"/>
                  </a:cubicBezTo>
                  <a:cubicBezTo>
                    <a:pt x="2689" y="31"/>
                    <a:pt x="2610" y="0"/>
                    <a:pt x="253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22;p15">
              <a:extLst>
                <a:ext uri="{FF2B5EF4-FFF2-40B4-BE49-F238E27FC236}">
                  <a16:creationId xmlns:a16="http://schemas.microsoft.com/office/drawing/2014/main" id="{78120B48-50CE-4429-8F23-64226FF16B83}"/>
                </a:ext>
              </a:extLst>
            </p:cNvPr>
            <p:cNvSpPr/>
            <p:nvPr/>
          </p:nvSpPr>
          <p:spPr>
            <a:xfrm>
              <a:off x="1561355" y="3090986"/>
              <a:ext cx="508190" cy="498080"/>
            </a:xfrm>
            <a:custGeom>
              <a:avLst/>
              <a:gdLst/>
              <a:ahLst/>
              <a:cxnLst/>
              <a:rect l="l" t="t" r="r" b="b"/>
              <a:pathLst>
                <a:path w="2867" h="2810" extrusionOk="0">
                  <a:moveTo>
                    <a:pt x="340" y="0"/>
                  </a:moveTo>
                  <a:cubicBezTo>
                    <a:pt x="261" y="0"/>
                    <a:pt x="182" y="31"/>
                    <a:pt x="122" y="91"/>
                  </a:cubicBezTo>
                  <a:cubicBezTo>
                    <a:pt x="0" y="213"/>
                    <a:pt x="0" y="408"/>
                    <a:pt x="122" y="525"/>
                  </a:cubicBezTo>
                  <a:lnTo>
                    <a:pt x="2311" y="2719"/>
                  </a:lnTo>
                  <a:cubicBezTo>
                    <a:pt x="2372" y="2780"/>
                    <a:pt x="2451" y="2810"/>
                    <a:pt x="2530" y="2810"/>
                  </a:cubicBezTo>
                  <a:cubicBezTo>
                    <a:pt x="2609" y="2810"/>
                    <a:pt x="2688" y="2780"/>
                    <a:pt x="2749" y="2719"/>
                  </a:cubicBezTo>
                  <a:cubicBezTo>
                    <a:pt x="2866" y="2597"/>
                    <a:pt x="2866" y="2402"/>
                    <a:pt x="2749" y="2285"/>
                  </a:cubicBezTo>
                  <a:lnTo>
                    <a:pt x="555" y="91"/>
                  </a:lnTo>
                  <a:cubicBezTo>
                    <a:pt x="497" y="31"/>
                    <a:pt x="419" y="0"/>
                    <a:pt x="34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23;p15">
              <a:extLst>
                <a:ext uri="{FF2B5EF4-FFF2-40B4-BE49-F238E27FC236}">
                  <a16:creationId xmlns:a16="http://schemas.microsoft.com/office/drawing/2014/main" id="{28C79D04-B359-4B1C-AEC6-EEB35C56D9E9}"/>
                </a:ext>
              </a:extLst>
            </p:cNvPr>
            <p:cNvSpPr/>
            <p:nvPr/>
          </p:nvSpPr>
          <p:spPr>
            <a:xfrm>
              <a:off x="2044727" y="3556631"/>
              <a:ext cx="1138332" cy="1033914"/>
            </a:xfrm>
            <a:custGeom>
              <a:avLst/>
              <a:gdLst/>
              <a:ahLst/>
              <a:cxnLst/>
              <a:rect l="l" t="t" r="r" b="b"/>
              <a:pathLst>
                <a:path w="6422" h="5833" extrusionOk="0">
                  <a:moveTo>
                    <a:pt x="516" y="1"/>
                  </a:moveTo>
                  <a:lnTo>
                    <a:pt x="0" y="5832"/>
                  </a:lnTo>
                  <a:lnTo>
                    <a:pt x="6422" y="5832"/>
                  </a:lnTo>
                  <a:lnTo>
                    <a:pt x="594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24;p15">
              <a:extLst>
                <a:ext uri="{FF2B5EF4-FFF2-40B4-BE49-F238E27FC236}">
                  <a16:creationId xmlns:a16="http://schemas.microsoft.com/office/drawing/2014/main" id="{1C59844B-E8CF-40B2-968A-F73245FE74F1}"/>
                </a:ext>
              </a:extLst>
            </p:cNvPr>
            <p:cNvSpPr/>
            <p:nvPr/>
          </p:nvSpPr>
          <p:spPr>
            <a:xfrm>
              <a:off x="2349781" y="3648094"/>
              <a:ext cx="71611" cy="71610"/>
            </a:xfrm>
            <a:custGeom>
              <a:avLst/>
              <a:gdLst/>
              <a:ahLst/>
              <a:cxnLst/>
              <a:rect l="l" t="t" r="r" b="b"/>
              <a:pathLst>
                <a:path w="404" h="404" extrusionOk="0">
                  <a:moveTo>
                    <a:pt x="200" y="1"/>
                  </a:moveTo>
                  <a:cubicBezTo>
                    <a:pt x="92" y="1"/>
                    <a:pt x="1" y="92"/>
                    <a:pt x="1" y="200"/>
                  </a:cubicBezTo>
                  <a:cubicBezTo>
                    <a:pt x="1" y="313"/>
                    <a:pt x="92" y="404"/>
                    <a:pt x="200" y="404"/>
                  </a:cubicBezTo>
                  <a:cubicBezTo>
                    <a:pt x="313" y="404"/>
                    <a:pt x="404" y="313"/>
                    <a:pt x="404" y="200"/>
                  </a:cubicBezTo>
                  <a:cubicBezTo>
                    <a:pt x="404" y="92"/>
                    <a:pt x="313" y="1"/>
                    <a:pt x="200" y="1"/>
                  </a:cubicBezTo>
                  <a:close/>
                </a:path>
              </a:pathLst>
            </a:custGeom>
            <a:solidFill>
              <a:srgbClr val="DA62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25;p15">
              <a:extLst>
                <a:ext uri="{FF2B5EF4-FFF2-40B4-BE49-F238E27FC236}">
                  <a16:creationId xmlns:a16="http://schemas.microsoft.com/office/drawing/2014/main" id="{F3ED8087-6181-452C-8F3B-3C8E9486D50F}"/>
                </a:ext>
              </a:extLst>
            </p:cNvPr>
            <p:cNvSpPr/>
            <p:nvPr/>
          </p:nvSpPr>
          <p:spPr>
            <a:xfrm>
              <a:off x="2837762" y="3648094"/>
              <a:ext cx="71788" cy="71610"/>
            </a:xfrm>
            <a:custGeom>
              <a:avLst/>
              <a:gdLst/>
              <a:ahLst/>
              <a:cxnLst/>
              <a:rect l="l" t="t" r="r" b="b"/>
              <a:pathLst>
                <a:path w="405" h="404" extrusionOk="0">
                  <a:moveTo>
                    <a:pt x="205" y="1"/>
                  </a:moveTo>
                  <a:cubicBezTo>
                    <a:pt x="92" y="1"/>
                    <a:pt x="1" y="92"/>
                    <a:pt x="1" y="200"/>
                  </a:cubicBezTo>
                  <a:cubicBezTo>
                    <a:pt x="1" y="313"/>
                    <a:pt x="92" y="404"/>
                    <a:pt x="205" y="404"/>
                  </a:cubicBezTo>
                  <a:cubicBezTo>
                    <a:pt x="317" y="404"/>
                    <a:pt x="404" y="313"/>
                    <a:pt x="404" y="200"/>
                  </a:cubicBezTo>
                  <a:cubicBezTo>
                    <a:pt x="404" y="92"/>
                    <a:pt x="317" y="1"/>
                    <a:pt x="205" y="1"/>
                  </a:cubicBezTo>
                  <a:close/>
                </a:path>
              </a:pathLst>
            </a:custGeom>
            <a:solidFill>
              <a:srgbClr val="DA62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26;p15">
              <a:extLst>
                <a:ext uri="{FF2B5EF4-FFF2-40B4-BE49-F238E27FC236}">
                  <a16:creationId xmlns:a16="http://schemas.microsoft.com/office/drawing/2014/main" id="{72CD57ED-3D0E-4241-86AD-3C60C9F6D6F5}"/>
                </a:ext>
              </a:extLst>
            </p:cNvPr>
            <p:cNvSpPr/>
            <p:nvPr/>
          </p:nvSpPr>
          <p:spPr>
            <a:xfrm>
              <a:off x="2365202" y="3664224"/>
              <a:ext cx="527334" cy="392969"/>
            </a:xfrm>
            <a:custGeom>
              <a:avLst/>
              <a:gdLst/>
              <a:ahLst/>
              <a:cxnLst/>
              <a:rect l="l" t="t" r="r" b="b"/>
              <a:pathLst>
                <a:path w="2975" h="2217" extrusionOk="0">
                  <a:moveTo>
                    <a:pt x="109" y="1"/>
                  </a:moveTo>
                  <a:cubicBezTo>
                    <a:pt x="48" y="1"/>
                    <a:pt x="0" y="49"/>
                    <a:pt x="0" y="109"/>
                  </a:cubicBezTo>
                  <a:lnTo>
                    <a:pt x="0" y="842"/>
                  </a:lnTo>
                  <a:cubicBezTo>
                    <a:pt x="0" y="1601"/>
                    <a:pt x="560" y="2216"/>
                    <a:pt x="1245" y="2216"/>
                  </a:cubicBezTo>
                  <a:lnTo>
                    <a:pt x="1726" y="2216"/>
                  </a:lnTo>
                  <a:cubicBezTo>
                    <a:pt x="2415" y="2216"/>
                    <a:pt x="2975" y="1601"/>
                    <a:pt x="2975" y="842"/>
                  </a:cubicBezTo>
                  <a:lnTo>
                    <a:pt x="2975" y="109"/>
                  </a:lnTo>
                  <a:cubicBezTo>
                    <a:pt x="2975" y="49"/>
                    <a:pt x="2923" y="1"/>
                    <a:pt x="2862" y="1"/>
                  </a:cubicBezTo>
                  <a:cubicBezTo>
                    <a:pt x="2801" y="1"/>
                    <a:pt x="2754" y="49"/>
                    <a:pt x="2754" y="109"/>
                  </a:cubicBezTo>
                  <a:lnTo>
                    <a:pt x="2754" y="842"/>
                  </a:lnTo>
                  <a:cubicBezTo>
                    <a:pt x="2754" y="1479"/>
                    <a:pt x="2294" y="2000"/>
                    <a:pt x="1726" y="2000"/>
                  </a:cubicBezTo>
                  <a:lnTo>
                    <a:pt x="1245" y="2000"/>
                  </a:lnTo>
                  <a:cubicBezTo>
                    <a:pt x="677" y="2000"/>
                    <a:pt x="217" y="1479"/>
                    <a:pt x="217" y="842"/>
                  </a:cubicBezTo>
                  <a:lnTo>
                    <a:pt x="217" y="109"/>
                  </a:lnTo>
                  <a:cubicBezTo>
                    <a:pt x="217" y="49"/>
                    <a:pt x="169" y="1"/>
                    <a:pt x="109" y="1"/>
                  </a:cubicBezTo>
                  <a:close/>
                </a:path>
              </a:pathLst>
            </a:custGeom>
            <a:solidFill>
              <a:srgbClr val="9E2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27;p15">
              <a:extLst>
                <a:ext uri="{FF2B5EF4-FFF2-40B4-BE49-F238E27FC236}">
                  <a16:creationId xmlns:a16="http://schemas.microsoft.com/office/drawing/2014/main" id="{21856A70-4D71-47A3-A26C-ADDB28C4041C}"/>
                </a:ext>
              </a:extLst>
            </p:cNvPr>
            <p:cNvSpPr/>
            <p:nvPr/>
          </p:nvSpPr>
          <p:spPr>
            <a:xfrm>
              <a:off x="2365911" y="3665111"/>
              <a:ext cx="525029" cy="354328"/>
            </a:xfrm>
            <a:custGeom>
              <a:avLst/>
              <a:gdLst/>
              <a:ahLst/>
              <a:cxnLst/>
              <a:rect l="l" t="t" r="r" b="b"/>
              <a:pathLst>
                <a:path w="2962" h="1999" extrusionOk="0">
                  <a:moveTo>
                    <a:pt x="105" y="0"/>
                  </a:moveTo>
                  <a:cubicBezTo>
                    <a:pt x="48" y="0"/>
                    <a:pt x="1" y="48"/>
                    <a:pt x="1" y="104"/>
                  </a:cubicBezTo>
                  <a:lnTo>
                    <a:pt x="1" y="759"/>
                  </a:lnTo>
                  <a:cubicBezTo>
                    <a:pt x="1" y="1444"/>
                    <a:pt x="556" y="1999"/>
                    <a:pt x="1241" y="1999"/>
                  </a:cubicBezTo>
                  <a:lnTo>
                    <a:pt x="1722" y="1999"/>
                  </a:lnTo>
                  <a:cubicBezTo>
                    <a:pt x="2407" y="1999"/>
                    <a:pt x="2962" y="1444"/>
                    <a:pt x="2962" y="759"/>
                  </a:cubicBezTo>
                  <a:lnTo>
                    <a:pt x="2962" y="104"/>
                  </a:lnTo>
                  <a:cubicBezTo>
                    <a:pt x="2962" y="48"/>
                    <a:pt x="2919" y="0"/>
                    <a:pt x="2858" y="0"/>
                  </a:cubicBezTo>
                  <a:cubicBezTo>
                    <a:pt x="2802" y="0"/>
                    <a:pt x="2754" y="48"/>
                    <a:pt x="2754" y="104"/>
                  </a:cubicBezTo>
                  <a:lnTo>
                    <a:pt x="2754" y="759"/>
                  </a:lnTo>
                  <a:cubicBezTo>
                    <a:pt x="2754" y="1331"/>
                    <a:pt x="2294" y="1795"/>
                    <a:pt x="1722" y="1795"/>
                  </a:cubicBezTo>
                  <a:lnTo>
                    <a:pt x="1241" y="1795"/>
                  </a:lnTo>
                  <a:cubicBezTo>
                    <a:pt x="673" y="1795"/>
                    <a:pt x="209" y="1331"/>
                    <a:pt x="209" y="759"/>
                  </a:cubicBezTo>
                  <a:lnTo>
                    <a:pt x="209" y="104"/>
                  </a:lnTo>
                  <a:cubicBezTo>
                    <a:pt x="209" y="48"/>
                    <a:pt x="161" y="0"/>
                    <a:pt x="10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28;p15">
              <a:extLst>
                <a:ext uri="{FF2B5EF4-FFF2-40B4-BE49-F238E27FC236}">
                  <a16:creationId xmlns:a16="http://schemas.microsoft.com/office/drawing/2014/main" id="{87562B7E-7574-4695-9C42-43F8EBEB607C}"/>
                </a:ext>
              </a:extLst>
            </p:cNvPr>
            <p:cNvSpPr/>
            <p:nvPr/>
          </p:nvSpPr>
          <p:spPr>
            <a:xfrm>
              <a:off x="2840953" y="4158230"/>
              <a:ext cx="571825" cy="381802"/>
            </a:xfrm>
            <a:custGeom>
              <a:avLst/>
              <a:gdLst/>
              <a:ahLst/>
              <a:cxnLst/>
              <a:rect l="l" t="t" r="r" b="b"/>
              <a:pathLst>
                <a:path w="3226" h="2154" extrusionOk="0">
                  <a:moveTo>
                    <a:pt x="2890" y="0"/>
                  </a:moveTo>
                  <a:cubicBezTo>
                    <a:pt x="2885" y="0"/>
                    <a:pt x="2880" y="1"/>
                    <a:pt x="2875" y="2"/>
                  </a:cubicBezTo>
                  <a:lnTo>
                    <a:pt x="91" y="422"/>
                  </a:lnTo>
                  <a:cubicBezTo>
                    <a:pt x="35" y="431"/>
                    <a:pt x="0" y="479"/>
                    <a:pt x="9" y="531"/>
                  </a:cubicBezTo>
                  <a:lnTo>
                    <a:pt x="239" y="2070"/>
                  </a:lnTo>
                  <a:cubicBezTo>
                    <a:pt x="246" y="2120"/>
                    <a:pt x="289" y="2154"/>
                    <a:pt x="335" y="2154"/>
                  </a:cubicBezTo>
                  <a:cubicBezTo>
                    <a:pt x="341" y="2154"/>
                    <a:pt x="346" y="2153"/>
                    <a:pt x="351" y="2152"/>
                  </a:cubicBezTo>
                  <a:lnTo>
                    <a:pt x="3135" y="1732"/>
                  </a:lnTo>
                  <a:cubicBezTo>
                    <a:pt x="3191" y="1723"/>
                    <a:pt x="3226" y="1675"/>
                    <a:pt x="3217" y="1623"/>
                  </a:cubicBezTo>
                  <a:lnTo>
                    <a:pt x="2988" y="84"/>
                  </a:lnTo>
                  <a:cubicBezTo>
                    <a:pt x="2980" y="37"/>
                    <a:pt x="2940" y="0"/>
                    <a:pt x="28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29;p15">
              <a:extLst>
                <a:ext uri="{FF2B5EF4-FFF2-40B4-BE49-F238E27FC236}">
                  <a16:creationId xmlns:a16="http://schemas.microsoft.com/office/drawing/2014/main" id="{1C555A75-D75D-4AA6-8D44-BCC77459F790}"/>
                </a:ext>
              </a:extLst>
            </p:cNvPr>
            <p:cNvSpPr/>
            <p:nvPr/>
          </p:nvSpPr>
          <p:spPr>
            <a:xfrm>
              <a:off x="2846270" y="4197581"/>
              <a:ext cx="537437" cy="144638"/>
            </a:xfrm>
            <a:custGeom>
              <a:avLst/>
              <a:gdLst/>
              <a:ahLst/>
              <a:cxnLst/>
              <a:rect l="l" t="t" r="r" b="b"/>
              <a:pathLst>
                <a:path w="3032" h="816" extrusionOk="0">
                  <a:moveTo>
                    <a:pt x="2979" y="1"/>
                  </a:moveTo>
                  <a:lnTo>
                    <a:pt x="1" y="447"/>
                  </a:lnTo>
                  <a:lnTo>
                    <a:pt x="53" y="816"/>
                  </a:lnTo>
                  <a:lnTo>
                    <a:pt x="3031" y="365"/>
                  </a:lnTo>
                  <a:lnTo>
                    <a:pt x="2979" y="1"/>
                  </a:lnTo>
                  <a:close/>
                </a:path>
              </a:pathLst>
            </a:custGeom>
            <a:solidFill>
              <a:srgbClr val="4B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30;p15">
              <a:extLst>
                <a:ext uri="{FF2B5EF4-FFF2-40B4-BE49-F238E27FC236}">
                  <a16:creationId xmlns:a16="http://schemas.microsoft.com/office/drawing/2014/main" id="{DFA8586C-9461-45F7-AF0A-280405483C0B}"/>
                </a:ext>
              </a:extLst>
            </p:cNvPr>
            <p:cNvSpPr/>
            <p:nvPr/>
          </p:nvSpPr>
          <p:spPr>
            <a:xfrm>
              <a:off x="3290469" y="4381393"/>
              <a:ext cx="72497" cy="70724"/>
            </a:xfrm>
            <a:custGeom>
              <a:avLst/>
              <a:gdLst/>
              <a:ahLst/>
              <a:cxnLst/>
              <a:rect l="l" t="t" r="r" b="b"/>
              <a:pathLst>
                <a:path w="409" h="399" extrusionOk="0">
                  <a:moveTo>
                    <a:pt x="356" y="0"/>
                  </a:moveTo>
                  <a:lnTo>
                    <a:pt x="1" y="56"/>
                  </a:lnTo>
                  <a:lnTo>
                    <a:pt x="53" y="399"/>
                  </a:lnTo>
                  <a:lnTo>
                    <a:pt x="408" y="343"/>
                  </a:lnTo>
                  <a:lnTo>
                    <a:pt x="3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131;p15">
              <a:extLst>
                <a:ext uri="{FF2B5EF4-FFF2-40B4-BE49-F238E27FC236}">
                  <a16:creationId xmlns:a16="http://schemas.microsoft.com/office/drawing/2014/main" id="{1A1541D2-D6FD-47F7-84E9-61C1B0B5BED7}"/>
                </a:ext>
              </a:extLst>
            </p:cNvPr>
            <p:cNvSpPr/>
            <p:nvPr/>
          </p:nvSpPr>
          <p:spPr>
            <a:xfrm>
              <a:off x="2905473" y="4395219"/>
              <a:ext cx="367450" cy="114682"/>
            </a:xfrm>
            <a:custGeom>
              <a:avLst/>
              <a:gdLst/>
              <a:ahLst/>
              <a:cxnLst/>
              <a:rect l="l" t="t" r="r" b="b"/>
              <a:pathLst>
                <a:path w="2073" h="647" extrusionOk="0">
                  <a:moveTo>
                    <a:pt x="2021" y="0"/>
                  </a:moveTo>
                  <a:lnTo>
                    <a:pt x="0" y="304"/>
                  </a:lnTo>
                  <a:lnTo>
                    <a:pt x="52" y="646"/>
                  </a:lnTo>
                  <a:lnTo>
                    <a:pt x="2073" y="343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53745D74-C068-410A-A5C3-BF354F70306D}"/>
              </a:ext>
            </a:extLst>
          </p:cNvPr>
          <p:cNvGrpSpPr/>
          <p:nvPr/>
        </p:nvGrpSpPr>
        <p:grpSpPr>
          <a:xfrm>
            <a:off x="4486275" y="51824"/>
            <a:ext cx="1255306" cy="1204809"/>
            <a:chOff x="6804063" y="2547243"/>
            <a:chExt cx="1035971" cy="994297"/>
          </a:xfrm>
        </p:grpSpPr>
        <p:sp>
          <p:nvSpPr>
            <p:cNvPr id="77" name="Google Shape;315;p17">
              <a:extLst>
                <a:ext uri="{FF2B5EF4-FFF2-40B4-BE49-F238E27FC236}">
                  <a16:creationId xmlns:a16="http://schemas.microsoft.com/office/drawing/2014/main" id="{57D6C0B2-70E6-47AB-8FE0-03ACCB919833}"/>
                </a:ext>
              </a:extLst>
            </p:cNvPr>
            <p:cNvSpPr/>
            <p:nvPr/>
          </p:nvSpPr>
          <p:spPr>
            <a:xfrm>
              <a:off x="6804063" y="2547243"/>
              <a:ext cx="1035971" cy="774452"/>
            </a:xfrm>
            <a:custGeom>
              <a:avLst/>
              <a:gdLst/>
              <a:ahLst/>
              <a:cxnLst/>
              <a:rect l="l" t="t" r="r" b="b"/>
              <a:pathLst>
                <a:path w="5819" h="4350" extrusionOk="0">
                  <a:moveTo>
                    <a:pt x="165" y="2021"/>
                  </a:moveTo>
                  <a:lnTo>
                    <a:pt x="438" y="3625"/>
                  </a:lnTo>
                  <a:cubicBezTo>
                    <a:pt x="443" y="3634"/>
                    <a:pt x="508" y="4232"/>
                    <a:pt x="863" y="4206"/>
                  </a:cubicBezTo>
                  <a:cubicBezTo>
                    <a:pt x="1288" y="4171"/>
                    <a:pt x="3551" y="4171"/>
                    <a:pt x="3647" y="4171"/>
                  </a:cubicBezTo>
                  <a:cubicBezTo>
                    <a:pt x="3668" y="4171"/>
                    <a:pt x="4128" y="4193"/>
                    <a:pt x="4254" y="3760"/>
                  </a:cubicBezTo>
                  <a:cubicBezTo>
                    <a:pt x="4345" y="3434"/>
                    <a:pt x="4488" y="2138"/>
                    <a:pt x="4570" y="1297"/>
                  </a:cubicBezTo>
                  <a:close/>
                  <a:moveTo>
                    <a:pt x="833" y="4349"/>
                  </a:moveTo>
                  <a:cubicBezTo>
                    <a:pt x="378" y="4349"/>
                    <a:pt x="299" y="3673"/>
                    <a:pt x="295" y="3643"/>
                  </a:cubicBezTo>
                  <a:lnTo>
                    <a:pt x="0" y="1904"/>
                  </a:lnTo>
                  <a:lnTo>
                    <a:pt x="4588" y="1149"/>
                  </a:lnTo>
                  <a:cubicBezTo>
                    <a:pt x="4622" y="807"/>
                    <a:pt x="4644" y="573"/>
                    <a:pt x="4644" y="564"/>
                  </a:cubicBezTo>
                  <a:lnTo>
                    <a:pt x="4644" y="555"/>
                  </a:lnTo>
                  <a:cubicBezTo>
                    <a:pt x="4683" y="365"/>
                    <a:pt x="4865" y="1"/>
                    <a:pt x="5251" y="1"/>
                  </a:cubicBezTo>
                  <a:lnTo>
                    <a:pt x="5819" y="1"/>
                  </a:lnTo>
                  <a:lnTo>
                    <a:pt x="5819" y="148"/>
                  </a:lnTo>
                  <a:lnTo>
                    <a:pt x="5251" y="148"/>
                  </a:lnTo>
                  <a:cubicBezTo>
                    <a:pt x="4900" y="148"/>
                    <a:pt x="4796" y="542"/>
                    <a:pt x="4787" y="586"/>
                  </a:cubicBezTo>
                  <a:cubicBezTo>
                    <a:pt x="4770" y="751"/>
                    <a:pt x="4531" y="3304"/>
                    <a:pt x="4392" y="3799"/>
                  </a:cubicBezTo>
                  <a:cubicBezTo>
                    <a:pt x="4236" y="4345"/>
                    <a:pt x="3647" y="4315"/>
                    <a:pt x="3642" y="4315"/>
                  </a:cubicBezTo>
                  <a:cubicBezTo>
                    <a:pt x="3621" y="4315"/>
                    <a:pt x="1292" y="4315"/>
                    <a:pt x="872" y="4349"/>
                  </a:cubicBezTo>
                  <a:cubicBezTo>
                    <a:pt x="859" y="4349"/>
                    <a:pt x="846" y="4349"/>
                    <a:pt x="833" y="434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316;p17">
              <a:extLst>
                <a:ext uri="{FF2B5EF4-FFF2-40B4-BE49-F238E27FC236}">
                  <a16:creationId xmlns:a16="http://schemas.microsoft.com/office/drawing/2014/main" id="{41F9932B-DD37-46D2-BE21-DDD3A9382A76}"/>
                </a:ext>
              </a:extLst>
            </p:cNvPr>
            <p:cNvSpPr/>
            <p:nvPr/>
          </p:nvSpPr>
          <p:spPr>
            <a:xfrm>
              <a:off x="7408484" y="2788829"/>
              <a:ext cx="25637" cy="507400"/>
            </a:xfrm>
            <a:custGeom>
              <a:avLst/>
              <a:gdLst/>
              <a:ahLst/>
              <a:cxnLst/>
              <a:rect l="l" t="t" r="r" b="b"/>
              <a:pathLst>
                <a:path w="144" h="2850" extrusionOk="0">
                  <a:moveTo>
                    <a:pt x="143" y="2849"/>
                  </a:moveTo>
                  <a:lnTo>
                    <a:pt x="0" y="2849"/>
                  </a:lnTo>
                  <a:lnTo>
                    <a:pt x="0" y="1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317;p17">
              <a:extLst>
                <a:ext uri="{FF2B5EF4-FFF2-40B4-BE49-F238E27FC236}">
                  <a16:creationId xmlns:a16="http://schemas.microsoft.com/office/drawing/2014/main" id="{46E3DF8C-BA6D-4D8C-BF46-86D9229ED673}"/>
                </a:ext>
              </a:extLst>
            </p:cNvPr>
            <p:cNvSpPr/>
            <p:nvPr/>
          </p:nvSpPr>
          <p:spPr>
            <a:xfrm>
              <a:off x="7205349" y="2826749"/>
              <a:ext cx="25637" cy="469478"/>
            </a:xfrm>
            <a:custGeom>
              <a:avLst/>
              <a:gdLst/>
              <a:ahLst/>
              <a:cxnLst/>
              <a:rect l="l" t="t" r="r" b="b"/>
              <a:pathLst>
                <a:path w="144" h="2637" extrusionOk="0">
                  <a:moveTo>
                    <a:pt x="144" y="2636"/>
                  </a:moveTo>
                  <a:lnTo>
                    <a:pt x="1" y="2636"/>
                  </a:lnTo>
                  <a:lnTo>
                    <a:pt x="1" y="0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318;p17">
              <a:extLst>
                <a:ext uri="{FF2B5EF4-FFF2-40B4-BE49-F238E27FC236}">
                  <a16:creationId xmlns:a16="http://schemas.microsoft.com/office/drawing/2014/main" id="{56C65174-1332-4FDC-BFB5-6D268AEBB8B2}"/>
                </a:ext>
              </a:extLst>
            </p:cNvPr>
            <p:cNvSpPr/>
            <p:nvPr/>
          </p:nvSpPr>
          <p:spPr>
            <a:xfrm>
              <a:off x="7002391" y="2852207"/>
              <a:ext cx="26527" cy="456304"/>
            </a:xfrm>
            <a:custGeom>
              <a:avLst/>
              <a:gdLst/>
              <a:ahLst/>
              <a:cxnLst/>
              <a:rect l="l" t="t" r="r" b="b"/>
              <a:pathLst>
                <a:path w="149" h="2563" extrusionOk="0">
                  <a:moveTo>
                    <a:pt x="148" y="2563"/>
                  </a:moveTo>
                  <a:lnTo>
                    <a:pt x="1" y="2563"/>
                  </a:lnTo>
                  <a:lnTo>
                    <a:pt x="1" y="0"/>
                  </a:lnTo>
                  <a:lnTo>
                    <a:pt x="1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1" name="Google Shape;319;p17">
              <a:extLst>
                <a:ext uri="{FF2B5EF4-FFF2-40B4-BE49-F238E27FC236}">
                  <a16:creationId xmlns:a16="http://schemas.microsoft.com/office/drawing/2014/main" id="{26DF9B83-E94D-4C79-A6FF-236626B2F7CC}"/>
                </a:ext>
              </a:extLst>
            </p:cNvPr>
            <p:cNvSpPr/>
            <p:nvPr/>
          </p:nvSpPr>
          <p:spPr>
            <a:xfrm>
              <a:off x="6923701" y="3295145"/>
              <a:ext cx="599079" cy="154534"/>
            </a:xfrm>
            <a:custGeom>
              <a:avLst/>
              <a:gdLst/>
              <a:ahLst/>
              <a:cxnLst/>
              <a:rect l="l" t="t" r="r" b="b"/>
              <a:pathLst>
                <a:path w="3365" h="868" extrusionOk="0">
                  <a:moveTo>
                    <a:pt x="2927" y="868"/>
                  </a:moveTo>
                  <a:lnTo>
                    <a:pt x="0" y="868"/>
                  </a:lnTo>
                  <a:lnTo>
                    <a:pt x="0" y="725"/>
                  </a:lnTo>
                  <a:lnTo>
                    <a:pt x="2927" y="725"/>
                  </a:lnTo>
                  <a:cubicBezTo>
                    <a:pt x="3139" y="725"/>
                    <a:pt x="3209" y="473"/>
                    <a:pt x="3222" y="426"/>
                  </a:cubicBezTo>
                  <a:lnTo>
                    <a:pt x="3204" y="9"/>
                  </a:lnTo>
                  <a:lnTo>
                    <a:pt x="3348" y="1"/>
                  </a:lnTo>
                  <a:lnTo>
                    <a:pt x="3365" y="439"/>
                  </a:lnTo>
                  <a:lnTo>
                    <a:pt x="3365" y="447"/>
                  </a:lnTo>
                  <a:cubicBezTo>
                    <a:pt x="3335" y="595"/>
                    <a:pt x="3209" y="868"/>
                    <a:pt x="2927" y="86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320;p17">
              <a:extLst>
                <a:ext uri="{FF2B5EF4-FFF2-40B4-BE49-F238E27FC236}">
                  <a16:creationId xmlns:a16="http://schemas.microsoft.com/office/drawing/2014/main" id="{2DFE6301-3F42-471F-8B57-9E9656004C9A}"/>
                </a:ext>
              </a:extLst>
            </p:cNvPr>
            <p:cNvSpPr/>
            <p:nvPr/>
          </p:nvSpPr>
          <p:spPr>
            <a:xfrm>
              <a:off x="6982274" y="3449496"/>
              <a:ext cx="92043" cy="92044"/>
            </a:xfrm>
            <a:custGeom>
              <a:avLst/>
              <a:gdLst/>
              <a:ahLst/>
              <a:cxnLst/>
              <a:rect l="l" t="t" r="r" b="b"/>
              <a:pathLst>
                <a:path w="517" h="517" extrusionOk="0">
                  <a:moveTo>
                    <a:pt x="517" y="261"/>
                  </a:moveTo>
                  <a:cubicBezTo>
                    <a:pt x="517" y="404"/>
                    <a:pt x="400" y="517"/>
                    <a:pt x="257" y="517"/>
                  </a:cubicBezTo>
                  <a:cubicBezTo>
                    <a:pt x="114" y="517"/>
                    <a:pt x="1" y="404"/>
                    <a:pt x="1" y="261"/>
                  </a:cubicBezTo>
                  <a:cubicBezTo>
                    <a:pt x="1" y="118"/>
                    <a:pt x="114" y="1"/>
                    <a:pt x="257" y="1"/>
                  </a:cubicBezTo>
                  <a:cubicBezTo>
                    <a:pt x="400" y="1"/>
                    <a:pt x="517" y="118"/>
                    <a:pt x="517" y="26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321;p17">
              <a:extLst>
                <a:ext uri="{FF2B5EF4-FFF2-40B4-BE49-F238E27FC236}">
                  <a16:creationId xmlns:a16="http://schemas.microsoft.com/office/drawing/2014/main" id="{1B4E1764-1F2A-497E-AE05-C52CE975CE1D}"/>
                </a:ext>
              </a:extLst>
            </p:cNvPr>
            <p:cNvSpPr/>
            <p:nvPr/>
          </p:nvSpPr>
          <p:spPr>
            <a:xfrm>
              <a:off x="7331218" y="3449496"/>
              <a:ext cx="92043" cy="92044"/>
            </a:xfrm>
            <a:custGeom>
              <a:avLst/>
              <a:gdLst/>
              <a:ahLst/>
              <a:cxnLst/>
              <a:rect l="l" t="t" r="r" b="b"/>
              <a:pathLst>
                <a:path w="517" h="517" extrusionOk="0">
                  <a:moveTo>
                    <a:pt x="517" y="261"/>
                  </a:moveTo>
                  <a:cubicBezTo>
                    <a:pt x="517" y="404"/>
                    <a:pt x="400" y="517"/>
                    <a:pt x="256" y="517"/>
                  </a:cubicBezTo>
                  <a:cubicBezTo>
                    <a:pt x="113" y="517"/>
                    <a:pt x="1" y="404"/>
                    <a:pt x="1" y="261"/>
                  </a:cubicBezTo>
                  <a:cubicBezTo>
                    <a:pt x="1" y="118"/>
                    <a:pt x="113" y="1"/>
                    <a:pt x="256" y="1"/>
                  </a:cubicBezTo>
                  <a:cubicBezTo>
                    <a:pt x="400" y="1"/>
                    <a:pt x="517" y="118"/>
                    <a:pt x="517" y="26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534601183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681;p19">
            <a:extLst>
              <a:ext uri="{FF2B5EF4-FFF2-40B4-BE49-F238E27FC236}">
                <a16:creationId xmlns:a16="http://schemas.microsoft.com/office/drawing/2014/main" id="{E72613E9-FC20-419C-87B9-36E914424FF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966487"/>
            <a:ext cx="8972550" cy="18770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 dirty="0">
                <a:solidFill>
                  <a:srgbClr val="FF6D2F"/>
                </a:solidFill>
                <a:latin typeface="iCielBC Cubano Normal" panose="00000500000000000000" pitchFamily="50" charset="0"/>
              </a:rPr>
              <a:t>Thank you</a:t>
            </a:r>
            <a:br>
              <a:rPr lang="en" sz="3600" dirty="0">
                <a:solidFill>
                  <a:srgbClr val="FF6D2F"/>
                </a:solidFill>
                <a:latin typeface="iCielBC Cubano Normal" panose="00000500000000000000" pitchFamily="50" charset="0"/>
              </a:rPr>
            </a:br>
            <a:r>
              <a:rPr lang="en" sz="3600" dirty="0">
                <a:solidFill>
                  <a:srgbClr val="FF6D2F"/>
                </a:solidFill>
                <a:latin typeface="iCielBC Cubano Normal" panose="00000500000000000000" pitchFamily="50" charset="0"/>
              </a:rPr>
              <a:t>website kinh doanh giày và phụ kiện</a:t>
            </a:r>
            <a:endParaRPr sz="3600" dirty="0">
              <a:solidFill>
                <a:srgbClr val="FF6D2F"/>
              </a:solidFill>
              <a:latin typeface="iCielBC Cubano Normal" panose="00000500000000000000" pitchFamily="50" charset="0"/>
            </a:endParaRPr>
          </a:p>
        </p:txBody>
      </p:sp>
      <p:grpSp>
        <p:nvGrpSpPr>
          <p:cNvPr id="6" name="Google Shape;60;p15">
            <a:extLst>
              <a:ext uri="{FF2B5EF4-FFF2-40B4-BE49-F238E27FC236}">
                <a16:creationId xmlns:a16="http://schemas.microsoft.com/office/drawing/2014/main" id="{72DDBA9A-9E3A-4476-AACB-39A50BA2443A}"/>
              </a:ext>
            </a:extLst>
          </p:cNvPr>
          <p:cNvGrpSpPr/>
          <p:nvPr/>
        </p:nvGrpSpPr>
        <p:grpSpPr>
          <a:xfrm>
            <a:off x="30790" y="2895600"/>
            <a:ext cx="2293310" cy="2150900"/>
            <a:chOff x="304800" y="1245775"/>
            <a:chExt cx="3603061" cy="3484627"/>
          </a:xfrm>
        </p:grpSpPr>
        <p:sp>
          <p:nvSpPr>
            <p:cNvPr id="7" name="Google Shape;61;p15">
              <a:extLst>
                <a:ext uri="{FF2B5EF4-FFF2-40B4-BE49-F238E27FC236}">
                  <a16:creationId xmlns:a16="http://schemas.microsoft.com/office/drawing/2014/main" id="{70E47E0D-4774-46F8-91F1-8B9C846B62BB}"/>
                </a:ext>
              </a:extLst>
            </p:cNvPr>
            <p:cNvSpPr/>
            <p:nvPr/>
          </p:nvSpPr>
          <p:spPr>
            <a:xfrm>
              <a:off x="2856196" y="2873496"/>
              <a:ext cx="291584" cy="384461"/>
            </a:xfrm>
            <a:custGeom>
              <a:avLst/>
              <a:gdLst/>
              <a:ahLst/>
              <a:cxnLst/>
              <a:rect l="l" t="t" r="r" b="b"/>
              <a:pathLst>
                <a:path w="1645" h="2169" extrusionOk="0">
                  <a:moveTo>
                    <a:pt x="963" y="2168"/>
                  </a:moveTo>
                  <a:cubicBezTo>
                    <a:pt x="963" y="2168"/>
                    <a:pt x="196" y="1964"/>
                    <a:pt x="96" y="1262"/>
                  </a:cubicBezTo>
                  <a:cubicBezTo>
                    <a:pt x="1" y="560"/>
                    <a:pt x="239" y="52"/>
                    <a:pt x="291" y="26"/>
                  </a:cubicBezTo>
                  <a:cubicBezTo>
                    <a:pt x="343" y="0"/>
                    <a:pt x="1644" y="1297"/>
                    <a:pt x="963" y="2168"/>
                  </a:cubicBezTo>
                  <a:close/>
                </a:path>
              </a:pathLst>
            </a:custGeom>
            <a:solidFill>
              <a:srgbClr val="72B8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62;p15">
              <a:extLst>
                <a:ext uri="{FF2B5EF4-FFF2-40B4-BE49-F238E27FC236}">
                  <a16:creationId xmlns:a16="http://schemas.microsoft.com/office/drawing/2014/main" id="{FD05DCC7-15BB-4D12-9AC6-266AFB2ED372}"/>
                </a:ext>
              </a:extLst>
            </p:cNvPr>
            <p:cNvSpPr/>
            <p:nvPr/>
          </p:nvSpPr>
          <p:spPr>
            <a:xfrm>
              <a:off x="3197411" y="2806671"/>
              <a:ext cx="384466" cy="211462"/>
            </a:xfrm>
            <a:custGeom>
              <a:avLst/>
              <a:gdLst/>
              <a:ahLst/>
              <a:cxnLst/>
              <a:rect l="l" t="t" r="r" b="b"/>
              <a:pathLst>
                <a:path w="2169" h="1193" extrusionOk="0">
                  <a:moveTo>
                    <a:pt x="1" y="898"/>
                  </a:moveTo>
                  <a:cubicBezTo>
                    <a:pt x="1" y="898"/>
                    <a:pt x="313" y="165"/>
                    <a:pt x="1016" y="83"/>
                  </a:cubicBezTo>
                  <a:cubicBezTo>
                    <a:pt x="1722" y="0"/>
                    <a:pt x="2130" y="217"/>
                    <a:pt x="2156" y="269"/>
                  </a:cubicBezTo>
                  <a:cubicBezTo>
                    <a:pt x="2169" y="299"/>
                    <a:pt x="1852" y="794"/>
                    <a:pt x="1315" y="1023"/>
                  </a:cubicBezTo>
                  <a:cubicBezTo>
                    <a:pt x="924" y="1188"/>
                    <a:pt x="356" y="1192"/>
                    <a:pt x="1" y="89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63;p15">
              <a:extLst>
                <a:ext uri="{FF2B5EF4-FFF2-40B4-BE49-F238E27FC236}">
                  <a16:creationId xmlns:a16="http://schemas.microsoft.com/office/drawing/2014/main" id="{48484ABB-DBE5-4828-A66C-C8ACD1520229}"/>
                </a:ext>
              </a:extLst>
            </p:cNvPr>
            <p:cNvSpPr/>
            <p:nvPr/>
          </p:nvSpPr>
          <p:spPr>
            <a:xfrm>
              <a:off x="2990732" y="2585281"/>
              <a:ext cx="302220" cy="373648"/>
            </a:xfrm>
            <a:custGeom>
              <a:avLst/>
              <a:gdLst/>
              <a:ahLst/>
              <a:cxnLst/>
              <a:rect l="l" t="t" r="r" b="b"/>
              <a:pathLst>
                <a:path w="1705" h="2108" extrusionOk="0">
                  <a:moveTo>
                    <a:pt x="1093" y="2108"/>
                  </a:moveTo>
                  <a:cubicBezTo>
                    <a:pt x="1093" y="2108"/>
                    <a:pt x="313" y="1969"/>
                    <a:pt x="157" y="1275"/>
                  </a:cubicBezTo>
                  <a:cubicBezTo>
                    <a:pt x="1" y="581"/>
                    <a:pt x="200" y="61"/>
                    <a:pt x="252" y="31"/>
                  </a:cubicBezTo>
                  <a:cubicBezTo>
                    <a:pt x="300" y="0"/>
                    <a:pt x="1705" y="1188"/>
                    <a:pt x="1093" y="2108"/>
                  </a:cubicBezTo>
                  <a:close/>
                </a:path>
              </a:pathLst>
            </a:custGeom>
            <a:solidFill>
              <a:srgbClr val="72B8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64;p15">
              <a:extLst>
                <a:ext uri="{FF2B5EF4-FFF2-40B4-BE49-F238E27FC236}">
                  <a16:creationId xmlns:a16="http://schemas.microsoft.com/office/drawing/2014/main" id="{472F56A4-4AB4-4115-AB77-A0B363D2E4F6}"/>
                </a:ext>
              </a:extLst>
            </p:cNvPr>
            <p:cNvSpPr/>
            <p:nvPr/>
          </p:nvSpPr>
          <p:spPr>
            <a:xfrm>
              <a:off x="3022993" y="3137072"/>
              <a:ext cx="395988" cy="195332"/>
            </a:xfrm>
            <a:custGeom>
              <a:avLst/>
              <a:gdLst/>
              <a:ahLst/>
              <a:cxnLst/>
              <a:rect l="l" t="t" r="r" b="b"/>
              <a:pathLst>
                <a:path w="2234" h="1102" extrusionOk="0">
                  <a:moveTo>
                    <a:pt x="1" y="677"/>
                  </a:moveTo>
                  <a:cubicBezTo>
                    <a:pt x="1" y="677"/>
                    <a:pt x="417" y="1"/>
                    <a:pt x="1128" y="22"/>
                  </a:cubicBezTo>
                  <a:cubicBezTo>
                    <a:pt x="1835" y="44"/>
                    <a:pt x="2208" y="326"/>
                    <a:pt x="2225" y="382"/>
                  </a:cubicBezTo>
                  <a:cubicBezTo>
                    <a:pt x="2234" y="412"/>
                    <a:pt x="1848" y="850"/>
                    <a:pt x="1280" y="998"/>
                  </a:cubicBezTo>
                  <a:cubicBezTo>
                    <a:pt x="868" y="1102"/>
                    <a:pt x="309" y="1019"/>
                    <a:pt x="1" y="67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65;p15">
              <a:extLst>
                <a:ext uri="{FF2B5EF4-FFF2-40B4-BE49-F238E27FC236}">
                  <a16:creationId xmlns:a16="http://schemas.microsoft.com/office/drawing/2014/main" id="{91249CDA-1E4E-4D99-9ED1-16F2D80B1AE9}"/>
                </a:ext>
              </a:extLst>
            </p:cNvPr>
            <p:cNvSpPr/>
            <p:nvPr/>
          </p:nvSpPr>
          <p:spPr>
            <a:xfrm>
              <a:off x="3366511" y="2440110"/>
              <a:ext cx="384466" cy="211462"/>
            </a:xfrm>
            <a:custGeom>
              <a:avLst/>
              <a:gdLst/>
              <a:ahLst/>
              <a:cxnLst/>
              <a:rect l="l" t="t" r="r" b="b"/>
              <a:pathLst>
                <a:path w="2169" h="1193" extrusionOk="0">
                  <a:moveTo>
                    <a:pt x="1" y="898"/>
                  </a:moveTo>
                  <a:cubicBezTo>
                    <a:pt x="1" y="898"/>
                    <a:pt x="313" y="165"/>
                    <a:pt x="1015" y="82"/>
                  </a:cubicBezTo>
                  <a:cubicBezTo>
                    <a:pt x="1718" y="0"/>
                    <a:pt x="2130" y="217"/>
                    <a:pt x="2156" y="269"/>
                  </a:cubicBezTo>
                  <a:cubicBezTo>
                    <a:pt x="2169" y="299"/>
                    <a:pt x="1852" y="793"/>
                    <a:pt x="1310" y="1023"/>
                  </a:cubicBezTo>
                  <a:cubicBezTo>
                    <a:pt x="924" y="1184"/>
                    <a:pt x="356" y="1192"/>
                    <a:pt x="1" y="89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66;p15">
              <a:extLst>
                <a:ext uri="{FF2B5EF4-FFF2-40B4-BE49-F238E27FC236}">
                  <a16:creationId xmlns:a16="http://schemas.microsoft.com/office/drawing/2014/main" id="{6EBDB353-55A4-4ED0-B82E-27BAEF65F018}"/>
                </a:ext>
              </a:extLst>
            </p:cNvPr>
            <p:cNvSpPr/>
            <p:nvPr/>
          </p:nvSpPr>
          <p:spPr>
            <a:xfrm>
              <a:off x="3160542" y="2218721"/>
              <a:ext cx="301511" cy="373648"/>
            </a:xfrm>
            <a:custGeom>
              <a:avLst/>
              <a:gdLst/>
              <a:ahLst/>
              <a:cxnLst/>
              <a:rect l="l" t="t" r="r" b="b"/>
              <a:pathLst>
                <a:path w="1701" h="2108" extrusionOk="0">
                  <a:moveTo>
                    <a:pt x="1089" y="2108"/>
                  </a:moveTo>
                  <a:cubicBezTo>
                    <a:pt x="1089" y="2108"/>
                    <a:pt x="309" y="1969"/>
                    <a:pt x="153" y="1275"/>
                  </a:cubicBezTo>
                  <a:cubicBezTo>
                    <a:pt x="1" y="586"/>
                    <a:pt x="196" y="57"/>
                    <a:pt x="248" y="31"/>
                  </a:cubicBezTo>
                  <a:cubicBezTo>
                    <a:pt x="296" y="0"/>
                    <a:pt x="1700" y="1188"/>
                    <a:pt x="1089" y="210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67;p15">
              <a:extLst>
                <a:ext uri="{FF2B5EF4-FFF2-40B4-BE49-F238E27FC236}">
                  <a16:creationId xmlns:a16="http://schemas.microsoft.com/office/drawing/2014/main" id="{1AEDFFD0-5E21-4880-847F-AFB04B37549E}"/>
                </a:ext>
              </a:extLst>
            </p:cNvPr>
            <p:cNvSpPr/>
            <p:nvPr/>
          </p:nvSpPr>
          <p:spPr>
            <a:xfrm>
              <a:off x="3507251" y="1951245"/>
              <a:ext cx="352206" cy="259143"/>
            </a:xfrm>
            <a:custGeom>
              <a:avLst/>
              <a:gdLst/>
              <a:ahLst/>
              <a:cxnLst/>
              <a:rect l="l" t="t" r="r" b="b"/>
              <a:pathLst>
                <a:path w="1987" h="1462" extrusionOk="0">
                  <a:moveTo>
                    <a:pt x="0" y="1254"/>
                  </a:moveTo>
                  <a:cubicBezTo>
                    <a:pt x="0" y="1254"/>
                    <a:pt x="143" y="469"/>
                    <a:pt x="811" y="235"/>
                  </a:cubicBezTo>
                  <a:cubicBezTo>
                    <a:pt x="1479" y="1"/>
                    <a:pt x="1930" y="126"/>
                    <a:pt x="1964" y="174"/>
                  </a:cubicBezTo>
                  <a:cubicBezTo>
                    <a:pt x="1986" y="200"/>
                    <a:pt x="1782" y="746"/>
                    <a:pt x="1305" y="1089"/>
                  </a:cubicBezTo>
                  <a:cubicBezTo>
                    <a:pt x="963" y="1332"/>
                    <a:pt x="412" y="1462"/>
                    <a:pt x="0" y="125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68;p15">
              <a:extLst>
                <a:ext uri="{FF2B5EF4-FFF2-40B4-BE49-F238E27FC236}">
                  <a16:creationId xmlns:a16="http://schemas.microsoft.com/office/drawing/2014/main" id="{10DA86B5-E434-41B4-BE90-E37621F8C3ED}"/>
                </a:ext>
              </a:extLst>
            </p:cNvPr>
            <p:cNvSpPr/>
            <p:nvPr/>
          </p:nvSpPr>
          <p:spPr>
            <a:xfrm>
              <a:off x="3245092" y="1835144"/>
              <a:ext cx="317641" cy="340679"/>
            </a:xfrm>
            <a:custGeom>
              <a:avLst/>
              <a:gdLst/>
              <a:ahLst/>
              <a:cxnLst/>
              <a:rect l="l" t="t" r="r" b="b"/>
              <a:pathLst>
                <a:path w="1792" h="1922" extrusionOk="0">
                  <a:moveTo>
                    <a:pt x="1397" y="1887"/>
                  </a:moveTo>
                  <a:cubicBezTo>
                    <a:pt x="1397" y="1887"/>
                    <a:pt x="603" y="1922"/>
                    <a:pt x="304" y="1280"/>
                  </a:cubicBezTo>
                  <a:cubicBezTo>
                    <a:pt x="1" y="634"/>
                    <a:pt x="83" y="79"/>
                    <a:pt x="122" y="40"/>
                  </a:cubicBezTo>
                  <a:cubicBezTo>
                    <a:pt x="166" y="1"/>
                    <a:pt x="1791" y="859"/>
                    <a:pt x="1397" y="188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69;p15">
              <a:extLst>
                <a:ext uri="{FF2B5EF4-FFF2-40B4-BE49-F238E27FC236}">
                  <a16:creationId xmlns:a16="http://schemas.microsoft.com/office/drawing/2014/main" id="{059DA4CF-F508-4EB9-9BDC-666EBF0F8CE9}"/>
                </a:ext>
              </a:extLst>
            </p:cNvPr>
            <p:cNvSpPr/>
            <p:nvPr/>
          </p:nvSpPr>
          <p:spPr>
            <a:xfrm>
              <a:off x="3436527" y="1366485"/>
              <a:ext cx="239117" cy="444372"/>
            </a:xfrm>
            <a:custGeom>
              <a:avLst/>
              <a:gdLst/>
              <a:ahLst/>
              <a:cxnLst/>
              <a:rect l="l" t="t" r="r" b="b"/>
              <a:pathLst>
                <a:path w="1349" h="2507" extrusionOk="0">
                  <a:moveTo>
                    <a:pt x="737" y="2506"/>
                  </a:moveTo>
                  <a:cubicBezTo>
                    <a:pt x="737" y="2506"/>
                    <a:pt x="0" y="2012"/>
                    <a:pt x="156" y="1236"/>
                  </a:cubicBezTo>
                  <a:cubicBezTo>
                    <a:pt x="308" y="460"/>
                    <a:pt x="746" y="13"/>
                    <a:pt x="811" y="4"/>
                  </a:cubicBezTo>
                  <a:cubicBezTo>
                    <a:pt x="850" y="0"/>
                    <a:pt x="1288" y="620"/>
                    <a:pt x="1327" y="1301"/>
                  </a:cubicBezTo>
                  <a:cubicBezTo>
                    <a:pt x="1349" y="1747"/>
                    <a:pt x="1145" y="2246"/>
                    <a:pt x="737" y="250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70;p15">
              <a:extLst>
                <a:ext uri="{FF2B5EF4-FFF2-40B4-BE49-F238E27FC236}">
                  <a16:creationId xmlns:a16="http://schemas.microsoft.com/office/drawing/2014/main" id="{07F083CC-E591-4115-8773-3E223DE69829}"/>
                </a:ext>
              </a:extLst>
            </p:cNvPr>
            <p:cNvSpPr/>
            <p:nvPr/>
          </p:nvSpPr>
          <p:spPr>
            <a:xfrm>
              <a:off x="2923908" y="1764419"/>
              <a:ext cx="657262" cy="1627887"/>
            </a:xfrm>
            <a:custGeom>
              <a:avLst/>
              <a:gdLst/>
              <a:ahLst/>
              <a:cxnLst/>
              <a:rect l="l" t="t" r="r" b="b"/>
              <a:pathLst>
                <a:path w="3708" h="9184" extrusionOk="0">
                  <a:moveTo>
                    <a:pt x="3595" y="1"/>
                  </a:moveTo>
                  <a:cubicBezTo>
                    <a:pt x="3205" y="4922"/>
                    <a:pt x="9" y="9102"/>
                    <a:pt x="0" y="9115"/>
                  </a:cubicBezTo>
                  <a:lnTo>
                    <a:pt x="91" y="9184"/>
                  </a:lnTo>
                  <a:cubicBezTo>
                    <a:pt x="100" y="9171"/>
                    <a:pt x="3313" y="4965"/>
                    <a:pt x="3707" y="14"/>
                  </a:cubicBezTo>
                  <a:lnTo>
                    <a:pt x="359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71;p15">
              <a:extLst>
                <a:ext uri="{FF2B5EF4-FFF2-40B4-BE49-F238E27FC236}">
                  <a16:creationId xmlns:a16="http://schemas.microsoft.com/office/drawing/2014/main" id="{270E574B-EFC8-4B85-B275-5CC590294C11}"/>
                </a:ext>
              </a:extLst>
            </p:cNvPr>
            <p:cNvSpPr/>
            <p:nvPr/>
          </p:nvSpPr>
          <p:spPr>
            <a:xfrm>
              <a:off x="1376124" y="2851871"/>
              <a:ext cx="292116" cy="384461"/>
            </a:xfrm>
            <a:custGeom>
              <a:avLst/>
              <a:gdLst/>
              <a:ahLst/>
              <a:cxnLst/>
              <a:rect l="l" t="t" r="r" b="b"/>
              <a:pathLst>
                <a:path w="1648" h="2169" extrusionOk="0">
                  <a:moveTo>
                    <a:pt x="685" y="2169"/>
                  </a:moveTo>
                  <a:cubicBezTo>
                    <a:pt x="685" y="2169"/>
                    <a:pt x="1448" y="1965"/>
                    <a:pt x="1548" y="1263"/>
                  </a:cubicBezTo>
                  <a:cubicBezTo>
                    <a:pt x="1648" y="565"/>
                    <a:pt x="1409" y="53"/>
                    <a:pt x="1357" y="27"/>
                  </a:cubicBezTo>
                  <a:cubicBezTo>
                    <a:pt x="1305" y="1"/>
                    <a:pt x="0" y="1302"/>
                    <a:pt x="685" y="216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72;p15">
              <a:extLst>
                <a:ext uri="{FF2B5EF4-FFF2-40B4-BE49-F238E27FC236}">
                  <a16:creationId xmlns:a16="http://schemas.microsoft.com/office/drawing/2014/main" id="{20F6DD1E-2EC1-423B-8CD0-9B6165FDF520}"/>
                </a:ext>
              </a:extLst>
            </p:cNvPr>
            <p:cNvSpPr/>
            <p:nvPr/>
          </p:nvSpPr>
          <p:spPr>
            <a:xfrm>
              <a:off x="942560" y="2785046"/>
              <a:ext cx="384466" cy="211639"/>
            </a:xfrm>
            <a:custGeom>
              <a:avLst/>
              <a:gdLst/>
              <a:ahLst/>
              <a:cxnLst/>
              <a:rect l="l" t="t" r="r" b="b"/>
              <a:pathLst>
                <a:path w="2169" h="1194" extrusionOk="0">
                  <a:moveTo>
                    <a:pt x="2169" y="903"/>
                  </a:moveTo>
                  <a:cubicBezTo>
                    <a:pt x="2169" y="903"/>
                    <a:pt x="1857" y="170"/>
                    <a:pt x="1154" y="83"/>
                  </a:cubicBezTo>
                  <a:cubicBezTo>
                    <a:pt x="448" y="1"/>
                    <a:pt x="40" y="222"/>
                    <a:pt x="14" y="274"/>
                  </a:cubicBezTo>
                  <a:cubicBezTo>
                    <a:pt x="1" y="304"/>
                    <a:pt x="317" y="794"/>
                    <a:pt x="855" y="1024"/>
                  </a:cubicBezTo>
                  <a:cubicBezTo>
                    <a:pt x="1245" y="1189"/>
                    <a:pt x="1809" y="1193"/>
                    <a:pt x="2169" y="90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73;p15">
              <a:extLst>
                <a:ext uri="{FF2B5EF4-FFF2-40B4-BE49-F238E27FC236}">
                  <a16:creationId xmlns:a16="http://schemas.microsoft.com/office/drawing/2014/main" id="{DF0BE0E6-7DF8-4607-A47B-1FBB4B22CA2F}"/>
                </a:ext>
              </a:extLst>
            </p:cNvPr>
            <p:cNvSpPr/>
            <p:nvPr/>
          </p:nvSpPr>
          <p:spPr>
            <a:xfrm>
              <a:off x="1231662" y="2563833"/>
              <a:ext cx="301333" cy="374357"/>
            </a:xfrm>
            <a:custGeom>
              <a:avLst/>
              <a:gdLst/>
              <a:ahLst/>
              <a:cxnLst/>
              <a:rect l="l" t="t" r="r" b="b"/>
              <a:pathLst>
                <a:path w="1700" h="2112" extrusionOk="0">
                  <a:moveTo>
                    <a:pt x="612" y="2112"/>
                  </a:moveTo>
                  <a:cubicBezTo>
                    <a:pt x="612" y="2112"/>
                    <a:pt x="1392" y="1969"/>
                    <a:pt x="1548" y="1279"/>
                  </a:cubicBezTo>
                  <a:cubicBezTo>
                    <a:pt x="1700" y="585"/>
                    <a:pt x="1505" y="61"/>
                    <a:pt x="1453" y="30"/>
                  </a:cubicBezTo>
                  <a:cubicBezTo>
                    <a:pt x="1405" y="0"/>
                    <a:pt x="0" y="1192"/>
                    <a:pt x="612" y="211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74;p15">
              <a:extLst>
                <a:ext uri="{FF2B5EF4-FFF2-40B4-BE49-F238E27FC236}">
                  <a16:creationId xmlns:a16="http://schemas.microsoft.com/office/drawing/2014/main" id="{07A8009E-4382-4F22-9699-775E20D16D66}"/>
                </a:ext>
              </a:extLst>
            </p:cNvPr>
            <p:cNvSpPr/>
            <p:nvPr/>
          </p:nvSpPr>
          <p:spPr>
            <a:xfrm>
              <a:off x="1105634" y="3115624"/>
              <a:ext cx="395988" cy="195332"/>
            </a:xfrm>
            <a:custGeom>
              <a:avLst/>
              <a:gdLst/>
              <a:ahLst/>
              <a:cxnLst/>
              <a:rect l="l" t="t" r="r" b="b"/>
              <a:pathLst>
                <a:path w="2234" h="1102" extrusionOk="0">
                  <a:moveTo>
                    <a:pt x="2233" y="681"/>
                  </a:moveTo>
                  <a:cubicBezTo>
                    <a:pt x="2233" y="681"/>
                    <a:pt x="1812" y="0"/>
                    <a:pt x="1106" y="22"/>
                  </a:cubicBezTo>
                  <a:cubicBezTo>
                    <a:pt x="399" y="48"/>
                    <a:pt x="26" y="325"/>
                    <a:pt x="9" y="382"/>
                  </a:cubicBezTo>
                  <a:cubicBezTo>
                    <a:pt x="0" y="416"/>
                    <a:pt x="386" y="854"/>
                    <a:pt x="954" y="997"/>
                  </a:cubicBezTo>
                  <a:cubicBezTo>
                    <a:pt x="1366" y="1101"/>
                    <a:pt x="1925" y="1023"/>
                    <a:pt x="2233" y="68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75;p15">
              <a:extLst>
                <a:ext uri="{FF2B5EF4-FFF2-40B4-BE49-F238E27FC236}">
                  <a16:creationId xmlns:a16="http://schemas.microsoft.com/office/drawing/2014/main" id="{0FECB30B-C47B-44C9-9EEA-449CCB913DA6}"/>
                </a:ext>
              </a:extLst>
            </p:cNvPr>
            <p:cNvSpPr/>
            <p:nvPr/>
          </p:nvSpPr>
          <p:spPr>
            <a:xfrm>
              <a:off x="773637" y="2418485"/>
              <a:ext cx="384289" cy="211462"/>
            </a:xfrm>
            <a:custGeom>
              <a:avLst/>
              <a:gdLst/>
              <a:ahLst/>
              <a:cxnLst/>
              <a:rect l="l" t="t" r="r" b="b"/>
              <a:pathLst>
                <a:path w="2168" h="1193" extrusionOk="0">
                  <a:moveTo>
                    <a:pt x="2168" y="902"/>
                  </a:moveTo>
                  <a:cubicBezTo>
                    <a:pt x="2168" y="902"/>
                    <a:pt x="1856" y="170"/>
                    <a:pt x="1153" y="83"/>
                  </a:cubicBezTo>
                  <a:cubicBezTo>
                    <a:pt x="447" y="1"/>
                    <a:pt x="39" y="222"/>
                    <a:pt x="13" y="274"/>
                  </a:cubicBezTo>
                  <a:cubicBezTo>
                    <a:pt x="0" y="304"/>
                    <a:pt x="317" y="798"/>
                    <a:pt x="854" y="1024"/>
                  </a:cubicBezTo>
                  <a:cubicBezTo>
                    <a:pt x="1244" y="1189"/>
                    <a:pt x="1812" y="1193"/>
                    <a:pt x="2168" y="90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76;p15">
              <a:extLst>
                <a:ext uri="{FF2B5EF4-FFF2-40B4-BE49-F238E27FC236}">
                  <a16:creationId xmlns:a16="http://schemas.microsoft.com/office/drawing/2014/main" id="{B57B5D12-F313-4B02-9F70-0B1D18B329C8}"/>
                </a:ext>
              </a:extLst>
            </p:cNvPr>
            <p:cNvSpPr/>
            <p:nvPr/>
          </p:nvSpPr>
          <p:spPr>
            <a:xfrm>
              <a:off x="1062562" y="2197096"/>
              <a:ext cx="301334" cy="374535"/>
            </a:xfrm>
            <a:custGeom>
              <a:avLst/>
              <a:gdLst/>
              <a:ahLst/>
              <a:cxnLst/>
              <a:rect l="l" t="t" r="r" b="b"/>
              <a:pathLst>
                <a:path w="1700" h="2113" extrusionOk="0">
                  <a:moveTo>
                    <a:pt x="612" y="2112"/>
                  </a:moveTo>
                  <a:cubicBezTo>
                    <a:pt x="612" y="2112"/>
                    <a:pt x="1392" y="1974"/>
                    <a:pt x="1548" y="1280"/>
                  </a:cubicBezTo>
                  <a:cubicBezTo>
                    <a:pt x="1700" y="586"/>
                    <a:pt x="1505" y="62"/>
                    <a:pt x="1453" y="31"/>
                  </a:cubicBezTo>
                  <a:cubicBezTo>
                    <a:pt x="1405" y="1"/>
                    <a:pt x="0" y="1193"/>
                    <a:pt x="612" y="211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77;p15">
              <a:extLst>
                <a:ext uri="{FF2B5EF4-FFF2-40B4-BE49-F238E27FC236}">
                  <a16:creationId xmlns:a16="http://schemas.microsoft.com/office/drawing/2014/main" id="{431C0469-E6B3-40A7-9098-284922AFC538}"/>
                </a:ext>
              </a:extLst>
            </p:cNvPr>
            <p:cNvSpPr/>
            <p:nvPr/>
          </p:nvSpPr>
          <p:spPr>
            <a:xfrm>
              <a:off x="665158" y="1930506"/>
              <a:ext cx="352206" cy="259143"/>
            </a:xfrm>
            <a:custGeom>
              <a:avLst/>
              <a:gdLst/>
              <a:ahLst/>
              <a:cxnLst/>
              <a:rect l="l" t="t" r="r" b="b"/>
              <a:pathLst>
                <a:path w="1987" h="1462" extrusionOk="0">
                  <a:moveTo>
                    <a:pt x="1987" y="1249"/>
                  </a:moveTo>
                  <a:cubicBezTo>
                    <a:pt x="1987" y="1249"/>
                    <a:pt x="1843" y="469"/>
                    <a:pt x="1176" y="235"/>
                  </a:cubicBezTo>
                  <a:cubicBezTo>
                    <a:pt x="508" y="0"/>
                    <a:pt x="57" y="126"/>
                    <a:pt x="22" y="170"/>
                  </a:cubicBezTo>
                  <a:cubicBezTo>
                    <a:pt x="1" y="196"/>
                    <a:pt x="205" y="746"/>
                    <a:pt x="681" y="1089"/>
                  </a:cubicBezTo>
                  <a:cubicBezTo>
                    <a:pt x="1024" y="1332"/>
                    <a:pt x="1575" y="1462"/>
                    <a:pt x="1987" y="124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78;p15">
              <a:extLst>
                <a:ext uri="{FF2B5EF4-FFF2-40B4-BE49-F238E27FC236}">
                  <a16:creationId xmlns:a16="http://schemas.microsoft.com/office/drawing/2014/main" id="{1A9A67C0-0E57-4254-B9EF-841FC29A545E}"/>
                </a:ext>
              </a:extLst>
            </p:cNvPr>
            <p:cNvSpPr/>
            <p:nvPr/>
          </p:nvSpPr>
          <p:spPr>
            <a:xfrm>
              <a:off x="961881" y="1813696"/>
              <a:ext cx="317464" cy="340679"/>
            </a:xfrm>
            <a:custGeom>
              <a:avLst/>
              <a:gdLst/>
              <a:ahLst/>
              <a:cxnLst/>
              <a:rect l="l" t="t" r="r" b="b"/>
              <a:pathLst>
                <a:path w="1791" h="1922" extrusionOk="0">
                  <a:moveTo>
                    <a:pt x="395" y="1886"/>
                  </a:moveTo>
                  <a:cubicBezTo>
                    <a:pt x="395" y="1886"/>
                    <a:pt x="1188" y="1921"/>
                    <a:pt x="1488" y="1279"/>
                  </a:cubicBezTo>
                  <a:cubicBezTo>
                    <a:pt x="1791" y="638"/>
                    <a:pt x="1709" y="83"/>
                    <a:pt x="1670" y="44"/>
                  </a:cubicBezTo>
                  <a:cubicBezTo>
                    <a:pt x="1626" y="0"/>
                    <a:pt x="0" y="859"/>
                    <a:pt x="395" y="188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79;p15">
              <a:extLst>
                <a:ext uri="{FF2B5EF4-FFF2-40B4-BE49-F238E27FC236}">
                  <a16:creationId xmlns:a16="http://schemas.microsoft.com/office/drawing/2014/main" id="{B9887CD3-6514-40C0-8CD6-C1115EC5CB53}"/>
                </a:ext>
              </a:extLst>
            </p:cNvPr>
            <p:cNvSpPr/>
            <p:nvPr/>
          </p:nvSpPr>
          <p:spPr>
            <a:xfrm>
              <a:off x="848793" y="1345569"/>
              <a:ext cx="239294" cy="444549"/>
            </a:xfrm>
            <a:custGeom>
              <a:avLst/>
              <a:gdLst/>
              <a:ahLst/>
              <a:cxnLst/>
              <a:rect l="l" t="t" r="r" b="b"/>
              <a:pathLst>
                <a:path w="1350" h="2508" extrusionOk="0">
                  <a:moveTo>
                    <a:pt x="612" y="2507"/>
                  </a:moveTo>
                  <a:cubicBezTo>
                    <a:pt x="612" y="2507"/>
                    <a:pt x="1349" y="2013"/>
                    <a:pt x="1193" y="1237"/>
                  </a:cubicBezTo>
                  <a:cubicBezTo>
                    <a:pt x="1042" y="461"/>
                    <a:pt x="604" y="10"/>
                    <a:pt x="539" y="1"/>
                  </a:cubicBezTo>
                  <a:cubicBezTo>
                    <a:pt x="500" y="1"/>
                    <a:pt x="62" y="621"/>
                    <a:pt x="23" y="1302"/>
                  </a:cubicBezTo>
                  <a:cubicBezTo>
                    <a:pt x="1" y="1744"/>
                    <a:pt x="200" y="2243"/>
                    <a:pt x="612" y="250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80;p15">
              <a:extLst>
                <a:ext uri="{FF2B5EF4-FFF2-40B4-BE49-F238E27FC236}">
                  <a16:creationId xmlns:a16="http://schemas.microsoft.com/office/drawing/2014/main" id="{91EE251D-02AF-496A-969F-6FE330A494C4}"/>
                </a:ext>
              </a:extLst>
            </p:cNvPr>
            <p:cNvSpPr/>
            <p:nvPr/>
          </p:nvSpPr>
          <p:spPr>
            <a:xfrm>
              <a:off x="943447" y="1743681"/>
              <a:ext cx="657262" cy="1627178"/>
            </a:xfrm>
            <a:custGeom>
              <a:avLst/>
              <a:gdLst/>
              <a:ahLst/>
              <a:cxnLst/>
              <a:rect l="l" t="t" r="r" b="b"/>
              <a:pathLst>
                <a:path w="3708" h="9180" extrusionOk="0">
                  <a:moveTo>
                    <a:pt x="113" y="1"/>
                  </a:moveTo>
                  <a:lnTo>
                    <a:pt x="0" y="10"/>
                  </a:lnTo>
                  <a:cubicBezTo>
                    <a:pt x="391" y="4961"/>
                    <a:pt x="3603" y="9167"/>
                    <a:pt x="3616" y="9180"/>
                  </a:cubicBezTo>
                  <a:lnTo>
                    <a:pt x="3707" y="9110"/>
                  </a:lnTo>
                  <a:cubicBezTo>
                    <a:pt x="3699" y="9097"/>
                    <a:pt x="503" y="4918"/>
                    <a:pt x="11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81;p15">
              <a:extLst>
                <a:ext uri="{FF2B5EF4-FFF2-40B4-BE49-F238E27FC236}">
                  <a16:creationId xmlns:a16="http://schemas.microsoft.com/office/drawing/2014/main" id="{968A8C6B-4284-403F-8695-1EFBB700AF70}"/>
                </a:ext>
              </a:extLst>
            </p:cNvPr>
            <p:cNvSpPr/>
            <p:nvPr/>
          </p:nvSpPr>
          <p:spPr>
            <a:xfrm>
              <a:off x="3069965" y="3403839"/>
              <a:ext cx="768578" cy="913914"/>
            </a:xfrm>
            <a:custGeom>
              <a:avLst/>
              <a:gdLst/>
              <a:ahLst/>
              <a:cxnLst/>
              <a:rect l="l" t="t" r="r" b="b"/>
              <a:pathLst>
                <a:path w="4336" h="5156" extrusionOk="0">
                  <a:moveTo>
                    <a:pt x="581" y="4774"/>
                  </a:moveTo>
                  <a:cubicBezTo>
                    <a:pt x="581" y="4774"/>
                    <a:pt x="0" y="3776"/>
                    <a:pt x="482" y="2502"/>
                  </a:cubicBezTo>
                  <a:cubicBezTo>
                    <a:pt x="1427" y="0"/>
                    <a:pt x="4336" y="989"/>
                    <a:pt x="2753" y="3776"/>
                  </a:cubicBezTo>
                  <a:cubicBezTo>
                    <a:pt x="1969" y="5155"/>
                    <a:pt x="642" y="4748"/>
                    <a:pt x="581" y="477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82;p15">
              <a:extLst>
                <a:ext uri="{FF2B5EF4-FFF2-40B4-BE49-F238E27FC236}">
                  <a16:creationId xmlns:a16="http://schemas.microsoft.com/office/drawing/2014/main" id="{5E4382E7-D118-466D-A0C0-EF208FCD5126}"/>
                </a:ext>
              </a:extLst>
            </p:cNvPr>
            <p:cNvSpPr/>
            <p:nvPr/>
          </p:nvSpPr>
          <p:spPr>
            <a:xfrm>
              <a:off x="3182876" y="3684963"/>
              <a:ext cx="389075" cy="472910"/>
            </a:xfrm>
            <a:custGeom>
              <a:avLst/>
              <a:gdLst/>
              <a:ahLst/>
              <a:cxnLst/>
              <a:rect l="l" t="t" r="r" b="b"/>
              <a:pathLst>
                <a:path w="2195" h="2668" extrusionOk="0">
                  <a:moveTo>
                    <a:pt x="239" y="2667"/>
                  </a:moveTo>
                  <a:cubicBezTo>
                    <a:pt x="239" y="2667"/>
                    <a:pt x="287" y="2542"/>
                    <a:pt x="404" y="2294"/>
                  </a:cubicBezTo>
                  <a:cubicBezTo>
                    <a:pt x="386" y="2299"/>
                    <a:pt x="334" y="2286"/>
                    <a:pt x="226" y="2130"/>
                  </a:cubicBezTo>
                  <a:cubicBezTo>
                    <a:pt x="105" y="1948"/>
                    <a:pt x="1" y="1592"/>
                    <a:pt x="1" y="1592"/>
                  </a:cubicBezTo>
                  <a:lnTo>
                    <a:pt x="404" y="2290"/>
                  </a:lnTo>
                  <a:cubicBezTo>
                    <a:pt x="469" y="2160"/>
                    <a:pt x="547" y="1995"/>
                    <a:pt x="655" y="1796"/>
                  </a:cubicBezTo>
                  <a:cubicBezTo>
                    <a:pt x="621" y="1774"/>
                    <a:pt x="573" y="1692"/>
                    <a:pt x="521" y="1488"/>
                  </a:cubicBezTo>
                  <a:cubicBezTo>
                    <a:pt x="438" y="1176"/>
                    <a:pt x="473" y="617"/>
                    <a:pt x="473" y="617"/>
                  </a:cubicBezTo>
                  <a:lnTo>
                    <a:pt x="681" y="1753"/>
                  </a:lnTo>
                  <a:cubicBezTo>
                    <a:pt x="759" y="1609"/>
                    <a:pt x="850" y="1445"/>
                    <a:pt x="954" y="1263"/>
                  </a:cubicBezTo>
                  <a:cubicBezTo>
                    <a:pt x="976" y="1228"/>
                    <a:pt x="998" y="1189"/>
                    <a:pt x="1019" y="1154"/>
                  </a:cubicBezTo>
                  <a:cubicBezTo>
                    <a:pt x="989" y="1111"/>
                    <a:pt x="954" y="1028"/>
                    <a:pt x="911" y="872"/>
                  </a:cubicBezTo>
                  <a:cubicBezTo>
                    <a:pt x="829" y="560"/>
                    <a:pt x="868" y="1"/>
                    <a:pt x="868" y="1"/>
                  </a:cubicBezTo>
                  <a:lnTo>
                    <a:pt x="1063" y="1085"/>
                  </a:lnTo>
                  <a:cubicBezTo>
                    <a:pt x="1553" y="287"/>
                    <a:pt x="1848" y="70"/>
                    <a:pt x="1848" y="70"/>
                  </a:cubicBezTo>
                  <a:cubicBezTo>
                    <a:pt x="1848" y="70"/>
                    <a:pt x="1531" y="526"/>
                    <a:pt x="1102" y="1215"/>
                  </a:cubicBezTo>
                  <a:lnTo>
                    <a:pt x="2194" y="877"/>
                  </a:lnTo>
                  <a:cubicBezTo>
                    <a:pt x="2194" y="877"/>
                    <a:pt x="1713" y="1167"/>
                    <a:pt x="1401" y="1237"/>
                  </a:cubicBezTo>
                  <a:cubicBezTo>
                    <a:pt x="1206" y="1280"/>
                    <a:pt x="1111" y="1276"/>
                    <a:pt x="1072" y="1263"/>
                  </a:cubicBezTo>
                  <a:cubicBezTo>
                    <a:pt x="967" y="1427"/>
                    <a:pt x="855" y="1609"/>
                    <a:pt x="742" y="1796"/>
                  </a:cubicBezTo>
                  <a:lnTo>
                    <a:pt x="1874" y="1605"/>
                  </a:lnTo>
                  <a:cubicBezTo>
                    <a:pt x="1874" y="1605"/>
                    <a:pt x="1358" y="1831"/>
                    <a:pt x="1037" y="1861"/>
                  </a:cubicBezTo>
                  <a:cubicBezTo>
                    <a:pt x="850" y="1878"/>
                    <a:pt x="759" y="1861"/>
                    <a:pt x="716" y="1844"/>
                  </a:cubicBezTo>
                  <a:cubicBezTo>
                    <a:pt x="629" y="1987"/>
                    <a:pt x="543" y="2138"/>
                    <a:pt x="452" y="2290"/>
                  </a:cubicBezTo>
                  <a:lnTo>
                    <a:pt x="1245" y="2446"/>
                  </a:lnTo>
                  <a:cubicBezTo>
                    <a:pt x="1245" y="2446"/>
                    <a:pt x="868" y="2464"/>
                    <a:pt x="660" y="2407"/>
                  </a:cubicBezTo>
                  <a:cubicBezTo>
                    <a:pt x="495" y="2360"/>
                    <a:pt x="452" y="2320"/>
                    <a:pt x="447" y="2299"/>
                  </a:cubicBezTo>
                  <a:cubicBezTo>
                    <a:pt x="378" y="2420"/>
                    <a:pt x="308" y="2542"/>
                    <a:pt x="239" y="2667"/>
                  </a:cubicBezTo>
                  <a:close/>
                </a:path>
              </a:pathLst>
            </a:custGeom>
            <a:solidFill>
              <a:srgbClr val="0068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83;p15">
              <a:extLst>
                <a:ext uri="{FF2B5EF4-FFF2-40B4-BE49-F238E27FC236}">
                  <a16:creationId xmlns:a16="http://schemas.microsoft.com/office/drawing/2014/main" id="{153C0007-C6B6-4B24-AE7F-CC4919186EE9}"/>
                </a:ext>
              </a:extLst>
            </p:cNvPr>
            <p:cNvSpPr/>
            <p:nvPr/>
          </p:nvSpPr>
          <p:spPr>
            <a:xfrm>
              <a:off x="304800" y="3064752"/>
              <a:ext cx="835580" cy="915509"/>
            </a:xfrm>
            <a:custGeom>
              <a:avLst/>
              <a:gdLst/>
              <a:ahLst/>
              <a:cxnLst/>
              <a:rect l="l" t="t" r="r" b="b"/>
              <a:pathLst>
                <a:path w="4714" h="5165" extrusionOk="0">
                  <a:moveTo>
                    <a:pt x="3677" y="5165"/>
                  </a:moveTo>
                  <a:cubicBezTo>
                    <a:pt x="3677" y="5165"/>
                    <a:pt x="2519" y="5152"/>
                    <a:pt x="1670" y="4090"/>
                  </a:cubicBezTo>
                  <a:cubicBezTo>
                    <a:pt x="0" y="2000"/>
                    <a:pt x="2337" y="1"/>
                    <a:pt x="3928" y="2789"/>
                  </a:cubicBezTo>
                  <a:cubicBezTo>
                    <a:pt x="4713" y="4163"/>
                    <a:pt x="3681" y="5095"/>
                    <a:pt x="3677" y="516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84;p15">
              <a:extLst>
                <a:ext uri="{FF2B5EF4-FFF2-40B4-BE49-F238E27FC236}">
                  <a16:creationId xmlns:a16="http://schemas.microsoft.com/office/drawing/2014/main" id="{F95E02E7-F361-4310-B5B8-925827B09F97}"/>
                </a:ext>
              </a:extLst>
            </p:cNvPr>
            <p:cNvSpPr/>
            <p:nvPr/>
          </p:nvSpPr>
          <p:spPr>
            <a:xfrm>
              <a:off x="554551" y="3407561"/>
              <a:ext cx="406800" cy="479823"/>
            </a:xfrm>
            <a:custGeom>
              <a:avLst/>
              <a:gdLst/>
              <a:ahLst/>
              <a:cxnLst/>
              <a:rect l="l" t="t" r="r" b="b"/>
              <a:pathLst>
                <a:path w="2295" h="2707" extrusionOk="0">
                  <a:moveTo>
                    <a:pt x="1969" y="2706"/>
                  </a:moveTo>
                  <a:cubicBezTo>
                    <a:pt x="1969" y="2706"/>
                    <a:pt x="1886" y="2606"/>
                    <a:pt x="1735" y="2377"/>
                  </a:cubicBezTo>
                  <a:cubicBezTo>
                    <a:pt x="1730" y="2394"/>
                    <a:pt x="1691" y="2433"/>
                    <a:pt x="1501" y="2446"/>
                  </a:cubicBezTo>
                  <a:cubicBezTo>
                    <a:pt x="1284" y="2459"/>
                    <a:pt x="924" y="2364"/>
                    <a:pt x="924" y="2364"/>
                  </a:cubicBezTo>
                  <a:lnTo>
                    <a:pt x="1730" y="2372"/>
                  </a:lnTo>
                  <a:cubicBezTo>
                    <a:pt x="1652" y="2255"/>
                    <a:pt x="1553" y="2104"/>
                    <a:pt x="1436" y="1908"/>
                  </a:cubicBezTo>
                  <a:cubicBezTo>
                    <a:pt x="1397" y="1921"/>
                    <a:pt x="1301" y="1926"/>
                    <a:pt x="1097" y="1865"/>
                  </a:cubicBezTo>
                  <a:cubicBezTo>
                    <a:pt x="790" y="1778"/>
                    <a:pt x="330" y="1462"/>
                    <a:pt x="330" y="1462"/>
                  </a:cubicBezTo>
                  <a:lnTo>
                    <a:pt x="1410" y="1865"/>
                  </a:lnTo>
                  <a:cubicBezTo>
                    <a:pt x="1323" y="1722"/>
                    <a:pt x="1232" y="1562"/>
                    <a:pt x="1128" y="1379"/>
                  </a:cubicBezTo>
                  <a:cubicBezTo>
                    <a:pt x="1110" y="1340"/>
                    <a:pt x="1089" y="1301"/>
                    <a:pt x="1067" y="1262"/>
                  </a:cubicBezTo>
                  <a:cubicBezTo>
                    <a:pt x="1015" y="1267"/>
                    <a:pt x="924" y="1258"/>
                    <a:pt x="772" y="1215"/>
                  </a:cubicBezTo>
                  <a:cubicBezTo>
                    <a:pt x="460" y="1124"/>
                    <a:pt x="0" y="807"/>
                    <a:pt x="0" y="807"/>
                  </a:cubicBezTo>
                  <a:lnTo>
                    <a:pt x="1028" y="1193"/>
                  </a:lnTo>
                  <a:cubicBezTo>
                    <a:pt x="594" y="365"/>
                    <a:pt x="560" y="1"/>
                    <a:pt x="560" y="1"/>
                  </a:cubicBezTo>
                  <a:cubicBezTo>
                    <a:pt x="560" y="1"/>
                    <a:pt x="790" y="508"/>
                    <a:pt x="1158" y="1228"/>
                  </a:cubicBezTo>
                  <a:lnTo>
                    <a:pt x="1431" y="113"/>
                  </a:lnTo>
                  <a:cubicBezTo>
                    <a:pt x="1431" y="113"/>
                    <a:pt x="1431" y="673"/>
                    <a:pt x="1331" y="981"/>
                  </a:cubicBezTo>
                  <a:cubicBezTo>
                    <a:pt x="1271" y="1171"/>
                    <a:pt x="1219" y="1249"/>
                    <a:pt x="1184" y="1280"/>
                  </a:cubicBezTo>
                  <a:cubicBezTo>
                    <a:pt x="1275" y="1453"/>
                    <a:pt x="1375" y="1640"/>
                    <a:pt x="1479" y="1830"/>
                  </a:cubicBezTo>
                  <a:lnTo>
                    <a:pt x="1891" y="764"/>
                  </a:lnTo>
                  <a:cubicBezTo>
                    <a:pt x="1891" y="764"/>
                    <a:pt x="1821" y="1319"/>
                    <a:pt x="1683" y="1609"/>
                  </a:cubicBezTo>
                  <a:cubicBezTo>
                    <a:pt x="1605" y="1778"/>
                    <a:pt x="1544" y="1852"/>
                    <a:pt x="1505" y="1882"/>
                  </a:cubicBezTo>
                  <a:cubicBezTo>
                    <a:pt x="1583" y="2030"/>
                    <a:pt x="1670" y="2182"/>
                    <a:pt x="1756" y="2333"/>
                  </a:cubicBezTo>
                  <a:lnTo>
                    <a:pt x="2294" y="1735"/>
                  </a:lnTo>
                  <a:cubicBezTo>
                    <a:pt x="2294" y="1735"/>
                    <a:pt x="2116" y="2064"/>
                    <a:pt x="1960" y="2216"/>
                  </a:cubicBezTo>
                  <a:cubicBezTo>
                    <a:pt x="1839" y="2333"/>
                    <a:pt x="1782" y="2346"/>
                    <a:pt x="1761" y="2342"/>
                  </a:cubicBezTo>
                  <a:cubicBezTo>
                    <a:pt x="1830" y="2463"/>
                    <a:pt x="1899" y="2585"/>
                    <a:pt x="1969" y="2706"/>
                  </a:cubicBezTo>
                  <a:close/>
                </a:path>
              </a:pathLst>
            </a:custGeom>
            <a:solidFill>
              <a:srgbClr val="0068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85;p15">
              <a:extLst>
                <a:ext uri="{FF2B5EF4-FFF2-40B4-BE49-F238E27FC236}">
                  <a16:creationId xmlns:a16="http://schemas.microsoft.com/office/drawing/2014/main" id="{DA27FAC1-47AC-484E-89D9-626D0ACED29A}"/>
                </a:ext>
              </a:extLst>
            </p:cNvPr>
            <p:cNvSpPr/>
            <p:nvPr/>
          </p:nvSpPr>
          <p:spPr>
            <a:xfrm>
              <a:off x="580607" y="4206798"/>
              <a:ext cx="3327254" cy="523604"/>
            </a:xfrm>
            <a:custGeom>
              <a:avLst/>
              <a:gdLst/>
              <a:ahLst/>
              <a:cxnLst/>
              <a:rect l="l" t="t" r="r" b="b"/>
              <a:pathLst>
                <a:path w="18771" h="2954" extrusionOk="0">
                  <a:moveTo>
                    <a:pt x="9383" y="1"/>
                  </a:moveTo>
                  <a:cubicBezTo>
                    <a:pt x="4202" y="1"/>
                    <a:pt x="1" y="660"/>
                    <a:pt x="1" y="1475"/>
                  </a:cubicBezTo>
                  <a:cubicBezTo>
                    <a:pt x="1" y="2290"/>
                    <a:pt x="4202" y="2953"/>
                    <a:pt x="9383" y="2953"/>
                  </a:cubicBezTo>
                  <a:cubicBezTo>
                    <a:pt x="14569" y="2953"/>
                    <a:pt x="18770" y="2290"/>
                    <a:pt x="18770" y="1475"/>
                  </a:cubicBezTo>
                  <a:cubicBezTo>
                    <a:pt x="18770" y="660"/>
                    <a:pt x="14569" y="1"/>
                    <a:pt x="93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86;p15">
              <a:extLst>
                <a:ext uri="{FF2B5EF4-FFF2-40B4-BE49-F238E27FC236}">
                  <a16:creationId xmlns:a16="http://schemas.microsoft.com/office/drawing/2014/main" id="{07087642-A3EB-4B4E-9796-22E1F9551088}"/>
                </a:ext>
              </a:extLst>
            </p:cNvPr>
            <p:cNvSpPr/>
            <p:nvPr/>
          </p:nvSpPr>
          <p:spPr>
            <a:xfrm>
              <a:off x="1517573" y="1245775"/>
              <a:ext cx="1740112" cy="2987414"/>
            </a:xfrm>
            <a:custGeom>
              <a:avLst/>
              <a:gdLst/>
              <a:ahLst/>
              <a:cxnLst/>
              <a:rect l="l" t="t" r="r" b="b"/>
              <a:pathLst>
                <a:path w="9817" h="16854" extrusionOk="0">
                  <a:moveTo>
                    <a:pt x="724" y="0"/>
                  </a:moveTo>
                  <a:cubicBezTo>
                    <a:pt x="325" y="0"/>
                    <a:pt x="0" y="343"/>
                    <a:pt x="0" y="763"/>
                  </a:cubicBezTo>
                  <a:lnTo>
                    <a:pt x="0" y="16090"/>
                  </a:lnTo>
                  <a:cubicBezTo>
                    <a:pt x="0" y="16511"/>
                    <a:pt x="325" y="16853"/>
                    <a:pt x="724" y="16853"/>
                  </a:cubicBezTo>
                  <a:lnTo>
                    <a:pt x="9088" y="16853"/>
                  </a:lnTo>
                  <a:cubicBezTo>
                    <a:pt x="9491" y="16853"/>
                    <a:pt x="9816" y="16511"/>
                    <a:pt x="9816" y="16090"/>
                  </a:cubicBezTo>
                  <a:lnTo>
                    <a:pt x="9816" y="763"/>
                  </a:lnTo>
                  <a:cubicBezTo>
                    <a:pt x="9816" y="343"/>
                    <a:pt x="9491" y="0"/>
                    <a:pt x="90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87;p15">
              <a:extLst>
                <a:ext uri="{FF2B5EF4-FFF2-40B4-BE49-F238E27FC236}">
                  <a16:creationId xmlns:a16="http://schemas.microsoft.com/office/drawing/2014/main" id="{88C2A198-1B97-4385-A430-038437FE897F}"/>
                </a:ext>
              </a:extLst>
            </p:cNvPr>
            <p:cNvSpPr/>
            <p:nvPr/>
          </p:nvSpPr>
          <p:spPr>
            <a:xfrm>
              <a:off x="1648209" y="1577062"/>
              <a:ext cx="1478838" cy="2347887"/>
            </a:xfrm>
            <a:custGeom>
              <a:avLst/>
              <a:gdLst/>
              <a:ahLst/>
              <a:cxnLst/>
              <a:rect l="l" t="t" r="r" b="b"/>
              <a:pathLst>
                <a:path w="8343" h="13246" extrusionOk="0">
                  <a:moveTo>
                    <a:pt x="0" y="0"/>
                  </a:moveTo>
                  <a:lnTo>
                    <a:pt x="0" y="13246"/>
                  </a:lnTo>
                  <a:lnTo>
                    <a:pt x="8342" y="13246"/>
                  </a:lnTo>
                  <a:lnTo>
                    <a:pt x="83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88;p15">
              <a:extLst>
                <a:ext uri="{FF2B5EF4-FFF2-40B4-BE49-F238E27FC236}">
                  <a16:creationId xmlns:a16="http://schemas.microsoft.com/office/drawing/2014/main" id="{EBDE84DA-948C-4FE3-9774-8AC84CC8FC2B}"/>
                </a:ext>
              </a:extLst>
            </p:cNvPr>
            <p:cNvSpPr/>
            <p:nvPr/>
          </p:nvSpPr>
          <p:spPr>
            <a:xfrm>
              <a:off x="2132999" y="1367194"/>
              <a:ext cx="508190" cy="106174"/>
            </a:xfrm>
            <a:custGeom>
              <a:avLst/>
              <a:gdLst/>
              <a:ahLst/>
              <a:cxnLst/>
              <a:rect l="l" t="t" r="r" b="b"/>
              <a:pathLst>
                <a:path w="2867" h="599" extrusionOk="0">
                  <a:moveTo>
                    <a:pt x="300" y="0"/>
                  </a:moveTo>
                  <a:cubicBezTo>
                    <a:pt x="135" y="0"/>
                    <a:pt x="1" y="135"/>
                    <a:pt x="1" y="300"/>
                  </a:cubicBezTo>
                  <a:cubicBezTo>
                    <a:pt x="1" y="464"/>
                    <a:pt x="135" y="599"/>
                    <a:pt x="300" y="599"/>
                  </a:cubicBezTo>
                  <a:lnTo>
                    <a:pt x="2568" y="599"/>
                  </a:lnTo>
                  <a:cubicBezTo>
                    <a:pt x="2732" y="599"/>
                    <a:pt x="2867" y="464"/>
                    <a:pt x="2867" y="300"/>
                  </a:cubicBezTo>
                  <a:cubicBezTo>
                    <a:pt x="2867" y="135"/>
                    <a:pt x="2732" y="0"/>
                    <a:pt x="2568" y="0"/>
                  </a:cubicBezTo>
                  <a:close/>
                </a:path>
              </a:pathLst>
            </a:custGeom>
            <a:solidFill>
              <a:srgbClr val="E1DC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89;p15">
              <a:extLst>
                <a:ext uri="{FF2B5EF4-FFF2-40B4-BE49-F238E27FC236}">
                  <a16:creationId xmlns:a16="http://schemas.microsoft.com/office/drawing/2014/main" id="{55CC0848-4790-432A-942F-8DE95B7A728E}"/>
                </a:ext>
              </a:extLst>
            </p:cNvPr>
            <p:cNvSpPr/>
            <p:nvPr/>
          </p:nvSpPr>
          <p:spPr>
            <a:xfrm>
              <a:off x="2294478" y="3980090"/>
              <a:ext cx="186118" cy="186292"/>
            </a:xfrm>
            <a:custGeom>
              <a:avLst/>
              <a:gdLst/>
              <a:ahLst/>
              <a:cxnLst/>
              <a:rect l="l" t="t" r="r" b="b"/>
              <a:pathLst>
                <a:path w="1050" h="1051" extrusionOk="0">
                  <a:moveTo>
                    <a:pt x="525" y="1"/>
                  </a:moveTo>
                  <a:cubicBezTo>
                    <a:pt x="235" y="1"/>
                    <a:pt x="0" y="235"/>
                    <a:pt x="0" y="525"/>
                  </a:cubicBezTo>
                  <a:cubicBezTo>
                    <a:pt x="0" y="816"/>
                    <a:pt x="235" y="1050"/>
                    <a:pt x="525" y="1050"/>
                  </a:cubicBezTo>
                  <a:cubicBezTo>
                    <a:pt x="816" y="1050"/>
                    <a:pt x="1050" y="816"/>
                    <a:pt x="1050" y="525"/>
                  </a:cubicBezTo>
                  <a:cubicBezTo>
                    <a:pt x="1050" y="235"/>
                    <a:pt x="816" y="1"/>
                    <a:pt x="525" y="1"/>
                  </a:cubicBezTo>
                  <a:close/>
                </a:path>
              </a:pathLst>
            </a:custGeom>
            <a:solidFill>
              <a:srgbClr val="8F94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90;p15">
              <a:extLst>
                <a:ext uri="{FF2B5EF4-FFF2-40B4-BE49-F238E27FC236}">
                  <a16:creationId xmlns:a16="http://schemas.microsoft.com/office/drawing/2014/main" id="{FC265458-B858-4550-8A1B-06E785AD5CCC}"/>
                </a:ext>
              </a:extLst>
            </p:cNvPr>
            <p:cNvSpPr/>
            <p:nvPr/>
          </p:nvSpPr>
          <p:spPr>
            <a:xfrm>
              <a:off x="2304404" y="3990194"/>
              <a:ext cx="166265" cy="166972"/>
            </a:xfrm>
            <a:custGeom>
              <a:avLst/>
              <a:gdLst/>
              <a:ahLst/>
              <a:cxnLst/>
              <a:rect l="l" t="t" r="r" b="b"/>
              <a:pathLst>
                <a:path w="938" h="942" extrusionOk="0">
                  <a:moveTo>
                    <a:pt x="469" y="0"/>
                  </a:moveTo>
                  <a:cubicBezTo>
                    <a:pt x="209" y="0"/>
                    <a:pt x="1" y="213"/>
                    <a:pt x="1" y="468"/>
                  </a:cubicBezTo>
                  <a:cubicBezTo>
                    <a:pt x="1" y="729"/>
                    <a:pt x="209" y="941"/>
                    <a:pt x="469" y="941"/>
                  </a:cubicBezTo>
                  <a:cubicBezTo>
                    <a:pt x="729" y="941"/>
                    <a:pt x="937" y="729"/>
                    <a:pt x="937" y="468"/>
                  </a:cubicBezTo>
                  <a:cubicBezTo>
                    <a:pt x="937" y="213"/>
                    <a:pt x="729" y="0"/>
                    <a:pt x="469" y="0"/>
                  </a:cubicBezTo>
                  <a:close/>
                </a:path>
              </a:pathLst>
            </a:custGeom>
            <a:solidFill>
              <a:srgbClr val="98A4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91;p15">
              <a:extLst>
                <a:ext uri="{FF2B5EF4-FFF2-40B4-BE49-F238E27FC236}">
                  <a16:creationId xmlns:a16="http://schemas.microsoft.com/office/drawing/2014/main" id="{E85069E7-3945-4075-A3C3-70D19100CD21}"/>
                </a:ext>
              </a:extLst>
            </p:cNvPr>
            <p:cNvSpPr/>
            <p:nvPr/>
          </p:nvSpPr>
          <p:spPr>
            <a:xfrm>
              <a:off x="2171464" y="1383324"/>
              <a:ext cx="425944" cy="74801"/>
            </a:xfrm>
            <a:custGeom>
              <a:avLst/>
              <a:gdLst/>
              <a:ahLst/>
              <a:cxnLst/>
              <a:rect l="l" t="t" r="r" b="b"/>
              <a:pathLst>
                <a:path w="2403" h="422" extrusionOk="0">
                  <a:moveTo>
                    <a:pt x="252" y="0"/>
                  </a:moveTo>
                  <a:cubicBezTo>
                    <a:pt x="114" y="0"/>
                    <a:pt x="1" y="91"/>
                    <a:pt x="1" y="209"/>
                  </a:cubicBezTo>
                  <a:cubicBezTo>
                    <a:pt x="1" y="326"/>
                    <a:pt x="114" y="421"/>
                    <a:pt x="252" y="421"/>
                  </a:cubicBezTo>
                  <a:lnTo>
                    <a:pt x="2151" y="421"/>
                  </a:lnTo>
                  <a:cubicBezTo>
                    <a:pt x="2290" y="421"/>
                    <a:pt x="2403" y="326"/>
                    <a:pt x="2403" y="209"/>
                  </a:cubicBezTo>
                  <a:cubicBezTo>
                    <a:pt x="2403" y="91"/>
                    <a:pt x="2290" y="0"/>
                    <a:pt x="2151" y="0"/>
                  </a:cubicBezTo>
                  <a:close/>
                </a:path>
              </a:pathLst>
            </a:custGeom>
            <a:solidFill>
              <a:srgbClr val="1C24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92;p15">
              <a:extLst>
                <a:ext uri="{FF2B5EF4-FFF2-40B4-BE49-F238E27FC236}">
                  <a16:creationId xmlns:a16="http://schemas.microsoft.com/office/drawing/2014/main" id="{63316327-3AC6-4801-945C-44ED1B88D979}"/>
                </a:ext>
              </a:extLst>
            </p:cNvPr>
            <p:cNvSpPr/>
            <p:nvPr/>
          </p:nvSpPr>
          <p:spPr>
            <a:xfrm>
              <a:off x="1337660" y="1607727"/>
              <a:ext cx="2123692" cy="284490"/>
            </a:xfrm>
            <a:custGeom>
              <a:avLst/>
              <a:gdLst/>
              <a:ahLst/>
              <a:cxnLst/>
              <a:rect l="l" t="t" r="r" b="b"/>
              <a:pathLst>
                <a:path w="11981" h="1605" extrusionOk="0">
                  <a:moveTo>
                    <a:pt x="2671" y="0"/>
                  </a:moveTo>
                  <a:lnTo>
                    <a:pt x="1" y="1605"/>
                  </a:lnTo>
                  <a:lnTo>
                    <a:pt x="11980" y="1605"/>
                  </a:lnTo>
                  <a:lnTo>
                    <a:pt x="92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93;p15">
              <a:extLst>
                <a:ext uri="{FF2B5EF4-FFF2-40B4-BE49-F238E27FC236}">
                  <a16:creationId xmlns:a16="http://schemas.microsoft.com/office/drawing/2014/main" id="{56E0C258-3559-48B4-98EC-754E53250106}"/>
                </a:ext>
              </a:extLst>
            </p:cNvPr>
            <p:cNvSpPr/>
            <p:nvPr/>
          </p:nvSpPr>
          <p:spPr>
            <a:xfrm>
              <a:off x="1337660" y="1892042"/>
              <a:ext cx="302929" cy="270665"/>
            </a:xfrm>
            <a:custGeom>
              <a:avLst/>
              <a:gdLst/>
              <a:ahLst/>
              <a:cxnLst/>
              <a:rect l="l" t="t" r="r" b="b"/>
              <a:pathLst>
                <a:path w="1709" h="1527" extrusionOk="0">
                  <a:moveTo>
                    <a:pt x="1" y="1"/>
                  </a:moveTo>
                  <a:lnTo>
                    <a:pt x="1" y="673"/>
                  </a:lnTo>
                  <a:cubicBezTo>
                    <a:pt x="1" y="1145"/>
                    <a:pt x="382" y="1527"/>
                    <a:pt x="855" y="1527"/>
                  </a:cubicBezTo>
                  <a:cubicBezTo>
                    <a:pt x="1327" y="1527"/>
                    <a:pt x="1709" y="1145"/>
                    <a:pt x="1709" y="673"/>
                  </a:cubicBezTo>
                  <a:lnTo>
                    <a:pt x="170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94;p15">
              <a:extLst>
                <a:ext uri="{FF2B5EF4-FFF2-40B4-BE49-F238E27FC236}">
                  <a16:creationId xmlns:a16="http://schemas.microsoft.com/office/drawing/2014/main" id="{BFB38548-7F14-41D4-BF4E-33C4E3DEA5D4}"/>
                </a:ext>
              </a:extLst>
            </p:cNvPr>
            <p:cNvSpPr/>
            <p:nvPr/>
          </p:nvSpPr>
          <p:spPr>
            <a:xfrm>
              <a:off x="1640410" y="1892042"/>
              <a:ext cx="303815" cy="270665"/>
            </a:xfrm>
            <a:custGeom>
              <a:avLst/>
              <a:gdLst/>
              <a:ahLst/>
              <a:cxnLst/>
              <a:rect l="l" t="t" r="r" b="b"/>
              <a:pathLst>
                <a:path w="1714" h="1527" extrusionOk="0">
                  <a:moveTo>
                    <a:pt x="1" y="1"/>
                  </a:moveTo>
                  <a:lnTo>
                    <a:pt x="1" y="673"/>
                  </a:lnTo>
                  <a:cubicBezTo>
                    <a:pt x="1" y="1145"/>
                    <a:pt x="387" y="1527"/>
                    <a:pt x="859" y="1527"/>
                  </a:cubicBezTo>
                  <a:cubicBezTo>
                    <a:pt x="1332" y="1527"/>
                    <a:pt x="1713" y="1145"/>
                    <a:pt x="1713" y="673"/>
                  </a:cubicBezTo>
                  <a:lnTo>
                    <a:pt x="1713" y="1"/>
                  </a:lnTo>
                  <a:close/>
                </a:path>
              </a:pathLst>
            </a:custGeom>
            <a:solidFill>
              <a:srgbClr val="FFE0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95;p15">
              <a:extLst>
                <a:ext uri="{FF2B5EF4-FFF2-40B4-BE49-F238E27FC236}">
                  <a16:creationId xmlns:a16="http://schemas.microsoft.com/office/drawing/2014/main" id="{81D6D608-9946-4A01-89B6-8205DF1021CB}"/>
                </a:ext>
              </a:extLst>
            </p:cNvPr>
            <p:cNvSpPr/>
            <p:nvPr/>
          </p:nvSpPr>
          <p:spPr>
            <a:xfrm>
              <a:off x="1944047" y="1892042"/>
              <a:ext cx="303638" cy="270665"/>
            </a:xfrm>
            <a:custGeom>
              <a:avLst/>
              <a:gdLst/>
              <a:ahLst/>
              <a:cxnLst/>
              <a:rect l="l" t="t" r="r" b="b"/>
              <a:pathLst>
                <a:path w="1713" h="1527" extrusionOk="0">
                  <a:moveTo>
                    <a:pt x="0" y="1"/>
                  </a:moveTo>
                  <a:lnTo>
                    <a:pt x="0" y="673"/>
                  </a:lnTo>
                  <a:cubicBezTo>
                    <a:pt x="0" y="1145"/>
                    <a:pt x="386" y="1527"/>
                    <a:pt x="859" y="1527"/>
                  </a:cubicBezTo>
                  <a:cubicBezTo>
                    <a:pt x="1331" y="1527"/>
                    <a:pt x="1713" y="1145"/>
                    <a:pt x="1713" y="673"/>
                  </a:cubicBezTo>
                  <a:lnTo>
                    <a:pt x="171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96;p15">
              <a:extLst>
                <a:ext uri="{FF2B5EF4-FFF2-40B4-BE49-F238E27FC236}">
                  <a16:creationId xmlns:a16="http://schemas.microsoft.com/office/drawing/2014/main" id="{A44F739F-73D9-4556-A9F3-1447F9393D59}"/>
                </a:ext>
              </a:extLst>
            </p:cNvPr>
            <p:cNvSpPr/>
            <p:nvPr/>
          </p:nvSpPr>
          <p:spPr>
            <a:xfrm>
              <a:off x="2247683" y="1892042"/>
              <a:ext cx="303638" cy="270665"/>
            </a:xfrm>
            <a:custGeom>
              <a:avLst/>
              <a:gdLst/>
              <a:ahLst/>
              <a:cxnLst/>
              <a:rect l="l" t="t" r="r" b="b"/>
              <a:pathLst>
                <a:path w="1713" h="1527" extrusionOk="0">
                  <a:moveTo>
                    <a:pt x="0" y="1"/>
                  </a:moveTo>
                  <a:lnTo>
                    <a:pt x="0" y="673"/>
                  </a:lnTo>
                  <a:cubicBezTo>
                    <a:pt x="0" y="1145"/>
                    <a:pt x="382" y="1527"/>
                    <a:pt x="854" y="1527"/>
                  </a:cubicBezTo>
                  <a:cubicBezTo>
                    <a:pt x="1327" y="1527"/>
                    <a:pt x="1713" y="1145"/>
                    <a:pt x="1713" y="673"/>
                  </a:cubicBezTo>
                  <a:lnTo>
                    <a:pt x="1713" y="1"/>
                  </a:lnTo>
                  <a:close/>
                </a:path>
              </a:pathLst>
            </a:custGeom>
            <a:solidFill>
              <a:srgbClr val="FFE0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97;p15">
              <a:extLst>
                <a:ext uri="{FF2B5EF4-FFF2-40B4-BE49-F238E27FC236}">
                  <a16:creationId xmlns:a16="http://schemas.microsoft.com/office/drawing/2014/main" id="{F5682E70-B2F9-4666-B3C5-5A2254D3A884}"/>
                </a:ext>
              </a:extLst>
            </p:cNvPr>
            <p:cNvSpPr/>
            <p:nvPr/>
          </p:nvSpPr>
          <p:spPr>
            <a:xfrm>
              <a:off x="2551142" y="1892042"/>
              <a:ext cx="303815" cy="270665"/>
            </a:xfrm>
            <a:custGeom>
              <a:avLst/>
              <a:gdLst/>
              <a:ahLst/>
              <a:cxnLst/>
              <a:rect l="l" t="t" r="r" b="b"/>
              <a:pathLst>
                <a:path w="1714" h="1527" extrusionOk="0">
                  <a:moveTo>
                    <a:pt x="1" y="1"/>
                  </a:moveTo>
                  <a:lnTo>
                    <a:pt x="1" y="673"/>
                  </a:lnTo>
                  <a:cubicBezTo>
                    <a:pt x="1" y="1145"/>
                    <a:pt x="382" y="1527"/>
                    <a:pt x="855" y="1527"/>
                  </a:cubicBezTo>
                  <a:cubicBezTo>
                    <a:pt x="1327" y="1527"/>
                    <a:pt x="1713" y="1145"/>
                    <a:pt x="1713" y="673"/>
                  </a:cubicBezTo>
                  <a:lnTo>
                    <a:pt x="171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98;p15">
              <a:extLst>
                <a:ext uri="{FF2B5EF4-FFF2-40B4-BE49-F238E27FC236}">
                  <a16:creationId xmlns:a16="http://schemas.microsoft.com/office/drawing/2014/main" id="{75199D67-3431-4ED7-A123-77D650AE02F5}"/>
                </a:ext>
              </a:extLst>
            </p:cNvPr>
            <p:cNvSpPr/>
            <p:nvPr/>
          </p:nvSpPr>
          <p:spPr>
            <a:xfrm>
              <a:off x="2854778" y="1892042"/>
              <a:ext cx="302929" cy="270665"/>
            </a:xfrm>
            <a:custGeom>
              <a:avLst/>
              <a:gdLst/>
              <a:ahLst/>
              <a:cxnLst/>
              <a:rect l="l" t="t" r="r" b="b"/>
              <a:pathLst>
                <a:path w="1709" h="1527" extrusionOk="0">
                  <a:moveTo>
                    <a:pt x="0" y="1"/>
                  </a:moveTo>
                  <a:lnTo>
                    <a:pt x="0" y="673"/>
                  </a:lnTo>
                  <a:cubicBezTo>
                    <a:pt x="0" y="1145"/>
                    <a:pt x="382" y="1527"/>
                    <a:pt x="854" y="1527"/>
                  </a:cubicBezTo>
                  <a:cubicBezTo>
                    <a:pt x="1327" y="1527"/>
                    <a:pt x="1709" y="1145"/>
                    <a:pt x="1709" y="673"/>
                  </a:cubicBezTo>
                  <a:lnTo>
                    <a:pt x="1709" y="1"/>
                  </a:lnTo>
                  <a:close/>
                </a:path>
              </a:pathLst>
            </a:custGeom>
            <a:solidFill>
              <a:srgbClr val="FFE0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99;p15">
              <a:extLst>
                <a:ext uri="{FF2B5EF4-FFF2-40B4-BE49-F238E27FC236}">
                  <a16:creationId xmlns:a16="http://schemas.microsoft.com/office/drawing/2014/main" id="{1B299A3A-E54E-4701-87B6-7657051AFB42}"/>
                </a:ext>
              </a:extLst>
            </p:cNvPr>
            <p:cNvSpPr/>
            <p:nvPr/>
          </p:nvSpPr>
          <p:spPr>
            <a:xfrm>
              <a:off x="3461165" y="1892042"/>
              <a:ext cx="303638" cy="270665"/>
            </a:xfrm>
            <a:custGeom>
              <a:avLst/>
              <a:gdLst/>
              <a:ahLst/>
              <a:cxnLst/>
              <a:rect l="l" t="t" r="r" b="b"/>
              <a:pathLst>
                <a:path w="1713" h="1527" extrusionOk="0">
                  <a:moveTo>
                    <a:pt x="0" y="1"/>
                  </a:moveTo>
                  <a:lnTo>
                    <a:pt x="0" y="673"/>
                  </a:lnTo>
                  <a:cubicBezTo>
                    <a:pt x="0" y="1145"/>
                    <a:pt x="382" y="1527"/>
                    <a:pt x="854" y="1527"/>
                  </a:cubicBezTo>
                  <a:cubicBezTo>
                    <a:pt x="1327" y="1527"/>
                    <a:pt x="1713" y="1145"/>
                    <a:pt x="1713" y="673"/>
                  </a:cubicBezTo>
                  <a:lnTo>
                    <a:pt x="1713" y="1"/>
                  </a:lnTo>
                  <a:close/>
                </a:path>
              </a:pathLst>
            </a:custGeom>
            <a:solidFill>
              <a:srgbClr val="FFE0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00;p15">
              <a:extLst>
                <a:ext uri="{FF2B5EF4-FFF2-40B4-BE49-F238E27FC236}">
                  <a16:creationId xmlns:a16="http://schemas.microsoft.com/office/drawing/2014/main" id="{38E17F89-5220-4606-9AD0-D9162DE220D7}"/>
                </a:ext>
              </a:extLst>
            </p:cNvPr>
            <p:cNvSpPr/>
            <p:nvPr/>
          </p:nvSpPr>
          <p:spPr>
            <a:xfrm>
              <a:off x="3157529" y="1892042"/>
              <a:ext cx="303815" cy="270665"/>
            </a:xfrm>
            <a:custGeom>
              <a:avLst/>
              <a:gdLst/>
              <a:ahLst/>
              <a:cxnLst/>
              <a:rect l="l" t="t" r="r" b="b"/>
              <a:pathLst>
                <a:path w="1714" h="1527" extrusionOk="0">
                  <a:moveTo>
                    <a:pt x="1" y="1"/>
                  </a:moveTo>
                  <a:lnTo>
                    <a:pt x="1" y="673"/>
                  </a:lnTo>
                  <a:cubicBezTo>
                    <a:pt x="1" y="1145"/>
                    <a:pt x="386" y="1527"/>
                    <a:pt x="859" y="1527"/>
                  </a:cubicBezTo>
                  <a:cubicBezTo>
                    <a:pt x="1332" y="1527"/>
                    <a:pt x="1713" y="1145"/>
                    <a:pt x="1713" y="673"/>
                  </a:cubicBezTo>
                  <a:lnTo>
                    <a:pt x="171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01;p15">
              <a:extLst>
                <a:ext uri="{FF2B5EF4-FFF2-40B4-BE49-F238E27FC236}">
                  <a16:creationId xmlns:a16="http://schemas.microsoft.com/office/drawing/2014/main" id="{BAEAD071-D9AA-4233-A8EC-3228235A9F7A}"/>
                </a:ext>
              </a:extLst>
            </p:cNvPr>
            <p:cNvSpPr/>
            <p:nvPr/>
          </p:nvSpPr>
          <p:spPr>
            <a:xfrm>
              <a:off x="1337660" y="1607727"/>
              <a:ext cx="638827" cy="284490"/>
            </a:xfrm>
            <a:custGeom>
              <a:avLst/>
              <a:gdLst/>
              <a:ahLst/>
              <a:cxnLst/>
              <a:rect l="l" t="t" r="r" b="b"/>
              <a:pathLst>
                <a:path w="3604" h="1605" extrusionOk="0">
                  <a:moveTo>
                    <a:pt x="2671" y="0"/>
                  </a:moveTo>
                  <a:lnTo>
                    <a:pt x="1" y="1605"/>
                  </a:lnTo>
                  <a:lnTo>
                    <a:pt x="1709" y="1605"/>
                  </a:lnTo>
                  <a:lnTo>
                    <a:pt x="3604" y="0"/>
                  </a:lnTo>
                  <a:close/>
                </a:path>
              </a:pathLst>
            </a:custGeom>
            <a:solidFill>
              <a:srgbClr val="FF8B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02;p15">
              <a:extLst>
                <a:ext uri="{FF2B5EF4-FFF2-40B4-BE49-F238E27FC236}">
                  <a16:creationId xmlns:a16="http://schemas.microsoft.com/office/drawing/2014/main" id="{7E9D7070-D698-41D8-8F74-74F3DB857BEA}"/>
                </a:ext>
              </a:extLst>
            </p:cNvPr>
            <p:cNvSpPr/>
            <p:nvPr/>
          </p:nvSpPr>
          <p:spPr>
            <a:xfrm>
              <a:off x="1944047" y="1607727"/>
              <a:ext cx="362841" cy="284490"/>
            </a:xfrm>
            <a:custGeom>
              <a:avLst/>
              <a:gdLst/>
              <a:ahLst/>
              <a:cxnLst/>
              <a:rect l="l" t="t" r="r" b="b"/>
              <a:pathLst>
                <a:path w="2047" h="1605" extrusionOk="0">
                  <a:moveTo>
                    <a:pt x="1115" y="0"/>
                  </a:moveTo>
                  <a:lnTo>
                    <a:pt x="0" y="1605"/>
                  </a:lnTo>
                  <a:lnTo>
                    <a:pt x="1713" y="1605"/>
                  </a:lnTo>
                  <a:lnTo>
                    <a:pt x="2047" y="0"/>
                  </a:lnTo>
                  <a:close/>
                </a:path>
              </a:pathLst>
            </a:custGeom>
            <a:solidFill>
              <a:srgbClr val="FF8B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03;p15">
              <a:extLst>
                <a:ext uri="{FF2B5EF4-FFF2-40B4-BE49-F238E27FC236}">
                  <a16:creationId xmlns:a16="http://schemas.microsoft.com/office/drawing/2014/main" id="{A65E9EA9-F0A7-45DC-8124-F0E0C6E620E9}"/>
                </a:ext>
              </a:extLst>
            </p:cNvPr>
            <p:cNvSpPr/>
            <p:nvPr/>
          </p:nvSpPr>
          <p:spPr>
            <a:xfrm>
              <a:off x="2472087" y="1607727"/>
              <a:ext cx="382871" cy="284490"/>
            </a:xfrm>
            <a:custGeom>
              <a:avLst/>
              <a:gdLst/>
              <a:ahLst/>
              <a:cxnLst/>
              <a:rect l="l" t="t" r="r" b="b"/>
              <a:pathLst>
                <a:path w="2160" h="1605" extrusionOk="0">
                  <a:moveTo>
                    <a:pt x="0" y="0"/>
                  </a:moveTo>
                  <a:lnTo>
                    <a:pt x="447" y="1605"/>
                  </a:lnTo>
                  <a:lnTo>
                    <a:pt x="2159" y="1605"/>
                  </a:lnTo>
                  <a:lnTo>
                    <a:pt x="937" y="0"/>
                  </a:lnTo>
                  <a:close/>
                </a:path>
              </a:pathLst>
            </a:custGeom>
            <a:solidFill>
              <a:srgbClr val="FF8B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04;p15">
              <a:extLst>
                <a:ext uri="{FF2B5EF4-FFF2-40B4-BE49-F238E27FC236}">
                  <a16:creationId xmlns:a16="http://schemas.microsoft.com/office/drawing/2014/main" id="{3CFF899A-FAF1-44AD-9572-E7935BFD1E94}"/>
                </a:ext>
              </a:extLst>
            </p:cNvPr>
            <p:cNvSpPr/>
            <p:nvPr/>
          </p:nvSpPr>
          <p:spPr>
            <a:xfrm>
              <a:off x="2803197" y="1607727"/>
              <a:ext cx="658148" cy="284490"/>
            </a:xfrm>
            <a:custGeom>
              <a:avLst/>
              <a:gdLst/>
              <a:ahLst/>
              <a:cxnLst/>
              <a:rect l="l" t="t" r="r" b="b"/>
              <a:pathLst>
                <a:path w="3713" h="1605" extrusionOk="0">
                  <a:moveTo>
                    <a:pt x="1" y="0"/>
                  </a:moveTo>
                  <a:lnTo>
                    <a:pt x="2000" y="1605"/>
                  </a:lnTo>
                  <a:lnTo>
                    <a:pt x="3712" y="1605"/>
                  </a:lnTo>
                  <a:lnTo>
                    <a:pt x="933" y="0"/>
                  </a:lnTo>
                  <a:close/>
                </a:path>
              </a:pathLst>
            </a:custGeom>
            <a:solidFill>
              <a:srgbClr val="FF8B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05;p15">
              <a:extLst>
                <a:ext uri="{FF2B5EF4-FFF2-40B4-BE49-F238E27FC236}">
                  <a16:creationId xmlns:a16="http://schemas.microsoft.com/office/drawing/2014/main" id="{47427607-102F-4872-A9C5-1D63D75A40C6}"/>
                </a:ext>
              </a:extLst>
            </p:cNvPr>
            <p:cNvSpPr/>
            <p:nvPr/>
          </p:nvSpPr>
          <p:spPr>
            <a:xfrm>
              <a:off x="2968398" y="1607727"/>
              <a:ext cx="799597" cy="284490"/>
            </a:xfrm>
            <a:custGeom>
              <a:avLst/>
              <a:gdLst/>
              <a:ahLst/>
              <a:cxnLst/>
              <a:rect l="l" t="t" r="r" b="b"/>
              <a:pathLst>
                <a:path w="4511" h="1605" extrusionOk="0">
                  <a:moveTo>
                    <a:pt x="1" y="0"/>
                  </a:moveTo>
                  <a:lnTo>
                    <a:pt x="2780" y="1605"/>
                  </a:lnTo>
                  <a:lnTo>
                    <a:pt x="4510" y="1605"/>
                  </a:lnTo>
                  <a:lnTo>
                    <a:pt x="93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06;p15">
              <a:extLst>
                <a:ext uri="{FF2B5EF4-FFF2-40B4-BE49-F238E27FC236}">
                  <a16:creationId xmlns:a16="http://schemas.microsoft.com/office/drawing/2014/main" id="{C27EF455-BB93-4F6D-A381-00481133A5C4}"/>
                </a:ext>
              </a:extLst>
            </p:cNvPr>
            <p:cNvSpPr/>
            <p:nvPr/>
          </p:nvSpPr>
          <p:spPr>
            <a:xfrm>
              <a:off x="1034024" y="1892042"/>
              <a:ext cx="303815" cy="270665"/>
            </a:xfrm>
            <a:custGeom>
              <a:avLst/>
              <a:gdLst/>
              <a:ahLst/>
              <a:cxnLst/>
              <a:rect l="l" t="t" r="r" b="b"/>
              <a:pathLst>
                <a:path w="1714" h="1527" extrusionOk="0">
                  <a:moveTo>
                    <a:pt x="1" y="1"/>
                  </a:moveTo>
                  <a:lnTo>
                    <a:pt x="1" y="673"/>
                  </a:lnTo>
                  <a:cubicBezTo>
                    <a:pt x="1" y="1145"/>
                    <a:pt x="382" y="1527"/>
                    <a:pt x="855" y="1527"/>
                  </a:cubicBezTo>
                  <a:cubicBezTo>
                    <a:pt x="1328" y="1527"/>
                    <a:pt x="1714" y="1145"/>
                    <a:pt x="1714" y="673"/>
                  </a:cubicBezTo>
                  <a:lnTo>
                    <a:pt x="1714" y="1"/>
                  </a:lnTo>
                  <a:close/>
                </a:path>
              </a:pathLst>
            </a:custGeom>
            <a:solidFill>
              <a:srgbClr val="FFE0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07;p15">
              <a:extLst>
                <a:ext uri="{FF2B5EF4-FFF2-40B4-BE49-F238E27FC236}">
                  <a16:creationId xmlns:a16="http://schemas.microsoft.com/office/drawing/2014/main" id="{3A8D7E73-6DC1-4CBA-B73C-544B0A5BB160}"/>
                </a:ext>
              </a:extLst>
            </p:cNvPr>
            <p:cNvSpPr/>
            <p:nvPr/>
          </p:nvSpPr>
          <p:spPr>
            <a:xfrm>
              <a:off x="1034024" y="1607727"/>
              <a:ext cx="779567" cy="284490"/>
            </a:xfrm>
            <a:custGeom>
              <a:avLst/>
              <a:gdLst/>
              <a:ahLst/>
              <a:cxnLst/>
              <a:rect l="l" t="t" r="r" b="b"/>
              <a:pathLst>
                <a:path w="4398" h="1605" extrusionOk="0">
                  <a:moveTo>
                    <a:pt x="3465" y="0"/>
                  </a:moveTo>
                  <a:lnTo>
                    <a:pt x="1" y="1605"/>
                  </a:lnTo>
                  <a:lnTo>
                    <a:pt x="1714" y="1605"/>
                  </a:lnTo>
                  <a:lnTo>
                    <a:pt x="43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08;p15">
              <a:extLst>
                <a:ext uri="{FF2B5EF4-FFF2-40B4-BE49-F238E27FC236}">
                  <a16:creationId xmlns:a16="http://schemas.microsoft.com/office/drawing/2014/main" id="{DEEF85C6-985D-4982-8797-C09B37179441}"/>
                </a:ext>
              </a:extLst>
            </p:cNvPr>
            <p:cNvSpPr/>
            <p:nvPr/>
          </p:nvSpPr>
          <p:spPr>
            <a:xfrm>
              <a:off x="1647323" y="1569263"/>
              <a:ext cx="1485042" cy="38641"/>
            </a:xfrm>
            <a:custGeom>
              <a:avLst/>
              <a:gdLst/>
              <a:ahLst/>
              <a:cxnLst/>
              <a:rect l="l" t="t" r="r" b="b"/>
              <a:pathLst>
                <a:path w="8378" h="218" extrusionOk="0">
                  <a:moveTo>
                    <a:pt x="1" y="1"/>
                  </a:moveTo>
                  <a:lnTo>
                    <a:pt x="1" y="217"/>
                  </a:lnTo>
                  <a:lnTo>
                    <a:pt x="8377" y="217"/>
                  </a:lnTo>
                  <a:lnTo>
                    <a:pt x="8377" y="1"/>
                  </a:lnTo>
                  <a:close/>
                </a:path>
              </a:pathLst>
            </a:custGeom>
            <a:solidFill>
              <a:srgbClr val="FF8B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09;p15">
              <a:extLst>
                <a:ext uri="{FF2B5EF4-FFF2-40B4-BE49-F238E27FC236}">
                  <a16:creationId xmlns:a16="http://schemas.microsoft.com/office/drawing/2014/main" id="{36110D47-BF8F-4CBE-9DE5-C464FEA172AC}"/>
                </a:ext>
              </a:extLst>
            </p:cNvPr>
            <p:cNvSpPr/>
            <p:nvPr/>
          </p:nvSpPr>
          <p:spPr>
            <a:xfrm>
              <a:off x="1161647" y="2210035"/>
              <a:ext cx="904710" cy="783456"/>
            </a:xfrm>
            <a:custGeom>
              <a:avLst/>
              <a:gdLst/>
              <a:ahLst/>
              <a:cxnLst/>
              <a:rect l="l" t="t" r="r" b="b"/>
              <a:pathLst>
                <a:path w="5104" h="4420" extrusionOk="0">
                  <a:moveTo>
                    <a:pt x="931" y="975"/>
                  </a:moveTo>
                  <a:cubicBezTo>
                    <a:pt x="978" y="975"/>
                    <a:pt x="1024" y="987"/>
                    <a:pt x="1067" y="1012"/>
                  </a:cubicBezTo>
                  <a:cubicBezTo>
                    <a:pt x="1193" y="1090"/>
                    <a:pt x="1236" y="1250"/>
                    <a:pt x="1158" y="1376"/>
                  </a:cubicBezTo>
                  <a:cubicBezTo>
                    <a:pt x="1110" y="1459"/>
                    <a:pt x="1021" y="1506"/>
                    <a:pt x="931" y="1506"/>
                  </a:cubicBezTo>
                  <a:cubicBezTo>
                    <a:pt x="884" y="1506"/>
                    <a:pt x="837" y="1494"/>
                    <a:pt x="794" y="1467"/>
                  </a:cubicBezTo>
                  <a:cubicBezTo>
                    <a:pt x="668" y="1393"/>
                    <a:pt x="629" y="1229"/>
                    <a:pt x="703" y="1103"/>
                  </a:cubicBezTo>
                  <a:cubicBezTo>
                    <a:pt x="755" y="1020"/>
                    <a:pt x="842" y="975"/>
                    <a:pt x="931" y="975"/>
                  </a:cubicBezTo>
                  <a:close/>
                  <a:moveTo>
                    <a:pt x="1327" y="1"/>
                  </a:moveTo>
                  <a:cubicBezTo>
                    <a:pt x="1300" y="1"/>
                    <a:pt x="1273" y="8"/>
                    <a:pt x="1249" y="23"/>
                  </a:cubicBezTo>
                  <a:lnTo>
                    <a:pt x="109" y="652"/>
                  </a:lnTo>
                  <a:cubicBezTo>
                    <a:pt x="57" y="678"/>
                    <a:pt x="27" y="730"/>
                    <a:pt x="27" y="786"/>
                  </a:cubicBezTo>
                  <a:lnTo>
                    <a:pt x="1" y="2091"/>
                  </a:lnTo>
                  <a:cubicBezTo>
                    <a:pt x="1" y="2148"/>
                    <a:pt x="31" y="2200"/>
                    <a:pt x="79" y="2230"/>
                  </a:cubicBezTo>
                  <a:lnTo>
                    <a:pt x="3677" y="4398"/>
                  </a:lnTo>
                  <a:cubicBezTo>
                    <a:pt x="3702" y="4412"/>
                    <a:pt x="3728" y="4419"/>
                    <a:pt x="3755" y="4419"/>
                  </a:cubicBezTo>
                  <a:cubicBezTo>
                    <a:pt x="3809" y="4419"/>
                    <a:pt x="3862" y="4391"/>
                    <a:pt x="3894" y="4342"/>
                  </a:cubicBezTo>
                  <a:lnTo>
                    <a:pt x="5056" y="2408"/>
                  </a:lnTo>
                  <a:cubicBezTo>
                    <a:pt x="5104" y="2334"/>
                    <a:pt x="5078" y="2235"/>
                    <a:pt x="5004" y="2191"/>
                  </a:cubicBezTo>
                  <a:lnTo>
                    <a:pt x="1405" y="23"/>
                  </a:lnTo>
                  <a:cubicBezTo>
                    <a:pt x="1382" y="8"/>
                    <a:pt x="1354" y="1"/>
                    <a:pt x="132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10;p15">
              <a:extLst>
                <a:ext uri="{FF2B5EF4-FFF2-40B4-BE49-F238E27FC236}">
                  <a16:creationId xmlns:a16="http://schemas.microsoft.com/office/drawing/2014/main" id="{A0AC20C7-3475-4DE0-AD8C-ADCA11EEDA77}"/>
                </a:ext>
              </a:extLst>
            </p:cNvPr>
            <p:cNvSpPr/>
            <p:nvPr/>
          </p:nvSpPr>
          <p:spPr>
            <a:xfrm>
              <a:off x="1417602" y="2425398"/>
              <a:ext cx="212351" cy="221566"/>
            </a:xfrm>
            <a:custGeom>
              <a:avLst/>
              <a:gdLst/>
              <a:ahLst/>
              <a:cxnLst/>
              <a:rect l="l" t="t" r="r" b="b"/>
              <a:pathLst>
                <a:path w="1198" h="1250" extrusionOk="0">
                  <a:moveTo>
                    <a:pt x="386" y="1"/>
                  </a:moveTo>
                  <a:lnTo>
                    <a:pt x="178" y="378"/>
                  </a:lnTo>
                  <a:lnTo>
                    <a:pt x="417" y="508"/>
                  </a:lnTo>
                  <a:lnTo>
                    <a:pt x="499" y="356"/>
                  </a:lnTo>
                  <a:lnTo>
                    <a:pt x="759" y="499"/>
                  </a:lnTo>
                  <a:lnTo>
                    <a:pt x="0" y="1085"/>
                  </a:lnTo>
                  <a:lnTo>
                    <a:pt x="304" y="1249"/>
                  </a:lnTo>
                  <a:lnTo>
                    <a:pt x="1102" y="629"/>
                  </a:lnTo>
                  <a:lnTo>
                    <a:pt x="1197" y="452"/>
                  </a:lnTo>
                  <a:lnTo>
                    <a:pt x="3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11;p15">
              <a:extLst>
                <a:ext uri="{FF2B5EF4-FFF2-40B4-BE49-F238E27FC236}">
                  <a16:creationId xmlns:a16="http://schemas.microsoft.com/office/drawing/2014/main" id="{C578EE0A-364B-4F09-A793-F06B3A67E720}"/>
                </a:ext>
              </a:extLst>
            </p:cNvPr>
            <p:cNvSpPr/>
            <p:nvPr/>
          </p:nvSpPr>
          <p:spPr>
            <a:xfrm>
              <a:off x="1545934" y="2519875"/>
              <a:ext cx="221569" cy="220502"/>
            </a:xfrm>
            <a:custGeom>
              <a:avLst/>
              <a:gdLst/>
              <a:ahLst/>
              <a:cxnLst/>
              <a:rect l="l" t="t" r="r" b="b"/>
              <a:pathLst>
                <a:path w="1250" h="1244" extrusionOk="0">
                  <a:moveTo>
                    <a:pt x="625" y="1"/>
                  </a:moveTo>
                  <a:lnTo>
                    <a:pt x="256" y="556"/>
                  </a:lnTo>
                  <a:lnTo>
                    <a:pt x="521" y="703"/>
                  </a:lnTo>
                  <a:cubicBezTo>
                    <a:pt x="673" y="786"/>
                    <a:pt x="690" y="846"/>
                    <a:pt x="655" y="907"/>
                  </a:cubicBezTo>
                  <a:cubicBezTo>
                    <a:pt x="636" y="943"/>
                    <a:pt x="602" y="960"/>
                    <a:pt x="560" y="960"/>
                  </a:cubicBezTo>
                  <a:cubicBezTo>
                    <a:pt x="524" y="960"/>
                    <a:pt x="484" y="948"/>
                    <a:pt x="443" y="924"/>
                  </a:cubicBezTo>
                  <a:cubicBezTo>
                    <a:pt x="347" y="872"/>
                    <a:pt x="265" y="790"/>
                    <a:pt x="217" y="695"/>
                  </a:cubicBezTo>
                  <a:lnTo>
                    <a:pt x="0" y="846"/>
                  </a:lnTo>
                  <a:cubicBezTo>
                    <a:pt x="61" y="968"/>
                    <a:pt x="187" y="1081"/>
                    <a:pt x="326" y="1159"/>
                  </a:cubicBezTo>
                  <a:cubicBezTo>
                    <a:pt x="434" y="1217"/>
                    <a:pt x="532" y="1243"/>
                    <a:pt x="618" y="1243"/>
                  </a:cubicBezTo>
                  <a:cubicBezTo>
                    <a:pt x="767" y="1243"/>
                    <a:pt x="878" y="1167"/>
                    <a:pt x="941" y="1055"/>
                  </a:cubicBezTo>
                  <a:cubicBezTo>
                    <a:pt x="1037" y="881"/>
                    <a:pt x="998" y="682"/>
                    <a:pt x="707" y="521"/>
                  </a:cubicBezTo>
                  <a:lnTo>
                    <a:pt x="642" y="482"/>
                  </a:lnTo>
                  <a:lnTo>
                    <a:pt x="733" y="348"/>
                  </a:lnTo>
                  <a:lnTo>
                    <a:pt x="1132" y="565"/>
                  </a:lnTo>
                  <a:lnTo>
                    <a:pt x="1249" y="348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12;p15">
              <a:extLst>
                <a:ext uri="{FF2B5EF4-FFF2-40B4-BE49-F238E27FC236}">
                  <a16:creationId xmlns:a16="http://schemas.microsoft.com/office/drawing/2014/main" id="{AF6A69D7-9D14-41E8-990F-551E56594B1D}"/>
                </a:ext>
              </a:extLst>
            </p:cNvPr>
            <p:cNvSpPr/>
            <p:nvPr/>
          </p:nvSpPr>
          <p:spPr>
            <a:xfrm>
              <a:off x="1741977" y="2662741"/>
              <a:ext cx="113089" cy="121772"/>
            </a:xfrm>
            <a:custGeom>
              <a:avLst/>
              <a:gdLst/>
              <a:ahLst/>
              <a:cxnLst/>
              <a:rect l="l" t="t" r="r" b="b"/>
              <a:pathLst>
                <a:path w="638" h="687" extrusionOk="0">
                  <a:moveTo>
                    <a:pt x="255" y="37"/>
                  </a:moveTo>
                  <a:cubicBezTo>
                    <a:pt x="266" y="37"/>
                    <a:pt x="279" y="39"/>
                    <a:pt x="291" y="45"/>
                  </a:cubicBezTo>
                  <a:cubicBezTo>
                    <a:pt x="334" y="71"/>
                    <a:pt x="343" y="127"/>
                    <a:pt x="308" y="188"/>
                  </a:cubicBezTo>
                  <a:cubicBezTo>
                    <a:pt x="283" y="235"/>
                    <a:pt x="251" y="259"/>
                    <a:pt x="217" y="259"/>
                  </a:cubicBezTo>
                  <a:cubicBezTo>
                    <a:pt x="204" y="259"/>
                    <a:pt x="191" y="256"/>
                    <a:pt x="178" y="249"/>
                  </a:cubicBezTo>
                  <a:cubicBezTo>
                    <a:pt x="135" y="223"/>
                    <a:pt x="126" y="170"/>
                    <a:pt x="161" y="105"/>
                  </a:cubicBezTo>
                  <a:cubicBezTo>
                    <a:pt x="186" y="60"/>
                    <a:pt x="220" y="37"/>
                    <a:pt x="255" y="37"/>
                  </a:cubicBezTo>
                  <a:close/>
                  <a:moveTo>
                    <a:pt x="253" y="0"/>
                  </a:moveTo>
                  <a:cubicBezTo>
                    <a:pt x="204" y="0"/>
                    <a:pt x="157" y="32"/>
                    <a:pt x="126" y="88"/>
                  </a:cubicBezTo>
                  <a:cubicBezTo>
                    <a:pt x="82" y="166"/>
                    <a:pt x="95" y="244"/>
                    <a:pt x="161" y="279"/>
                  </a:cubicBezTo>
                  <a:cubicBezTo>
                    <a:pt x="180" y="289"/>
                    <a:pt x="199" y="294"/>
                    <a:pt x="219" y="294"/>
                  </a:cubicBezTo>
                  <a:cubicBezTo>
                    <a:pt x="266" y="294"/>
                    <a:pt x="312" y="265"/>
                    <a:pt x="343" y="210"/>
                  </a:cubicBezTo>
                  <a:cubicBezTo>
                    <a:pt x="386" y="127"/>
                    <a:pt x="373" y="49"/>
                    <a:pt x="308" y="14"/>
                  </a:cubicBezTo>
                  <a:cubicBezTo>
                    <a:pt x="290" y="5"/>
                    <a:pt x="271" y="0"/>
                    <a:pt x="253" y="0"/>
                  </a:cubicBezTo>
                  <a:close/>
                  <a:moveTo>
                    <a:pt x="598" y="179"/>
                  </a:moveTo>
                  <a:lnTo>
                    <a:pt x="0" y="483"/>
                  </a:lnTo>
                  <a:lnTo>
                    <a:pt x="39" y="509"/>
                  </a:lnTo>
                  <a:lnTo>
                    <a:pt x="637" y="201"/>
                  </a:lnTo>
                  <a:lnTo>
                    <a:pt x="598" y="179"/>
                  </a:lnTo>
                  <a:close/>
                  <a:moveTo>
                    <a:pt x="420" y="429"/>
                  </a:moveTo>
                  <a:cubicBezTo>
                    <a:pt x="433" y="429"/>
                    <a:pt x="447" y="432"/>
                    <a:pt x="460" y="439"/>
                  </a:cubicBezTo>
                  <a:cubicBezTo>
                    <a:pt x="503" y="465"/>
                    <a:pt x="512" y="517"/>
                    <a:pt x="477" y="582"/>
                  </a:cubicBezTo>
                  <a:cubicBezTo>
                    <a:pt x="452" y="626"/>
                    <a:pt x="418" y="650"/>
                    <a:pt x="385" y="650"/>
                  </a:cubicBezTo>
                  <a:cubicBezTo>
                    <a:pt x="372" y="650"/>
                    <a:pt x="359" y="646"/>
                    <a:pt x="347" y="639"/>
                  </a:cubicBezTo>
                  <a:cubicBezTo>
                    <a:pt x="304" y="617"/>
                    <a:pt x="295" y="561"/>
                    <a:pt x="330" y="500"/>
                  </a:cubicBezTo>
                  <a:cubicBezTo>
                    <a:pt x="355" y="453"/>
                    <a:pt x="387" y="429"/>
                    <a:pt x="420" y="429"/>
                  </a:cubicBezTo>
                  <a:close/>
                  <a:moveTo>
                    <a:pt x="419" y="394"/>
                  </a:moveTo>
                  <a:cubicBezTo>
                    <a:pt x="372" y="394"/>
                    <a:pt x="326" y="423"/>
                    <a:pt x="295" y="478"/>
                  </a:cubicBezTo>
                  <a:cubicBezTo>
                    <a:pt x="252" y="556"/>
                    <a:pt x="265" y="634"/>
                    <a:pt x="330" y="669"/>
                  </a:cubicBezTo>
                  <a:cubicBezTo>
                    <a:pt x="349" y="681"/>
                    <a:pt x="369" y="686"/>
                    <a:pt x="388" y="686"/>
                  </a:cubicBezTo>
                  <a:cubicBezTo>
                    <a:pt x="435" y="686"/>
                    <a:pt x="481" y="655"/>
                    <a:pt x="512" y="600"/>
                  </a:cubicBezTo>
                  <a:cubicBezTo>
                    <a:pt x="555" y="522"/>
                    <a:pt x="542" y="444"/>
                    <a:pt x="477" y="409"/>
                  </a:cubicBezTo>
                  <a:cubicBezTo>
                    <a:pt x="458" y="399"/>
                    <a:pt x="438" y="394"/>
                    <a:pt x="419" y="39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13;p15">
              <a:extLst>
                <a:ext uri="{FF2B5EF4-FFF2-40B4-BE49-F238E27FC236}">
                  <a16:creationId xmlns:a16="http://schemas.microsoft.com/office/drawing/2014/main" id="{AA187B50-900F-42AB-91AF-AE864AE716C2}"/>
                </a:ext>
              </a:extLst>
            </p:cNvPr>
            <p:cNvSpPr/>
            <p:nvPr/>
          </p:nvSpPr>
          <p:spPr>
            <a:xfrm>
              <a:off x="3094426" y="2833436"/>
              <a:ext cx="190017" cy="189306"/>
            </a:xfrm>
            <a:custGeom>
              <a:avLst/>
              <a:gdLst/>
              <a:ahLst/>
              <a:cxnLst/>
              <a:rect l="l" t="t" r="r" b="b"/>
              <a:pathLst>
                <a:path w="1072" h="1068" extrusionOk="0">
                  <a:moveTo>
                    <a:pt x="317" y="1"/>
                  </a:moveTo>
                  <a:lnTo>
                    <a:pt x="1" y="313"/>
                  </a:lnTo>
                  <a:lnTo>
                    <a:pt x="755" y="1068"/>
                  </a:lnTo>
                  <a:lnTo>
                    <a:pt x="1072" y="751"/>
                  </a:lnTo>
                  <a:lnTo>
                    <a:pt x="31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14;p15">
              <a:extLst>
                <a:ext uri="{FF2B5EF4-FFF2-40B4-BE49-F238E27FC236}">
                  <a16:creationId xmlns:a16="http://schemas.microsoft.com/office/drawing/2014/main" id="{E5D07895-5CFE-4DA8-A40B-0F9E54828BE2}"/>
                </a:ext>
              </a:extLst>
            </p:cNvPr>
            <p:cNvSpPr/>
            <p:nvPr/>
          </p:nvSpPr>
          <p:spPr>
            <a:xfrm>
              <a:off x="2493534" y="2284659"/>
              <a:ext cx="772477" cy="703692"/>
            </a:xfrm>
            <a:custGeom>
              <a:avLst/>
              <a:gdLst/>
              <a:ahLst/>
              <a:cxnLst/>
              <a:rect l="l" t="t" r="r" b="b"/>
              <a:pathLst>
                <a:path w="4358" h="3970" extrusionOk="0">
                  <a:moveTo>
                    <a:pt x="2179" y="248"/>
                  </a:moveTo>
                  <a:cubicBezTo>
                    <a:pt x="2622" y="248"/>
                    <a:pt x="3066" y="417"/>
                    <a:pt x="3404" y="756"/>
                  </a:cubicBezTo>
                  <a:cubicBezTo>
                    <a:pt x="4080" y="1436"/>
                    <a:pt x="4080" y="2533"/>
                    <a:pt x="3404" y="3210"/>
                  </a:cubicBezTo>
                  <a:cubicBezTo>
                    <a:pt x="3066" y="3550"/>
                    <a:pt x="2622" y="3720"/>
                    <a:pt x="2179" y="3720"/>
                  </a:cubicBezTo>
                  <a:cubicBezTo>
                    <a:pt x="1735" y="3720"/>
                    <a:pt x="1290" y="3550"/>
                    <a:pt x="950" y="3210"/>
                  </a:cubicBezTo>
                  <a:cubicBezTo>
                    <a:pt x="274" y="2533"/>
                    <a:pt x="274" y="1436"/>
                    <a:pt x="950" y="756"/>
                  </a:cubicBezTo>
                  <a:cubicBezTo>
                    <a:pt x="1290" y="417"/>
                    <a:pt x="1735" y="248"/>
                    <a:pt x="2179" y="248"/>
                  </a:cubicBezTo>
                  <a:close/>
                  <a:moveTo>
                    <a:pt x="2177" y="0"/>
                  </a:moveTo>
                  <a:cubicBezTo>
                    <a:pt x="1669" y="0"/>
                    <a:pt x="1160" y="194"/>
                    <a:pt x="772" y="582"/>
                  </a:cubicBezTo>
                  <a:cubicBezTo>
                    <a:pt x="0" y="1354"/>
                    <a:pt x="0" y="2611"/>
                    <a:pt x="772" y="3387"/>
                  </a:cubicBezTo>
                  <a:cubicBezTo>
                    <a:pt x="1160" y="3775"/>
                    <a:pt x="1669" y="3969"/>
                    <a:pt x="2177" y="3969"/>
                  </a:cubicBezTo>
                  <a:cubicBezTo>
                    <a:pt x="2685" y="3969"/>
                    <a:pt x="3194" y="3775"/>
                    <a:pt x="3582" y="3387"/>
                  </a:cubicBezTo>
                  <a:cubicBezTo>
                    <a:pt x="4358" y="2611"/>
                    <a:pt x="4358" y="1354"/>
                    <a:pt x="3582" y="582"/>
                  </a:cubicBezTo>
                  <a:cubicBezTo>
                    <a:pt x="3194" y="194"/>
                    <a:pt x="2685" y="0"/>
                    <a:pt x="21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15;p15">
              <a:extLst>
                <a:ext uri="{FF2B5EF4-FFF2-40B4-BE49-F238E27FC236}">
                  <a16:creationId xmlns:a16="http://schemas.microsoft.com/office/drawing/2014/main" id="{4CB0222D-F7C3-415C-8E54-83450C0CBAD0}"/>
                </a:ext>
              </a:extLst>
            </p:cNvPr>
            <p:cNvSpPr/>
            <p:nvPr/>
          </p:nvSpPr>
          <p:spPr>
            <a:xfrm>
              <a:off x="2541925" y="2328618"/>
              <a:ext cx="674987" cy="615598"/>
            </a:xfrm>
            <a:custGeom>
              <a:avLst/>
              <a:gdLst/>
              <a:ahLst/>
              <a:cxnLst/>
              <a:rect l="l" t="t" r="r" b="b"/>
              <a:pathLst>
                <a:path w="3808" h="3473" extrusionOk="0">
                  <a:moveTo>
                    <a:pt x="1906" y="0"/>
                  </a:moveTo>
                  <a:cubicBezTo>
                    <a:pt x="1462" y="0"/>
                    <a:pt x="1017" y="169"/>
                    <a:pt x="677" y="508"/>
                  </a:cubicBezTo>
                  <a:cubicBezTo>
                    <a:pt x="1" y="1188"/>
                    <a:pt x="1" y="2285"/>
                    <a:pt x="677" y="2962"/>
                  </a:cubicBezTo>
                  <a:cubicBezTo>
                    <a:pt x="1017" y="3302"/>
                    <a:pt x="1462" y="3472"/>
                    <a:pt x="1906" y="3472"/>
                  </a:cubicBezTo>
                  <a:cubicBezTo>
                    <a:pt x="2349" y="3472"/>
                    <a:pt x="2793" y="3302"/>
                    <a:pt x="3131" y="2962"/>
                  </a:cubicBezTo>
                  <a:cubicBezTo>
                    <a:pt x="3807" y="2285"/>
                    <a:pt x="3807" y="1188"/>
                    <a:pt x="3131" y="508"/>
                  </a:cubicBezTo>
                  <a:cubicBezTo>
                    <a:pt x="2793" y="169"/>
                    <a:pt x="2349" y="0"/>
                    <a:pt x="190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16;p15">
              <a:extLst>
                <a:ext uri="{FF2B5EF4-FFF2-40B4-BE49-F238E27FC236}">
                  <a16:creationId xmlns:a16="http://schemas.microsoft.com/office/drawing/2014/main" id="{276D4DEA-3D24-4227-9FB6-8E94C7B8FD14}"/>
                </a:ext>
              </a:extLst>
            </p:cNvPr>
            <p:cNvSpPr/>
            <p:nvPr/>
          </p:nvSpPr>
          <p:spPr>
            <a:xfrm>
              <a:off x="3185180" y="2930749"/>
              <a:ext cx="472030" cy="445081"/>
            </a:xfrm>
            <a:custGeom>
              <a:avLst/>
              <a:gdLst/>
              <a:ahLst/>
              <a:cxnLst/>
              <a:rect l="l" t="t" r="r" b="b"/>
              <a:pathLst>
                <a:path w="2663" h="2511" extrusionOk="0">
                  <a:moveTo>
                    <a:pt x="706" y="0"/>
                  </a:moveTo>
                  <a:cubicBezTo>
                    <a:pt x="610" y="0"/>
                    <a:pt x="514" y="37"/>
                    <a:pt x="443" y="111"/>
                  </a:cubicBezTo>
                  <a:lnTo>
                    <a:pt x="148" y="401"/>
                  </a:lnTo>
                  <a:cubicBezTo>
                    <a:pt x="1" y="549"/>
                    <a:pt x="1" y="787"/>
                    <a:pt x="148" y="930"/>
                  </a:cubicBezTo>
                  <a:lnTo>
                    <a:pt x="1696" y="2400"/>
                  </a:lnTo>
                  <a:cubicBezTo>
                    <a:pt x="1767" y="2474"/>
                    <a:pt x="1863" y="2511"/>
                    <a:pt x="1959" y="2511"/>
                  </a:cubicBezTo>
                  <a:cubicBezTo>
                    <a:pt x="2055" y="2511"/>
                    <a:pt x="2151" y="2474"/>
                    <a:pt x="2225" y="2400"/>
                  </a:cubicBezTo>
                  <a:lnTo>
                    <a:pt x="2515" y="2105"/>
                  </a:lnTo>
                  <a:cubicBezTo>
                    <a:pt x="2663" y="1962"/>
                    <a:pt x="2663" y="1724"/>
                    <a:pt x="2515" y="1576"/>
                  </a:cubicBezTo>
                  <a:lnTo>
                    <a:pt x="972" y="111"/>
                  </a:lnTo>
                  <a:cubicBezTo>
                    <a:pt x="898" y="37"/>
                    <a:pt x="802" y="0"/>
                    <a:pt x="70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17;p15">
              <a:extLst>
                <a:ext uri="{FF2B5EF4-FFF2-40B4-BE49-F238E27FC236}">
                  <a16:creationId xmlns:a16="http://schemas.microsoft.com/office/drawing/2014/main" id="{017126C3-914B-48EA-B78B-7F14D164C670}"/>
                </a:ext>
              </a:extLst>
            </p:cNvPr>
            <p:cNvSpPr/>
            <p:nvPr/>
          </p:nvSpPr>
          <p:spPr>
            <a:xfrm>
              <a:off x="1777250" y="2849389"/>
              <a:ext cx="1252129" cy="1024874"/>
            </a:xfrm>
            <a:custGeom>
              <a:avLst/>
              <a:gdLst/>
              <a:ahLst/>
              <a:cxnLst/>
              <a:rect l="l" t="t" r="r" b="b"/>
              <a:pathLst>
                <a:path w="7064" h="5782" extrusionOk="0">
                  <a:moveTo>
                    <a:pt x="599" y="1741"/>
                  </a:moveTo>
                  <a:lnTo>
                    <a:pt x="4575" y="1801"/>
                  </a:lnTo>
                  <a:lnTo>
                    <a:pt x="6530" y="5261"/>
                  </a:lnTo>
                  <a:lnTo>
                    <a:pt x="599" y="1741"/>
                  </a:lnTo>
                  <a:close/>
                  <a:moveTo>
                    <a:pt x="5337" y="0"/>
                  </a:moveTo>
                  <a:cubicBezTo>
                    <a:pt x="5278" y="0"/>
                    <a:pt x="5219" y="14"/>
                    <a:pt x="5164" y="41"/>
                  </a:cubicBezTo>
                  <a:cubicBezTo>
                    <a:pt x="5151" y="45"/>
                    <a:pt x="5134" y="54"/>
                    <a:pt x="5117" y="67"/>
                  </a:cubicBezTo>
                  <a:cubicBezTo>
                    <a:pt x="5076" y="89"/>
                    <a:pt x="5012" y="122"/>
                    <a:pt x="4976" y="122"/>
                  </a:cubicBezTo>
                  <a:cubicBezTo>
                    <a:pt x="4970" y="122"/>
                    <a:pt x="4965" y="121"/>
                    <a:pt x="4961" y="119"/>
                  </a:cubicBezTo>
                  <a:cubicBezTo>
                    <a:pt x="4955" y="116"/>
                    <a:pt x="4949" y="115"/>
                    <a:pt x="4942" y="115"/>
                  </a:cubicBezTo>
                  <a:cubicBezTo>
                    <a:pt x="4930" y="115"/>
                    <a:pt x="4919" y="120"/>
                    <a:pt x="4913" y="132"/>
                  </a:cubicBezTo>
                  <a:cubicBezTo>
                    <a:pt x="4904" y="154"/>
                    <a:pt x="4909" y="171"/>
                    <a:pt x="4926" y="180"/>
                  </a:cubicBezTo>
                  <a:cubicBezTo>
                    <a:pt x="4943" y="188"/>
                    <a:pt x="4961" y="192"/>
                    <a:pt x="4979" y="192"/>
                  </a:cubicBezTo>
                  <a:cubicBezTo>
                    <a:pt x="5036" y="192"/>
                    <a:pt x="5099" y="157"/>
                    <a:pt x="5151" y="128"/>
                  </a:cubicBezTo>
                  <a:cubicBezTo>
                    <a:pt x="5169" y="119"/>
                    <a:pt x="5182" y="110"/>
                    <a:pt x="5195" y="102"/>
                  </a:cubicBezTo>
                  <a:cubicBezTo>
                    <a:pt x="5239" y="82"/>
                    <a:pt x="5287" y="73"/>
                    <a:pt x="5335" y="73"/>
                  </a:cubicBezTo>
                  <a:cubicBezTo>
                    <a:pt x="5394" y="73"/>
                    <a:pt x="5454" y="88"/>
                    <a:pt x="5507" y="119"/>
                  </a:cubicBezTo>
                  <a:cubicBezTo>
                    <a:pt x="5663" y="210"/>
                    <a:pt x="5715" y="414"/>
                    <a:pt x="5620" y="570"/>
                  </a:cubicBezTo>
                  <a:cubicBezTo>
                    <a:pt x="5533" y="722"/>
                    <a:pt x="5498" y="730"/>
                    <a:pt x="5147" y="817"/>
                  </a:cubicBezTo>
                  <a:lnTo>
                    <a:pt x="5130" y="821"/>
                  </a:lnTo>
                  <a:cubicBezTo>
                    <a:pt x="5112" y="826"/>
                    <a:pt x="5095" y="834"/>
                    <a:pt x="4913" y="1164"/>
                  </a:cubicBezTo>
                  <a:cubicBezTo>
                    <a:pt x="4780" y="1088"/>
                    <a:pt x="4636" y="1052"/>
                    <a:pt x="4494" y="1052"/>
                  </a:cubicBezTo>
                  <a:cubicBezTo>
                    <a:pt x="4419" y="1052"/>
                    <a:pt x="4344" y="1062"/>
                    <a:pt x="4271" y="1082"/>
                  </a:cubicBezTo>
                  <a:cubicBezTo>
                    <a:pt x="4067" y="1137"/>
                    <a:pt x="3333" y="1455"/>
                    <a:pt x="3080" y="1455"/>
                  </a:cubicBezTo>
                  <a:cubicBezTo>
                    <a:pt x="3075" y="1455"/>
                    <a:pt x="3071" y="1455"/>
                    <a:pt x="3066" y="1454"/>
                  </a:cubicBezTo>
                  <a:cubicBezTo>
                    <a:pt x="2654" y="1437"/>
                    <a:pt x="2225" y="1420"/>
                    <a:pt x="1843" y="1398"/>
                  </a:cubicBezTo>
                  <a:cubicBezTo>
                    <a:pt x="1163" y="1359"/>
                    <a:pt x="703" y="1285"/>
                    <a:pt x="677" y="1281"/>
                  </a:cubicBezTo>
                  <a:cubicBezTo>
                    <a:pt x="651" y="1278"/>
                    <a:pt x="624" y="1276"/>
                    <a:pt x="598" y="1276"/>
                  </a:cubicBezTo>
                  <a:cubicBezTo>
                    <a:pt x="386" y="1276"/>
                    <a:pt x="181" y="1383"/>
                    <a:pt x="66" y="1576"/>
                  </a:cubicBezTo>
                  <a:cubicBezTo>
                    <a:pt x="35" y="1628"/>
                    <a:pt x="14" y="1680"/>
                    <a:pt x="1" y="1732"/>
                  </a:cubicBezTo>
                  <a:lnTo>
                    <a:pt x="317" y="1736"/>
                  </a:lnTo>
                  <a:lnTo>
                    <a:pt x="6673" y="5508"/>
                  </a:lnTo>
                  <a:lnTo>
                    <a:pt x="6825" y="5781"/>
                  </a:lnTo>
                  <a:cubicBezTo>
                    <a:pt x="6868" y="5742"/>
                    <a:pt x="6903" y="5699"/>
                    <a:pt x="6933" y="5647"/>
                  </a:cubicBezTo>
                  <a:cubicBezTo>
                    <a:pt x="7063" y="5430"/>
                    <a:pt x="7042" y="5166"/>
                    <a:pt x="6899" y="4971"/>
                  </a:cubicBezTo>
                  <a:cubicBezTo>
                    <a:pt x="6881" y="4949"/>
                    <a:pt x="6600" y="4580"/>
                    <a:pt x="6235" y="4004"/>
                  </a:cubicBezTo>
                  <a:cubicBezTo>
                    <a:pt x="6036" y="3679"/>
                    <a:pt x="5815" y="3314"/>
                    <a:pt x="5598" y="2959"/>
                  </a:cubicBezTo>
                  <a:cubicBezTo>
                    <a:pt x="5477" y="2755"/>
                    <a:pt x="5399" y="1931"/>
                    <a:pt x="5351" y="1723"/>
                  </a:cubicBezTo>
                  <a:cubicBezTo>
                    <a:pt x="5303" y="1511"/>
                    <a:pt x="5173" y="1320"/>
                    <a:pt x="4974" y="1199"/>
                  </a:cubicBezTo>
                  <a:cubicBezTo>
                    <a:pt x="5052" y="1064"/>
                    <a:pt x="5130" y="921"/>
                    <a:pt x="5156" y="891"/>
                  </a:cubicBezTo>
                  <a:lnTo>
                    <a:pt x="5164" y="886"/>
                  </a:lnTo>
                  <a:cubicBezTo>
                    <a:pt x="5524" y="795"/>
                    <a:pt x="5576" y="782"/>
                    <a:pt x="5685" y="605"/>
                  </a:cubicBezTo>
                  <a:cubicBezTo>
                    <a:pt x="5797" y="418"/>
                    <a:pt x="5732" y="171"/>
                    <a:pt x="5542" y="58"/>
                  </a:cubicBezTo>
                  <a:cubicBezTo>
                    <a:pt x="5480" y="20"/>
                    <a:pt x="5408" y="0"/>
                    <a:pt x="5337" y="0"/>
                  </a:cubicBezTo>
                  <a:close/>
                </a:path>
              </a:pathLst>
            </a:custGeom>
            <a:solidFill>
              <a:srgbClr val="FF3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18;p15">
              <a:extLst>
                <a:ext uri="{FF2B5EF4-FFF2-40B4-BE49-F238E27FC236}">
                  <a16:creationId xmlns:a16="http://schemas.microsoft.com/office/drawing/2014/main" id="{B11FE294-8DB6-42B7-B400-D164BB7029F7}"/>
                </a:ext>
              </a:extLst>
            </p:cNvPr>
            <p:cNvSpPr/>
            <p:nvPr/>
          </p:nvSpPr>
          <p:spPr>
            <a:xfrm>
              <a:off x="827345" y="3706588"/>
              <a:ext cx="1379753" cy="767149"/>
            </a:xfrm>
            <a:custGeom>
              <a:avLst/>
              <a:gdLst/>
              <a:ahLst/>
              <a:cxnLst/>
              <a:rect l="l" t="t" r="r" b="b"/>
              <a:pathLst>
                <a:path w="7784" h="4328" extrusionOk="0">
                  <a:moveTo>
                    <a:pt x="707" y="486"/>
                  </a:moveTo>
                  <a:cubicBezTo>
                    <a:pt x="829" y="486"/>
                    <a:pt x="924" y="594"/>
                    <a:pt x="924" y="729"/>
                  </a:cubicBezTo>
                  <a:lnTo>
                    <a:pt x="924" y="3460"/>
                  </a:lnTo>
                  <a:cubicBezTo>
                    <a:pt x="924" y="3595"/>
                    <a:pt x="829" y="3703"/>
                    <a:pt x="707" y="3703"/>
                  </a:cubicBezTo>
                  <a:cubicBezTo>
                    <a:pt x="590" y="3703"/>
                    <a:pt x="491" y="3595"/>
                    <a:pt x="491" y="3460"/>
                  </a:cubicBezTo>
                  <a:lnTo>
                    <a:pt x="491" y="729"/>
                  </a:lnTo>
                  <a:cubicBezTo>
                    <a:pt x="491" y="594"/>
                    <a:pt x="590" y="486"/>
                    <a:pt x="707" y="486"/>
                  </a:cubicBezTo>
                  <a:close/>
                  <a:moveTo>
                    <a:pt x="1995" y="486"/>
                  </a:moveTo>
                  <a:cubicBezTo>
                    <a:pt x="2116" y="486"/>
                    <a:pt x="2212" y="594"/>
                    <a:pt x="2212" y="729"/>
                  </a:cubicBezTo>
                  <a:lnTo>
                    <a:pt x="2212" y="3460"/>
                  </a:lnTo>
                  <a:cubicBezTo>
                    <a:pt x="2212" y="3595"/>
                    <a:pt x="2116" y="3703"/>
                    <a:pt x="1995" y="3703"/>
                  </a:cubicBezTo>
                  <a:cubicBezTo>
                    <a:pt x="1874" y="3703"/>
                    <a:pt x="1778" y="3595"/>
                    <a:pt x="1778" y="3460"/>
                  </a:cubicBezTo>
                  <a:lnTo>
                    <a:pt x="1778" y="729"/>
                  </a:lnTo>
                  <a:cubicBezTo>
                    <a:pt x="1778" y="594"/>
                    <a:pt x="1874" y="486"/>
                    <a:pt x="1995" y="486"/>
                  </a:cubicBezTo>
                  <a:close/>
                  <a:moveTo>
                    <a:pt x="3283" y="486"/>
                  </a:moveTo>
                  <a:cubicBezTo>
                    <a:pt x="3400" y="486"/>
                    <a:pt x="3500" y="594"/>
                    <a:pt x="3500" y="729"/>
                  </a:cubicBezTo>
                  <a:lnTo>
                    <a:pt x="3500" y="3460"/>
                  </a:lnTo>
                  <a:cubicBezTo>
                    <a:pt x="3500" y="3595"/>
                    <a:pt x="3400" y="3703"/>
                    <a:pt x="3283" y="3703"/>
                  </a:cubicBezTo>
                  <a:cubicBezTo>
                    <a:pt x="3161" y="3703"/>
                    <a:pt x="3066" y="3595"/>
                    <a:pt x="3066" y="3460"/>
                  </a:cubicBezTo>
                  <a:lnTo>
                    <a:pt x="3066" y="729"/>
                  </a:lnTo>
                  <a:cubicBezTo>
                    <a:pt x="3066" y="594"/>
                    <a:pt x="3161" y="486"/>
                    <a:pt x="3283" y="486"/>
                  </a:cubicBezTo>
                  <a:close/>
                  <a:moveTo>
                    <a:pt x="4566" y="486"/>
                  </a:moveTo>
                  <a:cubicBezTo>
                    <a:pt x="4688" y="486"/>
                    <a:pt x="4783" y="594"/>
                    <a:pt x="4783" y="729"/>
                  </a:cubicBezTo>
                  <a:lnTo>
                    <a:pt x="4783" y="3460"/>
                  </a:lnTo>
                  <a:cubicBezTo>
                    <a:pt x="4783" y="3595"/>
                    <a:pt x="4688" y="3703"/>
                    <a:pt x="4566" y="3703"/>
                  </a:cubicBezTo>
                  <a:cubicBezTo>
                    <a:pt x="4449" y="3703"/>
                    <a:pt x="4349" y="3595"/>
                    <a:pt x="4349" y="3460"/>
                  </a:cubicBezTo>
                  <a:lnTo>
                    <a:pt x="4349" y="729"/>
                  </a:lnTo>
                  <a:cubicBezTo>
                    <a:pt x="4349" y="594"/>
                    <a:pt x="4449" y="486"/>
                    <a:pt x="4566" y="486"/>
                  </a:cubicBezTo>
                  <a:close/>
                  <a:moveTo>
                    <a:pt x="5854" y="486"/>
                  </a:moveTo>
                  <a:cubicBezTo>
                    <a:pt x="5975" y="486"/>
                    <a:pt x="6071" y="594"/>
                    <a:pt x="6071" y="729"/>
                  </a:cubicBezTo>
                  <a:lnTo>
                    <a:pt x="6071" y="3460"/>
                  </a:lnTo>
                  <a:cubicBezTo>
                    <a:pt x="6071" y="3595"/>
                    <a:pt x="5975" y="3703"/>
                    <a:pt x="5854" y="3703"/>
                  </a:cubicBezTo>
                  <a:cubicBezTo>
                    <a:pt x="5732" y="3703"/>
                    <a:pt x="5637" y="3595"/>
                    <a:pt x="5637" y="3460"/>
                  </a:cubicBezTo>
                  <a:lnTo>
                    <a:pt x="5637" y="729"/>
                  </a:lnTo>
                  <a:cubicBezTo>
                    <a:pt x="5637" y="594"/>
                    <a:pt x="5732" y="486"/>
                    <a:pt x="5854" y="486"/>
                  </a:cubicBezTo>
                  <a:close/>
                  <a:moveTo>
                    <a:pt x="7050" y="486"/>
                  </a:moveTo>
                  <a:cubicBezTo>
                    <a:pt x="7168" y="486"/>
                    <a:pt x="7267" y="594"/>
                    <a:pt x="7267" y="729"/>
                  </a:cubicBezTo>
                  <a:lnTo>
                    <a:pt x="7267" y="3460"/>
                  </a:lnTo>
                  <a:cubicBezTo>
                    <a:pt x="7267" y="3595"/>
                    <a:pt x="7168" y="3703"/>
                    <a:pt x="7050" y="3703"/>
                  </a:cubicBezTo>
                  <a:cubicBezTo>
                    <a:pt x="6929" y="3703"/>
                    <a:pt x="6834" y="3595"/>
                    <a:pt x="6834" y="3460"/>
                  </a:cubicBezTo>
                  <a:lnTo>
                    <a:pt x="6834" y="729"/>
                  </a:lnTo>
                  <a:cubicBezTo>
                    <a:pt x="6834" y="594"/>
                    <a:pt x="6929" y="486"/>
                    <a:pt x="7050" y="486"/>
                  </a:cubicBezTo>
                  <a:close/>
                  <a:moveTo>
                    <a:pt x="1" y="0"/>
                  </a:moveTo>
                  <a:lnTo>
                    <a:pt x="1" y="3495"/>
                  </a:lnTo>
                  <a:cubicBezTo>
                    <a:pt x="1" y="3954"/>
                    <a:pt x="373" y="4327"/>
                    <a:pt x="833" y="4327"/>
                  </a:cubicBezTo>
                  <a:lnTo>
                    <a:pt x="6955" y="4327"/>
                  </a:lnTo>
                  <a:cubicBezTo>
                    <a:pt x="7415" y="4327"/>
                    <a:pt x="7783" y="3954"/>
                    <a:pt x="7783" y="3495"/>
                  </a:cubicBezTo>
                  <a:lnTo>
                    <a:pt x="778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19;p15">
              <a:extLst>
                <a:ext uri="{FF2B5EF4-FFF2-40B4-BE49-F238E27FC236}">
                  <a16:creationId xmlns:a16="http://schemas.microsoft.com/office/drawing/2014/main" id="{559CAA50-0ACE-43B2-AEC4-21E7966C5DF7}"/>
                </a:ext>
              </a:extLst>
            </p:cNvPr>
            <p:cNvSpPr/>
            <p:nvPr/>
          </p:nvSpPr>
          <p:spPr>
            <a:xfrm>
              <a:off x="775942" y="3479881"/>
              <a:ext cx="1483447" cy="226883"/>
            </a:xfrm>
            <a:custGeom>
              <a:avLst/>
              <a:gdLst/>
              <a:ahLst/>
              <a:cxnLst/>
              <a:rect l="l" t="t" r="r" b="b"/>
              <a:pathLst>
                <a:path w="8369" h="1280" extrusionOk="0">
                  <a:moveTo>
                    <a:pt x="0" y="0"/>
                  </a:moveTo>
                  <a:lnTo>
                    <a:pt x="0" y="1279"/>
                  </a:lnTo>
                  <a:lnTo>
                    <a:pt x="8368" y="1279"/>
                  </a:lnTo>
                  <a:lnTo>
                    <a:pt x="8368" y="0"/>
                  </a:lnTo>
                  <a:close/>
                </a:path>
              </a:pathLst>
            </a:custGeom>
            <a:solidFill>
              <a:srgbClr val="FFE0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20;p15">
              <a:extLst>
                <a:ext uri="{FF2B5EF4-FFF2-40B4-BE49-F238E27FC236}">
                  <a16:creationId xmlns:a16="http://schemas.microsoft.com/office/drawing/2014/main" id="{71B73E33-55E1-467E-BB4A-FDCA9026A3B2}"/>
                </a:ext>
              </a:extLst>
            </p:cNvPr>
            <p:cNvSpPr/>
            <p:nvPr/>
          </p:nvSpPr>
          <p:spPr>
            <a:xfrm>
              <a:off x="827345" y="3706588"/>
              <a:ext cx="1379753" cy="49276"/>
            </a:xfrm>
            <a:custGeom>
              <a:avLst/>
              <a:gdLst/>
              <a:ahLst/>
              <a:cxnLst/>
              <a:rect l="l" t="t" r="r" b="b"/>
              <a:pathLst>
                <a:path w="7784" h="278" extrusionOk="0">
                  <a:moveTo>
                    <a:pt x="1" y="0"/>
                  </a:moveTo>
                  <a:lnTo>
                    <a:pt x="1" y="278"/>
                  </a:lnTo>
                  <a:lnTo>
                    <a:pt x="7783" y="278"/>
                  </a:lnTo>
                  <a:lnTo>
                    <a:pt x="7783" y="0"/>
                  </a:lnTo>
                  <a:close/>
                </a:path>
              </a:pathLst>
            </a:custGeom>
            <a:solidFill>
              <a:srgbClr val="111A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21;p15">
              <a:extLst>
                <a:ext uri="{FF2B5EF4-FFF2-40B4-BE49-F238E27FC236}">
                  <a16:creationId xmlns:a16="http://schemas.microsoft.com/office/drawing/2014/main" id="{BB4E5EE9-20CE-4C22-A9F2-9FCC37CB423C}"/>
                </a:ext>
              </a:extLst>
            </p:cNvPr>
            <p:cNvSpPr/>
            <p:nvPr/>
          </p:nvSpPr>
          <p:spPr>
            <a:xfrm>
              <a:off x="964895" y="3090986"/>
              <a:ext cx="508899" cy="498080"/>
            </a:xfrm>
            <a:custGeom>
              <a:avLst/>
              <a:gdLst/>
              <a:ahLst/>
              <a:cxnLst/>
              <a:rect l="l" t="t" r="r" b="b"/>
              <a:pathLst>
                <a:path w="2871" h="2810" extrusionOk="0">
                  <a:moveTo>
                    <a:pt x="2531" y="0"/>
                  </a:moveTo>
                  <a:cubicBezTo>
                    <a:pt x="2453" y="0"/>
                    <a:pt x="2375" y="31"/>
                    <a:pt x="2316" y="91"/>
                  </a:cubicBezTo>
                  <a:lnTo>
                    <a:pt x="122" y="2285"/>
                  </a:lnTo>
                  <a:cubicBezTo>
                    <a:pt x="1" y="2402"/>
                    <a:pt x="1" y="2597"/>
                    <a:pt x="122" y="2719"/>
                  </a:cubicBezTo>
                  <a:cubicBezTo>
                    <a:pt x="183" y="2780"/>
                    <a:pt x="262" y="2810"/>
                    <a:pt x="341" y="2810"/>
                  </a:cubicBezTo>
                  <a:cubicBezTo>
                    <a:pt x="419" y="2810"/>
                    <a:pt x="497" y="2780"/>
                    <a:pt x="556" y="2719"/>
                  </a:cubicBezTo>
                  <a:lnTo>
                    <a:pt x="2750" y="525"/>
                  </a:lnTo>
                  <a:cubicBezTo>
                    <a:pt x="2871" y="408"/>
                    <a:pt x="2871" y="213"/>
                    <a:pt x="2750" y="91"/>
                  </a:cubicBezTo>
                  <a:cubicBezTo>
                    <a:pt x="2689" y="31"/>
                    <a:pt x="2610" y="0"/>
                    <a:pt x="253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22;p15">
              <a:extLst>
                <a:ext uri="{FF2B5EF4-FFF2-40B4-BE49-F238E27FC236}">
                  <a16:creationId xmlns:a16="http://schemas.microsoft.com/office/drawing/2014/main" id="{B4B39FD7-460C-4C3F-BE8B-6A78ACE7AD3F}"/>
                </a:ext>
              </a:extLst>
            </p:cNvPr>
            <p:cNvSpPr/>
            <p:nvPr/>
          </p:nvSpPr>
          <p:spPr>
            <a:xfrm>
              <a:off x="1561355" y="3090986"/>
              <a:ext cx="508190" cy="498080"/>
            </a:xfrm>
            <a:custGeom>
              <a:avLst/>
              <a:gdLst/>
              <a:ahLst/>
              <a:cxnLst/>
              <a:rect l="l" t="t" r="r" b="b"/>
              <a:pathLst>
                <a:path w="2867" h="2810" extrusionOk="0">
                  <a:moveTo>
                    <a:pt x="340" y="0"/>
                  </a:moveTo>
                  <a:cubicBezTo>
                    <a:pt x="261" y="0"/>
                    <a:pt x="182" y="31"/>
                    <a:pt x="122" y="91"/>
                  </a:cubicBezTo>
                  <a:cubicBezTo>
                    <a:pt x="0" y="213"/>
                    <a:pt x="0" y="408"/>
                    <a:pt x="122" y="525"/>
                  </a:cubicBezTo>
                  <a:lnTo>
                    <a:pt x="2311" y="2719"/>
                  </a:lnTo>
                  <a:cubicBezTo>
                    <a:pt x="2372" y="2780"/>
                    <a:pt x="2451" y="2810"/>
                    <a:pt x="2530" y="2810"/>
                  </a:cubicBezTo>
                  <a:cubicBezTo>
                    <a:pt x="2609" y="2810"/>
                    <a:pt x="2688" y="2780"/>
                    <a:pt x="2749" y="2719"/>
                  </a:cubicBezTo>
                  <a:cubicBezTo>
                    <a:pt x="2866" y="2597"/>
                    <a:pt x="2866" y="2402"/>
                    <a:pt x="2749" y="2285"/>
                  </a:cubicBezTo>
                  <a:lnTo>
                    <a:pt x="555" y="91"/>
                  </a:lnTo>
                  <a:cubicBezTo>
                    <a:pt x="497" y="31"/>
                    <a:pt x="419" y="0"/>
                    <a:pt x="34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23;p15">
              <a:extLst>
                <a:ext uri="{FF2B5EF4-FFF2-40B4-BE49-F238E27FC236}">
                  <a16:creationId xmlns:a16="http://schemas.microsoft.com/office/drawing/2014/main" id="{EAF7DC4F-03AB-4D8E-B465-22AB269281DD}"/>
                </a:ext>
              </a:extLst>
            </p:cNvPr>
            <p:cNvSpPr/>
            <p:nvPr/>
          </p:nvSpPr>
          <p:spPr>
            <a:xfrm>
              <a:off x="2044727" y="3556631"/>
              <a:ext cx="1138332" cy="1033914"/>
            </a:xfrm>
            <a:custGeom>
              <a:avLst/>
              <a:gdLst/>
              <a:ahLst/>
              <a:cxnLst/>
              <a:rect l="l" t="t" r="r" b="b"/>
              <a:pathLst>
                <a:path w="6422" h="5833" extrusionOk="0">
                  <a:moveTo>
                    <a:pt x="516" y="1"/>
                  </a:moveTo>
                  <a:lnTo>
                    <a:pt x="0" y="5832"/>
                  </a:lnTo>
                  <a:lnTo>
                    <a:pt x="6422" y="5832"/>
                  </a:lnTo>
                  <a:lnTo>
                    <a:pt x="594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24;p15">
              <a:extLst>
                <a:ext uri="{FF2B5EF4-FFF2-40B4-BE49-F238E27FC236}">
                  <a16:creationId xmlns:a16="http://schemas.microsoft.com/office/drawing/2014/main" id="{25F3DFCD-3550-4B2D-AE33-AE31249ACC22}"/>
                </a:ext>
              </a:extLst>
            </p:cNvPr>
            <p:cNvSpPr/>
            <p:nvPr/>
          </p:nvSpPr>
          <p:spPr>
            <a:xfrm>
              <a:off x="2349781" y="3648094"/>
              <a:ext cx="71611" cy="71610"/>
            </a:xfrm>
            <a:custGeom>
              <a:avLst/>
              <a:gdLst/>
              <a:ahLst/>
              <a:cxnLst/>
              <a:rect l="l" t="t" r="r" b="b"/>
              <a:pathLst>
                <a:path w="404" h="404" extrusionOk="0">
                  <a:moveTo>
                    <a:pt x="200" y="1"/>
                  </a:moveTo>
                  <a:cubicBezTo>
                    <a:pt x="92" y="1"/>
                    <a:pt x="1" y="92"/>
                    <a:pt x="1" y="200"/>
                  </a:cubicBezTo>
                  <a:cubicBezTo>
                    <a:pt x="1" y="313"/>
                    <a:pt x="92" y="404"/>
                    <a:pt x="200" y="404"/>
                  </a:cubicBezTo>
                  <a:cubicBezTo>
                    <a:pt x="313" y="404"/>
                    <a:pt x="404" y="313"/>
                    <a:pt x="404" y="200"/>
                  </a:cubicBezTo>
                  <a:cubicBezTo>
                    <a:pt x="404" y="92"/>
                    <a:pt x="313" y="1"/>
                    <a:pt x="200" y="1"/>
                  </a:cubicBezTo>
                  <a:close/>
                </a:path>
              </a:pathLst>
            </a:custGeom>
            <a:solidFill>
              <a:srgbClr val="DA62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25;p15">
              <a:extLst>
                <a:ext uri="{FF2B5EF4-FFF2-40B4-BE49-F238E27FC236}">
                  <a16:creationId xmlns:a16="http://schemas.microsoft.com/office/drawing/2014/main" id="{B12BDB7A-E353-4374-8F67-3757B96A6993}"/>
                </a:ext>
              </a:extLst>
            </p:cNvPr>
            <p:cNvSpPr/>
            <p:nvPr/>
          </p:nvSpPr>
          <p:spPr>
            <a:xfrm>
              <a:off x="2837762" y="3648094"/>
              <a:ext cx="71788" cy="71610"/>
            </a:xfrm>
            <a:custGeom>
              <a:avLst/>
              <a:gdLst/>
              <a:ahLst/>
              <a:cxnLst/>
              <a:rect l="l" t="t" r="r" b="b"/>
              <a:pathLst>
                <a:path w="405" h="404" extrusionOk="0">
                  <a:moveTo>
                    <a:pt x="205" y="1"/>
                  </a:moveTo>
                  <a:cubicBezTo>
                    <a:pt x="92" y="1"/>
                    <a:pt x="1" y="92"/>
                    <a:pt x="1" y="200"/>
                  </a:cubicBezTo>
                  <a:cubicBezTo>
                    <a:pt x="1" y="313"/>
                    <a:pt x="92" y="404"/>
                    <a:pt x="205" y="404"/>
                  </a:cubicBezTo>
                  <a:cubicBezTo>
                    <a:pt x="317" y="404"/>
                    <a:pt x="404" y="313"/>
                    <a:pt x="404" y="200"/>
                  </a:cubicBezTo>
                  <a:cubicBezTo>
                    <a:pt x="404" y="92"/>
                    <a:pt x="317" y="1"/>
                    <a:pt x="205" y="1"/>
                  </a:cubicBezTo>
                  <a:close/>
                </a:path>
              </a:pathLst>
            </a:custGeom>
            <a:solidFill>
              <a:srgbClr val="DA62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26;p15">
              <a:extLst>
                <a:ext uri="{FF2B5EF4-FFF2-40B4-BE49-F238E27FC236}">
                  <a16:creationId xmlns:a16="http://schemas.microsoft.com/office/drawing/2014/main" id="{2C612685-0BB1-4A85-A503-C35FB1B9B0D1}"/>
                </a:ext>
              </a:extLst>
            </p:cNvPr>
            <p:cNvSpPr/>
            <p:nvPr/>
          </p:nvSpPr>
          <p:spPr>
            <a:xfrm>
              <a:off x="2365202" y="3664224"/>
              <a:ext cx="527334" cy="392969"/>
            </a:xfrm>
            <a:custGeom>
              <a:avLst/>
              <a:gdLst/>
              <a:ahLst/>
              <a:cxnLst/>
              <a:rect l="l" t="t" r="r" b="b"/>
              <a:pathLst>
                <a:path w="2975" h="2217" extrusionOk="0">
                  <a:moveTo>
                    <a:pt x="109" y="1"/>
                  </a:moveTo>
                  <a:cubicBezTo>
                    <a:pt x="48" y="1"/>
                    <a:pt x="0" y="49"/>
                    <a:pt x="0" y="109"/>
                  </a:cubicBezTo>
                  <a:lnTo>
                    <a:pt x="0" y="842"/>
                  </a:lnTo>
                  <a:cubicBezTo>
                    <a:pt x="0" y="1601"/>
                    <a:pt x="560" y="2216"/>
                    <a:pt x="1245" y="2216"/>
                  </a:cubicBezTo>
                  <a:lnTo>
                    <a:pt x="1726" y="2216"/>
                  </a:lnTo>
                  <a:cubicBezTo>
                    <a:pt x="2415" y="2216"/>
                    <a:pt x="2975" y="1601"/>
                    <a:pt x="2975" y="842"/>
                  </a:cubicBezTo>
                  <a:lnTo>
                    <a:pt x="2975" y="109"/>
                  </a:lnTo>
                  <a:cubicBezTo>
                    <a:pt x="2975" y="49"/>
                    <a:pt x="2923" y="1"/>
                    <a:pt x="2862" y="1"/>
                  </a:cubicBezTo>
                  <a:cubicBezTo>
                    <a:pt x="2801" y="1"/>
                    <a:pt x="2754" y="49"/>
                    <a:pt x="2754" y="109"/>
                  </a:cubicBezTo>
                  <a:lnTo>
                    <a:pt x="2754" y="842"/>
                  </a:lnTo>
                  <a:cubicBezTo>
                    <a:pt x="2754" y="1479"/>
                    <a:pt x="2294" y="2000"/>
                    <a:pt x="1726" y="2000"/>
                  </a:cubicBezTo>
                  <a:lnTo>
                    <a:pt x="1245" y="2000"/>
                  </a:lnTo>
                  <a:cubicBezTo>
                    <a:pt x="677" y="2000"/>
                    <a:pt x="217" y="1479"/>
                    <a:pt x="217" y="842"/>
                  </a:cubicBezTo>
                  <a:lnTo>
                    <a:pt x="217" y="109"/>
                  </a:lnTo>
                  <a:cubicBezTo>
                    <a:pt x="217" y="49"/>
                    <a:pt x="169" y="1"/>
                    <a:pt x="109" y="1"/>
                  </a:cubicBezTo>
                  <a:close/>
                </a:path>
              </a:pathLst>
            </a:custGeom>
            <a:solidFill>
              <a:srgbClr val="9E2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27;p15">
              <a:extLst>
                <a:ext uri="{FF2B5EF4-FFF2-40B4-BE49-F238E27FC236}">
                  <a16:creationId xmlns:a16="http://schemas.microsoft.com/office/drawing/2014/main" id="{94DD44EE-5F69-4F13-8777-BB290DB29898}"/>
                </a:ext>
              </a:extLst>
            </p:cNvPr>
            <p:cNvSpPr/>
            <p:nvPr/>
          </p:nvSpPr>
          <p:spPr>
            <a:xfrm>
              <a:off x="2365911" y="3665111"/>
              <a:ext cx="525029" cy="354328"/>
            </a:xfrm>
            <a:custGeom>
              <a:avLst/>
              <a:gdLst/>
              <a:ahLst/>
              <a:cxnLst/>
              <a:rect l="l" t="t" r="r" b="b"/>
              <a:pathLst>
                <a:path w="2962" h="1999" extrusionOk="0">
                  <a:moveTo>
                    <a:pt x="105" y="0"/>
                  </a:moveTo>
                  <a:cubicBezTo>
                    <a:pt x="48" y="0"/>
                    <a:pt x="1" y="48"/>
                    <a:pt x="1" y="104"/>
                  </a:cubicBezTo>
                  <a:lnTo>
                    <a:pt x="1" y="759"/>
                  </a:lnTo>
                  <a:cubicBezTo>
                    <a:pt x="1" y="1444"/>
                    <a:pt x="556" y="1999"/>
                    <a:pt x="1241" y="1999"/>
                  </a:cubicBezTo>
                  <a:lnTo>
                    <a:pt x="1722" y="1999"/>
                  </a:lnTo>
                  <a:cubicBezTo>
                    <a:pt x="2407" y="1999"/>
                    <a:pt x="2962" y="1444"/>
                    <a:pt x="2962" y="759"/>
                  </a:cubicBezTo>
                  <a:lnTo>
                    <a:pt x="2962" y="104"/>
                  </a:lnTo>
                  <a:cubicBezTo>
                    <a:pt x="2962" y="48"/>
                    <a:pt x="2919" y="0"/>
                    <a:pt x="2858" y="0"/>
                  </a:cubicBezTo>
                  <a:cubicBezTo>
                    <a:pt x="2802" y="0"/>
                    <a:pt x="2754" y="48"/>
                    <a:pt x="2754" y="104"/>
                  </a:cubicBezTo>
                  <a:lnTo>
                    <a:pt x="2754" y="759"/>
                  </a:lnTo>
                  <a:cubicBezTo>
                    <a:pt x="2754" y="1331"/>
                    <a:pt x="2294" y="1795"/>
                    <a:pt x="1722" y="1795"/>
                  </a:cubicBezTo>
                  <a:lnTo>
                    <a:pt x="1241" y="1795"/>
                  </a:lnTo>
                  <a:cubicBezTo>
                    <a:pt x="673" y="1795"/>
                    <a:pt x="209" y="1331"/>
                    <a:pt x="209" y="759"/>
                  </a:cubicBezTo>
                  <a:lnTo>
                    <a:pt x="209" y="104"/>
                  </a:lnTo>
                  <a:cubicBezTo>
                    <a:pt x="209" y="48"/>
                    <a:pt x="161" y="0"/>
                    <a:pt x="10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28;p15">
              <a:extLst>
                <a:ext uri="{FF2B5EF4-FFF2-40B4-BE49-F238E27FC236}">
                  <a16:creationId xmlns:a16="http://schemas.microsoft.com/office/drawing/2014/main" id="{8A5D3484-1D11-4974-958B-A7D82EB57589}"/>
                </a:ext>
              </a:extLst>
            </p:cNvPr>
            <p:cNvSpPr/>
            <p:nvPr/>
          </p:nvSpPr>
          <p:spPr>
            <a:xfrm>
              <a:off x="2840953" y="4158230"/>
              <a:ext cx="571825" cy="381802"/>
            </a:xfrm>
            <a:custGeom>
              <a:avLst/>
              <a:gdLst/>
              <a:ahLst/>
              <a:cxnLst/>
              <a:rect l="l" t="t" r="r" b="b"/>
              <a:pathLst>
                <a:path w="3226" h="2154" extrusionOk="0">
                  <a:moveTo>
                    <a:pt x="2890" y="0"/>
                  </a:moveTo>
                  <a:cubicBezTo>
                    <a:pt x="2885" y="0"/>
                    <a:pt x="2880" y="1"/>
                    <a:pt x="2875" y="2"/>
                  </a:cubicBezTo>
                  <a:lnTo>
                    <a:pt x="91" y="422"/>
                  </a:lnTo>
                  <a:cubicBezTo>
                    <a:pt x="35" y="431"/>
                    <a:pt x="0" y="479"/>
                    <a:pt x="9" y="531"/>
                  </a:cubicBezTo>
                  <a:lnTo>
                    <a:pt x="239" y="2070"/>
                  </a:lnTo>
                  <a:cubicBezTo>
                    <a:pt x="246" y="2120"/>
                    <a:pt x="289" y="2154"/>
                    <a:pt x="335" y="2154"/>
                  </a:cubicBezTo>
                  <a:cubicBezTo>
                    <a:pt x="341" y="2154"/>
                    <a:pt x="346" y="2153"/>
                    <a:pt x="351" y="2152"/>
                  </a:cubicBezTo>
                  <a:lnTo>
                    <a:pt x="3135" y="1732"/>
                  </a:lnTo>
                  <a:cubicBezTo>
                    <a:pt x="3191" y="1723"/>
                    <a:pt x="3226" y="1675"/>
                    <a:pt x="3217" y="1623"/>
                  </a:cubicBezTo>
                  <a:lnTo>
                    <a:pt x="2988" y="84"/>
                  </a:lnTo>
                  <a:cubicBezTo>
                    <a:pt x="2980" y="37"/>
                    <a:pt x="2940" y="0"/>
                    <a:pt x="28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129;p15">
              <a:extLst>
                <a:ext uri="{FF2B5EF4-FFF2-40B4-BE49-F238E27FC236}">
                  <a16:creationId xmlns:a16="http://schemas.microsoft.com/office/drawing/2014/main" id="{5BAFA3F7-C723-4D3F-B7BF-F9061B8CA593}"/>
                </a:ext>
              </a:extLst>
            </p:cNvPr>
            <p:cNvSpPr/>
            <p:nvPr/>
          </p:nvSpPr>
          <p:spPr>
            <a:xfrm>
              <a:off x="2846270" y="4197581"/>
              <a:ext cx="537437" cy="144638"/>
            </a:xfrm>
            <a:custGeom>
              <a:avLst/>
              <a:gdLst/>
              <a:ahLst/>
              <a:cxnLst/>
              <a:rect l="l" t="t" r="r" b="b"/>
              <a:pathLst>
                <a:path w="3032" h="816" extrusionOk="0">
                  <a:moveTo>
                    <a:pt x="2979" y="1"/>
                  </a:moveTo>
                  <a:lnTo>
                    <a:pt x="1" y="447"/>
                  </a:lnTo>
                  <a:lnTo>
                    <a:pt x="53" y="816"/>
                  </a:lnTo>
                  <a:lnTo>
                    <a:pt x="3031" y="365"/>
                  </a:lnTo>
                  <a:lnTo>
                    <a:pt x="2979" y="1"/>
                  </a:lnTo>
                  <a:close/>
                </a:path>
              </a:pathLst>
            </a:custGeom>
            <a:solidFill>
              <a:srgbClr val="4B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130;p15">
              <a:extLst>
                <a:ext uri="{FF2B5EF4-FFF2-40B4-BE49-F238E27FC236}">
                  <a16:creationId xmlns:a16="http://schemas.microsoft.com/office/drawing/2014/main" id="{7159CC63-EEB3-43B3-B2D0-A07F1ED7DDD2}"/>
                </a:ext>
              </a:extLst>
            </p:cNvPr>
            <p:cNvSpPr/>
            <p:nvPr/>
          </p:nvSpPr>
          <p:spPr>
            <a:xfrm>
              <a:off x="3290469" y="4381393"/>
              <a:ext cx="72497" cy="70724"/>
            </a:xfrm>
            <a:custGeom>
              <a:avLst/>
              <a:gdLst/>
              <a:ahLst/>
              <a:cxnLst/>
              <a:rect l="l" t="t" r="r" b="b"/>
              <a:pathLst>
                <a:path w="409" h="399" extrusionOk="0">
                  <a:moveTo>
                    <a:pt x="356" y="0"/>
                  </a:moveTo>
                  <a:lnTo>
                    <a:pt x="1" y="56"/>
                  </a:lnTo>
                  <a:lnTo>
                    <a:pt x="53" y="399"/>
                  </a:lnTo>
                  <a:lnTo>
                    <a:pt x="408" y="343"/>
                  </a:lnTo>
                  <a:lnTo>
                    <a:pt x="3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131;p15">
              <a:extLst>
                <a:ext uri="{FF2B5EF4-FFF2-40B4-BE49-F238E27FC236}">
                  <a16:creationId xmlns:a16="http://schemas.microsoft.com/office/drawing/2014/main" id="{A63F190C-B90A-4551-84D5-6DD333A7E0F3}"/>
                </a:ext>
              </a:extLst>
            </p:cNvPr>
            <p:cNvSpPr/>
            <p:nvPr/>
          </p:nvSpPr>
          <p:spPr>
            <a:xfrm>
              <a:off x="2905473" y="4395219"/>
              <a:ext cx="367450" cy="114682"/>
            </a:xfrm>
            <a:custGeom>
              <a:avLst/>
              <a:gdLst/>
              <a:ahLst/>
              <a:cxnLst/>
              <a:rect l="l" t="t" r="r" b="b"/>
              <a:pathLst>
                <a:path w="2073" h="647" extrusionOk="0">
                  <a:moveTo>
                    <a:pt x="2021" y="0"/>
                  </a:moveTo>
                  <a:lnTo>
                    <a:pt x="0" y="304"/>
                  </a:lnTo>
                  <a:lnTo>
                    <a:pt x="52" y="646"/>
                  </a:lnTo>
                  <a:lnTo>
                    <a:pt x="2073" y="343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AEF88C4E-33F4-46FF-A758-34CEF57D5633}"/>
              </a:ext>
            </a:extLst>
          </p:cNvPr>
          <p:cNvGrpSpPr/>
          <p:nvPr/>
        </p:nvGrpSpPr>
        <p:grpSpPr>
          <a:xfrm>
            <a:off x="4486275" y="51824"/>
            <a:ext cx="1255306" cy="1204809"/>
            <a:chOff x="6804063" y="2547243"/>
            <a:chExt cx="1035971" cy="994297"/>
          </a:xfrm>
        </p:grpSpPr>
        <p:sp>
          <p:nvSpPr>
            <p:cNvPr id="79" name="Google Shape;315;p17">
              <a:extLst>
                <a:ext uri="{FF2B5EF4-FFF2-40B4-BE49-F238E27FC236}">
                  <a16:creationId xmlns:a16="http://schemas.microsoft.com/office/drawing/2014/main" id="{8B7E2BE8-DFD8-452B-A747-51A789DC3654}"/>
                </a:ext>
              </a:extLst>
            </p:cNvPr>
            <p:cNvSpPr/>
            <p:nvPr/>
          </p:nvSpPr>
          <p:spPr>
            <a:xfrm>
              <a:off x="6804063" y="2547243"/>
              <a:ext cx="1035971" cy="774452"/>
            </a:xfrm>
            <a:custGeom>
              <a:avLst/>
              <a:gdLst/>
              <a:ahLst/>
              <a:cxnLst/>
              <a:rect l="l" t="t" r="r" b="b"/>
              <a:pathLst>
                <a:path w="5819" h="4350" extrusionOk="0">
                  <a:moveTo>
                    <a:pt x="165" y="2021"/>
                  </a:moveTo>
                  <a:lnTo>
                    <a:pt x="438" y="3625"/>
                  </a:lnTo>
                  <a:cubicBezTo>
                    <a:pt x="443" y="3634"/>
                    <a:pt x="508" y="4232"/>
                    <a:pt x="863" y="4206"/>
                  </a:cubicBezTo>
                  <a:cubicBezTo>
                    <a:pt x="1288" y="4171"/>
                    <a:pt x="3551" y="4171"/>
                    <a:pt x="3647" y="4171"/>
                  </a:cubicBezTo>
                  <a:cubicBezTo>
                    <a:pt x="3668" y="4171"/>
                    <a:pt x="4128" y="4193"/>
                    <a:pt x="4254" y="3760"/>
                  </a:cubicBezTo>
                  <a:cubicBezTo>
                    <a:pt x="4345" y="3434"/>
                    <a:pt x="4488" y="2138"/>
                    <a:pt x="4570" y="1297"/>
                  </a:cubicBezTo>
                  <a:close/>
                  <a:moveTo>
                    <a:pt x="833" y="4349"/>
                  </a:moveTo>
                  <a:cubicBezTo>
                    <a:pt x="378" y="4349"/>
                    <a:pt x="299" y="3673"/>
                    <a:pt x="295" y="3643"/>
                  </a:cubicBezTo>
                  <a:lnTo>
                    <a:pt x="0" y="1904"/>
                  </a:lnTo>
                  <a:lnTo>
                    <a:pt x="4588" y="1149"/>
                  </a:lnTo>
                  <a:cubicBezTo>
                    <a:pt x="4622" y="807"/>
                    <a:pt x="4644" y="573"/>
                    <a:pt x="4644" y="564"/>
                  </a:cubicBezTo>
                  <a:lnTo>
                    <a:pt x="4644" y="555"/>
                  </a:lnTo>
                  <a:cubicBezTo>
                    <a:pt x="4683" y="365"/>
                    <a:pt x="4865" y="1"/>
                    <a:pt x="5251" y="1"/>
                  </a:cubicBezTo>
                  <a:lnTo>
                    <a:pt x="5819" y="1"/>
                  </a:lnTo>
                  <a:lnTo>
                    <a:pt x="5819" y="148"/>
                  </a:lnTo>
                  <a:lnTo>
                    <a:pt x="5251" y="148"/>
                  </a:lnTo>
                  <a:cubicBezTo>
                    <a:pt x="4900" y="148"/>
                    <a:pt x="4796" y="542"/>
                    <a:pt x="4787" y="586"/>
                  </a:cubicBezTo>
                  <a:cubicBezTo>
                    <a:pt x="4770" y="751"/>
                    <a:pt x="4531" y="3304"/>
                    <a:pt x="4392" y="3799"/>
                  </a:cubicBezTo>
                  <a:cubicBezTo>
                    <a:pt x="4236" y="4345"/>
                    <a:pt x="3647" y="4315"/>
                    <a:pt x="3642" y="4315"/>
                  </a:cubicBezTo>
                  <a:cubicBezTo>
                    <a:pt x="3621" y="4315"/>
                    <a:pt x="1292" y="4315"/>
                    <a:pt x="872" y="4349"/>
                  </a:cubicBezTo>
                  <a:cubicBezTo>
                    <a:pt x="859" y="4349"/>
                    <a:pt x="846" y="4349"/>
                    <a:pt x="833" y="434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316;p17">
              <a:extLst>
                <a:ext uri="{FF2B5EF4-FFF2-40B4-BE49-F238E27FC236}">
                  <a16:creationId xmlns:a16="http://schemas.microsoft.com/office/drawing/2014/main" id="{6F05FE69-8DF6-4EA5-9069-6946430DF169}"/>
                </a:ext>
              </a:extLst>
            </p:cNvPr>
            <p:cNvSpPr/>
            <p:nvPr/>
          </p:nvSpPr>
          <p:spPr>
            <a:xfrm>
              <a:off x="7408484" y="2788829"/>
              <a:ext cx="25637" cy="507400"/>
            </a:xfrm>
            <a:custGeom>
              <a:avLst/>
              <a:gdLst/>
              <a:ahLst/>
              <a:cxnLst/>
              <a:rect l="l" t="t" r="r" b="b"/>
              <a:pathLst>
                <a:path w="144" h="2850" extrusionOk="0">
                  <a:moveTo>
                    <a:pt x="143" y="2849"/>
                  </a:moveTo>
                  <a:lnTo>
                    <a:pt x="0" y="2849"/>
                  </a:lnTo>
                  <a:lnTo>
                    <a:pt x="0" y="1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317;p17">
              <a:extLst>
                <a:ext uri="{FF2B5EF4-FFF2-40B4-BE49-F238E27FC236}">
                  <a16:creationId xmlns:a16="http://schemas.microsoft.com/office/drawing/2014/main" id="{19381C38-666F-4E1F-A20A-733B93CBDA31}"/>
                </a:ext>
              </a:extLst>
            </p:cNvPr>
            <p:cNvSpPr/>
            <p:nvPr/>
          </p:nvSpPr>
          <p:spPr>
            <a:xfrm>
              <a:off x="7205349" y="2826749"/>
              <a:ext cx="25637" cy="469478"/>
            </a:xfrm>
            <a:custGeom>
              <a:avLst/>
              <a:gdLst/>
              <a:ahLst/>
              <a:cxnLst/>
              <a:rect l="l" t="t" r="r" b="b"/>
              <a:pathLst>
                <a:path w="144" h="2637" extrusionOk="0">
                  <a:moveTo>
                    <a:pt x="144" y="2636"/>
                  </a:moveTo>
                  <a:lnTo>
                    <a:pt x="1" y="2636"/>
                  </a:lnTo>
                  <a:lnTo>
                    <a:pt x="1" y="0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318;p17">
              <a:extLst>
                <a:ext uri="{FF2B5EF4-FFF2-40B4-BE49-F238E27FC236}">
                  <a16:creationId xmlns:a16="http://schemas.microsoft.com/office/drawing/2014/main" id="{F4F881F2-F810-479F-B600-873ACA0059AA}"/>
                </a:ext>
              </a:extLst>
            </p:cNvPr>
            <p:cNvSpPr/>
            <p:nvPr/>
          </p:nvSpPr>
          <p:spPr>
            <a:xfrm>
              <a:off x="7002391" y="2852207"/>
              <a:ext cx="26527" cy="456304"/>
            </a:xfrm>
            <a:custGeom>
              <a:avLst/>
              <a:gdLst/>
              <a:ahLst/>
              <a:cxnLst/>
              <a:rect l="l" t="t" r="r" b="b"/>
              <a:pathLst>
                <a:path w="149" h="2563" extrusionOk="0">
                  <a:moveTo>
                    <a:pt x="148" y="2563"/>
                  </a:moveTo>
                  <a:lnTo>
                    <a:pt x="1" y="2563"/>
                  </a:lnTo>
                  <a:lnTo>
                    <a:pt x="1" y="0"/>
                  </a:lnTo>
                  <a:lnTo>
                    <a:pt x="1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3" name="Google Shape;319;p17">
              <a:extLst>
                <a:ext uri="{FF2B5EF4-FFF2-40B4-BE49-F238E27FC236}">
                  <a16:creationId xmlns:a16="http://schemas.microsoft.com/office/drawing/2014/main" id="{34A3808D-8477-422C-9B6A-1979EA1D398B}"/>
                </a:ext>
              </a:extLst>
            </p:cNvPr>
            <p:cNvSpPr/>
            <p:nvPr/>
          </p:nvSpPr>
          <p:spPr>
            <a:xfrm>
              <a:off x="6923701" y="3295145"/>
              <a:ext cx="599079" cy="154534"/>
            </a:xfrm>
            <a:custGeom>
              <a:avLst/>
              <a:gdLst/>
              <a:ahLst/>
              <a:cxnLst/>
              <a:rect l="l" t="t" r="r" b="b"/>
              <a:pathLst>
                <a:path w="3365" h="868" extrusionOk="0">
                  <a:moveTo>
                    <a:pt x="2927" y="868"/>
                  </a:moveTo>
                  <a:lnTo>
                    <a:pt x="0" y="868"/>
                  </a:lnTo>
                  <a:lnTo>
                    <a:pt x="0" y="725"/>
                  </a:lnTo>
                  <a:lnTo>
                    <a:pt x="2927" y="725"/>
                  </a:lnTo>
                  <a:cubicBezTo>
                    <a:pt x="3139" y="725"/>
                    <a:pt x="3209" y="473"/>
                    <a:pt x="3222" y="426"/>
                  </a:cubicBezTo>
                  <a:lnTo>
                    <a:pt x="3204" y="9"/>
                  </a:lnTo>
                  <a:lnTo>
                    <a:pt x="3348" y="1"/>
                  </a:lnTo>
                  <a:lnTo>
                    <a:pt x="3365" y="439"/>
                  </a:lnTo>
                  <a:lnTo>
                    <a:pt x="3365" y="447"/>
                  </a:lnTo>
                  <a:cubicBezTo>
                    <a:pt x="3335" y="595"/>
                    <a:pt x="3209" y="868"/>
                    <a:pt x="2927" y="86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320;p17">
              <a:extLst>
                <a:ext uri="{FF2B5EF4-FFF2-40B4-BE49-F238E27FC236}">
                  <a16:creationId xmlns:a16="http://schemas.microsoft.com/office/drawing/2014/main" id="{B9A6025C-69D4-4E09-91A7-E97EC13B5F33}"/>
                </a:ext>
              </a:extLst>
            </p:cNvPr>
            <p:cNvSpPr/>
            <p:nvPr/>
          </p:nvSpPr>
          <p:spPr>
            <a:xfrm>
              <a:off x="6982274" y="3449496"/>
              <a:ext cx="92043" cy="92044"/>
            </a:xfrm>
            <a:custGeom>
              <a:avLst/>
              <a:gdLst/>
              <a:ahLst/>
              <a:cxnLst/>
              <a:rect l="l" t="t" r="r" b="b"/>
              <a:pathLst>
                <a:path w="517" h="517" extrusionOk="0">
                  <a:moveTo>
                    <a:pt x="517" y="261"/>
                  </a:moveTo>
                  <a:cubicBezTo>
                    <a:pt x="517" y="404"/>
                    <a:pt x="400" y="517"/>
                    <a:pt x="257" y="517"/>
                  </a:cubicBezTo>
                  <a:cubicBezTo>
                    <a:pt x="114" y="517"/>
                    <a:pt x="1" y="404"/>
                    <a:pt x="1" y="261"/>
                  </a:cubicBezTo>
                  <a:cubicBezTo>
                    <a:pt x="1" y="118"/>
                    <a:pt x="114" y="1"/>
                    <a:pt x="257" y="1"/>
                  </a:cubicBezTo>
                  <a:cubicBezTo>
                    <a:pt x="400" y="1"/>
                    <a:pt x="517" y="118"/>
                    <a:pt x="517" y="26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321;p17">
              <a:extLst>
                <a:ext uri="{FF2B5EF4-FFF2-40B4-BE49-F238E27FC236}">
                  <a16:creationId xmlns:a16="http://schemas.microsoft.com/office/drawing/2014/main" id="{4569D061-E01F-4F19-A033-DCC52C2EA5B1}"/>
                </a:ext>
              </a:extLst>
            </p:cNvPr>
            <p:cNvSpPr/>
            <p:nvPr/>
          </p:nvSpPr>
          <p:spPr>
            <a:xfrm>
              <a:off x="7331218" y="3449496"/>
              <a:ext cx="92043" cy="92044"/>
            </a:xfrm>
            <a:custGeom>
              <a:avLst/>
              <a:gdLst/>
              <a:ahLst/>
              <a:cxnLst/>
              <a:rect l="l" t="t" r="r" b="b"/>
              <a:pathLst>
                <a:path w="517" h="517" extrusionOk="0">
                  <a:moveTo>
                    <a:pt x="517" y="261"/>
                  </a:moveTo>
                  <a:cubicBezTo>
                    <a:pt x="517" y="404"/>
                    <a:pt x="400" y="517"/>
                    <a:pt x="256" y="517"/>
                  </a:cubicBezTo>
                  <a:cubicBezTo>
                    <a:pt x="113" y="517"/>
                    <a:pt x="1" y="404"/>
                    <a:pt x="1" y="261"/>
                  </a:cubicBezTo>
                  <a:cubicBezTo>
                    <a:pt x="1" y="118"/>
                    <a:pt x="113" y="1"/>
                    <a:pt x="256" y="1"/>
                  </a:cubicBezTo>
                  <a:cubicBezTo>
                    <a:pt x="400" y="1"/>
                    <a:pt x="517" y="118"/>
                    <a:pt x="517" y="26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9906011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Hình ảnh 21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7D8EB4F-9A98-418F-9CAD-7378A75AE19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7713"/>
            <a:ext cx="9067774" cy="2573078"/>
          </a:xfrm>
          <a:prstGeom prst="rect">
            <a:avLst/>
          </a:prstGeom>
        </p:spPr>
      </p:pic>
      <p:sp>
        <p:nvSpPr>
          <p:cNvPr id="4" name="Google Shape;201;p16">
            <a:extLst>
              <a:ext uri="{FF2B5EF4-FFF2-40B4-BE49-F238E27FC236}">
                <a16:creationId xmlns:a16="http://schemas.microsoft.com/office/drawing/2014/main" id="{D6370D65-742D-4DAF-8B24-C3D52ECAB38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4397977"/>
            <a:ext cx="91440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2">
                    <a:lumMod val="75000"/>
                  </a:schemeClr>
                </a:solidFill>
              </a:rPr>
              <a:t>Tìm kiếm sản phẩm theo danh mục</a:t>
            </a:r>
            <a:br>
              <a:rPr lang="en" sz="2400" dirty="0">
                <a:solidFill>
                  <a:schemeClr val="accent2">
                    <a:lumMod val="75000"/>
                  </a:schemeClr>
                </a:solidFill>
              </a:rPr>
            </a:br>
            <a:endParaRPr sz="24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12149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Hình ảnh 22" descr="Graphical user interface, application, website&#10;&#10;Description automatically generated">
            <a:extLst>
              <a:ext uri="{FF2B5EF4-FFF2-40B4-BE49-F238E27FC236}">
                <a16:creationId xmlns:a16="http://schemas.microsoft.com/office/drawing/2014/main" id="{39BA2E38-BBDE-48DF-AF5E-3F8F09D074C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42" y="0"/>
            <a:ext cx="9035716" cy="4242732"/>
          </a:xfrm>
          <a:prstGeom prst="rect">
            <a:avLst/>
          </a:prstGeom>
        </p:spPr>
      </p:pic>
      <p:sp>
        <p:nvSpPr>
          <p:cNvPr id="4" name="Google Shape;201;p16">
            <a:extLst>
              <a:ext uri="{FF2B5EF4-FFF2-40B4-BE49-F238E27FC236}">
                <a16:creationId xmlns:a16="http://schemas.microsoft.com/office/drawing/2014/main" id="{181754BC-772F-4A2B-99DE-E5FEC753D56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4397977"/>
            <a:ext cx="91440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2">
                    <a:lumMod val="75000"/>
                  </a:schemeClr>
                </a:solidFill>
              </a:rPr>
              <a:t>Chat với người bán hàng</a:t>
            </a:r>
            <a:br>
              <a:rPr lang="en" sz="2400" dirty="0">
                <a:solidFill>
                  <a:schemeClr val="accent2">
                    <a:lumMod val="75000"/>
                  </a:schemeClr>
                </a:solidFill>
              </a:rPr>
            </a:br>
            <a:endParaRPr sz="24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91523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Hình ảnh 2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AF4FEF8-1BB5-4277-A2C6-4169608485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01" y="51834"/>
            <a:ext cx="8994398" cy="3916791"/>
          </a:xfrm>
          <a:prstGeom prst="rect">
            <a:avLst/>
          </a:prstGeom>
        </p:spPr>
      </p:pic>
      <p:sp>
        <p:nvSpPr>
          <p:cNvPr id="4" name="Google Shape;201;p16">
            <a:extLst>
              <a:ext uri="{FF2B5EF4-FFF2-40B4-BE49-F238E27FC236}">
                <a16:creationId xmlns:a16="http://schemas.microsoft.com/office/drawing/2014/main" id="{1AA26552-1084-4712-919D-384B529D357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4397977"/>
            <a:ext cx="91440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2">
                    <a:lumMod val="75000"/>
                  </a:schemeClr>
                </a:solidFill>
              </a:rPr>
              <a:t>Liên hệ để nhận xét hoặc phản hồi về website</a:t>
            </a:r>
            <a:br>
              <a:rPr lang="en" sz="2400" dirty="0">
                <a:solidFill>
                  <a:schemeClr val="accent2">
                    <a:lumMod val="75000"/>
                  </a:schemeClr>
                </a:solidFill>
              </a:rPr>
            </a:br>
            <a:endParaRPr sz="24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13437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Hình ảnh 24" descr="Application, table&#10;&#10;Description automatically generated">
            <a:extLst>
              <a:ext uri="{FF2B5EF4-FFF2-40B4-BE49-F238E27FC236}">
                <a16:creationId xmlns:a16="http://schemas.microsoft.com/office/drawing/2014/main" id="{FE89E0FF-882F-4D41-BF04-07EB3B743FB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6159"/>
            <a:ext cx="9148968" cy="4537341"/>
          </a:xfrm>
          <a:prstGeom prst="rect">
            <a:avLst/>
          </a:prstGeom>
        </p:spPr>
      </p:pic>
      <p:sp>
        <p:nvSpPr>
          <p:cNvPr id="4" name="Google Shape;201;p16">
            <a:extLst>
              <a:ext uri="{FF2B5EF4-FFF2-40B4-BE49-F238E27FC236}">
                <a16:creationId xmlns:a16="http://schemas.microsoft.com/office/drawing/2014/main" id="{D600BA14-3A85-4E43-A7B3-BB635B748DD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21266"/>
            <a:ext cx="91440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2">
                    <a:lumMod val="75000"/>
                  </a:schemeClr>
                </a:solidFill>
              </a:rPr>
              <a:t>Quản lý tài khoản của admin (Thêm – Xóa – Chỉnh sửa)</a:t>
            </a:r>
            <a:br>
              <a:rPr lang="en" sz="2400" dirty="0">
                <a:solidFill>
                  <a:schemeClr val="accent2">
                    <a:lumMod val="75000"/>
                  </a:schemeClr>
                </a:solidFill>
              </a:rPr>
            </a:br>
            <a:endParaRPr sz="24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3456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01;p16">
            <a:extLst>
              <a:ext uri="{FF2B5EF4-FFF2-40B4-BE49-F238E27FC236}">
                <a16:creationId xmlns:a16="http://schemas.microsoft.com/office/drawing/2014/main" id="{5A235117-EF38-4A9D-B0F7-8221BCD32FE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21266"/>
            <a:ext cx="91440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2">
                    <a:lumMod val="75000"/>
                  </a:schemeClr>
                </a:solidFill>
              </a:rPr>
              <a:t>Quản lý sản phẩm (Thêm – Xóa – Chỉnh sửa)</a:t>
            </a:r>
            <a:br>
              <a:rPr lang="en" sz="2400" dirty="0">
                <a:solidFill>
                  <a:schemeClr val="accent2">
                    <a:lumMod val="75000"/>
                  </a:schemeClr>
                </a:solidFill>
              </a:rPr>
            </a:br>
            <a:endParaRPr sz="2400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4" name="Hình ảnh 26" descr="Graphical user interface, application, website&#10;&#10;Description automatically generated">
            <a:extLst>
              <a:ext uri="{FF2B5EF4-FFF2-40B4-BE49-F238E27FC236}">
                <a16:creationId xmlns:a16="http://schemas.microsoft.com/office/drawing/2014/main" id="{0DB8421F-816B-41E8-B82D-860FE8727A0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60" y="776853"/>
            <a:ext cx="4210493" cy="2147082"/>
          </a:xfrm>
          <a:prstGeom prst="rect">
            <a:avLst/>
          </a:prstGeom>
        </p:spPr>
      </p:pic>
      <p:pic>
        <p:nvPicPr>
          <p:cNvPr id="5" name="Hình ảnh 27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ABD8A114-B718-47B5-94ED-5D53065A6A8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60" y="3179053"/>
            <a:ext cx="4210493" cy="1964447"/>
          </a:xfrm>
          <a:prstGeom prst="rect">
            <a:avLst/>
          </a:prstGeom>
        </p:spPr>
      </p:pic>
      <p:pic>
        <p:nvPicPr>
          <p:cNvPr id="6" name="Hình ảnh 28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745D749C-BB45-45D3-A246-E066BE9A30B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5553" y="1757925"/>
            <a:ext cx="4848447" cy="2332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6620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52;p17">
            <a:extLst>
              <a:ext uri="{FF2B5EF4-FFF2-40B4-BE49-F238E27FC236}">
                <a16:creationId xmlns:a16="http://schemas.microsoft.com/office/drawing/2014/main" id="{4EDE0F7C-9306-47C8-B41F-250EFB81183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>
                <a:solidFill>
                  <a:schemeClr val="accent2">
                    <a:lumMod val="75000"/>
                  </a:schemeClr>
                </a:solidFill>
              </a:rPr>
              <a:t>Xây</a:t>
            </a:r>
            <a:r>
              <a:rPr lang="en-GB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GB" dirty="0" err="1">
                <a:solidFill>
                  <a:schemeClr val="accent2">
                    <a:lumMod val="75000"/>
                  </a:schemeClr>
                </a:solidFill>
              </a:rPr>
              <a:t>dựng</a:t>
            </a:r>
            <a:r>
              <a:rPr lang="en-GB" dirty="0">
                <a:solidFill>
                  <a:schemeClr val="accent2">
                    <a:lumMod val="75000"/>
                  </a:schemeClr>
                </a:solidFill>
              </a:rPr>
              <a:t> Website </a:t>
            </a:r>
            <a:r>
              <a:rPr lang="en-GB" dirty="0" err="1">
                <a:solidFill>
                  <a:schemeClr val="accent2">
                    <a:lumMod val="75000"/>
                  </a:schemeClr>
                </a:solidFill>
              </a:rPr>
              <a:t>kinh</a:t>
            </a:r>
            <a:r>
              <a:rPr lang="en-GB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GB" dirty="0" err="1">
                <a:solidFill>
                  <a:schemeClr val="accent2">
                    <a:lumMod val="75000"/>
                  </a:schemeClr>
                </a:solidFill>
              </a:rPr>
              <a:t>doanh</a:t>
            </a:r>
            <a:r>
              <a:rPr lang="en-GB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GB" dirty="0" err="1">
                <a:solidFill>
                  <a:schemeClr val="accent2">
                    <a:lumMod val="75000"/>
                  </a:schemeClr>
                </a:solidFill>
              </a:rPr>
              <a:t>giày</a:t>
            </a:r>
            <a:r>
              <a:rPr lang="en-GB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GB" dirty="0" err="1">
                <a:solidFill>
                  <a:schemeClr val="accent2">
                    <a:lumMod val="75000"/>
                  </a:schemeClr>
                </a:solidFill>
              </a:rPr>
              <a:t>và</a:t>
            </a:r>
            <a:r>
              <a:rPr lang="en-GB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GB" dirty="0" err="1">
                <a:solidFill>
                  <a:schemeClr val="accent2">
                    <a:lumMod val="75000"/>
                  </a:schemeClr>
                </a:solidFill>
              </a:rPr>
              <a:t>phụ</a:t>
            </a:r>
            <a:r>
              <a:rPr lang="en-GB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GB" dirty="0" err="1">
                <a:solidFill>
                  <a:schemeClr val="accent2">
                    <a:lumMod val="75000"/>
                  </a:schemeClr>
                </a:solidFill>
              </a:rPr>
              <a:t>kiện</a:t>
            </a:r>
            <a:endParaRPr sz="2400" dirty="0">
              <a:solidFill>
                <a:schemeClr val="accent2">
                  <a:lumMod val="75000"/>
                </a:schemeClr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B5D4754-46DF-472E-9544-F03D2BC02B92}"/>
              </a:ext>
            </a:extLst>
          </p:cNvPr>
          <p:cNvGrpSpPr/>
          <p:nvPr/>
        </p:nvGrpSpPr>
        <p:grpSpPr>
          <a:xfrm>
            <a:off x="2324081" y="1119388"/>
            <a:ext cx="4495838" cy="3760956"/>
            <a:chOff x="2553548" y="1289509"/>
            <a:chExt cx="4495838" cy="3760956"/>
          </a:xfrm>
        </p:grpSpPr>
        <p:sp>
          <p:nvSpPr>
            <p:cNvPr id="5" name="Google Shape;313;p17">
              <a:extLst>
                <a:ext uri="{FF2B5EF4-FFF2-40B4-BE49-F238E27FC236}">
                  <a16:creationId xmlns:a16="http://schemas.microsoft.com/office/drawing/2014/main" id="{F2B4B1A6-0541-415D-9D76-76EAE17A989B}"/>
                </a:ext>
              </a:extLst>
            </p:cNvPr>
            <p:cNvSpPr/>
            <p:nvPr/>
          </p:nvSpPr>
          <p:spPr>
            <a:xfrm>
              <a:off x="2553548" y="1289509"/>
              <a:ext cx="4495838" cy="3760956"/>
            </a:xfrm>
            <a:custGeom>
              <a:avLst/>
              <a:gdLst/>
              <a:ahLst/>
              <a:cxnLst/>
              <a:rect l="l" t="t" r="r" b="b"/>
              <a:pathLst>
                <a:path w="9735" h="18346" extrusionOk="0">
                  <a:moveTo>
                    <a:pt x="9735" y="17201"/>
                  </a:moveTo>
                  <a:cubicBezTo>
                    <a:pt x="9735" y="17834"/>
                    <a:pt x="9236" y="18345"/>
                    <a:pt x="8616" y="18345"/>
                  </a:cubicBezTo>
                  <a:lnTo>
                    <a:pt x="1120" y="18345"/>
                  </a:lnTo>
                  <a:cubicBezTo>
                    <a:pt x="500" y="18345"/>
                    <a:pt x="1" y="17834"/>
                    <a:pt x="1" y="17201"/>
                  </a:cubicBezTo>
                  <a:lnTo>
                    <a:pt x="1" y="1150"/>
                  </a:lnTo>
                  <a:cubicBezTo>
                    <a:pt x="1" y="517"/>
                    <a:pt x="500" y="1"/>
                    <a:pt x="1120" y="1"/>
                  </a:cubicBezTo>
                  <a:lnTo>
                    <a:pt x="8616" y="1"/>
                  </a:lnTo>
                  <a:cubicBezTo>
                    <a:pt x="9236" y="1"/>
                    <a:pt x="9735" y="517"/>
                    <a:pt x="9735" y="115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6CFF8EA5-83CA-4F8B-869F-A0B5C6E9031D}"/>
                </a:ext>
              </a:extLst>
            </p:cNvPr>
            <p:cNvGrpSpPr/>
            <p:nvPr/>
          </p:nvGrpSpPr>
          <p:grpSpPr>
            <a:xfrm>
              <a:off x="2638470" y="1575246"/>
              <a:ext cx="4325856" cy="3362558"/>
              <a:chOff x="2638470" y="1575246"/>
              <a:chExt cx="4325856" cy="3362558"/>
            </a:xfrm>
          </p:grpSpPr>
          <p:sp>
            <p:nvSpPr>
              <p:cNvPr id="6" name="Google Shape;314;p17">
                <a:extLst>
                  <a:ext uri="{FF2B5EF4-FFF2-40B4-BE49-F238E27FC236}">
                    <a16:creationId xmlns:a16="http://schemas.microsoft.com/office/drawing/2014/main" id="{0DC737D0-3A11-4D1C-A24E-14E7D58E802F}"/>
                  </a:ext>
                </a:extLst>
              </p:cNvPr>
              <p:cNvSpPr/>
              <p:nvPr/>
            </p:nvSpPr>
            <p:spPr>
              <a:xfrm>
                <a:off x="2638470" y="1575246"/>
                <a:ext cx="4325856" cy="3157854"/>
              </a:xfrm>
              <a:custGeom>
                <a:avLst/>
                <a:gdLst/>
                <a:ahLst/>
                <a:cxnLst/>
                <a:rect l="l" t="t" r="r" b="b"/>
                <a:pathLst>
                  <a:path w="8781" h="15141" extrusionOk="0">
                    <a:moveTo>
                      <a:pt x="8781" y="15140"/>
                    </a:moveTo>
                    <a:lnTo>
                      <a:pt x="1" y="15140"/>
                    </a:lnTo>
                    <a:lnTo>
                      <a:pt x="1" y="0"/>
                    </a:lnTo>
                    <a:lnTo>
                      <a:pt x="878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" name="Google Shape;389;p17">
                <a:extLst>
                  <a:ext uri="{FF2B5EF4-FFF2-40B4-BE49-F238E27FC236}">
                    <a16:creationId xmlns:a16="http://schemas.microsoft.com/office/drawing/2014/main" id="{78724795-B901-43C2-B7E8-768FA2C3DE32}"/>
                  </a:ext>
                </a:extLst>
              </p:cNvPr>
              <p:cNvSpPr/>
              <p:nvPr/>
            </p:nvSpPr>
            <p:spPr>
              <a:xfrm>
                <a:off x="4486369" y="4845760"/>
                <a:ext cx="630057" cy="92044"/>
              </a:xfrm>
              <a:custGeom>
                <a:avLst/>
                <a:gdLst/>
                <a:ahLst/>
                <a:cxnLst/>
                <a:rect l="l" t="t" r="r" b="b"/>
                <a:pathLst>
                  <a:path w="3539" h="517" extrusionOk="0">
                    <a:moveTo>
                      <a:pt x="3278" y="516"/>
                    </a:moveTo>
                    <a:lnTo>
                      <a:pt x="256" y="516"/>
                    </a:lnTo>
                    <a:cubicBezTo>
                      <a:pt x="113" y="516"/>
                      <a:pt x="0" y="399"/>
                      <a:pt x="0" y="260"/>
                    </a:cubicBezTo>
                    <a:cubicBezTo>
                      <a:pt x="0" y="117"/>
                      <a:pt x="113" y="0"/>
                      <a:pt x="256" y="0"/>
                    </a:cubicBezTo>
                    <a:lnTo>
                      <a:pt x="3278" y="0"/>
                    </a:lnTo>
                    <a:cubicBezTo>
                      <a:pt x="3421" y="0"/>
                      <a:pt x="3538" y="117"/>
                      <a:pt x="3538" y="260"/>
                    </a:cubicBezTo>
                    <a:cubicBezTo>
                      <a:pt x="3538" y="399"/>
                      <a:pt x="3421" y="516"/>
                      <a:pt x="3278" y="51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CBA7DE0-CDC9-4314-A4C7-CB215E1EB77B}"/>
              </a:ext>
            </a:extLst>
          </p:cNvPr>
          <p:cNvGrpSpPr/>
          <p:nvPr/>
        </p:nvGrpSpPr>
        <p:grpSpPr>
          <a:xfrm>
            <a:off x="2558264" y="1737683"/>
            <a:ext cx="713156" cy="684468"/>
            <a:chOff x="6804063" y="2547243"/>
            <a:chExt cx="1035971" cy="994297"/>
          </a:xfrm>
        </p:grpSpPr>
        <p:sp>
          <p:nvSpPr>
            <p:cNvPr id="11" name="Google Shape;315;p17">
              <a:extLst>
                <a:ext uri="{FF2B5EF4-FFF2-40B4-BE49-F238E27FC236}">
                  <a16:creationId xmlns:a16="http://schemas.microsoft.com/office/drawing/2014/main" id="{803454A9-76EB-431F-81AB-13A4586B11C3}"/>
                </a:ext>
              </a:extLst>
            </p:cNvPr>
            <p:cNvSpPr/>
            <p:nvPr/>
          </p:nvSpPr>
          <p:spPr>
            <a:xfrm>
              <a:off x="6804063" y="2547243"/>
              <a:ext cx="1035971" cy="774452"/>
            </a:xfrm>
            <a:custGeom>
              <a:avLst/>
              <a:gdLst/>
              <a:ahLst/>
              <a:cxnLst/>
              <a:rect l="l" t="t" r="r" b="b"/>
              <a:pathLst>
                <a:path w="5819" h="4350" extrusionOk="0">
                  <a:moveTo>
                    <a:pt x="165" y="2021"/>
                  </a:moveTo>
                  <a:lnTo>
                    <a:pt x="438" y="3625"/>
                  </a:lnTo>
                  <a:cubicBezTo>
                    <a:pt x="443" y="3634"/>
                    <a:pt x="508" y="4232"/>
                    <a:pt x="863" y="4206"/>
                  </a:cubicBezTo>
                  <a:cubicBezTo>
                    <a:pt x="1288" y="4171"/>
                    <a:pt x="3551" y="4171"/>
                    <a:pt x="3647" y="4171"/>
                  </a:cubicBezTo>
                  <a:cubicBezTo>
                    <a:pt x="3668" y="4171"/>
                    <a:pt x="4128" y="4193"/>
                    <a:pt x="4254" y="3760"/>
                  </a:cubicBezTo>
                  <a:cubicBezTo>
                    <a:pt x="4345" y="3434"/>
                    <a:pt x="4488" y="2138"/>
                    <a:pt x="4570" y="1297"/>
                  </a:cubicBezTo>
                  <a:close/>
                  <a:moveTo>
                    <a:pt x="833" y="4349"/>
                  </a:moveTo>
                  <a:cubicBezTo>
                    <a:pt x="378" y="4349"/>
                    <a:pt x="299" y="3673"/>
                    <a:pt x="295" y="3643"/>
                  </a:cubicBezTo>
                  <a:lnTo>
                    <a:pt x="0" y="1904"/>
                  </a:lnTo>
                  <a:lnTo>
                    <a:pt x="4588" y="1149"/>
                  </a:lnTo>
                  <a:cubicBezTo>
                    <a:pt x="4622" y="807"/>
                    <a:pt x="4644" y="573"/>
                    <a:pt x="4644" y="564"/>
                  </a:cubicBezTo>
                  <a:lnTo>
                    <a:pt x="4644" y="555"/>
                  </a:lnTo>
                  <a:cubicBezTo>
                    <a:pt x="4683" y="365"/>
                    <a:pt x="4865" y="1"/>
                    <a:pt x="5251" y="1"/>
                  </a:cubicBezTo>
                  <a:lnTo>
                    <a:pt x="5819" y="1"/>
                  </a:lnTo>
                  <a:lnTo>
                    <a:pt x="5819" y="148"/>
                  </a:lnTo>
                  <a:lnTo>
                    <a:pt x="5251" y="148"/>
                  </a:lnTo>
                  <a:cubicBezTo>
                    <a:pt x="4900" y="148"/>
                    <a:pt x="4796" y="542"/>
                    <a:pt x="4787" y="586"/>
                  </a:cubicBezTo>
                  <a:cubicBezTo>
                    <a:pt x="4770" y="751"/>
                    <a:pt x="4531" y="3304"/>
                    <a:pt x="4392" y="3799"/>
                  </a:cubicBezTo>
                  <a:cubicBezTo>
                    <a:pt x="4236" y="4345"/>
                    <a:pt x="3647" y="4315"/>
                    <a:pt x="3642" y="4315"/>
                  </a:cubicBezTo>
                  <a:cubicBezTo>
                    <a:pt x="3621" y="4315"/>
                    <a:pt x="1292" y="4315"/>
                    <a:pt x="872" y="4349"/>
                  </a:cubicBezTo>
                  <a:cubicBezTo>
                    <a:pt x="859" y="4349"/>
                    <a:pt x="846" y="4349"/>
                    <a:pt x="833" y="434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16;p17">
              <a:extLst>
                <a:ext uri="{FF2B5EF4-FFF2-40B4-BE49-F238E27FC236}">
                  <a16:creationId xmlns:a16="http://schemas.microsoft.com/office/drawing/2014/main" id="{FB2A77B2-FD72-4B2B-ADE4-1F9F0D312E2C}"/>
                </a:ext>
              </a:extLst>
            </p:cNvPr>
            <p:cNvSpPr/>
            <p:nvPr/>
          </p:nvSpPr>
          <p:spPr>
            <a:xfrm>
              <a:off x="7408484" y="2788829"/>
              <a:ext cx="25637" cy="507400"/>
            </a:xfrm>
            <a:custGeom>
              <a:avLst/>
              <a:gdLst/>
              <a:ahLst/>
              <a:cxnLst/>
              <a:rect l="l" t="t" r="r" b="b"/>
              <a:pathLst>
                <a:path w="144" h="2850" extrusionOk="0">
                  <a:moveTo>
                    <a:pt x="143" y="2849"/>
                  </a:moveTo>
                  <a:lnTo>
                    <a:pt x="0" y="2849"/>
                  </a:lnTo>
                  <a:lnTo>
                    <a:pt x="0" y="1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17;p17">
              <a:extLst>
                <a:ext uri="{FF2B5EF4-FFF2-40B4-BE49-F238E27FC236}">
                  <a16:creationId xmlns:a16="http://schemas.microsoft.com/office/drawing/2014/main" id="{A340EAD5-50BC-49C7-9481-D195E5713A9A}"/>
                </a:ext>
              </a:extLst>
            </p:cNvPr>
            <p:cNvSpPr/>
            <p:nvPr/>
          </p:nvSpPr>
          <p:spPr>
            <a:xfrm>
              <a:off x="7205349" y="2826749"/>
              <a:ext cx="25637" cy="469478"/>
            </a:xfrm>
            <a:custGeom>
              <a:avLst/>
              <a:gdLst/>
              <a:ahLst/>
              <a:cxnLst/>
              <a:rect l="l" t="t" r="r" b="b"/>
              <a:pathLst>
                <a:path w="144" h="2637" extrusionOk="0">
                  <a:moveTo>
                    <a:pt x="144" y="2636"/>
                  </a:moveTo>
                  <a:lnTo>
                    <a:pt x="1" y="2636"/>
                  </a:lnTo>
                  <a:lnTo>
                    <a:pt x="1" y="0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18;p17">
              <a:extLst>
                <a:ext uri="{FF2B5EF4-FFF2-40B4-BE49-F238E27FC236}">
                  <a16:creationId xmlns:a16="http://schemas.microsoft.com/office/drawing/2014/main" id="{81AE5B0E-02C4-4D08-BEEA-D896D232CAC6}"/>
                </a:ext>
              </a:extLst>
            </p:cNvPr>
            <p:cNvSpPr/>
            <p:nvPr/>
          </p:nvSpPr>
          <p:spPr>
            <a:xfrm>
              <a:off x="7002391" y="2852207"/>
              <a:ext cx="26527" cy="456304"/>
            </a:xfrm>
            <a:custGeom>
              <a:avLst/>
              <a:gdLst/>
              <a:ahLst/>
              <a:cxnLst/>
              <a:rect l="l" t="t" r="r" b="b"/>
              <a:pathLst>
                <a:path w="149" h="2563" extrusionOk="0">
                  <a:moveTo>
                    <a:pt x="148" y="2563"/>
                  </a:moveTo>
                  <a:lnTo>
                    <a:pt x="1" y="2563"/>
                  </a:lnTo>
                  <a:lnTo>
                    <a:pt x="1" y="0"/>
                  </a:lnTo>
                  <a:lnTo>
                    <a:pt x="1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" name="Google Shape;319;p17">
              <a:extLst>
                <a:ext uri="{FF2B5EF4-FFF2-40B4-BE49-F238E27FC236}">
                  <a16:creationId xmlns:a16="http://schemas.microsoft.com/office/drawing/2014/main" id="{9964094B-1DC4-49C4-B533-BBD934EA6027}"/>
                </a:ext>
              </a:extLst>
            </p:cNvPr>
            <p:cNvSpPr/>
            <p:nvPr/>
          </p:nvSpPr>
          <p:spPr>
            <a:xfrm>
              <a:off x="6923701" y="3295145"/>
              <a:ext cx="599079" cy="154534"/>
            </a:xfrm>
            <a:custGeom>
              <a:avLst/>
              <a:gdLst/>
              <a:ahLst/>
              <a:cxnLst/>
              <a:rect l="l" t="t" r="r" b="b"/>
              <a:pathLst>
                <a:path w="3365" h="868" extrusionOk="0">
                  <a:moveTo>
                    <a:pt x="2927" y="868"/>
                  </a:moveTo>
                  <a:lnTo>
                    <a:pt x="0" y="868"/>
                  </a:lnTo>
                  <a:lnTo>
                    <a:pt x="0" y="725"/>
                  </a:lnTo>
                  <a:lnTo>
                    <a:pt x="2927" y="725"/>
                  </a:lnTo>
                  <a:cubicBezTo>
                    <a:pt x="3139" y="725"/>
                    <a:pt x="3209" y="473"/>
                    <a:pt x="3222" y="426"/>
                  </a:cubicBezTo>
                  <a:lnTo>
                    <a:pt x="3204" y="9"/>
                  </a:lnTo>
                  <a:lnTo>
                    <a:pt x="3348" y="1"/>
                  </a:lnTo>
                  <a:lnTo>
                    <a:pt x="3365" y="439"/>
                  </a:lnTo>
                  <a:lnTo>
                    <a:pt x="3365" y="447"/>
                  </a:lnTo>
                  <a:cubicBezTo>
                    <a:pt x="3335" y="595"/>
                    <a:pt x="3209" y="868"/>
                    <a:pt x="2927" y="86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20;p17">
              <a:extLst>
                <a:ext uri="{FF2B5EF4-FFF2-40B4-BE49-F238E27FC236}">
                  <a16:creationId xmlns:a16="http://schemas.microsoft.com/office/drawing/2014/main" id="{C32AAB92-EE22-41DC-B54D-FEAE3F53981B}"/>
                </a:ext>
              </a:extLst>
            </p:cNvPr>
            <p:cNvSpPr/>
            <p:nvPr/>
          </p:nvSpPr>
          <p:spPr>
            <a:xfrm>
              <a:off x="6982274" y="3449496"/>
              <a:ext cx="92043" cy="92044"/>
            </a:xfrm>
            <a:custGeom>
              <a:avLst/>
              <a:gdLst/>
              <a:ahLst/>
              <a:cxnLst/>
              <a:rect l="l" t="t" r="r" b="b"/>
              <a:pathLst>
                <a:path w="517" h="517" extrusionOk="0">
                  <a:moveTo>
                    <a:pt x="517" y="261"/>
                  </a:moveTo>
                  <a:cubicBezTo>
                    <a:pt x="517" y="404"/>
                    <a:pt x="400" y="517"/>
                    <a:pt x="257" y="517"/>
                  </a:cubicBezTo>
                  <a:cubicBezTo>
                    <a:pt x="114" y="517"/>
                    <a:pt x="1" y="404"/>
                    <a:pt x="1" y="261"/>
                  </a:cubicBezTo>
                  <a:cubicBezTo>
                    <a:pt x="1" y="118"/>
                    <a:pt x="114" y="1"/>
                    <a:pt x="257" y="1"/>
                  </a:cubicBezTo>
                  <a:cubicBezTo>
                    <a:pt x="400" y="1"/>
                    <a:pt x="517" y="118"/>
                    <a:pt x="517" y="26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21;p17">
              <a:extLst>
                <a:ext uri="{FF2B5EF4-FFF2-40B4-BE49-F238E27FC236}">
                  <a16:creationId xmlns:a16="http://schemas.microsoft.com/office/drawing/2014/main" id="{6C186DD8-83E9-42EB-8286-FC882B56F30F}"/>
                </a:ext>
              </a:extLst>
            </p:cNvPr>
            <p:cNvSpPr/>
            <p:nvPr/>
          </p:nvSpPr>
          <p:spPr>
            <a:xfrm>
              <a:off x="7331218" y="3449496"/>
              <a:ext cx="92043" cy="92044"/>
            </a:xfrm>
            <a:custGeom>
              <a:avLst/>
              <a:gdLst/>
              <a:ahLst/>
              <a:cxnLst/>
              <a:rect l="l" t="t" r="r" b="b"/>
              <a:pathLst>
                <a:path w="517" h="517" extrusionOk="0">
                  <a:moveTo>
                    <a:pt x="517" y="261"/>
                  </a:moveTo>
                  <a:cubicBezTo>
                    <a:pt x="517" y="404"/>
                    <a:pt x="400" y="517"/>
                    <a:pt x="256" y="517"/>
                  </a:cubicBezTo>
                  <a:cubicBezTo>
                    <a:pt x="113" y="517"/>
                    <a:pt x="1" y="404"/>
                    <a:pt x="1" y="261"/>
                  </a:cubicBezTo>
                  <a:cubicBezTo>
                    <a:pt x="1" y="118"/>
                    <a:pt x="113" y="1"/>
                    <a:pt x="256" y="1"/>
                  </a:cubicBezTo>
                  <a:cubicBezTo>
                    <a:pt x="400" y="1"/>
                    <a:pt x="517" y="118"/>
                    <a:pt x="517" y="26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" name="Google Shape;60;p15">
            <a:extLst>
              <a:ext uri="{FF2B5EF4-FFF2-40B4-BE49-F238E27FC236}">
                <a16:creationId xmlns:a16="http://schemas.microsoft.com/office/drawing/2014/main" id="{50D41A95-4D9B-403F-A792-FACE31410851}"/>
              </a:ext>
            </a:extLst>
          </p:cNvPr>
          <p:cNvGrpSpPr/>
          <p:nvPr/>
        </p:nvGrpSpPr>
        <p:grpSpPr>
          <a:xfrm>
            <a:off x="2323943" y="2776517"/>
            <a:ext cx="1847180" cy="1786462"/>
            <a:chOff x="304800" y="1245775"/>
            <a:chExt cx="3603061" cy="3484627"/>
          </a:xfrm>
        </p:grpSpPr>
        <p:sp>
          <p:nvSpPr>
            <p:cNvPr id="19" name="Google Shape;61;p15">
              <a:extLst>
                <a:ext uri="{FF2B5EF4-FFF2-40B4-BE49-F238E27FC236}">
                  <a16:creationId xmlns:a16="http://schemas.microsoft.com/office/drawing/2014/main" id="{2ABC154A-3FA1-4815-A813-75B85EBC3E3F}"/>
                </a:ext>
              </a:extLst>
            </p:cNvPr>
            <p:cNvSpPr/>
            <p:nvPr/>
          </p:nvSpPr>
          <p:spPr>
            <a:xfrm>
              <a:off x="2856196" y="2873496"/>
              <a:ext cx="291584" cy="384461"/>
            </a:xfrm>
            <a:custGeom>
              <a:avLst/>
              <a:gdLst/>
              <a:ahLst/>
              <a:cxnLst/>
              <a:rect l="l" t="t" r="r" b="b"/>
              <a:pathLst>
                <a:path w="1645" h="2169" extrusionOk="0">
                  <a:moveTo>
                    <a:pt x="963" y="2168"/>
                  </a:moveTo>
                  <a:cubicBezTo>
                    <a:pt x="963" y="2168"/>
                    <a:pt x="196" y="1964"/>
                    <a:pt x="96" y="1262"/>
                  </a:cubicBezTo>
                  <a:cubicBezTo>
                    <a:pt x="1" y="560"/>
                    <a:pt x="239" y="52"/>
                    <a:pt x="291" y="26"/>
                  </a:cubicBezTo>
                  <a:cubicBezTo>
                    <a:pt x="343" y="0"/>
                    <a:pt x="1644" y="1297"/>
                    <a:pt x="963" y="2168"/>
                  </a:cubicBezTo>
                  <a:close/>
                </a:path>
              </a:pathLst>
            </a:custGeom>
            <a:solidFill>
              <a:srgbClr val="72B8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62;p15">
              <a:extLst>
                <a:ext uri="{FF2B5EF4-FFF2-40B4-BE49-F238E27FC236}">
                  <a16:creationId xmlns:a16="http://schemas.microsoft.com/office/drawing/2014/main" id="{6ECC8386-2989-4234-BA0B-6CEC3BC8275C}"/>
                </a:ext>
              </a:extLst>
            </p:cNvPr>
            <p:cNvSpPr/>
            <p:nvPr/>
          </p:nvSpPr>
          <p:spPr>
            <a:xfrm>
              <a:off x="3197411" y="2806671"/>
              <a:ext cx="384466" cy="211462"/>
            </a:xfrm>
            <a:custGeom>
              <a:avLst/>
              <a:gdLst/>
              <a:ahLst/>
              <a:cxnLst/>
              <a:rect l="l" t="t" r="r" b="b"/>
              <a:pathLst>
                <a:path w="2169" h="1193" extrusionOk="0">
                  <a:moveTo>
                    <a:pt x="1" y="898"/>
                  </a:moveTo>
                  <a:cubicBezTo>
                    <a:pt x="1" y="898"/>
                    <a:pt x="313" y="165"/>
                    <a:pt x="1016" y="83"/>
                  </a:cubicBezTo>
                  <a:cubicBezTo>
                    <a:pt x="1722" y="0"/>
                    <a:pt x="2130" y="217"/>
                    <a:pt x="2156" y="269"/>
                  </a:cubicBezTo>
                  <a:cubicBezTo>
                    <a:pt x="2169" y="299"/>
                    <a:pt x="1852" y="794"/>
                    <a:pt x="1315" y="1023"/>
                  </a:cubicBezTo>
                  <a:cubicBezTo>
                    <a:pt x="924" y="1188"/>
                    <a:pt x="356" y="1192"/>
                    <a:pt x="1" y="89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63;p15">
              <a:extLst>
                <a:ext uri="{FF2B5EF4-FFF2-40B4-BE49-F238E27FC236}">
                  <a16:creationId xmlns:a16="http://schemas.microsoft.com/office/drawing/2014/main" id="{83F1501A-89EC-4B93-A0AB-7AC6CD5257FA}"/>
                </a:ext>
              </a:extLst>
            </p:cNvPr>
            <p:cNvSpPr/>
            <p:nvPr/>
          </p:nvSpPr>
          <p:spPr>
            <a:xfrm>
              <a:off x="2990732" y="2585281"/>
              <a:ext cx="302220" cy="373648"/>
            </a:xfrm>
            <a:custGeom>
              <a:avLst/>
              <a:gdLst/>
              <a:ahLst/>
              <a:cxnLst/>
              <a:rect l="l" t="t" r="r" b="b"/>
              <a:pathLst>
                <a:path w="1705" h="2108" extrusionOk="0">
                  <a:moveTo>
                    <a:pt x="1093" y="2108"/>
                  </a:moveTo>
                  <a:cubicBezTo>
                    <a:pt x="1093" y="2108"/>
                    <a:pt x="313" y="1969"/>
                    <a:pt x="157" y="1275"/>
                  </a:cubicBezTo>
                  <a:cubicBezTo>
                    <a:pt x="1" y="581"/>
                    <a:pt x="200" y="61"/>
                    <a:pt x="252" y="31"/>
                  </a:cubicBezTo>
                  <a:cubicBezTo>
                    <a:pt x="300" y="0"/>
                    <a:pt x="1705" y="1188"/>
                    <a:pt x="1093" y="2108"/>
                  </a:cubicBezTo>
                  <a:close/>
                </a:path>
              </a:pathLst>
            </a:custGeom>
            <a:solidFill>
              <a:srgbClr val="72B8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64;p15">
              <a:extLst>
                <a:ext uri="{FF2B5EF4-FFF2-40B4-BE49-F238E27FC236}">
                  <a16:creationId xmlns:a16="http://schemas.microsoft.com/office/drawing/2014/main" id="{9AF9A7E1-C260-4626-9CDE-DD01F9E5F0B6}"/>
                </a:ext>
              </a:extLst>
            </p:cNvPr>
            <p:cNvSpPr/>
            <p:nvPr/>
          </p:nvSpPr>
          <p:spPr>
            <a:xfrm>
              <a:off x="3022993" y="3137072"/>
              <a:ext cx="395988" cy="195332"/>
            </a:xfrm>
            <a:custGeom>
              <a:avLst/>
              <a:gdLst/>
              <a:ahLst/>
              <a:cxnLst/>
              <a:rect l="l" t="t" r="r" b="b"/>
              <a:pathLst>
                <a:path w="2234" h="1102" extrusionOk="0">
                  <a:moveTo>
                    <a:pt x="1" y="677"/>
                  </a:moveTo>
                  <a:cubicBezTo>
                    <a:pt x="1" y="677"/>
                    <a:pt x="417" y="1"/>
                    <a:pt x="1128" y="22"/>
                  </a:cubicBezTo>
                  <a:cubicBezTo>
                    <a:pt x="1835" y="44"/>
                    <a:pt x="2208" y="326"/>
                    <a:pt x="2225" y="382"/>
                  </a:cubicBezTo>
                  <a:cubicBezTo>
                    <a:pt x="2234" y="412"/>
                    <a:pt x="1848" y="850"/>
                    <a:pt x="1280" y="998"/>
                  </a:cubicBezTo>
                  <a:cubicBezTo>
                    <a:pt x="868" y="1102"/>
                    <a:pt x="309" y="1019"/>
                    <a:pt x="1" y="67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65;p15">
              <a:extLst>
                <a:ext uri="{FF2B5EF4-FFF2-40B4-BE49-F238E27FC236}">
                  <a16:creationId xmlns:a16="http://schemas.microsoft.com/office/drawing/2014/main" id="{47FA61A3-ABA4-4D70-84EB-891BBBF078DE}"/>
                </a:ext>
              </a:extLst>
            </p:cNvPr>
            <p:cNvSpPr/>
            <p:nvPr/>
          </p:nvSpPr>
          <p:spPr>
            <a:xfrm>
              <a:off x="3366511" y="2440110"/>
              <a:ext cx="384466" cy="211462"/>
            </a:xfrm>
            <a:custGeom>
              <a:avLst/>
              <a:gdLst/>
              <a:ahLst/>
              <a:cxnLst/>
              <a:rect l="l" t="t" r="r" b="b"/>
              <a:pathLst>
                <a:path w="2169" h="1193" extrusionOk="0">
                  <a:moveTo>
                    <a:pt x="1" y="898"/>
                  </a:moveTo>
                  <a:cubicBezTo>
                    <a:pt x="1" y="898"/>
                    <a:pt x="313" y="165"/>
                    <a:pt x="1015" y="82"/>
                  </a:cubicBezTo>
                  <a:cubicBezTo>
                    <a:pt x="1718" y="0"/>
                    <a:pt x="2130" y="217"/>
                    <a:pt x="2156" y="269"/>
                  </a:cubicBezTo>
                  <a:cubicBezTo>
                    <a:pt x="2169" y="299"/>
                    <a:pt x="1852" y="793"/>
                    <a:pt x="1310" y="1023"/>
                  </a:cubicBezTo>
                  <a:cubicBezTo>
                    <a:pt x="924" y="1184"/>
                    <a:pt x="356" y="1192"/>
                    <a:pt x="1" y="89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66;p15">
              <a:extLst>
                <a:ext uri="{FF2B5EF4-FFF2-40B4-BE49-F238E27FC236}">
                  <a16:creationId xmlns:a16="http://schemas.microsoft.com/office/drawing/2014/main" id="{B826ED01-F4BC-4DDE-9461-EC63A7513356}"/>
                </a:ext>
              </a:extLst>
            </p:cNvPr>
            <p:cNvSpPr/>
            <p:nvPr/>
          </p:nvSpPr>
          <p:spPr>
            <a:xfrm>
              <a:off x="3160542" y="2218721"/>
              <a:ext cx="301511" cy="373648"/>
            </a:xfrm>
            <a:custGeom>
              <a:avLst/>
              <a:gdLst/>
              <a:ahLst/>
              <a:cxnLst/>
              <a:rect l="l" t="t" r="r" b="b"/>
              <a:pathLst>
                <a:path w="1701" h="2108" extrusionOk="0">
                  <a:moveTo>
                    <a:pt x="1089" y="2108"/>
                  </a:moveTo>
                  <a:cubicBezTo>
                    <a:pt x="1089" y="2108"/>
                    <a:pt x="309" y="1969"/>
                    <a:pt x="153" y="1275"/>
                  </a:cubicBezTo>
                  <a:cubicBezTo>
                    <a:pt x="1" y="586"/>
                    <a:pt x="196" y="57"/>
                    <a:pt x="248" y="31"/>
                  </a:cubicBezTo>
                  <a:cubicBezTo>
                    <a:pt x="296" y="0"/>
                    <a:pt x="1700" y="1188"/>
                    <a:pt x="1089" y="210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67;p15">
              <a:extLst>
                <a:ext uri="{FF2B5EF4-FFF2-40B4-BE49-F238E27FC236}">
                  <a16:creationId xmlns:a16="http://schemas.microsoft.com/office/drawing/2014/main" id="{7EF70000-0FC6-4BDF-94BB-C1847E83DAA2}"/>
                </a:ext>
              </a:extLst>
            </p:cNvPr>
            <p:cNvSpPr/>
            <p:nvPr/>
          </p:nvSpPr>
          <p:spPr>
            <a:xfrm>
              <a:off x="3507251" y="1951245"/>
              <a:ext cx="352206" cy="259143"/>
            </a:xfrm>
            <a:custGeom>
              <a:avLst/>
              <a:gdLst/>
              <a:ahLst/>
              <a:cxnLst/>
              <a:rect l="l" t="t" r="r" b="b"/>
              <a:pathLst>
                <a:path w="1987" h="1462" extrusionOk="0">
                  <a:moveTo>
                    <a:pt x="0" y="1254"/>
                  </a:moveTo>
                  <a:cubicBezTo>
                    <a:pt x="0" y="1254"/>
                    <a:pt x="143" y="469"/>
                    <a:pt x="811" y="235"/>
                  </a:cubicBezTo>
                  <a:cubicBezTo>
                    <a:pt x="1479" y="1"/>
                    <a:pt x="1930" y="126"/>
                    <a:pt x="1964" y="174"/>
                  </a:cubicBezTo>
                  <a:cubicBezTo>
                    <a:pt x="1986" y="200"/>
                    <a:pt x="1782" y="746"/>
                    <a:pt x="1305" y="1089"/>
                  </a:cubicBezTo>
                  <a:cubicBezTo>
                    <a:pt x="963" y="1332"/>
                    <a:pt x="412" y="1462"/>
                    <a:pt x="0" y="125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68;p15">
              <a:extLst>
                <a:ext uri="{FF2B5EF4-FFF2-40B4-BE49-F238E27FC236}">
                  <a16:creationId xmlns:a16="http://schemas.microsoft.com/office/drawing/2014/main" id="{9282E201-59A9-47E3-B8DD-2D08F7073AAF}"/>
                </a:ext>
              </a:extLst>
            </p:cNvPr>
            <p:cNvSpPr/>
            <p:nvPr/>
          </p:nvSpPr>
          <p:spPr>
            <a:xfrm>
              <a:off x="3245092" y="1835144"/>
              <a:ext cx="317641" cy="340679"/>
            </a:xfrm>
            <a:custGeom>
              <a:avLst/>
              <a:gdLst/>
              <a:ahLst/>
              <a:cxnLst/>
              <a:rect l="l" t="t" r="r" b="b"/>
              <a:pathLst>
                <a:path w="1792" h="1922" extrusionOk="0">
                  <a:moveTo>
                    <a:pt x="1397" y="1887"/>
                  </a:moveTo>
                  <a:cubicBezTo>
                    <a:pt x="1397" y="1887"/>
                    <a:pt x="603" y="1922"/>
                    <a:pt x="304" y="1280"/>
                  </a:cubicBezTo>
                  <a:cubicBezTo>
                    <a:pt x="1" y="634"/>
                    <a:pt x="83" y="79"/>
                    <a:pt x="122" y="40"/>
                  </a:cubicBezTo>
                  <a:cubicBezTo>
                    <a:pt x="166" y="1"/>
                    <a:pt x="1791" y="859"/>
                    <a:pt x="1397" y="188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69;p15">
              <a:extLst>
                <a:ext uri="{FF2B5EF4-FFF2-40B4-BE49-F238E27FC236}">
                  <a16:creationId xmlns:a16="http://schemas.microsoft.com/office/drawing/2014/main" id="{20699568-1C30-41CE-B0A6-809C551BF0E0}"/>
                </a:ext>
              </a:extLst>
            </p:cNvPr>
            <p:cNvSpPr/>
            <p:nvPr/>
          </p:nvSpPr>
          <p:spPr>
            <a:xfrm>
              <a:off x="3436527" y="1366485"/>
              <a:ext cx="239117" cy="444372"/>
            </a:xfrm>
            <a:custGeom>
              <a:avLst/>
              <a:gdLst/>
              <a:ahLst/>
              <a:cxnLst/>
              <a:rect l="l" t="t" r="r" b="b"/>
              <a:pathLst>
                <a:path w="1349" h="2507" extrusionOk="0">
                  <a:moveTo>
                    <a:pt x="737" y="2506"/>
                  </a:moveTo>
                  <a:cubicBezTo>
                    <a:pt x="737" y="2506"/>
                    <a:pt x="0" y="2012"/>
                    <a:pt x="156" y="1236"/>
                  </a:cubicBezTo>
                  <a:cubicBezTo>
                    <a:pt x="308" y="460"/>
                    <a:pt x="746" y="13"/>
                    <a:pt x="811" y="4"/>
                  </a:cubicBezTo>
                  <a:cubicBezTo>
                    <a:pt x="850" y="0"/>
                    <a:pt x="1288" y="620"/>
                    <a:pt x="1327" y="1301"/>
                  </a:cubicBezTo>
                  <a:cubicBezTo>
                    <a:pt x="1349" y="1747"/>
                    <a:pt x="1145" y="2246"/>
                    <a:pt x="737" y="250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70;p15">
              <a:extLst>
                <a:ext uri="{FF2B5EF4-FFF2-40B4-BE49-F238E27FC236}">
                  <a16:creationId xmlns:a16="http://schemas.microsoft.com/office/drawing/2014/main" id="{5D27F8C9-6740-4363-A5AE-33E08F7A2ED2}"/>
                </a:ext>
              </a:extLst>
            </p:cNvPr>
            <p:cNvSpPr/>
            <p:nvPr/>
          </p:nvSpPr>
          <p:spPr>
            <a:xfrm>
              <a:off x="2923908" y="1764419"/>
              <a:ext cx="657262" cy="1627887"/>
            </a:xfrm>
            <a:custGeom>
              <a:avLst/>
              <a:gdLst/>
              <a:ahLst/>
              <a:cxnLst/>
              <a:rect l="l" t="t" r="r" b="b"/>
              <a:pathLst>
                <a:path w="3708" h="9184" extrusionOk="0">
                  <a:moveTo>
                    <a:pt x="3595" y="1"/>
                  </a:moveTo>
                  <a:cubicBezTo>
                    <a:pt x="3205" y="4922"/>
                    <a:pt x="9" y="9102"/>
                    <a:pt x="0" y="9115"/>
                  </a:cubicBezTo>
                  <a:lnTo>
                    <a:pt x="91" y="9184"/>
                  </a:lnTo>
                  <a:cubicBezTo>
                    <a:pt x="100" y="9171"/>
                    <a:pt x="3313" y="4965"/>
                    <a:pt x="3707" y="14"/>
                  </a:cubicBezTo>
                  <a:lnTo>
                    <a:pt x="359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71;p15">
              <a:extLst>
                <a:ext uri="{FF2B5EF4-FFF2-40B4-BE49-F238E27FC236}">
                  <a16:creationId xmlns:a16="http://schemas.microsoft.com/office/drawing/2014/main" id="{C3EC6444-1556-4992-BB99-6F2EF4AA0BBB}"/>
                </a:ext>
              </a:extLst>
            </p:cNvPr>
            <p:cNvSpPr/>
            <p:nvPr/>
          </p:nvSpPr>
          <p:spPr>
            <a:xfrm>
              <a:off x="1376124" y="2851871"/>
              <a:ext cx="292116" cy="384461"/>
            </a:xfrm>
            <a:custGeom>
              <a:avLst/>
              <a:gdLst/>
              <a:ahLst/>
              <a:cxnLst/>
              <a:rect l="l" t="t" r="r" b="b"/>
              <a:pathLst>
                <a:path w="1648" h="2169" extrusionOk="0">
                  <a:moveTo>
                    <a:pt x="685" y="2169"/>
                  </a:moveTo>
                  <a:cubicBezTo>
                    <a:pt x="685" y="2169"/>
                    <a:pt x="1448" y="1965"/>
                    <a:pt x="1548" y="1263"/>
                  </a:cubicBezTo>
                  <a:cubicBezTo>
                    <a:pt x="1648" y="565"/>
                    <a:pt x="1409" y="53"/>
                    <a:pt x="1357" y="27"/>
                  </a:cubicBezTo>
                  <a:cubicBezTo>
                    <a:pt x="1305" y="1"/>
                    <a:pt x="0" y="1302"/>
                    <a:pt x="685" y="216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72;p15">
              <a:extLst>
                <a:ext uri="{FF2B5EF4-FFF2-40B4-BE49-F238E27FC236}">
                  <a16:creationId xmlns:a16="http://schemas.microsoft.com/office/drawing/2014/main" id="{56E9120E-AA7E-426C-97BA-56E67EDFDD07}"/>
                </a:ext>
              </a:extLst>
            </p:cNvPr>
            <p:cNvSpPr/>
            <p:nvPr/>
          </p:nvSpPr>
          <p:spPr>
            <a:xfrm>
              <a:off x="942560" y="2785046"/>
              <a:ext cx="384466" cy="211639"/>
            </a:xfrm>
            <a:custGeom>
              <a:avLst/>
              <a:gdLst/>
              <a:ahLst/>
              <a:cxnLst/>
              <a:rect l="l" t="t" r="r" b="b"/>
              <a:pathLst>
                <a:path w="2169" h="1194" extrusionOk="0">
                  <a:moveTo>
                    <a:pt x="2169" y="903"/>
                  </a:moveTo>
                  <a:cubicBezTo>
                    <a:pt x="2169" y="903"/>
                    <a:pt x="1857" y="170"/>
                    <a:pt x="1154" y="83"/>
                  </a:cubicBezTo>
                  <a:cubicBezTo>
                    <a:pt x="448" y="1"/>
                    <a:pt x="40" y="222"/>
                    <a:pt x="14" y="274"/>
                  </a:cubicBezTo>
                  <a:cubicBezTo>
                    <a:pt x="1" y="304"/>
                    <a:pt x="317" y="794"/>
                    <a:pt x="855" y="1024"/>
                  </a:cubicBezTo>
                  <a:cubicBezTo>
                    <a:pt x="1245" y="1189"/>
                    <a:pt x="1809" y="1193"/>
                    <a:pt x="2169" y="90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73;p15">
              <a:extLst>
                <a:ext uri="{FF2B5EF4-FFF2-40B4-BE49-F238E27FC236}">
                  <a16:creationId xmlns:a16="http://schemas.microsoft.com/office/drawing/2014/main" id="{D93AB938-1C43-4FD6-8E91-4B747E113FAA}"/>
                </a:ext>
              </a:extLst>
            </p:cNvPr>
            <p:cNvSpPr/>
            <p:nvPr/>
          </p:nvSpPr>
          <p:spPr>
            <a:xfrm>
              <a:off x="1231662" y="2563833"/>
              <a:ext cx="301333" cy="374357"/>
            </a:xfrm>
            <a:custGeom>
              <a:avLst/>
              <a:gdLst/>
              <a:ahLst/>
              <a:cxnLst/>
              <a:rect l="l" t="t" r="r" b="b"/>
              <a:pathLst>
                <a:path w="1700" h="2112" extrusionOk="0">
                  <a:moveTo>
                    <a:pt x="612" y="2112"/>
                  </a:moveTo>
                  <a:cubicBezTo>
                    <a:pt x="612" y="2112"/>
                    <a:pt x="1392" y="1969"/>
                    <a:pt x="1548" y="1279"/>
                  </a:cubicBezTo>
                  <a:cubicBezTo>
                    <a:pt x="1700" y="585"/>
                    <a:pt x="1505" y="61"/>
                    <a:pt x="1453" y="30"/>
                  </a:cubicBezTo>
                  <a:cubicBezTo>
                    <a:pt x="1405" y="0"/>
                    <a:pt x="0" y="1192"/>
                    <a:pt x="612" y="211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74;p15">
              <a:extLst>
                <a:ext uri="{FF2B5EF4-FFF2-40B4-BE49-F238E27FC236}">
                  <a16:creationId xmlns:a16="http://schemas.microsoft.com/office/drawing/2014/main" id="{4832A766-DCA0-48BF-BCD2-EF9D7B3E5F5A}"/>
                </a:ext>
              </a:extLst>
            </p:cNvPr>
            <p:cNvSpPr/>
            <p:nvPr/>
          </p:nvSpPr>
          <p:spPr>
            <a:xfrm>
              <a:off x="1105634" y="3115624"/>
              <a:ext cx="395988" cy="195332"/>
            </a:xfrm>
            <a:custGeom>
              <a:avLst/>
              <a:gdLst/>
              <a:ahLst/>
              <a:cxnLst/>
              <a:rect l="l" t="t" r="r" b="b"/>
              <a:pathLst>
                <a:path w="2234" h="1102" extrusionOk="0">
                  <a:moveTo>
                    <a:pt x="2233" y="681"/>
                  </a:moveTo>
                  <a:cubicBezTo>
                    <a:pt x="2233" y="681"/>
                    <a:pt x="1812" y="0"/>
                    <a:pt x="1106" y="22"/>
                  </a:cubicBezTo>
                  <a:cubicBezTo>
                    <a:pt x="399" y="48"/>
                    <a:pt x="26" y="325"/>
                    <a:pt x="9" y="382"/>
                  </a:cubicBezTo>
                  <a:cubicBezTo>
                    <a:pt x="0" y="416"/>
                    <a:pt x="386" y="854"/>
                    <a:pt x="954" y="997"/>
                  </a:cubicBezTo>
                  <a:cubicBezTo>
                    <a:pt x="1366" y="1101"/>
                    <a:pt x="1925" y="1023"/>
                    <a:pt x="2233" y="68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75;p15">
              <a:extLst>
                <a:ext uri="{FF2B5EF4-FFF2-40B4-BE49-F238E27FC236}">
                  <a16:creationId xmlns:a16="http://schemas.microsoft.com/office/drawing/2014/main" id="{F42C9EB2-1399-4493-9AD2-D9E992443D98}"/>
                </a:ext>
              </a:extLst>
            </p:cNvPr>
            <p:cNvSpPr/>
            <p:nvPr/>
          </p:nvSpPr>
          <p:spPr>
            <a:xfrm>
              <a:off x="773637" y="2418485"/>
              <a:ext cx="384289" cy="211462"/>
            </a:xfrm>
            <a:custGeom>
              <a:avLst/>
              <a:gdLst/>
              <a:ahLst/>
              <a:cxnLst/>
              <a:rect l="l" t="t" r="r" b="b"/>
              <a:pathLst>
                <a:path w="2168" h="1193" extrusionOk="0">
                  <a:moveTo>
                    <a:pt x="2168" y="902"/>
                  </a:moveTo>
                  <a:cubicBezTo>
                    <a:pt x="2168" y="902"/>
                    <a:pt x="1856" y="170"/>
                    <a:pt x="1153" y="83"/>
                  </a:cubicBezTo>
                  <a:cubicBezTo>
                    <a:pt x="447" y="1"/>
                    <a:pt x="39" y="222"/>
                    <a:pt x="13" y="274"/>
                  </a:cubicBezTo>
                  <a:cubicBezTo>
                    <a:pt x="0" y="304"/>
                    <a:pt x="317" y="798"/>
                    <a:pt x="854" y="1024"/>
                  </a:cubicBezTo>
                  <a:cubicBezTo>
                    <a:pt x="1244" y="1189"/>
                    <a:pt x="1812" y="1193"/>
                    <a:pt x="2168" y="90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76;p15">
              <a:extLst>
                <a:ext uri="{FF2B5EF4-FFF2-40B4-BE49-F238E27FC236}">
                  <a16:creationId xmlns:a16="http://schemas.microsoft.com/office/drawing/2014/main" id="{7194A23C-F4AC-408E-9AA3-0003FE780664}"/>
                </a:ext>
              </a:extLst>
            </p:cNvPr>
            <p:cNvSpPr/>
            <p:nvPr/>
          </p:nvSpPr>
          <p:spPr>
            <a:xfrm>
              <a:off x="1062562" y="2197096"/>
              <a:ext cx="301334" cy="374535"/>
            </a:xfrm>
            <a:custGeom>
              <a:avLst/>
              <a:gdLst/>
              <a:ahLst/>
              <a:cxnLst/>
              <a:rect l="l" t="t" r="r" b="b"/>
              <a:pathLst>
                <a:path w="1700" h="2113" extrusionOk="0">
                  <a:moveTo>
                    <a:pt x="612" y="2112"/>
                  </a:moveTo>
                  <a:cubicBezTo>
                    <a:pt x="612" y="2112"/>
                    <a:pt x="1392" y="1974"/>
                    <a:pt x="1548" y="1280"/>
                  </a:cubicBezTo>
                  <a:cubicBezTo>
                    <a:pt x="1700" y="586"/>
                    <a:pt x="1505" y="62"/>
                    <a:pt x="1453" y="31"/>
                  </a:cubicBezTo>
                  <a:cubicBezTo>
                    <a:pt x="1405" y="1"/>
                    <a:pt x="0" y="1193"/>
                    <a:pt x="612" y="211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77;p15">
              <a:extLst>
                <a:ext uri="{FF2B5EF4-FFF2-40B4-BE49-F238E27FC236}">
                  <a16:creationId xmlns:a16="http://schemas.microsoft.com/office/drawing/2014/main" id="{BF24F290-E6E2-4F60-8407-6954E4B284BB}"/>
                </a:ext>
              </a:extLst>
            </p:cNvPr>
            <p:cNvSpPr/>
            <p:nvPr/>
          </p:nvSpPr>
          <p:spPr>
            <a:xfrm>
              <a:off x="665158" y="1930506"/>
              <a:ext cx="352206" cy="259143"/>
            </a:xfrm>
            <a:custGeom>
              <a:avLst/>
              <a:gdLst/>
              <a:ahLst/>
              <a:cxnLst/>
              <a:rect l="l" t="t" r="r" b="b"/>
              <a:pathLst>
                <a:path w="1987" h="1462" extrusionOk="0">
                  <a:moveTo>
                    <a:pt x="1987" y="1249"/>
                  </a:moveTo>
                  <a:cubicBezTo>
                    <a:pt x="1987" y="1249"/>
                    <a:pt x="1843" y="469"/>
                    <a:pt x="1176" y="235"/>
                  </a:cubicBezTo>
                  <a:cubicBezTo>
                    <a:pt x="508" y="0"/>
                    <a:pt x="57" y="126"/>
                    <a:pt x="22" y="170"/>
                  </a:cubicBezTo>
                  <a:cubicBezTo>
                    <a:pt x="1" y="196"/>
                    <a:pt x="205" y="746"/>
                    <a:pt x="681" y="1089"/>
                  </a:cubicBezTo>
                  <a:cubicBezTo>
                    <a:pt x="1024" y="1332"/>
                    <a:pt x="1575" y="1462"/>
                    <a:pt x="1987" y="124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78;p15">
              <a:extLst>
                <a:ext uri="{FF2B5EF4-FFF2-40B4-BE49-F238E27FC236}">
                  <a16:creationId xmlns:a16="http://schemas.microsoft.com/office/drawing/2014/main" id="{BF574720-FC3F-45A6-B88E-8C4A41892977}"/>
                </a:ext>
              </a:extLst>
            </p:cNvPr>
            <p:cNvSpPr/>
            <p:nvPr/>
          </p:nvSpPr>
          <p:spPr>
            <a:xfrm>
              <a:off x="961881" y="1813696"/>
              <a:ext cx="317464" cy="340679"/>
            </a:xfrm>
            <a:custGeom>
              <a:avLst/>
              <a:gdLst/>
              <a:ahLst/>
              <a:cxnLst/>
              <a:rect l="l" t="t" r="r" b="b"/>
              <a:pathLst>
                <a:path w="1791" h="1922" extrusionOk="0">
                  <a:moveTo>
                    <a:pt x="395" y="1886"/>
                  </a:moveTo>
                  <a:cubicBezTo>
                    <a:pt x="395" y="1886"/>
                    <a:pt x="1188" y="1921"/>
                    <a:pt x="1488" y="1279"/>
                  </a:cubicBezTo>
                  <a:cubicBezTo>
                    <a:pt x="1791" y="638"/>
                    <a:pt x="1709" y="83"/>
                    <a:pt x="1670" y="44"/>
                  </a:cubicBezTo>
                  <a:cubicBezTo>
                    <a:pt x="1626" y="0"/>
                    <a:pt x="0" y="859"/>
                    <a:pt x="395" y="188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79;p15">
              <a:extLst>
                <a:ext uri="{FF2B5EF4-FFF2-40B4-BE49-F238E27FC236}">
                  <a16:creationId xmlns:a16="http://schemas.microsoft.com/office/drawing/2014/main" id="{D78F1912-4D7C-458E-A6F6-C8DCB7088FD5}"/>
                </a:ext>
              </a:extLst>
            </p:cNvPr>
            <p:cNvSpPr/>
            <p:nvPr/>
          </p:nvSpPr>
          <p:spPr>
            <a:xfrm>
              <a:off x="848793" y="1345569"/>
              <a:ext cx="239294" cy="444549"/>
            </a:xfrm>
            <a:custGeom>
              <a:avLst/>
              <a:gdLst/>
              <a:ahLst/>
              <a:cxnLst/>
              <a:rect l="l" t="t" r="r" b="b"/>
              <a:pathLst>
                <a:path w="1350" h="2508" extrusionOk="0">
                  <a:moveTo>
                    <a:pt x="612" y="2507"/>
                  </a:moveTo>
                  <a:cubicBezTo>
                    <a:pt x="612" y="2507"/>
                    <a:pt x="1349" y="2013"/>
                    <a:pt x="1193" y="1237"/>
                  </a:cubicBezTo>
                  <a:cubicBezTo>
                    <a:pt x="1042" y="461"/>
                    <a:pt x="604" y="10"/>
                    <a:pt x="539" y="1"/>
                  </a:cubicBezTo>
                  <a:cubicBezTo>
                    <a:pt x="500" y="1"/>
                    <a:pt x="62" y="621"/>
                    <a:pt x="23" y="1302"/>
                  </a:cubicBezTo>
                  <a:cubicBezTo>
                    <a:pt x="1" y="1744"/>
                    <a:pt x="200" y="2243"/>
                    <a:pt x="612" y="250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80;p15">
              <a:extLst>
                <a:ext uri="{FF2B5EF4-FFF2-40B4-BE49-F238E27FC236}">
                  <a16:creationId xmlns:a16="http://schemas.microsoft.com/office/drawing/2014/main" id="{23AF0652-936D-404C-847C-C5ABA9D6F762}"/>
                </a:ext>
              </a:extLst>
            </p:cNvPr>
            <p:cNvSpPr/>
            <p:nvPr/>
          </p:nvSpPr>
          <p:spPr>
            <a:xfrm>
              <a:off x="943447" y="1743681"/>
              <a:ext cx="657262" cy="1627178"/>
            </a:xfrm>
            <a:custGeom>
              <a:avLst/>
              <a:gdLst/>
              <a:ahLst/>
              <a:cxnLst/>
              <a:rect l="l" t="t" r="r" b="b"/>
              <a:pathLst>
                <a:path w="3708" h="9180" extrusionOk="0">
                  <a:moveTo>
                    <a:pt x="113" y="1"/>
                  </a:moveTo>
                  <a:lnTo>
                    <a:pt x="0" y="10"/>
                  </a:lnTo>
                  <a:cubicBezTo>
                    <a:pt x="391" y="4961"/>
                    <a:pt x="3603" y="9167"/>
                    <a:pt x="3616" y="9180"/>
                  </a:cubicBezTo>
                  <a:lnTo>
                    <a:pt x="3707" y="9110"/>
                  </a:lnTo>
                  <a:cubicBezTo>
                    <a:pt x="3699" y="9097"/>
                    <a:pt x="503" y="4918"/>
                    <a:pt x="11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81;p15">
              <a:extLst>
                <a:ext uri="{FF2B5EF4-FFF2-40B4-BE49-F238E27FC236}">
                  <a16:creationId xmlns:a16="http://schemas.microsoft.com/office/drawing/2014/main" id="{0099FFD7-AFAE-41D6-9517-FB7B7FEE2A89}"/>
                </a:ext>
              </a:extLst>
            </p:cNvPr>
            <p:cNvSpPr/>
            <p:nvPr/>
          </p:nvSpPr>
          <p:spPr>
            <a:xfrm>
              <a:off x="3069965" y="3403839"/>
              <a:ext cx="768578" cy="913914"/>
            </a:xfrm>
            <a:custGeom>
              <a:avLst/>
              <a:gdLst/>
              <a:ahLst/>
              <a:cxnLst/>
              <a:rect l="l" t="t" r="r" b="b"/>
              <a:pathLst>
                <a:path w="4336" h="5156" extrusionOk="0">
                  <a:moveTo>
                    <a:pt x="581" y="4774"/>
                  </a:moveTo>
                  <a:cubicBezTo>
                    <a:pt x="581" y="4774"/>
                    <a:pt x="0" y="3776"/>
                    <a:pt x="482" y="2502"/>
                  </a:cubicBezTo>
                  <a:cubicBezTo>
                    <a:pt x="1427" y="0"/>
                    <a:pt x="4336" y="989"/>
                    <a:pt x="2753" y="3776"/>
                  </a:cubicBezTo>
                  <a:cubicBezTo>
                    <a:pt x="1969" y="5155"/>
                    <a:pt x="642" y="4748"/>
                    <a:pt x="581" y="477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82;p15">
              <a:extLst>
                <a:ext uri="{FF2B5EF4-FFF2-40B4-BE49-F238E27FC236}">
                  <a16:creationId xmlns:a16="http://schemas.microsoft.com/office/drawing/2014/main" id="{7C88E786-10C7-431D-9A87-BA4B1D4441B8}"/>
                </a:ext>
              </a:extLst>
            </p:cNvPr>
            <p:cNvSpPr/>
            <p:nvPr/>
          </p:nvSpPr>
          <p:spPr>
            <a:xfrm>
              <a:off x="3182876" y="3684963"/>
              <a:ext cx="389075" cy="472910"/>
            </a:xfrm>
            <a:custGeom>
              <a:avLst/>
              <a:gdLst/>
              <a:ahLst/>
              <a:cxnLst/>
              <a:rect l="l" t="t" r="r" b="b"/>
              <a:pathLst>
                <a:path w="2195" h="2668" extrusionOk="0">
                  <a:moveTo>
                    <a:pt x="239" y="2667"/>
                  </a:moveTo>
                  <a:cubicBezTo>
                    <a:pt x="239" y="2667"/>
                    <a:pt x="287" y="2542"/>
                    <a:pt x="404" y="2294"/>
                  </a:cubicBezTo>
                  <a:cubicBezTo>
                    <a:pt x="386" y="2299"/>
                    <a:pt x="334" y="2286"/>
                    <a:pt x="226" y="2130"/>
                  </a:cubicBezTo>
                  <a:cubicBezTo>
                    <a:pt x="105" y="1948"/>
                    <a:pt x="1" y="1592"/>
                    <a:pt x="1" y="1592"/>
                  </a:cubicBezTo>
                  <a:lnTo>
                    <a:pt x="404" y="2290"/>
                  </a:lnTo>
                  <a:cubicBezTo>
                    <a:pt x="469" y="2160"/>
                    <a:pt x="547" y="1995"/>
                    <a:pt x="655" y="1796"/>
                  </a:cubicBezTo>
                  <a:cubicBezTo>
                    <a:pt x="621" y="1774"/>
                    <a:pt x="573" y="1692"/>
                    <a:pt x="521" y="1488"/>
                  </a:cubicBezTo>
                  <a:cubicBezTo>
                    <a:pt x="438" y="1176"/>
                    <a:pt x="473" y="617"/>
                    <a:pt x="473" y="617"/>
                  </a:cubicBezTo>
                  <a:lnTo>
                    <a:pt x="681" y="1753"/>
                  </a:lnTo>
                  <a:cubicBezTo>
                    <a:pt x="759" y="1609"/>
                    <a:pt x="850" y="1445"/>
                    <a:pt x="954" y="1263"/>
                  </a:cubicBezTo>
                  <a:cubicBezTo>
                    <a:pt x="976" y="1228"/>
                    <a:pt x="998" y="1189"/>
                    <a:pt x="1019" y="1154"/>
                  </a:cubicBezTo>
                  <a:cubicBezTo>
                    <a:pt x="989" y="1111"/>
                    <a:pt x="954" y="1028"/>
                    <a:pt x="911" y="872"/>
                  </a:cubicBezTo>
                  <a:cubicBezTo>
                    <a:pt x="829" y="560"/>
                    <a:pt x="868" y="1"/>
                    <a:pt x="868" y="1"/>
                  </a:cubicBezTo>
                  <a:lnTo>
                    <a:pt x="1063" y="1085"/>
                  </a:lnTo>
                  <a:cubicBezTo>
                    <a:pt x="1553" y="287"/>
                    <a:pt x="1848" y="70"/>
                    <a:pt x="1848" y="70"/>
                  </a:cubicBezTo>
                  <a:cubicBezTo>
                    <a:pt x="1848" y="70"/>
                    <a:pt x="1531" y="526"/>
                    <a:pt x="1102" y="1215"/>
                  </a:cubicBezTo>
                  <a:lnTo>
                    <a:pt x="2194" y="877"/>
                  </a:lnTo>
                  <a:cubicBezTo>
                    <a:pt x="2194" y="877"/>
                    <a:pt x="1713" y="1167"/>
                    <a:pt x="1401" y="1237"/>
                  </a:cubicBezTo>
                  <a:cubicBezTo>
                    <a:pt x="1206" y="1280"/>
                    <a:pt x="1111" y="1276"/>
                    <a:pt x="1072" y="1263"/>
                  </a:cubicBezTo>
                  <a:cubicBezTo>
                    <a:pt x="967" y="1427"/>
                    <a:pt x="855" y="1609"/>
                    <a:pt x="742" y="1796"/>
                  </a:cubicBezTo>
                  <a:lnTo>
                    <a:pt x="1874" y="1605"/>
                  </a:lnTo>
                  <a:cubicBezTo>
                    <a:pt x="1874" y="1605"/>
                    <a:pt x="1358" y="1831"/>
                    <a:pt x="1037" y="1861"/>
                  </a:cubicBezTo>
                  <a:cubicBezTo>
                    <a:pt x="850" y="1878"/>
                    <a:pt x="759" y="1861"/>
                    <a:pt x="716" y="1844"/>
                  </a:cubicBezTo>
                  <a:cubicBezTo>
                    <a:pt x="629" y="1987"/>
                    <a:pt x="543" y="2138"/>
                    <a:pt x="452" y="2290"/>
                  </a:cubicBezTo>
                  <a:lnTo>
                    <a:pt x="1245" y="2446"/>
                  </a:lnTo>
                  <a:cubicBezTo>
                    <a:pt x="1245" y="2446"/>
                    <a:pt x="868" y="2464"/>
                    <a:pt x="660" y="2407"/>
                  </a:cubicBezTo>
                  <a:cubicBezTo>
                    <a:pt x="495" y="2360"/>
                    <a:pt x="452" y="2320"/>
                    <a:pt x="447" y="2299"/>
                  </a:cubicBezTo>
                  <a:cubicBezTo>
                    <a:pt x="378" y="2420"/>
                    <a:pt x="308" y="2542"/>
                    <a:pt x="239" y="2667"/>
                  </a:cubicBezTo>
                  <a:close/>
                </a:path>
              </a:pathLst>
            </a:custGeom>
            <a:solidFill>
              <a:srgbClr val="0068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83;p15">
              <a:extLst>
                <a:ext uri="{FF2B5EF4-FFF2-40B4-BE49-F238E27FC236}">
                  <a16:creationId xmlns:a16="http://schemas.microsoft.com/office/drawing/2014/main" id="{98D54900-05F5-43D5-B695-7A855021AB21}"/>
                </a:ext>
              </a:extLst>
            </p:cNvPr>
            <p:cNvSpPr/>
            <p:nvPr/>
          </p:nvSpPr>
          <p:spPr>
            <a:xfrm>
              <a:off x="304800" y="3064752"/>
              <a:ext cx="835580" cy="915509"/>
            </a:xfrm>
            <a:custGeom>
              <a:avLst/>
              <a:gdLst/>
              <a:ahLst/>
              <a:cxnLst/>
              <a:rect l="l" t="t" r="r" b="b"/>
              <a:pathLst>
                <a:path w="4714" h="5165" extrusionOk="0">
                  <a:moveTo>
                    <a:pt x="3677" y="5165"/>
                  </a:moveTo>
                  <a:cubicBezTo>
                    <a:pt x="3677" y="5165"/>
                    <a:pt x="2519" y="5152"/>
                    <a:pt x="1670" y="4090"/>
                  </a:cubicBezTo>
                  <a:cubicBezTo>
                    <a:pt x="0" y="2000"/>
                    <a:pt x="2337" y="1"/>
                    <a:pt x="3928" y="2789"/>
                  </a:cubicBezTo>
                  <a:cubicBezTo>
                    <a:pt x="4713" y="4163"/>
                    <a:pt x="3681" y="5095"/>
                    <a:pt x="3677" y="516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84;p15">
              <a:extLst>
                <a:ext uri="{FF2B5EF4-FFF2-40B4-BE49-F238E27FC236}">
                  <a16:creationId xmlns:a16="http://schemas.microsoft.com/office/drawing/2014/main" id="{8AFBE42A-E8BA-47A4-9D93-4BFDB7C5267A}"/>
                </a:ext>
              </a:extLst>
            </p:cNvPr>
            <p:cNvSpPr/>
            <p:nvPr/>
          </p:nvSpPr>
          <p:spPr>
            <a:xfrm>
              <a:off x="554551" y="3407561"/>
              <a:ext cx="406800" cy="479823"/>
            </a:xfrm>
            <a:custGeom>
              <a:avLst/>
              <a:gdLst/>
              <a:ahLst/>
              <a:cxnLst/>
              <a:rect l="l" t="t" r="r" b="b"/>
              <a:pathLst>
                <a:path w="2295" h="2707" extrusionOk="0">
                  <a:moveTo>
                    <a:pt x="1969" y="2706"/>
                  </a:moveTo>
                  <a:cubicBezTo>
                    <a:pt x="1969" y="2706"/>
                    <a:pt x="1886" y="2606"/>
                    <a:pt x="1735" y="2377"/>
                  </a:cubicBezTo>
                  <a:cubicBezTo>
                    <a:pt x="1730" y="2394"/>
                    <a:pt x="1691" y="2433"/>
                    <a:pt x="1501" y="2446"/>
                  </a:cubicBezTo>
                  <a:cubicBezTo>
                    <a:pt x="1284" y="2459"/>
                    <a:pt x="924" y="2364"/>
                    <a:pt x="924" y="2364"/>
                  </a:cubicBezTo>
                  <a:lnTo>
                    <a:pt x="1730" y="2372"/>
                  </a:lnTo>
                  <a:cubicBezTo>
                    <a:pt x="1652" y="2255"/>
                    <a:pt x="1553" y="2104"/>
                    <a:pt x="1436" y="1908"/>
                  </a:cubicBezTo>
                  <a:cubicBezTo>
                    <a:pt x="1397" y="1921"/>
                    <a:pt x="1301" y="1926"/>
                    <a:pt x="1097" y="1865"/>
                  </a:cubicBezTo>
                  <a:cubicBezTo>
                    <a:pt x="790" y="1778"/>
                    <a:pt x="330" y="1462"/>
                    <a:pt x="330" y="1462"/>
                  </a:cubicBezTo>
                  <a:lnTo>
                    <a:pt x="1410" y="1865"/>
                  </a:lnTo>
                  <a:cubicBezTo>
                    <a:pt x="1323" y="1722"/>
                    <a:pt x="1232" y="1562"/>
                    <a:pt x="1128" y="1379"/>
                  </a:cubicBezTo>
                  <a:cubicBezTo>
                    <a:pt x="1110" y="1340"/>
                    <a:pt x="1089" y="1301"/>
                    <a:pt x="1067" y="1262"/>
                  </a:cubicBezTo>
                  <a:cubicBezTo>
                    <a:pt x="1015" y="1267"/>
                    <a:pt x="924" y="1258"/>
                    <a:pt x="772" y="1215"/>
                  </a:cubicBezTo>
                  <a:cubicBezTo>
                    <a:pt x="460" y="1124"/>
                    <a:pt x="0" y="807"/>
                    <a:pt x="0" y="807"/>
                  </a:cubicBezTo>
                  <a:lnTo>
                    <a:pt x="1028" y="1193"/>
                  </a:lnTo>
                  <a:cubicBezTo>
                    <a:pt x="594" y="365"/>
                    <a:pt x="560" y="1"/>
                    <a:pt x="560" y="1"/>
                  </a:cubicBezTo>
                  <a:cubicBezTo>
                    <a:pt x="560" y="1"/>
                    <a:pt x="790" y="508"/>
                    <a:pt x="1158" y="1228"/>
                  </a:cubicBezTo>
                  <a:lnTo>
                    <a:pt x="1431" y="113"/>
                  </a:lnTo>
                  <a:cubicBezTo>
                    <a:pt x="1431" y="113"/>
                    <a:pt x="1431" y="673"/>
                    <a:pt x="1331" y="981"/>
                  </a:cubicBezTo>
                  <a:cubicBezTo>
                    <a:pt x="1271" y="1171"/>
                    <a:pt x="1219" y="1249"/>
                    <a:pt x="1184" y="1280"/>
                  </a:cubicBezTo>
                  <a:cubicBezTo>
                    <a:pt x="1275" y="1453"/>
                    <a:pt x="1375" y="1640"/>
                    <a:pt x="1479" y="1830"/>
                  </a:cubicBezTo>
                  <a:lnTo>
                    <a:pt x="1891" y="764"/>
                  </a:lnTo>
                  <a:cubicBezTo>
                    <a:pt x="1891" y="764"/>
                    <a:pt x="1821" y="1319"/>
                    <a:pt x="1683" y="1609"/>
                  </a:cubicBezTo>
                  <a:cubicBezTo>
                    <a:pt x="1605" y="1778"/>
                    <a:pt x="1544" y="1852"/>
                    <a:pt x="1505" y="1882"/>
                  </a:cubicBezTo>
                  <a:cubicBezTo>
                    <a:pt x="1583" y="2030"/>
                    <a:pt x="1670" y="2182"/>
                    <a:pt x="1756" y="2333"/>
                  </a:cubicBezTo>
                  <a:lnTo>
                    <a:pt x="2294" y="1735"/>
                  </a:lnTo>
                  <a:cubicBezTo>
                    <a:pt x="2294" y="1735"/>
                    <a:pt x="2116" y="2064"/>
                    <a:pt x="1960" y="2216"/>
                  </a:cubicBezTo>
                  <a:cubicBezTo>
                    <a:pt x="1839" y="2333"/>
                    <a:pt x="1782" y="2346"/>
                    <a:pt x="1761" y="2342"/>
                  </a:cubicBezTo>
                  <a:cubicBezTo>
                    <a:pt x="1830" y="2463"/>
                    <a:pt x="1899" y="2585"/>
                    <a:pt x="1969" y="2706"/>
                  </a:cubicBezTo>
                  <a:close/>
                </a:path>
              </a:pathLst>
            </a:custGeom>
            <a:solidFill>
              <a:srgbClr val="0068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85;p15">
              <a:extLst>
                <a:ext uri="{FF2B5EF4-FFF2-40B4-BE49-F238E27FC236}">
                  <a16:creationId xmlns:a16="http://schemas.microsoft.com/office/drawing/2014/main" id="{8129A590-385B-4B31-8948-413ECD39A058}"/>
                </a:ext>
              </a:extLst>
            </p:cNvPr>
            <p:cNvSpPr/>
            <p:nvPr/>
          </p:nvSpPr>
          <p:spPr>
            <a:xfrm>
              <a:off x="580607" y="4206798"/>
              <a:ext cx="3327254" cy="523604"/>
            </a:xfrm>
            <a:custGeom>
              <a:avLst/>
              <a:gdLst/>
              <a:ahLst/>
              <a:cxnLst/>
              <a:rect l="l" t="t" r="r" b="b"/>
              <a:pathLst>
                <a:path w="18771" h="2954" extrusionOk="0">
                  <a:moveTo>
                    <a:pt x="9383" y="1"/>
                  </a:moveTo>
                  <a:cubicBezTo>
                    <a:pt x="4202" y="1"/>
                    <a:pt x="1" y="660"/>
                    <a:pt x="1" y="1475"/>
                  </a:cubicBezTo>
                  <a:cubicBezTo>
                    <a:pt x="1" y="2290"/>
                    <a:pt x="4202" y="2953"/>
                    <a:pt x="9383" y="2953"/>
                  </a:cubicBezTo>
                  <a:cubicBezTo>
                    <a:pt x="14569" y="2953"/>
                    <a:pt x="18770" y="2290"/>
                    <a:pt x="18770" y="1475"/>
                  </a:cubicBezTo>
                  <a:cubicBezTo>
                    <a:pt x="18770" y="660"/>
                    <a:pt x="14569" y="1"/>
                    <a:pt x="93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86;p15">
              <a:extLst>
                <a:ext uri="{FF2B5EF4-FFF2-40B4-BE49-F238E27FC236}">
                  <a16:creationId xmlns:a16="http://schemas.microsoft.com/office/drawing/2014/main" id="{B33BBB76-B201-468B-9373-0475DCF75E04}"/>
                </a:ext>
              </a:extLst>
            </p:cNvPr>
            <p:cNvSpPr/>
            <p:nvPr/>
          </p:nvSpPr>
          <p:spPr>
            <a:xfrm>
              <a:off x="1517573" y="1245775"/>
              <a:ext cx="1740112" cy="2987414"/>
            </a:xfrm>
            <a:custGeom>
              <a:avLst/>
              <a:gdLst/>
              <a:ahLst/>
              <a:cxnLst/>
              <a:rect l="l" t="t" r="r" b="b"/>
              <a:pathLst>
                <a:path w="9817" h="16854" extrusionOk="0">
                  <a:moveTo>
                    <a:pt x="724" y="0"/>
                  </a:moveTo>
                  <a:cubicBezTo>
                    <a:pt x="325" y="0"/>
                    <a:pt x="0" y="343"/>
                    <a:pt x="0" y="763"/>
                  </a:cubicBezTo>
                  <a:lnTo>
                    <a:pt x="0" y="16090"/>
                  </a:lnTo>
                  <a:cubicBezTo>
                    <a:pt x="0" y="16511"/>
                    <a:pt x="325" y="16853"/>
                    <a:pt x="724" y="16853"/>
                  </a:cubicBezTo>
                  <a:lnTo>
                    <a:pt x="9088" y="16853"/>
                  </a:lnTo>
                  <a:cubicBezTo>
                    <a:pt x="9491" y="16853"/>
                    <a:pt x="9816" y="16511"/>
                    <a:pt x="9816" y="16090"/>
                  </a:cubicBezTo>
                  <a:lnTo>
                    <a:pt x="9816" y="763"/>
                  </a:lnTo>
                  <a:cubicBezTo>
                    <a:pt x="9816" y="343"/>
                    <a:pt x="9491" y="0"/>
                    <a:pt x="90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87;p15">
              <a:extLst>
                <a:ext uri="{FF2B5EF4-FFF2-40B4-BE49-F238E27FC236}">
                  <a16:creationId xmlns:a16="http://schemas.microsoft.com/office/drawing/2014/main" id="{4F2805EB-C1B2-40D8-9449-E3939AD17886}"/>
                </a:ext>
              </a:extLst>
            </p:cNvPr>
            <p:cNvSpPr/>
            <p:nvPr/>
          </p:nvSpPr>
          <p:spPr>
            <a:xfrm>
              <a:off x="1648209" y="1577062"/>
              <a:ext cx="1478838" cy="2347887"/>
            </a:xfrm>
            <a:custGeom>
              <a:avLst/>
              <a:gdLst/>
              <a:ahLst/>
              <a:cxnLst/>
              <a:rect l="l" t="t" r="r" b="b"/>
              <a:pathLst>
                <a:path w="8343" h="13246" extrusionOk="0">
                  <a:moveTo>
                    <a:pt x="0" y="0"/>
                  </a:moveTo>
                  <a:lnTo>
                    <a:pt x="0" y="13246"/>
                  </a:lnTo>
                  <a:lnTo>
                    <a:pt x="8342" y="13246"/>
                  </a:lnTo>
                  <a:lnTo>
                    <a:pt x="83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88;p15">
              <a:extLst>
                <a:ext uri="{FF2B5EF4-FFF2-40B4-BE49-F238E27FC236}">
                  <a16:creationId xmlns:a16="http://schemas.microsoft.com/office/drawing/2014/main" id="{4C492719-5F85-4F00-9A69-A5518C6B9C86}"/>
                </a:ext>
              </a:extLst>
            </p:cNvPr>
            <p:cNvSpPr/>
            <p:nvPr/>
          </p:nvSpPr>
          <p:spPr>
            <a:xfrm>
              <a:off x="2132999" y="1367194"/>
              <a:ext cx="508190" cy="106174"/>
            </a:xfrm>
            <a:custGeom>
              <a:avLst/>
              <a:gdLst/>
              <a:ahLst/>
              <a:cxnLst/>
              <a:rect l="l" t="t" r="r" b="b"/>
              <a:pathLst>
                <a:path w="2867" h="599" extrusionOk="0">
                  <a:moveTo>
                    <a:pt x="300" y="0"/>
                  </a:moveTo>
                  <a:cubicBezTo>
                    <a:pt x="135" y="0"/>
                    <a:pt x="1" y="135"/>
                    <a:pt x="1" y="300"/>
                  </a:cubicBezTo>
                  <a:cubicBezTo>
                    <a:pt x="1" y="464"/>
                    <a:pt x="135" y="599"/>
                    <a:pt x="300" y="599"/>
                  </a:cubicBezTo>
                  <a:lnTo>
                    <a:pt x="2568" y="599"/>
                  </a:lnTo>
                  <a:cubicBezTo>
                    <a:pt x="2732" y="599"/>
                    <a:pt x="2867" y="464"/>
                    <a:pt x="2867" y="300"/>
                  </a:cubicBezTo>
                  <a:cubicBezTo>
                    <a:pt x="2867" y="135"/>
                    <a:pt x="2732" y="0"/>
                    <a:pt x="2568" y="0"/>
                  </a:cubicBezTo>
                  <a:close/>
                </a:path>
              </a:pathLst>
            </a:custGeom>
            <a:solidFill>
              <a:srgbClr val="E1DC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89;p15">
              <a:extLst>
                <a:ext uri="{FF2B5EF4-FFF2-40B4-BE49-F238E27FC236}">
                  <a16:creationId xmlns:a16="http://schemas.microsoft.com/office/drawing/2014/main" id="{3A6D0A1A-F26F-46E9-AA04-025E675A9B67}"/>
                </a:ext>
              </a:extLst>
            </p:cNvPr>
            <p:cNvSpPr/>
            <p:nvPr/>
          </p:nvSpPr>
          <p:spPr>
            <a:xfrm>
              <a:off x="2294478" y="3980090"/>
              <a:ext cx="186118" cy="186292"/>
            </a:xfrm>
            <a:custGeom>
              <a:avLst/>
              <a:gdLst/>
              <a:ahLst/>
              <a:cxnLst/>
              <a:rect l="l" t="t" r="r" b="b"/>
              <a:pathLst>
                <a:path w="1050" h="1051" extrusionOk="0">
                  <a:moveTo>
                    <a:pt x="525" y="1"/>
                  </a:moveTo>
                  <a:cubicBezTo>
                    <a:pt x="235" y="1"/>
                    <a:pt x="0" y="235"/>
                    <a:pt x="0" y="525"/>
                  </a:cubicBezTo>
                  <a:cubicBezTo>
                    <a:pt x="0" y="816"/>
                    <a:pt x="235" y="1050"/>
                    <a:pt x="525" y="1050"/>
                  </a:cubicBezTo>
                  <a:cubicBezTo>
                    <a:pt x="816" y="1050"/>
                    <a:pt x="1050" y="816"/>
                    <a:pt x="1050" y="525"/>
                  </a:cubicBezTo>
                  <a:cubicBezTo>
                    <a:pt x="1050" y="235"/>
                    <a:pt x="816" y="1"/>
                    <a:pt x="525" y="1"/>
                  </a:cubicBezTo>
                  <a:close/>
                </a:path>
              </a:pathLst>
            </a:custGeom>
            <a:solidFill>
              <a:srgbClr val="8F94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90;p15">
              <a:extLst>
                <a:ext uri="{FF2B5EF4-FFF2-40B4-BE49-F238E27FC236}">
                  <a16:creationId xmlns:a16="http://schemas.microsoft.com/office/drawing/2014/main" id="{0364A588-2CB8-4CD6-8952-8328B294D2CE}"/>
                </a:ext>
              </a:extLst>
            </p:cNvPr>
            <p:cNvSpPr/>
            <p:nvPr/>
          </p:nvSpPr>
          <p:spPr>
            <a:xfrm>
              <a:off x="2304404" y="3990194"/>
              <a:ext cx="166265" cy="166972"/>
            </a:xfrm>
            <a:custGeom>
              <a:avLst/>
              <a:gdLst/>
              <a:ahLst/>
              <a:cxnLst/>
              <a:rect l="l" t="t" r="r" b="b"/>
              <a:pathLst>
                <a:path w="938" h="942" extrusionOk="0">
                  <a:moveTo>
                    <a:pt x="469" y="0"/>
                  </a:moveTo>
                  <a:cubicBezTo>
                    <a:pt x="209" y="0"/>
                    <a:pt x="1" y="213"/>
                    <a:pt x="1" y="468"/>
                  </a:cubicBezTo>
                  <a:cubicBezTo>
                    <a:pt x="1" y="729"/>
                    <a:pt x="209" y="941"/>
                    <a:pt x="469" y="941"/>
                  </a:cubicBezTo>
                  <a:cubicBezTo>
                    <a:pt x="729" y="941"/>
                    <a:pt x="937" y="729"/>
                    <a:pt x="937" y="468"/>
                  </a:cubicBezTo>
                  <a:cubicBezTo>
                    <a:pt x="937" y="213"/>
                    <a:pt x="729" y="0"/>
                    <a:pt x="469" y="0"/>
                  </a:cubicBezTo>
                  <a:close/>
                </a:path>
              </a:pathLst>
            </a:custGeom>
            <a:solidFill>
              <a:srgbClr val="98A4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91;p15">
              <a:extLst>
                <a:ext uri="{FF2B5EF4-FFF2-40B4-BE49-F238E27FC236}">
                  <a16:creationId xmlns:a16="http://schemas.microsoft.com/office/drawing/2014/main" id="{EA61699C-C497-467F-B924-A8E3C43F4A97}"/>
                </a:ext>
              </a:extLst>
            </p:cNvPr>
            <p:cNvSpPr/>
            <p:nvPr/>
          </p:nvSpPr>
          <p:spPr>
            <a:xfrm>
              <a:off x="2171464" y="1383324"/>
              <a:ext cx="425944" cy="74801"/>
            </a:xfrm>
            <a:custGeom>
              <a:avLst/>
              <a:gdLst/>
              <a:ahLst/>
              <a:cxnLst/>
              <a:rect l="l" t="t" r="r" b="b"/>
              <a:pathLst>
                <a:path w="2403" h="422" extrusionOk="0">
                  <a:moveTo>
                    <a:pt x="252" y="0"/>
                  </a:moveTo>
                  <a:cubicBezTo>
                    <a:pt x="114" y="0"/>
                    <a:pt x="1" y="91"/>
                    <a:pt x="1" y="209"/>
                  </a:cubicBezTo>
                  <a:cubicBezTo>
                    <a:pt x="1" y="326"/>
                    <a:pt x="114" y="421"/>
                    <a:pt x="252" y="421"/>
                  </a:cubicBezTo>
                  <a:lnTo>
                    <a:pt x="2151" y="421"/>
                  </a:lnTo>
                  <a:cubicBezTo>
                    <a:pt x="2290" y="421"/>
                    <a:pt x="2403" y="326"/>
                    <a:pt x="2403" y="209"/>
                  </a:cubicBezTo>
                  <a:cubicBezTo>
                    <a:pt x="2403" y="91"/>
                    <a:pt x="2290" y="0"/>
                    <a:pt x="2151" y="0"/>
                  </a:cubicBezTo>
                  <a:close/>
                </a:path>
              </a:pathLst>
            </a:custGeom>
            <a:solidFill>
              <a:srgbClr val="1C24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92;p15">
              <a:extLst>
                <a:ext uri="{FF2B5EF4-FFF2-40B4-BE49-F238E27FC236}">
                  <a16:creationId xmlns:a16="http://schemas.microsoft.com/office/drawing/2014/main" id="{CC82A2B7-6ADC-41F0-887F-0618538099BC}"/>
                </a:ext>
              </a:extLst>
            </p:cNvPr>
            <p:cNvSpPr/>
            <p:nvPr/>
          </p:nvSpPr>
          <p:spPr>
            <a:xfrm>
              <a:off x="1337660" y="1607727"/>
              <a:ext cx="2123692" cy="284490"/>
            </a:xfrm>
            <a:custGeom>
              <a:avLst/>
              <a:gdLst/>
              <a:ahLst/>
              <a:cxnLst/>
              <a:rect l="l" t="t" r="r" b="b"/>
              <a:pathLst>
                <a:path w="11981" h="1605" extrusionOk="0">
                  <a:moveTo>
                    <a:pt x="2671" y="0"/>
                  </a:moveTo>
                  <a:lnTo>
                    <a:pt x="1" y="1605"/>
                  </a:lnTo>
                  <a:lnTo>
                    <a:pt x="11980" y="1605"/>
                  </a:lnTo>
                  <a:lnTo>
                    <a:pt x="92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93;p15">
              <a:extLst>
                <a:ext uri="{FF2B5EF4-FFF2-40B4-BE49-F238E27FC236}">
                  <a16:creationId xmlns:a16="http://schemas.microsoft.com/office/drawing/2014/main" id="{1706096F-C7C2-44C3-B6B4-1EAD0AB29127}"/>
                </a:ext>
              </a:extLst>
            </p:cNvPr>
            <p:cNvSpPr/>
            <p:nvPr/>
          </p:nvSpPr>
          <p:spPr>
            <a:xfrm>
              <a:off x="1337660" y="1892042"/>
              <a:ext cx="302929" cy="270665"/>
            </a:xfrm>
            <a:custGeom>
              <a:avLst/>
              <a:gdLst/>
              <a:ahLst/>
              <a:cxnLst/>
              <a:rect l="l" t="t" r="r" b="b"/>
              <a:pathLst>
                <a:path w="1709" h="1527" extrusionOk="0">
                  <a:moveTo>
                    <a:pt x="1" y="1"/>
                  </a:moveTo>
                  <a:lnTo>
                    <a:pt x="1" y="673"/>
                  </a:lnTo>
                  <a:cubicBezTo>
                    <a:pt x="1" y="1145"/>
                    <a:pt x="382" y="1527"/>
                    <a:pt x="855" y="1527"/>
                  </a:cubicBezTo>
                  <a:cubicBezTo>
                    <a:pt x="1327" y="1527"/>
                    <a:pt x="1709" y="1145"/>
                    <a:pt x="1709" y="673"/>
                  </a:cubicBezTo>
                  <a:lnTo>
                    <a:pt x="170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94;p15">
              <a:extLst>
                <a:ext uri="{FF2B5EF4-FFF2-40B4-BE49-F238E27FC236}">
                  <a16:creationId xmlns:a16="http://schemas.microsoft.com/office/drawing/2014/main" id="{C697A880-C2AF-4598-BA59-C6ECAC0A205D}"/>
                </a:ext>
              </a:extLst>
            </p:cNvPr>
            <p:cNvSpPr/>
            <p:nvPr/>
          </p:nvSpPr>
          <p:spPr>
            <a:xfrm>
              <a:off x="1640410" y="1892042"/>
              <a:ext cx="303815" cy="270665"/>
            </a:xfrm>
            <a:custGeom>
              <a:avLst/>
              <a:gdLst/>
              <a:ahLst/>
              <a:cxnLst/>
              <a:rect l="l" t="t" r="r" b="b"/>
              <a:pathLst>
                <a:path w="1714" h="1527" extrusionOk="0">
                  <a:moveTo>
                    <a:pt x="1" y="1"/>
                  </a:moveTo>
                  <a:lnTo>
                    <a:pt x="1" y="673"/>
                  </a:lnTo>
                  <a:cubicBezTo>
                    <a:pt x="1" y="1145"/>
                    <a:pt x="387" y="1527"/>
                    <a:pt x="859" y="1527"/>
                  </a:cubicBezTo>
                  <a:cubicBezTo>
                    <a:pt x="1332" y="1527"/>
                    <a:pt x="1713" y="1145"/>
                    <a:pt x="1713" y="673"/>
                  </a:cubicBezTo>
                  <a:lnTo>
                    <a:pt x="1713" y="1"/>
                  </a:lnTo>
                  <a:close/>
                </a:path>
              </a:pathLst>
            </a:custGeom>
            <a:solidFill>
              <a:srgbClr val="FFE0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95;p15">
              <a:extLst>
                <a:ext uri="{FF2B5EF4-FFF2-40B4-BE49-F238E27FC236}">
                  <a16:creationId xmlns:a16="http://schemas.microsoft.com/office/drawing/2014/main" id="{51CC343E-1F3B-48D1-826B-EB8A75FFEFBE}"/>
                </a:ext>
              </a:extLst>
            </p:cNvPr>
            <p:cNvSpPr/>
            <p:nvPr/>
          </p:nvSpPr>
          <p:spPr>
            <a:xfrm>
              <a:off x="1944047" y="1892042"/>
              <a:ext cx="303638" cy="270665"/>
            </a:xfrm>
            <a:custGeom>
              <a:avLst/>
              <a:gdLst/>
              <a:ahLst/>
              <a:cxnLst/>
              <a:rect l="l" t="t" r="r" b="b"/>
              <a:pathLst>
                <a:path w="1713" h="1527" extrusionOk="0">
                  <a:moveTo>
                    <a:pt x="0" y="1"/>
                  </a:moveTo>
                  <a:lnTo>
                    <a:pt x="0" y="673"/>
                  </a:lnTo>
                  <a:cubicBezTo>
                    <a:pt x="0" y="1145"/>
                    <a:pt x="386" y="1527"/>
                    <a:pt x="859" y="1527"/>
                  </a:cubicBezTo>
                  <a:cubicBezTo>
                    <a:pt x="1331" y="1527"/>
                    <a:pt x="1713" y="1145"/>
                    <a:pt x="1713" y="673"/>
                  </a:cubicBezTo>
                  <a:lnTo>
                    <a:pt x="171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96;p15">
              <a:extLst>
                <a:ext uri="{FF2B5EF4-FFF2-40B4-BE49-F238E27FC236}">
                  <a16:creationId xmlns:a16="http://schemas.microsoft.com/office/drawing/2014/main" id="{45CEB6FD-676F-48A7-A3CB-4CE65B746DEA}"/>
                </a:ext>
              </a:extLst>
            </p:cNvPr>
            <p:cNvSpPr/>
            <p:nvPr/>
          </p:nvSpPr>
          <p:spPr>
            <a:xfrm>
              <a:off x="2247683" y="1892042"/>
              <a:ext cx="303638" cy="270665"/>
            </a:xfrm>
            <a:custGeom>
              <a:avLst/>
              <a:gdLst/>
              <a:ahLst/>
              <a:cxnLst/>
              <a:rect l="l" t="t" r="r" b="b"/>
              <a:pathLst>
                <a:path w="1713" h="1527" extrusionOk="0">
                  <a:moveTo>
                    <a:pt x="0" y="1"/>
                  </a:moveTo>
                  <a:lnTo>
                    <a:pt x="0" y="673"/>
                  </a:lnTo>
                  <a:cubicBezTo>
                    <a:pt x="0" y="1145"/>
                    <a:pt x="382" y="1527"/>
                    <a:pt x="854" y="1527"/>
                  </a:cubicBezTo>
                  <a:cubicBezTo>
                    <a:pt x="1327" y="1527"/>
                    <a:pt x="1713" y="1145"/>
                    <a:pt x="1713" y="673"/>
                  </a:cubicBezTo>
                  <a:lnTo>
                    <a:pt x="1713" y="1"/>
                  </a:lnTo>
                  <a:close/>
                </a:path>
              </a:pathLst>
            </a:custGeom>
            <a:solidFill>
              <a:srgbClr val="FFE0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97;p15">
              <a:extLst>
                <a:ext uri="{FF2B5EF4-FFF2-40B4-BE49-F238E27FC236}">
                  <a16:creationId xmlns:a16="http://schemas.microsoft.com/office/drawing/2014/main" id="{8835374C-7E5C-44BF-A222-DB8B380633AC}"/>
                </a:ext>
              </a:extLst>
            </p:cNvPr>
            <p:cNvSpPr/>
            <p:nvPr/>
          </p:nvSpPr>
          <p:spPr>
            <a:xfrm>
              <a:off x="2551142" y="1892042"/>
              <a:ext cx="303815" cy="270665"/>
            </a:xfrm>
            <a:custGeom>
              <a:avLst/>
              <a:gdLst/>
              <a:ahLst/>
              <a:cxnLst/>
              <a:rect l="l" t="t" r="r" b="b"/>
              <a:pathLst>
                <a:path w="1714" h="1527" extrusionOk="0">
                  <a:moveTo>
                    <a:pt x="1" y="1"/>
                  </a:moveTo>
                  <a:lnTo>
                    <a:pt x="1" y="673"/>
                  </a:lnTo>
                  <a:cubicBezTo>
                    <a:pt x="1" y="1145"/>
                    <a:pt x="382" y="1527"/>
                    <a:pt x="855" y="1527"/>
                  </a:cubicBezTo>
                  <a:cubicBezTo>
                    <a:pt x="1327" y="1527"/>
                    <a:pt x="1713" y="1145"/>
                    <a:pt x="1713" y="673"/>
                  </a:cubicBezTo>
                  <a:lnTo>
                    <a:pt x="171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98;p15">
              <a:extLst>
                <a:ext uri="{FF2B5EF4-FFF2-40B4-BE49-F238E27FC236}">
                  <a16:creationId xmlns:a16="http://schemas.microsoft.com/office/drawing/2014/main" id="{468F98C6-49BC-4256-ADB4-6E04A3D7612E}"/>
                </a:ext>
              </a:extLst>
            </p:cNvPr>
            <p:cNvSpPr/>
            <p:nvPr/>
          </p:nvSpPr>
          <p:spPr>
            <a:xfrm>
              <a:off x="2854778" y="1892042"/>
              <a:ext cx="302929" cy="270665"/>
            </a:xfrm>
            <a:custGeom>
              <a:avLst/>
              <a:gdLst/>
              <a:ahLst/>
              <a:cxnLst/>
              <a:rect l="l" t="t" r="r" b="b"/>
              <a:pathLst>
                <a:path w="1709" h="1527" extrusionOk="0">
                  <a:moveTo>
                    <a:pt x="0" y="1"/>
                  </a:moveTo>
                  <a:lnTo>
                    <a:pt x="0" y="673"/>
                  </a:lnTo>
                  <a:cubicBezTo>
                    <a:pt x="0" y="1145"/>
                    <a:pt x="382" y="1527"/>
                    <a:pt x="854" y="1527"/>
                  </a:cubicBezTo>
                  <a:cubicBezTo>
                    <a:pt x="1327" y="1527"/>
                    <a:pt x="1709" y="1145"/>
                    <a:pt x="1709" y="673"/>
                  </a:cubicBezTo>
                  <a:lnTo>
                    <a:pt x="1709" y="1"/>
                  </a:lnTo>
                  <a:close/>
                </a:path>
              </a:pathLst>
            </a:custGeom>
            <a:solidFill>
              <a:srgbClr val="FFE0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99;p15">
              <a:extLst>
                <a:ext uri="{FF2B5EF4-FFF2-40B4-BE49-F238E27FC236}">
                  <a16:creationId xmlns:a16="http://schemas.microsoft.com/office/drawing/2014/main" id="{B3DCBF85-FC96-4C00-866D-CAB54F829B83}"/>
                </a:ext>
              </a:extLst>
            </p:cNvPr>
            <p:cNvSpPr/>
            <p:nvPr/>
          </p:nvSpPr>
          <p:spPr>
            <a:xfrm>
              <a:off x="3461165" y="1892042"/>
              <a:ext cx="303638" cy="270665"/>
            </a:xfrm>
            <a:custGeom>
              <a:avLst/>
              <a:gdLst/>
              <a:ahLst/>
              <a:cxnLst/>
              <a:rect l="l" t="t" r="r" b="b"/>
              <a:pathLst>
                <a:path w="1713" h="1527" extrusionOk="0">
                  <a:moveTo>
                    <a:pt x="0" y="1"/>
                  </a:moveTo>
                  <a:lnTo>
                    <a:pt x="0" y="673"/>
                  </a:lnTo>
                  <a:cubicBezTo>
                    <a:pt x="0" y="1145"/>
                    <a:pt x="382" y="1527"/>
                    <a:pt x="854" y="1527"/>
                  </a:cubicBezTo>
                  <a:cubicBezTo>
                    <a:pt x="1327" y="1527"/>
                    <a:pt x="1713" y="1145"/>
                    <a:pt x="1713" y="673"/>
                  </a:cubicBezTo>
                  <a:lnTo>
                    <a:pt x="1713" y="1"/>
                  </a:lnTo>
                  <a:close/>
                </a:path>
              </a:pathLst>
            </a:custGeom>
            <a:solidFill>
              <a:srgbClr val="FFE0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00;p15">
              <a:extLst>
                <a:ext uri="{FF2B5EF4-FFF2-40B4-BE49-F238E27FC236}">
                  <a16:creationId xmlns:a16="http://schemas.microsoft.com/office/drawing/2014/main" id="{21943B2A-F79B-481C-AB7F-C1BD47C39EA9}"/>
                </a:ext>
              </a:extLst>
            </p:cNvPr>
            <p:cNvSpPr/>
            <p:nvPr/>
          </p:nvSpPr>
          <p:spPr>
            <a:xfrm>
              <a:off x="3157529" y="1892042"/>
              <a:ext cx="303815" cy="270665"/>
            </a:xfrm>
            <a:custGeom>
              <a:avLst/>
              <a:gdLst/>
              <a:ahLst/>
              <a:cxnLst/>
              <a:rect l="l" t="t" r="r" b="b"/>
              <a:pathLst>
                <a:path w="1714" h="1527" extrusionOk="0">
                  <a:moveTo>
                    <a:pt x="1" y="1"/>
                  </a:moveTo>
                  <a:lnTo>
                    <a:pt x="1" y="673"/>
                  </a:lnTo>
                  <a:cubicBezTo>
                    <a:pt x="1" y="1145"/>
                    <a:pt x="386" y="1527"/>
                    <a:pt x="859" y="1527"/>
                  </a:cubicBezTo>
                  <a:cubicBezTo>
                    <a:pt x="1332" y="1527"/>
                    <a:pt x="1713" y="1145"/>
                    <a:pt x="1713" y="673"/>
                  </a:cubicBezTo>
                  <a:lnTo>
                    <a:pt x="171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01;p15">
              <a:extLst>
                <a:ext uri="{FF2B5EF4-FFF2-40B4-BE49-F238E27FC236}">
                  <a16:creationId xmlns:a16="http://schemas.microsoft.com/office/drawing/2014/main" id="{80F11F25-7573-46B8-A6CB-539EAC7CA9C7}"/>
                </a:ext>
              </a:extLst>
            </p:cNvPr>
            <p:cNvSpPr/>
            <p:nvPr/>
          </p:nvSpPr>
          <p:spPr>
            <a:xfrm>
              <a:off x="1337660" y="1607727"/>
              <a:ext cx="638827" cy="284490"/>
            </a:xfrm>
            <a:custGeom>
              <a:avLst/>
              <a:gdLst/>
              <a:ahLst/>
              <a:cxnLst/>
              <a:rect l="l" t="t" r="r" b="b"/>
              <a:pathLst>
                <a:path w="3604" h="1605" extrusionOk="0">
                  <a:moveTo>
                    <a:pt x="2671" y="0"/>
                  </a:moveTo>
                  <a:lnTo>
                    <a:pt x="1" y="1605"/>
                  </a:lnTo>
                  <a:lnTo>
                    <a:pt x="1709" y="1605"/>
                  </a:lnTo>
                  <a:lnTo>
                    <a:pt x="3604" y="0"/>
                  </a:lnTo>
                  <a:close/>
                </a:path>
              </a:pathLst>
            </a:custGeom>
            <a:solidFill>
              <a:srgbClr val="FF8B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02;p15">
              <a:extLst>
                <a:ext uri="{FF2B5EF4-FFF2-40B4-BE49-F238E27FC236}">
                  <a16:creationId xmlns:a16="http://schemas.microsoft.com/office/drawing/2014/main" id="{ED8818F1-07E4-4628-95BE-3957C18C484C}"/>
                </a:ext>
              </a:extLst>
            </p:cNvPr>
            <p:cNvSpPr/>
            <p:nvPr/>
          </p:nvSpPr>
          <p:spPr>
            <a:xfrm>
              <a:off x="1944047" y="1607727"/>
              <a:ext cx="362841" cy="284490"/>
            </a:xfrm>
            <a:custGeom>
              <a:avLst/>
              <a:gdLst/>
              <a:ahLst/>
              <a:cxnLst/>
              <a:rect l="l" t="t" r="r" b="b"/>
              <a:pathLst>
                <a:path w="2047" h="1605" extrusionOk="0">
                  <a:moveTo>
                    <a:pt x="1115" y="0"/>
                  </a:moveTo>
                  <a:lnTo>
                    <a:pt x="0" y="1605"/>
                  </a:lnTo>
                  <a:lnTo>
                    <a:pt x="1713" y="1605"/>
                  </a:lnTo>
                  <a:lnTo>
                    <a:pt x="2047" y="0"/>
                  </a:lnTo>
                  <a:close/>
                </a:path>
              </a:pathLst>
            </a:custGeom>
            <a:solidFill>
              <a:srgbClr val="FF8B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03;p15">
              <a:extLst>
                <a:ext uri="{FF2B5EF4-FFF2-40B4-BE49-F238E27FC236}">
                  <a16:creationId xmlns:a16="http://schemas.microsoft.com/office/drawing/2014/main" id="{4B3DB72E-504F-4692-A39F-F8ED10E84E21}"/>
                </a:ext>
              </a:extLst>
            </p:cNvPr>
            <p:cNvSpPr/>
            <p:nvPr/>
          </p:nvSpPr>
          <p:spPr>
            <a:xfrm>
              <a:off x="2472087" y="1607727"/>
              <a:ext cx="382871" cy="284490"/>
            </a:xfrm>
            <a:custGeom>
              <a:avLst/>
              <a:gdLst/>
              <a:ahLst/>
              <a:cxnLst/>
              <a:rect l="l" t="t" r="r" b="b"/>
              <a:pathLst>
                <a:path w="2160" h="1605" extrusionOk="0">
                  <a:moveTo>
                    <a:pt x="0" y="0"/>
                  </a:moveTo>
                  <a:lnTo>
                    <a:pt x="447" y="1605"/>
                  </a:lnTo>
                  <a:lnTo>
                    <a:pt x="2159" y="1605"/>
                  </a:lnTo>
                  <a:lnTo>
                    <a:pt x="937" y="0"/>
                  </a:lnTo>
                  <a:close/>
                </a:path>
              </a:pathLst>
            </a:custGeom>
            <a:solidFill>
              <a:srgbClr val="FF8B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04;p15">
              <a:extLst>
                <a:ext uri="{FF2B5EF4-FFF2-40B4-BE49-F238E27FC236}">
                  <a16:creationId xmlns:a16="http://schemas.microsoft.com/office/drawing/2014/main" id="{74567258-4092-4EF9-8E55-FE16CC7FEBA1}"/>
                </a:ext>
              </a:extLst>
            </p:cNvPr>
            <p:cNvSpPr/>
            <p:nvPr/>
          </p:nvSpPr>
          <p:spPr>
            <a:xfrm>
              <a:off x="2803197" y="1607727"/>
              <a:ext cx="658148" cy="284490"/>
            </a:xfrm>
            <a:custGeom>
              <a:avLst/>
              <a:gdLst/>
              <a:ahLst/>
              <a:cxnLst/>
              <a:rect l="l" t="t" r="r" b="b"/>
              <a:pathLst>
                <a:path w="3713" h="1605" extrusionOk="0">
                  <a:moveTo>
                    <a:pt x="1" y="0"/>
                  </a:moveTo>
                  <a:lnTo>
                    <a:pt x="2000" y="1605"/>
                  </a:lnTo>
                  <a:lnTo>
                    <a:pt x="3712" y="1605"/>
                  </a:lnTo>
                  <a:lnTo>
                    <a:pt x="933" y="0"/>
                  </a:lnTo>
                  <a:close/>
                </a:path>
              </a:pathLst>
            </a:custGeom>
            <a:solidFill>
              <a:srgbClr val="FF8B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05;p15">
              <a:extLst>
                <a:ext uri="{FF2B5EF4-FFF2-40B4-BE49-F238E27FC236}">
                  <a16:creationId xmlns:a16="http://schemas.microsoft.com/office/drawing/2014/main" id="{6005D986-9B05-44C4-9C1E-0702EE7A8C19}"/>
                </a:ext>
              </a:extLst>
            </p:cNvPr>
            <p:cNvSpPr/>
            <p:nvPr/>
          </p:nvSpPr>
          <p:spPr>
            <a:xfrm>
              <a:off x="2968398" y="1607727"/>
              <a:ext cx="799597" cy="284490"/>
            </a:xfrm>
            <a:custGeom>
              <a:avLst/>
              <a:gdLst/>
              <a:ahLst/>
              <a:cxnLst/>
              <a:rect l="l" t="t" r="r" b="b"/>
              <a:pathLst>
                <a:path w="4511" h="1605" extrusionOk="0">
                  <a:moveTo>
                    <a:pt x="1" y="0"/>
                  </a:moveTo>
                  <a:lnTo>
                    <a:pt x="2780" y="1605"/>
                  </a:lnTo>
                  <a:lnTo>
                    <a:pt x="4510" y="1605"/>
                  </a:lnTo>
                  <a:lnTo>
                    <a:pt x="93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06;p15">
              <a:extLst>
                <a:ext uri="{FF2B5EF4-FFF2-40B4-BE49-F238E27FC236}">
                  <a16:creationId xmlns:a16="http://schemas.microsoft.com/office/drawing/2014/main" id="{B1D0BF4D-2D56-49AB-9A18-7AAE2C390346}"/>
                </a:ext>
              </a:extLst>
            </p:cNvPr>
            <p:cNvSpPr/>
            <p:nvPr/>
          </p:nvSpPr>
          <p:spPr>
            <a:xfrm>
              <a:off x="1034024" y="1892042"/>
              <a:ext cx="303815" cy="270665"/>
            </a:xfrm>
            <a:custGeom>
              <a:avLst/>
              <a:gdLst/>
              <a:ahLst/>
              <a:cxnLst/>
              <a:rect l="l" t="t" r="r" b="b"/>
              <a:pathLst>
                <a:path w="1714" h="1527" extrusionOk="0">
                  <a:moveTo>
                    <a:pt x="1" y="1"/>
                  </a:moveTo>
                  <a:lnTo>
                    <a:pt x="1" y="673"/>
                  </a:lnTo>
                  <a:cubicBezTo>
                    <a:pt x="1" y="1145"/>
                    <a:pt x="382" y="1527"/>
                    <a:pt x="855" y="1527"/>
                  </a:cubicBezTo>
                  <a:cubicBezTo>
                    <a:pt x="1328" y="1527"/>
                    <a:pt x="1714" y="1145"/>
                    <a:pt x="1714" y="673"/>
                  </a:cubicBezTo>
                  <a:lnTo>
                    <a:pt x="1714" y="1"/>
                  </a:lnTo>
                  <a:close/>
                </a:path>
              </a:pathLst>
            </a:custGeom>
            <a:solidFill>
              <a:srgbClr val="FFE0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07;p15">
              <a:extLst>
                <a:ext uri="{FF2B5EF4-FFF2-40B4-BE49-F238E27FC236}">
                  <a16:creationId xmlns:a16="http://schemas.microsoft.com/office/drawing/2014/main" id="{478EE059-3830-4605-9003-6C436A67EF69}"/>
                </a:ext>
              </a:extLst>
            </p:cNvPr>
            <p:cNvSpPr/>
            <p:nvPr/>
          </p:nvSpPr>
          <p:spPr>
            <a:xfrm>
              <a:off x="1034024" y="1607727"/>
              <a:ext cx="779567" cy="284490"/>
            </a:xfrm>
            <a:custGeom>
              <a:avLst/>
              <a:gdLst/>
              <a:ahLst/>
              <a:cxnLst/>
              <a:rect l="l" t="t" r="r" b="b"/>
              <a:pathLst>
                <a:path w="4398" h="1605" extrusionOk="0">
                  <a:moveTo>
                    <a:pt x="3465" y="0"/>
                  </a:moveTo>
                  <a:lnTo>
                    <a:pt x="1" y="1605"/>
                  </a:lnTo>
                  <a:lnTo>
                    <a:pt x="1714" y="1605"/>
                  </a:lnTo>
                  <a:lnTo>
                    <a:pt x="43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08;p15">
              <a:extLst>
                <a:ext uri="{FF2B5EF4-FFF2-40B4-BE49-F238E27FC236}">
                  <a16:creationId xmlns:a16="http://schemas.microsoft.com/office/drawing/2014/main" id="{8DCA25CE-7E1C-40F0-9678-2189AA3B38B1}"/>
                </a:ext>
              </a:extLst>
            </p:cNvPr>
            <p:cNvSpPr/>
            <p:nvPr/>
          </p:nvSpPr>
          <p:spPr>
            <a:xfrm>
              <a:off x="1647323" y="1569263"/>
              <a:ext cx="1485042" cy="38641"/>
            </a:xfrm>
            <a:custGeom>
              <a:avLst/>
              <a:gdLst/>
              <a:ahLst/>
              <a:cxnLst/>
              <a:rect l="l" t="t" r="r" b="b"/>
              <a:pathLst>
                <a:path w="8378" h="218" extrusionOk="0">
                  <a:moveTo>
                    <a:pt x="1" y="1"/>
                  </a:moveTo>
                  <a:lnTo>
                    <a:pt x="1" y="217"/>
                  </a:lnTo>
                  <a:lnTo>
                    <a:pt x="8377" y="217"/>
                  </a:lnTo>
                  <a:lnTo>
                    <a:pt x="8377" y="1"/>
                  </a:lnTo>
                  <a:close/>
                </a:path>
              </a:pathLst>
            </a:custGeom>
            <a:solidFill>
              <a:srgbClr val="FF8B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09;p15">
              <a:extLst>
                <a:ext uri="{FF2B5EF4-FFF2-40B4-BE49-F238E27FC236}">
                  <a16:creationId xmlns:a16="http://schemas.microsoft.com/office/drawing/2014/main" id="{01B34908-A411-466D-95AE-DEDD80F3AA9B}"/>
                </a:ext>
              </a:extLst>
            </p:cNvPr>
            <p:cNvSpPr/>
            <p:nvPr/>
          </p:nvSpPr>
          <p:spPr>
            <a:xfrm>
              <a:off x="1161647" y="2210035"/>
              <a:ext cx="904710" cy="783456"/>
            </a:xfrm>
            <a:custGeom>
              <a:avLst/>
              <a:gdLst/>
              <a:ahLst/>
              <a:cxnLst/>
              <a:rect l="l" t="t" r="r" b="b"/>
              <a:pathLst>
                <a:path w="5104" h="4420" extrusionOk="0">
                  <a:moveTo>
                    <a:pt x="931" y="975"/>
                  </a:moveTo>
                  <a:cubicBezTo>
                    <a:pt x="978" y="975"/>
                    <a:pt x="1024" y="987"/>
                    <a:pt x="1067" y="1012"/>
                  </a:cubicBezTo>
                  <a:cubicBezTo>
                    <a:pt x="1193" y="1090"/>
                    <a:pt x="1236" y="1250"/>
                    <a:pt x="1158" y="1376"/>
                  </a:cubicBezTo>
                  <a:cubicBezTo>
                    <a:pt x="1110" y="1459"/>
                    <a:pt x="1021" y="1506"/>
                    <a:pt x="931" y="1506"/>
                  </a:cubicBezTo>
                  <a:cubicBezTo>
                    <a:pt x="884" y="1506"/>
                    <a:pt x="837" y="1494"/>
                    <a:pt x="794" y="1467"/>
                  </a:cubicBezTo>
                  <a:cubicBezTo>
                    <a:pt x="668" y="1393"/>
                    <a:pt x="629" y="1229"/>
                    <a:pt x="703" y="1103"/>
                  </a:cubicBezTo>
                  <a:cubicBezTo>
                    <a:pt x="755" y="1020"/>
                    <a:pt x="842" y="975"/>
                    <a:pt x="931" y="975"/>
                  </a:cubicBezTo>
                  <a:close/>
                  <a:moveTo>
                    <a:pt x="1327" y="1"/>
                  </a:moveTo>
                  <a:cubicBezTo>
                    <a:pt x="1300" y="1"/>
                    <a:pt x="1273" y="8"/>
                    <a:pt x="1249" y="23"/>
                  </a:cubicBezTo>
                  <a:lnTo>
                    <a:pt x="109" y="652"/>
                  </a:lnTo>
                  <a:cubicBezTo>
                    <a:pt x="57" y="678"/>
                    <a:pt x="27" y="730"/>
                    <a:pt x="27" y="786"/>
                  </a:cubicBezTo>
                  <a:lnTo>
                    <a:pt x="1" y="2091"/>
                  </a:lnTo>
                  <a:cubicBezTo>
                    <a:pt x="1" y="2148"/>
                    <a:pt x="31" y="2200"/>
                    <a:pt x="79" y="2230"/>
                  </a:cubicBezTo>
                  <a:lnTo>
                    <a:pt x="3677" y="4398"/>
                  </a:lnTo>
                  <a:cubicBezTo>
                    <a:pt x="3702" y="4412"/>
                    <a:pt x="3728" y="4419"/>
                    <a:pt x="3755" y="4419"/>
                  </a:cubicBezTo>
                  <a:cubicBezTo>
                    <a:pt x="3809" y="4419"/>
                    <a:pt x="3862" y="4391"/>
                    <a:pt x="3894" y="4342"/>
                  </a:cubicBezTo>
                  <a:lnTo>
                    <a:pt x="5056" y="2408"/>
                  </a:lnTo>
                  <a:cubicBezTo>
                    <a:pt x="5104" y="2334"/>
                    <a:pt x="5078" y="2235"/>
                    <a:pt x="5004" y="2191"/>
                  </a:cubicBezTo>
                  <a:lnTo>
                    <a:pt x="1405" y="23"/>
                  </a:lnTo>
                  <a:cubicBezTo>
                    <a:pt x="1382" y="8"/>
                    <a:pt x="1354" y="1"/>
                    <a:pt x="132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10;p15">
              <a:extLst>
                <a:ext uri="{FF2B5EF4-FFF2-40B4-BE49-F238E27FC236}">
                  <a16:creationId xmlns:a16="http://schemas.microsoft.com/office/drawing/2014/main" id="{B0BFBCFE-86FD-4F54-A2AE-5AA270EF42C9}"/>
                </a:ext>
              </a:extLst>
            </p:cNvPr>
            <p:cNvSpPr/>
            <p:nvPr/>
          </p:nvSpPr>
          <p:spPr>
            <a:xfrm>
              <a:off x="1417602" y="2425398"/>
              <a:ext cx="212351" cy="221566"/>
            </a:xfrm>
            <a:custGeom>
              <a:avLst/>
              <a:gdLst/>
              <a:ahLst/>
              <a:cxnLst/>
              <a:rect l="l" t="t" r="r" b="b"/>
              <a:pathLst>
                <a:path w="1198" h="1250" extrusionOk="0">
                  <a:moveTo>
                    <a:pt x="386" y="1"/>
                  </a:moveTo>
                  <a:lnTo>
                    <a:pt x="178" y="378"/>
                  </a:lnTo>
                  <a:lnTo>
                    <a:pt x="417" y="508"/>
                  </a:lnTo>
                  <a:lnTo>
                    <a:pt x="499" y="356"/>
                  </a:lnTo>
                  <a:lnTo>
                    <a:pt x="759" y="499"/>
                  </a:lnTo>
                  <a:lnTo>
                    <a:pt x="0" y="1085"/>
                  </a:lnTo>
                  <a:lnTo>
                    <a:pt x="304" y="1249"/>
                  </a:lnTo>
                  <a:lnTo>
                    <a:pt x="1102" y="629"/>
                  </a:lnTo>
                  <a:lnTo>
                    <a:pt x="1197" y="452"/>
                  </a:lnTo>
                  <a:lnTo>
                    <a:pt x="3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11;p15">
              <a:extLst>
                <a:ext uri="{FF2B5EF4-FFF2-40B4-BE49-F238E27FC236}">
                  <a16:creationId xmlns:a16="http://schemas.microsoft.com/office/drawing/2014/main" id="{53B5ABD9-ACF3-4E18-87D5-C1A9502B045C}"/>
                </a:ext>
              </a:extLst>
            </p:cNvPr>
            <p:cNvSpPr/>
            <p:nvPr/>
          </p:nvSpPr>
          <p:spPr>
            <a:xfrm>
              <a:off x="1545934" y="2519875"/>
              <a:ext cx="221569" cy="220502"/>
            </a:xfrm>
            <a:custGeom>
              <a:avLst/>
              <a:gdLst/>
              <a:ahLst/>
              <a:cxnLst/>
              <a:rect l="l" t="t" r="r" b="b"/>
              <a:pathLst>
                <a:path w="1250" h="1244" extrusionOk="0">
                  <a:moveTo>
                    <a:pt x="625" y="1"/>
                  </a:moveTo>
                  <a:lnTo>
                    <a:pt x="256" y="556"/>
                  </a:lnTo>
                  <a:lnTo>
                    <a:pt x="521" y="703"/>
                  </a:lnTo>
                  <a:cubicBezTo>
                    <a:pt x="673" y="786"/>
                    <a:pt x="690" y="846"/>
                    <a:pt x="655" y="907"/>
                  </a:cubicBezTo>
                  <a:cubicBezTo>
                    <a:pt x="636" y="943"/>
                    <a:pt x="602" y="960"/>
                    <a:pt x="560" y="960"/>
                  </a:cubicBezTo>
                  <a:cubicBezTo>
                    <a:pt x="524" y="960"/>
                    <a:pt x="484" y="948"/>
                    <a:pt x="443" y="924"/>
                  </a:cubicBezTo>
                  <a:cubicBezTo>
                    <a:pt x="347" y="872"/>
                    <a:pt x="265" y="790"/>
                    <a:pt x="217" y="695"/>
                  </a:cubicBezTo>
                  <a:lnTo>
                    <a:pt x="0" y="846"/>
                  </a:lnTo>
                  <a:cubicBezTo>
                    <a:pt x="61" y="968"/>
                    <a:pt x="187" y="1081"/>
                    <a:pt x="326" y="1159"/>
                  </a:cubicBezTo>
                  <a:cubicBezTo>
                    <a:pt x="434" y="1217"/>
                    <a:pt x="532" y="1243"/>
                    <a:pt x="618" y="1243"/>
                  </a:cubicBezTo>
                  <a:cubicBezTo>
                    <a:pt x="767" y="1243"/>
                    <a:pt x="878" y="1167"/>
                    <a:pt x="941" y="1055"/>
                  </a:cubicBezTo>
                  <a:cubicBezTo>
                    <a:pt x="1037" y="881"/>
                    <a:pt x="998" y="682"/>
                    <a:pt x="707" y="521"/>
                  </a:cubicBezTo>
                  <a:lnTo>
                    <a:pt x="642" y="482"/>
                  </a:lnTo>
                  <a:lnTo>
                    <a:pt x="733" y="348"/>
                  </a:lnTo>
                  <a:lnTo>
                    <a:pt x="1132" y="565"/>
                  </a:lnTo>
                  <a:lnTo>
                    <a:pt x="1249" y="348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12;p15">
              <a:extLst>
                <a:ext uri="{FF2B5EF4-FFF2-40B4-BE49-F238E27FC236}">
                  <a16:creationId xmlns:a16="http://schemas.microsoft.com/office/drawing/2014/main" id="{CE3DBDB9-8F8E-44D3-B584-FEF238E81B9A}"/>
                </a:ext>
              </a:extLst>
            </p:cNvPr>
            <p:cNvSpPr/>
            <p:nvPr/>
          </p:nvSpPr>
          <p:spPr>
            <a:xfrm>
              <a:off x="1741977" y="2662741"/>
              <a:ext cx="113089" cy="121772"/>
            </a:xfrm>
            <a:custGeom>
              <a:avLst/>
              <a:gdLst/>
              <a:ahLst/>
              <a:cxnLst/>
              <a:rect l="l" t="t" r="r" b="b"/>
              <a:pathLst>
                <a:path w="638" h="687" extrusionOk="0">
                  <a:moveTo>
                    <a:pt x="255" y="37"/>
                  </a:moveTo>
                  <a:cubicBezTo>
                    <a:pt x="266" y="37"/>
                    <a:pt x="279" y="39"/>
                    <a:pt x="291" y="45"/>
                  </a:cubicBezTo>
                  <a:cubicBezTo>
                    <a:pt x="334" y="71"/>
                    <a:pt x="343" y="127"/>
                    <a:pt x="308" y="188"/>
                  </a:cubicBezTo>
                  <a:cubicBezTo>
                    <a:pt x="283" y="235"/>
                    <a:pt x="251" y="259"/>
                    <a:pt x="217" y="259"/>
                  </a:cubicBezTo>
                  <a:cubicBezTo>
                    <a:pt x="204" y="259"/>
                    <a:pt x="191" y="256"/>
                    <a:pt x="178" y="249"/>
                  </a:cubicBezTo>
                  <a:cubicBezTo>
                    <a:pt x="135" y="223"/>
                    <a:pt x="126" y="170"/>
                    <a:pt x="161" y="105"/>
                  </a:cubicBezTo>
                  <a:cubicBezTo>
                    <a:pt x="186" y="60"/>
                    <a:pt x="220" y="37"/>
                    <a:pt x="255" y="37"/>
                  </a:cubicBezTo>
                  <a:close/>
                  <a:moveTo>
                    <a:pt x="253" y="0"/>
                  </a:moveTo>
                  <a:cubicBezTo>
                    <a:pt x="204" y="0"/>
                    <a:pt x="157" y="32"/>
                    <a:pt x="126" y="88"/>
                  </a:cubicBezTo>
                  <a:cubicBezTo>
                    <a:pt x="82" y="166"/>
                    <a:pt x="95" y="244"/>
                    <a:pt x="161" y="279"/>
                  </a:cubicBezTo>
                  <a:cubicBezTo>
                    <a:pt x="180" y="289"/>
                    <a:pt x="199" y="294"/>
                    <a:pt x="219" y="294"/>
                  </a:cubicBezTo>
                  <a:cubicBezTo>
                    <a:pt x="266" y="294"/>
                    <a:pt x="312" y="265"/>
                    <a:pt x="343" y="210"/>
                  </a:cubicBezTo>
                  <a:cubicBezTo>
                    <a:pt x="386" y="127"/>
                    <a:pt x="373" y="49"/>
                    <a:pt x="308" y="14"/>
                  </a:cubicBezTo>
                  <a:cubicBezTo>
                    <a:pt x="290" y="5"/>
                    <a:pt x="271" y="0"/>
                    <a:pt x="253" y="0"/>
                  </a:cubicBezTo>
                  <a:close/>
                  <a:moveTo>
                    <a:pt x="598" y="179"/>
                  </a:moveTo>
                  <a:lnTo>
                    <a:pt x="0" y="483"/>
                  </a:lnTo>
                  <a:lnTo>
                    <a:pt x="39" y="509"/>
                  </a:lnTo>
                  <a:lnTo>
                    <a:pt x="637" y="201"/>
                  </a:lnTo>
                  <a:lnTo>
                    <a:pt x="598" y="179"/>
                  </a:lnTo>
                  <a:close/>
                  <a:moveTo>
                    <a:pt x="420" y="429"/>
                  </a:moveTo>
                  <a:cubicBezTo>
                    <a:pt x="433" y="429"/>
                    <a:pt x="447" y="432"/>
                    <a:pt x="460" y="439"/>
                  </a:cubicBezTo>
                  <a:cubicBezTo>
                    <a:pt x="503" y="465"/>
                    <a:pt x="512" y="517"/>
                    <a:pt x="477" y="582"/>
                  </a:cubicBezTo>
                  <a:cubicBezTo>
                    <a:pt x="452" y="626"/>
                    <a:pt x="418" y="650"/>
                    <a:pt x="385" y="650"/>
                  </a:cubicBezTo>
                  <a:cubicBezTo>
                    <a:pt x="372" y="650"/>
                    <a:pt x="359" y="646"/>
                    <a:pt x="347" y="639"/>
                  </a:cubicBezTo>
                  <a:cubicBezTo>
                    <a:pt x="304" y="617"/>
                    <a:pt x="295" y="561"/>
                    <a:pt x="330" y="500"/>
                  </a:cubicBezTo>
                  <a:cubicBezTo>
                    <a:pt x="355" y="453"/>
                    <a:pt x="387" y="429"/>
                    <a:pt x="420" y="429"/>
                  </a:cubicBezTo>
                  <a:close/>
                  <a:moveTo>
                    <a:pt x="419" y="394"/>
                  </a:moveTo>
                  <a:cubicBezTo>
                    <a:pt x="372" y="394"/>
                    <a:pt x="326" y="423"/>
                    <a:pt x="295" y="478"/>
                  </a:cubicBezTo>
                  <a:cubicBezTo>
                    <a:pt x="252" y="556"/>
                    <a:pt x="265" y="634"/>
                    <a:pt x="330" y="669"/>
                  </a:cubicBezTo>
                  <a:cubicBezTo>
                    <a:pt x="349" y="681"/>
                    <a:pt x="369" y="686"/>
                    <a:pt x="388" y="686"/>
                  </a:cubicBezTo>
                  <a:cubicBezTo>
                    <a:pt x="435" y="686"/>
                    <a:pt x="481" y="655"/>
                    <a:pt x="512" y="600"/>
                  </a:cubicBezTo>
                  <a:cubicBezTo>
                    <a:pt x="555" y="522"/>
                    <a:pt x="542" y="444"/>
                    <a:pt x="477" y="409"/>
                  </a:cubicBezTo>
                  <a:cubicBezTo>
                    <a:pt x="458" y="399"/>
                    <a:pt x="438" y="394"/>
                    <a:pt x="419" y="39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13;p15">
              <a:extLst>
                <a:ext uri="{FF2B5EF4-FFF2-40B4-BE49-F238E27FC236}">
                  <a16:creationId xmlns:a16="http://schemas.microsoft.com/office/drawing/2014/main" id="{A4FD9B0A-E1BA-46FA-978C-20010BC910CB}"/>
                </a:ext>
              </a:extLst>
            </p:cNvPr>
            <p:cNvSpPr/>
            <p:nvPr/>
          </p:nvSpPr>
          <p:spPr>
            <a:xfrm>
              <a:off x="3094426" y="2833436"/>
              <a:ext cx="190017" cy="189306"/>
            </a:xfrm>
            <a:custGeom>
              <a:avLst/>
              <a:gdLst/>
              <a:ahLst/>
              <a:cxnLst/>
              <a:rect l="l" t="t" r="r" b="b"/>
              <a:pathLst>
                <a:path w="1072" h="1068" extrusionOk="0">
                  <a:moveTo>
                    <a:pt x="317" y="1"/>
                  </a:moveTo>
                  <a:lnTo>
                    <a:pt x="1" y="313"/>
                  </a:lnTo>
                  <a:lnTo>
                    <a:pt x="755" y="1068"/>
                  </a:lnTo>
                  <a:lnTo>
                    <a:pt x="1072" y="751"/>
                  </a:lnTo>
                  <a:lnTo>
                    <a:pt x="31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14;p15">
              <a:extLst>
                <a:ext uri="{FF2B5EF4-FFF2-40B4-BE49-F238E27FC236}">
                  <a16:creationId xmlns:a16="http://schemas.microsoft.com/office/drawing/2014/main" id="{23BD5C06-38E8-4233-B07E-5CB180148B2F}"/>
                </a:ext>
              </a:extLst>
            </p:cNvPr>
            <p:cNvSpPr/>
            <p:nvPr/>
          </p:nvSpPr>
          <p:spPr>
            <a:xfrm>
              <a:off x="2493534" y="2284659"/>
              <a:ext cx="772477" cy="703692"/>
            </a:xfrm>
            <a:custGeom>
              <a:avLst/>
              <a:gdLst/>
              <a:ahLst/>
              <a:cxnLst/>
              <a:rect l="l" t="t" r="r" b="b"/>
              <a:pathLst>
                <a:path w="4358" h="3970" extrusionOk="0">
                  <a:moveTo>
                    <a:pt x="2179" y="248"/>
                  </a:moveTo>
                  <a:cubicBezTo>
                    <a:pt x="2622" y="248"/>
                    <a:pt x="3066" y="417"/>
                    <a:pt x="3404" y="756"/>
                  </a:cubicBezTo>
                  <a:cubicBezTo>
                    <a:pt x="4080" y="1436"/>
                    <a:pt x="4080" y="2533"/>
                    <a:pt x="3404" y="3210"/>
                  </a:cubicBezTo>
                  <a:cubicBezTo>
                    <a:pt x="3066" y="3550"/>
                    <a:pt x="2622" y="3720"/>
                    <a:pt x="2179" y="3720"/>
                  </a:cubicBezTo>
                  <a:cubicBezTo>
                    <a:pt x="1735" y="3720"/>
                    <a:pt x="1290" y="3550"/>
                    <a:pt x="950" y="3210"/>
                  </a:cubicBezTo>
                  <a:cubicBezTo>
                    <a:pt x="274" y="2533"/>
                    <a:pt x="274" y="1436"/>
                    <a:pt x="950" y="756"/>
                  </a:cubicBezTo>
                  <a:cubicBezTo>
                    <a:pt x="1290" y="417"/>
                    <a:pt x="1735" y="248"/>
                    <a:pt x="2179" y="248"/>
                  </a:cubicBezTo>
                  <a:close/>
                  <a:moveTo>
                    <a:pt x="2177" y="0"/>
                  </a:moveTo>
                  <a:cubicBezTo>
                    <a:pt x="1669" y="0"/>
                    <a:pt x="1160" y="194"/>
                    <a:pt x="772" y="582"/>
                  </a:cubicBezTo>
                  <a:cubicBezTo>
                    <a:pt x="0" y="1354"/>
                    <a:pt x="0" y="2611"/>
                    <a:pt x="772" y="3387"/>
                  </a:cubicBezTo>
                  <a:cubicBezTo>
                    <a:pt x="1160" y="3775"/>
                    <a:pt x="1669" y="3969"/>
                    <a:pt x="2177" y="3969"/>
                  </a:cubicBezTo>
                  <a:cubicBezTo>
                    <a:pt x="2685" y="3969"/>
                    <a:pt x="3194" y="3775"/>
                    <a:pt x="3582" y="3387"/>
                  </a:cubicBezTo>
                  <a:cubicBezTo>
                    <a:pt x="4358" y="2611"/>
                    <a:pt x="4358" y="1354"/>
                    <a:pt x="3582" y="582"/>
                  </a:cubicBezTo>
                  <a:cubicBezTo>
                    <a:pt x="3194" y="194"/>
                    <a:pt x="2685" y="0"/>
                    <a:pt x="21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15;p15">
              <a:extLst>
                <a:ext uri="{FF2B5EF4-FFF2-40B4-BE49-F238E27FC236}">
                  <a16:creationId xmlns:a16="http://schemas.microsoft.com/office/drawing/2014/main" id="{AD8AC719-4EBA-48BC-A071-4A852DF4EC2E}"/>
                </a:ext>
              </a:extLst>
            </p:cNvPr>
            <p:cNvSpPr/>
            <p:nvPr/>
          </p:nvSpPr>
          <p:spPr>
            <a:xfrm>
              <a:off x="2541925" y="2328618"/>
              <a:ext cx="674987" cy="615598"/>
            </a:xfrm>
            <a:custGeom>
              <a:avLst/>
              <a:gdLst/>
              <a:ahLst/>
              <a:cxnLst/>
              <a:rect l="l" t="t" r="r" b="b"/>
              <a:pathLst>
                <a:path w="3808" h="3473" extrusionOk="0">
                  <a:moveTo>
                    <a:pt x="1906" y="0"/>
                  </a:moveTo>
                  <a:cubicBezTo>
                    <a:pt x="1462" y="0"/>
                    <a:pt x="1017" y="169"/>
                    <a:pt x="677" y="508"/>
                  </a:cubicBezTo>
                  <a:cubicBezTo>
                    <a:pt x="1" y="1188"/>
                    <a:pt x="1" y="2285"/>
                    <a:pt x="677" y="2962"/>
                  </a:cubicBezTo>
                  <a:cubicBezTo>
                    <a:pt x="1017" y="3302"/>
                    <a:pt x="1462" y="3472"/>
                    <a:pt x="1906" y="3472"/>
                  </a:cubicBezTo>
                  <a:cubicBezTo>
                    <a:pt x="2349" y="3472"/>
                    <a:pt x="2793" y="3302"/>
                    <a:pt x="3131" y="2962"/>
                  </a:cubicBezTo>
                  <a:cubicBezTo>
                    <a:pt x="3807" y="2285"/>
                    <a:pt x="3807" y="1188"/>
                    <a:pt x="3131" y="508"/>
                  </a:cubicBezTo>
                  <a:cubicBezTo>
                    <a:pt x="2793" y="169"/>
                    <a:pt x="2349" y="0"/>
                    <a:pt x="190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16;p15">
              <a:extLst>
                <a:ext uri="{FF2B5EF4-FFF2-40B4-BE49-F238E27FC236}">
                  <a16:creationId xmlns:a16="http://schemas.microsoft.com/office/drawing/2014/main" id="{AD67B3DE-6020-4373-91AB-2A7CA5C67070}"/>
                </a:ext>
              </a:extLst>
            </p:cNvPr>
            <p:cNvSpPr/>
            <p:nvPr/>
          </p:nvSpPr>
          <p:spPr>
            <a:xfrm>
              <a:off x="3185180" y="2930749"/>
              <a:ext cx="472030" cy="445081"/>
            </a:xfrm>
            <a:custGeom>
              <a:avLst/>
              <a:gdLst/>
              <a:ahLst/>
              <a:cxnLst/>
              <a:rect l="l" t="t" r="r" b="b"/>
              <a:pathLst>
                <a:path w="2663" h="2511" extrusionOk="0">
                  <a:moveTo>
                    <a:pt x="706" y="0"/>
                  </a:moveTo>
                  <a:cubicBezTo>
                    <a:pt x="610" y="0"/>
                    <a:pt x="514" y="37"/>
                    <a:pt x="443" y="111"/>
                  </a:cubicBezTo>
                  <a:lnTo>
                    <a:pt x="148" y="401"/>
                  </a:lnTo>
                  <a:cubicBezTo>
                    <a:pt x="1" y="549"/>
                    <a:pt x="1" y="787"/>
                    <a:pt x="148" y="930"/>
                  </a:cubicBezTo>
                  <a:lnTo>
                    <a:pt x="1696" y="2400"/>
                  </a:lnTo>
                  <a:cubicBezTo>
                    <a:pt x="1767" y="2474"/>
                    <a:pt x="1863" y="2511"/>
                    <a:pt x="1959" y="2511"/>
                  </a:cubicBezTo>
                  <a:cubicBezTo>
                    <a:pt x="2055" y="2511"/>
                    <a:pt x="2151" y="2474"/>
                    <a:pt x="2225" y="2400"/>
                  </a:cubicBezTo>
                  <a:lnTo>
                    <a:pt x="2515" y="2105"/>
                  </a:lnTo>
                  <a:cubicBezTo>
                    <a:pt x="2663" y="1962"/>
                    <a:pt x="2663" y="1724"/>
                    <a:pt x="2515" y="1576"/>
                  </a:cubicBezTo>
                  <a:lnTo>
                    <a:pt x="972" y="111"/>
                  </a:lnTo>
                  <a:cubicBezTo>
                    <a:pt x="898" y="37"/>
                    <a:pt x="802" y="0"/>
                    <a:pt x="70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117;p15">
              <a:extLst>
                <a:ext uri="{FF2B5EF4-FFF2-40B4-BE49-F238E27FC236}">
                  <a16:creationId xmlns:a16="http://schemas.microsoft.com/office/drawing/2014/main" id="{00877B2F-EF69-4101-8A73-FDFE9540E59C}"/>
                </a:ext>
              </a:extLst>
            </p:cNvPr>
            <p:cNvSpPr/>
            <p:nvPr/>
          </p:nvSpPr>
          <p:spPr>
            <a:xfrm>
              <a:off x="1777250" y="2849389"/>
              <a:ext cx="1252129" cy="1024874"/>
            </a:xfrm>
            <a:custGeom>
              <a:avLst/>
              <a:gdLst/>
              <a:ahLst/>
              <a:cxnLst/>
              <a:rect l="l" t="t" r="r" b="b"/>
              <a:pathLst>
                <a:path w="7064" h="5782" extrusionOk="0">
                  <a:moveTo>
                    <a:pt x="599" y="1741"/>
                  </a:moveTo>
                  <a:lnTo>
                    <a:pt x="4575" y="1801"/>
                  </a:lnTo>
                  <a:lnTo>
                    <a:pt x="6530" y="5261"/>
                  </a:lnTo>
                  <a:lnTo>
                    <a:pt x="599" y="1741"/>
                  </a:lnTo>
                  <a:close/>
                  <a:moveTo>
                    <a:pt x="5337" y="0"/>
                  </a:moveTo>
                  <a:cubicBezTo>
                    <a:pt x="5278" y="0"/>
                    <a:pt x="5219" y="14"/>
                    <a:pt x="5164" y="41"/>
                  </a:cubicBezTo>
                  <a:cubicBezTo>
                    <a:pt x="5151" y="45"/>
                    <a:pt x="5134" y="54"/>
                    <a:pt x="5117" y="67"/>
                  </a:cubicBezTo>
                  <a:cubicBezTo>
                    <a:pt x="5076" y="89"/>
                    <a:pt x="5012" y="122"/>
                    <a:pt x="4976" y="122"/>
                  </a:cubicBezTo>
                  <a:cubicBezTo>
                    <a:pt x="4970" y="122"/>
                    <a:pt x="4965" y="121"/>
                    <a:pt x="4961" y="119"/>
                  </a:cubicBezTo>
                  <a:cubicBezTo>
                    <a:pt x="4955" y="116"/>
                    <a:pt x="4949" y="115"/>
                    <a:pt x="4942" y="115"/>
                  </a:cubicBezTo>
                  <a:cubicBezTo>
                    <a:pt x="4930" y="115"/>
                    <a:pt x="4919" y="120"/>
                    <a:pt x="4913" y="132"/>
                  </a:cubicBezTo>
                  <a:cubicBezTo>
                    <a:pt x="4904" y="154"/>
                    <a:pt x="4909" y="171"/>
                    <a:pt x="4926" y="180"/>
                  </a:cubicBezTo>
                  <a:cubicBezTo>
                    <a:pt x="4943" y="188"/>
                    <a:pt x="4961" y="192"/>
                    <a:pt x="4979" y="192"/>
                  </a:cubicBezTo>
                  <a:cubicBezTo>
                    <a:pt x="5036" y="192"/>
                    <a:pt x="5099" y="157"/>
                    <a:pt x="5151" y="128"/>
                  </a:cubicBezTo>
                  <a:cubicBezTo>
                    <a:pt x="5169" y="119"/>
                    <a:pt x="5182" y="110"/>
                    <a:pt x="5195" y="102"/>
                  </a:cubicBezTo>
                  <a:cubicBezTo>
                    <a:pt x="5239" y="82"/>
                    <a:pt x="5287" y="73"/>
                    <a:pt x="5335" y="73"/>
                  </a:cubicBezTo>
                  <a:cubicBezTo>
                    <a:pt x="5394" y="73"/>
                    <a:pt x="5454" y="88"/>
                    <a:pt x="5507" y="119"/>
                  </a:cubicBezTo>
                  <a:cubicBezTo>
                    <a:pt x="5663" y="210"/>
                    <a:pt x="5715" y="414"/>
                    <a:pt x="5620" y="570"/>
                  </a:cubicBezTo>
                  <a:cubicBezTo>
                    <a:pt x="5533" y="722"/>
                    <a:pt x="5498" y="730"/>
                    <a:pt x="5147" y="817"/>
                  </a:cubicBezTo>
                  <a:lnTo>
                    <a:pt x="5130" y="821"/>
                  </a:lnTo>
                  <a:cubicBezTo>
                    <a:pt x="5112" y="826"/>
                    <a:pt x="5095" y="834"/>
                    <a:pt x="4913" y="1164"/>
                  </a:cubicBezTo>
                  <a:cubicBezTo>
                    <a:pt x="4780" y="1088"/>
                    <a:pt x="4636" y="1052"/>
                    <a:pt x="4494" y="1052"/>
                  </a:cubicBezTo>
                  <a:cubicBezTo>
                    <a:pt x="4419" y="1052"/>
                    <a:pt x="4344" y="1062"/>
                    <a:pt x="4271" y="1082"/>
                  </a:cubicBezTo>
                  <a:cubicBezTo>
                    <a:pt x="4067" y="1137"/>
                    <a:pt x="3333" y="1455"/>
                    <a:pt x="3080" y="1455"/>
                  </a:cubicBezTo>
                  <a:cubicBezTo>
                    <a:pt x="3075" y="1455"/>
                    <a:pt x="3071" y="1455"/>
                    <a:pt x="3066" y="1454"/>
                  </a:cubicBezTo>
                  <a:cubicBezTo>
                    <a:pt x="2654" y="1437"/>
                    <a:pt x="2225" y="1420"/>
                    <a:pt x="1843" y="1398"/>
                  </a:cubicBezTo>
                  <a:cubicBezTo>
                    <a:pt x="1163" y="1359"/>
                    <a:pt x="703" y="1285"/>
                    <a:pt x="677" y="1281"/>
                  </a:cubicBezTo>
                  <a:cubicBezTo>
                    <a:pt x="651" y="1278"/>
                    <a:pt x="624" y="1276"/>
                    <a:pt x="598" y="1276"/>
                  </a:cubicBezTo>
                  <a:cubicBezTo>
                    <a:pt x="386" y="1276"/>
                    <a:pt x="181" y="1383"/>
                    <a:pt x="66" y="1576"/>
                  </a:cubicBezTo>
                  <a:cubicBezTo>
                    <a:pt x="35" y="1628"/>
                    <a:pt x="14" y="1680"/>
                    <a:pt x="1" y="1732"/>
                  </a:cubicBezTo>
                  <a:lnTo>
                    <a:pt x="317" y="1736"/>
                  </a:lnTo>
                  <a:lnTo>
                    <a:pt x="6673" y="5508"/>
                  </a:lnTo>
                  <a:lnTo>
                    <a:pt x="6825" y="5781"/>
                  </a:lnTo>
                  <a:cubicBezTo>
                    <a:pt x="6868" y="5742"/>
                    <a:pt x="6903" y="5699"/>
                    <a:pt x="6933" y="5647"/>
                  </a:cubicBezTo>
                  <a:cubicBezTo>
                    <a:pt x="7063" y="5430"/>
                    <a:pt x="7042" y="5166"/>
                    <a:pt x="6899" y="4971"/>
                  </a:cubicBezTo>
                  <a:cubicBezTo>
                    <a:pt x="6881" y="4949"/>
                    <a:pt x="6600" y="4580"/>
                    <a:pt x="6235" y="4004"/>
                  </a:cubicBezTo>
                  <a:cubicBezTo>
                    <a:pt x="6036" y="3679"/>
                    <a:pt x="5815" y="3314"/>
                    <a:pt x="5598" y="2959"/>
                  </a:cubicBezTo>
                  <a:cubicBezTo>
                    <a:pt x="5477" y="2755"/>
                    <a:pt x="5399" y="1931"/>
                    <a:pt x="5351" y="1723"/>
                  </a:cubicBezTo>
                  <a:cubicBezTo>
                    <a:pt x="5303" y="1511"/>
                    <a:pt x="5173" y="1320"/>
                    <a:pt x="4974" y="1199"/>
                  </a:cubicBezTo>
                  <a:cubicBezTo>
                    <a:pt x="5052" y="1064"/>
                    <a:pt x="5130" y="921"/>
                    <a:pt x="5156" y="891"/>
                  </a:cubicBezTo>
                  <a:lnTo>
                    <a:pt x="5164" y="886"/>
                  </a:lnTo>
                  <a:cubicBezTo>
                    <a:pt x="5524" y="795"/>
                    <a:pt x="5576" y="782"/>
                    <a:pt x="5685" y="605"/>
                  </a:cubicBezTo>
                  <a:cubicBezTo>
                    <a:pt x="5797" y="418"/>
                    <a:pt x="5732" y="171"/>
                    <a:pt x="5542" y="58"/>
                  </a:cubicBezTo>
                  <a:cubicBezTo>
                    <a:pt x="5480" y="20"/>
                    <a:pt x="5408" y="0"/>
                    <a:pt x="5337" y="0"/>
                  </a:cubicBezTo>
                  <a:close/>
                </a:path>
              </a:pathLst>
            </a:custGeom>
            <a:solidFill>
              <a:srgbClr val="FF3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118;p15">
              <a:extLst>
                <a:ext uri="{FF2B5EF4-FFF2-40B4-BE49-F238E27FC236}">
                  <a16:creationId xmlns:a16="http://schemas.microsoft.com/office/drawing/2014/main" id="{5FD4B122-0770-4825-8754-F19E68D8A517}"/>
                </a:ext>
              </a:extLst>
            </p:cNvPr>
            <p:cNvSpPr/>
            <p:nvPr/>
          </p:nvSpPr>
          <p:spPr>
            <a:xfrm>
              <a:off x="827345" y="3706588"/>
              <a:ext cx="1379753" cy="767149"/>
            </a:xfrm>
            <a:custGeom>
              <a:avLst/>
              <a:gdLst/>
              <a:ahLst/>
              <a:cxnLst/>
              <a:rect l="l" t="t" r="r" b="b"/>
              <a:pathLst>
                <a:path w="7784" h="4328" extrusionOk="0">
                  <a:moveTo>
                    <a:pt x="707" y="486"/>
                  </a:moveTo>
                  <a:cubicBezTo>
                    <a:pt x="829" y="486"/>
                    <a:pt x="924" y="594"/>
                    <a:pt x="924" y="729"/>
                  </a:cubicBezTo>
                  <a:lnTo>
                    <a:pt x="924" y="3460"/>
                  </a:lnTo>
                  <a:cubicBezTo>
                    <a:pt x="924" y="3595"/>
                    <a:pt x="829" y="3703"/>
                    <a:pt x="707" y="3703"/>
                  </a:cubicBezTo>
                  <a:cubicBezTo>
                    <a:pt x="590" y="3703"/>
                    <a:pt x="491" y="3595"/>
                    <a:pt x="491" y="3460"/>
                  </a:cubicBezTo>
                  <a:lnTo>
                    <a:pt x="491" y="729"/>
                  </a:lnTo>
                  <a:cubicBezTo>
                    <a:pt x="491" y="594"/>
                    <a:pt x="590" y="486"/>
                    <a:pt x="707" y="486"/>
                  </a:cubicBezTo>
                  <a:close/>
                  <a:moveTo>
                    <a:pt x="1995" y="486"/>
                  </a:moveTo>
                  <a:cubicBezTo>
                    <a:pt x="2116" y="486"/>
                    <a:pt x="2212" y="594"/>
                    <a:pt x="2212" y="729"/>
                  </a:cubicBezTo>
                  <a:lnTo>
                    <a:pt x="2212" y="3460"/>
                  </a:lnTo>
                  <a:cubicBezTo>
                    <a:pt x="2212" y="3595"/>
                    <a:pt x="2116" y="3703"/>
                    <a:pt x="1995" y="3703"/>
                  </a:cubicBezTo>
                  <a:cubicBezTo>
                    <a:pt x="1874" y="3703"/>
                    <a:pt x="1778" y="3595"/>
                    <a:pt x="1778" y="3460"/>
                  </a:cubicBezTo>
                  <a:lnTo>
                    <a:pt x="1778" y="729"/>
                  </a:lnTo>
                  <a:cubicBezTo>
                    <a:pt x="1778" y="594"/>
                    <a:pt x="1874" y="486"/>
                    <a:pt x="1995" y="486"/>
                  </a:cubicBezTo>
                  <a:close/>
                  <a:moveTo>
                    <a:pt x="3283" y="486"/>
                  </a:moveTo>
                  <a:cubicBezTo>
                    <a:pt x="3400" y="486"/>
                    <a:pt x="3500" y="594"/>
                    <a:pt x="3500" y="729"/>
                  </a:cubicBezTo>
                  <a:lnTo>
                    <a:pt x="3500" y="3460"/>
                  </a:lnTo>
                  <a:cubicBezTo>
                    <a:pt x="3500" y="3595"/>
                    <a:pt x="3400" y="3703"/>
                    <a:pt x="3283" y="3703"/>
                  </a:cubicBezTo>
                  <a:cubicBezTo>
                    <a:pt x="3161" y="3703"/>
                    <a:pt x="3066" y="3595"/>
                    <a:pt x="3066" y="3460"/>
                  </a:cubicBezTo>
                  <a:lnTo>
                    <a:pt x="3066" y="729"/>
                  </a:lnTo>
                  <a:cubicBezTo>
                    <a:pt x="3066" y="594"/>
                    <a:pt x="3161" y="486"/>
                    <a:pt x="3283" y="486"/>
                  </a:cubicBezTo>
                  <a:close/>
                  <a:moveTo>
                    <a:pt x="4566" y="486"/>
                  </a:moveTo>
                  <a:cubicBezTo>
                    <a:pt x="4688" y="486"/>
                    <a:pt x="4783" y="594"/>
                    <a:pt x="4783" y="729"/>
                  </a:cubicBezTo>
                  <a:lnTo>
                    <a:pt x="4783" y="3460"/>
                  </a:lnTo>
                  <a:cubicBezTo>
                    <a:pt x="4783" y="3595"/>
                    <a:pt x="4688" y="3703"/>
                    <a:pt x="4566" y="3703"/>
                  </a:cubicBezTo>
                  <a:cubicBezTo>
                    <a:pt x="4449" y="3703"/>
                    <a:pt x="4349" y="3595"/>
                    <a:pt x="4349" y="3460"/>
                  </a:cubicBezTo>
                  <a:lnTo>
                    <a:pt x="4349" y="729"/>
                  </a:lnTo>
                  <a:cubicBezTo>
                    <a:pt x="4349" y="594"/>
                    <a:pt x="4449" y="486"/>
                    <a:pt x="4566" y="486"/>
                  </a:cubicBezTo>
                  <a:close/>
                  <a:moveTo>
                    <a:pt x="5854" y="486"/>
                  </a:moveTo>
                  <a:cubicBezTo>
                    <a:pt x="5975" y="486"/>
                    <a:pt x="6071" y="594"/>
                    <a:pt x="6071" y="729"/>
                  </a:cubicBezTo>
                  <a:lnTo>
                    <a:pt x="6071" y="3460"/>
                  </a:lnTo>
                  <a:cubicBezTo>
                    <a:pt x="6071" y="3595"/>
                    <a:pt x="5975" y="3703"/>
                    <a:pt x="5854" y="3703"/>
                  </a:cubicBezTo>
                  <a:cubicBezTo>
                    <a:pt x="5732" y="3703"/>
                    <a:pt x="5637" y="3595"/>
                    <a:pt x="5637" y="3460"/>
                  </a:cubicBezTo>
                  <a:lnTo>
                    <a:pt x="5637" y="729"/>
                  </a:lnTo>
                  <a:cubicBezTo>
                    <a:pt x="5637" y="594"/>
                    <a:pt x="5732" y="486"/>
                    <a:pt x="5854" y="486"/>
                  </a:cubicBezTo>
                  <a:close/>
                  <a:moveTo>
                    <a:pt x="7050" y="486"/>
                  </a:moveTo>
                  <a:cubicBezTo>
                    <a:pt x="7168" y="486"/>
                    <a:pt x="7267" y="594"/>
                    <a:pt x="7267" y="729"/>
                  </a:cubicBezTo>
                  <a:lnTo>
                    <a:pt x="7267" y="3460"/>
                  </a:lnTo>
                  <a:cubicBezTo>
                    <a:pt x="7267" y="3595"/>
                    <a:pt x="7168" y="3703"/>
                    <a:pt x="7050" y="3703"/>
                  </a:cubicBezTo>
                  <a:cubicBezTo>
                    <a:pt x="6929" y="3703"/>
                    <a:pt x="6834" y="3595"/>
                    <a:pt x="6834" y="3460"/>
                  </a:cubicBezTo>
                  <a:lnTo>
                    <a:pt x="6834" y="729"/>
                  </a:lnTo>
                  <a:cubicBezTo>
                    <a:pt x="6834" y="594"/>
                    <a:pt x="6929" y="486"/>
                    <a:pt x="7050" y="486"/>
                  </a:cubicBezTo>
                  <a:close/>
                  <a:moveTo>
                    <a:pt x="1" y="0"/>
                  </a:moveTo>
                  <a:lnTo>
                    <a:pt x="1" y="3495"/>
                  </a:lnTo>
                  <a:cubicBezTo>
                    <a:pt x="1" y="3954"/>
                    <a:pt x="373" y="4327"/>
                    <a:pt x="833" y="4327"/>
                  </a:cubicBezTo>
                  <a:lnTo>
                    <a:pt x="6955" y="4327"/>
                  </a:lnTo>
                  <a:cubicBezTo>
                    <a:pt x="7415" y="4327"/>
                    <a:pt x="7783" y="3954"/>
                    <a:pt x="7783" y="3495"/>
                  </a:cubicBezTo>
                  <a:lnTo>
                    <a:pt x="778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119;p15">
              <a:extLst>
                <a:ext uri="{FF2B5EF4-FFF2-40B4-BE49-F238E27FC236}">
                  <a16:creationId xmlns:a16="http://schemas.microsoft.com/office/drawing/2014/main" id="{D99646DA-E183-4371-9E70-036950EFA9B1}"/>
                </a:ext>
              </a:extLst>
            </p:cNvPr>
            <p:cNvSpPr/>
            <p:nvPr/>
          </p:nvSpPr>
          <p:spPr>
            <a:xfrm>
              <a:off x="775942" y="3479881"/>
              <a:ext cx="1483447" cy="226883"/>
            </a:xfrm>
            <a:custGeom>
              <a:avLst/>
              <a:gdLst/>
              <a:ahLst/>
              <a:cxnLst/>
              <a:rect l="l" t="t" r="r" b="b"/>
              <a:pathLst>
                <a:path w="8369" h="1280" extrusionOk="0">
                  <a:moveTo>
                    <a:pt x="0" y="0"/>
                  </a:moveTo>
                  <a:lnTo>
                    <a:pt x="0" y="1279"/>
                  </a:lnTo>
                  <a:lnTo>
                    <a:pt x="8368" y="1279"/>
                  </a:lnTo>
                  <a:lnTo>
                    <a:pt x="8368" y="0"/>
                  </a:lnTo>
                  <a:close/>
                </a:path>
              </a:pathLst>
            </a:custGeom>
            <a:solidFill>
              <a:srgbClr val="FFE0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120;p15">
              <a:extLst>
                <a:ext uri="{FF2B5EF4-FFF2-40B4-BE49-F238E27FC236}">
                  <a16:creationId xmlns:a16="http://schemas.microsoft.com/office/drawing/2014/main" id="{7BEAF097-8B40-477A-9A37-833DBA8BD4D4}"/>
                </a:ext>
              </a:extLst>
            </p:cNvPr>
            <p:cNvSpPr/>
            <p:nvPr/>
          </p:nvSpPr>
          <p:spPr>
            <a:xfrm>
              <a:off x="827345" y="3706588"/>
              <a:ext cx="1379753" cy="49276"/>
            </a:xfrm>
            <a:custGeom>
              <a:avLst/>
              <a:gdLst/>
              <a:ahLst/>
              <a:cxnLst/>
              <a:rect l="l" t="t" r="r" b="b"/>
              <a:pathLst>
                <a:path w="7784" h="278" extrusionOk="0">
                  <a:moveTo>
                    <a:pt x="1" y="0"/>
                  </a:moveTo>
                  <a:lnTo>
                    <a:pt x="1" y="278"/>
                  </a:lnTo>
                  <a:lnTo>
                    <a:pt x="7783" y="278"/>
                  </a:lnTo>
                  <a:lnTo>
                    <a:pt x="7783" y="0"/>
                  </a:lnTo>
                  <a:close/>
                </a:path>
              </a:pathLst>
            </a:custGeom>
            <a:solidFill>
              <a:srgbClr val="111A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121;p15">
              <a:extLst>
                <a:ext uri="{FF2B5EF4-FFF2-40B4-BE49-F238E27FC236}">
                  <a16:creationId xmlns:a16="http://schemas.microsoft.com/office/drawing/2014/main" id="{53754AB4-B899-4238-BDF6-488461B69B56}"/>
                </a:ext>
              </a:extLst>
            </p:cNvPr>
            <p:cNvSpPr/>
            <p:nvPr/>
          </p:nvSpPr>
          <p:spPr>
            <a:xfrm>
              <a:off x="964895" y="3090986"/>
              <a:ext cx="508899" cy="498080"/>
            </a:xfrm>
            <a:custGeom>
              <a:avLst/>
              <a:gdLst/>
              <a:ahLst/>
              <a:cxnLst/>
              <a:rect l="l" t="t" r="r" b="b"/>
              <a:pathLst>
                <a:path w="2871" h="2810" extrusionOk="0">
                  <a:moveTo>
                    <a:pt x="2531" y="0"/>
                  </a:moveTo>
                  <a:cubicBezTo>
                    <a:pt x="2453" y="0"/>
                    <a:pt x="2375" y="31"/>
                    <a:pt x="2316" y="91"/>
                  </a:cubicBezTo>
                  <a:lnTo>
                    <a:pt x="122" y="2285"/>
                  </a:lnTo>
                  <a:cubicBezTo>
                    <a:pt x="1" y="2402"/>
                    <a:pt x="1" y="2597"/>
                    <a:pt x="122" y="2719"/>
                  </a:cubicBezTo>
                  <a:cubicBezTo>
                    <a:pt x="183" y="2780"/>
                    <a:pt x="262" y="2810"/>
                    <a:pt x="341" y="2810"/>
                  </a:cubicBezTo>
                  <a:cubicBezTo>
                    <a:pt x="419" y="2810"/>
                    <a:pt x="497" y="2780"/>
                    <a:pt x="556" y="2719"/>
                  </a:cubicBezTo>
                  <a:lnTo>
                    <a:pt x="2750" y="525"/>
                  </a:lnTo>
                  <a:cubicBezTo>
                    <a:pt x="2871" y="408"/>
                    <a:pt x="2871" y="213"/>
                    <a:pt x="2750" y="91"/>
                  </a:cubicBezTo>
                  <a:cubicBezTo>
                    <a:pt x="2689" y="31"/>
                    <a:pt x="2610" y="0"/>
                    <a:pt x="253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122;p15">
              <a:extLst>
                <a:ext uri="{FF2B5EF4-FFF2-40B4-BE49-F238E27FC236}">
                  <a16:creationId xmlns:a16="http://schemas.microsoft.com/office/drawing/2014/main" id="{6367CE87-7569-4749-8F0F-120882B3F3E2}"/>
                </a:ext>
              </a:extLst>
            </p:cNvPr>
            <p:cNvSpPr/>
            <p:nvPr/>
          </p:nvSpPr>
          <p:spPr>
            <a:xfrm>
              <a:off x="1561355" y="3090986"/>
              <a:ext cx="508190" cy="498080"/>
            </a:xfrm>
            <a:custGeom>
              <a:avLst/>
              <a:gdLst/>
              <a:ahLst/>
              <a:cxnLst/>
              <a:rect l="l" t="t" r="r" b="b"/>
              <a:pathLst>
                <a:path w="2867" h="2810" extrusionOk="0">
                  <a:moveTo>
                    <a:pt x="340" y="0"/>
                  </a:moveTo>
                  <a:cubicBezTo>
                    <a:pt x="261" y="0"/>
                    <a:pt x="182" y="31"/>
                    <a:pt x="122" y="91"/>
                  </a:cubicBezTo>
                  <a:cubicBezTo>
                    <a:pt x="0" y="213"/>
                    <a:pt x="0" y="408"/>
                    <a:pt x="122" y="525"/>
                  </a:cubicBezTo>
                  <a:lnTo>
                    <a:pt x="2311" y="2719"/>
                  </a:lnTo>
                  <a:cubicBezTo>
                    <a:pt x="2372" y="2780"/>
                    <a:pt x="2451" y="2810"/>
                    <a:pt x="2530" y="2810"/>
                  </a:cubicBezTo>
                  <a:cubicBezTo>
                    <a:pt x="2609" y="2810"/>
                    <a:pt x="2688" y="2780"/>
                    <a:pt x="2749" y="2719"/>
                  </a:cubicBezTo>
                  <a:cubicBezTo>
                    <a:pt x="2866" y="2597"/>
                    <a:pt x="2866" y="2402"/>
                    <a:pt x="2749" y="2285"/>
                  </a:cubicBezTo>
                  <a:lnTo>
                    <a:pt x="555" y="91"/>
                  </a:lnTo>
                  <a:cubicBezTo>
                    <a:pt x="497" y="31"/>
                    <a:pt x="419" y="0"/>
                    <a:pt x="34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123;p15">
              <a:extLst>
                <a:ext uri="{FF2B5EF4-FFF2-40B4-BE49-F238E27FC236}">
                  <a16:creationId xmlns:a16="http://schemas.microsoft.com/office/drawing/2014/main" id="{D44EB0F4-D65B-49C6-9020-5DC17622CA7C}"/>
                </a:ext>
              </a:extLst>
            </p:cNvPr>
            <p:cNvSpPr/>
            <p:nvPr/>
          </p:nvSpPr>
          <p:spPr>
            <a:xfrm>
              <a:off x="2044727" y="3556631"/>
              <a:ext cx="1138332" cy="1033914"/>
            </a:xfrm>
            <a:custGeom>
              <a:avLst/>
              <a:gdLst/>
              <a:ahLst/>
              <a:cxnLst/>
              <a:rect l="l" t="t" r="r" b="b"/>
              <a:pathLst>
                <a:path w="6422" h="5833" extrusionOk="0">
                  <a:moveTo>
                    <a:pt x="516" y="1"/>
                  </a:moveTo>
                  <a:lnTo>
                    <a:pt x="0" y="5832"/>
                  </a:lnTo>
                  <a:lnTo>
                    <a:pt x="6422" y="5832"/>
                  </a:lnTo>
                  <a:lnTo>
                    <a:pt x="594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124;p15">
              <a:extLst>
                <a:ext uri="{FF2B5EF4-FFF2-40B4-BE49-F238E27FC236}">
                  <a16:creationId xmlns:a16="http://schemas.microsoft.com/office/drawing/2014/main" id="{26CD5111-9F28-410D-83FD-2F2250B0ABD7}"/>
                </a:ext>
              </a:extLst>
            </p:cNvPr>
            <p:cNvSpPr/>
            <p:nvPr/>
          </p:nvSpPr>
          <p:spPr>
            <a:xfrm>
              <a:off x="2349781" y="3648094"/>
              <a:ext cx="71611" cy="71610"/>
            </a:xfrm>
            <a:custGeom>
              <a:avLst/>
              <a:gdLst/>
              <a:ahLst/>
              <a:cxnLst/>
              <a:rect l="l" t="t" r="r" b="b"/>
              <a:pathLst>
                <a:path w="404" h="404" extrusionOk="0">
                  <a:moveTo>
                    <a:pt x="200" y="1"/>
                  </a:moveTo>
                  <a:cubicBezTo>
                    <a:pt x="92" y="1"/>
                    <a:pt x="1" y="92"/>
                    <a:pt x="1" y="200"/>
                  </a:cubicBezTo>
                  <a:cubicBezTo>
                    <a:pt x="1" y="313"/>
                    <a:pt x="92" y="404"/>
                    <a:pt x="200" y="404"/>
                  </a:cubicBezTo>
                  <a:cubicBezTo>
                    <a:pt x="313" y="404"/>
                    <a:pt x="404" y="313"/>
                    <a:pt x="404" y="200"/>
                  </a:cubicBezTo>
                  <a:cubicBezTo>
                    <a:pt x="404" y="92"/>
                    <a:pt x="313" y="1"/>
                    <a:pt x="200" y="1"/>
                  </a:cubicBezTo>
                  <a:close/>
                </a:path>
              </a:pathLst>
            </a:custGeom>
            <a:solidFill>
              <a:srgbClr val="DA62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125;p15">
              <a:extLst>
                <a:ext uri="{FF2B5EF4-FFF2-40B4-BE49-F238E27FC236}">
                  <a16:creationId xmlns:a16="http://schemas.microsoft.com/office/drawing/2014/main" id="{75000D5C-494E-4F3A-B09E-159D2BB03AF9}"/>
                </a:ext>
              </a:extLst>
            </p:cNvPr>
            <p:cNvSpPr/>
            <p:nvPr/>
          </p:nvSpPr>
          <p:spPr>
            <a:xfrm>
              <a:off x="2837762" y="3648094"/>
              <a:ext cx="71788" cy="71610"/>
            </a:xfrm>
            <a:custGeom>
              <a:avLst/>
              <a:gdLst/>
              <a:ahLst/>
              <a:cxnLst/>
              <a:rect l="l" t="t" r="r" b="b"/>
              <a:pathLst>
                <a:path w="405" h="404" extrusionOk="0">
                  <a:moveTo>
                    <a:pt x="205" y="1"/>
                  </a:moveTo>
                  <a:cubicBezTo>
                    <a:pt x="92" y="1"/>
                    <a:pt x="1" y="92"/>
                    <a:pt x="1" y="200"/>
                  </a:cubicBezTo>
                  <a:cubicBezTo>
                    <a:pt x="1" y="313"/>
                    <a:pt x="92" y="404"/>
                    <a:pt x="205" y="404"/>
                  </a:cubicBezTo>
                  <a:cubicBezTo>
                    <a:pt x="317" y="404"/>
                    <a:pt x="404" y="313"/>
                    <a:pt x="404" y="200"/>
                  </a:cubicBezTo>
                  <a:cubicBezTo>
                    <a:pt x="404" y="92"/>
                    <a:pt x="317" y="1"/>
                    <a:pt x="205" y="1"/>
                  </a:cubicBezTo>
                  <a:close/>
                </a:path>
              </a:pathLst>
            </a:custGeom>
            <a:solidFill>
              <a:srgbClr val="DA62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126;p15">
              <a:extLst>
                <a:ext uri="{FF2B5EF4-FFF2-40B4-BE49-F238E27FC236}">
                  <a16:creationId xmlns:a16="http://schemas.microsoft.com/office/drawing/2014/main" id="{9E70B2E3-037A-4206-ADDD-E5DF4D495EE3}"/>
                </a:ext>
              </a:extLst>
            </p:cNvPr>
            <p:cNvSpPr/>
            <p:nvPr/>
          </p:nvSpPr>
          <p:spPr>
            <a:xfrm>
              <a:off x="2365202" y="3664224"/>
              <a:ext cx="527334" cy="392969"/>
            </a:xfrm>
            <a:custGeom>
              <a:avLst/>
              <a:gdLst/>
              <a:ahLst/>
              <a:cxnLst/>
              <a:rect l="l" t="t" r="r" b="b"/>
              <a:pathLst>
                <a:path w="2975" h="2217" extrusionOk="0">
                  <a:moveTo>
                    <a:pt x="109" y="1"/>
                  </a:moveTo>
                  <a:cubicBezTo>
                    <a:pt x="48" y="1"/>
                    <a:pt x="0" y="49"/>
                    <a:pt x="0" y="109"/>
                  </a:cubicBezTo>
                  <a:lnTo>
                    <a:pt x="0" y="842"/>
                  </a:lnTo>
                  <a:cubicBezTo>
                    <a:pt x="0" y="1601"/>
                    <a:pt x="560" y="2216"/>
                    <a:pt x="1245" y="2216"/>
                  </a:cubicBezTo>
                  <a:lnTo>
                    <a:pt x="1726" y="2216"/>
                  </a:lnTo>
                  <a:cubicBezTo>
                    <a:pt x="2415" y="2216"/>
                    <a:pt x="2975" y="1601"/>
                    <a:pt x="2975" y="842"/>
                  </a:cubicBezTo>
                  <a:lnTo>
                    <a:pt x="2975" y="109"/>
                  </a:lnTo>
                  <a:cubicBezTo>
                    <a:pt x="2975" y="49"/>
                    <a:pt x="2923" y="1"/>
                    <a:pt x="2862" y="1"/>
                  </a:cubicBezTo>
                  <a:cubicBezTo>
                    <a:pt x="2801" y="1"/>
                    <a:pt x="2754" y="49"/>
                    <a:pt x="2754" y="109"/>
                  </a:cubicBezTo>
                  <a:lnTo>
                    <a:pt x="2754" y="842"/>
                  </a:lnTo>
                  <a:cubicBezTo>
                    <a:pt x="2754" y="1479"/>
                    <a:pt x="2294" y="2000"/>
                    <a:pt x="1726" y="2000"/>
                  </a:cubicBezTo>
                  <a:lnTo>
                    <a:pt x="1245" y="2000"/>
                  </a:lnTo>
                  <a:cubicBezTo>
                    <a:pt x="677" y="2000"/>
                    <a:pt x="217" y="1479"/>
                    <a:pt x="217" y="842"/>
                  </a:cubicBezTo>
                  <a:lnTo>
                    <a:pt x="217" y="109"/>
                  </a:lnTo>
                  <a:cubicBezTo>
                    <a:pt x="217" y="49"/>
                    <a:pt x="169" y="1"/>
                    <a:pt x="109" y="1"/>
                  </a:cubicBezTo>
                  <a:close/>
                </a:path>
              </a:pathLst>
            </a:custGeom>
            <a:solidFill>
              <a:srgbClr val="9E2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127;p15">
              <a:extLst>
                <a:ext uri="{FF2B5EF4-FFF2-40B4-BE49-F238E27FC236}">
                  <a16:creationId xmlns:a16="http://schemas.microsoft.com/office/drawing/2014/main" id="{CD1F9F62-CFDB-4C26-9774-D0FA9D46586B}"/>
                </a:ext>
              </a:extLst>
            </p:cNvPr>
            <p:cNvSpPr/>
            <p:nvPr/>
          </p:nvSpPr>
          <p:spPr>
            <a:xfrm>
              <a:off x="2365911" y="3665111"/>
              <a:ext cx="525029" cy="354328"/>
            </a:xfrm>
            <a:custGeom>
              <a:avLst/>
              <a:gdLst/>
              <a:ahLst/>
              <a:cxnLst/>
              <a:rect l="l" t="t" r="r" b="b"/>
              <a:pathLst>
                <a:path w="2962" h="1999" extrusionOk="0">
                  <a:moveTo>
                    <a:pt x="105" y="0"/>
                  </a:moveTo>
                  <a:cubicBezTo>
                    <a:pt x="48" y="0"/>
                    <a:pt x="1" y="48"/>
                    <a:pt x="1" y="104"/>
                  </a:cubicBezTo>
                  <a:lnTo>
                    <a:pt x="1" y="759"/>
                  </a:lnTo>
                  <a:cubicBezTo>
                    <a:pt x="1" y="1444"/>
                    <a:pt x="556" y="1999"/>
                    <a:pt x="1241" y="1999"/>
                  </a:cubicBezTo>
                  <a:lnTo>
                    <a:pt x="1722" y="1999"/>
                  </a:lnTo>
                  <a:cubicBezTo>
                    <a:pt x="2407" y="1999"/>
                    <a:pt x="2962" y="1444"/>
                    <a:pt x="2962" y="759"/>
                  </a:cubicBezTo>
                  <a:lnTo>
                    <a:pt x="2962" y="104"/>
                  </a:lnTo>
                  <a:cubicBezTo>
                    <a:pt x="2962" y="48"/>
                    <a:pt x="2919" y="0"/>
                    <a:pt x="2858" y="0"/>
                  </a:cubicBezTo>
                  <a:cubicBezTo>
                    <a:pt x="2802" y="0"/>
                    <a:pt x="2754" y="48"/>
                    <a:pt x="2754" y="104"/>
                  </a:cubicBezTo>
                  <a:lnTo>
                    <a:pt x="2754" y="759"/>
                  </a:lnTo>
                  <a:cubicBezTo>
                    <a:pt x="2754" y="1331"/>
                    <a:pt x="2294" y="1795"/>
                    <a:pt x="1722" y="1795"/>
                  </a:cubicBezTo>
                  <a:lnTo>
                    <a:pt x="1241" y="1795"/>
                  </a:lnTo>
                  <a:cubicBezTo>
                    <a:pt x="673" y="1795"/>
                    <a:pt x="209" y="1331"/>
                    <a:pt x="209" y="759"/>
                  </a:cubicBezTo>
                  <a:lnTo>
                    <a:pt x="209" y="104"/>
                  </a:lnTo>
                  <a:cubicBezTo>
                    <a:pt x="209" y="48"/>
                    <a:pt x="161" y="0"/>
                    <a:pt x="10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128;p15">
              <a:extLst>
                <a:ext uri="{FF2B5EF4-FFF2-40B4-BE49-F238E27FC236}">
                  <a16:creationId xmlns:a16="http://schemas.microsoft.com/office/drawing/2014/main" id="{FE9E29D6-E08F-486B-BDCA-9FFD4D8A8843}"/>
                </a:ext>
              </a:extLst>
            </p:cNvPr>
            <p:cNvSpPr/>
            <p:nvPr/>
          </p:nvSpPr>
          <p:spPr>
            <a:xfrm>
              <a:off x="2840953" y="4158230"/>
              <a:ext cx="571825" cy="381802"/>
            </a:xfrm>
            <a:custGeom>
              <a:avLst/>
              <a:gdLst/>
              <a:ahLst/>
              <a:cxnLst/>
              <a:rect l="l" t="t" r="r" b="b"/>
              <a:pathLst>
                <a:path w="3226" h="2154" extrusionOk="0">
                  <a:moveTo>
                    <a:pt x="2890" y="0"/>
                  </a:moveTo>
                  <a:cubicBezTo>
                    <a:pt x="2885" y="0"/>
                    <a:pt x="2880" y="1"/>
                    <a:pt x="2875" y="2"/>
                  </a:cubicBezTo>
                  <a:lnTo>
                    <a:pt x="91" y="422"/>
                  </a:lnTo>
                  <a:cubicBezTo>
                    <a:pt x="35" y="431"/>
                    <a:pt x="0" y="479"/>
                    <a:pt x="9" y="531"/>
                  </a:cubicBezTo>
                  <a:lnTo>
                    <a:pt x="239" y="2070"/>
                  </a:lnTo>
                  <a:cubicBezTo>
                    <a:pt x="246" y="2120"/>
                    <a:pt x="289" y="2154"/>
                    <a:pt x="335" y="2154"/>
                  </a:cubicBezTo>
                  <a:cubicBezTo>
                    <a:pt x="341" y="2154"/>
                    <a:pt x="346" y="2153"/>
                    <a:pt x="351" y="2152"/>
                  </a:cubicBezTo>
                  <a:lnTo>
                    <a:pt x="3135" y="1732"/>
                  </a:lnTo>
                  <a:cubicBezTo>
                    <a:pt x="3191" y="1723"/>
                    <a:pt x="3226" y="1675"/>
                    <a:pt x="3217" y="1623"/>
                  </a:cubicBezTo>
                  <a:lnTo>
                    <a:pt x="2988" y="84"/>
                  </a:lnTo>
                  <a:cubicBezTo>
                    <a:pt x="2980" y="37"/>
                    <a:pt x="2940" y="0"/>
                    <a:pt x="28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129;p15">
              <a:extLst>
                <a:ext uri="{FF2B5EF4-FFF2-40B4-BE49-F238E27FC236}">
                  <a16:creationId xmlns:a16="http://schemas.microsoft.com/office/drawing/2014/main" id="{4AF90763-1266-4962-B836-DB3051974C57}"/>
                </a:ext>
              </a:extLst>
            </p:cNvPr>
            <p:cNvSpPr/>
            <p:nvPr/>
          </p:nvSpPr>
          <p:spPr>
            <a:xfrm>
              <a:off x="2846270" y="4197581"/>
              <a:ext cx="537437" cy="144638"/>
            </a:xfrm>
            <a:custGeom>
              <a:avLst/>
              <a:gdLst/>
              <a:ahLst/>
              <a:cxnLst/>
              <a:rect l="l" t="t" r="r" b="b"/>
              <a:pathLst>
                <a:path w="3032" h="816" extrusionOk="0">
                  <a:moveTo>
                    <a:pt x="2979" y="1"/>
                  </a:moveTo>
                  <a:lnTo>
                    <a:pt x="1" y="447"/>
                  </a:lnTo>
                  <a:lnTo>
                    <a:pt x="53" y="816"/>
                  </a:lnTo>
                  <a:lnTo>
                    <a:pt x="3031" y="365"/>
                  </a:lnTo>
                  <a:lnTo>
                    <a:pt x="2979" y="1"/>
                  </a:lnTo>
                  <a:close/>
                </a:path>
              </a:pathLst>
            </a:custGeom>
            <a:solidFill>
              <a:srgbClr val="4B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130;p15">
              <a:extLst>
                <a:ext uri="{FF2B5EF4-FFF2-40B4-BE49-F238E27FC236}">
                  <a16:creationId xmlns:a16="http://schemas.microsoft.com/office/drawing/2014/main" id="{418B8C83-02EE-4F53-AE66-E86F3FD2BEA1}"/>
                </a:ext>
              </a:extLst>
            </p:cNvPr>
            <p:cNvSpPr/>
            <p:nvPr/>
          </p:nvSpPr>
          <p:spPr>
            <a:xfrm>
              <a:off x="3290469" y="4381393"/>
              <a:ext cx="72497" cy="70724"/>
            </a:xfrm>
            <a:custGeom>
              <a:avLst/>
              <a:gdLst/>
              <a:ahLst/>
              <a:cxnLst/>
              <a:rect l="l" t="t" r="r" b="b"/>
              <a:pathLst>
                <a:path w="409" h="399" extrusionOk="0">
                  <a:moveTo>
                    <a:pt x="356" y="0"/>
                  </a:moveTo>
                  <a:lnTo>
                    <a:pt x="1" y="56"/>
                  </a:lnTo>
                  <a:lnTo>
                    <a:pt x="53" y="399"/>
                  </a:lnTo>
                  <a:lnTo>
                    <a:pt x="408" y="343"/>
                  </a:lnTo>
                  <a:lnTo>
                    <a:pt x="3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131;p15">
              <a:extLst>
                <a:ext uri="{FF2B5EF4-FFF2-40B4-BE49-F238E27FC236}">
                  <a16:creationId xmlns:a16="http://schemas.microsoft.com/office/drawing/2014/main" id="{F88A2CE6-AF6B-43EC-906E-BBA733B4794A}"/>
                </a:ext>
              </a:extLst>
            </p:cNvPr>
            <p:cNvSpPr/>
            <p:nvPr/>
          </p:nvSpPr>
          <p:spPr>
            <a:xfrm>
              <a:off x="2905473" y="4395219"/>
              <a:ext cx="367450" cy="114682"/>
            </a:xfrm>
            <a:custGeom>
              <a:avLst/>
              <a:gdLst/>
              <a:ahLst/>
              <a:cxnLst/>
              <a:rect l="l" t="t" r="r" b="b"/>
              <a:pathLst>
                <a:path w="2073" h="647" extrusionOk="0">
                  <a:moveTo>
                    <a:pt x="2021" y="0"/>
                  </a:moveTo>
                  <a:lnTo>
                    <a:pt x="0" y="304"/>
                  </a:lnTo>
                  <a:lnTo>
                    <a:pt x="52" y="646"/>
                  </a:lnTo>
                  <a:lnTo>
                    <a:pt x="2073" y="343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0" name="Google Shape;681;p19">
            <a:extLst>
              <a:ext uri="{FF2B5EF4-FFF2-40B4-BE49-F238E27FC236}">
                <a16:creationId xmlns:a16="http://schemas.microsoft.com/office/drawing/2014/main" id="{45EE420F-3920-4283-993F-9CF176778C15}"/>
              </a:ext>
            </a:extLst>
          </p:cNvPr>
          <p:cNvSpPr txBox="1">
            <a:spLocks/>
          </p:cNvSpPr>
          <p:nvPr/>
        </p:nvSpPr>
        <p:spPr>
          <a:xfrm>
            <a:off x="2724098" y="1783004"/>
            <a:ext cx="4410354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3600" dirty="0">
                <a:solidFill>
                  <a:srgbClr val="FF6D2F"/>
                </a:solidFill>
              </a:rPr>
              <a:t>LƯỢC ĐỒ QUAN HỆ</a:t>
            </a:r>
          </a:p>
        </p:txBody>
      </p:sp>
      <p:pic>
        <p:nvPicPr>
          <p:cNvPr id="91" name="Picture 90" descr="Diagram&#10;&#10;Description automatically generated">
            <a:extLst>
              <a:ext uri="{FF2B5EF4-FFF2-40B4-BE49-F238E27FC236}">
                <a16:creationId xmlns:a16="http://schemas.microsoft.com/office/drawing/2014/main" id="{38DD7EF4-6AD8-40FE-A4F3-30B4F5ECAA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8653" y="2625473"/>
            <a:ext cx="2367624" cy="176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5270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5E2D5692-B3F0-4552-AF9B-85C336853F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4144" y="11069"/>
            <a:ext cx="6900530" cy="5132431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3794A0B6-C9AF-4B71-B6D8-7760F5534539}"/>
              </a:ext>
            </a:extLst>
          </p:cNvPr>
          <p:cNvGrpSpPr/>
          <p:nvPr/>
        </p:nvGrpSpPr>
        <p:grpSpPr>
          <a:xfrm>
            <a:off x="310078" y="938635"/>
            <a:ext cx="1733146" cy="3266230"/>
            <a:chOff x="1086859" y="938199"/>
            <a:chExt cx="1733146" cy="3266230"/>
          </a:xfrm>
        </p:grpSpPr>
        <p:sp>
          <p:nvSpPr>
            <p:cNvPr id="5" name="Google Shape;313;p17">
              <a:extLst>
                <a:ext uri="{FF2B5EF4-FFF2-40B4-BE49-F238E27FC236}">
                  <a16:creationId xmlns:a16="http://schemas.microsoft.com/office/drawing/2014/main" id="{B5F3D893-EE9B-4C1E-B853-7E5F16838AFF}"/>
                </a:ext>
              </a:extLst>
            </p:cNvPr>
            <p:cNvSpPr/>
            <p:nvPr/>
          </p:nvSpPr>
          <p:spPr>
            <a:xfrm>
              <a:off x="1086859" y="938199"/>
              <a:ext cx="1733146" cy="3266230"/>
            </a:xfrm>
            <a:custGeom>
              <a:avLst/>
              <a:gdLst/>
              <a:ahLst/>
              <a:cxnLst/>
              <a:rect l="l" t="t" r="r" b="b"/>
              <a:pathLst>
                <a:path w="9735" h="18346" extrusionOk="0">
                  <a:moveTo>
                    <a:pt x="9735" y="17201"/>
                  </a:moveTo>
                  <a:cubicBezTo>
                    <a:pt x="9735" y="17834"/>
                    <a:pt x="9236" y="18345"/>
                    <a:pt x="8616" y="18345"/>
                  </a:cubicBezTo>
                  <a:lnTo>
                    <a:pt x="1120" y="18345"/>
                  </a:lnTo>
                  <a:cubicBezTo>
                    <a:pt x="500" y="18345"/>
                    <a:pt x="1" y="17834"/>
                    <a:pt x="1" y="17201"/>
                  </a:cubicBezTo>
                  <a:lnTo>
                    <a:pt x="1" y="1150"/>
                  </a:lnTo>
                  <a:cubicBezTo>
                    <a:pt x="1" y="517"/>
                    <a:pt x="500" y="1"/>
                    <a:pt x="1120" y="1"/>
                  </a:cubicBezTo>
                  <a:lnTo>
                    <a:pt x="8616" y="1"/>
                  </a:lnTo>
                  <a:cubicBezTo>
                    <a:pt x="9236" y="1"/>
                    <a:pt x="9735" y="517"/>
                    <a:pt x="9735" y="115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314;p17">
              <a:extLst>
                <a:ext uri="{FF2B5EF4-FFF2-40B4-BE49-F238E27FC236}">
                  <a16:creationId xmlns:a16="http://schemas.microsoft.com/office/drawing/2014/main" id="{ED922026-528B-40FC-B701-9A915D74FBCD}"/>
                </a:ext>
              </a:extLst>
            </p:cNvPr>
            <p:cNvSpPr/>
            <p:nvPr/>
          </p:nvSpPr>
          <p:spPr>
            <a:xfrm>
              <a:off x="1171781" y="1223936"/>
              <a:ext cx="1563303" cy="2695628"/>
            </a:xfrm>
            <a:custGeom>
              <a:avLst/>
              <a:gdLst/>
              <a:ahLst/>
              <a:cxnLst/>
              <a:rect l="l" t="t" r="r" b="b"/>
              <a:pathLst>
                <a:path w="8781" h="15141" extrusionOk="0">
                  <a:moveTo>
                    <a:pt x="8781" y="15140"/>
                  </a:moveTo>
                  <a:lnTo>
                    <a:pt x="1" y="15140"/>
                  </a:lnTo>
                  <a:lnTo>
                    <a:pt x="1" y="0"/>
                  </a:lnTo>
                  <a:lnTo>
                    <a:pt x="878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" name="Google Shape;389;p17">
              <a:extLst>
                <a:ext uri="{FF2B5EF4-FFF2-40B4-BE49-F238E27FC236}">
                  <a16:creationId xmlns:a16="http://schemas.microsoft.com/office/drawing/2014/main" id="{BC6B4AAD-3705-44CD-8C94-557D067DC262}"/>
                </a:ext>
              </a:extLst>
            </p:cNvPr>
            <p:cNvSpPr/>
            <p:nvPr/>
          </p:nvSpPr>
          <p:spPr>
            <a:xfrm>
              <a:off x="1641965" y="1033266"/>
              <a:ext cx="630057" cy="92044"/>
            </a:xfrm>
            <a:custGeom>
              <a:avLst/>
              <a:gdLst/>
              <a:ahLst/>
              <a:cxnLst/>
              <a:rect l="l" t="t" r="r" b="b"/>
              <a:pathLst>
                <a:path w="3539" h="517" extrusionOk="0">
                  <a:moveTo>
                    <a:pt x="3278" y="516"/>
                  </a:moveTo>
                  <a:lnTo>
                    <a:pt x="256" y="516"/>
                  </a:lnTo>
                  <a:cubicBezTo>
                    <a:pt x="113" y="516"/>
                    <a:pt x="0" y="399"/>
                    <a:pt x="0" y="260"/>
                  </a:cubicBezTo>
                  <a:cubicBezTo>
                    <a:pt x="0" y="117"/>
                    <a:pt x="113" y="0"/>
                    <a:pt x="256" y="0"/>
                  </a:cubicBezTo>
                  <a:lnTo>
                    <a:pt x="3278" y="0"/>
                  </a:lnTo>
                  <a:cubicBezTo>
                    <a:pt x="3421" y="0"/>
                    <a:pt x="3538" y="117"/>
                    <a:pt x="3538" y="260"/>
                  </a:cubicBezTo>
                  <a:cubicBezTo>
                    <a:pt x="3538" y="399"/>
                    <a:pt x="3421" y="516"/>
                    <a:pt x="3278" y="51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5CB377A9-80D2-4C07-9ADA-AEC70D607F3D}"/>
              </a:ext>
            </a:extLst>
          </p:cNvPr>
          <p:cNvSpPr txBox="1"/>
          <p:nvPr/>
        </p:nvSpPr>
        <p:spPr>
          <a:xfrm>
            <a:off x="203495" y="2156251"/>
            <a:ext cx="195343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800" dirty="0">
                <a:solidFill>
                  <a:schemeClr val="accent2">
                    <a:lumMod val="7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ERD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EBB50FB-3F66-4CB0-B796-CECFE1B31750}"/>
              </a:ext>
            </a:extLst>
          </p:cNvPr>
          <p:cNvGrpSpPr/>
          <p:nvPr/>
        </p:nvGrpSpPr>
        <p:grpSpPr>
          <a:xfrm>
            <a:off x="1038332" y="1683492"/>
            <a:ext cx="713156" cy="684468"/>
            <a:chOff x="6804063" y="2547243"/>
            <a:chExt cx="1035971" cy="994297"/>
          </a:xfrm>
        </p:grpSpPr>
        <p:sp>
          <p:nvSpPr>
            <p:cNvPr id="13" name="Google Shape;315;p17">
              <a:extLst>
                <a:ext uri="{FF2B5EF4-FFF2-40B4-BE49-F238E27FC236}">
                  <a16:creationId xmlns:a16="http://schemas.microsoft.com/office/drawing/2014/main" id="{32D65CE8-2C04-4EB5-BF3D-FEEB1107FD15}"/>
                </a:ext>
              </a:extLst>
            </p:cNvPr>
            <p:cNvSpPr/>
            <p:nvPr/>
          </p:nvSpPr>
          <p:spPr>
            <a:xfrm>
              <a:off x="6804063" y="2547243"/>
              <a:ext cx="1035971" cy="774452"/>
            </a:xfrm>
            <a:custGeom>
              <a:avLst/>
              <a:gdLst/>
              <a:ahLst/>
              <a:cxnLst/>
              <a:rect l="l" t="t" r="r" b="b"/>
              <a:pathLst>
                <a:path w="5819" h="4350" extrusionOk="0">
                  <a:moveTo>
                    <a:pt x="165" y="2021"/>
                  </a:moveTo>
                  <a:lnTo>
                    <a:pt x="438" y="3625"/>
                  </a:lnTo>
                  <a:cubicBezTo>
                    <a:pt x="443" y="3634"/>
                    <a:pt x="508" y="4232"/>
                    <a:pt x="863" y="4206"/>
                  </a:cubicBezTo>
                  <a:cubicBezTo>
                    <a:pt x="1288" y="4171"/>
                    <a:pt x="3551" y="4171"/>
                    <a:pt x="3647" y="4171"/>
                  </a:cubicBezTo>
                  <a:cubicBezTo>
                    <a:pt x="3668" y="4171"/>
                    <a:pt x="4128" y="4193"/>
                    <a:pt x="4254" y="3760"/>
                  </a:cubicBezTo>
                  <a:cubicBezTo>
                    <a:pt x="4345" y="3434"/>
                    <a:pt x="4488" y="2138"/>
                    <a:pt x="4570" y="1297"/>
                  </a:cubicBezTo>
                  <a:close/>
                  <a:moveTo>
                    <a:pt x="833" y="4349"/>
                  </a:moveTo>
                  <a:cubicBezTo>
                    <a:pt x="378" y="4349"/>
                    <a:pt x="299" y="3673"/>
                    <a:pt x="295" y="3643"/>
                  </a:cubicBezTo>
                  <a:lnTo>
                    <a:pt x="0" y="1904"/>
                  </a:lnTo>
                  <a:lnTo>
                    <a:pt x="4588" y="1149"/>
                  </a:lnTo>
                  <a:cubicBezTo>
                    <a:pt x="4622" y="807"/>
                    <a:pt x="4644" y="573"/>
                    <a:pt x="4644" y="564"/>
                  </a:cubicBezTo>
                  <a:lnTo>
                    <a:pt x="4644" y="555"/>
                  </a:lnTo>
                  <a:cubicBezTo>
                    <a:pt x="4683" y="365"/>
                    <a:pt x="4865" y="1"/>
                    <a:pt x="5251" y="1"/>
                  </a:cubicBezTo>
                  <a:lnTo>
                    <a:pt x="5819" y="1"/>
                  </a:lnTo>
                  <a:lnTo>
                    <a:pt x="5819" y="148"/>
                  </a:lnTo>
                  <a:lnTo>
                    <a:pt x="5251" y="148"/>
                  </a:lnTo>
                  <a:cubicBezTo>
                    <a:pt x="4900" y="148"/>
                    <a:pt x="4796" y="542"/>
                    <a:pt x="4787" y="586"/>
                  </a:cubicBezTo>
                  <a:cubicBezTo>
                    <a:pt x="4770" y="751"/>
                    <a:pt x="4531" y="3304"/>
                    <a:pt x="4392" y="3799"/>
                  </a:cubicBezTo>
                  <a:cubicBezTo>
                    <a:pt x="4236" y="4345"/>
                    <a:pt x="3647" y="4315"/>
                    <a:pt x="3642" y="4315"/>
                  </a:cubicBezTo>
                  <a:cubicBezTo>
                    <a:pt x="3621" y="4315"/>
                    <a:pt x="1292" y="4315"/>
                    <a:pt x="872" y="4349"/>
                  </a:cubicBezTo>
                  <a:cubicBezTo>
                    <a:pt x="859" y="4349"/>
                    <a:pt x="846" y="4349"/>
                    <a:pt x="833" y="434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16;p17">
              <a:extLst>
                <a:ext uri="{FF2B5EF4-FFF2-40B4-BE49-F238E27FC236}">
                  <a16:creationId xmlns:a16="http://schemas.microsoft.com/office/drawing/2014/main" id="{5EE46C6A-7E2A-4FC1-ADF9-B2D705521BE6}"/>
                </a:ext>
              </a:extLst>
            </p:cNvPr>
            <p:cNvSpPr/>
            <p:nvPr/>
          </p:nvSpPr>
          <p:spPr>
            <a:xfrm>
              <a:off x="7408484" y="2788829"/>
              <a:ext cx="25637" cy="507400"/>
            </a:xfrm>
            <a:custGeom>
              <a:avLst/>
              <a:gdLst/>
              <a:ahLst/>
              <a:cxnLst/>
              <a:rect l="l" t="t" r="r" b="b"/>
              <a:pathLst>
                <a:path w="144" h="2850" extrusionOk="0">
                  <a:moveTo>
                    <a:pt x="143" y="2849"/>
                  </a:moveTo>
                  <a:lnTo>
                    <a:pt x="0" y="2849"/>
                  </a:lnTo>
                  <a:lnTo>
                    <a:pt x="0" y="1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17;p17">
              <a:extLst>
                <a:ext uri="{FF2B5EF4-FFF2-40B4-BE49-F238E27FC236}">
                  <a16:creationId xmlns:a16="http://schemas.microsoft.com/office/drawing/2014/main" id="{4B7719A5-F72B-4726-9416-5FAEC6E9E0E7}"/>
                </a:ext>
              </a:extLst>
            </p:cNvPr>
            <p:cNvSpPr/>
            <p:nvPr/>
          </p:nvSpPr>
          <p:spPr>
            <a:xfrm>
              <a:off x="7205349" y="2826749"/>
              <a:ext cx="25637" cy="469478"/>
            </a:xfrm>
            <a:custGeom>
              <a:avLst/>
              <a:gdLst/>
              <a:ahLst/>
              <a:cxnLst/>
              <a:rect l="l" t="t" r="r" b="b"/>
              <a:pathLst>
                <a:path w="144" h="2637" extrusionOk="0">
                  <a:moveTo>
                    <a:pt x="144" y="2636"/>
                  </a:moveTo>
                  <a:lnTo>
                    <a:pt x="1" y="2636"/>
                  </a:lnTo>
                  <a:lnTo>
                    <a:pt x="1" y="0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18;p17">
              <a:extLst>
                <a:ext uri="{FF2B5EF4-FFF2-40B4-BE49-F238E27FC236}">
                  <a16:creationId xmlns:a16="http://schemas.microsoft.com/office/drawing/2014/main" id="{CB04BC6A-00D5-4402-8B62-56DDFE5EA262}"/>
                </a:ext>
              </a:extLst>
            </p:cNvPr>
            <p:cNvSpPr/>
            <p:nvPr/>
          </p:nvSpPr>
          <p:spPr>
            <a:xfrm>
              <a:off x="7002391" y="2852207"/>
              <a:ext cx="26527" cy="456304"/>
            </a:xfrm>
            <a:custGeom>
              <a:avLst/>
              <a:gdLst/>
              <a:ahLst/>
              <a:cxnLst/>
              <a:rect l="l" t="t" r="r" b="b"/>
              <a:pathLst>
                <a:path w="149" h="2563" extrusionOk="0">
                  <a:moveTo>
                    <a:pt x="148" y="2563"/>
                  </a:moveTo>
                  <a:lnTo>
                    <a:pt x="1" y="2563"/>
                  </a:lnTo>
                  <a:lnTo>
                    <a:pt x="1" y="0"/>
                  </a:lnTo>
                  <a:lnTo>
                    <a:pt x="1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" name="Google Shape;319;p17">
              <a:extLst>
                <a:ext uri="{FF2B5EF4-FFF2-40B4-BE49-F238E27FC236}">
                  <a16:creationId xmlns:a16="http://schemas.microsoft.com/office/drawing/2014/main" id="{23DC1B0A-1B3F-4CCC-A910-0D19ACC9E0C4}"/>
                </a:ext>
              </a:extLst>
            </p:cNvPr>
            <p:cNvSpPr/>
            <p:nvPr/>
          </p:nvSpPr>
          <p:spPr>
            <a:xfrm>
              <a:off x="6923701" y="3295145"/>
              <a:ext cx="599079" cy="154534"/>
            </a:xfrm>
            <a:custGeom>
              <a:avLst/>
              <a:gdLst/>
              <a:ahLst/>
              <a:cxnLst/>
              <a:rect l="l" t="t" r="r" b="b"/>
              <a:pathLst>
                <a:path w="3365" h="868" extrusionOk="0">
                  <a:moveTo>
                    <a:pt x="2927" y="868"/>
                  </a:moveTo>
                  <a:lnTo>
                    <a:pt x="0" y="868"/>
                  </a:lnTo>
                  <a:lnTo>
                    <a:pt x="0" y="725"/>
                  </a:lnTo>
                  <a:lnTo>
                    <a:pt x="2927" y="725"/>
                  </a:lnTo>
                  <a:cubicBezTo>
                    <a:pt x="3139" y="725"/>
                    <a:pt x="3209" y="473"/>
                    <a:pt x="3222" y="426"/>
                  </a:cubicBezTo>
                  <a:lnTo>
                    <a:pt x="3204" y="9"/>
                  </a:lnTo>
                  <a:lnTo>
                    <a:pt x="3348" y="1"/>
                  </a:lnTo>
                  <a:lnTo>
                    <a:pt x="3365" y="439"/>
                  </a:lnTo>
                  <a:lnTo>
                    <a:pt x="3365" y="447"/>
                  </a:lnTo>
                  <a:cubicBezTo>
                    <a:pt x="3335" y="595"/>
                    <a:pt x="3209" y="868"/>
                    <a:pt x="2927" y="86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320;p17">
              <a:extLst>
                <a:ext uri="{FF2B5EF4-FFF2-40B4-BE49-F238E27FC236}">
                  <a16:creationId xmlns:a16="http://schemas.microsoft.com/office/drawing/2014/main" id="{E6725C87-8889-4EEA-A590-F077A0592DF3}"/>
                </a:ext>
              </a:extLst>
            </p:cNvPr>
            <p:cNvSpPr/>
            <p:nvPr/>
          </p:nvSpPr>
          <p:spPr>
            <a:xfrm>
              <a:off x="6982274" y="3449496"/>
              <a:ext cx="92043" cy="92044"/>
            </a:xfrm>
            <a:custGeom>
              <a:avLst/>
              <a:gdLst/>
              <a:ahLst/>
              <a:cxnLst/>
              <a:rect l="l" t="t" r="r" b="b"/>
              <a:pathLst>
                <a:path w="517" h="517" extrusionOk="0">
                  <a:moveTo>
                    <a:pt x="517" y="261"/>
                  </a:moveTo>
                  <a:cubicBezTo>
                    <a:pt x="517" y="404"/>
                    <a:pt x="400" y="517"/>
                    <a:pt x="257" y="517"/>
                  </a:cubicBezTo>
                  <a:cubicBezTo>
                    <a:pt x="114" y="517"/>
                    <a:pt x="1" y="404"/>
                    <a:pt x="1" y="261"/>
                  </a:cubicBezTo>
                  <a:cubicBezTo>
                    <a:pt x="1" y="118"/>
                    <a:pt x="114" y="1"/>
                    <a:pt x="257" y="1"/>
                  </a:cubicBezTo>
                  <a:cubicBezTo>
                    <a:pt x="400" y="1"/>
                    <a:pt x="517" y="118"/>
                    <a:pt x="517" y="26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21;p17">
              <a:extLst>
                <a:ext uri="{FF2B5EF4-FFF2-40B4-BE49-F238E27FC236}">
                  <a16:creationId xmlns:a16="http://schemas.microsoft.com/office/drawing/2014/main" id="{4EC258AB-92A3-4C29-AC13-C119054AF011}"/>
                </a:ext>
              </a:extLst>
            </p:cNvPr>
            <p:cNvSpPr/>
            <p:nvPr/>
          </p:nvSpPr>
          <p:spPr>
            <a:xfrm>
              <a:off x="7331218" y="3449496"/>
              <a:ext cx="92043" cy="92044"/>
            </a:xfrm>
            <a:custGeom>
              <a:avLst/>
              <a:gdLst/>
              <a:ahLst/>
              <a:cxnLst/>
              <a:rect l="l" t="t" r="r" b="b"/>
              <a:pathLst>
                <a:path w="517" h="517" extrusionOk="0">
                  <a:moveTo>
                    <a:pt x="517" y="261"/>
                  </a:moveTo>
                  <a:cubicBezTo>
                    <a:pt x="517" y="404"/>
                    <a:pt x="400" y="517"/>
                    <a:pt x="256" y="517"/>
                  </a:cubicBezTo>
                  <a:cubicBezTo>
                    <a:pt x="113" y="517"/>
                    <a:pt x="1" y="404"/>
                    <a:pt x="1" y="261"/>
                  </a:cubicBezTo>
                  <a:cubicBezTo>
                    <a:pt x="1" y="118"/>
                    <a:pt x="113" y="1"/>
                    <a:pt x="256" y="1"/>
                  </a:cubicBezTo>
                  <a:cubicBezTo>
                    <a:pt x="400" y="1"/>
                    <a:pt x="517" y="118"/>
                    <a:pt x="517" y="26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9934308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" name="Google Shape;584;p19">
            <a:extLst>
              <a:ext uri="{FF2B5EF4-FFF2-40B4-BE49-F238E27FC236}">
                <a16:creationId xmlns:a16="http://schemas.microsoft.com/office/drawing/2014/main" id="{B22CE6A0-47CD-492F-A498-8E2ECF0AC701}"/>
              </a:ext>
            </a:extLst>
          </p:cNvPr>
          <p:cNvGrpSpPr/>
          <p:nvPr/>
        </p:nvGrpSpPr>
        <p:grpSpPr>
          <a:xfrm>
            <a:off x="5151300" y="1201450"/>
            <a:ext cx="3535497" cy="3506719"/>
            <a:chOff x="5151300" y="1201450"/>
            <a:chExt cx="3535497" cy="3506719"/>
          </a:xfrm>
        </p:grpSpPr>
        <p:grpSp>
          <p:nvGrpSpPr>
            <p:cNvPr id="150" name="Google Shape;585;p19">
              <a:extLst>
                <a:ext uri="{FF2B5EF4-FFF2-40B4-BE49-F238E27FC236}">
                  <a16:creationId xmlns:a16="http://schemas.microsoft.com/office/drawing/2014/main" id="{1FCE3A04-F5C2-408F-8528-A48A487F7534}"/>
                </a:ext>
              </a:extLst>
            </p:cNvPr>
            <p:cNvGrpSpPr/>
            <p:nvPr/>
          </p:nvGrpSpPr>
          <p:grpSpPr>
            <a:xfrm>
              <a:off x="5469911" y="1228361"/>
              <a:ext cx="1932075" cy="3479808"/>
              <a:chOff x="5469911" y="1228361"/>
              <a:chExt cx="1932075" cy="3479808"/>
            </a:xfrm>
          </p:grpSpPr>
          <p:sp>
            <p:nvSpPr>
              <p:cNvPr id="242" name="Google Shape;586;p19">
                <a:extLst>
                  <a:ext uri="{FF2B5EF4-FFF2-40B4-BE49-F238E27FC236}">
                    <a16:creationId xmlns:a16="http://schemas.microsoft.com/office/drawing/2014/main" id="{D792868F-40FF-4F98-8559-3083BC340B92}"/>
                  </a:ext>
                </a:extLst>
              </p:cNvPr>
              <p:cNvSpPr/>
              <p:nvPr/>
            </p:nvSpPr>
            <p:spPr>
              <a:xfrm>
                <a:off x="5469911" y="1228361"/>
                <a:ext cx="1863713" cy="3479808"/>
              </a:xfrm>
              <a:custGeom>
                <a:avLst/>
                <a:gdLst/>
                <a:ahLst/>
                <a:cxnLst/>
                <a:rect l="l" t="t" r="r" b="b"/>
                <a:pathLst>
                  <a:path w="12050" h="22499" extrusionOk="0">
                    <a:moveTo>
                      <a:pt x="12049" y="954"/>
                    </a:moveTo>
                    <a:lnTo>
                      <a:pt x="12049" y="22498"/>
                    </a:lnTo>
                    <a:lnTo>
                      <a:pt x="0" y="22498"/>
                    </a:lnTo>
                    <a:lnTo>
                      <a:pt x="0" y="954"/>
                    </a:lnTo>
                    <a:cubicBezTo>
                      <a:pt x="0" y="425"/>
                      <a:pt x="429" y="0"/>
                      <a:pt x="954" y="0"/>
                    </a:cubicBezTo>
                    <a:lnTo>
                      <a:pt x="11095" y="0"/>
                    </a:lnTo>
                    <a:cubicBezTo>
                      <a:pt x="11412" y="0"/>
                      <a:pt x="11689" y="152"/>
                      <a:pt x="11863" y="390"/>
                    </a:cubicBezTo>
                    <a:cubicBezTo>
                      <a:pt x="11980" y="546"/>
                      <a:pt x="12049" y="742"/>
                      <a:pt x="12049" y="95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" name="Google Shape;587;p19">
                <a:extLst>
                  <a:ext uri="{FF2B5EF4-FFF2-40B4-BE49-F238E27FC236}">
                    <a16:creationId xmlns:a16="http://schemas.microsoft.com/office/drawing/2014/main" id="{C066556E-83D4-4879-B450-9800F76C6B6D}"/>
                  </a:ext>
                </a:extLst>
              </p:cNvPr>
              <p:cNvSpPr/>
              <p:nvPr/>
            </p:nvSpPr>
            <p:spPr>
              <a:xfrm>
                <a:off x="5538892" y="1228361"/>
                <a:ext cx="1863095" cy="3479808"/>
              </a:xfrm>
              <a:custGeom>
                <a:avLst/>
                <a:gdLst/>
                <a:ahLst/>
                <a:cxnLst/>
                <a:rect l="l" t="t" r="r" b="b"/>
                <a:pathLst>
                  <a:path w="12046" h="22499" extrusionOk="0">
                    <a:moveTo>
                      <a:pt x="12045" y="954"/>
                    </a:moveTo>
                    <a:lnTo>
                      <a:pt x="12045" y="22498"/>
                    </a:lnTo>
                    <a:lnTo>
                      <a:pt x="1" y="22498"/>
                    </a:lnTo>
                    <a:lnTo>
                      <a:pt x="1" y="954"/>
                    </a:lnTo>
                    <a:cubicBezTo>
                      <a:pt x="1" y="425"/>
                      <a:pt x="426" y="0"/>
                      <a:pt x="955" y="0"/>
                    </a:cubicBezTo>
                    <a:lnTo>
                      <a:pt x="11092" y="0"/>
                    </a:lnTo>
                    <a:cubicBezTo>
                      <a:pt x="11621" y="0"/>
                      <a:pt x="12045" y="425"/>
                      <a:pt x="12045" y="95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" name="Google Shape;588;p19">
                <a:extLst>
                  <a:ext uri="{FF2B5EF4-FFF2-40B4-BE49-F238E27FC236}">
                    <a16:creationId xmlns:a16="http://schemas.microsoft.com/office/drawing/2014/main" id="{6904D013-6F75-434D-BBD1-5EE60F9B6DC4}"/>
                  </a:ext>
                </a:extLst>
              </p:cNvPr>
              <p:cNvSpPr/>
              <p:nvPr/>
            </p:nvSpPr>
            <p:spPr>
              <a:xfrm>
                <a:off x="5585137" y="1275225"/>
                <a:ext cx="1770605" cy="3432944"/>
              </a:xfrm>
              <a:custGeom>
                <a:avLst/>
                <a:gdLst/>
                <a:ahLst/>
                <a:cxnLst/>
                <a:rect l="l" t="t" r="r" b="b"/>
                <a:pathLst>
                  <a:path w="11448" h="22196" extrusionOk="0">
                    <a:moveTo>
                      <a:pt x="11447" y="22195"/>
                    </a:moveTo>
                    <a:lnTo>
                      <a:pt x="11447" y="651"/>
                    </a:lnTo>
                    <a:cubicBezTo>
                      <a:pt x="11447" y="291"/>
                      <a:pt x="11152" y="1"/>
                      <a:pt x="10793" y="1"/>
                    </a:cubicBezTo>
                    <a:lnTo>
                      <a:pt x="656" y="1"/>
                    </a:lnTo>
                    <a:cubicBezTo>
                      <a:pt x="296" y="1"/>
                      <a:pt x="1" y="291"/>
                      <a:pt x="1" y="651"/>
                    </a:cubicBezTo>
                    <a:lnTo>
                      <a:pt x="1" y="22195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589;p19">
                <a:extLst>
                  <a:ext uri="{FF2B5EF4-FFF2-40B4-BE49-F238E27FC236}">
                    <a16:creationId xmlns:a16="http://schemas.microsoft.com/office/drawing/2014/main" id="{7073E533-689B-451C-9A40-EB5AFF932D26}"/>
                  </a:ext>
                </a:extLst>
              </p:cNvPr>
              <p:cNvSpPr/>
              <p:nvPr/>
            </p:nvSpPr>
            <p:spPr>
              <a:xfrm>
                <a:off x="5620710" y="1310179"/>
                <a:ext cx="1699459" cy="3397990"/>
              </a:xfrm>
              <a:custGeom>
                <a:avLst/>
                <a:gdLst/>
                <a:ahLst/>
                <a:cxnLst/>
                <a:rect l="l" t="t" r="r" b="b"/>
                <a:pathLst>
                  <a:path w="10988" h="21970" extrusionOk="0">
                    <a:moveTo>
                      <a:pt x="10987" y="21969"/>
                    </a:moveTo>
                    <a:lnTo>
                      <a:pt x="10987" y="425"/>
                    </a:lnTo>
                    <a:cubicBezTo>
                      <a:pt x="10987" y="191"/>
                      <a:pt x="10797" y="0"/>
                      <a:pt x="10563" y="0"/>
                    </a:cubicBezTo>
                    <a:lnTo>
                      <a:pt x="426" y="0"/>
                    </a:lnTo>
                    <a:cubicBezTo>
                      <a:pt x="192" y="0"/>
                      <a:pt x="1" y="191"/>
                      <a:pt x="1" y="425"/>
                    </a:cubicBezTo>
                    <a:lnTo>
                      <a:pt x="1" y="2196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1" name="Google Shape;590;p19">
              <a:extLst>
                <a:ext uri="{FF2B5EF4-FFF2-40B4-BE49-F238E27FC236}">
                  <a16:creationId xmlns:a16="http://schemas.microsoft.com/office/drawing/2014/main" id="{CA83FDCB-8B43-4644-A992-D9FABF953636}"/>
                </a:ext>
              </a:extLst>
            </p:cNvPr>
            <p:cNvSpPr/>
            <p:nvPr/>
          </p:nvSpPr>
          <p:spPr>
            <a:xfrm>
              <a:off x="5740738" y="1676113"/>
              <a:ext cx="547500" cy="547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591;p19">
              <a:extLst>
                <a:ext uri="{FF2B5EF4-FFF2-40B4-BE49-F238E27FC236}">
                  <a16:creationId xmlns:a16="http://schemas.microsoft.com/office/drawing/2014/main" id="{8FB594B4-A3AE-4D6E-941C-E3C080E55C6B}"/>
                </a:ext>
              </a:extLst>
            </p:cNvPr>
            <p:cNvSpPr/>
            <p:nvPr/>
          </p:nvSpPr>
          <p:spPr>
            <a:xfrm>
              <a:off x="5740738" y="2436288"/>
              <a:ext cx="547500" cy="5475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592;p19">
              <a:extLst>
                <a:ext uri="{FF2B5EF4-FFF2-40B4-BE49-F238E27FC236}">
                  <a16:creationId xmlns:a16="http://schemas.microsoft.com/office/drawing/2014/main" id="{EB40B5DA-1000-4B67-B032-AB96DED68238}"/>
                </a:ext>
              </a:extLst>
            </p:cNvPr>
            <p:cNvSpPr/>
            <p:nvPr/>
          </p:nvSpPr>
          <p:spPr>
            <a:xfrm>
              <a:off x="5740738" y="3196225"/>
              <a:ext cx="547500" cy="547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593;p19">
              <a:extLst>
                <a:ext uri="{FF2B5EF4-FFF2-40B4-BE49-F238E27FC236}">
                  <a16:creationId xmlns:a16="http://schemas.microsoft.com/office/drawing/2014/main" id="{F0FED33F-F983-4A7B-B22A-93C4107D2FC6}"/>
                </a:ext>
              </a:extLst>
            </p:cNvPr>
            <p:cNvSpPr/>
            <p:nvPr/>
          </p:nvSpPr>
          <p:spPr>
            <a:xfrm>
              <a:off x="5740738" y="3956175"/>
              <a:ext cx="547500" cy="547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594;p19">
              <a:extLst>
                <a:ext uri="{FF2B5EF4-FFF2-40B4-BE49-F238E27FC236}">
                  <a16:creationId xmlns:a16="http://schemas.microsoft.com/office/drawing/2014/main" id="{FC3EBCAF-B09E-4108-9744-A1CADD25CC5C}"/>
                </a:ext>
              </a:extLst>
            </p:cNvPr>
            <p:cNvSpPr/>
            <p:nvPr/>
          </p:nvSpPr>
          <p:spPr>
            <a:xfrm>
              <a:off x="6115021" y="1257747"/>
              <a:ext cx="710995" cy="193950"/>
            </a:xfrm>
            <a:custGeom>
              <a:avLst/>
              <a:gdLst/>
              <a:ahLst/>
              <a:cxnLst/>
              <a:rect l="l" t="t" r="r" b="b"/>
              <a:pathLst>
                <a:path w="4597" h="1254" extrusionOk="0">
                  <a:moveTo>
                    <a:pt x="3677" y="1254"/>
                  </a:moveTo>
                  <a:lnTo>
                    <a:pt x="919" y="1254"/>
                  </a:lnTo>
                  <a:cubicBezTo>
                    <a:pt x="690" y="1254"/>
                    <a:pt x="477" y="1115"/>
                    <a:pt x="386" y="903"/>
                  </a:cubicBezTo>
                  <a:lnTo>
                    <a:pt x="0" y="1"/>
                  </a:lnTo>
                  <a:lnTo>
                    <a:pt x="4596" y="1"/>
                  </a:lnTo>
                  <a:lnTo>
                    <a:pt x="4210" y="903"/>
                  </a:lnTo>
                  <a:cubicBezTo>
                    <a:pt x="4119" y="1115"/>
                    <a:pt x="3907" y="1254"/>
                    <a:pt x="3677" y="1254"/>
                  </a:cubicBezTo>
                  <a:close/>
                </a:path>
              </a:pathLst>
            </a:custGeom>
            <a:solidFill>
              <a:srgbClr val="4F4A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595;p19">
              <a:extLst>
                <a:ext uri="{FF2B5EF4-FFF2-40B4-BE49-F238E27FC236}">
                  <a16:creationId xmlns:a16="http://schemas.microsoft.com/office/drawing/2014/main" id="{C293FCB5-D8F0-4725-B62A-B4C2B72BBD74}"/>
                </a:ext>
              </a:extLst>
            </p:cNvPr>
            <p:cNvSpPr/>
            <p:nvPr/>
          </p:nvSpPr>
          <p:spPr>
            <a:xfrm>
              <a:off x="6222977" y="1310179"/>
              <a:ext cx="63877" cy="63722"/>
            </a:xfrm>
            <a:custGeom>
              <a:avLst/>
              <a:gdLst/>
              <a:ahLst/>
              <a:cxnLst/>
              <a:rect l="l" t="t" r="r" b="b"/>
              <a:pathLst>
                <a:path w="413" h="412" extrusionOk="0">
                  <a:moveTo>
                    <a:pt x="412" y="208"/>
                  </a:moveTo>
                  <a:cubicBezTo>
                    <a:pt x="412" y="321"/>
                    <a:pt x="321" y="412"/>
                    <a:pt x="208" y="412"/>
                  </a:cubicBezTo>
                  <a:cubicBezTo>
                    <a:pt x="91" y="412"/>
                    <a:pt x="0" y="321"/>
                    <a:pt x="0" y="208"/>
                  </a:cubicBezTo>
                  <a:cubicBezTo>
                    <a:pt x="0" y="91"/>
                    <a:pt x="91" y="0"/>
                    <a:pt x="208" y="0"/>
                  </a:cubicBezTo>
                  <a:cubicBezTo>
                    <a:pt x="321" y="0"/>
                    <a:pt x="412" y="91"/>
                    <a:pt x="412" y="208"/>
                  </a:cubicBezTo>
                  <a:close/>
                </a:path>
              </a:pathLst>
            </a:custGeom>
            <a:solidFill>
              <a:srgbClr val="3833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596;p19">
              <a:extLst>
                <a:ext uri="{FF2B5EF4-FFF2-40B4-BE49-F238E27FC236}">
                  <a16:creationId xmlns:a16="http://schemas.microsoft.com/office/drawing/2014/main" id="{87DB0DF5-F215-436C-B947-BAC30FA1FFB5}"/>
                </a:ext>
              </a:extLst>
            </p:cNvPr>
            <p:cNvSpPr/>
            <p:nvPr/>
          </p:nvSpPr>
          <p:spPr>
            <a:xfrm>
              <a:off x="6326139" y="1310179"/>
              <a:ext cx="391766" cy="63722"/>
            </a:xfrm>
            <a:custGeom>
              <a:avLst/>
              <a:gdLst/>
              <a:ahLst/>
              <a:cxnLst/>
              <a:rect l="l" t="t" r="r" b="b"/>
              <a:pathLst>
                <a:path w="2533" h="412" extrusionOk="0">
                  <a:moveTo>
                    <a:pt x="2325" y="412"/>
                  </a:moveTo>
                  <a:lnTo>
                    <a:pt x="209" y="412"/>
                  </a:lnTo>
                  <a:cubicBezTo>
                    <a:pt x="92" y="412"/>
                    <a:pt x="1" y="321"/>
                    <a:pt x="1" y="208"/>
                  </a:cubicBezTo>
                  <a:cubicBezTo>
                    <a:pt x="1" y="91"/>
                    <a:pt x="92" y="0"/>
                    <a:pt x="209" y="0"/>
                  </a:cubicBezTo>
                  <a:lnTo>
                    <a:pt x="2325" y="0"/>
                  </a:lnTo>
                  <a:cubicBezTo>
                    <a:pt x="2442" y="0"/>
                    <a:pt x="2533" y="91"/>
                    <a:pt x="2533" y="208"/>
                  </a:cubicBezTo>
                  <a:cubicBezTo>
                    <a:pt x="2533" y="321"/>
                    <a:pt x="2442" y="412"/>
                    <a:pt x="2325" y="412"/>
                  </a:cubicBezTo>
                  <a:close/>
                </a:path>
              </a:pathLst>
            </a:custGeom>
            <a:solidFill>
              <a:srgbClr val="3833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597;p19">
              <a:extLst>
                <a:ext uri="{FF2B5EF4-FFF2-40B4-BE49-F238E27FC236}">
                  <a16:creationId xmlns:a16="http://schemas.microsoft.com/office/drawing/2014/main" id="{3C765CA3-C08B-4F26-8ADF-61662E49018A}"/>
                </a:ext>
              </a:extLst>
            </p:cNvPr>
            <p:cNvSpPr/>
            <p:nvPr/>
          </p:nvSpPr>
          <p:spPr>
            <a:xfrm>
              <a:off x="6373776" y="1676270"/>
              <a:ext cx="427339" cy="136260"/>
            </a:xfrm>
            <a:custGeom>
              <a:avLst/>
              <a:gdLst/>
              <a:ahLst/>
              <a:cxnLst/>
              <a:rect l="l" t="t" r="r" b="b"/>
              <a:pathLst>
                <a:path w="2763" h="881" extrusionOk="0">
                  <a:moveTo>
                    <a:pt x="2763" y="881"/>
                  </a:moveTo>
                  <a:lnTo>
                    <a:pt x="1" y="881"/>
                  </a:lnTo>
                  <a:lnTo>
                    <a:pt x="1" y="0"/>
                  </a:lnTo>
                  <a:lnTo>
                    <a:pt x="276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598;p19">
              <a:extLst>
                <a:ext uri="{FF2B5EF4-FFF2-40B4-BE49-F238E27FC236}">
                  <a16:creationId xmlns:a16="http://schemas.microsoft.com/office/drawing/2014/main" id="{3C463692-00EF-4C95-8AE6-3A05941BFD2F}"/>
                </a:ext>
              </a:extLst>
            </p:cNvPr>
            <p:cNvSpPr/>
            <p:nvPr/>
          </p:nvSpPr>
          <p:spPr>
            <a:xfrm>
              <a:off x="6955937" y="2125571"/>
              <a:ext cx="245608" cy="98058"/>
            </a:xfrm>
            <a:custGeom>
              <a:avLst/>
              <a:gdLst/>
              <a:ahLst/>
              <a:cxnLst/>
              <a:rect l="l" t="t" r="r" b="b"/>
              <a:pathLst>
                <a:path w="1588" h="634" extrusionOk="0">
                  <a:moveTo>
                    <a:pt x="1587" y="633"/>
                  </a:moveTo>
                  <a:lnTo>
                    <a:pt x="0" y="633"/>
                  </a:lnTo>
                  <a:lnTo>
                    <a:pt x="0" y="0"/>
                  </a:lnTo>
                  <a:lnTo>
                    <a:pt x="1587" y="0"/>
                  </a:lnTo>
                  <a:close/>
                </a:path>
              </a:pathLst>
            </a:custGeom>
            <a:solidFill>
              <a:srgbClr val="0EDB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599;p19">
              <a:extLst>
                <a:ext uri="{FF2B5EF4-FFF2-40B4-BE49-F238E27FC236}">
                  <a16:creationId xmlns:a16="http://schemas.microsoft.com/office/drawing/2014/main" id="{A2D5325B-DCD3-4111-B49F-B2D8153102A4}"/>
                </a:ext>
              </a:extLst>
            </p:cNvPr>
            <p:cNvSpPr/>
            <p:nvPr/>
          </p:nvSpPr>
          <p:spPr>
            <a:xfrm>
              <a:off x="6373776" y="1883521"/>
              <a:ext cx="827767" cy="26293"/>
            </a:xfrm>
            <a:custGeom>
              <a:avLst/>
              <a:gdLst/>
              <a:ahLst/>
              <a:cxnLst/>
              <a:rect l="l" t="t" r="r" b="b"/>
              <a:pathLst>
                <a:path w="5352" h="170" extrusionOk="0">
                  <a:moveTo>
                    <a:pt x="5351" y="169"/>
                  </a:moveTo>
                  <a:lnTo>
                    <a:pt x="1" y="169"/>
                  </a:lnTo>
                  <a:lnTo>
                    <a:pt x="1" y="0"/>
                  </a:lnTo>
                  <a:lnTo>
                    <a:pt x="5351" y="0"/>
                  </a:lnTo>
                  <a:close/>
                </a:path>
              </a:pathLst>
            </a:custGeom>
            <a:solidFill>
              <a:srgbClr val="81A2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600;p19">
              <a:extLst>
                <a:ext uri="{FF2B5EF4-FFF2-40B4-BE49-F238E27FC236}">
                  <a16:creationId xmlns:a16="http://schemas.microsoft.com/office/drawing/2014/main" id="{799E3D63-02FC-4C94-B06A-C3E2175B6D7A}"/>
                </a:ext>
              </a:extLst>
            </p:cNvPr>
            <p:cNvSpPr/>
            <p:nvPr/>
          </p:nvSpPr>
          <p:spPr>
            <a:xfrm>
              <a:off x="6373776" y="1941829"/>
              <a:ext cx="827767" cy="26293"/>
            </a:xfrm>
            <a:custGeom>
              <a:avLst/>
              <a:gdLst/>
              <a:ahLst/>
              <a:cxnLst/>
              <a:rect l="l" t="t" r="r" b="b"/>
              <a:pathLst>
                <a:path w="5352" h="170" extrusionOk="0">
                  <a:moveTo>
                    <a:pt x="5351" y="169"/>
                  </a:moveTo>
                  <a:lnTo>
                    <a:pt x="1" y="169"/>
                  </a:lnTo>
                  <a:lnTo>
                    <a:pt x="1" y="0"/>
                  </a:lnTo>
                  <a:lnTo>
                    <a:pt x="5351" y="0"/>
                  </a:lnTo>
                  <a:close/>
                </a:path>
              </a:pathLst>
            </a:custGeom>
            <a:solidFill>
              <a:srgbClr val="81A2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601;p19">
              <a:extLst>
                <a:ext uri="{FF2B5EF4-FFF2-40B4-BE49-F238E27FC236}">
                  <a16:creationId xmlns:a16="http://schemas.microsoft.com/office/drawing/2014/main" id="{B2F301A0-4601-417C-9B89-AE7B28289FA6}"/>
                </a:ext>
              </a:extLst>
            </p:cNvPr>
            <p:cNvSpPr/>
            <p:nvPr/>
          </p:nvSpPr>
          <p:spPr>
            <a:xfrm>
              <a:off x="6373776" y="2000138"/>
              <a:ext cx="827767" cy="26293"/>
            </a:xfrm>
            <a:custGeom>
              <a:avLst/>
              <a:gdLst/>
              <a:ahLst/>
              <a:cxnLst/>
              <a:rect l="l" t="t" r="r" b="b"/>
              <a:pathLst>
                <a:path w="5352" h="170" extrusionOk="0">
                  <a:moveTo>
                    <a:pt x="5351" y="170"/>
                  </a:moveTo>
                  <a:lnTo>
                    <a:pt x="1" y="170"/>
                  </a:lnTo>
                  <a:lnTo>
                    <a:pt x="1" y="1"/>
                  </a:lnTo>
                  <a:lnTo>
                    <a:pt x="5351" y="1"/>
                  </a:lnTo>
                  <a:close/>
                </a:path>
              </a:pathLst>
            </a:custGeom>
            <a:solidFill>
              <a:srgbClr val="81A2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602;p19">
              <a:extLst>
                <a:ext uri="{FF2B5EF4-FFF2-40B4-BE49-F238E27FC236}">
                  <a16:creationId xmlns:a16="http://schemas.microsoft.com/office/drawing/2014/main" id="{B0CEF4BD-D218-460E-BE36-73D22125BE2F}"/>
                </a:ext>
              </a:extLst>
            </p:cNvPr>
            <p:cNvSpPr/>
            <p:nvPr/>
          </p:nvSpPr>
          <p:spPr>
            <a:xfrm>
              <a:off x="6373776" y="2058447"/>
              <a:ext cx="827767" cy="26293"/>
            </a:xfrm>
            <a:custGeom>
              <a:avLst/>
              <a:gdLst/>
              <a:ahLst/>
              <a:cxnLst/>
              <a:rect l="l" t="t" r="r" b="b"/>
              <a:pathLst>
                <a:path w="5352" h="170" extrusionOk="0">
                  <a:moveTo>
                    <a:pt x="5351" y="170"/>
                  </a:moveTo>
                  <a:lnTo>
                    <a:pt x="1" y="170"/>
                  </a:lnTo>
                  <a:lnTo>
                    <a:pt x="1" y="1"/>
                  </a:lnTo>
                  <a:lnTo>
                    <a:pt x="5351" y="1"/>
                  </a:lnTo>
                  <a:close/>
                </a:path>
              </a:pathLst>
            </a:custGeom>
            <a:solidFill>
              <a:srgbClr val="81A2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603;p19">
              <a:extLst>
                <a:ext uri="{FF2B5EF4-FFF2-40B4-BE49-F238E27FC236}">
                  <a16:creationId xmlns:a16="http://schemas.microsoft.com/office/drawing/2014/main" id="{DF034BC2-4716-48B4-8378-3AAA986668BB}"/>
                </a:ext>
              </a:extLst>
            </p:cNvPr>
            <p:cNvSpPr/>
            <p:nvPr/>
          </p:nvSpPr>
          <p:spPr>
            <a:xfrm>
              <a:off x="6373776" y="2435983"/>
              <a:ext cx="427339" cy="136260"/>
            </a:xfrm>
            <a:custGeom>
              <a:avLst/>
              <a:gdLst/>
              <a:ahLst/>
              <a:cxnLst/>
              <a:rect l="l" t="t" r="r" b="b"/>
              <a:pathLst>
                <a:path w="2763" h="881" extrusionOk="0">
                  <a:moveTo>
                    <a:pt x="2763" y="881"/>
                  </a:moveTo>
                  <a:lnTo>
                    <a:pt x="1" y="881"/>
                  </a:lnTo>
                  <a:lnTo>
                    <a:pt x="1" y="1"/>
                  </a:lnTo>
                  <a:lnTo>
                    <a:pt x="276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604;p19">
              <a:extLst>
                <a:ext uri="{FF2B5EF4-FFF2-40B4-BE49-F238E27FC236}">
                  <a16:creationId xmlns:a16="http://schemas.microsoft.com/office/drawing/2014/main" id="{17DC71DC-3CE8-4E41-8122-E82D0002C81E}"/>
                </a:ext>
              </a:extLst>
            </p:cNvPr>
            <p:cNvSpPr/>
            <p:nvPr/>
          </p:nvSpPr>
          <p:spPr>
            <a:xfrm>
              <a:off x="6955937" y="2885284"/>
              <a:ext cx="245608" cy="98831"/>
            </a:xfrm>
            <a:custGeom>
              <a:avLst/>
              <a:gdLst/>
              <a:ahLst/>
              <a:cxnLst/>
              <a:rect l="l" t="t" r="r" b="b"/>
              <a:pathLst>
                <a:path w="1588" h="639" extrusionOk="0">
                  <a:moveTo>
                    <a:pt x="1587" y="638"/>
                  </a:moveTo>
                  <a:lnTo>
                    <a:pt x="0" y="638"/>
                  </a:lnTo>
                  <a:lnTo>
                    <a:pt x="0" y="1"/>
                  </a:lnTo>
                  <a:lnTo>
                    <a:pt x="1587" y="1"/>
                  </a:lnTo>
                  <a:close/>
                </a:path>
              </a:pathLst>
            </a:custGeom>
            <a:solidFill>
              <a:srgbClr val="0EDB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605;p19">
              <a:extLst>
                <a:ext uri="{FF2B5EF4-FFF2-40B4-BE49-F238E27FC236}">
                  <a16:creationId xmlns:a16="http://schemas.microsoft.com/office/drawing/2014/main" id="{9D0FF0F4-142B-46F0-9B93-32DF81A6CAD5}"/>
                </a:ext>
              </a:extLst>
            </p:cNvPr>
            <p:cNvSpPr/>
            <p:nvPr/>
          </p:nvSpPr>
          <p:spPr>
            <a:xfrm>
              <a:off x="6373776" y="2643234"/>
              <a:ext cx="827767" cy="26293"/>
            </a:xfrm>
            <a:custGeom>
              <a:avLst/>
              <a:gdLst/>
              <a:ahLst/>
              <a:cxnLst/>
              <a:rect l="l" t="t" r="r" b="b"/>
              <a:pathLst>
                <a:path w="5352" h="170" extrusionOk="0">
                  <a:moveTo>
                    <a:pt x="5351" y="170"/>
                  </a:moveTo>
                  <a:lnTo>
                    <a:pt x="1" y="170"/>
                  </a:lnTo>
                  <a:lnTo>
                    <a:pt x="1" y="0"/>
                  </a:lnTo>
                  <a:lnTo>
                    <a:pt x="5351" y="0"/>
                  </a:lnTo>
                  <a:close/>
                </a:path>
              </a:pathLst>
            </a:custGeom>
            <a:solidFill>
              <a:srgbClr val="81A2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606;p19">
              <a:extLst>
                <a:ext uri="{FF2B5EF4-FFF2-40B4-BE49-F238E27FC236}">
                  <a16:creationId xmlns:a16="http://schemas.microsoft.com/office/drawing/2014/main" id="{BFF152FC-FB48-48AF-8EBE-6DECC5A13D5A}"/>
                </a:ext>
              </a:extLst>
            </p:cNvPr>
            <p:cNvSpPr/>
            <p:nvPr/>
          </p:nvSpPr>
          <p:spPr>
            <a:xfrm>
              <a:off x="6373776" y="2701542"/>
              <a:ext cx="827767" cy="26293"/>
            </a:xfrm>
            <a:custGeom>
              <a:avLst/>
              <a:gdLst/>
              <a:ahLst/>
              <a:cxnLst/>
              <a:rect l="l" t="t" r="r" b="b"/>
              <a:pathLst>
                <a:path w="5352" h="170" extrusionOk="0">
                  <a:moveTo>
                    <a:pt x="5351" y="170"/>
                  </a:moveTo>
                  <a:lnTo>
                    <a:pt x="1" y="170"/>
                  </a:lnTo>
                  <a:lnTo>
                    <a:pt x="1" y="1"/>
                  </a:lnTo>
                  <a:lnTo>
                    <a:pt x="5351" y="1"/>
                  </a:lnTo>
                  <a:close/>
                </a:path>
              </a:pathLst>
            </a:custGeom>
            <a:solidFill>
              <a:srgbClr val="81A2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607;p19">
              <a:extLst>
                <a:ext uri="{FF2B5EF4-FFF2-40B4-BE49-F238E27FC236}">
                  <a16:creationId xmlns:a16="http://schemas.microsoft.com/office/drawing/2014/main" id="{9700254F-8B5F-44B3-A408-26581061C435}"/>
                </a:ext>
              </a:extLst>
            </p:cNvPr>
            <p:cNvSpPr/>
            <p:nvPr/>
          </p:nvSpPr>
          <p:spPr>
            <a:xfrm>
              <a:off x="6373776" y="2760624"/>
              <a:ext cx="827767" cy="25520"/>
            </a:xfrm>
            <a:custGeom>
              <a:avLst/>
              <a:gdLst/>
              <a:ahLst/>
              <a:cxnLst/>
              <a:rect l="l" t="t" r="r" b="b"/>
              <a:pathLst>
                <a:path w="5352" h="165" extrusionOk="0">
                  <a:moveTo>
                    <a:pt x="5351" y="165"/>
                  </a:moveTo>
                  <a:lnTo>
                    <a:pt x="1" y="165"/>
                  </a:lnTo>
                  <a:lnTo>
                    <a:pt x="1" y="0"/>
                  </a:lnTo>
                  <a:lnTo>
                    <a:pt x="5351" y="0"/>
                  </a:lnTo>
                  <a:close/>
                </a:path>
              </a:pathLst>
            </a:custGeom>
            <a:solidFill>
              <a:srgbClr val="81A2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608;p19">
              <a:extLst>
                <a:ext uri="{FF2B5EF4-FFF2-40B4-BE49-F238E27FC236}">
                  <a16:creationId xmlns:a16="http://schemas.microsoft.com/office/drawing/2014/main" id="{94193D79-13B9-4FAA-851C-D4CBA301CF85}"/>
                </a:ext>
              </a:extLst>
            </p:cNvPr>
            <p:cNvSpPr/>
            <p:nvPr/>
          </p:nvSpPr>
          <p:spPr>
            <a:xfrm>
              <a:off x="6373776" y="2818933"/>
              <a:ext cx="827767" cy="25674"/>
            </a:xfrm>
            <a:custGeom>
              <a:avLst/>
              <a:gdLst/>
              <a:ahLst/>
              <a:cxnLst/>
              <a:rect l="l" t="t" r="r" b="b"/>
              <a:pathLst>
                <a:path w="5352" h="166" extrusionOk="0">
                  <a:moveTo>
                    <a:pt x="5351" y="165"/>
                  </a:moveTo>
                  <a:lnTo>
                    <a:pt x="1" y="165"/>
                  </a:lnTo>
                  <a:lnTo>
                    <a:pt x="1" y="0"/>
                  </a:lnTo>
                  <a:lnTo>
                    <a:pt x="5351" y="0"/>
                  </a:lnTo>
                  <a:close/>
                </a:path>
              </a:pathLst>
            </a:custGeom>
            <a:solidFill>
              <a:srgbClr val="81A2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609;p19">
              <a:extLst>
                <a:ext uri="{FF2B5EF4-FFF2-40B4-BE49-F238E27FC236}">
                  <a16:creationId xmlns:a16="http://schemas.microsoft.com/office/drawing/2014/main" id="{18BA02EA-6017-4B27-BCF8-AACB476424ED}"/>
                </a:ext>
              </a:extLst>
            </p:cNvPr>
            <p:cNvSpPr/>
            <p:nvPr/>
          </p:nvSpPr>
          <p:spPr>
            <a:xfrm>
              <a:off x="6373776" y="3196469"/>
              <a:ext cx="427339" cy="136260"/>
            </a:xfrm>
            <a:custGeom>
              <a:avLst/>
              <a:gdLst/>
              <a:ahLst/>
              <a:cxnLst/>
              <a:rect l="l" t="t" r="r" b="b"/>
              <a:pathLst>
                <a:path w="2763" h="881" extrusionOk="0">
                  <a:moveTo>
                    <a:pt x="2763" y="881"/>
                  </a:moveTo>
                  <a:lnTo>
                    <a:pt x="1" y="881"/>
                  </a:lnTo>
                  <a:lnTo>
                    <a:pt x="1" y="0"/>
                  </a:lnTo>
                  <a:lnTo>
                    <a:pt x="2763" y="0"/>
                  </a:lnTo>
                  <a:close/>
                </a:path>
              </a:pathLst>
            </a:custGeom>
            <a:solidFill>
              <a:srgbClr val="0EDB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610;p19">
              <a:extLst>
                <a:ext uri="{FF2B5EF4-FFF2-40B4-BE49-F238E27FC236}">
                  <a16:creationId xmlns:a16="http://schemas.microsoft.com/office/drawing/2014/main" id="{DAAB945A-D840-4C11-B435-1FCE9C20A1AA}"/>
                </a:ext>
              </a:extLst>
            </p:cNvPr>
            <p:cNvSpPr/>
            <p:nvPr/>
          </p:nvSpPr>
          <p:spPr>
            <a:xfrm>
              <a:off x="6955937" y="3645152"/>
              <a:ext cx="245608" cy="98676"/>
            </a:xfrm>
            <a:custGeom>
              <a:avLst/>
              <a:gdLst/>
              <a:ahLst/>
              <a:cxnLst/>
              <a:rect l="l" t="t" r="r" b="b"/>
              <a:pathLst>
                <a:path w="1588" h="638" extrusionOk="0">
                  <a:moveTo>
                    <a:pt x="1587" y="637"/>
                  </a:moveTo>
                  <a:lnTo>
                    <a:pt x="0" y="637"/>
                  </a:lnTo>
                  <a:lnTo>
                    <a:pt x="0" y="0"/>
                  </a:lnTo>
                  <a:lnTo>
                    <a:pt x="1587" y="0"/>
                  </a:lnTo>
                  <a:close/>
                </a:path>
              </a:pathLst>
            </a:custGeom>
            <a:solidFill>
              <a:srgbClr val="0EDB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611;p19">
              <a:extLst>
                <a:ext uri="{FF2B5EF4-FFF2-40B4-BE49-F238E27FC236}">
                  <a16:creationId xmlns:a16="http://schemas.microsoft.com/office/drawing/2014/main" id="{C9FBCFFA-A6D1-48ED-9021-BBB0BE948573}"/>
                </a:ext>
              </a:extLst>
            </p:cNvPr>
            <p:cNvSpPr/>
            <p:nvPr/>
          </p:nvSpPr>
          <p:spPr>
            <a:xfrm>
              <a:off x="6373776" y="3402947"/>
              <a:ext cx="827767" cy="26293"/>
            </a:xfrm>
            <a:custGeom>
              <a:avLst/>
              <a:gdLst/>
              <a:ahLst/>
              <a:cxnLst/>
              <a:rect l="l" t="t" r="r" b="b"/>
              <a:pathLst>
                <a:path w="5352" h="170" extrusionOk="0">
                  <a:moveTo>
                    <a:pt x="5351" y="170"/>
                  </a:moveTo>
                  <a:lnTo>
                    <a:pt x="1" y="170"/>
                  </a:lnTo>
                  <a:lnTo>
                    <a:pt x="1" y="1"/>
                  </a:lnTo>
                  <a:lnTo>
                    <a:pt x="5351" y="1"/>
                  </a:lnTo>
                  <a:close/>
                </a:path>
              </a:pathLst>
            </a:custGeom>
            <a:solidFill>
              <a:srgbClr val="81A2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612;p19">
              <a:extLst>
                <a:ext uri="{FF2B5EF4-FFF2-40B4-BE49-F238E27FC236}">
                  <a16:creationId xmlns:a16="http://schemas.microsoft.com/office/drawing/2014/main" id="{8E9ACE46-E04D-4B4F-8715-DB33324AA1BB}"/>
                </a:ext>
              </a:extLst>
            </p:cNvPr>
            <p:cNvSpPr/>
            <p:nvPr/>
          </p:nvSpPr>
          <p:spPr>
            <a:xfrm>
              <a:off x="6373776" y="3462029"/>
              <a:ext cx="827767" cy="25674"/>
            </a:xfrm>
            <a:custGeom>
              <a:avLst/>
              <a:gdLst/>
              <a:ahLst/>
              <a:cxnLst/>
              <a:rect l="l" t="t" r="r" b="b"/>
              <a:pathLst>
                <a:path w="5352" h="166" extrusionOk="0">
                  <a:moveTo>
                    <a:pt x="5351" y="165"/>
                  </a:moveTo>
                  <a:lnTo>
                    <a:pt x="1" y="165"/>
                  </a:lnTo>
                  <a:lnTo>
                    <a:pt x="1" y="0"/>
                  </a:lnTo>
                  <a:lnTo>
                    <a:pt x="5351" y="0"/>
                  </a:lnTo>
                  <a:close/>
                </a:path>
              </a:pathLst>
            </a:custGeom>
            <a:solidFill>
              <a:srgbClr val="81A2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613;p19">
              <a:extLst>
                <a:ext uri="{FF2B5EF4-FFF2-40B4-BE49-F238E27FC236}">
                  <a16:creationId xmlns:a16="http://schemas.microsoft.com/office/drawing/2014/main" id="{3A0359F2-0097-4CCA-BB10-A270B405EA12}"/>
                </a:ext>
              </a:extLst>
            </p:cNvPr>
            <p:cNvSpPr/>
            <p:nvPr/>
          </p:nvSpPr>
          <p:spPr>
            <a:xfrm>
              <a:off x="6373776" y="3520337"/>
              <a:ext cx="827767" cy="25674"/>
            </a:xfrm>
            <a:custGeom>
              <a:avLst/>
              <a:gdLst/>
              <a:ahLst/>
              <a:cxnLst/>
              <a:rect l="l" t="t" r="r" b="b"/>
              <a:pathLst>
                <a:path w="5352" h="166" extrusionOk="0">
                  <a:moveTo>
                    <a:pt x="5351" y="165"/>
                  </a:moveTo>
                  <a:lnTo>
                    <a:pt x="1" y="165"/>
                  </a:lnTo>
                  <a:lnTo>
                    <a:pt x="1" y="1"/>
                  </a:lnTo>
                  <a:lnTo>
                    <a:pt x="5351" y="1"/>
                  </a:lnTo>
                  <a:close/>
                </a:path>
              </a:pathLst>
            </a:custGeom>
            <a:solidFill>
              <a:srgbClr val="81A2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614;p19">
              <a:extLst>
                <a:ext uri="{FF2B5EF4-FFF2-40B4-BE49-F238E27FC236}">
                  <a16:creationId xmlns:a16="http://schemas.microsoft.com/office/drawing/2014/main" id="{00A8580D-C2BB-4665-BFA6-071EFCD9A9CA}"/>
                </a:ext>
              </a:extLst>
            </p:cNvPr>
            <p:cNvSpPr/>
            <p:nvPr/>
          </p:nvSpPr>
          <p:spPr>
            <a:xfrm>
              <a:off x="6373776" y="3578646"/>
              <a:ext cx="827767" cy="26293"/>
            </a:xfrm>
            <a:custGeom>
              <a:avLst/>
              <a:gdLst/>
              <a:ahLst/>
              <a:cxnLst/>
              <a:rect l="l" t="t" r="r" b="b"/>
              <a:pathLst>
                <a:path w="5352" h="170" extrusionOk="0">
                  <a:moveTo>
                    <a:pt x="5351" y="170"/>
                  </a:moveTo>
                  <a:lnTo>
                    <a:pt x="1" y="170"/>
                  </a:lnTo>
                  <a:lnTo>
                    <a:pt x="1" y="1"/>
                  </a:lnTo>
                  <a:lnTo>
                    <a:pt x="5351" y="1"/>
                  </a:lnTo>
                  <a:close/>
                </a:path>
              </a:pathLst>
            </a:custGeom>
            <a:solidFill>
              <a:srgbClr val="81A2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615;p19">
              <a:extLst>
                <a:ext uri="{FF2B5EF4-FFF2-40B4-BE49-F238E27FC236}">
                  <a16:creationId xmlns:a16="http://schemas.microsoft.com/office/drawing/2014/main" id="{7CE7CD96-61E7-4F69-AD7B-56C1A9E2F61F}"/>
                </a:ext>
              </a:extLst>
            </p:cNvPr>
            <p:cNvSpPr/>
            <p:nvPr/>
          </p:nvSpPr>
          <p:spPr>
            <a:xfrm>
              <a:off x="6373776" y="3956182"/>
              <a:ext cx="427339" cy="136260"/>
            </a:xfrm>
            <a:custGeom>
              <a:avLst/>
              <a:gdLst/>
              <a:ahLst/>
              <a:cxnLst/>
              <a:rect l="l" t="t" r="r" b="b"/>
              <a:pathLst>
                <a:path w="2763" h="881" extrusionOk="0">
                  <a:moveTo>
                    <a:pt x="2763" y="881"/>
                  </a:moveTo>
                  <a:lnTo>
                    <a:pt x="1" y="881"/>
                  </a:lnTo>
                  <a:lnTo>
                    <a:pt x="1" y="1"/>
                  </a:lnTo>
                  <a:lnTo>
                    <a:pt x="27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616;p19">
              <a:extLst>
                <a:ext uri="{FF2B5EF4-FFF2-40B4-BE49-F238E27FC236}">
                  <a16:creationId xmlns:a16="http://schemas.microsoft.com/office/drawing/2014/main" id="{B4D72E14-6C30-4BA4-8D29-949049EB3BA9}"/>
                </a:ext>
              </a:extLst>
            </p:cNvPr>
            <p:cNvSpPr/>
            <p:nvPr/>
          </p:nvSpPr>
          <p:spPr>
            <a:xfrm>
              <a:off x="6955937" y="4404864"/>
              <a:ext cx="245608" cy="98676"/>
            </a:xfrm>
            <a:custGeom>
              <a:avLst/>
              <a:gdLst/>
              <a:ahLst/>
              <a:cxnLst/>
              <a:rect l="l" t="t" r="r" b="b"/>
              <a:pathLst>
                <a:path w="1588" h="638" extrusionOk="0">
                  <a:moveTo>
                    <a:pt x="1587" y="638"/>
                  </a:moveTo>
                  <a:lnTo>
                    <a:pt x="0" y="638"/>
                  </a:lnTo>
                  <a:lnTo>
                    <a:pt x="0" y="0"/>
                  </a:lnTo>
                  <a:lnTo>
                    <a:pt x="1587" y="0"/>
                  </a:lnTo>
                  <a:close/>
                </a:path>
              </a:pathLst>
            </a:custGeom>
            <a:solidFill>
              <a:srgbClr val="0EDB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617;p19">
              <a:extLst>
                <a:ext uri="{FF2B5EF4-FFF2-40B4-BE49-F238E27FC236}">
                  <a16:creationId xmlns:a16="http://schemas.microsoft.com/office/drawing/2014/main" id="{F670B9FB-821F-463D-8484-43C02A0E0942}"/>
                </a:ext>
              </a:extLst>
            </p:cNvPr>
            <p:cNvSpPr/>
            <p:nvPr/>
          </p:nvSpPr>
          <p:spPr>
            <a:xfrm>
              <a:off x="6373776" y="4163433"/>
              <a:ext cx="827767" cy="25674"/>
            </a:xfrm>
            <a:custGeom>
              <a:avLst/>
              <a:gdLst/>
              <a:ahLst/>
              <a:cxnLst/>
              <a:rect l="l" t="t" r="r" b="b"/>
              <a:pathLst>
                <a:path w="5352" h="166" extrusionOk="0">
                  <a:moveTo>
                    <a:pt x="5351" y="165"/>
                  </a:moveTo>
                  <a:lnTo>
                    <a:pt x="1" y="165"/>
                  </a:lnTo>
                  <a:lnTo>
                    <a:pt x="1" y="1"/>
                  </a:lnTo>
                  <a:lnTo>
                    <a:pt x="5351" y="1"/>
                  </a:lnTo>
                  <a:close/>
                </a:path>
              </a:pathLst>
            </a:custGeom>
            <a:solidFill>
              <a:srgbClr val="81A2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618;p19">
              <a:extLst>
                <a:ext uri="{FF2B5EF4-FFF2-40B4-BE49-F238E27FC236}">
                  <a16:creationId xmlns:a16="http://schemas.microsoft.com/office/drawing/2014/main" id="{2B868557-E098-4A6C-A2B5-4711F5009FB0}"/>
                </a:ext>
              </a:extLst>
            </p:cNvPr>
            <p:cNvSpPr/>
            <p:nvPr/>
          </p:nvSpPr>
          <p:spPr>
            <a:xfrm>
              <a:off x="6373776" y="4221741"/>
              <a:ext cx="827767" cy="26293"/>
            </a:xfrm>
            <a:custGeom>
              <a:avLst/>
              <a:gdLst/>
              <a:ahLst/>
              <a:cxnLst/>
              <a:rect l="l" t="t" r="r" b="b"/>
              <a:pathLst>
                <a:path w="5352" h="170" extrusionOk="0">
                  <a:moveTo>
                    <a:pt x="5351" y="170"/>
                  </a:moveTo>
                  <a:lnTo>
                    <a:pt x="1" y="170"/>
                  </a:lnTo>
                  <a:lnTo>
                    <a:pt x="1" y="1"/>
                  </a:lnTo>
                  <a:lnTo>
                    <a:pt x="5351" y="1"/>
                  </a:lnTo>
                  <a:close/>
                </a:path>
              </a:pathLst>
            </a:custGeom>
            <a:solidFill>
              <a:srgbClr val="81A2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619;p19">
              <a:extLst>
                <a:ext uri="{FF2B5EF4-FFF2-40B4-BE49-F238E27FC236}">
                  <a16:creationId xmlns:a16="http://schemas.microsoft.com/office/drawing/2014/main" id="{FB278E05-7E7E-414D-AF65-3E0596457C87}"/>
                </a:ext>
              </a:extLst>
            </p:cNvPr>
            <p:cNvSpPr/>
            <p:nvPr/>
          </p:nvSpPr>
          <p:spPr>
            <a:xfrm>
              <a:off x="6373776" y="4280050"/>
              <a:ext cx="827767" cy="26448"/>
            </a:xfrm>
            <a:custGeom>
              <a:avLst/>
              <a:gdLst/>
              <a:ahLst/>
              <a:cxnLst/>
              <a:rect l="l" t="t" r="r" b="b"/>
              <a:pathLst>
                <a:path w="5352" h="171" extrusionOk="0">
                  <a:moveTo>
                    <a:pt x="5351" y="170"/>
                  </a:moveTo>
                  <a:lnTo>
                    <a:pt x="1" y="170"/>
                  </a:lnTo>
                  <a:lnTo>
                    <a:pt x="1" y="1"/>
                  </a:lnTo>
                  <a:lnTo>
                    <a:pt x="5351" y="1"/>
                  </a:lnTo>
                  <a:close/>
                </a:path>
              </a:pathLst>
            </a:custGeom>
            <a:solidFill>
              <a:srgbClr val="81A2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620;p19">
              <a:extLst>
                <a:ext uri="{FF2B5EF4-FFF2-40B4-BE49-F238E27FC236}">
                  <a16:creationId xmlns:a16="http://schemas.microsoft.com/office/drawing/2014/main" id="{D82AA0E9-725A-4785-8E81-391B57D86793}"/>
                </a:ext>
              </a:extLst>
            </p:cNvPr>
            <p:cNvSpPr/>
            <p:nvPr/>
          </p:nvSpPr>
          <p:spPr>
            <a:xfrm>
              <a:off x="6373776" y="4338513"/>
              <a:ext cx="827767" cy="26293"/>
            </a:xfrm>
            <a:custGeom>
              <a:avLst/>
              <a:gdLst/>
              <a:ahLst/>
              <a:cxnLst/>
              <a:rect l="l" t="t" r="r" b="b"/>
              <a:pathLst>
                <a:path w="5352" h="170" extrusionOk="0">
                  <a:moveTo>
                    <a:pt x="5351" y="169"/>
                  </a:moveTo>
                  <a:lnTo>
                    <a:pt x="1" y="169"/>
                  </a:lnTo>
                  <a:lnTo>
                    <a:pt x="1" y="0"/>
                  </a:lnTo>
                  <a:lnTo>
                    <a:pt x="5351" y="0"/>
                  </a:lnTo>
                  <a:close/>
                </a:path>
              </a:pathLst>
            </a:custGeom>
            <a:solidFill>
              <a:srgbClr val="81A2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621;p19">
              <a:extLst>
                <a:ext uri="{FF2B5EF4-FFF2-40B4-BE49-F238E27FC236}">
                  <a16:creationId xmlns:a16="http://schemas.microsoft.com/office/drawing/2014/main" id="{AFBD8FE3-BAE3-49F0-B053-9F6B3C9C2B33}"/>
                </a:ext>
              </a:extLst>
            </p:cNvPr>
            <p:cNvSpPr/>
            <p:nvPr/>
          </p:nvSpPr>
          <p:spPr>
            <a:xfrm>
              <a:off x="5151300" y="1688334"/>
              <a:ext cx="331447" cy="152964"/>
            </a:xfrm>
            <a:custGeom>
              <a:avLst/>
              <a:gdLst/>
              <a:ahLst/>
              <a:cxnLst/>
              <a:rect l="l" t="t" r="r" b="b"/>
              <a:pathLst>
                <a:path w="2143" h="989" extrusionOk="0">
                  <a:moveTo>
                    <a:pt x="2078" y="0"/>
                  </a:moveTo>
                  <a:lnTo>
                    <a:pt x="1" y="0"/>
                  </a:lnTo>
                  <a:lnTo>
                    <a:pt x="22" y="135"/>
                  </a:lnTo>
                  <a:cubicBezTo>
                    <a:pt x="87" y="612"/>
                    <a:pt x="517" y="989"/>
                    <a:pt x="981" y="989"/>
                  </a:cubicBezTo>
                  <a:lnTo>
                    <a:pt x="1340" y="989"/>
                  </a:lnTo>
                  <a:cubicBezTo>
                    <a:pt x="1804" y="989"/>
                    <a:pt x="2143" y="612"/>
                    <a:pt x="2091" y="135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622;p19">
              <a:extLst>
                <a:ext uri="{FF2B5EF4-FFF2-40B4-BE49-F238E27FC236}">
                  <a16:creationId xmlns:a16="http://schemas.microsoft.com/office/drawing/2014/main" id="{1E2C39A0-5D0E-422A-9AE4-E735F98093AA}"/>
                </a:ext>
              </a:extLst>
            </p:cNvPr>
            <p:cNvSpPr/>
            <p:nvPr/>
          </p:nvSpPr>
          <p:spPr>
            <a:xfrm>
              <a:off x="5472540" y="1688334"/>
              <a:ext cx="328044" cy="152964"/>
            </a:xfrm>
            <a:custGeom>
              <a:avLst/>
              <a:gdLst/>
              <a:ahLst/>
              <a:cxnLst/>
              <a:rect l="l" t="t" r="r" b="b"/>
              <a:pathLst>
                <a:path w="2121" h="989" extrusionOk="0">
                  <a:moveTo>
                    <a:pt x="2077" y="0"/>
                  </a:moveTo>
                  <a:lnTo>
                    <a:pt x="1" y="0"/>
                  </a:lnTo>
                  <a:lnTo>
                    <a:pt x="14" y="135"/>
                  </a:lnTo>
                  <a:cubicBezTo>
                    <a:pt x="66" y="612"/>
                    <a:pt x="482" y="989"/>
                    <a:pt x="946" y="989"/>
                  </a:cubicBezTo>
                  <a:lnTo>
                    <a:pt x="1306" y="989"/>
                  </a:lnTo>
                  <a:cubicBezTo>
                    <a:pt x="1770" y="989"/>
                    <a:pt x="2121" y="612"/>
                    <a:pt x="2086" y="13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623;p19">
              <a:extLst>
                <a:ext uri="{FF2B5EF4-FFF2-40B4-BE49-F238E27FC236}">
                  <a16:creationId xmlns:a16="http://schemas.microsoft.com/office/drawing/2014/main" id="{5931ADD3-7BB8-45F5-A87D-35A5C8E924E0}"/>
                </a:ext>
              </a:extLst>
            </p:cNvPr>
            <p:cNvSpPr/>
            <p:nvPr/>
          </p:nvSpPr>
          <p:spPr>
            <a:xfrm>
              <a:off x="5793781" y="1688334"/>
              <a:ext cx="324642" cy="152964"/>
            </a:xfrm>
            <a:custGeom>
              <a:avLst/>
              <a:gdLst/>
              <a:ahLst/>
              <a:cxnLst/>
              <a:rect l="l" t="t" r="r" b="b"/>
              <a:pathLst>
                <a:path w="2099" h="989" extrusionOk="0">
                  <a:moveTo>
                    <a:pt x="2077" y="0"/>
                  </a:moveTo>
                  <a:lnTo>
                    <a:pt x="0" y="0"/>
                  </a:lnTo>
                  <a:lnTo>
                    <a:pt x="9" y="135"/>
                  </a:lnTo>
                  <a:cubicBezTo>
                    <a:pt x="44" y="612"/>
                    <a:pt x="447" y="989"/>
                    <a:pt x="911" y="989"/>
                  </a:cubicBezTo>
                  <a:lnTo>
                    <a:pt x="1271" y="989"/>
                  </a:lnTo>
                  <a:cubicBezTo>
                    <a:pt x="1735" y="989"/>
                    <a:pt x="2099" y="612"/>
                    <a:pt x="2082" y="135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624;p19">
              <a:extLst>
                <a:ext uri="{FF2B5EF4-FFF2-40B4-BE49-F238E27FC236}">
                  <a16:creationId xmlns:a16="http://schemas.microsoft.com/office/drawing/2014/main" id="{83F138C3-3FDE-4B1B-A005-E6C6CC64B452}"/>
                </a:ext>
              </a:extLst>
            </p:cNvPr>
            <p:cNvSpPr/>
            <p:nvPr/>
          </p:nvSpPr>
          <p:spPr>
            <a:xfrm>
              <a:off x="6115021" y="1688334"/>
              <a:ext cx="321239" cy="152964"/>
            </a:xfrm>
            <a:custGeom>
              <a:avLst/>
              <a:gdLst/>
              <a:ahLst/>
              <a:cxnLst/>
              <a:rect l="l" t="t" r="r" b="b"/>
              <a:pathLst>
                <a:path w="2077" h="989" extrusionOk="0">
                  <a:moveTo>
                    <a:pt x="2077" y="0"/>
                  </a:moveTo>
                  <a:lnTo>
                    <a:pt x="0" y="0"/>
                  </a:lnTo>
                  <a:lnTo>
                    <a:pt x="5" y="135"/>
                  </a:lnTo>
                  <a:cubicBezTo>
                    <a:pt x="22" y="612"/>
                    <a:pt x="412" y="989"/>
                    <a:pt x="876" y="989"/>
                  </a:cubicBezTo>
                  <a:lnTo>
                    <a:pt x="1236" y="989"/>
                  </a:lnTo>
                  <a:cubicBezTo>
                    <a:pt x="1700" y="989"/>
                    <a:pt x="2077" y="612"/>
                    <a:pt x="2077" y="13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625;p19">
              <a:extLst>
                <a:ext uri="{FF2B5EF4-FFF2-40B4-BE49-F238E27FC236}">
                  <a16:creationId xmlns:a16="http://schemas.microsoft.com/office/drawing/2014/main" id="{15486EC8-60F7-45A8-B1C3-FE90C50D9342}"/>
                </a:ext>
              </a:extLst>
            </p:cNvPr>
            <p:cNvSpPr/>
            <p:nvPr/>
          </p:nvSpPr>
          <p:spPr>
            <a:xfrm>
              <a:off x="6436106" y="1688334"/>
              <a:ext cx="321394" cy="152964"/>
            </a:xfrm>
            <a:custGeom>
              <a:avLst/>
              <a:gdLst/>
              <a:ahLst/>
              <a:cxnLst/>
              <a:rect l="l" t="t" r="r" b="b"/>
              <a:pathLst>
                <a:path w="2078" h="989" extrusionOk="0">
                  <a:moveTo>
                    <a:pt x="2078" y="0"/>
                  </a:moveTo>
                  <a:lnTo>
                    <a:pt x="1" y="0"/>
                  </a:lnTo>
                  <a:lnTo>
                    <a:pt x="1" y="135"/>
                  </a:lnTo>
                  <a:cubicBezTo>
                    <a:pt x="1" y="612"/>
                    <a:pt x="378" y="989"/>
                    <a:pt x="842" y="989"/>
                  </a:cubicBezTo>
                  <a:lnTo>
                    <a:pt x="1198" y="989"/>
                  </a:lnTo>
                  <a:cubicBezTo>
                    <a:pt x="1666" y="989"/>
                    <a:pt x="2056" y="612"/>
                    <a:pt x="2073" y="135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626;p19">
              <a:extLst>
                <a:ext uri="{FF2B5EF4-FFF2-40B4-BE49-F238E27FC236}">
                  <a16:creationId xmlns:a16="http://schemas.microsoft.com/office/drawing/2014/main" id="{ED30DDF8-0B6D-4A83-8807-E4FE06876F08}"/>
                </a:ext>
              </a:extLst>
            </p:cNvPr>
            <p:cNvSpPr/>
            <p:nvPr/>
          </p:nvSpPr>
          <p:spPr>
            <a:xfrm>
              <a:off x="6754099" y="1688334"/>
              <a:ext cx="324642" cy="152964"/>
            </a:xfrm>
            <a:custGeom>
              <a:avLst/>
              <a:gdLst/>
              <a:ahLst/>
              <a:cxnLst/>
              <a:rect l="l" t="t" r="r" b="b"/>
              <a:pathLst>
                <a:path w="2099" h="989" extrusionOk="0">
                  <a:moveTo>
                    <a:pt x="2099" y="0"/>
                  </a:moveTo>
                  <a:lnTo>
                    <a:pt x="22" y="0"/>
                  </a:lnTo>
                  <a:lnTo>
                    <a:pt x="17" y="135"/>
                  </a:lnTo>
                  <a:cubicBezTo>
                    <a:pt x="0" y="612"/>
                    <a:pt x="364" y="989"/>
                    <a:pt x="828" y="989"/>
                  </a:cubicBezTo>
                  <a:lnTo>
                    <a:pt x="1184" y="989"/>
                  </a:lnTo>
                  <a:cubicBezTo>
                    <a:pt x="1652" y="989"/>
                    <a:pt x="2055" y="612"/>
                    <a:pt x="2090" y="13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627;p19">
              <a:extLst>
                <a:ext uri="{FF2B5EF4-FFF2-40B4-BE49-F238E27FC236}">
                  <a16:creationId xmlns:a16="http://schemas.microsoft.com/office/drawing/2014/main" id="{E6E52D41-0422-47B3-9F17-126FF970514B}"/>
                </a:ext>
              </a:extLst>
            </p:cNvPr>
            <p:cNvSpPr/>
            <p:nvPr/>
          </p:nvSpPr>
          <p:spPr>
            <a:xfrm>
              <a:off x="7071936" y="1688334"/>
              <a:ext cx="328044" cy="152964"/>
            </a:xfrm>
            <a:custGeom>
              <a:avLst/>
              <a:gdLst/>
              <a:ahLst/>
              <a:cxnLst/>
              <a:rect l="l" t="t" r="r" b="b"/>
              <a:pathLst>
                <a:path w="2121" h="989" extrusionOk="0">
                  <a:moveTo>
                    <a:pt x="2120" y="0"/>
                  </a:moveTo>
                  <a:lnTo>
                    <a:pt x="44" y="0"/>
                  </a:lnTo>
                  <a:lnTo>
                    <a:pt x="35" y="135"/>
                  </a:lnTo>
                  <a:cubicBezTo>
                    <a:pt x="0" y="612"/>
                    <a:pt x="351" y="989"/>
                    <a:pt x="815" y="989"/>
                  </a:cubicBezTo>
                  <a:lnTo>
                    <a:pt x="1171" y="989"/>
                  </a:lnTo>
                  <a:cubicBezTo>
                    <a:pt x="1639" y="989"/>
                    <a:pt x="2055" y="612"/>
                    <a:pt x="2103" y="135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628;p19">
              <a:extLst>
                <a:ext uri="{FF2B5EF4-FFF2-40B4-BE49-F238E27FC236}">
                  <a16:creationId xmlns:a16="http://schemas.microsoft.com/office/drawing/2014/main" id="{89BC1147-EB43-41A7-A265-788A7C723742}"/>
                </a:ext>
              </a:extLst>
            </p:cNvPr>
            <p:cNvSpPr/>
            <p:nvPr/>
          </p:nvSpPr>
          <p:spPr>
            <a:xfrm>
              <a:off x="7389774" y="1688334"/>
              <a:ext cx="331447" cy="152964"/>
            </a:xfrm>
            <a:custGeom>
              <a:avLst/>
              <a:gdLst/>
              <a:ahLst/>
              <a:cxnLst/>
              <a:rect l="l" t="t" r="r" b="b"/>
              <a:pathLst>
                <a:path w="2143" h="989" extrusionOk="0">
                  <a:moveTo>
                    <a:pt x="2142" y="0"/>
                  </a:moveTo>
                  <a:lnTo>
                    <a:pt x="65" y="0"/>
                  </a:lnTo>
                  <a:lnTo>
                    <a:pt x="48" y="135"/>
                  </a:lnTo>
                  <a:cubicBezTo>
                    <a:pt x="0" y="612"/>
                    <a:pt x="339" y="989"/>
                    <a:pt x="803" y="989"/>
                  </a:cubicBezTo>
                  <a:lnTo>
                    <a:pt x="1158" y="989"/>
                  </a:lnTo>
                  <a:cubicBezTo>
                    <a:pt x="1626" y="989"/>
                    <a:pt x="2056" y="612"/>
                    <a:pt x="2121" y="13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629;p19">
              <a:extLst>
                <a:ext uri="{FF2B5EF4-FFF2-40B4-BE49-F238E27FC236}">
                  <a16:creationId xmlns:a16="http://schemas.microsoft.com/office/drawing/2014/main" id="{32608599-3C01-4277-9B13-BF41D03309C7}"/>
                </a:ext>
              </a:extLst>
            </p:cNvPr>
            <p:cNvSpPr/>
            <p:nvPr/>
          </p:nvSpPr>
          <p:spPr>
            <a:xfrm>
              <a:off x="5151300" y="1228361"/>
              <a:ext cx="574890" cy="460128"/>
            </a:xfrm>
            <a:custGeom>
              <a:avLst/>
              <a:gdLst/>
              <a:ahLst/>
              <a:cxnLst/>
              <a:rect l="l" t="t" r="r" b="b"/>
              <a:pathLst>
                <a:path w="3717" h="2975" extrusionOk="0">
                  <a:moveTo>
                    <a:pt x="3716" y="0"/>
                  </a:moveTo>
                  <a:lnTo>
                    <a:pt x="2190" y="0"/>
                  </a:lnTo>
                  <a:lnTo>
                    <a:pt x="1" y="2974"/>
                  </a:lnTo>
                  <a:lnTo>
                    <a:pt x="2078" y="2974"/>
                  </a:lnTo>
                  <a:close/>
                </a:path>
              </a:pathLst>
            </a:custGeom>
            <a:solidFill>
              <a:srgbClr val="940A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630;p19">
              <a:extLst>
                <a:ext uri="{FF2B5EF4-FFF2-40B4-BE49-F238E27FC236}">
                  <a16:creationId xmlns:a16="http://schemas.microsoft.com/office/drawing/2014/main" id="{82F9F11F-C36B-4F79-89D8-2666CADBB99E}"/>
                </a:ext>
              </a:extLst>
            </p:cNvPr>
            <p:cNvSpPr/>
            <p:nvPr/>
          </p:nvSpPr>
          <p:spPr>
            <a:xfrm>
              <a:off x="5472540" y="1228361"/>
              <a:ext cx="490288" cy="460128"/>
            </a:xfrm>
            <a:custGeom>
              <a:avLst/>
              <a:gdLst/>
              <a:ahLst/>
              <a:cxnLst/>
              <a:rect l="l" t="t" r="r" b="b"/>
              <a:pathLst>
                <a:path w="3170" h="2975" extrusionOk="0">
                  <a:moveTo>
                    <a:pt x="3170" y="0"/>
                  </a:moveTo>
                  <a:lnTo>
                    <a:pt x="1639" y="0"/>
                  </a:lnTo>
                  <a:lnTo>
                    <a:pt x="1" y="2974"/>
                  </a:lnTo>
                  <a:lnTo>
                    <a:pt x="2077" y="2974"/>
                  </a:lnTo>
                  <a:close/>
                </a:path>
              </a:pathLst>
            </a:custGeom>
            <a:solidFill>
              <a:srgbClr val="3438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631;p19">
              <a:extLst>
                <a:ext uri="{FF2B5EF4-FFF2-40B4-BE49-F238E27FC236}">
                  <a16:creationId xmlns:a16="http://schemas.microsoft.com/office/drawing/2014/main" id="{0C1DDD6E-F987-4935-8F53-BACC840AB36D}"/>
                </a:ext>
              </a:extLst>
            </p:cNvPr>
            <p:cNvSpPr/>
            <p:nvPr/>
          </p:nvSpPr>
          <p:spPr>
            <a:xfrm>
              <a:off x="5793781" y="1228361"/>
              <a:ext cx="405841" cy="460128"/>
            </a:xfrm>
            <a:custGeom>
              <a:avLst/>
              <a:gdLst/>
              <a:ahLst/>
              <a:cxnLst/>
              <a:rect l="l" t="t" r="r" b="b"/>
              <a:pathLst>
                <a:path w="2624" h="2975" extrusionOk="0">
                  <a:moveTo>
                    <a:pt x="2623" y="0"/>
                  </a:moveTo>
                  <a:lnTo>
                    <a:pt x="1093" y="0"/>
                  </a:lnTo>
                  <a:lnTo>
                    <a:pt x="0" y="2974"/>
                  </a:lnTo>
                  <a:lnTo>
                    <a:pt x="2077" y="2974"/>
                  </a:lnTo>
                  <a:close/>
                </a:path>
              </a:pathLst>
            </a:custGeom>
            <a:solidFill>
              <a:srgbClr val="940A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632;p19">
              <a:extLst>
                <a:ext uri="{FF2B5EF4-FFF2-40B4-BE49-F238E27FC236}">
                  <a16:creationId xmlns:a16="http://schemas.microsoft.com/office/drawing/2014/main" id="{70DA50AE-3A27-4519-AA0B-99585A2FC5A7}"/>
                </a:ext>
              </a:extLst>
            </p:cNvPr>
            <p:cNvSpPr/>
            <p:nvPr/>
          </p:nvSpPr>
          <p:spPr>
            <a:xfrm>
              <a:off x="6115021" y="1228361"/>
              <a:ext cx="321239" cy="460128"/>
            </a:xfrm>
            <a:custGeom>
              <a:avLst/>
              <a:gdLst/>
              <a:ahLst/>
              <a:cxnLst/>
              <a:rect l="l" t="t" r="r" b="b"/>
              <a:pathLst>
                <a:path w="2077" h="2975" extrusionOk="0">
                  <a:moveTo>
                    <a:pt x="2077" y="0"/>
                  </a:moveTo>
                  <a:lnTo>
                    <a:pt x="546" y="0"/>
                  </a:lnTo>
                  <a:lnTo>
                    <a:pt x="0" y="2974"/>
                  </a:lnTo>
                  <a:lnTo>
                    <a:pt x="2077" y="2974"/>
                  </a:lnTo>
                  <a:close/>
                </a:path>
              </a:pathLst>
            </a:custGeom>
            <a:solidFill>
              <a:srgbClr val="3438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633;p19">
              <a:extLst>
                <a:ext uri="{FF2B5EF4-FFF2-40B4-BE49-F238E27FC236}">
                  <a16:creationId xmlns:a16="http://schemas.microsoft.com/office/drawing/2014/main" id="{15532748-4798-4519-826F-969C5A104EC7}"/>
                </a:ext>
              </a:extLst>
            </p:cNvPr>
            <p:cNvSpPr/>
            <p:nvPr/>
          </p:nvSpPr>
          <p:spPr>
            <a:xfrm>
              <a:off x="6436106" y="1228361"/>
              <a:ext cx="321394" cy="460128"/>
            </a:xfrm>
            <a:custGeom>
              <a:avLst/>
              <a:gdLst/>
              <a:ahLst/>
              <a:cxnLst/>
              <a:rect l="l" t="t" r="r" b="b"/>
              <a:pathLst>
                <a:path w="2078" h="2975" extrusionOk="0">
                  <a:moveTo>
                    <a:pt x="1532" y="0"/>
                  </a:moveTo>
                  <a:lnTo>
                    <a:pt x="1" y="0"/>
                  </a:lnTo>
                  <a:lnTo>
                    <a:pt x="1" y="2974"/>
                  </a:lnTo>
                  <a:lnTo>
                    <a:pt x="2078" y="2974"/>
                  </a:lnTo>
                  <a:close/>
                </a:path>
              </a:pathLst>
            </a:custGeom>
            <a:solidFill>
              <a:srgbClr val="940A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634;p19">
              <a:extLst>
                <a:ext uri="{FF2B5EF4-FFF2-40B4-BE49-F238E27FC236}">
                  <a16:creationId xmlns:a16="http://schemas.microsoft.com/office/drawing/2014/main" id="{EC0583B0-E665-48AB-B117-09C9F1FA5466}"/>
                </a:ext>
              </a:extLst>
            </p:cNvPr>
            <p:cNvSpPr/>
            <p:nvPr/>
          </p:nvSpPr>
          <p:spPr>
            <a:xfrm>
              <a:off x="6672899" y="1228361"/>
              <a:ext cx="405841" cy="460128"/>
            </a:xfrm>
            <a:custGeom>
              <a:avLst/>
              <a:gdLst/>
              <a:ahLst/>
              <a:cxnLst/>
              <a:rect l="l" t="t" r="r" b="b"/>
              <a:pathLst>
                <a:path w="2624" h="2975" extrusionOk="0">
                  <a:moveTo>
                    <a:pt x="1527" y="0"/>
                  </a:moveTo>
                  <a:lnTo>
                    <a:pt x="1" y="0"/>
                  </a:lnTo>
                  <a:lnTo>
                    <a:pt x="547" y="2974"/>
                  </a:lnTo>
                  <a:lnTo>
                    <a:pt x="2624" y="2974"/>
                  </a:lnTo>
                  <a:close/>
                </a:path>
              </a:pathLst>
            </a:custGeom>
            <a:solidFill>
              <a:srgbClr val="3438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635;p19">
              <a:extLst>
                <a:ext uri="{FF2B5EF4-FFF2-40B4-BE49-F238E27FC236}">
                  <a16:creationId xmlns:a16="http://schemas.microsoft.com/office/drawing/2014/main" id="{8671D3C1-0DD1-407A-A2E6-B3A489F2467E}"/>
                </a:ext>
              </a:extLst>
            </p:cNvPr>
            <p:cNvSpPr/>
            <p:nvPr/>
          </p:nvSpPr>
          <p:spPr>
            <a:xfrm>
              <a:off x="6908919" y="1228361"/>
              <a:ext cx="491061" cy="460128"/>
            </a:xfrm>
            <a:custGeom>
              <a:avLst/>
              <a:gdLst/>
              <a:ahLst/>
              <a:cxnLst/>
              <a:rect l="l" t="t" r="r" b="b"/>
              <a:pathLst>
                <a:path w="3175" h="2975" extrusionOk="0">
                  <a:moveTo>
                    <a:pt x="1531" y="0"/>
                  </a:moveTo>
                  <a:lnTo>
                    <a:pt x="1" y="0"/>
                  </a:lnTo>
                  <a:lnTo>
                    <a:pt x="1098" y="2974"/>
                  </a:lnTo>
                  <a:lnTo>
                    <a:pt x="3174" y="2974"/>
                  </a:lnTo>
                  <a:close/>
                </a:path>
              </a:pathLst>
            </a:custGeom>
            <a:solidFill>
              <a:srgbClr val="940A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636;p19">
              <a:extLst>
                <a:ext uri="{FF2B5EF4-FFF2-40B4-BE49-F238E27FC236}">
                  <a16:creationId xmlns:a16="http://schemas.microsoft.com/office/drawing/2014/main" id="{2172B002-C489-4D79-BA51-98B7FD677445}"/>
                </a:ext>
              </a:extLst>
            </p:cNvPr>
            <p:cNvSpPr/>
            <p:nvPr/>
          </p:nvSpPr>
          <p:spPr>
            <a:xfrm>
              <a:off x="7145712" y="1228361"/>
              <a:ext cx="575508" cy="460128"/>
            </a:xfrm>
            <a:custGeom>
              <a:avLst/>
              <a:gdLst/>
              <a:ahLst/>
              <a:cxnLst/>
              <a:rect l="l" t="t" r="r" b="b"/>
              <a:pathLst>
                <a:path w="3721" h="2975" extrusionOk="0">
                  <a:moveTo>
                    <a:pt x="1531" y="0"/>
                  </a:moveTo>
                  <a:lnTo>
                    <a:pt x="0" y="0"/>
                  </a:lnTo>
                  <a:lnTo>
                    <a:pt x="1643" y="2974"/>
                  </a:lnTo>
                  <a:lnTo>
                    <a:pt x="3720" y="2974"/>
                  </a:lnTo>
                  <a:close/>
                </a:path>
              </a:pathLst>
            </a:custGeom>
            <a:solidFill>
              <a:srgbClr val="3438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637;p19">
              <a:extLst>
                <a:ext uri="{FF2B5EF4-FFF2-40B4-BE49-F238E27FC236}">
                  <a16:creationId xmlns:a16="http://schemas.microsoft.com/office/drawing/2014/main" id="{3535185A-BB30-4D77-BAF9-B0B505EFE619}"/>
                </a:ext>
              </a:extLst>
            </p:cNvPr>
            <p:cNvSpPr/>
            <p:nvPr/>
          </p:nvSpPr>
          <p:spPr>
            <a:xfrm>
              <a:off x="7945642" y="2616477"/>
              <a:ext cx="430742" cy="857772"/>
            </a:xfrm>
            <a:custGeom>
              <a:avLst/>
              <a:gdLst/>
              <a:ahLst/>
              <a:cxnLst/>
              <a:rect l="l" t="t" r="r" b="b"/>
              <a:pathLst>
                <a:path w="2785" h="5546" extrusionOk="0">
                  <a:moveTo>
                    <a:pt x="1588" y="5181"/>
                  </a:moveTo>
                  <a:cubicBezTo>
                    <a:pt x="1358" y="5056"/>
                    <a:pt x="1141" y="4847"/>
                    <a:pt x="955" y="4609"/>
                  </a:cubicBezTo>
                  <a:cubicBezTo>
                    <a:pt x="911" y="4557"/>
                    <a:pt x="872" y="4501"/>
                    <a:pt x="833" y="4444"/>
                  </a:cubicBezTo>
                  <a:cubicBezTo>
                    <a:pt x="547" y="4037"/>
                    <a:pt x="335" y="3564"/>
                    <a:pt x="231" y="3217"/>
                  </a:cubicBezTo>
                  <a:cubicBezTo>
                    <a:pt x="92" y="2749"/>
                    <a:pt x="31" y="1539"/>
                    <a:pt x="9" y="997"/>
                  </a:cubicBezTo>
                  <a:cubicBezTo>
                    <a:pt x="1" y="833"/>
                    <a:pt x="1" y="728"/>
                    <a:pt x="1" y="728"/>
                  </a:cubicBezTo>
                  <a:lnTo>
                    <a:pt x="668" y="399"/>
                  </a:lnTo>
                  <a:lnTo>
                    <a:pt x="1475" y="0"/>
                  </a:lnTo>
                  <a:cubicBezTo>
                    <a:pt x="1475" y="0"/>
                    <a:pt x="1544" y="156"/>
                    <a:pt x="1648" y="403"/>
                  </a:cubicBezTo>
                  <a:cubicBezTo>
                    <a:pt x="1674" y="455"/>
                    <a:pt x="1696" y="516"/>
                    <a:pt x="1722" y="577"/>
                  </a:cubicBezTo>
                  <a:cubicBezTo>
                    <a:pt x="1731" y="590"/>
                    <a:pt x="1735" y="607"/>
                    <a:pt x="1744" y="624"/>
                  </a:cubicBezTo>
                  <a:cubicBezTo>
                    <a:pt x="1809" y="780"/>
                    <a:pt x="1882" y="963"/>
                    <a:pt x="1956" y="1158"/>
                  </a:cubicBezTo>
                  <a:cubicBezTo>
                    <a:pt x="2277" y="1973"/>
                    <a:pt x="2645" y="3048"/>
                    <a:pt x="2693" y="3737"/>
                  </a:cubicBezTo>
                  <a:cubicBezTo>
                    <a:pt x="2784" y="4977"/>
                    <a:pt x="2242" y="5545"/>
                    <a:pt x="1588" y="5181"/>
                  </a:cubicBezTo>
                  <a:close/>
                </a:path>
              </a:pathLst>
            </a:custGeom>
            <a:solidFill>
              <a:srgbClr val="DB9C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638;p19">
              <a:extLst>
                <a:ext uri="{FF2B5EF4-FFF2-40B4-BE49-F238E27FC236}">
                  <a16:creationId xmlns:a16="http://schemas.microsoft.com/office/drawing/2014/main" id="{BD7C47E3-ED8C-48EA-A6B0-A02CF1597E71}"/>
                </a:ext>
              </a:extLst>
            </p:cNvPr>
            <p:cNvSpPr/>
            <p:nvPr/>
          </p:nvSpPr>
          <p:spPr>
            <a:xfrm>
              <a:off x="7945642" y="2678033"/>
              <a:ext cx="128991" cy="625929"/>
            </a:xfrm>
            <a:custGeom>
              <a:avLst/>
              <a:gdLst/>
              <a:ahLst/>
              <a:cxnLst/>
              <a:rect l="l" t="t" r="r" b="b"/>
              <a:pathLst>
                <a:path w="834" h="4047" extrusionOk="0">
                  <a:moveTo>
                    <a:pt x="833" y="4046"/>
                  </a:moveTo>
                  <a:cubicBezTo>
                    <a:pt x="547" y="3639"/>
                    <a:pt x="335" y="3166"/>
                    <a:pt x="231" y="2819"/>
                  </a:cubicBezTo>
                  <a:cubicBezTo>
                    <a:pt x="92" y="2351"/>
                    <a:pt x="31" y="1141"/>
                    <a:pt x="9" y="599"/>
                  </a:cubicBezTo>
                  <a:cubicBezTo>
                    <a:pt x="1" y="435"/>
                    <a:pt x="1" y="330"/>
                    <a:pt x="1" y="330"/>
                  </a:cubicBezTo>
                  <a:lnTo>
                    <a:pt x="668" y="1"/>
                  </a:lnTo>
                  <a:cubicBezTo>
                    <a:pt x="703" y="738"/>
                    <a:pt x="738" y="1557"/>
                    <a:pt x="738" y="1748"/>
                  </a:cubicBezTo>
                  <a:cubicBezTo>
                    <a:pt x="738" y="1956"/>
                    <a:pt x="794" y="3205"/>
                    <a:pt x="833" y="4046"/>
                  </a:cubicBezTo>
                  <a:close/>
                </a:path>
              </a:pathLst>
            </a:custGeom>
            <a:solidFill>
              <a:srgbClr val="DB9C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639;p19">
              <a:extLst>
                <a:ext uri="{FF2B5EF4-FFF2-40B4-BE49-F238E27FC236}">
                  <a16:creationId xmlns:a16="http://schemas.microsoft.com/office/drawing/2014/main" id="{36920C27-0A6F-4894-B57B-DBEB2189D592}"/>
                </a:ext>
              </a:extLst>
            </p:cNvPr>
            <p:cNvSpPr/>
            <p:nvPr/>
          </p:nvSpPr>
          <p:spPr>
            <a:xfrm>
              <a:off x="8086542" y="2705564"/>
              <a:ext cx="289842" cy="768685"/>
            </a:xfrm>
            <a:custGeom>
              <a:avLst/>
              <a:gdLst/>
              <a:ahLst/>
              <a:cxnLst/>
              <a:rect l="l" t="t" r="r" b="b"/>
              <a:pathLst>
                <a:path w="1874" h="4970" extrusionOk="0">
                  <a:moveTo>
                    <a:pt x="677" y="4605"/>
                  </a:moveTo>
                  <a:cubicBezTo>
                    <a:pt x="447" y="4480"/>
                    <a:pt x="230" y="4271"/>
                    <a:pt x="44" y="4033"/>
                  </a:cubicBezTo>
                  <a:cubicBezTo>
                    <a:pt x="13" y="3786"/>
                    <a:pt x="0" y="3474"/>
                    <a:pt x="18" y="3079"/>
                  </a:cubicBezTo>
                  <a:cubicBezTo>
                    <a:pt x="65" y="2112"/>
                    <a:pt x="494" y="833"/>
                    <a:pt x="811" y="1"/>
                  </a:cubicBezTo>
                  <a:cubicBezTo>
                    <a:pt x="820" y="14"/>
                    <a:pt x="824" y="31"/>
                    <a:pt x="833" y="48"/>
                  </a:cubicBezTo>
                  <a:cubicBezTo>
                    <a:pt x="1171" y="868"/>
                    <a:pt x="1721" y="2307"/>
                    <a:pt x="1782" y="3161"/>
                  </a:cubicBezTo>
                  <a:cubicBezTo>
                    <a:pt x="1873" y="4401"/>
                    <a:pt x="1331" y="4969"/>
                    <a:pt x="677" y="4605"/>
                  </a:cubicBezTo>
                  <a:close/>
                </a:path>
              </a:pathLst>
            </a:custGeom>
            <a:solidFill>
              <a:srgbClr val="DB9C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640;p19">
              <a:extLst>
                <a:ext uri="{FF2B5EF4-FFF2-40B4-BE49-F238E27FC236}">
                  <a16:creationId xmlns:a16="http://schemas.microsoft.com/office/drawing/2014/main" id="{F3BB85F1-C4E5-45D6-8161-60E1A17C6AE2}"/>
                </a:ext>
              </a:extLst>
            </p:cNvPr>
            <p:cNvSpPr/>
            <p:nvPr/>
          </p:nvSpPr>
          <p:spPr>
            <a:xfrm>
              <a:off x="7969770" y="2678807"/>
              <a:ext cx="278552" cy="169049"/>
            </a:xfrm>
            <a:custGeom>
              <a:avLst/>
              <a:gdLst/>
              <a:ahLst/>
              <a:cxnLst/>
              <a:rect l="l" t="t" r="r" b="b"/>
              <a:pathLst>
                <a:path w="1801" h="1093" extrusionOk="0">
                  <a:moveTo>
                    <a:pt x="1800" y="755"/>
                  </a:moveTo>
                  <a:cubicBezTo>
                    <a:pt x="1111" y="937"/>
                    <a:pt x="361" y="1045"/>
                    <a:pt x="14" y="1093"/>
                  </a:cubicBezTo>
                  <a:cubicBezTo>
                    <a:pt x="5" y="876"/>
                    <a:pt x="1" y="737"/>
                    <a:pt x="1" y="737"/>
                  </a:cubicBezTo>
                  <a:lnTo>
                    <a:pt x="1492" y="0"/>
                  </a:lnTo>
                  <a:cubicBezTo>
                    <a:pt x="1518" y="52"/>
                    <a:pt x="1540" y="113"/>
                    <a:pt x="1566" y="174"/>
                  </a:cubicBezTo>
                  <a:cubicBezTo>
                    <a:pt x="1575" y="187"/>
                    <a:pt x="1579" y="204"/>
                    <a:pt x="1588" y="221"/>
                  </a:cubicBezTo>
                  <a:cubicBezTo>
                    <a:pt x="1653" y="377"/>
                    <a:pt x="1726" y="560"/>
                    <a:pt x="1800" y="755"/>
                  </a:cubicBezTo>
                  <a:close/>
                </a:path>
              </a:pathLst>
            </a:custGeom>
            <a:solidFill>
              <a:srgbClr val="DB9C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641;p19">
              <a:extLst>
                <a:ext uri="{FF2B5EF4-FFF2-40B4-BE49-F238E27FC236}">
                  <a16:creationId xmlns:a16="http://schemas.microsoft.com/office/drawing/2014/main" id="{1101A83C-76A2-4BCF-881C-604D809F1BFA}"/>
                </a:ext>
              </a:extLst>
            </p:cNvPr>
            <p:cNvSpPr/>
            <p:nvPr/>
          </p:nvSpPr>
          <p:spPr>
            <a:xfrm>
              <a:off x="7955076" y="2131603"/>
              <a:ext cx="296493" cy="692126"/>
            </a:xfrm>
            <a:custGeom>
              <a:avLst/>
              <a:gdLst/>
              <a:ahLst/>
              <a:cxnLst/>
              <a:rect l="l" t="t" r="r" b="b"/>
              <a:pathLst>
                <a:path w="1917" h="4475" extrusionOk="0">
                  <a:moveTo>
                    <a:pt x="1717" y="3889"/>
                  </a:moveTo>
                  <a:cubicBezTo>
                    <a:pt x="1496" y="3994"/>
                    <a:pt x="1132" y="4158"/>
                    <a:pt x="720" y="4293"/>
                  </a:cubicBezTo>
                  <a:cubicBezTo>
                    <a:pt x="703" y="4301"/>
                    <a:pt x="685" y="4306"/>
                    <a:pt x="668" y="4310"/>
                  </a:cubicBezTo>
                  <a:cubicBezTo>
                    <a:pt x="464" y="4375"/>
                    <a:pt x="252" y="4431"/>
                    <a:pt x="35" y="4475"/>
                  </a:cubicBezTo>
                  <a:cubicBezTo>
                    <a:pt x="35" y="4475"/>
                    <a:pt x="0" y="3178"/>
                    <a:pt x="48" y="1960"/>
                  </a:cubicBezTo>
                  <a:cubicBezTo>
                    <a:pt x="48" y="1934"/>
                    <a:pt x="48" y="1908"/>
                    <a:pt x="48" y="1882"/>
                  </a:cubicBezTo>
                  <a:cubicBezTo>
                    <a:pt x="78" y="1132"/>
                    <a:pt x="139" y="425"/>
                    <a:pt x="256" y="83"/>
                  </a:cubicBezTo>
                  <a:cubicBezTo>
                    <a:pt x="261" y="74"/>
                    <a:pt x="265" y="65"/>
                    <a:pt x="269" y="52"/>
                  </a:cubicBezTo>
                  <a:cubicBezTo>
                    <a:pt x="269" y="48"/>
                    <a:pt x="274" y="44"/>
                    <a:pt x="274" y="35"/>
                  </a:cubicBezTo>
                  <a:cubicBezTo>
                    <a:pt x="278" y="31"/>
                    <a:pt x="278" y="26"/>
                    <a:pt x="282" y="22"/>
                  </a:cubicBezTo>
                  <a:cubicBezTo>
                    <a:pt x="282" y="13"/>
                    <a:pt x="287" y="9"/>
                    <a:pt x="291" y="0"/>
                  </a:cubicBezTo>
                  <a:cubicBezTo>
                    <a:pt x="291" y="0"/>
                    <a:pt x="1340" y="581"/>
                    <a:pt x="1891" y="3525"/>
                  </a:cubicBezTo>
                  <a:cubicBezTo>
                    <a:pt x="1917" y="3673"/>
                    <a:pt x="1852" y="3824"/>
                    <a:pt x="1717" y="3889"/>
                  </a:cubicBezTo>
                  <a:close/>
                </a:path>
              </a:pathLst>
            </a:custGeom>
            <a:solidFill>
              <a:srgbClr val="FBB0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642;p19">
              <a:extLst>
                <a:ext uri="{FF2B5EF4-FFF2-40B4-BE49-F238E27FC236}">
                  <a16:creationId xmlns:a16="http://schemas.microsoft.com/office/drawing/2014/main" id="{A5F8A971-BD21-4D1B-A4E5-23AE4B03A83C}"/>
                </a:ext>
              </a:extLst>
            </p:cNvPr>
            <p:cNvSpPr/>
            <p:nvPr/>
          </p:nvSpPr>
          <p:spPr>
            <a:xfrm>
              <a:off x="7955076" y="2131603"/>
              <a:ext cx="103471" cy="692126"/>
            </a:xfrm>
            <a:custGeom>
              <a:avLst/>
              <a:gdLst/>
              <a:ahLst/>
              <a:cxnLst/>
              <a:rect l="l" t="t" r="r" b="b"/>
              <a:pathLst>
                <a:path w="669" h="4475" extrusionOk="0">
                  <a:moveTo>
                    <a:pt x="668" y="4310"/>
                  </a:moveTo>
                  <a:cubicBezTo>
                    <a:pt x="464" y="4375"/>
                    <a:pt x="252" y="4431"/>
                    <a:pt x="35" y="4475"/>
                  </a:cubicBezTo>
                  <a:cubicBezTo>
                    <a:pt x="35" y="4475"/>
                    <a:pt x="0" y="3178"/>
                    <a:pt x="48" y="1960"/>
                  </a:cubicBezTo>
                  <a:cubicBezTo>
                    <a:pt x="48" y="1934"/>
                    <a:pt x="48" y="1908"/>
                    <a:pt x="48" y="1882"/>
                  </a:cubicBezTo>
                  <a:cubicBezTo>
                    <a:pt x="87" y="1110"/>
                    <a:pt x="148" y="412"/>
                    <a:pt x="256" y="83"/>
                  </a:cubicBezTo>
                  <a:cubicBezTo>
                    <a:pt x="261" y="74"/>
                    <a:pt x="265" y="65"/>
                    <a:pt x="269" y="52"/>
                  </a:cubicBezTo>
                  <a:cubicBezTo>
                    <a:pt x="269" y="48"/>
                    <a:pt x="274" y="44"/>
                    <a:pt x="274" y="35"/>
                  </a:cubicBezTo>
                  <a:cubicBezTo>
                    <a:pt x="278" y="31"/>
                    <a:pt x="278" y="26"/>
                    <a:pt x="282" y="22"/>
                  </a:cubicBezTo>
                  <a:cubicBezTo>
                    <a:pt x="282" y="13"/>
                    <a:pt x="287" y="9"/>
                    <a:pt x="291" y="0"/>
                  </a:cubicBezTo>
                  <a:cubicBezTo>
                    <a:pt x="291" y="0"/>
                    <a:pt x="495" y="1852"/>
                    <a:pt x="538" y="2389"/>
                  </a:cubicBezTo>
                  <a:cubicBezTo>
                    <a:pt x="555" y="2589"/>
                    <a:pt x="625" y="3599"/>
                    <a:pt x="668" y="4310"/>
                  </a:cubicBezTo>
                  <a:close/>
                </a:path>
              </a:pathLst>
            </a:custGeom>
            <a:solidFill>
              <a:srgbClr val="FBB0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643;p19">
              <a:extLst>
                <a:ext uri="{FF2B5EF4-FFF2-40B4-BE49-F238E27FC236}">
                  <a16:creationId xmlns:a16="http://schemas.microsoft.com/office/drawing/2014/main" id="{4A8BD4B4-B40E-463D-A01E-CD06D6787FF6}"/>
                </a:ext>
              </a:extLst>
            </p:cNvPr>
            <p:cNvSpPr/>
            <p:nvPr/>
          </p:nvSpPr>
          <p:spPr>
            <a:xfrm>
              <a:off x="8114691" y="2535896"/>
              <a:ext cx="403830" cy="958459"/>
            </a:xfrm>
            <a:custGeom>
              <a:avLst/>
              <a:gdLst/>
              <a:ahLst/>
              <a:cxnLst/>
              <a:rect l="l" t="t" r="r" b="b"/>
              <a:pathLst>
                <a:path w="2611" h="6197" extrusionOk="0">
                  <a:moveTo>
                    <a:pt x="2610" y="521"/>
                  </a:moveTo>
                  <a:cubicBezTo>
                    <a:pt x="2610" y="521"/>
                    <a:pt x="2606" y="781"/>
                    <a:pt x="2593" y="1163"/>
                  </a:cubicBezTo>
                  <a:cubicBezTo>
                    <a:pt x="2563" y="1987"/>
                    <a:pt x="2480" y="3387"/>
                    <a:pt x="2294" y="4068"/>
                  </a:cubicBezTo>
                  <a:cubicBezTo>
                    <a:pt x="1934" y="5394"/>
                    <a:pt x="1240" y="6197"/>
                    <a:pt x="620" y="5763"/>
                  </a:cubicBezTo>
                  <a:cubicBezTo>
                    <a:pt x="0" y="5329"/>
                    <a:pt x="200" y="4163"/>
                    <a:pt x="321" y="3066"/>
                  </a:cubicBezTo>
                  <a:cubicBezTo>
                    <a:pt x="421" y="2169"/>
                    <a:pt x="880" y="694"/>
                    <a:pt x="1045" y="183"/>
                  </a:cubicBezTo>
                  <a:cubicBezTo>
                    <a:pt x="1084" y="66"/>
                    <a:pt x="1106" y="1"/>
                    <a:pt x="1106" y="1"/>
                  </a:cubicBezTo>
                  <a:close/>
                </a:path>
              </a:pathLst>
            </a:custGeom>
            <a:solidFill>
              <a:srgbClr val="DB9C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644;p19">
              <a:extLst>
                <a:ext uri="{FF2B5EF4-FFF2-40B4-BE49-F238E27FC236}">
                  <a16:creationId xmlns:a16="http://schemas.microsoft.com/office/drawing/2014/main" id="{EBA5F622-A2B5-454A-9CFA-54C6F6EB91BE}"/>
                </a:ext>
              </a:extLst>
            </p:cNvPr>
            <p:cNvSpPr/>
            <p:nvPr/>
          </p:nvSpPr>
          <p:spPr>
            <a:xfrm>
              <a:off x="8276317" y="2535896"/>
              <a:ext cx="242205" cy="197971"/>
            </a:xfrm>
            <a:custGeom>
              <a:avLst/>
              <a:gdLst/>
              <a:ahLst/>
              <a:cxnLst/>
              <a:rect l="l" t="t" r="r" b="b"/>
              <a:pathLst>
                <a:path w="1566" h="1280" extrusionOk="0">
                  <a:moveTo>
                    <a:pt x="1565" y="521"/>
                  </a:moveTo>
                  <a:cubicBezTo>
                    <a:pt x="1565" y="521"/>
                    <a:pt x="1561" y="781"/>
                    <a:pt x="1548" y="1163"/>
                  </a:cubicBezTo>
                  <a:cubicBezTo>
                    <a:pt x="616" y="1280"/>
                    <a:pt x="390" y="573"/>
                    <a:pt x="265" y="473"/>
                  </a:cubicBezTo>
                  <a:cubicBezTo>
                    <a:pt x="191" y="417"/>
                    <a:pt x="87" y="291"/>
                    <a:pt x="0" y="183"/>
                  </a:cubicBezTo>
                  <a:cubicBezTo>
                    <a:pt x="39" y="66"/>
                    <a:pt x="61" y="1"/>
                    <a:pt x="61" y="1"/>
                  </a:cubicBezTo>
                  <a:close/>
                </a:path>
              </a:pathLst>
            </a:custGeom>
            <a:solidFill>
              <a:srgbClr val="DB9C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645;p19">
              <a:extLst>
                <a:ext uri="{FF2B5EF4-FFF2-40B4-BE49-F238E27FC236}">
                  <a16:creationId xmlns:a16="http://schemas.microsoft.com/office/drawing/2014/main" id="{1548E5EE-6D2C-4D47-8257-0CFED57ADE0A}"/>
                </a:ext>
              </a:extLst>
            </p:cNvPr>
            <p:cNvSpPr/>
            <p:nvPr/>
          </p:nvSpPr>
          <p:spPr>
            <a:xfrm>
              <a:off x="8293639" y="1791650"/>
              <a:ext cx="330210" cy="584170"/>
            </a:xfrm>
            <a:custGeom>
              <a:avLst/>
              <a:gdLst/>
              <a:ahLst/>
              <a:cxnLst/>
              <a:rect l="l" t="t" r="r" b="b"/>
              <a:pathLst>
                <a:path w="2135" h="3777" extrusionOk="0">
                  <a:moveTo>
                    <a:pt x="2004" y="169"/>
                  </a:moveTo>
                  <a:lnTo>
                    <a:pt x="1154" y="44"/>
                  </a:lnTo>
                  <a:cubicBezTo>
                    <a:pt x="1141" y="44"/>
                    <a:pt x="1128" y="39"/>
                    <a:pt x="1115" y="39"/>
                  </a:cubicBezTo>
                  <a:cubicBezTo>
                    <a:pt x="885" y="0"/>
                    <a:pt x="794" y="104"/>
                    <a:pt x="794" y="104"/>
                  </a:cubicBezTo>
                  <a:lnTo>
                    <a:pt x="846" y="312"/>
                  </a:lnTo>
                  <a:lnTo>
                    <a:pt x="907" y="308"/>
                  </a:lnTo>
                  <a:lnTo>
                    <a:pt x="23" y="3235"/>
                  </a:lnTo>
                  <a:cubicBezTo>
                    <a:pt x="1" y="3304"/>
                    <a:pt x="40" y="3373"/>
                    <a:pt x="105" y="3399"/>
                  </a:cubicBezTo>
                  <a:lnTo>
                    <a:pt x="703" y="3603"/>
                  </a:lnTo>
                  <a:lnTo>
                    <a:pt x="764" y="3725"/>
                  </a:lnTo>
                  <a:cubicBezTo>
                    <a:pt x="764" y="3725"/>
                    <a:pt x="898" y="3777"/>
                    <a:pt x="1068" y="3685"/>
                  </a:cubicBezTo>
                  <a:lnTo>
                    <a:pt x="1068" y="3685"/>
                  </a:lnTo>
                  <a:cubicBezTo>
                    <a:pt x="1068" y="3685"/>
                    <a:pt x="1068" y="3685"/>
                    <a:pt x="1068" y="3685"/>
                  </a:cubicBezTo>
                  <a:lnTo>
                    <a:pt x="1068" y="3685"/>
                  </a:lnTo>
                  <a:cubicBezTo>
                    <a:pt x="1098" y="3672"/>
                    <a:pt x="1124" y="3642"/>
                    <a:pt x="1133" y="3607"/>
                  </a:cubicBezTo>
                  <a:lnTo>
                    <a:pt x="2112" y="338"/>
                  </a:lnTo>
                  <a:cubicBezTo>
                    <a:pt x="2134" y="260"/>
                    <a:pt x="2082" y="182"/>
                    <a:pt x="2004" y="169"/>
                  </a:cubicBezTo>
                  <a:close/>
                </a:path>
              </a:pathLst>
            </a:custGeom>
            <a:solidFill>
              <a:srgbClr val="4F4A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646;p19">
              <a:extLst>
                <a:ext uri="{FF2B5EF4-FFF2-40B4-BE49-F238E27FC236}">
                  <a16:creationId xmlns:a16="http://schemas.microsoft.com/office/drawing/2014/main" id="{BAEFA0E9-E7C4-43AC-BCEA-AE2CE627435E}"/>
                </a:ext>
              </a:extLst>
            </p:cNvPr>
            <p:cNvSpPr/>
            <p:nvPr/>
          </p:nvSpPr>
          <p:spPr>
            <a:xfrm>
              <a:off x="8263479" y="1800311"/>
              <a:ext cx="330055" cy="570869"/>
            </a:xfrm>
            <a:custGeom>
              <a:avLst/>
              <a:gdLst/>
              <a:ahLst/>
              <a:cxnLst/>
              <a:rect l="l" t="t" r="r" b="b"/>
              <a:pathLst>
                <a:path w="2134" h="3691" extrusionOk="0">
                  <a:moveTo>
                    <a:pt x="959" y="105"/>
                  </a:moveTo>
                  <a:lnTo>
                    <a:pt x="23" y="3205"/>
                  </a:lnTo>
                  <a:cubicBezTo>
                    <a:pt x="1" y="3274"/>
                    <a:pt x="40" y="3348"/>
                    <a:pt x="105" y="3369"/>
                  </a:cubicBezTo>
                  <a:lnTo>
                    <a:pt x="959" y="3669"/>
                  </a:lnTo>
                  <a:cubicBezTo>
                    <a:pt x="1033" y="3690"/>
                    <a:pt x="1111" y="3651"/>
                    <a:pt x="1132" y="3577"/>
                  </a:cubicBezTo>
                  <a:lnTo>
                    <a:pt x="2112" y="313"/>
                  </a:lnTo>
                  <a:cubicBezTo>
                    <a:pt x="2134" y="235"/>
                    <a:pt x="2082" y="152"/>
                    <a:pt x="2004" y="144"/>
                  </a:cubicBezTo>
                  <a:lnTo>
                    <a:pt x="1106" y="9"/>
                  </a:lnTo>
                  <a:cubicBezTo>
                    <a:pt x="1037" y="1"/>
                    <a:pt x="976" y="40"/>
                    <a:pt x="959" y="10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647;p19">
              <a:extLst>
                <a:ext uri="{FF2B5EF4-FFF2-40B4-BE49-F238E27FC236}">
                  <a16:creationId xmlns:a16="http://schemas.microsoft.com/office/drawing/2014/main" id="{4BF0E8EB-6021-4F4C-AB07-6138CEDBE679}"/>
                </a:ext>
              </a:extLst>
            </p:cNvPr>
            <p:cNvSpPr/>
            <p:nvPr/>
          </p:nvSpPr>
          <p:spPr>
            <a:xfrm>
              <a:off x="8248786" y="2006789"/>
              <a:ext cx="438011" cy="663358"/>
            </a:xfrm>
            <a:custGeom>
              <a:avLst/>
              <a:gdLst/>
              <a:ahLst/>
              <a:cxnLst/>
              <a:rect l="l" t="t" r="r" b="b"/>
              <a:pathLst>
                <a:path w="2832" h="4289" extrusionOk="0">
                  <a:moveTo>
                    <a:pt x="2689" y="2750"/>
                  </a:moveTo>
                  <a:cubicBezTo>
                    <a:pt x="2689" y="2750"/>
                    <a:pt x="2806" y="2338"/>
                    <a:pt x="2758" y="2060"/>
                  </a:cubicBezTo>
                  <a:cubicBezTo>
                    <a:pt x="2715" y="1783"/>
                    <a:pt x="2619" y="1609"/>
                    <a:pt x="2619" y="1609"/>
                  </a:cubicBezTo>
                  <a:cubicBezTo>
                    <a:pt x="2619" y="1609"/>
                    <a:pt x="2715" y="1167"/>
                    <a:pt x="2459" y="1011"/>
                  </a:cubicBezTo>
                  <a:cubicBezTo>
                    <a:pt x="2459" y="1011"/>
                    <a:pt x="2498" y="608"/>
                    <a:pt x="2363" y="369"/>
                  </a:cubicBezTo>
                  <a:cubicBezTo>
                    <a:pt x="2229" y="127"/>
                    <a:pt x="2017" y="1"/>
                    <a:pt x="1882" y="140"/>
                  </a:cubicBezTo>
                  <a:cubicBezTo>
                    <a:pt x="1748" y="283"/>
                    <a:pt x="1917" y="565"/>
                    <a:pt x="1917" y="565"/>
                  </a:cubicBezTo>
                  <a:cubicBezTo>
                    <a:pt x="1917" y="565"/>
                    <a:pt x="1943" y="699"/>
                    <a:pt x="1930" y="855"/>
                  </a:cubicBezTo>
                  <a:cubicBezTo>
                    <a:pt x="1895" y="894"/>
                    <a:pt x="1852" y="942"/>
                    <a:pt x="1817" y="994"/>
                  </a:cubicBezTo>
                  <a:cubicBezTo>
                    <a:pt x="1691" y="998"/>
                    <a:pt x="1457" y="1024"/>
                    <a:pt x="1253" y="1146"/>
                  </a:cubicBezTo>
                  <a:cubicBezTo>
                    <a:pt x="967" y="1319"/>
                    <a:pt x="937" y="1354"/>
                    <a:pt x="946" y="1462"/>
                  </a:cubicBezTo>
                  <a:cubicBezTo>
                    <a:pt x="950" y="1570"/>
                    <a:pt x="1097" y="1727"/>
                    <a:pt x="1475" y="1635"/>
                  </a:cubicBezTo>
                  <a:lnTo>
                    <a:pt x="1609" y="1592"/>
                  </a:lnTo>
                  <a:lnTo>
                    <a:pt x="1509" y="1935"/>
                  </a:lnTo>
                  <a:cubicBezTo>
                    <a:pt x="1509" y="1935"/>
                    <a:pt x="1193" y="2039"/>
                    <a:pt x="1123" y="2043"/>
                  </a:cubicBezTo>
                  <a:cubicBezTo>
                    <a:pt x="1058" y="2052"/>
                    <a:pt x="915" y="2147"/>
                    <a:pt x="993" y="2308"/>
                  </a:cubicBezTo>
                  <a:lnTo>
                    <a:pt x="230" y="2043"/>
                  </a:lnTo>
                  <a:cubicBezTo>
                    <a:pt x="230" y="2043"/>
                    <a:pt x="78" y="1995"/>
                    <a:pt x="118" y="1870"/>
                  </a:cubicBezTo>
                  <a:lnTo>
                    <a:pt x="529" y="508"/>
                  </a:lnTo>
                  <a:cubicBezTo>
                    <a:pt x="534" y="487"/>
                    <a:pt x="356" y="283"/>
                    <a:pt x="222" y="413"/>
                  </a:cubicBezTo>
                  <a:cubicBezTo>
                    <a:pt x="87" y="543"/>
                    <a:pt x="61" y="768"/>
                    <a:pt x="35" y="885"/>
                  </a:cubicBezTo>
                  <a:cubicBezTo>
                    <a:pt x="5" y="1002"/>
                    <a:pt x="13" y="1202"/>
                    <a:pt x="35" y="1375"/>
                  </a:cubicBezTo>
                  <a:cubicBezTo>
                    <a:pt x="57" y="1553"/>
                    <a:pt x="0" y="1891"/>
                    <a:pt x="13" y="2017"/>
                  </a:cubicBezTo>
                  <a:cubicBezTo>
                    <a:pt x="31" y="2138"/>
                    <a:pt x="26" y="2407"/>
                    <a:pt x="13" y="2633"/>
                  </a:cubicBezTo>
                  <a:cubicBezTo>
                    <a:pt x="0" y="2858"/>
                    <a:pt x="65" y="3361"/>
                    <a:pt x="308" y="3565"/>
                  </a:cubicBezTo>
                  <a:cubicBezTo>
                    <a:pt x="547" y="3769"/>
                    <a:pt x="599" y="3769"/>
                    <a:pt x="655" y="3864"/>
                  </a:cubicBezTo>
                  <a:cubicBezTo>
                    <a:pt x="712" y="3959"/>
                    <a:pt x="915" y="4233"/>
                    <a:pt x="1227" y="4259"/>
                  </a:cubicBezTo>
                  <a:cubicBezTo>
                    <a:pt x="1540" y="4289"/>
                    <a:pt x="1926" y="4102"/>
                    <a:pt x="2086" y="3877"/>
                  </a:cubicBezTo>
                  <a:cubicBezTo>
                    <a:pt x="2242" y="3647"/>
                    <a:pt x="2697" y="3430"/>
                    <a:pt x="2762" y="3209"/>
                  </a:cubicBezTo>
                  <a:cubicBezTo>
                    <a:pt x="2832" y="2988"/>
                    <a:pt x="2762" y="2819"/>
                    <a:pt x="2689" y="2750"/>
                  </a:cubicBezTo>
                  <a:close/>
                </a:path>
              </a:pathLst>
            </a:custGeom>
            <a:solidFill>
              <a:srgbClr val="DB9C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648;p19">
              <a:extLst>
                <a:ext uri="{FF2B5EF4-FFF2-40B4-BE49-F238E27FC236}">
                  <a16:creationId xmlns:a16="http://schemas.microsoft.com/office/drawing/2014/main" id="{69F868CE-2FAA-414A-9EE0-54C5370ACCB9}"/>
                </a:ext>
              </a:extLst>
            </p:cNvPr>
            <p:cNvSpPr/>
            <p:nvPr/>
          </p:nvSpPr>
          <p:spPr>
            <a:xfrm>
              <a:off x="7584344" y="2662357"/>
              <a:ext cx="88167" cy="17659"/>
            </a:xfrm>
            <a:custGeom>
              <a:avLst/>
              <a:gdLst/>
              <a:ahLst/>
              <a:cxnLst/>
              <a:rect l="l" t="t" r="r" b="b"/>
              <a:pathLst>
                <a:path w="694" h="139" extrusionOk="0">
                  <a:moveTo>
                    <a:pt x="668" y="139"/>
                  </a:moveTo>
                  <a:cubicBezTo>
                    <a:pt x="663" y="139"/>
                    <a:pt x="655" y="134"/>
                    <a:pt x="650" y="130"/>
                  </a:cubicBezTo>
                  <a:cubicBezTo>
                    <a:pt x="585" y="69"/>
                    <a:pt x="234" y="91"/>
                    <a:pt x="26" y="121"/>
                  </a:cubicBezTo>
                  <a:cubicBezTo>
                    <a:pt x="13" y="121"/>
                    <a:pt x="4" y="113"/>
                    <a:pt x="0" y="104"/>
                  </a:cubicBezTo>
                  <a:cubicBezTo>
                    <a:pt x="0" y="91"/>
                    <a:pt x="9" y="78"/>
                    <a:pt x="22" y="78"/>
                  </a:cubicBezTo>
                  <a:cubicBezTo>
                    <a:pt x="78" y="69"/>
                    <a:pt x="581" y="0"/>
                    <a:pt x="685" y="100"/>
                  </a:cubicBezTo>
                  <a:cubicBezTo>
                    <a:pt x="694" y="108"/>
                    <a:pt x="694" y="121"/>
                    <a:pt x="685" y="130"/>
                  </a:cubicBezTo>
                  <a:cubicBezTo>
                    <a:pt x="681" y="134"/>
                    <a:pt x="672" y="139"/>
                    <a:pt x="668" y="139"/>
                  </a:cubicBezTo>
                  <a:close/>
                </a:path>
              </a:pathLst>
            </a:custGeom>
            <a:solidFill>
              <a:srgbClr val="DB9C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649;p19">
              <a:extLst>
                <a:ext uri="{FF2B5EF4-FFF2-40B4-BE49-F238E27FC236}">
                  <a16:creationId xmlns:a16="http://schemas.microsoft.com/office/drawing/2014/main" id="{B3A97526-595F-4FA6-BFE2-1D488533A026}"/>
                </a:ext>
              </a:extLst>
            </p:cNvPr>
            <p:cNvSpPr/>
            <p:nvPr/>
          </p:nvSpPr>
          <p:spPr>
            <a:xfrm>
              <a:off x="7545215" y="2728419"/>
              <a:ext cx="141652" cy="68984"/>
            </a:xfrm>
            <a:custGeom>
              <a:avLst/>
              <a:gdLst/>
              <a:ahLst/>
              <a:cxnLst/>
              <a:rect l="l" t="t" r="r" b="b"/>
              <a:pathLst>
                <a:path w="1115" h="543" extrusionOk="0">
                  <a:moveTo>
                    <a:pt x="26" y="542"/>
                  </a:moveTo>
                  <a:cubicBezTo>
                    <a:pt x="13" y="542"/>
                    <a:pt x="5" y="538"/>
                    <a:pt x="5" y="525"/>
                  </a:cubicBezTo>
                  <a:cubicBezTo>
                    <a:pt x="0" y="516"/>
                    <a:pt x="5" y="503"/>
                    <a:pt x="18" y="499"/>
                  </a:cubicBezTo>
                  <a:cubicBezTo>
                    <a:pt x="22" y="499"/>
                    <a:pt x="252" y="425"/>
                    <a:pt x="490" y="282"/>
                  </a:cubicBezTo>
                  <a:lnTo>
                    <a:pt x="551" y="243"/>
                  </a:lnTo>
                  <a:cubicBezTo>
                    <a:pt x="768" y="113"/>
                    <a:pt x="954" y="0"/>
                    <a:pt x="1106" y="152"/>
                  </a:cubicBezTo>
                  <a:cubicBezTo>
                    <a:pt x="1115" y="161"/>
                    <a:pt x="1115" y="174"/>
                    <a:pt x="1106" y="182"/>
                  </a:cubicBezTo>
                  <a:cubicBezTo>
                    <a:pt x="1097" y="191"/>
                    <a:pt x="1080" y="191"/>
                    <a:pt x="1071" y="182"/>
                  </a:cubicBezTo>
                  <a:cubicBezTo>
                    <a:pt x="945" y="57"/>
                    <a:pt x="781" y="156"/>
                    <a:pt x="577" y="282"/>
                  </a:cubicBezTo>
                  <a:lnTo>
                    <a:pt x="512" y="321"/>
                  </a:lnTo>
                  <a:cubicBezTo>
                    <a:pt x="269" y="469"/>
                    <a:pt x="35" y="542"/>
                    <a:pt x="31" y="542"/>
                  </a:cubicBezTo>
                  <a:cubicBezTo>
                    <a:pt x="31" y="542"/>
                    <a:pt x="26" y="542"/>
                    <a:pt x="26" y="542"/>
                  </a:cubicBezTo>
                  <a:close/>
                </a:path>
              </a:pathLst>
            </a:custGeom>
            <a:solidFill>
              <a:srgbClr val="DB9C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650;p19">
              <a:extLst>
                <a:ext uri="{FF2B5EF4-FFF2-40B4-BE49-F238E27FC236}">
                  <a16:creationId xmlns:a16="http://schemas.microsoft.com/office/drawing/2014/main" id="{80A18197-FFF2-4D49-AC12-D31F5AFF69F7}"/>
                </a:ext>
              </a:extLst>
            </p:cNvPr>
            <p:cNvSpPr/>
            <p:nvPr/>
          </p:nvSpPr>
          <p:spPr>
            <a:xfrm>
              <a:off x="7557792" y="2744426"/>
              <a:ext cx="87786" cy="11688"/>
            </a:xfrm>
            <a:custGeom>
              <a:avLst/>
              <a:gdLst/>
              <a:ahLst/>
              <a:cxnLst/>
              <a:rect l="l" t="t" r="r" b="b"/>
              <a:pathLst>
                <a:path w="691" h="92" extrusionOk="0">
                  <a:moveTo>
                    <a:pt x="27" y="78"/>
                  </a:moveTo>
                  <a:cubicBezTo>
                    <a:pt x="18" y="78"/>
                    <a:pt x="10" y="69"/>
                    <a:pt x="5" y="56"/>
                  </a:cubicBezTo>
                  <a:cubicBezTo>
                    <a:pt x="1" y="48"/>
                    <a:pt x="10" y="35"/>
                    <a:pt x="23" y="30"/>
                  </a:cubicBezTo>
                  <a:lnTo>
                    <a:pt x="157" y="0"/>
                  </a:lnTo>
                  <a:cubicBezTo>
                    <a:pt x="161" y="0"/>
                    <a:pt x="161" y="0"/>
                    <a:pt x="166" y="0"/>
                  </a:cubicBezTo>
                  <a:cubicBezTo>
                    <a:pt x="170" y="0"/>
                    <a:pt x="469" y="48"/>
                    <a:pt x="660" y="0"/>
                  </a:cubicBezTo>
                  <a:cubicBezTo>
                    <a:pt x="673" y="0"/>
                    <a:pt x="686" y="4"/>
                    <a:pt x="686" y="17"/>
                  </a:cubicBezTo>
                  <a:cubicBezTo>
                    <a:pt x="690" y="30"/>
                    <a:pt x="682" y="43"/>
                    <a:pt x="669" y="48"/>
                  </a:cubicBezTo>
                  <a:cubicBezTo>
                    <a:pt x="482" y="91"/>
                    <a:pt x="205" y="52"/>
                    <a:pt x="166" y="48"/>
                  </a:cubicBezTo>
                  <a:lnTo>
                    <a:pt x="31" y="74"/>
                  </a:lnTo>
                  <a:cubicBezTo>
                    <a:pt x="31" y="78"/>
                    <a:pt x="27" y="78"/>
                    <a:pt x="27" y="78"/>
                  </a:cubicBezTo>
                  <a:close/>
                </a:path>
              </a:pathLst>
            </a:custGeom>
            <a:solidFill>
              <a:srgbClr val="DB9C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651;p19">
              <a:extLst>
                <a:ext uri="{FF2B5EF4-FFF2-40B4-BE49-F238E27FC236}">
                  <a16:creationId xmlns:a16="http://schemas.microsoft.com/office/drawing/2014/main" id="{8AB4FAF6-01F4-4DE4-A3A1-DAEAC20ABD35}"/>
                </a:ext>
              </a:extLst>
            </p:cNvPr>
            <p:cNvSpPr/>
            <p:nvPr/>
          </p:nvSpPr>
          <p:spPr>
            <a:xfrm>
              <a:off x="8398348" y="2328800"/>
              <a:ext cx="226739" cy="63722"/>
            </a:xfrm>
            <a:custGeom>
              <a:avLst/>
              <a:gdLst/>
              <a:ahLst/>
              <a:cxnLst/>
              <a:rect l="l" t="t" r="r" b="b"/>
              <a:pathLst>
                <a:path w="1466" h="412" extrusionOk="0">
                  <a:moveTo>
                    <a:pt x="339" y="412"/>
                  </a:moveTo>
                  <a:cubicBezTo>
                    <a:pt x="273" y="412"/>
                    <a:pt x="217" y="403"/>
                    <a:pt x="165" y="382"/>
                  </a:cubicBezTo>
                  <a:cubicBezTo>
                    <a:pt x="39" y="330"/>
                    <a:pt x="5" y="239"/>
                    <a:pt x="5" y="234"/>
                  </a:cubicBezTo>
                  <a:cubicBezTo>
                    <a:pt x="0" y="226"/>
                    <a:pt x="5" y="212"/>
                    <a:pt x="18" y="208"/>
                  </a:cubicBezTo>
                  <a:cubicBezTo>
                    <a:pt x="26" y="204"/>
                    <a:pt x="39" y="208"/>
                    <a:pt x="44" y="221"/>
                  </a:cubicBezTo>
                  <a:cubicBezTo>
                    <a:pt x="48" y="221"/>
                    <a:pt x="78" y="299"/>
                    <a:pt x="182" y="343"/>
                  </a:cubicBezTo>
                  <a:cubicBezTo>
                    <a:pt x="282" y="382"/>
                    <a:pt x="469" y="395"/>
                    <a:pt x="794" y="243"/>
                  </a:cubicBezTo>
                  <a:cubicBezTo>
                    <a:pt x="798" y="243"/>
                    <a:pt x="798" y="243"/>
                    <a:pt x="802" y="243"/>
                  </a:cubicBezTo>
                  <a:cubicBezTo>
                    <a:pt x="802" y="243"/>
                    <a:pt x="1132" y="247"/>
                    <a:pt x="1427" y="9"/>
                  </a:cubicBezTo>
                  <a:cubicBezTo>
                    <a:pt x="1435" y="0"/>
                    <a:pt x="1448" y="0"/>
                    <a:pt x="1457" y="9"/>
                  </a:cubicBezTo>
                  <a:cubicBezTo>
                    <a:pt x="1466" y="22"/>
                    <a:pt x="1466" y="35"/>
                    <a:pt x="1453" y="43"/>
                  </a:cubicBezTo>
                  <a:cubicBezTo>
                    <a:pt x="1162" y="278"/>
                    <a:pt x="854" y="286"/>
                    <a:pt x="807" y="286"/>
                  </a:cubicBezTo>
                  <a:cubicBezTo>
                    <a:pt x="625" y="373"/>
                    <a:pt x="469" y="412"/>
                    <a:pt x="339" y="412"/>
                  </a:cubicBezTo>
                  <a:close/>
                </a:path>
              </a:pathLst>
            </a:custGeom>
            <a:solidFill>
              <a:srgbClr val="DB9C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652;p19">
              <a:extLst>
                <a:ext uri="{FF2B5EF4-FFF2-40B4-BE49-F238E27FC236}">
                  <a16:creationId xmlns:a16="http://schemas.microsoft.com/office/drawing/2014/main" id="{0A927217-10F6-4643-88D4-D2BA0C2355D2}"/>
                </a:ext>
              </a:extLst>
            </p:cNvPr>
            <p:cNvSpPr/>
            <p:nvPr/>
          </p:nvSpPr>
          <p:spPr>
            <a:xfrm>
              <a:off x="8420465" y="2362208"/>
              <a:ext cx="248237" cy="116153"/>
            </a:xfrm>
            <a:custGeom>
              <a:avLst/>
              <a:gdLst/>
              <a:ahLst/>
              <a:cxnLst/>
              <a:rect l="l" t="t" r="r" b="b"/>
              <a:pathLst>
                <a:path w="1605" h="751" extrusionOk="0">
                  <a:moveTo>
                    <a:pt x="230" y="751"/>
                  </a:moveTo>
                  <a:cubicBezTo>
                    <a:pt x="152" y="751"/>
                    <a:pt x="83" y="716"/>
                    <a:pt x="44" y="647"/>
                  </a:cubicBezTo>
                  <a:cubicBezTo>
                    <a:pt x="5" y="582"/>
                    <a:pt x="0" y="491"/>
                    <a:pt x="31" y="439"/>
                  </a:cubicBezTo>
                  <a:cubicBezTo>
                    <a:pt x="83" y="361"/>
                    <a:pt x="274" y="222"/>
                    <a:pt x="391" y="192"/>
                  </a:cubicBezTo>
                  <a:cubicBezTo>
                    <a:pt x="421" y="187"/>
                    <a:pt x="473" y="166"/>
                    <a:pt x="529" y="148"/>
                  </a:cubicBezTo>
                  <a:cubicBezTo>
                    <a:pt x="698" y="88"/>
                    <a:pt x="928" y="1"/>
                    <a:pt x="1076" y="27"/>
                  </a:cubicBezTo>
                  <a:cubicBezTo>
                    <a:pt x="1275" y="62"/>
                    <a:pt x="1583" y="421"/>
                    <a:pt x="1596" y="439"/>
                  </a:cubicBezTo>
                  <a:cubicBezTo>
                    <a:pt x="1605" y="447"/>
                    <a:pt x="1605" y="460"/>
                    <a:pt x="1596" y="469"/>
                  </a:cubicBezTo>
                  <a:cubicBezTo>
                    <a:pt x="1587" y="478"/>
                    <a:pt x="1570" y="478"/>
                    <a:pt x="1561" y="469"/>
                  </a:cubicBezTo>
                  <a:cubicBezTo>
                    <a:pt x="1561" y="465"/>
                    <a:pt x="1249" y="101"/>
                    <a:pt x="1067" y="70"/>
                  </a:cubicBezTo>
                  <a:cubicBezTo>
                    <a:pt x="933" y="49"/>
                    <a:pt x="698" y="135"/>
                    <a:pt x="547" y="187"/>
                  </a:cubicBezTo>
                  <a:cubicBezTo>
                    <a:pt x="486" y="213"/>
                    <a:pt x="434" y="231"/>
                    <a:pt x="404" y="235"/>
                  </a:cubicBezTo>
                  <a:cubicBezTo>
                    <a:pt x="291" y="265"/>
                    <a:pt x="113" y="400"/>
                    <a:pt x="70" y="465"/>
                  </a:cubicBezTo>
                  <a:cubicBezTo>
                    <a:pt x="48" y="495"/>
                    <a:pt x="52" y="569"/>
                    <a:pt x="83" y="625"/>
                  </a:cubicBezTo>
                  <a:cubicBezTo>
                    <a:pt x="109" y="664"/>
                    <a:pt x="156" y="712"/>
                    <a:pt x="248" y="708"/>
                  </a:cubicBezTo>
                  <a:cubicBezTo>
                    <a:pt x="438" y="695"/>
                    <a:pt x="577" y="630"/>
                    <a:pt x="581" y="630"/>
                  </a:cubicBezTo>
                  <a:cubicBezTo>
                    <a:pt x="581" y="630"/>
                    <a:pt x="586" y="630"/>
                    <a:pt x="590" y="630"/>
                  </a:cubicBezTo>
                  <a:cubicBezTo>
                    <a:pt x="594" y="630"/>
                    <a:pt x="872" y="647"/>
                    <a:pt x="1067" y="569"/>
                  </a:cubicBezTo>
                  <a:cubicBezTo>
                    <a:pt x="1080" y="564"/>
                    <a:pt x="1093" y="569"/>
                    <a:pt x="1097" y="577"/>
                  </a:cubicBezTo>
                  <a:cubicBezTo>
                    <a:pt x="1102" y="590"/>
                    <a:pt x="1097" y="603"/>
                    <a:pt x="1084" y="608"/>
                  </a:cubicBezTo>
                  <a:cubicBezTo>
                    <a:pt x="894" y="690"/>
                    <a:pt x="638" y="677"/>
                    <a:pt x="594" y="673"/>
                  </a:cubicBezTo>
                  <a:cubicBezTo>
                    <a:pt x="564" y="686"/>
                    <a:pt x="430" y="742"/>
                    <a:pt x="248" y="751"/>
                  </a:cubicBezTo>
                  <a:cubicBezTo>
                    <a:pt x="243" y="751"/>
                    <a:pt x="239" y="751"/>
                    <a:pt x="230" y="751"/>
                  </a:cubicBezTo>
                  <a:close/>
                </a:path>
              </a:pathLst>
            </a:custGeom>
            <a:solidFill>
              <a:srgbClr val="DB9C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653;p19">
              <a:extLst>
                <a:ext uri="{FF2B5EF4-FFF2-40B4-BE49-F238E27FC236}">
                  <a16:creationId xmlns:a16="http://schemas.microsoft.com/office/drawing/2014/main" id="{9EBD89C0-65B1-4403-964F-DE43887C2AEB}"/>
                </a:ext>
              </a:extLst>
            </p:cNvPr>
            <p:cNvSpPr/>
            <p:nvPr/>
          </p:nvSpPr>
          <p:spPr>
            <a:xfrm>
              <a:off x="7612420" y="2917330"/>
              <a:ext cx="60091" cy="37605"/>
            </a:xfrm>
            <a:custGeom>
              <a:avLst/>
              <a:gdLst/>
              <a:ahLst/>
              <a:cxnLst/>
              <a:rect l="l" t="t" r="r" b="b"/>
              <a:pathLst>
                <a:path w="473" h="296" extrusionOk="0">
                  <a:moveTo>
                    <a:pt x="447" y="295"/>
                  </a:moveTo>
                  <a:cubicBezTo>
                    <a:pt x="442" y="295"/>
                    <a:pt x="442" y="295"/>
                    <a:pt x="438" y="295"/>
                  </a:cubicBezTo>
                  <a:cubicBezTo>
                    <a:pt x="122" y="187"/>
                    <a:pt x="13" y="48"/>
                    <a:pt x="9" y="40"/>
                  </a:cubicBezTo>
                  <a:cubicBezTo>
                    <a:pt x="0" y="31"/>
                    <a:pt x="5" y="18"/>
                    <a:pt x="13" y="9"/>
                  </a:cubicBezTo>
                  <a:cubicBezTo>
                    <a:pt x="22" y="0"/>
                    <a:pt x="39" y="5"/>
                    <a:pt x="44" y="14"/>
                  </a:cubicBezTo>
                  <a:cubicBezTo>
                    <a:pt x="48" y="14"/>
                    <a:pt x="148" y="148"/>
                    <a:pt x="455" y="252"/>
                  </a:cubicBezTo>
                  <a:cubicBezTo>
                    <a:pt x="464" y="256"/>
                    <a:pt x="473" y="269"/>
                    <a:pt x="468" y="282"/>
                  </a:cubicBezTo>
                  <a:cubicBezTo>
                    <a:pt x="464" y="291"/>
                    <a:pt x="455" y="295"/>
                    <a:pt x="447" y="295"/>
                  </a:cubicBezTo>
                  <a:close/>
                </a:path>
              </a:pathLst>
            </a:custGeom>
            <a:solidFill>
              <a:srgbClr val="DB9C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654;p19">
              <a:extLst>
                <a:ext uri="{FF2B5EF4-FFF2-40B4-BE49-F238E27FC236}">
                  <a16:creationId xmlns:a16="http://schemas.microsoft.com/office/drawing/2014/main" id="{F96CD464-10D4-411C-BE8D-92ACEDA4B9B1}"/>
                </a:ext>
              </a:extLst>
            </p:cNvPr>
            <p:cNvSpPr/>
            <p:nvPr/>
          </p:nvSpPr>
          <p:spPr>
            <a:xfrm>
              <a:off x="7596921" y="2919490"/>
              <a:ext cx="40400" cy="70636"/>
            </a:xfrm>
            <a:custGeom>
              <a:avLst/>
              <a:gdLst/>
              <a:ahLst/>
              <a:cxnLst/>
              <a:rect l="l" t="t" r="r" b="b"/>
              <a:pathLst>
                <a:path w="318" h="556" extrusionOk="0">
                  <a:moveTo>
                    <a:pt x="291" y="556"/>
                  </a:moveTo>
                  <a:cubicBezTo>
                    <a:pt x="287" y="556"/>
                    <a:pt x="283" y="556"/>
                    <a:pt x="278" y="551"/>
                  </a:cubicBezTo>
                  <a:cubicBezTo>
                    <a:pt x="1" y="313"/>
                    <a:pt x="31" y="36"/>
                    <a:pt x="36" y="23"/>
                  </a:cubicBezTo>
                  <a:cubicBezTo>
                    <a:pt x="36" y="10"/>
                    <a:pt x="49" y="1"/>
                    <a:pt x="62" y="1"/>
                  </a:cubicBezTo>
                  <a:cubicBezTo>
                    <a:pt x="75" y="5"/>
                    <a:pt x="83" y="14"/>
                    <a:pt x="79" y="27"/>
                  </a:cubicBezTo>
                  <a:cubicBezTo>
                    <a:pt x="79" y="31"/>
                    <a:pt x="49" y="296"/>
                    <a:pt x="309" y="517"/>
                  </a:cubicBezTo>
                  <a:cubicBezTo>
                    <a:pt x="317" y="525"/>
                    <a:pt x="317" y="538"/>
                    <a:pt x="309" y="547"/>
                  </a:cubicBezTo>
                  <a:cubicBezTo>
                    <a:pt x="304" y="551"/>
                    <a:pt x="300" y="556"/>
                    <a:pt x="291" y="556"/>
                  </a:cubicBezTo>
                  <a:close/>
                </a:path>
              </a:pathLst>
            </a:custGeom>
            <a:solidFill>
              <a:srgbClr val="DB9C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655;p19">
              <a:extLst>
                <a:ext uri="{FF2B5EF4-FFF2-40B4-BE49-F238E27FC236}">
                  <a16:creationId xmlns:a16="http://schemas.microsoft.com/office/drawing/2014/main" id="{609CEAC4-A7ED-44DB-86E9-0C269EB0BAC4}"/>
                </a:ext>
              </a:extLst>
            </p:cNvPr>
            <p:cNvSpPr/>
            <p:nvPr/>
          </p:nvSpPr>
          <p:spPr>
            <a:xfrm>
              <a:off x="6632068" y="3914577"/>
              <a:ext cx="1489424" cy="793586"/>
            </a:xfrm>
            <a:custGeom>
              <a:avLst/>
              <a:gdLst/>
              <a:ahLst/>
              <a:cxnLst/>
              <a:rect l="l" t="t" r="r" b="b"/>
              <a:pathLst>
                <a:path w="9630" h="5131" extrusionOk="0">
                  <a:moveTo>
                    <a:pt x="0" y="5130"/>
                  </a:moveTo>
                  <a:lnTo>
                    <a:pt x="269" y="3279"/>
                  </a:lnTo>
                  <a:cubicBezTo>
                    <a:pt x="238" y="2646"/>
                    <a:pt x="451" y="1302"/>
                    <a:pt x="581" y="547"/>
                  </a:cubicBezTo>
                  <a:cubicBezTo>
                    <a:pt x="637" y="218"/>
                    <a:pt x="676" y="1"/>
                    <a:pt x="676" y="1"/>
                  </a:cubicBezTo>
                  <a:lnTo>
                    <a:pt x="9088" y="1"/>
                  </a:lnTo>
                  <a:lnTo>
                    <a:pt x="9205" y="1120"/>
                  </a:lnTo>
                  <a:lnTo>
                    <a:pt x="9630" y="513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656;p19">
              <a:extLst>
                <a:ext uri="{FF2B5EF4-FFF2-40B4-BE49-F238E27FC236}">
                  <a16:creationId xmlns:a16="http://schemas.microsoft.com/office/drawing/2014/main" id="{6FD023FB-9785-4A6D-8289-CA8BC5C3FC3E}"/>
                </a:ext>
              </a:extLst>
            </p:cNvPr>
            <p:cNvSpPr/>
            <p:nvPr/>
          </p:nvSpPr>
          <p:spPr>
            <a:xfrm>
              <a:off x="7010844" y="1201450"/>
              <a:ext cx="583551" cy="555402"/>
            </a:xfrm>
            <a:custGeom>
              <a:avLst/>
              <a:gdLst/>
              <a:ahLst/>
              <a:cxnLst/>
              <a:rect l="l" t="t" r="r" b="b"/>
              <a:pathLst>
                <a:path w="3773" h="3591" extrusionOk="0">
                  <a:moveTo>
                    <a:pt x="538" y="3448"/>
                  </a:moveTo>
                  <a:lnTo>
                    <a:pt x="66" y="2086"/>
                  </a:lnTo>
                  <a:cubicBezTo>
                    <a:pt x="5" y="1921"/>
                    <a:pt x="1" y="1739"/>
                    <a:pt x="53" y="1570"/>
                  </a:cubicBezTo>
                  <a:cubicBezTo>
                    <a:pt x="178" y="1150"/>
                    <a:pt x="530" y="400"/>
                    <a:pt x="1414" y="235"/>
                  </a:cubicBezTo>
                  <a:cubicBezTo>
                    <a:pt x="2663" y="1"/>
                    <a:pt x="3066" y="521"/>
                    <a:pt x="3331" y="538"/>
                  </a:cubicBezTo>
                  <a:cubicBezTo>
                    <a:pt x="3591" y="551"/>
                    <a:pt x="3773" y="1570"/>
                    <a:pt x="3109" y="2030"/>
                  </a:cubicBezTo>
                  <a:cubicBezTo>
                    <a:pt x="2450" y="2489"/>
                    <a:pt x="1323" y="3183"/>
                    <a:pt x="1323" y="3183"/>
                  </a:cubicBezTo>
                  <a:lnTo>
                    <a:pt x="1037" y="3591"/>
                  </a:lnTo>
                  <a:close/>
                </a:path>
              </a:pathLst>
            </a:custGeom>
            <a:solidFill>
              <a:srgbClr val="8D4C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657;p19">
              <a:extLst>
                <a:ext uri="{FF2B5EF4-FFF2-40B4-BE49-F238E27FC236}">
                  <a16:creationId xmlns:a16="http://schemas.microsoft.com/office/drawing/2014/main" id="{3652B01B-6728-45F6-BD53-528691CC201C}"/>
                </a:ext>
              </a:extLst>
            </p:cNvPr>
            <p:cNvSpPr/>
            <p:nvPr/>
          </p:nvSpPr>
          <p:spPr>
            <a:xfrm>
              <a:off x="7486285" y="4190190"/>
              <a:ext cx="46399" cy="517973"/>
            </a:xfrm>
            <a:custGeom>
              <a:avLst/>
              <a:gdLst/>
              <a:ahLst/>
              <a:cxnLst/>
              <a:rect l="l" t="t" r="r" b="b"/>
              <a:pathLst>
                <a:path w="300" h="3349" extrusionOk="0">
                  <a:moveTo>
                    <a:pt x="300" y="3348"/>
                  </a:moveTo>
                  <a:lnTo>
                    <a:pt x="1" y="3348"/>
                  </a:lnTo>
                  <a:lnTo>
                    <a:pt x="174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658;p19">
              <a:extLst>
                <a:ext uri="{FF2B5EF4-FFF2-40B4-BE49-F238E27FC236}">
                  <a16:creationId xmlns:a16="http://schemas.microsoft.com/office/drawing/2014/main" id="{A538675B-E14B-41E7-A733-E20721661299}"/>
                </a:ext>
              </a:extLst>
            </p:cNvPr>
            <p:cNvSpPr/>
            <p:nvPr/>
          </p:nvSpPr>
          <p:spPr>
            <a:xfrm>
              <a:off x="6721928" y="3914577"/>
              <a:ext cx="1333831" cy="173225"/>
            </a:xfrm>
            <a:custGeom>
              <a:avLst/>
              <a:gdLst/>
              <a:ahLst/>
              <a:cxnLst/>
              <a:rect l="l" t="t" r="r" b="b"/>
              <a:pathLst>
                <a:path w="8624" h="1120" extrusionOk="0">
                  <a:moveTo>
                    <a:pt x="8624" y="1120"/>
                  </a:moveTo>
                  <a:cubicBezTo>
                    <a:pt x="7050" y="1063"/>
                    <a:pt x="1054" y="842"/>
                    <a:pt x="317" y="647"/>
                  </a:cubicBezTo>
                  <a:cubicBezTo>
                    <a:pt x="191" y="612"/>
                    <a:pt x="87" y="582"/>
                    <a:pt x="0" y="547"/>
                  </a:cubicBezTo>
                  <a:cubicBezTo>
                    <a:pt x="56" y="218"/>
                    <a:pt x="95" y="1"/>
                    <a:pt x="95" y="1"/>
                  </a:cubicBezTo>
                  <a:lnTo>
                    <a:pt x="8507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659;p19">
              <a:extLst>
                <a:ext uri="{FF2B5EF4-FFF2-40B4-BE49-F238E27FC236}">
                  <a16:creationId xmlns:a16="http://schemas.microsoft.com/office/drawing/2014/main" id="{1C95831F-E69A-4215-8793-AD661A0C4802}"/>
                </a:ext>
              </a:extLst>
            </p:cNvPr>
            <p:cNvSpPr/>
            <p:nvPr/>
          </p:nvSpPr>
          <p:spPr>
            <a:xfrm>
              <a:off x="6611188" y="2019626"/>
              <a:ext cx="1499632" cy="1971669"/>
            </a:xfrm>
            <a:custGeom>
              <a:avLst/>
              <a:gdLst/>
              <a:ahLst/>
              <a:cxnLst/>
              <a:rect l="l" t="t" r="r" b="b"/>
              <a:pathLst>
                <a:path w="9696" h="12748" extrusionOk="0">
                  <a:moveTo>
                    <a:pt x="8989" y="12747"/>
                  </a:moveTo>
                  <a:lnTo>
                    <a:pt x="1015" y="12747"/>
                  </a:lnTo>
                  <a:cubicBezTo>
                    <a:pt x="1015" y="12747"/>
                    <a:pt x="521" y="12570"/>
                    <a:pt x="699" y="11910"/>
                  </a:cubicBezTo>
                  <a:cubicBezTo>
                    <a:pt x="881" y="11256"/>
                    <a:pt x="1106" y="7007"/>
                    <a:pt x="1106" y="7007"/>
                  </a:cubicBezTo>
                  <a:lnTo>
                    <a:pt x="1" y="1019"/>
                  </a:lnTo>
                  <a:cubicBezTo>
                    <a:pt x="1" y="1019"/>
                    <a:pt x="2077" y="386"/>
                    <a:pt x="2845" y="226"/>
                  </a:cubicBezTo>
                  <a:cubicBezTo>
                    <a:pt x="3617" y="70"/>
                    <a:pt x="5876" y="0"/>
                    <a:pt x="6374" y="113"/>
                  </a:cubicBezTo>
                  <a:cubicBezTo>
                    <a:pt x="6868" y="226"/>
                    <a:pt x="8980" y="724"/>
                    <a:pt x="8980" y="724"/>
                  </a:cubicBezTo>
                  <a:cubicBezTo>
                    <a:pt x="8980" y="724"/>
                    <a:pt x="9132" y="10467"/>
                    <a:pt x="9197" y="10918"/>
                  </a:cubicBezTo>
                  <a:cubicBezTo>
                    <a:pt x="9266" y="11369"/>
                    <a:pt x="9626" y="11845"/>
                    <a:pt x="9652" y="12002"/>
                  </a:cubicBezTo>
                  <a:cubicBezTo>
                    <a:pt x="9652" y="12010"/>
                    <a:pt x="9652" y="12015"/>
                    <a:pt x="9652" y="12023"/>
                  </a:cubicBezTo>
                  <a:cubicBezTo>
                    <a:pt x="9695" y="12413"/>
                    <a:pt x="9379" y="12747"/>
                    <a:pt x="8989" y="12747"/>
                  </a:cubicBezTo>
                  <a:close/>
                </a:path>
              </a:pathLst>
            </a:custGeom>
            <a:solidFill>
              <a:srgbClr val="FBB0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660;p19">
              <a:extLst>
                <a:ext uri="{FF2B5EF4-FFF2-40B4-BE49-F238E27FC236}">
                  <a16:creationId xmlns:a16="http://schemas.microsoft.com/office/drawing/2014/main" id="{B5AC6CA2-1402-4850-8C90-3ED4FE6DE755}"/>
                </a:ext>
              </a:extLst>
            </p:cNvPr>
            <p:cNvSpPr/>
            <p:nvPr/>
          </p:nvSpPr>
          <p:spPr>
            <a:xfrm>
              <a:off x="7400446" y="2215431"/>
              <a:ext cx="118164" cy="1781895"/>
            </a:xfrm>
            <a:custGeom>
              <a:avLst/>
              <a:gdLst/>
              <a:ahLst/>
              <a:cxnLst/>
              <a:rect l="l" t="t" r="r" b="b"/>
              <a:pathLst>
                <a:path w="764" h="11521" extrusionOk="0">
                  <a:moveTo>
                    <a:pt x="707" y="11520"/>
                  </a:moveTo>
                  <a:lnTo>
                    <a:pt x="707" y="11520"/>
                  </a:lnTo>
                  <a:cubicBezTo>
                    <a:pt x="686" y="11520"/>
                    <a:pt x="668" y="11503"/>
                    <a:pt x="668" y="11481"/>
                  </a:cubicBezTo>
                  <a:cubicBezTo>
                    <a:pt x="668" y="11429"/>
                    <a:pt x="690" y="6014"/>
                    <a:pt x="551" y="4002"/>
                  </a:cubicBezTo>
                  <a:cubicBezTo>
                    <a:pt x="413" y="1995"/>
                    <a:pt x="9" y="65"/>
                    <a:pt x="5" y="44"/>
                  </a:cubicBezTo>
                  <a:cubicBezTo>
                    <a:pt x="1" y="26"/>
                    <a:pt x="14" y="5"/>
                    <a:pt x="31" y="5"/>
                  </a:cubicBezTo>
                  <a:cubicBezTo>
                    <a:pt x="53" y="0"/>
                    <a:pt x="70" y="9"/>
                    <a:pt x="74" y="31"/>
                  </a:cubicBezTo>
                  <a:cubicBezTo>
                    <a:pt x="79" y="48"/>
                    <a:pt x="486" y="1986"/>
                    <a:pt x="625" y="3998"/>
                  </a:cubicBezTo>
                  <a:cubicBezTo>
                    <a:pt x="764" y="6010"/>
                    <a:pt x="742" y="11429"/>
                    <a:pt x="742" y="11481"/>
                  </a:cubicBezTo>
                  <a:cubicBezTo>
                    <a:pt x="742" y="11503"/>
                    <a:pt x="725" y="11520"/>
                    <a:pt x="707" y="11520"/>
                  </a:cubicBezTo>
                  <a:close/>
                </a:path>
              </a:pathLst>
            </a:custGeom>
            <a:solidFill>
              <a:srgbClr val="FBB0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661;p19">
              <a:extLst>
                <a:ext uri="{FF2B5EF4-FFF2-40B4-BE49-F238E27FC236}">
                  <a16:creationId xmlns:a16="http://schemas.microsoft.com/office/drawing/2014/main" id="{C065A951-5D21-432E-B08C-C44DA511A246}"/>
                </a:ext>
              </a:extLst>
            </p:cNvPr>
            <p:cNvSpPr/>
            <p:nvPr/>
          </p:nvSpPr>
          <p:spPr>
            <a:xfrm>
              <a:off x="6611188" y="2177229"/>
              <a:ext cx="1352700" cy="1814066"/>
            </a:xfrm>
            <a:custGeom>
              <a:avLst/>
              <a:gdLst/>
              <a:ahLst/>
              <a:cxnLst/>
              <a:rect l="l" t="t" r="r" b="b"/>
              <a:pathLst>
                <a:path w="8746" h="11729" extrusionOk="0">
                  <a:moveTo>
                    <a:pt x="8520" y="1500"/>
                  </a:moveTo>
                  <a:lnTo>
                    <a:pt x="6964" y="2571"/>
                  </a:lnTo>
                  <a:lnTo>
                    <a:pt x="6270" y="2589"/>
                  </a:lnTo>
                  <a:cubicBezTo>
                    <a:pt x="6270" y="2589"/>
                    <a:pt x="5910" y="2554"/>
                    <a:pt x="5555" y="2662"/>
                  </a:cubicBezTo>
                  <a:cubicBezTo>
                    <a:pt x="5203" y="2775"/>
                    <a:pt x="5017" y="3161"/>
                    <a:pt x="5017" y="3161"/>
                  </a:cubicBezTo>
                  <a:lnTo>
                    <a:pt x="5290" y="5069"/>
                  </a:lnTo>
                  <a:lnTo>
                    <a:pt x="1826" y="8355"/>
                  </a:lnTo>
                  <a:cubicBezTo>
                    <a:pt x="1835" y="6816"/>
                    <a:pt x="1587" y="5533"/>
                    <a:pt x="1696" y="5520"/>
                  </a:cubicBezTo>
                  <a:cubicBezTo>
                    <a:pt x="1830" y="5502"/>
                    <a:pt x="1943" y="5259"/>
                    <a:pt x="1943" y="5259"/>
                  </a:cubicBezTo>
                  <a:cubicBezTo>
                    <a:pt x="1943" y="5259"/>
                    <a:pt x="2034" y="4314"/>
                    <a:pt x="1696" y="2359"/>
                  </a:cubicBezTo>
                  <a:cubicBezTo>
                    <a:pt x="1353" y="403"/>
                    <a:pt x="1" y="0"/>
                    <a:pt x="1" y="0"/>
                  </a:cubicBezTo>
                  <a:lnTo>
                    <a:pt x="1106" y="5988"/>
                  </a:lnTo>
                  <a:cubicBezTo>
                    <a:pt x="1106" y="5988"/>
                    <a:pt x="881" y="10237"/>
                    <a:pt x="699" y="10891"/>
                  </a:cubicBezTo>
                  <a:cubicBezTo>
                    <a:pt x="521" y="11551"/>
                    <a:pt x="1015" y="11728"/>
                    <a:pt x="1015" y="11728"/>
                  </a:cubicBezTo>
                  <a:lnTo>
                    <a:pt x="1748" y="11728"/>
                  </a:lnTo>
                  <a:cubicBezTo>
                    <a:pt x="1666" y="11290"/>
                    <a:pt x="1627" y="10657"/>
                    <a:pt x="1735" y="9799"/>
                  </a:cubicBezTo>
                  <a:cubicBezTo>
                    <a:pt x="2064" y="9617"/>
                    <a:pt x="2702" y="9240"/>
                    <a:pt x="3105" y="8858"/>
                  </a:cubicBezTo>
                  <a:cubicBezTo>
                    <a:pt x="3673" y="8329"/>
                    <a:pt x="5650" y="5931"/>
                    <a:pt x="5815" y="5771"/>
                  </a:cubicBezTo>
                  <a:cubicBezTo>
                    <a:pt x="5980" y="5615"/>
                    <a:pt x="6925" y="5242"/>
                    <a:pt x="7246" y="4882"/>
                  </a:cubicBezTo>
                  <a:cubicBezTo>
                    <a:pt x="7562" y="4518"/>
                    <a:pt x="7605" y="3490"/>
                    <a:pt x="7605" y="3417"/>
                  </a:cubicBezTo>
                  <a:cubicBezTo>
                    <a:pt x="7605" y="3339"/>
                    <a:pt x="7731" y="3005"/>
                    <a:pt x="7762" y="2905"/>
                  </a:cubicBezTo>
                  <a:cubicBezTo>
                    <a:pt x="7796" y="2810"/>
                    <a:pt x="8295" y="2372"/>
                    <a:pt x="8520" y="2012"/>
                  </a:cubicBezTo>
                  <a:cubicBezTo>
                    <a:pt x="8746" y="1648"/>
                    <a:pt x="8520" y="1500"/>
                    <a:pt x="8520" y="1500"/>
                  </a:cubicBezTo>
                  <a:close/>
                </a:path>
              </a:pathLst>
            </a:custGeom>
            <a:solidFill>
              <a:srgbClr val="FBB0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662;p19">
              <a:extLst>
                <a:ext uri="{FF2B5EF4-FFF2-40B4-BE49-F238E27FC236}">
                  <a16:creationId xmlns:a16="http://schemas.microsoft.com/office/drawing/2014/main" id="{5D443496-9892-42DE-8DC2-4E94B39227C0}"/>
                </a:ext>
              </a:extLst>
            </p:cNvPr>
            <p:cNvSpPr/>
            <p:nvPr/>
          </p:nvSpPr>
          <p:spPr>
            <a:xfrm>
              <a:off x="6341606" y="2373035"/>
              <a:ext cx="1617023" cy="1443179"/>
            </a:xfrm>
            <a:custGeom>
              <a:avLst/>
              <a:gdLst/>
              <a:ahLst/>
              <a:cxnLst/>
              <a:rect l="l" t="t" r="r" b="b"/>
              <a:pathLst>
                <a:path w="10455" h="9331" extrusionOk="0">
                  <a:moveTo>
                    <a:pt x="7614" y="1739"/>
                  </a:moveTo>
                  <a:cubicBezTo>
                    <a:pt x="7514" y="1713"/>
                    <a:pt x="7436" y="1734"/>
                    <a:pt x="7389" y="1739"/>
                  </a:cubicBezTo>
                  <a:cubicBezTo>
                    <a:pt x="7341" y="1743"/>
                    <a:pt x="7298" y="1704"/>
                    <a:pt x="7298" y="1704"/>
                  </a:cubicBezTo>
                  <a:cubicBezTo>
                    <a:pt x="7363" y="1691"/>
                    <a:pt x="7610" y="1435"/>
                    <a:pt x="7610" y="1435"/>
                  </a:cubicBezTo>
                  <a:cubicBezTo>
                    <a:pt x="7640" y="1435"/>
                    <a:pt x="7723" y="1409"/>
                    <a:pt x="7723" y="1409"/>
                  </a:cubicBezTo>
                  <a:cubicBezTo>
                    <a:pt x="7679" y="1565"/>
                    <a:pt x="7814" y="1604"/>
                    <a:pt x="7814" y="1604"/>
                  </a:cubicBezTo>
                  <a:close/>
                  <a:moveTo>
                    <a:pt x="10250" y="100"/>
                  </a:moveTo>
                  <a:cubicBezTo>
                    <a:pt x="10051" y="0"/>
                    <a:pt x="9609" y="304"/>
                    <a:pt x="9335" y="516"/>
                  </a:cubicBezTo>
                  <a:cubicBezTo>
                    <a:pt x="9067" y="733"/>
                    <a:pt x="8672" y="1093"/>
                    <a:pt x="8672" y="1093"/>
                  </a:cubicBezTo>
                  <a:cubicBezTo>
                    <a:pt x="8672" y="1093"/>
                    <a:pt x="8295" y="1119"/>
                    <a:pt x="8173" y="1127"/>
                  </a:cubicBezTo>
                  <a:cubicBezTo>
                    <a:pt x="8048" y="1140"/>
                    <a:pt x="7913" y="1197"/>
                    <a:pt x="7913" y="1197"/>
                  </a:cubicBezTo>
                  <a:cubicBezTo>
                    <a:pt x="7913" y="1197"/>
                    <a:pt x="7983" y="880"/>
                    <a:pt x="7779" y="880"/>
                  </a:cubicBezTo>
                  <a:cubicBezTo>
                    <a:pt x="7575" y="880"/>
                    <a:pt x="7423" y="898"/>
                    <a:pt x="7350" y="919"/>
                  </a:cubicBezTo>
                  <a:cubicBezTo>
                    <a:pt x="7259" y="950"/>
                    <a:pt x="6626" y="1288"/>
                    <a:pt x="6465" y="1695"/>
                  </a:cubicBezTo>
                  <a:cubicBezTo>
                    <a:pt x="6309" y="2099"/>
                    <a:pt x="6162" y="2970"/>
                    <a:pt x="6162" y="2970"/>
                  </a:cubicBezTo>
                  <a:cubicBezTo>
                    <a:pt x="6162" y="2970"/>
                    <a:pt x="4159" y="4913"/>
                    <a:pt x="2750" y="5368"/>
                  </a:cubicBezTo>
                  <a:lnTo>
                    <a:pt x="2893" y="4254"/>
                  </a:lnTo>
                  <a:lnTo>
                    <a:pt x="2975" y="3616"/>
                  </a:lnTo>
                  <a:cubicBezTo>
                    <a:pt x="2975" y="3616"/>
                    <a:pt x="1618" y="3096"/>
                    <a:pt x="183" y="3525"/>
                  </a:cubicBezTo>
                  <a:cubicBezTo>
                    <a:pt x="183" y="3525"/>
                    <a:pt x="170" y="3664"/>
                    <a:pt x="157" y="3898"/>
                  </a:cubicBezTo>
                  <a:cubicBezTo>
                    <a:pt x="105" y="4887"/>
                    <a:pt x="1" y="7557"/>
                    <a:pt x="469" y="8529"/>
                  </a:cubicBezTo>
                  <a:cubicBezTo>
                    <a:pt x="855" y="9331"/>
                    <a:pt x="3439" y="8225"/>
                    <a:pt x="4748" y="7050"/>
                  </a:cubicBezTo>
                  <a:cubicBezTo>
                    <a:pt x="6058" y="5875"/>
                    <a:pt x="7358" y="4202"/>
                    <a:pt x="7358" y="4202"/>
                  </a:cubicBezTo>
                  <a:cubicBezTo>
                    <a:pt x="7358" y="4202"/>
                    <a:pt x="8555" y="3660"/>
                    <a:pt x="8772" y="3399"/>
                  </a:cubicBezTo>
                  <a:cubicBezTo>
                    <a:pt x="8984" y="3139"/>
                    <a:pt x="9166" y="2133"/>
                    <a:pt x="9110" y="2055"/>
                  </a:cubicBezTo>
                  <a:lnTo>
                    <a:pt x="9301" y="1457"/>
                  </a:lnTo>
                  <a:cubicBezTo>
                    <a:pt x="9301" y="1457"/>
                    <a:pt x="10151" y="564"/>
                    <a:pt x="10250" y="473"/>
                  </a:cubicBezTo>
                  <a:cubicBezTo>
                    <a:pt x="10354" y="382"/>
                    <a:pt x="10454" y="200"/>
                    <a:pt x="10250" y="100"/>
                  </a:cubicBezTo>
                  <a:close/>
                </a:path>
              </a:pathLst>
            </a:custGeom>
            <a:solidFill>
              <a:srgbClr val="DB9C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663;p19">
              <a:extLst>
                <a:ext uri="{FF2B5EF4-FFF2-40B4-BE49-F238E27FC236}">
                  <a16:creationId xmlns:a16="http://schemas.microsoft.com/office/drawing/2014/main" id="{02162B91-EB5B-4992-AFAC-96AD2EFF170F}"/>
                </a:ext>
              </a:extLst>
            </p:cNvPr>
            <p:cNvSpPr/>
            <p:nvPr/>
          </p:nvSpPr>
          <p:spPr>
            <a:xfrm>
              <a:off x="6365734" y="2851722"/>
              <a:ext cx="436001" cy="179257"/>
            </a:xfrm>
            <a:custGeom>
              <a:avLst/>
              <a:gdLst/>
              <a:ahLst/>
              <a:cxnLst/>
              <a:rect l="l" t="t" r="r" b="b"/>
              <a:pathLst>
                <a:path w="2819" h="1159" extrusionOk="0">
                  <a:moveTo>
                    <a:pt x="2819" y="521"/>
                  </a:moveTo>
                  <a:lnTo>
                    <a:pt x="2737" y="1159"/>
                  </a:lnTo>
                  <a:cubicBezTo>
                    <a:pt x="1917" y="781"/>
                    <a:pt x="560" y="781"/>
                    <a:pt x="1" y="803"/>
                  </a:cubicBezTo>
                  <a:cubicBezTo>
                    <a:pt x="14" y="569"/>
                    <a:pt x="27" y="430"/>
                    <a:pt x="27" y="430"/>
                  </a:cubicBezTo>
                  <a:cubicBezTo>
                    <a:pt x="1462" y="1"/>
                    <a:pt x="2819" y="521"/>
                    <a:pt x="2819" y="521"/>
                  </a:cubicBezTo>
                  <a:close/>
                </a:path>
              </a:pathLst>
            </a:custGeom>
            <a:solidFill>
              <a:srgbClr val="DB9C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664;p19">
              <a:extLst>
                <a:ext uri="{FF2B5EF4-FFF2-40B4-BE49-F238E27FC236}">
                  <a16:creationId xmlns:a16="http://schemas.microsoft.com/office/drawing/2014/main" id="{D50D7779-CF91-4E53-9FC7-60FAE6632F0B}"/>
                </a:ext>
              </a:extLst>
            </p:cNvPr>
            <p:cNvSpPr/>
            <p:nvPr/>
          </p:nvSpPr>
          <p:spPr>
            <a:xfrm>
              <a:off x="6326913" y="2177229"/>
              <a:ext cx="532512" cy="806887"/>
            </a:xfrm>
            <a:custGeom>
              <a:avLst/>
              <a:gdLst/>
              <a:ahLst/>
              <a:cxnLst/>
              <a:rect l="l" t="t" r="r" b="b"/>
              <a:pathLst>
                <a:path w="3443" h="5217" extrusionOk="0">
                  <a:moveTo>
                    <a:pt x="1839" y="0"/>
                  </a:moveTo>
                  <a:cubicBezTo>
                    <a:pt x="1839" y="0"/>
                    <a:pt x="0" y="226"/>
                    <a:pt x="0" y="4800"/>
                  </a:cubicBezTo>
                  <a:cubicBezTo>
                    <a:pt x="0" y="4939"/>
                    <a:pt x="117" y="5051"/>
                    <a:pt x="256" y="5030"/>
                  </a:cubicBezTo>
                  <a:cubicBezTo>
                    <a:pt x="846" y="4947"/>
                    <a:pt x="2385" y="4874"/>
                    <a:pt x="3126" y="5160"/>
                  </a:cubicBezTo>
                  <a:cubicBezTo>
                    <a:pt x="3269" y="5216"/>
                    <a:pt x="3430" y="5108"/>
                    <a:pt x="3430" y="4952"/>
                  </a:cubicBezTo>
                  <a:cubicBezTo>
                    <a:pt x="3443" y="3829"/>
                    <a:pt x="3347" y="577"/>
                    <a:pt x="1839" y="0"/>
                  </a:cubicBezTo>
                  <a:close/>
                </a:path>
              </a:pathLst>
            </a:custGeom>
            <a:solidFill>
              <a:srgbClr val="FBB0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665;p19">
              <a:extLst>
                <a:ext uri="{FF2B5EF4-FFF2-40B4-BE49-F238E27FC236}">
                  <a16:creationId xmlns:a16="http://schemas.microsoft.com/office/drawing/2014/main" id="{A330C5E8-4126-4B42-901F-A154180497A5}"/>
                </a:ext>
              </a:extLst>
            </p:cNvPr>
            <p:cNvSpPr/>
            <p:nvPr/>
          </p:nvSpPr>
          <p:spPr>
            <a:xfrm>
              <a:off x="7531912" y="2553992"/>
              <a:ext cx="37738" cy="41141"/>
            </a:xfrm>
            <a:custGeom>
              <a:avLst/>
              <a:gdLst/>
              <a:ahLst/>
              <a:cxnLst/>
              <a:rect l="l" t="t" r="r" b="b"/>
              <a:pathLst>
                <a:path w="244" h="266" extrusionOk="0">
                  <a:moveTo>
                    <a:pt x="27" y="265"/>
                  </a:moveTo>
                  <a:cubicBezTo>
                    <a:pt x="18" y="265"/>
                    <a:pt x="9" y="261"/>
                    <a:pt x="5" y="252"/>
                  </a:cubicBezTo>
                  <a:cubicBezTo>
                    <a:pt x="1" y="239"/>
                    <a:pt x="5" y="226"/>
                    <a:pt x="14" y="222"/>
                  </a:cubicBezTo>
                  <a:cubicBezTo>
                    <a:pt x="170" y="144"/>
                    <a:pt x="196" y="27"/>
                    <a:pt x="196" y="23"/>
                  </a:cubicBezTo>
                  <a:cubicBezTo>
                    <a:pt x="196" y="10"/>
                    <a:pt x="209" y="1"/>
                    <a:pt x="222" y="5"/>
                  </a:cubicBezTo>
                  <a:cubicBezTo>
                    <a:pt x="235" y="5"/>
                    <a:pt x="243" y="18"/>
                    <a:pt x="239" y="31"/>
                  </a:cubicBezTo>
                  <a:cubicBezTo>
                    <a:pt x="239" y="36"/>
                    <a:pt x="209" y="174"/>
                    <a:pt x="35" y="261"/>
                  </a:cubicBezTo>
                  <a:cubicBezTo>
                    <a:pt x="31" y="261"/>
                    <a:pt x="27" y="265"/>
                    <a:pt x="27" y="265"/>
                  </a:cubicBezTo>
                  <a:close/>
                </a:path>
              </a:pathLst>
            </a:custGeom>
            <a:solidFill>
              <a:srgbClr val="DB9C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666;p19">
              <a:extLst>
                <a:ext uri="{FF2B5EF4-FFF2-40B4-BE49-F238E27FC236}">
                  <a16:creationId xmlns:a16="http://schemas.microsoft.com/office/drawing/2014/main" id="{FD860B19-9F78-451F-AF12-9A823ABFE822}"/>
                </a:ext>
              </a:extLst>
            </p:cNvPr>
            <p:cNvSpPr/>
            <p:nvPr/>
          </p:nvSpPr>
          <p:spPr>
            <a:xfrm>
              <a:off x="7442670" y="2632562"/>
              <a:ext cx="31706" cy="20880"/>
            </a:xfrm>
            <a:custGeom>
              <a:avLst/>
              <a:gdLst/>
              <a:ahLst/>
              <a:cxnLst/>
              <a:rect l="l" t="t" r="r" b="b"/>
              <a:pathLst>
                <a:path w="205" h="135" extrusionOk="0">
                  <a:moveTo>
                    <a:pt x="27" y="135"/>
                  </a:moveTo>
                  <a:cubicBezTo>
                    <a:pt x="18" y="135"/>
                    <a:pt x="14" y="135"/>
                    <a:pt x="10" y="130"/>
                  </a:cubicBezTo>
                  <a:cubicBezTo>
                    <a:pt x="1" y="122"/>
                    <a:pt x="1" y="104"/>
                    <a:pt x="10" y="96"/>
                  </a:cubicBezTo>
                  <a:cubicBezTo>
                    <a:pt x="79" y="30"/>
                    <a:pt x="170" y="4"/>
                    <a:pt x="174" y="4"/>
                  </a:cubicBezTo>
                  <a:cubicBezTo>
                    <a:pt x="187" y="0"/>
                    <a:pt x="200" y="9"/>
                    <a:pt x="200" y="22"/>
                  </a:cubicBezTo>
                  <a:cubicBezTo>
                    <a:pt x="205" y="35"/>
                    <a:pt x="196" y="43"/>
                    <a:pt x="187" y="48"/>
                  </a:cubicBezTo>
                  <a:cubicBezTo>
                    <a:pt x="183" y="48"/>
                    <a:pt x="101" y="69"/>
                    <a:pt x="40" y="130"/>
                  </a:cubicBezTo>
                  <a:cubicBezTo>
                    <a:pt x="36" y="135"/>
                    <a:pt x="31" y="135"/>
                    <a:pt x="27" y="135"/>
                  </a:cubicBezTo>
                  <a:close/>
                </a:path>
              </a:pathLst>
            </a:custGeom>
            <a:solidFill>
              <a:srgbClr val="DB9C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667;p19">
              <a:extLst>
                <a:ext uri="{FF2B5EF4-FFF2-40B4-BE49-F238E27FC236}">
                  <a16:creationId xmlns:a16="http://schemas.microsoft.com/office/drawing/2014/main" id="{903973FA-E501-4931-A8FC-B4A3D4E00D44}"/>
                </a:ext>
              </a:extLst>
            </p:cNvPr>
            <p:cNvSpPr/>
            <p:nvPr/>
          </p:nvSpPr>
          <p:spPr>
            <a:xfrm>
              <a:off x="7545986" y="2538680"/>
              <a:ext cx="140281" cy="85994"/>
            </a:xfrm>
            <a:custGeom>
              <a:avLst/>
              <a:gdLst/>
              <a:ahLst/>
              <a:cxnLst/>
              <a:rect l="l" t="t" r="r" b="b"/>
              <a:pathLst>
                <a:path w="907" h="556" extrusionOk="0">
                  <a:moveTo>
                    <a:pt x="27" y="555"/>
                  </a:moveTo>
                  <a:cubicBezTo>
                    <a:pt x="22" y="555"/>
                    <a:pt x="14" y="551"/>
                    <a:pt x="9" y="546"/>
                  </a:cubicBezTo>
                  <a:cubicBezTo>
                    <a:pt x="1" y="533"/>
                    <a:pt x="5" y="520"/>
                    <a:pt x="14" y="512"/>
                  </a:cubicBezTo>
                  <a:cubicBezTo>
                    <a:pt x="31" y="503"/>
                    <a:pt x="400" y="260"/>
                    <a:pt x="547" y="213"/>
                  </a:cubicBezTo>
                  <a:cubicBezTo>
                    <a:pt x="690" y="165"/>
                    <a:pt x="868" y="9"/>
                    <a:pt x="868" y="4"/>
                  </a:cubicBezTo>
                  <a:cubicBezTo>
                    <a:pt x="876" y="0"/>
                    <a:pt x="889" y="0"/>
                    <a:pt x="898" y="9"/>
                  </a:cubicBezTo>
                  <a:cubicBezTo>
                    <a:pt x="907" y="17"/>
                    <a:pt x="907" y="30"/>
                    <a:pt x="898" y="39"/>
                  </a:cubicBezTo>
                  <a:cubicBezTo>
                    <a:pt x="889" y="48"/>
                    <a:pt x="712" y="204"/>
                    <a:pt x="564" y="256"/>
                  </a:cubicBezTo>
                  <a:cubicBezTo>
                    <a:pt x="421" y="299"/>
                    <a:pt x="44" y="546"/>
                    <a:pt x="40" y="551"/>
                  </a:cubicBezTo>
                  <a:cubicBezTo>
                    <a:pt x="35" y="555"/>
                    <a:pt x="31" y="555"/>
                    <a:pt x="27" y="555"/>
                  </a:cubicBezTo>
                  <a:close/>
                </a:path>
              </a:pathLst>
            </a:custGeom>
            <a:solidFill>
              <a:srgbClr val="DB9C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668;p19">
              <a:extLst>
                <a:ext uri="{FF2B5EF4-FFF2-40B4-BE49-F238E27FC236}">
                  <a16:creationId xmlns:a16="http://schemas.microsoft.com/office/drawing/2014/main" id="{428AF801-D4DE-41EB-9B38-D5A485E36209}"/>
                </a:ext>
              </a:extLst>
            </p:cNvPr>
            <p:cNvSpPr/>
            <p:nvPr/>
          </p:nvSpPr>
          <p:spPr>
            <a:xfrm>
              <a:off x="7684102" y="2594205"/>
              <a:ext cx="100068" cy="101460"/>
            </a:xfrm>
            <a:custGeom>
              <a:avLst/>
              <a:gdLst/>
              <a:ahLst/>
              <a:cxnLst/>
              <a:rect l="l" t="t" r="r" b="b"/>
              <a:pathLst>
                <a:path w="647" h="656" extrusionOk="0">
                  <a:moveTo>
                    <a:pt x="27" y="656"/>
                  </a:moveTo>
                  <a:cubicBezTo>
                    <a:pt x="22" y="656"/>
                    <a:pt x="22" y="656"/>
                    <a:pt x="18" y="651"/>
                  </a:cubicBezTo>
                  <a:cubicBezTo>
                    <a:pt x="5" y="647"/>
                    <a:pt x="1" y="634"/>
                    <a:pt x="5" y="621"/>
                  </a:cubicBezTo>
                  <a:cubicBezTo>
                    <a:pt x="9" y="617"/>
                    <a:pt x="57" y="513"/>
                    <a:pt x="114" y="456"/>
                  </a:cubicBezTo>
                  <a:cubicBezTo>
                    <a:pt x="166" y="404"/>
                    <a:pt x="590" y="27"/>
                    <a:pt x="608" y="10"/>
                  </a:cubicBezTo>
                  <a:cubicBezTo>
                    <a:pt x="616" y="1"/>
                    <a:pt x="629" y="1"/>
                    <a:pt x="638" y="10"/>
                  </a:cubicBezTo>
                  <a:cubicBezTo>
                    <a:pt x="647" y="18"/>
                    <a:pt x="647" y="36"/>
                    <a:pt x="638" y="44"/>
                  </a:cubicBezTo>
                  <a:cubicBezTo>
                    <a:pt x="634" y="49"/>
                    <a:pt x="196" y="439"/>
                    <a:pt x="144" y="491"/>
                  </a:cubicBezTo>
                  <a:cubicBezTo>
                    <a:pt x="96" y="539"/>
                    <a:pt x="48" y="643"/>
                    <a:pt x="48" y="643"/>
                  </a:cubicBezTo>
                  <a:cubicBezTo>
                    <a:pt x="44" y="651"/>
                    <a:pt x="35" y="656"/>
                    <a:pt x="27" y="656"/>
                  </a:cubicBezTo>
                  <a:close/>
                </a:path>
              </a:pathLst>
            </a:custGeom>
            <a:solidFill>
              <a:srgbClr val="DB9C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669;p19">
              <a:extLst>
                <a:ext uri="{FF2B5EF4-FFF2-40B4-BE49-F238E27FC236}">
                  <a16:creationId xmlns:a16="http://schemas.microsoft.com/office/drawing/2014/main" id="{3271331A-9500-4654-9760-3E4CD9483D56}"/>
                </a:ext>
              </a:extLst>
            </p:cNvPr>
            <p:cNvSpPr/>
            <p:nvPr/>
          </p:nvSpPr>
          <p:spPr>
            <a:xfrm>
              <a:off x="7709004" y="2686849"/>
              <a:ext cx="45626" cy="90634"/>
            </a:xfrm>
            <a:custGeom>
              <a:avLst/>
              <a:gdLst/>
              <a:ahLst/>
              <a:cxnLst/>
              <a:rect l="l" t="t" r="r" b="b"/>
              <a:pathLst>
                <a:path w="295" h="586" extrusionOk="0">
                  <a:moveTo>
                    <a:pt x="26" y="586"/>
                  </a:moveTo>
                  <a:cubicBezTo>
                    <a:pt x="22" y="586"/>
                    <a:pt x="18" y="581"/>
                    <a:pt x="13" y="581"/>
                  </a:cubicBezTo>
                  <a:cubicBezTo>
                    <a:pt x="5" y="573"/>
                    <a:pt x="0" y="560"/>
                    <a:pt x="5" y="551"/>
                  </a:cubicBezTo>
                  <a:cubicBezTo>
                    <a:pt x="5" y="551"/>
                    <a:pt x="52" y="464"/>
                    <a:pt x="91" y="339"/>
                  </a:cubicBezTo>
                  <a:cubicBezTo>
                    <a:pt x="126" y="208"/>
                    <a:pt x="247" y="22"/>
                    <a:pt x="252" y="13"/>
                  </a:cubicBezTo>
                  <a:cubicBezTo>
                    <a:pt x="256" y="5"/>
                    <a:pt x="269" y="0"/>
                    <a:pt x="282" y="9"/>
                  </a:cubicBezTo>
                  <a:cubicBezTo>
                    <a:pt x="291" y="13"/>
                    <a:pt x="295" y="26"/>
                    <a:pt x="291" y="39"/>
                  </a:cubicBezTo>
                  <a:cubicBezTo>
                    <a:pt x="286" y="39"/>
                    <a:pt x="169" y="230"/>
                    <a:pt x="135" y="352"/>
                  </a:cubicBezTo>
                  <a:cubicBezTo>
                    <a:pt x="96" y="482"/>
                    <a:pt x="48" y="568"/>
                    <a:pt x="44" y="573"/>
                  </a:cubicBezTo>
                  <a:cubicBezTo>
                    <a:pt x="39" y="581"/>
                    <a:pt x="31" y="586"/>
                    <a:pt x="26" y="586"/>
                  </a:cubicBezTo>
                  <a:close/>
                </a:path>
              </a:pathLst>
            </a:custGeom>
            <a:solidFill>
              <a:srgbClr val="DB9C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670;p19">
              <a:extLst>
                <a:ext uri="{FF2B5EF4-FFF2-40B4-BE49-F238E27FC236}">
                  <a16:creationId xmlns:a16="http://schemas.microsoft.com/office/drawing/2014/main" id="{B5CA28CD-C077-4B52-9FCE-3B2F330DDA7C}"/>
                </a:ext>
              </a:extLst>
            </p:cNvPr>
            <p:cNvSpPr/>
            <p:nvPr/>
          </p:nvSpPr>
          <p:spPr>
            <a:xfrm>
              <a:off x="7597644" y="2553992"/>
              <a:ext cx="39749" cy="38357"/>
            </a:xfrm>
            <a:custGeom>
              <a:avLst/>
              <a:gdLst/>
              <a:ahLst/>
              <a:cxnLst/>
              <a:rect l="l" t="t" r="r" b="b"/>
              <a:pathLst>
                <a:path w="257" h="248" extrusionOk="0">
                  <a:moveTo>
                    <a:pt x="26" y="248"/>
                  </a:moveTo>
                  <a:cubicBezTo>
                    <a:pt x="22" y="248"/>
                    <a:pt x="13" y="248"/>
                    <a:pt x="9" y="239"/>
                  </a:cubicBezTo>
                  <a:cubicBezTo>
                    <a:pt x="0" y="231"/>
                    <a:pt x="5" y="218"/>
                    <a:pt x="13" y="209"/>
                  </a:cubicBezTo>
                  <a:cubicBezTo>
                    <a:pt x="61" y="179"/>
                    <a:pt x="183" y="79"/>
                    <a:pt x="209" y="18"/>
                  </a:cubicBezTo>
                  <a:cubicBezTo>
                    <a:pt x="213" y="5"/>
                    <a:pt x="226" y="1"/>
                    <a:pt x="239" y="5"/>
                  </a:cubicBezTo>
                  <a:cubicBezTo>
                    <a:pt x="248" y="10"/>
                    <a:pt x="256" y="23"/>
                    <a:pt x="248" y="36"/>
                  </a:cubicBezTo>
                  <a:cubicBezTo>
                    <a:pt x="213" y="122"/>
                    <a:pt x="48" y="239"/>
                    <a:pt x="39" y="244"/>
                  </a:cubicBezTo>
                  <a:cubicBezTo>
                    <a:pt x="35" y="248"/>
                    <a:pt x="31" y="248"/>
                    <a:pt x="26" y="248"/>
                  </a:cubicBezTo>
                  <a:close/>
                </a:path>
              </a:pathLst>
            </a:custGeom>
            <a:solidFill>
              <a:srgbClr val="DB9C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671;p19">
              <a:extLst>
                <a:ext uri="{FF2B5EF4-FFF2-40B4-BE49-F238E27FC236}">
                  <a16:creationId xmlns:a16="http://schemas.microsoft.com/office/drawing/2014/main" id="{8E4F2BE1-2CF6-4E3A-85D4-174207438573}"/>
                </a:ext>
              </a:extLst>
            </p:cNvPr>
            <p:cNvSpPr/>
            <p:nvPr/>
          </p:nvSpPr>
          <p:spPr>
            <a:xfrm>
              <a:off x="6484517" y="3181003"/>
              <a:ext cx="285821" cy="200755"/>
            </a:xfrm>
            <a:custGeom>
              <a:avLst/>
              <a:gdLst/>
              <a:ahLst/>
              <a:cxnLst/>
              <a:rect l="l" t="t" r="r" b="b"/>
              <a:pathLst>
                <a:path w="1848" h="1298" extrusionOk="0">
                  <a:moveTo>
                    <a:pt x="26" y="1297"/>
                  </a:moveTo>
                  <a:cubicBezTo>
                    <a:pt x="22" y="1297"/>
                    <a:pt x="13" y="1293"/>
                    <a:pt x="9" y="1288"/>
                  </a:cubicBezTo>
                  <a:cubicBezTo>
                    <a:pt x="0" y="1280"/>
                    <a:pt x="0" y="1267"/>
                    <a:pt x="13" y="1258"/>
                  </a:cubicBezTo>
                  <a:cubicBezTo>
                    <a:pt x="18" y="1249"/>
                    <a:pt x="733" y="573"/>
                    <a:pt x="1730" y="157"/>
                  </a:cubicBezTo>
                  <a:cubicBezTo>
                    <a:pt x="1505" y="139"/>
                    <a:pt x="889" y="131"/>
                    <a:pt x="390" y="465"/>
                  </a:cubicBezTo>
                  <a:cubicBezTo>
                    <a:pt x="382" y="473"/>
                    <a:pt x="364" y="469"/>
                    <a:pt x="360" y="460"/>
                  </a:cubicBezTo>
                  <a:cubicBezTo>
                    <a:pt x="351" y="452"/>
                    <a:pt x="356" y="434"/>
                    <a:pt x="364" y="430"/>
                  </a:cubicBezTo>
                  <a:cubicBezTo>
                    <a:pt x="997" y="1"/>
                    <a:pt x="1817" y="118"/>
                    <a:pt x="1826" y="122"/>
                  </a:cubicBezTo>
                  <a:cubicBezTo>
                    <a:pt x="1839" y="122"/>
                    <a:pt x="1847" y="131"/>
                    <a:pt x="1847" y="139"/>
                  </a:cubicBezTo>
                  <a:cubicBezTo>
                    <a:pt x="1847" y="148"/>
                    <a:pt x="1843" y="161"/>
                    <a:pt x="1834" y="165"/>
                  </a:cubicBezTo>
                  <a:cubicBezTo>
                    <a:pt x="798" y="573"/>
                    <a:pt x="48" y="1280"/>
                    <a:pt x="44" y="1288"/>
                  </a:cubicBezTo>
                  <a:cubicBezTo>
                    <a:pt x="39" y="1293"/>
                    <a:pt x="31" y="1297"/>
                    <a:pt x="26" y="1297"/>
                  </a:cubicBezTo>
                  <a:close/>
                </a:path>
              </a:pathLst>
            </a:custGeom>
            <a:solidFill>
              <a:srgbClr val="DB9C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672;p19">
              <a:extLst>
                <a:ext uri="{FF2B5EF4-FFF2-40B4-BE49-F238E27FC236}">
                  <a16:creationId xmlns:a16="http://schemas.microsoft.com/office/drawing/2014/main" id="{7B5F7C4E-ECF3-405E-A202-9A24E2B421F4}"/>
                </a:ext>
              </a:extLst>
            </p:cNvPr>
            <p:cNvSpPr/>
            <p:nvPr/>
          </p:nvSpPr>
          <p:spPr>
            <a:xfrm>
              <a:off x="7164426" y="1726536"/>
              <a:ext cx="293863" cy="513178"/>
            </a:xfrm>
            <a:custGeom>
              <a:avLst/>
              <a:gdLst/>
              <a:ahLst/>
              <a:cxnLst/>
              <a:rect l="l" t="t" r="r" b="b"/>
              <a:pathLst>
                <a:path w="1900" h="3318" extrusionOk="0">
                  <a:moveTo>
                    <a:pt x="1869" y="1457"/>
                  </a:moveTo>
                  <a:lnTo>
                    <a:pt x="1657" y="412"/>
                  </a:lnTo>
                  <a:lnTo>
                    <a:pt x="274" y="70"/>
                  </a:lnTo>
                  <a:lnTo>
                    <a:pt x="1" y="1"/>
                  </a:lnTo>
                  <a:lnTo>
                    <a:pt x="40" y="178"/>
                  </a:lnTo>
                  <a:lnTo>
                    <a:pt x="139" y="647"/>
                  </a:lnTo>
                  <a:lnTo>
                    <a:pt x="313" y="1453"/>
                  </a:lnTo>
                  <a:lnTo>
                    <a:pt x="1206" y="2121"/>
                  </a:lnTo>
                  <a:lnTo>
                    <a:pt x="1635" y="3317"/>
                  </a:lnTo>
                  <a:lnTo>
                    <a:pt x="1653" y="2073"/>
                  </a:lnTo>
                  <a:lnTo>
                    <a:pt x="1900" y="1600"/>
                  </a:lnTo>
                  <a:close/>
                </a:path>
              </a:pathLst>
            </a:custGeom>
            <a:solidFill>
              <a:srgbClr val="DB9C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673;p19">
              <a:extLst>
                <a:ext uri="{FF2B5EF4-FFF2-40B4-BE49-F238E27FC236}">
                  <a16:creationId xmlns:a16="http://schemas.microsoft.com/office/drawing/2014/main" id="{EEBB141D-F82F-4C83-95C0-8514B5EBD7CB}"/>
                </a:ext>
              </a:extLst>
            </p:cNvPr>
            <p:cNvSpPr/>
            <p:nvPr/>
          </p:nvSpPr>
          <p:spPr>
            <a:xfrm>
              <a:off x="7170458" y="1737208"/>
              <a:ext cx="283192" cy="238339"/>
            </a:xfrm>
            <a:custGeom>
              <a:avLst/>
              <a:gdLst/>
              <a:ahLst/>
              <a:cxnLst/>
              <a:rect l="l" t="t" r="r" b="b"/>
              <a:pathLst>
                <a:path w="1831" h="1541" extrusionOk="0">
                  <a:moveTo>
                    <a:pt x="1" y="109"/>
                  </a:moveTo>
                  <a:lnTo>
                    <a:pt x="235" y="1"/>
                  </a:lnTo>
                  <a:lnTo>
                    <a:pt x="1618" y="343"/>
                  </a:lnTo>
                  <a:lnTo>
                    <a:pt x="1830" y="1388"/>
                  </a:lnTo>
                  <a:cubicBezTo>
                    <a:pt x="920" y="1540"/>
                    <a:pt x="373" y="989"/>
                    <a:pt x="100" y="578"/>
                  </a:cubicBezTo>
                  <a:close/>
                </a:path>
              </a:pathLst>
            </a:custGeom>
            <a:solidFill>
              <a:srgbClr val="DB9C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674;p19">
              <a:extLst>
                <a:ext uri="{FF2B5EF4-FFF2-40B4-BE49-F238E27FC236}">
                  <a16:creationId xmlns:a16="http://schemas.microsoft.com/office/drawing/2014/main" id="{378EFC0D-79C7-4979-BF8E-42E3FCD44CCE}"/>
                </a:ext>
              </a:extLst>
            </p:cNvPr>
            <p:cNvSpPr/>
            <p:nvPr/>
          </p:nvSpPr>
          <p:spPr>
            <a:xfrm>
              <a:off x="7049819" y="1678281"/>
              <a:ext cx="142292" cy="116153"/>
            </a:xfrm>
            <a:custGeom>
              <a:avLst/>
              <a:gdLst/>
              <a:ahLst/>
              <a:cxnLst/>
              <a:rect l="l" t="t" r="r" b="b"/>
              <a:pathLst>
                <a:path w="920" h="751" extrusionOk="0">
                  <a:moveTo>
                    <a:pt x="625" y="716"/>
                  </a:moveTo>
                  <a:cubicBezTo>
                    <a:pt x="716" y="742"/>
                    <a:pt x="815" y="750"/>
                    <a:pt x="919" y="729"/>
                  </a:cubicBezTo>
                  <a:lnTo>
                    <a:pt x="572" y="139"/>
                  </a:lnTo>
                  <a:cubicBezTo>
                    <a:pt x="572" y="139"/>
                    <a:pt x="412" y="13"/>
                    <a:pt x="269" y="5"/>
                  </a:cubicBezTo>
                  <a:cubicBezTo>
                    <a:pt x="213" y="0"/>
                    <a:pt x="156" y="18"/>
                    <a:pt x="113" y="65"/>
                  </a:cubicBezTo>
                  <a:cubicBezTo>
                    <a:pt x="0" y="204"/>
                    <a:pt x="243" y="616"/>
                    <a:pt x="625" y="716"/>
                  </a:cubicBezTo>
                  <a:close/>
                </a:path>
              </a:pathLst>
            </a:custGeom>
            <a:solidFill>
              <a:srgbClr val="DB9C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675;p19">
              <a:extLst>
                <a:ext uri="{FF2B5EF4-FFF2-40B4-BE49-F238E27FC236}">
                  <a16:creationId xmlns:a16="http://schemas.microsoft.com/office/drawing/2014/main" id="{0928D220-1350-4409-8635-46294E44D685}"/>
                </a:ext>
              </a:extLst>
            </p:cNvPr>
            <p:cNvSpPr/>
            <p:nvPr/>
          </p:nvSpPr>
          <p:spPr>
            <a:xfrm>
              <a:off x="7091270" y="1678899"/>
              <a:ext cx="100842" cy="115535"/>
            </a:xfrm>
            <a:custGeom>
              <a:avLst/>
              <a:gdLst/>
              <a:ahLst/>
              <a:cxnLst/>
              <a:rect l="l" t="t" r="r" b="b"/>
              <a:pathLst>
                <a:path w="652" h="747" extrusionOk="0">
                  <a:moveTo>
                    <a:pt x="1" y="1"/>
                  </a:moveTo>
                  <a:cubicBezTo>
                    <a:pt x="57" y="192"/>
                    <a:pt x="170" y="512"/>
                    <a:pt x="357" y="712"/>
                  </a:cubicBezTo>
                  <a:cubicBezTo>
                    <a:pt x="448" y="738"/>
                    <a:pt x="547" y="746"/>
                    <a:pt x="651" y="725"/>
                  </a:cubicBezTo>
                  <a:lnTo>
                    <a:pt x="304" y="135"/>
                  </a:lnTo>
                  <a:cubicBezTo>
                    <a:pt x="304" y="135"/>
                    <a:pt x="144" y="9"/>
                    <a:pt x="1" y="1"/>
                  </a:cubicBezTo>
                  <a:close/>
                </a:path>
              </a:pathLst>
            </a:custGeom>
            <a:solidFill>
              <a:srgbClr val="DB9C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676;p19">
              <a:extLst>
                <a:ext uri="{FF2B5EF4-FFF2-40B4-BE49-F238E27FC236}">
                  <a16:creationId xmlns:a16="http://schemas.microsoft.com/office/drawing/2014/main" id="{A63656D7-6C65-4499-8038-997E92D746A0}"/>
                </a:ext>
              </a:extLst>
            </p:cNvPr>
            <p:cNvSpPr/>
            <p:nvPr/>
          </p:nvSpPr>
          <p:spPr>
            <a:xfrm>
              <a:off x="7103488" y="1358434"/>
              <a:ext cx="461366" cy="549370"/>
            </a:xfrm>
            <a:custGeom>
              <a:avLst/>
              <a:gdLst/>
              <a:ahLst/>
              <a:cxnLst/>
              <a:rect l="l" t="t" r="r" b="b"/>
              <a:pathLst>
                <a:path w="2983" h="3552" extrusionOk="0">
                  <a:moveTo>
                    <a:pt x="2198" y="3334"/>
                  </a:moveTo>
                  <a:cubicBezTo>
                    <a:pt x="2086" y="3408"/>
                    <a:pt x="1964" y="3465"/>
                    <a:pt x="1830" y="3495"/>
                  </a:cubicBezTo>
                  <a:cubicBezTo>
                    <a:pt x="1583" y="3551"/>
                    <a:pt x="1335" y="3525"/>
                    <a:pt x="1101" y="3430"/>
                  </a:cubicBezTo>
                  <a:cubicBezTo>
                    <a:pt x="815" y="3317"/>
                    <a:pt x="555" y="3096"/>
                    <a:pt x="356" y="2801"/>
                  </a:cubicBezTo>
                  <a:cubicBezTo>
                    <a:pt x="225" y="2606"/>
                    <a:pt x="121" y="2376"/>
                    <a:pt x="61" y="2125"/>
                  </a:cubicBezTo>
                  <a:cubicBezTo>
                    <a:pt x="61" y="2120"/>
                    <a:pt x="61" y="2116"/>
                    <a:pt x="56" y="2107"/>
                  </a:cubicBezTo>
                  <a:cubicBezTo>
                    <a:pt x="56" y="2107"/>
                    <a:pt x="56" y="2107"/>
                    <a:pt x="56" y="2103"/>
                  </a:cubicBezTo>
                  <a:cubicBezTo>
                    <a:pt x="17" y="1938"/>
                    <a:pt x="0" y="1774"/>
                    <a:pt x="0" y="1609"/>
                  </a:cubicBezTo>
                  <a:cubicBezTo>
                    <a:pt x="0" y="1596"/>
                    <a:pt x="0" y="1583"/>
                    <a:pt x="0" y="1570"/>
                  </a:cubicBezTo>
                  <a:cubicBezTo>
                    <a:pt x="0" y="1513"/>
                    <a:pt x="4" y="1461"/>
                    <a:pt x="9" y="1405"/>
                  </a:cubicBezTo>
                  <a:cubicBezTo>
                    <a:pt x="39" y="1106"/>
                    <a:pt x="134" y="833"/>
                    <a:pt x="286" y="607"/>
                  </a:cubicBezTo>
                  <a:cubicBezTo>
                    <a:pt x="438" y="382"/>
                    <a:pt x="642" y="208"/>
                    <a:pt x="889" y="117"/>
                  </a:cubicBezTo>
                  <a:cubicBezTo>
                    <a:pt x="932" y="100"/>
                    <a:pt x="980" y="87"/>
                    <a:pt x="1028" y="74"/>
                  </a:cubicBezTo>
                  <a:cubicBezTo>
                    <a:pt x="1348" y="0"/>
                    <a:pt x="1674" y="65"/>
                    <a:pt x="1960" y="239"/>
                  </a:cubicBezTo>
                  <a:cubicBezTo>
                    <a:pt x="2229" y="404"/>
                    <a:pt x="2467" y="664"/>
                    <a:pt x="2627" y="989"/>
                  </a:cubicBezTo>
                  <a:cubicBezTo>
                    <a:pt x="2632" y="993"/>
                    <a:pt x="2636" y="997"/>
                    <a:pt x="2636" y="1002"/>
                  </a:cubicBezTo>
                  <a:cubicBezTo>
                    <a:pt x="2658" y="1050"/>
                    <a:pt x="2680" y="1093"/>
                    <a:pt x="2701" y="1145"/>
                  </a:cubicBezTo>
                  <a:cubicBezTo>
                    <a:pt x="2740" y="1245"/>
                    <a:pt x="2775" y="1353"/>
                    <a:pt x="2801" y="1461"/>
                  </a:cubicBezTo>
                  <a:cubicBezTo>
                    <a:pt x="2983" y="2238"/>
                    <a:pt x="2719" y="2992"/>
                    <a:pt x="2198" y="3334"/>
                  </a:cubicBezTo>
                  <a:close/>
                </a:path>
              </a:pathLst>
            </a:custGeom>
            <a:solidFill>
              <a:srgbClr val="DB9C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677;p19">
              <a:extLst>
                <a:ext uri="{FF2B5EF4-FFF2-40B4-BE49-F238E27FC236}">
                  <a16:creationId xmlns:a16="http://schemas.microsoft.com/office/drawing/2014/main" id="{F1E300B3-1BCA-4E92-A6F7-72F4421BB152}"/>
                </a:ext>
              </a:extLst>
            </p:cNvPr>
            <p:cNvSpPr/>
            <p:nvPr/>
          </p:nvSpPr>
          <p:spPr>
            <a:xfrm>
              <a:off x="7104725" y="1358434"/>
              <a:ext cx="301906" cy="243597"/>
            </a:xfrm>
            <a:custGeom>
              <a:avLst/>
              <a:gdLst/>
              <a:ahLst/>
              <a:cxnLst/>
              <a:rect l="l" t="t" r="r" b="b"/>
              <a:pathLst>
                <a:path w="1952" h="1575" extrusionOk="0">
                  <a:moveTo>
                    <a:pt x="204" y="1574"/>
                  </a:moveTo>
                  <a:lnTo>
                    <a:pt x="1" y="1405"/>
                  </a:lnTo>
                  <a:cubicBezTo>
                    <a:pt x="31" y="1106"/>
                    <a:pt x="126" y="833"/>
                    <a:pt x="278" y="607"/>
                  </a:cubicBezTo>
                  <a:cubicBezTo>
                    <a:pt x="430" y="382"/>
                    <a:pt x="634" y="208"/>
                    <a:pt x="881" y="117"/>
                  </a:cubicBezTo>
                  <a:cubicBezTo>
                    <a:pt x="924" y="100"/>
                    <a:pt x="972" y="87"/>
                    <a:pt x="1020" y="74"/>
                  </a:cubicBezTo>
                  <a:cubicBezTo>
                    <a:pt x="1340" y="0"/>
                    <a:pt x="1666" y="65"/>
                    <a:pt x="1952" y="239"/>
                  </a:cubicBezTo>
                  <a:cubicBezTo>
                    <a:pt x="157" y="299"/>
                    <a:pt x="204" y="1561"/>
                    <a:pt x="204" y="1574"/>
                  </a:cubicBezTo>
                  <a:close/>
                </a:path>
              </a:pathLst>
            </a:custGeom>
            <a:solidFill>
              <a:srgbClr val="DB9C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678;p19">
              <a:extLst>
                <a:ext uri="{FF2B5EF4-FFF2-40B4-BE49-F238E27FC236}">
                  <a16:creationId xmlns:a16="http://schemas.microsoft.com/office/drawing/2014/main" id="{47649F3A-4E17-4117-95FB-D9841BA9B3DD}"/>
                </a:ext>
              </a:extLst>
            </p:cNvPr>
            <p:cNvSpPr/>
            <p:nvPr/>
          </p:nvSpPr>
          <p:spPr>
            <a:xfrm>
              <a:off x="7119573" y="1951264"/>
              <a:ext cx="297885" cy="322631"/>
            </a:xfrm>
            <a:custGeom>
              <a:avLst/>
              <a:gdLst/>
              <a:ahLst/>
              <a:cxnLst/>
              <a:rect l="l" t="t" r="r" b="b"/>
              <a:pathLst>
                <a:path w="1926" h="2086" extrusionOk="0">
                  <a:moveTo>
                    <a:pt x="603" y="0"/>
                  </a:moveTo>
                  <a:lnTo>
                    <a:pt x="0" y="603"/>
                  </a:lnTo>
                  <a:lnTo>
                    <a:pt x="802" y="2086"/>
                  </a:lnTo>
                  <a:lnTo>
                    <a:pt x="1153" y="1041"/>
                  </a:lnTo>
                  <a:lnTo>
                    <a:pt x="1327" y="850"/>
                  </a:lnTo>
                  <a:lnTo>
                    <a:pt x="1925" y="1864"/>
                  </a:lnTo>
                  <a:lnTo>
                    <a:pt x="1496" y="668"/>
                  </a:lnTo>
                  <a:close/>
                </a:path>
              </a:pathLst>
            </a:custGeom>
            <a:solidFill>
              <a:srgbClr val="FFD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679;p19">
              <a:extLst>
                <a:ext uri="{FF2B5EF4-FFF2-40B4-BE49-F238E27FC236}">
                  <a16:creationId xmlns:a16="http://schemas.microsoft.com/office/drawing/2014/main" id="{FB06FE68-A488-4B65-8F53-F9E0416B2529}"/>
                </a:ext>
              </a:extLst>
            </p:cNvPr>
            <p:cNvSpPr/>
            <p:nvPr/>
          </p:nvSpPr>
          <p:spPr>
            <a:xfrm>
              <a:off x="7417304" y="1974000"/>
              <a:ext cx="148324" cy="265714"/>
            </a:xfrm>
            <a:custGeom>
              <a:avLst/>
              <a:gdLst/>
              <a:ahLst/>
              <a:cxnLst/>
              <a:rect l="l" t="t" r="r" b="b"/>
              <a:pathLst>
                <a:path w="959" h="1718" extrusionOk="0">
                  <a:moveTo>
                    <a:pt x="0" y="1717"/>
                  </a:moveTo>
                  <a:lnTo>
                    <a:pt x="18" y="473"/>
                  </a:lnTo>
                  <a:lnTo>
                    <a:pt x="265" y="0"/>
                  </a:lnTo>
                  <a:lnTo>
                    <a:pt x="811" y="352"/>
                  </a:lnTo>
                  <a:lnTo>
                    <a:pt x="958" y="1470"/>
                  </a:lnTo>
                  <a:lnTo>
                    <a:pt x="265" y="633"/>
                  </a:lnTo>
                  <a:close/>
                </a:path>
              </a:pathLst>
            </a:custGeom>
            <a:solidFill>
              <a:srgbClr val="FFD4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680;p19">
              <a:extLst>
                <a:ext uri="{FF2B5EF4-FFF2-40B4-BE49-F238E27FC236}">
                  <a16:creationId xmlns:a16="http://schemas.microsoft.com/office/drawing/2014/main" id="{47E05D7B-4EA8-40EB-AEC7-737207AF3306}"/>
                </a:ext>
              </a:extLst>
            </p:cNvPr>
            <p:cNvSpPr/>
            <p:nvPr/>
          </p:nvSpPr>
          <p:spPr>
            <a:xfrm>
              <a:off x="7055851" y="1334306"/>
              <a:ext cx="325415" cy="534522"/>
            </a:xfrm>
            <a:custGeom>
              <a:avLst/>
              <a:gdLst/>
              <a:ahLst/>
              <a:cxnLst/>
              <a:rect l="l" t="t" r="r" b="b"/>
              <a:pathLst>
                <a:path w="2104" h="3456" extrusionOk="0">
                  <a:moveTo>
                    <a:pt x="2103" y="226"/>
                  </a:moveTo>
                  <a:cubicBezTo>
                    <a:pt x="2103" y="226"/>
                    <a:pt x="902" y="451"/>
                    <a:pt x="677" y="1093"/>
                  </a:cubicBezTo>
                  <a:cubicBezTo>
                    <a:pt x="547" y="1474"/>
                    <a:pt x="677" y="1604"/>
                    <a:pt x="720" y="1791"/>
                  </a:cubicBezTo>
                  <a:cubicBezTo>
                    <a:pt x="768" y="1973"/>
                    <a:pt x="555" y="2133"/>
                    <a:pt x="555" y="2133"/>
                  </a:cubicBezTo>
                  <a:cubicBezTo>
                    <a:pt x="555" y="2133"/>
                    <a:pt x="724" y="2740"/>
                    <a:pt x="963" y="2914"/>
                  </a:cubicBezTo>
                  <a:cubicBezTo>
                    <a:pt x="984" y="2931"/>
                    <a:pt x="1010" y="2948"/>
                    <a:pt x="1032" y="2961"/>
                  </a:cubicBezTo>
                  <a:cubicBezTo>
                    <a:pt x="1197" y="3070"/>
                    <a:pt x="1253" y="3282"/>
                    <a:pt x="1162" y="3456"/>
                  </a:cubicBezTo>
                  <a:cubicBezTo>
                    <a:pt x="1162" y="3456"/>
                    <a:pt x="486" y="3113"/>
                    <a:pt x="243" y="2047"/>
                  </a:cubicBezTo>
                  <a:cubicBezTo>
                    <a:pt x="0" y="980"/>
                    <a:pt x="599" y="347"/>
                    <a:pt x="599" y="347"/>
                  </a:cubicBezTo>
                  <a:lnTo>
                    <a:pt x="1461" y="0"/>
                  </a:lnTo>
                  <a:close/>
                </a:path>
              </a:pathLst>
            </a:custGeom>
            <a:solidFill>
              <a:srgbClr val="8D4C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6" name="Google Shape;681;p19">
            <a:extLst>
              <a:ext uri="{FF2B5EF4-FFF2-40B4-BE49-F238E27FC236}">
                <a16:creationId xmlns:a16="http://schemas.microsoft.com/office/drawing/2014/main" id="{843612D0-AF56-41C3-8D15-9C2A7504E00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6D2F"/>
                </a:solidFill>
              </a:rPr>
              <a:t>DANH SÁCH THÀNH VIÊN</a:t>
            </a:r>
            <a:endParaRPr sz="2400" dirty="0">
              <a:solidFill>
                <a:srgbClr val="FF6D2F"/>
              </a:solidFill>
            </a:endParaRPr>
          </a:p>
        </p:txBody>
      </p:sp>
      <p:sp>
        <p:nvSpPr>
          <p:cNvPr id="247" name="Google Shape;682;p19">
            <a:extLst>
              <a:ext uri="{FF2B5EF4-FFF2-40B4-BE49-F238E27FC236}">
                <a16:creationId xmlns:a16="http://schemas.microsoft.com/office/drawing/2014/main" id="{9387AC8C-60D8-4E50-8E1D-AC74710FDA94}"/>
              </a:ext>
            </a:extLst>
          </p:cNvPr>
          <p:cNvSpPr/>
          <p:nvPr/>
        </p:nvSpPr>
        <p:spPr>
          <a:xfrm>
            <a:off x="5810485" y="1789639"/>
            <a:ext cx="405841" cy="321239"/>
          </a:xfrm>
          <a:custGeom>
            <a:avLst/>
            <a:gdLst/>
            <a:ahLst/>
            <a:cxnLst/>
            <a:rect l="l" t="t" r="r" b="b"/>
            <a:pathLst>
              <a:path w="2624" h="2077" extrusionOk="0">
                <a:moveTo>
                  <a:pt x="2624" y="460"/>
                </a:moveTo>
                <a:lnTo>
                  <a:pt x="2385" y="954"/>
                </a:lnTo>
                <a:lnTo>
                  <a:pt x="1939" y="681"/>
                </a:lnTo>
                <a:lnTo>
                  <a:pt x="1939" y="2077"/>
                </a:lnTo>
                <a:lnTo>
                  <a:pt x="686" y="2077"/>
                </a:lnTo>
                <a:lnTo>
                  <a:pt x="686" y="681"/>
                </a:lnTo>
                <a:lnTo>
                  <a:pt x="239" y="954"/>
                </a:lnTo>
                <a:lnTo>
                  <a:pt x="1" y="460"/>
                </a:lnTo>
                <a:lnTo>
                  <a:pt x="651" y="0"/>
                </a:lnTo>
                <a:lnTo>
                  <a:pt x="985" y="0"/>
                </a:lnTo>
                <a:cubicBezTo>
                  <a:pt x="1041" y="126"/>
                  <a:pt x="1167" y="213"/>
                  <a:pt x="1310" y="213"/>
                </a:cubicBezTo>
                <a:cubicBezTo>
                  <a:pt x="1458" y="213"/>
                  <a:pt x="1583" y="126"/>
                  <a:pt x="1640" y="0"/>
                </a:cubicBezTo>
                <a:lnTo>
                  <a:pt x="196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8" name="Google Shape;683;p19">
            <a:extLst>
              <a:ext uri="{FF2B5EF4-FFF2-40B4-BE49-F238E27FC236}">
                <a16:creationId xmlns:a16="http://schemas.microsoft.com/office/drawing/2014/main" id="{DBB38828-253B-44A4-9F93-254083B08F66}"/>
              </a:ext>
            </a:extLst>
          </p:cNvPr>
          <p:cNvGrpSpPr/>
          <p:nvPr/>
        </p:nvGrpSpPr>
        <p:grpSpPr>
          <a:xfrm>
            <a:off x="5815279" y="2549352"/>
            <a:ext cx="396406" cy="321393"/>
            <a:chOff x="5815279" y="2549352"/>
            <a:chExt cx="396406" cy="321393"/>
          </a:xfrm>
        </p:grpSpPr>
        <p:sp>
          <p:nvSpPr>
            <p:cNvPr id="249" name="Google Shape;684;p19">
              <a:extLst>
                <a:ext uri="{FF2B5EF4-FFF2-40B4-BE49-F238E27FC236}">
                  <a16:creationId xmlns:a16="http://schemas.microsoft.com/office/drawing/2014/main" id="{E83ACF62-7C2A-496C-BBF7-0FFDA7A9DAF2}"/>
                </a:ext>
              </a:extLst>
            </p:cNvPr>
            <p:cNvSpPr/>
            <p:nvPr/>
          </p:nvSpPr>
          <p:spPr>
            <a:xfrm>
              <a:off x="5946590" y="2824965"/>
              <a:ext cx="133631" cy="45781"/>
            </a:xfrm>
            <a:custGeom>
              <a:avLst/>
              <a:gdLst/>
              <a:ahLst/>
              <a:cxnLst/>
              <a:rect l="l" t="t" r="r" b="b"/>
              <a:pathLst>
                <a:path w="864" h="296" extrusionOk="0">
                  <a:moveTo>
                    <a:pt x="864" y="243"/>
                  </a:moveTo>
                  <a:lnTo>
                    <a:pt x="864" y="295"/>
                  </a:lnTo>
                  <a:lnTo>
                    <a:pt x="1" y="295"/>
                  </a:lnTo>
                  <a:lnTo>
                    <a:pt x="1" y="243"/>
                  </a:lnTo>
                  <a:cubicBezTo>
                    <a:pt x="62" y="213"/>
                    <a:pt x="96" y="148"/>
                    <a:pt x="96" y="148"/>
                  </a:cubicBezTo>
                  <a:lnTo>
                    <a:pt x="96" y="0"/>
                  </a:lnTo>
                  <a:lnTo>
                    <a:pt x="768" y="0"/>
                  </a:lnTo>
                  <a:lnTo>
                    <a:pt x="768" y="148"/>
                  </a:lnTo>
                  <a:cubicBezTo>
                    <a:pt x="768" y="148"/>
                    <a:pt x="803" y="213"/>
                    <a:pt x="864" y="24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685;p19">
              <a:extLst>
                <a:ext uri="{FF2B5EF4-FFF2-40B4-BE49-F238E27FC236}">
                  <a16:creationId xmlns:a16="http://schemas.microsoft.com/office/drawing/2014/main" id="{D5F126CA-BA10-47AB-8C2F-CFA635870473}"/>
                </a:ext>
              </a:extLst>
            </p:cNvPr>
            <p:cNvSpPr/>
            <p:nvPr/>
          </p:nvSpPr>
          <p:spPr>
            <a:xfrm>
              <a:off x="5939940" y="2861156"/>
              <a:ext cx="146313" cy="9589"/>
            </a:xfrm>
            <a:custGeom>
              <a:avLst/>
              <a:gdLst/>
              <a:ahLst/>
              <a:cxnLst/>
              <a:rect l="l" t="t" r="r" b="b"/>
              <a:pathLst>
                <a:path w="946" h="62" extrusionOk="0">
                  <a:moveTo>
                    <a:pt x="946" y="27"/>
                  </a:moveTo>
                  <a:lnTo>
                    <a:pt x="946" y="35"/>
                  </a:lnTo>
                  <a:cubicBezTo>
                    <a:pt x="946" y="48"/>
                    <a:pt x="937" y="61"/>
                    <a:pt x="920" y="61"/>
                  </a:cubicBezTo>
                  <a:lnTo>
                    <a:pt x="27" y="61"/>
                  </a:lnTo>
                  <a:cubicBezTo>
                    <a:pt x="14" y="61"/>
                    <a:pt x="1" y="48"/>
                    <a:pt x="1" y="35"/>
                  </a:cubicBezTo>
                  <a:lnTo>
                    <a:pt x="1" y="27"/>
                  </a:lnTo>
                  <a:cubicBezTo>
                    <a:pt x="1" y="14"/>
                    <a:pt x="14" y="1"/>
                    <a:pt x="27" y="1"/>
                  </a:cubicBezTo>
                  <a:lnTo>
                    <a:pt x="920" y="1"/>
                  </a:lnTo>
                  <a:cubicBezTo>
                    <a:pt x="937" y="1"/>
                    <a:pt x="946" y="14"/>
                    <a:pt x="946" y="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686;p19">
              <a:extLst>
                <a:ext uri="{FF2B5EF4-FFF2-40B4-BE49-F238E27FC236}">
                  <a16:creationId xmlns:a16="http://schemas.microsoft.com/office/drawing/2014/main" id="{116DCD2E-D93D-45FE-A5B0-DD5C39F11694}"/>
                </a:ext>
              </a:extLst>
            </p:cNvPr>
            <p:cNvSpPr/>
            <p:nvPr/>
          </p:nvSpPr>
          <p:spPr>
            <a:xfrm>
              <a:off x="5961438" y="2824965"/>
              <a:ext cx="104090" cy="14848"/>
            </a:xfrm>
            <a:custGeom>
              <a:avLst/>
              <a:gdLst/>
              <a:ahLst/>
              <a:cxnLst/>
              <a:rect l="l" t="t" r="r" b="b"/>
              <a:pathLst>
                <a:path w="673" h="96" extrusionOk="0">
                  <a:moveTo>
                    <a:pt x="672" y="96"/>
                  </a:moveTo>
                  <a:lnTo>
                    <a:pt x="0" y="96"/>
                  </a:lnTo>
                  <a:lnTo>
                    <a:pt x="0" y="0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687;p19">
              <a:extLst>
                <a:ext uri="{FF2B5EF4-FFF2-40B4-BE49-F238E27FC236}">
                  <a16:creationId xmlns:a16="http://schemas.microsoft.com/office/drawing/2014/main" id="{32005AE4-4695-4BB4-AE0A-09AE9612665D}"/>
                </a:ext>
              </a:extLst>
            </p:cNvPr>
            <p:cNvSpPr/>
            <p:nvPr/>
          </p:nvSpPr>
          <p:spPr>
            <a:xfrm>
              <a:off x="5815279" y="2549352"/>
              <a:ext cx="396406" cy="283810"/>
            </a:xfrm>
            <a:custGeom>
              <a:avLst/>
              <a:gdLst/>
              <a:ahLst/>
              <a:cxnLst/>
              <a:rect l="l" t="t" r="r" b="b"/>
              <a:pathLst>
                <a:path w="2563" h="1835" extrusionOk="0">
                  <a:moveTo>
                    <a:pt x="2563" y="217"/>
                  </a:moveTo>
                  <a:lnTo>
                    <a:pt x="2563" y="1639"/>
                  </a:lnTo>
                  <a:cubicBezTo>
                    <a:pt x="2563" y="1743"/>
                    <a:pt x="2467" y="1834"/>
                    <a:pt x="2354" y="1834"/>
                  </a:cubicBezTo>
                  <a:lnTo>
                    <a:pt x="208" y="1834"/>
                  </a:lnTo>
                  <a:cubicBezTo>
                    <a:pt x="96" y="1834"/>
                    <a:pt x="0" y="1743"/>
                    <a:pt x="0" y="1639"/>
                  </a:cubicBezTo>
                  <a:lnTo>
                    <a:pt x="0" y="217"/>
                  </a:lnTo>
                  <a:cubicBezTo>
                    <a:pt x="0" y="96"/>
                    <a:pt x="91" y="0"/>
                    <a:pt x="208" y="0"/>
                  </a:cubicBezTo>
                  <a:lnTo>
                    <a:pt x="2354" y="0"/>
                  </a:lnTo>
                  <a:cubicBezTo>
                    <a:pt x="2471" y="0"/>
                    <a:pt x="2563" y="96"/>
                    <a:pt x="2563" y="21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688;p19">
              <a:extLst>
                <a:ext uri="{FF2B5EF4-FFF2-40B4-BE49-F238E27FC236}">
                  <a16:creationId xmlns:a16="http://schemas.microsoft.com/office/drawing/2014/main" id="{3003C002-7039-44DD-BC1E-2CA4FA6A889B}"/>
                </a:ext>
              </a:extLst>
            </p:cNvPr>
            <p:cNvSpPr/>
            <p:nvPr/>
          </p:nvSpPr>
          <p:spPr>
            <a:xfrm>
              <a:off x="5819300" y="2553374"/>
              <a:ext cx="388364" cy="276386"/>
            </a:xfrm>
            <a:custGeom>
              <a:avLst/>
              <a:gdLst/>
              <a:ahLst/>
              <a:cxnLst/>
              <a:rect l="l" t="t" r="r" b="b"/>
              <a:pathLst>
                <a:path w="2511" h="1787" extrusionOk="0">
                  <a:moveTo>
                    <a:pt x="2511" y="191"/>
                  </a:moveTo>
                  <a:lnTo>
                    <a:pt x="2511" y="1613"/>
                  </a:lnTo>
                  <a:cubicBezTo>
                    <a:pt x="2511" y="1704"/>
                    <a:pt x="2428" y="1787"/>
                    <a:pt x="2328" y="1787"/>
                  </a:cubicBezTo>
                  <a:lnTo>
                    <a:pt x="182" y="1787"/>
                  </a:lnTo>
                  <a:cubicBezTo>
                    <a:pt x="83" y="1787"/>
                    <a:pt x="0" y="1704"/>
                    <a:pt x="0" y="1613"/>
                  </a:cubicBezTo>
                  <a:lnTo>
                    <a:pt x="0" y="191"/>
                  </a:lnTo>
                  <a:cubicBezTo>
                    <a:pt x="0" y="83"/>
                    <a:pt x="83" y="1"/>
                    <a:pt x="182" y="1"/>
                  </a:cubicBezTo>
                  <a:lnTo>
                    <a:pt x="2328" y="1"/>
                  </a:lnTo>
                  <a:cubicBezTo>
                    <a:pt x="2428" y="1"/>
                    <a:pt x="2511" y="83"/>
                    <a:pt x="2511" y="19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689;p19">
              <a:extLst>
                <a:ext uri="{FF2B5EF4-FFF2-40B4-BE49-F238E27FC236}">
                  <a16:creationId xmlns:a16="http://schemas.microsoft.com/office/drawing/2014/main" id="{8F98D0D2-7925-4643-921E-5158C037FCB0}"/>
                </a:ext>
              </a:extLst>
            </p:cNvPr>
            <p:cNvSpPr/>
            <p:nvPr/>
          </p:nvSpPr>
          <p:spPr>
            <a:xfrm>
              <a:off x="5831364" y="2566056"/>
              <a:ext cx="363617" cy="199363"/>
            </a:xfrm>
            <a:custGeom>
              <a:avLst/>
              <a:gdLst/>
              <a:ahLst/>
              <a:cxnLst/>
              <a:rect l="l" t="t" r="r" b="b"/>
              <a:pathLst>
                <a:path w="2351" h="1289" extrusionOk="0">
                  <a:moveTo>
                    <a:pt x="2350" y="101"/>
                  </a:moveTo>
                  <a:lnTo>
                    <a:pt x="2350" y="1289"/>
                  </a:lnTo>
                  <a:lnTo>
                    <a:pt x="0" y="1289"/>
                  </a:lnTo>
                  <a:lnTo>
                    <a:pt x="0" y="101"/>
                  </a:lnTo>
                  <a:cubicBezTo>
                    <a:pt x="0" y="44"/>
                    <a:pt x="48" y="1"/>
                    <a:pt x="104" y="1"/>
                  </a:cubicBezTo>
                  <a:lnTo>
                    <a:pt x="2250" y="1"/>
                  </a:lnTo>
                  <a:cubicBezTo>
                    <a:pt x="2307" y="1"/>
                    <a:pt x="2350" y="44"/>
                    <a:pt x="2350" y="10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690;p19">
              <a:extLst>
                <a:ext uri="{FF2B5EF4-FFF2-40B4-BE49-F238E27FC236}">
                  <a16:creationId xmlns:a16="http://schemas.microsoft.com/office/drawing/2014/main" id="{C56FCE45-9CE1-43F5-951E-16301E187FE4}"/>
                </a:ext>
              </a:extLst>
            </p:cNvPr>
            <p:cNvSpPr/>
            <p:nvPr/>
          </p:nvSpPr>
          <p:spPr>
            <a:xfrm>
              <a:off x="5815279" y="2778720"/>
              <a:ext cx="396406" cy="54442"/>
            </a:xfrm>
            <a:custGeom>
              <a:avLst/>
              <a:gdLst/>
              <a:ahLst/>
              <a:cxnLst/>
              <a:rect l="l" t="t" r="r" b="b"/>
              <a:pathLst>
                <a:path w="2563" h="352" extrusionOk="0">
                  <a:moveTo>
                    <a:pt x="2563" y="0"/>
                  </a:moveTo>
                  <a:lnTo>
                    <a:pt x="2563" y="156"/>
                  </a:lnTo>
                  <a:cubicBezTo>
                    <a:pt x="2563" y="260"/>
                    <a:pt x="2467" y="351"/>
                    <a:pt x="2354" y="351"/>
                  </a:cubicBezTo>
                  <a:lnTo>
                    <a:pt x="208" y="351"/>
                  </a:lnTo>
                  <a:cubicBezTo>
                    <a:pt x="96" y="351"/>
                    <a:pt x="0" y="260"/>
                    <a:pt x="0" y="15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6" name="Google Shape;691;p19">
            <a:extLst>
              <a:ext uri="{FF2B5EF4-FFF2-40B4-BE49-F238E27FC236}">
                <a16:creationId xmlns:a16="http://schemas.microsoft.com/office/drawing/2014/main" id="{F51E1DB4-49EC-4E74-8251-000D31820C15}"/>
              </a:ext>
            </a:extLst>
          </p:cNvPr>
          <p:cNvGrpSpPr/>
          <p:nvPr/>
        </p:nvGrpSpPr>
        <p:grpSpPr>
          <a:xfrm>
            <a:off x="5866164" y="3309065"/>
            <a:ext cx="293864" cy="321394"/>
            <a:chOff x="5866164" y="3309065"/>
            <a:chExt cx="293864" cy="321394"/>
          </a:xfrm>
        </p:grpSpPr>
        <p:sp>
          <p:nvSpPr>
            <p:cNvPr id="257" name="Google Shape;692;p19">
              <a:extLst>
                <a:ext uri="{FF2B5EF4-FFF2-40B4-BE49-F238E27FC236}">
                  <a16:creationId xmlns:a16="http://schemas.microsoft.com/office/drawing/2014/main" id="{3AF04BE6-838A-4D5E-9E4A-525B858FCC08}"/>
                </a:ext>
              </a:extLst>
            </p:cNvPr>
            <p:cNvSpPr/>
            <p:nvPr/>
          </p:nvSpPr>
          <p:spPr>
            <a:xfrm>
              <a:off x="5866164" y="3309065"/>
              <a:ext cx="293864" cy="321394"/>
            </a:xfrm>
            <a:custGeom>
              <a:avLst/>
              <a:gdLst/>
              <a:ahLst/>
              <a:cxnLst/>
              <a:rect l="l" t="t" r="r" b="b"/>
              <a:pathLst>
                <a:path w="1900" h="2078" extrusionOk="0">
                  <a:moveTo>
                    <a:pt x="1900" y="2078"/>
                  </a:moveTo>
                  <a:lnTo>
                    <a:pt x="1375" y="2078"/>
                  </a:lnTo>
                  <a:lnTo>
                    <a:pt x="1353" y="1991"/>
                  </a:lnTo>
                  <a:lnTo>
                    <a:pt x="985" y="651"/>
                  </a:lnTo>
                  <a:lnTo>
                    <a:pt x="920" y="651"/>
                  </a:lnTo>
                  <a:lnTo>
                    <a:pt x="551" y="1991"/>
                  </a:lnTo>
                  <a:lnTo>
                    <a:pt x="525" y="2078"/>
                  </a:lnTo>
                  <a:lnTo>
                    <a:pt x="1" y="2078"/>
                  </a:lnTo>
                  <a:lnTo>
                    <a:pt x="18" y="1991"/>
                  </a:lnTo>
                  <a:lnTo>
                    <a:pt x="369" y="105"/>
                  </a:lnTo>
                  <a:lnTo>
                    <a:pt x="391" y="1"/>
                  </a:lnTo>
                  <a:lnTo>
                    <a:pt x="1514" y="1"/>
                  </a:lnTo>
                  <a:lnTo>
                    <a:pt x="1535" y="105"/>
                  </a:lnTo>
                  <a:lnTo>
                    <a:pt x="1887" y="199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693;p19">
              <a:extLst>
                <a:ext uri="{FF2B5EF4-FFF2-40B4-BE49-F238E27FC236}">
                  <a16:creationId xmlns:a16="http://schemas.microsoft.com/office/drawing/2014/main" id="{1273A474-4537-45A9-B610-65CB4972B05E}"/>
                </a:ext>
              </a:extLst>
            </p:cNvPr>
            <p:cNvSpPr/>
            <p:nvPr/>
          </p:nvSpPr>
          <p:spPr>
            <a:xfrm>
              <a:off x="5923236" y="3309065"/>
              <a:ext cx="180494" cy="16240"/>
            </a:xfrm>
            <a:custGeom>
              <a:avLst/>
              <a:gdLst/>
              <a:ahLst/>
              <a:cxnLst/>
              <a:rect l="l" t="t" r="r" b="b"/>
              <a:pathLst>
                <a:path w="1167" h="105" extrusionOk="0">
                  <a:moveTo>
                    <a:pt x="1166" y="105"/>
                  </a:moveTo>
                  <a:lnTo>
                    <a:pt x="0" y="105"/>
                  </a:lnTo>
                  <a:lnTo>
                    <a:pt x="22" y="1"/>
                  </a:lnTo>
                  <a:lnTo>
                    <a:pt x="114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9" name="Google Shape;694;p19">
            <a:extLst>
              <a:ext uri="{FF2B5EF4-FFF2-40B4-BE49-F238E27FC236}">
                <a16:creationId xmlns:a16="http://schemas.microsoft.com/office/drawing/2014/main" id="{2984132C-918D-4CED-BF5C-D0CDCB343406}"/>
              </a:ext>
            </a:extLst>
          </p:cNvPr>
          <p:cNvGrpSpPr/>
          <p:nvPr/>
        </p:nvGrpSpPr>
        <p:grpSpPr>
          <a:xfrm>
            <a:off x="5888281" y="4068933"/>
            <a:ext cx="249629" cy="321393"/>
            <a:chOff x="5888281" y="4068933"/>
            <a:chExt cx="249629" cy="321393"/>
          </a:xfrm>
        </p:grpSpPr>
        <p:sp>
          <p:nvSpPr>
            <p:cNvPr id="260" name="Google Shape;695;p19">
              <a:extLst>
                <a:ext uri="{FF2B5EF4-FFF2-40B4-BE49-F238E27FC236}">
                  <a16:creationId xmlns:a16="http://schemas.microsoft.com/office/drawing/2014/main" id="{AD5C0789-232A-4326-A792-AA7283BC7652}"/>
                </a:ext>
              </a:extLst>
            </p:cNvPr>
            <p:cNvSpPr/>
            <p:nvPr/>
          </p:nvSpPr>
          <p:spPr>
            <a:xfrm>
              <a:off x="5897097" y="4194985"/>
              <a:ext cx="232771" cy="173070"/>
            </a:xfrm>
            <a:custGeom>
              <a:avLst/>
              <a:gdLst/>
              <a:ahLst/>
              <a:cxnLst/>
              <a:rect l="l" t="t" r="r" b="b"/>
              <a:pathLst>
                <a:path w="1505" h="1119" extrusionOk="0">
                  <a:moveTo>
                    <a:pt x="1505" y="1119"/>
                  </a:moveTo>
                  <a:lnTo>
                    <a:pt x="0" y="1119"/>
                  </a:lnTo>
                  <a:lnTo>
                    <a:pt x="0" y="0"/>
                  </a:lnTo>
                  <a:lnTo>
                    <a:pt x="15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696;p19">
              <a:extLst>
                <a:ext uri="{FF2B5EF4-FFF2-40B4-BE49-F238E27FC236}">
                  <a16:creationId xmlns:a16="http://schemas.microsoft.com/office/drawing/2014/main" id="{76F0BFB6-C6E2-4AC3-A591-990EDA6AD925}"/>
                </a:ext>
              </a:extLst>
            </p:cNvPr>
            <p:cNvSpPr/>
            <p:nvPr/>
          </p:nvSpPr>
          <p:spPr>
            <a:xfrm>
              <a:off x="5890292" y="4068933"/>
              <a:ext cx="246227" cy="246227"/>
            </a:xfrm>
            <a:custGeom>
              <a:avLst/>
              <a:gdLst/>
              <a:ahLst/>
              <a:cxnLst/>
              <a:rect l="l" t="t" r="r" b="b"/>
              <a:pathLst>
                <a:path w="1592" h="1592" extrusionOk="0">
                  <a:moveTo>
                    <a:pt x="1592" y="798"/>
                  </a:moveTo>
                  <a:cubicBezTo>
                    <a:pt x="1588" y="1240"/>
                    <a:pt x="1232" y="1591"/>
                    <a:pt x="794" y="1591"/>
                  </a:cubicBezTo>
                  <a:cubicBezTo>
                    <a:pt x="356" y="1591"/>
                    <a:pt x="1" y="1236"/>
                    <a:pt x="1" y="798"/>
                  </a:cubicBezTo>
                  <a:cubicBezTo>
                    <a:pt x="1" y="356"/>
                    <a:pt x="361" y="0"/>
                    <a:pt x="798" y="5"/>
                  </a:cubicBezTo>
                  <a:cubicBezTo>
                    <a:pt x="1236" y="5"/>
                    <a:pt x="1592" y="360"/>
                    <a:pt x="1592" y="79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697;p19">
              <a:extLst>
                <a:ext uri="{FF2B5EF4-FFF2-40B4-BE49-F238E27FC236}">
                  <a16:creationId xmlns:a16="http://schemas.microsoft.com/office/drawing/2014/main" id="{90DCAE74-BCDF-4630-97D6-BC1DFC565C75}"/>
                </a:ext>
              </a:extLst>
            </p:cNvPr>
            <p:cNvSpPr/>
            <p:nvPr/>
          </p:nvSpPr>
          <p:spPr>
            <a:xfrm>
              <a:off x="5922462" y="4101103"/>
              <a:ext cx="181886" cy="182505"/>
            </a:xfrm>
            <a:custGeom>
              <a:avLst/>
              <a:gdLst/>
              <a:ahLst/>
              <a:cxnLst/>
              <a:rect l="l" t="t" r="r" b="b"/>
              <a:pathLst>
                <a:path w="1176" h="1180" extrusionOk="0">
                  <a:moveTo>
                    <a:pt x="1176" y="590"/>
                  </a:moveTo>
                  <a:cubicBezTo>
                    <a:pt x="1176" y="915"/>
                    <a:pt x="911" y="1180"/>
                    <a:pt x="586" y="1175"/>
                  </a:cubicBezTo>
                  <a:cubicBezTo>
                    <a:pt x="261" y="1175"/>
                    <a:pt x="1" y="911"/>
                    <a:pt x="1" y="590"/>
                  </a:cubicBezTo>
                  <a:cubicBezTo>
                    <a:pt x="1" y="265"/>
                    <a:pt x="265" y="0"/>
                    <a:pt x="590" y="5"/>
                  </a:cubicBezTo>
                  <a:cubicBezTo>
                    <a:pt x="911" y="5"/>
                    <a:pt x="1176" y="265"/>
                    <a:pt x="1176" y="59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698;p19">
              <a:extLst>
                <a:ext uri="{FF2B5EF4-FFF2-40B4-BE49-F238E27FC236}">
                  <a16:creationId xmlns:a16="http://schemas.microsoft.com/office/drawing/2014/main" id="{AF9DF1A1-4F01-4CAE-A8BF-F1F2AEAC653C}"/>
                </a:ext>
              </a:extLst>
            </p:cNvPr>
            <p:cNvSpPr/>
            <p:nvPr/>
          </p:nvSpPr>
          <p:spPr>
            <a:xfrm>
              <a:off x="6007064" y="4133892"/>
              <a:ext cx="32325" cy="61247"/>
            </a:xfrm>
            <a:custGeom>
              <a:avLst/>
              <a:gdLst/>
              <a:ahLst/>
              <a:cxnLst/>
              <a:rect l="l" t="t" r="r" b="b"/>
              <a:pathLst>
                <a:path w="209" h="396" extrusionOk="0">
                  <a:moveTo>
                    <a:pt x="83" y="395"/>
                  </a:moveTo>
                  <a:lnTo>
                    <a:pt x="39" y="378"/>
                  </a:lnTo>
                  <a:lnTo>
                    <a:pt x="0" y="361"/>
                  </a:lnTo>
                  <a:lnTo>
                    <a:pt x="70" y="174"/>
                  </a:lnTo>
                  <a:lnTo>
                    <a:pt x="122" y="27"/>
                  </a:lnTo>
                  <a:lnTo>
                    <a:pt x="161" y="9"/>
                  </a:lnTo>
                  <a:cubicBezTo>
                    <a:pt x="174" y="1"/>
                    <a:pt x="187" y="9"/>
                    <a:pt x="191" y="18"/>
                  </a:cubicBezTo>
                  <a:lnTo>
                    <a:pt x="208" y="57"/>
                  </a:lnTo>
                  <a:lnTo>
                    <a:pt x="152" y="2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699;p19">
              <a:extLst>
                <a:ext uri="{FF2B5EF4-FFF2-40B4-BE49-F238E27FC236}">
                  <a16:creationId xmlns:a16="http://schemas.microsoft.com/office/drawing/2014/main" id="{25BD7758-8BDD-48AF-BFF6-BFD8B173945E}"/>
                </a:ext>
              </a:extLst>
            </p:cNvPr>
            <p:cNvSpPr/>
            <p:nvPr/>
          </p:nvSpPr>
          <p:spPr>
            <a:xfrm>
              <a:off x="5952003" y="4189571"/>
              <a:ext cx="61866" cy="8816"/>
            </a:xfrm>
            <a:custGeom>
              <a:avLst/>
              <a:gdLst/>
              <a:ahLst/>
              <a:cxnLst/>
              <a:rect l="l" t="t" r="r" b="b"/>
              <a:pathLst>
                <a:path w="400" h="57" extrusionOk="0">
                  <a:moveTo>
                    <a:pt x="395" y="1"/>
                  </a:moveTo>
                  <a:lnTo>
                    <a:pt x="395" y="18"/>
                  </a:lnTo>
                  <a:lnTo>
                    <a:pt x="399" y="35"/>
                  </a:lnTo>
                  <a:lnTo>
                    <a:pt x="196" y="48"/>
                  </a:lnTo>
                  <a:lnTo>
                    <a:pt x="40" y="57"/>
                  </a:lnTo>
                  <a:lnTo>
                    <a:pt x="9" y="48"/>
                  </a:lnTo>
                  <a:cubicBezTo>
                    <a:pt x="1" y="44"/>
                    <a:pt x="1" y="40"/>
                    <a:pt x="9" y="35"/>
                  </a:cubicBezTo>
                  <a:lnTo>
                    <a:pt x="40" y="22"/>
                  </a:lnTo>
                  <a:lnTo>
                    <a:pt x="196" y="14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700;p19">
              <a:extLst>
                <a:ext uri="{FF2B5EF4-FFF2-40B4-BE49-F238E27FC236}">
                  <a16:creationId xmlns:a16="http://schemas.microsoft.com/office/drawing/2014/main" id="{904A7D70-CAEB-442E-9CE6-24DEF470944C}"/>
                </a:ext>
              </a:extLst>
            </p:cNvPr>
            <p:cNvSpPr/>
            <p:nvPr/>
          </p:nvSpPr>
          <p:spPr>
            <a:xfrm>
              <a:off x="5997011" y="4176115"/>
              <a:ext cx="32325" cy="32480"/>
            </a:xfrm>
            <a:custGeom>
              <a:avLst/>
              <a:gdLst/>
              <a:ahLst/>
              <a:cxnLst/>
              <a:rect l="l" t="t" r="r" b="b"/>
              <a:pathLst>
                <a:path w="209" h="210" extrusionOk="0">
                  <a:moveTo>
                    <a:pt x="208" y="105"/>
                  </a:moveTo>
                  <a:cubicBezTo>
                    <a:pt x="208" y="161"/>
                    <a:pt x="165" y="209"/>
                    <a:pt x="104" y="209"/>
                  </a:cubicBezTo>
                  <a:cubicBezTo>
                    <a:pt x="48" y="209"/>
                    <a:pt x="0" y="161"/>
                    <a:pt x="0" y="105"/>
                  </a:cubicBezTo>
                  <a:cubicBezTo>
                    <a:pt x="4" y="49"/>
                    <a:pt x="48" y="1"/>
                    <a:pt x="104" y="1"/>
                  </a:cubicBezTo>
                  <a:cubicBezTo>
                    <a:pt x="165" y="1"/>
                    <a:pt x="208" y="49"/>
                    <a:pt x="208" y="10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701;p19">
              <a:extLst>
                <a:ext uri="{FF2B5EF4-FFF2-40B4-BE49-F238E27FC236}">
                  <a16:creationId xmlns:a16="http://schemas.microsoft.com/office/drawing/2014/main" id="{86039E4F-185B-44FC-932E-395E6A538A83}"/>
                </a:ext>
              </a:extLst>
            </p:cNvPr>
            <p:cNvSpPr/>
            <p:nvPr/>
          </p:nvSpPr>
          <p:spPr>
            <a:xfrm>
              <a:off x="6011086" y="4108527"/>
              <a:ext cx="4795" cy="16240"/>
            </a:xfrm>
            <a:custGeom>
              <a:avLst/>
              <a:gdLst/>
              <a:ahLst/>
              <a:cxnLst/>
              <a:rect l="l" t="t" r="r" b="b"/>
              <a:pathLst>
                <a:path w="31" h="105" extrusionOk="0">
                  <a:moveTo>
                    <a:pt x="17" y="104"/>
                  </a:moveTo>
                  <a:lnTo>
                    <a:pt x="17" y="104"/>
                  </a:lnTo>
                  <a:cubicBezTo>
                    <a:pt x="9" y="104"/>
                    <a:pt x="0" y="100"/>
                    <a:pt x="0" y="91"/>
                  </a:cubicBezTo>
                  <a:lnTo>
                    <a:pt x="0" y="13"/>
                  </a:lnTo>
                  <a:cubicBezTo>
                    <a:pt x="0" y="4"/>
                    <a:pt x="9" y="0"/>
                    <a:pt x="17" y="0"/>
                  </a:cubicBezTo>
                  <a:cubicBezTo>
                    <a:pt x="22" y="0"/>
                    <a:pt x="30" y="4"/>
                    <a:pt x="30" y="13"/>
                  </a:cubicBezTo>
                  <a:lnTo>
                    <a:pt x="30" y="91"/>
                  </a:lnTo>
                  <a:cubicBezTo>
                    <a:pt x="30" y="100"/>
                    <a:pt x="22" y="104"/>
                    <a:pt x="17" y="104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702;p19">
              <a:extLst>
                <a:ext uri="{FF2B5EF4-FFF2-40B4-BE49-F238E27FC236}">
                  <a16:creationId xmlns:a16="http://schemas.microsoft.com/office/drawing/2014/main" id="{9B29F764-BEE1-4AD9-A9CA-506D54E15708}"/>
                </a:ext>
              </a:extLst>
            </p:cNvPr>
            <p:cNvSpPr/>
            <p:nvPr/>
          </p:nvSpPr>
          <p:spPr>
            <a:xfrm>
              <a:off x="6011086" y="4259944"/>
              <a:ext cx="4176" cy="16240"/>
            </a:xfrm>
            <a:custGeom>
              <a:avLst/>
              <a:gdLst/>
              <a:ahLst/>
              <a:cxnLst/>
              <a:rect l="l" t="t" r="r" b="b"/>
              <a:pathLst>
                <a:path w="27" h="105" extrusionOk="0">
                  <a:moveTo>
                    <a:pt x="13" y="105"/>
                  </a:moveTo>
                  <a:lnTo>
                    <a:pt x="13" y="105"/>
                  </a:lnTo>
                  <a:cubicBezTo>
                    <a:pt x="4" y="105"/>
                    <a:pt x="0" y="101"/>
                    <a:pt x="0" y="92"/>
                  </a:cubicBezTo>
                  <a:lnTo>
                    <a:pt x="0" y="14"/>
                  </a:lnTo>
                  <a:cubicBezTo>
                    <a:pt x="0" y="5"/>
                    <a:pt x="4" y="1"/>
                    <a:pt x="13" y="1"/>
                  </a:cubicBezTo>
                  <a:cubicBezTo>
                    <a:pt x="22" y="1"/>
                    <a:pt x="26" y="5"/>
                    <a:pt x="26" y="14"/>
                  </a:cubicBezTo>
                  <a:lnTo>
                    <a:pt x="26" y="92"/>
                  </a:lnTo>
                  <a:cubicBezTo>
                    <a:pt x="26" y="101"/>
                    <a:pt x="22" y="105"/>
                    <a:pt x="13" y="105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703;p19">
              <a:extLst>
                <a:ext uri="{FF2B5EF4-FFF2-40B4-BE49-F238E27FC236}">
                  <a16:creationId xmlns:a16="http://schemas.microsoft.com/office/drawing/2014/main" id="{D3FC6890-B131-4760-93F8-A06D3106357D}"/>
                </a:ext>
              </a:extLst>
            </p:cNvPr>
            <p:cNvSpPr/>
            <p:nvPr/>
          </p:nvSpPr>
          <p:spPr>
            <a:xfrm>
              <a:off x="6080840" y="4190190"/>
              <a:ext cx="16858" cy="4176"/>
            </a:xfrm>
            <a:custGeom>
              <a:avLst/>
              <a:gdLst/>
              <a:ahLst/>
              <a:cxnLst/>
              <a:rect l="l" t="t" r="r" b="b"/>
              <a:pathLst>
                <a:path w="109" h="27" extrusionOk="0">
                  <a:moveTo>
                    <a:pt x="0" y="14"/>
                  </a:moveTo>
                  <a:lnTo>
                    <a:pt x="0" y="14"/>
                  </a:lnTo>
                  <a:cubicBezTo>
                    <a:pt x="0" y="5"/>
                    <a:pt x="9" y="1"/>
                    <a:pt x="17" y="1"/>
                  </a:cubicBezTo>
                  <a:lnTo>
                    <a:pt x="95" y="1"/>
                  </a:lnTo>
                  <a:cubicBezTo>
                    <a:pt x="100" y="1"/>
                    <a:pt x="108" y="5"/>
                    <a:pt x="108" y="14"/>
                  </a:cubicBezTo>
                  <a:cubicBezTo>
                    <a:pt x="108" y="23"/>
                    <a:pt x="100" y="27"/>
                    <a:pt x="91" y="27"/>
                  </a:cubicBezTo>
                  <a:lnTo>
                    <a:pt x="17" y="27"/>
                  </a:lnTo>
                  <a:cubicBezTo>
                    <a:pt x="9" y="27"/>
                    <a:pt x="0" y="23"/>
                    <a:pt x="0" y="14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704;p19">
              <a:extLst>
                <a:ext uri="{FF2B5EF4-FFF2-40B4-BE49-F238E27FC236}">
                  <a16:creationId xmlns:a16="http://schemas.microsoft.com/office/drawing/2014/main" id="{53965DFA-A4E1-4FD2-9AC7-FC5ADC22F5D8}"/>
                </a:ext>
              </a:extLst>
            </p:cNvPr>
            <p:cNvSpPr/>
            <p:nvPr/>
          </p:nvSpPr>
          <p:spPr>
            <a:xfrm>
              <a:off x="5929268" y="4189571"/>
              <a:ext cx="16240" cy="4795"/>
            </a:xfrm>
            <a:custGeom>
              <a:avLst/>
              <a:gdLst/>
              <a:ahLst/>
              <a:cxnLst/>
              <a:rect l="l" t="t" r="r" b="b"/>
              <a:pathLst>
                <a:path w="105" h="31" extrusionOk="0">
                  <a:moveTo>
                    <a:pt x="0" y="18"/>
                  </a:moveTo>
                  <a:lnTo>
                    <a:pt x="0" y="18"/>
                  </a:lnTo>
                  <a:cubicBezTo>
                    <a:pt x="0" y="9"/>
                    <a:pt x="9" y="1"/>
                    <a:pt x="13" y="1"/>
                  </a:cubicBezTo>
                  <a:lnTo>
                    <a:pt x="91" y="5"/>
                  </a:lnTo>
                  <a:cubicBezTo>
                    <a:pt x="100" y="5"/>
                    <a:pt x="104" y="9"/>
                    <a:pt x="104" y="18"/>
                  </a:cubicBezTo>
                  <a:cubicBezTo>
                    <a:pt x="104" y="22"/>
                    <a:pt x="100" y="31"/>
                    <a:pt x="91" y="31"/>
                  </a:cubicBezTo>
                  <a:lnTo>
                    <a:pt x="13" y="31"/>
                  </a:lnTo>
                  <a:cubicBezTo>
                    <a:pt x="9" y="31"/>
                    <a:pt x="0" y="22"/>
                    <a:pt x="0" y="18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705;p19">
              <a:extLst>
                <a:ext uri="{FF2B5EF4-FFF2-40B4-BE49-F238E27FC236}">
                  <a16:creationId xmlns:a16="http://schemas.microsoft.com/office/drawing/2014/main" id="{3E085D3E-957D-49A4-8E37-85E7AD78E627}"/>
                </a:ext>
              </a:extLst>
            </p:cNvPr>
            <p:cNvSpPr/>
            <p:nvPr/>
          </p:nvSpPr>
          <p:spPr>
            <a:xfrm>
              <a:off x="6060579" y="4131881"/>
              <a:ext cx="12992" cy="13611"/>
            </a:xfrm>
            <a:custGeom>
              <a:avLst/>
              <a:gdLst/>
              <a:ahLst/>
              <a:cxnLst/>
              <a:rect l="l" t="t" r="r" b="b"/>
              <a:pathLst>
                <a:path w="84" h="88" extrusionOk="0">
                  <a:moveTo>
                    <a:pt x="5" y="83"/>
                  </a:moveTo>
                  <a:lnTo>
                    <a:pt x="5" y="83"/>
                  </a:lnTo>
                  <a:cubicBezTo>
                    <a:pt x="1" y="74"/>
                    <a:pt x="1" y="66"/>
                    <a:pt x="5" y="61"/>
                  </a:cubicBezTo>
                  <a:lnTo>
                    <a:pt x="62" y="9"/>
                  </a:lnTo>
                  <a:cubicBezTo>
                    <a:pt x="66" y="1"/>
                    <a:pt x="75" y="1"/>
                    <a:pt x="79" y="9"/>
                  </a:cubicBezTo>
                  <a:cubicBezTo>
                    <a:pt x="83" y="14"/>
                    <a:pt x="83" y="22"/>
                    <a:pt x="79" y="27"/>
                  </a:cubicBezTo>
                  <a:lnTo>
                    <a:pt x="23" y="83"/>
                  </a:lnTo>
                  <a:cubicBezTo>
                    <a:pt x="18" y="87"/>
                    <a:pt x="10" y="87"/>
                    <a:pt x="5" y="83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706;p19">
              <a:extLst>
                <a:ext uri="{FF2B5EF4-FFF2-40B4-BE49-F238E27FC236}">
                  <a16:creationId xmlns:a16="http://schemas.microsoft.com/office/drawing/2014/main" id="{6ADE804B-97D3-4748-8F6E-73C836343A3E}"/>
                </a:ext>
              </a:extLst>
            </p:cNvPr>
            <p:cNvSpPr/>
            <p:nvPr/>
          </p:nvSpPr>
          <p:spPr>
            <a:xfrm>
              <a:off x="5952622" y="4239219"/>
              <a:ext cx="13611" cy="13611"/>
            </a:xfrm>
            <a:custGeom>
              <a:avLst/>
              <a:gdLst/>
              <a:ahLst/>
              <a:cxnLst/>
              <a:rect l="l" t="t" r="r" b="b"/>
              <a:pathLst>
                <a:path w="88" h="88" extrusionOk="0">
                  <a:moveTo>
                    <a:pt x="10" y="79"/>
                  </a:moveTo>
                  <a:lnTo>
                    <a:pt x="10" y="79"/>
                  </a:lnTo>
                  <a:cubicBezTo>
                    <a:pt x="1" y="74"/>
                    <a:pt x="1" y="66"/>
                    <a:pt x="10" y="61"/>
                  </a:cubicBezTo>
                  <a:lnTo>
                    <a:pt x="62" y="5"/>
                  </a:lnTo>
                  <a:cubicBezTo>
                    <a:pt x="70" y="0"/>
                    <a:pt x="79" y="0"/>
                    <a:pt x="83" y="5"/>
                  </a:cubicBezTo>
                  <a:cubicBezTo>
                    <a:pt x="88" y="9"/>
                    <a:pt x="88" y="18"/>
                    <a:pt x="83" y="26"/>
                  </a:cubicBezTo>
                  <a:lnTo>
                    <a:pt x="27" y="79"/>
                  </a:lnTo>
                  <a:cubicBezTo>
                    <a:pt x="23" y="87"/>
                    <a:pt x="14" y="87"/>
                    <a:pt x="10" y="79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707;p19">
              <a:extLst>
                <a:ext uri="{FF2B5EF4-FFF2-40B4-BE49-F238E27FC236}">
                  <a16:creationId xmlns:a16="http://schemas.microsoft.com/office/drawing/2014/main" id="{EA2BC626-262B-4708-BAE3-347E505A2951}"/>
                </a:ext>
              </a:extLst>
            </p:cNvPr>
            <p:cNvSpPr/>
            <p:nvPr/>
          </p:nvSpPr>
          <p:spPr>
            <a:xfrm>
              <a:off x="6059960" y="4239219"/>
              <a:ext cx="13611" cy="13611"/>
            </a:xfrm>
            <a:custGeom>
              <a:avLst/>
              <a:gdLst/>
              <a:ahLst/>
              <a:cxnLst/>
              <a:rect l="l" t="t" r="r" b="b"/>
              <a:pathLst>
                <a:path w="88" h="88" extrusionOk="0">
                  <a:moveTo>
                    <a:pt x="9" y="5"/>
                  </a:moveTo>
                  <a:lnTo>
                    <a:pt x="9" y="5"/>
                  </a:lnTo>
                  <a:cubicBezTo>
                    <a:pt x="14" y="0"/>
                    <a:pt x="22" y="0"/>
                    <a:pt x="27" y="9"/>
                  </a:cubicBezTo>
                  <a:lnTo>
                    <a:pt x="83" y="61"/>
                  </a:lnTo>
                  <a:cubicBezTo>
                    <a:pt x="87" y="66"/>
                    <a:pt x="87" y="79"/>
                    <a:pt x="83" y="83"/>
                  </a:cubicBezTo>
                  <a:cubicBezTo>
                    <a:pt x="79" y="87"/>
                    <a:pt x="66" y="87"/>
                    <a:pt x="61" y="83"/>
                  </a:cubicBezTo>
                  <a:lnTo>
                    <a:pt x="9" y="26"/>
                  </a:lnTo>
                  <a:cubicBezTo>
                    <a:pt x="1" y="22"/>
                    <a:pt x="1" y="13"/>
                    <a:pt x="9" y="5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708;p19">
              <a:extLst>
                <a:ext uri="{FF2B5EF4-FFF2-40B4-BE49-F238E27FC236}">
                  <a16:creationId xmlns:a16="http://schemas.microsoft.com/office/drawing/2014/main" id="{D32CBC11-E47F-4C1C-AEFD-58EC0669DC26}"/>
                </a:ext>
              </a:extLst>
            </p:cNvPr>
            <p:cNvSpPr/>
            <p:nvPr/>
          </p:nvSpPr>
          <p:spPr>
            <a:xfrm>
              <a:off x="5953395" y="4131881"/>
              <a:ext cx="12837" cy="13611"/>
            </a:xfrm>
            <a:custGeom>
              <a:avLst/>
              <a:gdLst/>
              <a:ahLst/>
              <a:cxnLst/>
              <a:rect l="l" t="t" r="r" b="b"/>
              <a:pathLst>
                <a:path w="83" h="88" extrusionOk="0">
                  <a:moveTo>
                    <a:pt x="5" y="5"/>
                  </a:moveTo>
                  <a:lnTo>
                    <a:pt x="5" y="5"/>
                  </a:lnTo>
                  <a:cubicBezTo>
                    <a:pt x="9" y="1"/>
                    <a:pt x="18" y="1"/>
                    <a:pt x="22" y="5"/>
                  </a:cubicBezTo>
                  <a:lnTo>
                    <a:pt x="78" y="61"/>
                  </a:lnTo>
                  <a:cubicBezTo>
                    <a:pt x="83" y="66"/>
                    <a:pt x="83" y="74"/>
                    <a:pt x="78" y="79"/>
                  </a:cubicBezTo>
                  <a:cubicBezTo>
                    <a:pt x="74" y="87"/>
                    <a:pt x="65" y="87"/>
                    <a:pt x="61" y="79"/>
                  </a:cubicBezTo>
                  <a:lnTo>
                    <a:pt x="5" y="27"/>
                  </a:lnTo>
                  <a:cubicBezTo>
                    <a:pt x="0" y="18"/>
                    <a:pt x="0" y="9"/>
                    <a:pt x="5" y="5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709;p19">
              <a:extLst>
                <a:ext uri="{FF2B5EF4-FFF2-40B4-BE49-F238E27FC236}">
                  <a16:creationId xmlns:a16="http://schemas.microsoft.com/office/drawing/2014/main" id="{259C9F55-6D82-4032-9C28-8ADDFD390681}"/>
                </a:ext>
              </a:extLst>
            </p:cNvPr>
            <p:cNvSpPr/>
            <p:nvPr/>
          </p:nvSpPr>
          <p:spPr>
            <a:xfrm>
              <a:off x="5888281" y="4343153"/>
              <a:ext cx="249629" cy="47173"/>
            </a:xfrm>
            <a:custGeom>
              <a:avLst/>
              <a:gdLst/>
              <a:ahLst/>
              <a:cxnLst/>
              <a:rect l="l" t="t" r="r" b="b"/>
              <a:pathLst>
                <a:path w="1614" h="305" extrusionOk="0">
                  <a:moveTo>
                    <a:pt x="1614" y="304"/>
                  </a:moveTo>
                  <a:lnTo>
                    <a:pt x="1" y="304"/>
                  </a:lnTo>
                  <a:lnTo>
                    <a:pt x="1" y="1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5" name="Google Shape;710;p19">
            <a:extLst>
              <a:ext uri="{FF2B5EF4-FFF2-40B4-BE49-F238E27FC236}">
                <a16:creationId xmlns:a16="http://schemas.microsoft.com/office/drawing/2014/main" id="{5CFEAB27-C11C-4A17-B557-7F2A17295EFB}"/>
              </a:ext>
            </a:extLst>
          </p:cNvPr>
          <p:cNvGrpSpPr/>
          <p:nvPr/>
        </p:nvGrpSpPr>
        <p:grpSpPr>
          <a:xfrm>
            <a:off x="457200" y="3943275"/>
            <a:ext cx="5283402" cy="572700"/>
            <a:chOff x="457200" y="3943275"/>
            <a:chExt cx="5283402" cy="572700"/>
          </a:xfrm>
        </p:grpSpPr>
        <p:cxnSp>
          <p:nvCxnSpPr>
            <p:cNvPr id="276" name="Google Shape;711;p19">
              <a:extLst>
                <a:ext uri="{FF2B5EF4-FFF2-40B4-BE49-F238E27FC236}">
                  <a16:creationId xmlns:a16="http://schemas.microsoft.com/office/drawing/2014/main" id="{06407AFC-A61B-48A8-8C52-35B8647BCD3B}"/>
                </a:ext>
              </a:extLst>
            </p:cNvPr>
            <p:cNvCxnSpPr>
              <a:stCxn id="278" idx="3"/>
              <a:endCxn id="277" idx="1"/>
            </p:cNvCxnSpPr>
            <p:nvPr/>
          </p:nvCxnSpPr>
          <p:spPr>
            <a:xfrm>
              <a:off x="3117600" y="4229625"/>
              <a:ext cx="11730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77" name="Google Shape;713;p19">
              <a:extLst>
                <a:ext uri="{FF2B5EF4-FFF2-40B4-BE49-F238E27FC236}">
                  <a16:creationId xmlns:a16="http://schemas.microsoft.com/office/drawing/2014/main" id="{62AA9093-B00A-44C7-BE9F-AB9067710949}"/>
                </a:ext>
              </a:extLst>
            </p:cNvPr>
            <p:cNvSpPr/>
            <p:nvPr/>
          </p:nvSpPr>
          <p:spPr>
            <a:xfrm>
              <a:off x="3235002" y="3943275"/>
              <a:ext cx="1758300" cy="572700"/>
            </a:xfrm>
            <a:prstGeom prst="roundRect">
              <a:avLst>
                <a:gd name="adj" fmla="val 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19110348</a:t>
              </a:r>
              <a:endParaRPr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78" name="Google Shape;712;p19">
              <a:extLst>
                <a:ext uri="{FF2B5EF4-FFF2-40B4-BE49-F238E27FC236}">
                  <a16:creationId xmlns:a16="http://schemas.microsoft.com/office/drawing/2014/main" id="{232CB4A5-9033-4CD9-9DB9-6274A2EE5793}"/>
                </a:ext>
              </a:extLst>
            </p:cNvPr>
            <p:cNvSpPr/>
            <p:nvPr/>
          </p:nvSpPr>
          <p:spPr>
            <a:xfrm>
              <a:off x="457200" y="3943275"/>
              <a:ext cx="2660400" cy="572700"/>
            </a:xfrm>
            <a:prstGeom prst="roundRect">
              <a:avLst>
                <a:gd name="adj" fmla="val 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dirty="0">
                  <a:solidFill>
                    <a:schemeClr val="accent2">
                      <a:lumMod val="75000"/>
                    </a:schemeClr>
                  </a:solidFill>
                  <a:latin typeface="iCielBC Cubano Normal" panose="00000500000000000000" pitchFamily="50" charset="0"/>
                  <a:ea typeface="Roboto"/>
                  <a:cs typeface="Roboto"/>
                  <a:sym typeface="Roboto"/>
                </a:rPr>
                <a:t>B</a:t>
              </a:r>
              <a:r>
                <a:rPr lang="en" sz="2000" dirty="0">
                  <a:solidFill>
                    <a:schemeClr val="accent2">
                      <a:lumMod val="75000"/>
                    </a:schemeClr>
                  </a:solidFill>
                  <a:latin typeface="iCielBC Cubano Normal" panose="00000500000000000000" pitchFamily="50" charset="0"/>
                  <a:ea typeface="Roboto"/>
                  <a:cs typeface="Roboto"/>
                  <a:sym typeface="Roboto"/>
                </a:rPr>
                <a:t>ùi anh đức</a:t>
              </a:r>
              <a:endParaRPr sz="2000" dirty="0">
                <a:solidFill>
                  <a:schemeClr val="accent2">
                    <a:lumMod val="75000"/>
                  </a:schemeClr>
                </a:solidFill>
                <a:latin typeface="iCielBC Cubano Normal" panose="00000500000000000000" pitchFamily="50" charset="0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279" name="Google Shape;714;p19">
              <a:extLst>
                <a:ext uri="{FF2B5EF4-FFF2-40B4-BE49-F238E27FC236}">
                  <a16:creationId xmlns:a16="http://schemas.microsoft.com/office/drawing/2014/main" id="{AEBA2B49-94F5-4430-B2DC-6ABC4EBE168E}"/>
                </a:ext>
              </a:extLst>
            </p:cNvPr>
            <p:cNvCxnSpPr>
              <a:stCxn id="277" idx="3"/>
              <a:endCxn id="154" idx="1"/>
            </p:cNvCxnSpPr>
            <p:nvPr/>
          </p:nvCxnSpPr>
          <p:spPr>
            <a:xfrm>
              <a:off x="4993302" y="4229625"/>
              <a:ext cx="747300" cy="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80" name="Google Shape;715;p19">
            <a:extLst>
              <a:ext uri="{FF2B5EF4-FFF2-40B4-BE49-F238E27FC236}">
                <a16:creationId xmlns:a16="http://schemas.microsoft.com/office/drawing/2014/main" id="{8170684B-E3D6-4389-92B7-5331EE740EBB}"/>
              </a:ext>
            </a:extLst>
          </p:cNvPr>
          <p:cNvGrpSpPr/>
          <p:nvPr/>
        </p:nvGrpSpPr>
        <p:grpSpPr>
          <a:xfrm>
            <a:off x="457200" y="3183488"/>
            <a:ext cx="5283402" cy="572700"/>
            <a:chOff x="457200" y="3183488"/>
            <a:chExt cx="5283402" cy="572700"/>
          </a:xfrm>
        </p:grpSpPr>
        <p:cxnSp>
          <p:nvCxnSpPr>
            <p:cNvPr id="281" name="Google Shape;716;p19">
              <a:extLst>
                <a:ext uri="{FF2B5EF4-FFF2-40B4-BE49-F238E27FC236}">
                  <a16:creationId xmlns:a16="http://schemas.microsoft.com/office/drawing/2014/main" id="{3666558C-3C31-4E6B-9027-35C34AEBEC85}"/>
                </a:ext>
              </a:extLst>
            </p:cNvPr>
            <p:cNvCxnSpPr>
              <a:stCxn id="283" idx="3"/>
              <a:endCxn id="282" idx="1"/>
            </p:cNvCxnSpPr>
            <p:nvPr/>
          </p:nvCxnSpPr>
          <p:spPr>
            <a:xfrm>
              <a:off x="3117600" y="3469838"/>
              <a:ext cx="11730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82" name="Google Shape;718;p19">
              <a:extLst>
                <a:ext uri="{FF2B5EF4-FFF2-40B4-BE49-F238E27FC236}">
                  <a16:creationId xmlns:a16="http://schemas.microsoft.com/office/drawing/2014/main" id="{57F12181-117B-4069-A0BB-A3FA8D256272}"/>
                </a:ext>
              </a:extLst>
            </p:cNvPr>
            <p:cNvSpPr/>
            <p:nvPr/>
          </p:nvSpPr>
          <p:spPr>
            <a:xfrm>
              <a:off x="3235002" y="3183488"/>
              <a:ext cx="1758300" cy="572700"/>
            </a:xfrm>
            <a:prstGeom prst="roundRect">
              <a:avLst>
                <a:gd name="adj" fmla="val 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19110375</a:t>
              </a:r>
              <a:endParaRPr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83" name="Google Shape;717;p19">
              <a:extLst>
                <a:ext uri="{FF2B5EF4-FFF2-40B4-BE49-F238E27FC236}">
                  <a16:creationId xmlns:a16="http://schemas.microsoft.com/office/drawing/2014/main" id="{AA85E3C2-7D0C-42A2-9114-ABFDA3688742}"/>
                </a:ext>
              </a:extLst>
            </p:cNvPr>
            <p:cNvSpPr/>
            <p:nvPr/>
          </p:nvSpPr>
          <p:spPr>
            <a:xfrm>
              <a:off x="457200" y="3183488"/>
              <a:ext cx="2660400" cy="572700"/>
            </a:xfrm>
            <a:prstGeom prst="roundRect">
              <a:avLst>
                <a:gd name="adj" fmla="val 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dirty="0">
                  <a:solidFill>
                    <a:schemeClr val="accent2">
                      <a:lumMod val="75000"/>
                    </a:schemeClr>
                  </a:solidFill>
                  <a:latin typeface="iCielBC Cubano Normal" panose="00000500000000000000" pitchFamily="50" charset="0"/>
                  <a:ea typeface="Roboto"/>
                  <a:cs typeface="Roboto"/>
                  <a:sym typeface="Roboto"/>
                </a:rPr>
                <a:t>TRẦN KIỆN KHANG</a:t>
              </a:r>
              <a:endParaRPr sz="2000" dirty="0">
                <a:solidFill>
                  <a:schemeClr val="accent2">
                    <a:lumMod val="75000"/>
                  </a:schemeClr>
                </a:solidFill>
                <a:latin typeface="iCielBC Cubano Normal" panose="00000500000000000000" pitchFamily="50" charset="0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284" name="Google Shape;719;p19">
              <a:extLst>
                <a:ext uri="{FF2B5EF4-FFF2-40B4-BE49-F238E27FC236}">
                  <a16:creationId xmlns:a16="http://schemas.microsoft.com/office/drawing/2014/main" id="{3F138C91-994F-45F4-848B-F163C612270C}"/>
                </a:ext>
              </a:extLst>
            </p:cNvPr>
            <p:cNvCxnSpPr>
              <a:stCxn id="282" idx="3"/>
              <a:endCxn id="153" idx="1"/>
            </p:cNvCxnSpPr>
            <p:nvPr/>
          </p:nvCxnSpPr>
          <p:spPr>
            <a:xfrm>
              <a:off x="4993302" y="3469838"/>
              <a:ext cx="747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85" name="Google Shape;720;p19">
            <a:extLst>
              <a:ext uri="{FF2B5EF4-FFF2-40B4-BE49-F238E27FC236}">
                <a16:creationId xmlns:a16="http://schemas.microsoft.com/office/drawing/2014/main" id="{E5BD5168-52B2-4A04-9333-6C3E579B7DA7}"/>
              </a:ext>
            </a:extLst>
          </p:cNvPr>
          <p:cNvGrpSpPr/>
          <p:nvPr/>
        </p:nvGrpSpPr>
        <p:grpSpPr>
          <a:xfrm>
            <a:off x="457200" y="2423700"/>
            <a:ext cx="5283401" cy="572700"/>
            <a:chOff x="457200" y="2423700"/>
            <a:chExt cx="5283401" cy="572700"/>
          </a:xfrm>
        </p:grpSpPr>
        <p:cxnSp>
          <p:nvCxnSpPr>
            <p:cNvPr id="286" name="Google Shape;721;p19">
              <a:extLst>
                <a:ext uri="{FF2B5EF4-FFF2-40B4-BE49-F238E27FC236}">
                  <a16:creationId xmlns:a16="http://schemas.microsoft.com/office/drawing/2014/main" id="{1F98FFC5-EABC-41DB-B0F0-2DA9F811B380}"/>
                </a:ext>
              </a:extLst>
            </p:cNvPr>
            <p:cNvCxnSpPr>
              <a:stCxn id="288" idx="3"/>
              <a:endCxn id="287" idx="1"/>
            </p:cNvCxnSpPr>
            <p:nvPr/>
          </p:nvCxnSpPr>
          <p:spPr>
            <a:xfrm>
              <a:off x="3117600" y="2710050"/>
              <a:ext cx="11730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87" name="Google Shape;723;p19">
              <a:extLst>
                <a:ext uri="{FF2B5EF4-FFF2-40B4-BE49-F238E27FC236}">
                  <a16:creationId xmlns:a16="http://schemas.microsoft.com/office/drawing/2014/main" id="{0DA40DAD-A0D7-4A40-9DE1-ACB5F9A5A105}"/>
                </a:ext>
              </a:extLst>
            </p:cNvPr>
            <p:cNvSpPr/>
            <p:nvPr/>
          </p:nvSpPr>
          <p:spPr>
            <a:xfrm>
              <a:off x="3235001" y="2423700"/>
              <a:ext cx="1758300" cy="572700"/>
            </a:xfrm>
            <a:prstGeom prst="roundRect">
              <a:avLst>
                <a:gd name="adj" fmla="val 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19110413</a:t>
              </a:r>
              <a:endParaRPr lang="en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88" name="Google Shape;722;p19">
              <a:extLst>
                <a:ext uri="{FF2B5EF4-FFF2-40B4-BE49-F238E27FC236}">
                  <a16:creationId xmlns:a16="http://schemas.microsoft.com/office/drawing/2014/main" id="{7FDE6814-48FA-4127-ACB5-7F7AA6FC5C02}"/>
                </a:ext>
              </a:extLst>
            </p:cNvPr>
            <p:cNvSpPr/>
            <p:nvPr/>
          </p:nvSpPr>
          <p:spPr>
            <a:xfrm>
              <a:off x="457200" y="2423700"/>
              <a:ext cx="2660400" cy="572700"/>
            </a:xfrm>
            <a:prstGeom prst="roundRect">
              <a:avLst>
                <a:gd name="adj" fmla="val 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dirty="0">
                  <a:solidFill>
                    <a:schemeClr val="accent2">
                      <a:lumMod val="75000"/>
                    </a:schemeClr>
                  </a:solidFill>
                  <a:latin typeface="iCielBC Cubano Normal" panose="00000500000000000000" pitchFamily="50" charset="0"/>
                  <a:ea typeface="Roboto"/>
                  <a:cs typeface="Roboto"/>
                  <a:sym typeface="Roboto"/>
                </a:rPr>
                <a:t>L</a:t>
              </a:r>
              <a:r>
                <a:rPr lang="en" sz="2000" dirty="0">
                  <a:solidFill>
                    <a:schemeClr val="accent2">
                      <a:lumMod val="75000"/>
                    </a:schemeClr>
                  </a:solidFill>
                  <a:latin typeface="iCielBC Cubano Normal" panose="00000500000000000000" pitchFamily="50" charset="0"/>
                  <a:ea typeface="Roboto"/>
                  <a:cs typeface="Roboto"/>
                  <a:sym typeface="Roboto"/>
                </a:rPr>
                <a:t>ê THỊ </a:t>
              </a:r>
              <a:r>
                <a:rPr lang="en-GB" sz="2000" dirty="0">
                  <a:solidFill>
                    <a:schemeClr val="accent2">
                      <a:lumMod val="75000"/>
                    </a:schemeClr>
                  </a:solidFill>
                  <a:latin typeface="iCielBC Cubano Normal" panose="00000500000000000000" pitchFamily="50" charset="0"/>
                  <a:ea typeface="Roboto"/>
                  <a:cs typeface="Roboto"/>
                  <a:sym typeface="Roboto"/>
                </a:rPr>
                <a:t>Minh</a:t>
              </a:r>
              <a:r>
                <a:rPr lang="en" sz="2000" dirty="0">
                  <a:solidFill>
                    <a:schemeClr val="accent2">
                      <a:lumMod val="75000"/>
                    </a:schemeClr>
                  </a:solidFill>
                  <a:latin typeface="iCielBC Cubano Normal" panose="00000500000000000000" pitchFamily="50" charset="0"/>
                  <a:ea typeface="Roboto"/>
                  <a:cs typeface="Roboto"/>
                  <a:sym typeface="Roboto"/>
                </a:rPr>
                <a:t> nguyệt</a:t>
              </a:r>
              <a:endParaRPr sz="2000" dirty="0">
                <a:solidFill>
                  <a:schemeClr val="accent2">
                    <a:lumMod val="75000"/>
                  </a:schemeClr>
                </a:solidFill>
                <a:latin typeface="iCielBC Cubano Normal" panose="00000500000000000000" pitchFamily="50" charset="0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289" name="Google Shape;724;p19">
              <a:extLst>
                <a:ext uri="{FF2B5EF4-FFF2-40B4-BE49-F238E27FC236}">
                  <a16:creationId xmlns:a16="http://schemas.microsoft.com/office/drawing/2014/main" id="{E0505444-2C4D-49C3-8108-95A29CE87229}"/>
                </a:ext>
              </a:extLst>
            </p:cNvPr>
            <p:cNvCxnSpPr>
              <a:stCxn id="287" idx="3"/>
              <a:endCxn id="152" idx="1"/>
            </p:cNvCxnSpPr>
            <p:nvPr/>
          </p:nvCxnSpPr>
          <p:spPr>
            <a:xfrm>
              <a:off x="4993301" y="2710050"/>
              <a:ext cx="747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90" name="Google Shape;725;p19">
            <a:extLst>
              <a:ext uri="{FF2B5EF4-FFF2-40B4-BE49-F238E27FC236}">
                <a16:creationId xmlns:a16="http://schemas.microsoft.com/office/drawing/2014/main" id="{50D272AB-F90E-4613-A6BD-C6D145A0A31F}"/>
              </a:ext>
            </a:extLst>
          </p:cNvPr>
          <p:cNvGrpSpPr/>
          <p:nvPr/>
        </p:nvGrpSpPr>
        <p:grpSpPr>
          <a:xfrm>
            <a:off x="457200" y="1663913"/>
            <a:ext cx="5283402" cy="572700"/>
            <a:chOff x="457200" y="1663913"/>
            <a:chExt cx="5283402" cy="572700"/>
          </a:xfrm>
        </p:grpSpPr>
        <p:cxnSp>
          <p:nvCxnSpPr>
            <p:cNvPr id="291" name="Google Shape;726;p19">
              <a:extLst>
                <a:ext uri="{FF2B5EF4-FFF2-40B4-BE49-F238E27FC236}">
                  <a16:creationId xmlns:a16="http://schemas.microsoft.com/office/drawing/2014/main" id="{0121DC15-24BD-4DDC-B379-ECD4715EA620}"/>
                </a:ext>
              </a:extLst>
            </p:cNvPr>
            <p:cNvCxnSpPr>
              <a:stCxn id="293" idx="3"/>
              <a:endCxn id="292" idx="1"/>
            </p:cNvCxnSpPr>
            <p:nvPr/>
          </p:nvCxnSpPr>
          <p:spPr>
            <a:xfrm>
              <a:off x="3117600" y="1950263"/>
              <a:ext cx="11730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92" name="Google Shape;728;p19">
              <a:extLst>
                <a:ext uri="{FF2B5EF4-FFF2-40B4-BE49-F238E27FC236}">
                  <a16:creationId xmlns:a16="http://schemas.microsoft.com/office/drawing/2014/main" id="{13C00585-9025-496C-A56A-D546BC9691FA}"/>
                </a:ext>
              </a:extLst>
            </p:cNvPr>
            <p:cNvSpPr/>
            <p:nvPr/>
          </p:nvSpPr>
          <p:spPr>
            <a:xfrm>
              <a:off x="3235002" y="1663913"/>
              <a:ext cx="1758300" cy="572700"/>
            </a:xfrm>
            <a:prstGeom prst="roundRect">
              <a:avLst>
                <a:gd name="adj" fmla="val 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19110055</a:t>
              </a:r>
              <a:endParaRPr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93" name="Google Shape;727;p19">
              <a:extLst>
                <a:ext uri="{FF2B5EF4-FFF2-40B4-BE49-F238E27FC236}">
                  <a16:creationId xmlns:a16="http://schemas.microsoft.com/office/drawing/2014/main" id="{A1B4E776-1CD5-4971-8C53-8BA12956170B}"/>
                </a:ext>
              </a:extLst>
            </p:cNvPr>
            <p:cNvSpPr/>
            <p:nvPr/>
          </p:nvSpPr>
          <p:spPr>
            <a:xfrm>
              <a:off x="457200" y="1663913"/>
              <a:ext cx="2660400" cy="572700"/>
            </a:xfrm>
            <a:prstGeom prst="roundRect">
              <a:avLst>
                <a:gd name="adj" fmla="val 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dirty="0">
                  <a:solidFill>
                    <a:schemeClr val="accent2">
                      <a:lumMod val="75000"/>
                    </a:schemeClr>
                  </a:solidFill>
                  <a:latin typeface="iCielBC Cubano Normal" panose="00000500000000000000" pitchFamily="50" charset="0"/>
                  <a:ea typeface="Roboto"/>
                  <a:cs typeface="Roboto"/>
                  <a:sym typeface="Roboto"/>
                </a:rPr>
                <a:t>DIỆP TẤN LUÂN</a:t>
              </a:r>
              <a:endParaRPr sz="2000" dirty="0">
                <a:solidFill>
                  <a:schemeClr val="accent2">
                    <a:lumMod val="75000"/>
                  </a:schemeClr>
                </a:solidFill>
                <a:latin typeface="iCielBC Cubano Normal" panose="00000500000000000000" pitchFamily="50" charset="0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294" name="Google Shape;729;p19">
              <a:extLst>
                <a:ext uri="{FF2B5EF4-FFF2-40B4-BE49-F238E27FC236}">
                  <a16:creationId xmlns:a16="http://schemas.microsoft.com/office/drawing/2014/main" id="{5802378B-1B1F-40D5-830B-63BD00B98840}"/>
                </a:ext>
              </a:extLst>
            </p:cNvPr>
            <p:cNvCxnSpPr>
              <a:stCxn id="292" idx="3"/>
              <a:endCxn id="151" idx="1"/>
            </p:cNvCxnSpPr>
            <p:nvPr/>
          </p:nvCxnSpPr>
          <p:spPr>
            <a:xfrm rot="10800000" flipH="1">
              <a:off x="4993302" y="1949963"/>
              <a:ext cx="747300" cy="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28467641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picture containing text, screenshot, indoor&#10;&#10;Description automatically generated">
            <a:extLst>
              <a:ext uri="{FF2B5EF4-FFF2-40B4-BE49-F238E27FC236}">
                <a16:creationId xmlns:a16="http://schemas.microsoft.com/office/drawing/2014/main" id="{4001D076-D6D9-4968-BBF6-BAD2C9C346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1321" y="341814"/>
            <a:ext cx="7397855" cy="4801686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3794A0B6-C9AF-4B71-B6D8-7760F5534539}"/>
              </a:ext>
            </a:extLst>
          </p:cNvPr>
          <p:cNvGrpSpPr/>
          <p:nvPr/>
        </p:nvGrpSpPr>
        <p:grpSpPr>
          <a:xfrm>
            <a:off x="310078" y="938635"/>
            <a:ext cx="1733146" cy="3266230"/>
            <a:chOff x="1086859" y="938199"/>
            <a:chExt cx="1733146" cy="3266230"/>
          </a:xfrm>
        </p:grpSpPr>
        <p:sp>
          <p:nvSpPr>
            <p:cNvPr id="5" name="Google Shape;313;p17">
              <a:extLst>
                <a:ext uri="{FF2B5EF4-FFF2-40B4-BE49-F238E27FC236}">
                  <a16:creationId xmlns:a16="http://schemas.microsoft.com/office/drawing/2014/main" id="{B5F3D893-EE9B-4C1E-B853-7E5F16838AFF}"/>
                </a:ext>
              </a:extLst>
            </p:cNvPr>
            <p:cNvSpPr/>
            <p:nvPr/>
          </p:nvSpPr>
          <p:spPr>
            <a:xfrm>
              <a:off x="1086859" y="938199"/>
              <a:ext cx="1733146" cy="3266230"/>
            </a:xfrm>
            <a:custGeom>
              <a:avLst/>
              <a:gdLst/>
              <a:ahLst/>
              <a:cxnLst/>
              <a:rect l="l" t="t" r="r" b="b"/>
              <a:pathLst>
                <a:path w="9735" h="18346" extrusionOk="0">
                  <a:moveTo>
                    <a:pt x="9735" y="17201"/>
                  </a:moveTo>
                  <a:cubicBezTo>
                    <a:pt x="9735" y="17834"/>
                    <a:pt x="9236" y="18345"/>
                    <a:pt x="8616" y="18345"/>
                  </a:cubicBezTo>
                  <a:lnTo>
                    <a:pt x="1120" y="18345"/>
                  </a:lnTo>
                  <a:cubicBezTo>
                    <a:pt x="500" y="18345"/>
                    <a:pt x="1" y="17834"/>
                    <a:pt x="1" y="17201"/>
                  </a:cubicBezTo>
                  <a:lnTo>
                    <a:pt x="1" y="1150"/>
                  </a:lnTo>
                  <a:cubicBezTo>
                    <a:pt x="1" y="517"/>
                    <a:pt x="500" y="1"/>
                    <a:pt x="1120" y="1"/>
                  </a:cubicBezTo>
                  <a:lnTo>
                    <a:pt x="8616" y="1"/>
                  </a:lnTo>
                  <a:cubicBezTo>
                    <a:pt x="9236" y="1"/>
                    <a:pt x="9735" y="517"/>
                    <a:pt x="9735" y="115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314;p17">
              <a:extLst>
                <a:ext uri="{FF2B5EF4-FFF2-40B4-BE49-F238E27FC236}">
                  <a16:creationId xmlns:a16="http://schemas.microsoft.com/office/drawing/2014/main" id="{ED922026-528B-40FC-B701-9A915D74FBCD}"/>
                </a:ext>
              </a:extLst>
            </p:cNvPr>
            <p:cNvSpPr/>
            <p:nvPr/>
          </p:nvSpPr>
          <p:spPr>
            <a:xfrm>
              <a:off x="1171781" y="1223936"/>
              <a:ext cx="1563303" cy="2695628"/>
            </a:xfrm>
            <a:custGeom>
              <a:avLst/>
              <a:gdLst/>
              <a:ahLst/>
              <a:cxnLst/>
              <a:rect l="l" t="t" r="r" b="b"/>
              <a:pathLst>
                <a:path w="8781" h="15141" extrusionOk="0">
                  <a:moveTo>
                    <a:pt x="8781" y="15140"/>
                  </a:moveTo>
                  <a:lnTo>
                    <a:pt x="1" y="15140"/>
                  </a:lnTo>
                  <a:lnTo>
                    <a:pt x="1" y="0"/>
                  </a:lnTo>
                  <a:lnTo>
                    <a:pt x="878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" name="Google Shape;389;p17">
              <a:extLst>
                <a:ext uri="{FF2B5EF4-FFF2-40B4-BE49-F238E27FC236}">
                  <a16:creationId xmlns:a16="http://schemas.microsoft.com/office/drawing/2014/main" id="{BC6B4AAD-3705-44CD-8C94-557D067DC262}"/>
                </a:ext>
              </a:extLst>
            </p:cNvPr>
            <p:cNvSpPr/>
            <p:nvPr/>
          </p:nvSpPr>
          <p:spPr>
            <a:xfrm>
              <a:off x="1641965" y="1033266"/>
              <a:ext cx="630057" cy="92044"/>
            </a:xfrm>
            <a:custGeom>
              <a:avLst/>
              <a:gdLst/>
              <a:ahLst/>
              <a:cxnLst/>
              <a:rect l="l" t="t" r="r" b="b"/>
              <a:pathLst>
                <a:path w="3539" h="517" extrusionOk="0">
                  <a:moveTo>
                    <a:pt x="3278" y="516"/>
                  </a:moveTo>
                  <a:lnTo>
                    <a:pt x="256" y="516"/>
                  </a:lnTo>
                  <a:cubicBezTo>
                    <a:pt x="113" y="516"/>
                    <a:pt x="0" y="399"/>
                    <a:pt x="0" y="260"/>
                  </a:cubicBezTo>
                  <a:cubicBezTo>
                    <a:pt x="0" y="117"/>
                    <a:pt x="113" y="0"/>
                    <a:pt x="256" y="0"/>
                  </a:cubicBezTo>
                  <a:lnTo>
                    <a:pt x="3278" y="0"/>
                  </a:lnTo>
                  <a:cubicBezTo>
                    <a:pt x="3421" y="0"/>
                    <a:pt x="3538" y="117"/>
                    <a:pt x="3538" y="260"/>
                  </a:cubicBezTo>
                  <a:cubicBezTo>
                    <a:pt x="3538" y="399"/>
                    <a:pt x="3421" y="516"/>
                    <a:pt x="3278" y="51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5CB377A9-80D2-4C07-9ADA-AEC70D607F3D}"/>
              </a:ext>
            </a:extLst>
          </p:cNvPr>
          <p:cNvSpPr txBox="1"/>
          <p:nvPr/>
        </p:nvSpPr>
        <p:spPr>
          <a:xfrm>
            <a:off x="203495" y="2262582"/>
            <a:ext cx="1953433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200" dirty="0">
                <a:solidFill>
                  <a:schemeClr val="accent2">
                    <a:lumMod val="7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DATABASE</a:t>
            </a:r>
          </a:p>
          <a:p>
            <a:pPr algn="ctr"/>
            <a:r>
              <a:rPr lang="en-US" sz="2200" dirty="0">
                <a:solidFill>
                  <a:schemeClr val="accent2">
                    <a:lumMod val="7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DIAGRAM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EBB50FB-3F66-4CB0-B796-CECFE1B31750}"/>
              </a:ext>
            </a:extLst>
          </p:cNvPr>
          <p:cNvGrpSpPr/>
          <p:nvPr/>
        </p:nvGrpSpPr>
        <p:grpSpPr>
          <a:xfrm>
            <a:off x="953268" y="1704758"/>
            <a:ext cx="713156" cy="684468"/>
            <a:chOff x="6804063" y="2547243"/>
            <a:chExt cx="1035971" cy="994297"/>
          </a:xfrm>
        </p:grpSpPr>
        <p:sp>
          <p:nvSpPr>
            <p:cNvPr id="13" name="Google Shape;315;p17">
              <a:extLst>
                <a:ext uri="{FF2B5EF4-FFF2-40B4-BE49-F238E27FC236}">
                  <a16:creationId xmlns:a16="http://schemas.microsoft.com/office/drawing/2014/main" id="{32D65CE8-2C04-4EB5-BF3D-FEEB1107FD15}"/>
                </a:ext>
              </a:extLst>
            </p:cNvPr>
            <p:cNvSpPr/>
            <p:nvPr/>
          </p:nvSpPr>
          <p:spPr>
            <a:xfrm>
              <a:off x="6804063" y="2547243"/>
              <a:ext cx="1035971" cy="774452"/>
            </a:xfrm>
            <a:custGeom>
              <a:avLst/>
              <a:gdLst/>
              <a:ahLst/>
              <a:cxnLst/>
              <a:rect l="l" t="t" r="r" b="b"/>
              <a:pathLst>
                <a:path w="5819" h="4350" extrusionOk="0">
                  <a:moveTo>
                    <a:pt x="165" y="2021"/>
                  </a:moveTo>
                  <a:lnTo>
                    <a:pt x="438" y="3625"/>
                  </a:lnTo>
                  <a:cubicBezTo>
                    <a:pt x="443" y="3634"/>
                    <a:pt x="508" y="4232"/>
                    <a:pt x="863" y="4206"/>
                  </a:cubicBezTo>
                  <a:cubicBezTo>
                    <a:pt x="1288" y="4171"/>
                    <a:pt x="3551" y="4171"/>
                    <a:pt x="3647" y="4171"/>
                  </a:cubicBezTo>
                  <a:cubicBezTo>
                    <a:pt x="3668" y="4171"/>
                    <a:pt x="4128" y="4193"/>
                    <a:pt x="4254" y="3760"/>
                  </a:cubicBezTo>
                  <a:cubicBezTo>
                    <a:pt x="4345" y="3434"/>
                    <a:pt x="4488" y="2138"/>
                    <a:pt x="4570" y="1297"/>
                  </a:cubicBezTo>
                  <a:close/>
                  <a:moveTo>
                    <a:pt x="833" y="4349"/>
                  </a:moveTo>
                  <a:cubicBezTo>
                    <a:pt x="378" y="4349"/>
                    <a:pt x="299" y="3673"/>
                    <a:pt x="295" y="3643"/>
                  </a:cubicBezTo>
                  <a:lnTo>
                    <a:pt x="0" y="1904"/>
                  </a:lnTo>
                  <a:lnTo>
                    <a:pt x="4588" y="1149"/>
                  </a:lnTo>
                  <a:cubicBezTo>
                    <a:pt x="4622" y="807"/>
                    <a:pt x="4644" y="573"/>
                    <a:pt x="4644" y="564"/>
                  </a:cubicBezTo>
                  <a:lnTo>
                    <a:pt x="4644" y="555"/>
                  </a:lnTo>
                  <a:cubicBezTo>
                    <a:pt x="4683" y="365"/>
                    <a:pt x="4865" y="1"/>
                    <a:pt x="5251" y="1"/>
                  </a:cubicBezTo>
                  <a:lnTo>
                    <a:pt x="5819" y="1"/>
                  </a:lnTo>
                  <a:lnTo>
                    <a:pt x="5819" y="148"/>
                  </a:lnTo>
                  <a:lnTo>
                    <a:pt x="5251" y="148"/>
                  </a:lnTo>
                  <a:cubicBezTo>
                    <a:pt x="4900" y="148"/>
                    <a:pt x="4796" y="542"/>
                    <a:pt x="4787" y="586"/>
                  </a:cubicBezTo>
                  <a:cubicBezTo>
                    <a:pt x="4770" y="751"/>
                    <a:pt x="4531" y="3304"/>
                    <a:pt x="4392" y="3799"/>
                  </a:cubicBezTo>
                  <a:cubicBezTo>
                    <a:pt x="4236" y="4345"/>
                    <a:pt x="3647" y="4315"/>
                    <a:pt x="3642" y="4315"/>
                  </a:cubicBezTo>
                  <a:cubicBezTo>
                    <a:pt x="3621" y="4315"/>
                    <a:pt x="1292" y="4315"/>
                    <a:pt x="872" y="4349"/>
                  </a:cubicBezTo>
                  <a:cubicBezTo>
                    <a:pt x="859" y="4349"/>
                    <a:pt x="846" y="4349"/>
                    <a:pt x="833" y="434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16;p17">
              <a:extLst>
                <a:ext uri="{FF2B5EF4-FFF2-40B4-BE49-F238E27FC236}">
                  <a16:creationId xmlns:a16="http://schemas.microsoft.com/office/drawing/2014/main" id="{5EE46C6A-7E2A-4FC1-ADF9-B2D705521BE6}"/>
                </a:ext>
              </a:extLst>
            </p:cNvPr>
            <p:cNvSpPr/>
            <p:nvPr/>
          </p:nvSpPr>
          <p:spPr>
            <a:xfrm>
              <a:off x="7408484" y="2788829"/>
              <a:ext cx="25637" cy="507400"/>
            </a:xfrm>
            <a:custGeom>
              <a:avLst/>
              <a:gdLst/>
              <a:ahLst/>
              <a:cxnLst/>
              <a:rect l="l" t="t" r="r" b="b"/>
              <a:pathLst>
                <a:path w="144" h="2850" extrusionOk="0">
                  <a:moveTo>
                    <a:pt x="143" y="2849"/>
                  </a:moveTo>
                  <a:lnTo>
                    <a:pt x="0" y="2849"/>
                  </a:lnTo>
                  <a:lnTo>
                    <a:pt x="0" y="1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" name="Google Shape;317;p17">
              <a:extLst>
                <a:ext uri="{FF2B5EF4-FFF2-40B4-BE49-F238E27FC236}">
                  <a16:creationId xmlns:a16="http://schemas.microsoft.com/office/drawing/2014/main" id="{4B7719A5-F72B-4726-9416-5FAEC6E9E0E7}"/>
                </a:ext>
              </a:extLst>
            </p:cNvPr>
            <p:cNvSpPr/>
            <p:nvPr/>
          </p:nvSpPr>
          <p:spPr>
            <a:xfrm>
              <a:off x="7205349" y="2826749"/>
              <a:ext cx="25637" cy="469478"/>
            </a:xfrm>
            <a:custGeom>
              <a:avLst/>
              <a:gdLst/>
              <a:ahLst/>
              <a:cxnLst/>
              <a:rect l="l" t="t" r="r" b="b"/>
              <a:pathLst>
                <a:path w="144" h="2637" extrusionOk="0">
                  <a:moveTo>
                    <a:pt x="144" y="2636"/>
                  </a:moveTo>
                  <a:lnTo>
                    <a:pt x="1" y="2636"/>
                  </a:lnTo>
                  <a:lnTo>
                    <a:pt x="1" y="0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18;p17">
              <a:extLst>
                <a:ext uri="{FF2B5EF4-FFF2-40B4-BE49-F238E27FC236}">
                  <a16:creationId xmlns:a16="http://schemas.microsoft.com/office/drawing/2014/main" id="{CB04BC6A-00D5-4402-8B62-56DDFE5EA262}"/>
                </a:ext>
              </a:extLst>
            </p:cNvPr>
            <p:cNvSpPr/>
            <p:nvPr/>
          </p:nvSpPr>
          <p:spPr>
            <a:xfrm>
              <a:off x="7002391" y="2852207"/>
              <a:ext cx="26527" cy="456304"/>
            </a:xfrm>
            <a:custGeom>
              <a:avLst/>
              <a:gdLst/>
              <a:ahLst/>
              <a:cxnLst/>
              <a:rect l="l" t="t" r="r" b="b"/>
              <a:pathLst>
                <a:path w="149" h="2563" extrusionOk="0">
                  <a:moveTo>
                    <a:pt x="148" y="2563"/>
                  </a:moveTo>
                  <a:lnTo>
                    <a:pt x="1" y="2563"/>
                  </a:lnTo>
                  <a:lnTo>
                    <a:pt x="1" y="0"/>
                  </a:lnTo>
                  <a:lnTo>
                    <a:pt x="1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19;p17">
              <a:extLst>
                <a:ext uri="{FF2B5EF4-FFF2-40B4-BE49-F238E27FC236}">
                  <a16:creationId xmlns:a16="http://schemas.microsoft.com/office/drawing/2014/main" id="{23DC1B0A-1B3F-4CCC-A910-0D19ACC9E0C4}"/>
                </a:ext>
              </a:extLst>
            </p:cNvPr>
            <p:cNvSpPr/>
            <p:nvPr/>
          </p:nvSpPr>
          <p:spPr>
            <a:xfrm>
              <a:off x="6923701" y="3295145"/>
              <a:ext cx="599079" cy="154534"/>
            </a:xfrm>
            <a:custGeom>
              <a:avLst/>
              <a:gdLst/>
              <a:ahLst/>
              <a:cxnLst/>
              <a:rect l="l" t="t" r="r" b="b"/>
              <a:pathLst>
                <a:path w="3365" h="868" extrusionOk="0">
                  <a:moveTo>
                    <a:pt x="2927" y="868"/>
                  </a:moveTo>
                  <a:lnTo>
                    <a:pt x="0" y="868"/>
                  </a:lnTo>
                  <a:lnTo>
                    <a:pt x="0" y="725"/>
                  </a:lnTo>
                  <a:lnTo>
                    <a:pt x="2927" y="725"/>
                  </a:lnTo>
                  <a:cubicBezTo>
                    <a:pt x="3139" y="725"/>
                    <a:pt x="3209" y="473"/>
                    <a:pt x="3222" y="426"/>
                  </a:cubicBezTo>
                  <a:lnTo>
                    <a:pt x="3204" y="9"/>
                  </a:lnTo>
                  <a:lnTo>
                    <a:pt x="3348" y="1"/>
                  </a:lnTo>
                  <a:lnTo>
                    <a:pt x="3365" y="439"/>
                  </a:lnTo>
                  <a:lnTo>
                    <a:pt x="3365" y="447"/>
                  </a:lnTo>
                  <a:cubicBezTo>
                    <a:pt x="3335" y="595"/>
                    <a:pt x="3209" y="868"/>
                    <a:pt x="2927" y="86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320;p17">
              <a:extLst>
                <a:ext uri="{FF2B5EF4-FFF2-40B4-BE49-F238E27FC236}">
                  <a16:creationId xmlns:a16="http://schemas.microsoft.com/office/drawing/2014/main" id="{E6725C87-8889-4EEA-A590-F077A0592DF3}"/>
                </a:ext>
              </a:extLst>
            </p:cNvPr>
            <p:cNvSpPr/>
            <p:nvPr/>
          </p:nvSpPr>
          <p:spPr>
            <a:xfrm>
              <a:off x="6982274" y="3449496"/>
              <a:ext cx="92043" cy="92044"/>
            </a:xfrm>
            <a:custGeom>
              <a:avLst/>
              <a:gdLst/>
              <a:ahLst/>
              <a:cxnLst/>
              <a:rect l="l" t="t" r="r" b="b"/>
              <a:pathLst>
                <a:path w="517" h="517" extrusionOk="0">
                  <a:moveTo>
                    <a:pt x="517" y="261"/>
                  </a:moveTo>
                  <a:cubicBezTo>
                    <a:pt x="517" y="404"/>
                    <a:pt x="400" y="517"/>
                    <a:pt x="257" y="517"/>
                  </a:cubicBezTo>
                  <a:cubicBezTo>
                    <a:pt x="114" y="517"/>
                    <a:pt x="1" y="404"/>
                    <a:pt x="1" y="261"/>
                  </a:cubicBezTo>
                  <a:cubicBezTo>
                    <a:pt x="1" y="118"/>
                    <a:pt x="114" y="1"/>
                    <a:pt x="257" y="1"/>
                  </a:cubicBezTo>
                  <a:cubicBezTo>
                    <a:pt x="400" y="1"/>
                    <a:pt x="517" y="118"/>
                    <a:pt x="517" y="26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21;p17">
              <a:extLst>
                <a:ext uri="{FF2B5EF4-FFF2-40B4-BE49-F238E27FC236}">
                  <a16:creationId xmlns:a16="http://schemas.microsoft.com/office/drawing/2014/main" id="{4EC258AB-92A3-4C29-AC13-C119054AF011}"/>
                </a:ext>
              </a:extLst>
            </p:cNvPr>
            <p:cNvSpPr/>
            <p:nvPr/>
          </p:nvSpPr>
          <p:spPr>
            <a:xfrm>
              <a:off x="7331218" y="3449496"/>
              <a:ext cx="92043" cy="92044"/>
            </a:xfrm>
            <a:custGeom>
              <a:avLst/>
              <a:gdLst/>
              <a:ahLst/>
              <a:cxnLst/>
              <a:rect l="l" t="t" r="r" b="b"/>
              <a:pathLst>
                <a:path w="517" h="517" extrusionOk="0">
                  <a:moveTo>
                    <a:pt x="517" y="261"/>
                  </a:moveTo>
                  <a:cubicBezTo>
                    <a:pt x="517" y="404"/>
                    <a:pt x="400" y="517"/>
                    <a:pt x="256" y="517"/>
                  </a:cubicBezTo>
                  <a:cubicBezTo>
                    <a:pt x="113" y="517"/>
                    <a:pt x="1" y="404"/>
                    <a:pt x="1" y="261"/>
                  </a:cubicBezTo>
                  <a:cubicBezTo>
                    <a:pt x="1" y="118"/>
                    <a:pt x="113" y="1"/>
                    <a:pt x="256" y="1"/>
                  </a:cubicBezTo>
                  <a:cubicBezTo>
                    <a:pt x="400" y="1"/>
                    <a:pt x="517" y="118"/>
                    <a:pt x="517" y="26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8460679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3794A0B6-C9AF-4B71-B6D8-7760F5534539}"/>
              </a:ext>
            </a:extLst>
          </p:cNvPr>
          <p:cNvGrpSpPr/>
          <p:nvPr/>
        </p:nvGrpSpPr>
        <p:grpSpPr>
          <a:xfrm>
            <a:off x="310078" y="938635"/>
            <a:ext cx="1733146" cy="3266230"/>
            <a:chOff x="1086859" y="938199"/>
            <a:chExt cx="1733146" cy="3266230"/>
          </a:xfrm>
        </p:grpSpPr>
        <p:sp>
          <p:nvSpPr>
            <p:cNvPr id="5" name="Google Shape;313;p17">
              <a:extLst>
                <a:ext uri="{FF2B5EF4-FFF2-40B4-BE49-F238E27FC236}">
                  <a16:creationId xmlns:a16="http://schemas.microsoft.com/office/drawing/2014/main" id="{B5F3D893-EE9B-4C1E-B853-7E5F16838AFF}"/>
                </a:ext>
              </a:extLst>
            </p:cNvPr>
            <p:cNvSpPr/>
            <p:nvPr/>
          </p:nvSpPr>
          <p:spPr>
            <a:xfrm>
              <a:off x="1086859" y="938199"/>
              <a:ext cx="1733146" cy="3266230"/>
            </a:xfrm>
            <a:custGeom>
              <a:avLst/>
              <a:gdLst/>
              <a:ahLst/>
              <a:cxnLst/>
              <a:rect l="l" t="t" r="r" b="b"/>
              <a:pathLst>
                <a:path w="9735" h="18346" extrusionOk="0">
                  <a:moveTo>
                    <a:pt x="9735" y="17201"/>
                  </a:moveTo>
                  <a:cubicBezTo>
                    <a:pt x="9735" y="17834"/>
                    <a:pt x="9236" y="18345"/>
                    <a:pt x="8616" y="18345"/>
                  </a:cubicBezTo>
                  <a:lnTo>
                    <a:pt x="1120" y="18345"/>
                  </a:lnTo>
                  <a:cubicBezTo>
                    <a:pt x="500" y="18345"/>
                    <a:pt x="1" y="17834"/>
                    <a:pt x="1" y="17201"/>
                  </a:cubicBezTo>
                  <a:lnTo>
                    <a:pt x="1" y="1150"/>
                  </a:lnTo>
                  <a:cubicBezTo>
                    <a:pt x="1" y="517"/>
                    <a:pt x="500" y="1"/>
                    <a:pt x="1120" y="1"/>
                  </a:cubicBezTo>
                  <a:lnTo>
                    <a:pt x="8616" y="1"/>
                  </a:lnTo>
                  <a:cubicBezTo>
                    <a:pt x="9236" y="1"/>
                    <a:pt x="9735" y="517"/>
                    <a:pt x="9735" y="115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314;p17">
              <a:extLst>
                <a:ext uri="{FF2B5EF4-FFF2-40B4-BE49-F238E27FC236}">
                  <a16:creationId xmlns:a16="http://schemas.microsoft.com/office/drawing/2014/main" id="{ED922026-528B-40FC-B701-9A915D74FBCD}"/>
                </a:ext>
              </a:extLst>
            </p:cNvPr>
            <p:cNvSpPr/>
            <p:nvPr/>
          </p:nvSpPr>
          <p:spPr>
            <a:xfrm>
              <a:off x="1171781" y="1223936"/>
              <a:ext cx="1563303" cy="2695628"/>
            </a:xfrm>
            <a:custGeom>
              <a:avLst/>
              <a:gdLst/>
              <a:ahLst/>
              <a:cxnLst/>
              <a:rect l="l" t="t" r="r" b="b"/>
              <a:pathLst>
                <a:path w="8781" h="15141" extrusionOk="0">
                  <a:moveTo>
                    <a:pt x="8781" y="15140"/>
                  </a:moveTo>
                  <a:lnTo>
                    <a:pt x="1" y="15140"/>
                  </a:lnTo>
                  <a:lnTo>
                    <a:pt x="1" y="0"/>
                  </a:lnTo>
                  <a:lnTo>
                    <a:pt x="878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" name="Google Shape;389;p17">
              <a:extLst>
                <a:ext uri="{FF2B5EF4-FFF2-40B4-BE49-F238E27FC236}">
                  <a16:creationId xmlns:a16="http://schemas.microsoft.com/office/drawing/2014/main" id="{BC6B4AAD-3705-44CD-8C94-557D067DC262}"/>
                </a:ext>
              </a:extLst>
            </p:cNvPr>
            <p:cNvSpPr/>
            <p:nvPr/>
          </p:nvSpPr>
          <p:spPr>
            <a:xfrm>
              <a:off x="1641965" y="1033266"/>
              <a:ext cx="630057" cy="92044"/>
            </a:xfrm>
            <a:custGeom>
              <a:avLst/>
              <a:gdLst/>
              <a:ahLst/>
              <a:cxnLst/>
              <a:rect l="l" t="t" r="r" b="b"/>
              <a:pathLst>
                <a:path w="3539" h="517" extrusionOk="0">
                  <a:moveTo>
                    <a:pt x="3278" y="516"/>
                  </a:moveTo>
                  <a:lnTo>
                    <a:pt x="256" y="516"/>
                  </a:lnTo>
                  <a:cubicBezTo>
                    <a:pt x="113" y="516"/>
                    <a:pt x="0" y="399"/>
                    <a:pt x="0" y="260"/>
                  </a:cubicBezTo>
                  <a:cubicBezTo>
                    <a:pt x="0" y="117"/>
                    <a:pt x="113" y="0"/>
                    <a:pt x="256" y="0"/>
                  </a:cubicBezTo>
                  <a:lnTo>
                    <a:pt x="3278" y="0"/>
                  </a:lnTo>
                  <a:cubicBezTo>
                    <a:pt x="3421" y="0"/>
                    <a:pt x="3538" y="117"/>
                    <a:pt x="3538" y="260"/>
                  </a:cubicBezTo>
                  <a:cubicBezTo>
                    <a:pt x="3538" y="399"/>
                    <a:pt x="3421" y="516"/>
                    <a:pt x="3278" y="51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5CB377A9-80D2-4C07-9ADA-AEC70D607F3D}"/>
              </a:ext>
            </a:extLst>
          </p:cNvPr>
          <p:cNvSpPr txBox="1"/>
          <p:nvPr/>
        </p:nvSpPr>
        <p:spPr>
          <a:xfrm>
            <a:off x="203495" y="2262582"/>
            <a:ext cx="1953433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200" dirty="0">
                <a:solidFill>
                  <a:schemeClr val="accent2">
                    <a:lumMod val="7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DATABASE</a:t>
            </a:r>
          </a:p>
          <a:p>
            <a:pPr algn="ctr"/>
            <a:r>
              <a:rPr lang="en-US" sz="2200" dirty="0">
                <a:solidFill>
                  <a:schemeClr val="accent2">
                    <a:lumMod val="7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DIAGRAM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EBB50FB-3F66-4CB0-B796-CECFE1B31750}"/>
              </a:ext>
            </a:extLst>
          </p:cNvPr>
          <p:cNvGrpSpPr/>
          <p:nvPr/>
        </p:nvGrpSpPr>
        <p:grpSpPr>
          <a:xfrm>
            <a:off x="953268" y="1704758"/>
            <a:ext cx="713156" cy="684468"/>
            <a:chOff x="6804063" y="2547243"/>
            <a:chExt cx="1035971" cy="994297"/>
          </a:xfrm>
        </p:grpSpPr>
        <p:sp>
          <p:nvSpPr>
            <p:cNvPr id="13" name="Google Shape;315;p17">
              <a:extLst>
                <a:ext uri="{FF2B5EF4-FFF2-40B4-BE49-F238E27FC236}">
                  <a16:creationId xmlns:a16="http://schemas.microsoft.com/office/drawing/2014/main" id="{32D65CE8-2C04-4EB5-BF3D-FEEB1107FD15}"/>
                </a:ext>
              </a:extLst>
            </p:cNvPr>
            <p:cNvSpPr/>
            <p:nvPr/>
          </p:nvSpPr>
          <p:spPr>
            <a:xfrm>
              <a:off x="6804063" y="2547243"/>
              <a:ext cx="1035971" cy="774452"/>
            </a:xfrm>
            <a:custGeom>
              <a:avLst/>
              <a:gdLst/>
              <a:ahLst/>
              <a:cxnLst/>
              <a:rect l="l" t="t" r="r" b="b"/>
              <a:pathLst>
                <a:path w="5819" h="4350" extrusionOk="0">
                  <a:moveTo>
                    <a:pt x="165" y="2021"/>
                  </a:moveTo>
                  <a:lnTo>
                    <a:pt x="438" y="3625"/>
                  </a:lnTo>
                  <a:cubicBezTo>
                    <a:pt x="443" y="3634"/>
                    <a:pt x="508" y="4232"/>
                    <a:pt x="863" y="4206"/>
                  </a:cubicBezTo>
                  <a:cubicBezTo>
                    <a:pt x="1288" y="4171"/>
                    <a:pt x="3551" y="4171"/>
                    <a:pt x="3647" y="4171"/>
                  </a:cubicBezTo>
                  <a:cubicBezTo>
                    <a:pt x="3668" y="4171"/>
                    <a:pt x="4128" y="4193"/>
                    <a:pt x="4254" y="3760"/>
                  </a:cubicBezTo>
                  <a:cubicBezTo>
                    <a:pt x="4345" y="3434"/>
                    <a:pt x="4488" y="2138"/>
                    <a:pt x="4570" y="1297"/>
                  </a:cubicBezTo>
                  <a:close/>
                  <a:moveTo>
                    <a:pt x="833" y="4349"/>
                  </a:moveTo>
                  <a:cubicBezTo>
                    <a:pt x="378" y="4349"/>
                    <a:pt x="299" y="3673"/>
                    <a:pt x="295" y="3643"/>
                  </a:cubicBezTo>
                  <a:lnTo>
                    <a:pt x="0" y="1904"/>
                  </a:lnTo>
                  <a:lnTo>
                    <a:pt x="4588" y="1149"/>
                  </a:lnTo>
                  <a:cubicBezTo>
                    <a:pt x="4622" y="807"/>
                    <a:pt x="4644" y="573"/>
                    <a:pt x="4644" y="564"/>
                  </a:cubicBezTo>
                  <a:lnTo>
                    <a:pt x="4644" y="555"/>
                  </a:lnTo>
                  <a:cubicBezTo>
                    <a:pt x="4683" y="365"/>
                    <a:pt x="4865" y="1"/>
                    <a:pt x="5251" y="1"/>
                  </a:cubicBezTo>
                  <a:lnTo>
                    <a:pt x="5819" y="1"/>
                  </a:lnTo>
                  <a:lnTo>
                    <a:pt x="5819" y="148"/>
                  </a:lnTo>
                  <a:lnTo>
                    <a:pt x="5251" y="148"/>
                  </a:lnTo>
                  <a:cubicBezTo>
                    <a:pt x="4900" y="148"/>
                    <a:pt x="4796" y="542"/>
                    <a:pt x="4787" y="586"/>
                  </a:cubicBezTo>
                  <a:cubicBezTo>
                    <a:pt x="4770" y="751"/>
                    <a:pt x="4531" y="3304"/>
                    <a:pt x="4392" y="3799"/>
                  </a:cubicBezTo>
                  <a:cubicBezTo>
                    <a:pt x="4236" y="4345"/>
                    <a:pt x="3647" y="4315"/>
                    <a:pt x="3642" y="4315"/>
                  </a:cubicBezTo>
                  <a:cubicBezTo>
                    <a:pt x="3621" y="4315"/>
                    <a:pt x="1292" y="4315"/>
                    <a:pt x="872" y="4349"/>
                  </a:cubicBezTo>
                  <a:cubicBezTo>
                    <a:pt x="859" y="4349"/>
                    <a:pt x="846" y="4349"/>
                    <a:pt x="833" y="434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16;p17">
              <a:extLst>
                <a:ext uri="{FF2B5EF4-FFF2-40B4-BE49-F238E27FC236}">
                  <a16:creationId xmlns:a16="http://schemas.microsoft.com/office/drawing/2014/main" id="{5EE46C6A-7E2A-4FC1-ADF9-B2D705521BE6}"/>
                </a:ext>
              </a:extLst>
            </p:cNvPr>
            <p:cNvSpPr/>
            <p:nvPr/>
          </p:nvSpPr>
          <p:spPr>
            <a:xfrm>
              <a:off x="7408484" y="2788829"/>
              <a:ext cx="25637" cy="507400"/>
            </a:xfrm>
            <a:custGeom>
              <a:avLst/>
              <a:gdLst/>
              <a:ahLst/>
              <a:cxnLst/>
              <a:rect l="l" t="t" r="r" b="b"/>
              <a:pathLst>
                <a:path w="144" h="2850" extrusionOk="0">
                  <a:moveTo>
                    <a:pt x="143" y="2849"/>
                  </a:moveTo>
                  <a:lnTo>
                    <a:pt x="0" y="2849"/>
                  </a:lnTo>
                  <a:lnTo>
                    <a:pt x="0" y="1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" name="Google Shape;317;p17">
              <a:extLst>
                <a:ext uri="{FF2B5EF4-FFF2-40B4-BE49-F238E27FC236}">
                  <a16:creationId xmlns:a16="http://schemas.microsoft.com/office/drawing/2014/main" id="{4B7719A5-F72B-4726-9416-5FAEC6E9E0E7}"/>
                </a:ext>
              </a:extLst>
            </p:cNvPr>
            <p:cNvSpPr/>
            <p:nvPr/>
          </p:nvSpPr>
          <p:spPr>
            <a:xfrm>
              <a:off x="7205349" y="2826749"/>
              <a:ext cx="25637" cy="469478"/>
            </a:xfrm>
            <a:custGeom>
              <a:avLst/>
              <a:gdLst/>
              <a:ahLst/>
              <a:cxnLst/>
              <a:rect l="l" t="t" r="r" b="b"/>
              <a:pathLst>
                <a:path w="144" h="2637" extrusionOk="0">
                  <a:moveTo>
                    <a:pt x="144" y="2636"/>
                  </a:moveTo>
                  <a:lnTo>
                    <a:pt x="1" y="2636"/>
                  </a:lnTo>
                  <a:lnTo>
                    <a:pt x="1" y="0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18;p17">
              <a:extLst>
                <a:ext uri="{FF2B5EF4-FFF2-40B4-BE49-F238E27FC236}">
                  <a16:creationId xmlns:a16="http://schemas.microsoft.com/office/drawing/2014/main" id="{CB04BC6A-00D5-4402-8B62-56DDFE5EA262}"/>
                </a:ext>
              </a:extLst>
            </p:cNvPr>
            <p:cNvSpPr/>
            <p:nvPr/>
          </p:nvSpPr>
          <p:spPr>
            <a:xfrm>
              <a:off x="7002391" y="2852207"/>
              <a:ext cx="26527" cy="456304"/>
            </a:xfrm>
            <a:custGeom>
              <a:avLst/>
              <a:gdLst/>
              <a:ahLst/>
              <a:cxnLst/>
              <a:rect l="l" t="t" r="r" b="b"/>
              <a:pathLst>
                <a:path w="149" h="2563" extrusionOk="0">
                  <a:moveTo>
                    <a:pt x="148" y="2563"/>
                  </a:moveTo>
                  <a:lnTo>
                    <a:pt x="1" y="2563"/>
                  </a:lnTo>
                  <a:lnTo>
                    <a:pt x="1" y="0"/>
                  </a:lnTo>
                  <a:lnTo>
                    <a:pt x="1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19;p17">
              <a:extLst>
                <a:ext uri="{FF2B5EF4-FFF2-40B4-BE49-F238E27FC236}">
                  <a16:creationId xmlns:a16="http://schemas.microsoft.com/office/drawing/2014/main" id="{23DC1B0A-1B3F-4CCC-A910-0D19ACC9E0C4}"/>
                </a:ext>
              </a:extLst>
            </p:cNvPr>
            <p:cNvSpPr/>
            <p:nvPr/>
          </p:nvSpPr>
          <p:spPr>
            <a:xfrm>
              <a:off x="6923701" y="3295145"/>
              <a:ext cx="599079" cy="154534"/>
            </a:xfrm>
            <a:custGeom>
              <a:avLst/>
              <a:gdLst/>
              <a:ahLst/>
              <a:cxnLst/>
              <a:rect l="l" t="t" r="r" b="b"/>
              <a:pathLst>
                <a:path w="3365" h="868" extrusionOk="0">
                  <a:moveTo>
                    <a:pt x="2927" y="868"/>
                  </a:moveTo>
                  <a:lnTo>
                    <a:pt x="0" y="868"/>
                  </a:lnTo>
                  <a:lnTo>
                    <a:pt x="0" y="725"/>
                  </a:lnTo>
                  <a:lnTo>
                    <a:pt x="2927" y="725"/>
                  </a:lnTo>
                  <a:cubicBezTo>
                    <a:pt x="3139" y="725"/>
                    <a:pt x="3209" y="473"/>
                    <a:pt x="3222" y="426"/>
                  </a:cubicBezTo>
                  <a:lnTo>
                    <a:pt x="3204" y="9"/>
                  </a:lnTo>
                  <a:lnTo>
                    <a:pt x="3348" y="1"/>
                  </a:lnTo>
                  <a:lnTo>
                    <a:pt x="3365" y="439"/>
                  </a:lnTo>
                  <a:lnTo>
                    <a:pt x="3365" y="447"/>
                  </a:lnTo>
                  <a:cubicBezTo>
                    <a:pt x="3335" y="595"/>
                    <a:pt x="3209" y="868"/>
                    <a:pt x="2927" y="86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320;p17">
              <a:extLst>
                <a:ext uri="{FF2B5EF4-FFF2-40B4-BE49-F238E27FC236}">
                  <a16:creationId xmlns:a16="http://schemas.microsoft.com/office/drawing/2014/main" id="{E6725C87-8889-4EEA-A590-F077A0592DF3}"/>
                </a:ext>
              </a:extLst>
            </p:cNvPr>
            <p:cNvSpPr/>
            <p:nvPr/>
          </p:nvSpPr>
          <p:spPr>
            <a:xfrm>
              <a:off x="6982274" y="3449496"/>
              <a:ext cx="92043" cy="92044"/>
            </a:xfrm>
            <a:custGeom>
              <a:avLst/>
              <a:gdLst/>
              <a:ahLst/>
              <a:cxnLst/>
              <a:rect l="l" t="t" r="r" b="b"/>
              <a:pathLst>
                <a:path w="517" h="517" extrusionOk="0">
                  <a:moveTo>
                    <a:pt x="517" y="261"/>
                  </a:moveTo>
                  <a:cubicBezTo>
                    <a:pt x="517" y="404"/>
                    <a:pt x="400" y="517"/>
                    <a:pt x="257" y="517"/>
                  </a:cubicBezTo>
                  <a:cubicBezTo>
                    <a:pt x="114" y="517"/>
                    <a:pt x="1" y="404"/>
                    <a:pt x="1" y="261"/>
                  </a:cubicBezTo>
                  <a:cubicBezTo>
                    <a:pt x="1" y="118"/>
                    <a:pt x="114" y="1"/>
                    <a:pt x="257" y="1"/>
                  </a:cubicBezTo>
                  <a:cubicBezTo>
                    <a:pt x="400" y="1"/>
                    <a:pt x="517" y="118"/>
                    <a:pt x="517" y="26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21;p17">
              <a:extLst>
                <a:ext uri="{FF2B5EF4-FFF2-40B4-BE49-F238E27FC236}">
                  <a16:creationId xmlns:a16="http://schemas.microsoft.com/office/drawing/2014/main" id="{4EC258AB-92A3-4C29-AC13-C119054AF011}"/>
                </a:ext>
              </a:extLst>
            </p:cNvPr>
            <p:cNvSpPr/>
            <p:nvPr/>
          </p:nvSpPr>
          <p:spPr>
            <a:xfrm>
              <a:off x="7331218" y="3449496"/>
              <a:ext cx="92043" cy="92044"/>
            </a:xfrm>
            <a:custGeom>
              <a:avLst/>
              <a:gdLst/>
              <a:ahLst/>
              <a:cxnLst/>
              <a:rect l="l" t="t" r="r" b="b"/>
              <a:pathLst>
                <a:path w="517" h="517" extrusionOk="0">
                  <a:moveTo>
                    <a:pt x="517" y="261"/>
                  </a:moveTo>
                  <a:cubicBezTo>
                    <a:pt x="517" y="404"/>
                    <a:pt x="400" y="517"/>
                    <a:pt x="256" y="517"/>
                  </a:cubicBezTo>
                  <a:cubicBezTo>
                    <a:pt x="113" y="517"/>
                    <a:pt x="1" y="404"/>
                    <a:pt x="1" y="261"/>
                  </a:cubicBezTo>
                  <a:cubicBezTo>
                    <a:pt x="1" y="118"/>
                    <a:pt x="113" y="1"/>
                    <a:pt x="256" y="1"/>
                  </a:cubicBezTo>
                  <a:cubicBezTo>
                    <a:pt x="400" y="1"/>
                    <a:pt x="517" y="118"/>
                    <a:pt x="517" y="26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2" name="Picture 21" descr="Diagram&#10;&#10;Description automatically generated">
            <a:extLst>
              <a:ext uri="{FF2B5EF4-FFF2-40B4-BE49-F238E27FC236}">
                <a16:creationId xmlns:a16="http://schemas.microsoft.com/office/drawing/2014/main" id="{2D0AEB08-EFBA-4B3C-A440-D5B8638A82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3409" y="182245"/>
            <a:ext cx="5943600" cy="4779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8878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52;p17">
            <a:extLst>
              <a:ext uri="{FF2B5EF4-FFF2-40B4-BE49-F238E27FC236}">
                <a16:creationId xmlns:a16="http://schemas.microsoft.com/office/drawing/2014/main" id="{0F3700C4-B827-44CB-9F43-0C31B549325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>
                <a:solidFill>
                  <a:schemeClr val="accent2">
                    <a:lumMod val="75000"/>
                  </a:schemeClr>
                </a:solidFill>
              </a:rPr>
              <a:t>Xây</a:t>
            </a:r>
            <a:r>
              <a:rPr lang="en-GB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GB" dirty="0" err="1">
                <a:solidFill>
                  <a:schemeClr val="accent2">
                    <a:lumMod val="75000"/>
                  </a:schemeClr>
                </a:solidFill>
              </a:rPr>
              <a:t>dựng</a:t>
            </a:r>
            <a:r>
              <a:rPr lang="en-GB" dirty="0">
                <a:solidFill>
                  <a:schemeClr val="accent2">
                    <a:lumMod val="75000"/>
                  </a:schemeClr>
                </a:solidFill>
              </a:rPr>
              <a:t> Website </a:t>
            </a:r>
            <a:r>
              <a:rPr lang="en-GB" dirty="0" err="1">
                <a:solidFill>
                  <a:schemeClr val="accent2">
                    <a:lumMod val="75000"/>
                  </a:schemeClr>
                </a:solidFill>
              </a:rPr>
              <a:t>kinh</a:t>
            </a:r>
            <a:r>
              <a:rPr lang="en-GB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GB" dirty="0" err="1">
                <a:solidFill>
                  <a:schemeClr val="accent2">
                    <a:lumMod val="75000"/>
                  </a:schemeClr>
                </a:solidFill>
              </a:rPr>
              <a:t>doanh</a:t>
            </a:r>
            <a:r>
              <a:rPr lang="en-GB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GB" dirty="0" err="1">
                <a:solidFill>
                  <a:schemeClr val="accent2">
                    <a:lumMod val="75000"/>
                  </a:schemeClr>
                </a:solidFill>
              </a:rPr>
              <a:t>giày</a:t>
            </a:r>
            <a:r>
              <a:rPr lang="en-GB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GB" dirty="0" err="1">
                <a:solidFill>
                  <a:schemeClr val="accent2">
                    <a:lumMod val="75000"/>
                  </a:schemeClr>
                </a:solidFill>
              </a:rPr>
              <a:t>và</a:t>
            </a:r>
            <a:r>
              <a:rPr lang="en-GB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GB" dirty="0" err="1">
                <a:solidFill>
                  <a:schemeClr val="accent2">
                    <a:lumMod val="75000"/>
                  </a:schemeClr>
                </a:solidFill>
              </a:rPr>
              <a:t>phụ</a:t>
            </a:r>
            <a:r>
              <a:rPr lang="en-GB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GB" dirty="0" err="1">
                <a:solidFill>
                  <a:schemeClr val="accent2">
                    <a:lumMod val="75000"/>
                  </a:schemeClr>
                </a:solidFill>
              </a:rPr>
              <a:t>kiện</a:t>
            </a:r>
            <a:endParaRPr sz="2400" dirty="0">
              <a:solidFill>
                <a:schemeClr val="accent2">
                  <a:lumMod val="75000"/>
                </a:schemeClr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709A529-604C-4C5F-BA8D-D810F4FA0036}"/>
              </a:ext>
            </a:extLst>
          </p:cNvPr>
          <p:cNvGrpSpPr/>
          <p:nvPr/>
        </p:nvGrpSpPr>
        <p:grpSpPr>
          <a:xfrm>
            <a:off x="2324081" y="1119388"/>
            <a:ext cx="4495838" cy="3760956"/>
            <a:chOff x="2553548" y="1289509"/>
            <a:chExt cx="4495838" cy="3760956"/>
          </a:xfrm>
        </p:grpSpPr>
        <p:sp>
          <p:nvSpPr>
            <p:cNvPr id="5" name="Google Shape;313;p17">
              <a:extLst>
                <a:ext uri="{FF2B5EF4-FFF2-40B4-BE49-F238E27FC236}">
                  <a16:creationId xmlns:a16="http://schemas.microsoft.com/office/drawing/2014/main" id="{01FF22F9-581E-453A-943C-265896195BCD}"/>
                </a:ext>
              </a:extLst>
            </p:cNvPr>
            <p:cNvSpPr/>
            <p:nvPr/>
          </p:nvSpPr>
          <p:spPr>
            <a:xfrm>
              <a:off x="2553548" y="1289509"/>
              <a:ext cx="4495838" cy="3760956"/>
            </a:xfrm>
            <a:custGeom>
              <a:avLst/>
              <a:gdLst/>
              <a:ahLst/>
              <a:cxnLst/>
              <a:rect l="l" t="t" r="r" b="b"/>
              <a:pathLst>
                <a:path w="9735" h="18346" extrusionOk="0">
                  <a:moveTo>
                    <a:pt x="9735" y="17201"/>
                  </a:moveTo>
                  <a:cubicBezTo>
                    <a:pt x="9735" y="17834"/>
                    <a:pt x="9236" y="18345"/>
                    <a:pt x="8616" y="18345"/>
                  </a:cubicBezTo>
                  <a:lnTo>
                    <a:pt x="1120" y="18345"/>
                  </a:lnTo>
                  <a:cubicBezTo>
                    <a:pt x="500" y="18345"/>
                    <a:pt x="1" y="17834"/>
                    <a:pt x="1" y="17201"/>
                  </a:cubicBezTo>
                  <a:lnTo>
                    <a:pt x="1" y="1150"/>
                  </a:lnTo>
                  <a:cubicBezTo>
                    <a:pt x="1" y="517"/>
                    <a:pt x="500" y="1"/>
                    <a:pt x="1120" y="1"/>
                  </a:cubicBezTo>
                  <a:lnTo>
                    <a:pt x="8616" y="1"/>
                  </a:lnTo>
                  <a:cubicBezTo>
                    <a:pt x="9236" y="1"/>
                    <a:pt x="9735" y="517"/>
                    <a:pt x="9735" y="115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319E9CBC-0116-42BF-A2EB-7566DC5BA54C}"/>
                </a:ext>
              </a:extLst>
            </p:cNvPr>
            <p:cNvGrpSpPr/>
            <p:nvPr/>
          </p:nvGrpSpPr>
          <p:grpSpPr>
            <a:xfrm>
              <a:off x="2638470" y="1575246"/>
              <a:ext cx="4325856" cy="3362558"/>
              <a:chOff x="2638470" y="1575246"/>
              <a:chExt cx="4325856" cy="3362558"/>
            </a:xfrm>
          </p:grpSpPr>
          <p:sp>
            <p:nvSpPr>
              <p:cNvPr id="7" name="Google Shape;314;p17">
                <a:extLst>
                  <a:ext uri="{FF2B5EF4-FFF2-40B4-BE49-F238E27FC236}">
                    <a16:creationId xmlns:a16="http://schemas.microsoft.com/office/drawing/2014/main" id="{462DF623-B3EF-47F1-931C-F19365AF8704}"/>
                  </a:ext>
                </a:extLst>
              </p:cNvPr>
              <p:cNvSpPr/>
              <p:nvPr/>
            </p:nvSpPr>
            <p:spPr>
              <a:xfrm>
                <a:off x="2638470" y="1575246"/>
                <a:ext cx="4325856" cy="3157854"/>
              </a:xfrm>
              <a:custGeom>
                <a:avLst/>
                <a:gdLst/>
                <a:ahLst/>
                <a:cxnLst/>
                <a:rect l="l" t="t" r="r" b="b"/>
                <a:pathLst>
                  <a:path w="8781" h="15141" extrusionOk="0">
                    <a:moveTo>
                      <a:pt x="8781" y="15140"/>
                    </a:moveTo>
                    <a:lnTo>
                      <a:pt x="1" y="15140"/>
                    </a:lnTo>
                    <a:lnTo>
                      <a:pt x="1" y="0"/>
                    </a:lnTo>
                    <a:lnTo>
                      <a:pt x="878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" name="Google Shape;389;p17">
                <a:extLst>
                  <a:ext uri="{FF2B5EF4-FFF2-40B4-BE49-F238E27FC236}">
                    <a16:creationId xmlns:a16="http://schemas.microsoft.com/office/drawing/2014/main" id="{E145AEA5-C30A-4E42-8F8C-F2D75D6E1444}"/>
                  </a:ext>
                </a:extLst>
              </p:cNvPr>
              <p:cNvSpPr/>
              <p:nvPr/>
            </p:nvSpPr>
            <p:spPr>
              <a:xfrm>
                <a:off x="4486369" y="4845760"/>
                <a:ext cx="630057" cy="92044"/>
              </a:xfrm>
              <a:custGeom>
                <a:avLst/>
                <a:gdLst/>
                <a:ahLst/>
                <a:cxnLst/>
                <a:rect l="l" t="t" r="r" b="b"/>
                <a:pathLst>
                  <a:path w="3539" h="517" extrusionOk="0">
                    <a:moveTo>
                      <a:pt x="3278" y="516"/>
                    </a:moveTo>
                    <a:lnTo>
                      <a:pt x="256" y="516"/>
                    </a:lnTo>
                    <a:cubicBezTo>
                      <a:pt x="113" y="516"/>
                      <a:pt x="0" y="399"/>
                      <a:pt x="0" y="260"/>
                    </a:cubicBezTo>
                    <a:cubicBezTo>
                      <a:pt x="0" y="117"/>
                      <a:pt x="113" y="0"/>
                      <a:pt x="256" y="0"/>
                    </a:cubicBezTo>
                    <a:lnTo>
                      <a:pt x="3278" y="0"/>
                    </a:lnTo>
                    <a:cubicBezTo>
                      <a:pt x="3421" y="0"/>
                      <a:pt x="3538" y="117"/>
                      <a:pt x="3538" y="260"/>
                    </a:cubicBezTo>
                    <a:cubicBezTo>
                      <a:pt x="3538" y="399"/>
                      <a:pt x="3421" y="516"/>
                      <a:pt x="3278" y="51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5C2F3A8F-9281-45D4-BEA9-2812846BD337}"/>
              </a:ext>
            </a:extLst>
          </p:cNvPr>
          <p:cNvGrpSpPr/>
          <p:nvPr/>
        </p:nvGrpSpPr>
        <p:grpSpPr>
          <a:xfrm>
            <a:off x="2558264" y="1737683"/>
            <a:ext cx="713156" cy="684468"/>
            <a:chOff x="6804063" y="2547243"/>
            <a:chExt cx="1035971" cy="994297"/>
          </a:xfrm>
        </p:grpSpPr>
        <p:sp>
          <p:nvSpPr>
            <p:cNvPr id="10" name="Google Shape;315;p17">
              <a:extLst>
                <a:ext uri="{FF2B5EF4-FFF2-40B4-BE49-F238E27FC236}">
                  <a16:creationId xmlns:a16="http://schemas.microsoft.com/office/drawing/2014/main" id="{27BEA859-C8E3-4AE0-B78C-1908CD3ACEDC}"/>
                </a:ext>
              </a:extLst>
            </p:cNvPr>
            <p:cNvSpPr/>
            <p:nvPr/>
          </p:nvSpPr>
          <p:spPr>
            <a:xfrm>
              <a:off x="6804063" y="2547243"/>
              <a:ext cx="1035971" cy="774452"/>
            </a:xfrm>
            <a:custGeom>
              <a:avLst/>
              <a:gdLst/>
              <a:ahLst/>
              <a:cxnLst/>
              <a:rect l="l" t="t" r="r" b="b"/>
              <a:pathLst>
                <a:path w="5819" h="4350" extrusionOk="0">
                  <a:moveTo>
                    <a:pt x="165" y="2021"/>
                  </a:moveTo>
                  <a:lnTo>
                    <a:pt x="438" y="3625"/>
                  </a:lnTo>
                  <a:cubicBezTo>
                    <a:pt x="443" y="3634"/>
                    <a:pt x="508" y="4232"/>
                    <a:pt x="863" y="4206"/>
                  </a:cubicBezTo>
                  <a:cubicBezTo>
                    <a:pt x="1288" y="4171"/>
                    <a:pt x="3551" y="4171"/>
                    <a:pt x="3647" y="4171"/>
                  </a:cubicBezTo>
                  <a:cubicBezTo>
                    <a:pt x="3668" y="4171"/>
                    <a:pt x="4128" y="4193"/>
                    <a:pt x="4254" y="3760"/>
                  </a:cubicBezTo>
                  <a:cubicBezTo>
                    <a:pt x="4345" y="3434"/>
                    <a:pt x="4488" y="2138"/>
                    <a:pt x="4570" y="1297"/>
                  </a:cubicBezTo>
                  <a:close/>
                  <a:moveTo>
                    <a:pt x="833" y="4349"/>
                  </a:moveTo>
                  <a:cubicBezTo>
                    <a:pt x="378" y="4349"/>
                    <a:pt x="299" y="3673"/>
                    <a:pt x="295" y="3643"/>
                  </a:cubicBezTo>
                  <a:lnTo>
                    <a:pt x="0" y="1904"/>
                  </a:lnTo>
                  <a:lnTo>
                    <a:pt x="4588" y="1149"/>
                  </a:lnTo>
                  <a:cubicBezTo>
                    <a:pt x="4622" y="807"/>
                    <a:pt x="4644" y="573"/>
                    <a:pt x="4644" y="564"/>
                  </a:cubicBezTo>
                  <a:lnTo>
                    <a:pt x="4644" y="555"/>
                  </a:lnTo>
                  <a:cubicBezTo>
                    <a:pt x="4683" y="365"/>
                    <a:pt x="4865" y="1"/>
                    <a:pt x="5251" y="1"/>
                  </a:cubicBezTo>
                  <a:lnTo>
                    <a:pt x="5819" y="1"/>
                  </a:lnTo>
                  <a:lnTo>
                    <a:pt x="5819" y="148"/>
                  </a:lnTo>
                  <a:lnTo>
                    <a:pt x="5251" y="148"/>
                  </a:lnTo>
                  <a:cubicBezTo>
                    <a:pt x="4900" y="148"/>
                    <a:pt x="4796" y="542"/>
                    <a:pt x="4787" y="586"/>
                  </a:cubicBezTo>
                  <a:cubicBezTo>
                    <a:pt x="4770" y="751"/>
                    <a:pt x="4531" y="3304"/>
                    <a:pt x="4392" y="3799"/>
                  </a:cubicBezTo>
                  <a:cubicBezTo>
                    <a:pt x="4236" y="4345"/>
                    <a:pt x="3647" y="4315"/>
                    <a:pt x="3642" y="4315"/>
                  </a:cubicBezTo>
                  <a:cubicBezTo>
                    <a:pt x="3621" y="4315"/>
                    <a:pt x="1292" y="4315"/>
                    <a:pt x="872" y="4349"/>
                  </a:cubicBezTo>
                  <a:cubicBezTo>
                    <a:pt x="859" y="4349"/>
                    <a:pt x="846" y="4349"/>
                    <a:pt x="833" y="434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16;p17">
              <a:extLst>
                <a:ext uri="{FF2B5EF4-FFF2-40B4-BE49-F238E27FC236}">
                  <a16:creationId xmlns:a16="http://schemas.microsoft.com/office/drawing/2014/main" id="{6F4595B8-693C-4F1A-B5F8-5822D775F539}"/>
                </a:ext>
              </a:extLst>
            </p:cNvPr>
            <p:cNvSpPr/>
            <p:nvPr/>
          </p:nvSpPr>
          <p:spPr>
            <a:xfrm>
              <a:off x="7408484" y="2788829"/>
              <a:ext cx="25637" cy="507400"/>
            </a:xfrm>
            <a:custGeom>
              <a:avLst/>
              <a:gdLst/>
              <a:ahLst/>
              <a:cxnLst/>
              <a:rect l="l" t="t" r="r" b="b"/>
              <a:pathLst>
                <a:path w="144" h="2850" extrusionOk="0">
                  <a:moveTo>
                    <a:pt x="143" y="2849"/>
                  </a:moveTo>
                  <a:lnTo>
                    <a:pt x="0" y="2849"/>
                  </a:lnTo>
                  <a:lnTo>
                    <a:pt x="0" y="1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17;p17">
              <a:extLst>
                <a:ext uri="{FF2B5EF4-FFF2-40B4-BE49-F238E27FC236}">
                  <a16:creationId xmlns:a16="http://schemas.microsoft.com/office/drawing/2014/main" id="{9E5A9210-24FA-4707-8842-006691779218}"/>
                </a:ext>
              </a:extLst>
            </p:cNvPr>
            <p:cNvSpPr/>
            <p:nvPr/>
          </p:nvSpPr>
          <p:spPr>
            <a:xfrm>
              <a:off x="7205349" y="2826749"/>
              <a:ext cx="25637" cy="469478"/>
            </a:xfrm>
            <a:custGeom>
              <a:avLst/>
              <a:gdLst/>
              <a:ahLst/>
              <a:cxnLst/>
              <a:rect l="l" t="t" r="r" b="b"/>
              <a:pathLst>
                <a:path w="144" h="2637" extrusionOk="0">
                  <a:moveTo>
                    <a:pt x="144" y="2636"/>
                  </a:moveTo>
                  <a:lnTo>
                    <a:pt x="1" y="2636"/>
                  </a:lnTo>
                  <a:lnTo>
                    <a:pt x="1" y="0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18;p17">
              <a:extLst>
                <a:ext uri="{FF2B5EF4-FFF2-40B4-BE49-F238E27FC236}">
                  <a16:creationId xmlns:a16="http://schemas.microsoft.com/office/drawing/2014/main" id="{47183E1C-F35F-4E4C-923C-57D504492D91}"/>
                </a:ext>
              </a:extLst>
            </p:cNvPr>
            <p:cNvSpPr/>
            <p:nvPr/>
          </p:nvSpPr>
          <p:spPr>
            <a:xfrm>
              <a:off x="7002391" y="2852207"/>
              <a:ext cx="26527" cy="456304"/>
            </a:xfrm>
            <a:custGeom>
              <a:avLst/>
              <a:gdLst/>
              <a:ahLst/>
              <a:cxnLst/>
              <a:rect l="l" t="t" r="r" b="b"/>
              <a:pathLst>
                <a:path w="149" h="2563" extrusionOk="0">
                  <a:moveTo>
                    <a:pt x="148" y="2563"/>
                  </a:moveTo>
                  <a:lnTo>
                    <a:pt x="1" y="2563"/>
                  </a:lnTo>
                  <a:lnTo>
                    <a:pt x="1" y="0"/>
                  </a:lnTo>
                  <a:lnTo>
                    <a:pt x="1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" name="Google Shape;319;p17">
              <a:extLst>
                <a:ext uri="{FF2B5EF4-FFF2-40B4-BE49-F238E27FC236}">
                  <a16:creationId xmlns:a16="http://schemas.microsoft.com/office/drawing/2014/main" id="{A1F6C373-CF76-40C0-83A3-9F6C30C308EC}"/>
                </a:ext>
              </a:extLst>
            </p:cNvPr>
            <p:cNvSpPr/>
            <p:nvPr/>
          </p:nvSpPr>
          <p:spPr>
            <a:xfrm>
              <a:off x="6923701" y="3295145"/>
              <a:ext cx="599079" cy="154534"/>
            </a:xfrm>
            <a:custGeom>
              <a:avLst/>
              <a:gdLst/>
              <a:ahLst/>
              <a:cxnLst/>
              <a:rect l="l" t="t" r="r" b="b"/>
              <a:pathLst>
                <a:path w="3365" h="868" extrusionOk="0">
                  <a:moveTo>
                    <a:pt x="2927" y="868"/>
                  </a:moveTo>
                  <a:lnTo>
                    <a:pt x="0" y="868"/>
                  </a:lnTo>
                  <a:lnTo>
                    <a:pt x="0" y="725"/>
                  </a:lnTo>
                  <a:lnTo>
                    <a:pt x="2927" y="725"/>
                  </a:lnTo>
                  <a:cubicBezTo>
                    <a:pt x="3139" y="725"/>
                    <a:pt x="3209" y="473"/>
                    <a:pt x="3222" y="426"/>
                  </a:cubicBezTo>
                  <a:lnTo>
                    <a:pt x="3204" y="9"/>
                  </a:lnTo>
                  <a:lnTo>
                    <a:pt x="3348" y="1"/>
                  </a:lnTo>
                  <a:lnTo>
                    <a:pt x="3365" y="439"/>
                  </a:lnTo>
                  <a:lnTo>
                    <a:pt x="3365" y="447"/>
                  </a:lnTo>
                  <a:cubicBezTo>
                    <a:pt x="3335" y="595"/>
                    <a:pt x="3209" y="868"/>
                    <a:pt x="2927" y="86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20;p17">
              <a:extLst>
                <a:ext uri="{FF2B5EF4-FFF2-40B4-BE49-F238E27FC236}">
                  <a16:creationId xmlns:a16="http://schemas.microsoft.com/office/drawing/2014/main" id="{78988169-9C90-4DDE-AB03-50471A02526B}"/>
                </a:ext>
              </a:extLst>
            </p:cNvPr>
            <p:cNvSpPr/>
            <p:nvPr/>
          </p:nvSpPr>
          <p:spPr>
            <a:xfrm>
              <a:off x="6982274" y="3449496"/>
              <a:ext cx="92043" cy="92044"/>
            </a:xfrm>
            <a:custGeom>
              <a:avLst/>
              <a:gdLst/>
              <a:ahLst/>
              <a:cxnLst/>
              <a:rect l="l" t="t" r="r" b="b"/>
              <a:pathLst>
                <a:path w="517" h="517" extrusionOk="0">
                  <a:moveTo>
                    <a:pt x="517" y="261"/>
                  </a:moveTo>
                  <a:cubicBezTo>
                    <a:pt x="517" y="404"/>
                    <a:pt x="400" y="517"/>
                    <a:pt x="257" y="517"/>
                  </a:cubicBezTo>
                  <a:cubicBezTo>
                    <a:pt x="114" y="517"/>
                    <a:pt x="1" y="404"/>
                    <a:pt x="1" y="261"/>
                  </a:cubicBezTo>
                  <a:cubicBezTo>
                    <a:pt x="1" y="118"/>
                    <a:pt x="114" y="1"/>
                    <a:pt x="257" y="1"/>
                  </a:cubicBezTo>
                  <a:cubicBezTo>
                    <a:pt x="400" y="1"/>
                    <a:pt x="517" y="118"/>
                    <a:pt x="517" y="26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21;p17">
              <a:extLst>
                <a:ext uri="{FF2B5EF4-FFF2-40B4-BE49-F238E27FC236}">
                  <a16:creationId xmlns:a16="http://schemas.microsoft.com/office/drawing/2014/main" id="{13F52A49-F13D-42BF-96F6-F3B1F61EE9B6}"/>
                </a:ext>
              </a:extLst>
            </p:cNvPr>
            <p:cNvSpPr/>
            <p:nvPr/>
          </p:nvSpPr>
          <p:spPr>
            <a:xfrm>
              <a:off x="7331218" y="3449496"/>
              <a:ext cx="92043" cy="92044"/>
            </a:xfrm>
            <a:custGeom>
              <a:avLst/>
              <a:gdLst/>
              <a:ahLst/>
              <a:cxnLst/>
              <a:rect l="l" t="t" r="r" b="b"/>
              <a:pathLst>
                <a:path w="517" h="517" extrusionOk="0">
                  <a:moveTo>
                    <a:pt x="517" y="261"/>
                  </a:moveTo>
                  <a:cubicBezTo>
                    <a:pt x="517" y="404"/>
                    <a:pt x="400" y="517"/>
                    <a:pt x="256" y="517"/>
                  </a:cubicBezTo>
                  <a:cubicBezTo>
                    <a:pt x="113" y="517"/>
                    <a:pt x="1" y="404"/>
                    <a:pt x="1" y="261"/>
                  </a:cubicBezTo>
                  <a:cubicBezTo>
                    <a:pt x="1" y="118"/>
                    <a:pt x="113" y="1"/>
                    <a:pt x="256" y="1"/>
                  </a:cubicBezTo>
                  <a:cubicBezTo>
                    <a:pt x="400" y="1"/>
                    <a:pt x="517" y="118"/>
                    <a:pt x="517" y="26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" name="Google Shape;60;p15">
            <a:extLst>
              <a:ext uri="{FF2B5EF4-FFF2-40B4-BE49-F238E27FC236}">
                <a16:creationId xmlns:a16="http://schemas.microsoft.com/office/drawing/2014/main" id="{6B333BB8-4DC5-4CC3-AFC0-E352B8E8A4C0}"/>
              </a:ext>
            </a:extLst>
          </p:cNvPr>
          <p:cNvGrpSpPr/>
          <p:nvPr/>
        </p:nvGrpSpPr>
        <p:grpSpPr>
          <a:xfrm>
            <a:off x="2323943" y="2776517"/>
            <a:ext cx="1847180" cy="1786462"/>
            <a:chOff x="304800" y="1245775"/>
            <a:chExt cx="3603061" cy="3484627"/>
          </a:xfrm>
        </p:grpSpPr>
        <p:sp>
          <p:nvSpPr>
            <p:cNvPr id="18" name="Google Shape;61;p15">
              <a:extLst>
                <a:ext uri="{FF2B5EF4-FFF2-40B4-BE49-F238E27FC236}">
                  <a16:creationId xmlns:a16="http://schemas.microsoft.com/office/drawing/2014/main" id="{8ACD7743-1410-43B2-9CFA-B1CE1A2BCA5E}"/>
                </a:ext>
              </a:extLst>
            </p:cNvPr>
            <p:cNvSpPr/>
            <p:nvPr/>
          </p:nvSpPr>
          <p:spPr>
            <a:xfrm>
              <a:off x="2856196" y="2873496"/>
              <a:ext cx="291584" cy="384461"/>
            </a:xfrm>
            <a:custGeom>
              <a:avLst/>
              <a:gdLst/>
              <a:ahLst/>
              <a:cxnLst/>
              <a:rect l="l" t="t" r="r" b="b"/>
              <a:pathLst>
                <a:path w="1645" h="2169" extrusionOk="0">
                  <a:moveTo>
                    <a:pt x="963" y="2168"/>
                  </a:moveTo>
                  <a:cubicBezTo>
                    <a:pt x="963" y="2168"/>
                    <a:pt x="196" y="1964"/>
                    <a:pt x="96" y="1262"/>
                  </a:cubicBezTo>
                  <a:cubicBezTo>
                    <a:pt x="1" y="560"/>
                    <a:pt x="239" y="52"/>
                    <a:pt x="291" y="26"/>
                  </a:cubicBezTo>
                  <a:cubicBezTo>
                    <a:pt x="343" y="0"/>
                    <a:pt x="1644" y="1297"/>
                    <a:pt x="963" y="2168"/>
                  </a:cubicBezTo>
                  <a:close/>
                </a:path>
              </a:pathLst>
            </a:custGeom>
            <a:solidFill>
              <a:srgbClr val="72B8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62;p15">
              <a:extLst>
                <a:ext uri="{FF2B5EF4-FFF2-40B4-BE49-F238E27FC236}">
                  <a16:creationId xmlns:a16="http://schemas.microsoft.com/office/drawing/2014/main" id="{46CB775A-3E0B-4C0A-AD0B-739F3B2FF3E8}"/>
                </a:ext>
              </a:extLst>
            </p:cNvPr>
            <p:cNvSpPr/>
            <p:nvPr/>
          </p:nvSpPr>
          <p:spPr>
            <a:xfrm>
              <a:off x="3197411" y="2806671"/>
              <a:ext cx="384466" cy="211462"/>
            </a:xfrm>
            <a:custGeom>
              <a:avLst/>
              <a:gdLst/>
              <a:ahLst/>
              <a:cxnLst/>
              <a:rect l="l" t="t" r="r" b="b"/>
              <a:pathLst>
                <a:path w="2169" h="1193" extrusionOk="0">
                  <a:moveTo>
                    <a:pt x="1" y="898"/>
                  </a:moveTo>
                  <a:cubicBezTo>
                    <a:pt x="1" y="898"/>
                    <a:pt x="313" y="165"/>
                    <a:pt x="1016" y="83"/>
                  </a:cubicBezTo>
                  <a:cubicBezTo>
                    <a:pt x="1722" y="0"/>
                    <a:pt x="2130" y="217"/>
                    <a:pt x="2156" y="269"/>
                  </a:cubicBezTo>
                  <a:cubicBezTo>
                    <a:pt x="2169" y="299"/>
                    <a:pt x="1852" y="794"/>
                    <a:pt x="1315" y="1023"/>
                  </a:cubicBezTo>
                  <a:cubicBezTo>
                    <a:pt x="924" y="1188"/>
                    <a:pt x="356" y="1192"/>
                    <a:pt x="1" y="89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63;p15">
              <a:extLst>
                <a:ext uri="{FF2B5EF4-FFF2-40B4-BE49-F238E27FC236}">
                  <a16:creationId xmlns:a16="http://schemas.microsoft.com/office/drawing/2014/main" id="{EE6E89F5-FA34-4806-987A-A7B586430F9C}"/>
                </a:ext>
              </a:extLst>
            </p:cNvPr>
            <p:cNvSpPr/>
            <p:nvPr/>
          </p:nvSpPr>
          <p:spPr>
            <a:xfrm>
              <a:off x="2990732" y="2585281"/>
              <a:ext cx="302220" cy="373648"/>
            </a:xfrm>
            <a:custGeom>
              <a:avLst/>
              <a:gdLst/>
              <a:ahLst/>
              <a:cxnLst/>
              <a:rect l="l" t="t" r="r" b="b"/>
              <a:pathLst>
                <a:path w="1705" h="2108" extrusionOk="0">
                  <a:moveTo>
                    <a:pt x="1093" y="2108"/>
                  </a:moveTo>
                  <a:cubicBezTo>
                    <a:pt x="1093" y="2108"/>
                    <a:pt x="313" y="1969"/>
                    <a:pt x="157" y="1275"/>
                  </a:cubicBezTo>
                  <a:cubicBezTo>
                    <a:pt x="1" y="581"/>
                    <a:pt x="200" y="61"/>
                    <a:pt x="252" y="31"/>
                  </a:cubicBezTo>
                  <a:cubicBezTo>
                    <a:pt x="300" y="0"/>
                    <a:pt x="1705" y="1188"/>
                    <a:pt x="1093" y="2108"/>
                  </a:cubicBezTo>
                  <a:close/>
                </a:path>
              </a:pathLst>
            </a:custGeom>
            <a:solidFill>
              <a:srgbClr val="72B8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64;p15">
              <a:extLst>
                <a:ext uri="{FF2B5EF4-FFF2-40B4-BE49-F238E27FC236}">
                  <a16:creationId xmlns:a16="http://schemas.microsoft.com/office/drawing/2014/main" id="{CFA5C9FB-5133-4A9A-8205-D3B64DF2DAAF}"/>
                </a:ext>
              </a:extLst>
            </p:cNvPr>
            <p:cNvSpPr/>
            <p:nvPr/>
          </p:nvSpPr>
          <p:spPr>
            <a:xfrm>
              <a:off x="3022993" y="3137072"/>
              <a:ext cx="395988" cy="195332"/>
            </a:xfrm>
            <a:custGeom>
              <a:avLst/>
              <a:gdLst/>
              <a:ahLst/>
              <a:cxnLst/>
              <a:rect l="l" t="t" r="r" b="b"/>
              <a:pathLst>
                <a:path w="2234" h="1102" extrusionOk="0">
                  <a:moveTo>
                    <a:pt x="1" y="677"/>
                  </a:moveTo>
                  <a:cubicBezTo>
                    <a:pt x="1" y="677"/>
                    <a:pt x="417" y="1"/>
                    <a:pt x="1128" y="22"/>
                  </a:cubicBezTo>
                  <a:cubicBezTo>
                    <a:pt x="1835" y="44"/>
                    <a:pt x="2208" y="326"/>
                    <a:pt x="2225" y="382"/>
                  </a:cubicBezTo>
                  <a:cubicBezTo>
                    <a:pt x="2234" y="412"/>
                    <a:pt x="1848" y="850"/>
                    <a:pt x="1280" y="998"/>
                  </a:cubicBezTo>
                  <a:cubicBezTo>
                    <a:pt x="868" y="1102"/>
                    <a:pt x="309" y="1019"/>
                    <a:pt x="1" y="67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65;p15">
              <a:extLst>
                <a:ext uri="{FF2B5EF4-FFF2-40B4-BE49-F238E27FC236}">
                  <a16:creationId xmlns:a16="http://schemas.microsoft.com/office/drawing/2014/main" id="{2FA6EEE2-F0C0-4A87-B245-E57A612F19A8}"/>
                </a:ext>
              </a:extLst>
            </p:cNvPr>
            <p:cNvSpPr/>
            <p:nvPr/>
          </p:nvSpPr>
          <p:spPr>
            <a:xfrm>
              <a:off x="3366511" y="2440110"/>
              <a:ext cx="384466" cy="211462"/>
            </a:xfrm>
            <a:custGeom>
              <a:avLst/>
              <a:gdLst/>
              <a:ahLst/>
              <a:cxnLst/>
              <a:rect l="l" t="t" r="r" b="b"/>
              <a:pathLst>
                <a:path w="2169" h="1193" extrusionOk="0">
                  <a:moveTo>
                    <a:pt x="1" y="898"/>
                  </a:moveTo>
                  <a:cubicBezTo>
                    <a:pt x="1" y="898"/>
                    <a:pt x="313" y="165"/>
                    <a:pt x="1015" y="82"/>
                  </a:cubicBezTo>
                  <a:cubicBezTo>
                    <a:pt x="1718" y="0"/>
                    <a:pt x="2130" y="217"/>
                    <a:pt x="2156" y="269"/>
                  </a:cubicBezTo>
                  <a:cubicBezTo>
                    <a:pt x="2169" y="299"/>
                    <a:pt x="1852" y="793"/>
                    <a:pt x="1310" y="1023"/>
                  </a:cubicBezTo>
                  <a:cubicBezTo>
                    <a:pt x="924" y="1184"/>
                    <a:pt x="356" y="1192"/>
                    <a:pt x="1" y="89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66;p15">
              <a:extLst>
                <a:ext uri="{FF2B5EF4-FFF2-40B4-BE49-F238E27FC236}">
                  <a16:creationId xmlns:a16="http://schemas.microsoft.com/office/drawing/2014/main" id="{19A661C4-34FE-47F4-93B2-29CB275D440C}"/>
                </a:ext>
              </a:extLst>
            </p:cNvPr>
            <p:cNvSpPr/>
            <p:nvPr/>
          </p:nvSpPr>
          <p:spPr>
            <a:xfrm>
              <a:off x="3160542" y="2218721"/>
              <a:ext cx="301511" cy="373648"/>
            </a:xfrm>
            <a:custGeom>
              <a:avLst/>
              <a:gdLst/>
              <a:ahLst/>
              <a:cxnLst/>
              <a:rect l="l" t="t" r="r" b="b"/>
              <a:pathLst>
                <a:path w="1701" h="2108" extrusionOk="0">
                  <a:moveTo>
                    <a:pt x="1089" y="2108"/>
                  </a:moveTo>
                  <a:cubicBezTo>
                    <a:pt x="1089" y="2108"/>
                    <a:pt x="309" y="1969"/>
                    <a:pt x="153" y="1275"/>
                  </a:cubicBezTo>
                  <a:cubicBezTo>
                    <a:pt x="1" y="586"/>
                    <a:pt x="196" y="57"/>
                    <a:pt x="248" y="31"/>
                  </a:cubicBezTo>
                  <a:cubicBezTo>
                    <a:pt x="296" y="0"/>
                    <a:pt x="1700" y="1188"/>
                    <a:pt x="1089" y="210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67;p15">
              <a:extLst>
                <a:ext uri="{FF2B5EF4-FFF2-40B4-BE49-F238E27FC236}">
                  <a16:creationId xmlns:a16="http://schemas.microsoft.com/office/drawing/2014/main" id="{F299CB2A-B039-407E-84C4-EBA8F09E71EE}"/>
                </a:ext>
              </a:extLst>
            </p:cNvPr>
            <p:cNvSpPr/>
            <p:nvPr/>
          </p:nvSpPr>
          <p:spPr>
            <a:xfrm>
              <a:off x="3507251" y="1951245"/>
              <a:ext cx="352206" cy="259143"/>
            </a:xfrm>
            <a:custGeom>
              <a:avLst/>
              <a:gdLst/>
              <a:ahLst/>
              <a:cxnLst/>
              <a:rect l="l" t="t" r="r" b="b"/>
              <a:pathLst>
                <a:path w="1987" h="1462" extrusionOk="0">
                  <a:moveTo>
                    <a:pt x="0" y="1254"/>
                  </a:moveTo>
                  <a:cubicBezTo>
                    <a:pt x="0" y="1254"/>
                    <a:pt x="143" y="469"/>
                    <a:pt x="811" y="235"/>
                  </a:cubicBezTo>
                  <a:cubicBezTo>
                    <a:pt x="1479" y="1"/>
                    <a:pt x="1930" y="126"/>
                    <a:pt x="1964" y="174"/>
                  </a:cubicBezTo>
                  <a:cubicBezTo>
                    <a:pt x="1986" y="200"/>
                    <a:pt x="1782" y="746"/>
                    <a:pt x="1305" y="1089"/>
                  </a:cubicBezTo>
                  <a:cubicBezTo>
                    <a:pt x="963" y="1332"/>
                    <a:pt x="412" y="1462"/>
                    <a:pt x="0" y="125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68;p15">
              <a:extLst>
                <a:ext uri="{FF2B5EF4-FFF2-40B4-BE49-F238E27FC236}">
                  <a16:creationId xmlns:a16="http://schemas.microsoft.com/office/drawing/2014/main" id="{5D3A3ACE-B35E-4C0B-9CB5-6A27C4AFA6FF}"/>
                </a:ext>
              </a:extLst>
            </p:cNvPr>
            <p:cNvSpPr/>
            <p:nvPr/>
          </p:nvSpPr>
          <p:spPr>
            <a:xfrm>
              <a:off x="3245092" y="1835144"/>
              <a:ext cx="317641" cy="340679"/>
            </a:xfrm>
            <a:custGeom>
              <a:avLst/>
              <a:gdLst/>
              <a:ahLst/>
              <a:cxnLst/>
              <a:rect l="l" t="t" r="r" b="b"/>
              <a:pathLst>
                <a:path w="1792" h="1922" extrusionOk="0">
                  <a:moveTo>
                    <a:pt x="1397" y="1887"/>
                  </a:moveTo>
                  <a:cubicBezTo>
                    <a:pt x="1397" y="1887"/>
                    <a:pt x="603" y="1922"/>
                    <a:pt x="304" y="1280"/>
                  </a:cubicBezTo>
                  <a:cubicBezTo>
                    <a:pt x="1" y="634"/>
                    <a:pt x="83" y="79"/>
                    <a:pt x="122" y="40"/>
                  </a:cubicBezTo>
                  <a:cubicBezTo>
                    <a:pt x="166" y="1"/>
                    <a:pt x="1791" y="859"/>
                    <a:pt x="1397" y="188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69;p15">
              <a:extLst>
                <a:ext uri="{FF2B5EF4-FFF2-40B4-BE49-F238E27FC236}">
                  <a16:creationId xmlns:a16="http://schemas.microsoft.com/office/drawing/2014/main" id="{516A319A-E15D-4238-A082-65CCFF87FDA7}"/>
                </a:ext>
              </a:extLst>
            </p:cNvPr>
            <p:cNvSpPr/>
            <p:nvPr/>
          </p:nvSpPr>
          <p:spPr>
            <a:xfrm>
              <a:off x="3436527" y="1366485"/>
              <a:ext cx="239117" cy="444372"/>
            </a:xfrm>
            <a:custGeom>
              <a:avLst/>
              <a:gdLst/>
              <a:ahLst/>
              <a:cxnLst/>
              <a:rect l="l" t="t" r="r" b="b"/>
              <a:pathLst>
                <a:path w="1349" h="2507" extrusionOk="0">
                  <a:moveTo>
                    <a:pt x="737" y="2506"/>
                  </a:moveTo>
                  <a:cubicBezTo>
                    <a:pt x="737" y="2506"/>
                    <a:pt x="0" y="2012"/>
                    <a:pt x="156" y="1236"/>
                  </a:cubicBezTo>
                  <a:cubicBezTo>
                    <a:pt x="308" y="460"/>
                    <a:pt x="746" y="13"/>
                    <a:pt x="811" y="4"/>
                  </a:cubicBezTo>
                  <a:cubicBezTo>
                    <a:pt x="850" y="0"/>
                    <a:pt x="1288" y="620"/>
                    <a:pt x="1327" y="1301"/>
                  </a:cubicBezTo>
                  <a:cubicBezTo>
                    <a:pt x="1349" y="1747"/>
                    <a:pt x="1145" y="2246"/>
                    <a:pt x="737" y="250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70;p15">
              <a:extLst>
                <a:ext uri="{FF2B5EF4-FFF2-40B4-BE49-F238E27FC236}">
                  <a16:creationId xmlns:a16="http://schemas.microsoft.com/office/drawing/2014/main" id="{2F2AAD4B-D672-47DC-AFE1-76F16C59C2C8}"/>
                </a:ext>
              </a:extLst>
            </p:cNvPr>
            <p:cNvSpPr/>
            <p:nvPr/>
          </p:nvSpPr>
          <p:spPr>
            <a:xfrm>
              <a:off x="2923908" y="1764419"/>
              <a:ext cx="657262" cy="1627887"/>
            </a:xfrm>
            <a:custGeom>
              <a:avLst/>
              <a:gdLst/>
              <a:ahLst/>
              <a:cxnLst/>
              <a:rect l="l" t="t" r="r" b="b"/>
              <a:pathLst>
                <a:path w="3708" h="9184" extrusionOk="0">
                  <a:moveTo>
                    <a:pt x="3595" y="1"/>
                  </a:moveTo>
                  <a:cubicBezTo>
                    <a:pt x="3205" y="4922"/>
                    <a:pt x="9" y="9102"/>
                    <a:pt x="0" y="9115"/>
                  </a:cubicBezTo>
                  <a:lnTo>
                    <a:pt x="91" y="9184"/>
                  </a:lnTo>
                  <a:cubicBezTo>
                    <a:pt x="100" y="9171"/>
                    <a:pt x="3313" y="4965"/>
                    <a:pt x="3707" y="14"/>
                  </a:cubicBezTo>
                  <a:lnTo>
                    <a:pt x="359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71;p15">
              <a:extLst>
                <a:ext uri="{FF2B5EF4-FFF2-40B4-BE49-F238E27FC236}">
                  <a16:creationId xmlns:a16="http://schemas.microsoft.com/office/drawing/2014/main" id="{E13DDDA6-E347-481C-9B34-57281EA77994}"/>
                </a:ext>
              </a:extLst>
            </p:cNvPr>
            <p:cNvSpPr/>
            <p:nvPr/>
          </p:nvSpPr>
          <p:spPr>
            <a:xfrm>
              <a:off x="1376124" y="2851871"/>
              <a:ext cx="292116" cy="384461"/>
            </a:xfrm>
            <a:custGeom>
              <a:avLst/>
              <a:gdLst/>
              <a:ahLst/>
              <a:cxnLst/>
              <a:rect l="l" t="t" r="r" b="b"/>
              <a:pathLst>
                <a:path w="1648" h="2169" extrusionOk="0">
                  <a:moveTo>
                    <a:pt x="685" y="2169"/>
                  </a:moveTo>
                  <a:cubicBezTo>
                    <a:pt x="685" y="2169"/>
                    <a:pt x="1448" y="1965"/>
                    <a:pt x="1548" y="1263"/>
                  </a:cubicBezTo>
                  <a:cubicBezTo>
                    <a:pt x="1648" y="565"/>
                    <a:pt x="1409" y="53"/>
                    <a:pt x="1357" y="27"/>
                  </a:cubicBezTo>
                  <a:cubicBezTo>
                    <a:pt x="1305" y="1"/>
                    <a:pt x="0" y="1302"/>
                    <a:pt x="685" y="216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72;p15">
              <a:extLst>
                <a:ext uri="{FF2B5EF4-FFF2-40B4-BE49-F238E27FC236}">
                  <a16:creationId xmlns:a16="http://schemas.microsoft.com/office/drawing/2014/main" id="{5C7138FE-DE64-4760-958F-DFD9335618BF}"/>
                </a:ext>
              </a:extLst>
            </p:cNvPr>
            <p:cNvSpPr/>
            <p:nvPr/>
          </p:nvSpPr>
          <p:spPr>
            <a:xfrm>
              <a:off x="942560" y="2785046"/>
              <a:ext cx="384466" cy="211639"/>
            </a:xfrm>
            <a:custGeom>
              <a:avLst/>
              <a:gdLst/>
              <a:ahLst/>
              <a:cxnLst/>
              <a:rect l="l" t="t" r="r" b="b"/>
              <a:pathLst>
                <a:path w="2169" h="1194" extrusionOk="0">
                  <a:moveTo>
                    <a:pt x="2169" y="903"/>
                  </a:moveTo>
                  <a:cubicBezTo>
                    <a:pt x="2169" y="903"/>
                    <a:pt x="1857" y="170"/>
                    <a:pt x="1154" y="83"/>
                  </a:cubicBezTo>
                  <a:cubicBezTo>
                    <a:pt x="448" y="1"/>
                    <a:pt x="40" y="222"/>
                    <a:pt x="14" y="274"/>
                  </a:cubicBezTo>
                  <a:cubicBezTo>
                    <a:pt x="1" y="304"/>
                    <a:pt x="317" y="794"/>
                    <a:pt x="855" y="1024"/>
                  </a:cubicBezTo>
                  <a:cubicBezTo>
                    <a:pt x="1245" y="1189"/>
                    <a:pt x="1809" y="1193"/>
                    <a:pt x="2169" y="90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73;p15">
              <a:extLst>
                <a:ext uri="{FF2B5EF4-FFF2-40B4-BE49-F238E27FC236}">
                  <a16:creationId xmlns:a16="http://schemas.microsoft.com/office/drawing/2014/main" id="{1894EBC1-7A32-4369-8C35-0668E4AC2702}"/>
                </a:ext>
              </a:extLst>
            </p:cNvPr>
            <p:cNvSpPr/>
            <p:nvPr/>
          </p:nvSpPr>
          <p:spPr>
            <a:xfrm>
              <a:off x="1231662" y="2563833"/>
              <a:ext cx="301333" cy="374357"/>
            </a:xfrm>
            <a:custGeom>
              <a:avLst/>
              <a:gdLst/>
              <a:ahLst/>
              <a:cxnLst/>
              <a:rect l="l" t="t" r="r" b="b"/>
              <a:pathLst>
                <a:path w="1700" h="2112" extrusionOk="0">
                  <a:moveTo>
                    <a:pt x="612" y="2112"/>
                  </a:moveTo>
                  <a:cubicBezTo>
                    <a:pt x="612" y="2112"/>
                    <a:pt x="1392" y="1969"/>
                    <a:pt x="1548" y="1279"/>
                  </a:cubicBezTo>
                  <a:cubicBezTo>
                    <a:pt x="1700" y="585"/>
                    <a:pt x="1505" y="61"/>
                    <a:pt x="1453" y="30"/>
                  </a:cubicBezTo>
                  <a:cubicBezTo>
                    <a:pt x="1405" y="0"/>
                    <a:pt x="0" y="1192"/>
                    <a:pt x="612" y="211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74;p15">
              <a:extLst>
                <a:ext uri="{FF2B5EF4-FFF2-40B4-BE49-F238E27FC236}">
                  <a16:creationId xmlns:a16="http://schemas.microsoft.com/office/drawing/2014/main" id="{5950A7D9-A4EB-4DD4-9EEF-E11FA34509A1}"/>
                </a:ext>
              </a:extLst>
            </p:cNvPr>
            <p:cNvSpPr/>
            <p:nvPr/>
          </p:nvSpPr>
          <p:spPr>
            <a:xfrm>
              <a:off x="1105634" y="3115624"/>
              <a:ext cx="395988" cy="195332"/>
            </a:xfrm>
            <a:custGeom>
              <a:avLst/>
              <a:gdLst/>
              <a:ahLst/>
              <a:cxnLst/>
              <a:rect l="l" t="t" r="r" b="b"/>
              <a:pathLst>
                <a:path w="2234" h="1102" extrusionOk="0">
                  <a:moveTo>
                    <a:pt x="2233" y="681"/>
                  </a:moveTo>
                  <a:cubicBezTo>
                    <a:pt x="2233" y="681"/>
                    <a:pt x="1812" y="0"/>
                    <a:pt x="1106" y="22"/>
                  </a:cubicBezTo>
                  <a:cubicBezTo>
                    <a:pt x="399" y="48"/>
                    <a:pt x="26" y="325"/>
                    <a:pt x="9" y="382"/>
                  </a:cubicBezTo>
                  <a:cubicBezTo>
                    <a:pt x="0" y="416"/>
                    <a:pt x="386" y="854"/>
                    <a:pt x="954" y="997"/>
                  </a:cubicBezTo>
                  <a:cubicBezTo>
                    <a:pt x="1366" y="1101"/>
                    <a:pt x="1925" y="1023"/>
                    <a:pt x="2233" y="68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75;p15">
              <a:extLst>
                <a:ext uri="{FF2B5EF4-FFF2-40B4-BE49-F238E27FC236}">
                  <a16:creationId xmlns:a16="http://schemas.microsoft.com/office/drawing/2014/main" id="{98D0A475-FA79-43F4-8982-73C1472FDEB0}"/>
                </a:ext>
              </a:extLst>
            </p:cNvPr>
            <p:cNvSpPr/>
            <p:nvPr/>
          </p:nvSpPr>
          <p:spPr>
            <a:xfrm>
              <a:off x="773637" y="2418485"/>
              <a:ext cx="384289" cy="211462"/>
            </a:xfrm>
            <a:custGeom>
              <a:avLst/>
              <a:gdLst/>
              <a:ahLst/>
              <a:cxnLst/>
              <a:rect l="l" t="t" r="r" b="b"/>
              <a:pathLst>
                <a:path w="2168" h="1193" extrusionOk="0">
                  <a:moveTo>
                    <a:pt x="2168" y="902"/>
                  </a:moveTo>
                  <a:cubicBezTo>
                    <a:pt x="2168" y="902"/>
                    <a:pt x="1856" y="170"/>
                    <a:pt x="1153" y="83"/>
                  </a:cubicBezTo>
                  <a:cubicBezTo>
                    <a:pt x="447" y="1"/>
                    <a:pt x="39" y="222"/>
                    <a:pt x="13" y="274"/>
                  </a:cubicBezTo>
                  <a:cubicBezTo>
                    <a:pt x="0" y="304"/>
                    <a:pt x="317" y="798"/>
                    <a:pt x="854" y="1024"/>
                  </a:cubicBezTo>
                  <a:cubicBezTo>
                    <a:pt x="1244" y="1189"/>
                    <a:pt x="1812" y="1193"/>
                    <a:pt x="2168" y="90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76;p15">
              <a:extLst>
                <a:ext uri="{FF2B5EF4-FFF2-40B4-BE49-F238E27FC236}">
                  <a16:creationId xmlns:a16="http://schemas.microsoft.com/office/drawing/2014/main" id="{E46811AA-6558-4D11-8772-11C83450D9DB}"/>
                </a:ext>
              </a:extLst>
            </p:cNvPr>
            <p:cNvSpPr/>
            <p:nvPr/>
          </p:nvSpPr>
          <p:spPr>
            <a:xfrm>
              <a:off x="1062562" y="2197096"/>
              <a:ext cx="301334" cy="374535"/>
            </a:xfrm>
            <a:custGeom>
              <a:avLst/>
              <a:gdLst/>
              <a:ahLst/>
              <a:cxnLst/>
              <a:rect l="l" t="t" r="r" b="b"/>
              <a:pathLst>
                <a:path w="1700" h="2113" extrusionOk="0">
                  <a:moveTo>
                    <a:pt x="612" y="2112"/>
                  </a:moveTo>
                  <a:cubicBezTo>
                    <a:pt x="612" y="2112"/>
                    <a:pt x="1392" y="1974"/>
                    <a:pt x="1548" y="1280"/>
                  </a:cubicBezTo>
                  <a:cubicBezTo>
                    <a:pt x="1700" y="586"/>
                    <a:pt x="1505" y="62"/>
                    <a:pt x="1453" y="31"/>
                  </a:cubicBezTo>
                  <a:cubicBezTo>
                    <a:pt x="1405" y="1"/>
                    <a:pt x="0" y="1193"/>
                    <a:pt x="612" y="211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77;p15">
              <a:extLst>
                <a:ext uri="{FF2B5EF4-FFF2-40B4-BE49-F238E27FC236}">
                  <a16:creationId xmlns:a16="http://schemas.microsoft.com/office/drawing/2014/main" id="{F360E3FA-8ACC-4384-889D-57950A7804FC}"/>
                </a:ext>
              </a:extLst>
            </p:cNvPr>
            <p:cNvSpPr/>
            <p:nvPr/>
          </p:nvSpPr>
          <p:spPr>
            <a:xfrm>
              <a:off x="665158" y="1930506"/>
              <a:ext cx="352206" cy="259143"/>
            </a:xfrm>
            <a:custGeom>
              <a:avLst/>
              <a:gdLst/>
              <a:ahLst/>
              <a:cxnLst/>
              <a:rect l="l" t="t" r="r" b="b"/>
              <a:pathLst>
                <a:path w="1987" h="1462" extrusionOk="0">
                  <a:moveTo>
                    <a:pt x="1987" y="1249"/>
                  </a:moveTo>
                  <a:cubicBezTo>
                    <a:pt x="1987" y="1249"/>
                    <a:pt x="1843" y="469"/>
                    <a:pt x="1176" y="235"/>
                  </a:cubicBezTo>
                  <a:cubicBezTo>
                    <a:pt x="508" y="0"/>
                    <a:pt x="57" y="126"/>
                    <a:pt x="22" y="170"/>
                  </a:cubicBezTo>
                  <a:cubicBezTo>
                    <a:pt x="1" y="196"/>
                    <a:pt x="205" y="746"/>
                    <a:pt x="681" y="1089"/>
                  </a:cubicBezTo>
                  <a:cubicBezTo>
                    <a:pt x="1024" y="1332"/>
                    <a:pt x="1575" y="1462"/>
                    <a:pt x="1987" y="124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78;p15">
              <a:extLst>
                <a:ext uri="{FF2B5EF4-FFF2-40B4-BE49-F238E27FC236}">
                  <a16:creationId xmlns:a16="http://schemas.microsoft.com/office/drawing/2014/main" id="{93E021E1-93FC-4758-BBA8-C341DD25E607}"/>
                </a:ext>
              </a:extLst>
            </p:cNvPr>
            <p:cNvSpPr/>
            <p:nvPr/>
          </p:nvSpPr>
          <p:spPr>
            <a:xfrm>
              <a:off x="961881" y="1813696"/>
              <a:ext cx="317464" cy="340679"/>
            </a:xfrm>
            <a:custGeom>
              <a:avLst/>
              <a:gdLst/>
              <a:ahLst/>
              <a:cxnLst/>
              <a:rect l="l" t="t" r="r" b="b"/>
              <a:pathLst>
                <a:path w="1791" h="1922" extrusionOk="0">
                  <a:moveTo>
                    <a:pt x="395" y="1886"/>
                  </a:moveTo>
                  <a:cubicBezTo>
                    <a:pt x="395" y="1886"/>
                    <a:pt x="1188" y="1921"/>
                    <a:pt x="1488" y="1279"/>
                  </a:cubicBezTo>
                  <a:cubicBezTo>
                    <a:pt x="1791" y="638"/>
                    <a:pt x="1709" y="83"/>
                    <a:pt x="1670" y="44"/>
                  </a:cubicBezTo>
                  <a:cubicBezTo>
                    <a:pt x="1626" y="0"/>
                    <a:pt x="0" y="859"/>
                    <a:pt x="395" y="188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79;p15">
              <a:extLst>
                <a:ext uri="{FF2B5EF4-FFF2-40B4-BE49-F238E27FC236}">
                  <a16:creationId xmlns:a16="http://schemas.microsoft.com/office/drawing/2014/main" id="{B0CBA1B4-42C6-4B40-A0CD-6D1B57D7023A}"/>
                </a:ext>
              </a:extLst>
            </p:cNvPr>
            <p:cNvSpPr/>
            <p:nvPr/>
          </p:nvSpPr>
          <p:spPr>
            <a:xfrm>
              <a:off x="848793" y="1345569"/>
              <a:ext cx="239294" cy="444549"/>
            </a:xfrm>
            <a:custGeom>
              <a:avLst/>
              <a:gdLst/>
              <a:ahLst/>
              <a:cxnLst/>
              <a:rect l="l" t="t" r="r" b="b"/>
              <a:pathLst>
                <a:path w="1350" h="2508" extrusionOk="0">
                  <a:moveTo>
                    <a:pt x="612" y="2507"/>
                  </a:moveTo>
                  <a:cubicBezTo>
                    <a:pt x="612" y="2507"/>
                    <a:pt x="1349" y="2013"/>
                    <a:pt x="1193" y="1237"/>
                  </a:cubicBezTo>
                  <a:cubicBezTo>
                    <a:pt x="1042" y="461"/>
                    <a:pt x="604" y="10"/>
                    <a:pt x="539" y="1"/>
                  </a:cubicBezTo>
                  <a:cubicBezTo>
                    <a:pt x="500" y="1"/>
                    <a:pt x="62" y="621"/>
                    <a:pt x="23" y="1302"/>
                  </a:cubicBezTo>
                  <a:cubicBezTo>
                    <a:pt x="1" y="1744"/>
                    <a:pt x="200" y="2243"/>
                    <a:pt x="612" y="250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80;p15">
              <a:extLst>
                <a:ext uri="{FF2B5EF4-FFF2-40B4-BE49-F238E27FC236}">
                  <a16:creationId xmlns:a16="http://schemas.microsoft.com/office/drawing/2014/main" id="{4991E226-2FA7-414A-957C-0E930292CCC2}"/>
                </a:ext>
              </a:extLst>
            </p:cNvPr>
            <p:cNvSpPr/>
            <p:nvPr/>
          </p:nvSpPr>
          <p:spPr>
            <a:xfrm>
              <a:off x="943447" y="1743681"/>
              <a:ext cx="657262" cy="1627178"/>
            </a:xfrm>
            <a:custGeom>
              <a:avLst/>
              <a:gdLst/>
              <a:ahLst/>
              <a:cxnLst/>
              <a:rect l="l" t="t" r="r" b="b"/>
              <a:pathLst>
                <a:path w="3708" h="9180" extrusionOk="0">
                  <a:moveTo>
                    <a:pt x="113" y="1"/>
                  </a:moveTo>
                  <a:lnTo>
                    <a:pt x="0" y="10"/>
                  </a:lnTo>
                  <a:cubicBezTo>
                    <a:pt x="391" y="4961"/>
                    <a:pt x="3603" y="9167"/>
                    <a:pt x="3616" y="9180"/>
                  </a:cubicBezTo>
                  <a:lnTo>
                    <a:pt x="3707" y="9110"/>
                  </a:lnTo>
                  <a:cubicBezTo>
                    <a:pt x="3699" y="9097"/>
                    <a:pt x="503" y="4918"/>
                    <a:pt x="11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81;p15">
              <a:extLst>
                <a:ext uri="{FF2B5EF4-FFF2-40B4-BE49-F238E27FC236}">
                  <a16:creationId xmlns:a16="http://schemas.microsoft.com/office/drawing/2014/main" id="{156E27BE-0AD7-4A4B-8754-BCC5E480814A}"/>
                </a:ext>
              </a:extLst>
            </p:cNvPr>
            <p:cNvSpPr/>
            <p:nvPr/>
          </p:nvSpPr>
          <p:spPr>
            <a:xfrm>
              <a:off x="3069965" y="3403839"/>
              <a:ext cx="768578" cy="913914"/>
            </a:xfrm>
            <a:custGeom>
              <a:avLst/>
              <a:gdLst/>
              <a:ahLst/>
              <a:cxnLst/>
              <a:rect l="l" t="t" r="r" b="b"/>
              <a:pathLst>
                <a:path w="4336" h="5156" extrusionOk="0">
                  <a:moveTo>
                    <a:pt x="581" y="4774"/>
                  </a:moveTo>
                  <a:cubicBezTo>
                    <a:pt x="581" y="4774"/>
                    <a:pt x="0" y="3776"/>
                    <a:pt x="482" y="2502"/>
                  </a:cubicBezTo>
                  <a:cubicBezTo>
                    <a:pt x="1427" y="0"/>
                    <a:pt x="4336" y="989"/>
                    <a:pt x="2753" y="3776"/>
                  </a:cubicBezTo>
                  <a:cubicBezTo>
                    <a:pt x="1969" y="5155"/>
                    <a:pt x="642" y="4748"/>
                    <a:pt x="581" y="477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82;p15">
              <a:extLst>
                <a:ext uri="{FF2B5EF4-FFF2-40B4-BE49-F238E27FC236}">
                  <a16:creationId xmlns:a16="http://schemas.microsoft.com/office/drawing/2014/main" id="{F0ED1C65-F213-40CD-9F22-67DF3655ED6D}"/>
                </a:ext>
              </a:extLst>
            </p:cNvPr>
            <p:cNvSpPr/>
            <p:nvPr/>
          </p:nvSpPr>
          <p:spPr>
            <a:xfrm>
              <a:off x="3182876" y="3684963"/>
              <a:ext cx="389075" cy="472910"/>
            </a:xfrm>
            <a:custGeom>
              <a:avLst/>
              <a:gdLst/>
              <a:ahLst/>
              <a:cxnLst/>
              <a:rect l="l" t="t" r="r" b="b"/>
              <a:pathLst>
                <a:path w="2195" h="2668" extrusionOk="0">
                  <a:moveTo>
                    <a:pt x="239" y="2667"/>
                  </a:moveTo>
                  <a:cubicBezTo>
                    <a:pt x="239" y="2667"/>
                    <a:pt x="287" y="2542"/>
                    <a:pt x="404" y="2294"/>
                  </a:cubicBezTo>
                  <a:cubicBezTo>
                    <a:pt x="386" y="2299"/>
                    <a:pt x="334" y="2286"/>
                    <a:pt x="226" y="2130"/>
                  </a:cubicBezTo>
                  <a:cubicBezTo>
                    <a:pt x="105" y="1948"/>
                    <a:pt x="1" y="1592"/>
                    <a:pt x="1" y="1592"/>
                  </a:cubicBezTo>
                  <a:lnTo>
                    <a:pt x="404" y="2290"/>
                  </a:lnTo>
                  <a:cubicBezTo>
                    <a:pt x="469" y="2160"/>
                    <a:pt x="547" y="1995"/>
                    <a:pt x="655" y="1796"/>
                  </a:cubicBezTo>
                  <a:cubicBezTo>
                    <a:pt x="621" y="1774"/>
                    <a:pt x="573" y="1692"/>
                    <a:pt x="521" y="1488"/>
                  </a:cubicBezTo>
                  <a:cubicBezTo>
                    <a:pt x="438" y="1176"/>
                    <a:pt x="473" y="617"/>
                    <a:pt x="473" y="617"/>
                  </a:cubicBezTo>
                  <a:lnTo>
                    <a:pt x="681" y="1753"/>
                  </a:lnTo>
                  <a:cubicBezTo>
                    <a:pt x="759" y="1609"/>
                    <a:pt x="850" y="1445"/>
                    <a:pt x="954" y="1263"/>
                  </a:cubicBezTo>
                  <a:cubicBezTo>
                    <a:pt x="976" y="1228"/>
                    <a:pt x="998" y="1189"/>
                    <a:pt x="1019" y="1154"/>
                  </a:cubicBezTo>
                  <a:cubicBezTo>
                    <a:pt x="989" y="1111"/>
                    <a:pt x="954" y="1028"/>
                    <a:pt x="911" y="872"/>
                  </a:cubicBezTo>
                  <a:cubicBezTo>
                    <a:pt x="829" y="560"/>
                    <a:pt x="868" y="1"/>
                    <a:pt x="868" y="1"/>
                  </a:cubicBezTo>
                  <a:lnTo>
                    <a:pt x="1063" y="1085"/>
                  </a:lnTo>
                  <a:cubicBezTo>
                    <a:pt x="1553" y="287"/>
                    <a:pt x="1848" y="70"/>
                    <a:pt x="1848" y="70"/>
                  </a:cubicBezTo>
                  <a:cubicBezTo>
                    <a:pt x="1848" y="70"/>
                    <a:pt x="1531" y="526"/>
                    <a:pt x="1102" y="1215"/>
                  </a:cubicBezTo>
                  <a:lnTo>
                    <a:pt x="2194" y="877"/>
                  </a:lnTo>
                  <a:cubicBezTo>
                    <a:pt x="2194" y="877"/>
                    <a:pt x="1713" y="1167"/>
                    <a:pt x="1401" y="1237"/>
                  </a:cubicBezTo>
                  <a:cubicBezTo>
                    <a:pt x="1206" y="1280"/>
                    <a:pt x="1111" y="1276"/>
                    <a:pt x="1072" y="1263"/>
                  </a:cubicBezTo>
                  <a:cubicBezTo>
                    <a:pt x="967" y="1427"/>
                    <a:pt x="855" y="1609"/>
                    <a:pt x="742" y="1796"/>
                  </a:cubicBezTo>
                  <a:lnTo>
                    <a:pt x="1874" y="1605"/>
                  </a:lnTo>
                  <a:cubicBezTo>
                    <a:pt x="1874" y="1605"/>
                    <a:pt x="1358" y="1831"/>
                    <a:pt x="1037" y="1861"/>
                  </a:cubicBezTo>
                  <a:cubicBezTo>
                    <a:pt x="850" y="1878"/>
                    <a:pt x="759" y="1861"/>
                    <a:pt x="716" y="1844"/>
                  </a:cubicBezTo>
                  <a:cubicBezTo>
                    <a:pt x="629" y="1987"/>
                    <a:pt x="543" y="2138"/>
                    <a:pt x="452" y="2290"/>
                  </a:cubicBezTo>
                  <a:lnTo>
                    <a:pt x="1245" y="2446"/>
                  </a:lnTo>
                  <a:cubicBezTo>
                    <a:pt x="1245" y="2446"/>
                    <a:pt x="868" y="2464"/>
                    <a:pt x="660" y="2407"/>
                  </a:cubicBezTo>
                  <a:cubicBezTo>
                    <a:pt x="495" y="2360"/>
                    <a:pt x="452" y="2320"/>
                    <a:pt x="447" y="2299"/>
                  </a:cubicBezTo>
                  <a:cubicBezTo>
                    <a:pt x="378" y="2420"/>
                    <a:pt x="308" y="2542"/>
                    <a:pt x="239" y="2667"/>
                  </a:cubicBezTo>
                  <a:close/>
                </a:path>
              </a:pathLst>
            </a:custGeom>
            <a:solidFill>
              <a:srgbClr val="0068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83;p15">
              <a:extLst>
                <a:ext uri="{FF2B5EF4-FFF2-40B4-BE49-F238E27FC236}">
                  <a16:creationId xmlns:a16="http://schemas.microsoft.com/office/drawing/2014/main" id="{287F2F1E-4FC2-4DE5-B23B-BADC199647B9}"/>
                </a:ext>
              </a:extLst>
            </p:cNvPr>
            <p:cNvSpPr/>
            <p:nvPr/>
          </p:nvSpPr>
          <p:spPr>
            <a:xfrm>
              <a:off x="304800" y="3064752"/>
              <a:ext cx="835580" cy="915509"/>
            </a:xfrm>
            <a:custGeom>
              <a:avLst/>
              <a:gdLst/>
              <a:ahLst/>
              <a:cxnLst/>
              <a:rect l="l" t="t" r="r" b="b"/>
              <a:pathLst>
                <a:path w="4714" h="5165" extrusionOk="0">
                  <a:moveTo>
                    <a:pt x="3677" y="5165"/>
                  </a:moveTo>
                  <a:cubicBezTo>
                    <a:pt x="3677" y="5165"/>
                    <a:pt x="2519" y="5152"/>
                    <a:pt x="1670" y="4090"/>
                  </a:cubicBezTo>
                  <a:cubicBezTo>
                    <a:pt x="0" y="2000"/>
                    <a:pt x="2337" y="1"/>
                    <a:pt x="3928" y="2789"/>
                  </a:cubicBezTo>
                  <a:cubicBezTo>
                    <a:pt x="4713" y="4163"/>
                    <a:pt x="3681" y="5095"/>
                    <a:pt x="3677" y="516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84;p15">
              <a:extLst>
                <a:ext uri="{FF2B5EF4-FFF2-40B4-BE49-F238E27FC236}">
                  <a16:creationId xmlns:a16="http://schemas.microsoft.com/office/drawing/2014/main" id="{9F187B50-3296-4162-AFEF-E14B5EE185A2}"/>
                </a:ext>
              </a:extLst>
            </p:cNvPr>
            <p:cNvSpPr/>
            <p:nvPr/>
          </p:nvSpPr>
          <p:spPr>
            <a:xfrm>
              <a:off x="554551" y="3407561"/>
              <a:ext cx="406800" cy="479823"/>
            </a:xfrm>
            <a:custGeom>
              <a:avLst/>
              <a:gdLst/>
              <a:ahLst/>
              <a:cxnLst/>
              <a:rect l="l" t="t" r="r" b="b"/>
              <a:pathLst>
                <a:path w="2295" h="2707" extrusionOk="0">
                  <a:moveTo>
                    <a:pt x="1969" y="2706"/>
                  </a:moveTo>
                  <a:cubicBezTo>
                    <a:pt x="1969" y="2706"/>
                    <a:pt x="1886" y="2606"/>
                    <a:pt x="1735" y="2377"/>
                  </a:cubicBezTo>
                  <a:cubicBezTo>
                    <a:pt x="1730" y="2394"/>
                    <a:pt x="1691" y="2433"/>
                    <a:pt x="1501" y="2446"/>
                  </a:cubicBezTo>
                  <a:cubicBezTo>
                    <a:pt x="1284" y="2459"/>
                    <a:pt x="924" y="2364"/>
                    <a:pt x="924" y="2364"/>
                  </a:cubicBezTo>
                  <a:lnTo>
                    <a:pt x="1730" y="2372"/>
                  </a:lnTo>
                  <a:cubicBezTo>
                    <a:pt x="1652" y="2255"/>
                    <a:pt x="1553" y="2104"/>
                    <a:pt x="1436" y="1908"/>
                  </a:cubicBezTo>
                  <a:cubicBezTo>
                    <a:pt x="1397" y="1921"/>
                    <a:pt x="1301" y="1926"/>
                    <a:pt x="1097" y="1865"/>
                  </a:cubicBezTo>
                  <a:cubicBezTo>
                    <a:pt x="790" y="1778"/>
                    <a:pt x="330" y="1462"/>
                    <a:pt x="330" y="1462"/>
                  </a:cubicBezTo>
                  <a:lnTo>
                    <a:pt x="1410" y="1865"/>
                  </a:lnTo>
                  <a:cubicBezTo>
                    <a:pt x="1323" y="1722"/>
                    <a:pt x="1232" y="1562"/>
                    <a:pt x="1128" y="1379"/>
                  </a:cubicBezTo>
                  <a:cubicBezTo>
                    <a:pt x="1110" y="1340"/>
                    <a:pt x="1089" y="1301"/>
                    <a:pt x="1067" y="1262"/>
                  </a:cubicBezTo>
                  <a:cubicBezTo>
                    <a:pt x="1015" y="1267"/>
                    <a:pt x="924" y="1258"/>
                    <a:pt x="772" y="1215"/>
                  </a:cubicBezTo>
                  <a:cubicBezTo>
                    <a:pt x="460" y="1124"/>
                    <a:pt x="0" y="807"/>
                    <a:pt x="0" y="807"/>
                  </a:cubicBezTo>
                  <a:lnTo>
                    <a:pt x="1028" y="1193"/>
                  </a:lnTo>
                  <a:cubicBezTo>
                    <a:pt x="594" y="365"/>
                    <a:pt x="560" y="1"/>
                    <a:pt x="560" y="1"/>
                  </a:cubicBezTo>
                  <a:cubicBezTo>
                    <a:pt x="560" y="1"/>
                    <a:pt x="790" y="508"/>
                    <a:pt x="1158" y="1228"/>
                  </a:cubicBezTo>
                  <a:lnTo>
                    <a:pt x="1431" y="113"/>
                  </a:lnTo>
                  <a:cubicBezTo>
                    <a:pt x="1431" y="113"/>
                    <a:pt x="1431" y="673"/>
                    <a:pt x="1331" y="981"/>
                  </a:cubicBezTo>
                  <a:cubicBezTo>
                    <a:pt x="1271" y="1171"/>
                    <a:pt x="1219" y="1249"/>
                    <a:pt x="1184" y="1280"/>
                  </a:cubicBezTo>
                  <a:cubicBezTo>
                    <a:pt x="1275" y="1453"/>
                    <a:pt x="1375" y="1640"/>
                    <a:pt x="1479" y="1830"/>
                  </a:cubicBezTo>
                  <a:lnTo>
                    <a:pt x="1891" y="764"/>
                  </a:lnTo>
                  <a:cubicBezTo>
                    <a:pt x="1891" y="764"/>
                    <a:pt x="1821" y="1319"/>
                    <a:pt x="1683" y="1609"/>
                  </a:cubicBezTo>
                  <a:cubicBezTo>
                    <a:pt x="1605" y="1778"/>
                    <a:pt x="1544" y="1852"/>
                    <a:pt x="1505" y="1882"/>
                  </a:cubicBezTo>
                  <a:cubicBezTo>
                    <a:pt x="1583" y="2030"/>
                    <a:pt x="1670" y="2182"/>
                    <a:pt x="1756" y="2333"/>
                  </a:cubicBezTo>
                  <a:lnTo>
                    <a:pt x="2294" y="1735"/>
                  </a:lnTo>
                  <a:cubicBezTo>
                    <a:pt x="2294" y="1735"/>
                    <a:pt x="2116" y="2064"/>
                    <a:pt x="1960" y="2216"/>
                  </a:cubicBezTo>
                  <a:cubicBezTo>
                    <a:pt x="1839" y="2333"/>
                    <a:pt x="1782" y="2346"/>
                    <a:pt x="1761" y="2342"/>
                  </a:cubicBezTo>
                  <a:cubicBezTo>
                    <a:pt x="1830" y="2463"/>
                    <a:pt x="1899" y="2585"/>
                    <a:pt x="1969" y="2706"/>
                  </a:cubicBezTo>
                  <a:close/>
                </a:path>
              </a:pathLst>
            </a:custGeom>
            <a:solidFill>
              <a:srgbClr val="0068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85;p15">
              <a:extLst>
                <a:ext uri="{FF2B5EF4-FFF2-40B4-BE49-F238E27FC236}">
                  <a16:creationId xmlns:a16="http://schemas.microsoft.com/office/drawing/2014/main" id="{BB711A43-CF3E-45E8-88D7-D82F57AC0601}"/>
                </a:ext>
              </a:extLst>
            </p:cNvPr>
            <p:cNvSpPr/>
            <p:nvPr/>
          </p:nvSpPr>
          <p:spPr>
            <a:xfrm>
              <a:off x="580607" y="4206798"/>
              <a:ext cx="3327254" cy="523604"/>
            </a:xfrm>
            <a:custGeom>
              <a:avLst/>
              <a:gdLst/>
              <a:ahLst/>
              <a:cxnLst/>
              <a:rect l="l" t="t" r="r" b="b"/>
              <a:pathLst>
                <a:path w="18771" h="2954" extrusionOk="0">
                  <a:moveTo>
                    <a:pt x="9383" y="1"/>
                  </a:moveTo>
                  <a:cubicBezTo>
                    <a:pt x="4202" y="1"/>
                    <a:pt x="1" y="660"/>
                    <a:pt x="1" y="1475"/>
                  </a:cubicBezTo>
                  <a:cubicBezTo>
                    <a:pt x="1" y="2290"/>
                    <a:pt x="4202" y="2953"/>
                    <a:pt x="9383" y="2953"/>
                  </a:cubicBezTo>
                  <a:cubicBezTo>
                    <a:pt x="14569" y="2953"/>
                    <a:pt x="18770" y="2290"/>
                    <a:pt x="18770" y="1475"/>
                  </a:cubicBezTo>
                  <a:cubicBezTo>
                    <a:pt x="18770" y="660"/>
                    <a:pt x="14569" y="1"/>
                    <a:pt x="93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86;p15">
              <a:extLst>
                <a:ext uri="{FF2B5EF4-FFF2-40B4-BE49-F238E27FC236}">
                  <a16:creationId xmlns:a16="http://schemas.microsoft.com/office/drawing/2014/main" id="{7C9BF269-9F7B-4DF8-AB1B-E2B75548BDE6}"/>
                </a:ext>
              </a:extLst>
            </p:cNvPr>
            <p:cNvSpPr/>
            <p:nvPr/>
          </p:nvSpPr>
          <p:spPr>
            <a:xfrm>
              <a:off x="1517573" y="1245775"/>
              <a:ext cx="1740112" cy="2987414"/>
            </a:xfrm>
            <a:custGeom>
              <a:avLst/>
              <a:gdLst/>
              <a:ahLst/>
              <a:cxnLst/>
              <a:rect l="l" t="t" r="r" b="b"/>
              <a:pathLst>
                <a:path w="9817" h="16854" extrusionOk="0">
                  <a:moveTo>
                    <a:pt x="724" y="0"/>
                  </a:moveTo>
                  <a:cubicBezTo>
                    <a:pt x="325" y="0"/>
                    <a:pt x="0" y="343"/>
                    <a:pt x="0" y="763"/>
                  </a:cubicBezTo>
                  <a:lnTo>
                    <a:pt x="0" y="16090"/>
                  </a:lnTo>
                  <a:cubicBezTo>
                    <a:pt x="0" y="16511"/>
                    <a:pt x="325" y="16853"/>
                    <a:pt x="724" y="16853"/>
                  </a:cubicBezTo>
                  <a:lnTo>
                    <a:pt x="9088" y="16853"/>
                  </a:lnTo>
                  <a:cubicBezTo>
                    <a:pt x="9491" y="16853"/>
                    <a:pt x="9816" y="16511"/>
                    <a:pt x="9816" y="16090"/>
                  </a:cubicBezTo>
                  <a:lnTo>
                    <a:pt x="9816" y="763"/>
                  </a:lnTo>
                  <a:cubicBezTo>
                    <a:pt x="9816" y="343"/>
                    <a:pt x="9491" y="0"/>
                    <a:pt x="90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87;p15">
              <a:extLst>
                <a:ext uri="{FF2B5EF4-FFF2-40B4-BE49-F238E27FC236}">
                  <a16:creationId xmlns:a16="http://schemas.microsoft.com/office/drawing/2014/main" id="{B812F2F9-71BB-44B5-B33E-F489A360B374}"/>
                </a:ext>
              </a:extLst>
            </p:cNvPr>
            <p:cNvSpPr/>
            <p:nvPr/>
          </p:nvSpPr>
          <p:spPr>
            <a:xfrm>
              <a:off x="1648209" y="1577062"/>
              <a:ext cx="1478838" cy="2347887"/>
            </a:xfrm>
            <a:custGeom>
              <a:avLst/>
              <a:gdLst/>
              <a:ahLst/>
              <a:cxnLst/>
              <a:rect l="l" t="t" r="r" b="b"/>
              <a:pathLst>
                <a:path w="8343" h="13246" extrusionOk="0">
                  <a:moveTo>
                    <a:pt x="0" y="0"/>
                  </a:moveTo>
                  <a:lnTo>
                    <a:pt x="0" y="13246"/>
                  </a:lnTo>
                  <a:lnTo>
                    <a:pt x="8342" y="13246"/>
                  </a:lnTo>
                  <a:lnTo>
                    <a:pt x="83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88;p15">
              <a:extLst>
                <a:ext uri="{FF2B5EF4-FFF2-40B4-BE49-F238E27FC236}">
                  <a16:creationId xmlns:a16="http://schemas.microsoft.com/office/drawing/2014/main" id="{F9EDB951-27CF-4B22-8387-F22A2CDF2BC8}"/>
                </a:ext>
              </a:extLst>
            </p:cNvPr>
            <p:cNvSpPr/>
            <p:nvPr/>
          </p:nvSpPr>
          <p:spPr>
            <a:xfrm>
              <a:off x="2132999" y="1367194"/>
              <a:ext cx="508190" cy="106174"/>
            </a:xfrm>
            <a:custGeom>
              <a:avLst/>
              <a:gdLst/>
              <a:ahLst/>
              <a:cxnLst/>
              <a:rect l="l" t="t" r="r" b="b"/>
              <a:pathLst>
                <a:path w="2867" h="599" extrusionOk="0">
                  <a:moveTo>
                    <a:pt x="300" y="0"/>
                  </a:moveTo>
                  <a:cubicBezTo>
                    <a:pt x="135" y="0"/>
                    <a:pt x="1" y="135"/>
                    <a:pt x="1" y="300"/>
                  </a:cubicBezTo>
                  <a:cubicBezTo>
                    <a:pt x="1" y="464"/>
                    <a:pt x="135" y="599"/>
                    <a:pt x="300" y="599"/>
                  </a:cubicBezTo>
                  <a:lnTo>
                    <a:pt x="2568" y="599"/>
                  </a:lnTo>
                  <a:cubicBezTo>
                    <a:pt x="2732" y="599"/>
                    <a:pt x="2867" y="464"/>
                    <a:pt x="2867" y="300"/>
                  </a:cubicBezTo>
                  <a:cubicBezTo>
                    <a:pt x="2867" y="135"/>
                    <a:pt x="2732" y="0"/>
                    <a:pt x="2568" y="0"/>
                  </a:cubicBezTo>
                  <a:close/>
                </a:path>
              </a:pathLst>
            </a:custGeom>
            <a:solidFill>
              <a:srgbClr val="E1DC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89;p15">
              <a:extLst>
                <a:ext uri="{FF2B5EF4-FFF2-40B4-BE49-F238E27FC236}">
                  <a16:creationId xmlns:a16="http://schemas.microsoft.com/office/drawing/2014/main" id="{D6FA8089-5526-4761-BB7B-6064F6DCD9D4}"/>
                </a:ext>
              </a:extLst>
            </p:cNvPr>
            <p:cNvSpPr/>
            <p:nvPr/>
          </p:nvSpPr>
          <p:spPr>
            <a:xfrm>
              <a:off x="2294478" y="3980090"/>
              <a:ext cx="186118" cy="186292"/>
            </a:xfrm>
            <a:custGeom>
              <a:avLst/>
              <a:gdLst/>
              <a:ahLst/>
              <a:cxnLst/>
              <a:rect l="l" t="t" r="r" b="b"/>
              <a:pathLst>
                <a:path w="1050" h="1051" extrusionOk="0">
                  <a:moveTo>
                    <a:pt x="525" y="1"/>
                  </a:moveTo>
                  <a:cubicBezTo>
                    <a:pt x="235" y="1"/>
                    <a:pt x="0" y="235"/>
                    <a:pt x="0" y="525"/>
                  </a:cubicBezTo>
                  <a:cubicBezTo>
                    <a:pt x="0" y="816"/>
                    <a:pt x="235" y="1050"/>
                    <a:pt x="525" y="1050"/>
                  </a:cubicBezTo>
                  <a:cubicBezTo>
                    <a:pt x="816" y="1050"/>
                    <a:pt x="1050" y="816"/>
                    <a:pt x="1050" y="525"/>
                  </a:cubicBezTo>
                  <a:cubicBezTo>
                    <a:pt x="1050" y="235"/>
                    <a:pt x="816" y="1"/>
                    <a:pt x="525" y="1"/>
                  </a:cubicBezTo>
                  <a:close/>
                </a:path>
              </a:pathLst>
            </a:custGeom>
            <a:solidFill>
              <a:srgbClr val="8F94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90;p15">
              <a:extLst>
                <a:ext uri="{FF2B5EF4-FFF2-40B4-BE49-F238E27FC236}">
                  <a16:creationId xmlns:a16="http://schemas.microsoft.com/office/drawing/2014/main" id="{4459045B-6ED8-4A51-AFC9-ABEDC182D4EB}"/>
                </a:ext>
              </a:extLst>
            </p:cNvPr>
            <p:cNvSpPr/>
            <p:nvPr/>
          </p:nvSpPr>
          <p:spPr>
            <a:xfrm>
              <a:off x="2304404" y="3990194"/>
              <a:ext cx="166265" cy="166972"/>
            </a:xfrm>
            <a:custGeom>
              <a:avLst/>
              <a:gdLst/>
              <a:ahLst/>
              <a:cxnLst/>
              <a:rect l="l" t="t" r="r" b="b"/>
              <a:pathLst>
                <a:path w="938" h="942" extrusionOk="0">
                  <a:moveTo>
                    <a:pt x="469" y="0"/>
                  </a:moveTo>
                  <a:cubicBezTo>
                    <a:pt x="209" y="0"/>
                    <a:pt x="1" y="213"/>
                    <a:pt x="1" y="468"/>
                  </a:cubicBezTo>
                  <a:cubicBezTo>
                    <a:pt x="1" y="729"/>
                    <a:pt x="209" y="941"/>
                    <a:pt x="469" y="941"/>
                  </a:cubicBezTo>
                  <a:cubicBezTo>
                    <a:pt x="729" y="941"/>
                    <a:pt x="937" y="729"/>
                    <a:pt x="937" y="468"/>
                  </a:cubicBezTo>
                  <a:cubicBezTo>
                    <a:pt x="937" y="213"/>
                    <a:pt x="729" y="0"/>
                    <a:pt x="469" y="0"/>
                  </a:cubicBezTo>
                  <a:close/>
                </a:path>
              </a:pathLst>
            </a:custGeom>
            <a:solidFill>
              <a:srgbClr val="98A4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91;p15">
              <a:extLst>
                <a:ext uri="{FF2B5EF4-FFF2-40B4-BE49-F238E27FC236}">
                  <a16:creationId xmlns:a16="http://schemas.microsoft.com/office/drawing/2014/main" id="{3394C98D-2735-4A2A-8AFE-A87953C531D5}"/>
                </a:ext>
              </a:extLst>
            </p:cNvPr>
            <p:cNvSpPr/>
            <p:nvPr/>
          </p:nvSpPr>
          <p:spPr>
            <a:xfrm>
              <a:off x="2171464" y="1383324"/>
              <a:ext cx="425944" cy="74801"/>
            </a:xfrm>
            <a:custGeom>
              <a:avLst/>
              <a:gdLst/>
              <a:ahLst/>
              <a:cxnLst/>
              <a:rect l="l" t="t" r="r" b="b"/>
              <a:pathLst>
                <a:path w="2403" h="422" extrusionOk="0">
                  <a:moveTo>
                    <a:pt x="252" y="0"/>
                  </a:moveTo>
                  <a:cubicBezTo>
                    <a:pt x="114" y="0"/>
                    <a:pt x="1" y="91"/>
                    <a:pt x="1" y="209"/>
                  </a:cubicBezTo>
                  <a:cubicBezTo>
                    <a:pt x="1" y="326"/>
                    <a:pt x="114" y="421"/>
                    <a:pt x="252" y="421"/>
                  </a:cubicBezTo>
                  <a:lnTo>
                    <a:pt x="2151" y="421"/>
                  </a:lnTo>
                  <a:cubicBezTo>
                    <a:pt x="2290" y="421"/>
                    <a:pt x="2403" y="326"/>
                    <a:pt x="2403" y="209"/>
                  </a:cubicBezTo>
                  <a:cubicBezTo>
                    <a:pt x="2403" y="91"/>
                    <a:pt x="2290" y="0"/>
                    <a:pt x="2151" y="0"/>
                  </a:cubicBezTo>
                  <a:close/>
                </a:path>
              </a:pathLst>
            </a:custGeom>
            <a:solidFill>
              <a:srgbClr val="1C24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92;p15">
              <a:extLst>
                <a:ext uri="{FF2B5EF4-FFF2-40B4-BE49-F238E27FC236}">
                  <a16:creationId xmlns:a16="http://schemas.microsoft.com/office/drawing/2014/main" id="{02EBD368-D592-4D55-8ACB-22DE79BDCDAC}"/>
                </a:ext>
              </a:extLst>
            </p:cNvPr>
            <p:cNvSpPr/>
            <p:nvPr/>
          </p:nvSpPr>
          <p:spPr>
            <a:xfrm>
              <a:off x="1337660" y="1607727"/>
              <a:ext cx="2123692" cy="284490"/>
            </a:xfrm>
            <a:custGeom>
              <a:avLst/>
              <a:gdLst/>
              <a:ahLst/>
              <a:cxnLst/>
              <a:rect l="l" t="t" r="r" b="b"/>
              <a:pathLst>
                <a:path w="11981" h="1605" extrusionOk="0">
                  <a:moveTo>
                    <a:pt x="2671" y="0"/>
                  </a:moveTo>
                  <a:lnTo>
                    <a:pt x="1" y="1605"/>
                  </a:lnTo>
                  <a:lnTo>
                    <a:pt x="11980" y="1605"/>
                  </a:lnTo>
                  <a:lnTo>
                    <a:pt x="92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93;p15">
              <a:extLst>
                <a:ext uri="{FF2B5EF4-FFF2-40B4-BE49-F238E27FC236}">
                  <a16:creationId xmlns:a16="http://schemas.microsoft.com/office/drawing/2014/main" id="{C7CA00FD-44FA-4BC8-99DA-A38A710EB21D}"/>
                </a:ext>
              </a:extLst>
            </p:cNvPr>
            <p:cNvSpPr/>
            <p:nvPr/>
          </p:nvSpPr>
          <p:spPr>
            <a:xfrm>
              <a:off x="1337660" y="1892042"/>
              <a:ext cx="302929" cy="270665"/>
            </a:xfrm>
            <a:custGeom>
              <a:avLst/>
              <a:gdLst/>
              <a:ahLst/>
              <a:cxnLst/>
              <a:rect l="l" t="t" r="r" b="b"/>
              <a:pathLst>
                <a:path w="1709" h="1527" extrusionOk="0">
                  <a:moveTo>
                    <a:pt x="1" y="1"/>
                  </a:moveTo>
                  <a:lnTo>
                    <a:pt x="1" y="673"/>
                  </a:lnTo>
                  <a:cubicBezTo>
                    <a:pt x="1" y="1145"/>
                    <a:pt x="382" y="1527"/>
                    <a:pt x="855" y="1527"/>
                  </a:cubicBezTo>
                  <a:cubicBezTo>
                    <a:pt x="1327" y="1527"/>
                    <a:pt x="1709" y="1145"/>
                    <a:pt x="1709" y="673"/>
                  </a:cubicBezTo>
                  <a:lnTo>
                    <a:pt x="170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94;p15">
              <a:extLst>
                <a:ext uri="{FF2B5EF4-FFF2-40B4-BE49-F238E27FC236}">
                  <a16:creationId xmlns:a16="http://schemas.microsoft.com/office/drawing/2014/main" id="{8DD45E21-F406-4285-ACA3-A586135CC5FB}"/>
                </a:ext>
              </a:extLst>
            </p:cNvPr>
            <p:cNvSpPr/>
            <p:nvPr/>
          </p:nvSpPr>
          <p:spPr>
            <a:xfrm>
              <a:off x="1640410" y="1892042"/>
              <a:ext cx="303815" cy="270665"/>
            </a:xfrm>
            <a:custGeom>
              <a:avLst/>
              <a:gdLst/>
              <a:ahLst/>
              <a:cxnLst/>
              <a:rect l="l" t="t" r="r" b="b"/>
              <a:pathLst>
                <a:path w="1714" h="1527" extrusionOk="0">
                  <a:moveTo>
                    <a:pt x="1" y="1"/>
                  </a:moveTo>
                  <a:lnTo>
                    <a:pt x="1" y="673"/>
                  </a:lnTo>
                  <a:cubicBezTo>
                    <a:pt x="1" y="1145"/>
                    <a:pt x="387" y="1527"/>
                    <a:pt x="859" y="1527"/>
                  </a:cubicBezTo>
                  <a:cubicBezTo>
                    <a:pt x="1332" y="1527"/>
                    <a:pt x="1713" y="1145"/>
                    <a:pt x="1713" y="673"/>
                  </a:cubicBezTo>
                  <a:lnTo>
                    <a:pt x="1713" y="1"/>
                  </a:lnTo>
                  <a:close/>
                </a:path>
              </a:pathLst>
            </a:custGeom>
            <a:solidFill>
              <a:srgbClr val="FFE0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95;p15">
              <a:extLst>
                <a:ext uri="{FF2B5EF4-FFF2-40B4-BE49-F238E27FC236}">
                  <a16:creationId xmlns:a16="http://schemas.microsoft.com/office/drawing/2014/main" id="{9FD20728-1AAB-499A-A808-FBDBE2F62718}"/>
                </a:ext>
              </a:extLst>
            </p:cNvPr>
            <p:cNvSpPr/>
            <p:nvPr/>
          </p:nvSpPr>
          <p:spPr>
            <a:xfrm>
              <a:off x="1944047" y="1892042"/>
              <a:ext cx="303638" cy="270665"/>
            </a:xfrm>
            <a:custGeom>
              <a:avLst/>
              <a:gdLst/>
              <a:ahLst/>
              <a:cxnLst/>
              <a:rect l="l" t="t" r="r" b="b"/>
              <a:pathLst>
                <a:path w="1713" h="1527" extrusionOk="0">
                  <a:moveTo>
                    <a:pt x="0" y="1"/>
                  </a:moveTo>
                  <a:lnTo>
                    <a:pt x="0" y="673"/>
                  </a:lnTo>
                  <a:cubicBezTo>
                    <a:pt x="0" y="1145"/>
                    <a:pt x="386" y="1527"/>
                    <a:pt x="859" y="1527"/>
                  </a:cubicBezTo>
                  <a:cubicBezTo>
                    <a:pt x="1331" y="1527"/>
                    <a:pt x="1713" y="1145"/>
                    <a:pt x="1713" y="673"/>
                  </a:cubicBezTo>
                  <a:lnTo>
                    <a:pt x="171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96;p15">
              <a:extLst>
                <a:ext uri="{FF2B5EF4-FFF2-40B4-BE49-F238E27FC236}">
                  <a16:creationId xmlns:a16="http://schemas.microsoft.com/office/drawing/2014/main" id="{1D2588DF-3EB5-4E05-929E-1B73FBB4F853}"/>
                </a:ext>
              </a:extLst>
            </p:cNvPr>
            <p:cNvSpPr/>
            <p:nvPr/>
          </p:nvSpPr>
          <p:spPr>
            <a:xfrm>
              <a:off x="2247683" y="1892042"/>
              <a:ext cx="303638" cy="270665"/>
            </a:xfrm>
            <a:custGeom>
              <a:avLst/>
              <a:gdLst/>
              <a:ahLst/>
              <a:cxnLst/>
              <a:rect l="l" t="t" r="r" b="b"/>
              <a:pathLst>
                <a:path w="1713" h="1527" extrusionOk="0">
                  <a:moveTo>
                    <a:pt x="0" y="1"/>
                  </a:moveTo>
                  <a:lnTo>
                    <a:pt x="0" y="673"/>
                  </a:lnTo>
                  <a:cubicBezTo>
                    <a:pt x="0" y="1145"/>
                    <a:pt x="382" y="1527"/>
                    <a:pt x="854" y="1527"/>
                  </a:cubicBezTo>
                  <a:cubicBezTo>
                    <a:pt x="1327" y="1527"/>
                    <a:pt x="1713" y="1145"/>
                    <a:pt x="1713" y="673"/>
                  </a:cubicBezTo>
                  <a:lnTo>
                    <a:pt x="1713" y="1"/>
                  </a:lnTo>
                  <a:close/>
                </a:path>
              </a:pathLst>
            </a:custGeom>
            <a:solidFill>
              <a:srgbClr val="FFE0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97;p15">
              <a:extLst>
                <a:ext uri="{FF2B5EF4-FFF2-40B4-BE49-F238E27FC236}">
                  <a16:creationId xmlns:a16="http://schemas.microsoft.com/office/drawing/2014/main" id="{5C8892F7-7D48-41E8-B15B-9EB7130B4C0B}"/>
                </a:ext>
              </a:extLst>
            </p:cNvPr>
            <p:cNvSpPr/>
            <p:nvPr/>
          </p:nvSpPr>
          <p:spPr>
            <a:xfrm>
              <a:off x="2551142" y="1892042"/>
              <a:ext cx="303815" cy="270665"/>
            </a:xfrm>
            <a:custGeom>
              <a:avLst/>
              <a:gdLst/>
              <a:ahLst/>
              <a:cxnLst/>
              <a:rect l="l" t="t" r="r" b="b"/>
              <a:pathLst>
                <a:path w="1714" h="1527" extrusionOk="0">
                  <a:moveTo>
                    <a:pt x="1" y="1"/>
                  </a:moveTo>
                  <a:lnTo>
                    <a:pt x="1" y="673"/>
                  </a:lnTo>
                  <a:cubicBezTo>
                    <a:pt x="1" y="1145"/>
                    <a:pt x="382" y="1527"/>
                    <a:pt x="855" y="1527"/>
                  </a:cubicBezTo>
                  <a:cubicBezTo>
                    <a:pt x="1327" y="1527"/>
                    <a:pt x="1713" y="1145"/>
                    <a:pt x="1713" y="673"/>
                  </a:cubicBezTo>
                  <a:lnTo>
                    <a:pt x="171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98;p15">
              <a:extLst>
                <a:ext uri="{FF2B5EF4-FFF2-40B4-BE49-F238E27FC236}">
                  <a16:creationId xmlns:a16="http://schemas.microsoft.com/office/drawing/2014/main" id="{D7E49FD7-3D93-4A71-BCCF-AB70404764F9}"/>
                </a:ext>
              </a:extLst>
            </p:cNvPr>
            <p:cNvSpPr/>
            <p:nvPr/>
          </p:nvSpPr>
          <p:spPr>
            <a:xfrm>
              <a:off x="2854778" y="1892042"/>
              <a:ext cx="302929" cy="270665"/>
            </a:xfrm>
            <a:custGeom>
              <a:avLst/>
              <a:gdLst/>
              <a:ahLst/>
              <a:cxnLst/>
              <a:rect l="l" t="t" r="r" b="b"/>
              <a:pathLst>
                <a:path w="1709" h="1527" extrusionOk="0">
                  <a:moveTo>
                    <a:pt x="0" y="1"/>
                  </a:moveTo>
                  <a:lnTo>
                    <a:pt x="0" y="673"/>
                  </a:lnTo>
                  <a:cubicBezTo>
                    <a:pt x="0" y="1145"/>
                    <a:pt x="382" y="1527"/>
                    <a:pt x="854" y="1527"/>
                  </a:cubicBezTo>
                  <a:cubicBezTo>
                    <a:pt x="1327" y="1527"/>
                    <a:pt x="1709" y="1145"/>
                    <a:pt x="1709" y="673"/>
                  </a:cubicBezTo>
                  <a:lnTo>
                    <a:pt x="1709" y="1"/>
                  </a:lnTo>
                  <a:close/>
                </a:path>
              </a:pathLst>
            </a:custGeom>
            <a:solidFill>
              <a:srgbClr val="FFE0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99;p15">
              <a:extLst>
                <a:ext uri="{FF2B5EF4-FFF2-40B4-BE49-F238E27FC236}">
                  <a16:creationId xmlns:a16="http://schemas.microsoft.com/office/drawing/2014/main" id="{EC6D8F2F-CEAE-442E-8914-D30BC1467A6D}"/>
                </a:ext>
              </a:extLst>
            </p:cNvPr>
            <p:cNvSpPr/>
            <p:nvPr/>
          </p:nvSpPr>
          <p:spPr>
            <a:xfrm>
              <a:off x="3461165" y="1892042"/>
              <a:ext cx="303638" cy="270665"/>
            </a:xfrm>
            <a:custGeom>
              <a:avLst/>
              <a:gdLst/>
              <a:ahLst/>
              <a:cxnLst/>
              <a:rect l="l" t="t" r="r" b="b"/>
              <a:pathLst>
                <a:path w="1713" h="1527" extrusionOk="0">
                  <a:moveTo>
                    <a:pt x="0" y="1"/>
                  </a:moveTo>
                  <a:lnTo>
                    <a:pt x="0" y="673"/>
                  </a:lnTo>
                  <a:cubicBezTo>
                    <a:pt x="0" y="1145"/>
                    <a:pt x="382" y="1527"/>
                    <a:pt x="854" y="1527"/>
                  </a:cubicBezTo>
                  <a:cubicBezTo>
                    <a:pt x="1327" y="1527"/>
                    <a:pt x="1713" y="1145"/>
                    <a:pt x="1713" y="673"/>
                  </a:cubicBezTo>
                  <a:lnTo>
                    <a:pt x="1713" y="1"/>
                  </a:lnTo>
                  <a:close/>
                </a:path>
              </a:pathLst>
            </a:custGeom>
            <a:solidFill>
              <a:srgbClr val="FFE0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00;p15">
              <a:extLst>
                <a:ext uri="{FF2B5EF4-FFF2-40B4-BE49-F238E27FC236}">
                  <a16:creationId xmlns:a16="http://schemas.microsoft.com/office/drawing/2014/main" id="{E6C6C7AF-AB69-4719-9C23-2C4D0C1155F7}"/>
                </a:ext>
              </a:extLst>
            </p:cNvPr>
            <p:cNvSpPr/>
            <p:nvPr/>
          </p:nvSpPr>
          <p:spPr>
            <a:xfrm>
              <a:off x="3157529" y="1892042"/>
              <a:ext cx="303815" cy="270665"/>
            </a:xfrm>
            <a:custGeom>
              <a:avLst/>
              <a:gdLst/>
              <a:ahLst/>
              <a:cxnLst/>
              <a:rect l="l" t="t" r="r" b="b"/>
              <a:pathLst>
                <a:path w="1714" h="1527" extrusionOk="0">
                  <a:moveTo>
                    <a:pt x="1" y="1"/>
                  </a:moveTo>
                  <a:lnTo>
                    <a:pt x="1" y="673"/>
                  </a:lnTo>
                  <a:cubicBezTo>
                    <a:pt x="1" y="1145"/>
                    <a:pt x="386" y="1527"/>
                    <a:pt x="859" y="1527"/>
                  </a:cubicBezTo>
                  <a:cubicBezTo>
                    <a:pt x="1332" y="1527"/>
                    <a:pt x="1713" y="1145"/>
                    <a:pt x="1713" y="673"/>
                  </a:cubicBezTo>
                  <a:lnTo>
                    <a:pt x="171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01;p15">
              <a:extLst>
                <a:ext uri="{FF2B5EF4-FFF2-40B4-BE49-F238E27FC236}">
                  <a16:creationId xmlns:a16="http://schemas.microsoft.com/office/drawing/2014/main" id="{B7ED3625-87A7-4DFB-B02B-B58F84FC603B}"/>
                </a:ext>
              </a:extLst>
            </p:cNvPr>
            <p:cNvSpPr/>
            <p:nvPr/>
          </p:nvSpPr>
          <p:spPr>
            <a:xfrm>
              <a:off x="1337660" y="1607727"/>
              <a:ext cx="638827" cy="284490"/>
            </a:xfrm>
            <a:custGeom>
              <a:avLst/>
              <a:gdLst/>
              <a:ahLst/>
              <a:cxnLst/>
              <a:rect l="l" t="t" r="r" b="b"/>
              <a:pathLst>
                <a:path w="3604" h="1605" extrusionOk="0">
                  <a:moveTo>
                    <a:pt x="2671" y="0"/>
                  </a:moveTo>
                  <a:lnTo>
                    <a:pt x="1" y="1605"/>
                  </a:lnTo>
                  <a:lnTo>
                    <a:pt x="1709" y="1605"/>
                  </a:lnTo>
                  <a:lnTo>
                    <a:pt x="3604" y="0"/>
                  </a:lnTo>
                  <a:close/>
                </a:path>
              </a:pathLst>
            </a:custGeom>
            <a:solidFill>
              <a:srgbClr val="FF8B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02;p15">
              <a:extLst>
                <a:ext uri="{FF2B5EF4-FFF2-40B4-BE49-F238E27FC236}">
                  <a16:creationId xmlns:a16="http://schemas.microsoft.com/office/drawing/2014/main" id="{1AA10FBE-47E3-4574-ABAC-85C03B15D15E}"/>
                </a:ext>
              </a:extLst>
            </p:cNvPr>
            <p:cNvSpPr/>
            <p:nvPr/>
          </p:nvSpPr>
          <p:spPr>
            <a:xfrm>
              <a:off x="1944047" y="1607727"/>
              <a:ext cx="362841" cy="284490"/>
            </a:xfrm>
            <a:custGeom>
              <a:avLst/>
              <a:gdLst/>
              <a:ahLst/>
              <a:cxnLst/>
              <a:rect l="l" t="t" r="r" b="b"/>
              <a:pathLst>
                <a:path w="2047" h="1605" extrusionOk="0">
                  <a:moveTo>
                    <a:pt x="1115" y="0"/>
                  </a:moveTo>
                  <a:lnTo>
                    <a:pt x="0" y="1605"/>
                  </a:lnTo>
                  <a:lnTo>
                    <a:pt x="1713" y="1605"/>
                  </a:lnTo>
                  <a:lnTo>
                    <a:pt x="2047" y="0"/>
                  </a:lnTo>
                  <a:close/>
                </a:path>
              </a:pathLst>
            </a:custGeom>
            <a:solidFill>
              <a:srgbClr val="FF8B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03;p15">
              <a:extLst>
                <a:ext uri="{FF2B5EF4-FFF2-40B4-BE49-F238E27FC236}">
                  <a16:creationId xmlns:a16="http://schemas.microsoft.com/office/drawing/2014/main" id="{5BC2AC9F-F5AD-4EE5-9BF0-6F3E11408EE7}"/>
                </a:ext>
              </a:extLst>
            </p:cNvPr>
            <p:cNvSpPr/>
            <p:nvPr/>
          </p:nvSpPr>
          <p:spPr>
            <a:xfrm>
              <a:off x="2472087" y="1607727"/>
              <a:ext cx="382871" cy="284490"/>
            </a:xfrm>
            <a:custGeom>
              <a:avLst/>
              <a:gdLst/>
              <a:ahLst/>
              <a:cxnLst/>
              <a:rect l="l" t="t" r="r" b="b"/>
              <a:pathLst>
                <a:path w="2160" h="1605" extrusionOk="0">
                  <a:moveTo>
                    <a:pt x="0" y="0"/>
                  </a:moveTo>
                  <a:lnTo>
                    <a:pt x="447" y="1605"/>
                  </a:lnTo>
                  <a:lnTo>
                    <a:pt x="2159" y="1605"/>
                  </a:lnTo>
                  <a:lnTo>
                    <a:pt x="937" y="0"/>
                  </a:lnTo>
                  <a:close/>
                </a:path>
              </a:pathLst>
            </a:custGeom>
            <a:solidFill>
              <a:srgbClr val="FF8B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04;p15">
              <a:extLst>
                <a:ext uri="{FF2B5EF4-FFF2-40B4-BE49-F238E27FC236}">
                  <a16:creationId xmlns:a16="http://schemas.microsoft.com/office/drawing/2014/main" id="{CCBBB90D-047F-4EB8-B23C-A6B29EBD40F8}"/>
                </a:ext>
              </a:extLst>
            </p:cNvPr>
            <p:cNvSpPr/>
            <p:nvPr/>
          </p:nvSpPr>
          <p:spPr>
            <a:xfrm>
              <a:off x="2803197" y="1607727"/>
              <a:ext cx="658148" cy="284490"/>
            </a:xfrm>
            <a:custGeom>
              <a:avLst/>
              <a:gdLst/>
              <a:ahLst/>
              <a:cxnLst/>
              <a:rect l="l" t="t" r="r" b="b"/>
              <a:pathLst>
                <a:path w="3713" h="1605" extrusionOk="0">
                  <a:moveTo>
                    <a:pt x="1" y="0"/>
                  </a:moveTo>
                  <a:lnTo>
                    <a:pt x="2000" y="1605"/>
                  </a:lnTo>
                  <a:lnTo>
                    <a:pt x="3712" y="1605"/>
                  </a:lnTo>
                  <a:lnTo>
                    <a:pt x="933" y="0"/>
                  </a:lnTo>
                  <a:close/>
                </a:path>
              </a:pathLst>
            </a:custGeom>
            <a:solidFill>
              <a:srgbClr val="FF8B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05;p15">
              <a:extLst>
                <a:ext uri="{FF2B5EF4-FFF2-40B4-BE49-F238E27FC236}">
                  <a16:creationId xmlns:a16="http://schemas.microsoft.com/office/drawing/2014/main" id="{1BA323C5-1226-43C7-9CEA-E661DB18663F}"/>
                </a:ext>
              </a:extLst>
            </p:cNvPr>
            <p:cNvSpPr/>
            <p:nvPr/>
          </p:nvSpPr>
          <p:spPr>
            <a:xfrm>
              <a:off x="2968398" y="1607727"/>
              <a:ext cx="799597" cy="284490"/>
            </a:xfrm>
            <a:custGeom>
              <a:avLst/>
              <a:gdLst/>
              <a:ahLst/>
              <a:cxnLst/>
              <a:rect l="l" t="t" r="r" b="b"/>
              <a:pathLst>
                <a:path w="4511" h="1605" extrusionOk="0">
                  <a:moveTo>
                    <a:pt x="1" y="0"/>
                  </a:moveTo>
                  <a:lnTo>
                    <a:pt x="2780" y="1605"/>
                  </a:lnTo>
                  <a:lnTo>
                    <a:pt x="4510" y="1605"/>
                  </a:lnTo>
                  <a:lnTo>
                    <a:pt x="93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06;p15">
              <a:extLst>
                <a:ext uri="{FF2B5EF4-FFF2-40B4-BE49-F238E27FC236}">
                  <a16:creationId xmlns:a16="http://schemas.microsoft.com/office/drawing/2014/main" id="{240889C5-DE29-4C35-92F8-07CADAA4B22D}"/>
                </a:ext>
              </a:extLst>
            </p:cNvPr>
            <p:cNvSpPr/>
            <p:nvPr/>
          </p:nvSpPr>
          <p:spPr>
            <a:xfrm>
              <a:off x="1034024" y="1892042"/>
              <a:ext cx="303815" cy="270665"/>
            </a:xfrm>
            <a:custGeom>
              <a:avLst/>
              <a:gdLst/>
              <a:ahLst/>
              <a:cxnLst/>
              <a:rect l="l" t="t" r="r" b="b"/>
              <a:pathLst>
                <a:path w="1714" h="1527" extrusionOk="0">
                  <a:moveTo>
                    <a:pt x="1" y="1"/>
                  </a:moveTo>
                  <a:lnTo>
                    <a:pt x="1" y="673"/>
                  </a:lnTo>
                  <a:cubicBezTo>
                    <a:pt x="1" y="1145"/>
                    <a:pt x="382" y="1527"/>
                    <a:pt x="855" y="1527"/>
                  </a:cubicBezTo>
                  <a:cubicBezTo>
                    <a:pt x="1328" y="1527"/>
                    <a:pt x="1714" y="1145"/>
                    <a:pt x="1714" y="673"/>
                  </a:cubicBezTo>
                  <a:lnTo>
                    <a:pt x="1714" y="1"/>
                  </a:lnTo>
                  <a:close/>
                </a:path>
              </a:pathLst>
            </a:custGeom>
            <a:solidFill>
              <a:srgbClr val="FFE0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07;p15">
              <a:extLst>
                <a:ext uri="{FF2B5EF4-FFF2-40B4-BE49-F238E27FC236}">
                  <a16:creationId xmlns:a16="http://schemas.microsoft.com/office/drawing/2014/main" id="{604E40AD-0F1A-42DE-B672-146A10BE72F3}"/>
                </a:ext>
              </a:extLst>
            </p:cNvPr>
            <p:cNvSpPr/>
            <p:nvPr/>
          </p:nvSpPr>
          <p:spPr>
            <a:xfrm>
              <a:off x="1034024" y="1607727"/>
              <a:ext cx="779567" cy="284490"/>
            </a:xfrm>
            <a:custGeom>
              <a:avLst/>
              <a:gdLst/>
              <a:ahLst/>
              <a:cxnLst/>
              <a:rect l="l" t="t" r="r" b="b"/>
              <a:pathLst>
                <a:path w="4398" h="1605" extrusionOk="0">
                  <a:moveTo>
                    <a:pt x="3465" y="0"/>
                  </a:moveTo>
                  <a:lnTo>
                    <a:pt x="1" y="1605"/>
                  </a:lnTo>
                  <a:lnTo>
                    <a:pt x="1714" y="1605"/>
                  </a:lnTo>
                  <a:lnTo>
                    <a:pt x="43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08;p15">
              <a:extLst>
                <a:ext uri="{FF2B5EF4-FFF2-40B4-BE49-F238E27FC236}">
                  <a16:creationId xmlns:a16="http://schemas.microsoft.com/office/drawing/2014/main" id="{53D799B6-AA78-4FFC-811B-582EE43C836F}"/>
                </a:ext>
              </a:extLst>
            </p:cNvPr>
            <p:cNvSpPr/>
            <p:nvPr/>
          </p:nvSpPr>
          <p:spPr>
            <a:xfrm>
              <a:off x="1647323" y="1569263"/>
              <a:ext cx="1485042" cy="38641"/>
            </a:xfrm>
            <a:custGeom>
              <a:avLst/>
              <a:gdLst/>
              <a:ahLst/>
              <a:cxnLst/>
              <a:rect l="l" t="t" r="r" b="b"/>
              <a:pathLst>
                <a:path w="8378" h="218" extrusionOk="0">
                  <a:moveTo>
                    <a:pt x="1" y="1"/>
                  </a:moveTo>
                  <a:lnTo>
                    <a:pt x="1" y="217"/>
                  </a:lnTo>
                  <a:lnTo>
                    <a:pt x="8377" y="217"/>
                  </a:lnTo>
                  <a:lnTo>
                    <a:pt x="8377" y="1"/>
                  </a:lnTo>
                  <a:close/>
                </a:path>
              </a:pathLst>
            </a:custGeom>
            <a:solidFill>
              <a:srgbClr val="FF8B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09;p15">
              <a:extLst>
                <a:ext uri="{FF2B5EF4-FFF2-40B4-BE49-F238E27FC236}">
                  <a16:creationId xmlns:a16="http://schemas.microsoft.com/office/drawing/2014/main" id="{8239A37B-1A0D-4D84-B805-657903511D75}"/>
                </a:ext>
              </a:extLst>
            </p:cNvPr>
            <p:cNvSpPr/>
            <p:nvPr/>
          </p:nvSpPr>
          <p:spPr>
            <a:xfrm>
              <a:off x="1161647" y="2210035"/>
              <a:ext cx="904710" cy="783456"/>
            </a:xfrm>
            <a:custGeom>
              <a:avLst/>
              <a:gdLst/>
              <a:ahLst/>
              <a:cxnLst/>
              <a:rect l="l" t="t" r="r" b="b"/>
              <a:pathLst>
                <a:path w="5104" h="4420" extrusionOk="0">
                  <a:moveTo>
                    <a:pt x="931" y="975"/>
                  </a:moveTo>
                  <a:cubicBezTo>
                    <a:pt x="978" y="975"/>
                    <a:pt x="1024" y="987"/>
                    <a:pt x="1067" y="1012"/>
                  </a:cubicBezTo>
                  <a:cubicBezTo>
                    <a:pt x="1193" y="1090"/>
                    <a:pt x="1236" y="1250"/>
                    <a:pt x="1158" y="1376"/>
                  </a:cubicBezTo>
                  <a:cubicBezTo>
                    <a:pt x="1110" y="1459"/>
                    <a:pt x="1021" y="1506"/>
                    <a:pt x="931" y="1506"/>
                  </a:cubicBezTo>
                  <a:cubicBezTo>
                    <a:pt x="884" y="1506"/>
                    <a:pt x="837" y="1494"/>
                    <a:pt x="794" y="1467"/>
                  </a:cubicBezTo>
                  <a:cubicBezTo>
                    <a:pt x="668" y="1393"/>
                    <a:pt x="629" y="1229"/>
                    <a:pt x="703" y="1103"/>
                  </a:cubicBezTo>
                  <a:cubicBezTo>
                    <a:pt x="755" y="1020"/>
                    <a:pt x="842" y="975"/>
                    <a:pt x="931" y="975"/>
                  </a:cubicBezTo>
                  <a:close/>
                  <a:moveTo>
                    <a:pt x="1327" y="1"/>
                  </a:moveTo>
                  <a:cubicBezTo>
                    <a:pt x="1300" y="1"/>
                    <a:pt x="1273" y="8"/>
                    <a:pt x="1249" y="23"/>
                  </a:cubicBezTo>
                  <a:lnTo>
                    <a:pt x="109" y="652"/>
                  </a:lnTo>
                  <a:cubicBezTo>
                    <a:pt x="57" y="678"/>
                    <a:pt x="27" y="730"/>
                    <a:pt x="27" y="786"/>
                  </a:cubicBezTo>
                  <a:lnTo>
                    <a:pt x="1" y="2091"/>
                  </a:lnTo>
                  <a:cubicBezTo>
                    <a:pt x="1" y="2148"/>
                    <a:pt x="31" y="2200"/>
                    <a:pt x="79" y="2230"/>
                  </a:cubicBezTo>
                  <a:lnTo>
                    <a:pt x="3677" y="4398"/>
                  </a:lnTo>
                  <a:cubicBezTo>
                    <a:pt x="3702" y="4412"/>
                    <a:pt x="3728" y="4419"/>
                    <a:pt x="3755" y="4419"/>
                  </a:cubicBezTo>
                  <a:cubicBezTo>
                    <a:pt x="3809" y="4419"/>
                    <a:pt x="3862" y="4391"/>
                    <a:pt x="3894" y="4342"/>
                  </a:cubicBezTo>
                  <a:lnTo>
                    <a:pt x="5056" y="2408"/>
                  </a:lnTo>
                  <a:cubicBezTo>
                    <a:pt x="5104" y="2334"/>
                    <a:pt x="5078" y="2235"/>
                    <a:pt x="5004" y="2191"/>
                  </a:cubicBezTo>
                  <a:lnTo>
                    <a:pt x="1405" y="23"/>
                  </a:lnTo>
                  <a:cubicBezTo>
                    <a:pt x="1382" y="8"/>
                    <a:pt x="1354" y="1"/>
                    <a:pt x="132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10;p15">
              <a:extLst>
                <a:ext uri="{FF2B5EF4-FFF2-40B4-BE49-F238E27FC236}">
                  <a16:creationId xmlns:a16="http://schemas.microsoft.com/office/drawing/2014/main" id="{6C8A1193-E0EE-48D7-8CB3-E438855D1DFE}"/>
                </a:ext>
              </a:extLst>
            </p:cNvPr>
            <p:cNvSpPr/>
            <p:nvPr/>
          </p:nvSpPr>
          <p:spPr>
            <a:xfrm>
              <a:off x="1417602" y="2425398"/>
              <a:ext cx="212351" cy="221566"/>
            </a:xfrm>
            <a:custGeom>
              <a:avLst/>
              <a:gdLst/>
              <a:ahLst/>
              <a:cxnLst/>
              <a:rect l="l" t="t" r="r" b="b"/>
              <a:pathLst>
                <a:path w="1198" h="1250" extrusionOk="0">
                  <a:moveTo>
                    <a:pt x="386" y="1"/>
                  </a:moveTo>
                  <a:lnTo>
                    <a:pt x="178" y="378"/>
                  </a:lnTo>
                  <a:lnTo>
                    <a:pt x="417" y="508"/>
                  </a:lnTo>
                  <a:lnTo>
                    <a:pt x="499" y="356"/>
                  </a:lnTo>
                  <a:lnTo>
                    <a:pt x="759" y="499"/>
                  </a:lnTo>
                  <a:lnTo>
                    <a:pt x="0" y="1085"/>
                  </a:lnTo>
                  <a:lnTo>
                    <a:pt x="304" y="1249"/>
                  </a:lnTo>
                  <a:lnTo>
                    <a:pt x="1102" y="629"/>
                  </a:lnTo>
                  <a:lnTo>
                    <a:pt x="1197" y="452"/>
                  </a:lnTo>
                  <a:lnTo>
                    <a:pt x="3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11;p15">
              <a:extLst>
                <a:ext uri="{FF2B5EF4-FFF2-40B4-BE49-F238E27FC236}">
                  <a16:creationId xmlns:a16="http://schemas.microsoft.com/office/drawing/2014/main" id="{BC7A4803-130F-4DD0-AF08-CBBC365C2EBB}"/>
                </a:ext>
              </a:extLst>
            </p:cNvPr>
            <p:cNvSpPr/>
            <p:nvPr/>
          </p:nvSpPr>
          <p:spPr>
            <a:xfrm>
              <a:off x="1545934" y="2519875"/>
              <a:ext cx="221569" cy="220502"/>
            </a:xfrm>
            <a:custGeom>
              <a:avLst/>
              <a:gdLst/>
              <a:ahLst/>
              <a:cxnLst/>
              <a:rect l="l" t="t" r="r" b="b"/>
              <a:pathLst>
                <a:path w="1250" h="1244" extrusionOk="0">
                  <a:moveTo>
                    <a:pt x="625" y="1"/>
                  </a:moveTo>
                  <a:lnTo>
                    <a:pt x="256" y="556"/>
                  </a:lnTo>
                  <a:lnTo>
                    <a:pt x="521" y="703"/>
                  </a:lnTo>
                  <a:cubicBezTo>
                    <a:pt x="673" y="786"/>
                    <a:pt x="690" y="846"/>
                    <a:pt x="655" y="907"/>
                  </a:cubicBezTo>
                  <a:cubicBezTo>
                    <a:pt x="636" y="943"/>
                    <a:pt x="602" y="960"/>
                    <a:pt x="560" y="960"/>
                  </a:cubicBezTo>
                  <a:cubicBezTo>
                    <a:pt x="524" y="960"/>
                    <a:pt x="484" y="948"/>
                    <a:pt x="443" y="924"/>
                  </a:cubicBezTo>
                  <a:cubicBezTo>
                    <a:pt x="347" y="872"/>
                    <a:pt x="265" y="790"/>
                    <a:pt x="217" y="695"/>
                  </a:cubicBezTo>
                  <a:lnTo>
                    <a:pt x="0" y="846"/>
                  </a:lnTo>
                  <a:cubicBezTo>
                    <a:pt x="61" y="968"/>
                    <a:pt x="187" y="1081"/>
                    <a:pt x="326" y="1159"/>
                  </a:cubicBezTo>
                  <a:cubicBezTo>
                    <a:pt x="434" y="1217"/>
                    <a:pt x="532" y="1243"/>
                    <a:pt x="618" y="1243"/>
                  </a:cubicBezTo>
                  <a:cubicBezTo>
                    <a:pt x="767" y="1243"/>
                    <a:pt x="878" y="1167"/>
                    <a:pt x="941" y="1055"/>
                  </a:cubicBezTo>
                  <a:cubicBezTo>
                    <a:pt x="1037" y="881"/>
                    <a:pt x="998" y="682"/>
                    <a:pt x="707" y="521"/>
                  </a:cubicBezTo>
                  <a:lnTo>
                    <a:pt x="642" y="482"/>
                  </a:lnTo>
                  <a:lnTo>
                    <a:pt x="733" y="348"/>
                  </a:lnTo>
                  <a:lnTo>
                    <a:pt x="1132" y="565"/>
                  </a:lnTo>
                  <a:lnTo>
                    <a:pt x="1249" y="348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12;p15">
              <a:extLst>
                <a:ext uri="{FF2B5EF4-FFF2-40B4-BE49-F238E27FC236}">
                  <a16:creationId xmlns:a16="http://schemas.microsoft.com/office/drawing/2014/main" id="{E4AFAD0E-3F78-4097-A3B1-E28BDB51CA94}"/>
                </a:ext>
              </a:extLst>
            </p:cNvPr>
            <p:cNvSpPr/>
            <p:nvPr/>
          </p:nvSpPr>
          <p:spPr>
            <a:xfrm>
              <a:off x="1741977" y="2662741"/>
              <a:ext cx="113089" cy="121772"/>
            </a:xfrm>
            <a:custGeom>
              <a:avLst/>
              <a:gdLst/>
              <a:ahLst/>
              <a:cxnLst/>
              <a:rect l="l" t="t" r="r" b="b"/>
              <a:pathLst>
                <a:path w="638" h="687" extrusionOk="0">
                  <a:moveTo>
                    <a:pt x="255" y="37"/>
                  </a:moveTo>
                  <a:cubicBezTo>
                    <a:pt x="266" y="37"/>
                    <a:pt x="279" y="39"/>
                    <a:pt x="291" y="45"/>
                  </a:cubicBezTo>
                  <a:cubicBezTo>
                    <a:pt x="334" y="71"/>
                    <a:pt x="343" y="127"/>
                    <a:pt x="308" y="188"/>
                  </a:cubicBezTo>
                  <a:cubicBezTo>
                    <a:pt x="283" y="235"/>
                    <a:pt x="251" y="259"/>
                    <a:pt x="217" y="259"/>
                  </a:cubicBezTo>
                  <a:cubicBezTo>
                    <a:pt x="204" y="259"/>
                    <a:pt x="191" y="256"/>
                    <a:pt x="178" y="249"/>
                  </a:cubicBezTo>
                  <a:cubicBezTo>
                    <a:pt x="135" y="223"/>
                    <a:pt x="126" y="170"/>
                    <a:pt x="161" y="105"/>
                  </a:cubicBezTo>
                  <a:cubicBezTo>
                    <a:pt x="186" y="60"/>
                    <a:pt x="220" y="37"/>
                    <a:pt x="255" y="37"/>
                  </a:cubicBezTo>
                  <a:close/>
                  <a:moveTo>
                    <a:pt x="253" y="0"/>
                  </a:moveTo>
                  <a:cubicBezTo>
                    <a:pt x="204" y="0"/>
                    <a:pt x="157" y="32"/>
                    <a:pt x="126" y="88"/>
                  </a:cubicBezTo>
                  <a:cubicBezTo>
                    <a:pt x="82" y="166"/>
                    <a:pt x="95" y="244"/>
                    <a:pt x="161" y="279"/>
                  </a:cubicBezTo>
                  <a:cubicBezTo>
                    <a:pt x="180" y="289"/>
                    <a:pt x="199" y="294"/>
                    <a:pt x="219" y="294"/>
                  </a:cubicBezTo>
                  <a:cubicBezTo>
                    <a:pt x="266" y="294"/>
                    <a:pt x="312" y="265"/>
                    <a:pt x="343" y="210"/>
                  </a:cubicBezTo>
                  <a:cubicBezTo>
                    <a:pt x="386" y="127"/>
                    <a:pt x="373" y="49"/>
                    <a:pt x="308" y="14"/>
                  </a:cubicBezTo>
                  <a:cubicBezTo>
                    <a:pt x="290" y="5"/>
                    <a:pt x="271" y="0"/>
                    <a:pt x="253" y="0"/>
                  </a:cubicBezTo>
                  <a:close/>
                  <a:moveTo>
                    <a:pt x="598" y="179"/>
                  </a:moveTo>
                  <a:lnTo>
                    <a:pt x="0" y="483"/>
                  </a:lnTo>
                  <a:lnTo>
                    <a:pt x="39" y="509"/>
                  </a:lnTo>
                  <a:lnTo>
                    <a:pt x="637" y="201"/>
                  </a:lnTo>
                  <a:lnTo>
                    <a:pt x="598" y="179"/>
                  </a:lnTo>
                  <a:close/>
                  <a:moveTo>
                    <a:pt x="420" y="429"/>
                  </a:moveTo>
                  <a:cubicBezTo>
                    <a:pt x="433" y="429"/>
                    <a:pt x="447" y="432"/>
                    <a:pt x="460" y="439"/>
                  </a:cubicBezTo>
                  <a:cubicBezTo>
                    <a:pt x="503" y="465"/>
                    <a:pt x="512" y="517"/>
                    <a:pt x="477" y="582"/>
                  </a:cubicBezTo>
                  <a:cubicBezTo>
                    <a:pt x="452" y="626"/>
                    <a:pt x="418" y="650"/>
                    <a:pt x="385" y="650"/>
                  </a:cubicBezTo>
                  <a:cubicBezTo>
                    <a:pt x="372" y="650"/>
                    <a:pt x="359" y="646"/>
                    <a:pt x="347" y="639"/>
                  </a:cubicBezTo>
                  <a:cubicBezTo>
                    <a:pt x="304" y="617"/>
                    <a:pt x="295" y="561"/>
                    <a:pt x="330" y="500"/>
                  </a:cubicBezTo>
                  <a:cubicBezTo>
                    <a:pt x="355" y="453"/>
                    <a:pt x="387" y="429"/>
                    <a:pt x="420" y="429"/>
                  </a:cubicBezTo>
                  <a:close/>
                  <a:moveTo>
                    <a:pt x="419" y="394"/>
                  </a:moveTo>
                  <a:cubicBezTo>
                    <a:pt x="372" y="394"/>
                    <a:pt x="326" y="423"/>
                    <a:pt x="295" y="478"/>
                  </a:cubicBezTo>
                  <a:cubicBezTo>
                    <a:pt x="252" y="556"/>
                    <a:pt x="265" y="634"/>
                    <a:pt x="330" y="669"/>
                  </a:cubicBezTo>
                  <a:cubicBezTo>
                    <a:pt x="349" y="681"/>
                    <a:pt x="369" y="686"/>
                    <a:pt x="388" y="686"/>
                  </a:cubicBezTo>
                  <a:cubicBezTo>
                    <a:pt x="435" y="686"/>
                    <a:pt x="481" y="655"/>
                    <a:pt x="512" y="600"/>
                  </a:cubicBezTo>
                  <a:cubicBezTo>
                    <a:pt x="555" y="522"/>
                    <a:pt x="542" y="444"/>
                    <a:pt x="477" y="409"/>
                  </a:cubicBezTo>
                  <a:cubicBezTo>
                    <a:pt x="458" y="399"/>
                    <a:pt x="438" y="394"/>
                    <a:pt x="419" y="39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13;p15">
              <a:extLst>
                <a:ext uri="{FF2B5EF4-FFF2-40B4-BE49-F238E27FC236}">
                  <a16:creationId xmlns:a16="http://schemas.microsoft.com/office/drawing/2014/main" id="{BCFF4B84-32D5-4380-A037-C0237D1ED112}"/>
                </a:ext>
              </a:extLst>
            </p:cNvPr>
            <p:cNvSpPr/>
            <p:nvPr/>
          </p:nvSpPr>
          <p:spPr>
            <a:xfrm>
              <a:off x="3094426" y="2833436"/>
              <a:ext cx="190017" cy="189306"/>
            </a:xfrm>
            <a:custGeom>
              <a:avLst/>
              <a:gdLst/>
              <a:ahLst/>
              <a:cxnLst/>
              <a:rect l="l" t="t" r="r" b="b"/>
              <a:pathLst>
                <a:path w="1072" h="1068" extrusionOk="0">
                  <a:moveTo>
                    <a:pt x="317" y="1"/>
                  </a:moveTo>
                  <a:lnTo>
                    <a:pt x="1" y="313"/>
                  </a:lnTo>
                  <a:lnTo>
                    <a:pt x="755" y="1068"/>
                  </a:lnTo>
                  <a:lnTo>
                    <a:pt x="1072" y="751"/>
                  </a:lnTo>
                  <a:lnTo>
                    <a:pt x="31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14;p15">
              <a:extLst>
                <a:ext uri="{FF2B5EF4-FFF2-40B4-BE49-F238E27FC236}">
                  <a16:creationId xmlns:a16="http://schemas.microsoft.com/office/drawing/2014/main" id="{B45EDF51-9AA9-4C3B-8C45-DCB564E2B7A3}"/>
                </a:ext>
              </a:extLst>
            </p:cNvPr>
            <p:cNvSpPr/>
            <p:nvPr/>
          </p:nvSpPr>
          <p:spPr>
            <a:xfrm>
              <a:off x="2493534" y="2284659"/>
              <a:ext cx="772477" cy="703692"/>
            </a:xfrm>
            <a:custGeom>
              <a:avLst/>
              <a:gdLst/>
              <a:ahLst/>
              <a:cxnLst/>
              <a:rect l="l" t="t" r="r" b="b"/>
              <a:pathLst>
                <a:path w="4358" h="3970" extrusionOk="0">
                  <a:moveTo>
                    <a:pt x="2179" y="248"/>
                  </a:moveTo>
                  <a:cubicBezTo>
                    <a:pt x="2622" y="248"/>
                    <a:pt x="3066" y="417"/>
                    <a:pt x="3404" y="756"/>
                  </a:cubicBezTo>
                  <a:cubicBezTo>
                    <a:pt x="4080" y="1436"/>
                    <a:pt x="4080" y="2533"/>
                    <a:pt x="3404" y="3210"/>
                  </a:cubicBezTo>
                  <a:cubicBezTo>
                    <a:pt x="3066" y="3550"/>
                    <a:pt x="2622" y="3720"/>
                    <a:pt x="2179" y="3720"/>
                  </a:cubicBezTo>
                  <a:cubicBezTo>
                    <a:pt x="1735" y="3720"/>
                    <a:pt x="1290" y="3550"/>
                    <a:pt x="950" y="3210"/>
                  </a:cubicBezTo>
                  <a:cubicBezTo>
                    <a:pt x="274" y="2533"/>
                    <a:pt x="274" y="1436"/>
                    <a:pt x="950" y="756"/>
                  </a:cubicBezTo>
                  <a:cubicBezTo>
                    <a:pt x="1290" y="417"/>
                    <a:pt x="1735" y="248"/>
                    <a:pt x="2179" y="248"/>
                  </a:cubicBezTo>
                  <a:close/>
                  <a:moveTo>
                    <a:pt x="2177" y="0"/>
                  </a:moveTo>
                  <a:cubicBezTo>
                    <a:pt x="1669" y="0"/>
                    <a:pt x="1160" y="194"/>
                    <a:pt x="772" y="582"/>
                  </a:cubicBezTo>
                  <a:cubicBezTo>
                    <a:pt x="0" y="1354"/>
                    <a:pt x="0" y="2611"/>
                    <a:pt x="772" y="3387"/>
                  </a:cubicBezTo>
                  <a:cubicBezTo>
                    <a:pt x="1160" y="3775"/>
                    <a:pt x="1669" y="3969"/>
                    <a:pt x="2177" y="3969"/>
                  </a:cubicBezTo>
                  <a:cubicBezTo>
                    <a:pt x="2685" y="3969"/>
                    <a:pt x="3194" y="3775"/>
                    <a:pt x="3582" y="3387"/>
                  </a:cubicBezTo>
                  <a:cubicBezTo>
                    <a:pt x="4358" y="2611"/>
                    <a:pt x="4358" y="1354"/>
                    <a:pt x="3582" y="582"/>
                  </a:cubicBezTo>
                  <a:cubicBezTo>
                    <a:pt x="3194" y="194"/>
                    <a:pt x="2685" y="0"/>
                    <a:pt x="21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15;p15">
              <a:extLst>
                <a:ext uri="{FF2B5EF4-FFF2-40B4-BE49-F238E27FC236}">
                  <a16:creationId xmlns:a16="http://schemas.microsoft.com/office/drawing/2014/main" id="{47F4B396-6E28-46A7-A1D9-E30B4ED63630}"/>
                </a:ext>
              </a:extLst>
            </p:cNvPr>
            <p:cNvSpPr/>
            <p:nvPr/>
          </p:nvSpPr>
          <p:spPr>
            <a:xfrm>
              <a:off x="2541925" y="2328618"/>
              <a:ext cx="674987" cy="615598"/>
            </a:xfrm>
            <a:custGeom>
              <a:avLst/>
              <a:gdLst/>
              <a:ahLst/>
              <a:cxnLst/>
              <a:rect l="l" t="t" r="r" b="b"/>
              <a:pathLst>
                <a:path w="3808" h="3473" extrusionOk="0">
                  <a:moveTo>
                    <a:pt x="1906" y="0"/>
                  </a:moveTo>
                  <a:cubicBezTo>
                    <a:pt x="1462" y="0"/>
                    <a:pt x="1017" y="169"/>
                    <a:pt x="677" y="508"/>
                  </a:cubicBezTo>
                  <a:cubicBezTo>
                    <a:pt x="1" y="1188"/>
                    <a:pt x="1" y="2285"/>
                    <a:pt x="677" y="2962"/>
                  </a:cubicBezTo>
                  <a:cubicBezTo>
                    <a:pt x="1017" y="3302"/>
                    <a:pt x="1462" y="3472"/>
                    <a:pt x="1906" y="3472"/>
                  </a:cubicBezTo>
                  <a:cubicBezTo>
                    <a:pt x="2349" y="3472"/>
                    <a:pt x="2793" y="3302"/>
                    <a:pt x="3131" y="2962"/>
                  </a:cubicBezTo>
                  <a:cubicBezTo>
                    <a:pt x="3807" y="2285"/>
                    <a:pt x="3807" y="1188"/>
                    <a:pt x="3131" y="508"/>
                  </a:cubicBezTo>
                  <a:cubicBezTo>
                    <a:pt x="2793" y="169"/>
                    <a:pt x="2349" y="0"/>
                    <a:pt x="190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16;p15">
              <a:extLst>
                <a:ext uri="{FF2B5EF4-FFF2-40B4-BE49-F238E27FC236}">
                  <a16:creationId xmlns:a16="http://schemas.microsoft.com/office/drawing/2014/main" id="{C6746AE7-1774-4DE4-976B-6B7197E14E50}"/>
                </a:ext>
              </a:extLst>
            </p:cNvPr>
            <p:cNvSpPr/>
            <p:nvPr/>
          </p:nvSpPr>
          <p:spPr>
            <a:xfrm>
              <a:off x="3185180" y="2930749"/>
              <a:ext cx="472030" cy="445081"/>
            </a:xfrm>
            <a:custGeom>
              <a:avLst/>
              <a:gdLst/>
              <a:ahLst/>
              <a:cxnLst/>
              <a:rect l="l" t="t" r="r" b="b"/>
              <a:pathLst>
                <a:path w="2663" h="2511" extrusionOk="0">
                  <a:moveTo>
                    <a:pt x="706" y="0"/>
                  </a:moveTo>
                  <a:cubicBezTo>
                    <a:pt x="610" y="0"/>
                    <a:pt x="514" y="37"/>
                    <a:pt x="443" y="111"/>
                  </a:cubicBezTo>
                  <a:lnTo>
                    <a:pt x="148" y="401"/>
                  </a:lnTo>
                  <a:cubicBezTo>
                    <a:pt x="1" y="549"/>
                    <a:pt x="1" y="787"/>
                    <a:pt x="148" y="930"/>
                  </a:cubicBezTo>
                  <a:lnTo>
                    <a:pt x="1696" y="2400"/>
                  </a:lnTo>
                  <a:cubicBezTo>
                    <a:pt x="1767" y="2474"/>
                    <a:pt x="1863" y="2511"/>
                    <a:pt x="1959" y="2511"/>
                  </a:cubicBezTo>
                  <a:cubicBezTo>
                    <a:pt x="2055" y="2511"/>
                    <a:pt x="2151" y="2474"/>
                    <a:pt x="2225" y="2400"/>
                  </a:cubicBezTo>
                  <a:lnTo>
                    <a:pt x="2515" y="2105"/>
                  </a:lnTo>
                  <a:cubicBezTo>
                    <a:pt x="2663" y="1962"/>
                    <a:pt x="2663" y="1724"/>
                    <a:pt x="2515" y="1576"/>
                  </a:cubicBezTo>
                  <a:lnTo>
                    <a:pt x="972" y="111"/>
                  </a:lnTo>
                  <a:cubicBezTo>
                    <a:pt x="898" y="37"/>
                    <a:pt x="802" y="0"/>
                    <a:pt x="70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17;p15">
              <a:extLst>
                <a:ext uri="{FF2B5EF4-FFF2-40B4-BE49-F238E27FC236}">
                  <a16:creationId xmlns:a16="http://schemas.microsoft.com/office/drawing/2014/main" id="{4E4E4F36-AEAB-4180-A797-974C2E58A503}"/>
                </a:ext>
              </a:extLst>
            </p:cNvPr>
            <p:cNvSpPr/>
            <p:nvPr/>
          </p:nvSpPr>
          <p:spPr>
            <a:xfrm>
              <a:off x="1777250" y="2849389"/>
              <a:ext cx="1252129" cy="1024874"/>
            </a:xfrm>
            <a:custGeom>
              <a:avLst/>
              <a:gdLst/>
              <a:ahLst/>
              <a:cxnLst/>
              <a:rect l="l" t="t" r="r" b="b"/>
              <a:pathLst>
                <a:path w="7064" h="5782" extrusionOk="0">
                  <a:moveTo>
                    <a:pt x="599" y="1741"/>
                  </a:moveTo>
                  <a:lnTo>
                    <a:pt x="4575" y="1801"/>
                  </a:lnTo>
                  <a:lnTo>
                    <a:pt x="6530" y="5261"/>
                  </a:lnTo>
                  <a:lnTo>
                    <a:pt x="599" y="1741"/>
                  </a:lnTo>
                  <a:close/>
                  <a:moveTo>
                    <a:pt x="5337" y="0"/>
                  </a:moveTo>
                  <a:cubicBezTo>
                    <a:pt x="5278" y="0"/>
                    <a:pt x="5219" y="14"/>
                    <a:pt x="5164" y="41"/>
                  </a:cubicBezTo>
                  <a:cubicBezTo>
                    <a:pt x="5151" y="45"/>
                    <a:pt x="5134" y="54"/>
                    <a:pt x="5117" y="67"/>
                  </a:cubicBezTo>
                  <a:cubicBezTo>
                    <a:pt x="5076" y="89"/>
                    <a:pt x="5012" y="122"/>
                    <a:pt x="4976" y="122"/>
                  </a:cubicBezTo>
                  <a:cubicBezTo>
                    <a:pt x="4970" y="122"/>
                    <a:pt x="4965" y="121"/>
                    <a:pt x="4961" y="119"/>
                  </a:cubicBezTo>
                  <a:cubicBezTo>
                    <a:pt x="4955" y="116"/>
                    <a:pt x="4949" y="115"/>
                    <a:pt x="4942" y="115"/>
                  </a:cubicBezTo>
                  <a:cubicBezTo>
                    <a:pt x="4930" y="115"/>
                    <a:pt x="4919" y="120"/>
                    <a:pt x="4913" y="132"/>
                  </a:cubicBezTo>
                  <a:cubicBezTo>
                    <a:pt x="4904" y="154"/>
                    <a:pt x="4909" y="171"/>
                    <a:pt x="4926" y="180"/>
                  </a:cubicBezTo>
                  <a:cubicBezTo>
                    <a:pt x="4943" y="188"/>
                    <a:pt x="4961" y="192"/>
                    <a:pt x="4979" y="192"/>
                  </a:cubicBezTo>
                  <a:cubicBezTo>
                    <a:pt x="5036" y="192"/>
                    <a:pt x="5099" y="157"/>
                    <a:pt x="5151" y="128"/>
                  </a:cubicBezTo>
                  <a:cubicBezTo>
                    <a:pt x="5169" y="119"/>
                    <a:pt x="5182" y="110"/>
                    <a:pt x="5195" y="102"/>
                  </a:cubicBezTo>
                  <a:cubicBezTo>
                    <a:pt x="5239" y="82"/>
                    <a:pt x="5287" y="73"/>
                    <a:pt x="5335" y="73"/>
                  </a:cubicBezTo>
                  <a:cubicBezTo>
                    <a:pt x="5394" y="73"/>
                    <a:pt x="5454" y="88"/>
                    <a:pt x="5507" y="119"/>
                  </a:cubicBezTo>
                  <a:cubicBezTo>
                    <a:pt x="5663" y="210"/>
                    <a:pt x="5715" y="414"/>
                    <a:pt x="5620" y="570"/>
                  </a:cubicBezTo>
                  <a:cubicBezTo>
                    <a:pt x="5533" y="722"/>
                    <a:pt x="5498" y="730"/>
                    <a:pt x="5147" y="817"/>
                  </a:cubicBezTo>
                  <a:lnTo>
                    <a:pt x="5130" y="821"/>
                  </a:lnTo>
                  <a:cubicBezTo>
                    <a:pt x="5112" y="826"/>
                    <a:pt x="5095" y="834"/>
                    <a:pt x="4913" y="1164"/>
                  </a:cubicBezTo>
                  <a:cubicBezTo>
                    <a:pt x="4780" y="1088"/>
                    <a:pt x="4636" y="1052"/>
                    <a:pt x="4494" y="1052"/>
                  </a:cubicBezTo>
                  <a:cubicBezTo>
                    <a:pt x="4419" y="1052"/>
                    <a:pt x="4344" y="1062"/>
                    <a:pt x="4271" y="1082"/>
                  </a:cubicBezTo>
                  <a:cubicBezTo>
                    <a:pt x="4067" y="1137"/>
                    <a:pt x="3333" y="1455"/>
                    <a:pt x="3080" y="1455"/>
                  </a:cubicBezTo>
                  <a:cubicBezTo>
                    <a:pt x="3075" y="1455"/>
                    <a:pt x="3071" y="1455"/>
                    <a:pt x="3066" y="1454"/>
                  </a:cubicBezTo>
                  <a:cubicBezTo>
                    <a:pt x="2654" y="1437"/>
                    <a:pt x="2225" y="1420"/>
                    <a:pt x="1843" y="1398"/>
                  </a:cubicBezTo>
                  <a:cubicBezTo>
                    <a:pt x="1163" y="1359"/>
                    <a:pt x="703" y="1285"/>
                    <a:pt x="677" y="1281"/>
                  </a:cubicBezTo>
                  <a:cubicBezTo>
                    <a:pt x="651" y="1278"/>
                    <a:pt x="624" y="1276"/>
                    <a:pt x="598" y="1276"/>
                  </a:cubicBezTo>
                  <a:cubicBezTo>
                    <a:pt x="386" y="1276"/>
                    <a:pt x="181" y="1383"/>
                    <a:pt x="66" y="1576"/>
                  </a:cubicBezTo>
                  <a:cubicBezTo>
                    <a:pt x="35" y="1628"/>
                    <a:pt x="14" y="1680"/>
                    <a:pt x="1" y="1732"/>
                  </a:cubicBezTo>
                  <a:lnTo>
                    <a:pt x="317" y="1736"/>
                  </a:lnTo>
                  <a:lnTo>
                    <a:pt x="6673" y="5508"/>
                  </a:lnTo>
                  <a:lnTo>
                    <a:pt x="6825" y="5781"/>
                  </a:lnTo>
                  <a:cubicBezTo>
                    <a:pt x="6868" y="5742"/>
                    <a:pt x="6903" y="5699"/>
                    <a:pt x="6933" y="5647"/>
                  </a:cubicBezTo>
                  <a:cubicBezTo>
                    <a:pt x="7063" y="5430"/>
                    <a:pt x="7042" y="5166"/>
                    <a:pt x="6899" y="4971"/>
                  </a:cubicBezTo>
                  <a:cubicBezTo>
                    <a:pt x="6881" y="4949"/>
                    <a:pt x="6600" y="4580"/>
                    <a:pt x="6235" y="4004"/>
                  </a:cubicBezTo>
                  <a:cubicBezTo>
                    <a:pt x="6036" y="3679"/>
                    <a:pt x="5815" y="3314"/>
                    <a:pt x="5598" y="2959"/>
                  </a:cubicBezTo>
                  <a:cubicBezTo>
                    <a:pt x="5477" y="2755"/>
                    <a:pt x="5399" y="1931"/>
                    <a:pt x="5351" y="1723"/>
                  </a:cubicBezTo>
                  <a:cubicBezTo>
                    <a:pt x="5303" y="1511"/>
                    <a:pt x="5173" y="1320"/>
                    <a:pt x="4974" y="1199"/>
                  </a:cubicBezTo>
                  <a:cubicBezTo>
                    <a:pt x="5052" y="1064"/>
                    <a:pt x="5130" y="921"/>
                    <a:pt x="5156" y="891"/>
                  </a:cubicBezTo>
                  <a:lnTo>
                    <a:pt x="5164" y="886"/>
                  </a:lnTo>
                  <a:cubicBezTo>
                    <a:pt x="5524" y="795"/>
                    <a:pt x="5576" y="782"/>
                    <a:pt x="5685" y="605"/>
                  </a:cubicBezTo>
                  <a:cubicBezTo>
                    <a:pt x="5797" y="418"/>
                    <a:pt x="5732" y="171"/>
                    <a:pt x="5542" y="58"/>
                  </a:cubicBezTo>
                  <a:cubicBezTo>
                    <a:pt x="5480" y="20"/>
                    <a:pt x="5408" y="0"/>
                    <a:pt x="5337" y="0"/>
                  </a:cubicBezTo>
                  <a:close/>
                </a:path>
              </a:pathLst>
            </a:custGeom>
            <a:solidFill>
              <a:srgbClr val="FF3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118;p15">
              <a:extLst>
                <a:ext uri="{FF2B5EF4-FFF2-40B4-BE49-F238E27FC236}">
                  <a16:creationId xmlns:a16="http://schemas.microsoft.com/office/drawing/2014/main" id="{90A16063-AD03-42AD-8FA6-596C7C242174}"/>
                </a:ext>
              </a:extLst>
            </p:cNvPr>
            <p:cNvSpPr/>
            <p:nvPr/>
          </p:nvSpPr>
          <p:spPr>
            <a:xfrm>
              <a:off x="827345" y="3706588"/>
              <a:ext cx="1379753" cy="767149"/>
            </a:xfrm>
            <a:custGeom>
              <a:avLst/>
              <a:gdLst/>
              <a:ahLst/>
              <a:cxnLst/>
              <a:rect l="l" t="t" r="r" b="b"/>
              <a:pathLst>
                <a:path w="7784" h="4328" extrusionOk="0">
                  <a:moveTo>
                    <a:pt x="707" y="486"/>
                  </a:moveTo>
                  <a:cubicBezTo>
                    <a:pt x="829" y="486"/>
                    <a:pt x="924" y="594"/>
                    <a:pt x="924" y="729"/>
                  </a:cubicBezTo>
                  <a:lnTo>
                    <a:pt x="924" y="3460"/>
                  </a:lnTo>
                  <a:cubicBezTo>
                    <a:pt x="924" y="3595"/>
                    <a:pt x="829" y="3703"/>
                    <a:pt x="707" y="3703"/>
                  </a:cubicBezTo>
                  <a:cubicBezTo>
                    <a:pt x="590" y="3703"/>
                    <a:pt x="491" y="3595"/>
                    <a:pt x="491" y="3460"/>
                  </a:cubicBezTo>
                  <a:lnTo>
                    <a:pt x="491" y="729"/>
                  </a:lnTo>
                  <a:cubicBezTo>
                    <a:pt x="491" y="594"/>
                    <a:pt x="590" y="486"/>
                    <a:pt x="707" y="486"/>
                  </a:cubicBezTo>
                  <a:close/>
                  <a:moveTo>
                    <a:pt x="1995" y="486"/>
                  </a:moveTo>
                  <a:cubicBezTo>
                    <a:pt x="2116" y="486"/>
                    <a:pt x="2212" y="594"/>
                    <a:pt x="2212" y="729"/>
                  </a:cubicBezTo>
                  <a:lnTo>
                    <a:pt x="2212" y="3460"/>
                  </a:lnTo>
                  <a:cubicBezTo>
                    <a:pt x="2212" y="3595"/>
                    <a:pt x="2116" y="3703"/>
                    <a:pt x="1995" y="3703"/>
                  </a:cubicBezTo>
                  <a:cubicBezTo>
                    <a:pt x="1874" y="3703"/>
                    <a:pt x="1778" y="3595"/>
                    <a:pt x="1778" y="3460"/>
                  </a:cubicBezTo>
                  <a:lnTo>
                    <a:pt x="1778" y="729"/>
                  </a:lnTo>
                  <a:cubicBezTo>
                    <a:pt x="1778" y="594"/>
                    <a:pt x="1874" y="486"/>
                    <a:pt x="1995" y="486"/>
                  </a:cubicBezTo>
                  <a:close/>
                  <a:moveTo>
                    <a:pt x="3283" y="486"/>
                  </a:moveTo>
                  <a:cubicBezTo>
                    <a:pt x="3400" y="486"/>
                    <a:pt x="3500" y="594"/>
                    <a:pt x="3500" y="729"/>
                  </a:cubicBezTo>
                  <a:lnTo>
                    <a:pt x="3500" y="3460"/>
                  </a:lnTo>
                  <a:cubicBezTo>
                    <a:pt x="3500" y="3595"/>
                    <a:pt x="3400" y="3703"/>
                    <a:pt x="3283" y="3703"/>
                  </a:cubicBezTo>
                  <a:cubicBezTo>
                    <a:pt x="3161" y="3703"/>
                    <a:pt x="3066" y="3595"/>
                    <a:pt x="3066" y="3460"/>
                  </a:cubicBezTo>
                  <a:lnTo>
                    <a:pt x="3066" y="729"/>
                  </a:lnTo>
                  <a:cubicBezTo>
                    <a:pt x="3066" y="594"/>
                    <a:pt x="3161" y="486"/>
                    <a:pt x="3283" y="486"/>
                  </a:cubicBezTo>
                  <a:close/>
                  <a:moveTo>
                    <a:pt x="4566" y="486"/>
                  </a:moveTo>
                  <a:cubicBezTo>
                    <a:pt x="4688" y="486"/>
                    <a:pt x="4783" y="594"/>
                    <a:pt x="4783" y="729"/>
                  </a:cubicBezTo>
                  <a:lnTo>
                    <a:pt x="4783" y="3460"/>
                  </a:lnTo>
                  <a:cubicBezTo>
                    <a:pt x="4783" y="3595"/>
                    <a:pt x="4688" y="3703"/>
                    <a:pt x="4566" y="3703"/>
                  </a:cubicBezTo>
                  <a:cubicBezTo>
                    <a:pt x="4449" y="3703"/>
                    <a:pt x="4349" y="3595"/>
                    <a:pt x="4349" y="3460"/>
                  </a:cubicBezTo>
                  <a:lnTo>
                    <a:pt x="4349" y="729"/>
                  </a:lnTo>
                  <a:cubicBezTo>
                    <a:pt x="4349" y="594"/>
                    <a:pt x="4449" y="486"/>
                    <a:pt x="4566" y="486"/>
                  </a:cubicBezTo>
                  <a:close/>
                  <a:moveTo>
                    <a:pt x="5854" y="486"/>
                  </a:moveTo>
                  <a:cubicBezTo>
                    <a:pt x="5975" y="486"/>
                    <a:pt x="6071" y="594"/>
                    <a:pt x="6071" y="729"/>
                  </a:cubicBezTo>
                  <a:lnTo>
                    <a:pt x="6071" y="3460"/>
                  </a:lnTo>
                  <a:cubicBezTo>
                    <a:pt x="6071" y="3595"/>
                    <a:pt x="5975" y="3703"/>
                    <a:pt x="5854" y="3703"/>
                  </a:cubicBezTo>
                  <a:cubicBezTo>
                    <a:pt x="5732" y="3703"/>
                    <a:pt x="5637" y="3595"/>
                    <a:pt x="5637" y="3460"/>
                  </a:cubicBezTo>
                  <a:lnTo>
                    <a:pt x="5637" y="729"/>
                  </a:lnTo>
                  <a:cubicBezTo>
                    <a:pt x="5637" y="594"/>
                    <a:pt x="5732" y="486"/>
                    <a:pt x="5854" y="486"/>
                  </a:cubicBezTo>
                  <a:close/>
                  <a:moveTo>
                    <a:pt x="7050" y="486"/>
                  </a:moveTo>
                  <a:cubicBezTo>
                    <a:pt x="7168" y="486"/>
                    <a:pt x="7267" y="594"/>
                    <a:pt x="7267" y="729"/>
                  </a:cubicBezTo>
                  <a:lnTo>
                    <a:pt x="7267" y="3460"/>
                  </a:lnTo>
                  <a:cubicBezTo>
                    <a:pt x="7267" y="3595"/>
                    <a:pt x="7168" y="3703"/>
                    <a:pt x="7050" y="3703"/>
                  </a:cubicBezTo>
                  <a:cubicBezTo>
                    <a:pt x="6929" y="3703"/>
                    <a:pt x="6834" y="3595"/>
                    <a:pt x="6834" y="3460"/>
                  </a:cubicBezTo>
                  <a:lnTo>
                    <a:pt x="6834" y="729"/>
                  </a:lnTo>
                  <a:cubicBezTo>
                    <a:pt x="6834" y="594"/>
                    <a:pt x="6929" y="486"/>
                    <a:pt x="7050" y="486"/>
                  </a:cubicBezTo>
                  <a:close/>
                  <a:moveTo>
                    <a:pt x="1" y="0"/>
                  </a:moveTo>
                  <a:lnTo>
                    <a:pt x="1" y="3495"/>
                  </a:lnTo>
                  <a:cubicBezTo>
                    <a:pt x="1" y="3954"/>
                    <a:pt x="373" y="4327"/>
                    <a:pt x="833" y="4327"/>
                  </a:cubicBezTo>
                  <a:lnTo>
                    <a:pt x="6955" y="4327"/>
                  </a:lnTo>
                  <a:cubicBezTo>
                    <a:pt x="7415" y="4327"/>
                    <a:pt x="7783" y="3954"/>
                    <a:pt x="7783" y="3495"/>
                  </a:cubicBezTo>
                  <a:lnTo>
                    <a:pt x="778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119;p15">
              <a:extLst>
                <a:ext uri="{FF2B5EF4-FFF2-40B4-BE49-F238E27FC236}">
                  <a16:creationId xmlns:a16="http://schemas.microsoft.com/office/drawing/2014/main" id="{632CB224-FD81-459E-9729-8CE8651D5B81}"/>
                </a:ext>
              </a:extLst>
            </p:cNvPr>
            <p:cNvSpPr/>
            <p:nvPr/>
          </p:nvSpPr>
          <p:spPr>
            <a:xfrm>
              <a:off x="775942" y="3479881"/>
              <a:ext cx="1483447" cy="226883"/>
            </a:xfrm>
            <a:custGeom>
              <a:avLst/>
              <a:gdLst/>
              <a:ahLst/>
              <a:cxnLst/>
              <a:rect l="l" t="t" r="r" b="b"/>
              <a:pathLst>
                <a:path w="8369" h="1280" extrusionOk="0">
                  <a:moveTo>
                    <a:pt x="0" y="0"/>
                  </a:moveTo>
                  <a:lnTo>
                    <a:pt x="0" y="1279"/>
                  </a:lnTo>
                  <a:lnTo>
                    <a:pt x="8368" y="1279"/>
                  </a:lnTo>
                  <a:lnTo>
                    <a:pt x="8368" y="0"/>
                  </a:lnTo>
                  <a:close/>
                </a:path>
              </a:pathLst>
            </a:custGeom>
            <a:solidFill>
              <a:srgbClr val="FFE0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120;p15">
              <a:extLst>
                <a:ext uri="{FF2B5EF4-FFF2-40B4-BE49-F238E27FC236}">
                  <a16:creationId xmlns:a16="http://schemas.microsoft.com/office/drawing/2014/main" id="{512857B9-3312-47B9-9552-DA9AD2BFEC4F}"/>
                </a:ext>
              </a:extLst>
            </p:cNvPr>
            <p:cNvSpPr/>
            <p:nvPr/>
          </p:nvSpPr>
          <p:spPr>
            <a:xfrm>
              <a:off x="827345" y="3706588"/>
              <a:ext cx="1379753" cy="49276"/>
            </a:xfrm>
            <a:custGeom>
              <a:avLst/>
              <a:gdLst/>
              <a:ahLst/>
              <a:cxnLst/>
              <a:rect l="l" t="t" r="r" b="b"/>
              <a:pathLst>
                <a:path w="7784" h="278" extrusionOk="0">
                  <a:moveTo>
                    <a:pt x="1" y="0"/>
                  </a:moveTo>
                  <a:lnTo>
                    <a:pt x="1" y="278"/>
                  </a:lnTo>
                  <a:lnTo>
                    <a:pt x="7783" y="278"/>
                  </a:lnTo>
                  <a:lnTo>
                    <a:pt x="7783" y="0"/>
                  </a:lnTo>
                  <a:close/>
                </a:path>
              </a:pathLst>
            </a:custGeom>
            <a:solidFill>
              <a:srgbClr val="111A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121;p15">
              <a:extLst>
                <a:ext uri="{FF2B5EF4-FFF2-40B4-BE49-F238E27FC236}">
                  <a16:creationId xmlns:a16="http://schemas.microsoft.com/office/drawing/2014/main" id="{D222AD10-B3EF-4579-ACFB-9FA99A83C38A}"/>
                </a:ext>
              </a:extLst>
            </p:cNvPr>
            <p:cNvSpPr/>
            <p:nvPr/>
          </p:nvSpPr>
          <p:spPr>
            <a:xfrm>
              <a:off x="964895" y="3090986"/>
              <a:ext cx="508899" cy="498080"/>
            </a:xfrm>
            <a:custGeom>
              <a:avLst/>
              <a:gdLst/>
              <a:ahLst/>
              <a:cxnLst/>
              <a:rect l="l" t="t" r="r" b="b"/>
              <a:pathLst>
                <a:path w="2871" h="2810" extrusionOk="0">
                  <a:moveTo>
                    <a:pt x="2531" y="0"/>
                  </a:moveTo>
                  <a:cubicBezTo>
                    <a:pt x="2453" y="0"/>
                    <a:pt x="2375" y="31"/>
                    <a:pt x="2316" y="91"/>
                  </a:cubicBezTo>
                  <a:lnTo>
                    <a:pt x="122" y="2285"/>
                  </a:lnTo>
                  <a:cubicBezTo>
                    <a:pt x="1" y="2402"/>
                    <a:pt x="1" y="2597"/>
                    <a:pt x="122" y="2719"/>
                  </a:cubicBezTo>
                  <a:cubicBezTo>
                    <a:pt x="183" y="2780"/>
                    <a:pt x="262" y="2810"/>
                    <a:pt x="341" y="2810"/>
                  </a:cubicBezTo>
                  <a:cubicBezTo>
                    <a:pt x="419" y="2810"/>
                    <a:pt x="497" y="2780"/>
                    <a:pt x="556" y="2719"/>
                  </a:cubicBezTo>
                  <a:lnTo>
                    <a:pt x="2750" y="525"/>
                  </a:lnTo>
                  <a:cubicBezTo>
                    <a:pt x="2871" y="408"/>
                    <a:pt x="2871" y="213"/>
                    <a:pt x="2750" y="91"/>
                  </a:cubicBezTo>
                  <a:cubicBezTo>
                    <a:pt x="2689" y="31"/>
                    <a:pt x="2610" y="0"/>
                    <a:pt x="253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122;p15">
              <a:extLst>
                <a:ext uri="{FF2B5EF4-FFF2-40B4-BE49-F238E27FC236}">
                  <a16:creationId xmlns:a16="http://schemas.microsoft.com/office/drawing/2014/main" id="{CE96848F-AABF-4B8F-8F10-CDB4F66E1B5B}"/>
                </a:ext>
              </a:extLst>
            </p:cNvPr>
            <p:cNvSpPr/>
            <p:nvPr/>
          </p:nvSpPr>
          <p:spPr>
            <a:xfrm>
              <a:off x="1561355" y="3090986"/>
              <a:ext cx="508190" cy="498080"/>
            </a:xfrm>
            <a:custGeom>
              <a:avLst/>
              <a:gdLst/>
              <a:ahLst/>
              <a:cxnLst/>
              <a:rect l="l" t="t" r="r" b="b"/>
              <a:pathLst>
                <a:path w="2867" h="2810" extrusionOk="0">
                  <a:moveTo>
                    <a:pt x="340" y="0"/>
                  </a:moveTo>
                  <a:cubicBezTo>
                    <a:pt x="261" y="0"/>
                    <a:pt x="182" y="31"/>
                    <a:pt x="122" y="91"/>
                  </a:cubicBezTo>
                  <a:cubicBezTo>
                    <a:pt x="0" y="213"/>
                    <a:pt x="0" y="408"/>
                    <a:pt x="122" y="525"/>
                  </a:cubicBezTo>
                  <a:lnTo>
                    <a:pt x="2311" y="2719"/>
                  </a:lnTo>
                  <a:cubicBezTo>
                    <a:pt x="2372" y="2780"/>
                    <a:pt x="2451" y="2810"/>
                    <a:pt x="2530" y="2810"/>
                  </a:cubicBezTo>
                  <a:cubicBezTo>
                    <a:pt x="2609" y="2810"/>
                    <a:pt x="2688" y="2780"/>
                    <a:pt x="2749" y="2719"/>
                  </a:cubicBezTo>
                  <a:cubicBezTo>
                    <a:pt x="2866" y="2597"/>
                    <a:pt x="2866" y="2402"/>
                    <a:pt x="2749" y="2285"/>
                  </a:cubicBezTo>
                  <a:lnTo>
                    <a:pt x="555" y="91"/>
                  </a:lnTo>
                  <a:cubicBezTo>
                    <a:pt x="497" y="31"/>
                    <a:pt x="419" y="0"/>
                    <a:pt x="34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123;p15">
              <a:extLst>
                <a:ext uri="{FF2B5EF4-FFF2-40B4-BE49-F238E27FC236}">
                  <a16:creationId xmlns:a16="http://schemas.microsoft.com/office/drawing/2014/main" id="{0FF5F439-2823-4504-9278-55A909454BFA}"/>
                </a:ext>
              </a:extLst>
            </p:cNvPr>
            <p:cNvSpPr/>
            <p:nvPr/>
          </p:nvSpPr>
          <p:spPr>
            <a:xfrm>
              <a:off x="2044727" y="3556631"/>
              <a:ext cx="1138332" cy="1033914"/>
            </a:xfrm>
            <a:custGeom>
              <a:avLst/>
              <a:gdLst/>
              <a:ahLst/>
              <a:cxnLst/>
              <a:rect l="l" t="t" r="r" b="b"/>
              <a:pathLst>
                <a:path w="6422" h="5833" extrusionOk="0">
                  <a:moveTo>
                    <a:pt x="516" y="1"/>
                  </a:moveTo>
                  <a:lnTo>
                    <a:pt x="0" y="5832"/>
                  </a:lnTo>
                  <a:lnTo>
                    <a:pt x="6422" y="5832"/>
                  </a:lnTo>
                  <a:lnTo>
                    <a:pt x="594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124;p15">
              <a:extLst>
                <a:ext uri="{FF2B5EF4-FFF2-40B4-BE49-F238E27FC236}">
                  <a16:creationId xmlns:a16="http://schemas.microsoft.com/office/drawing/2014/main" id="{B112A640-018B-4578-A279-3563A5F8E51D}"/>
                </a:ext>
              </a:extLst>
            </p:cNvPr>
            <p:cNvSpPr/>
            <p:nvPr/>
          </p:nvSpPr>
          <p:spPr>
            <a:xfrm>
              <a:off x="2349781" y="3648094"/>
              <a:ext cx="71611" cy="71610"/>
            </a:xfrm>
            <a:custGeom>
              <a:avLst/>
              <a:gdLst/>
              <a:ahLst/>
              <a:cxnLst/>
              <a:rect l="l" t="t" r="r" b="b"/>
              <a:pathLst>
                <a:path w="404" h="404" extrusionOk="0">
                  <a:moveTo>
                    <a:pt x="200" y="1"/>
                  </a:moveTo>
                  <a:cubicBezTo>
                    <a:pt x="92" y="1"/>
                    <a:pt x="1" y="92"/>
                    <a:pt x="1" y="200"/>
                  </a:cubicBezTo>
                  <a:cubicBezTo>
                    <a:pt x="1" y="313"/>
                    <a:pt x="92" y="404"/>
                    <a:pt x="200" y="404"/>
                  </a:cubicBezTo>
                  <a:cubicBezTo>
                    <a:pt x="313" y="404"/>
                    <a:pt x="404" y="313"/>
                    <a:pt x="404" y="200"/>
                  </a:cubicBezTo>
                  <a:cubicBezTo>
                    <a:pt x="404" y="92"/>
                    <a:pt x="313" y="1"/>
                    <a:pt x="200" y="1"/>
                  </a:cubicBezTo>
                  <a:close/>
                </a:path>
              </a:pathLst>
            </a:custGeom>
            <a:solidFill>
              <a:srgbClr val="DA62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125;p15">
              <a:extLst>
                <a:ext uri="{FF2B5EF4-FFF2-40B4-BE49-F238E27FC236}">
                  <a16:creationId xmlns:a16="http://schemas.microsoft.com/office/drawing/2014/main" id="{8DDA9273-2B0E-40D9-AAC2-E458BF7A0592}"/>
                </a:ext>
              </a:extLst>
            </p:cNvPr>
            <p:cNvSpPr/>
            <p:nvPr/>
          </p:nvSpPr>
          <p:spPr>
            <a:xfrm>
              <a:off x="2837762" y="3648094"/>
              <a:ext cx="71788" cy="71610"/>
            </a:xfrm>
            <a:custGeom>
              <a:avLst/>
              <a:gdLst/>
              <a:ahLst/>
              <a:cxnLst/>
              <a:rect l="l" t="t" r="r" b="b"/>
              <a:pathLst>
                <a:path w="405" h="404" extrusionOk="0">
                  <a:moveTo>
                    <a:pt x="205" y="1"/>
                  </a:moveTo>
                  <a:cubicBezTo>
                    <a:pt x="92" y="1"/>
                    <a:pt x="1" y="92"/>
                    <a:pt x="1" y="200"/>
                  </a:cubicBezTo>
                  <a:cubicBezTo>
                    <a:pt x="1" y="313"/>
                    <a:pt x="92" y="404"/>
                    <a:pt x="205" y="404"/>
                  </a:cubicBezTo>
                  <a:cubicBezTo>
                    <a:pt x="317" y="404"/>
                    <a:pt x="404" y="313"/>
                    <a:pt x="404" y="200"/>
                  </a:cubicBezTo>
                  <a:cubicBezTo>
                    <a:pt x="404" y="92"/>
                    <a:pt x="317" y="1"/>
                    <a:pt x="205" y="1"/>
                  </a:cubicBezTo>
                  <a:close/>
                </a:path>
              </a:pathLst>
            </a:custGeom>
            <a:solidFill>
              <a:srgbClr val="DA62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126;p15">
              <a:extLst>
                <a:ext uri="{FF2B5EF4-FFF2-40B4-BE49-F238E27FC236}">
                  <a16:creationId xmlns:a16="http://schemas.microsoft.com/office/drawing/2014/main" id="{B906B4EA-B07F-442A-992B-B8CAD2EFB30F}"/>
                </a:ext>
              </a:extLst>
            </p:cNvPr>
            <p:cNvSpPr/>
            <p:nvPr/>
          </p:nvSpPr>
          <p:spPr>
            <a:xfrm>
              <a:off x="2365202" y="3664224"/>
              <a:ext cx="527334" cy="392969"/>
            </a:xfrm>
            <a:custGeom>
              <a:avLst/>
              <a:gdLst/>
              <a:ahLst/>
              <a:cxnLst/>
              <a:rect l="l" t="t" r="r" b="b"/>
              <a:pathLst>
                <a:path w="2975" h="2217" extrusionOk="0">
                  <a:moveTo>
                    <a:pt x="109" y="1"/>
                  </a:moveTo>
                  <a:cubicBezTo>
                    <a:pt x="48" y="1"/>
                    <a:pt x="0" y="49"/>
                    <a:pt x="0" y="109"/>
                  </a:cubicBezTo>
                  <a:lnTo>
                    <a:pt x="0" y="842"/>
                  </a:lnTo>
                  <a:cubicBezTo>
                    <a:pt x="0" y="1601"/>
                    <a:pt x="560" y="2216"/>
                    <a:pt x="1245" y="2216"/>
                  </a:cubicBezTo>
                  <a:lnTo>
                    <a:pt x="1726" y="2216"/>
                  </a:lnTo>
                  <a:cubicBezTo>
                    <a:pt x="2415" y="2216"/>
                    <a:pt x="2975" y="1601"/>
                    <a:pt x="2975" y="842"/>
                  </a:cubicBezTo>
                  <a:lnTo>
                    <a:pt x="2975" y="109"/>
                  </a:lnTo>
                  <a:cubicBezTo>
                    <a:pt x="2975" y="49"/>
                    <a:pt x="2923" y="1"/>
                    <a:pt x="2862" y="1"/>
                  </a:cubicBezTo>
                  <a:cubicBezTo>
                    <a:pt x="2801" y="1"/>
                    <a:pt x="2754" y="49"/>
                    <a:pt x="2754" y="109"/>
                  </a:cubicBezTo>
                  <a:lnTo>
                    <a:pt x="2754" y="842"/>
                  </a:lnTo>
                  <a:cubicBezTo>
                    <a:pt x="2754" y="1479"/>
                    <a:pt x="2294" y="2000"/>
                    <a:pt x="1726" y="2000"/>
                  </a:cubicBezTo>
                  <a:lnTo>
                    <a:pt x="1245" y="2000"/>
                  </a:lnTo>
                  <a:cubicBezTo>
                    <a:pt x="677" y="2000"/>
                    <a:pt x="217" y="1479"/>
                    <a:pt x="217" y="842"/>
                  </a:cubicBezTo>
                  <a:lnTo>
                    <a:pt x="217" y="109"/>
                  </a:lnTo>
                  <a:cubicBezTo>
                    <a:pt x="217" y="49"/>
                    <a:pt x="169" y="1"/>
                    <a:pt x="109" y="1"/>
                  </a:cubicBezTo>
                  <a:close/>
                </a:path>
              </a:pathLst>
            </a:custGeom>
            <a:solidFill>
              <a:srgbClr val="9E2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127;p15">
              <a:extLst>
                <a:ext uri="{FF2B5EF4-FFF2-40B4-BE49-F238E27FC236}">
                  <a16:creationId xmlns:a16="http://schemas.microsoft.com/office/drawing/2014/main" id="{42D3CC31-78A2-4382-9067-23F9E5B5A029}"/>
                </a:ext>
              </a:extLst>
            </p:cNvPr>
            <p:cNvSpPr/>
            <p:nvPr/>
          </p:nvSpPr>
          <p:spPr>
            <a:xfrm>
              <a:off x="2365911" y="3665111"/>
              <a:ext cx="525029" cy="354328"/>
            </a:xfrm>
            <a:custGeom>
              <a:avLst/>
              <a:gdLst/>
              <a:ahLst/>
              <a:cxnLst/>
              <a:rect l="l" t="t" r="r" b="b"/>
              <a:pathLst>
                <a:path w="2962" h="1999" extrusionOk="0">
                  <a:moveTo>
                    <a:pt x="105" y="0"/>
                  </a:moveTo>
                  <a:cubicBezTo>
                    <a:pt x="48" y="0"/>
                    <a:pt x="1" y="48"/>
                    <a:pt x="1" y="104"/>
                  </a:cubicBezTo>
                  <a:lnTo>
                    <a:pt x="1" y="759"/>
                  </a:lnTo>
                  <a:cubicBezTo>
                    <a:pt x="1" y="1444"/>
                    <a:pt x="556" y="1999"/>
                    <a:pt x="1241" y="1999"/>
                  </a:cubicBezTo>
                  <a:lnTo>
                    <a:pt x="1722" y="1999"/>
                  </a:lnTo>
                  <a:cubicBezTo>
                    <a:pt x="2407" y="1999"/>
                    <a:pt x="2962" y="1444"/>
                    <a:pt x="2962" y="759"/>
                  </a:cubicBezTo>
                  <a:lnTo>
                    <a:pt x="2962" y="104"/>
                  </a:lnTo>
                  <a:cubicBezTo>
                    <a:pt x="2962" y="48"/>
                    <a:pt x="2919" y="0"/>
                    <a:pt x="2858" y="0"/>
                  </a:cubicBezTo>
                  <a:cubicBezTo>
                    <a:pt x="2802" y="0"/>
                    <a:pt x="2754" y="48"/>
                    <a:pt x="2754" y="104"/>
                  </a:cubicBezTo>
                  <a:lnTo>
                    <a:pt x="2754" y="759"/>
                  </a:lnTo>
                  <a:cubicBezTo>
                    <a:pt x="2754" y="1331"/>
                    <a:pt x="2294" y="1795"/>
                    <a:pt x="1722" y="1795"/>
                  </a:cubicBezTo>
                  <a:lnTo>
                    <a:pt x="1241" y="1795"/>
                  </a:lnTo>
                  <a:cubicBezTo>
                    <a:pt x="673" y="1795"/>
                    <a:pt x="209" y="1331"/>
                    <a:pt x="209" y="759"/>
                  </a:cubicBezTo>
                  <a:lnTo>
                    <a:pt x="209" y="104"/>
                  </a:lnTo>
                  <a:cubicBezTo>
                    <a:pt x="209" y="48"/>
                    <a:pt x="161" y="0"/>
                    <a:pt x="10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128;p15">
              <a:extLst>
                <a:ext uri="{FF2B5EF4-FFF2-40B4-BE49-F238E27FC236}">
                  <a16:creationId xmlns:a16="http://schemas.microsoft.com/office/drawing/2014/main" id="{EE4FAE79-7CB2-4FF4-9052-DA30C77FE802}"/>
                </a:ext>
              </a:extLst>
            </p:cNvPr>
            <p:cNvSpPr/>
            <p:nvPr/>
          </p:nvSpPr>
          <p:spPr>
            <a:xfrm>
              <a:off x="2840953" y="4158230"/>
              <a:ext cx="571825" cy="381802"/>
            </a:xfrm>
            <a:custGeom>
              <a:avLst/>
              <a:gdLst/>
              <a:ahLst/>
              <a:cxnLst/>
              <a:rect l="l" t="t" r="r" b="b"/>
              <a:pathLst>
                <a:path w="3226" h="2154" extrusionOk="0">
                  <a:moveTo>
                    <a:pt x="2890" y="0"/>
                  </a:moveTo>
                  <a:cubicBezTo>
                    <a:pt x="2885" y="0"/>
                    <a:pt x="2880" y="1"/>
                    <a:pt x="2875" y="2"/>
                  </a:cubicBezTo>
                  <a:lnTo>
                    <a:pt x="91" y="422"/>
                  </a:lnTo>
                  <a:cubicBezTo>
                    <a:pt x="35" y="431"/>
                    <a:pt x="0" y="479"/>
                    <a:pt x="9" y="531"/>
                  </a:cubicBezTo>
                  <a:lnTo>
                    <a:pt x="239" y="2070"/>
                  </a:lnTo>
                  <a:cubicBezTo>
                    <a:pt x="246" y="2120"/>
                    <a:pt x="289" y="2154"/>
                    <a:pt x="335" y="2154"/>
                  </a:cubicBezTo>
                  <a:cubicBezTo>
                    <a:pt x="341" y="2154"/>
                    <a:pt x="346" y="2153"/>
                    <a:pt x="351" y="2152"/>
                  </a:cubicBezTo>
                  <a:lnTo>
                    <a:pt x="3135" y="1732"/>
                  </a:lnTo>
                  <a:cubicBezTo>
                    <a:pt x="3191" y="1723"/>
                    <a:pt x="3226" y="1675"/>
                    <a:pt x="3217" y="1623"/>
                  </a:cubicBezTo>
                  <a:lnTo>
                    <a:pt x="2988" y="84"/>
                  </a:lnTo>
                  <a:cubicBezTo>
                    <a:pt x="2980" y="37"/>
                    <a:pt x="2940" y="0"/>
                    <a:pt x="28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129;p15">
              <a:extLst>
                <a:ext uri="{FF2B5EF4-FFF2-40B4-BE49-F238E27FC236}">
                  <a16:creationId xmlns:a16="http://schemas.microsoft.com/office/drawing/2014/main" id="{BF20B932-1242-4A93-A09A-1949C3526314}"/>
                </a:ext>
              </a:extLst>
            </p:cNvPr>
            <p:cNvSpPr/>
            <p:nvPr/>
          </p:nvSpPr>
          <p:spPr>
            <a:xfrm>
              <a:off x="2846270" y="4197581"/>
              <a:ext cx="537437" cy="144638"/>
            </a:xfrm>
            <a:custGeom>
              <a:avLst/>
              <a:gdLst/>
              <a:ahLst/>
              <a:cxnLst/>
              <a:rect l="l" t="t" r="r" b="b"/>
              <a:pathLst>
                <a:path w="3032" h="816" extrusionOk="0">
                  <a:moveTo>
                    <a:pt x="2979" y="1"/>
                  </a:moveTo>
                  <a:lnTo>
                    <a:pt x="1" y="447"/>
                  </a:lnTo>
                  <a:lnTo>
                    <a:pt x="53" y="816"/>
                  </a:lnTo>
                  <a:lnTo>
                    <a:pt x="3031" y="365"/>
                  </a:lnTo>
                  <a:lnTo>
                    <a:pt x="2979" y="1"/>
                  </a:lnTo>
                  <a:close/>
                </a:path>
              </a:pathLst>
            </a:custGeom>
            <a:solidFill>
              <a:srgbClr val="4B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130;p15">
              <a:extLst>
                <a:ext uri="{FF2B5EF4-FFF2-40B4-BE49-F238E27FC236}">
                  <a16:creationId xmlns:a16="http://schemas.microsoft.com/office/drawing/2014/main" id="{FDA361B9-29B9-42D9-92B1-193854F1AB52}"/>
                </a:ext>
              </a:extLst>
            </p:cNvPr>
            <p:cNvSpPr/>
            <p:nvPr/>
          </p:nvSpPr>
          <p:spPr>
            <a:xfrm>
              <a:off x="3290469" y="4381393"/>
              <a:ext cx="72497" cy="70724"/>
            </a:xfrm>
            <a:custGeom>
              <a:avLst/>
              <a:gdLst/>
              <a:ahLst/>
              <a:cxnLst/>
              <a:rect l="l" t="t" r="r" b="b"/>
              <a:pathLst>
                <a:path w="409" h="399" extrusionOk="0">
                  <a:moveTo>
                    <a:pt x="356" y="0"/>
                  </a:moveTo>
                  <a:lnTo>
                    <a:pt x="1" y="56"/>
                  </a:lnTo>
                  <a:lnTo>
                    <a:pt x="53" y="399"/>
                  </a:lnTo>
                  <a:lnTo>
                    <a:pt x="408" y="343"/>
                  </a:lnTo>
                  <a:lnTo>
                    <a:pt x="3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131;p15">
              <a:extLst>
                <a:ext uri="{FF2B5EF4-FFF2-40B4-BE49-F238E27FC236}">
                  <a16:creationId xmlns:a16="http://schemas.microsoft.com/office/drawing/2014/main" id="{4FE4635B-0ED9-43A4-A944-D0CB679222F5}"/>
                </a:ext>
              </a:extLst>
            </p:cNvPr>
            <p:cNvSpPr/>
            <p:nvPr/>
          </p:nvSpPr>
          <p:spPr>
            <a:xfrm>
              <a:off x="2905473" y="4395219"/>
              <a:ext cx="367450" cy="114682"/>
            </a:xfrm>
            <a:custGeom>
              <a:avLst/>
              <a:gdLst/>
              <a:ahLst/>
              <a:cxnLst/>
              <a:rect l="l" t="t" r="r" b="b"/>
              <a:pathLst>
                <a:path w="2073" h="647" extrusionOk="0">
                  <a:moveTo>
                    <a:pt x="2021" y="0"/>
                  </a:moveTo>
                  <a:lnTo>
                    <a:pt x="0" y="304"/>
                  </a:lnTo>
                  <a:lnTo>
                    <a:pt x="52" y="646"/>
                  </a:lnTo>
                  <a:lnTo>
                    <a:pt x="2073" y="343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" name="Google Shape;681;p19">
            <a:extLst>
              <a:ext uri="{FF2B5EF4-FFF2-40B4-BE49-F238E27FC236}">
                <a16:creationId xmlns:a16="http://schemas.microsoft.com/office/drawing/2014/main" id="{C4270C9C-ABB8-4073-A58D-CD9312951586}"/>
              </a:ext>
            </a:extLst>
          </p:cNvPr>
          <p:cNvSpPr txBox="1">
            <a:spLocks/>
          </p:cNvSpPr>
          <p:nvPr/>
        </p:nvSpPr>
        <p:spPr>
          <a:xfrm>
            <a:off x="2777257" y="1740472"/>
            <a:ext cx="4410354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4400" dirty="0">
                <a:solidFill>
                  <a:srgbClr val="FF6D2F"/>
                </a:solidFill>
              </a:rPr>
              <a:t>CÀI ĐẶT CSDL</a:t>
            </a:r>
          </a:p>
        </p:txBody>
      </p:sp>
      <p:sp>
        <p:nvSpPr>
          <p:cNvPr id="91" name="Google Shape;1147;p25">
            <a:extLst>
              <a:ext uri="{FF2B5EF4-FFF2-40B4-BE49-F238E27FC236}">
                <a16:creationId xmlns:a16="http://schemas.microsoft.com/office/drawing/2014/main" id="{62A77EE7-01E2-452D-94D2-4BC10C46ACB5}"/>
              </a:ext>
            </a:extLst>
          </p:cNvPr>
          <p:cNvSpPr/>
          <p:nvPr/>
        </p:nvSpPr>
        <p:spPr>
          <a:xfrm>
            <a:off x="6173551" y="2433729"/>
            <a:ext cx="280293" cy="207387"/>
          </a:xfrm>
          <a:custGeom>
            <a:avLst/>
            <a:gdLst/>
            <a:ahLst/>
            <a:cxnLst/>
            <a:rect l="l" t="t" r="r" b="b"/>
            <a:pathLst>
              <a:path w="2399" h="1775" extrusionOk="0">
                <a:moveTo>
                  <a:pt x="1805" y="1"/>
                </a:moveTo>
                <a:cubicBezTo>
                  <a:pt x="1193" y="14"/>
                  <a:pt x="1198" y="582"/>
                  <a:pt x="1198" y="582"/>
                </a:cubicBezTo>
                <a:lnTo>
                  <a:pt x="1198" y="582"/>
                </a:lnTo>
                <a:lnTo>
                  <a:pt x="1193" y="564"/>
                </a:lnTo>
                <a:cubicBezTo>
                  <a:pt x="1193" y="564"/>
                  <a:pt x="1041" y="14"/>
                  <a:pt x="447" y="166"/>
                </a:cubicBezTo>
                <a:lnTo>
                  <a:pt x="447" y="166"/>
                </a:lnTo>
                <a:cubicBezTo>
                  <a:pt x="92" y="257"/>
                  <a:pt x="1" y="768"/>
                  <a:pt x="248" y="1119"/>
                </a:cubicBezTo>
                <a:lnTo>
                  <a:pt x="248" y="1119"/>
                </a:lnTo>
                <a:cubicBezTo>
                  <a:pt x="426" y="1380"/>
                  <a:pt x="829" y="1666"/>
                  <a:pt x="1362" y="1774"/>
                </a:cubicBezTo>
                <a:lnTo>
                  <a:pt x="1362" y="1774"/>
                </a:lnTo>
                <a:cubicBezTo>
                  <a:pt x="1852" y="1527"/>
                  <a:pt x="2160" y="1141"/>
                  <a:pt x="2260" y="851"/>
                </a:cubicBezTo>
                <a:lnTo>
                  <a:pt x="2260" y="851"/>
                </a:lnTo>
                <a:cubicBezTo>
                  <a:pt x="2399" y="452"/>
                  <a:pt x="2182" y="1"/>
                  <a:pt x="1818" y="1"/>
                </a:cubicBezTo>
                <a:lnTo>
                  <a:pt x="1818" y="1"/>
                </a:lnTo>
                <a:cubicBezTo>
                  <a:pt x="1813" y="1"/>
                  <a:pt x="1809" y="1"/>
                  <a:pt x="1805" y="1"/>
                </a:cubicBezTo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1148;p25">
            <a:extLst>
              <a:ext uri="{FF2B5EF4-FFF2-40B4-BE49-F238E27FC236}">
                <a16:creationId xmlns:a16="http://schemas.microsoft.com/office/drawing/2014/main" id="{E633E6C1-FF2D-40D3-BB02-962DA86DBBF9}"/>
              </a:ext>
            </a:extLst>
          </p:cNvPr>
          <p:cNvSpPr/>
          <p:nvPr/>
        </p:nvSpPr>
        <p:spPr>
          <a:xfrm>
            <a:off x="5118934" y="1587518"/>
            <a:ext cx="403393" cy="403970"/>
          </a:xfrm>
          <a:custGeom>
            <a:avLst/>
            <a:gdLst/>
            <a:ahLst/>
            <a:cxnLst/>
            <a:rect l="l" t="t" r="r" b="b"/>
            <a:pathLst>
              <a:path w="3495" h="3500" extrusionOk="0">
                <a:moveTo>
                  <a:pt x="0" y="1747"/>
                </a:moveTo>
                <a:cubicBezTo>
                  <a:pt x="963" y="1747"/>
                  <a:pt x="1747" y="2532"/>
                  <a:pt x="1747" y="3499"/>
                </a:cubicBezTo>
                <a:lnTo>
                  <a:pt x="1747" y="3499"/>
                </a:lnTo>
                <a:cubicBezTo>
                  <a:pt x="1747" y="2532"/>
                  <a:pt x="2528" y="1747"/>
                  <a:pt x="3495" y="1747"/>
                </a:cubicBezTo>
                <a:lnTo>
                  <a:pt x="3495" y="1747"/>
                </a:lnTo>
                <a:cubicBezTo>
                  <a:pt x="2528" y="1747"/>
                  <a:pt x="1747" y="967"/>
                  <a:pt x="1747" y="0"/>
                </a:cubicBezTo>
                <a:lnTo>
                  <a:pt x="1747" y="0"/>
                </a:lnTo>
                <a:cubicBezTo>
                  <a:pt x="1747" y="967"/>
                  <a:pt x="963" y="1747"/>
                  <a:pt x="0" y="174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3" name="Google Shape;1149;p25">
            <a:extLst>
              <a:ext uri="{FF2B5EF4-FFF2-40B4-BE49-F238E27FC236}">
                <a16:creationId xmlns:a16="http://schemas.microsoft.com/office/drawing/2014/main" id="{D23F79B2-3D2F-4622-B7F7-A6D427EC83A7}"/>
              </a:ext>
            </a:extLst>
          </p:cNvPr>
          <p:cNvSpPr/>
          <p:nvPr/>
        </p:nvSpPr>
        <p:spPr>
          <a:xfrm>
            <a:off x="5061341" y="1976365"/>
            <a:ext cx="211334" cy="210757"/>
          </a:xfrm>
          <a:custGeom>
            <a:avLst/>
            <a:gdLst/>
            <a:ahLst/>
            <a:cxnLst/>
            <a:rect l="l" t="t" r="r" b="b"/>
            <a:pathLst>
              <a:path w="1831" h="1826" extrusionOk="0">
                <a:moveTo>
                  <a:pt x="1" y="911"/>
                </a:moveTo>
                <a:cubicBezTo>
                  <a:pt x="508" y="911"/>
                  <a:pt x="915" y="1322"/>
                  <a:pt x="915" y="1825"/>
                </a:cubicBezTo>
                <a:lnTo>
                  <a:pt x="915" y="1825"/>
                </a:lnTo>
                <a:cubicBezTo>
                  <a:pt x="915" y="1322"/>
                  <a:pt x="1323" y="911"/>
                  <a:pt x="1830" y="911"/>
                </a:cubicBezTo>
                <a:lnTo>
                  <a:pt x="1830" y="911"/>
                </a:lnTo>
                <a:cubicBezTo>
                  <a:pt x="1323" y="911"/>
                  <a:pt x="915" y="503"/>
                  <a:pt x="915" y="0"/>
                </a:cubicBezTo>
                <a:lnTo>
                  <a:pt x="915" y="0"/>
                </a:lnTo>
                <a:cubicBezTo>
                  <a:pt x="915" y="503"/>
                  <a:pt x="508" y="911"/>
                  <a:pt x="1" y="91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1198;p25">
            <a:extLst>
              <a:ext uri="{FF2B5EF4-FFF2-40B4-BE49-F238E27FC236}">
                <a16:creationId xmlns:a16="http://schemas.microsoft.com/office/drawing/2014/main" id="{C88260E9-CA4A-4E3E-B3F6-65136C7918FC}"/>
              </a:ext>
            </a:extLst>
          </p:cNvPr>
          <p:cNvSpPr/>
          <p:nvPr/>
        </p:nvSpPr>
        <p:spPr>
          <a:xfrm>
            <a:off x="5966745" y="1639337"/>
            <a:ext cx="403393" cy="403970"/>
          </a:xfrm>
          <a:custGeom>
            <a:avLst/>
            <a:gdLst/>
            <a:ahLst/>
            <a:cxnLst/>
            <a:rect l="l" t="t" r="r" b="b"/>
            <a:pathLst>
              <a:path w="3495" h="3500" extrusionOk="0">
                <a:moveTo>
                  <a:pt x="0" y="1747"/>
                </a:moveTo>
                <a:cubicBezTo>
                  <a:pt x="963" y="1747"/>
                  <a:pt x="1747" y="2532"/>
                  <a:pt x="1747" y="3499"/>
                </a:cubicBezTo>
                <a:lnTo>
                  <a:pt x="1747" y="3499"/>
                </a:lnTo>
                <a:cubicBezTo>
                  <a:pt x="1747" y="2532"/>
                  <a:pt x="2528" y="1747"/>
                  <a:pt x="3495" y="1747"/>
                </a:cubicBezTo>
                <a:lnTo>
                  <a:pt x="3495" y="1747"/>
                </a:lnTo>
                <a:cubicBezTo>
                  <a:pt x="2528" y="1747"/>
                  <a:pt x="1747" y="967"/>
                  <a:pt x="1747" y="0"/>
                </a:cubicBezTo>
                <a:lnTo>
                  <a:pt x="1747" y="0"/>
                </a:lnTo>
                <a:cubicBezTo>
                  <a:pt x="1747" y="967"/>
                  <a:pt x="963" y="1747"/>
                  <a:pt x="0" y="174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1199;p25">
            <a:extLst>
              <a:ext uri="{FF2B5EF4-FFF2-40B4-BE49-F238E27FC236}">
                <a16:creationId xmlns:a16="http://schemas.microsoft.com/office/drawing/2014/main" id="{0847C8A5-9DCB-4282-8B18-D482D1F8E08D}"/>
              </a:ext>
            </a:extLst>
          </p:cNvPr>
          <p:cNvSpPr/>
          <p:nvPr/>
        </p:nvSpPr>
        <p:spPr>
          <a:xfrm>
            <a:off x="6281365" y="1456980"/>
            <a:ext cx="211334" cy="210757"/>
          </a:xfrm>
          <a:custGeom>
            <a:avLst/>
            <a:gdLst/>
            <a:ahLst/>
            <a:cxnLst/>
            <a:rect l="l" t="t" r="r" b="b"/>
            <a:pathLst>
              <a:path w="1831" h="1826" extrusionOk="0">
                <a:moveTo>
                  <a:pt x="1" y="911"/>
                </a:moveTo>
                <a:cubicBezTo>
                  <a:pt x="508" y="911"/>
                  <a:pt x="915" y="1322"/>
                  <a:pt x="915" y="1825"/>
                </a:cubicBezTo>
                <a:lnTo>
                  <a:pt x="915" y="1825"/>
                </a:lnTo>
                <a:cubicBezTo>
                  <a:pt x="915" y="1322"/>
                  <a:pt x="1323" y="911"/>
                  <a:pt x="1830" y="911"/>
                </a:cubicBezTo>
                <a:lnTo>
                  <a:pt x="1830" y="911"/>
                </a:lnTo>
                <a:cubicBezTo>
                  <a:pt x="1323" y="911"/>
                  <a:pt x="915" y="503"/>
                  <a:pt x="915" y="0"/>
                </a:cubicBezTo>
                <a:lnTo>
                  <a:pt x="915" y="0"/>
                </a:lnTo>
                <a:cubicBezTo>
                  <a:pt x="915" y="503"/>
                  <a:pt x="508" y="911"/>
                  <a:pt x="1" y="91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1200;p25">
            <a:extLst>
              <a:ext uri="{FF2B5EF4-FFF2-40B4-BE49-F238E27FC236}">
                <a16:creationId xmlns:a16="http://schemas.microsoft.com/office/drawing/2014/main" id="{03E1881E-EF9F-4F09-8F06-26313B6E304B}"/>
              </a:ext>
            </a:extLst>
          </p:cNvPr>
          <p:cNvSpPr/>
          <p:nvPr/>
        </p:nvSpPr>
        <p:spPr>
          <a:xfrm>
            <a:off x="6061165" y="2748229"/>
            <a:ext cx="565026" cy="453563"/>
          </a:xfrm>
          <a:custGeom>
            <a:avLst/>
            <a:gdLst/>
            <a:ahLst/>
            <a:cxnLst/>
            <a:rect l="l" t="t" r="r" b="b"/>
            <a:pathLst>
              <a:path w="4836" h="3882" extrusionOk="0">
                <a:moveTo>
                  <a:pt x="148" y="1652"/>
                </a:moveTo>
                <a:cubicBezTo>
                  <a:pt x="261" y="2298"/>
                  <a:pt x="773" y="3200"/>
                  <a:pt x="1696" y="3881"/>
                </a:cubicBezTo>
                <a:lnTo>
                  <a:pt x="1696" y="3881"/>
                </a:lnTo>
                <a:cubicBezTo>
                  <a:pt x="2841" y="3833"/>
                  <a:pt x="3764" y="3374"/>
                  <a:pt x="4215" y="2905"/>
                </a:cubicBezTo>
                <a:lnTo>
                  <a:pt x="4215" y="2905"/>
                </a:lnTo>
                <a:cubicBezTo>
                  <a:pt x="4835" y="2268"/>
                  <a:pt x="4809" y="1193"/>
                  <a:pt x="4098" y="889"/>
                </a:cubicBezTo>
                <a:lnTo>
                  <a:pt x="4098" y="889"/>
                </a:lnTo>
                <a:cubicBezTo>
                  <a:pt x="2919" y="382"/>
                  <a:pt x="2429" y="1462"/>
                  <a:pt x="2429" y="1462"/>
                </a:cubicBezTo>
                <a:lnTo>
                  <a:pt x="2429" y="1462"/>
                </a:lnTo>
                <a:lnTo>
                  <a:pt x="2438" y="1427"/>
                </a:lnTo>
                <a:cubicBezTo>
                  <a:pt x="2438" y="1427"/>
                  <a:pt x="2633" y="243"/>
                  <a:pt x="1367" y="14"/>
                </a:cubicBezTo>
                <a:lnTo>
                  <a:pt x="1367" y="14"/>
                </a:lnTo>
                <a:cubicBezTo>
                  <a:pt x="1315" y="5"/>
                  <a:pt x="1263" y="1"/>
                  <a:pt x="1211" y="1"/>
                </a:cubicBezTo>
                <a:lnTo>
                  <a:pt x="1211" y="1"/>
                </a:lnTo>
                <a:cubicBezTo>
                  <a:pt x="525" y="1"/>
                  <a:pt x="1" y="829"/>
                  <a:pt x="148" y="1652"/>
                </a:cubicBezTo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7" name="Google Shape;3337;p48">
            <a:extLst>
              <a:ext uri="{FF2B5EF4-FFF2-40B4-BE49-F238E27FC236}">
                <a16:creationId xmlns:a16="http://schemas.microsoft.com/office/drawing/2014/main" id="{7028A34B-4445-41F0-B57C-34672822C35A}"/>
              </a:ext>
            </a:extLst>
          </p:cNvPr>
          <p:cNvGrpSpPr/>
          <p:nvPr/>
        </p:nvGrpSpPr>
        <p:grpSpPr>
          <a:xfrm>
            <a:off x="4788711" y="2549065"/>
            <a:ext cx="972171" cy="1925293"/>
            <a:chOff x="6529419" y="1724307"/>
            <a:chExt cx="1480463" cy="2931917"/>
          </a:xfrm>
        </p:grpSpPr>
        <p:grpSp>
          <p:nvGrpSpPr>
            <p:cNvPr id="98" name="Google Shape;3338;p48">
              <a:extLst>
                <a:ext uri="{FF2B5EF4-FFF2-40B4-BE49-F238E27FC236}">
                  <a16:creationId xmlns:a16="http://schemas.microsoft.com/office/drawing/2014/main" id="{50DCC084-501C-4EBC-BEE2-93998704BDCE}"/>
                </a:ext>
              </a:extLst>
            </p:cNvPr>
            <p:cNvGrpSpPr/>
            <p:nvPr/>
          </p:nvGrpSpPr>
          <p:grpSpPr>
            <a:xfrm>
              <a:off x="6556827" y="1724307"/>
              <a:ext cx="956596" cy="944294"/>
              <a:chOff x="3800349" y="1238762"/>
              <a:chExt cx="1098904" cy="1084772"/>
            </a:xfrm>
          </p:grpSpPr>
          <p:grpSp>
            <p:nvGrpSpPr>
              <p:cNvPr id="134" name="Google Shape;3339;p48">
                <a:extLst>
                  <a:ext uri="{FF2B5EF4-FFF2-40B4-BE49-F238E27FC236}">
                    <a16:creationId xmlns:a16="http://schemas.microsoft.com/office/drawing/2014/main" id="{BBC35C09-24BF-4D1F-B73D-1885C287767F}"/>
                  </a:ext>
                </a:extLst>
              </p:cNvPr>
              <p:cNvGrpSpPr/>
              <p:nvPr/>
            </p:nvGrpSpPr>
            <p:grpSpPr>
              <a:xfrm>
                <a:off x="3800349" y="1238762"/>
                <a:ext cx="1098904" cy="1084772"/>
                <a:chOff x="3800349" y="1238762"/>
                <a:chExt cx="1098904" cy="1084772"/>
              </a:xfrm>
            </p:grpSpPr>
            <p:sp>
              <p:nvSpPr>
                <p:cNvPr id="136" name="Google Shape;3340;p48">
                  <a:extLst>
                    <a:ext uri="{FF2B5EF4-FFF2-40B4-BE49-F238E27FC236}">
                      <a16:creationId xmlns:a16="http://schemas.microsoft.com/office/drawing/2014/main" id="{A743EB2B-D976-427F-827F-643ECC6385A5}"/>
                    </a:ext>
                  </a:extLst>
                </p:cNvPr>
                <p:cNvSpPr/>
                <p:nvPr/>
              </p:nvSpPr>
              <p:spPr>
                <a:xfrm>
                  <a:off x="3800349" y="1238762"/>
                  <a:ext cx="1098904" cy="10847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3" extrusionOk="0">
                      <a:moveTo>
                        <a:pt x="22825" y="1"/>
                      </a:moveTo>
                      <a:cubicBezTo>
                        <a:pt x="22054" y="1"/>
                        <a:pt x="21283" y="295"/>
                        <a:pt x="20693" y="885"/>
                      </a:cubicBezTo>
                      <a:lnTo>
                        <a:pt x="1179" y="20482"/>
                      </a:lnTo>
                      <a:cubicBezTo>
                        <a:pt x="0" y="21661"/>
                        <a:pt x="0" y="23566"/>
                        <a:pt x="1179" y="24733"/>
                      </a:cubicBezTo>
                      <a:lnTo>
                        <a:pt x="20777" y="44259"/>
                      </a:lnTo>
                      <a:cubicBezTo>
                        <a:pt x="21364" y="44841"/>
                        <a:pt x="22133" y="45133"/>
                        <a:pt x="22900" y="45133"/>
                      </a:cubicBezTo>
                      <a:cubicBezTo>
                        <a:pt x="23672" y="45133"/>
                        <a:pt x="24442" y="44838"/>
                        <a:pt x="25027" y="44247"/>
                      </a:cubicBezTo>
                      <a:lnTo>
                        <a:pt x="32873" y="36377"/>
                      </a:lnTo>
                      <a:cubicBezTo>
                        <a:pt x="33053" y="36197"/>
                        <a:pt x="33283" y="36110"/>
                        <a:pt x="33511" y="36110"/>
                      </a:cubicBezTo>
                      <a:cubicBezTo>
                        <a:pt x="33810" y="36110"/>
                        <a:pt x="34108" y="36260"/>
                        <a:pt x="34290" y="36544"/>
                      </a:cubicBezTo>
                      <a:cubicBezTo>
                        <a:pt x="34743" y="37246"/>
                        <a:pt x="35112" y="38020"/>
                        <a:pt x="35409" y="38806"/>
                      </a:cubicBezTo>
                      <a:cubicBezTo>
                        <a:pt x="35588" y="39294"/>
                        <a:pt x="35909" y="39735"/>
                        <a:pt x="36362" y="40080"/>
                      </a:cubicBezTo>
                      <a:cubicBezTo>
                        <a:pt x="36890" y="40489"/>
                        <a:pt x="37508" y="40695"/>
                        <a:pt x="38128" y="40695"/>
                      </a:cubicBezTo>
                      <a:cubicBezTo>
                        <a:pt x="38682" y="40695"/>
                        <a:pt x="39237" y="40530"/>
                        <a:pt x="39731" y="40199"/>
                      </a:cubicBezTo>
                      <a:cubicBezTo>
                        <a:pt x="41303" y="39127"/>
                        <a:pt x="41446" y="36984"/>
                        <a:pt x="40172" y="35710"/>
                      </a:cubicBezTo>
                      <a:cubicBezTo>
                        <a:pt x="39862" y="35401"/>
                        <a:pt x="39505" y="35186"/>
                        <a:pt x="39112" y="35044"/>
                      </a:cubicBezTo>
                      <a:cubicBezTo>
                        <a:pt x="38326" y="34758"/>
                        <a:pt x="37564" y="34401"/>
                        <a:pt x="36862" y="33948"/>
                      </a:cubicBezTo>
                      <a:cubicBezTo>
                        <a:pt x="36374" y="33639"/>
                        <a:pt x="36279" y="32960"/>
                        <a:pt x="36695" y="32543"/>
                      </a:cubicBezTo>
                      <a:lnTo>
                        <a:pt x="44553" y="24661"/>
                      </a:lnTo>
                      <a:cubicBezTo>
                        <a:pt x="45720" y="23483"/>
                        <a:pt x="45720" y="21578"/>
                        <a:pt x="44542" y="20399"/>
                      </a:cubicBezTo>
                      <a:lnTo>
                        <a:pt x="24956" y="885"/>
                      </a:lnTo>
                      <a:cubicBezTo>
                        <a:pt x="24366" y="295"/>
                        <a:pt x="23595" y="1"/>
                        <a:pt x="22825" y="1"/>
                      </a:cubicBezTo>
                      <a:close/>
                    </a:path>
                  </a:pathLst>
                </a:custGeom>
                <a:solidFill>
                  <a:srgbClr val="5EB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7" name="Google Shape;3341;p48">
                  <a:extLst>
                    <a:ext uri="{FF2B5EF4-FFF2-40B4-BE49-F238E27FC236}">
                      <a16:creationId xmlns:a16="http://schemas.microsoft.com/office/drawing/2014/main" id="{6328E6B9-765C-4847-A827-30D6A0E38B4D}"/>
                    </a:ext>
                  </a:extLst>
                </p:cNvPr>
                <p:cNvSpPr/>
                <p:nvPr/>
              </p:nvSpPr>
              <p:spPr>
                <a:xfrm>
                  <a:off x="3884758" y="1311226"/>
                  <a:ext cx="287338" cy="287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43" extrusionOk="0">
                      <a:moveTo>
                        <a:pt x="5978" y="1"/>
                      </a:moveTo>
                      <a:cubicBezTo>
                        <a:pt x="2679" y="1"/>
                        <a:pt x="1" y="2668"/>
                        <a:pt x="1" y="5966"/>
                      </a:cubicBezTo>
                      <a:cubicBezTo>
                        <a:pt x="1" y="9276"/>
                        <a:pt x="2679" y="11943"/>
                        <a:pt x="5978" y="11943"/>
                      </a:cubicBezTo>
                      <a:cubicBezTo>
                        <a:pt x="9276" y="11943"/>
                        <a:pt x="11954" y="9276"/>
                        <a:pt x="11954" y="5966"/>
                      </a:cubicBezTo>
                      <a:cubicBezTo>
                        <a:pt x="11954" y="2668"/>
                        <a:pt x="9276" y="1"/>
                        <a:pt x="5978" y="1"/>
                      </a:cubicBezTo>
                      <a:close/>
                    </a:path>
                  </a:pathLst>
                </a:custGeom>
                <a:solidFill>
                  <a:srgbClr val="5EB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35" name="Google Shape;3342;p48">
                <a:extLst>
                  <a:ext uri="{FF2B5EF4-FFF2-40B4-BE49-F238E27FC236}">
                    <a16:creationId xmlns:a16="http://schemas.microsoft.com/office/drawing/2014/main" id="{320992B7-D02A-4192-93E5-3BCA96810755}"/>
                  </a:ext>
                </a:extLst>
              </p:cNvPr>
              <p:cNvSpPr/>
              <p:nvPr/>
            </p:nvSpPr>
            <p:spPr>
              <a:xfrm>
                <a:off x="4162525" y="1593650"/>
                <a:ext cx="374561" cy="374975"/>
              </a:xfrm>
              <a:custGeom>
                <a:avLst/>
                <a:gdLst/>
                <a:ahLst/>
                <a:cxnLst/>
                <a:rect l="l" t="t" r="r" b="b"/>
                <a:pathLst>
                  <a:path w="10860" h="10872" extrusionOk="0">
                    <a:moveTo>
                      <a:pt x="5430" y="1"/>
                    </a:moveTo>
                    <a:cubicBezTo>
                      <a:pt x="3990" y="1"/>
                      <a:pt x="2608" y="560"/>
                      <a:pt x="1596" y="1584"/>
                    </a:cubicBezTo>
                    <a:cubicBezTo>
                      <a:pt x="561" y="2620"/>
                      <a:pt x="1" y="3989"/>
                      <a:pt x="1" y="5430"/>
                    </a:cubicBezTo>
                    <a:cubicBezTo>
                      <a:pt x="1" y="6561"/>
                      <a:pt x="346" y="7645"/>
                      <a:pt x="1001" y="8573"/>
                    </a:cubicBezTo>
                    <a:cubicBezTo>
                      <a:pt x="1632" y="9466"/>
                      <a:pt x="2513" y="10145"/>
                      <a:pt x="3537" y="10538"/>
                    </a:cubicBezTo>
                    <a:cubicBezTo>
                      <a:pt x="3559" y="10544"/>
                      <a:pt x="3579" y="10547"/>
                      <a:pt x="3599" y="10547"/>
                    </a:cubicBezTo>
                    <a:cubicBezTo>
                      <a:pt x="3656" y="10547"/>
                      <a:pt x="3704" y="10522"/>
                      <a:pt x="3740" y="10478"/>
                    </a:cubicBezTo>
                    <a:cubicBezTo>
                      <a:pt x="3763" y="10443"/>
                      <a:pt x="3763" y="10395"/>
                      <a:pt x="3763" y="10371"/>
                    </a:cubicBezTo>
                    <a:lnTo>
                      <a:pt x="3763" y="7275"/>
                    </a:lnTo>
                    <a:cubicBezTo>
                      <a:pt x="3763" y="7180"/>
                      <a:pt x="3692" y="7097"/>
                      <a:pt x="3585" y="7097"/>
                    </a:cubicBezTo>
                    <a:lnTo>
                      <a:pt x="2156" y="7097"/>
                    </a:lnTo>
                    <a:lnTo>
                      <a:pt x="2156" y="5835"/>
                    </a:lnTo>
                    <a:lnTo>
                      <a:pt x="3585" y="5835"/>
                    </a:lnTo>
                    <a:cubicBezTo>
                      <a:pt x="3680" y="5835"/>
                      <a:pt x="3763" y="5751"/>
                      <a:pt x="3763" y="5656"/>
                    </a:cubicBezTo>
                    <a:lnTo>
                      <a:pt x="3763" y="5430"/>
                    </a:lnTo>
                    <a:cubicBezTo>
                      <a:pt x="3763" y="3942"/>
                      <a:pt x="5180" y="2632"/>
                      <a:pt x="6799" y="2632"/>
                    </a:cubicBezTo>
                    <a:lnTo>
                      <a:pt x="7550" y="2632"/>
                    </a:lnTo>
                    <a:lnTo>
                      <a:pt x="7550" y="3894"/>
                    </a:lnTo>
                    <a:lnTo>
                      <a:pt x="6799" y="3894"/>
                    </a:lnTo>
                    <a:cubicBezTo>
                      <a:pt x="6311" y="3894"/>
                      <a:pt x="5883" y="4025"/>
                      <a:pt x="5561" y="4287"/>
                    </a:cubicBezTo>
                    <a:cubicBezTo>
                      <a:pt x="5228" y="4561"/>
                      <a:pt x="5025" y="4966"/>
                      <a:pt x="5025" y="5430"/>
                    </a:cubicBezTo>
                    <a:lnTo>
                      <a:pt x="5025" y="5656"/>
                    </a:lnTo>
                    <a:cubicBezTo>
                      <a:pt x="5025" y="5740"/>
                      <a:pt x="5109" y="5835"/>
                      <a:pt x="5204" y="5835"/>
                    </a:cubicBezTo>
                    <a:lnTo>
                      <a:pt x="5883" y="5835"/>
                    </a:lnTo>
                    <a:cubicBezTo>
                      <a:pt x="5966" y="5835"/>
                      <a:pt x="6061" y="5751"/>
                      <a:pt x="6061" y="5656"/>
                    </a:cubicBezTo>
                    <a:cubicBezTo>
                      <a:pt x="6061" y="5561"/>
                      <a:pt x="5978" y="5478"/>
                      <a:pt x="5883" y="5478"/>
                    </a:cubicBezTo>
                    <a:lnTo>
                      <a:pt x="5371" y="5478"/>
                    </a:lnTo>
                    <a:lnTo>
                      <a:pt x="5371" y="5418"/>
                    </a:lnTo>
                    <a:cubicBezTo>
                      <a:pt x="5371" y="4525"/>
                      <a:pt x="6145" y="4204"/>
                      <a:pt x="6799" y="4204"/>
                    </a:cubicBezTo>
                    <a:lnTo>
                      <a:pt x="7704" y="4204"/>
                    </a:lnTo>
                    <a:cubicBezTo>
                      <a:pt x="7800" y="4204"/>
                      <a:pt x="7883" y="4132"/>
                      <a:pt x="7883" y="4025"/>
                    </a:cubicBezTo>
                    <a:lnTo>
                      <a:pt x="7883" y="2418"/>
                    </a:lnTo>
                    <a:cubicBezTo>
                      <a:pt x="7883" y="2334"/>
                      <a:pt x="7811" y="2239"/>
                      <a:pt x="7704" y="2239"/>
                    </a:cubicBezTo>
                    <a:lnTo>
                      <a:pt x="6799" y="2239"/>
                    </a:lnTo>
                    <a:cubicBezTo>
                      <a:pt x="5966" y="2239"/>
                      <a:pt x="5121" y="2572"/>
                      <a:pt x="4466" y="3156"/>
                    </a:cubicBezTo>
                    <a:cubicBezTo>
                      <a:pt x="3799" y="3763"/>
                      <a:pt x="3418" y="4549"/>
                      <a:pt x="3418" y="5382"/>
                    </a:cubicBezTo>
                    <a:lnTo>
                      <a:pt x="3418" y="5442"/>
                    </a:lnTo>
                    <a:lnTo>
                      <a:pt x="1989" y="5442"/>
                    </a:lnTo>
                    <a:cubicBezTo>
                      <a:pt x="1906" y="5442"/>
                      <a:pt x="1811" y="5513"/>
                      <a:pt x="1811" y="5620"/>
                    </a:cubicBezTo>
                    <a:lnTo>
                      <a:pt x="1811" y="7228"/>
                    </a:lnTo>
                    <a:cubicBezTo>
                      <a:pt x="1811" y="7323"/>
                      <a:pt x="1894" y="7406"/>
                      <a:pt x="1989" y="7406"/>
                    </a:cubicBezTo>
                    <a:lnTo>
                      <a:pt x="3418" y="7406"/>
                    </a:lnTo>
                    <a:lnTo>
                      <a:pt x="3418" y="10085"/>
                    </a:lnTo>
                    <a:cubicBezTo>
                      <a:pt x="1561" y="9300"/>
                      <a:pt x="346" y="7442"/>
                      <a:pt x="346" y="5418"/>
                    </a:cubicBezTo>
                    <a:cubicBezTo>
                      <a:pt x="346" y="2596"/>
                      <a:pt x="2620" y="322"/>
                      <a:pt x="5430" y="322"/>
                    </a:cubicBezTo>
                    <a:cubicBezTo>
                      <a:pt x="8228" y="322"/>
                      <a:pt x="10526" y="2620"/>
                      <a:pt x="10526" y="5418"/>
                    </a:cubicBezTo>
                    <a:cubicBezTo>
                      <a:pt x="10526" y="8228"/>
                      <a:pt x="8240" y="10502"/>
                      <a:pt x="5430" y="10502"/>
                    </a:cubicBezTo>
                    <a:lnTo>
                      <a:pt x="5371" y="10502"/>
                    </a:lnTo>
                    <a:lnTo>
                      <a:pt x="5371" y="7418"/>
                    </a:lnTo>
                    <a:lnTo>
                      <a:pt x="7728" y="7418"/>
                    </a:lnTo>
                    <a:cubicBezTo>
                      <a:pt x="7811" y="7418"/>
                      <a:pt x="7907" y="7347"/>
                      <a:pt x="7907" y="7240"/>
                    </a:cubicBezTo>
                    <a:lnTo>
                      <a:pt x="7907" y="5656"/>
                    </a:lnTo>
                    <a:cubicBezTo>
                      <a:pt x="7907" y="5561"/>
                      <a:pt x="7823" y="5478"/>
                      <a:pt x="7728" y="5478"/>
                    </a:cubicBezTo>
                    <a:lnTo>
                      <a:pt x="6728" y="5478"/>
                    </a:lnTo>
                    <a:cubicBezTo>
                      <a:pt x="6633" y="5478"/>
                      <a:pt x="6549" y="5549"/>
                      <a:pt x="6549" y="5656"/>
                    </a:cubicBezTo>
                    <a:cubicBezTo>
                      <a:pt x="6549" y="5740"/>
                      <a:pt x="6621" y="5835"/>
                      <a:pt x="6728" y="5835"/>
                    </a:cubicBezTo>
                    <a:lnTo>
                      <a:pt x="7561" y="5835"/>
                    </a:lnTo>
                    <a:lnTo>
                      <a:pt x="7561" y="7097"/>
                    </a:lnTo>
                    <a:lnTo>
                      <a:pt x="5204" y="7097"/>
                    </a:lnTo>
                    <a:cubicBezTo>
                      <a:pt x="5121" y="7097"/>
                      <a:pt x="5025" y="7168"/>
                      <a:pt x="5025" y="7275"/>
                    </a:cubicBezTo>
                    <a:lnTo>
                      <a:pt x="5025" y="10693"/>
                    </a:lnTo>
                    <a:cubicBezTo>
                      <a:pt x="5025" y="10788"/>
                      <a:pt x="5109" y="10859"/>
                      <a:pt x="5192" y="10871"/>
                    </a:cubicBezTo>
                    <a:lnTo>
                      <a:pt x="5430" y="10871"/>
                    </a:lnTo>
                    <a:cubicBezTo>
                      <a:pt x="6871" y="10871"/>
                      <a:pt x="8240" y="10312"/>
                      <a:pt x="9276" y="9288"/>
                    </a:cubicBezTo>
                    <a:cubicBezTo>
                      <a:pt x="10300" y="8252"/>
                      <a:pt x="10859" y="6883"/>
                      <a:pt x="10859" y="5442"/>
                    </a:cubicBezTo>
                    <a:cubicBezTo>
                      <a:pt x="10859" y="3989"/>
                      <a:pt x="10300" y="2620"/>
                      <a:pt x="9276" y="1584"/>
                    </a:cubicBezTo>
                    <a:cubicBezTo>
                      <a:pt x="8240" y="560"/>
                      <a:pt x="6871" y="1"/>
                      <a:pt x="543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9" name="Google Shape;3343;p48">
              <a:extLst>
                <a:ext uri="{FF2B5EF4-FFF2-40B4-BE49-F238E27FC236}">
                  <a16:creationId xmlns:a16="http://schemas.microsoft.com/office/drawing/2014/main" id="{9133ECB0-1348-4B25-B8D9-F52AD3E9C002}"/>
                </a:ext>
              </a:extLst>
            </p:cNvPr>
            <p:cNvGrpSpPr/>
            <p:nvPr/>
          </p:nvGrpSpPr>
          <p:grpSpPr>
            <a:xfrm>
              <a:off x="7053286" y="2227254"/>
              <a:ext cx="956596" cy="944252"/>
              <a:chOff x="4370663" y="1816530"/>
              <a:chExt cx="1098904" cy="1084724"/>
            </a:xfrm>
          </p:grpSpPr>
          <p:grpSp>
            <p:nvGrpSpPr>
              <p:cNvPr id="126" name="Google Shape;3344;p48">
                <a:extLst>
                  <a:ext uri="{FF2B5EF4-FFF2-40B4-BE49-F238E27FC236}">
                    <a16:creationId xmlns:a16="http://schemas.microsoft.com/office/drawing/2014/main" id="{E45590A0-8BFA-470B-A186-637FCB88F961}"/>
                  </a:ext>
                </a:extLst>
              </p:cNvPr>
              <p:cNvGrpSpPr/>
              <p:nvPr/>
            </p:nvGrpSpPr>
            <p:grpSpPr>
              <a:xfrm>
                <a:off x="4370663" y="1816530"/>
                <a:ext cx="1098904" cy="1084724"/>
                <a:chOff x="4370663" y="1816530"/>
                <a:chExt cx="1098904" cy="1084724"/>
              </a:xfrm>
            </p:grpSpPr>
            <p:sp>
              <p:nvSpPr>
                <p:cNvPr id="132" name="Google Shape;3345;p48">
                  <a:extLst>
                    <a:ext uri="{FF2B5EF4-FFF2-40B4-BE49-F238E27FC236}">
                      <a16:creationId xmlns:a16="http://schemas.microsoft.com/office/drawing/2014/main" id="{1B668342-CCB9-4294-ACDD-C5E4A1B1B8AF}"/>
                    </a:ext>
                  </a:extLst>
                </p:cNvPr>
                <p:cNvSpPr/>
                <p:nvPr/>
              </p:nvSpPr>
              <p:spPr>
                <a:xfrm>
                  <a:off x="4370663" y="1816530"/>
                  <a:ext cx="1098904" cy="10847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1" extrusionOk="0">
                      <a:moveTo>
                        <a:pt x="22862" y="0"/>
                      </a:moveTo>
                      <a:cubicBezTo>
                        <a:pt x="22092" y="0"/>
                        <a:pt x="21324" y="295"/>
                        <a:pt x="20741" y="884"/>
                      </a:cubicBezTo>
                      <a:lnTo>
                        <a:pt x="12871" y="8742"/>
                      </a:lnTo>
                      <a:cubicBezTo>
                        <a:pt x="12698" y="8921"/>
                        <a:pt x="12472" y="9005"/>
                        <a:pt x="12246" y="9005"/>
                      </a:cubicBezTo>
                      <a:cubicBezTo>
                        <a:pt x="11945" y="9005"/>
                        <a:pt x="11643" y="8855"/>
                        <a:pt x="11466" y="8576"/>
                      </a:cubicBezTo>
                      <a:cubicBezTo>
                        <a:pt x="11014" y="7861"/>
                        <a:pt x="10645" y="7099"/>
                        <a:pt x="10347" y="6302"/>
                      </a:cubicBezTo>
                      <a:cubicBezTo>
                        <a:pt x="10168" y="5813"/>
                        <a:pt x="9847" y="5373"/>
                        <a:pt x="9394" y="5028"/>
                      </a:cubicBezTo>
                      <a:cubicBezTo>
                        <a:pt x="8866" y="4619"/>
                        <a:pt x="8248" y="4413"/>
                        <a:pt x="7630" y="4413"/>
                      </a:cubicBezTo>
                      <a:cubicBezTo>
                        <a:pt x="7078" y="4413"/>
                        <a:pt x="6526" y="4577"/>
                        <a:pt x="6037" y="4909"/>
                      </a:cubicBezTo>
                      <a:cubicBezTo>
                        <a:pt x="4465" y="5968"/>
                        <a:pt x="4310" y="8123"/>
                        <a:pt x="5584" y="9385"/>
                      </a:cubicBezTo>
                      <a:cubicBezTo>
                        <a:pt x="5894" y="9695"/>
                        <a:pt x="6251" y="9921"/>
                        <a:pt x="6632" y="10064"/>
                      </a:cubicBezTo>
                      <a:cubicBezTo>
                        <a:pt x="7418" y="10350"/>
                        <a:pt x="8180" y="10707"/>
                        <a:pt x="8882" y="11159"/>
                      </a:cubicBezTo>
                      <a:cubicBezTo>
                        <a:pt x="9383" y="11469"/>
                        <a:pt x="9466" y="12148"/>
                        <a:pt x="9049" y="12564"/>
                      </a:cubicBezTo>
                      <a:lnTo>
                        <a:pt x="1179" y="20434"/>
                      </a:lnTo>
                      <a:cubicBezTo>
                        <a:pt x="0" y="21613"/>
                        <a:pt x="0" y="23518"/>
                        <a:pt x="1179" y="24697"/>
                      </a:cubicBezTo>
                      <a:lnTo>
                        <a:pt x="20741" y="44247"/>
                      </a:lnTo>
                      <a:cubicBezTo>
                        <a:pt x="21324" y="44836"/>
                        <a:pt x="22092" y="45131"/>
                        <a:pt x="22862" y="45131"/>
                      </a:cubicBezTo>
                      <a:cubicBezTo>
                        <a:pt x="23631" y="45131"/>
                        <a:pt x="24402" y="44836"/>
                        <a:pt x="24992" y="44247"/>
                      </a:cubicBezTo>
                      <a:lnTo>
                        <a:pt x="44554" y="24697"/>
                      </a:lnTo>
                      <a:cubicBezTo>
                        <a:pt x="45720" y="23518"/>
                        <a:pt x="45720" y="21613"/>
                        <a:pt x="44554" y="2043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69E7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3" name="Google Shape;3346;p48">
                  <a:extLst>
                    <a:ext uri="{FF2B5EF4-FFF2-40B4-BE49-F238E27FC236}">
                      <a16:creationId xmlns:a16="http://schemas.microsoft.com/office/drawing/2014/main" id="{73B5016D-9089-4219-9949-F643F1BA099A}"/>
                    </a:ext>
                  </a:extLst>
                </p:cNvPr>
                <p:cNvSpPr/>
                <p:nvPr/>
              </p:nvSpPr>
              <p:spPr>
                <a:xfrm>
                  <a:off x="5055718" y="1904160"/>
                  <a:ext cx="287338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55" extrusionOk="0">
                      <a:moveTo>
                        <a:pt x="5978" y="0"/>
                      </a:moveTo>
                      <a:cubicBezTo>
                        <a:pt x="2680" y="0"/>
                        <a:pt x="1" y="2679"/>
                        <a:pt x="1" y="5977"/>
                      </a:cubicBezTo>
                      <a:cubicBezTo>
                        <a:pt x="1" y="9275"/>
                        <a:pt x="2680" y="11954"/>
                        <a:pt x="5978" y="11954"/>
                      </a:cubicBezTo>
                      <a:cubicBezTo>
                        <a:pt x="9276" y="11954"/>
                        <a:pt x="11955" y="9275"/>
                        <a:pt x="11955" y="5977"/>
                      </a:cubicBezTo>
                      <a:cubicBezTo>
                        <a:pt x="11955" y="2679"/>
                        <a:pt x="9276" y="0"/>
                        <a:pt x="5978" y="0"/>
                      </a:cubicBezTo>
                      <a:close/>
                    </a:path>
                  </a:pathLst>
                </a:custGeom>
                <a:solidFill>
                  <a:srgbClr val="69E7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27" name="Google Shape;3347;p48">
                <a:extLst>
                  <a:ext uri="{FF2B5EF4-FFF2-40B4-BE49-F238E27FC236}">
                    <a16:creationId xmlns:a16="http://schemas.microsoft.com/office/drawing/2014/main" id="{61D6F8C9-8A83-44FE-8C05-2EAD971DCF9A}"/>
                  </a:ext>
                </a:extLst>
              </p:cNvPr>
              <p:cNvGrpSpPr/>
              <p:nvPr/>
            </p:nvGrpSpPr>
            <p:grpSpPr>
              <a:xfrm>
                <a:off x="4732628" y="2171596"/>
                <a:ext cx="374986" cy="374572"/>
                <a:chOff x="3303268" y="3817349"/>
                <a:chExt cx="346056" cy="345674"/>
              </a:xfrm>
            </p:grpSpPr>
            <p:sp>
              <p:nvSpPr>
                <p:cNvPr id="128" name="Google Shape;3348;p48">
                  <a:extLst>
                    <a:ext uri="{FF2B5EF4-FFF2-40B4-BE49-F238E27FC236}">
                      <a16:creationId xmlns:a16="http://schemas.microsoft.com/office/drawing/2014/main" id="{08A481DD-8D46-47A0-A1F4-D661F822DE86}"/>
                    </a:ext>
                  </a:extLst>
                </p:cNvPr>
                <p:cNvSpPr/>
                <p:nvPr/>
              </p:nvSpPr>
              <p:spPr>
                <a:xfrm>
                  <a:off x="3303268" y="3817349"/>
                  <a:ext cx="346056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2" h="10860" extrusionOk="0">
                      <a:moveTo>
                        <a:pt x="5418" y="334"/>
                      </a:moveTo>
                      <a:cubicBezTo>
                        <a:pt x="8228" y="334"/>
                        <a:pt x="10514" y="2608"/>
                        <a:pt x="10514" y="5430"/>
                      </a:cubicBezTo>
                      <a:cubicBezTo>
                        <a:pt x="10514" y="8240"/>
                        <a:pt x="8228" y="10514"/>
                        <a:pt x="5418" y="10514"/>
                      </a:cubicBezTo>
                      <a:cubicBezTo>
                        <a:pt x="2608" y="10514"/>
                        <a:pt x="334" y="8240"/>
                        <a:pt x="334" y="5430"/>
                      </a:cubicBezTo>
                      <a:cubicBezTo>
                        <a:pt x="334" y="2608"/>
                        <a:pt x="2608" y="334"/>
                        <a:pt x="5418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3" y="10859"/>
                        <a:pt x="8252" y="10300"/>
                        <a:pt x="9276" y="9264"/>
                      </a:cubicBezTo>
                      <a:cubicBezTo>
                        <a:pt x="10300" y="8240"/>
                        <a:pt x="10871" y="6871"/>
                        <a:pt x="10871" y="5430"/>
                      </a:cubicBezTo>
                      <a:cubicBezTo>
                        <a:pt x="10871" y="3989"/>
                        <a:pt x="10300" y="2620"/>
                        <a:pt x="9276" y="1584"/>
                      </a:cubicBezTo>
                      <a:cubicBezTo>
                        <a:pt x="8252" y="560"/>
                        <a:pt x="6883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9" name="Google Shape;3349;p48">
                  <a:extLst>
                    <a:ext uri="{FF2B5EF4-FFF2-40B4-BE49-F238E27FC236}">
                      <a16:creationId xmlns:a16="http://schemas.microsoft.com/office/drawing/2014/main" id="{0AFC6378-6454-498A-B0A3-B2FAD14AF3D4}"/>
                    </a:ext>
                  </a:extLst>
                </p:cNvPr>
                <p:cNvSpPr/>
                <p:nvPr/>
              </p:nvSpPr>
              <p:spPr>
                <a:xfrm>
                  <a:off x="3368074" y="3882537"/>
                  <a:ext cx="215298" cy="215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64" h="6764" extrusionOk="0">
                      <a:moveTo>
                        <a:pt x="5335" y="346"/>
                      </a:moveTo>
                      <a:cubicBezTo>
                        <a:pt x="5930" y="346"/>
                        <a:pt x="6418" y="834"/>
                        <a:pt x="6418" y="1429"/>
                      </a:cubicBezTo>
                      <a:lnTo>
                        <a:pt x="6418" y="5335"/>
                      </a:lnTo>
                      <a:cubicBezTo>
                        <a:pt x="6418" y="5930"/>
                        <a:pt x="5930" y="6418"/>
                        <a:pt x="5335" y="6418"/>
                      </a:cubicBezTo>
                      <a:lnTo>
                        <a:pt x="1429" y="6418"/>
                      </a:lnTo>
                      <a:cubicBezTo>
                        <a:pt x="834" y="6418"/>
                        <a:pt x="346" y="5930"/>
                        <a:pt x="346" y="5335"/>
                      </a:cubicBezTo>
                      <a:lnTo>
                        <a:pt x="346" y="1429"/>
                      </a:lnTo>
                      <a:cubicBezTo>
                        <a:pt x="346" y="834"/>
                        <a:pt x="834" y="346"/>
                        <a:pt x="1429" y="346"/>
                      </a:cubicBezTo>
                      <a:close/>
                      <a:moveTo>
                        <a:pt x="1429" y="1"/>
                      </a:moveTo>
                      <a:cubicBezTo>
                        <a:pt x="644" y="1"/>
                        <a:pt x="1" y="644"/>
                        <a:pt x="1" y="1429"/>
                      </a:cubicBezTo>
                      <a:lnTo>
                        <a:pt x="1" y="5335"/>
                      </a:lnTo>
                      <a:cubicBezTo>
                        <a:pt x="1" y="6120"/>
                        <a:pt x="644" y="6763"/>
                        <a:pt x="1429" y="6763"/>
                      </a:cubicBezTo>
                      <a:lnTo>
                        <a:pt x="5335" y="6763"/>
                      </a:lnTo>
                      <a:cubicBezTo>
                        <a:pt x="6121" y="6763"/>
                        <a:pt x="6763" y="6120"/>
                        <a:pt x="6763" y="5335"/>
                      </a:cubicBezTo>
                      <a:lnTo>
                        <a:pt x="6763" y="1429"/>
                      </a:lnTo>
                      <a:cubicBezTo>
                        <a:pt x="6763" y="644"/>
                        <a:pt x="6121" y="1"/>
                        <a:pt x="533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0" name="Google Shape;3350;p48">
                  <a:extLst>
                    <a:ext uri="{FF2B5EF4-FFF2-40B4-BE49-F238E27FC236}">
                      <a16:creationId xmlns:a16="http://schemas.microsoft.com/office/drawing/2014/main" id="{484EC3ED-F4C4-47D7-8039-3E64C3B33887}"/>
                    </a:ext>
                  </a:extLst>
                </p:cNvPr>
                <p:cNvSpPr/>
                <p:nvPr/>
              </p:nvSpPr>
              <p:spPr>
                <a:xfrm>
                  <a:off x="3418143" y="3933656"/>
                  <a:ext cx="114811" cy="1127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07" h="3542" extrusionOk="0">
                      <a:moveTo>
                        <a:pt x="1822" y="0"/>
                      </a:moveTo>
                      <a:cubicBezTo>
                        <a:pt x="812" y="0"/>
                        <a:pt x="1" y="851"/>
                        <a:pt x="59" y="1859"/>
                      </a:cubicBezTo>
                      <a:cubicBezTo>
                        <a:pt x="95" y="2776"/>
                        <a:pt x="833" y="3502"/>
                        <a:pt x="1726" y="3538"/>
                      </a:cubicBezTo>
                      <a:cubicBezTo>
                        <a:pt x="1764" y="3541"/>
                        <a:pt x="1802" y="3542"/>
                        <a:pt x="1840" y="3542"/>
                      </a:cubicBezTo>
                      <a:cubicBezTo>
                        <a:pt x="2178" y="3542"/>
                        <a:pt x="2494" y="3447"/>
                        <a:pt x="2762" y="3276"/>
                      </a:cubicBezTo>
                      <a:cubicBezTo>
                        <a:pt x="2857" y="3217"/>
                        <a:pt x="2869" y="3086"/>
                        <a:pt x="2797" y="3014"/>
                      </a:cubicBezTo>
                      <a:cubicBezTo>
                        <a:pt x="2761" y="2978"/>
                        <a:pt x="2711" y="2964"/>
                        <a:pt x="2664" y="2964"/>
                      </a:cubicBezTo>
                      <a:cubicBezTo>
                        <a:pt x="2634" y="2964"/>
                        <a:pt x="2606" y="2969"/>
                        <a:pt x="2583" y="2979"/>
                      </a:cubicBezTo>
                      <a:cubicBezTo>
                        <a:pt x="2380" y="3096"/>
                        <a:pt x="2149" y="3185"/>
                        <a:pt x="1897" y="3185"/>
                      </a:cubicBezTo>
                      <a:cubicBezTo>
                        <a:pt x="1868" y="3185"/>
                        <a:pt x="1839" y="3183"/>
                        <a:pt x="1809" y="3181"/>
                      </a:cubicBezTo>
                      <a:cubicBezTo>
                        <a:pt x="1023" y="3169"/>
                        <a:pt x="380" y="2514"/>
                        <a:pt x="392" y="1716"/>
                      </a:cubicBezTo>
                      <a:cubicBezTo>
                        <a:pt x="426" y="948"/>
                        <a:pt x="1028" y="330"/>
                        <a:pt x="1792" y="330"/>
                      </a:cubicBezTo>
                      <a:cubicBezTo>
                        <a:pt x="1833" y="330"/>
                        <a:pt x="1874" y="332"/>
                        <a:pt x="1916" y="335"/>
                      </a:cubicBezTo>
                      <a:cubicBezTo>
                        <a:pt x="2619" y="371"/>
                        <a:pt x="3190" y="943"/>
                        <a:pt x="3250" y="1633"/>
                      </a:cubicBezTo>
                      <a:cubicBezTo>
                        <a:pt x="3285" y="1919"/>
                        <a:pt x="3214" y="2193"/>
                        <a:pt x="3095" y="2431"/>
                      </a:cubicBezTo>
                      <a:cubicBezTo>
                        <a:pt x="3059" y="2490"/>
                        <a:pt x="3059" y="2574"/>
                        <a:pt x="3119" y="2633"/>
                      </a:cubicBezTo>
                      <a:cubicBezTo>
                        <a:pt x="3149" y="2663"/>
                        <a:pt x="3191" y="2678"/>
                        <a:pt x="3234" y="2678"/>
                      </a:cubicBezTo>
                      <a:cubicBezTo>
                        <a:pt x="3295" y="2678"/>
                        <a:pt x="3358" y="2648"/>
                        <a:pt x="3393" y="2586"/>
                      </a:cubicBezTo>
                      <a:cubicBezTo>
                        <a:pt x="3536" y="2324"/>
                        <a:pt x="3607" y="2014"/>
                        <a:pt x="3583" y="1669"/>
                      </a:cubicBezTo>
                      <a:cubicBezTo>
                        <a:pt x="3536" y="764"/>
                        <a:pt x="2797" y="50"/>
                        <a:pt x="1904" y="2"/>
                      </a:cubicBezTo>
                      <a:cubicBezTo>
                        <a:pt x="1877" y="1"/>
                        <a:pt x="1849" y="0"/>
                        <a:pt x="182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" name="Google Shape;3351;p48">
                  <a:extLst>
                    <a:ext uri="{FF2B5EF4-FFF2-40B4-BE49-F238E27FC236}">
                      <a16:creationId xmlns:a16="http://schemas.microsoft.com/office/drawing/2014/main" id="{D32B84BC-049C-4142-94EA-6BFA71EB0708}"/>
                    </a:ext>
                  </a:extLst>
                </p:cNvPr>
                <p:cNvSpPr/>
                <p:nvPr/>
              </p:nvSpPr>
              <p:spPr>
                <a:xfrm>
                  <a:off x="3519298" y="3910197"/>
                  <a:ext cx="29570" cy="292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" h="918" extrusionOk="0">
                      <a:moveTo>
                        <a:pt x="465" y="1"/>
                      </a:moveTo>
                      <a:cubicBezTo>
                        <a:pt x="203" y="1"/>
                        <a:pt x="0" y="203"/>
                        <a:pt x="0" y="453"/>
                      </a:cubicBezTo>
                      <a:cubicBezTo>
                        <a:pt x="0" y="715"/>
                        <a:pt x="203" y="918"/>
                        <a:pt x="465" y="918"/>
                      </a:cubicBezTo>
                      <a:cubicBezTo>
                        <a:pt x="715" y="918"/>
                        <a:pt x="929" y="715"/>
                        <a:pt x="929" y="453"/>
                      </a:cubicBezTo>
                      <a:cubicBezTo>
                        <a:pt x="929" y="203"/>
                        <a:pt x="715" y="1"/>
                        <a:pt x="46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00" name="Google Shape;3352;p48">
              <a:extLst>
                <a:ext uri="{FF2B5EF4-FFF2-40B4-BE49-F238E27FC236}">
                  <a16:creationId xmlns:a16="http://schemas.microsoft.com/office/drawing/2014/main" id="{7B939617-8CE8-4E10-8E4D-43C45E77B5C7}"/>
                </a:ext>
              </a:extLst>
            </p:cNvPr>
            <p:cNvGrpSpPr/>
            <p:nvPr/>
          </p:nvGrpSpPr>
          <p:grpSpPr>
            <a:xfrm>
              <a:off x="6547098" y="2715744"/>
              <a:ext cx="956596" cy="944315"/>
              <a:chOff x="3789173" y="2377690"/>
              <a:chExt cx="1098904" cy="1084796"/>
            </a:xfrm>
          </p:grpSpPr>
          <p:grpSp>
            <p:nvGrpSpPr>
              <p:cNvPr id="118" name="Google Shape;3353;p48">
                <a:extLst>
                  <a:ext uri="{FF2B5EF4-FFF2-40B4-BE49-F238E27FC236}">
                    <a16:creationId xmlns:a16="http://schemas.microsoft.com/office/drawing/2014/main" id="{0F507309-B3CE-496A-B920-51ABDDC087D2}"/>
                  </a:ext>
                </a:extLst>
              </p:cNvPr>
              <p:cNvGrpSpPr/>
              <p:nvPr/>
            </p:nvGrpSpPr>
            <p:grpSpPr>
              <a:xfrm>
                <a:off x="3789173" y="2377690"/>
                <a:ext cx="1098904" cy="1084796"/>
                <a:chOff x="3789173" y="2377690"/>
                <a:chExt cx="1098904" cy="1084796"/>
              </a:xfrm>
            </p:grpSpPr>
            <p:sp>
              <p:nvSpPr>
                <p:cNvPr id="124" name="Google Shape;3354;p48">
                  <a:extLst>
                    <a:ext uri="{FF2B5EF4-FFF2-40B4-BE49-F238E27FC236}">
                      <a16:creationId xmlns:a16="http://schemas.microsoft.com/office/drawing/2014/main" id="{F99EBFA5-497F-4222-9579-42DB37D01D02}"/>
                    </a:ext>
                  </a:extLst>
                </p:cNvPr>
                <p:cNvSpPr/>
                <p:nvPr/>
              </p:nvSpPr>
              <p:spPr>
                <a:xfrm>
                  <a:off x="3789173" y="2377690"/>
                  <a:ext cx="1098904" cy="1084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4" extrusionOk="0">
                      <a:moveTo>
                        <a:pt x="22861" y="0"/>
                      </a:moveTo>
                      <a:cubicBezTo>
                        <a:pt x="22090" y="0"/>
                        <a:pt x="21319" y="295"/>
                        <a:pt x="20730" y="884"/>
                      </a:cubicBezTo>
                      <a:lnTo>
                        <a:pt x="1180" y="20446"/>
                      </a:lnTo>
                      <a:cubicBezTo>
                        <a:pt x="1" y="21613"/>
                        <a:pt x="1" y="23518"/>
                        <a:pt x="1180" y="24697"/>
                      </a:cubicBezTo>
                      <a:lnTo>
                        <a:pt x="20730" y="44259"/>
                      </a:lnTo>
                      <a:cubicBezTo>
                        <a:pt x="21319" y="44842"/>
                        <a:pt x="22090" y="45134"/>
                        <a:pt x="22861" y="45134"/>
                      </a:cubicBezTo>
                      <a:cubicBezTo>
                        <a:pt x="23632" y="45134"/>
                        <a:pt x="24403" y="44842"/>
                        <a:pt x="24992" y="44259"/>
                      </a:cubicBezTo>
                      <a:lnTo>
                        <a:pt x="44542" y="24697"/>
                      </a:lnTo>
                      <a:cubicBezTo>
                        <a:pt x="45721" y="23518"/>
                        <a:pt x="45721" y="21613"/>
                        <a:pt x="44542" y="20446"/>
                      </a:cubicBezTo>
                      <a:lnTo>
                        <a:pt x="36684" y="12576"/>
                      </a:lnTo>
                      <a:cubicBezTo>
                        <a:pt x="36267" y="12171"/>
                        <a:pt x="36363" y="11481"/>
                        <a:pt x="36851" y="11171"/>
                      </a:cubicBezTo>
                      <a:cubicBezTo>
                        <a:pt x="37565" y="10719"/>
                        <a:pt x="38327" y="10350"/>
                        <a:pt x="39125" y="10052"/>
                      </a:cubicBezTo>
                      <a:cubicBezTo>
                        <a:pt x="39613" y="9874"/>
                        <a:pt x="40054" y="9552"/>
                        <a:pt x="40399" y="9100"/>
                      </a:cubicBezTo>
                      <a:cubicBezTo>
                        <a:pt x="41173" y="8099"/>
                        <a:pt x="41220" y="6778"/>
                        <a:pt x="40518" y="5730"/>
                      </a:cubicBezTo>
                      <a:cubicBezTo>
                        <a:pt x="39932" y="4868"/>
                        <a:pt x="39013" y="4436"/>
                        <a:pt x="38094" y="4436"/>
                      </a:cubicBezTo>
                      <a:cubicBezTo>
                        <a:pt x="37349" y="4436"/>
                        <a:pt x="36606" y="4720"/>
                        <a:pt x="36041" y="5290"/>
                      </a:cubicBezTo>
                      <a:cubicBezTo>
                        <a:pt x="35732" y="5587"/>
                        <a:pt x="35505" y="5956"/>
                        <a:pt x="35362" y="6337"/>
                      </a:cubicBezTo>
                      <a:cubicBezTo>
                        <a:pt x="35077" y="7123"/>
                        <a:pt x="34720" y="7885"/>
                        <a:pt x="34267" y="8588"/>
                      </a:cubicBezTo>
                      <a:cubicBezTo>
                        <a:pt x="34091" y="8872"/>
                        <a:pt x="33797" y="9021"/>
                        <a:pt x="33498" y="9021"/>
                      </a:cubicBezTo>
                      <a:cubicBezTo>
                        <a:pt x="33271" y="9021"/>
                        <a:pt x="33042" y="8934"/>
                        <a:pt x="32862" y="8754"/>
                      </a:cubicBezTo>
                      <a:lnTo>
                        <a:pt x="24992" y="884"/>
                      </a:lnTo>
                      <a:cubicBezTo>
                        <a:pt x="24403" y="295"/>
                        <a:pt x="23632" y="0"/>
                        <a:pt x="22861" y="0"/>
                      </a:cubicBezTo>
                      <a:close/>
                    </a:path>
                  </a:pathLst>
                </a:custGeom>
                <a:solidFill>
                  <a:srgbClr val="4949E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" name="Google Shape;3355;p48">
                  <a:extLst>
                    <a:ext uri="{FF2B5EF4-FFF2-40B4-BE49-F238E27FC236}">
                      <a16:creationId xmlns:a16="http://schemas.microsoft.com/office/drawing/2014/main" id="{DE79FE42-71B5-4865-8953-DF37EB1EB4F4}"/>
                    </a:ext>
                  </a:extLst>
                </p:cNvPr>
                <p:cNvSpPr/>
                <p:nvPr/>
              </p:nvSpPr>
              <p:spPr>
                <a:xfrm>
                  <a:off x="3885623" y="2465897"/>
                  <a:ext cx="287050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43" h="11955" extrusionOk="0">
                      <a:moveTo>
                        <a:pt x="5977" y="0"/>
                      </a:moveTo>
                      <a:cubicBezTo>
                        <a:pt x="2679" y="0"/>
                        <a:pt x="0" y="2679"/>
                        <a:pt x="0" y="5977"/>
                      </a:cubicBezTo>
                      <a:cubicBezTo>
                        <a:pt x="0" y="9275"/>
                        <a:pt x="2679" y="11954"/>
                        <a:pt x="5977" y="11954"/>
                      </a:cubicBezTo>
                      <a:cubicBezTo>
                        <a:pt x="9275" y="11954"/>
                        <a:pt x="11942" y="9275"/>
                        <a:pt x="11942" y="5977"/>
                      </a:cubicBezTo>
                      <a:cubicBezTo>
                        <a:pt x="11942" y="2679"/>
                        <a:pt x="9275" y="0"/>
                        <a:pt x="5977" y="0"/>
                      </a:cubicBezTo>
                      <a:close/>
                    </a:path>
                  </a:pathLst>
                </a:custGeom>
                <a:solidFill>
                  <a:srgbClr val="4949E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19" name="Google Shape;3356;p48">
                <a:extLst>
                  <a:ext uri="{FF2B5EF4-FFF2-40B4-BE49-F238E27FC236}">
                    <a16:creationId xmlns:a16="http://schemas.microsoft.com/office/drawing/2014/main" id="{1B1BD315-12AA-4692-B489-0D82A15BF54E}"/>
                  </a:ext>
                </a:extLst>
              </p:cNvPr>
              <p:cNvGrpSpPr/>
              <p:nvPr/>
            </p:nvGrpSpPr>
            <p:grpSpPr>
              <a:xfrm>
                <a:off x="4151137" y="2732796"/>
                <a:ext cx="374986" cy="374572"/>
                <a:chOff x="3752358" y="3817349"/>
                <a:chExt cx="346056" cy="345674"/>
              </a:xfrm>
            </p:grpSpPr>
            <p:sp>
              <p:nvSpPr>
                <p:cNvPr id="120" name="Google Shape;3357;p48">
                  <a:extLst>
                    <a:ext uri="{FF2B5EF4-FFF2-40B4-BE49-F238E27FC236}">
                      <a16:creationId xmlns:a16="http://schemas.microsoft.com/office/drawing/2014/main" id="{8EA3A92A-CE9B-462B-B6BE-249BBAFA04E6}"/>
                    </a:ext>
                  </a:extLst>
                </p:cNvPr>
                <p:cNvSpPr/>
                <p:nvPr/>
              </p:nvSpPr>
              <p:spPr>
                <a:xfrm>
                  <a:off x="3752358" y="3817349"/>
                  <a:ext cx="346056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2" h="10860" extrusionOk="0">
                      <a:moveTo>
                        <a:pt x="5430" y="334"/>
                      </a:moveTo>
                      <a:cubicBezTo>
                        <a:pt x="8252" y="334"/>
                        <a:pt x="10526" y="2608"/>
                        <a:pt x="10526" y="5430"/>
                      </a:cubicBezTo>
                      <a:cubicBezTo>
                        <a:pt x="10526" y="8240"/>
                        <a:pt x="8228" y="10514"/>
                        <a:pt x="5430" y="10514"/>
                      </a:cubicBezTo>
                      <a:cubicBezTo>
                        <a:pt x="2620" y="10514"/>
                        <a:pt x="346" y="8240"/>
                        <a:pt x="346" y="5430"/>
                      </a:cubicBezTo>
                      <a:cubicBezTo>
                        <a:pt x="346" y="2608"/>
                        <a:pt x="2620" y="334"/>
                        <a:pt x="5430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2" y="10859"/>
                        <a:pt x="8252" y="10300"/>
                        <a:pt x="9276" y="9264"/>
                      </a:cubicBezTo>
                      <a:cubicBezTo>
                        <a:pt x="10300" y="8240"/>
                        <a:pt x="10871" y="6871"/>
                        <a:pt x="10871" y="5430"/>
                      </a:cubicBezTo>
                      <a:cubicBezTo>
                        <a:pt x="10871" y="3989"/>
                        <a:pt x="10300" y="2620"/>
                        <a:pt x="9276" y="1584"/>
                      </a:cubicBezTo>
                      <a:cubicBezTo>
                        <a:pt x="8252" y="560"/>
                        <a:pt x="6882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" name="Google Shape;3358;p48">
                  <a:extLst>
                    <a:ext uri="{FF2B5EF4-FFF2-40B4-BE49-F238E27FC236}">
                      <a16:creationId xmlns:a16="http://schemas.microsoft.com/office/drawing/2014/main" id="{0E93CD3C-C335-4BA3-9D8C-3AF6FB99E1C2}"/>
                    </a:ext>
                  </a:extLst>
                </p:cNvPr>
                <p:cNvSpPr/>
                <p:nvPr/>
              </p:nvSpPr>
              <p:spPr>
                <a:xfrm>
                  <a:off x="3831933" y="3955682"/>
                  <a:ext cx="47809" cy="120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2" h="3787" extrusionOk="0">
                      <a:moveTo>
                        <a:pt x="1168" y="346"/>
                      </a:moveTo>
                      <a:lnTo>
                        <a:pt x="1168" y="3430"/>
                      </a:lnTo>
                      <a:lnTo>
                        <a:pt x="358" y="3430"/>
                      </a:lnTo>
                      <a:lnTo>
                        <a:pt x="358" y="346"/>
                      </a:lnTo>
                      <a:close/>
                      <a:moveTo>
                        <a:pt x="180" y="1"/>
                      </a:moveTo>
                      <a:cubicBezTo>
                        <a:pt x="96" y="1"/>
                        <a:pt x="1" y="72"/>
                        <a:pt x="1" y="179"/>
                      </a:cubicBezTo>
                      <a:lnTo>
                        <a:pt x="1" y="3608"/>
                      </a:lnTo>
                      <a:cubicBezTo>
                        <a:pt x="1" y="3703"/>
                        <a:pt x="72" y="3787"/>
                        <a:pt x="180" y="3787"/>
                      </a:cubicBezTo>
                      <a:lnTo>
                        <a:pt x="1323" y="3787"/>
                      </a:lnTo>
                      <a:cubicBezTo>
                        <a:pt x="1418" y="3787"/>
                        <a:pt x="1501" y="3715"/>
                        <a:pt x="1501" y="3608"/>
                      </a:cubicBezTo>
                      <a:lnTo>
                        <a:pt x="1501" y="179"/>
                      </a:lnTo>
                      <a:cubicBezTo>
                        <a:pt x="1501" y="72"/>
                        <a:pt x="1430" y="1"/>
                        <a:pt x="1323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" name="Google Shape;3359;p48">
                  <a:extLst>
                    <a:ext uri="{FF2B5EF4-FFF2-40B4-BE49-F238E27FC236}">
                      <a16:creationId xmlns:a16="http://schemas.microsoft.com/office/drawing/2014/main" id="{AE213D0B-D9FA-4683-99D9-2D1E4F34DFD8}"/>
                    </a:ext>
                  </a:extLst>
                </p:cNvPr>
                <p:cNvSpPr/>
                <p:nvPr/>
              </p:nvSpPr>
              <p:spPr>
                <a:xfrm>
                  <a:off x="3824739" y="3890112"/>
                  <a:ext cx="55002" cy="550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8" h="1728" extrusionOk="0">
                      <a:moveTo>
                        <a:pt x="870" y="334"/>
                      </a:moveTo>
                      <a:cubicBezTo>
                        <a:pt x="1156" y="334"/>
                        <a:pt x="1394" y="572"/>
                        <a:pt x="1394" y="846"/>
                      </a:cubicBezTo>
                      <a:cubicBezTo>
                        <a:pt x="1394" y="1132"/>
                        <a:pt x="1156" y="1370"/>
                        <a:pt x="870" y="1370"/>
                      </a:cubicBezTo>
                      <a:cubicBezTo>
                        <a:pt x="584" y="1370"/>
                        <a:pt x="346" y="1132"/>
                        <a:pt x="346" y="846"/>
                      </a:cubicBezTo>
                      <a:cubicBezTo>
                        <a:pt x="346" y="572"/>
                        <a:pt x="584" y="334"/>
                        <a:pt x="870" y="334"/>
                      </a:cubicBezTo>
                      <a:close/>
                      <a:moveTo>
                        <a:pt x="870" y="1"/>
                      </a:moveTo>
                      <a:cubicBezTo>
                        <a:pt x="394" y="1"/>
                        <a:pt x="1" y="394"/>
                        <a:pt x="1" y="870"/>
                      </a:cubicBezTo>
                      <a:cubicBezTo>
                        <a:pt x="1" y="1346"/>
                        <a:pt x="394" y="1727"/>
                        <a:pt x="870" y="1727"/>
                      </a:cubicBezTo>
                      <a:cubicBezTo>
                        <a:pt x="1346" y="1727"/>
                        <a:pt x="1727" y="1334"/>
                        <a:pt x="1727" y="870"/>
                      </a:cubicBezTo>
                      <a:cubicBezTo>
                        <a:pt x="1727" y="394"/>
                        <a:pt x="1346" y="1"/>
                        <a:pt x="87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3" name="Google Shape;3360;p48">
                  <a:extLst>
                    <a:ext uri="{FF2B5EF4-FFF2-40B4-BE49-F238E27FC236}">
                      <a16:creationId xmlns:a16="http://schemas.microsoft.com/office/drawing/2014/main" id="{FA3D6A85-EA81-4A7C-B896-B75C334D048B}"/>
                    </a:ext>
                  </a:extLst>
                </p:cNvPr>
                <p:cNvSpPr/>
                <p:nvPr/>
              </p:nvSpPr>
              <p:spPr>
                <a:xfrm>
                  <a:off x="3904696" y="3955682"/>
                  <a:ext cx="128148" cy="120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6" h="3787" extrusionOk="0">
                      <a:moveTo>
                        <a:pt x="191" y="1"/>
                      </a:moveTo>
                      <a:cubicBezTo>
                        <a:pt x="96" y="1"/>
                        <a:pt x="1" y="72"/>
                        <a:pt x="1" y="179"/>
                      </a:cubicBezTo>
                      <a:lnTo>
                        <a:pt x="1" y="3608"/>
                      </a:lnTo>
                      <a:cubicBezTo>
                        <a:pt x="1" y="3703"/>
                        <a:pt x="84" y="3787"/>
                        <a:pt x="191" y="3787"/>
                      </a:cubicBezTo>
                      <a:lnTo>
                        <a:pt x="1334" y="3787"/>
                      </a:lnTo>
                      <a:cubicBezTo>
                        <a:pt x="1418" y="3787"/>
                        <a:pt x="1513" y="3715"/>
                        <a:pt x="1513" y="3608"/>
                      </a:cubicBezTo>
                      <a:lnTo>
                        <a:pt x="1513" y="2382"/>
                      </a:lnTo>
                      <a:cubicBezTo>
                        <a:pt x="1513" y="1977"/>
                        <a:pt x="1596" y="1501"/>
                        <a:pt x="2037" y="1501"/>
                      </a:cubicBezTo>
                      <a:cubicBezTo>
                        <a:pt x="2347" y="1501"/>
                        <a:pt x="2477" y="1763"/>
                        <a:pt x="2525" y="2060"/>
                      </a:cubicBezTo>
                      <a:cubicBezTo>
                        <a:pt x="2537" y="2156"/>
                        <a:pt x="2608" y="2215"/>
                        <a:pt x="2692" y="2215"/>
                      </a:cubicBezTo>
                      <a:cubicBezTo>
                        <a:pt x="2787" y="2215"/>
                        <a:pt x="2870" y="2120"/>
                        <a:pt x="2847" y="2025"/>
                      </a:cubicBezTo>
                      <a:cubicBezTo>
                        <a:pt x="2763" y="1465"/>
                        <a:pt x="2477" y="1155"/>
                        <a:pt x="2013" y="1155"/>
                      </a:cubicBezTo>
                      <a:cubicBezTo>
                        <a:pt x="1465" y="1155"/>
                        <a:pt x="1156" y="1608"/>
                        <a:pt x="1156" y="2382"/>
                      </a:cubicBezTo>
                      <a:lnTo>
                        <a:pt x="1156" y="3430"/>
                      </a:lnTo>
                      <a:lnTo>
                        <a:pt x="346" y="3430"/>
                      </a:lnTo>
                      <a:lnTo>
                        <a:pt x="346" y="358"/>
                      </a:lnTo>
                      <a:lnTo>
                        <a:pt x="918" y="358"/>
                      </a:lnTo>
                      <a:lnTo>
                        <a:pt x="918" y="572"/>
                      </a:lnTo>
                      <a:cubicBezTo>
                        <a:pt x="918" y="632"/>
                        <a:pt x="930" y="679"/>
                        <a:pt x="977" y="715"/>
                      </a:cubicBezTo>
                      <a:cubicBezTo>
                        <a:pt x="1007" y="733"/>
                        <a:pt x="1043" y="742"/>
                        <a:pt x="1078" y="742"/>
                      </a:cubicBezTo>
                      <a:cubicBezTo>
                        <a:pt x="1114" y="742"/>
                        <a:pt x="1150" y="733"/>
                        <a:pt x="1180" y="715"/>
                      </a:cubicBezTo>
                      <a:cubicBezTo>
                        <a:pt x="1477" y="477"/>
                        <a:pt x="1835" y="358"/>
                        <a:pt x="2227" y="358"/>
                      </a:cubicBezTo>
                      <a:cubicBezTo>
                        <a:pt x="3204" y="358"/>
                        <a:pt x="3656" y="1191"/>
                        <a:pt x="3656" y="2001"/>
                      </a:cubicBezTo>
                      <a:lnTo>
                        <a:pt x="3656" y="3430"/>
                      </a:lnTo>
                      <a:lnTo>
                        <a:pt x="2847" y="3430"/>
                      </a:lnTo>
                      <a:lnTo>
                        <a:pt x="2847" y="2870"/>
                      </a:lnTo>
                      <a:cubicBezTo>
                        <a:pt x="2847" y="2775"/>
                        <a:pt x="2775" y="2703"/>
                        <a:pt x="2692" y="2703"/>
                      </a:cubicBezTo>
                      <a:cubicBezTo>
                        <a:pt x="2597" y="2703"/>
                        <a:pt x="2525" y="2775"/>
                        <a:pt x="2525" y="2870"/>
                      </a:cubicBezTo>
                      <a:lnTo>
                        <a:pt x="2525" y="3596"/>
                      </a:lnTo>
                      <a:cubicBezTo>
                        <a:pt x="2525" y="3691"/>
                        <a:pt x="2597" y="3775"/>
                        <a:pt x="2704" y="3775"/>
                      </a:cubicBezTo>
                      <a:lnTo>
                        <a:pt x="3847" y="3775"/>
                      </a:lnTo>
                      <a:cubicBezTo>
                        <a:pt x="3942" y="3775"/>
                        <a:pt x="4025" y="3703"/>
                        <a:pt x="4025" y="3596"/>
                      </a:cubicBezTo>
                      <a:lnTo>
                        <a:pt x="4025" y="1989"/>
                      </a:lnTo>
                      <a:cubicBezTo>
                        <a:pt x="4025" y="810"/>
                        <a:pt x="3299" y="1"/>
                        <a:pt x="2239" y="1"/>
                      </a:cubicBezTo>
                      <a:cubicBezTo>
                        <a:pt x="1894" y="1"/>
                        <a:pt x="1573" y="84"/>
                        <a:pt x="1275" y="251"/>
                      </a:cubicBezTo>
                      <a:lnTo>
                        <a:pt x="1275" y="179"/>
                      </a:lnTo>
                      <a:cubicBezTo>
                        <a:pt x="1275" y="84"/>
                        <a:pt x="1204" y="1"/>
                        <a:pt x="1096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01" name="Google Shape;3361;p48">
              <a:extLst>
                <a:ext uri="{FF2B5EF4-FFF2-40B4-BE49-F238E27FC236}">
                  <a16:creationId xmlns:a16="http://schemas.microsoft.com/office/drawing/2014/main" id="{3DEACC08-DE30-4467-A852-EF64A74724BB}"/>
                </a:ext>
              </a:extLst>
            </p:cNvPr>
            <p:cNvGrpSpPr/>
            <p:nvPr/>
          </p:nvGrpSpPr>
          <p:grpSpPr>
            <a:xfrm>
              <a:off x="7034853" y="3222917"/>
              <a:ext cx="956596" cy="944252"/>
              <a:chOff x="4349489" y="2960313"/>
              <a:chExt cx="1098904" cy="1084724"/>
            </a:xfrm>
          </p:grpSpPr>
          <p:grpSp>
            <p:nvGrpSpPr>
              <p:cNvPr id="112" name="Google Shape;3362;p48">
                <a:extLst>
                  <a:ext uri="{FF2B5EF4-FFF2-40B4-BE49-F238E27FC236}">
                    <a16:creationId xmlns:a16="http://schemas.microsoft.com/office/drawing/2014/main" id="{79B7BCBC-98B5-481A-9DDB-E80868F186B8}"/>
                  </a:ext>
                </a:extLst>
              </p:cNvPr>
              <p:cNvGrpSpPr/>
              <p:nvPr/>
            </p:nvGrpSpPr>
            <p:grpSpPr>
              <a:xfrm>
                <a:off x="4349489" y="2960313"/>
                <a:ext cx="1098904" cy="1084724"/>
                <a:chOff x="4349489" y="2960313"/>
                <a:chExt cx="1098904" cy="1084724"/>
              </a:xfrm>
            </p:grpSpPr>
            <p:sp>
              <p:nvSpPr>
                <p:cNvPr id="116" name="Google Shape;3363;p48">
                  <a:extLst>
                    <a:ext uri="{FF2B5EF4-FFF2-40B4-BE49-F238E27FC236}">
                      <a16:creationId xmlns:a16="http://schemas.microsoft.com/office/drawing/2014/main" id="{0D725BAF-1C00-47F1-B4C5-953889F25B7D}"/>
                    </a:ext>
                  </a:extLst>
                </p:cNvPr>
                <p:cNvSpPr/>
                <p:nvPr/>
              </p:nvSpPr>
              <p:spPr>
                <a:xfrm>
                  <a:off x="4349489" y="2960313"/>
                  <a:ext cx="1098904" cy="10847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1" extrusionOk="0">
                      <a:moveTo>
                        <a:pt x="22862" y="0"/>
                      </a:moveTo>
                      <a:cubicBezTo>
                        <a:pt x="22092" y="0"/>
                        <a:pt x="21324" y="295"/>
                        <a:pt x="20741" y="884"/>
                      </a:cubicBezTo>
                      <a:lnTo>
                        <a:pt x="12871" y="8743"/>
                      </a:lnTo>
                      <a:cubicBezTo>
                        <a:pt x="12697" y="8917"/>
                        <a:pt x="12470" y="9001"/>
                        <a:pt x="12243" y="9001"/>
                      </a:cubicBezTo>
                      <a:cubicBezTo>
                        <a:pt x="11942" y="9001"/>
                        <a:pt x="11642" y="8854"/>
                        <a:pt x="11466" y="8576"/>
                      </a:cubicBezTo>
                      <a:cubicBezTo>
                        <a:pt x="11014" y="7861"/>
                        <a:pt x="10645" y="7099"/>
                        <a:pt x="10347" y="6302"/>
                      </a:cubicBezTo>
                      <a:cubicBezTo>
                        <a:pt x="10168" y="5814"/>
                        <a:pt x="9847" y="5373"/>
                        <a:pt x="9394" y="5028"/>
                      </a:cubicBezTo>
                      <a:cubicBezTo>
                        <a:pt x="8866" y="4619"/>
                        <a:pt x="8248" y="4413"/>
                        <a:pt x="7630" y="4413"/>
                      </a:cubicBezTo>
                      <a:cubicBezTo>
                        <a:pt x="7078" y="4413"/>
                        <a:pt x="6525" y="4577"/>
                        <a:pt x="6037" y="4909"/>
                      </a:cubicBezTo>
                      <a:cubicBezTo>
                        <a:pt x="4465" y="5968"/>
                        <a:pt x="4310" y="8123"/>
                        <a:pt x="5584" y="9385"/>
                      </a:cubicBezTo>
                      <a:cubicBezTo>
                        <a:pt x="5894" y="9695"/>
                        <a:pt x="6251" y="9921"/>
                        <a:pt x="6632" y="10064"/>
                      </a:cubicBezTo>
                      <a:cubicBezTo>
                        <a:pt x="7418" y="10350"/>
                        <a:pt x="8180" y="10707"/>
                        <a:pt x="8882" y="11159"/>
                      </a:cubicBezTo>
                      <a:cubicBezTo>
                        <a:pt x="9382" y="11469"/>
                        <a:pt x="9466" y="12148"/>
                        <a:pt x="9049" y="12564"/>
                      </a:cubicBezTo>
                      <a:lnTo>
                        <a:pt x="1179" y="20434"/>
                      </a:lnTo>
                      <a:cubicBezTo>
                        <a:pt x="0" y="21613"/>
                        <a:pt x="0" y="23518"/>
                        <a:pt x="1179" y="24697"/>
                      </a:cubicBezTo>
                      <a:lnTo>
                        <a:pt x="20741" y="44247"/>
                      </a:lnTo>
                      <a:cubicBezTo>
                        <a:pt x="21324" y="44836"/>
                        <a:pt x="22092" y="45131"/>
                        <a:pt x="22862" y="45131"/>
                      </a:cubicBezTo>
                      <a:cubicBezTo>
                        <a:pt x="23631" y="45131"/>
                        <a:pt x="24402" y="44836"/>
                        <a:pt x="24992" y="44247"/>
                      </a:cubicBezTo>
                      <a:lnTo>
                        <a:pt x="44554" y="24697"/>
                      </a:lnTo>
                      <a:cubicBezTo>
                        <a:pt x="45720" y="23518"/>
                        <a:pt x="45720" y="21613"/>
                        <a:pt x="44554" y="2043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FCBD2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" name="Google Shape;3364;p48">
                  <a:extLst>
                    <a:ext uri="{FF2B5EF4-FFF2-40B4-BE49-F238E27FC236}">
                      <a16:creationId xmlns:a16="http://schemas.microsoft.com/office/drawing/2014/main" id="{B5CCB06E-2A08-428B-87A8-10122BDA7E82}"/>
                    </a:ext>
                  </a:extLst>
                </p:cNvPr>
                <p:cNvSpPr/>
                <p:nvPr/>
              </p:nvSpPr>
              <p:spPr>
                <a:xfrm>
                  <a:off x="5065741" y="3026769"/>
                  <a:ext cx="287338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55" extrusionOk="0">
                      <a:moveTo>
                        <a:pt x="5978" y="1"/>
                      </a:moveTo>
                      <a:cubicBezTo>
                        <a:pt x="2680" y="1"/>
                        <a:pt x="1" y="2679"/>
                        <a:pt x="1" y="5978"/>
                      </a:cubicBezTo>
                      <a:cubicBezTo>
                        <a:pt x="1" y="9276"/>
                        <a:pt x="2680" y="11954"/>
                        <a:pt x="5978" y="11954"/>
                      </a:cubicBezTo>
                      <a:cubicBezTo>
                        <a:pt x="9276" y="11954"/>
                        <a:pt x="11955" y="9276"/>
                        <a:pt x="11955" y="5978"/>
                      </a:cubicBezTo>
                      <a:cubicBezTo>
                        <a:pt x="11955" y="2679"/>
                        <a:pt x="9276" y="1"/>
                        <a:pt x="5978" y="1"/>
                      </a:cubicBezTo>
                      <a:close/>
                    </a:path>
                  </a:pathLst>
                </a:custGeom>
                <a:solidFill>
                  <a:srgbClr val="FCBD2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13" name="Google Shape;3365;p48">
                <a:extLst>
                  <a:ext uri="{FF2B5EF4-FFF2-40B4-BE49-F238E27FC236}">
                    <a16:creationId xmlns:a16="http://schemas.microsoft.com/office/drawing/2014/main" id="{540CD042-3315-40B1-A4D2-E4D5BC58ACC9}"/>
                  </a:ext>
                </a:extLst>
              </p:cNvPr>
              <p:cNvGrpSpPr/>
              <p:nvPr/>
            </p:nvGrpSpPr>
            <p:grpSpPr>
              <a:xfrm>
                <a:off x="4732657" y="3315384"/>
                <a:ext cx="374952" cy="374572"/>
                <a:chOff x="4201447" y="3817349"/>
                <a:chExt cx="346024" cy="345674"/>
              </a:xfrm>
            </p:grpSpPr>
            <p:sp>
              <p:nvSpPr>
                <p:cNvPr id="114" name="Google Shape;3366;p48">
                  <a:extLst>
                    <a:ext uri="{FF2B5EF4-FFF2-40B4-BE49-F238E27FC236}">
                      <a16:creationId xmlns:a16="http://schemas.microsoft.com/office/drawing/2014/main" id="{AF440A0E-ABDF-4269-8140-7687623E8041}"/>
                    </a:ext>
                  </a:extLst>
                </p:cNvPr>
                <p:cNvSpPr/>
                <p:nvPr/>
              </p:nvSpPr>
              <p:spPr>
                <a:xfrm>
                  <a:off x="4201447" y="3817349"/>
                  <a:ext cx="346024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1" h="10860" extrusionOk="0">
                      <a:moveTo>
                        <a:pt x="5430" y="334"/>
                      </a:moveTo>
                      <a:cubicBezTo>
                        <a:pt x="8252" y="334"/>
                        <a:pt x="10526" y="2608"/>
                        <a:pt x="10526" y="5430"/>
                      </a:cubicBezTo>
                      <a:cubicBezTo>
                        <a:pt x="10526" y="8240"/>
                        <a:pt x="8252" y="10514"/>
                        <a:pt x="5430" y="10514"/>
                      </a:cubicBezTo>
                      <a:cubicBezTo>
                        <a:pt x="2620" y="10514"/>
                        <a:pt x="346" y="8240"/>
                        <a:pt x="346" y="5430"/>
                      </a:cubicBezTo>
                      <a:cubicBezTo>
                        <a:pt x="346" y="2608"/>
                        <a:pt x="2620" y="334"/>
                        <a:pt x="5430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2" y="10859"/>
                        <a:pt x="8252" y="10300"/>
                        <a:pt x="9276" y="9264"/>
                      </a:cubicBezTo>
                      <a:cubicBezTo>
                        <a:pt x="10299" y="8240"/>
                        <a:pt x="10871" y="6871"/>
                        <a:pt x="10871" y="5430"/>
                      </a:cubicBezTo>
                      <a:cubicBezTo>
                        <a:pt x="10871" y="3989"/>
                        <a:pt x="10299" y="2620"/>
                        <a:pt x="9276" y="1584"/>
                      </a:cubicBezTo>
                      <a:cubicBezTo>
                        <a:pt x="8252" y="560"/>
                        <a:pt x="6882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" name="Google Shape;3367;p48">
                  <a:extLst>
                    <a:ext uri="{FF2B5EF4-FFF2-40B4-BE49-F238E27FC236}">
                      <a16:creationId xmlns:a16="http://schemas.microsoft.com/office/drawing/2014/main" id="{84B53DEA-E685-4647-B440-90F68FE7067F}"/>
                    </a:ext>
                  </a:extLst>
                </p:cNvPr>
                <p:cNvSpPr/>
                <p:nvPr/>
              </p:nvSpPr>
              <p:spPr>
                <a:xfrm>
                  <a:off x="4271569" y="3904531"/>
                  <a:ext cx="227394" cy="185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44" h="5835" extrusionOk="0">
                      <a:moveTo>
                        <a:pt x="4620" y="0"/>
                      </a:moveTo>
                      <a:cubicBezTo>
                        <a:pt x="3727" y="0"/>
                        <a:pt x="2977" y="691"/>
                        <a:pt x="2905" y="1572"/>
                      </a:cubicBezTo>
                      <a:cubicBezTo>
                        <a:pt x="2727" y="1548"/>
                        <a:pt x="2358" y="1441"/>
                        <a:pt x="2262" y="1405"/>
                      </a:cubicBezTo>
                      <a:cubicBezTo>
                        <a:pt x="1643" y="1203"/>
                        <a:pt x="1072" y="810"/>
                        <a:pt x="631" y="322"/>
                      </a:cubicBezTo>
                      <a:cubicBezTo>
                        <a:pt x="596" y="298"/>
                        <a:pt x="572" y="274"/>
                        <a:pt x="524" y="262"/>
                      </a:cubicBezTo>
                      <a:cubicBezTo>
                        <a:pt x="517" y="261"/>
                        <a:pt x="509" y="260"/>
                        <a:pt x="501" y="260"/>
                      </a:cubicBezTo>
                      <a:cubicBezTo>
                        <a:pt x="436" y="260"/>
                        <a:pt x="367" y="304"/>
                        <a:pt x="346" y="357"/>
                      </a:cubicBezTo>
                      <a:cubicBezTo>
                        <a:pt x="238" y="572"/>
                        <a:pt x="179" y="810"/>
                        <a:pt x="179" y="1048"/>
                      </a:cubicBezTo>
                      <a:cubicBezTo>
                        <a:pt x="179" y="1393"/>
                        <a:pt x="286" y="1727"/>
                        <a:pt x="476" y="1977"/>
                      </a:cubicBezTo>
                      <a:cubicBezTo>
                        <a:pt x="466" y="1975"/>
                        <a:pt x="456" y="1974"/>
                        <a:pt x="446" y="1974"/>
                      </a:cubicBezTo>
                      <a:cubicBezTo>
                        <a:pt x="397" y="1974"/>
                        <a:pt x="349" y="1997"/>
                        <a:pt x="310" y="2036"/>
                      </a:cubicBezTo>
                      <a:cubicBezTo>
                        <a:pt x="286" y="2060"/>
                        <a:pt x="286" y="2108"/>
                        <a:pt x="274" y="2143"/>
                      </a:cubicBezTo>
                      <a:lnTo>
                        <a:pt x="274" y="2203"/>
                      </a:lnTo>
                      <a:cubicBezTo>
                        <a:pt x="274" y="2655"/>
                        <a:pt x="476" y="3072"/>
                        <a:pt x="822" y="3358"/>
                      </a:cubicBezTo>
                      <a:cubicBezTo>
                        <a:pt x="786" y="3370"/>
                        <a:pt x="774" y="3405"/>
                        <a:pt x="762" y="3417"/>
                      </a:cubicBezTo>
                      <a:cubicBezTo>
                        <a:pt x="750" y="3465"/>
                        <a:pt x="727" y="3513"/>
                        <a:pt x="750" y="3548"/>
                      </a:cubicBezTo>
                      <a:cubicBezTo>
                        <a:pt x="893" y="4024"/>
                        <a:pt x="1262" y="4405"/>
                        <a:pt x="1727" y="4548"/>
                      </a:cubicBezTo>
                      <a:cubicBezTo>
                        <a:pt x="1310" y="4798"/>
                        <a:pt x="834" y="4941"/>
                        <a:pt x="334" y="4941"/>
                      </a:cubicBezTo>
                      <a:lnTo>
                        <a:pt x="191" y="4941"/>
                      </a:lnTo>
                      <a:cubicBezTo>
                        <a:pt x="107" y="4941"/>
                        <a:pt x="36" y="5001"/>
                        <a:pt x="12" y="5084"/>
                      </a:cubicBezTo>
                      <a:cubicBezTo>
                        <a:pt x="0" y="5156"/>
                        <a:pt x="48" y="5239"/>
                        <a:pt x="107" y="5263"/>
                      </a:cubicBezTo>
                      <a:cubicBezTo>
                        <a:pt x="727" y="5632"/>
                        <a:pt x="1465" y="5834"/>
                        <a:pt x="2191" y="5834"/>
                      </a:cubicBezTo>
                      <a:cubicBezTo>
                        <a:pt x="3072" y="5834"/>
                        <a:pt x="3905" y="5560"/>
                        <a:pt x="4596" y="5060"/>
                      </a:cubicBezTo>
                      <a:cubicBezTo>
                        <a:pt x="4691" y="5001"/>
                        <a:pt x="4691" y="4858"/>
                        <a:pt x="4620" y="4786"/>
                      </a:cubicBezTo>
                      <a:cubicBezTo>
                        <a:pt x="4587" y="4754"/>
                        <a:pt x="4544" y="4735"/>
                        <a:pt x="4499" y="4735"/>
                      </a:cubicBezTo>
                      <a:cubicBezTo>
                        <a:pt x="4463" y="4735"/>
                        <a:pt x="4426" y="4748"/>
                        <a:pt x="4394" y="4775"/>
                      </a:cubicBezTo>
                      <a:cubicBezTo>
                        <a:pt x="3763" y="5215"/>
                        <a:pt x="3013" y="5489"/>
                        <a:pt x="2191" y="5489"/>
                      </a:cubicBezTo>
                      <a:cubicBezTo>
                        <a:pt x="1727" y="5489"/>
                        <a:pt x="1262" y="5394"/>
                        <a:pt x="846" y="5239"/>
                      </a:cubicBezTo>
                      <a:cubicBezTo>
                        <a:pt x="1369" y="5144"/>
                        <a:pt x="1846" y="4917"/>
                        <a:pt x="2262" y="4584"/>
                      </a:cubicBezTo>
                      <a:cubicBezTo>
                        <a:pt x="2310" y="4536"/>
                        <a:pt x="2334" y="4477"/>
                        <a:pt x="2322" y="4417"/>
                      </a:cubicBezTo>
                      <a:cubicBezTo>
                        <a:pt x="2310" y="4346"/>
                        <a:pt x="2239" y="4286"/>
                        <a:pt x="2155" y="4286"/>
                      </a:cubicBezTo>
                      <a:cubicBezTo>
                        <a:pt x="1739" y="4263"/>
                        <a:pt x="1369" y="4048"/>
                        <a:pt x="1167" y="3691"/>
                      </a:cubicBezTo>
                      <a:cubicBezTo>
                        <a:pt x="1250" y="3691"/>
                        <a:pt x="1358" y="3667"/>
                        <a:pt x="1441" y="3643"/>
                      </a:cubicBezTo>
                      <a:cubicBezTo>
                        <a:pt x="1524" y="3632"/>
                        <a:pt x="1584" y="3572"/>
                        <a:pt x="1584" y="3489"/>
                      </a:cubicBezTo>
                      <a:cubicBezTo>
                        <a:pt x="1596" y="3405"/>
                        <a:pt x="1536" y="3334"/>
                        <a:pt x="1441" y="3298"/>
                      </a:cubicBezTo>
                      <a:cubicBezTo>
                        <a:pt x="1000" y="3191"/>
                        <a:pt x="667" y="2822"/>
                        <a:pt x="596" y="2381"/>
                      </a:cubicBezTo>
                      <a:lnTo>
                        <a:pt x="596" y="2381"/>
                      </a:lnTo>
                      <a:cubicBezTo>
                        <a:pt x="727" y="2405"/>
                        <a:pt x="869" y="2417"/>
                        <a:pt x="1000" y="2417"/>
                      </a:cubicBezTo>
                      <a:cubicBezTo>
                        <a:pt x="1084" y="2417"/>
                        <a:pt x="1143" y="2358"/>
                        <a:pt x="1167" y="2274"/>
                      </a:cubicBezTo>
                      <a:cubicBezTo>
                        <a:pt x="1179" y="2203"/>
                        <a:pt x="1131" y="2143"/>
                        <a:pt x="1072" y="2108"/>
                      </a:cubicBezTo>
                      <a:cubicBezTo>
                        <a:pt x="703" y="1881"/>
                        <a:pt x="476" y="1488"/>
                        <a:pt x="476" y="1048"/>
                      </a:cubicBezTo>
                      <a:cubicBezTo>
                        <a:pt x="476" y="953"/>
                        <a:pt x="488" y="846"/>
                        <a:pt x="524" y="738"/>
                      </a:cubicBezTo>
                      <a:cubicBezTo>
                        <a:pt x="965" y="1191"/>
                        <a:pt x="1524" y="1524"/>
                        <a:pt x="2120" y="1727"/>
                      </a:cubicBezTo>
                      <a:cubicBezTo>
                        <a:pt x="2120" y="1727"/>
                        <a:pt x="2715" y="1905"/>
                        <a:pt x="2929" y="1917"/>
                      </a:cubicBezTo>
                      <a:lnTo>
                        <a:pt x="3024" y="1917"/>
                      </a:lnTo>
                      <a:cubicBezTo>
                        <a:pt x="3096" y="1917"/>
                        <a:pt x="3167" y="1869"/>
                        <a:pt x="3191" y="1798"/>
                      </a:cubicBezTo>
                      <a:cubicBezTo>
                        <a:pt x="3203" y="1786"/>
                        <a:pt x="3203" y="1750"/>
                        <a:pt x="3203" y="1738"/>
                      </a:cubicBezTo>
                      <a:lnTo>
                        <a:pt x="3203" y="1703"/>
                      </a:lnTo>
                      <a:cubicBezTo>
                        <a:pt x="3203" y="953"/>
                        <a:pt x="3810" y="334"/>
                        <a:pt x="4572" y="334"/>
                      </a:cubicBezTo>
                      <a:cubicBezTo>
                        <a:pt x="4941" y="334"/>
                        <a:pt x="5287" y="488"/>
                        <a:pt x="5549" y="750"/>
                      </a:cubicBezTo>
                      <a:cubicBezTo>
                        <a:pt x="5585" y="787"/>
                        <a:pt x="5621" y="802"/>
                        <a:pt x="5663" y="802"/>
                      </a:cubicBezTo>
                      <a:cubicBezTo>
                        <a:pt x="5676" y="802"/>
                        <a:pt x="5689" y="801"/>
                        <a:pt x="5703" y="798"/>
                      </a:cubicBezTo>
                      <a:cubicBezTo>
                        <a:pt x="5882" y="762"/>
                        <a:pt x="6049" y="738"/>
                        <a:pt x="6203" y="679"/>
                      </a:cubicBezTo>
                      <a:lnTo>
                        <a:pt x="6203" y="679"/>
                      </a:lnTo>
                      <a:cubicBezTo>
                        <a:pt x="6120" y="762"/>
                        <a:pt x="6013" y="857"/>
                        <a:pt x="5894" y="917"/>
                      </a:cubicBezTo>
                      <a:cubicBezTo>
                        <a:pt x="5822" y="965"/>
                        <a:pt x="5787" y="1048"/>
                        <a:pt x="5822" y="1143"/>
                      </a:cubicBezTo>
                      <a:cubicBezTo>
                        <a:pt x="5846" y="1203"/>
                        <a:pt x="5930" y="1250"/>
                        <a:pt x="6001" y="1250"/>
                      </a:cubicBezTo>
                      <a:cubicBezTo>
                        <a:pt x="6144" y="1227"/>
                        <a:pt x="6287" y="1215"/>
                        <a:pt x="6418" y="1167"/>
                      </a:cubicBezTo>
                      <a:lnTo>
                        <a:pt x="6418" y="1167"/>
                      </a:lnTo>
                      <a:cubicBezTo>
                        <a:pt x="6299" y="1286"/>
                        <a:pt x="6168" y="1405"/>
                        <a:pt x="6013" y="1512"/>
                      </a:cubicBezTo>
                      <a:cubicBezTo>
                        <a:pt x="5965" y="1548"/>
                        <a:pt x="5941" y="1608"/>
                        <a:pt x="5941" y="1655"/>
                      </a:cubicBezTo>
                      <a:lnTo>
                        <a:pt x="5941" y="1679"/>
                      </a:lnTo>
                      <a:lnTo>
                        <a:pt x="5941" y="1703"/>
                      </a:lnTo>
                      <a:lnTo>
                        <a:pt x="5941" y="1727"/>
                      </a:lnTo>
                      <a:cubicBezTo>
                        <a:pt x="5941" y="2691"/>
                        <a:pt x="5572" y="3572"/>
                        <a:pt x="4977" y="4227"/>
                      </a:cubicBezTo>
                      <a:cubicBezTo>
                        <a:pt x="4918" y="4298"/>
                        <a:pt x="4918" y="4405"/>
                        <a:pt x="4977" y="4465"/>
                      </a:cubicBezTo>
                      <a:cubicBezTo>
                        <a:pt x="5011" y="4499"/>
                        <a:pt x="5053" y="4514"/>
                        <a:pt x="5096" y="4514"/>
                      </a:cubicBezTo>
                      <a:cubicBezTo>
                        <a:pt x="5143" y="4514"/>
                        <a:pt x="5190" y="4496"/>
                        <a:pt x="5227" y="4465"/>
                      </a:cubicBezTo>
                      <a:cubicBezTo>
                        <a:pt x="5894" y="3715"/>
                        <a:pt x="6263" y="2762"/>
                        <a:pt x="6287" y="1750"/>
                      </a:cubicBezTo>
                      <a:cubicBezTo>
                        <a:pt x="6596" y="1524"/>
                        <a:pt x="6846" y="1250"/>
                        <a:pt x="7061" y="917"/>
                      </a:cubicBezTo>
                      <a:cubicBezTo>
                        <a:pt x="7144" y="857"/>
                        <a:pt x="7132" y="750"/>
                        <a:pt x="7061" y="715"/>
                      </a:cubicBezTo>
                      <a:cubicBezTo>
                        <a:pt x="7029" y="683"/>
                        <a:pt x="6987" y="667"/>
                        <a:pt x="6937" y="667"/>
                      </a:cubicBezTo>
                      <a:cubicBezTo>
                        <a:pt x="6912" y="667"/>
                        <a:pt x="6886" y="671"/>
                        <a:pt x="6858" y="679"/>
                      </a:cubicBezTo>
                      <a:cubicBezTo>
                        <a:pt x="6775" y="726"/>
                        <a:pt x="6680" y="750"/>
                        <a:pt x="6596" y="786"/>
                      </a:cubicBezTo>
                      <a:cubicBezTo>
                        <a:pt x="6680" y="667"/>
                        <a:pt x="6763" y="512"/>
                        <a:pt x="6823" y="369"/>
                      </a:cubicBezTo>
                      <a:cubicBezTo>
                        <a:pt x="6834" y="310"/>
                        <a:pt x="6834" y="238"/>
                        <a:pt x="6787" y="191"/>
                      </a:cubicBezTo>
                      <a:cubicBezTo>
                        <a:pt x="6750" y="153"/>
                        <a:pt x="6703" y="135"/>
                        <a:pt x="6659" y="135"/>
                      </a:cubicBezTo>
                      <a:cubicBezTo>
                        <a:pt x="6632" y="135"/>
                        <a:pt x="6607" y="142"/>
                        <a:pt x="6584" y="155"/>
                      </a:cubicBezTo>
                      <a:cubicBezTo>
                        <a:pt x="6322" y="310"/>
                        <a:pt x="6061" y="393"/>
                        <a:pt x="5775" y="441"/>
                      </a:cubicBezTo>
                      <a:cubicBezTo>
                        <a:pt x="5465" y="143"/>
                        <a:pt x="5048" y="0"/>
                        <a:pt x="462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02" name="Google Shape;3368;p48">
              <a:extLst>
                <a:ext uri="{FF2B5EF4-FFF2-40B4-BE49-F238E27FC236}">
                  <a16:creationId xmlns:a16="http://schemas.microsoft.com/office/drawing/2014/main" id="{3DC11088-04A9-480C-9D67-9E11129C92DF}"/>
                </a:ext>
              </a:extLst>
            </p:cNvPr>
            <p:cNvGrpSpPr/>
            <p:nvPr/>
          </p:nvGrpSpPr>
          <p:grpSpPr>
            <a:xfrm>
              <a:off x="6529419" y="3711909"/>
              <a:ext cx="956596" cy="944315"/>
              <a:chOff x="3768864" y="3522050"/>
              <a:chExt cx="1098904" cy="1084796"/>
            </a:xfrm>
          </p:grpSpPr>
          <p:grpSp>
            <p:nvGrpSpPr>
              <p:cNvPr id="103" name="Google Shape;3369;p48">
                <a:extLst>
                  <a:ext uri="{FF2B5EF4-FFF2-40B4-BE49-F238E27FC236}">
                    <a16:creationId xmlns:a16="http://schemas.microsoft.com/office/drawing/2014/main" id="{6AF349D5-3401-4496-94BC-6233744EC751}"/>
                  </a:ext>
                </a:extLst>
              </p:cNvPr>
              <p:cNvGrpSpPr/>
              <p:nvPr/>
            </p:nvGrpSpPr>
            <p:grpSpPr>
              <a:xfrm>
                <a:off x="3768864" y="3522050"/>
                <a:ext cx="1098904" cy="1084796"/>
                <a:chOff x="3768864" y="3522050"/>
                <a:chExt cx="1098904" cy="1084796"/>
              </a:xfrm>
            </p:grpSpPr>
            <p:sp>
              <p:nvSpPr>
                <p:cNvPr id="110" name="Google Shape;3370;p48">
                  <a:extLst>
                    <a:ext uri="{FF2B5EF4-FFF2-40B4-BE49-F238E27FC236}">
                      <a16:creationId xmlns:a16="http://schemas.microsoft.com/office/drawing/2014/main" id="{AF88758F-F45A-438F-B180-8332363C9C06}"/>
                    </a:ext>
                  </a:extLst>
                </p:cNvPr>
                <p:cNvSpPr/>
                <p:nvPr/>
              </p:nvSpPr>
              <p:spPr>
                <a:xfrm>
                  <a:off x="3768864" y="3522050"/>
                  <a:ext cx="1098904" cy="1084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4" extrusionOk="0">
                      <a:moveTo>
                        <a:pt x="22862" y="0"/>
                      </a:moveTo>
                      <a:cubicBezTo>
                        <a:pt x="22093" y="0"/>
                        <a:pt x="21325" y="295"/>
                        <a:pt x="20741" y="884"/>
                      </a:cubicBezTo>
                      <a:lnTo>
                        <a:pt x="1179" y="20446"/>
                      </a:lnTo>
                      <a:cubicBezTo>
                        <a:pt x="1" y="21613"/>
                        <a:pt x="1" y="23518"/>
                        <a:pt x="1179" y="24697"/>
                      </a:cubicBezTo>
                      <a:lnTo>
                        <a:pt x="20741" y="44259"/>
                      </a:lnTo>
                      <a:cubicBezTo>
                        <a:pt x="21325" y="44842"/>
                        <a:pt x="22093" y="45134"/>
                        <a:pt x="22862" y="45134"/>
                      </a:cubicBezTo>
                      <a:cubicBezTo>
                        <a:pt x="23631" y="45134"/>
                        <a:pt x="24402" y="44842"/>
                        <a:pt x="24992" y="44259"/>
                      </a:cubicBezTo>
                      <a:lnTo>
                        <a:pt x="44554" y="24697"/>
                      </a:lnTo>
                      <a:cubicBezTo>
                        <a:pt x="45721" y="23518"/>
                        <a:pt x="45721" y="21613"/>
                        <a:pt x="44554" y="20446"/>
                      </a:cubicBezTo>
                      <a:lnTo>
                        <a:pt x="36684" y="12576"/>
                      </a:lnTo>
                      <a:cubicBezTo>
                        <a:pt x="36279" y="12171"/>
                        <a:pt x="36362" y="11481"/>
                        <a:pt x="36850" y="11171"/>
                      </a:cubicBezTo>
                      <a:cubicBezTo>
                        <a:pt x="37565" y="10719"/>
                        <a:pt x="38327" y="10362"/>
                        <a:pt x="39124" y="10052"/>
                      </a:cubicBezTo>
                      <a:cubicBezTo>
                        <a:pt x="39613" y="9874"/>
                        <a:pt x="40053" y="9552"/>
                        <a:pt x="40410" y="9100"/>
                      </a:cubicBezTo>
                      <a:cubicBezTo>
                        <a:pt x="41172" y="8111"/>
                        <a:pt x="41220" y="6778"/>
                        <a:pt x="40518" y="5742"/>
                      </a:cubicBezTo>
                      <a:cubicBezTo>
                        <a:pt x="39931" y="4872"/>
                        <a:pt x="39013" y="4437"/>
                        <a:pt x="38094" y="4437"/>
                      </a:cubicBezTo>
                      <a:cubicBezTo>
                        <a:pt x="37352" y="4437"/>
                        <a:pt x="36610" y="4721"/>
                        <a:pt x="36041" y="5290"/>
                      </a:cubicBezTo>
                      <a:cubicBezTo>
                        <a:pt x="35731" y="5599"/>
                        <a:pt x="35505" y="5956"/>
                        <a:pt x="35362" y="6337"/>
                      </a:cubicBezTo>
                      <a:cubicBezTo>
                        <a:pt x="35076" y="7135"/>
                        <a:pt x="34719" y="7885"/>
                        <a:pt x="34267" y="8588"/>
                      </a:cubicBezTo>
                      <a:cubicBezTo>
                        <a:pt x="34091" y="8872"/>
                        <a:pt x="33796" y="9021"/>
                        <a:pt x="33498" y="9021"/>
                      </a:cubicBezTo>
                      <a:cubicBezTo>
                        <a:pt x="33271" y="9021"/>
                        <a:pt x="33042" y="8934"/>
                        <a:pt x="32862" y="875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EC3A3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" name="Google Shape;3371;p48">
                  <a:extLst>
                    <a:ext uri="{FF2B5EF4-FFF2-40B4-BE49-F238E27FC236}">
                      <a16:creationId xmlns:a16="http://schemas.microsoft.com/office/drawing/2014/main" id="{002BF1B8-6940-4083-8846-63D93FF399B8}"/>
                    </a:ext>
                  </a:extLst>
                </p:cNvPr>
                <p:cNvSpPr/>
                <p:nvPr/>
              </p:nvSpPr>
              <p:spPr>
                <a:xfrm>
                  <a:off x="3887041" y="3641743"/>
                  <a:ext cx="287338" cy="2870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42" extrusionOk="0">
                      <a:moveTo>
                        <a:pt x="5978" y="0"/>
                      </a:moveTo>
                      <a:cubicBezTo>
                        <a:pt x="2680" y="0"/>
                        <a:pt x="1" y="2667"/>
                        <a:pt x="1" y="5977"/>
                      </a:cubicBezTo>
                      <a:cubicBezTo>
                        <a:pt x="1" y="9275"/>
                        <a:pt x="2680" y="11942"/>
                        <a:pt x="5978" y="11942"/>
                      </a:cubicBezTo>
                      <a:cubicBezTo>
                        <a:pt x="9276" y="11942"/>
                        <a:pt x="11955" y="9275"/>
                        <a:pt x="11955" y="5977"/>
                      </a:cubicBezTo>
                      <a:cubicBezTo>
                        <a:pt x="11955" y="2667"/>
                        <a:pt x="9276" y="0"/>
                        <a:pt x="5978" y="0"/>
                      </a:cubicBezTo>
                      <a:close/>
                    </a:path>
                  </a:pathLst>
                </a:custGeom>
                <a:solidFill>
                  <a:srgbClr val="EC3A3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04" name="Google Shape;3372;p48">
                <a:extLst>
                  <a:ext uri="{FF2B5EF4-FFF2-40B4-BE49-F238E27FC236}">
                    <a16:creationId xmlns:a16="http://schemas.microsoft.com/office/drawing/2014/main" id="{645A1256-A262-403B-B55B-86CBB8433D92}"/>
                  </a:ext>
                </a:extLst>
              </p:cNvPr>
              <p:cNvGrpSpPr/>
              <p:nvPr/>
            </p:nvGrpSpPr>
            <p:grpSpPr>
              <a:xfrm>
                <a:off x="4139616" y="3871555"/>
                <a:ext cx="357419" cy="357005"/>
                <a:chOff x="7482229" y="3351230"/>
                <a:chExt cx="357419" cy="357005"/>
              </a:xfrm>
            </p:grpSpPr>
            <p:sp>
              <p:nvSpPr>
                <p:cNvPr id="105" name="Google Shape;3373;p48">
                  <a:extLst>
                    <a:ext uri="{FF2B5EF4-FFF2-40B4-BE49-F238E27FC236}">
                      <a16:creationId xmlns:a16="http://schemas.microsoft.com/office/drawing/2014/main" id="{90CAD710-28E5-460D-A40B-6762829CD7EF}"/>
                    </a:ext>
                  </a:extLst>
                </p:cNvPr>
                <p:cNvSpPr/>
                <p:nvPr/>
              </p:nvSpPr>
              <p:spPr>
                <a:xfrm>
                  <a:off x="7482229" y="3351230"/>
                  <a:ext cx="357419" cy="3570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29" h="11216" extrusionOk="0">
                      <a:moveTo>
                        <a:pt x="5633" y="357"/>
                      </a:moveTo>
                      <a:cubicBezTo>
                        <a:pt x="8538" y="357"/>
                        <a:pt x="10883" y="2703"/>
                        <a:pt x="10883" y="5608"/>
                      </a:cubicBezTo>
                      <a:cubicBezTo>
                        <a:pt x="10883" y="8513"/>
                        <a:pt x="8538" y="10859"/>
                        <a:pt x="5633" y="10859"/>
                      </a:cubicBezTo>
                      <a:cubicBezTo>
                        <a:pt x="2728" y="10859"/>
                        <a:pt x="382" y="8513"/>
                        <a:pt x="382" y="5608"/>
                      </a:cubicBezTo>
                      <a:cubicBezTo>
                        <a:pt x="382" y="2703"/>
                        <a:pt x="2728" y="357"/>
                        <a:pt x="5633" y="357"/>
                      </a:cubicBezTo>
                      <a:close/>
                      <a:moveTo>
                        <a:pt x="5621" y="0"/>
                      </a:moveTo>
                      <a:cubicBezTo>
                        <a:pt x="4109" y="0"/>
                        <a:pt x="2716" y="572"/>
                        <a:pt x="1644" y="1631"/>
                      </a:cubicBezTo>
                      <a:cubicBezTo>
                        <a:pt x="584" y="2691"/>
                        <a:pt x="1" y="4108"/>
                        <a:pt x="1" y="5608"/>
                      </a:cubicBezTo>
                      <a:cubicBezTo>
                        <a:pt x="1" y="7108"/>
                        <a:pt x="584" y="8513"/>
                        <a:pt x="1644" y="9585"/>
                      </a:cubicBezTo>
                      <a:cubicBezTo>
                        <a:pt x="2704" y="10632"/>
                        <a:pt x="4109" y="11216"/>
                        <a:pt x="5621" y="11216"/>
                      </a:cubicBezTo>
                      <a:cubicBezTo>
                        <a:pt x="7121" y="11216"/>
                        <a:pt x="8526" y="10632"/>
                        <a:pt x="9597" y="9585"/>
                      </a:cubicBezTo>
                      <a:cubicBezTo>
                        <a:pt x="10645" y="8525"/>
                        <a:pt x="11229" y="7108"/>
                        <a:pt x="11229" y="5608"/>
                      </a:cubicBezTo>
                      <a:cubicBezTo>
                        <a:pt x="11229" y="4108"/>
                        <a:pt x="10669" y="2703"/>
                        <a:pt x="9597" y="1631"/>
                      </a:cubicBezTo>
                      <a:cubicBezTo>
                        <a:pt x="8538" y="572"/>
                        <a:pt x="7121" y="0"/>
                        <a:pt x="562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" name="Google Shape;3374;p48">
                  <a:extLst>
                    <a:ext uri="{FF2B5EF4-FFF2-40B4-BE49-F238E27FC236}">
                      <a16:creationId xmlns:a16="http://schemas.microsoft.com/office/drawing/2014/main" id="{72386AAB-848E-4AB8-A366-2BD8989DA86A}"/>
                    </a:ext>
                  </a:extLst>
                </p:cNvPr>
                <p:cNvSpPr/>
                <p:nvPr/>
              </p:nvSpPr>
              <p:spPr>
                <a:xfrm>
                  <a:off x="7592138" y="3605616"/>
                  <a:ext cx="137983" cy="325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35" h="1022" extrusionOk="0">
                      <a:moveTo>
                        <a:pt x="202" y="1"/>
                      </a:moveTo>
                      <a:cubicBezTo>
                        <a:pt x="147" y="1"/>
                        <a:pt x="94" y="21"/>
                        <a:pt x="60" y="69"/>
                      </a:cubicBezTo>
                      <a:cubicBezTo>
                        <a:pt x="1" y="140"/>
                        <a:pt x="1" y="259"/>
                        <a:pt x="96" y="319"/>
                      </a:cubicBezTo>
                      <a:cubicBezTo>
                        <a:pt x="644" y="783"/>
                        <a:pt x="1370" y="1021"/>
                        <a:pt x="2168" y="1021"/>
                      </a:cubicBezTo>
                      <a:cubicBezTo>
                        <a:pt x="2954" y="1021"/>
                        <a:pt x="3680" y="771"/>
                        <a:pt x="4239" y="319"/>
                      </a:cubicBezTo>
                      <a:cubicBezTo>
                        <a:pt x="4323" y="259"/>
                        <a:pt x="4335" y="140"/>
                        <a:pt x="4263" y="69"/>
                      </a:cubicBezTo>
                      <a:cubicBezTo>
                        <a:pt x="4228" y="26"/>
                        <a:pt x="4170" y="4"/>
                        <a:pt x="4115" y="4"/>
                      </a:cubicBezTo>
                      <a:cubicBezTo>
                        <a:pt x="4078" y="4"/>
                        <a:pt x="4042" y="14"/>
                        <a:pt x="4013" y="33"/>
                      </a:cubicBezTo>
                      <a:cubicBezTo>
                        <a:pt x="3537" y="438"/>
                        <a:pt x="2882" y="664"/>
                        <a:pt x="2168" y="664"/>
                      </a:cubicBezTo>
                      <a:cubicBezTo>
                        <a:pt x="1465" y="664"/>
                        <a:pt x="810" y="438"/>
                        <a:pt x="322" y="33"/>
                      </a:cubicBezTo>
                      <a:cubicBezTo>
                        <a:pt x="286" y="12"/>
                        <a:pt x="244" y="1"/>
                        <a:pt x="20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" name="Google Shape;3375;p48">
                  <a:extLst>
                    <a:ext uri="{FF2B5EF4-FFF2-40B4-BE49-F238E27FC236}">
                      <a16:creationId xmlns:a16="http://schemas.microsoft.com/office/drawing/2014/main" id="{912BEB20-43F6-43E3-AF86-91079E522441}"/>
                    </a:ext>
                  </a:extLst>
                </p:cNvPr>
                <p:cNvSpPr/>
                <p:nvPr/>
              </p:nvSpPr>
              <p:spPr>
                <a:xfrm>
                  <a:off x="7513709" y="3387962"/>
                  <a:ext cx="295987" cy="2820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9" h="8860" extrusionOk="0">
                      <a:moveTo>
                        <a:pt x="6060" y="370"/>
                      </a:moveTo>
                      <a:cubicBezTo>
                        <a:pt x="6358" y="370"/>
                        <a:pt x="6596" y="608"/>
                        <a:pt x="6596" y="906"/>
                      </a:cubicBezTo>
                      <a:cubicBezTo>
                        <a:pt x="6596" y="1204"/>
                        <a:pt x="6358" y="1442"/>
                        <a:pt x="6060" y="1442"/>
                      </a:cubicBezTo>
                      <a:cubicBezTo>
                        <a:pt x="5763" y="1442"/>
                        <a:pt x="5525" y="1204"/>
                        <a:pt x="5525" y="906"/>
                      </a:cubicBezTo>
                      <a:cubicBezTo>
                        <a:pt x="5525" y="608"/>
                        <a:pt x="5763" y="370"/>
                        <a:pt x="6060" y="370"/>
                      </a:cubicBezTo>
                      <a:close/>
                      <a:moveTo>
                        <a:pt x="1322" y="2989"/>
                      </a:moveTo>
                      <a:cubicBezTo>
                        <a:pt x="1596" y="2989"/>
                        <a:pt x="1834" y="3097"/>
                        <a:pt x="2012" y="3263"/>
                      </a:cubicBezTo>
                      <a:cubicBezTo>
                        <a:pt x="1477" y="3680"/>
                        <a:pt x="1072" y="4240"/>
                        <a:pt x="881" y="4883"/>
                      </a:cubicBezTo>
                      <a:cubicBezTo>
                        <a:pt x="548" y="4716"/>
                        <a:pt x="334" y="4359"/>
                        <a:pt x="334" y="3990"/>
                      </a:cubicBezTo>
                      <a:cubicBezTo>
                        <a:pt x="334" y="3442"/>
                        <a:pt x="774" y="2989"/>
                        <a:pt x="1322" y="2989"/>
                      </a:cubicBezTo>
                      <a:close/>
                      <a:moveTo>
                        <a:pt x="7954" y="2989"/>
                      </a:moveTo>
                      <a:cubicBezTo>
                        <a:pt x="8501" y="2989"/>
                        <a:pt x="8942" y="3442"/>
                        <a:pt x="8942" y="3990"/>
                      </a:cubicBezTo>
                      <a:cubicBezTo>
                        <a:pt x="8966" y="4359"/>
                        <a:pt x="8739" y="4704"/>
                        <a:pt x="8394" y="4883"/>
                      </a:cubicBezTo>
                      <a:cubicBezTo>
                        <a:pt x="8216" y="4240"/>
                        <a:pt x="7811" y="3680"/>
                        <a:pt x="7263" y="3263"/>
                      </a:cubicBezTo>
                      <a:cubicBezTo>
                        <a:pt x="7442" y="3085"/>
                        <a:pt x="7692" y="2989"/>
                        <a:pt x="7954" y="2989"/>
                      </a:cubicBezTo>
                      <a:close/>
                      <a:moveTo>
                        <a:pt x="6072" y="1"/>
                      </a:moveTo>
                      <a:cubicBezTo>
                        <a:pt x="5632" y="1"/>
                        <a:pt x="5251" y="334"/>
                        <a:pt x="5191" y="763"/>
                      </a:cubicBezTo>
                      <a:lnTo>
                        <a:pt x="4596" y="953"/>
                      </a:lnTo>
                      <a:cubicBezTo>
                        <a:pt x="4525" y="989"/>
                        <a:pt x="4477" y="1049"/>
                        <a:pt x="4477" y="1120"/>
                      </a:cubicBezTo>
                      <a:lnTo>
                        <a:pt x="4477" y="2370"/>
                      </a:lnTo>
                      <a:cubicBezTo>
                        <a:pt x="3679" y="2394"/>
                        <a:pt x="2929" y="2632"/>
                        <a:pt x="2334" y="3025"/>
                      </a:cubicBezTo>
                      <a:cubicBezTo>
                        <a:pt x="2084" y="2751"/>
                        <a:pt x="1727" y="2608"/>
                        <a:pt x="1358" y="2608"/>
                      </a:cubicBezTo>
                      <a:cubicBezTo>
                        <a:pt x="607" y="2608"/>
                        <a:pt x="0" y="3216"/>
                        <a:pt x="0" y="3966"/>
                      </a:cubicBezTo>
                      <a:cubicBezTo>
                        <a:pt x="0" y="4513"/>
                        <a:pt x="345" y="5002"/>
                        <a:pt x="834" y="5216"/>
                      </a:cubicBezTo>
                      <a:cubicBezTo>
                        <a:pt x="822" y="5347"/>
                        <a:pt x="798" y="5478"/>
                        <a:pt x="798" y="5609"/>
                      </a:cubicBezTo>
                      <a:cubicBezTo>
                        <a:pt x="798" y="7395"/>
                        <a:pt x="2524" y="8859"/>
                        <a:pt x="4667" y="8859"/>
                      </a:cubicBezTo>
                      <a:cubicBezTo>
                        <a:pt x="5763" y="8859"/>
                        <a:pt x="6739" y="8490"/>
                        <a:pt x="7442" y="7871"/>
                      </a:cubicBezTo>
                      <a:cubicBezTo>
                        <a:pt x="7513" y="7811"/>
                        <a:pt x="7513" y="7692"/>
                        <a:pt x="7454" y="7621"/>
                      </a:cubicBezTo>
                      <a:cubicBezTo>
                        <a:pt x="7421" y="7588"/>
                        <a:pt x="7374" y="7570"/>
                        <a:pt x="7326" y="7570"/>
                      </a:cubicBezTo>
                      <a:cubicBezTo>
                        <a:pt x="7287" y="7570"/>
                        <a:pt x="7248" y="7582"/>
                        <a:pt x="7215" y="7609"/>
                      </a:cubicBezTo>
                      <a:cubicBezTo>
                        <a:pt x="6572" y="8157"/>
                        <a:pt x="5668" y="8514"/>
                        <a:pt x="4667" y="8514"/>
                      </a:cubicBezTo>
                      <a:cubicBezTo>
                        <a:pt x="2739" y="8514"/>
                        <a:pt x="1167" y="7216"/>
                        <a:pt x="1167" y="5633"/>
                      </a:cubicBezTo>
                      <a:cubicBezTo>
                        <a:pt x="1167" y="4037"/>
                        <a:pt x="2739" y="2739"/>
                        <a:pt x="4667" y="2739"/>
                      </a:cubicBezTo>
                      <a:cubicBezTo>
                        <a:pt x="6608" y="2739"/>
                        <a:pt x="8180" y="4037"/>
                        <a:pt x="8180" y="5633"/>
                      </a:cubicBezTo>
                      <a:cubicBezTo>
                        <a:pt x="8180" y="6133"/>
                        <a:pt x="8037" y="6597"/>
                        <a:pt x="7751" y="7014"/>
                      </a:cubicBezTo>
                      <a:cubicBezTo>
                        <a:pt x="7704" y="7085"/>
                        <a:pt x="7727" y="7169"/>
                        <a:pt x="7787" y="7228"/>
                      </a:cubicBezTo>
                      <a:cubicBezTo>
                        <a:pt x="7818" y="7264"/>
                        <a:pt x="7859" y="7280"/>
                        <a:pt x="7902" y="7280"/>
                      </a:cubicBezTo>
                      <a:cubicBezTo>
                        <a:pt x="7958" y="7280"/>
                        <a:pt x="8015" y="7252"/>
                        <a:pt x="8049" y="7204"/>
                      </a:cubicBezTo>
                      <a:cubicBezTo>
                        <a:pt x="8358" y="6740"/>
                        <a:pt x="8537" y="6192"/>
                        <a:pt x="8537" y="5621"/>
                      </a:cubicBezTo>
                      <a:cubicBezTo>
                        <a:pt x="8537" y="5490"/>
                        <a:pt x="8525" y="5359"/>
                        <a:pt x="8513" y="5228"/>
                      </a:cubicBezTo>
                      <a:cubicBezTo>
                        <a:pt x="8978" y="5014"/>
                        <a:pt x="9299" y="4525"/>
                        <a:pt x="9299" y="3978"/>
                      </a:cubicBezTo>
                      <a:cubicBezTo>
                        <a:pt x="9299" y="3228"/>
                        <a:pt x="8692" y="2620"/>
                        <a:pt x="7954" y="2620"/>
                      </a:cubicBezTo>
                      <a:cubicBezTo>
                        <a:pt x="7573" y="2620"/>
                        <a:pt x="7215" y="2775"/>
                        <a:pt x="6965" y="3037"/>
                      </a:cubicBezTo>
                      <a:cubicBezTo>
                        <a:pt x="6358" y="2656"/>
                        <a:pt x="5632" y="2406"/>
                        <a:pt x="4822" y="2382"/>
                      </a:cubicBezTo>
                      <a:lnTo>
                        <a:pt x="4822" y="1263"/>
                      </a:lnTo>
                      <a:lnTo>
                        <a:pt x="5215" y="1132"/>
                      </a:lnTo>
                      <a:cubicBezTo>
                        <a:pt x="5303" y="1507"/>
                        <a:pt x="5647" y="1780"/>
                        <a:pt x="6048" y="1780"/>
                      </a:cubicBezTo>
                      <a:cubicBezTo>
                        <a:pt x="6080" y="1780"/>
                        <a:pt x="6112" y="1779"/>
                        <a:pt x="6144" y="1775"/>
                      </a:cubicBezTo>
                      <a:cubicBezTo>
                        <a:pt x="6584" y="1727"/>
                        <a:pt x="6918" y="1382"/>
                        <a:pt x="6953" y="953"/>
                      </a:cubicBezTo>
                      <a:cubicBezTo>
                        <a:pt x="6977" y="430"/>
                        <a:pt x="6584" y="1"/>
                        <a:pt x="607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" name="Google Shape;3376;p48">
                  <a:extLst>
                    <a:ext uri="{FF2B5EF4-FFF2-40B4-BE49-F238E27FC236}">
                      <a16:creationId xmlns:a16="http://schemas.microsoft.com/office/drawing/2014/main" id="{60801887-A06A-40D8-84D9-ED2DAFD4159F}"/>
                    </a:ext>
                  </a:extLst>
                </p:cNvPr>
                <p:cNvSpPr/>
                <p:nvPr/>
              </p:nvSpPr>
              <p:spPr>
                <a:xfrm>
                  <a:off x="7580393" y="3516460"/>
                  <a:ext cx="56880" cy="56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7" h="1787" extrusionOk="0">
                      <a:moveTo>
                        <a:pt x="894" y="345"/>
                      </a:moveTo>
                      <a:cubicBezTo>
                        <a:pt x="1191" y="345"/>
                        <a:pt x="1429" y="584"/>
                        <a:pt x="1429" y="881"/>
                      </a:cubicBezTo>
                      <a:cubicBezTo>
                        <a:pt x="1418" y="1179"/>
                        <a:pt x="1179" y="1417"/>
                        <a:pt x="894" y="1417"/>
                      </a:cubicBezTo>
                      <a:cubicBezTo>
                        <a:pt x="596" y="1417"/>
                        <a:pt x="358" y="1179"/>
                        <a:pt x="358" y="881"/>
                      </a:cubicBezTo>
                      <a:cubicBezTo>
                        <a:pt x="358" y="584"/>
                        <a:pt x="596" y="345"/>
                        <a:pt x="894" y="345"/>
                      </a:cubicBezTo>
                      <a:close/>
                      <a:moveTo>
                        <a:pt x="894" y="0"/>
                      </a:moveTo>
                      <a:cubicBezTo>
                        <a:pt x="406" y="0"/>
                        <a:pt x="1" y="405"/>
                        <a:pt x="1" y="893"/>
                      </a:cubicBezTo>
                      <a:cubicBezTo>
                        <a:pt x="1" y="1381"/>
                        <a:pt x="406" y="1786"/>
                        <a:pt x="894" y="1786"/>
                      </a:cubicBezTo>
                      <a:cubicBezTo>
                        <a:pt x="1394" y="1786"/>
                        <a:pt x="1787" y="1381"/>
                        <a:pt x="1787" y="893"/>
                      </a:cubicBezTo>
                      <a:cubicBezTo>
                        <a:pt x="1775" y="405"/>
                        <a:pt x="1394" y="0"/>
                        <a:pt x="89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" name="Google Shape;3377;p48">
                  <a:extLst>
                    <a:ext uri="{FF2B5EF4-FFF2-40B4-BE49-F238E27FC236}">
                      <a16:creationId xmlns:a16="http://schemas.microsoft.com/office/drawing/2014/main" id="{48527328-4500-469C-8865-D74F281F29F9}"/>
                    </a:ext>
                  </a:extLst>
                </p:cNvPr>
                <p:cNvSpPr/>
                <p:nvPr/>
              </p:nvSpPr>
              <p:spPr>
                <a:xfrm>
                  <a:off x="7685750" y="3516460"/>
                  <a:ext cx="56880" cy="56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7" h="1787" extrusionOk="0">
                      <a:moveTo>
                        <a:pt x="894" y="345"/>
                      </a:moveTo>
                      <a:cubicBezTo>
                        <a:pt x="1191" y="345"/>
                        <a:pt x="1429" y="584"/>
                        <a:pt x="1429" y="881"/>
                      </a:cubicBezTo>
                      <a:cubicBezTo>
                        <a:pt x="1429" y="1179"/>
                        <a:pt x="1191" y="1417"/>
                        <a:pt x="894" y="1417"/>
                      </a:cubicBezTo>
                      <a:cubicBezTo>
                        <a:pt x="596" y="1417"/>
                        <a:pt x="358" y="1179"/>
                        <a:pt x="358" y="881"/>
                      </a:cubicBezTo>
                      <a:cubicBezTo>
                        <a:pt x="358" y="584"/>
                        <a:pt x="596" y="345"/>
                        <a:pt x="894" y="345"/>
                      </a:cubicBezTo>
                      <a:close/>
                      <a:moveTo>
                        <a:pt x="894" y="0"/>
                      </a:moveTo>
                      <a:cubicBezTo>
                        <a:pt x="405" y="0"/>
                        <a:pt x="1" y="405"/>
                        <a:pt x="1" y="893"/>
                      </a:cubicBezTo>
                      <a:cubicBezTo>
                        <a:pt x="1" y="1381"/>
                        <a:pt x="405" y="1786"/>
                        <a:pt x="894" y="1786"/>
                      </a:cubicBezTo>
                      <a:cubicBezTo>
                        <a:pt x="1382" y="1786"/>
                        <a:pt x="1787" y="1381"/>
                        <a:pt x="1787" y="893"/>
                      </a:cubicBezTo>
                      <a:cubicBezTo>
                        <a:pt x="1775" y="405"/>
                        <a:pt x="1382" y="0"/>
                        <a:pt x="89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3959428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BB9564E-3897-4763-BFC9-D270348D8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13955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 algn="ctr"/>
            <a:r>
              <a:rPr lang="en-US" sz="4000" dirty="0">
                <a:solidFill>
                  <a:srgbClr val="FF6D2F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CODE TẠO BẢNG</a:t>
            </a:r>
          </a:p>
        </p:txBody>
      </p:sp>
      <p:grpSp>
        <p:nvGrpSpPr>
          <p:cNvPr id="45" name="Google Shape;60;p15">
            <a:extLst>
              <a:ext uri="{FF2B5EF4-FFF2-40B4-BE49-F238E27FC236}">
                <a16:creationId xmlns:a16="http://schemas.microsoft.com/office/drawing/2014/main" id="{B6C55A5C-A534-4B10-AF92-C95C8A7018B0}"/>
              </a:ext>
            </a:extLst>
          </p:cNvPr>
          <p:cNvGrpSpPr/>
          <p:nvPr/>
        </p:nvGrpSpPr>
        <p:grpSpPr>
          <a:xfrm>
            <a:off x="0" y="3279088"/>
            <a:ext cx="1847180" cy="1786462"/>
            <a:chOff x="304800" y="1245775"/>
            <a:chExt cx="3603061" cy="3484627"/>
          </a:xfrm>
        </p:grpSpPr>
        <p:sp>
          <p:nvSpPr>
            <p:cNvPr id="46" name="Google Shape;61;p15">
              <a:extLst>
                <a:ext uri="{FF2B5EF4-FFF2-40B4-BE49-F238E27FC236}">
                  <a16:creationId xmlns:a16="http://schemas.microsoft.com/office/drawing/2014/main" id="{7B67C23D-E177-4390-AB1D-6B02BEE677E3}"/>
                </a:ext>
              </a:extLst>
            </p:cNvPr>
            <p:cNvSpPr/>
            <p:nvPr/>
          </p:nvSpPr>
          <p:spPr>
            <a:xfrm>
              <a:off x="2856196" y="2873496"/>
              <a:ext cx="291584" cy="384461"/>
            </a:xfrm>
            <a:custGeom>
              <a:avLst/>
              <a:gdLst/>
              <a:ahLst/>
              <a:cxnLst/>
              <a:rect l="l" t="t" r="r" b="b"/>
              <a:pathLst>
                <a:path w="1645" h="2169" extrusionOk="0">
                  <a:moveTo>
                    <a:pt x="963" y="2168"/>
                  </a:moveTo>
                  <a:cubicBezTo>
                    <a:pt x="963" y="2168"/>
                    <a:pt x="196" y="1964"/>
                    <a:pt x="96" y="1262"/>
                  </a:cubicBezTo>
                  <a:cubicBezTo>
                    <a:pt x="1" y="560"/>
                    <a:pt x="239" y="52"/>
                    <a:pt x="291" y="26"/>
                  </a:cubicBezTo>
                  <a:cubicBezTo>
                    <a:pt x="343" y="0"/>
                    <a:pt x="1644" y="1297"/>
                    <a:pt x="963" y="2168"/>
                  </a:cubicBezTo>
                  <a:close/>
                </a:path>
              </a:pathLst>
            </a:custGeom>
            <a:solidFill>
              <a:srgbClr val="72B8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62;p15">
              <a:extLst>
                <a:ext uri="{FF2B5EF4-FFF2-40B4-BE49-F238E27FC236}">
                  <a16:creationId xmlns:a16="http://schemas.microsoft.com/office/drawing/2014/main" id="{0AD5E0C4-2F6C-4892-B8B2-EEBF34D39165}"/>
                </a:ext>
              </a:extLst>
            </p:cNvPr>
            <p:cNvSpPr/>
            <p:nvPr/>
          </p:nvSpPr>
          <p:spPr>
            <a:xfrm>
              <a:off x="3197411" y="2806671"/>
              <a:ext cx="384466" cy="211462"/>
            </a:xfrm>
            <a:custGeom>
              <a:avLst/>
              <a:gdLst/>
              <a:ahLst/>
              <a:cxnLst/>
              <a:rect l="l" t="t" r="r" b="b"/>
              <a:pathLst>
                <a:path w="2169" h="1193" extrusionOk="0">
                  <a:moveTo>
                    <a:pt x="1" y="898"/>
                  </a:moveTo>
                  <a:cubicBezTo>
                    <a:pt x="1" y="898"/>
                    <a:pt x="313" y="165"/>
                    <a:pt x="1016" y="83"/>
                  </a:cubicBezTo>
                  <a:cubicBezTo>
                    <a:pt x="1722" y="0"/>
                    <a:pt x="2130" y="217"/>
                    <a:pt x="2156" y="269"/>
                  </a:cubicBezTo>
                  <a:cubicBezTo>
                    <a:pt x="2169" y="299"/>
                    <a:pt x="1852" y="794"/>
                    <a:pt x="1315" y="1023"/>
                  </a:cubicBezTo>
                  <a:cubicBezTo>
                    <a:pt x="924" y="1188"/>
                    <a:pt x="356" y="1192"/>
                    <a:pt x="1" y="89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63;p15">
              <a:extLst>
                <a:ext uri="{FF2B5EF4-FFF2-40B4-BE49-F238E27FC236}">
                  <a16:creationId xmlns:a16="http://schemas.microsoft.com/office/drawing/2014/main" id="{7F9A2914-1C99-4831-B3CD-256CE236EC4D}"/>
                </a:ext>
              </a:extLst>
            </p:cNvPr>
            <p:cNvSpPr/>
            <p:nvPr/>
          </p:nvSpPr>
          <p:spPr>
            <a:xfrm>
              <a:off x="2990732" y="2585281"/>
              <a:ext cx="302220" cy="373648"/>
            </a:xfrm>
            <a:custGeom>
              <a:avLst/>
              <a:gdLst/>
              <a:ahLst/>
              <a:cxnLst/>
              <a:rect l="l" t="t" r="r" b="b"/>
              <a:pathLst>
                <a:path w="1705" h="2108" extrusionOk="0">
                  <a:moveTo>
                    <a:pt x="1093" y="2108"/>
                  </a:moveTo>
                  <a:cubicBezTo>
                    <a:pt x="1093" y="2108"/>
                    <a:pt x="313" y="1969"/>
                    <a:pt x="157" y="1275"/>
                  </a:cubicBezTo>
                  <a:cubicBezTo>
                    <a:pt x="1" y="581"/>
                    <a:pt x="200" y="61"/>
                    <a:pt x="252" y="31"/>
                  </a:cubicBezTo>
                  <a:cubicBezTo>
                    <a:pt x="300" y="0"/>
                    <a:pt x="1705" y="1188"/>
                    <a:pt x="1093" y="2108"/>
                  </a:cubicBezTo>
                  <a:close/>
                </a:path>
              </a:pathLst>
            </a:custGeom>
            <a:solidFill>
              <a:srgbClr val="72B8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64;p15">
              <a:extLst>
                <a:ext uri="{FF2B5EF4-FFF2-40B4-BE49-F238E27FC236}">
                  <a16:creationId xmlns:a16="http://schemas.microsoft.com/office/drawing/2014/main" id="{37FA06D5-DBB2-4D04-9BAE-FB546538FAD3}"/>
                </a:ext>
              </a:extLst>
            </p:cNvPr>
            <p:cNvSpPr/>
            <p:nvPr/>
          </p:nvSpPr>
          <p:spPr>
            <a:xfrm>
              <a:off x="3022993" y="3137072"/>
              <a:ext cx="395988" cy="195332"/>
            </a:xfrm>
            <a:custGeom>
              <a:avLst/>
              <a:gdLst/>
              <a:ahLst/>
              <a:cxnLst/>
              <a:rect l="l" t="t" r="r" b="b"/>
              <a:pathLst>
                <a:path w="2234" h="1102" extrusionOk="0">
                  <a:moveTo>
                    <a:pt x="1" y="677"/>
                  </a:moveTo>
                  <a:cubicBezTo>
                    <a:pt x="1" y="677"/>
                    <a:pt x="417" y="1"/>
                    <a:pt x="1128" y="22"/>
                  </a:cubicBezTo>
                  <a:cubicBezTo>
                    <a:pt x="1835" y="44"/>
                    <a:pt x="2208" y="326"/>
                    <a:pt x="2225" y="382"/>
                  </a:cubicBezTo>
                  <a:cubicBezTo>
                    <a:pt x="2234" y="412"/>
                    <a:pt x="1848" y="850"/>
                    <a:pt x="1280" y="998"/>
                  </a:cubicBezTo>
                  <a:cubicBezTo>
                    <a:pt x="868" y="1102"/>
                    <a:pt x="309" y="1019"/>
                    <a:pt x="1" y="67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65;p15">
              <a:extLst>
                <a:ext uri="{FF2B5EF4-FFF2-40B4-BE49-F238E27FC236}">
                  <a16:creationId xmlns:a16="http://schemas.microsoft.com/office/drawing/2014/main" id="{507FE47C-0C63-4664-BA0A-1ECA79148C5D}"/>
                </a:ext>
              </a:extLst>
            </p:cNvPr>
            <p:cNvSpPr/>
            <p:nvPr/>
          </p:nvSpPr>
          <p:spPr>
            <a:xfrm>
              <a:off x="3366511" y="2440110"/>
              <a:ext cx="384466" cy="211462"/>
            </a:xfrm>
            <a:custGeom>
              <a:avLst/>
              <a:gdLst/>
              <a:ahLst/>
              <a:cxnLst/>
              <a:rect l="l" t="t" r="r" b="b"/>
              <a:pathLst>
                <a:path w="2169" h="1193" extrusionOk="0">
                  <a:moveTo>
                    <a:pt x="1" y="898"/>
                  </a:moveTo>
                  <a:cubicBezTo>
                    <a:pt x="1" y="898"/>
                    <a:pt x="313" y="165"/>
                    <a:pt x="1015" y="82"/>
                  </a:cubicBezTo>
                  <a:cubicBezTo>
                    <a:pt x="1718" y="0"/>
                    <a:pt x="2130" y="217"/>
                    <a:pt x="2156" y="269"/>
                  </a:cubicBezTo>
                  <a:cubicBezTo>
                    <a:pt x="2169" y="299"/>
                    <a:pt x="1852" y="793"/>
                    <a:pt x="1310" y="1023"/>
                  </a:cubicBezTo>
                  <a:cubicBezTo>
                    <a:pt x="924" y="1184"/>
                    <a:pt x="356" y="1192"/>
                    <a:pt x="1" y="89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66;p15">
              <a:extLst>
                <a:ext uri="{FF2B5EF4-FFF2-40B4-BE49-F238E27FC236}">
                  <a16:creationId xmlns:a16="http://schemas.microsoft.com/office/drawing/2014/main" id="{8DD4FFDC-21DB-40BF-A555-BE2EE94DAC94}"/>
                </a:ext>
              </a:extLst>
            </p:cNvPr>
            <p:cNvSpPr/>
            <p:nvPr/>
          </p:nvSpPr>
          <p:spPr>
            <a:xfrm>
              <a:off x="3160542" y="2218721"/>
              <a:ext cx="301511" cy="373648"/>
            </a:xfrm>
            <a:custGeom>
              <a:avLst/>
              <a:gdLst/>
              <a:ahLst/>
              <a:cxnLst/>
              <a:rect l="l" t="t" r="r" b="b"/>
              <a:pathLst>
                <a:path w="1701" h="2108" extrusionOk="0">
                  <a:moveTo>
                    <a:pt x="1089" y="2108"/>
                  </a:moveTo>
                  <a:cubicBezTo>
                    <a:pt x="1089" y="2108"/>
                    <a:pt x="309" y="1969"/>
                    <a:pt x="153" y="1275"/>
                  </a:cubicBezTo>
                  <a:cubicBezTo>
                    <a:pt x="1" y="586"/>
                    <a:pt x="196" y="57"/>
                    <a:pt x="248" y="31"/>
                  </a:cubicBezTo>
                  <a:cubicBezTo>
                    <a:pt x="296" y="0"/>
                    <a:pt x="1700" y="1188"/>
                    <a:pt x="1089" y="210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67;p15">
              <a:extLst>
                <a:ext uri="{FF2B5EF4-FFF2-40B4-BE49-F238E27FC236}">
                  <a16:creationId xmlns:a16="http://schemas.microsoft.com/office/drawing/2014/main" id="{ABD98CAF-0BDC-4D47-A40D-054CA7DA0058}"/>
                </a:ext>
              </a:extLst>
            </p:cNvPr>
            <p:cNvSpPr/>
            <p:nvPr/>
          </p:nvSpPr>
          <p:spPr>
            <a:xfrm>
              <a:off x="3507251" y="1951245"/>
              <a:ext cx="352206" cy="259143"/>
            </a:xfrm>
            <a:custGeom>
              <a:avLst/>
              <a:gdLst/>
              <a:ahLst/>
              <a:cxnLst/>
              <a:rect l="l" t="t" r="r" b="b"/>
              <a:pathLst>
                <a:path w="1987" h="1462" extrusionOk="0">
                  <a:moveTo>
                    <a:pt x="0" y="1254"/>
                  </a:moveTo>
                  <a:cubicBezTo>
                    <a:pt x="0" y="1254"/>
                    <a:pt x="143" y="469"/>
                    <a:pt x="811" y="235"/>
                  </a:cubicBezTo>
                  <a:cubicBezTo>
                    <a:pt x="1479" y="1"/>
                    <a:pt x="1930" y="126"/>
                    <a:pt x="1964" y="174"/>
                  </a:cubicBezTo>
                  <a:cubicBezTo>
                    <a:pt x="1986" y="200"/>
                    <a:pt x="1782" y="746"/>
                    <a:pt x="1305" y="1089"/>
                  </a:cubicBezTo>
                  <a:cubicBezTo>
                    <a:pt x="963" y="1332"/>
                    <a:pt x="412" y="1462"/>
                    <a:pt x="0" y="125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68;p15">
              <a:extLst>
                <a:ext uri="{FF2B5EF4-FFF2-40B4-BE49-F238E27FC236}">
                  <a16:creationId xmlns:a16="http://schemas.microsoft.com/office/drawing/2014/main" id="{E195BB73-906F-4ED3-992F-C0D25ADDDD42}"/>
                </a:ext>
              </a:extLst>
            </p:cNvPr>
            <p:cNvSpPr/>
            <p:nvPr/>
          </p:nvSpPr>
          <p:spPr>
            <a:xfrm>
              <a:off x="3245092" y="1835144"/>
              <a:ext cx="317641" cy="340679"/>
            </a:xfrm>
            <a:custGeom>
              <a:avLst/>
              <a:gdLst/>
              <a:ahLst/>
              <a:cxnLst/>
              <a:rect l="l" t="t" r="r" b="b"/>
              <a:pathLst>
                <a:path w="1792" h="1922" extrusionOk="0">
                  <a:moveTo>
                    <a:pt x="1397" y="1887"/>
                  </a:moveTo>
                  <a:cubicBezTo>
                    <a:pt x="1397" y="1887"/>
                    <a:pt x="603" y="1922"/>
                    <a:pt x="304" y="1280"/>
                  </a:cubicBezTo>
                  <a:cubicBezTo>
                    <a:pt x="1" y="634"/>
                    <a:pt x="83" y="79"/>
                    <a:pt x="122" y="40"/>
                  </a:cubicBezTo>
                  <a:cubicBezTo>
                    <a:pt x="166" y="1"/>
                    <a:pt x="1791" y="859"/>
                    <a:pt x="1397" y="188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69;p15">
              <a:extLst>
                <a:ext uri="{FF2B5EF4-FFF2-40B4-BE49-F238E27FC236}">
                  <a16:creationId xmlns:a16="http://schemas.microsoft.com/office/drawing/2014/main" id="{9D578031-43B9-4D79-8F09-CC5CCCD827E0}"/>
                </a:ext>
              </a:extLst>
            </p:cNvPr>
            <p:cNvSpPr/>
            <p:nvPr/>
          </p:nvSpPr>
          <p:spPr>
            <a:xfrm>
              <a:off x="3436527" y="1366485"/>
              <a:ext cx="239117" cy="444372"/>
            </a:xfrm>
            <a:custGeom>
              <a:avLst/>
              <a:gdLst/>
              <a:ahLst/>
              <a:cxnLst/>
              <a:rect l="l" t="t" r="r" b="b"/>
              <a:pathLst>
                <a:path w="1349" h="2507" extrusionOk="0">
                  <a:moveTo>
                    <a:pt x="737" y="2506"/>
                  </a:moveTo>
                  <a:cubicBezTo>
                    <a:pt x="737" y="2506"/>
                    <a:pt x="0" y="2012"/>
                    <a:pt x="156" y="1236"/>
                  </a:cubicBezTo>
                  <a:cubicBezTo>
                    <a:pt x="308" y="460"/>
                    <a:pt x="746" y="13"/>
                    <a:pt x="811" y="4"/>
                  </a:cubicBezTo>
                  <a:cubicBezTo>
                    <a:pt x="850" y="0"/>
                    <a:pt x="1288" y="620"/>
                    <a:pt x="1327" y="1301"/>
                  </a:cubicBezTo>
                  <a:cubicBezTo>
                    <a:pt x="1349" y="1747"/>
                    <a:pt x="1145" y="2246"/>
                    <a:pt x="737" y="250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70;p15">
              <a:extLst>
                <a:ext uri="{FF2B5EF4-FFF2-40B4-BE49-F238E27FC236}">
                  <a16:creationId xmlns:a16="http://schemas.microsoft.com/office/drawing/2014/main" id="{A2E8F76F-A46B-4906-B8B6-9BF596C089A8}"/>
                </a:ext>
              </a:extLst>
            </p:cNvPr>
            <p:cNvSpPr/>
            <p:nvPr/>
          </p:nvSpPr>
          <p:spPr>
            <a:xfrm>
              <a:off x="2923908" y="1764419"/>
              <a:ext cx="657262" cy="1627887"/>
            </a:xfrm>
            <a:custGeom>
              <a:avLst/>
              <a:gdLst/>
              <a:ahLst/>
              <a:cxnLst/>
              <a:rect l="l" t="t" r="r" b="b"/>
              <a:pathLst>
                <a:path w="3708" h="9184" extrusionOk="0">
                  <a:moveTo>
                    <a:pt x="3595" y="1"/>
                  </a:moveTo>
                  <a:cubicBezTo>
                    <a:pt x="3205" y="4922"/>
                    <a:pt x="9" y="9102"/>
                    <a:pt x="0" y="9115"/>
                  </a:cubicBezTo>
                  <a:lnTo>
                    <a:pt x="91" y="9184"/>
                  </a:lnTo>
                  <a:cubicBezTo>
                    <a:pt x="100" y="9171"/>
                    <a:pt x="3313" y="4965"/>
                    <a:pt x="3707" y="14"/>
                  </a:cubicBezTo>
                  <a:lnTo>
                    <a:pt x="359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71;p15">
              <a:extLst>
                <a:ext uri="{FF2B5EF4-FFF2-40B4-BE49-F238E27FC236}">
                  <a16:creationId xmlns:a16="http://schemas.microsoft.com/office/drawing/2014/main" id="{C41FC89D-9C99-4A8B-94D2-930799EB6261}"/>
                </a:ext>
              </a:extLst>
            </p:cNvPr>
            <p:cNvSpPr/>
            <p:nvPr/>
          </p:nvSpPr>
          <p:spPr>
            <a:xfrm>
              <a:off x="1376124" y="2851871"/>
              <a:ext cx="292116" cy="384461"/>
            </a:xfrm>
            <a:custGeom>
              <a:avLst/>
              <a:gdLst/>
              <a:ahLst/>
              <a:cxnLst/>
              <a:rect l="l" t="t" r="r" b="b"/>
              <a:pathLst>
                <a:path w="1648" h="2169" extrusionOk="0">
                  <a:moveTo>
                    <a:pt x="685" y="2169"/>
                  </a:moveTo>
                  <a:cubicBezTo>
                    <a:pt x="685" y="2169"/>
                    <a:pt x="1448" y="1965"/>
                    <a:pt x="1548" y="1263"/>
                  </a:cubicBezTo>
                  <a:cubicBezTo>
                    <a:pt x="1648" y="565"/>
                    <a:pt x="1409" y="53"/>
                    <a:pt x="1357" y="27"/>
                  </a:cubicBezTo>
                  <a:cubicBezTo>
                    <a:pt x="1305" y="1"/>
                    <a:pt x="0" y="1302"/>
                    <a:pt x="685" y="216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72;p15">
              <a:extLst>
                <a:ext uri="{FF2B5EF4-FFF2-40B4-BE49-F238E27FC236}">
                  <a16:creationId xmlns:a16="http://schemas.microsoft.com/office/drawing/2014/main" id="{675CEF49-D9D6-4CDD-BE73-D2B41AA9F592}"/>
                </a:ext>
              </a:extLst>
            </p:cNvPr>
            <p:cNvSpPr/>
            <p:nvPr/>
          </p:nvSpPr>
          <p:spPr>
            <a:xfrm>
              <a:off x="942560" y="2785046"/>
              <a:ext cx="384466" cy="211639"/>
            </a:xfrm>
            <a:custGeom>
              <a:avLst/>
              <a:gdLst/>
              <a:ahLst/>
              <a:cxnLst/>
              <a:rect l="l" t="t" r="r" b="b"/>
              <a:pathLst>
                <a:path w="2169" h="1194" extrusionOk="0">
                  <a:moveTo>
                    <a:pt x="2169" y="903"/>
                  </a:moveTo>
                  <a:cubicBezTo>
                    <a:pt x="2169" y="903"/>
                    <a:pt x="1857" y="170"/>
                    <a:pt x="1154" y="83"/>
                  </a:cubicBezTo>
                  <a:cubicBezTo>
                    <a:pt x="448" y="1"/>
                    <a:pt x="40" y="222"/>
                    <a:pt x="14" y="274"/>
                  </a:cubicBezTo>
                  <a:cubicBezTo>
                    <a:pt x="1" y="304"/>
                    <a:pt x="317" y="794"/>
                    <a:pt x="855" y="1024"/>
                  </a:cubicBezTo>
                  <a:cubicBezTo>
                    <a:pt x="1245" y="1189"/>
                    <a:pt x="1809" y="1193"/>
                    <a:pt x="2169" y="90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73;p15">
              <a:extLst>
                <a:ext uri="{FF2B5EF4-FFF2-40B4-BE49-F238E27FC236}">
                  <a16:creationId xmlns:a16="http://schemas.microsoft.com/office/drawing/2014/main" id="{8AA29A3C-2B88-421C-AB51-D2E0E7D5E736}"/>
                </a:ext>
              </a:extLst>
            </p:cNvPr>
            <p:cNvSpPr/>
            <p:nvPr/>
          </p:nvSpPr>
          <p:spPr>
            <a:xfrm>
              <a:off x="1231662" y="2563833"/>
              <a:ext cx="301333" cy="374357"/>
            </a:xfrm>
            <a:custGeom>
              <a:avLst/>
              <a:gdLst/>
              <a:ahLst/>
              <a:cxnLst/>
              <a:rect l="l" t="t" r="r" b="b"/>
              <a:pathLst>
                <a:path w="1700" h="2112" extrusionOk="0">
                  <a:moveTo>
                    <a:pt x="612" y="2112"/>
                  </a:moveTo>
                  <a:cubicBezTo>
                    <a:pt x="612" y="2112"/>
                    <a:pt x="1392" y="1969"/>
                    <a:pt x="1548" y="1279"/>
                  </a:cubicBezTo>
                  <a:cubicBezTo>
                    <a:pt x="1700" y="585"/>
                    <a:pt x="1505" y="61"/>
                    <a:pt x="1453" y="30"/>
                  </a:cubicBezTo>
                  <a:cubicBezTo>
                    <a:pt x="1405" y="0"/>
                    <a:pt x="0" y="1192"/>
                    <a:pt x="612" y="211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74;p15">
              <a:extLst>
                <a:ext uri="{FF2B5EF4-FFF2-40B4-BE49-F238E27FC236}">
                  <a16:creationId xmlns:a16="http://schemas.microsoft.com/office/drawing/2014/main" id="{BAB14520-58AE-4BA2-97F1-FBA33B6F37EC}"/>
                </a:ext>
              </a:extLst>
            </p:cNvPr>
            <p:cNvSpPr/>
            <p:nvPr/>
          </p:nvSpPr>
          <p:spPr>
            <a:xfrm>
              <a:off x="1105634" y="3115624"/>
              <a:ext cx="395988" cy="195332"/>
            </a:xfrm>
            <a:custGeom>
              <a:avLst/>
              <a:gdLst/>
              <a:ahLst/>
              <a:cxnLst/>
              <a:rect l="l" t="t" r="r" b="b"/>
              <a:pathLst>
                <a:path w="2234" h="1102" extrusionOk="0">
                  <a:moveTo>
                    <a:pt x="2233" y="681"/>
                  </a:moveTo>
                  <a:cubicBezTo>
                    <a:pt x="2233" y="681"/>
                    <a:pt x="1812" y="0"/>
                    <a:pt x="1106" y="22"/>
                  </a:cubicBezTo>
                  <a:cubicBezTo>
                    <a:pt x="399" y="48"/>
                    <a:pt x="26" y="325"/>
                    <a:pt x="9" y="382"/>
                  </a:cubicBezTo>
                  <a:cubicBezTo>
                    <a:pt x="0" y="416"/>
                    <a:pt x="386" y="854"/>
                    <a:pt x="954" y="997"/>
                  </a:cubicBezTo>
                  <a:cubicBezTo>
                    <a:pt x="1366" y="1101"/>
                    <a:pt x="1925" y="1023"/>
                    <a:pt x="2233" y="68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75;p15">
              <a:extLst>
                <a:ext uri="{FF2B5EF4-FFF2-40B4-BE49-F238E27FC236}">
                  <a16:creationId xmlns:a16="http://schemas.microsoft.com/office/drawing/2014/main" id="{FCA90CAF-1E7F-47FD-8D03-F7224557D5AD}"/>
                </a:ext>
              </a:extLst>
            </p:cNvPr>
            <p:cNvSpPr/>
            <p:nvPr/>
          </p:nvSpPr>
          <p:spPr>
            <a:xfrm>
              <a:off x="773637" y="2418485"/>
              <a:ext cx="384289" cy="211462"/>
            </a:xfrm>
            <a:custGeom>
              <a:avLst/>
              <a:gdLst/>
              <a:ahLst/>
              <a:cxnLst/>
              <a:rect l="l" t="t" r="r" b="b"/>
              <a:pathLst>
                <a:path w="2168" h="1193" extrusionOk="0">
                  <a:moveTo>
                    <a:pt x="2168" y="902"/>
                  </a:moveTo>
                  <a:cubicBezTo>
                    <a:pt x="2168" y="902"/>
                    <a:pt x="1856" y="170"/>
                    <a:pt x="1153" y="83"/>
                  </a:cubicBezTo>
                  <a:cubicBezTo>
                    <a:pt x="447" y="1"/>
                    <a:pt x="39" y="222"/>
                    <a:pt x="13" y="274"/>
                  </a:cubicBezTo>
                  <a:cubicBezTo>
                    <a:pt x="0" y="304"/>
                    <a:pt x="317" y="798"/>
                    <a:pt x="854" y="1024"/>
                  </a:cubicBezTo>
                  <a:cubicBezTo>
                    <a:pt x="1244" y="1189"/>
                    <a:pt x="1812" y="1193"/>
                    <a:pt x="2168" y="90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76;p15">
              <a:extLst>
                <a:ext uri="{FF2B5EF4-FFF2-40B4-BE49-F238E27FC236}">
                  <a16:creationId xmlns:a16="http://schemas.microsoft.com/office/drawing/2014/main" id="{FA016C63-AC48-4968-A79D-1FBE725F8EF3}"/>
                </a:ext>
              </a:extLst>
            </p:cNvPr>
            <p:cNvSpPr/>
            <p:nvPr/>
          </p:nvSpPr>
          <p:spPr>
            <a:xfrm>
              <a:off x="1062562" y="2197096"/>
              <a:ext cx="301334" cy="374535"/>
            </a:xfrm>
            <a:custGeom>
              <a:avLst/>
              <a:gdLst/>
              <a:ahLst/>
              <a:cxnLst/>
              <a:rect l="l" t="t" r="r" b="b"/>
              <a:pathLst>
                <a:path w="1700" h="2113" extrusionOk="0">
                  <a:moveTo>
                    <a:pt x="612" y="2112"/>
                  </a:moveTo>
                  <a:cubicBezTo>
                    <a:pt x="612" y="2112"/>
                    <a:pt x="1392" y="1974"/>
                    <a:pt x="1548" y="1280"/>
                  </a:cubicBezTo>
                  <a:cubicBezTo>
                    <a:pt x="1700" y="586"/>
                    <a:pt x="1505" y="62"/>
                    <a:pt x="1453" y="31"/>
                  </a:cubicBezTo>
                  <a:cubicBezTo>
                    <a:pt x="1405" y="1"/>
                    <a:pt x="0" y="1193"/>
                    <a:pt x="612" y="211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77;p15">
              <a:extLst>
                <a:ext uri="{FF2B5EF4-FFF2-40B4-BE49-F238E27FC236}">
                  <a16:creationId xmlns:a16="http://schemas.microsoft.com/office/drawing/2014/main" id="{AD69B147-AE69-4F9D-80D2-15B2E16811D7}"/>
                </a:ext>
              </a:extLst>
            </p:cNvPr>
            <p:cNvSpPr/>
            <p:nvPr/>
          </p:nvSpPr>
          <p:spPr>
            <a:xfrm>
              <a:off x="665158" y="1930506"/>
              <a:ext cx="352206" cy="259143"/>
            </a:xfrm>
            <a:custGeom>
              <a:avLst/>
              <a:gdLst/>
              <a:ahLst/>
              <a:cxnLst/>
              <a:rect l="l" t="t" r="r" b="b"/>
              <a:pathLst>
                <a:path w="1987" h="1462" extrusionOk="0">
                  <a:moveTo>
                    <a:pt x="1987" y="1249"/>
                  </a:moveTo>
                  <a:cubicBezTo>
                    <a:pt x="1987" y="1249"/>
                    <a:pt x="1843" y="469"/>
                    <a:pt x="1176" y="235"/>
                  </a:cubicBezTo>
                  <a:cubicBezTo>
                    <a:pt x="508" y="0"/>
                    <a:pt x="57" y="126"/>
                    <a:pt x="22" y="170"/>
                  </a:cubicBezTo>
                  <a:cubicBezTo>
                    <a:pt x="1" y="196"/>
                    <a:pt x="205" y="746"/>
                    <a:pt x="681" y="1089"/>
                  </a:cubicBezTo>
                  <a:cubicBezTo>
                    <a:pt x="1024" y="1332"/>
                    <a:pt x="1575" y="1462"/>
                    <a:pt x="1987" y="124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78;p15">
              <a:extLst>
                <a:ext uri="{FF2B5EF4-FFF2-40B4-BE49-F238E27FC236}">
                  <a16:creationId xmlns:a16="http://schemas.microsoft.com/office/drawing/2014/main" id="{0E2C54C1-3DD3-48B7-A9C2-0F7B0A32027E}"/>
                </a:ext>
              </a:extLst>
            </p:cNvPr>
            <p:cNvSpPr/>
            <p:nvPr/>
          </p:nvSpPr>
          <p:spPr>
            <a:xfrm>
              <a:off x="961881" y="1813696"/>
              <a:ext cx="317464" cy="340679"/>
            </a:xfrm>
            <a:custGeom>
              <a:avLst/>
              <a:gdLst/>
              <a:ahLst/>
              <a:cxnLst/>
              <a:rect l="l" t="t" r="r" b="b"/>
              <a:pathLst>
                <a:path w="1791" h="1922" extrusionOk="0">
                  <a:moveTo>
                    <a:pt x="395" y="1886"/>
                  </a:moveTo>
                  <a:cubicBezTo>
                    <a:pt x="395" y="1886"/>
                    <a:pt x="1188" y="1921"/>
                    <a:pt x="1488" y="1279"/>
                  </a:cubicBezTo>
                  <a:cubicBezTo>
                    <a:pt x="1791" y="638"/>
                    <a:pt x="1709" y="83"/>
                    <a:pt x="1670" y="44"/>
                  </a:cubicBezTo>
                  <a:cubicBezTo>
                    <a:pt x="1626" y="0"/>
                    <a:pt x="0" y="859"/>
                    <a:pt x="395" y="188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79;p15">
              <a:extLst>
                <a:ext uri="{FF2B5EF4-FFF2-40B4-BE49-F238E27FC236}">
                  <a16:creationId xmlns:a16="http://schemas.microsoft.com/office/drawing/2014/main" id="{C821C7FC-9591-4660-8C24-A77334BFEBF7}"/>
                </a:ext>
              </a:extLst>
            </p:cNvPr>
            <p:cNvSpPr/>
            <p:nvPr/>
          </p:nvSpPr>
          <p:spPr>
            <a:xfrm>
              <a:off x="848793" y="1345569"/>
              <a:ext cx="239294" cy="444549"/>
            </a:xfrm>
            <a:custGeom>
              <a:avLst/>
              <a:gdLst/>
              <a:ahLst/>
              <a:cxnLst/>
              <a:rect l="l" t="t" r="r" b="b"/>
              <a:pathLst>
                <a:path w="1350" h="2508" extrusionOk="0">
                  <a:moveTo>
                    <a:pt x="612" y="2507"/>
                  </a:moveTo>
                  <a:cubicBezTo>
                    <a:pt x="612" y="2507"/>
                    <a:pt x="1349" y="2013"/>
                    <a:pt x="1193" y="1237"/>
                  </a:cubicBezTo>
                  <a:cubicBezTo>
                    <a:pt x="1042" y="461"/>
                    <a:pt x="604" y="10"/>
                    <a:pt x="539" y="1"/>
                  </a:cubicBezTo>
                  <a:cubicBezTo>
                    <a:pt x="500" y="1"/>
                    <a:pt x="62" y="621"/>
                    <a:pt x="23" y="1302"/>
                  </a:cubicBezTo>
                  <a:cubicBezTo>
                    <a:pt x="1" y="1744"/>
                    <a:pt x="200" y="2243"/>
                    <a:pt x="612" y="250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80;p15">
              <a:extLst>
                <a:ext uri="{FF2B5EF4-FFF2-40B4-BE49-F238E27FC236}">
                  <a16:creationId xmlns:a16="http://schemas.microsoft.com/office/drawing/2014/main" id="{49D95F72-B8C4-4DAC-BBFF-29C280DE06F5}"/>
                </a:ext>
              </a:extLst>
            </p:cNvPr>
            <p:cNvSpPr/>
            <p:nvPr/>
          </p:nvSpPr>
          <p:spPr>
            <a:xfrm>
              <a:off x="943447" y="1743681"/>
              <a:ext cx="657262" cy="1627178"/>
            </a:xfrm>
            <a:custGeom>
              <a:avLst/>
              <a:gdLst/>
              <a:ahLst/>
              <a:cxnLst/>
              <a:rect l="l" t="t" r="r" b="b"/>
              <a:pathLst>
                <a:path w="3708" h="9180" extrusionOk="0">
                  <a:moveTo>
                    <a:pt x="113" y="1"/>
                  </a:moveTo>
                  <a:lnTo>
                    <a:pt x="0" y="10"/>
                  </a:lnTo>
                  <a:cubicBezTo>
                    <a:pt x="391" y="4961"/>
                    <a:pt x="3603" y="9167"/>
                    <a:pt x="3616" y="9180"/>
                  </a:cubicBezTo>
                  <a:lnTo>
                    <a:pt x="3707" y="9110"/>
                  </a:lnTo>
                  <a:cubicBezTo>
                    <a:pt x="3699" y="9097"/>
                    <a:pt x="503" y="4918"/>
                    <a:pt x="11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81;p15">
              <a:extLst>
                <a:ext uri="{FF2B5EF4-FFF2-40B4-BE49-F238E27FC236}">
                  <a16:creationId xmlns:a16="http://schemas.microsoft.com/office/drawing/2014/main" id="{783DBF56-02D4-4CCC-962D-ACF66C3B7060}"/>
                </a:ext>
              </a:extLst>
            </p:cNvPr>
            <p:cNvSpPr/>
            <p:nvPr/>
          </p:nvSpPr>
          <p:spPr>
            <a:xfrm>
              <a:off x="3069965" y="3403839"/>
              <a:ext cx="768578" cy="913914"/>
            </a:xfrm>
            <a:custGeom>
              <a:avLst/>
              <a:gdLst/>
              <a:ahLst/>
              <a:cxnLst/>
              <a:rect l="l" t="t" r="r" b="b"/>
              <a:pathLst>
                <a:path w="4336" h="5156" extrusionOk="0">
                  <a:moveTo>
                    <a:pt x="581" y="4774"/>
                  </a:moveTo>
                  <a:cubicBezTo>
                    <a:pt x="581" y="4774"/>
                    <a:pt x="0" y="3776"/>
                    <a:pt x="482" y="2502"/>
                  </a:cubicBezTo>
                  <a:cubicBezTo>
                    <a:pt x="1427" y="0"/>
                    <a:pt x="4336" y="989"/>
                    <a:pt x="2753" y="3776"/>
                  </a:cubicBezTo>
                  <a:cubicBezTo>
                    <a:pt x="1969" y="5155"/>
                    <a:pt x="642" y="4748"/>
                    <a:pt x="581" y="477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82;p15">
              <a:extLst>
                <a:ext uri="{FF2B5EF4-FFF2-40B4-BE49-F238E27FC236}">
                  <a16:creationId xmlns:a16="http://schemas.microsoft.com/office/drawing/2014/main" id="{40A8CF65-6E34-4E8A-B856-E7F6AE645362}"/>
                </a:ext>
              </a:extLst>
            </p:cNvPr>
            <p:cNvSpPr/>
            <p:nvPr/>
          </p:nvSpPr>
          <p:spPr>
            <a:xfrm>
              <a:off x="3182876" y="3684963"/>
              <a:ext cx="389075" cy="472910"/>
            </a:xfrm>
            <a:custGeom>
              <a:avLst/>
              <a:gdLst/>
              <a:ahLst/>
              <a:cxnLst/>
              <a:rect l="l" t="t" r="r" b="b"/>
              <a:pathLst>
                <a:path w="2195" h="2668" extrusionOk="0">
                  <a:moveTo>
                    <a:pt x="239" y="2667"/>
                  </a:moveTo>
                  <a:cubicBezTo>
                    <a:pt x="239" y="2667"/>
                    <a:pt x="287" y="2542"/>
                    <a:pt x="404" y="2294"/>
                  </a:cubicBezTo>
                  <a:cubicBezTo>
                    <a:pt x="386" y="2299"/>
                    <a:pt x="334" y="2286"/>
                    <a:pt x="226" y="2130"/>
                  </a:cubicBezTo>
                  <a:cubicBezTo>
                    <a:pt x="105" y="1948"/>
                    <a:pt x="1" y="1592"/>
                    <a:pt x="1" y="1592"/>
                  </a:cubicBezTo>
                  <a:lnTo>
                    <a:pt x="404" y="2290"/>
                  </a:lnTo>
                  <a:cubicBezTo>
                    <a:pt x="469" y="2160"/>
                    <a:pt x="547" y="1995"/>
                    <a:pt x="655" y="1796"/>
                  </a:cubicBezTo>
                  <a:cubicBezTo>
                    <a:pt x="621" y="1774"/>
                    <a:pt x="573" y="1692"/>
                    <a:pt x="521" y="1488"/>
                  </a:cubicBezTo>
                  <a:cubicBezTo>
                    <a:pt x="438" y="1176"/>
                    <a:pt x="473" y="617"/>
                    <a:pt x="473" y="617"/>
                  </a:cubicBezTo>
                  <a:lnTo>
                    <a:pt x="681" y="1753"/>
                  </a:lnTo>
                  <a:cubicBezTo>
                    <a:pt x="759" y="1609"/>
                    <a:pt x="850" y="1445"/>
                    <a:pt x="954" y="1263"/>
                  </a:cubicBezTo>
                  <a:cubicBezTo>
                    <a:pt x="976" y="1228"/>
                    <a:pt x="998" y="1189"/>
                    <a:pt x="1019" y="1154"/>
                  </a:cubicBezTo>
                  <a:cubicBezTo>
                    <a:pt x="989" y="1111"/>
                    <a:pt x="954" y="1028"/>
                    <a:pt x="911" y="872"/>
                  </a:cubicBezTo>
                  <a:cubicBezTo>
                    <a:pt x="829" y="560"/>
                    <a:pt x="868" y="1"/>
                    <a:pt x="868" y="1"/>
                  </a:cubicBezTo>
                  <a:lnTo>
                    <a:pt x="1063" y="1085"/>
                  </a:lnTo>
                  <a:cubicBezTo>
                    <a:pt x="1553" y="287"/>
                    <a:pt x="1848" y="70"/>
                    <a:pt x="1848" y="70"/>
                  </a:cubicBezTo>
                  <a:cubicBezTo>
                    <a:pt x="1848" y="70"/>
                    <a:pt x="1531" y="526"/>
                    <a:pt x="1102" y="1215"/>
                  </a:cubicBezTo>
                  <a:lnTo>
                    <a:pt x="2194" y="877"/>
                  </a:lnTo>
                  <a:cubicBezTo>
                    <a:pt x="2194" y="877"/>
                    <a:pt x="1713" y="1167"/>
                    <a:pt x="1401" y="1237"/>
                  </a:cubicBezTo>
                  <a:cubicBezTo>
                    <a:pt x="1206" y="1280"/>
                    <a:pt x="1111" y="1276"/>
                    <a:pt x="1072" y="1263"/>
                  </a:cubicBezTo>
                  <a:cubicBezTo>
                    <a:pt x="967" y="1427"/>
                    <a:pt x="855" y="1609"/>
                    <a:pt x="742" y="1796"/>
                  </a:cubicBezTo>
                  <a:lnTo>
                    <a:pt x="1874" y="1605"/>
                  </a:lnTo>
                  <a:cubicBezTo>
                    <a:pt x="1874" y="1605"/>
                    <a:pt x="1358" y="1831"/>
                    <a:pt x="1037" y="1861"/>
                  </a:cubicBezTo>
                  <a:cubicBezTo>
                    <a:pt x="850" y="1878"/>
                    <a:pt x="759" y="1861"/>
                    <a:pt x="716" y="1844"/>
                  </a:cubicBezTo>
                  <a:cubicBezTo>
                    <a:pt x="629" y="1987"/>
                    <a:pt x="543" y="2138"/>
                    <a:pt x="452" y="2290"/>
                  </a:cubicBezTo>
                  <a:lnTo>
                    <a:pt x="1245" y="2446"/>
                  </a:lnTo>
                  <a:cubicBezTo>
                    <a:pt x="1245" y="2446"/>
                    <a:pt x="868" y="2464"/>
                    <a:pt x="660" y="2407"/>
                  </a:cubicBezTo>
                  <a:cubicBezTo>
                    <a:pt x="495" y="2360"/>
                    <a:pt x="452" y="2320"/>
                    <a:pt x="447" y="2299"/>
                  </a:cubicBezTo>
                  <a:cubicBezTo>
                    <a:pt x="378" y="2420"/>
                    <a:pt x="308" y="2542"/>
                    <a:pt x="239" y="2667"/>
                  </a:cubicBezTo>
                  <a:close/>
                </a:path>
              </a:pathLst>
            </a:custGeom>
            <a:solidFill>
              <a:srgbClr val="0068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83;p15">
              <a:extLst>
                <a:ext uri="{FF2B5EF4-FFF2-40B4-BE49-F238E27FC236}">
                  <a16:creationId xmlns:a16="http://schemas.microsoft.com/office/drawing/2014/main" id="{52F39A59-C76F-466B-A5DE-FDC14233A070}"/>
                </a:ext>
              </a:extLst>
            </p:cNvPr>
            <p:cNvSpPr/>
            <p:nvPr/>
          </p:nvSpPr>
          <p:spPr>
            <a:xfrm>
              <a:off x="304800" y="3064752"/>
              <a:ext cx="835580" cy="915509"/>
            </a:xfrm>
            <a:custGeom>
              <a:avLst/>
              <a:gdLst/>
              <a:ahLst/>
              <a:cxnLst/>
              <a:rect l="l" t="t" r="r" b="b"/>
              <a:pathLst>
                <a:path w="4714" h="5165" extrusionOk="0">
                  <a:moveTo>
                    <a:pt x="3677" y="5165"/>
                  </a:moveTo>
                  <a:cubicBezTo>
                    <a:pt x="3677" y="5165"/>
                    <a:pt x="2519" y="5152"/>
                    <a:pt x="1670" y="4090"/>
                  </a:cubicBezTo>
                  <a:cubicBezTo>
                    <a:pt x="0" y="2000"/>
                    <a:pt x="2337" y="1"/>
                    <a:pt x="3928" y="2789"/>
                  </a:cubicBezTo>
                  <a:cubicBezTo>
                    <a:pt x="4713" y="4163"/>
                    <a:pt x="3681" y="5095"/>
                    <a:pt x="3677" y="516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84;p15">
              <a:extLst>
                <a:ext uri="{FF2B5EF4-FFF2-40B4-BE49-F238E27FC236}">
                  <a16:creationId xmlns:a16="http://schemas.microsoft.com/office/drawing/2014/main" id="{06B72FB3-3528-4436-9F2F-60C4580EB6A9}"/>
                </a:ext>
              </a:extLst>
            </p:cNvPr>
            <p:cNvSpPr/>
            <p:nvPr/>
          </p:nvSpPr>
          <p:spPr>
            <a:xfrm>
              <a:off x="554551" y="3407561"/>
              <a:ext cx="406800" cy="479823"/>
            </a:xfrm>
            <a:custGeom>
              <a:avLst/>
              <a:gdLst/>
              <a:ahLst/>
              <a:cxnLst/>
              <a:rect l="l" t="t" r="r" b="b"/>
              <a:pathLst>
                <a:path w="2295" h="2707" extrusionOk="0">
                  <a:moveTo>
                    <a:pt x="1969" y="2706"/>
                  </a:moveTo>
                  <a:cubicBezTo>
                    <a:pt x="1969" y="2706"/>
                    <a:pt x="1886" y="2606"/>
                    <a:pt x="1735" y="2377"/>
                  </a:cubicBezTo>
                  <a:cubicBezTo>
                    <a:pt x="1730" y="2394"/>
                    <a:pt x="1691" y="2433"/>
                    <a:pt x="1501" y="2446"/>
                  </a:cubicBezTo>
                  <a:cubicBezTo>
                    <a:pt x="1284" y="2459"/>
                    <a:pt x="924" y="2364"/>
                    <a:pt x="924" y="2364"/>
                  </a:cubicBezTo>
                  <a:lnTo>
                    <a:pt x="1730" y="2372"/>
                  </a:lnTo>
                  <a:cubicBezTo>
                    <a:pt x="1652" y="2255"/>
                    <a:pt x="1553" y="2104"/>
                    <a:pt x="1436" y="1908"/>
                  </a:cubicBezTo>
                  <a:cubicBezTo>
                    <a:pt x="1397" y="1921"/>
                    <a:pt x="1301" y="1926"/>
                    <a:pt x="1097" y="1865"/>
                  </a:cubicBezTo>
                  <a:cubicBezTo>
                    <a:pt x="790" y="1778"/>
                    <a:pt x="330" y="1462"/>
                    <a:pt x="330" y="1462"/>
                  </a:cubicBezTo>
                  <a:lnTo>
                    <a:pt x="1410" y="1865"/>
                  </a:lnTo>
                  <a:cubicBezTo>
                    <a:pt x="1323" y="1722"/>
                    <a:pt x="1232" y="1562"/>
                    <a:pt x="1128" y="1379"/>
                  </a:cubicBezTo>
                  <a:cubicBezTo>
                    <a:pt x="1110" y="1340"/>
                    <a:pt x="1089" y="1301"/>
                    <a:pt x="1067" y="1262"/>
                  </a:cubicBezTo>
                  <a:cubicBezTo>
                    <a:pt x="1015" y="1267"/>
                    <a:pt x="924" y="1258"/>
                    <a:pt x="772" y="1215"/>
                  </a:cubicBezTo>
                  <a:cubicBezTo>
                    <a:pt x="460" y="1124"/>
                    <a:pt x="0" y="807"/>
                    <a:pt x="0" y="807"/>
                  </a:cubicBezTo>
                  <a:lnTo>
                    <a:pt x="1028" y="1193"/>
                  </a:lnTo>
                  <a:cubicBezTo>
                    <a:pt x="594" y="365"/>
                    <a:pt x="560" y="1"/>
                    <a:pt x="560" y="1"/>
                  </a:cubicBezTo>
                  <a:cubicBezTo>
                    <a:pt x="560" y="1"/>
                    <a:pt x="790" y="508"/>
                    <a:pt x="1158" y="1228"/>
                  </a:cubicBezTo>
                  <a:lnTo>
                    <a:pt x="1431" y="113"/>
                  </a:lnTo>
                  <a:cubicBezTo>
                    <a:pt x="1431" y="113"/>
                    <a:pt x="1431" y="673"/>
                    <a:pt x="1331" y="981"/>
                  </a:cubicBezTo>
                  <a:cubicBezTo>
                    <a:pt x="1271" y="1171"/>
                    <a:pt x="1219" y="1249"/>
                    <a:pt x="1184" y="1280"/>
                  </a:cubicBezTo>
                  <a:cubicBezTo>
                    <a:pt x="1275" y="1453"/>
                    <a:pt x="1375" y="1640"/>
                    <a:pt x="1479" y="1830"/>
                  </a:cubicBezTo>
                  <a:lnTo>
                    <a:pt x="1891" y="764"/>
                  </a:lnTo>
                  <a:cubicBezTo>
                    <a:pt x="1891" y="764"/>
                    <a:pt x="1821" y="1319"/>
                    <a:pt x="1683" y="1609"/>
                  </a:cubicBezTo>
                  <a:cubicBezTo>
                    <a:pt x="1605" y="1778"/>
                    <a:pt x="1544" y="1852"/>
                    <a:pt x="1505" y="1882"/>
                  </a:cubicBezTo>
                  <a:cubicBezTo>
                    <a:pt x="1583" y="2030"/>
                    <a:pt x="1670" y="2182"/>
                    <a:pt x="1756" y="2333"/>
                  </a:cubicBezTo>
                  <a:lnTo>
                    <a:pt x="2294" y="1735"/>
                  </a:lnTo>
                  <a:cubicBezTo>
                    <a:pt x="2294" y="1735"/>
                    <a:pt x="2116" y="2064"/>
                    <a:pt x="1960" y="2216"/>
                  </a:cubicBezTo>
                  <a:cubicBezTo>
                    <a:pt x="1839" y="2333"/>
                    <a:pt x="1782" y="2346"/>
                    <a:pt x="1761" y="2342"/>
                  </a:cubicBezTo>
                  <a:cubicBezTo>
                    <a:pt x="1830" y="2463"/>
                    <a:pt x="1899" y="2585"/>
                    <a:pt x="1969" y="2706"/>
                  </a:cubicBezTo>
                  <a:close/>
                </a:path>
              </a:pathLst>
            </a:custGeom>
            <a:solidFill>
              <a:srgbClr val="0068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85;p15">
              <a:extLst>
                <a:ext uri="{FF2B5EF4-FFF2-40B4-BE49-F238E27FC236}">
                  <a16:creationId xmlns:a16="http://schemas.microsoft.com/office/drawing/2014/main" id="{91FF66B3-A140-4810-B0AC-D0953D388C81}"/>
                </a:ext>
              </a:extLst>
            </p:cNvPr>
            <p:cNvSpPr/>
            <p:nvPr/>
          </p:nvSpPr>
          <p:spPr>
            <a:xfrm>
              <a:off x="580607" y="4206798"/>
              <a:ext cx="3327254" cy="523604"/>
            </a:xfrm>
            <a:custGeom>
              <a:avLst/>
              <a:gdLst/>
              <a:ahLst/>
              <a:cxnLst/>
              <a:rect l="l" t="t" r="r" b="b"/>
              <a:pathLst>
                <a:path w="18771" h="2954" extrusionOk="0">
                  <a:moveTo>
                    <a:pt x="9383" y="1"/>
                  </a:moveTo>
                  <a:cubicBezTo>
                    <a:pt x="4202" y="1"/>
                    <a:pt x="1" y="660"/>
                    <a:pt x="1" y="1475"/>
                  </a:cubicBezTo>
                  <a:cubicBezTo>
                    <a:pt x="1" y="2290"/>
                    <a:pt x="4202" y="2953"/>
                    <a:pt x="9383" y="2953"/>
                  </a:cubicBezTo>
                  <a:cubicBezTo>
                    <a:pt x="14569" y="2953"/>
                    <a:pt x="18770" y="2290"/>
                    <a:pt x="18770" y="1475"/>
                  </a:cubicBezTo>
                  <a:cubicBezTo>
                    <a:pt x="18770" y="660"/>
                    <a:pt x="14569" y="1"/>
                    <a:pt x="93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86;p15">
              <a:extLst>
                <a:ext uri="{FF2B5EF4-FFF2-40B4-BE49-F238E27FC236}">
                  <a16:creationId xmlns:a16="http://schemas.microsoft.com/office/drawing/2014/main" id="{B3ACED1C-4187-48E0-9AB7-915B7D8BBCE6}"/>
                </a:ext>
              </a:extLst>
            </p:cNvPr>
            <p:cNvSpPr/>
            <p:nvPr/>
          </p:nvSpPr>
          <p:spPr>
            <a:xfrm>
              <a:off x="1517573" y="1245775"/>
              <a:ext cx="1740112" cy="2987414"/>
            </a:xfrm>
            <a:custGeom>
              <a:avLst/>
              <a:gdLst/>
              <a:ahLst/>
              <a:cxnLst/>
              <a:rect l="l" t="t" r="r" b="b"/>
              <a:pathLst>
                <a:path w="9817" h="16854" extrusionOk="0">
                  <a:moveTo>
                    <a:pt x="724" y="0"/>
                  </a:moveTo>
                  <a:cubicBezTo>
                    <a:pt x="325" y="0"/>
                    <a:pt x="0" y="343"/>
                    <a:pt x="0" y="763"/>
                  </a:cubicBezTo>
                  <a:lnTo>
                    <a:pt x="0" y="16090"/>
                  </a:lnTo>
                  <a:cubicBezTo>
                    <a:pt x="0" y="16511"/>
                    <a:pt x="325" y="16853"/>
                    <a:pt x="724" y="16853"/>
                  </a:cubicBezTo>
                  <a:lnTo>
                    <a:pt x="9088" y="16853"/>
                  </a:lnTo>
                  <a:cubicBezTo>
                    <a:pt x="9491" y="16853"/>
                    <a:pt x="9816" y="16511"/>
                    <a:pt x="9816" y="16090"/>
                  </a:cubicBezTo>
                  <a:lnTo>
                    <a:pt x="9816" y="763"/>
                  </a:lnTo>
                  <a:cubicBezTo>
                    <a:pt x="9816" y="343"/>
                    <a:pt x="9491" y="0"/>
                    <a:pt x="90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87;p15">
              <a:extLst>
                <a:ext uri="{FF2B5EF4-FFF2-40B4-BE49-F238E27FC236}">
                  <a16:creationId xmlns:a16="http://schemas.microsoft.com/office/drawing/2014/main" id="{331AA144-8081-4402-A48C-6E4BBC37084D}"/>
                </a:ext>
              </a:extLst>
            </p:cNvPr>
            <p:cNvSpPr/>
            <p:nvPr/>
          </p:nvSpPr>
          <p:spPr>
            <a:xfrm>
              <a:off x="1648209" y="1577062"/>
              <a:ext cx="1478838" cy="2347887"/>
            </a:xfrm>
            <a:custGeom>
              <a:avLst/>
              <a:gdLst/>
              <a:ahLst/>
              <a:cxnLst/>
              <a:rect l="l" t="t" r="r" b="b"/>
              <a:pathLst>
                <a:path w="8343" h="13246" extrusionOk="0">
                  <a:moveTo>
                    <a:pt x="0" y="0"/>
                  </a:moveTo>
                  <a:lnTo>
                    <a:pt x="0" y="13246"/>
                  </a:lnTo>
                  <a:lnTo>
                    <a:pt x="8342" y="13246"/>
                  </a:lnTo>
                  <a:lnTo>
                    <a:pt x="83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88;p15">
              <a:extLst>
                <a:ext uri="{FF2B5EF4-FFF2-40B4-BE49-F238E27FC236}">
                  <a16:creationId xmlns:a16="http://schemas.microsoft.com/office/drawing/2014/main" id="{0B4A394E-C262-4FC4-84D3-417418E222C3}"/>
                </a:ext>
              </a:extLst>
            </p:cNvPr>
            <p:cNvSpPr/>
            <p:nvPr/>
          </p:nvSpPr>
          <p:spPr>
            <a:xfrm>
              <a:off x="2132999" y="1367194"/>
              <a:ext cx="508190" cy="106174"/>
            </a:xfrm>
            <a:custGeom>
              <a:avLst/>
              <a:gdLst/>
              <a:ahLst/>
              <a:cxnLst/>
              <a:rect l="l" t="t" r="r" b="b"/>
              <a:pathLst>
                <a:path w="2867" h="599" extrusionOk="0">
                  <a:moveTo>
                    <a:pt x="300" y="0"/>
                  </a:moveTo>
                  <a:cubicBezTo>
                    <a:pt x="135" y="0"/>
                    <a:pt x="1" y="135"/>
                    <a:pt x="1" y="300"/>
                  </a:cubicBezTo>
                  <a:cubicBezTo>
                    <a:pt x="1" y="464"/>
                    <a:pt x="135" y="599"/>
                    <a:pt x="300" y="599"/>
                  </a:cubicBezTo>
                  <a:lnTo>
                    <a:pt x="2568" y="599"/>
                  </a:lnTo>
                  <a:cubicBezTo>
                    <a:pt x="2732" y="599"/>
                    <a:pt x="2867" y="464"/>
                    <a:pt x="2867" y="300"/>
                  </a:cubicBezTo>
                  <a:cubicBezTo>
                    <a:pt x="2867" y="135"/>
                    <a:pt x="2732" y="0"/>
                    <a:pt x="2568" y="0"/>
                  </a:cubicBezTo>
                  <a:close/>
                </a:path>
              </a:pathLst>
            </a:custGeom>
            <a:solidFill>
              <a:srgbClr val="E1DC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89;p15">
              <a:extLst>
                <a:ext uri="{FF2B5EF4-FFF2-40B4-BE49-F238E27FC236}">
                  <a16:creationId xmlns:a16="http://schemas.microsoft.com/office/drawing/2014/main" id="{25046D73-DB40-4144-905A-DD2423A3F687}"/>
                </a:ext>
              </a:extLst>
            </p:cNvPr>
            <p:cNvSpPr/>
            <p:nvPr/>
          </p:nvSpPr>
          <p:spPr>
            <a:xfrm>
              <a:off x="2294478" y="3980090"/>
              <a:ext cx="186118" cy="186292"/>
            </a:xfrm>
            <a:custGeom>
              <a:avLst/>
              <a:gdLst/>
              <a:ahLst/>
              <a:cxnLst/>
              <a:rect l="l" t="t" r="r" b="b"/>
              <a:pathLst>
                <a:path w="1050" h="1051" extrusionOk="0">
                  <a:moveTo>
                    <a:pt x="525" y="1"/>
                  </a:moveTo>
                  <a:cubicBezTo>
                    <a:pt x="235" y="1"/>
                    <a:pt x="0" y="235"/>
                    <a:pt x="0" y="525"/>
                  </a:cubicBezTo>
                  <a:cubicBezTo>
                    <a:pt x="0" y="816"/>
                    <a:pt x="235" y="1050"/>
                    <a:pt x="525" y="1050"/>
                  </a:cubicBezTo>
                  <a:cubicBezTo>
                    <a:pt x="816" y="1050"/>
                    <a:pt x="1050" y="816"/>
                    <a:pt x="1050" y="525"/>
                  </a:cubicBezTo>
                  <a:cubicBezTo>
                    <a:pt x="1050" y="235"/>
                    <a:pt x="816" y="1"/>
                    <a:pt x="525" y="1"/>
                  </a:cubicBezTo>
                  <a:close/>
                </a:path>
              </a:pathLst>
            </a:custGeom>
            <a:solidFill>
              <a:srgbClr val="8F94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90;p15">
              <a:extLst>
                <a:ext uri="{FF2B5EF4-FFF2-40B4-BE49-F238E27FC236}">
                  <a16:creationId xmlns:a16="http://schemas.microsoft.com/office/drawing/2014/main" id="{DF5E2706-0B46-4E9A-9CC7-BCB02D2CBBB6}"/>
                </a:ext>
              </a:extLst>
            </p:cNvPr>
            <p:cNvSpPr/>
            <p:nvPr/>
          </p:nvSpPr>
          <p:spPr>
            <a:xfrm>
              <a:off x="2304404" y="3990194"/>
              <a:ext cx="166265" cy="166972"/>
            </a:xfrm>
            <a:custGeom>
              <a:avLst/>
              <a:gdLst/>
              <a:ahLst/>
              <a:cxnLst/>
              <a:rect l="l" t="t" r="r" b="b"/>
              <a:pathLst>
                <a:path w="938" h="942" extrusionOk="0">
                  <a:moveTo>
                    <a:pt x="469" y="0"/>
                  </a:moveTo>
                  <a:cubicBezTo>
                    <a:pt x="209" y="0"/>
                    <a:pt x="1" y="213"/>
                    <a:pt x="1" y="468"/>
                  </a:cubicBezTo>
                  <a:cubicBezTo>
                    <a:pt x="1" y="729"/>
                    <a:pt x="209" y="941"/>
                    <a:pt x="469" y="941"/>
                  </a:cubicBezTo>
                  <a:cubicBezTo>
                    <a:pt x="729" y="941"/>
                    <a:pt x="937" y="729"/>
                    <a:pt x="937" y="468"/>
                  </a:cubicBezTo>
                  <a:cubicBezTo>
                    <a:pt x="937" y="213"/>
                    <a:pt x="729" y="0"/>
                    <a:pt x="469" y="0"/>
                  </a:cubicBezTo>
                  <a:close/>
                </a:path>
              </a:pathLst>
            </a:custGeom>
            <a:solidFill>
              <a:srgbClr val="98A4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91;p15">
              <a:extLst>
                <a:ext uri="{FF2B5EF4-FFF2-40B4-BE49-F238E27FC236}">
                  <a16:creationId xmlns:a16="http://schemas.microsoft.com/office/drawing/2014/main" id="{E61FF6BE-EBF5-4D06-9923-9A7828EC864D}"/>
                </a:ext>
              </a:extLst>
            </p:cNvPr>
            <p:cNvSpPr/>
            <p:nvPr/>
          </p:nvSpPr>
          <p:spPr>
            <a:xfrm>
              <a:off x="2171464" y="1383324"/>
              <a:ext cx="425944" cy="74801"/>
            </a:xfrm>
            <a:custGeom>
              <a:avLst/>
              <a:gdLst/>
              <a:ahLst/>
              <a:cxnLst/>
              <a:rect l="l" t="t" r="r" b="b"/>
              <a:pathLst>
                <a:path w="2403" h="422" extrusionOk="0">
                  <a:moveTo>
                    <a:pt x="252" y="0"/>
                  </a:moveTo>
                  <a:cubicBezTo>
                    <a:pt x="114" y="0"/>
                    <a:pt x="1" y="91"/>
                    <a:pt x="1" y="209"/>
                  </a:cubicBezTo>
                  <a:cubicBezTo>
                    <a:pt x="1" y="326"/>
                    <a:pt x="114" y="421"/>
                    <a:pt x="252" y="421"/>
                  </a:cubicBezTo>
                  <a:lnTo>
                    <a:pt x="2151" y="421"/>
                  </a:lnTo>
                  <a:cubicBezTo>
                    <a:pt x="2290" y="421"/>
                    <a:pt x="2403" y="326"/>
                    <a:pt x="2403" y="209"/>
                  </a:cubicBezTo>
                  <a:cubicBezTo>
                    <a:pt x="2403" y="91"/>
                    <a:pt x="2290" y="0"/>
                    <a:pt x="2151" y="0"/>
                  </a:cubicBezTo>
                  <a:close/>
                </a:path>
              </a:pathLst>
            </a:custGeom>
            <a:solidFill>
              <a:srgbClr val="1C24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92;p15">
              <a:extLst>
                <a:ext uri="{FF2B5EF4-FFF2-40B4-BE49-F238E27FC236}">
                  <a16:creationId xmlns:a16="http://schemas.microsoft.com/office/drawing/2014/main" id="{FE201D36-FC74-43DE-B660-FD64B6463BD9}"/>
                </a:ext>
              </a:extLst>
            </p:cNvPr>
            <p:cNvSpPr/>
            <p:nvPr/>
          </p:nvSpPr>
          <p:spPr>
            <a:xfrm>
              <a:off x="1337660" y="1607727"/>
              <a:ext cx="2123692" cy="284490"/>
            </a:xfrm>
            <a:custGeom>
              <a:avLst/>
              <a:gdLst/>
              <a:ahLst/>
              <a:cxnLst/>
              <a:rect l="l" t="t" r="r" b="b"/>
              <a:pathLst>
                <a:path w="11981" h="1605" extrusionOk="0">
                  <a:moveTo>
                    <a:pt x="2671" y="0"/>
                  </a:moveTo>
                  <a:lnTo>
                    <a:pt x="1" y="1605"/>
                  </a:lnTo>
                  <a:lnTo>
                    <a:pt x="11980" y="1605"/>
                  </a:lnTo>
                  <a:lnTo>
                    <a:pt x="92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93;p15">
              <a:extLst>
                <a:ext uri="{FF2B5EF4-FFF2-40B4-BE49-F238E27FC236}">
                  <a16:creationId xmlns:a16="http://schemas.microsoft.com/office/drawing/2014/main" id="{A5A08FB8-39B3-4C1F-9353-5025AA4D1EFA}"/>
                </a:ext>
              </a:extLst>
            </p:cNvPr>
            <p:cNvSpPr/>
            <p:nvPr/>
          </p:nvSpPr>
          <p:spPr>
            <a:xfrm>
              <a:off x="1337660" y="1892042"/>
              <a:ext cx="302929" cy="270665"/>
            </a:xfrm>
            <a:custGeom>
              <a:avLst/>
              <a:gdLst/>
              <a:ahLst/>
              <a:cxnLst/>
              <a:rect l="l" t="t" r="r" b="b"/>
              <a:pathLst>
                <a:path w="1709" h="1527" extrusionOk="0">
                  <a:moveTo>
                    <a:pt x="1" y="1"/>
                  </a:moveTo>
                  <a:lnTo>
                    <a:pt x="1" y="673"/>
                  </a:lnTo>
                  <a:cubicBezTo>
                    <a:pt x="1" y="1145"/>
                    <a:pt x="382" y="1527"/>
                    <a:pt x="855" y="1527"/>
                  </a:cubicBezTo>
                  <a:cubicBezTo>
                    <a:pt x="1327" y="1527"/>
                    <a:pt x="1709" y="1145"/>
                    <a:pt x="1709" y="673"/>
                  </a:cubicBezTo>
                  <a:lnTo>
                    <a:pt x="170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94;p15">
              <a:extLst>
                <a:ext uri="{FF2B5EF4-FFF2-40B4-BE49-F238E27FC236}">
                  <a16:creationId xmlns:a16="http://schemas.microsoft.com/office/drawing/2014/main" id="{416D7041-81A1-41F1-8123-58BEEA8545E0}"/>
                </a:ext>
              </a:extLst>
            </p:cNvPr>
            <p:cNvSpPr/>
            <p:nvPr/>
          </p:nvSpPr>
          <p:spPr>
            <a:xfrm>
              <a:off x="1640410" y="1892042"/>
              <a:ext cx="303815" cy="270665"/>
            </a:xfrm>
            <a:custGeom>
              <a:avLst/>
              <a:gdLst/>
              <a:ahLst/>
              <a:cxnLst/>
              <a:rect l="l" t="t" r="r" b="b"/>
              <a:pathLst>
                <a:path w="1714" h="1527" extrusionOk="0">
                  <a:moveTo>
                    <a:pt x="1" y="1"/>
                  </a:moveTo>
                  <a:lnTo>
                    <a:pt x="1" y="673"/>
                  </a:lnTo>
                  <a:cubicBezTo>
                    <a:pt x="1" y="1145"/>
                    <a:pt x="387" y="1527"/>
                    <a:pt x="859" y="1527"/>
                  </a:cubicBezTo>
                  <a:cubicBezTo>
                    <a:pt x="1332" y="1527"/>
                    <a:pt x="1713" y="1145"/>
                    <a:pt x="1713" y="673"/>
                  </a:cubicBezTo>
                  <a:lnTo>
                    <a:pt x="1713" y="1"/>
                  </a:lnTo>
                  <a:close/>
                </a:path>
              </a:pathLst>
            </a:custGeom>
            <a:solidFill>
              <a:srgbClr val="FFE0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95;p15">
              <a:extLst>
                <a:ext uri="{FF2B5EF4-FFF2-40B4-BE49-F238E27FC236}">
                  <a16:creationId xmlns:a16="http://schemas.microsoft.com/office/drawing/2014/main" id="{F3BD2B93-7F5D-4135-A626-E501C0BB1CCE}"/>
                </a:ext>
              </a:extLst>
            </p:cNvPr>
            <p:cNvSpPr/>
            <p:nvPr/>
          </p:nvSpPr>
          <p:spPr>
            <a:xfrm>
              <a:off x="1944047" y="1892042"/>
              <a:ext cx="303638" cy="270665"/>
            </a:xfrm>
            <a:custGeom>
              <a:avLst/>
              <a:gdLst/>
              <a:ahLst/>
              <a:cxnLst/>
              <a:rect l="l" t="t" r="r" b="b"/>
              <a:pathLst>
                <a:path w="1713" h="1527" extrusionOk="0">
                  <a:moveTo>
                    <a:pt x="0" y="1"/>
                  </a:moveTo>
                  <a:lnTo>
                    <a:pt x="0" y="673"/>
                  </a:lnTo>
                  <a:cubicBezTo>
                    <a:pt x="0" y="1145"/>
                    <a:pt x="386" y="1527"/>
                    <a:pt x="859" y="1527"/>
                  </a:cubicBezTo>
                  <a:cubicBezTo>
                    <a:pt x="1331" y="1527"/>
                    <a:pt x="1713" y="1145"/>
                    <a:pt x="1713" y="673"/>
                  </a:cubicBezTo>
                  <a:lnTo>
                    <a:pt x="171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96;p15">
              <a:extLst>
                <a:ext uri="{FF2B5EF4-FFF2-40B4-BE49-F238E27FC236}">
                  <a16:creationId xmlns:a16="http://schemas.microsoft.com/office/drawing/2014/main" id="{B0DDB7BF-3595-48AA-ABFC-792BED27F036}"/>
                </a:ext>
              </a:extLst>
            </p:cNvPr>
            <p:cNvSpPr/>
            <p:nvPr/>
          </p:nvSpPr>
          <p:spPr>
            <a:xfrm>
              <a:off x="2247683" y="1892042"/>
              <a:ext cx="303638" cy="270665"/>
            </a:xfrm>
            <a:custGeom>
              <a:avLst/>
              <a:gdLst/>
              <a:ahLst/>
              <a:cxnLst/>
              <a:rect l="l" t="t" r="r" b="b"/>
              <a:pathLst>
                <a:path w="1713" h="1527" extrusionOk="0">
                  <a:moveTo>
                    <a:pt x="0" y="1"/>
                  </a:moveTo>
                  <a:lnTo>
                    <a:pt x="0" y="673"/>
                  </a:lnTo>
                  <a:cubicBezTo>
                    <a:pt x="0" y="1145"/>
                    <a:pt x="382" y="1527"/>
                    <a:pt x="854" y="1527"/>
                  </a:cubicBezTo>
                  <a:cubicBezTo>
                    <a:pt x="1327" y="1527"/>
                    <a:pt x="1713" y="1145"/>
                    <a:pt x="1713" y="673"/>
                  </a:cubicBezTo>
                  <a:lnTo>
                    <a:pt x="1713" y="1"/>
                  </a:lnTo>
                  <a:close/>
                </a:path>
              </a:pathLst>
            </a:custGeom>
            <a:solidFill>
              <a:srgbClr val="FFE0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97;p15">
              <a:extLst>
                <a:ext uri="{FF2B5EF4-FFF2-40B4-BE49-F238E27FC236}">
                  <a16:creationId xmlns:a16="http://schemas.microsoft.com/office/drawing/2014/main" id="{088DF085-7BB3-4C5D-A549-C5DCBEC155A8}"/>
                </a:ext>
              </a:extLst>
            </p:cNvPr>
            <p:cNvSpPr/>
            <p:nvPr/>
          </p:nvSpPr>
          <p:spPr>
            <a:xfrm>
              <a:off x="2551142" y="1892042"/>
              <a:ext cx="303815" cy="270665"/>
            </a:xfrm>
            <a:custGeom>
              <a:avLst/>
              <a:gdLst/>
              <a:ahLst/>
              <a:cxnLst/>
              <a:rect l="l" t="t" r="r" b="b"/>
              <a:pathLst>
                <a:path w="1714" h="1527" extrusionOk="0">
                  <a:moveTo>
                    <a:pt x="1" y="1"/>
                  </a:moveTo>
                  <a:lnTo>
                    <a:pt x="1" y="673"/>
                  </a:lnTo>
                  <a:cubicBezTo>
                    <a:pt x="1" y="1145"/>
                    <a:pt x="382" y="1527"/>
                    <a:pt x="855" y="1527"/>
                  </a:cubicBezTo>
                  <a:cubicBezTo>
                    <a:pt x="1327" y="1527"/>
                    <a:pt x="1713" y="1145"/>
                    <a:pt x="1713" y="673"/>
                  </a:cubicBezTo>
                  <a:lnTo>
                    <a:pt x="171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98;p15">
              <a:extLst>
                <a:ext uri="{FF2B5EF4-FFF2-40B4-BE49-F238E27FC236}">
                  <a16:creationId xmlns:a16="http://schemas.microsoft.com/office/drawing/2014/main" id="{B670D7D0-77A2-4534-AA8D-13A68B1DFADB}"/>
                </a:ext>
              </a:extLst>
            </p:cNvPr>
            <p:cNvSpPr/>
            <p:nvPr/>
          </p:nvSpPr>
          <p:spPr>
            <a:xfrm>
              <a:off x="2854778" y="1892042"/>
              <a:ext cx="302929" cy="270665"/>
            </a:xfrm>
            <a:custGeom>
              <a:avLst/>
              <a:gdLst/>
              <a:ahLst/>
              <a:cxnLst/>
              <a:rect l="l" t="t" r="r" b="b"/>
              <a:pathLst>
                <a:path w="1709" h="1527" extrusionOk="0">
                  <a:moveTo>
                    <a:pt x="0" y="1"/>
                  </a:moveTo>
                  <a:lnTo>
                    <a:pt x="0" y="673"/>
                  </a:lnTo>
                  <a:cubicBezTo>
                    <a:pt x="0" y="1145"/>
                    <a:pt x="382" y="1527"/>
                    <a:pt x="854" y="1527"/>
                  </a:cubicBezTo>
                  <a:cubicBezTo>
                    <a:pt x="1327" y="1527"/>
                    <a:pt x="1709" y="1145"/>
                    <a:pt x="1709" y="673"/>
                  </a:cubicBezTo>
                  <a:lnTo>
                    <a:pt x="1709" y="1"/>
                  </a:lnTo>
                  <a:close/>
                </a:path>
              </a:pathLst>
            </a:custGeom>
            <a:solidFill>
              <a:srgbClr val="FFE0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99;p15">
              <a:extLst>
                <a:ext uri="{FF2B5EF4-FFF2-40B4-BE49-F238E27FC236}">
                  <a16:creationId xmlns:a16="http://schemas.microsoft.com/office/drawing/2014/main" id="{90EEFF9D-4A73-4D3C-9813-22D677AE2902}"/>
                </a:ext>
              </a:extLst>
            </p:cNvPr>
            <p:cNvSpPr/>
            <p:nvPr/>
          </p:nvSpPr>
          <p:spPr>
            <a:xfrm>
              <a:off x="3461165" y="1892042"/>
              <a:ext cx="303638" cy="270665"/>
            </a:xfrm>
            <a:custGeom>
              <a:avLst/>
              <a:gdLst/>
              <a:ahLst/>
              <a:cxnLst/>
              <a:rect l="l" t="t" r="r" b="b"/>
              <a:pathLst>
                <a:path w="1713" h="1527" extrusionOk="0">
                  <a:moveTo>
                    <a:pt x="0" y="1"/>
                  </a:moveTo>
                  <a:lnTo>
                    <a:pt x="0" y="673"/>
                  </a:lnTo>
                  <a:cubicBezTo>
                    <a:pt x="0" y="1145"/>
                    <a:pt x="382" y="1527"/>
                    <a:pt x="854" y="1527"/>
                  </a:cubicBezTo>
                  <a:cubicBezTo>
                    <a:pt x="1327" y="1527"/>
                    <a:pt x="1713" y="1145"/>
                    <a:pt x="1713" y="673"/>
                  </a:cubicBezTo>
                  <a:lnTo>
                    <a:pt x="1713" y="1"/>
                  </a:lnTo>
                  <a:close/>
                </a:path>
              </a:pathLst>
            </a:custGeom>
            <a:solidFill>
              <a:srgbClr val="FFE0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100;p15">
              <a:extLst>
                <a:ext uri="{FF2B5EF4-FFF2-40B4-BE49-F238E27FC236}">
                  <a16:creationId xmlns:a16="http://schemas.microsoft.com/office/drawing/2014/main" id="{FE47C932-FDFF-4A2A-BCC6-F41B5904C47E}"/>
                </a:ext>
              </a:extLst>
            </p:cNvPr>
            <p:cNvSpPr/>
            <p:nvPr/>
          </p:nvSpPr>
          <p:spPr>
            <a:xfrm>
              <a:off x="3157529" y="1892042"/>
              <a:ext cx="303815" cy="270665"/>
            </a:xfrm>
            <a:custGeom>
              <a:avLst/>
              <a:gdLst/>
              <a:ahLst/>
              <a:cxnLst/>
              <a:rect l="l" t="t" r="r" b="b"/>
              <a:pathLst>
                <a:path w="1714" h="1527" extrusionOk="0">
                  <a:moveTo>
                    <a:pt x="1" y="1"/>
                  </a:moveTo>
                  <a:lnTo>
                    <a:pt x="1" y="673"/>
                  </a:lnTo>
                  <a:cubicBezTo>
                    <a:pt x="1" y="1145"/>
                    <a:pt x="386" y="1527"/>
                    <a:pt x="859" y="1527"/>
                  </a:cubicBezTo>
                  <a:cubicBezTo>
                    <a:pt x="1332" y="1527"/>
                    <a:pt x="1713" y="1145"/>
                    <a:pt x="1713" y="673"/>
                  </a:cubicBezTo>
                  <a:lnTo>
                    <a:pt x="171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101;p15">
              <a:extLst>
                <a:ext uri="{FF2B5EF4-FFF2-40B4-BE49-F238E27FC236}">
                  <a16:creationId xmlns:a16="http://schemas.microsoft.com/office/drawing/2014/main" id="{EEDA1DD5-8249-4961-B3C3-1264711C3D32}"/>
                </a:ext>
              </a:extLst>
            </p:cNvPr>
            <p:cNvSpPr/>
            <p:nvPr/>
          </p:nvSpPr>
          <p:spPr>
            <a:xfrm>
              <a:off x="1337660" y="1607727"/>
              <a:ext cx="638827" cy="284490"/>
            </a:xfrm>
            <a:custGeom>
              <a:avLst/>
              <a:gdLst/>
              <a:ahLst/>
              <a:cxnLst/>
              <a:rect l="l" t="t" r="r" b="b"/>
              <a:pathLst>
                <a:path w="3604" h="1605" extrusionOk="0">
                  <a:moveTo>
                    <a:pt x="2671" y="0"/>
                  </a:moveTo>
                  <a:lnTo>
                    <a:pt x="1" y="1605"/>
                  </a:lnTo>
                  <a:lnTo>
                    <a:pt x="1709" y="1605"/>
                  </a:lnTo>
                  <a:lnTo>
                    <a:pt x="3604" y="0"/>
                  </a:lnTo>
                  <a:close/>
                </a:path>
              </a:pathLst>
            </a:custGeom>
            <a:solidFill>
              <a:srgbClr val="FF8B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102;p15">
              <a:extLst>
                <a:ext uri="{FF2B5EF4-FFF2-40B4-BE49-F238E27FC236}">
                  <a16:creationId xmlns:a16="http://schemas.microsoft.com/office/drawing/2014/main" id="{37E84548-5533-4A44-AA60-D3E6DF9CEF48}"/>
                </a:ext>
              </a:extLst>
            </p:cNvPr>
            <p:cNvSpPr/>
            <p:nvPr/>
          </p:nvSpPr>
          <p:spPr>
            <a:xfrm>
              <a:off x="1944047" y="1607727"/>
              <a:ext cx="362841" cy="284490"/>
            </a:xfrm>
            <a:custGeom>
              <a:avLst/>
              <a:gdLst/>
              <a:ahLst/>
              <a:cxnLst/>
              <a:rect l="l" t="t" r="r" b="b"/>
              <a:pathLst>
                <a:path w="2047" h="1605" extrusionOk="0">
                  <a:moveTo>
                    <a:pt x="1115" y="0"/>
                  </a:moveTo>
                  <a:lnTo>
                    <a:pt x="0" y="1605"/>
                  </a:lnTo>
                  <a:lnTo>
                    <a:pt x="1713" y="1605"/>
                  </a:lnTo>
                  <a:lnTo>
                    <a:pt x="2047" y="0"/>
                  </a:lnTo>
                  <a:close/>
                </a:path>
              </a:pathLst>
            </a:custGeom>
            <a:solidFill>
              <a:srgbClr val="FF8B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103;p15">
              <a:extLst>
                <a:ext uri="{FF2B5EF4-FFF2-40B4-BE49-F238E27FC236}">
                  <a16:creationId xmlns:a16="http://schemas.microsoft.com/office/drawing/2014/main" id="{81268E0D-3FA2-43E8-A820-C82AF4327AA8}"/>
                </a:ext>
              </a:extLst>
            </p:cNvPr>
            <p:cNvSpPr/>
            <p:nvPr/>
          </p:nvSpPr>
          <p:spPr>
            <a:xfrm>
              <a:off x="2472087" y="1607727"/>
              <a:ext cx="382871" cy="284490"/>
            </a:xfrm>
            <a:custGeom>
              <a:avLst/>
              <a:gdLst/>
              <a:ahLst/>
              <a:cxnLst/>
              <a:rect l="l" t="t" r="r" b="b"/>
              <a:pathLst>
                <a:path w="2160" h="1605" extrusionOk="0">
                  <a:moveTo>
                    <a:pt x="0" y="0"/>
                  </a:moveTo>
                  <a:lnTo>
                    <a:pt x="447" y="1605"/>
                  </a:lnTo>
                  <a:lnTo>
                    <a:pt x="2159" y="1605"/>
                  </a:lnTo>
                  <a:lnTo>
                    <a:pt x="937" y="0"/>
                  </a:lnTo>
                  <a:close/>
                </a:path>
              </a:pathLst>
            </a:custGeom>
            <a:solidFill>
              <a:srgbClr val="FF8B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104;p15">
              <a:extLst>
                <a:ext uri="{FF2B5EF4-FFF2-40B4-BE49-F238E27FC236}">
                  <a16:creationId xmlns:a16="http://schemas.microsoft.com/office/drawing/2014/main" id="{25F72772-B524-4212-9E11-9308B9C1AD62}"/>
                </a:ext>
              </a:extLst>
            </p:cNvPr>
            <p:cNvSpPr/>
            <p:nvPr/>
          </p:nvSpPr>
          <p:spPr>
            <a:xfrm>
              <a:off x="2803197" y="1607727"/>
              <a:ext cx="658148" cy="284490"/>
            </a:xfrm>
            <a:custGeom>
              <a:avLst/>
              <a:gdLst/>
              <a:ahLst/>
              <a:cxnLst/>
              <a:rect l="l" t="t" r="r" b="b"/>
              <a:pathLst>
                <a:path w="3713" h="1605" extrusionOk="0">
                  <a:moveTo>
                    <a:pt x="1" y="0"/>
                  </a:moveTo>
                  <a:lnTo>
                    <a:pt x="2000" y="1605"/>
                  </a:lnTo>
                  <a:lnTo>
                    <a:pt x="3712" y="1605"/>
                  </a:lnTo>
                  <a:lnTo>
                    <a:pt x="933" y="0"/>
                  </a:lnTo>
                  <a:close/>
                </a:path>
              </a:pathLst>
            </a:custGeom>
            <a:solidFill>
              <a:srgbClr val="FF8B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105;p15">
              <a:extLst>
                <a:ext uri="{FF2B5EF4-FFF2-40B4-BE49-F238E27FC236}">
                  <a16:creationId xmlns:a16="http://schemas.microsoft.com/office/drawing/2014/main" id="{C1A5BC52-FC06-4E83-9D66-FA622A881639}"/>
                </a:ext>
              </a:extLst>
            </p:cNvPr>
            <p:cNvSpPr/>
            <p:nvPr/>
          </p:nvSpPr>
          <p:spPr>
            <a:xfrm>
              <a:off x="2968398" y="1607727"/>
              <a:ext cx="799597" cy="284490"/>
            </a:xfrm>
            <a:custGeom>
              <a:avLst/>
              <a:gdLst/>
              <a:ahLst/>
              <a:cxnLst/>
              <a:rect l="l" t="t" r="r" b="b"/>
              <a:pathLst>
                <a:path w="4511" h="1605" extrusionOk="0">
                  <a:moveTo>
                    <a:pt x="1" y="0"/>
                  </a:moveTo>
                  <a:lnTo>
                    <a:pt x="2780" y="1605"/>
                  </a:lnTo>
                  <a:lnTo>
                    <a:pt x="4510" y="1605"/>
                  </a:lnTo>
                  <a:lnTo>
                    <a:pt x="93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106;p15">
              <a:extLst>
                <a:ext uri="{FF2B5EF4-FFF2-40B4-BE49-F238E27FC236}">
                  <a16:creationId xmlns:a16="http://schemas.microsoft.com/office/drawing/2014/main" id="{85805659-4619-488E-B5C3-37F33B09B898}"/>
                </a:ext>
              </a:extLst>
            </p:cNvPr>
            <p:cNvSpPr/>
            <p:nvPr/>
          </p:nvSpPr>
          <p:spPr>
            <a:xfrm>
              <a:off x="1034024" y="1892042"/>
              <a:ext cx="303815" cy="270665"/>
            </a:xfrm>
            <a:custGeom>
              <a:avLst/>
              <a:gdLst/>
              <a:ahLst/>
              <a:cxnLst/>
              <a:rect l="l" t="t" r="r" b="b"/>
              <a:pathLst>
                <a:path w="1714" h="1527" extrusionOk="0">
                  <a:moveTo>
                    <a:pt x="1" y="1"/>
                  </a:moveTo>
                  <a:lnTo>
                    <a:pt x="1" y="673"/>
                  </a:lnTo>
                  <a:cubicBezTo>
                    <a:pt x="1" y="1145"/>
                    <a:pt x="382" y="1527"/>
                    <a:pt x="855" y="1527"/>
                  </a:cubicBezTo>
                  <a:cubicBezTo>
                    <a:pt x="1328" y="1527"/>
                    <a:pt x="1714" y="1145"/>
                    <a:pt x="1714" y="673"/>
                  </a:cubicBezTo>
                  <a:lnTo>
                    <a:pt x="1714" y="1"/>
                  </a:lnTo>
                  <a:close/>
                </a:path>
              </a:pathLst>
            </a:custGeom>
            <a:solidFill>
              <a:srgbClr val="FFE0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107;p15">
              <a:extLst>
                <a:ext uri="{FF2B5EF4-FFF2-40B4-BE49-F238E27FC236}">
                  <a16:creationId xmlns:a16="http://schemas.microsoft.com/office/drawing/2014/main" id="{060FCC49-467C-461E-BAD4-A2F92BEFD630}"/>
                </a:ext>
              </a:extLst>
            </p:cNvPr>
            <p:cNvSpPr/>
            <p:nvPr/>
          </p:nvSpPr>
          <p:spPr>
            <a:xfrm>
              <a:off x="1034024" y="1607727"/>
              <a:ext cx="779567" cy="284490"/>
            </a:xfrm>
            <a:custGeom>
              <a:avLst/>
              <a:gdLst/>
              <a:ahLst/>
              <a:cxnLst/>
              <a:rect l="l" t="t" r="r" b="b"/>
              <a:pathLst>
                <a:path w="4398" h="1605" extrusionOk="0">
                  <a:moveTo>
                    <a:pt x="3465" y="0"/>
                  </a:moveTo>
                  <a:lnTo>
                    <a:pt x="1" y="1605"/>
                  </a:lnTo>
                  <a:lnTo>
                    <a:pt x="1714" y="1605"/>
                  </a:lnTo>
                  <a:lnTo>
                    <a:pt x="43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108;p15">
              <a:extLst>
                <a:ext uri="{FF2B5EF4-FFF2-40B4-BE49-F238E27FC236}">
                  <a16:creationId xmlns:a16="http://schemas.microsoft.com/office/drawing/2014/main" id="{7906570F-7039-454B-AF02-907865A6362A}"/>
                </a:ext>
              </a:extLst>
            </p:cNvPr>
            <p:cNvSpPr/>
            <p:nvPr/>
          </p:nvSpPr>
          <p:spPr>
            <a:xfrm>
              <a:off x="1647323" y="1569263"/>
              <a:ext cx="1485042" cy="38641"/>
            </a:xfrm>
            <a:custGeom>
              <a:avLst/>
              <a:gdLst/>
              <a:ahLst/>
              <a:cxnLst/>
              <a:rect l="l" t="t" r="r" b="b"/>
              <a:pathLst>
                <a:path w="8378" h="218" extrusionOk="0">
                  <a:moveTo>
                    <a:pt x="1" y="1"/>
                  </a:moveTo>
                  <a:lnTo>
                    <a:pt x="1" y="217"/>
                  </a:lnTo>
                  <a:lnTo>
                    <a:pt x="8377" y="217"/>
                  </a:lnTo>
                  <a:lnTo>
                    <a:pt x="8377" y="1"/>
                  </a:lnTo>
                  <a:close/>
                </a:path>
              </a:pathLst>
            </a:custGeom>
            <a:solidFill>
              <a:srgbClr val="FF8B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109;p15">
              <a:extLst>
                <a:ext uri="{FF2B5EF4-FFF2-40B4-BE49-F238E27FC236}">
                  <a16:creationId xmlns:a16="http://schemas.microsoft.com/office/drawing/2014/main" id="{F25DA3DD-B953-49AB-AA6A-EC58233FCFE6}"/>
                </a:ext>
              </a:extLst>
            </p:cNvPr>
            <p:cNvSpPr/>
            <p:nvPr/>
          </p:nvSpPr>
          <p:spPr>
            <a:xfrm>
              <a:off x="1161647" y="2210035"/>
              <a:ext cx="904710" cy="783456"/>
            </a:xfrm>
            <a:custGeom>
              <a:avLst/>
              <a:gdLst/>
              <a:ahLst/>
              <a:cxnLst/>
              <a:rect l="l" t="t" r="r" b="b"/>
              <a:pathLst>
                <a:path w="5104" h="4420" extrusionOk="0">
                  <a:moveTo>
                    <a:pt x="931" y="975"/>
                  </a:moveTo>
                  <a:cubicBezTo>
                    <a:pt x="978" y="975"/>
                    <a:pt x="1024" y="987"/>
                    <a:pt x="1067" y="1012"/>
                  </a:cubicBezTo>
                  <a:cubicBezTo>
                    <a:pt x="1193" y="1090"/>
                    <a:pt x="1236" y="1250"/>
                    <a:pt x="1158" y="1376"/>
                  </a:cubicBezTo>
                  <a:cubicBezTo>
                    <a:pt x="1110" y="1459"/>
                    <a:pt x="1021" y="1506"/>
                    <a:pt x="931" y="1506"/>
                  </a:cubicBezTo>
                  <a:cubicBezTo>
                    <a:pt x="884" y="1506"/>
                    <a:pt x="837" y="1494"/>
                    <a:pt x="794" y="1467"/>
                  </a:cubicBezTo>
                  <a:cubicBezTo>
                    <a:pt x="668" y="1393"/>
                    <a:pt x="629" y="1229"/>
                    <a:pt x="703" y="1103"/>
                  </a:cubicBezTo>
                  <a:cubicBezTo>
                    <a:pt x="755" y="1020"/>
                    <a:pt x="842" y="975"/>
                    <a:pt x="931" y="975"/>
                  </a:cubicBezTo>
                  <a:close/>
                  <a:moveTo>
                    <a:pt x="1327" y="1"/>
                  </a:moveTo>
                  <a:cubicBezTo>
                    <a:pt x="1300" y="1"/>
                    <a:pt x="1273" y="8"/>
                    <a:pt x="1249" y="23"/>
                  </a:cubicBezTo>
                  <a:lnTo>
                    <a:pt x="109" y="652"/>
                  </a:lnTo>
                  <a:cubicBezTo>
                    <a:pt x="57" y="678"/>
                    <a:pt x="27" y="730"/>
                    <a:pt x="27" y="786"/>
                  </a:cubicBezTo>
                  <a:lnTo>
                    <a:pt x="1" y="2091"/>
                  </a:lnTo>
                  <a:cubicBezTo>
                    <a:pt x="1" y="2148"/>
                    <a:pt x="31" y="2200"/>
                    <a:pt x="79" y="2230"/>
                  </a:cubicBezTo>
                  <a:lnTo>
                    <a:pt x="3677" y="4398"/>
                  </a:lnTo>
                  <a:cubicBezTo>
                    <a:pt x="3702" y="4412"/>
                    <a:pt x="3728" y="4419"/>
                    <a:pt x="3755" y="4419"/>
                  </a:cubicBezTo>
                  <a:cubicBezTo>
                    <a:pt x="3809" y="4419"/>
                    <a:pt x="3862" y="4391"/>
                    <a:pt x="3894" y="4342"/>
                  </a:cubicBezTo>
                  <a:lnTo>
                    <a:pt x="5056" y="2408"/>
                  </a:lnTo>
                  <a:cubicBezTo>
                    <a:pt x="5104" y="2334"/>
                    <a:pt x="5078" y="2235"/>
                    <a:pt x="5004" y="2191"/>
                  </a:cubicBezTo>
                  <a:lnTo>
                    <a:pt x="1405" y="23"/>
                  </a:lnTo>
                  <a:cubicBezTo>
                    <a:pt x="1382" y="8"/>
                    <a:pt x="1354" y="1"/>
                    <a:pt x="132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110;p15">
              <a:extLst>
                <a:ext uri="{FF2B5EF4-FFF2-40B4-BE49-F238E27FC236}">
                  <a16:creationId xmlns:a16="http://schemas.microsoft.com/office/drawing/2014/main" id="{92928115-47AF-413C-86AD-709DE2D3B26D}"/>
                </a:ext>
              </a:extLst>
            </p:cNvPr>
            <p:cNvSpPr/>
            <p:nvPr/>
          </p:nvSpPr>
          <p:spPr>
            <a:xfrm>
              <a:off x="1417602" y="2425398"/>
              <a:ext cx="212351" cy="221566"/>
            </a:xfrm>
            <a:custGeom>
              <a:avLst/>
              <a:gdLst/>
              <a:ahLst/>
              <a:cxnLst/>
              <a:rect l="l" t="t" r="r" b="b"/>
              <a:pathLst>
                <a:path w="1198" h="1250" extrusionOk="0">
                  <a:moveTo>
                    <a:pt x="386" y="1"/>
                  </a:moveTo>
                  <a:lnTo>
                    <a:pt x="178" y="378"/>
                  </a:lnTo>
                  <a:lnTo>
                    <a:pt x="417" y="508"/>
                  </a:lnTo>
                  <a:lnTo>
                    <a:pt x="499" y="356"/>
                  </a:lnTo>
                  <a:lnTo>
                    <a:pt x="759" y="499"/>
                  </a:lnTo>
                  <a:lnTo>
                    <a:pt x="0" y="1085"/>
                  </a:lnTo>
                  <a:lnTo>
                    <a:pt x="304" y="1249"/>
                  </a:lnTo>
                  <a:lnTo>
                    <a:pt x="1102" y="629"/>
                  </a:lnTo>
                  <a:lnTo>
                    <a:pt x="1197" y="452"/>
                  </a:lnTo>
                  <a:lnTo>
                    <a:pt x="3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111;p15">
              <a:extLst>
                <a:ext uri="{FF2B5EF4-FFF2-40B4-BE49-F238E27FC236}">
                  <a16:creationId xmlns:a16="http://schemas.microsoft.com/office/drawing/2014/main" id="{0165B511-B4E5-41D9-AAA1-BDA277301F38}"/>
                </a:ext>
              </a:extLst>
            </p:cNvPr>
            <p:cNvSpPr/>
            <p:nvPr/>
          </p:nvSpPr>
          <p:spPr>
            <a:xfrm>
              <a:off x="1545934" y="2519875"/>
              <a:ext cx="221569" cy="220502"/>
            </a:xfrm>
            <a:custGeom>
              <a:avLst/>
              <a:gdLst/>
              <a:ahLst/>
              <a:cxnLst/>
              <a:rect l="l" t="t" r="r" b="b"/>
              <a:pathLst>
                <a:path w="1250" h="1244" extrusionOk="0">
                  <a:moveTo>
                    <a:pt x="625" y="1"/>
                  </a:moveTo>
                  <a:lnTo>
                    <a:pt x="256" y="556"/>
                  </a:lnTo>
                  <a:lnTo>
                    <a:pt x="521" y="703"/>
                  </a:lnTo>
                  <a:cubicBezTo>
                    <a:pt x="673" y="786"/>
                    <a:pt x="690" y="846"/>
                    <a:pt x="655" y="907"/>
                  </a:cubicBezTo>
                  <a:cubicBezTo>
                    <a:pt x="636" y="943"/>
                    <a:pt x="602" y="960"/>
                    <a:pt x="560" y="960"/>
                  </a:cubicBezTo>
                  <a:cubicBezTo>
                    <a:pt x="524" y="960"/>
                    <a:pt x="484" y="948"/>
                    <a:pt x="443" y="924"/>
                  </a:cubicBezTo>
                  <a:cubicBezTo>
                    <a:pt x="347" y="872"/>
                    <a:pt x="265" y="790"/>
                    <a:pt x="217" y="695"/>
                  </a:cubicBezTo>
                  <a:lnTo>
                    <a:pt x="0" y="846"/>
                  </a:lnTo>
                  <a:cubicBezTo>
                    <a:pt x="61" y="968"/>
                    <a:pt x="187" y="1081"/>
                    <a:pt x="326" y="1159"/>
                  </a:cubicBezTo>
                  <a:cubicBezTo>
                    <a:pt x="434" y="1217"/>
                    <a:pt x="532" y="1243"/>
                    <a:pt x="618" y="1243"/>
                  </a:cubicBezTo>
                  <a:cubicBezTo>
                    <a:pt x="767" y="1243"/>
                    <a:pt x="878" y="1167"/>
                    <a:pt x="941" y="1055"/>
                  </a:cubicBezTo>
                  <a:cubicBezTo>
                    <a:pt x="1037" y="881"/>
                    <a:pt x="998" y="682"/>
                    <a:pt x="707" y="521"/>
                  </a:cubicBezTo>
                  <a:lnTo>
                    <a:pt x="642" y="482"/>
                  </a:lnTo>
                  <a:lnTo>
                    <a:pt x="733" y="348"/>
                  </a:lnTo>
                  <a:lnTo>
                    <a:pt x="1132" y="565"/>
                  </a:lnTo>
                  <a:lnTo>
                    <a:pt x="1249" y="348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112;p15">
              <a:extLst>
                <a:ext uri="{FF2B5EF4-FFF2-40B4-BE49-F238E27FC236}">
                  <a16:creationId xmlns:a16="http://schemas.microsoft.com/office/drawing/2014/main" id="{D4327EF2-BEA9-42F6-A8DC-AC9D5B303CE1}"/>
                </a:ext>
              </a:extLst>
            </p:cNvPr>
            <p:cNvSpPr/>
            <p:nvPr/>
          </p:nvSpPr>
          <p:spPr>
            <a:xfrm>
              <a:off x="1741977" y="2662741"/>
              <a:ext cx="113089" cy="121772"/>
            </a:xfrm>
            <a:custGeom>
              <a:avLst/>
              <a:gdLst/>
              <a:ahLst/>
              <a:cxnLst/>
              <a:rect l="l" t="t" r="r" b="b"/>
              <a:pathLst>
                <a:path w="638" h="687" extrusionOk="0">
                  <a:moveTo>
                    <a:pt x="255" y="37"/>
                  </a:moveTo>
                  <a:cubicBezTo>
                    <a:pt x="266" y="37"/>
                    <a:pt x="279" y="39"/>
                    <a:pt x="291" y="45"/>
                  </a:cubicBezTo>
                  <a:cubicBezTo>
                    <a:pt x="334" y="71"/>
                    <a:pt x="343" y="127"/>
                    <a:pt x="308" y="188"/>
                  </a:cubicBezTo>
                  <a:cubicBezTo>
                    <a:pt x="283" y="235"/>
                    <a:pt x="251" y="259"/>
                    <a:pt x="217" y="259"/>
                  </a:cubicBezTo>
                  <a:cubicBezTo>
                    <a:pt x="204" y="259"/>
                    <a:pt x="191" y="256"/>
                    <a:pt x="178" y="249"/>
                  </a:cubicBezTo>
                  <a:cubicBezTo>
                    <a:pt x="135" y="223"/>
                    <a:pt x="126" y="170"/>
                    <a:pt x="161" y="105"/>
                  </a:cubicBezTo>
                  <a:cubicBezTo>
                    <a:pt x="186" y="60"/>
                    <a:pt x="220" y="37"/>
                    <a:pt x="255" y="37"/>
                  </a:cubicBezTo>
                  <a:close/>
                  <a:moveTo>
                    <a:pt x="253" y="0"/>
                  </a:moveTo>
                  <a:cubicBezTo>
                    <a:pt x="204" y="0"/>
                    <a:pt x="157" y="32"/>
                    <a:pt x="126" y="88"/>
                  </a:cubicBezTo>
                  <a:cubicBezTo>
                    <a:pt x="82" y="166"/>
                    <a:pt x="95" y="244"/>
                    <a:pt x="161" y="279"/>
                  </a:cubicBezTo>
                  <a:cubicBezTo>
                    <a:pt x="180" y="289"/>
                    <a:pt x="199" y="294"/>
                    <a:pt x="219" y="294"/>
                  </a:cubicBezTo>
                  <a:cubicBezTo>
                    <a:pt x="266" y="294"/>
                    <a:pt x="312" y="265"/>
                    <a:pt x="343" y="210"/>
                  </a:cubicBezTo>
                  <a:cubicBezTo>
                    <a:pt x="386" y="127"/>
                    <a:pt x="373" y="49"/>
                    <a:pt x="308" y="14"/>
                  </a:cubicBezTo>
                  <a:cubicBezTo>
                    <a:pt x="290" y="5"/>
                    <a:pt x="271" y="0"/>
                    <a:pt x="253" y="0"/>
                  </a:cubicBezTo>
                  <a:close/>
                  <a:moveTo>
                    <a:pt x="598" y="179"/>
                  </a:moveTo>
                  <a:lnTo>
                    <a:pt x="0" y="483"/>
                  </a:lnTo>
                  <a:lnTo>
                    <a:pt x="39" y="509"/>
                  </a:lnTo>
                  <a:lnTo>
                    <a:pt x="637" y="201"/>
                  </a:lnTo>
                  <a:lnTo>
                    <a:pt x="598" y="179"/>
                  </a:lnTo>
                  <a:close/>
                  <a:moveTo>
                    <a:pt x="420" y="429"/>
                  </a:moveTo>
                  <a:cubicBezTo>
                    <a:pt x="433" y="429"/>
                    <a:pt x="447" y="432"/>
                    <a:pt x="460" y="439"/>
                  </a:cubicBezTo>
                  <a:cubicBezTo>
                    <a:pt x="503" y="465"/>
                    <a:pt x="512" y="517"/>
                    <a:pt x="477" y="582"/>
                  </a:cubicBezTo>
                  <a:cubicBezTo>
                    <a:pt x="452" y="626"/>
                    <a:pt x="418" y="650"/>
                    <a:pt x="385" y="650"/>
                  </a:cubicBezTo>
                  <a:cubicBezTo>
                    <a:pt x="372" y="650"/>
                    <a:pt x="359" y="646"/>
                    <a:pt x="347" y="639"/>
                  </a:cubicBezTo>
                  <a:cubicBezTo>
                    <a:pt x="304" y="617"/>
                    <a:pt x="295" y="561"/>
                    <a:pt x="330" y="500"/>
                  </a:cubicBezTo>
                  <a:cubicBezTo>
                    <a:pt x="355" y="453"/>
                    <a:pt x="387" y="429"/>
                    <a:pt x="420" y="429"/>
                  </a:cubicBezTo>
                  <a:close/>
                  <a:moveTo>
                    <a:pt x="419" y="394"/>
                  </a:moveTo>
                  <a:cubicBezTo>
                    <a:pt x="372" y="394"/>
                    <a:pt x="326" y="423"/>
                    <a:pt x="295" y="478"/>
                  </a:cubicBezTo>
                  <a:cubicBezTo>
                    <a:pt x="252" y="556"/>
                    <a:pt x="265" y="634"/>
                    <a:pt x="330" y="669"/>
                  </a:cubicBezTo>
                  <a:cubicBezTo>
                    <a:pt x="349" y="681"/>
                    <a:pt x="369" y="686"/>
                    <a:pt x="388" y="686"/>
                  </a:cubicBezTo>
                  <a:cubicBezTo>
                    <a:pt x="435" y="686"/>
                    <a:pt x="481" y="655"/>
                    <a:pt x="512" y="600"/>
                  </a:cubicBezTo>
                  <a:cubicBezTo>
                    <a:pt x="555" y="522"/>
                    <a:pt x="542" y="444"/>
                    <a:pt x="477" y="409"/>
                  </a:cubicBezTo>
                  <a:cubicBezTo>
                    <a:pt x="458" y="399"/>
                    <a:pt x="438" y="394"/>
                    <a:pt x="419" y="39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113;p15">
              <a:extLst>
                <a:ext uri="{FF2B5EF4-FFF2-40B4-BE49-F238E27FC236}">
                  <a16:creationId xmlns:a16="http://schemas.microsoft.com/office/drawing/2014/main" id="{7BDCDB27-A20E-4436-82ED-2869B15C9BEB}"/>
                </a:ext>
              </a:extLst>
            </p:cNvPr>
            <p:cNvSpPr/>
            <p:nvPr/>
          </p:nvSpPr>
          <p:spPr>
            <a:xfrm>
              <a:off x="3094426" y="2833436"/>
              <a:ext cx="190017" cy="189306"/>
            </a:xfrm>
            <a:custGeom>
              <a:avLst/>
              <a:gdLst/>
              <a:ahLst/>
              <a:cxnLst/>
              <a:rect l="l" t="t" r="r" b="b"/>
              <a:pathLst>
                <a:path w="1072" h="1068" extrusionOk="0">
                  <a:moveTo>
                    <a:pt x="317" y="1"/>
                  </a:moveTo>
                  <a:lnTo>
                    <a:pt x="1" y="313"/>
                  </a:lnTo>
                  <a:lnTo>
                    <a:pt x="755" y="1068"/>
                  </a:lnTo>
                  <a:lnTo>
                    <a:pt x="1072" y="751"/>
                  </a:lnTo>
                  <a:lnTo>
                    <a:pt x="31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114;p15">
              <a:extLst>
                <a:ext uri="{FF2B5EF4-FFF2-40B4-BE49-F238E27FC236}">
                  <a16:creationId xmlns:a16="http://schemas.microsoft.com/office/drawing/2014/main" id="{ADABCCE3-847D-4902-A2F8-CCA2B8B66AF7}"/>
                </a:ext>
              </a:extLst>
            </p:cNvPr>
            <p:cNvSpPr/>
            <p:nvPr/>
          </p:nvSpPr>
          <p:spPr>
            <a:xfrm>
              <a:off x="2493534" y="2284659"/>
              <a:ext cx="772477" cy="703692"/>
            </a:xfrm>
            <a:custGeom>
              <a:avLst/>
              <a:gdLst/>
              <a:ahLst/>
              <a:cxnLst/>
              <a:rect l="l" t="t" r="r" b="b"/>
              <a:pathLst>
                <a:path w="4358" h="3970" extrusionOk="0">
                  <a:moveTo>
                    <a:pt x="2179" y="248"/>
                  </a:moveTo>
                  <a:cubicBezTo>
                    <a:pt x="2622" y="248"/>
                    <a:pt x="3066" y="417"/>
                    <a:pt x="3404" y="756"/>
                  </a:cubicBezTo>
                  <a:cubicBezTo>
                    <a:pt x="4080" y="1436"/>
                    <a:pt x="4080" y="2533"/>
                    <a:pt x="3404" y="3210"/>
                  </a:cubicBezTo>
                  <a:cubicBezTo>
                    <a:pt x="3066" y="3550"/>
                    <a:pt x="2622" y="3720"/>
                    <a:pt x="2179" y="3720"/>
                  </a:cubicBezTo>
                  <a:cubicBezTo>
                    <a:pt x="1735" y="3720"/>
                    <a:pt x="1290" y="3550"/>
                    <a:pt x="950" y="3210"/>
                  </a:cubicBezTo>
                  <a:cubicBezTo>
                    <a:pt x="274" y="2533"/>
                    <a:pt x="274" y="1436"/>
                    <a:pt x="950" y="756"/>
                  </a:cubicBezTo>
                  <a:cubicBezTo>
                    <a:pt x="1290" y="417"/>
                    <a:pt x="1735" y="248"/>
                    <a:pt x="2179" y="248"/>
                  </a:cubicBezTo>
                  <a:close/>
                  <a:moveTo>
                    <a:pt x="2177" y="0"/>
                  </a:moveTo>
                  <a:cubicBezTo>
                    <a:pt x="1669" y="0"/>
                    <a:pt x="1160" y="194"/>
                    <a:pt x="772" y="582"/>
                  </a:cubicBezTo>
                  <a:cubicBezTo>
                    <a:pt x="0" y="1354"/>
                    <a:pt x="0" y="2611"/>
                    <a:pt x="772" y="3387"/>
                  </a:cubicBezTo>
                  <a:cubicBezTo>
                    <a:pt x="1160" y="3775"/>
                    <a:pt x="1669" y="3969"/>
                    <a:pt x="2177" y="3969"/>
                  </a:cubicBezTo>
                  <a:cubicBezTo>
                    <a:pt x="2685" y="3969"/>
                    <a:pt x="3194" y="3775"/>
                    <a:pt x="3582" y="3387"/>
                  </a:cubicBezTo>
                  <a:cubicBezTo>
                    <a:pt x="4358" y="2611"/>
                    <a:pt x="4358" y="1354"/>
                    <a:pt x="3582" y="582"/>
                  </a:cubicBezTo>
                  <a:cubicBezTo>
                    <a:pt x="3194" y="194"/>
                    <a:pt x="2685" y="0"/>
                    <a:pt x="21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15;p15">
              <a:extLst>
                <a:ext uri="{FF2B5EF4-FFF2-40B4-BE49-F238E27FC236}">
                  <a16:creationId xmlns:a16="http://schemas.microsoft.com/office/drawing/2014/main" id="{B08DEB6E-07A5-40E0-9EE4-94BE5D57B428}"/>
                </a:ext>
              </a:extLst>
            </p:cNvPr>
            <p:cNvSpPr/>
            <p:nvPr/>
          </p:nvSpPr>
          <p:spPr>
            <a:xfrm>
              <a:off x="2541925" y="2328618"/>
              <a:ext cx="674987" cy="615598"/>
            </a:xfrm>
            <a:custGeom>
              <a:avLst/>
              <a:gdLst/>
              <a:ahLst/>
              <a:cxnLst/>
              <a:rect l="l" t="t" r="r" b="b"/>
              <a:pathLst>
                <a:path w="3808" h="3473" extrusionOk="0">
                  <a:moveTo>
                    <a:pt x="1906" y="0"/>
                  </a:moveTo>
                  <a:cubicBezTo>
                    <a:pt x="1462" y="0"/>
                    <a:pt x="1017" y="169"/>
                    <a:pt x="677" y="508"/>
                  </a:cubicBezTo>
                  <a:cubicBezTo>
                    <a:pt x="1" y="1188"/>
                    <a:pt x="1" y="2285"/>
                    <a:pt x="677" y="2962"/>
                  </a:cubicBezTo>
                  <a:cubicBezTo>
                    <a:pt x="1017" y="3302"/>
                    <a:pt x="1462" y="3472"/>
                    <a:pt x="1906" y="3472"/>
                  </a:cubicBezTo>
                  <a:cubicBezTo>
                    <a:pt x="2349" y="3472"/>
                    <a:pt x="2793" y="3302"/>
                    <a:pt x="3131" y="2962"/>
                  </a:cubicBezTo>
                  <a:cubicBezTo>
                    <a:pt x="3807" y="2285"/>
                    <a:pt x="3807" y="1188"/>
                    <a:pt x="3131" y="508"/>
                  </a:cubicBezTo>
                  <a:cubicBezTo>
                    <a:pt x="2793" y="169"/>
                    <a:pt x="2349" y="0"/>
                    <a:pt x="190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16;p15">
              <a:extLst>
                <a:ext uri="{FF2B5EF4-FFF2-40B4-BE49-F238E27FC236}">
                  <a16:creationId xmlns:a16="http://schemas.microsoft.com/office/drawing/2014/main" id="{61154342-22B1-413B-B6DA-93A0B83F5D9F}"/>
                </a:ext>
              </a:extLst>
            </p:cNvPr>
            <p:cNvSpPr/>
            <p:nvPr/>
          </p:nvSpPr>
          <p:spPr>
            <a:xfrm>
              <a:off x="3185180" y="2930749"/>
              <a:ext cx="472030" cy="445081"/>
            </a:xfrm>
            <a:custGeom>
              <a:avLst/>
              <a:gdLst/>
              <a:ahLst/>
              <a:cxnLst/>
              <a:rect l="l" t="t" r="r" b="b"/>
              <a:pathLst>
                <a:path w="2663" h="2511" extrusionOk="0">
                  <a:moveTo>
                    <a:pt x="706" y="0"/>
                  </a:moveTo>
                  <a:cubicBezTo>
                    <a:pt x="610" y="0"/>
                    <a:pt x="514" y="37"/>
                    <a:pt x="443" y="111"/>
                  </a:cubicBezTo>
                  <a:lnTo>
                    <a:pt x="148" y="401"/>
                  </a:lnTo>
                  <a:cubicBezTo>
                    <a:pt x="1" y="549"/>
                    <a:pt x="1" y="787"/>
                    <a:pt x="148" y="930"/>
                  </a:cubicBezTo>
                  <a:lnTo>
                    <a:pt x="1696" y="2400"/>
                  </a:lnTo>
                  <a:cubicBezTo>
                    <a:pt x="1767" y="2474"/>
                    <a:pt x="1863" y="2511"/>
                    <a:pt x="1959" y="2511"/>
                  </a:cubicBezTo>
                  <a:cubicBezTo>
                    <a:pt x="2055" y="2511"/>
                    <a:pt x="2151" y="2474"/>
                    <a:pt x="2225" y="2400"/>
                  </a:cubicBezTo>
                  <a:lnTo>
                    <a:pt x="2515" y="2105"/>
                  </a:lnTo>
                  <a:cubicBezTo>
                    <a:pt x="2663" y="1962"/>
                    <a:pt x="2663" y="1724"/>
                    <a:pt x="2515" y="1576"/>
                  </a:cubicBezTo>
                  <a:lnTo>
                    <a:pt x="972" y="111"/>
                  </a:lnTo>
                  <a:cubicBezTo>
                    <a:pt x="898" y="37"/>
                    <a:pt x="802" y="0"/>
                    <a:pt x="70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17;p15">
              <a:extLst>
                <a:ext uri="{FF2B5EF4-FFF2-40B4-BE49-F238E27FC236}">
                  <a16:creationId xmlns:a16="http://schemas.microsoft.com/office/drawing/2014/main" id="{37A3D63E-BECA-4FDC-887F-D1EC76A75CC6}"/>
                </a:ext>
              </a:extLst>
            </p:cNvPr>
            <p:cNvSpPr/>
            <p:nvPr/>
          </p:nvSpPr>
          <p:spPr>
            <a:xfrm>
              <a:off x="1777250" y="2849389"/>
              <a:ext cx="1252129" cy="1024874"/>
            </a:xfrm>
            <a:custGeom>
              <a:avLst/>
              <a:gdLst/>
              <a:ahLst/>
              <a:cxnLst/>
              <a:rect l="l" t="t" r="r" b="b"/>
              <a:pathLst>
                <a:path w="7064" h="5782" extrusionOk="0">
                  <a:moveTo>
                    <a:pt x="599" y="1741"/>
                  </a:moveTo>
                  <a:lnTo>
                    <a:pt x="4575" y="1801"/>
                  </a:lnTo>
                  <a:lnTo>
                    <a:pt x="6530" y="5261"/>
                  </a:lnTo>
                  <a:lnTo>
                    <a:pt x="599" y="1741"/>
                  </a:lnTo>
                  <a:close/>
                  <a:moveTo>
                    <a:pt x="5337" y="0"/>
                  </a:moveTo>
                  <a:cubicBezTo>
                    <a:pt x="5278" y="0"/>
                    <a:pt x="5219" y="14"/>
                    <a:pt x="5164" y="41"/>
                  </a:cubicBezTo>
                  <a:cubicBezTo>
                    <a:pt x="5151" y="45"/>
                    <a:pt x="5134" y="54"/>
                    <a:pt x="5117" y="67"/>
                  </a:cubicBezTo>
                  <a:cubicBezTo>
                    <a:pt x="5076" y="89"/>
                    <a:pt x="5012" y="122"/>
                    <a:pt x="4976" y="122"/>
                  </a:cubicBezTo>
                  <a:cubicBezTo>
                    <a:pt x="4970" y="122"/>
                    <a:pt x="4965" y="121"/>
                    <a:pt x="4961" y="119"/>
                  </a:cubicBezTo>
                  <a:cubicBezTo>
                    <a:pt x="4955" y="116"/>
                    <a:pt x="4949" y="115"/>
                    <a:pt x="4942" y="115"/>
                  </a:cubicBezTo>
                  <a:cubicBezTo>
                    <a:pt x="4930" y="115"/>
                    <a:pt x="4919" y="120"/>
                    <a:pt x="4913" y="132"/>
                  </a:cubicBezTo>
                  <a:cubicBezTo>
                    <a:pt x="4904" y="154"/>
                    <a:pt x="4909" y="171"/>
                    <a:pt x="4926" y="180"/>
                  </a:cubicBezTo>
                  <a:cubicBezTo>
                    <a:pt x="4943" y="188"/>
                    <a:pt x="4961" y="192"/>
                    <a:pt x="4979" y="192"/>
                  </a:cubicBezTo>
                  <a:cubicBezTo>
                    <a:pt x="5036" y="192"/>
                    <a:pt x="5099" y="157"/>
                    <a:pt x="5151" y="128"/>
                  </a:cubicBezTo>
                  <a:cubicBezTo>
                    <a:pt x="5169" y="119"/>
                    <a:pt x="5182" y="110"/>
                    <a:pt x="5195" y="102"/>
                  </a:cubicBezTo>
                  <a:cubicBezTo>
                    <a:pt x="5239" y="82"/>
                    <a:pt x="5287" y="73"/>
                    <a:pt x="5335" y="73"/>
                  </a:cubicBezTo>
                  <a:cubicBezTo>
                    <a:pt x="5394" y="73"/>
                    <a:pt x="5454" y="88"/>
                    <a:pt x="5507" y="119"/>
                  </a:cubicBezTo>
                  <a:cubicBezTo>
                    <a:pt x="5663" y="210"/>
                    <a:pt x="5715" y="414"/>
                    <a:pt x="5620" y="570"/>
                  </a:cubicBezTo>
                  <a:cubicBezTo>
                    <a:pt x="5533" y="722"/>
                    <a:pt x="5498" y="730"/>
                    <a:pt x="5147" y="817"/>
                  </a:cubicBezTo>
                  <a:lnTo>
                    <a:pt x="5130" y="821"/>
                  </a:lnTo>
                  <a:cubicBezTo>
                    <a:pt x="5112" y="826"/>
                    <a:pt x="5095" y="834"/>
                    <a:pt x="4913" y="1164"/>
                  </a:cubicBezTo>
                  <a:cubicBezTo>
                    <a:pt x="4780" y="1088"/>
                    <a:pt x="4636" y="1052"/>
                    <a:pt x="4494" y="1052"/>
                  </a:cubicBezTo>
                  <a:cubicBezTo>
                    <a:pt x="4419" y="1052"/>
                    <a:pt x="4344" y="1062"/>
                    <a:pt x="4271" y="1082"/>
                  </a:cubicBezTo>
                  <a:cubicBezTo>
                    <a:pt x="4067" y="1137"/>
                    <a:pt x="3333" y="1455"/>
                    <a:pt x="3080" y="1455"/>
                  </a:cubicBezTo>
                  <a:cubicBezTo>
                    <a:pt x="3075" y="1455"/>
                    <a:pt x="3071" y="1455"/>
                    <a:pt x="3066" y="1454"/>
                  </a:cubicBezTo>
                  <a:cubicBezTo>
                    <a:pt x="2654" y="1437"/>
                    <a:pt x="2225" y="1420"/>
                    <a:pt x="1843" y="1398"/>
                  </a:cubicBezTo>
                  <a:cubicBezTo>
                    <a:pt x="1163" y="1359"/>
                    <a:pt x="703" y="1285"/>
                    <a:pt x="677" y="1281"/>
                  </a:cubicBezTo>
                  <a:cubicBezTo>
                    <a:pt x="651" y="1278"/>
                    <a:pt x="624" y="1276"/>
                    <a:pt x="598" y="1276"/>
                  </a:cubicBezTo>
                  <a:cubicBezTo>
                    <a:pt x="386" y="1276"/>
                    <a:pt x="181" y="1383"/>
                    <a:pt x="66" y="1576"/>
                  </a:cubicBezTo>
                  <a:cubicBezTo>
                    <a:pt x="35" y="1628"/>
                    <a:pt x="14" y="1680"/>
                    <a:pt x="1" y="1732"/>
                  </a:cubicBezTo>
                  <a:lnTo>
                    <a:pt x="317" y="1736"/>
                  </a:lnTo>
                  <a:lnTo>
                    <a:pt x="6673" y="5508"/>
                  </a:lnTo>
                  <a:lnTo>
                    <a:pt x="6825" y="5781"/>
                  </a:lnTo>
                  <a:cubicBezTo>
                    <a:pt x="6868" y="5742"/>
                    <a:pt x="6903" y="5699"/>
                    <a:pt x="6933" y="5647"/>
                  </a:cubicBezTo>
                  <a:cubicBezTo>
                    <a:pt x="7063" y="5430"/>
                    <a:pt x="7042" y="5166"/>
                    <a:pt x="6899" y="4971"/>
                  </a:cubicBezTo>
                  <a:cubicBezTo>
                    <a:pt x="6881" y="4949"/>
                    <a:pt x="6600" y="4580"/>
                    <a:pt x="6235" y="4004"/>
                  </a:cubicBezTo>
                  <a:cubicBezTo>
                    <a:pt x="6036" y="3679"/>
                    <a:pt x="5815" y="3314"/>
                    <a:pt x="5598" y="2959"/>
                  </a:cubicBezTo>
                  <a:cubicBezTo>
                    <a:pt x="5477" y="2755"/>
                    <a:pt x="5399" y="1931"/>
                    <a:pt x="5351" y="1723"/>
                  </a:cubicBezTo>
                  <a:cubicBezTo>
                    <a:pt x="5303" y="1511"/>
                    <a:pt x="5173" y="1320"/>
                    <a:pt x="4974" y="1199"/>
                  </a:cubicBezTo>
                  <a:cubicBezTo>
                    <a:pt x="5052" y="1064"/>
                    <a:pt x="5130" y="921"/>
                    <a:pt x="5156" y="891"/>
                  </a:cubicBezTo>
                  <a:lnTo>
                    <a:pt x="5164" y="886"/>
                  </a:lnTo>
                  <a:cubicBezTo>
                    <a:pt x="5524" y="795"/>
                    <a:pt x="5576" y="782"/>
                    <a:pt x="5685" y="605"/>
                  </a:cubicBezTo>
                  <a:cubicBezTo>
                    <a:pt x="5797" y="418"/>
                    <a:pt x="5732" y="171"/>
                    <a:pt x="5542" y="58"/>
                  </a:cubicBezTo>
                  <a:cubicBezTo>
                    <a:pt x="5480" y="20"/>
                    <a:pt x="5408" y="0"/>
                    <a:pt x="5337" y="0"/>
                  </a:cubicBezTo>
                  <a:close/>
                </a:path>
              </a:pathLst>
            </a:custGeom>
            <a:solidFill>
              <a:srgbClr val="FF3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18;p15">
              <a:extLst>
                <a:ext uri="{FF2B5EF4-FFF2-40B4-BE49-F238E27FC236}">
                  <a16:creationId xmlns:a16="http://schemas.microsoft.com/office/drawing/2014/main" id="{9E068D25-4753-4821-BE74-7A45FB3B8CF0}"/>
                </a:ext>
              </a:extLst>
            </p:cNvPr>
            <p:cNvSpPr/>
            <p:nvPr/>
          </p:nvSpPr>
          <p:spPr>
            <a:xfrm>
              <a:off x="827345" y="3706588"/>
              <a:ext cx="1379753" cy="767149"/>
            </a:xfrm>
            <a:custGeom>
              <a:avLst/>
              <a:gdLst/>
              <a:ahLst/>
              <a:cxnLst/>
              <a:rect l="l" t="t" r="r" b="b"/>
              <a:pathLst>
                <a:path w="7784" h="4328" extrusionOk="0">
                  <a:moveTo>
                    <a:pt x="707" y="486"/>
                  </a:moveTo>
                  <a:cubicBezTo>
                    <a:pt x="829" y="486"/>
                    <a:pt x="924" y="594"/>
                    <a:pt x="924" y="729"/>
                  </a:cubicBezTo>
                  <a:lnTo>
                    <a:pt x="924" y="3460"/>
                  </a:lnTo>
                  <a:cubicBezTo>
                    <a:pt x="924" y="3595"/>
                    <a:pt x="829" y="3703"/>
                    <a:pt x="707" y="3703"/>
                  </a:cubicBezTo>
                  <a:cubicBezTo>
                    <a:pt x="590" y="3703"/>
                    <a:pt x="491" y="3595"/>
                    <a:pt x="491" y="3460"/>
                  </a:cubicBezTo>
                  <a:lnTo>
                    <a:pt x="491" y="729"/>
                  </a:lnTo>
                  <a:cubicBezTo>
                    <a:pt x="491" y="594"/>
                    <a:pt x="590" y="486"/>
                    <a:pt x="707" y="486"/>
                  </a:cubicBezTo>
                  <a:close/>
                  <a:moveTo>
                    <a:pt x="1995" y="486"/>
                  </a:moveTo>
                  <a:cubicBezTo>
                    <a:pt x="2116" y="486"/>
                    <a:pt x="2212" y="594"/>
                    <a:pt x="2212" y="729"/>
                  </a:cubicBezTo>
                  <a:lnTo>
                    <a:pt x="2212" y="3460"/>
                  </a:lnTo>
                  <a:cubicBezTo>
                    <a:pt x="2212" y="3595"/>
                    <a:pt x="2116" y="3703"/>
                    <a:pt x="1995" y="3703"/>
                  </a:cubicBezTo>
                  <a:cubicBezTo>
                    <a:pt x="1874" y="3703"/>
                    <a:pt x="1778" y="3595"/>
                    <a:pt x="1778" y="3460"/>
                  </a:cubicBezTo>
                  <a:lnTo>
                    <a:pt x="1778" y="729"/>
                  </a:lnTo>
                  <a:cubicBezTo>
                    <a:pt x="1778" y="594"/>
                    <a:pt x="1874" y="486"/>
                    <a:pt x="1995" y="486"/>
                  </a:cubicBezTo>
                  <a:close/>
                  <a:moveTo>
                    <a:pt x="3283" y="486"/>
                  </a:moveTo>
                  <a:cubicBezTo>
                    <a:pt x="3400" y="486"/>
                    <a:pt x="3500" y="594"/>
                    <a:pt x="3500" y="729"/>
                  </a:cubicBezTo>
                  <a:lnTo>
                    <a:pt x="3500" y="3460"/>
                  </a:lnTo>
                  <a:cubicBezTo>
                    <a:pt x="3500" y="3595"/>
                    <a:pt x="3400" y="3703"/>
                    <a:pt x="3283" y="3703"/>
                  </a:cubicBezTo>
                  <a:cubicBezTo>
                    <a:pt x="3161" y="3703"/>
                    <a:pt x="3066" y="3595"/>
                    <a:pt x="3066" y="3460"/>
                  </a:cubicBezTo>
                  <a:lnTo>
                    <a:pt x="3066" y="729"/>
                  </a:lnTo>
                  <a:cubicBezTo>
                    <a:pt x="3066" y="594"/>
                    <a:pt x="3161" y="486"/>
                    <a:pt x="3283" y="486"/>
                  </a:cubicBezTo>
                  <a:close/>
                  <a:moveTo>
                    <a:pt x="4566" y="486"/>
                  </a:moveTo>
                  <a:cubicBezTo>
                    <a:pt x="4688" y="486"/>
                    <a:pt x="4783" y="594"/>
                    <a:pt x="4783" y="729"/>
                  </a:cubicBezTo>
                  <a:lnTo>
                    <a:pt x="4783" y="3460"/>
                  </a:lnTo>
                  <a:cubicBezTo>
                    <a:pt x="4783" y="3595"/>
                    <a:pt x="4688" y="3703"/>
                    <a:pt x="4566" y="3703"/>
                  </a:cubicBezTo>
                  <a:cubicBezTo>
                    <a:pt x="4449" y="3703"/>
                    <a:pt x="4349" y="3595"/>
                    <a:pt x="4349" y="3460"/>
                  </a:cubicBezTo>
                  <a:lnTo>
                    <a:pt x="4349" y="729"/>
                  </a:lnTo>
                  <a:cubicBezTo>
                    <a:pt x="4349" y="594"/>
                    <a:pt x="4449" y="486"/>
                    <a:pt x="4566" y="486"/>
                  </a:cubicBezTo>
                  <a:close/>
                  <a:moveTo>
                    <a:pt x="5854" y="486"/>
                  </a:moveTo>
                  <a:cubicBezTo>
                    <a:pt x="5975" y="486"/>
                    <a:pt x="6071" y="594"/>
                    <a:pt x="6071" y="729"/>
                  </a:cubicBezTo>
                  <a:lnTo>
                    <a:pt x="6071" y="3460"/>
                  </a:lnTo>
                  <a:cubicBezTo>
                    <a:pt x="6071" y="3595"/>
                    <a:pt x="5975" y="3703"/>
                    <a:pt x="5854" y="3703"/>
                  </a:cubicBezTo>
                  <a:cubicBezTo>
                    <a:pt x="5732" y="3703"/>
                    <a:pt x="5637" y="3595"/>
                    <a:pt x="5637" y="3460"/>
                  </a:cubicBezTo>
                  <a:lnTo>
                    <a:pt x="5637" y="729"/>
                  </a:lnTo>
                  <a:cubicBezTo>
                    <a:pt x="5637" y="594"/>
                    <a:pt x="5732" y="486"/>
                    <a:pt x="5854" y="486"/>
                  </a:cubicBezTo>
                  <a:close/>
                  <a:moveTo>
                    <a:pt x="7050" y="486"/>
                  </a:moveTo>
                  <a:cubicBezTo>
                    <a:pt x="7168" y="486"/>
                    <a:pt x="7267" y="594"/>
                    <a:pt x="7267" y="729"/>
                  </a:cubicBezTo>
                  <a:lnTo>
                    <a:pt x="7267" y="3460"/>
                  </a:lnTo>
                  <a:cubicBezTo>
                    <a:pt x="7267" y="3595"/>
                    <a:pt x="7168" y="3703"/>
                    <a:pt x="7050" y="3703"/>
                  </a:cubicBezTo>
                  <a:cubicBezTo>
                    <a:pt x="6929" y="3703"/>
                    <a:pt x="6834" y="3595"/>
                    <a:pt x="6834" y="3460"/>
                  </a:cubicBezTo>
                  <a:lnTo>
                    <a:pt x="6834" y="729"/>
                  </a:lnTo>
                  <a:cubicBezTo>
                    <a:pt x="6834" y="594"/>
                    <a:pt x="6929" y="486"/>
                    <a:pt x="7050" y="486"/>
                  </a:cubicBezTo>
                  <a:close/>
                  <a:moveTo>
                    <a:pt x="1" y="0"/>
                  </a:moveTo>
                  <a:lnTo>
                    <a:pt x="1" y="3495"/>
                  </a:lnTo>
                  <a:cubicBezTo>
                    <a:pt x="1" y="3954"/>
                    <a:pt x="373" y="4327"/>
                    <a:pt x="833" y="4327"/>
                  </a:cubicBezTo>
                  <a:lnTo>
                    <a:pt x="6955" y="4327"/>
                  </a:lnTo>
                  <a:cubicBezTo>
                    <a:pt x="7415" y="4327"/>
                    <a:pt x="7783" y="3954"/>
                    <a:pt x="7783" y="3495"/>
                  </a:cubicBezTo>
                  <a:lnTo>
                    <a:pt x="778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19;p15">
              <a:extLst>
                <a:ext uri="{FF2B5EF4-FFF2-40B4-BE49-F238E27FC236}">
                  <a16:creationId xmlns:a16="http://schemas.microsoft.com/office/drawing/2014/main" id="{2F08136A-115B-479E-911E-6EEDD917B54F}"/>
                </a:ext>
              </a:extLst>
            </p:cNvPr>
            <p:cNvSpPr/>
            <p:nvPr/>
          </p:nvSpPr>
          <p:spPr>
            <a:xfrm>
              <a:off x="775942" y="3479881"/>
              <a:ext cx="1483447" cy="226883"/>
            </a:xfrm>
            <a:custGeom>
              <a:avLst/>
              <a:gdLst/>
              <a:ahLst/>
              <a:cxnLst/>
              <a:rect l="l" t="t" r="r" b="b"/>
              <a:pathLst>
                <a:path w="8369" h="1280" extrusionOk="0">
                  <a:moveTo>
                    <a:pt x="0" y="0"/>
                  </a:moveTo>
                  <a:lnTo>
                    <a:pt x="0" y="1279"/>
                  </a:lnTo>
                  <a:lnTo>
                    <a:pt x="8368" y="1279"/>
                  </a:lnTo>
                  <a:lnTo>
                    <a:pt x="8368" y="0"/>
                  </a:lnTo>
                  <a:close/>
                </a:path>
              </a:pathLst>
            </a:custGeom>
            <a:solidFill>
              <a:srgbClr val="FFE0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20;p15">
              <a:extLst>
                <a:ext uri="{FF2B5EF4-FFF2-40B4-BE49-F238E27FC236}">
                  <a16:creationId xmlns:a16="http://schemas.microsoft.com/office/drawing/2014/main" id="{B4BB35D4-192A-42AA-ADF8-AFE7446F7787}"/>
                </a:ext>
              </a:extLst>
            </p:cNvPr>
            <p:cNvSpPr/>
            <p:nvPr/>
          </p:nvSpPr>
          <p:spPr>
            <a:xfrm>
              <a:off x="827345" y="3706588"/>
              <a:ext cx="1379753" cy="49276"/>
            </a:xfrm>
            <a:custGeom>
              <a:avLst/>
              <a:gdLst/>
              <a:ahLst/>
              <a:cxnLst/>
              <a:rect l="l" t="t" r="r" b="b"/>
              <a:pathLst>
                <a:path w="7784" h="278" extrusionOk="0">
                  <a:moveTo>
                    <a:pt x="1" y="0"/>
                  </a:moveTo>
                  <a:lnTo>
                    <a:pt x="1" y="278"/>
                  </a:lnTo>
                  <a:lnTo>
                    <a:pt x="7783" y="278"/>
                  </a:lnTo>
                  <a:lnTo>
                    <a:pt x="7783" y="0"/>
                  </a:lnTo>
                  <a:close/>
                </a:path>
              </a:pathLst>
            </a:custGeom>
            <a:solidFill>
              <a:srgbClr val="111A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21;p15">
              <a:extLst>
                <a:ext uri="{FF2B5EF4-FFF2-40B4-BE49-F238E27FC236}">
                  <a16:creationId xmlns:a16="http://schemas.microsoft.com/office/drawing/2014/main" id="{1030F7A5-F4CC-45C4-A750-42E14D8F8614}"/>
                </a:ext>
              </a:extLst>
            </p:cNvPr>
            <p:cNvSpPr/>
            <p:nvPr/>
          </p:nvSpPr>
          <p:spPr>
            <a:xfrm>
              <a:off x="964895" y="3090986"/>
              <a:ext cx="508899" cy="498080"/>
            </a:xfrm>
            <a:custGeom>
              <a:avLst/>
              <a:gdLst/>
              <a:ahLst/>
              <a:cxnLst/>
              <a:rect l="l" t="t" r="r" b="b"/>
              <a:pathLst>
                <a:path w="2871" h="2810" extrusionOk="0">
                  <a:moveTo>
                    <a:pt x="2531" y="0"/>
                  </a:moveTo>
                  <a:cubicBezTo>
                    <a:pt x="2453" y="0"/>
                    <a:pt x="2375" y="31"/>
                    <a:pt x="2316" y="91"/>
                  </a:cubicBezTo>
                  <a:lnTo>
                    <a:pt x="122" y="2285"/>
                  </a:lnTo>
                  <a:cubicBezTo>
                    <a:pt x="1" y="2402"/>
                    <a:pt x="1" y="2597"/>
                    <a:pt x="122" y="2719"/>
                  </a:cubicBezTo>
                  <a:cubicBezTo>
                    <a:pt x="183" y="2780"/>
                    <a:pt x="262" y="2810"/>
                    <a:pt x="341" y="2810"/>
                  </a:cubicBezTo>
                  <a:cubicBezTo>
                    <a:pt x="419" y="2810"/>
                    <a:pt x="497" y="2780"/>
                    <a:pt x="556" y="2719"/>
                  </a:cubicBezTo>
                  <a:lnTo>
                    <a:pt x="2750" y="525"/>
                  </a:lnTo>
                  <a:cubicBezTo>
                    <a:pt x="2871" y="408"/>
                    <a:pt x="2871" y="213"/>
                    <a:pt x="2750" y="91"/>
                  </a:cubicBezTo>
                  <a:cubicBezTo>
                    <a:pt x="2689" y="31"/>
                    <a:pt x="2610" y="0"/>
                    <a:pt x="253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22;p15">
              <a:extLst>
                <a:ext uri="{FF2B5EF4-FFF2-40B4-BE49-F238E27FC236}">
                  <a16:creationId xmlns:a16="http://schemas.microsoft.com/office/drawing/2014/main" id="{801D74F7-4A8A-4B58-8629-6E0623DFC39E}"/>
                </a:ext>
              </a:extLst>
            </p:cNvPr>
            <p:cNvSpPr/>
            <p:nvPr/>
          </p:nvSpPr>
          <p:spPr>
            <a:xfrm>
              <a:off x="1561355" y="3090986"/>
              <a:ext cx="508190" cy="498080"/>
            </a:xfrm>
            <a:custGeom>
              <a:avLst/>
              <a:gdLst/>
              <a:ahLst/>
              <a:cxnLst/>
              <a:rect l="l" t="t" r="r" b="b"/>
              <a:pathLst>
                <a:path w="2867" h="2810" extrusionOk="0">
                  <a:moveTo>
                    <a:pt x="340" y="0"/>
                  </a:moveTo>
                  <a:cubicBezTo>
                    <a:pt x="261" y="0"/>
                    <a:pt x="182" y="31"/>
                    <a:pt x="122" y="91"/>
                  </a:cubicBezTo>
                  <a:cubicBezTo>
                    <a:pt x="0" y="213"/>
                    <a:pt x="0" y="408"/>
                    <a:pt x="122" y="525"/>
                  </a:cubicBezTo>
                  <a:lnTo>
                    <a:pt x="2311" y="2719"/>
                  </a:lnTo>
                  <a:cubicBezTo>
                    <a:pt x="2372" y="2780"/>
                    <a:pt x="2451" y="2810"/>
                    <a:pt x="2530" y="2810"/>
                  </a:cubicBezTo>
                  <a:cubicBezTo>
                    <a:pt x="2609" y="2810"/>
                    <a:pt x="2688" y="2780"/>
                    <a:pt x="2749" y="2719"/>
                  </a:cubicBezTo>
                  <a:cubicBezTo>
                    <a:pt x="2866" y="2597"/>
                    <a:pt x="2866" y="2402"/>
                    <a:pt x="2749" y="2285"/>
                  </a:cubicBezTo>
                  <a:lnTo>
                    <a:pt x="555" y="91"/>
                  </a:lnTo>
                  <a:cubicBezTo>
                    <a:pt x="497" y="31"/>
                    <a:pt x="419" y="0"/>
                    <a:pt x="34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23;p15">
              <a:extLst>
                <a:ext uri="{FF2B5EF4-FFF2-40B4-BE49-F238E27FC236}">
                  <a16:creationId xmlns:a16="http://schemas.microsoft.com/office/drawing/2014/main" id="{68879DA3-77AD-4710-AB06-17F78F6A0CF2}"/>
                </a:ext>
              </a:extLst>
            </p:cNvPr>
            <p:cNvSpPr/>
            <p:nvPr/>
          </p:nvSpPr>
          <p:spPr>
            <a:xfrm>
              <a:off x="2044727" y="3556631"/>
              <a:ext cx="1138332" cy="1033914"/>
            </a:xfrm>
            <a:custGeom>
              <a:avLst/>
              <a:gdLst/>
              <a:ahLst/>
              <a:cxnLst/>
              <a:rect l="l" t="t" r="r" b="b"/>
              <a:pathLst>
                <a:path w="6422" h="5833" extrusionOk="0">
                  <a:moveTo>
                    <a:pt x="516" y="1"/>
                  </a:moveTo>
                  <a:lnTo>
                    <a:pt x="0" y="5832"/>
                  </a:lnTo>
                  <a:lnTo>
                    <a:pt x="6422" y="5832"/>
                  </a:lnTo>
                  <a:lnTo>
                    <a:pt x="594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24;p15">
              <a:extLst>
                <a:ext uri="{FF2B5EF4-FFF2-40B4-BE49-F238E27FC236}">
                  <a16:creationId xmlns:a16="http://schemas.microsoft.com/office/drawing/2014/main" id="{23FFCE50-3ACF-4606-B62A-5A39C2EED9BD}"/>
                </a:ext>
              </a:extLst>
            </p:cNvPr>
            <p:cNvSpPr/>
            <p:nvPr/>
          </p:nvSpPr>
          <p:spPr>
            <a:xfrm>
              <a:off x="2349781" y="3648094"/>
              <a:ext cx="71611" cy="71610"/>
            </a:xfrm>
            <a:custGeom>
              <a:avLst/>
              <a:gdLst/>
              <a:ahLst/>
              <a:cxnLst/>
              <a:rect l="l" t="t" r="r" b="b"/>
              <a:pathLst>
                <a:path w="404" h="404" extrusionOk="0">
                  <a:moveTo>
                    <a:pt x="200" y="1"/>
                  </a:moveTo>
                  <a:cubicBezTo>
                    <a:pt x="92" y="1"/>
                    <a:pt x="1" y="92"/>
                    <a:pt x="1" y="200"/>
                  </a:cubicBezTo>
                  <a:cubicBezTo>
                    <a:pt x="1" y="313"/>
                    <a:pt x="92" y="404"/>
                    <a:pt x="200" y="404"/>
                  </a:cubicBezTo>
                  <a:cubicBezTo>
                    <a:pt x="313" y="404"/>
                    <a:pt x="404" y="313"/>
                    <a:pt x="404" y="200"/>
                  </a:cubicBezTo>
                  <a:cubicBezTo>
                    <a:pt x="404" y="92"/>
                    <a:pt x="313" y="1"/>
                    <a:pt x="200" y="1"/>
                  </a:cubicBezTo>
                  <a:close/>
                </a:path>
              </a:pathLst>
            </a:custGeom>
            <a:solidFill>
              <a:srgbClr val="DA62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25;p15">
              <a:extLst>
                <a:ext uri="{FF2B5EF4-FFF2-40B4-BE49-F238E27FC236}">
                  <a16:creationId xmlns:a16="http://schemas.microsoft.com/office/drawing/2014/main" id="{B03E59E3-F0A7-408D-81AC-4D1BD4D58226}"/>
                </a:ext>
              </a:extLst>
            </p:cNvPr>
            <p:cNvSpPr/>
            <p:nvPr/>
          </p:nvSpPr>
          <p:spPr>
            <a:xfrm>
              <a:off x="2837762" y="3648094"/>
              <a:ext cx="71788" cy="71610"/>
            </a:xfrm>
            <a:custGeom>
              <a:avLst/>
              <a:gdLst/>
              <a:ahLst/>
              <a:cxnLst/>
              <a:rect l="l" t="t" r="r" b="b"/>
              <a:pathLst>
                <a:path w="405" h="404" extrusionOk="0">
                  <a:moveTo>
                    <a:pt x="205" y="1"/>
                  </a:moveTo>
                  <a:cubicBezTo>
                    <a:pt x="92" y="1"/>
                    <a:pt x="1" y="92"/>
                    <a:pt x="1" y="200"/>
                  </a:cubicBezTo>
                  <a:cubicBezTo>
                    <a:pt x="1" y="313"/>
                    <a:pt x="92" y="404"/>
                    <a:pt x="205" y="404"/>
                  </a:cubicBezTo>
                  <a:cubicBezTo>
                    <a:pt x="317" y="404"/>
                    <a:pt x="404" y="313"/>
                    <a:pt x="404" y="200"/>
                  </a:cubicBezTo>
                  <a:cubicBezTo>
                    <a:pt x="404" y="92"/>
                    <a:pt x="317" y="1"/>
                    <a:pt x="205" y="1"/>
                  </a:cubicBezTo>
                  <a:close/>
                </a:path>
              </a:pathLst>
            </a:custGeom>
            <a:solidFill>
              <a:srgbClr val="DA62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26;p15">
              <a:extLst>
                <a:ext uri="{FF2B5EF4-FFF2-40B4-BE49-F238E27FC236}">
                  <a16:creationId xmlns:a16="http://schemas.microsoft.com/office/drawing/2014/main" id="{C3CBEEBC-30FD-4024-8E72-A289407DC188}"/>
                </a:ext>
              </a:extLst>
            </p:cNvPr>
            <p:cNvSpPr/>
            <p:nvPr/>
          </p:nvSpPr>
          <p:spPr>
            <a:xfrm>
              <a:off x="2365202" y="3664224"/>
              <a:ext cx="527334" cy="392969"/>
            </a:xfrm>
            <a:custGeom>
              <a:avLst/>
              <a:gdLst/>
              <a:ahLst/>
              <a:cxnLst/>
              <a:rect l="l" t="t" r="r" b="b"/>
              <a:pathLst>
                <a:path w="2975" h="2217" extrusionOk="0">
                  <a:moveTo>
                    <a:pt x="109" y="1"/>
                  </a:moveTo>
                  <a:cubicBezTo>
                    <a:pt x="48" y="1"/>
                    <a:pt x="0" y="49"/>
                    <a:pt x="0" y="109"/>
                  </a:cubicBezTo>
                  <a:lnTo>
                    <a:pt x="0" y="842"/>
                  </a:lnTo>
                  <a:cubicBezTo>
                    <a:pt x="0" y="1601"/>
                    <a:pt x="560" y="2216"/>
                    <a:pt x="1245" y="2216"/>
                  </a:cubicBezTo>
                  <a:lnTo>
                    <a:pt x="1726" y="2216"/>
                  </a:lnTo>
                  <a:cubicBezTo>
                    <a:pt x="2415" y="2216"/>
                    <a:pt x="2975" y="1601"/>
                    <a:pt x="2975" y="842"/>
                  </a:cubicBezTo>
                  <a:lnTo>
                    <a:pt x="2975" y="109"/>
                  </a:lnTo>
                  <a:cubicBezTo>
                    <a:pt x="2975" y="49"/>
                    <a:pt x="2923" y="1"/>
                    <a:pt x="2862" y="1"/>
                  </a:cubicBezTo>
                  <a:cubicBezTo>
                    <a:pt x="2801" y="1"/>
                    <a:pt x="2754" y="49"/>
                    <a:pt x="2754" y="109"/>
                  </a:cubicBezTo>
                  <a:lnTo>
                    <a:pt x="2754" y="842"/>
                  </a:lnTo>
                  <a:cubicBezTo>
                    <a:pt x="2754" y="1479"/>
                    <a:pt x="2294" y="2000"/>
                    <a:pt x="1726" y="2000"/>
                  </a:cubicBezTo>
                  <a:lnTo>
                    <a:pt x="1245" y="2000"/>
                  </a:lnTo>
                  <a:cubicBezTo>
                    <a:pt x="677" y="2000"/>
                    <a:pt x="217" y="1479"/>
                    <a:pt x="217" y="842"/>
                  </a:cubicBezTo>
                  <a:lnTo>
                    <a:pt x="217" y="109"/>
                  </a:lnTo>
                  <a:cubicBezTo>
                    <a:pt x="217" y="49"/>
                    <a:pt x="169" y="1"/>
                    <a:pt x="109" y="1"/>
                  </a:cubicBezTo>
                  <a:close/>
                </a:path>
              </a:pathLst>
            </a:custGeom>
            <a:solidFill>
              <a:srgbClr val="9E2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27;p15">
              <a:extLst>
                <a:ext uri="{FF2B5EF4-FFF2-40B4-BE49-F238E27FC236}">
                  <a16:creationId xmlns:a16="http://schemas.microsoft.com/office/drawing/2014/main" id="{A6859AE4-3FCD-4796-A48C-9C0C9726F7E3}"/>
                </a:ext>
              </a:extLst>
            </p:cNvPr>
            <p:cNvSpPr/>
            <p:nvPr/>
          </p:nvSpPr>
          <p:spPr>
            <a:xfrm>
              <a:off x="2365911" y="3665111"/>
              <a:ext cx="525029" cy="354328"/>
            </a:xfrm>
            <a:custGeom>
              <a:avLst/>
              <a:gdLst/>
              <a:ahLst/>
              <a:cxnLst/>
              <a:rect l="l" t="t" r="r" b="b"/>
              <a:pathLst>
                <a:path w="2962" h="1999" extrusionOk="0">
                  <a:moveTo>
                    <a:pt x="105" y="0"/>
                  </a:moveTo>
                  <a:cubicBezTo>
                    <a:pt x="48" y="0"/>
                    <a:pt x="1" y="48"/>
                    <a:pt x="1" y="104"/>
                  </a:cubicBezTo>
                  <a:lnTo>
                    <a:pt x="1" y="759"/>
                  </a:lnTo>
                  <a:cubicBezTo>
                    <a:pt x="1" y="1444"/>
                    <a:pt x="556" y="1999"/>
                    <a:pt x="1241" y="1999"/>
                  </a:cubicBezTo>
                  <a:lnTo>
                    <a:pt x="1722" y="1999"/>
                  </a:lnTo>
                  <a:cubicBezTo>
                    <a:pt x="2407" y="1999"/>
                    <a:pt x="2962" y="1444"/>
                    <a:pt x="2962" y="759"/>
                  </a:cubicBezTo>
                  <a:lnTo>
                    <a:pt x="2962" y="104"/>
                  </a:lnTo>
                  <a:cubicBezTo>
                    <a:pt x="2962" y="48"/>
                    <a:pt x="2919" y="0"/>
                    <a:pt x="2858" y="0"/>
                  </a:cubicBezTo>
                  <a:cubicBezTo>
                    <a:pt x="2802" y="0"/>
                    <a:pt x="2754" y="48"/>
                    <a:pt x="2754" y="104"/>
                  </a:cubicBezTo>
                  <a:lnTo>
                    <a:pt x="2754" y="759"/>
                  </a:lnTo>
                  <a:cubicBezTo>
                    <a:pt x="2754" y="1331"/>
                    <a:pt x="2294" y="1795"/>
                    <a:pt x="1722" y="1795"/>
                  </a:cubicBezTo>
                  <a:lnTo>
                    <a:pt x="1241" y="1795"/>
                  </a:lnTo>
                  <a:cubicBezTo>
                    <a:pt x="673" y="1795"/>
                    <a:pt x="209" y="1331"/>
                    <a:pt x="209" y="759"/>
                  </a:cubicBezTo>
                  <a:lnTo>
                    <a:pt x="209" y="104"/>
                  </a:lnTo>
                  <a:cubicBezTo>
                    <a:pt x="209" y="48"/>
                    <a:pt x="161" y="0"/>
                    <a:pt x="10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28;p15">
              <a:extLst>
                <a:ext uri="{FF2B5EF4-FFF2-40B4-BE49-F238E27FC236}">
                  <a16:creationId xmlns:a16="http://schemas.microsoft.com/office/drawing/2014/main" id="{71D8973A-FB15-4CBD-8AD2-4A9A425AAF12}"/>
                </a:ext>
              </a:extLst>
            </p:cNvPr>
            <p:cNvSpPr/>
            <p:nvPr/>
          </p:nvSpPr>
          <p:spPr>
            <a:xfrm>
              <a:off x="2840953" y="4158230"/>
              <a:ext cx="571825" cy="381802"/>
            </a:xfrm>
            <a:custGeom>
              <a:avLst/>
              <a:gdLst/>
              <a:ahLst/>
              <a:cxnLst/>
              <a:rect l="l" t="t" r="r" b="b"/>
              <a:pathLst>
                <a:path w="3226" h="2154" extrusionOk="0">
                  <a:moveTo>
                    <a:pt x="2890" y="0"/>
                  </a:moveTo>
                  <a:cubicBezTo>
                    <a:pt x="2885" y="0"/>
                    <a:pt x="2880" y="1"/>
                    <a:pt x="2875" y="2"/>
                  </a:cubicBezTo>
                  <a:lnTo>
                    <a:pt x="91" y="422"/>
                  </a:lnTo>
                  <a:cubicBezTo>
                    <a:pt x="35" y="431"/>
                    <a:pt x="0" y="479"/>
                    <a:pt x="9" y="531"/>
                  </a:cubicBezTo>
                  <a:lnTo>
                    <a:pt x="239" y="2070"/>
                  </a:lnTo>
                  <a:cubicBezTo>
                    <a:pt x="246" y="2120"/>
                    <a:pt x="289" y="2154"/>
                    <a:pt x="335" y="2154"/>
                  </a:cubicBezTo>
                  <a:cubicBezTo>
                    <a:pt x="341" y="2154"/>
                    <a:pt x="346" y="2153"/>
                    <a:pt x="351" y="2152"/>
                  </a:cubicBezTo>
                  <a:lnTo>
                    <a:pt x="3135" y="1732"/>
                  </a:lnTo>
                  <a:cubicBezTo>
                    <a:pt x="3191" y="1723"/>
                    <a:pt x="3226" y="1675"/>
                    <a:pt x="3217" y="1623"/>
                  </a:cubicBezTo>
                  <a:lnTo>
                    <a:pt x="2988" y="84"/>
                  </a:lnTo>
                  <a:cubicBezTo>
                    <a:pt x="2980" y="37"/>
                    <a:pt x="2940" y="0"/>
                    <a:pt x="28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29;p15">
              <a:extLst>
                <a:ext uri="{FF2B5EF4-FFF2-40B4-BE49-F238E27FC236}">
                  <a16:creationId xmlns:a16="http://schemas.microsoft.com/office/drawing/2014/main" id="{0C516FBF-10A6-4CFB-9F3F-D29F69317007}"/>
                </a:ext>
              </a:extLst>
            </p:cNvPr>
            <p:cNvSpPr/>
            <p:nvPr/>
          </p:nvSpPr>
          <p:spPr>
            <a:xfrm>
              <a:off x="2846270" y="4197581"/>
              <a:ext cx="537437" cy="144638"/>
            </a:xfrm>
            <a:custGeom>
              <a:avLst/>
              <a:gdLst/>
              <a:ahLst/>
              <a:cxnLst/>
              <a:rect l="l" t="t" r="r" b="b"/>
              <a:pathLst>
                <a:path w="3032" h="816" extrusionOk="0">
                  <a:moveTo>
                    <a:pt x="2979" y="1"/>
                  </a:moveTo>
                  <a:lnTo>
                    <a:pt x="1" y="447"/>
                  </a:lnTo>
                  <a:lnTo>
                    <a:pt x="53" y="816"/>
                  </a:lnTo>
                  <a:lnTo>
                    <a:pt x="3031" y="365"/>
                  </a:lnTo>
                  <a:lnTo>
                    <a:pt x="2979" y="1"/>
                  </a:lnTo>
                  <a:close/>
                </a:path>
              </a:pathLst>
            </a:custGeom>
            <a:solidFill>
              <a:srgbClr val="4B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30;p15">
              <a:extLst>
                <a:ext uri="{FF2B5EF4-FFF2-40B4-BE49-F238E27FC236}">
                  <a16:creationId xmlns:a16="http://schemas.microsoft.com/office/drawing/2014/main" id="{D678A7B6-814B-45AC-A1E7-91AE53D5E9DF}"/>
                </a:ext>
              </a:extLst>
            </p:cNvPr>
            <p:cNvSpPr/>
            <p:nvPr/>
          </p:nvSpPr>
          <p:spPr>
            <a:xfrm>
              <a:off x="3290469" y="4381393"/>
              <a:ext cx="72497" cy="70724"/>
            </a:xfrm>
            <a:custGeom>
              <a:avLst/>
              <a:gdLst/>
              <a:ahLst/>
              <a:cxnLst/>
              <a:rect l="l" t="t" r="r" b="b"/>
              <a:pathLst>
                <a:path w="409" h="399" extrusionOk="0">
                  <a:moveTo>
                    <a:pt x="356" y="0"/>
                  </a:moveTo>
                  <a:lnTo>
                    <a:pt x="1" y="56"/>
                  </a:lnTo>
                  <a:lnTo>
                    <a:pt x="53" y="399"/>
                  </a:lnTo>
                  <a:lnTo>
                    <a:pt x="408" y="343"/>
                  </a:lnTo>
                  <a:lnTo>
                    <a:pt x="3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31;p15">
              <a:extLst>
                <a:ext uri="{FF2B5EF4-FFF2-40B4-BE49-F238E27FC236}">
                  <a16:creationId xmlns:a16="http://schemas.microsoft.com/office/drawing/2014/main" id="{04153EFE-5887-45AA-81BD-982ACB7A0763}"/>
                </a:ext>
              </a:extLst>
            </p:cNvPr>
            <p:cNvSpPr/>
            <p:nvPr/>
          </p:nvSpPr>
          <p:spPr>
            <a:xfrm>
              <a:off x="2905473" y="4395219"/>
              <a:ext cx="367450" cy="114682"/>
            </a:xfrm>
            <a:custGeom>
              <a:avLst/>
              <a:gdLst/>
              <a:ahLst/>
              <a:cxnLst/>
              <a:rect l="l" t="t" r="r" b="b"/>
              <a:pathLst>
                <a:path w="2073" h="647" extrusionOk="0">
                  <a:moveTo>
                    <a:pt x="2021" y="0"/>
                  </a:moveTo>
                  <a:lnTo>
                    <a:pt x="0" y="304"/>
                  </a:lnTo>
                  <a:lnTo>
                    <a:pt x="52" y="646"/>
                  </a:lnTo>
                  <a:lnTo>
                    <a:pt x="2073" y="343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7" name="Picture 126">
            <a:extLst>
              <a:ext uri="{FF2B5EF4-FFF2-40B4-BE49-F238E27FC236}">
                <a16:creationId xmlns:a16="http://schemas.microsoft.com/office/drawing/2014/main" id="{808934DA-3E09-4F63-AD00-23D96E7C59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4691"/>
          <a:stretch/>
        </p:blipFill>
        <p:spPr>
          <a:xfrm>
            <a:off x="0" y="689129"/>
            <a:ext cx="3228622" cy="4434012"/>
          </a:xfrm>
          <a:prstGeom prst="rect">
            <a:avLst/>
          </a:prstGeom>
        </p:spPr>
      </p:pic>
      <p:grpSp>
        <p:nvGrpSpPr>
          <p:cNvPr id="4" name="Google Shape;3337;p48">
            <a:extLst>
              <a:ext uri="{FF2B5EF4-FFF2-40B4-BE49-F238E27FC236}">
                <a16:creationId xmlns:a16="http://schemas.microsoft.com/office/drawing/2014/main" id="{8238FB85-61E8-4B15-885C-2E7EA2B178C2}"/>
              </a:ext>
            </a:extLst>
          </p:cNvPr>
          <p:cNvGrpSpPr/>
          <p:nvPr/>
        </p:nvGrpSpPr>
        <p:grpSpPr>
          <a:xfrm>
            <a:off x="8010376" y="155894"/>
            <a:ext cx="972171" cy="1925293"/>
            <a:chOff x="6529419" y="1724307"/>
            <a:chExt cx="1480463" cy="2931917"/>
          </a:xfrm>
        </p:grpSpPr>
        <p:grpSp>
          <p:nvGrpSpPr>
            <p:cNvPr id="5" name="Google Shape;3338;p48">
              <a:extLst>
                <a:ext uri="{FF2B5EF4-FFF2-40B4-BE49-F238E27FC236}">
                  <a16:creationId xmlns:a16="http://schemas.microsoft.com/office/drawing/2014/main" id="{2A11169D-CB7D-4A6E-9EB1-CA4E1CDAD525}"/>
                </a:ext>
              </a:extLst>
            </p:cNvPr>
            <p:cNvGrpSpPr/>
            <p:nvPr/>
          </p:nvGrpSpPr>
          <p:grpSpPr>
            <a:xfrm>
              <a:off x="6556827" y="1724307"/>
              <a:ext cx="956596" cy="944294"/>
              <a:chOff x="3800349" y="1238762"/>
              <a:chExt cx="1098904" cy="1084772"/>
            </a:xfrm>
          </p:grpSpPr>
          <p:grpSp>
            <p:nvGrpSpPr>
              <p:cNvPr id="41" name="Google Shape;3339;p48">
                <a:extLst>
                  <a:ext uri="{FF2B5EF4-FFF2-40B4-BE49-F238E27FC236}">
                    <a16:creationId xmlns:a16="http://schemas.microsoft.com/office/drawing/2014/main" id="{7D92EE28-52F0-494A-BC42-E137101978B2}"/>
                  </a:ext>
                </a:extLst>
              </p:cNvPr>
              <p:cNvGrpSpPr/>
              <p:nvPr/>
            </p:nvGrpSpPr>
            <p:grpSpPr>
              <a:xfrm>
                <a:off x="3800349" y="1238762"/>
                <a:ext cx="1098904" cy="1084772"/>
                <a:chOff x="3800349" y="1238762"/>
                <a:chExt cx="1098904" cy="1084772"/>
              </a:xfrm>
            </p:grpSpPr>
            <p:sp>
              <p:nvSpPr>
                <p:cNvPr id="43" name="Google Shape;3340;p48">
                  <a:extLst>
                    <a:ext uri="{FF2B5EF4-FFF2-40B4-BE49-F238E27FC236}">
                      <a16:creationId xmlns:a16="http://schemas.microsoft.com/office/drawing/2014/main" id="{CBF80BA4-A0AE-4A37-999A-81BAC205392B}"/>
                    </a:ext>
                  </a:extLst>
                </p:cNvPr>
                <p:cNvSpPr/>
                <p:nvPr/>
              </p:nvSpPr>
              <p:spPr>
                <a:xfrm>
                  <a:off x="3800349" y="1238762"/>
                  <a:ext cx="1098904" cy="10847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3" extrusionOk="0">
                      <a:moveTo>
                        <a:pt x="22825" y="1"/>
                      </a:moveTo>
                      <a:cubicBezTo>
                        <a:pt x="22054" y="1"/>
                        <a:pt x="21283" y="295"/>
                        <a:pt x="20693" y="885"/>
                      </a:cubicBezTo>
                      <a:lnTo>
                        <a:pt x="1179" y="20482"/>
                      </a:lnTo>
                      <a:cubicBezTo>
                        <a:pt x="0" y="21661"/>
                        <a:pt x="0" y="23566"/>
                        <a:pt x="1179" y="24733"/>
                      </a:cubicBezTo>
                      <a:lnTo>
                        <a:pt x="20777" y="44259"/>
                      </a:lnTo>
                      <a:cubicBezTo>
                        <a:pt x="21364" y="44841"/>
                        <a:pt x="22133" y="45133"/>
                        <a:pt x="22900" y="45133"/>
                      </a:cubicBezTo>
                      <a:cubicBezTo>
                        <a:pt x="23672" y="45133"/>
                        <a:pt x="24442" y="44838"/>
                        <a:pt x="25027" y="44247"/>
                      </a:cubicBezTo>
                      <a:lnTo>
                        <a:pt x="32873" y="36377"/>
                      </a:lnTo>
                      <a:cubicBezTo>
                        <a:pt x="33053" y="36197"/>
                        <a:pt x="33283" y="36110"/>
                        <a:pt x="33511" y="36110"/>
                      </a:cubicBezTo>
                      <a:cubicBezTo>
                        <a:pt x="33810" y="36110"/>
                        <a:pt x="34108" y="36260"/>
                        <a:pt x="34290" y="36544"/>
                      </a:cubicBezTo>
                      <a:cubicBezTo>
                        <a:pt x="34743" y="37246"/>
                        <a:pt x="35112" y="38020"/>
                        <a:pt x="35409" y="38806"/>
                      </a:cubicBezTo>
                      <a:cubicBezTo>
                        <a:pt x="35588" y="39294"/>
                        <a:pt x="35909" y="39735"/>
                        <a:pt x="36362" y="40080"/>
                      </a:cubicBezTo>
                      <a:cubicBezTo>
                        <a:pt x="36890" y="40489"/>
                        <a:pt x="37508" y="40695"/>
                        <a:pt x="38128" y="40695"/>
                      </a:cubicBezTo>
                      <a:cubicBezTo>
                        <a:pt x="38682" y="40695"/>
                        <a:pt x="39237" y="40530"/>
                        <a:pt x="39731" y="40199"/>
                      </a:cubicBezTo>
                      <a:cubicBezTo>
                        <a:pt x="41303" y="39127"/>
                        <a:pt x="41446" y="36984"/>
                        <a:pt x="40172" y="35710"/>
                      </a:cubicBezTo>
                      <a:cubicBezTo>
                        <a:pt x="39862" y="35401"/>
                        <a:pt x="39505" y="35186"/>
                        <a:pt x="39112" y="35044"/>
                      </a:cubicBezTo>
                      <a:cubicBezTo>
                        <a:pt x="38326" y="34758"/>
                        <a:pt x="37564" y="34401"/>
                        <a:pt x="36862" y="33948"/>
                      </a:cubicBezTo>
                      <a:cubicBezTo>
                        <a:pt x="36374" y="33639"/>
                        <a:pt x="36279" y="32960"/>
                        <a:pt x="36695" y="32543"/>
                      </a:cubicBezTo>
                      <a:lnTo>
                        <a:pt x="44553" y="24661"/>
                      </a:lnTo>
                      <a:cubicBezTo>
                        <a:pt x="45720" y="23483"/>
                        <a:pt x="45720" y="21578"/>
                        <a:pt x="44542" y="20399"/>
                      </a:cubicBezTo>
                      <a:lnTo>
                        <a:pt x="24956" y="885"/>
                      </a:lnTo>
                      <a:cubicBezTo>
                        <a:pt x="24366" y="295"/>
                        <a:pt x="23595" y="1"/>
                        <a:pt x="22825" y="1"/>
                      </a:cubicBezTo>
                      <a:close/>
                    </a:path>
                  </a:pathLst>
                </a:custGeom>
                <a:solidFill>
                  <a:srgbClr val="5EB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" name="Google Shape;3341;p48">
                  <a:extLst>
                    <a:ext uri="{FF2B5EF4-FFF2-40B4-BE49-F238E27FC236}">
                      <a16:creationId xmlns:a16="http://schemas.microsoft.com/office/drawing/2014/main" id="{D9AA3882-3A57-4FF3-99E4-0C8ADA452C11}"/>
                    </a:ext>
                  </a:extLst>
                </p:cNvPr>
                <p:cNvSpPr/>
                <p:nvPr/>
              </p:nvSpPr>
              <p:spPr>
                <a:xfrm>
                  <a:off x="3884758" y="1311226"/>
                  <a:ext cx="287338" cy="287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43" extrusionOk="0">
                      <a:moveTo>
                        <a:pt x="5978" y="1"/>
                      </a:moveTo>
                      <a:cubicBezTo>
                        <a:pt x="2679" y="1"/>
                        <a:pt x="1" y="2668"/>
                        <a:pt x="1" y="5966"/>
                      </a:cubicBezTo>
                      <a:cubicBezTo>
                        <a:pt x="1" y="9276"/>
                        <a:pt x="2679" y="11943"/>
                        <a:pt x="5978" y="11943"/>
                      </a:cubicBezTo>
                      <a:cubicBezTo>
                        <a:pt x="9276" y="11943"/>
                        <a:pt x="11954" y="9276"/>
                        <a:pt x="11954" y="5966"/>
                      </a:cubicBezTo>
                      <a:cubicBezTo>
                        <a:pt x="11954" y="2668"/>
                        <a:pt x="9276" y="1"/>
                        <a:pt x="5978" y="1"/>
                      </a:cubicBezTo>
                      <a:close/>
                    </a:path>
                  </a:pathLst>
                </a:custGeom>
                <a:solidFill>
                  <a:srgbClr val="5EB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2" name="Google Shape;3342;p48">
                <a:extLst>
                  <a:ext uri="{FF2B5EF4-FFF2-40B4-BE49-F238E27FC236}">
                    <a16:creationId xmlns:a16="http://schemas.microsoft.com/office/drawing/2014/main" id="{84860FD1-FF9E-458A-B818-7850A3F40E8E}"/>
                  </a:ext>
                </a:extLst>
              </p:cNvPr>
              <p:cNvSpPr/>
              <p:nvPr/>
            </p:nvSpPr>
            <p:spPr>
              <a:xfrm>
                <a:off x="4162525" y="1593650"/>
                <a:ext cx="374561" cy="374975"/>
              </a:xfrm>
              <a:custGeom>
                <a:avLst/>
                <a:gdLst/>
                <a:ahLst/>
                <a:cxnLst/>
                <a:rect l="l" t="t" r="r" b="b"/>
                <a:pathLst>
                  <a:path w="10860" h="10872" extrusionOk="0">
                    <a:moveTo>
                      <a:pt x="5430" y="1"/>
                    </a:moveTo>
                    <a:cubicBezTo>
                      <a:pt x="3990" y="1"/>
                      <a:pt x="2608" y="560"/>
                      <a:pt x="1596" y="1584"/>
                    </a:cubicBezTo>
                    <a:cubicBezTo>
                      <a:pt x="561" y="2620"/>
                      <a:pt x="1" y="3989"/>
                      <a:pt x="1" y="5430"/>
                    </a:cubicBezTo>
                    <a:cubicBezTo>
                      <a:pt x="1" y="6561"/>
                      <a:pt x="346" y="7645"/>
                      <a:pt x="1001" y="8573"/>
                    </a:cubicBezTo>
                    <a:cubicBezTo>
                      <a:pt x="1632" y="9466"/>
                      <a:pt x="2513" y="10145"/>
                      <a:pt x="3537" y="10538"/>
                    </a:cubicBezTo>
                    <a:cubicBezTo>
                      <a:pt x="3559" y="10544"/>
                      <a:pt x="3579" y="10547"/>
                      <a:pt x="3599" y="10547"/>
                    </a:cubicBezTo>
                    <a:cubicBezTo>
                      <a:pt x="3656" y="10547"/>
                      <a:pt x="3704" y="10522"/>
                      <a:pt x="3740" y="10478"/>
                    </a:cubicBezTo>
                    <a:cubicBezTo>
                      <a:pt x="3763" y="10443"/>
                      <a:pt x="3763" y="10395"/>
                      <a:pt x="3763" y="10371"/>
                    </a:cubicBezTo>
                    <a:lnTo>
                      <a:pt x="3763" y="7275"/>
                    </a:lnTo>
                    <a:cubicBezTo>
                      <a:pt x="3763" y="7180"/>
                      <a:pt x="3692" y="7097"/>
                      <a:pt x="3585" y="7097"/>
                    </a:cubicBezTo>
                    <a:lnTo>
                      <a:pt x="2156" y="7097"/>
                    </a:lnTo>
                    <a:lnTo>
                      <a:pt x="2156" y="5835"/>
                    </a:lnTo>
                    <a:lnTo>
                      <a:pt x="3585" y="5835"/>
                    </a:lnTo>
                    <a:cubicBezTo>
                      <a:pt x="3680" y="5835"/>
                      <a:pt x="3763" y="5751"/>
                      <a:pt x="3763" y="5656"/>
                    </a:cubicBezTo>
                    <a:lnTo>
                      <a:pt x="3763" y="5430"/>
                    </a:lnTo>
                    <a:cubicBezTo>
                      <a:pt x="3763" y="3942"/>
                      <a:pt x="5180" y="2632"/>
                      <a:pt x="6799" y="2632"/>
                    </a:cubicBezTo>
                    <a:lnTo>
                      <a:pt x="7550" y="2632"/>
                    </a:lnTo>
                    <a:lnTo>
                      <a:pt x="7550" y="3894"/>
                    </a:lnTo>
                    <a:lnTo>
                      <a:pt x="6799" y="3894"/>
                    </a:lnTo>
                    <a:cubicBezTo>
                      <a:pt x="6311" y="3894"/>
                      <a:pt x="5883" y="4025"/>
                      <a:pt x="5561" y="4287"/>
                    </a:cubicBezTo>
                    <a:cubicBezTo>
                      <a:pt x="5228" y="4561"/>
                      <a:pt x="5025" y="4966"/>
                      <a:pt x="5025" y="5430"/>
                    </a:cubicBezTo>
                    <a:lnTo>
                      <a:pt x="5025" y="5656"/>
                    </a:lnTo>
                    <a:cubicBezTo>
                      <a:pt x="5025" y="5740"/>
                      <a:pt x="5109" y="5835"/>
                      <a:pt x="5204" y="5835"/>
                    </a:cubicBezTo>
                    <a:lnTo>
                      <a:pt x="5883" y="5835"/>
                    </a:lnTo>
                    <a:cubicBezTo>
                      <a:pt x="5966" y="5835"/>
                      <a:pt x="6061" y="5751"/>
                      <a:pt x="6061" y="5656"/>
                    </a:cubicBezTo>
                    <a:cubicBezTo>
                      <a:pt x="6061" y="5561"/>
                      <a:pt x="5978" y="5478"/>
                      <a:pt x="5883" y="5478"/>
                    </a:cubicBezTo>
                    <a:lnTo>
                      <a:pt x="5371" y="5478"/>
                    </a:lnTo>
                    <a:lnTo>
                      <a:pt x="5371" y="5418"/>
                    </a:lnTo>
                    <a:cubicBezTo>
                      <a:pt x="5371" y="4525"/>
                      <a:pt x="6145" y="4204"/>
                      <a:pt x="6799" y="4204"/>
                    </a:cubicBezTo>
                    <a:lnTo>
                      <a:pt x="7704" y="4204"/>
                    </a:lnTo>
                    <a:cubicBezTo>
                      <a:pt x="7800" y="4204"/>
                      <a:pt x="7883" y="4132"/>
                      <a:pt x="7883" y="4025"/>
                    </a:cubicBezTo>
                    <a:lnTo>
                      <a:pt x="7883" y="2418"/>
                    </a:lnTo>
                    <a:cubicBezTo>
                      <a:pt x="7883" y="2334"/>
                      <a:pt x="7811" y="2239"/>
                      <a:pt x="7704" y="2239"/>
                    </a:cubicBezTo>
                    <a:lnTo>
                      <a:pt x="6799" y="2239"/>
                    </a:lnTo>
                    <a:cubicBezTo>
                      <a:pt x="5966" y="2239"/>
                      <a:pt x="5121" y="2572"/>
                      <a:pt x="4466" y="3156"/>
                    </a:cubicBezTo>
                    <a:cubicBezTo>
                      <a:pt x="3799" y="3763"/>
                      <a:pt x="3418" y="4549"/>
                      <a:pt x="3418" y="5382"/>
                    </a:cubicBezTo>
                    <a:lnTo>
                      <a:pt x="3418" y="5442"/>
                    </a:lnTo>
                    <a:lnTo>
                      <a:pt x="1989" y="5442"/>
                    </a:lnTo>
                    <a:cubicBezTo>
                      <a:pt x="1906" y="5442"/>
                      <a:pt x="1811" y="5513"/>
                      <a:pt x="1811" y="5620"/>
                    </a:cubicBezTo>
                    <a:lnTo>
                      <a:pt x="1811" y="7228"/>
                    </a:lnTo>
                    <a:cubicBezTo>
                      <a:pt x="1811" y="7323"/>
                      <a:pt x="1894" y="7406"/>
                      <a:pt x="1989" y="7406"/>
                    </a:cubicBezTo>
                    <a:lnTo>
                      <a:pt x="3418" y="7406"/>
                    </a:lnTo>
                    <a:lnTo>
                      <a:pt x="3418" y="10085"/>
                    </a:lnTo>
                    <a:cubicBezTo>
                      <a:pt x="1561" y="9300"/>
                      <a:pt x="346" y="7442"/>
                      <a:pt x="346" y="5418"/>
                    </a:cubicBezTo>
                    <a:cubicBezTo>
                      <a:pt x="346" y="2596"/>
                      <a:pt x="2620" y="322"/>
                      <a:pt x="5430" y="322"/>
                    </a:cubicBezTo>
                    <a:cubicBezTo>
                      <a:pt x="8228" y="322"/>
                      <a:pt x="10526" y="2620"/>
                      <a:pt x="10526" y="5418"/>
                    </a:cubicBezTo>
                    <a:cubicBezTo>
                      <a:pt x="10526" y="8228"/>
                      <a:pt x="8240" y="10502"/>
                      <a:pt x="5430" y="10502"/>
                    </a:cubicBezTo>
                    <a:lnTo>
                      <a:pt x="5371" y="10502"/>
                    </a:lnTo>
                    <a:lnTo>
                      <a:pt x="5371" y="7418"/>
                    </a:lnTo>
                    <a:lnTo>
                      <a:pt x="7728" y="7418"/>
                    </a:lnTo>
                    <a:cubicBezTo>
                      <a:pt x="7811" y="7418"/>
                      <a:pt x="7907" y="7347"/>
                      <a:pt x="7907" y="7240"/>
                    </a:cubicBezTo>
                    <a:lnTo>
                      <a:pt x="7907" y="5656"/>
                    </a:lnTo>
                    <a:cubicBezTo>
                      <a:pt x="7907" y="5561"/>
                      <a:pt x="7823" y="5478"/>
                      <a:pt x="7728" y="5478"/>
                    </a:cubicBezTo>
                    <a:lnTo>
                      <a:pt x="6728" y="5478"/>
                    </a:lnTo>
                    <a:cubicBezTo>
                      <a:pt x="6633" y="5478"/>
                      <a:pt x="6549" y="5549"/>
                      <a:pt x="6549" y="5656"/>
                    </a:cubicBezTo>
                    <a:cubicBezTo>
                      <a:pt x="6549" y="5740"/>
                      <a:pt x="6621" y="5835"/>
                      <a:pt x="6728" y="5835"/>
                    </a:cubicBezTo>
                    <a:lnTo>
                      <a:pt x="7561" y="5835"/>
                    </a:lnTo>
                    <a:lnTo>
                      <a:pt x="7561" y="7097"/>
                    </a:lnTo>
                    <a:lnTo>
                      <a:pt x="5204" y="7097"/>
                    </a:lnTo>
                    <a:cubicBezTo>
                      <a:pt x="5121" y="7097"/>
                      <a:pt x="5025" y="7168"/>
                      <a:pt x="5025" y="7275"/>
                    </a:cubicBezTo>
                    <a:lnTo>
                      <a:pt x="5025" y="10693"/>
                    </a:lnTo>
                    <a:cubicBezTo>
                      <a:pt x="5025" y="10788"/>
                      <a:pt x="5109" y="10859"/>
                      <a:pt x="5192" y="10871"/>
                    </a:cubicBezTo>
                    <a:lnTo>
                      <a:pt x="5430" y="10871"/>
                    </a:lnTo>
                    <a:cubicBezTo>
                      <a:pt x="6871" y="10871"/>
                      <a:pt x="8240" y="10312"/>
                      <a:pt x="9276" y="9288"/>
                    </a:cubicBezTo>
                    <a:cubicBezTo>
                      <a:pt x="10300" y="8252"/>
                      <a:pt x="10859" y="6883"/>
                      <a:pt x="10859" y="5442"/>
                    </a:cubicBezTo>
                    <a:cubicBezTo>
                      <a:pt x="10859" y="3989"/>
                      <a:pt x="10300" y="2620"/>
                      <a:pt x="9276" y="1584"/>
                    </a:cubicBezTo>
                    <a:cubicBezTo>
                      <a:pt x="8240" y="560"/>
                      <a:pt x="6871" y="1"/>
                      <a:pt x="543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" name="Google Shape;3343;p48">
              <a:extLst>
                <a:ext uri="{FF2B5EF4-FFF2-40B4-BE49-F238E27FC236}">
                  <a16:creationId xmlns:a16="http://schemas.microsoft.com/office/drawing/2014/main" id="{3AE02755-4491-419F-9D75-8F76CA3BD45C}"/>
                </a:ext>
              </a:extLst>
            </p:cNvPr>
            <p:cNvGrpSpPr/>
            <p:nvPr/>
          </p:nvGrpSpPr>
          <p:grpSpPr>
            <a:xfrm>
              <a:off x="7053286" y="2227254"/>
              <a:ext cx="956596" cy="944252"/>
              <a:chOff x="4370663" y="1816530"/>
              <a:chExt cx="1098904" cy="1084724"/>
            </a:xfrm>
          </p:grpSpPr>
          <p:grpSp>
            <p:nvGrpSpPr>
              <p:cNvPr id="33" name="Google Shape;3344;p48">
                <a:extLst>
                  <a:ext uri="{FF2B5EF4-FFF2-40B4-BE49-F238E27FC236}">
                    <a16:creationId xmlns:a16="http://schemas.microsoft.com/office/drawing/2014/main" id="{49CE019C-F27F-4C34-B3BE-61FE35F24FFD}"/>
                  </a:ext>
                </a:extLst>
              </p:cNvPr>
              <p:cNvGrpSpPr/>
              <p:nvPr/>
            </p:nvGrpSpPr>
            <p:grpSpPr>
              <a:xfrm>
                <a:off x="4370663" y="1816530"/>
                <a:ext cx="1098904" cy="1084724"/>
                <a:chOff x="4370663" y="1816530"/>
                <a:chExt cx="1098904" cy="1084724"/>
              </a:xfrm>
            </p:grpSpPr>
            <p:sp>
              <p:nvSpPr>
                <p:cNvPr id="39" name="Google Shape;3345;p48">
                  <a:extLst>
                    <a:ext uri="{FF2B5EF4-FFF2-40B4-BE49-F238E27FC236}">
                      <a16:creationId xmlns:a16="http://schemas.microsoft.com/office/drawing/2014/main" id="{CF4EEBFF-0136-4240-9F65-0196B4B47568}"/>
                    </a:ext>
                  </a:extLst>
                </p:cNvPr>
                <p:cNvSpPr/>
                <p:nvPr/>
              </p:nvSpPr>
              <p:spPr>
                <a:xfrm>
                  <a:off x="4370663" y="1816530"/>
                  <a:ext cx="1098904" cy="10847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1" extrusionOk="0">
                      <a:moveTo>
                        <a:pt x="22862" y="0"/>
                      </a:moveTo>
                      <a:cubicBezTo>
                        <a:pt x="22092" y="0"/>
                        <a:pt x="21324" y="295"/>
                        <a:pt x="20741" y="884"/>
                      </a:cubicBezTo>
                      <a:lnTo>
                        <a:pt x="12871" y="8742"/>
                      </a:lnTo>
                      <a:cubicBezTo>
                        <a:pt x="12698" y="8921"/>
                        <a:pt x="12472" y="9005"/>
                        <a:pt x="12246" y="9005"/>
                      </a:cubicBezTo>
                      <a:cubicBezTo>
                        <a:pt x="11945" y="9005"/>
                        <a:pt x="11643" y="8855"/>
                        <a:pt x="11466" y="8576"/>
                      </a:cubicBezTo>
                      <a:cubicBezTo>
                        <a:pt x="11014" y="7861"/>
                        <a:pt x="10645" y="7099"/>
                        <a:pt x="10347" y="6302"/>
                      </a:cubicBezTo>
                      <a:cubicBezTo>
                        <a:pt x="10168" y="5813"/>
                        <a:pt x="9847" y="5373"/>
                        <a:pt x="9394" y="5028"/>
                      </a:cubicBezTo>
                      <a:cubicBezTo>
                        <a:pt x="8866" y="4619"/>
                        <a:pt x="8248" y="4413"/>
                        <a:pt x="7630" y="4413"/>
                      </a:cubicBezTo>
                      <a:cubicBezTo>
                        <a:pt x="7078" y="4413"/>
                        <a:pt x="6526" y="4577"/>
                        <a:pt x="6037" y="4909"/>
                      </a:cubicBezTo>
                      <a:cubicBezTo>
                        <a:pt x="4465" y="5968"/>
                        <a:pt x="4310" y="8123"/>
                        <a:pt x="5584" y="9385"/>
                      </a:cubicBezTo>
                      <a:cubicBezTo>
                        <a:pt x="5894" y="9695"/>
                        <a:pt x="6251" y="9921"/>
                        <a:pt x="6632" y="10064"/>
                      </a:cubicBezTo>
                      <a:cubicBezTo>
                        <a:pt x="7418" y="10350"/>
                        <a:pt x="8180" y="10707"/>
                        <a:pt x="8882" y="11159"/>
                      </a:cubicBezTo>
                      <a:cubicBezTo>
                        <a:pt x="9383" y="11469"/>
                        <a:pt x="9466" y="12148"/>
                        <a:pt x="9049" y="12564"/>
                      </a:cubicBezTo>
                      <a:lnTo>
                        <a:pt x="1179" y="20434"/>
                      </a:lnTo>
                      <a:cubicBezTo>
                        <a:pt x="0" y="21613"/>
                        <a:pt x="0" y="23518"/>
                        <a:pt x="1179" y="24697"/>
                      </a:cubicBezTo>
                      <a:lnTo>
                        <a:pt x="20741" y="44247"/>
                      </a:lnTo>
                      <a:cubicBezTo>
                        <a:pt x="21324" y="44836"/>
                        <a:pt x="22092" y="45131"/>
                        <a:pt x="22862" y="45131"/>
                      </a:cubicBezTo>
                      <a:cubicBezTo>
                        <a:pt x="23631" y="45131"/>
                        <a:pt x="24402" y="44836"/>
                        <a:pt x="24992" y="44247"/>
                      </a:cubicBezTo>
                      <a:lnTo>
                        <a:pt x="44554" y="24697"/>
                      </a:lnTo>
                      <a:cubicBezTo>
                        <a:pt x="45720" y="23518"/>
                        <a:pt x="45720" y="21613"/>
                        <a:pt x="44554" y="2043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69E7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" name="Google Shape;3346;p48">
                  <a:extLst>
                    <a:ext uri="{FF2B5EF4-FFF2-40B4-BE49-F238E27FC236}">
                      <a16:creationId xmlns:a16="http://schemas.microsoft.com/office/drawing/2014/main" id="{3C3B0D45-E700-450F-9605-59183B728538}"/>
                    </a:ext>
                  </a:extLst>
                </p:cNvPr>
                <p:cNvSpPr/>
                <p:nvPr/>
              </p:nvSpPr>
              <p:spPr>
                <a:xfrm>
                  <a:off x="5055718" y="1904160"/>
                  <a:ext cx="287338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55" extrusionOk="0">
                      <a:moveTo>
                        <a:pt x="5978" y="0"/>
                      </a:moveTo>
                      <a:cubicBezTo>
                        <a:pt x="2680" y="0"/>
                        <a:pt x="1" y="2679"/>
                        <a:pt x="1" y="5977"/>
                      </a:cubicBezTo>
                      <a:cubicBezTo>
                        <a:pt x="1" y="9275"/>
                        <a:pt x="2680" y="11954"/>
                        <a:pt x="5978" y="11954"/>
                      </a:cubicBezTo>
                      <a:cubicBezTo>
                        <a:pt x="9276" y="11954"/>
                        <a:pt x="11955" y="9275"/>
                        <a:pt x="11955" y="5977"/>
                      </a:cubicBezTo>
                      <a:cubicBezTo>
                        <a:pt x="11955" y="2679"/>
                        <a:pt x="9276" y="0"/>
                        <a:pt x="5978" y="0"/>
                      </a:cubicBezTo>
                      <a:close/>
                    </a:path>
                  </a:pathLst>
                </a:custGeom>
                <a:solidFill>
                  <a:srgbClr val="69E7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4" name="Google Shape;3347;p48">
                <a:extLst>
                  <a:ext uri="{FF2B5EF4-FFF2-40B4-BE49-F238E27FC236}">
                    <a16:creationId xmlns:a16="http://schemas.microsoft.com/office/drawing/2014/main" id="{65A0A289-701F-491A-9F02-6A0B7F201E3E}"/>
                  </a:ext>
                </a:extLst>
              </p:cNvPr>
              <p:cNvGrpSpPr/>
              <p:nvPr/>
            </p:nvGrpSpPr>
            <p:grpSpPr>
              <a:xfrm>
                <a:off x="4732628" y="2171596"/>
                <a:ext cx="374986" cy="374572"/>
                <a:chOff x="3303268" y="3817349"/>
                <a:chExt cx="346056" cy="345674"/>
              </a:xfrm>
            </p:grpSpPr>
            <p:sp>
              <p:nvSpPr>
                <p:cNvPr id="35" name="Google Shape;3348;p48">
                  <a:extLst>
                    <a:ext uri="{FF2B5EF4-FFF2-40B4-BE49-F238E27FC236}">
                      <a16:creationId xmlns:a16="http://schemas.microsoft.com/office/drawing/2014/main" id="{6E1628ED-D3FB-4217-B8D3-9186C8CD19D0}"/>
                    </a:ext>
                  </a:extLst>
                </p:cNvPr>
                <p:cNvSpPr/>
                <p:nvPr/>
              </p:nvSpPr>
              <p:spPr>
                <a:xfrm>
                  <a:off x="3303268" y="3817349"/>
                  <a:ext cx="346056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2" h="10860" extrusionOk="0">
                      <a:moveTo>
                        <a:pt x="5418" y="334"/>
                      </a:moveTo>
                      <a:cubicBezTo>
                        <a:pt x="8228" y="334"/>
                        <a:pt x="10514" y="2608"/>
                        <a:pt x="10514" y="5430"/>
                      </a:cubicBezTo>
                      <a:cubicBezTo>
                        <a:pt x="10514" y="8240"/>
                        <a:pt x="8228" y="10514"/>
                        <a:pt x="5418" y="10514"/>
                      </a:cubicBezTo>
                      <a:cubicBezTo>
                        <a:pt x="2608" y="10514"/>
                        <a:pt x="334" y="8240"/>
                        <a:pt x="334" y="5430"/>
                      </a:cubicBezTo>
                      <a:cubicBezTo>
                        <a:pt x="334" y="2608"/>
                        <a:pt x="2608" y="334"/>
                        <a:pt x="5418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3" y="10859"/>
                        <a:pt x="8252" y="10300"/>
                        <a:pt x="9276" y="9264"/>
                      </a:cubicBezTo>
                      <a:cubicBezTo>
                        <a:pt x="10300" y="8240"/>
                        <a:pt x="10871" y="6871"/>
                        <a:pt x="10871" y="5430"/>
                      </a:cubicBezTo>
                      <a:cubicBezTo>
                        <a:pt x="10871" y="3989"/>
                        <a:pt x="10300" y="2620"/>
                        <a:pt x="9276" y="1584"/>
                      </a:cubicBezTo>
                      <a:cubicBezTo>
                        <a:pt x="8252" y="560"/>
                        <a:pt x="6883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" name="Google Shape;3349;p48">
                  <a:extLst>
                    <a:ext uri="{FF2B5EF4-FFF2-40B4-BE49-F238E27FC236}">
                      <a16:creationId xmlns:a16="http://schemas.microsoft.com/office/drawing/2014/main" id="{5040C052-0C02-40B8-9BF4-0D321020B882}"/>
                    </a:ext>
                  </a:extLst>
                </p:cNvPr>
                <p:cNvSpPr/>
                <p:nvPr/>
              </p:nvSpPr>
              <p:spPr>
                <a:xfrm>
                  <a:off x="3368074" y="3882537"/>
                  <a:ext cx="215298" cy="215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64" h="6764" extrusionOk="0">
                      <a:moveTo>
                        <a:pt x="5335" y="346"/>
                      </a:moveTo>
                      <a:cubicBezTo>
                        <a:pt x="5930" y="346"/>
                        <a:pt x="6418" y="834"/>
                        <a:pt x="6418" y="1429"/>
                      </a:cubicBezTo>
                      <a:lnTo>
                        <a:pt x="6418" y="5335"/>
                      </a:lnTo>
                      <a:cubicBezTo>
                        <a:pt x="6418" y="5930"/>
                        <a:pt x="5930" y="6418"/>
                        <a:pt x="5335" y="6418"/>
                      </a:cubicBezTo>
                      <a:lnTo>
                        <a:pt x="1429" y="6418"/>
                      </a:lnTo>
                      <a:cubicBezTo>
                        <a:pt x="834" y="6418"/>
                        <a:pt x="346" y="5930"/>
                        <a:pt x="346" y="5335"/>
                      </a:cubicBezTo>
                      <a:lnTo>
                        <a:pt x="346" y="1429"/>
                      </a:lnTo>
                      <a:cubicBezTo>
                        <a:pt x="346" y="834"/>
                        <a:pt x="834" y="346"/>
                        <a:pt x="1429" y="346"/>
                      </a:cubicBezTo>
                      <a:close/>
                      <a:moveTo>
                        <a:pt x="1429" y="1"/>
                      </a:moveTo>
                      <a:cubicBezTo>
                        <a:pt x="644" y="1"/>
                        <a:pt x="1" y="644"/>
                        <a:pt x="1" y="1429"/>
                      </a:cubicBezTo>
                      <a:lnTo>
                        <a:pt x="1" y="5335"/>
                      </a:lnTo>
                      <a:cubicBezTo>
                        <a:pt x="1" y="6120"/>
                        <a:pt x="644" y="6763"/>
                        <a:pt x="1429" y="6763"/>
                      </a:cubicBezTo>
                      <a:lnTo>
                        <a:pt x="5335" y="6763"/>
                      </a:lnTo>
                      <a:cubicBezTo>
                        <a:pt x="6121" y="6763"/>
                        <a:pt x="6763" y="6120"/>
                        <a:pt x="6763" y="5335"/>
                      </a:cubicBezTo>
                      <a:lnTo>
                        <a:pt x="6763" y="1429"/>
                      </a:lnTo>
                      <a:cubicBezTo>
                        <a:pt x="6763" y="644"/>
                        <a:pt x="6121" y="1"/>
                        <a:pt x="533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" name="Google Shape;3350;p48">
                  <a:extLst>
                    <a:ext uri="{FF2B5EF4-FFF2-40B4-BE49-F238E27FC236}">
                      <a16:creationId xmlns:a16="http://schemas.microsoft.com/office/drawing/2014/main" id="{42BB2BF8-659D-4026-AA32-523772235593}"/>
                    </a:ext>
                  </a:extLst>
                </p:cNvPr>
                <p:cNvSpPr/>
                <p:nvPr/>
              </p:nvSpPr>
              <p:spPr>
                <a:xfrm>
                  <a:off x="3418143" y="3933656"/>
                  <a:ext cx="114811" cy="1127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07" h="3542" extrusionOk="0">
                      <a:moveTo>
                        <a:pt x="1822" y="0"/>
                      </a:moveTo>
                      <a:cubicBezTo>
                        <a:pt x="812" y="0"/>
                        <a:pt x="1" y="851"/>
                        <a:pt x="59" y="1859"/>
                      </a:cubicBezTo>
                      <a:cubicBezTo>
                        <a:pt x="95" y="2776"/>
                        <a:pt x="833" y="3502"/>
                        <a:pt x="1726" y="3538"/>
                      </a:cubicBezTo>
                      <a:cubicBezTo>
                        <a:pt x="1764" y="3541"/>
                        <a:pt x="1802" y="3542"/>
                        <a:pt x="1840" y="3542"/>
                      </a:cubicBezTo>
                      <a:cubicBezTo>
                        <a:pt x="2178" y="3542"/>
                        <a:pt x="2494" y="3447"/>
                        <a:pt x="2762" y="3276"/>
                      </a:cubicBezTo>
                      <a:cubicBezTo>
                        <a:pt x="2857" y="3217"/>
                        <a:pt x="2869" y="3086"/>
                        <a:pt x="2797" y="3014"/>
                      </a:cubicBezTo>
                      <a:cubicBezTo>
                        <a:pt x="2761" y="2978"/>
                        <a:pt x="2711" y="2964"/>
                        <a:pt x="2664" y="2964"/>
                      </a:cubicBezTo>
                      <a:cubicBezTo>
                        <a:pt x="2634" y="2964"/>
                        <a:pt x="2606" y="2969"/>
                        <a:pt x="2583" y="2979"/>
                      </a:cubicBezTo>
                      <a:cubicBezTo>
                        <a:pt x="2380" y="3096"/>
                        <a:pt x="2149" y="3185"/>
                        <a:pt x="1897" y="3185"/>
                      </a:cubicBezTo>
                      <a:cubicBezTo>
                        <a:pt x="1868" y="3185"/>
                        <a:pt x="1839" y="3183"/>
                        <a:pt x="1809" y="3181"/>
                      </a:cubicBezTo>
                      <a:cubicBezTo>
                        <a:pt x="1023" y="3169"/>
                        <a:pt x="380" y="2514"/>
                        <a:pt x="392" y="1716"/>
                      </a:cubicBezTo>
                      <a:cubicBezTo>
                        <a:pt x="426" y="948"/>
                        <a:pt x="1028" y="330"/>
                        <a:pt x="1792" y="330"/>
                      </a:cubicBezTo>
                      <a:cubicBezTo>
                        <a:pt x="1833" y="330"/>
                        <a:pt x="1874" y="332"/>
                        <a:pt x="1916" y="335"/>
                      </a:cubicBezTo>
                      <a:cubicBezTo>
                        <a:pt x="2619" y="371"/>
                        <a:pt x="3190" y="943"/>
                        <a:pt x="3250" y="1633"/>
                      </a:cubicBezTo>
                      <a:cubicBezTo>
                        <a:pt x="3285" y="1919"/>
                        <a:pt x="3214" y="2193"/>
                        <a:pt x="3095" y="2431"/>
                      </a:cubicBezTo>
                      <a:cubicBezTo>
                        <a:pt x="3059" y="2490"/>
                        <a:pt x="3059" y="2574"/>
                        <a:pt x="3119" y="2633"/>
                      </a:cubicBezTo>
                      <a:cubicBezTo>
                        <a:pt x="3149" y="2663"/>
                        <a:pt x="3191" y="2678"/>
                        <a:pt x="3234" y="2678"/>
                      </a:cubicBezTo>
                      <a:cubicBezTo>
                        <a:pt x="3295" y="2678"/>
                        <a:pt x="3358" y="2648"/>
                        <a:pt x="3393" y="2586"/>
                      </a:cubicBezTo>
                      <a:cubicBezTo>
                        <a:pt x="3536" y="2324"/>
                        <a:pt x="3607" y="2014"/>
                        <a:pt x="3583" y="1669"/>
                      </a:cubicBezTo>
                      <a:cubicBezTo>
                        <a:pt x="3536" y="764"/>
                        <a:pt x="2797" y="50"/>
                        <a:pt x="1904" y="2"/>
                      </a:cubicBezTo>
                      <a:cubicBezTo>
                        <a:pt x="1877" y="1"/>
                        <a:pt x="1849" y="0"/>
                        <a:pt x="182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" name="Google Shape;3351;p48">
                  <a:extLst>
                    <a:ext uri="{FF2B5EF4-FFF2-40B4-BE49-F238E27FC236}">
                      <a16:creationId xmlns:a16="http://schemas.microsoft.com/office/drawing/2014/main" id="{89460C27-C40A-4704-B6D3-C7E6AE99A0FE}"/>
                    </a:ext>
                  </a:extLst>
                </p:cNvPr>
                <p:cNvSpPr/>
                <p:nvPr/>
              </p:nvSpPr>
              <p:spPr>
                <a:xfrm>
                  <a:off x="3519298" y="3910197"/>
                  <a:ext cx="29570" cy="292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" h="918" extrusionOk="0">
                      <a:moveTo>
                        <a:pt x="465" y="1"/>
                      </a:moveTo>
                      <a:cubicBezTo>
                        <a:pt x="203" y="1"/>
                        <a:pt x="0" y="203"/>
                        <a:pt x="0" y="453"/>
                      </a:cubicBezTo>
                      <a:cubicBezTo>
                        <a:pt x="0" y="715"/>
                        <a:pt x="203" y="918"/>
                        <a:pt x="465" y="918"/>
                      </a:cubicBezTo>
                      <a:cubicBezTo>
                        <a:pt x="715" y="918"/>
                        <a:pt x="929" y="715"/>
                        <a:pt x="929" y="453"/>
                      </a:cubicBezTo>
                      <a:cubicBezTo>
                        <a:pt x="929" y="203"/>
                        <a:pt x="715" y="1"/>
                        <a:pt x="46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7" name="Google Shape;3352;p48">
              <a:extLst>
                <a:ext uri="{FF2B5EF4-FFF2-40B4-BE49-F238E27FC236}">
                  <a16:creationId xmlns:a16="http://schemas.microsoft.com/office/drawing/2014/main" id="{59CC2EB7-F769-4094-A889-1624FCD4DE39}"/>
                </a:ext>
              </a:extLst>
            </p:cNvPr>
            <p:cNvGrpSpPr/>
            <p:nvPr/>
          </p:nvGrpSpPr>
          <p:grpSpPr>
            <a:xfrm>
              <a:off x="6547098" y="2715744"/>
              <a:ext cx="956596" cy="944315"/>
              <a:chOff x="3789173" y="2377690"/>
              <a:chExt cx="1098904" cy="1084796"/>
            </a:xfrm>
          </p:grpSpPr>
          <p:grpSp>
            <p:nvGrpSpPr>
              <p:cNvPr id="25" name="Google Shape;3353;p48">
                <a:extLst>
                  <a:ext uri="{FF2B5EF4-FFF2-40B4-BE49-F238E27FC236}">
                    <a16:creationId xmlns:a16="http://schemas.microsoft.com/office/drawing/2014/main" id="{4ED43CA5-8510-4D59-AC85-58AACD34AB5C}"/>
                  </a:ext>
                </a:extLst>
              </p:cNvPr>
              <p:cNvGrpSpPr/>
              <p:nvPr/>
            </p:nvGrpSpPr>
            <p:grpSpPr>
              <a:xfrm>
                <a:off x="3789173" y="2377690"/>
                <a:ext cx="1098904" cy="1084796"/>
                <a:chOff x="3789173" y="2377690"/>
                <a:chExt cx="1098904" cy="1084796"/>
              </a:xfrm>
            </p:grpSpPr>
            <p:sp>
              <p:nvSpPr>
                <p:cNvPr id="31" name="Google Shape;3354;p48">
                  <a:extLst>
                    <a:ext uri="{FF2B5EF4-FFF2-40B4-BE49-F238E27FC236}">
                      <a16:creationId xmlns:a16="http://schemas.microsoft.com/office/drawing/2014/main" id="{077ADE12-4F60-4E0E-A1EA-E888C72A4C8C}"/>
                    </a:ext>
                  </a:extLst>
                </p:cNvPr>
                <p:cNvSpPr/>
                <p:nvPr/>
              </p:nvSpPr>
              <p:spPr>
                <a:xfrm>
                  <a:off x="3789173" y="2377690"/>
                  <a:ext cx="1098904" cy="1084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4" extrusionOk="0">
                      <a:moveTo>
                        <a:pt x="22861" y="0"/>
                      </a:moveTo>
                      <a:cubicBezTo>
                        <a:pt x="22090" y="0"/>
                        <a:pt x="21319" y="295"/>
                        <a:pt x="20730" y="884"/>
                      </a:cubicBezTo>
                      <a:lnTo>
                        <a:pt x="1180" y="20446"/>
                      </a:lnTo>
                      <a:cubicBezTo>
                        <a:pt x="1" y="21613"/>
                        <a:pt x="1" y="23518"/>
                        <a:pt x="1180" y="24697"/>
                      </a:cubicBezTo>
                      <a:lnTo>
                        <a:pt x="20730" y="44259"/>
                      </a:lnTo>
                      <a:cubicBezTo>
                        <a:pt x="21319" y="44842"/>
                        <a:pt x="22090" y="45134"/>
                        <a:pt x="22861" y="45134"/>
                      </a:cubicBezTo>
                      <a:cubicBezTo>
                        <a:pt x="23632" y="45134"/>
                        <a:pt x="24403" y="44842"/>
                        <a:pt x="24992" y="44259"/>
                      </a:cubicBezTo>
                      <a:lnTo>
                        <a:pt x="44542" y="24697"/>
                      </a:lnTo>
                      <a:cubicBezTo>
                        <a:pt x="45721" y="23518"/>
                        <a:pt x="45721" y="21613"/>
                        <a:pt x="44542" y="20446"/>
                      </a:cubicBezTo>
                      <a:lnTo>
                        <a:pt x="36684" y="12576"/>
                      </a:lnTo>
                      <a:cubicBezTo>
                        <a:pt x="36267" y="12171"/>
                        <a:pt x="36363" y="11481"/>
                        <a:pt x="36851" y="11171"/>
                      </a:cubicBezTo>
                      <a:cubicBezTo>
                        <a:pt x="37565" y="10719"/>
                        <a:pt x="38327" y="10350"/>
                        <a:pt x="39125" y="10052"/>
                      </a:cubicBezTo>
                      <a:cubicBezTo>
                        <a:pt x="39613" y="9874"/>
                        <a:pt x="40054" y="9552"/>
                        <a:pt x="40399" y="9100"/>
                      </a:cubicBezTo>
                      <a:cubicBezTo>
                        <a:pt x="41173" y="8099"/>
                        <a:pt x="41220" y="6778"/>
                        <a:pt x="40518" y="5730"/>
                      </a:cubicBezTo>
                      <a:cubicBezTo>
                        <a:pt x="39932" y="4868"/>
                        <a:pt x="39013" y="4436"/>
                        <a:pt x="38094" y="4436"/>
                      </a:cubicBezTo>
                      <a:cubicBezTo>
                        <a:pt x="37349" y="4436"/>
                        <a:pt x="36606" y="4720"/>
                        <a:pt x="36041" y="5290"/>
                      </a:cubicBezTo>
                      <a:cubicBezTo>
                        <a:pt x="35732" y="5587"/>
                        <a:pt x="35505" y="5956"/>
                        <a:pt x="35362" y="6337"/>
                      </a:cubicBezTo>
                      <a:cubicBezTo>
                        <a:pt x="35077" y="7123"/>
                        <a:pt x="34720" y="7885"/>
                        <a:pt x="34267" y="8588"/>
                      </a:cubicBezTo>
                      <a:cubicBezTo>
                        <a:pt x="34091" y="8872"/>
                        <a:pt x="33797" y="9021"/>
                        <a:pt x="33498" y="9021"/>
                      </a:cubicBezTo>
                      <a:cubicBezTo>
                        <a:pt x="33271" y="9021"/>
                        <a:pt x="33042" y="8934"/>
                        <a:pt x="32862" y="8754"/>
                      </a:cubicBezTo>
                      <a:lnTo>
                        <a:pt x="24992" y="884"/>
                      </a:lnTo>
                      <a:cubicBezTo>
                        <a:pt x="24403" y="295"/>
                        <a:pt x="23632" y="0"/>
                        <a:pt x="22861" y="0"/>
                      </a:cubicBezTo>
                      <a:close/>
                    </a:path>
                  </a:pathLst>
                </a:custGeom>
                <a:solidFill>
                  <a:srgbClr val="4949E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" name="Google Shape;3355;p48">
                  <a:extLst>
                    <a:ext uri="{FF2B5EF4-FFF2-40B4-BE49-F238E27FC236}">
                      <a16:creationId xmlns:a16="http://schemas.microsoft.com/office/drawing/2014/main" id="{B5DFE8C7-4D4B-4C24-809D-A63E05786692}"/>
                    </a:ext>
                  </a:extLst>
                </p:cNvPr>
                <p:cNvSpPr/>
                <p:nvPr/>
              </p:nvSpPr>
              <p:spPr>
                <a:xfrm>
                  <a:off x="3885623" y="2465897"/>
                  <a:ext cx="287050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43" h="11955" extrusionOk="0">
                      <a:moveTo>
                        <a:pt x="5977" y="0"/>
                      </a:moveTo>
                      <a:cubicBezTo>
                        <a:pt x="2679" y="0"/>
                        <a:pt x="0" y="2679"/>
                        <a:pt x="0" y="5977"/>
                      </a:cubicBezTo>
                      <a:cubicBezTo>
                        <a:pt x="0" y="9275"/>
                        <a:pt x="2679" y="11954"/>
                        <a:pt x="5977" y="11954"/>
                      </a:cubicBezTo>
                      <a:cubicBezTo>
                        <a:pt x="9275" y="11954"/>
                        <a:pt x="11942" y="9275"/>
                        <a:pt x="11942" y="5977"/>
                      </a:cubicBezTo>
                      <a:cubicBezTo>
                        <a:pt x="11942" y="2679"/>
                        <a:pt x="9275" y="0"/>
                        <a:pt x="5977" y="0"/>
                      </a:cubicBezTo>
                      <a:close/>
                    </a:path>
                  </a:pathLst>
                </a:custGeom>
                <a:solidFill>
                  <a:srgbClr val="4949E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6" name="Google Shape;3356;p48">
                <a:extLst>
                  <a:ext uri="{FF2B5EF4-FFF2-40B4-BE49-F238E27FC236}">
                    <a16:creationId xmlns:a16="http://schemas.microsoft.com/office/drawing/2014/main" id="{9329C94A-CCFB-4011-AC41-2107E8E665B2}"/>
                  </a:ext>
                </a:extLst>
              </p:cNvPr>
              <p:cNvGrpSpPr/>
              <p:nvPr/>
            </p:nvGrpSpPr>
            <p:grpSpPr>
              <a:xfrm>
                <a:off x="4151137" y="2732796"/>
                <a:ext cx="374986" cy="374572"/>
                <a:chOff x="3752358" y="3817349"/>
                <a:chExt cx="346056" cy="345674"/>
              </a:xfrm>
            </p:grpSpPr>
            <p:sp>
              <p:nvSpPr>
                <p:cNvPr id="27" name="Google Shape;3357;p48">
                  <a:extLst>
                    <a:ext uri="{FF2B5EF4-FFF2-40B4-BE49-F238E27FC236}">
                      <a16:creationId xmlns:a16="http://schemas.microsoft.com/office/drawing/2014/main" id="{BD9072D5-FC89-4DFC-ACCD-6C5460950A30}"/>
                    </a:ext>
                  </a:extLst>
                </p:cNvPr>
                <p:cNvSpPr/>
                <p:nvPr/>
              </p:nvSpPr>
              <p:spPr>
                <a:xfrm>
                  <a:off x="3752358" y="3817349"/>
                  <a:ext cx="346056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2" h="10860" extrusionOk="0">
                      <a:moveTo>
                        <a:pt x="5430" y="334"/>
                      </a:moveTo>
                      <a:cubicBezTo>
                        <a:pt x="8252" y="334"/>
                        <a:pt x="10526" y="2608"/>
                        <a:pt x="10526" y="5430"/>
                      </a:cubicBezTo>
                      <a:cubicBezTo>
                        <a:pt x="10526" y="8240"/>
                        <a:pt x="8228" y="10514"/>
                        <a:pt x="5430" y="10514"/>
                      </a:cubicBezTo>
                      <a:cubicBezTo>
                        <a:pt x="2620" y="10514"/>
                        <a:pt x="346" y="8240"/>
                        <a:pt x="346" y="5430"/>
                      </a:cubicBezTo>
                      <a:cubicBezTo>
                        <a:pt x="346" y="2608"/>
                        <a:pt x="2620" y="334"/>
                        <a:pt x="5430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2" y="10859"/>
                        <a:pt x="8252" y="10300"/>
                        <a:pt x="9276" y="9264"/>
                      </a:cubicBezTo>
                      <a:cubicBezTo>
                        <a:pt x="10300" y="8240"/>
                        <a:pt x="10871" y="6871"/>
                        <a:pt x="10871" y="5430"/>
                      </a:cubicBezTo>
                      <a:cubicBezTo>
                        <a:pt x="10871" y="3989"/>
                        <a:pt x="10300" y="2620"/>
                        <a:pt x="9276" y="1584"/>
                      </a:cubicBezTo>
                      <a:cubicBezTo>
                        <a:pt x="8252" y="560"/>
                        <a:pt x="6882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" name="Google Shape;3358;p48">
                  <a:extLst>
                    <a:ext uri="{FF2B5EF4-FFF2-40B4-BE49-F238E27FC236}">
                      <a16:creationId xmlns:a16="http://schemas.microsoft.com/office/drawing/2014/main" id="{17EB0B32-13D2-4E51-9C1D-9AE020FBD477}"/>
                    </a:ext>
                  </a:extLst>
                </p:cNvPr>
                <p:cNvSpPr/>
                <p:nvPr/>
              </p:nvSpPr>
              <p:spPr>
                <a:xfrm>
                  <a:off x="3831933" y="3955682"/>
                  <a:ext cx="47809" cy="120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2" h="3787" extrusionOk="0">
                      <a:moveTo>
                        <a:pt x="1168" y="346"/>
                      </a:moveTo>
                      <a:lnTo>
                        <a:pt x="1168" y="3430"/>
                      </a:lnTo>
                      <a:lnTo>
                        <a:pt x="358" y="3430"/>
                      </a:lnTo>
                      <a:lnTo>
                        <a:pt x="358" y="346"/>
                      </a:lnTo>
                      <a:close/>
                      <a:moveTo>
                        <a:pt x="180" y="1"/>
                      </a:moveTo>
                      <a:cubicBezTo>
                        <a:pt x="96" y="1"/>
                        <a:pt x="1" y="72"/>
                        <a:pt x="1" y="179"/>
                      </a:cubicBezTo>
                      <a:lnTo>
                        <a:pt x="1" y="3608"/>
                      </a:lnTo>
                      <a:cubicBezTo>
                        <a:pt x="1" y="3703"/>
                        <a:pt x="72" y="3787"/>
                        <a:pt x="180" y="3787"/>
                      </a:cubicBezTo>
                      <a:lnTo>
                        <a:pt x="1323" y="3787"/>
                      </a:lnTo>
                      <a:cubicBezTo>
                        <a:pt x="1418" y="3787"/>
                        <a:pt x="1501" y="3715"/>
                        <a:pt x="1501" y="3608"/>
                      </a:cubicBezTo>
                      <a:lnTo>
                        <a:pt x="1501" y="179"/>
                      </a:lnTo>
                      <a:cubicBezTo>
                        <a:pt x="1501" y="72"/>
                        <a:pt x="1430" y="1"/>
                        <a:pt x="1323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" name="Google Shape;3359;p48">
                  <a:extLst>
                    <a:ext uri="{FF2B5EF4-FFF2-40B4-BE49-F238E27FC236}">
                      <a16:creationId xmlns:a16="http://schemas.microsoft.com/office/drawing/2014/main" id="{068AB4AF-F1E5-4E5E-A952-B915EB133CBA}"/>
                    </a:ext>
                  </a:extLst>
                </p:cNvPr>
                <p:cNvSpPr/>
                <p:nvPr/>
              </p:nvSpPr>
              <p:spPr>
                <a:xfrm>
                  <a:off x="3824739" y="3890112"/>
                  <a:ext cx="55002" cy="550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8" h="1728" extrusionOk="0">
                      <a:moveTo>
                        <a:pt x="870" y="334"/>
                      </a:moveTo>
                      <a:cubicBezTo>
                        <a:pt x="1156" y="334"/>
                        <a:pt x="1394" y="572"/>
                        <a:pt x="1394" y="846"/>
                      </a:cubicBezTo>
                      <a:cubicBezTo>
                        <a:pt x="1394" y="1132"/>
                        <a:pt x="1156" y="1370"/>
                        <a:pt x="870" y="1370"/>
                      </a:cubicBezTo>
                      <a:cubicBezTo>
                        <a:pt x="584" y="1370"/>
                        <a:pt x="346" y="1132"/>
                        <a:pt x="346" y="846"/>
                      </a:cubicBezTo>
                      <a:cubicBezTo>
                        <a:pt x="346" y="572"/>
                        <a:pt x="584" y="334"/>
                        <a:pt x="870" y="334"/>
                      </a:cubicBezTo>
                      <a:close/>
                      <a:moveTo>
                        <a:pt x="870" y="1"/>
                      </a:moveTo>
                      <a:cubicBezTo>
                        <a:pt x="394" y="1"/>
                        <a:pt x="1" y="394"/>
                        <a:pt x="1" y="870"/>
                      </a:cubicBezTo>
                      <a:cubicBezTo>
                        <a:pt x="1" y="1346"/>
                        <a:pt x="394" y="1727"/>
                        <a:pt x="870" y="1727"/>
                      </a:cubicBezTo>
                      <a:cubicBezTo>
                        <a:pt x="1346" y="1727"/>
                        <a:pt x="1727" y="1334"/>
                        <a:pt x="1727" y="870"/>
                      </a:cubicBezTo>
                      <a:cubicBezTo>
                        <a:pt x="1727" y="394"/>
                        <a:pt x="1346" y="1"/>
                        <a:pt x="87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" name="Google Shape;3360;p48">
                  <a:extLst>
                    <a:ext uri="{FF2B5EF4-FFF2-40B4-BE49-F238E27FC236}">
                      <a16:creationId xmlns:a16="http://schemas.microsoft.com/office/drawing/2014/main" id="{8B376DB4-E957-4EF0-9601-10BFAA8F324B}"/>
                    </a:ext>
                  </a:extLst>
                </p:cNvPr>
                <p:cNvSpPr/>
                <p:nvPr/>
              </p:nvSpPr>
              <p:spPr>
                <a:xfrm>
                  <a:off x="3904696" y="3955682"/>
                  <a:ext cx="128148" cy="120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6" h="3787" extrusionOk="0">
                      <a:moveTo>
                        <a:pt x="191" y="1"/>
                      </a:moveTo>
                      <a:cubicBezTo>
                        <a:pt x="96" y="1"/>
                        <a:pt x="1" y="72"/>
                        <a:pt x="1" y="179"/>
                      </a:cubicBezTo>
                      <a:lnTo>
                        <a:pt x="1" y="3608"/>
                      </a:lnTo>
                      <a:cubicBezTo>
                        <a:pt x="1" y="3703"/>
                        <a:pt x="84" y="3787"/>
                        <a:pt x="191" y="3787"/>
                      </a:cubicBezTo>
                      <a:lnTo>
                        <a:pt x="1334" y="3787"/>
                      </a:lnTo>
                      <a:cubicBezTo>
                        <a:pt x="1418" y="3787"/>
                        <a:pt x="1513" y="3715"/>
                        <a:pt x="1513" y="3608"/>
                      </a:cubicBezTo>
                      <a:lnTo>
                        <a:pt x="1513" y="2382"/>
                      </a:lnTo>
                      <a:cubicBezTo>
                        <a:pt x="1513" y="1977"/>
                        <a:pt x="1596" y="1501"/>
                        <a:pt x="2037" y="1501"/>
                      </a:cubicBezTo>
                      <a:cubicBezTo>
                        <a:pt x="2347" y="1501"/>
                        <a:pt x="2477" y="1763"/>
                        <a:pt x="2525" y="2060"/>
                      </a:cubicBezTo>
                      <a:cubicBezTo>
                        <a:pt x="2537" y="2156"/>
                        <a:pt x="2608" y="2215"/>
                        <a:pt x="2692" y="2215"/>
                      </a:cubicBezTo>
                      <a:cubicBezTo>
                        <a:pt x="2787" y="2215"/>
                        <a:pt x="2870" y="2120"/>
                        <a:pt x="2847" y="2025"/>
                      </a:cubicBezTo>
                      <a:cubicBezTo>
                        <a:pt x="2763" y="1465"/>
                        <a:pt x="2477" y="1155"/>
                        <a:pt x="2013" y="1155"/>
                      </a:cubicBezTo>
                      <a:cubicBezTo>
                        <a:pt x="1465" y="1155"/>
                        <a:pt x="1156" y="1608"/>
                        <a:pt x="1156" y="2382"/>
                      </a:cubicBezTo>
                      <a:lnTo>
                        <a:pt x="1156" y="3430"/>
                      </a:lnTo>
                      <a:lnTo>
                        <a:pt x="346" y="3430"/>
                      </a:lnTo>
                      <a:lnTo>
                        <a:pt x="346" y="358"/>
                      </a:lnTo>
                      <a:lnTo>
                        <a:pt x="918" y="358"/>
                      </a:lnTo>
                      <a:lnTo>
                        <a:pt x="918" y="572"/>
                      </a:lnTo>
                      <a:cubicBezTo>
                        <a:pt x="918" y="632"/>
                        <a:pt x="930" y="679"/>
                        <a:pt x="977" y="715"/>
                      </a:cubicBezTo>
                      <a:cubicBezTo>
                        <a:pt x="1007" y="733"/>
                        <a:pt x="1043" y="742"/>
                        <a:pt x="1078" y="742"/>
                      </a:cubicBezTo>
                      <a:cubicBezTo>
                        <a:pt x="1114" y="742"/>
                        <a:pt x="1150" y="733"/>
                        <a:pt x="1180" y="715"/>
                      </a:cubicBezTo>
                      <a:cubicBezTo>
                        <a:pt x="1477" y="477"/>
                        <a:pt x="1835" y="358"/>
                        <a:pt x="2227" y="358"/>
                      </a:cubicBezTo>
                      <a:cubicBezTo>
                        <a:pt x="3204" y="358"/>
                        <a:pt x="3656" y="1191"/>
                        <a:pt x="3656" y="2001"/>
                      </a:cubicBezTo>
                      <a:lnTo>
                        <a:pt x="3656" y="3430"/>
                      </a:lnTo>
                      <a:lnTo>
                        <a:pt x="2847" y="3430"/>
                      </a:lnTo>
                      <a:lnTo>
                        <a:pt x="2847" y="2870"/>
                      </a:lnTo>
                      <a:cubicBezTo>
                        <a:pt x="2847" y="2775"/>
                        <a:pt x="2775" y="2703"/>
                        <a:pt x="2692" y="2703"/>
                      </a:cubicBezTo>
                      <a:cubicBezTo>
                        <a:pt x="2597" y="2703"/>
                        <a:pt x="2525" y="2775"/>
                        <a:pt x="2525" y="2870"/>
                      </a:cubicBezTo>
                      <a:lnTo>
                        <a:pt x="2525" y="3596"/>
                      </a:lnTo>
                      <a:cubicBezTo>
                        <a:pt x="2525" y="3691"/>
                        <a:pt x="2597" y="3775"/>
                        <a:pt x="2704" y="3775"/>
                      </a:cubicBezTo>
                      <a:lnTo>
                        <a:pt x="3847" y="3775"/>
                      </a:lnTo>
                      <a:cubicBezTo>
                        <a:pt x="3942" y="3775"/>
                        <a:pt x="4025" y="3703"/>
                        <a:pt x="4025" y="3596"/>
                      </a:cubicBezTo>
                      <a:lnTo>
                        <a:pt x="4025" y="1989"/>
                      </a:lnTo>
                      <a:cubicBezTo>
                        <a:pt x="4025" y="810"/>
                        <a:pt x="3299" y="1"/>
                        <a:pt x="2239" y="1"/>
                      </a:cubicBezTo>
                      <a:cubicBezTo>
                        <a:pt x="1894" y="1"/>
                        <a:pt x="1573" y="84"/>
                        <a:pt x="1275" y="251"/>
                      </a:cubicBezTo>
                      <a:lnTo>
                        <a:pt x="1275" y="179"/>
                      </a:lnTo>
                      <a:cubicBezTo>
                        <a:pt x="1275" y="84"/>
                        <a:pt x="1204" y="1"/>
                        <a:pt x="1096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8" name="Google Shape;3361;p48">
              <a:extLst>
                <a:ext uri="{FF2B5EF4-FFF2-40B4-BE49-F238E27FC236}">
                  <a16:creationId xmlns:a16="http://schemas.microsoft.com/office/drawing/2014/main" id="{D88A4139-0673-49B2-93C1-72187D3F75D3}"/>
                </a:ext>
              </a:extLst>
            </p:cNvPr>
            <p:cNvGrpSpPr/>
            <p:nvPr/>
          </p:nvGrpSpPr>
          <p:grpSpPr>
            <a:xfrm>
              <a:off x="7034853" y="3222917"/>
              <a:ext cx="956596" cy="944252"/>
              <a:chOff x="4349489" y="2960313"/>
              <a:chExt cx="1098904" cy="1084724"/>
            </a:xfrm>
          </p:grpSpPr>
          <p:grpSp>
            <p:nvGrpSpPr>
              <p:cNvPr id="19" name="Google Shape;3362;p48">
                <a:extLst>
                  <a:ext uri="{FF2B5EF4-FFF2-40B4-BE49-F238E27FC236}">
                    <a16:creationId xmlns:a16="http://schemas.microsoft.com/office/drawing/2014/main" id="{6DA9A673-697D-44B2-85B8-82908366C35D}"/>
                  </a:ext>
                </a:extLst>
              </p:cNvPr>
              <p:cNvGrpSpPr/>
              <p:nvPr/>
            </p:nvGrpSpPr>
            <p:grpSpPr>
              <a:xfrm>
                <a:off x="4349489" y="2960313"/>
                <a:ext cx="1098904" cy="1084724"/>
                <a:chOff x="4349489" y="2960313"/>
                <a:chExt cx="1098904" cy="1084724"/>
              </a:xfrm>
            </p:grpSpPr>
            <p:sp>
              <p:nvSpPr>
                <p:cNvPr id="23" name="Google Shape;3363;p48">
                  <a:extLst>
                    <a:ext uri="{FF2B5EF4-FFF2-40B4-BE49-F238E27FC236}">
                      <a16:creationId xmlns:a16="http://schemas.microsoft.com/office/drawing/2014/main" id="{70E1049E-5D43-4C86-B5B6-4A51FEBFA6BB}"/>
                    </a:ext>
                  </a:extLst>
                </p:cNvPr>
                <p:cNvSpPr/>
                <p:nvPr/>
              </p:nvSpPr>
              <p:spPr>
                <a:xfrm>
                  <a:off x="4349489" y="2960313"/>
                  <a:ext cx="1098904" cy="10847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1" extrusionOk="0">
                      <a:moveTo>
                        <a:pt x="22862" y="0"/>
                      </a:moveTo>
                      <a:cubicBezTo>
                        <a:pt x="22092" y="0"/>
                        <a:pt x="21324" y="295"/>
                        <a:pt x="20741" y="884"/>
                      </a:cubicBezTo>
                      <a:lnTo>
                        <a:pt x="12871" y="8743"/>
                      </a:lnTo>
                      <a:cubicBezTo>
                        <a:pt x="12697" y="8917"/>
                        <a:pt x="12470" y="9001"/>
                        <a:pt x="12243" y="9001"/>
                      </a:cubicBezTo>
                      <a:cubicBezTo>
                        <a:pt x="11942" y="9001"/>
                        <a:pt x="11642" y="8854"/>
                        <a:pt x="11466" y="8576"/>
                      </a:cubicBezTo>
                      <a:cubicBezTo>
                        <a:pt x="11014" y="7861"/>
                        <a:pt x="10645" y="7099"/>
                        <a:pt x="10347" y="6302"/>
                      </a:cubicBezTo>
                      <a:cubicBezTo>
                        <a:pt x="10168" y="5814"/>
                        <a:pt x="9847" y="5373"/>
                        <a:pt x="9394" y="5028"/>
                      </a:cubicBezTo>
                      <a:cubicBezTo>
                        <a:pt x="8866" y="4619"/>
                        <a:pt x="8248" y="4413"/>
                        <a:pt x="7630" y="4413"/>
                      </a:cubicBezTo>
                      <a:cubicBezTo>
                        <a:pt x="7078" y="4413"/>
                        <a:pt x="6525" y="4577"/>
                        <a:pt x="6037" y="4909"/>
                      </a:cubicBezTo>
                      <a:cubicBezTo>
                        <a:pt x="4465" y="5968"/>
                        <a:pt x="4310" y="8123"/>
                        <a:pt x="5584" y="9385"/>
                      </a:cubicBezTo>
                      <a:cubicBezTo>
                        <a:pt x="5894" y="9695"/>
                        <a:pt x="6251" y="9921"/>
                        <a:pt x="6632" y="10064"/>
                      </a:cubicBezTo>
                      <a:cubicBezTo>
                        <a:pt x="7418" y="10350"/>
                        <a:pt x="8180" y="10707"/>
                        <a:pt x="8882" y="11159"/>
                      </a:cubicBezTo>
                      <a:cubicBezTo>
                        <a:pt x="9382" y="11469"/>
                        <a:pt x="9466" y="12148"/>
                        <a:pt x="9049" y="12564"/>
                      </a:cubicBezTo>
                      <a:lnTo>
                        <a:pt x="1179" y="20434"/>
                      </a:lnTo>
                      <a:cubicBezTo>
                        <a:pt x="0" y="21613"/>
                        <a:pt x="0" y="23518"/>
                        <a:pt x="1179" y="24697"/>
                      </a:cubicBezTo>
                      <a:lnTo>
                        <a:pt x="20741" y="44247"/>
                      </a:lnTo>
                      <a:cubicBezTo>
                        <a:pt x="21324" y="44836"/>
                        <a:pt x="22092" y="45131"/>
                        <a:pt x="22862" y="45131"/>
                      </a:cubicBezTo>
                      <a:cubicBezTo>
                        <a:pt x="23631" y="45131"/>
                        <a:pt x="24402" y="44836"/>
                        <a:pt x="24992" y="44247"/>
                      </a:cubicBezTo>
                      <a:lnTo>
                        <a:pt x="44554" y="24697"/>
                      </a:lnTo>
                      <a:cubicBezTo>
                        <a:pt x="45720" y="23518"/>
                        <a:pt x="45720" y="21613"/>
                        <a:pt x="44554" y="2043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FCBD2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" name="Google Shape;3364;p48">
                  <a:extLst>
                    <a:ext uri="{FF2B5EF4-FFF2-40B4-BE49-F238E27FC236}">
                      <a16:creationId xmlns:a16="http://schemas.microsoft.com/office/drawing/2014/main" id="{A924EAAF-1B38-41FA-97C4-0A9607F20544}"/>
                    </a:ext>
                  </a:extLst>
                </p:cNvPr>
                <p:cNvSpPr/>
                <p:nvPr/>
              </p:nvSpPr>
              <p:spPr>
                <a:xfrm>
                  <a:off x="5065741" y="3026769"/>
                  <a:ext cx="287338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55" extrusionOk="0">
                      <a:moveTo>
                        <a:pt x="5978" y="1"/>
                      </a:moveTo>
                      <a:cubicBezTo>
                        <a:pt x="2680" y="1"/>
                        <a:pt x="1" y="2679"/>
                        <a:pt x="1" y="5978"/>
                      </a:cubicBezTo>
                      <a:cubicBezTo>
                        <a:pt x="1" y="9276"/>
                        <a:pt x="2680" y="11954"/>
                        <a:pt x="5978" y="11954"/>
                      </a:cubicBezTo>
                      <a:cubicBezTo>
                        <a:pt x="9276" y="11954"/>
                        <a:pt x="11955" y="9276"/>
                        <a:pt x="11955" y="5978"/>
                      </a:cubicBezTo>
                      <a:cubicBezTo>
                        <a:pt x="11955" y="2679"/>
                        <a:pt x="9276" y="1"/>
                        <a:pt x="5978" y="1"/>
                      </a:cubicBezTo>
                      <a:close/>
                    </a:path>
                  </a:pathLst>
                </a:custGeom>
                <a:solidFill>
                  <a:srgbClr val="FCBD2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0" name="Google Shape;3365;p48">
                <a:extLst>
                  <a:ext uri="{FF2B5EF4-FFF2-40B4-BE49-F238E27FC236}">
                    <a16:creationId xmlns:a16="http://schemas.microsoft.com/office/drawing/2014/main" id="{7F4DD2DB-B78A-4EBD-AEBD-B19D14C71C8A}"/>
                  </a:ext>
                </a:extLst>
              </p:cNvPr>
              <p:cNvGrpSpPr/>
              <p:nvPr/>
            </p:nvGrpSpPr>
            <p:grpSpPr>
              <a:xfrm>
                <a:off x="4732657" y="3315384"/>
                <a:ext cx="374952" cy="374572"/>
                <a:chOff x="4201447" y="3817349"/>
                <a:chExt cx="346024" cy="345674"/>
              </a:xfrm>
            </p:grpSpPr>
            <p:sp>
              <p:nvSpPr>
                <p:cNvPr id="21" name="Google Shape;3366;p48">
                  <a:extLst>
                    <a:ext uri="{FF2B5EF4-FFF2-40B4-BE49-F238E27FC236}">
                      <a16:creationId xmlns:a16="http://schemas.microsoft.com/office/drawing/2014/main" id="{8CF33456-055E-4AB1-A0CA-FE500B388AF3}"/>
                    </a:ext>
                  </a:extLst>
                </p:cNvPr>
                <p:cNvSpPr/>
                <p:nvPr/>
              </p:nvSpPr>
              <p:spPr>
                <a:xfrm>
                  <a:off x="4201447" y="3817349"/>
                  <a:ext cx="346024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1" h="10860" extrusionOk="0">
                      <a:moveTo>
                        <a:pt x="5430" y="334"/>
                      </a:moveTo>
                      <a:cubicBezTo>
                        <a:pt x="8252" y="334"/>
                        <a:pt x="10526" y="2608"/>
                        <a:pt x="10526" y="5430"/>
                      </a:cubicBezTo>
                      <a:cubicBezTo>
                        <a:pt x="10526" y="8240"/>
                        <a:pt x="8252" y="10514"/>
                        <a:pt x="5430" y="10514"/>
                      </a:cubicBezTo>
                      <a:cubicBezTo>
                        <a:pt x="2620" y="10514"/>
                        <a:pt x="346" y="8240"/>
                        <a:pt x="346" y="5430"/>
                      </a:cubicBezTo>
                      <a:cubicBezTo>
                        <a:pt x="346" y="2608"/>
                        <a:pt x="2620" y="334"/>
                        <a:pt x="5430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2" y="10859"/>
                        <a:pt x="8252" y="10300"/>
                        <a:pt x="9276" y="9264"/>
                      </a:cubicBezTo>
                      <a:cubicBezTo>
                        <a:pt x="10299" y="8240"/>
                        <a:pt x="10871" y="6871"/>
                        <a:pt x="10871" y="5430"/>
                      </a:cubicBezTo>
                      <a:cubicBezTo>
                        <a:pt x="10871" y="3989"/>
                        <a:pt x="10299" y="2620"/>
                        <a:pt x="9276" y="1584"/>
                      </a:cubicBezTo>
                      <a:cubicBezTo>
                        <a:pt x="8252" y="560"/>
                        <a:pt x="6882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" name="Google Shape;3367;p48">
                  <a:extLst>
                    <a:ext uri="{FF2B5EF4-FFF2-40B4-BE49-F238E27FC236}">
                      <a16:creationId xmlns:a16="http://schemas.microsoft.com/office/drawing/2014/main" id="{BC026179-D554-4593-9B02-591208965BB7}"/>
                    </a:ext>
                  </a:extLst>
                </p:cNvPr>
                <p:cNvSpPr/>
                <p:nvPr/>
              </p:nvSpPr>
              <p:spPr>
                <a:xfrm>
                  <a:off x="4271569" y="3904531"/>
                  <a:ext cx="227394" cy="185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44" h="5835" extrusionOk="0">
                      <a:moveTo>
                        <a:pt x="4620" y="0"/>
                      </a:moveTo>
                      <a:cubicBezTo>
                        <a:pt x="3727" y="0"/>
                        <a:pt x="2977" y="691"/>
                        <a:pt x="2905" y="1572"/>
                      </a:cubicBezTo>
                      <a:cubicBezTo>
                        <a:pt x="2727" y="1548"/>
                        <a:pt x="2358" y="1441"/>
                        <a:pt x="2262" y="1405"/>
                      </a:cubicBezTo>
                      <a:cubicBezTo>
                        <a:pt x="1643" y="1203"/>
                        <a:pt x="1072" y="810"/>
                        <a:pt x="631" y="322"/>
                      </a:cubicBezTo>
                      <a:cubicBezTo>
                        <a:pt x="596" y="298"/>
                        <a:pt x="572" y="274"/>
                        <a:pt x="524" y="262"/>
                      </a:cubicBezTo>
                      <a:cubicBezTo>
                        <a:pt x="517" y="261"/>
                        <a:pt x="509" y="260"/>
                        <a:pt x="501" y="260"/>
                      </a:cubicBezTo>
                      <a:cubicBezTo>
                        <a:pt x="436" y="260"/>
                        <a:pt x="367" y="304"/>
                        <a:pt x="346" y="357"/>
                      </a:cubicBezTo>
                      <a:cubicBezTo>
                        <a:pt x="238" y="572"/>
                        <a:pt x="179" y="810"/>
                        <a:pt x="179" y="1048"/>
                      </a:cubicBezTo>
                      <a:cubicBezTo>
                        <a:pt x="179" y="1393"/>
                        <a:pt x="286" y="1727"/>
                        <a:pt x="476" y="1977"/>
                      </a:cubicBezTo>
                      <a:cubicBezTo>
                        <a:pt x="466" y="1975"/>
                        <a:pt x="456" y="1974"/>
                        <a:pt x="446" y="1974"/>
                      </a:cubicBezTo>
                      <a:cubicBezTo>
                        <a:pt x="397" y="1974"/>
                        <a:pt x="349" y="1997"/>
                        <a:pt x="310" y="2036"/>
                      </a:cubicBezTo>
                      <a:cubicBezTo>
                        <a:pt x="286" y="2060"/>
                        <a:pt x="286" y="2108"/>
                        <a:pt x="274" y="2143"/>
                      </a:cubicBezTo>
                      <a:lnTo>
                        <a:pt x="274" y="2203"/>
                      </a:lnTo>
                      <a:cubicBezTo>
                        <a:pt x="274" y="2655"/>
                        <a:pt x="476" y="3072"/>
                        <a:pt x="822" y="3358"/>
                      </a:cubicBezTo>
                      <a:cubicBezTo>
                        <a:pt x="786" y="3370"/>
                        <a:pt x="774" y="3405"/>
                        <a:pt x="762" y="3417"/>
                      </a:cubicBezTo>
                      <a:cubicBezTo>
                        <a:pt x="750" y="3465"/>
                        <a:pt x="727" y="3513"/>
                        <a:pt x="750" y="3548"/>
                      </a:cubicBezTo>
                      <a:cubicBezTo>
                        <a:pt x="893" y="4024"/>
                        <a:pt x="1262" y="4405"/>
                        <a:pt x="1727" y="4548"/>
                      </a:cubicBezTo>
                      <a:cubicBezTo>
                        <a:pt x="1310" y="4798"/>
                        <a:pt x="834" y="4941"/>
                        <a:pt x="334" y="4941"/>
                      </a:cubicBezTo>
                      <a:lnTo>
                        <a:pt x="191" y="4941"/>
                      </a:lnTo>
                      <a:cubicBezTo>
                        <a:pt x="107" y="4941"/>
                        <a:pt x="36" y="5001"/>
                        <a:pt x="12" y="5084"/>
                      </a:cubicBezTo>
                      <a:cubicBezTo>
                        <a:pt x="0" y="5156"/>
                        <a:pt x="48" y="5239"/>
                        <a:pt x="107" y="5263"/>
                      </a:cubicBezTo>
                      <a:cubicBezTo>
                        <a:pt x="727" y="5632"/>
                        <a:pt x="1465" y="5834"/>
                        <a:pt x="2191" y="5834"/>
                      </a:cubicBezTo>
                      <a:cubicBezTo>
                        <a:pt x="3072" y="5834"/>
                        <a:pt x="3905" y="5560"/>
                        <a:pt x="4596" y="5060"/>
                      </a:cubicBezTo>
                      <a:cubicBezTo>
                        <a:pt x="4691" y="5001"/>
                        <a:pt x="4691" y="4858"/>
                        <a:pt x="4620" y="4786"/>
                      </a:cubicBezTo>
                      <a:cubicBezTo>
                        <a:pt x="4587" y="4754"/>
                        <a:pt x="4544" y="4735"/>
                        <a:pt x="4499" y="4735"/>
                      </a:cubicBezTo>
                      <a:cubicBezTo>
                        <a:pt x="4463" y="4735"/>
                        <a:pt x="4426" y="4748"/>
                        <a:pt x="4394" y="4775"/>
                      </a:cubicBezTo>
                      <a:cubicBezTo>
                        <a:pt x="3763" y="5215"/>
                        <a:pt x="3013" y="5489"/>
                        <a:pt x="2191" y="5489"/>
                      </a:cubicBezTo>
                      <a:cubicBezTo>
                        <a:pt x="1727" y="5489"/>
                        <a:pt x="1262" y="5394"/>
                        <a:pt x="846" y="5239"/>
                      </a:cubicBezTo>
                      <a:cubicBezTo>
                        <a:pt x="1369" y="5144"/>
                        <a:pt x="1846" y="4917"/>
                        <a:pt x="2262" y="4584"/>
                      </a:cubicBezTo>
                      <a:cubicBezTo>
                        <a:pt x="2310" y="4536"/>
                        <a:pt x="2334" y="4477"/>
                        <a:pt x="2322" y="4417"/>
                      </a:cubicBezTo>
                      <a:cubicBezTo>
                        <a:pt x="2310" y="4346"/>
                        <a:pt x="2239" y="4286"/>
                        <a:pt x="2155" y="4286"/>
                      </a:cubicBezTo>
                      <a:cubicBezTo>
                        <a:pt x="1739" y="4263"/>
                        <a:pt x="1369" y="4048"/>
                        <a:pt x="1167" y="3691"/>
                      </a:cubicBezTo>
                      <a:cubicBezTo>
                        <a:pt x="1250" y="3691"/>
                        <a:pt x="1358" y="3667"/>
                        <a:pt x="1441" y="3643"/>
                      </a:cubicBezTo>
                      <a:cubicBezTo>
                        <a:pt x="1524" y="3632"/>
                        <a:pt x="1584" y="3572"/>
                        <a:pt x="1584" y="3489"/>
                      </a:cubicBezTo>
                      <a:cubicBezTo>
                        <a:pt x="1596" y="3405"/>
                        <a:pt x="1536" y="3334"/>
                        <a:pt x="1441" y="3298"/>
                      </a:cubicBezTo>
                      <a:cubicBezTo>
                        <a:pt x="1000" y="3191"/>
                        <a:pt x="667" y="2822"/>
                        <a:pt x="596" y="2381"/>
                      </a:cubicBezTo>
                      <a:lnTo>
                        <a:pt x="596" y="2381"/>
                      </a:lnTo>
                      <a:cubicBezTo>
                        <a:pt x="727" y="2405"/>
                        <a:pt x="869" y="2417"/>
                        <a:pt x="1000" y="2417"/>
                      </a:cubicBezTo>
                      <a:cubicBezTo>
                        <a:pt x="1084" y="2417"/>
                        <a:pt x="1143" y="2358"/>
                        <a:pt x="1167" y="2274"/>
                      </a:cubicBezTo>
                      <a:cubicBezTo>
                        <a:pt x="1179" y="2203"/>
                        <a:pt x="1131" y="2143"/>
                        <a:pt x="1072" y="2108"/>
                      </a:cubicBezTo>
                      <a:cubicBezTo>
                        <a:pt x="703" y="1881"/>
                        <a:pt x="476" y="1488"/>
                        <a:pt x="476" y="1048"/>
                      </a:cubicBezTo>
                      <a:cubicBezTo>
                        <a:pt x="476" y="953"/>
                        <a:pt x="488" y="846"/>
                        <a:pt x="524" y="738"/>
                      </a:cubicBezTo>
                      <a:cubicBezTo>
                        <a:pt x="965" y="1191"/>
                        <a:pt x="1524" y="1524"/>
                        <a:pt x="2120" y="1727"/>
                      </a:cubicBezTo>
                      <a:cubicBezTo>
                        <a:pt x="2120" y="1727"/>
                        <a:pt x="2715" y="1905"/>
                        <a:pt x="2929" y="1917"/>
                      </a:cubicBezTo>
                      <a:lnTo>
                        <a:pt x="3024" y="1917"/>
                      </a:lnTo>
                      <a:cubicBezTo>
                        <a:pt x="3096" y="1917"/>
                        <a:pt x="3167" y="1869"/>
                        <a:pt x="3191" y="1798"/>
                      </a:cubicBezTo>
                      <a:cubicBezTo>
                        <a:pt x="3203" y="1786"/>
                        <a:pt x="3203" y="1750"/>
                        <a:pt x="3203" y="1738"/>
                      </a:cubicBezTo>
                      <a:lnTo>
                        <a:pt x="3203" y="1703"/>
                      </a:lnTo>
                      <a:cubicBezTo>
                        <a:pt x="3203" y="953"/>
                        <a:pt x="3810" y="334"/>
                        <a:pt x="4572" y="334"/>
                      </a:cubicBezTo>
                      <a:cubicBezTo>
                        <a:pt x="4941" y="334"/>
                        <a:pt x="5287" y="488"/>
                        <a:pt x="5549" y="750"/>
                      </a:cubicBezTo>
                      <a:cubicBezTo>
                        <a:pt x="5585" y="787"/>
                        <a:pt x="5621" y="802"/>
                        <a:pt x="5663" y="802"/>
                      </a:cubicBezTo>
                      <a:cubicBezTo>
                        <a:pt x="5676" y="802"/>
                        <a:pt x="5689" y="801"/>
                        <a:pt x="5703" y="798"/>
                      </a:cubicBezTo>
                      <a:cubicBezTo>
                        <a:pt x="5882" y="762"/>
                        <a:pt x="6049" y="738"/>
                        <a:pt x="6203" y="679"/>
                      </a:cubicBezTo>
                      <a:lnTo>
                        <a:pt x="6203" y="679"/>
                      </a:lnTo>
                      <a:cubicBezTo>
                        <a:pt x="6120" y="762"/>
                        <a:pt x="6013" y="857"/>
                        <a:pt x="5894" y="917"/>
                      </a:cubicBezTo>
                      <a:cubicBezTo>
                        <a:pt x="5822" y="965"/>
                        <a:pt x="5787" y="1048"/>
                        <a:pt x="5822" y="1143"/>
                      </a:cubicBezTo>
                      <a:cubicBezTo>
                        <a:pt x="5846" y="1203"/>
                        <a:pt x="5930" y="1250"/>
                        <a:pt x="6001" y="1250"/>
                      </a:cubicBezTo>
                      <a:cubicBezTo>
                        <a:pt x="6144" y="1227"/>
                        <a:pt x="6287" y="1215"/>
                        <a:pt x="6418" y="1167"/>
                      </a:cubicBezTo>
                      <a:lnTo>
                        <a:pt x="6418" y="1167"/>
                      </a:lnTo>
                      <a:cubicBezTo>
                        <a:pt x="6299" y="1286"/>
                        <a:pt x="6168" y="1405"/>
                        <a:pt x="6013" y="1512"/>
                      </a:cubicBezTo>
                      <a:cubicBezTo>
                        <a:pt x="5965" y="1548"/>
                        <a:pt x="5941" y="1608"/>
                        <a:pt x="5941" y="1655"/>
                      </a:cubicBezTo>
                      <a:lnTo>
                        <a:pt x="5941" y="1679"/>
                      </a:lnTo>
                      <a:lnTo>
                        <a:pt x="5941" y="1703"/>
                      </a:lnTo>
                      <a:lnTo>
                        <a:pt x="5941" y="1727"/>
                      </a:lnTo>
                      <a:cubicBezTo>
                        <a:pt x="5941" y="2691"/>
                        <a:pt x="5572" y="3572"/>
                        <a:pt x="4977" y="4227"/>
                      </a:cubicBezTo>
                      <a:cubicBezTo>
                        <a:pt x="4918" y="4298"/>
                        <a:pt x="4918" y="4405"/>
                        <a:pt x="4977" y="4465"/>
                      </a:cubicBezTo>
                      <a:cubicBezTo>
                        <a:pt x="5011" y="4499"/>
                        <a:pt x="5053" y="4514"/>
                        <a:pt x="5096" y="4514"/>
                      </a:cubicBezTo>
                      <a:cubicBezTo>
                        <a:pt x="5143" y="4514"/>
                        <a:pt x="5190" y="4496"/>
                        <a:pt x="5227" y="4465"/>
                      </a:cubicBezTo>
                      <a:cubicBezTo>
                        <a:pt x="5894" y="3715"/>
                        <a:pt x="6263" y="2762"/>
                        <a:pt x="6287" y="1750"/>
                      </a:cubicBezTo>
                      <a:cubicBezTo>
                        <a:pt x="6596" y="1524"/>
                        <a:pt x="6846" y="1250"/>
                        <a:pt x="7061" y="917"/>
                      </a:cubicBezTo>
                      <a:cubicBezTo>
                        <a:pt x="7144" y="857"/>
                        <a:pt x="7132" y="750"/>
                        <a:pt x="7061" y="715"/>
                      </a:cubicBezTo>
                      <a:cubicBezTo>
                        <a:pt x="7029" y="683"/>
                        <a:pt x="6987" y="667"/>
                        <a:pt x="6937" y="667"/>
                      </a:cubicBezTo>
                      <a:cubicBezTo>
                        <a:pt x="6912" y="667"/>
                        <a:pt x="6886" y="671"/>
                        <a:pt x="6858" y="679"/>
                      </a:cubicBezTo>
                      <a:cubicBezTo>
                        <a:pt x="6775" y="726"/>
                        <a:pt x="6680" y="750"/>
                        <a:pt x="6596" y="786"/>
                      </a:cubicBezTo>
                      <a:cubicBezTo>
                        <a:pt x="6680" y="667"/>
                        <a:pt x="6763" y="512"/>
                        <a:pt x="6823" y="369"/>
                      </a:cubicBezTo>
                      <a:cubicBezTo>
                        <a:pt x="6834" y="310"/>
                        <a:pt x="6834" y="238"/>
                        <a:pt x="6787" y="191"/>
                      </a:cubicBezTo>
                      <a:cubicBezTo>
                        <a:pt x="6750" y="153"/>
                        <a:pt x="6703" y="135"/>
                        <a:pt x="6659" y="135"/>
                      </a:cubicBezTo>
                      <a:cubicBezTo>
                        <a:pt x="6632" y="135"/>
                        <a:pt x="6607" y="142"/>
                        <a:pt x="6584" y="155"/>
                      </a:cubicBezTo>
                      <a:cubicBezTo>
                        <a:pt x="6322" y="310"/>
                        <a:pt x="6061" y="393"/>
                        <a:pt x="5775" y="441"/>
                      </a:cubicBezTo>
                      <a:cubicBezTo>
                        <a:pt x="5465" y="143"/>
                        <a:pt x="5048" y="0"/>
                        <a:pt x="462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9" name="Google Shape;3368;p48">
              <a:extLst>
                <a:ext uri="{FF2B5EF4-FFF2-40B4-BE49-F238E27FC236}">
                  <a16:creationId xmlns:a16="http://schemas.microsoft.com/office/drawing/2014/main" id="{77165D81-031E-46A1-96F5-368AEB26469E}"/>
                </a:ext>
              </a:extLst>
            </p:cNvPr>
            <p:cNvGrpSpPr/>
            <p:nvPr/>
          </p:nvGrpSpPr>
          <p:grpSpPr>
            <a:xfrm>
              <a:off x="6529419" y="3711909"/>
              <a:ext cx="956596" cy="944315"/>
              <a:chOff x="3768864" y="3522050"/>
              <a:chExt cx="1098904" cy="1084796"/>
            </a:xfrm>
          </p:grpSpPr>
          <p:grpSp>
            <p:nvGrpSpPr>
              <p:cNvPr id="10" name="Google Shape;3369;p48">
                <a:extLst>
                  <a:ext uri="{FF2B5EF4-FFF2-40B4-BE49-F238E27FC236}">
                    <a16:creationId xmlns:a16="http://schemas.microsoft.com/office/drawing/2014/main" id="{F0DD0EE7-4E3E-440D-952F-E4FEC9831A5E}"/>
                  </a:ext>
                </a:extLst>
              </p:cNvPr>
              <p:cNvGrpSpPr/>
              <p:nvPr/>
            </p:nvGrpSpPr>
            <p:grpSpPr>
              <a:xfrm>
                <a:off x="3768864" y="3522050"/>
                <a:ext cx="1098904" cy="1084796"/>
                <a:chOff x="3768864" y="3522050"/>
                <a:chExt cx="1098904" cy="1084796"/>
              </a:xfrm>
            </p:grpSpPr>
            <p:sp>
              <p:nvSpPr>
                <p:cNvPr id="17" name="Google Shape;3370;p48">
                  <a:extLst>
                    <a:ext uri="{FF2B5EF4-FFF2-40B4-BE49-F238E27FC236}">
                      <a16:creationId xmlns:a16="http://schemas.microsoft.com/office/drawing/2014/main" id="{95043F88-7048-438E-A74F-6E6C64979C96}"/>
                    </a:ext>
                  </a:extLst>
                </p:cNvPr>
                <p:cNvSpPr/>
                <p:nvPr/>
              </p:nvSpPr>
              <p:spPr>
                <a:xfrm>
                  <a:off x="3768864" y="3522050"/>
                  <a:ext cx="1098904" cy="1084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4" extrusionOk="0">
                      <a:moveTo>
                        <a:pt x="22862" y="0"/>
                      </a:moveTo>
                      <a:cubicBezTo>
                        <a:pt x="22093" y="0"/>
                        <a:pt x="21325" y="295"/>
                        <a:pt x="20741" y="884"/>
                      </a:cubicBezTo>
                      <a:lnTo>
                        <a:pt x="1179" y="20446"/>
                      </a:lnTo>
                      <a:cubicBezTo>
                        <a:pt x="1" y="21613"/>
                        <a:pt x="1" y="23518"/>
                        <a:pt x="1179" y="24697"/>
                      </a:cubicBezTo>
                      <a:lnTo>
                        <a:pt x="20741" y="44259"/>
                      </a:lnTo>
                      <a:cubicBezTo>
                        <a:pt x="21325" y="44842"/>
                        <a:pt x="22093" y="45134"/>
                        <a:pt x="22862" y="45134"/>
                      </a:cubicBezTo>
                      <a:cubicBezTo>
                        <a:pt x="23631" y="45134"/>
                        <a:pt x="24402" y="44842"/>
                        <a:pt x="24992" y="44259"/>
                      </a:cubicBezTo>
                      <a:lnTo>
                        <a:pt x="44554" y="24697"/>
                      </a:lnTo>
                      <a:cubicBezTo>
                        <a:pt x="45721" y="23518"/>
                        <a:pt x="45721" y="21613"/>
                        <a:pt x="44554" y="20446"/>
                      </a:cubicBezTo>
                      <a:lnTo>
                        <a:pt x="36684" y="12576"/>
                      </a:lnTo>
                      <a:cubicBezTo>
                        <a:pt x="36279" y="12171"/>
                        <a:pt x="36362" y="11481"/>
                        <a:pt x="36850" y="11171"/>
                      </a:cubicBezTo>
                      <a:cubicBezTo>
                        <a:pt x="37565" y="10719"/>
                        <a:pt x="38327" y="10362"/>
                        <a:pt x="39124" y="10052"/>
                      </a:cubicBezTo>
                      <a:cubicBezTo>
                        <a:pt x="39613" y="9874"/>
                        <a:pt x="40053" y="9552"/>
                        <a:pt x="40410" y="9100"/>
                      </a:cubicBezTo>
                      <a:cubicBezTo>
                        <a:pt x="41172" y="8111"/>
                        <a:pt x="41220" y="6778"/>
                        <a:pt x="40518" y="5742"/>
                      </a:cubicBezTo>
                      <a:cubicBezTo>
                        <a:pt x="39931" y="4872"/>
                        <a:pt x="39013" y="4437"/>
                        <a:pt x="38094" y="4437"/>
                      </a:cubicBezTo>
                      <a:cubicBezTo>
                        <a:pt x="37352" y="4437"/>
                        <a:pt x="36610" y="4721"/>
                        <a:pt x="36041" y="5290"/>
                      </a:cubicBezTo>
                      <a:cubicBezTo>
                        <a:pt x="35731" y="5599"/>
                        <a:pt x="35505" y="5956"/>
                        <a:pt x="35362" y="6337"/>
                      </a:cubicBezTo>
                      <a:cubicBezTo>
                        <a:pt x="35076" y="7135"/>
                        <a:pt x="34719" y="7885"/>
                        <a:pt x="34267" y="8588"/>
                      </a:cubicBezTo>
                      <a:cubicBezTo>
                        <a:pt x="34091" y="8872"/>
                        <a:pt x="33796" y="9021"/>
                        <a:pt x="33498" y="9021"/>
                      </a:cubicBezTo>
                      <a:cubicBezTo>
                        <a:pt x="33271" y="9021"/>
                        <a:pt x="33042" y="8934"/>
                        <a:pt x="32862" y="875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EC3A3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" name="Google Shape;3371;p48">
                  <a:extLst>
                    <a:ext uri="{FF2B5EF4-FFF2-40B4-BE49-F238E27FC236}">
                      <a16:creationId xmlns:a16="http://schemas.microsoft.com/office/drawing/2014/main" id="{C24B1D58-FA43-4304-A7B9-4AD1E25DE948}"/>
                    </a:ext>
                  </a:extLst>
                </p:cNvPr>
                <p:cNvSpPr/>
                <p:nvPr/>
              </p:nvSpPr>
              <p:spPr>
                <a:xfrm>
                  <a:off x="3887041" y="3641743"/>
                  <a:ext cx="287338" cy="2870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42" extrusionOk="0">
                      <a:moveTo>
                        <a:pt x="5978" y="0"/>
                      </a:moveTo>
                      <a:cubicBezTo>
                        <a:pt x="2680" y="0"/>
                        <a:pt x="1" y="2667"/>
                        <a:pt x="1" y="5977"/>
                      </a:cubicBezTo>
                      <a:cubicBezTo>
                        <a:pt x="1" y="9275"/>
                        <a:pt x="2680" y="11942"/>
                        <a:pt x="5978" y="11942"/>
                      </a:cubicBezTo>
                      <a:cubicBezTo>
                        <a:pt x="9276" y="11942"/>
                        <a:pt x="11955" y="9275"/>
                        <a:pt x="11955" y="5977"/>
                      </a:cubicBezTo>
                      <a:cubicBezTo>
                        <a:pt x="11955" y="2667"/>
                        <a:pt x="9276" y="0"/>
                        <a:pt x="5978" y="0"/>
                      </a:cubicBezTo>
                      <a:close/>
                    </a:path>
                  </a:pathLst>
                </a:custGeom>
                <a:solidFill>
                  <a:srgbClr val="EC3A3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1" name="Google Shape;3372;p48">
                <a:extLst>
                  <a:ext uri="{FF2B5EF4-FFF2-40B4-BE49-F238E27FC236}">
                    <a16:creationId xmlns:a16="http://schemas.microsoft.com/office/drawing/2014/main" id="{EB935872-0A6E-48B2-AC35-7C6D62945560}"/>
                  </a:ext>
                </a:extLst>
              </p:cNvPr>
              <p:cNvGrpSpPr/>
              <p:nvPr/>
            </p:nvGrpSpPr>
            <p:grpSpPr>
              <a:xfrm>
                <a:off x="4139616" y="3871555"/>
                <a:ext cx="357419" cy="357005"/>
                <a:chOff x="7482229" y="3351230"/>
                <a:chExt cx="357419" cy="357005"/>
              </a:xfrm>
            </p:grpSpPr>
            <p:sp>
              <p:nvSpPr>
                <p:cNvPr id="12" name="Google Shape;3373;p48">
                  <a:extLst>
                    <a:ext uri="{FF2B5EF4-FFF2-40B4-BE49-F238E27FC236}">
                      <a16:creationId xmlns:a16="http://schemas.microsoft.com/office/drawing/2014/main" id="{096D9C1C-BF76-42C2-B91E-FD593A5D08EC}"/>
                    </a:ext>
                  </a:extLst>
                </p:cNvPr>
                <p:cNvSpPr/>
                <p:nvPr/>
              </p:nvSpPr>
              <p:spPr>
                <a:xfrm>
                  <a:off x="7482229" y="3351230"/>
                  <a:ext cx="357419" cy="3570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29" h="11216" extrusionOk="0">
                      <a:moveTo>
                        <a:pt x="5633" y="357"/>
                      </a:moveTo>
                      <a:cubicBezTo>
                        <a:pt x="8538" y="357"/>
                        <a:pt x="10883" y="2703"/>
                        <a:pt x="10883" y="5608"/>
                      </a:cubicBezTo>
                      <a:cubicBezTo>
                        <a:pt x="10883" y="8513"/>
                        <a:pt x="8538" y="10859"/>
                        <a:pt x="5633" y="10859"/>
                      </a:cubicBezTo>
                      <a:cubicBezTo>
                        <a:pt x="2728" y="10859"/>
                        <a:pt x="382" y="8513"/>
                        <a:pt x="382" y="5608"/>
                      </a:cubicBezTo>
                      <a:cubicBezTo>
                        <a:pt x="382" y="2703"/>
                        <a:pt x="2728" y="357"/>
                        <a:pt x="5633" y="357"/>
                      </a:cubicBezTo>
                      <a:close/>
                      <a:moveTo>
                        <a:pt x="5621" y="0"/>
                      </a:moveTo>
                      <a:cubicBezTo>
                        <a:pt x="4109" y="0"/>
                        <a:pt x="2716" y="572"/>
                        <a:pt x="1644" y="1631"/>
                      </a:cubicBezTo>
                      <a:cubicBezTo>
                        <a:pt x="584" y="2691"/>
                        <a:pt x="1" y="4108"/>
                        <a:pt x="1" y="5608"/>
                      </a:cubicBezTo>
                      <a:cubicBezTo>
                        <a:pt x="1" y="7108"/>
                        <a:pt x="584" y="8513"/>
                        <a:pt x="1644" y="9585"/>
                      </a:cubicBezTo>
                      <a:cubicBezTo>
                        <a:pt x="2704" y="10632"/>
                        <a:pt x="4109" y="11216"/>
                        <a:pt x="5621" y="11216"/>
                      </a:cubicBezTo>
                      <a:cubicBezTo>
                        <a:pt x="7121" y="11216"/>
                        <a:pt x="8526" y="10632"/>
                        <a:pt x="9597" y="9585"/>
                      </a:cubicBezTo>
                      <a:cubicBezTo>
                        <a:pt x="10645" y="8525"/>
                        <a:pt x="11229" y="7108"/>
                        <a:pt x="11229" y="5608"/>
                      </a:cubicBezTo>
                      <a:cubicBezTo>
                        <a:pt x="11229" y="4108"/>
                        <a:pt x="10669" y="2703"/>
                        <a:pt x="9597" y="1631"/>
                      </a:cubicBezTo>
                      <a:cubicBezTo>
                        <a:pt x="8538" y="572"/>
                        <a:pt x="7121" y="0"/>
                        <a:pt x="562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" name="Google Shape;3374;p48">
                  <a:extLst>
                    <a:ext uri="{FF2B5EF4-FFF2-40B4-BE49-F238E27FC236}">
                      <a16:creationId xmlns:a16="http://schemas.microsoft.com/office/drawing/2014/main" id="{E83DE80C-9FD6-4171-96B6-F6A9F754836C}"/>
                    </a:ext>
                  </a:extLst>
                </p:cNvPr>
                <p:cNvSpPr/>
                <p:nvPr/>
              </p:nvSpPr>
              <p:spPr>
                <a:xfrm>
                  <a:off x="7592138" y="3605616"/>
                  <a:ext cx="137983" cy="325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35" h="1022" extrusionOk="0">
                      <a:moveTo>
                        <a:pt x="202" y="1"/>
                      </a:moveTo>
                      <a:cubicBezTo>
                        <a:pt x="147" y="1"/>
                        <a:pt x="94" y="21"/>
                        <a:pt x="60" y="69"/>
                      </a:cubicBezTo>
                      <a:cubicBezTo>
                        <a:pt x="1" y="140"/>
                        <a:pt x="1" y="259"/>
                        <a:pt x="96" y="319"/>
                      </a:cubicBezTo>
                      <a:cubicBezTo>
                        <a:pt x="644" y="783"/>
                        <a:pt x="1370" y="1021"/>
                        <a:pt x="2168" y="1021"/>
                      </a:cubicBezTo>
                      <a:cubicBezTo>
                        <a:pt x="2954" y="1021"/>
                        <a:pt x="3680" y="771"/>
                        <a:pt x="4239" y="319"/>
                      </a:cubicBezTo>
                      <a:cubicBezTo>
                        <a:pt x="4323" y="259"/>
                        <a:pt x="4335" y="140"/>
                        <a:pt x="4263" y="69"/>
                      </a:cubicBezTo>
                      <a:cubicBezTo>
                        <a:pt x="4228" y="26"/>
                        <a:pt x="4170" y="4"/>
                        <a:pt x="4115" y="4"/>
                      </a:cubicBezTo>
                      <a:cubicBezTo>
                        <a:pt x="4078" y="4"/>
                        <a:pt x="4042" y="14"/>
                        <a:pt x="4013" y="33"/>
                      </a:cubicBezTo>
                      <a:cubicBezTo>
                        <a:pt x="3537" y="438"/>
                        <a:pt x="2882" y="664"/>
                        <a:pt x="2168" y="664"/>
                      </a:cubicBezTo>
                      <a:cubicBezTo>
                        <a:pt x="1465" y="664"/>
                        <a:pt x="810" y="438"/>
                        <a:pt x="322" y="33"/>
                      </a:cubicBezTo>
                      <a:cubicBezTo>
                        <a:pt x="286" y="12"/>
                        <a:pt x="244" y="1"/>
                        <a:pt x="20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" name="Google Shape;3375;p48">
                  <a:extLst>
                    <a:ext uri="{FF2B5EF4-FFF2-40B4-BE49-F238E27FC236}">
                      <a16:creationId xmlns:a16="http://schemas.microsoft.com/office/drawing/2014/main" id="{43EF5D10-218A-4289-BDC0-BC76E627EE98}"/>
                    </a:ext>
                  </a:extLst>
                </p:cNvPr>
                <p:cNvSpPr/>
                <p:nvPr/>
              </p:nvSpPr>
              <p:spPr>
                <a:xfrm>
                  <a:off x="7513709" y="3387962"/>
                  <a:ext cx="295987" cy="2820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9" h="8860" extrusionOk="0">
                      <a:moveTo>
                        <a:pt x="6060" y="370"/>
                      </a:moveTo>
                      <a:cubicBezTo>
                        <a:pt x="6358" y="370"/>
                        <a:pt x="6596" y="608"/>
                        <a:pt x="6596" y="906"/>
                      </a:cubicBezTo>
                      <a:cubicBezTo>
                        <a:pt x="6596" y="1204"/>
                        <a:pt x="6358" y="1442"/>
                        <a:pt x="6060" y="1442"/>
                      </a:cubicBezTo>
                      <a:cubicBezTo>
                        <a:pt x="5763" y="1442"/>
                        <a:pt x="5525" y="1204"/>
                        <a:pt x="5525" y="906"/>
                      </a:cubicBezTo>
                      <a:cubicBezTo>
                        <a:pt x="5525" y="608"/>
                        <a:pt x="5763" y="370"/>
                        <a:pt x="6060" y="370"/>
                      </a:cubicBezTo>
                      <a:close/>
                      <a:moveTo>
                        <a:pt x="1322" y="2989"/>
                      </a:moveTo>
                      <a:cubicBezTo>
                        <a:pt x="1596" y="2989"/>
                        <a:pt x="1834" y="3097"/>
                        <a:pt x="2012" y="3263"/>
                      </a:cubicBezTo>
                      <a:cubicBezTo>
                        <a:pt x="1477" y="3680"/>
                        <a:pt x="1072" y="4240"/>
                        <a:pt x="881" y="4883"/>
                      </a:cubicBezTo>
                      <a:cubicBezTo>
                        <a:pt x="548" y="4716"/>
                        <a:pt x="334" y="4359"/>
                        <a:pt x="334" y="3990"/>
                      </a:cubicBezTo>
                      <a:cubicBezTo>
                        <a:pt x="334" y="3442"/>
                        <a:pt x="774" y="2989"/>
                        <a:pt x="1322" y="2989"/>
                      </a:cubicBezTo>
                      <a:close/>
                      <a:moveTo>
                        <a:pt x="7954" y="2989"/>
                      </a:moveTo>
                      <a:cubicBezTo>
                        <a:pt x="8501" y="2989"/>
                        <a:pt x="8942" y="3442"/>
                        <a:pt x="8942" y="3990"/>
                      </a:cubicBezTo>
                      <a:cubicBezTo>
                        <a:pt x="8966" y="4359"/>
                        <a:pt x="8739" y="4704"/>
                        <a:pt x="8394" y="4883"/>
                      </a:cubicBezTo>
                      <a:cubicBezTo>
                        <a:pt x="8216" y="4240"/>
                        <a:pt x="7811" y="3680"/>
                        <a:pt x="7263" y="3263"/>
                      </a:cubicBezTo>
                      <a:cubicBezTo>
                        <a:pt x="7442" y="3085"/>
                        <a:pt x="7692" y="2989"/>
                        <a:pt x="7954" y="2989"/>
                      </a:cubicBezTo>
                      <a:close/>
                      <a:moveTo>
                        <a:pt x="6072" y="1"/>
                      </a:moveTo>
                      <a:cubicBezTo>
                        <a:pt x="5632" y="1"/>
                        <a:pt x="5251" y="334"/>
                        <a:pt x="5191" y="763"/>
                      </a:cubicBezTo>
                      <a:lnTo>
                        <a:pt x="4596" y="953"/>
                      </a:lnTo>
                      <a:cubicBezTo>
                        <a:pt x="4525" y="989"/>
                        <a:pt x="4477" y="1049"/>
                        <a:pt x="4477" y="1120"/>
                      </a:cubicBezTo>
                      <a:lnTo>
                        <a:pt x="4477" y="2370"/>
                      </a:lnTo>
                      <a:cubicBezTo>
                        <a:pt x="3679" y="2394"/>
                        <a:pt x="2929" y="2632"/>
                        <a:pt x="2334" y="3025"/>
                      </a:cubicBezTo>
                      <a:cubicBezTo>
                        <a:pt x="2084" y="2751"/>
                        <a:pt x="1727" y="2608"/>
                        <a:pt x="1358" y="2608"/>
                      </a:cubicBezTo>
                      <a:cubicBezTo>
                        <a:pt x="607" y="2608"/>
                        <a:pt x="0" y="3216"/>
                        <a:pt x="0" y="3966"/>
                      </a:cubicBezTo>
                      <a:cubicBezTo>
                        <a:pt x="0" y="4513"/>
                        <a:pt x="345" y="5002"/>
                        <a:pt x="834" y="5216"/>
                      </a:cubicBezTo>
                      <a:cubicBezTo>
                        <a:pt x="822" y="5347"/>
                        <a:pt x="798" y="5478"/>
                        <a:pt x="798" y="5609"/>
                      </a:cubicBezTo>
                      <a:cubicBezTo>
                        <a:pt x="798" y="7395"/>
                        <a:pt x="2524" y="8859"/>
                        <a:pt x="4667" y="8859"/>
                      </a:cubicBezTo>
                      <a:cubicBezTo>
                        <a:pt x="5763" y="8859"/>
                        <a:pt x="6739" y="8490"/>
                        <a:pt x="7442" y="7871"/>
                      </a:cubicBezTo>
                      <a:cubicBezTo>
                        <a:pt x="7513" y="7811"/>
                        <a:pt x="7513" y="7692"/>
                        <a:pt x="7454" y="7621"/>
                      </a:cubicBezTo>
                      <a:cubicBezTo>
                        <a:pt x="7421" y="7588"/>
                        <a:pt x="7374" y="7570"/>
                        <a:pt x="7326" y="7570"/>
                      </a:cubicBezTo>
                      <a:cubicBezTo>
                        <a:pt x="7287" y="7570"/>
                        <a:pt x="7248" y="7582"/>
                        <a:pt x="7215" y="7609"/>
                      </a:cubicBezTo>
                      <a:cubicBezTo>
                        <a:pt x="6572" y="8157"/>
                        <a:pt x="5668" y="8514"/>
                        <a:pt x="4667" y="8514"/>
                      </a:cubicBezTo>
                      <a:cubicBezTo>
                        <a:pt x="2739" y="8514"/>
                        <a:pt x="1167" y="7216"/>
                        <a:pt x="1167" y="5633"/>
                      </a:cubicBezTo>
                      <a:cubicBezTo>
                        <a:pt x="1167" y="4037"/>
                        <a:pt x="2739" y="2739"/>
                        <a:pt x="4667" y="2739"/>
                      </a:cubicBezTo>
                      <a:cubicBezTo>
                        <a:pt x="6608" y="2739"/>
                        <a:pt x="8180" y="4037"/>
                        <a:pt x="8180" y="5633"/>
                      </a:cubicBezTo>
                      <a:cubicBezTo>
                        <a:pt x="8180" y="6133"/>
                        <a:pt x="8037" y="6597"/>
                        <a:pt x="7751" y="7014"/>
                      </a:cubicBezTo>
                      <a:cubicBezTo>
                        <a:pt x="7704" y="7085"/>
                        <a:pt x="7727" y="7169"/>
                        <a:pt x="7787" y="7228"/>
                      </a:cubicBezTo>
                      <a:cubicBezTo>
                        <a:pt x="7818" y="7264"/>
                        <a:pt x="7859" y="7280"/>
                        <a:pt x="7902" y="7280"/>
                      </a:cubicBezTo>
                      <a:cubicBezTo>
                        <a:pt x="7958" y="7280"/>
                        <a:pt x="8015" y="7252"/>
                        <a:pt x="8049" y="7204"/>
                      </a:cubicBezTo>
                      <a:cubicBezTo>
                        <a:pt x="8358" y="6740"/>
                        <a:pt x="8537" y="6192"/>
                        <a:pt x="8537" y="5621"/>
                      </a:cubicBezTo>
                      <a:cubicBezTo>
                        <a:pt x="8537" y="5490"/>
                        <a:pt x="8525" y="5359"/>
                        <a:pt x="8513" y="5228"/>
                      </a:cubicBezTo>
                      <a:cubicBezTo>
                        <a:pt x="8978" y="5014"/>
                        <a:pt x="9299" y="4525"/>
                        <a:pt x="9299" y="3978"/>
                      </a:cubicBezTo>
                      <a:cubicBezTo>
                        <a:pt x="9299" y="3228"/>
                        <a:pt x="8692" y="2620"/>
                        <a:pt x="7954" y="2620"/>
                      </a:cubicBezTo>
                      <a:cubicBezTo>
                        <a:pt x="7573" y="2620"/>
                        <a:pt x="7215" y="2775"/>
                        <a:pt x="6965" y="3037"/>
                      </a:cubicBezTo>
                      <a:cubicBezTo>
                        <a:pt x="6358" y="2656"/>
                        <a:pt x="5632" y="2406"/>
                        <a:pt x="4822" y="2382"/>
                      </a:cubicBezTo>
                      <a:lnTo>
                        <a:pt x="4822" y="1263"/>
                      </a:lnTo>
                      <a:lnTo>
                        <a:pt x="5215" y="1132"/>
                      </a:lnTo>
                      <a:cubicBezTo>
                        <a:pt x="5303" y="1507"/>
                        <a:pt x="5647" y="1780"/>
                        <a:pt x="6048" y="1780"/>
                      </a:cubicBezTo>
                      <a:cubicBezTo>
                        <a:pt x="6080" y="1780"/>
                        <a:pt x="6112" y="1779"/>
                        <a:pt x="6144" y="1775"/>
                      </a:cubicBezTo>
                      <a:cubicBezTo>
                        <a:pt x="6584" y="1727"/>
                        <a:pt x="6918" y="1382"/>
                        <a:pt x="6953" y="953"/>
                      </a:cubicBezTo>
                      <a:cubicBezTo>
                        <a:pt x="6977" y="430"/>
                        <a:pt x="6584" y="1"/>
                        <a:pt x="607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" name="Google Shape;3376;p48">
                  <a:extLst>
                    <a:ext uri="{FF2B5EF4-FFF2-40B4-BE49-F238E27FC236}">
                      <a16:creationId xmlns:a16="http://schemas.microsoft.com/office/drawing/2014/main" id="{2597E684-00AB-491D-9059-1373BC46E07D}"/>
                    </a:ext>
                  </a:extLst>
                </p:cNvPr>
                <p:cNvSpPr/>
                <p:nvPr/>
              </p:nvSpPr>
              <p:spPr>
                <a:xfrm>
                  <a:off x="7580393" y="3516460"/>
                  <a:ext cx="56880" cy="56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7" h="1787" extrusionOk="0">
                      <a:moveTo>
                        <a:pt x="894" y="345"/>
                      </a:moveTo>
                      <a:cubicBezTo>
                        <a:pt x="1191" y="345"/>
                        <a:pt x="1429" y="584"/>
                        <a:pt x="1429" y="881"/>
                      </a:cubicBezTo>
                      <a:cubicBezTo>
                        <a:pt x="1418" y="1179"/>
                        <a:pt x="1179" y="1417"/>
                        <a:pt x="894" y="1417"/>
                      </a:cubicBezTo>
                      <a:cubicBezTo>
                        <a:pt x="596" y="1417"/>
                        <a:pt x="358" y="1179"/>
                        <a:pt x="358" y="881"/>
                      </a:cubicBezTo>
                      <a:cubicBezTo>
                        <a:pt x="358" y="584"/>
                        <a:pt x="596" y="345"/>
                        <a:pt x="894" y="345"/>
                      </a:cubicBezTo>
                      <a:close/>
                      <a:moveTo>
                        <a:pt x="894" y="0"/>
                      </a:moveTo>
                      <a:cubicBezTo>
                        <a:pt x="406" y="0"/>
                        <a:pt x="1" y="405"/>
                        <a:pt x="1" y="893"/>
                      </a:cubicBezTo>
                      <a:cubicBezTo>
                        <a:pt x="1" y="1381"/>
                        <a:pt x="406" y="1786"/>
                        <a:pt x="894" y="1786"/>
                      </a:cubicBezTo>
                      <a:cubicBezTo>
                        <a:pt x="1394" y="1786"/>
                        <a:pt x="1787" y="1381"/>
                        <a:pt x="1787" y="893"/>
                      </a:cubicBezTo>
                      <a:cubicBezTo>
                        <a:pt x="1775" y="405"/>
                        <a:pt x="1394" y="0"/>
                        <a:pt x="89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" name="Google Shape;3377;p48">
                  <a:extLst>
                    <a:ext uri="{FF2B5EF4-FFF2-40B4-BE49-F238E27FC236}">
                      <a16:creationId xmlns:a16="http://schemas.microsoft.com/office/drawing/2014/main" id="{84C2AC33-21F1-4B05-8971-BAAAB68F7B3D}"/>
                    </a:ext>
                  </a:extLst>
                </p:cNvPr>
                <p:cNvSpPr/>
                <p:nvPr/>
              </p:nvSpPr>
              <p:spPr>
                <a:xfrm>
                  <a:off x="7685750" y="3516460"/>
                  <a:ext cx="56880" cy="56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7" h="1787" extrusionOk="0">
                      <a:moveTo>
                        <a:pt x="894" y="345"/>
                      </a:moveTo>
                      <a:cubicBezTo>
                        <a:pt x="1191" y="345"/>
                        <a:pt x="1429" y="584"/>
                        <a:pt x="1429" y="881"/>
                      </a:cubicBezTo>
                      <a:cubicBezTo>
                        <a:pt x="1429" y="1179"/>
                        <a:pt x="1191" y="1417"/>
                        <a:pt x="894" y="1417"/>
                      </a:cubicBezTo>
                      <a:cubicBezTo>
                        <a:pt x="596" y="1417"/>
                        <a:pt x="358" y="1179"/>
                        <a:pt x="358" y="881"/>
                      </a:cubicBezTo>
                      <a:cubicBezTo>
                        <a:pt x="358" y="584"/>
                        <a:pt x="596" y="345"/>
                        <a:pt x="894" y="345"/>
                      </a:cubicBezTo>
                      <a:close/>
                      <a:moveTo>
                        <a:pt x="894" y="0"/>
                      </a:moveTo>
                      <a:cubicBezTo>
                        <a:pt x="405" y="0"/>
                        <a:pt x="1" y="405"/>
                        <a:pt x="1" y="893"/>
                      </a:cubicBezTo>
                      <a:cubicBezTo>
                        <a:pt x="1" y="1381"/>
                        <a:pt x="405" y="1786"/>
                        <a:pt x="894" y="1786"/>
                      </a:cubicBezTo>
                      <a:cubicBezTo>
                        <a:pt x="1382" y="1786"/>
                        <a:pt x="1787" y="1381"/>
                        <a:pt x="1787" y="893"/>
                      </a:cubicBezTo>
                      <a:cubicBezTo>
                        <a:pt x="1775" y="405"/>
                        <a:pt x="1382" y="0"/>
                        <a:pt x="89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pic>
        <p:nvPicPr>
          <p:cNvPr id="128" name="Picture 127">
            <a:extLst>
              <a:ext uri="{FF2B5EF4-FFF2-40B4-BE49-F238E27FC236}">
                <a16:creationId xmlns:a16="http://schemas.microsoft.com/office/drawing/2014/main" id="{41BC99A8-25F5-4ECD-95FE-9066C6E4D22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5802"/>
          <a:stretch/>
        </p:blipFill>
        <p:spPr>
          <a:xfrm>
            <a:off x="3251066" y="689130"/>
            <a:ext cx="2945495" cy="4462250"/>
          </a:xfrm>
          <a:prstGeom prst="rect">
            <a:avLst/>
          </a:prstGeom>
        </p:spPr>
      </p:pic>
      <p:pic>
        <p:nvPicPr>
          <p:cNvPr id="129" name="Picture 128">
            <a:extLst>
              <a:ext uri="{FF2B5EF4-FFF2-40B4-BE49-F238E27FC236}">
                <a16:creationId xmlns:a16="http://schemas.microsoft.com/office/drawing/2014/main" id="{9320A964-2F96-4605-83A8-9C06E1D9D89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3704"/>
          <a:stretch/>
        </p:blipFill>
        <p:spPr>
          <a:xfrm>
            <a:off x="5623841" y="2387257"/>
            <a:ext cx="3068601" cy="1755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9918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Picture 116">
            <a:extLst>
              <a:ext uri="{FF2B5EF4-FFF2-40B4-BE49-F238E27FC236}">
                <a16:creationId xmlns:a16="http://schemas.microsoft.com/office/drawing/2014/main" id="{9FB6141C-9664-4B21-8139-E170812847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4313"/>
            <a:ext cx="9144000" cy="4719187"/>
          </a:xfrm>
          <a:prstGeom prst="rect">
            <a:avLst/>
          </a:prstGeom>
        </p:spPr>
      </p:pic>
      <p:grpSp>
        <p:nvGrpSpPr>
          <p:cNvPr id="4" name="Google Shape;3337;p48">
            <a:extLst>
              <a:ext uri="{FF2B5EF4-FFF2-40B4-BE49-F238E27FC236}">
                <a16:creationId xmlns:a16="http://schemas.microsoft.com/office/drawing/2014/main" id="{8238FB85-61E8-4B15-885C-2E7EA2B178C2}"/>
              </a:ext>
            </a:extLst>
          </p:cNvPr>
          <p:cNvGrpSpPr/>
          <p:nvPr/>
        </p:nvGrpSpPr>
        <p:grpSpPr>
          <a:xfrm>
            <a:off x="8010376" y="499111"/>
            <a:ext cx="972171" cy="1925293"/>
            <a:chOff x="6529419" y="1724307"/>
            <a:chExt cx="1480463" cy="2931917"/>
          </a:xfrm>
        </p:grpSpPr>
        <p:grpSp>
          <p:nvGrpSpPr>
            <p:cNvPr id="5" name="Google Shape;3338;p48">
              <a:extLst>
                <a:ext uri="{FF2B5EF4-FFF2-40B4-BE49-F238E27FC236}">
                  <a16:creationId xmlns:a16="http://schemas.microsoft.com/office/drawing/2014/main" id="{2A11169D-CB7D-4A6E-9EB1-CA4E1CDAD525}"/>
                </a:ext>
              </a:extLst>
            </p:cNvPr>
            <p:cNvGrpSpPr/>
            <p:nvPr/>
          </p:nvGrpSpPr>
          <p:grpSpPr>
            <a:xfrm>
              <a:off x="6556827" y="1724307"/>
              <a:ext cx="956596" cy="944294"/>
              <a:chOff x="3800349" y="1238762"/>
              <a:chExt cx="1098904" cy="1084772"/>
            </a:xfrm>
          </p:grpSpPr>
          <p:grpSp>
            <p:nvGrpSpPr>
              <p:cNvPr id="41" name="Google Shape;3339;p48">
                <a:extLst>
                  <a:ext uri="{FF2B5EF4-FFF2-40B4-BE49-F238E27FC236}">
                    <a16:creationId xmlns:a16="http://schemas.microsoft.com/office/drawing/2014/main" id="{7D92EE28-52F0-494A-BC42-E137101978B2}"/>
                  </a:ext>
                </a:extLst>
              </p:cNvPr>
              <p:cNvGrpSpPr/>
              <p:nvPr/>
            </p:nvGrpSpPr>
            <p:grpSpPr>
              <a:xfrm>
                <a:off x="3800349" y="1238762"/>
                <a:ext cx="1098904" cy="1084772"/>
                <a:chOff x="3800349" y="1238762"/>
                <a:chExt cx="1098904" cy="1084772"/>
              </a:xfrm>
            </p:grpSpPr>
            <p:sp>
              <p:nvSpPr>
                <p:cNvPr id="43" name="Google Shape;3340;p48">
                  <a:extLst>
                    <a:ext uri="{FF2B5EF4-FFF2-40B4-BE49-F238E27FC236}">
                      <a16:creationId xmlns:a16="http://schemas.microsoft.com/office/drawing/2014/main" id="{CBF80BA4-A0AE-4A37-999A-81BAC205392B}"/>
                    </a:ext>
                  </a:extLst>
                </p:cNvPr>
                <p:cNvSpPr/>
                <p:nvPr/>
              </p:nvSpPr>
              <p:spPr>
                <a:xfrm>
                  <a:off x="3800349" y="1238762"/>
                  <a:ext cx="1098904" cy="10847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3" extrusionOk="0">
                      <a:moveTo>
                        <a:pt x="22825" y="1"/>
                      </a:moveTo>
                      <a:cubicBezTo>
                        <a:pt x="22054" y="1"/>
                        <a:pt x="21283" y="295"/>
                        <a:pt x="20693" y="885"/>
                      </a:cubicBezTo>
                      <a:lnTo>
                        <a:pt x="1179" y="20482"/>
                      </a:lnTo>
                      <a:cubicBezTo>
                        <a:pt x="0" y="21661"/>
                        <a:pt x="0" y="23566"/>
                        <a:pt x="1179" y="24733"/>
                      </a:cubicBezTo>
                      <a:lnTo>
                        <a:pt x="20777" y="44259"/>
                      </a:lnTo>
                      <a:cubicBezTo>
                        <a:pt x="21364" y="44841"/>
                        <a:pt x="22133" y="45133"/>
                        <a:pt x="22900" y="45133"/>
                      </a:cubicBezTo>
                      <a:cubicBezTo>
                        <a:pt x="23672" y="45133"/>
                        <a:pt x="24442" y="44838"/>
                        <a:pt x="25027" y="44247"/>
                      </a:cubicBezTo>
                      <a:lnTo>
                        <a:pt x="32873" y="36377"/>
                      </a:lnTo>
                      <a:cubicBezTo>
                        <a:pt x="33053" y="36197"/>
                        <a:pt x="33283" y="36110"/>
                        <a:pt x="33511" y="36110"/>
                      </a:cubicBezTo>
                      <a:cubicBezTo>
                        <a:pt x="33810" y="36110"/>
                        <a:pt x="34108" y="36260"/>
                        <a:pt x="34290" y="36544"/>
                      </a:cubicBezTo>
                      <a:cubicBezTo>
                        <a:pt x="34743" y="37246"/>
                        <a:pt x="35112" y="38020"/>
                        <a:pt x="35409" y="38806"/>
                      </a:cubicBezTo>
                      <a:cubicBezTo>
                        <a:pt x="35588" y="39294"/>
                        <a:pt x="35909" y="39735"/>
                        <a:pt x="36362" y="40080"/>
                      </a:cubicBezTo>
                      <a:cubicBezTo>
                        <a:pt x="36890" y="40489"/>
                        <a:pt x="37508" y="40695"/>
                        <a:pt x="38128" y="40695"/>
                      </a:cubicBezTo>
                      <a:cubicBezTo>
                        <a:pt x="38682" y="40695"/>
                        <a:pt x="39237" y="40530"/>
                        <a:pt x="39731" y="40199"/>
                      </a:cubicBezTo>
                      <a:cubicBezTo>
                        <a:pt x="41303" y="39127"/>
                        <a:pt x="41446" y="36984"/>
                        <a:pt x="40172" y="35710"/>
                      </a:cubicBezTo>
                      <a:cubicBezTo>
                        <a:pt x="39862" y="35401"/>
                        <a:pt x="39505" y="35186"/>
                        <a:pt x="39112" y="35044"/>
                      </a:cubicBezTo>
                      <a:cubicBezTo>
                        <a:pt x="38326" y="34758"/>
                        <a:pt x="37564" y="34401"/>
                        <a:pt x="36862" y="33948"/>
                      </a:cubicBezTo>
                      <a:cubicBezTo>
                        <a:pt x="36374" y="33639"/>
                        <a:pt x="36279" y="32960"/>
                        <a:pt x="36695" y="32543"/>
                      </a:cubicBezTo>
                      <a:lnTo>
                        <a:pt x="44553" y="24661"/>
                      </a:lnTo>
                      <a:cubicBezTo>
                        <a:pt x="45720" y="23483"/>
                        <a:pt x="45720" y="21578"/>
                        <a:pt x="44542" y="20399"/>
                      </a:cubicBezTo>
                      <a:lnTo>
                        <a:pt x="24956" y="885"/>
                      </a:lnTo>
                      <a:cubicBezTo>
                        <a:pt x="24366" y="295"/>
                        <a:pt x="23595" y="1"/>
                        <a:pt x="22825" y="1"/>
                      </a:cubicBezTo>
                      <a:close/>
                    </a:path>
                  </a:pathLst>
                </a:custGeom>
                <a:solidFill>
                  <a:srgbClr val="5EB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000"/>
                </a:p>
              </p:txBody>
            </p:sp>
            <p:sp>
              <p:nvSpPr>
                <p:cNvPr id="44" name="Google Shape;3341;p48">
                  <a:extLst>
                    <a:ext uri="{FF2B5EF4-FFF2-40B4-BE49-F238E27FC236}">
                      <a16:creationId xmlns:a16="http://schemas.microsoft.com/office/drawing/2014/main" id="{D9AA3882-3A57-4FF3-99E4-0C8ADA452C11}"/>
                    </a:ext>
                  </a:extLst>
                </p:cNvPr>
                <p:cNvSpPr/>
                <p:nvPr/>
              </p:nvSpPr>
              <p:spPr>
                <a:xfrm>
                  <a:off x="3884758" y="1311226"/>
                  <a:ext cx="287338" cy="287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43" extrusionOk="0">
                      <a:moveTo>
                        <a:pt x="5978" y="1"/>
                      </a:moveTo>
                      <a:cubicBezTo>
                        <a:pt x="2679" y="1"/>
                        <a:pt x="1" y="2668"/>
                        <a:pt x="1" y="5966"/>
                      </a:cubicBezTo>
                      <a:cubicBezTo>
                        <a:pt x="1" y="9276"/>
                        <a:pt x="2679" y="11943"/>
                        <a:pt x="5978" y="11943"/>
                      </a:cubicBezTo>
                      <a:cubicBezTo>
                        <a:pt x="9276" y="11943"/>
                        <a:pt x="11954" y="9276"/>
                        <a:pt x="11954" y="5966"/>
                      </a:cubicBezTo>
                      <a:cubicBezTo>
                        <a:pt x="11954" y="2668"/>
                        <a:pt x="9276" y="1"/>
                        <a:pt x="5978" y="1"/>
                      </a:cubicBezTo>
                      <a:close/>
                    </a:path>
                  </a:pathLst>
                </a:custGeom>
                <a:solidFill>
                  <a:srgbClr val="5EB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000"/>
                </a:p>
              </p:txBody>
            </p:sp>
          </p:grpSp>
          <p:sp>
            <p:nvSpPr>
              <p:cNvPr id="42" name="Google Shape;3342;p48">
                <a:extLst>
                  <a:ext uri="{FF2B5EF4-FFF2-40B4-BE49-F238E27FC236}">
                    <a16:creationId xmlns:a16="http://schemas.microsoft.com/office/drawing/2014/main" id="{84860FD1-FF9E-458A-B818-7850A3F40E8E}"/>
                  </a:ext>
                </a:extLst>
              </p:cNvPr>
              <p:cNvSpPr/>
              <p:nvPr/>
            </p:nvSpPr>
            <p:spPr>
              <a:xfrm>
                <a:off x="4162525" y="1593650"/>
                <a:ext cx="374561" cy="374975"/>
              </a:xfrm>
              <a:custGeom>
                <a:avLst/>
                <a:gdLst/>
                <a:ahLst/>
                <a:cxnLst/>
                <a:rect l="l" t="t" r="r" b="b"/>
                <a:pathLst>
                  <a:path w="10860" h="10872" extrusionOk="0">
                    <a:moveTo>
                      <a:pt x="5430" y="1"/>
                    </a:moveTo>
                    <a:cubicBezTo>
                      <a:pt x="3990" y="1"/>
                      <a:pt x="2608" y="560"/>
                      <a:pt x="1596" y="1584"/>
                    </a:cubicBezTo>
                    <a:cubicBezTo>
                      <a:pt x="561" y="2620"/>
                      <a:pt x="1" y="3989"/>
                      <a:pt x="1" y="5430"/>
                    </a:cubicBezTo>
                    <a:cubicBezTo>
                      <a:pt x="1" y="6561"/>
                      <a:pt x="346" y="7645"/>
                      <a:pt x="1001" y="8573"/>
                    </a:cubicBezTo>
                    <a:cubicBezTo>
                      <a:pt x="1632" y="9466"/>
                      <a:pt x="2513" y="10145"/>
                      <a:pt x="3537" y="10538"/>
                    </a:cubicBezTo>
                    <a:cubicBezTo>
                      <a:pt x="3559" y="10544"/>
                      <a:pt x="3579" y="10547"/>
                      <a:pt x="3599" y="10547"/>
                    </a:cubicBezTo>
                    <a:cubicBezTo>
                      <a:pt x="3656" y="10547"/>
                      <a:pt x="3704" y="10522"/>
                      <a:pt x="3740" y="10478"/>
                    </a:cubicBezTo>
                    <a:cubicBezTo>
                      <a:pt x="3763" y="10443"/>
                      <a:pt x="3763" y="10395"/>
                      <a:pt x="3763" y="10371"/>
                    </a:cubicBezTo>
                    <a:lnTo>
                      <a:pt x="3763" y="7275"/>
                    </a:lnTo>
                    <a:cubicBezTo>
                      <a:pt x="3763" y="7180"/>
                      <a:pt x="3692" y="7097"/>
                      <a:pt x="3585" y="7097"/>
                    </a:cubicBezTo>
                    <a:lnTo>
                      <a:pt x="2156" y="7097"/>
                    </a:lnTo>
                    <a:lnTo>
                      <a:pt x="2156" y="5835"/>
                    </a:lnTo>
                    <a:lnTo>
                      <a:pt x="3585" y="5835"/>
                    </a:lnTo>
                    <a:cubicBezTo>
                      <a:pt x="3680" y="5835"/>
                      <a:pt x="3763" y="5751"/>
                      <a:pt x="3763" y="5656"/>
                    </a:cubicBezTo>
                    <a:lnTo>
                      <a:pt x="3763" y="5430"/>
                    </a:lnTo>
                    <a:cubicBezTo>
                      <a:pt x="3763" y="3942"/>
                      <a:pt x="5180" y="2632"/>
                      <a:pt x="6799" y="2632"/>
                    </a:cubicBezTo>
                    <a:lnTo>
                      <a:pt x="7550" y="2632"/>
                    </a:lnTo>
                    <a:lnTo>
                      <a:pt x="7550" y="3894"/>
                    </a:lnTo>
                    <a:lnTo>
                      <a:pt x="6799" y="3894"/>
                    </a:lnTo>
                    <a:cubicBezTo>
                      <a:pt x="6311" y="3894"/>
                      <a:pt x="5883" y="4025"/>
                      <a:pt x="5561" y="4287"/>
                    </a:cubicBezTo>
                    <a:cubicBezTo>
                      <a:pt x="5228" y="4561"/>
                      <a:pt x="5025" y="4966"/>
                      <a:pt x="5025" y="5430"/>
                    </a:cubicBezTo>
                    <a:lnTo>
                      <a:pt x="5025" y="5656"/>
                    </a:lnTo>
                    <a:cubicBezTo>
                      <a:pt x="5025" y="5740"/>
                      <a:pt x="5109" y="5835"/>
                      <a:pt x="5204" y="5835"/>
                    </a:cubicBezTo>
                    <a:lnTo>
                      <a:pt x="5883" y="5835"/>
                    </a:lnTo>
                    <a:cubicBezTo>
                      <a:pt x="5966" y="5835"/>
                      <a:pt x="6061" y="5751"/>
                      <a:pt x="6061" y="5656"/>
                    </a:cubicBezTo>
                    <a:cubicBezTo>
                      <a:pt x="6061" y="5561"/>
                      <a:pt x="5978" y="5478"/>
                      <a:pt x="5883" y="5478"/>
                    </a:cubicBezTo>
                    <a:lnTo>
                      <a:pt x="5371" y="5478"/>
                    </a:lnTo>
                    <a:lnTo>
                      <a:pt x="5371" y="5418"/>
                    </a:lnTo>
                    <a:cubicBezTo>
                      <a:pt x="5371" y="4525"/>
                      <a:pt x="6145" y="4204"/>
                      <a:pt x="6799" y="4204"/>
                    </a:cubicBezTo>
                    <a:lnTo>
                      <a:pt x="7704" y="4204"/>
                    </a:lnTo>
                    <a:cubicBezTo>
                      <a:pt x="7800" y="4204"/>
                      <a:pt x="7883" y="4132"/>
                      <a:pt x="7883" y="4025"/>
                    </a:cubicBezTo>
                    <a:lnTo>
                      <a:pt x="7883" y="2418"/>
                    </a:lnTo>
                    <a:cubicBezTo>
                      <a:pt x="7883" y="2334"/>
                      <a:pt x="7811" y="2239"/>
                      <a:pt x="7704" y="2239"/>
                    </a:cubicBezTo>
                    <a:lnTo>
                      <a:pt x="6799" y="2239"/>
                    </a:lnTo>
                    <a:cubicBezTo>
                      <a:pt x="5966" y="2239"/>
                      <a:pt x="5121" y="2572"/>
                      <a:pt x="4466" y="3156"/>
                    </a:cubicBezTo>
                    <a:cubicBezTo>
                      <a:pt x="3799" y="3763"/>
                      <a:pt x="3418" y="4549"/>
                      <a:pt x="3418" y="5382"/>
                    </a:cubicBezTo>
                    <a:lnTo>
                      <a:pt x="3418" y="5442"/>
                    </a:lnTo>
                    <a:lnTo>
                      <a:pt x="1989" y="5442"/>
                    </a:lnTo>
                    <a:cubicBezTo>
                      <a:pt x="1906" y="5442"/>
                      <a:pt x="1811" y="5513"/>
                      <a:pt x="1811" y="5620"/>
                    </a:cubicBezTo>
                    <a:lnTo>
                      <a:pt x="1811" y="7228"/>
                    </a:lnTo>
                    <a:cubicBezTo>
                      <a:pt x="1811" y="7323"/>
                      <a:pt x="1894" y="7406"/>
                      <a:pt x="1989" y="7406"/>
                    </a:cubicBezTo>
                    <a:lnTo>
                      <a:pt x="3418" y="7406"/>
                    </a:lnTo>
                    <a:lnTo>
                      <a:pt x="3418" y="10085"/>
                    </a:lnTo>
                    <a:cubicBezTo>
                      <a:pt x="1561" y="9300"/>
                      <a:pt x="346" y="7442"/>
                      <a:pt x="346" y="5418"/>
                    </a:cubicBezTo>
                    <a:cubicBezTo>
                      <a:pt x="346" y="2596"/>
                      <a:pt x="2620" y="322"/>
                      <a:pt x="5430" y="322"/>
                    </a:cubicBezTo>
                    <a:cubicBezTo>
                      <a:pt x="8228" y="322"/>
                      <a:pt x="10526" y="2620"/>
                      <a:pt x="10526" y="5418"/>
                    </a:cubicBezTo>
                    <a:cubicBezTo>
                      <a:pt x="10526" y="8228"/>
                      <a:pt x="8240" y="10502"/>
                      <a:pt x="5430" y="10502"/>
                    </a:cubicBezTo>
                    <a:lnTo>
                      <a:pt x="5371" y="10502"/>
                    </a:lnTo>
                    <a:lnTo>
                      <a:pt x="5371" y="7418"/>
                    </a:lnTo>
                    <a:lnTo>
                      <a:pt x="7728" y="7418"/>
                    </a:lnTo>
                    <a:cubicBezTo>
                      <a:pt x="7811" y="7418"/>
                      <a:pt x="7907" y="7347"/>
                      <a:pt x="7907" y="7240"/>
                    </a:cubicBezTo>
                    <a:lnTo>
                      <a:pt x="7907" y="5656"/>
                    </a:lnTo>
                    <a:cubicBezTo>
                      <a:pt x="7907" y="5561"/>
                      <a:pt x="7823" y="5478"/>
                      <a:pt x="7728" y="5478"/>
                    </a:cubicBezTo>
                    <a:lnTo>
                      <a:pt x="6728" y="5478"/>
                    </a:lnTo>
                    <a:cubicBezTo>
                      <a:pt x="6633" y="5478"/>
                      <a:pt x="6549" y="5549"/>
                      <a:pt x="6549" y="5656"/>
                    </a:cubicBezTo>
                    <a:cubicBezTo>
                      <a:pt x="6549" y="5740"/>
                      <a:pt x="6621" y="5835"/>
                      <a:pt x="6728" y="5835"/>
                    </a:cubicBezTo>
                    <a:lnTo>
                      <a:pt x="7561" y="5835"/>
                    </a:lnTo>
                    <a:lnTo>
                      <a:pt x="7561" y="7097"/>
                    </a:lnTo>
                    <a:lnTo>
                      <a:pt x="5204" y="7097"/>
                    </a:lnTo>
                    <a:cubicBezTo>
                      <a:pt x="5121" y="7097"/>
                      <a:pt x="5025" y="7168"/>
                      <a:pt x="5025" y="7275"/>
                    </a:cubicBezTo>
                    <a:lnTo>
                      <a:pt x="5025" y="10693"/>
                    </a:lnTo>
                    <a:cubicBezTo>
                      <a:pt x="5025" y="10788"/>
                      <a:pt x="5109" y="10859"/>
                      <a:pt x="5192" y="10871"/>
                    </a:cubicBezTo>
                    <a:lnTo>
                      <a:pt x="5430" y="10871"/>
                    </a:lnTo>
                    <a:cubicBezTo>
                      <a:pt x="6871" y="10871"/>
                      <a:pt x="8240" y="10312"/>
                      <a:pt x="9276" y="9288"/>
                    </a:cubicBezTo>
                    <a:cubicBezTo>
                      <a:pt x="10300" y="8252"/>
                      <a:pt x="10859" y="6883"/>
                      <a:pt x="10859" y="5442"/>
                    </a:cubicBezTo>
                    <a:cubicBezTo>
                      <a:pt x="10859" y="3989"/>
                      <a:pt x="10300" y="2620"/>
                      <a:pt x="9276" y="1584"/>
                    </a:cubicBezTo>
                    <a:cubicBezTo>
                      <a:pt x="8240" y="560"/>
                      <a:pt x="6871" y="1"/>
                      <a:pt x="543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/>
              </a:p>
            </p:txBody>
          </p:sp>
        </p:grpSp>
        <p:grpSp>
          <p:nvGrpSpPr>
            <p:cNvPr id="6" name="Google Shape;3343;p48">
              <a:extLst>
                <a:ext uri="{FF2B5EF4-FFF2-40B4-BE49-F238E27FC236}">
                  <a16:creationId xmlns:a16="http://schemas.microsoft.com/office/drawing/2014/main" id="{3AE02755-4491-419F-9D75-8F76CA3BD45C}"/>
                </a:ext>
              </a:extLst>
            </p:cNvPr>
            <p:cNvGrpSpPr/>
            <p:nvPr/>
          </p:nvGrpSpPr>
          <p:grpSpPr>
            <a:xfrm>
              <a:off x="7053286" y="2227254"/>
              <a:ext cx="956596" cy="944252"/>
              <a:chOff x="4370663" y="1816530"/>
              <a:chExt cx="1098904" cy="1084724"/>
            </a:xfrm>
          </p:grpSpPr>
          <p:grpSp>
            <p:nvGrpSpPr>
              <p:cNvPr id="33" name="Google Shape;3344;p48">
                <a:extLst>
                  <a:ext uri="{FF2B5EF4-FFF2-40B4-BE49-F238E27FC236}">
                    <a16:creationId xmlns:a16="http://schemas.microsoft.com/office/drawing/2014/main" id="{49CE019C-F27F-4C34-B3BE-61FE35F24FFD}"/>
                  </a:ext>
                </a:extLst>
              </p:cNvPr>
              <p:cNvGrpSpPr/>
              <p:nvPr/>
            </p:nvGrpSpPr>
            <p:grpSpPr>
              <a:xfrm>
                <a:off x="4370663" y="1816530"/>
                <a:ext cx="1098904" cy="1084724"/>
                <a:chOff x="4370663" y="1816530"/>
                <a:chExt cx="1098904" cy="1084724"/>
              </a:xfrm>
            </p:grpSpPr>
            <p:sp>
              <p:nvSpPr>
                <p:cNvPr id="39" name="Google Shape;3345;p48">
                  <a:extLst>
                    <a:ext uri="{FF2B5EF4-FFF2-40B4-BE49-F238E27FC236}">
                      <a16:creationId xmlns:a16="http://schemas.microsoft.com/office/drawing/2014/main" id="{CF4EEBFF-0136-4240-9F65-0196B4B47568}"/>
                    </a:ext>
                  </a:extLst>
                </p:cNvPr>
                <p:cNvSpPr/>
                <p:nvPr/>
              </p:nvSpPr>
              <p:spPr>
                <a:xfrm>
                  <a:off x="4370663" y="1816530"/>
                  <a:ext cx="1098904" cy="10847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1" extrusionOk="0">
                      <a:moveTo>
                        <a:pt x="22862" y="0"/>
                      </a:moveTo>
                      <a:cubicBezTo>
                        <a:pt x="22092" y="0"/>
                        <a:pt x="21324" y="295"/>
                        <a:pt x="20741" y="884"/>
                      </a:cubicBezTo>
                      <a:lnTo>
                        <a:pt x="12871" y="8742"/>
                      </a:lnTo>
                      <a:cubicBezTo>
                        <a:pt x="12698" y="8921"/>
                        <a:pt x="12472" y="9005"/>
                        <a:pt x="12246" y="9005"/>
                      </a:cubicBezTo>
                      <a:cubicBezTo>
                        <a:pt x="11945" y="9005"/>
                        <a:pt x="11643" y="8855"/>
                        <a:pt x="11466" y="8576"/>
                      </a:cubicBezTo>
                      <a:cubicBezTo>
                        <a:pt x="11014" y="7861"/>
                        <a:pt x="10645" y="7099"/>
                        <a:pt x="10347" y="6302"/>
                      </a:cubicBezTo>
                      <a:cubicBezTo>
                        <a:pt x="10168" y="5813"/>
                        <a:pt x="9847" y="5373"/>
                        <a:pt x="9394" y="5028"/>
                      </a:cubicBezTo>
                      <a:cubicBezTo>
                        <a:pt x="8866" y="4619"/>
                        <a:pt x="8248" y="4413"/>
                        <a:pt x="7630" y="4413"/>
                      </a:cubicBezTo>
                      <a:cubicBezTo>
                        <a:pt x="7078" y="4413"/>
                        <a:pt x="6526" y="4577"/>
                        <a:pt x="6037" y="4909"/>
                      </a:cubicBezTo>
                      <a:cubicBezTo>
                        <a:pt x="4465" y="5968"/>
                        <a:pt x="4310" y="8123"/>
                        <a:pt x="5584" y="9385"/>
                      </a:cubicBezTo>
                      <a:cubicBezTo>
                        <a:pt x="5894" y="9695"/>
                        <a:pt x="6251" y="9921"/>
                        <a:pt x="6632" y="10064"/>
                      </a:cubicBezTo>
                      <a:cubicBezTo>
                        <a:pt x="7418" y="10350"/>
                        <a:pt x="8180" y="10707"/>
                        <a:pt x="8882" y="11159"/>
                      </a:cubicBezTo>
                      <a:cubicBezTo>
                        <a:pt x="9383" y="11469"/>
                        <a:pt x="9466" y="12148"/>
                        <a:pt x="9049" y="12564"/>
                      </a:cubicBezTo>
                      <a:lnTo>
                        <a:pt x="1179" y="20434"/>
                      </a:lnTo>
                      <a:cubicBezTo>
                        <a:pt x="0" y="21613"/>
                        <a:pt x="0" y="23518"/>
                        <a:pt x="1179" y="24697"/>
                      </a:cubicBezTo>
                      <a:lnTo>
                        <a:pt x="20741" y="44247"/>
                      </a:lnTo>
                      <a:cubicBezTo>
                        <a:pt x="21324" y="44836"/>
                        <a:pt x="22092" y="45131"/>
                        <a:pt x="22862" y="45131"/>
                      </a:cubicBezTo>
                      <a:cubicBezTo>
                        <a:pt x="23631" y="45131"/>
                        <a:pt x="24402" y="44836"/>
                        <a:pt x="24992" y="44247"/>
                      </a:cubicBezTo>
                      <a:lnTo>
                        <a:pt x="44554" y="24697"/>
                      </a:lnTo>
                      <a:cubicBezTo>
                        <a:pt x="45720" y="23518"/>
                        <a:pt x="45720" y="21613"/>
                        <a:pt x="44554" y="2043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69E7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000"/>
                </a:p>
              </p:txBody>
            </p:sp>
            <p:sp>
              <p:nvSpPr>
                <p:cNvPr id="40" name="Google Shape;3346;p48">
                  <a:extLst>
                    <a:ext uri="{FF2B5EF4-FFF2-40B4-BE49-F238E27FC236}">
                      <a16:creationId xmlns:a16="http://schemas.microsoft.com/office/drawing/2014/main" id="{3C3B0D45-E700-450F-9605-59183B728538}"/>
                    </a:ext>
                  </a:extLst>
                </p:cNvPr>
                <p:cNvSpPr/>
                <p:nvPr/>
              </p:nvSpPr>
              <p:spPr>
                <a:xfrm>
                  <a:off x="5055718" y="1904160"/>
                  <a:ext cx="287338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55" extrusionOk="0">
                      <a:moveTo>
                        <a:pt x="5978" y="0"/>
                      </a:moveTo>
                      <a:cubicBezTo>
                        <a:pt x="2680" y="0"/>
                        <a:pt x="1" y="2679"/>
                        <a:pt x="1" y="5977"/>
                      </a:cubicBezTo>
                      <a:cubicBezTo>
                        <a:pt x="1" y="9275"/>
                        <a:pt x="2680" y="11954"/>
                        <a:pt x="5978" y="11954"/>
                      </a:cubicBezTo>
                      <a:cubicBezTo>
                        <a:pt x="9276" y="11954"/>
                        <a:pt x="11955" y="9275"/>
                        <a:pt x="11955" y="5977"/>
                      </a:cubicBezTo>
                      <a:cubicBezTo>
                        <a:pt x="11955" y="2679"/>
                        <a:pt x="9276" y="0"/>
                        <a:pt x="5978" y="0"/>
                      </a:cubicBezTo>
                      <a:close/>
                    </a:path>
                  </a:pathLst>
                </a:custGeom>
                <a:solidFill>
                  <a:srgbClr val="69E7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000"/>
                </a:p>
              </p:txBody>
            </p:sp>
          </p:grpSp>
          <p:grpSp>
            <p:nvGrpSpPr>
              <p:cNvPr id="34" name="Google Shape;3347;p48">
                <a:extLst>
                  <a:ext uri="{FF2B5EF4-FFF2-40B4-BE49-F238E27FC236}">
                    <a16:creationId xmlns:a16="http://schemas.microsoft.com/office/drawing/2014/main" id="{65A0A289-701F-491A-9F02-6A0B7F201E3E}"/>
                  </a:ext>
                </a:extLst>
              </p:cNvPr>
              <p:cNvGrpSpPr/>
              <p:nvPr/>
            </p:nvGrpSpPr>
            <p:grpSpPr>
              <a:xfrm>
                <a:off x="4732628" y="2171596"/>
                <a:ext cx="374986" cy="374572"/>
                <a:chOff x="3303268" y="3817349"/>
                <a:chExt cx="346056" cy="345674"/>
              </a:xfrm>
            </p:grpSpPr>
            <p:sp>
              <p:nvSpPr>
                <p:cNvPr id="35" name="Google Shape;3348;p48">
                  <a:extLst>
                    <a:ext uri="{FF2B5EF4-FFF2-40B4-BE49-F238E27FC236}">
                      <a16:creationId xmlns:a16="http://schemas.microsoft.com/office/drawing/2014/main" id="{6E1628ED-D3FB-4217-B8D3-9186C8CD19D0}"/>
                    </a:ext>
                  </a:extLst>
                </p:cNvPr>
                <p:cNvSpPr/>
                <p:nvPr/>
              </p:nvSpPr>
              <p:spPr>
                <a:xfrm>
                  <a:off x="3303268" y="3817349"/>
                  <a:ext cx="346056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2" h="10860" extrusionOk="0">
                      <a:moveTo>
                        <a:pt x="5418" y="334"/>
                      </a:moveTo>
                      <a:cubicBezTo>
                        <a:pt x="8228" y="334"/>
                        <a:pt x="10514" y="2608"/>
                        <a:pt x="10514" y="5430"/>
                      </a:cubicBezTo>
                      <a:cubicBezTo>
                        <a:pt x="10514" y="8240"/>
                        <a:pt x="8228" y="10514"/>
                        <a:pt x="5418" y="10514"/>
                      </a:cubicBezTo>
                      <a:cubicBezTo>
                        <a:pt x="2608" y="10514"/>
                        <a:pt x="334" y="8240"/>
                        <a:pt x="334" y="5430"/>
                      </a:cubicBezTo>
                      <a:cubicBezTo>
                        <a:pt x="334" y="2608"/>
                        <a:pt x="2608" y="334"/>
                        <a:pt x="5418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3" y="10859"/>
                        <a:pt x="8252" y="10300"/>
                        <a:pt x="9276" y="9264"/>
                      </a:cubicBezTo>
                      <a:cubicBezTo>
                        <a:pt x="10300" y="8240"/>
                        <a:pt x="10871" y="6871"/>
                        <a:pt x="10871" y="5430"/>
                      </a:cubicBezTo>
                      <a:cubicBezTo>
                        <a:pt x="10871" y="3989"/>
                        <a:pt x="10300" y="2620"/>
                        <a:pt x="9276" y="1584"/>
                      </a:cubicBezTo>
                      <a:cubicBezTo>
                        <a:pt x="8252" y="560"/>
                        <a:pt x="6883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000"/>
                </a:p>
              </p:txBody>
            </p:sp>
            <p:sp>
              <p:nvSpPr>
                <p:cNvPr id="36" name="Google Shape;3349;p48">
                  <a:extLst>
                    <a:ext uri="{FF2B5EF4-FFF2-40B4-BE49-F238E27FC236}">
                      <a16:creationId xmlns:a16="http://schemas.microsoft.com/office/drawing/2014/main" id="{5040C052-0C02-40B8-9BF4-0D321020B882}"/>
                    </a:ext>
                  </a:extLst>
                </p:cNvPr>
                <p:cNvSpPr/>
                <p:nvPr/>
              </p:nvSpPr>
              <p:spPr>
                <a:xfrm>
                  <a:off x="3368074" y="3882537"/>
                  <a:ext cx="215298" cy="215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64" h="6764" extrusionOk="0">
                      <a:moveTo>
                        <a:pt x="5335" y="346"/>
                      </a:moveTo>
                      <a:cubicBezTo>
                        <a:pt x="5930" y="346"/>
                        <a:pt x="6418" y="834"/>
                        <a:pt x="6418" y="1429"/>
                      </a:cubicBezTo>
                      <a:lnTo>
                        <a:pt x="6418" y="5335"/>
                      </a:lnTo>
                      <a:cubicBezTo>
                        <a:pt x="6418" y="5930"/>
                        <a:pt x="5930" y="6418"/>
                        <a:pt x="5335" y="6418"/>
                      </a:cubicBezTo>
                      <a:lnTo>
                        <a:pt x="1429" y="6418"/>
                      </a:lnTo>
                      <a:cubicBezTo>
                        <a:pt x="834" y="6418"/>
                        <a:pt x="346" y="5930"/>
                        <a:pt x="346" y="5335"/>
                      </a:cubicBezTo>
                      <a:lnTo>
                        <a:pt x="346" y="1429"/>
                      </a:lnTo>
                      <a:cubicBezTo>
                        <a:pt x="346" y="834"/>
                        <a:pt x="834" y="346"/>
                        <a:pt x="1429" y="346"/>
                      </a:cubicBezTo>
                      <a:close/>
                      <a:moveTo>
                        <a:pt x="1429" y="1"/>
                      </a:moveTo>
                      <a:cubicBezTo>
                        <a:pt x="644" y="1"/>
                        <a:pt x="1" y="644"/>
                        <a:pt x="1" y="1429"/>
                      </a:cubicBezTo>
                      <a:lnTo>
                        <a:pt x="1" y="5335"/>
                      </a:lnTo>
                      <a:cubicBezTo>
                        <a:pt x="1" y="6120"/>
                        <a:pt x="644" y="6763"/>
                        <a:pt x="1429" y="6763"/>
                      </a:cubicBezTo>
                      <a:lnTo>
                        <a:pt x="5335" y="6763"/>
                      </a:lnTo>
                      <a:cubicBezTo>
                        <a:pt x="6121" y="6763"/>
                        <a:pt x="6763" y="6120"/>
                        <a:pt x="6763" y="5335"/>
                      </a:cubicBezTo>
                      <a:lnTo>
                        <a:pt x="6763" y="1429"/>
                      </a:lnTo>
                      <a:cubicBezTo>
                        <a:pt x="6763" y="644"/>
                        <a:pt x="6121" y="1"/>
                        <a:pt x="533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000"/>
                </a:p>
              </p:txBody>
            </p:sp>
            <p:sp>
              <p:nvSpPr>
                <p:cNvPr id="37" name="Google Shape;3350;p48">
                  <a:extLst>
                    <a:ext uri="{FF2B5EF4-FFF2-40B4-BE49-F238E27FC236}">
                      <a16:creationId xmlns:a16="http://schemas.microsoft.com/office/drawing/2014/main" id="{42BB2BF8-659D-4026-AA32-523772235593}"/>
                    </a:ext>
                  </a:extLst>
                </p:cNvPr>
                <p:cNvSpPr/>
                <p:nvPr/>
              </p:nvSpPr>
              <p:spPr>
                <a:xfrm>
                  <a:off x="3418143" y="3933656"/>
                  <a:ext cx="114811" cy="1127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07" h="3542" extrusionOk="0">
                      <a:moveTo>
                        <a:pt x="1822" y="0"/>
                      </a:moveTo>
                      <a:cubicBezTo>
                        <a:pt x="812" y="0"/>
                        <a:pt x="1" y="851"/>
                        <a:pt x="59" y="1859"/>
                      </a:cubicBezTo>
                      <a:cubicBezTo>
                        <a:pt x="95" y="2776"/>
                        <a:pt x="833" y="3502"/>
                        <a:pt x="1726" y="3538"/>
                      </a:cubicBezTo>
                      <a:cubicBezTo>
                        <a:pt x="1764" y="3541"/>
                        <a:pt x="1802" y="3542"/>
                        <a:pt x="1840" y="3542"/>
                      </a:cubicBezTo>
                      <a:cubicBezTo>
                        <a:pt x="2178" y="3542"/>
                        <a:pt x="2494" y="3447"/>
                        <a:pt x="2762" y="3276"/>
                      </a:cubicBezTo>
                      <a:cubicBezTo>
                        <a:pt x="2857" y="3217"/>
                        <a:pt x="2869" y="3086"/>
                        <a:pt x="2797" y="3014"/>
                      </a:cubicBezTo>
                      <a:cubicBezTo>
                        <a:pt x="2761" y="2978"/>
                        <a:pt x="2711" y="2964"/>
                        <a:pt x="2664" y="2964"/>
                      </a:cubicBezTo>
                      <a:cubicBezTo>
                        <a:pt x="2634" y="2964"/>
                        <a:pt x="2606" y="2969"/>
                        <a:pt x="2583" y="2979"/>
                      </a:cubicBezTo>
                      <a:cubicBezTo>
                        <a:pt x="2380" y="3096"/>
                        <a:pt x="2149" y="3185"/>
                        <a:pt x="1897" y="3185"/>
                      </a:cubicBezTo>
                      <a:cubicBezTo>
                        <a:pt x="1868" y="3185"/>
                        <a:pt x="1839" y="3183"/>
                        <a:pt x="1809" y="3181"/>
                      </a:cubicBezTo>
                      <a:cubicBezTo>
                        <a:pt x="1023" y="3169"/>
                        <a:pt x="380" y="2514"/>
                        <a:pt x="392" y="1716"/>
                      </a:cubicBezTo>
                      <a:cubicBezTo>
                        <a:pt x="426" y="948"/>
                        <a:pt x="1028" y="330"/>
                        <a:pt x="1792" y="330"/>
                      </a:cubicBezTo>
                      <a:cubicBezTo>
                        <a:pt x="1833" y="330"/>
                        <a:pt x="1874" y="332"/>
                        <a:pt x="1916" y="335"/>
                      </a:cubicBezTo>
                      <a:cubicBezTo>
                        <a:pt x="2619" y="371"/>
                        <a:pt x="3190" y="943"/>
                        <a:pt x="3250" y="1633"/>
                      </a:cubicBezTo>
                      <a:cubicBezTo>
                        <a:pt x="3285" y="1919"/>
                        <a:pt x="3214" y="2193"/>
                        <a:pt x="3095" y="2431"/>
                      </a:cubicBezTo>
                      <a:cubicBezTo>
                        <a:pt x="3059" y="2490"/>
                        <a:pt x="3059" y="2574"/>
                        <a:pt x="3119" y="2633"/>
                      </a:cubicBezTo>
                      <a:cubicBezTo>
                        <a:pt x="3149" y="2663"/>
                        <a:pt x="3191" y="2678"/>
                        <a:pt x="3234" y="2678"/>
                      </a:cubicBezTo>
                      <a:cubicBezTo>
                        <a:pt x="3295" y="2678"/>
                        <a:pt x="3358" y="2648"/>
                        <a:pt x="3393" y="2586"/>
                      </a:cubicBezTo>
                      <a:cubicBezTo>
                        <a:pt x="3536" y="2324"/>
                        <a:pt x="3607" y="2014"/>
                        <a:pt x="3583" y="1669"/>
                      </a:cubicBezTo>
                      <a:cubicBezTo>
                        <a:pt x="3536" y="764"/>
                        <a:pt x="2797" y="50"/>
                        <a:pt x="1904" y="2"/>
                      </a:cubicBezTo>
                      <a:cubicBezTo>
                        <a:pt x="1877" y="1"/>
                        <a:pt x="1849" y="0"/>
                        <a:pt x="182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000"/>
                </a:p>
              </p:txBody>
            </p:sp>
            <p:sp>
              <p:nvSpPr>
                <p:cNvPr id="38" name="Google Shape;3351;p48">
                  <a:extLst>
                    <a:ext uri="{FF2B5EF4-FFF2-40B4-BE49-F238E27FC236}">
                      <a16:creationId xmlns:a16="http://schemas.microsoft.com/office/drawing/2014/main" id="{89460C27-C40A-4704-B6D3-C7E6AE99A0FE}"/>
                    </a:ext>
                  </a:extLst>
                </p:cNvPr>
                <p:cNvSpPr/>
                <p:nvPr/>
              </p:nvSpPr>
              <p:spPr>
                <a:xfrm>
                  <a:off x="3519298" y="3910197"/>
                  <a:ext cx="29570" cy="292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" h="918" extrusionOk="0">
                      <a:moveTo>
                        <a:pt x="465" y="1"/>
                      </a:moveTo>
                      <a:cubicBezTo>
                        <a:pt x="203" y="1"/>
                        <a:pt x="0" y="203"/>
                        <a:pt x="0" y="453"/>
                      </a:cubicBezTo>
                      <a:cubicBezTo>
                        <a:pt x="0" y="715"/>
                        <a:pt x="203" y="918"/>
                        <a:pt x="465" y="918"/>
                      </a:cubicBezTo>
                      <a:cubicBezTo>
                        <a:pt x="715" y="918"/>
                        <a:pt x="929" y="715"/>
                        <a:pt x="929" y="453"/>
                      </a:cubicBezTo>
                      <a:cubicBezTo>
                        <a:pt x="929" y="203"/>
                        <a:pt x="715" y="1"/>
                        <a:pt x="46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000"/>
                </a:p>
              </p:txBody>
            </p:sp>
          </p:grpSp>
        </p:grpSp>
        <p:grpSp>
          <p:nvGrpSpPr>
            <p:cNvPr id="7" name="Google Shape;3352;p48">
              <a:extLst>
                <a:ext uri="{FF2B5EF4-FFF2-40B4-BE49-F238E27FC236}">
                  <a16:creationId xmlns:a16="http://schemas.microsoft.com/office/drawing/2014/main" id="{59CC2EB7-F769-4094-A889-1624FCD4DE39}"/>
                </a:ext>
              </a:extLst>
            </p:cNvPr>
            <p:cNvGrpSpPr/>
            <p:nvPr/>
          </p:nvGrpSpPr>
          <p:grpSpPr>
            <a:xfrm>
              <a:off x="6547098" y="2715744"/>
              <a:ext cx="956596" cy="944315"/>
              <a:chOff x="3789173" y="2377690"/>
              <a:chExt cx="1098904" cy="1084796"/>
            </a:xfrm>
          </p:grpSpPr>
          <p:grpSp>
            <p:nvGrpSpPr>
              <p:cNvPr id="25" name="Google Shape;3353;p48">
                <a:extLst>
                  <a:ext uri="{FF2B5EF4-FFF2-40B4-BE49-F238E27FC236}">
                    <a16:creationId xmlns:a16="http://schemas.microsoft.com/office/drawing/2014/main" id="{4ED43CA5-8510-4D59-AC85-58AACD34AB5C}"/>
                  </a:ext>
                </a:extLst>
              </p:cNvPr>
              <p:cNvGrpSpPr/>
              <p:nvPr/>
            </p:nvGrpSpPr>
            <p:grpSpPr>
              <a:xfrm>
                <a:off x="3789173" y="2377690"/>
                <a:ext cx="1098904" cy="1084796"/>
                <a:chOff x="3789173" y="2377690"/>
                <a:chExt cx="1098904" cy="1084796"/>
              </a:xfrm>
            </p:grpSpPr>
            <p:sp>
              <p:nvSpPr>
                <p:cNvPr id="31" name="Google Shape;3354;p48">
                  <a:extLst>
                    <a:ext uri="{FF2B5EF4-FFF2-40B4-BE49-F238E27FC236}">
                      <a16:creationId xmlns:a16="http://schemas.microsoft.com/office/drawing/2014/main" id="{077ADE12-4F60-4E0E-A1EA-E888C72A4C8C}"/>
                    </a:ext>
                  </a:extLst>
                </p:cNvPr>
                <p:cNvSpPr/>
                <p:nvPr/>
              </p:nvSpPr>
              <p:spPr>
                <a:xfrm>
                  <a:off x="3789173" y="2377690"/>
                  <a:ext cx="1098904" cy="1084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4" extrusionOk="0">
                      <a:moveTo>
                        <a:pt x="22861" y="0"/>
                      </a:moveTo>
                      <a:cubicBezTo>
                        <a:pt x="22090" y="0"/>
                        <a:pt x="21319" y="295"/>
                        <a:pt x="20730" y="884"/>
                      </a:cubicBezTo>
                      <a:lnTo>
                        <a:pt x="1180" y="20446"/>
                      </a:lnTo>
                      <a:cubicBezTo>
                        <a:pt x="1" y="21613"/>
                        <a:pt x="1" y="23518"/>
                        <a:pt x="1180" y="24697"/>
                      </a:cubicBezTo>
                      <a:lnTo>
                        <a:pt x="20730" y="44259"/>
                      </a:lnTo>
                      <a:cubicBezTo>
                        <a:pt x="21319" y="44842"/>
                        <a:pt x="22090" y="45134"/>
                        <a:pt x="22861" y="45134"/>
                      </a:cubicBezTo>
                      <a:cubicBezTo>
                        <a:pt x="23632" y="45134"/>
                        <a:pt x="24403" y="44842"/>
                        <a:pt x="24992" y="44259"/>
                      </a:cubicBezTo>
                      <a:lnTo>
                        <a:pt x="44542" y="24697"/>
                      </a:lnTo>
                      <a:cubicBezTo>
                        <a:pt x="45721" y="23518"/>
                        <a:pt x="45721" y="21613"/>
                        <a:pt x="44542" y="20446"/>
                      </a:cubicBezTo>
                      <a:lnTo>
                        <a:pt x="36684" y="12576"/>
                      </a:lnTo>
                      <a:cubicBezTo>
                        <a:pt x="36267" y="12171"/>
                        <a:pt x="36363" y="11481"/>
                        <a:pt x="36851" y="11171"/>
                      </a:cubicBezTo>
                      <a:cubicBezTo>
                        <a:pt x="37565" y="10719"/>
                        <a:pt x="38327" y="10350"/>
                        <a:pt x="39125" y="10052"/>
                      </a:cubicBezTo>
                      <a:cubicBezTo>
                        <a:pt x="39613" y="9874"/>
                        <a:pt x="40054" y="9552"/>
                        <a:pt x="40399" y="9100"/>
                      </a:cubicBezTo>
                      <a:cubicBezTo>
                        <a:pt x="41173" y="8099"/>
                        <a:pt x="41220" y="6778"/>
                        <a:pt x="40518" y="5730"/>
                      </a:cubicBezTo>
                      <a:cubicBezTo>
                        <a:pt x="39932" y="4868"/>
                        <a:pt x="39013" y="4436"/>
                        <a:pt x="38094" y="4436"/>
                      </a:cubicBezTo>
                      <a:cubicBezTo>
                        <a:pt x="37349" y="4436"/>
                        <a:pt x="36606" y="4720"/>
                        <a:pt x="36041" y="5290"/>
                      </a:cubicBezTo>
                      <a:cubicBezTo>
                        <a:pt x="35732" y="5587"/>
                        <a:pt x="35505" y="5956"/>
                        <a:pt x="35362" y="6337"/>
                      </a:cubicBezTo>
                      <a:cubicBezTo>
                        <a:pt x="35077" y="7123"/>
                        <a:pt x="34720" y="7885"/>
                        <a:pt x="34267" y="8588"/>
                      </a:cubicBezTo>
                      <a:cubicBezTo>
                        <a:pt x="34091" y="8872"/>
                        <a:pt x="33797" y="9021"/>
                        <a:pt x="33498" y="9021"/>
                      </a:cubicBezTo>
                      <a:cubicBezTo>
                        <a:pt x="33271" y="9021"/>
                        <a:pt x="33042" y="8934"/>
                        <a:pt x="32862" y="8754"/>
                      </a:cubicBezTo>
                      <a:lnTo>
                        <a:pt x="24992" y="884"/>
                      </a:lnTo>
                      <a:cubicBezTo>
                        <a:pt x="24403" y="295"/>
                        <a:pt x="23632" y="0"/>
                        <a:pt x="22861" y="0"/>
                      </a:cubicBezTo>
                      <a:close/>
                    </a:path>
                  </a:pathLst>
                </a:custGeom>
                <a:solidFill>
                  <a:srgbClr val="4949E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000"/>
                </a:p>
              </p:txBody>
            </p:sp>
            <p:sp>
              <p:nvSpPr>
                <p:cNvPr id="32" name="Google Shape;3355;p48">
                  <a:extLst>
                    <a:ext uri="{FF2B5EF4-FFF2-40B4-BE49-F238E27FC236}">
                      <a16:creationId xmlns:a16="http://schemas.microsoft.com/office/drawing/2014/main" id="{B5DFE8C7-4D4B-4C24-809D-A63E05786692}"/>
                    </a:ext>
                  </a:extLst>
                </p:cNvPr>
                <p:cNvSpPr/>
                <p:nvPr/>
              </p:nvSpPr>
              <p:spPr>
                <a:xfrm>
                  <a:off x="3885623" y="2465897"/>
                  <a:ext cx="287050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43" h="11955" extrusionOk="0">
                      <a:moveTo>
                        <a:pt x="5977" y="0"/>
                      </a:moveTo>
                      <a:cubicBezTo>
                        <a:pt x="2679" y="0"/>
                        <a:pt x="0" y="2679"/>
                        <a:pt x="0" y="5977"/>
                      </a:cubicBezTo>
                      <a:cubicBezTo>
                        <a:pt x="0" y="9275"/>
                        <a:pt x="2679" y="11954"/>
                        <a:pt x="5977" y="11954"/>
                      </a:cubicBezTo>
                      <a:cubicBezTo>
                        <a:pt x="9275" y="11954"/>
                        <a:pt x="11942" y="9275"/>
                        <a:pt x="11942" y="5977"/>
                      </a:cubicBezTo>
                      <a:cubicBezTo>
                        <a:pt x="11942" y="2679"/>
                        <a:pt x="9275" y="0"/>
                        <a:pt x="5977" y="0"/>
                      </a:cubicBezTo>
                      <a:close/>
                    </a:path>
                  </a:pathLst>
                </a:custGeom>
                <a:solidFill>
                  <a:srgbClr val="4949E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000"/>
                </a:p>
              </p:txBody>
            </p:sp>
          </p:grpSp>
          <p:grpSp>
            <p:nvGrpSpPr>
              <p:cNvPr id="26" name="Google Shape;3356;p48">
                <a:extLst>
                  <a:ext uri="{FF2B5EF4-FFF2-40B4-BE49-F238E27FC236}">
                    <a16:creationId xmlns:a16="http://schemas.microsoft.com/office/drawing/2014/main" id="{9329C94A-CCFB-4011-AC41-2107E8E665B2}"/>
                  </a:ext>
                </a:extLst>
              </p:cNvPr>
              <p:cNvGrpSpPr/>
              <p:nvPr/>
            </p:nvGrpSpPr>
            <p:grpSpPr>
              <a:xfrm>
                <a:off x="4151137" y="2732796"/>
                <a:ext cx="374986" cy="374572"/>
                <a:chOff x="3752358" y="3817349"/>
                <a:chExt cx="346056" cy="345674"/>
              </a:xfrm>
            </p:grpSpPr>
            <p:sp>
              <p:nvSpPr>
                <p:cNvPr id="27" name="Google Shape;3357;p48">
                  <a:extLst>
                    <a:ext uri="{FF2B5EF4-FFF2-40B4-BE49-F238E27FC236}">
                      <a16:creationId xmlns:a16="http://schemas.microsoft.com/office/drawing/2014/main" id="{BD9072D5-FC89-4DFC-ACCD-6C5460950A30}"/>
                    </a:ext>
                  </a:extLst>
                </p:cNvPr>
                <p:cNvSpPr/>
                <p:nvPr/>
              </p:nvSpPr>
              <p:spPr>
                <a:xfrm>
                  <a:off x="3752358" y="3817349"/>
                  <a:ext cx="346056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2" h="10860" extrusionOk="0">
                      <a:moveTo>
                        <a:pt x="5430" y="334"/>
                      </a:moveTo>
                      <a:cubicBezTo>
                        <a:pt x="8252" y="334"/>
                        <a:pt x="10526" y="2608"/>
                        <a:pt x="10526" y="5430"/>
                      </a:cubicBezTo>
                      <a:cubicBezTo>
                        <a:pt x="10526" y="8240"/>
                        <a:pt x="8228" y="10514"/>
                        <a:pt x="5430" y="10514"/>
                      </a:cubicBezTo>
                      <a:cubicBezTo>
                        <a:pt x="2620" y="10514"/>
                        <a:pt x="346" y="8240"/>
                        <a:pt x="346" y="5430"/>
                      </a:cubicBezTo>
                      <a:cubicBezTo>
                        <a:pt x="346" y="2608"/>
                        <a:pt x="2620" y="334"/>
                        <a:pt x="5430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2" y="10859"/>
                        <a:pt x="8252" y="10300"/>
                        <a:pt x="9276" y="9264"/>
                      </a:cubicBezTo>
                      <a:cubicBezTo>
                        <a:pt x="10300" y="8240"/>
                        <a:pt x="10871" y="6871"/>
                        <a:pt x="10871" y="5430"/>
                      </a:cubicBezTo>
                      <a:cubicBezTo>
                        <a:pt x="10871" y="3989"/>
                        <a:pt x="10300" y="2620"/>
                        <a:pt x="9276" y="1584"/>
                      </a:cubicBezTo>
                      <a:cubicBezTo>
                        <a:pt x="8252" y="560"/>
                        <a:pt x="6882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000"/>
                </a:p>
              </p:txBody>
            </p:sp>
            <p:sp>
              <p:nvSpPr>
                <p:cNvPr id="28" name="Google Shape;3358;p48">
                  <a:extLst>
                    <a:ext uri="{FF2B5EF4-FFF2-40B4-BE49-F238E27FC236}">
                      <a16:creationId xmlns:a16="http://schemas.microsoft.com/office/drawing/2014/main" id="{17EB0B32-13D2-4E51-9C1D-9AE020FBD477}"/>
                    </a:ext>
                  </a:extLst>
                </p:cNvPr>
                <p:cNvSpPr/>
                <p:nvPr/>
              </p:nvSpPr>
              <p:spPr>
                <a:xfrm>
                  <a:off x="3831933" y="3955682"/>
                  <a:ext cx="47809" cy="120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2" h="3787" extrusionOk="0">
                      <a:moveTo>
                        <a:pt x="1168" y="346"/>
                      </a:moveTo>
                      <a:lnTo>
                        <a:pt x="1168" y="3430"/>
                      </a:lnTo>
                      <a:lnTo>
                        <a:pt x="358" y="3430"/>
                      </a:lnTo>
                      <a:lnTo>
                        <a:pt x="358" y="346"/>
                      </a:lnTo>
                      <a:close/>
                      <a:moveTo>
                        <a:pt x="180" y="1"/>
                      </a:moveTo>
                      <a:cubicBezTo>
                        <a:pt x="96" y="1"/>
                        <a:pt x="1" y="72"/>
                        <a:pt x="1" y="179"/>
                      </a:cubicBezTo>
                      <a:lnTo>
                        <a:pt x="1" y="3608"/>
                      </a:lnTo>
                      <a:cubicBezTo>
                        <a:pt x="1" y="3703"/>
                        <a:pt x="72" y="3787"/>
                        <a:pt x="180" y="3787"/>
                      </a:cubicBezTo>
                      <a:lnTo>
                        <a:pt x="1323" y="3787"/>
                      </a:lnTo>
                      <a:cubicBezTo>
                        <a:pt x="1418" y="3787"/>
                        <a:pt x="1501" y="3715"/>
                        <a:pt x="1501" y="3608"/>
                      </a:cubicBezTo>
                      <a:lnTo>
                        <a:pt x="1501" y="179"/>
                      </a:lnTo>
                      <a:cubicBezTo>
                        <a:pt x="1501" y="72"/>
                        <a:pt x="1430" y="1"/>
                        <a:pt x="1323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000"/>
                </a:p>
              </p:txBody>
            </p:sp>
            <p:sp>
              <p:nvSpPr>
                <p:cNvPr id="29" name="Google Shape;3359;p48">
                  <a:extLst>
                    <a:ext uri="{FF2B5EF4-FFF2-40B4-BE49-F238E27FC236}">
                      <a16:creationId xmlns:a16="http://schemas.microsoft.com/office/drawing/2014/main" id="{068AB4AF-F1E5-4E5E-A952-B915EB133CBA}"/>
                    </a:ext>
                  </a:extLst>
                </p:cNvPr>
                <p:cNvSpPr/>
                <p:nvPr/>
              </p:nvSpPr>
              <p:spPr>
                <a:xfrm>
                  <a:off x="3824739" y="3890112"/>
                  <a:ext cx="55002" cy="550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8" h="1728" extrusionOk="0">
                      <a:moveTo>
                        <a:pt x="870" y="334"/>
                      </a:moveTo>
                      <a:cubicBezTo>
                        <a:pt x="1156" y="334"/>
                        <a:pt x="1394" y="572"/>
                        <a:pt x="1394" y="846"/>
                      </a:cubicBezTo>
                      <a:cubicBezTo>
                        <a:pt x="1394" y="1132"/>
                        <a:pt x="1156" y="1370"/>
                        <a:pt x="870" y="1370"/>
                      </a:cubicBezTo>
                      <a:cubicBezTo>
                        <a:pt x="584" y="1370"/>
                        <a:pt x="346" y="1132"/>
                        <a:pt x="346" y="846"/>
                      </a:cubicBezTo>
                      <a:cubicBezTo>
                        <a:pt x="346" y="572"/>
                        <a:pt x="584" y="334"/>
                        <a:pt x="870" y="334"/>
                      </a:cubicBezTo>
                      <a:close/>
                      <a:moveTo>
                        <a:pt x="870" y="1"/>
                      </a:moveTo>
                      <a:cubicBezTo>
                        <a:pt x="394" y="1"/>
                        <a:pt x="1" y="394"/>
                        <a:pt x="1" y="870"/>
                      </a:cubicBezTo>
                      <a:cubicBezTo>
                        <a:pt x="1" y="1346"/>
                        <a:pt x="394" y="1727"/>
                        <a:pt x="870" y="1727"/>
                      </a:cubicBezTo>
                      <a:cubicBezTo>
                        <a:pt x="1346" y="1727"/>
                        <a:pt x="1727" y="1334"/>
                        <a:pt x="1727" y="870"/>
                      </a:cubicBezTo>
                      <a:cubicBezTo>
                        <a:pt x="1727" y="394"/>
                        <a:pt x="1346" y="1"/>
                        <a:pt x="87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000"/>
                </a:p>
              </p:txBody>
            </p:sp>
            <p:sp>
              <p:nvSpPr>
                <p:cNvPr id="30" name="Google Shape;3360;p48">
                  <a:extLst>
                    <a:ext uri="{FF2B5EF4-FFF2-40B4-BE49-F238E27FC236}">
                      <a16:creationId xmlns:a16="http://schemas.microsoft.com/office/drawing/2014/main" id="{8B376DB4-E957-4EF0-9601-10BFAA8F324B}"/>
                    </a:ext>
                  </a:extLst>
                </p:cNvPr>
                <p:cNvSpPr/>
                <p:nvPr/>
              </p:nvSpPr>
              <p:spPr>
                <a:xfrm>
                  <a:off x="3904696" y="3955682"/>
                  <a:ext cx="128148" cy="120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6" h="3787" extrusionOk="0">
                      <a:moveTo>
                        <a:pt x="191" y="1"/>
                      </a:moveTo>
                      <a:cubicBezTo>
                        <a:pt x="96" y="1"/>
                        <a:pt x="1" y="72"/>
                        <a:pt x="1" y="179"/>
                      </a:cubicBezTo>
                      <a:lnTo>
                        <a:pt x="1" y="3608"/>
                      </a:lnTo>
                      <a:cubicBezTo>
                        <a:pt x="1" y="3703"/>
                        <a:pt x="84" y="3787"/>
                        <a:pt x="191" y="3787"/>
                      </a:cubicBezTo>
                      <a:lnTo>
                        <a:pt x="1334" y="3787"/>
                      </a:lnTo>
                      <a:cubicBezTo>
                        <a:pt x="1418" y="3787"/>
                        <a:pt x="1513" y="3715"/>
                        <a:pt x="1513" y="3608"/>
                      </a:cubicBezTo>
                      <a:lnTo>
                        <a:pt x="1513" y="2382"/>
                      </a:lnTo>
                      <a:cubicBezTo>
                        <a:pt x="1513" y="1977"/>
                        <a:pt x="1596" y="1501"/>
                        <a:pt x="2037" y="1501"/>
                      </a:cubicBezTo>
                      <a:cubicBezTo>
                        <a:pt x="2347" y="1501"/>
                        <a:pt x="2477" y="1763"/>
                        <a:pt x="2525" y="2060"/>
                      </a:cubicBezTo>
                      <a:cubicBezTo>
                        <a:pt x="2537" y="2156"/>
                        <a:pt x="2608" y="2215"/>
                        <a:pt x="2692" y="2215"/>
                      </a:cubicBezTo>
                      <a:cubicBezTo>
                        <a:pt x="2787" y="2215"/>
                        <a:pt x="2870" y="2120"/>
                        <a:pt x="2847" y="2025"/>
                      </a:cubicBezTo>
                      <a:cubicBezTo>
                        <a:pt x="2763" y="1465"/>
                        <a:pt x="2477" y="1155"/>
                        <a:pt x="2013" y="1155"/>
                      </a:cubicBezTo>
                      <a:cubicBezTo>
                        <a:pt x="1465" y="1155"/>
                        <a:pt x="1156" y="1608"/>
                        <a:pt x="1156" y="2382"/>
                      </a:cubicBezTo>
                      <a:lnTo>
                        <a:pt x="1156" y="3430"/>
                      </a:lnTo>
                      <a:lnTo>
                        <a:pt x="346" y="3430"/>
                      </a:lnTo>
                      <a:lnTo>
                        <a:pt x="346" y="358"/>
                      </a:lnTo>
                      <a:lnTo>
                        <a:pt x="918" y="358"/>
                      </a:lnTo>
                      <a:lnTo>
                        <a:pt x="918" y="572"/>
                      </a:lnTo>
                      <a:cubicBezTo>
                        <a:pt x="918" y="632"/>
                        <a:pt x="930" y="679"/>
                        <a:pt x="977" y="715"/>
                      </a:cubicBezTo>
                      <a:cubicBezTo>
                        <a:pt x="1007" y="733"/>
                        <a:pt x="1043" y="742"/>
                        <a:pt x="1078" y="742"/>
                      </a:cubicBezTo>
                      <a:cubicBezTo>
                        <a:pt x="1114" y="742"/>
                        <a:pt x="1150" y="733"/>
                        <a:pt x="1180" y="715"/>
                      </a:cubicBezTo>
                      <a:cubicBezTo>
                        <a:pt x="1477" y="477"/>
                        <a:pt x="1835" y="358"/>
                        <a:pt x="2227" y="358"/>
                      </a:cubicBezTo>
                      <a:cubicBezTo>
                        <a:pt x="3204" y="358"/>
                        <a:pt x="3656" y="1191"/>
                        <a:pt x="3656" y="2001"/>
                      </a:cubicBezTo>
                      <a:lnTo>
                        <a:pt x="3656" y="3430"/>
                      </a:lnTo>
                      <a:lnTo>
                        <a:pt x="2847" y="3430"/>
                      </a:lnTo>
                      <a:lnTo>
                        <a:pt x="2847" y="2870"/>
                      </a:lnTo>
                      <a:cubicBezTo>
                        <a:pt x="2847" y="2775"/>
                        <a:pt x="2775" y="2703"/>
                        <a:pt x="2692" y="2703"/>
                      </a:cubicBezTo>
                      <a:cubicBezTo>
                        <a:pt x="2597" y="2703"/>
                        <a:pt x="2525" y="2775"/>
                        <a:pt x="2525" y="2870"/>
                      </a:cubicBezTo>
                      <a:lnTo>
                        <a:pt x="2525" y="3596"/>
                      </a:lnTo>
                      <a:cubicBezTo>
                        <a:pt x="2525" y="3691"/>
                        <a:pt x="2597" y="3775"/>
                        <a:pt x="2704" y="3775"/>
                      </a:cubicBezTo>
                      <a:lnTo>
                        <a:pt x="3847" y="3775"/>
                      </a:lnTo>
                      <a:cubicBezTo>
                        <a:pt x="3942" y="3775"/>
                        <a:pt x="4025" y="3703"/>
                        <a:pt x="4025" y="3596"/>
                      </a:cubicBezTo>
                      <a:lnTo>
                        <a:pt x="4025" y="1989"/>
                      </a:lnTo>
                      <a:cubicBezTo>
                        <a:pt x="4025" y="810"/>
                        <a:pt x="3299" y="1"/>
                        <a:pt x="2239" y="1"/>
                      </a:cubicBezTo>
                      <a:cubicBezTo>
                        <a:pt x="1894" y="1"/>
                        <a:pt x="1573" y="84"/>
                        <a:pt x="1275" y="251"/>
                      </a:cubicBezTo>
                      <a:lnTo>
                        <a:pt x="1275" y="179"/>
                      </a:lnTo>
                      <a:cubicBezTo>
                        <a:pt x="1275" y="84"/>
                        <a:pt x="1204" y="1"/>
                        <a:pt x="1096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000"/>
                </a:p>
              </p:txBody>
            </p:sp>
          </p:grpSp>
        </p:grpSp>
        <p:grpSp>
          <p:nvGrpSpPr>
            <p:cNvPr id="8" name="Google Shape;3361;p48">
              <a:extLst>
                <a:ext uri="{FF2B5EF4-FFF2-40B4-BE49-F238E27FC236}">
                  <a16:creationId xmlns:a16="http://schemas.microsoft.com/office/drawing/2014/main" id="{D88A4139-0673-49B2-93C1-72187D3F75D3}"/>
                </a:ext>
              </a:extLst>
            </p:cNvPr>
            <p:cNvGrpSpPr/>
            <p:nvPr/>
          </p:nvGrpSpPr>
          <p:grpSpPr>
            <a:xfrm>
              <a:off x="7034853" y="3222917"/>
              <a:ext cx="956596" cy="944252"/>
              <a:chOff x="4349489" y="2960313"/>
              <a:chExt cx="1098904" cy="1084724"/>
            </a:xfrm>
          </p:grpSpPr>
          <p:grpSp>
            <p:nvGrpSpPr>
              <p:cNvPr id="19" name="Google Shape;3362;p48">
                <a:extLst>
                  <a:ext uri="{FF2B5EF4-FFF2-40B4-BE49-F238E27FC236}">
                    <a16:creationId xmlns:a16="http://schemas.microsoft.com/office/drawing/2014/main" id="{6DA9A673-697D-44B2-85B8-82908366C35D}"/>
                  </a:ext>
                </a:extLst>
              </p:cNvPr>
              <p:cNvGrpSpPr/>
              <p:nvPr/>
            </p:nvGrpSpPr>
            <p:grpSpPr>
              <a:xfrm>
                <a:off x="4349489" y="2960313"/>
                <a:ext cx="1098904" cy="1084724"/>
                <a:chOff x="4349489" y="2960313"/>
                <a:chExt cx="1098904" cy="1084724"/>
              </a:xfrm>
            </p:grpSpPr>
            <p:sp>
              <p:nvSpPr>
                <p:cNvPr id="23" name="Google Shape;3363;p48">
                  <a:extLst>
                    <a:ext uri="{FF2B5EF4-FFF2-40B4-BE49-F238E27FC236}">
                      <a16:creationId xmlns:a16="http://schemas.microsoft.com/office/drawing/2014/main" id="{70E1049E-5D43-4C86-B5B6-4A51FEBFA6BB}"/>
                    </a:ext>
                  </a:extLst>
                </p:cNvPr>
                <p:cNvSpPr/>
                <p:nvPr/>
              </p:nvSpPr>
              <p:spPr>
                <a:xfrm>
                  <a:off x="4349489" y="2960313"/>
                  <a:ext cx="1098904" cy="10847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1" extrusionOk="0">
                      <a:moveTo>
                        <a:pt x="22862" y="0"/>
                      </a:moveTo>
                      <a:cubicBezTo>
                        <a:pt x="22092" y="0"/>
                        <a:pt x="21324" y="295"/>
                        <a:pt x="20741" y="884"/>
                      </a:cubicBezTo>
                      <a:lnTo>
                        <a:pt x="12871" y="8743"/>
                      </a:lnTo>
                      <a:cubicBezTo>
                        <a:pt x="12697" y="8917"/>
                        <a:pt x="12470" y="9001"/>
                        <a:pt x="12243" y="9001"/>
                      </a:cubicBezTo>
                      <a:cubicBezTo>
                        <a:pt x="11942" y="9001"/>
                        <a:pt x="11642" y="8854"/>
                        <a:pt x="11466" y="8576"/>
                      </a:cubicBezTo>
                      <a:cubicBezTo>
                        <a:pt x="11014" y="7861"/>
                        <a:pt x="10645" y="7099"/>
                        <a:pt x="10347" y="6302"/>
                      </a:cubicBezTo>
                      <a:cubicBezTo>
                        <a:pt x="10168" y="5814"/>
                        <a:pt x="9847" y="5373"/>
                        <a:pt x="9394" y="5028"/>
                      </a:cubicBezTo>
                      <a:cubicBezTo>
                        <a:pt x="8866" y="4619"/>
                        <a:pt x="8248" y="4413"/>
                        <a:pt x="7630" y="4413"/>
                      </a:cubicBezTo>
                      <a:cubicBezTo>
                        <a:pt x="7078" y="4413"/>
                        <a:pt x="6525" y="4577"/>
                        <a:pt x="6037" y="4909"/>
                      </a:cubicBezTo>
                      <a:cubicBezTo>
                        <a:pt x="4465" y="5968"/>
                        <a:pt x="4310" y="8123"/>
                        <a:pt x="5584" y="9385"/>
                      </a:cubicBezTo>
                      <a:cubicBezTo>
                        <a:pt x="5894" y="9695"/>
                        <a:pt x="6251" y="9921"/>
                        <a:pt x="6632" y="10064"/>
                      </a:cubicBezTo>
                      <a:cubicBezTo>
                        <a:pt x="7418" y="10350"/>
                        <a:pt x="8180" y="10707"/>
                        <a:pt x="8882" y="11159"/>
                      </a:cubicBezTo>
                      <a:cubicBezTo>
                        <a:pt x="9382" y="11469"/>
                        <a:pt x="9466" y="12148"/>
                        <a:pt x="9049" y="12564"/>
                      </a:cubicBezTo>
                      <a:lnTo>
                        <a:pt x="1179" y="20434"/>
                      </a:lnTo>
                      <a:cubicBezTo>
                        <a:pt x="0" y="21613"/>
                        <a:pt x="0" y="23518"/>
                        <a:pt x="1179" y="24697"/>
                      </a:cubicBezTo>
                      <a:lnTo>
                        <a:pt x="20741" y="44247"/>
                      </a:lnTo>
                      <a:cubicBezTo>
                        <a:pt x="21324" y="44836"/>
                        <a:pt x="22092" y="45131"/>
                        <a:pt x="22862" y="45131"/>
                      </a:cubicBezTo>
                      <a:cubicBezTo>
                        <a:pt x="23631" y="45131"/>
                        <a:pt x="24402" y="44836"/>
                        <a:pt x="24992" y="44247"/>
                      </a:cubicBezTo>
                      <a:lnTo>
                        <a:pt x="44554" y="24697"/>
                      </a:lnTo>
                      <a:cubicBezTo>
                        <a:pt x="45720" y="23518"/>
                        <a:pt x="45720" y="21613"/>
                        <a:pt x="44554" y="2043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FCBD2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000"/>
                </a:p>
              </p:txBody>
            </p:sp>
            <p:sp>
              <p:nvSpPr>
                <p:cNvPr id="24" name="Google Shape;3364;p48">
                  <a:extLst>
                    <a:ext uri="{FF2B5EF4-FFF2-40B4-BE49-F238E27FC236}">
                      <a16:creationId xmlns:a16="http://schemas.microsoft.com/office/drawing/2014/main" id="{A924EAAF-1B38-41FA-97C4-0A9607F20544}"/>
                    </a:ext>
                  </a:extLst>
                </p:cNvPr>
                <p:cNvSpPr/>
                <p:nvPr/>
              </p:nvSpPr>
              <p:spPr>
                <a:xfrm>
                  <a:off x="5065741" y="3026769"/>
                  <a:ext cx="287338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55" extrusionOk="0">
                      <a:moveTo>
                        <a:pt x="5978" y="1"/>
                      </a:moveTo>
                      <a:cubicBezTo>
                        <a:pt x="2680" y="1"/>
                        <a:pt x="1" y="2679"/>
                        <a:pt x="1" y="5978"/>
                      </a:cubicBezTo>
                      <a:cubicBezTo>
                        <a:pt x="1" y="9276"/>
                        <a:pt x="2680" y="11954"/>
                        <a:pt x="5978" y="11954"/>
                      </a:cubicBezTo>
                      <a:cubicBezTo>
                        <a:pt x="9276" y="11954"/>
                        <a:pt x="11955" y="9276"/>
                        <a:pt x="11955" y="5978"/>
                      </a:cubicBezTo>
                      <a:cubicBezTo>
                        <a:pt x="11955" y="2679"/>
                        <a:pt x="9276" y="1"/>
                        <a:pt x="5978" y="1"/>
                      </a:cubicBezTo>
                      <a:close/>
                    </a:path>
                  </a:pathLst>
                </a:custGeom>
                <a:solidFill>
                  <a:srgbClr val="FCBD2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000"/>
                </a:p>
              </p:txBody>
            </p:sp>
          </p:grpSp>
          <p:grpSp>
            <p:nvGrpSpPr>
              <p:cNvPr id="20" name="Google Shape;3365;p48">
                <a:extLst>
                  <a:ext uri="{FF2B5EF4-FFF2-40B4-BE49-F238E27FC236}">
                    <a16:creationId xmlns:a16="http://schemas.microsoft.com/office/drawing/2014/main" id="{7F4DD2DB-B78A-4EBD-AEBD-B19D14C71C8A}"/>
                  </a:ext>
                </a:extLst>
              </p:cNvPr>
              <p:cNvGrpSpPr/>
              <p:nvPr/>
            </p:nvGrpSpPr>
            <p:grpSpPr>
              <a:xfrm>
                <a:off x="4732657" y="3315384"/>
                <a:ext cx="374952" cy="374572"/>
                <a:chOff x="4201447" y="3817349"/>
                <a:chExt cx="346024" cy="345674"/>
              </a:xfrm>
            </p:grpSpPr>
            <p:sp>
              <p:nvSpPr>
                <p:cNvPr id="21" name="Google Shape;3366;p48">
                  <a:extLst>
                    <a:ext uri="{FF2B5EF4-FFF2-40B4-BE49-F238E27FC236}">
                      <a16:creationId xmlns:a16="http://schemas.microsoft.com/office/drawing/2014/main" id="{8CF33456-055E-4AB1-A0CA-FE500B388AF3}"/>
                    </a:ext>
                  </a:extLst>
                </p:cNvPr>
                <p:cNvSpPr/>
                <p:nvPr/>
              </p:nvSpPr>
              <p:spPr>
                <a:xfrm>
                  <a:off x="4201447" y="3817349"/>
                  <a:ext cx="346024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1" h="10860" extrusionOk="0">
                      <a:moveTo>
                        <a:pt x="5430" y="334"/>
                      </a:moveTo>
                      <a:cubicBezTo>
                        <a:pt x="8252" y="334"/>
                        <a:pt x="10526" y="2608"/>
                        <a:pt x="10526" y="5430"/>
                      </a:cubicBezTo>
                      <a:cubicBezTo>
                        <a:pt x="10526" y="8240"/>
                        <a:pt x="8252" y="10514"/>
                        <a:pt x="5430" y="10514"/>
                      </a:cubicBezTo>
                      <a:cubicBezTo>
                        <a:pt x="2620" y="10514"/>
                        <a:pt x="346" y="8240"/>
                        <a:pt x="346" y="5430"/>
                      </a:cubicBezTo>
                      <a:cubicBezTo>
                        <a:pt x="346" y="2608"/>
                        <a:pt x="2620" y="334"/>
                        <a:pt x="5430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2" y="10859"/>
                        <a:pt x="8252" y="10300"/>
                        <a:pt x="9276" y="9264"/>
                      </a:cubicBezTo>
                      <a:cubicBezTo>
                        <a:pt x="10299" y="8240"/>
                        <a:pt x="10871" y="6871"/>
                        <a:pt x="10871" y="5430"/>
                      </a:cubicBezTo>
                      <a:cubicBezTo>
                        <a:pt x="10871" y="3989"/>
                        <a:pt x="10299" y="2620"/>
                        <a:pt x="9276" y="1584"/>
                      </a:cubicBezTo>
                      <a:cubicBezTo>
                        <a:pt x="8252" y="560"/>
                        <a:pt x="6882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000"/>
                </a:p>
              </p:txBody>
            </p:sp>
            <p:sp>
              <p:nvSpPr>
                <p:cNvPr id="22" name="Google Shape;3367;p48">
                  <a:extLst>
                    <a:ext uri="{FF2B5EF4-FFF2-40B4-BE49-F238E27FC236}">
                      <a16:creationId xmlns:a16="http://schemas.microsoft.com/office/drawing/2014/main" id="{BC026179-D554-4593-9B02-591208965BB7}"/>
                    </a:ext>
                  </a:extLst>
                </p:cNvPr>
                <p:cNvSpPr/>
                <p:nvPr/>
              </p:nvSpPr>
              <p:spPr>
                <a:xfrm>
                  <a:off x="4271569" y="3904531"/>
                  <a:ext cx="227394" cy="185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44" h="5835" extrusionOk="0">
                      <a:moveTo>
                        <a:pt x="4620" y="0"/>
                      </a:moveTo>
                      <a:cubicBezTo>
                        <a:pt x="3727" y="0"/>
                        <a:pt x="2977" y="691"/>
                        <a:pt x="2905" y="1572"/>
                      </a:cubicBezTo>
                      <a:cubicBezTo>
                        <a:pt x="2727" y="1548"/>
                        <a:pt x="2358" y="1441"/>
                        <a:pt x="2262" y="1405"/>
                      </a:cubicBezTo>
                      <a:cubicBezTo>
                        <a:pt x="1643" y="1203"/>
                        <a:pt x="1072" y="810"/>
                        <a:pt x="631" y="322"/>
                      </a:cubicBezTo>
                      <a:cubicBezTo>
                        <a:pt x="596" y="298"/>
                        <a:pt x="572" y="274"/>
                        <a:pt x="524" y="262"/>
                      </a:cubicBezTo>
                      <a:cubicBezTo>
                        <a:pt x="517" y="261"/>
                        <a:pt x="509" y="260"/>
                        <a:pt x="501" y="260"/>
                      </a:cubicBezTo>
                      <a:cubicBezTo>
                        <a:pt x="436" y="260"/>
                        <a:pt x="367" y="304"/>
                        <a:pt x="346" y="357"/>
                      </a:cubicBezTo>
                      <a:cubicBezTo>
                        <a:pt x="238" y="572"/>
                        <a:pt x="179" y="810"/>
                        <a:pt x="179" y="1048"/>
                      </a:cubicBezTo>
                      <a:cubicBezTo>
                        <a:pt x="179" y="1393"/>
                        <a:pt x="286" y="1727"/>
                        <a:pt x="476" y="1977"/>
                      </a:cubicBezTo>
                      <a:cubicBezTo>
                        <a:pt x="466" y="1975"/>
                        <a:pt x="456" y="1974"/>
                        <a:pt x="446" y="1974"/>
                      </a:cubicBezTo>
                      <a:cubicBezTo>
                        <a:pt x="397" y="1974"/>
                        <a:pt x="349" y="1997"/>
                        <a:pt x="310" y="2036"/>
                      </a:cubicBezTo>
                      <a:cubicBezTo>
                        <a:pt x="286" y="2060"/>
                        <a:pt x="286" y="2108"/>
                        <a:pt x="274" y="2143"/>
                      </a:cubicBezTo>
                      <a:lnTo>
                        <a:pt x="274" y="2203"/>
                      </a:lnTo>
                      <a:cubicBezTo>
                        <a:pt x="274" y="2655"/>
                        <a:pt x="476" y="3072"/>
                        <a:pt x="822" y="3358"/>
                      </a:cubicBezTo>
                      <a:cubicBezTo>
                        <a:pt x="786" y="3370"/>
                        <a:pt x="774" y="3405"/>
                        <a:pt x="762" y="3417"/>
                      </a:cubicBezTo>
                      <a:cubicBezTo>
                        <a:pt x="750" y="3465"/>
                        <a:pt x="727" y="3513"/>
                        <a:pt x="750" y="3548"/>
                      </a:cubicBezTo>
                      <a:cubicBezTo>
                        <a:pt x="893" y="4024"/>
                        <a:pt x="1262" y="4405"/>
                        <a:pt x="1727" y="4548"/>
                      </a:cubicBezTo>
                      <a:cubicBezTo>
                        <a:pt x="1310" y="4798"/>
                        <a:pt x="834" y="4941"/>
                        <a:pt x="334" y="4941"/>
                      </a:cubicBezTo>
                      <a:lnTo>
                        <a:pt x="191" y="4941"/>
                      </a:lnTo>
                      <a:cubicBezTo>
                        <a:pt x="107" y="4941"/>
                        <a:pt x="36" y="5001"/>
                        <a:pt x="12" y="5084"/>
                      </a:cubicBezTo>
                      <a:cubicBezTo>
                        <a:pt x="0" y="5156"/>
                        <a:pt x="48" y="5239"/>
                        <a:pt x="107" y="5263"/>
                      </a:cubicBezTo>
                      <a:cubicBezTo>
                        <a:pt x="727" y="5632"/>
                        <a:pt x="1465" y="5834"/>
                        <a:pt x="2191" y="5834"/>
                      </a:cubicBezTo>
                      <a:cubicBezTo>
                        <a:pt x="3072" y="5834"/>
                        <a:pt x="3905" y="5560"/>
                        <a:pt x="4596" y="5060"/>
                      </a:cubicBezTo>
                      <a:cubicBezTo>
                        <a:pt x="4691" y="5001"/>
                        <a:pt x="4691" y="4858"/>
                        <a:pt x="4620" y="4786"/>
                      </a:cubicBezTo>
                      <a:cubicBezTo>
                        <a:pt x="4587" y="4754"/>
                        <a:pt x="4544" y="4735"/>
                        <a:pt x="4499" y="4735"/>
                      </a:cubicBezTo>
                      <a:cubicBezTo>
                        <a:pt x="4463" y="4735"/>
                        <a:pt x="4426" y="4748"/>
                        <a:pt x="4394" y="4775"/>
                      </a:cubicBezTo>
                      <a:cubicBezTo>
                        <a:pt x="3763" y="5215"/>
                        <a:pt x="3013" y="5489"/>
                        <a:pt x="2191" y="5489"/>
                      </a:cubicBezTo>
                      <a:cubicBezTo>
                        <a:pt x="1727" y="5489"/>
                        <a:pt x="1262" y="5394"/>
                        <a:pt x="846" y="5239"/>
                      </a:cubicBezTo>
                      <a:cubicBezTo>
                        <a:pt x="1369" y="5144"/>
                        <a:pt x="1846" y="4917"/>
                        <a:pt x="2262" y="4584"/>
                      </a:cubicBezTo>
                      <a:cubicBezTo>
                        <a:pt x="2310" y="4536"/>
                        <a:pt x="2334" y="4477"/>
                        <a:pt x="2322" y="4417"/>
                      </a:cubicBezTo>
                      <a:cubicBezTo>
                        <a:pt x="2310" y="4346"/>
                        <a:pt x="2239" y="4286"/>
                        <a:pt x="2155" y="4286"/>
                      </a:cubicBezTo>
                      <a:cubicBezTo>
                        <a:pt x="1739" y="4263"/>
                        <a:pt x="1369" y="4048"/>
                        <a:pt x="1167" y="3691"/>
                      </a:cubicBezTo>
                      <a:cubicBezTo>
                        <a:pt x="1250" y="3691"/>
                        <a:pt x="1358" y="3667"/>
                        <a:pt x="1441" y="3643"/>
                      </a:cubicBezTo>
                      <a:cubicBezTo>
                        <a:pt x="1524" y="3632"/>
                        <a:pt x="1584" y="3572"/>
                        <a:pt x="1584" y="3489"/>
                      </a:cubicBezTo>
                      <a:cubicBezTo>
                        <a:pt x="1596" y="3405"/>
                        <a:pt x="1536" y="3334"/>
                        <a:pt x="1441" y="3298"/>
                      </a:cubicBezTo>
                      <a:cubicBezTo>
                        <a:pt x="1000" y="3191"/>
                        <a:pt x="667" y="2822"/>
                        <a:pt x="596" y="2381"/>
                      </a:cubicBezTo>
                      <a:lnTo>
                        <a:pt x="596" y="2381"/>
                      </a:lnTo>
                      <a:cubicBezTo>
                        <a:pt x="727" y="2405"/>
                        <a:pt x="869" y="2417"/>
                        <a:pt x="1000" y="2417"/>
                      </a:cubicBezTo>
                      <a:cubicBezTo>
                        <a:pt x="1084" y="2417"/>
                        <a:pt x="1143" y="2358"/>
                        <a:pt x="1167" y="2274"/>
                      </a:cubicBezTo>
                      <a:cubicBezTo>
                        <a:pt x="1179" y="2203"/>
                        <a:pt x="1131" y="2143"/>
                        <a:pt x="1072" y="2108"/>
                      </a:cubicBezTo>
                      <a:cubicBezTo>
                        <a:pt x="703" y="1881"/>
                        <a:pt x="476" y="1488"/>
                        <a:pt x="476" y="1048"/>
                      </a:cubicBezTo>
                      <a:cubicBezTo>
                        <a:pt x="476" y="953"/>
                        <a:pt x="488" y="846"/>
                        <a:pt x="524" y="738"/>
                      </a:cubicBezTo>
                      <a:cubicBezTo>
                        <a:pt x="965" y="1191"/>
                        <a:pt x="1524" y="1524"/>
                        <a:pt x="2120" y="1727"/>
                      </a:cubicBezTo>
                      <a:cubicBezTo>
                        <a:pt x="2120" y="1727"/>
                        <a:pt x="2715" y="1905"/>
                        <a:pt x="2929" y="1917"/>
                      </a:cubicBezTo>
                      <a:lnTo>
                        <a:pt x="3024" y="1917"/>
                      </a:lnTo>
                      <a:cubicBezTo>
                        <a:pt x="3096" y="1917"/>
                        <a:pt x="3167" y="1869"/>
                        <a:pt x="3191" y="1798"/>
                      </a:cubicBezTo>
                      <a:cubicBezTo>
                        <a:pt x="3203" y="1786"/>
                        <a:pt x="3203" y="1750"/>
                        <a:pt x="3203" y="1738"/>
                      </a:cubicBezTo>
                      <a:lnTo>
                        <a:pt x="3203" y="1703"/>
                      </a:lnTo>
                      <a:cubicBezTo>
                        <a:pt x="3203" y="953"/>
                        <a:pt x="3810" y="334"/>
                        <a:pt x="4572" y="334"/>
                      </a:cubicBezTo>
                      <a:cubicBezTo>
                        <a:pt x="4941" y="334"/>
                        <a:pt x="5287" y="488"/>
                        <a:pt x="5549" y="750"/>
                      </a:cubicBezTo>
                      <a:cubicBezTo>
                        <a:pt x="5585" y="787"/>
                        <a:pt x="5621" y="802"/>
                        <a:pt x="5663" y="802"/>
                      </a:cubicBezTo>
                      <a:cubicBezTo>
                        <a:pt x="5676" y="802"/>
                        <a:pt x="5689" y="801"/>
                        <a:pt x="5703" y="798"/>
                      </a:cubicBezTo>
                      <a:cubicBezTo>
                        <a:pt x="5882" y="762"/>
                        <a:pt x="6049" y="738"/>
                        <a:pt x="6203" y="679"/>
                      </a:cubicBezTo>
                      <a:lnTo>
                        <a:pt x="6203" y="679"/>
                      </a:lnTo>
                      <a:cubicBezTo>
                        <a:pt x="6120" y="762"/>
                        <a:pt x="6013" y="857"/>
                        <a:pt x="5894" y="917"/>
                      </a:cubicBezTo>
                      <a:cubicBezTo>
                        <a:pt x="5822" y="965"/>
                        <a:pt x="5787" y="1048"/>
                        <a:pt x="5822" y="1143"/>
                      </a:cubicBezTo>
                      <a:cubicBezTo>
                        <a:pt x="5846" y="1203"/>
                        <a:pt x="5930" y="1250"/>
                        <a:pt x="6001" y="1250"/>
                      </a:cubicBezTo>
                      <a:cubicBezTo>
                        <a:pt x="6144" y="1227"/>
                        <a:pt x="6287" y="1215"/>
                        <a:pt x="6418" y="1167"/>
                      </a:cubicBezTo>
                      <a:lnTo>
                        <a:pt x="6418" y="1167"/>
                      </a:lnTo>
                      <a:cubicBezTo>
                        <a:pt x="6299" y="1286"/>
                        <a:pt x="6168" y="1405"/>
                        <a:pt x="6013" y="1512"/>
                      </a:cubicBezTo>
                      <a:cubicBezTo>
                        <a:pt x="5965" y="1548"/>
                        <a:pt x="5941" y="1608"/>
                        <a:pt x="5941" y="1655"/>
                      </a:cubicBezTo>
                      <a:lnTo>
                        <a:pt x="5941" y="1679"/>
                      </a:lnTo>
                      <a:lnTo>
                        <a:pt x="5941" y="1703"/>
                      </a:lnTo>
                      <a:lnTo>
                        <a:pt x="5941" y="1727"/>
                      </a:lnTo>
                      <a:cubicBezTo>
                        <a:pt x="5941" y="2691"/>
                        <a:pt x="5572" y="3572"/>
                        <a:pt x="4977" y="4227"/>
                      </a:cubicBezTo>
                      <a:cubicBezTo>
                        <a:pt x="4918" y="4298"/>
                        <a:pt x="4918" y="4405"/>
                        <a:pt x="4977" y="4465"/>
                      </a:cubicBezTo>
                      <a:cubicBezTo>
                        <a:pt x="5011" y="4499"/>
                        <a:pt x="5053" y="4514"/>
                        <a:pt x="5096" y="4514"/>
                      </a:cubicBezTo>
                      <a:cubicBezTo>
                        <a:pt x="5143" y="4514"/>
                        <a:pt x="5190" y="4496"/>
                        <a:pt x="5227" y="4465"/>
                      </a:cubicBezTo>
                      <a:cubicBezTo>
                        <a:pt x="5894" y="3715"/>
                        <a:pt x="6263" y="2762"/>
                        <a:pt x="6287" y="1750"/>
                      </a:cubicBezTo>
                      <a:cubicBezTo>
                        <a:pt x="6596" y="1524"/>
                        <a:pt x="6846" y="1250"/>
                        <a:pt x="7061" y="917"/>
                      </a:cubicBezTo>
                      <a:cubicBezTo>
                        <a:pt x="7144" y="857"/>
                        <a:pt x="7132" y="750"/>
                        <a:pt x="7061" y="715"/>
                      </a:cubicBezTo>
                      <a:cubicBezTo>
                        <a:pt x="7029" y="683"/>
                        <a:pt x="6987" y="667"/>
                        <a:pt x="6937" y="667"/>
                      </a:cubicBezTo>
                      <a:cubicBezTo>
                        <a:pt x="6912" y="667"/>
                        <a:pt x="6886" y="671"/>
                        <a:pt x="6858" y="679"/>
                      </a:cubicBezTo>
                      <a:cubicBezTo>
                        <a:pt x="6775" y="726"/>
                        <a:pt x="6680" y="750"/>
                        <a:pt x="6596" y="786"/>
                      </a:cubicBezTo>
                      <a:cubicBezTo>
                        <a:pt x="6680" y="667"/>
                        <a:pt x="6763" y="512"/>
                        <a:pt x="6823" y="369"/>
                      </a:cubicBezTo>
                      <a:cubicBezTo>
                        <a:pt x="6834" y="310"/>
                        <a:pt x="6834" y="238"/>
                        <a:pt x="6787" y="191"/>
                      </a:cubicBezTo>
                      <a:cubicBezTo>
                        <a:pt x="6750" y="153"/>
                        <a:pt x="6703" y="135"/>
                        <a:pt x="6659" y="135"/>
                      </a:cubicBezTo>
                      <a:cubicBezTo>
                        <a:pt x="6632" y="135"/>
                        <a:pt x="6607" y="142"/>
                        <a:pt x="6584" y="155"/>
                      </a:cubicBezTo>
                      <a:cubicBezTo>
                        <a:pt x="6322" y="310"/>
                        <a:pt x="6061" y="393"/>
                        <a:pt x="5775" y="441"/>
                      </a:cubicBezTo>
                      <a:cubicBezTo>
                        <a:pt x="5465" y="143"/>
                        <a:pt x="5048" y="0"/>
                        <a:pt x="462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000"/>
                </a:p>
              </p:txBody>
            </p:sp>
          </p:grpSp>
        </p:grpSp>
        <p:grpSp>
          <p:nvGrpSpPr>
            <p:cNvPr id="9" name="Google Shape;3368;p48">
              <a:extLst>
                <a:ext uri="{FF2B5EF4-FFF2-40B4-BE49-F238E27FC236}">
                  <a16:creationId xmlns:a16="http://schemas.microsoft.com/office/drawing/2014/main" id="{77165D81-031E-46A1-96F5-368AEB26469E}"/>
                </a:ext>
              </a:extLst>
            </p:cNvPr>
            <p:cNvGrpSpPr/>
            <p:nvPr/>
          </p:nvGrpSpPr>
          <p:grpSpPr>
            <a:xfrm>
              <a:off x="6529419" y="3711909"/>
              <a:ext cx="956596" cy="944315"/>
              <a:chOff x="3768864" y="3522050"/>
              <a:chExt cx="1098904" cy="1084796"/>
            </a:xfrm>
          </p:grpSpPr>
          <p:grpSp>
            <p:nvGrpSpPr>
              <p:cNvPr id="10" name="Google Shape;3369;p48">
                <a:extLst>
                  <a:ext uri="{FF2B5EF4-FFF2-40B4-BE49-F238E27FC236}">
                    <a16:creationId xmlns:a16="http://schemas.microsoft.com/office/drawing/2014/main" id="{F0DD0EE7-4E3E-440D-952F-E4FEC9831A5E}"/>
                  </a:ext>
                </a:extLst>
              </p:cNvPr>
              <p:cNvGrpSpPr/>
              <p:nvPr/>
            </p:nvGrpSpPr>
            <p:grpSpPr>
              <a:xfrm>
                <a:off x="3768864" y="3522050"/>
                <a:ext cx="1098904" cy="1084796"/>
                <a:chOff x="3768864" y="3522050"/>
                <a:chExt cx="1098904" cy="1084796"/>
              </a:xfrm>
            </p:grpSpPr>
            <p:sp>
              <p:nvSpPr>
                <p:cNvPr id="17" name="Google Shape;3370;p48">
                  <a:extLst>
                    <a:ext uri="{FF2B5EF4-FFF2-40B4-BE49-F238E27FC236}">
                      <a16:creationId xmlns:a16="http://schemas.microsoft.com/office/drawing/2014/main" id="{95043F88-7048-438E-A74F-6E6C64979C96}"/>
                    </a:ext>
                  </a:extLst>
                </p:cNvPr>
                <p:cNvSpPr/>
                <p:nvPr/>
              </p:nvSpPr>
              <p:spPr>
                <a:xfrm>
                  <a:off x="3768864" y="3522050"/>
                  <a:ext cx="1098904" cy="1084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4" extrusionOk="0">
                      <a:moveTo>
                        <a:pt x="22862" y="0"/>
                      </a:moveTo>
                      <a:cubicBezTo>
                        <a:pt x="22093" y="0"/>
                        <a:pt x="21325" y="295"/>
                        <a:pt x="20741" y="884"/>
                      </a:cubicBezTo>
                      <a:lnTo>
                        <a:pt x="1179" y="20446"/>
                      </a:lnTo>
                      <a:cubicBezTo>
                        <a:pt x="1" y="21613"/>
                        <a:pt x="1" y="23518"/>
                        <a:pt x="1179" y="24697"/>
                      </a:cubicBezTo>
                      <a:lnTo>
                        <a:pt x="20741" y="44259"/>
                      </a:lnTo>
                      <a:cubicBezTo>
                        <a:pt x="21325" y="44842"/>
                        <a:pt x="22093" y="45134"/>
                        <a:pt x="22862" y="45134"/>
                      </a:cubicBezTo>
                      <a:cubicBezTo>
                        <a:pt x="23631" y="45134"/>
                        <a:pt x="24402" y="44842"/>
                        <a:pt x="24992" y="44259"/>
                      </a:cubicBezTo>
                      <a:lnTo>
                        <a:pt x="44554" y="24697"/>
                      </a:lnTo>
                      <a:cubicBezTo>
                        <a:pt x="45721" y="23518"/>
                        <a:pt x="45721" y="21613"/>
                        <a:pt x="44554" y="20446"/>
                      </a:cubicBezTo>
                      <a:lnTo>
                        <a:pt x="36684" y="12576"/>
                      </a:lnTo>
                      <a:cubicBezTo>
                        <a:pt x="36279" y="12171"/>
                        <a:pt x="36362" y="11481"/>
                        <a:pt x="36850" y="11171"/>
                      </a:cubicBezTo>
                      <a:cubicBezTo>
                        <a:pt x="37565" y="10719"/>
                        <a:pt x="38327" y="10362"/>
                        <a:pt x="39124" y="10052"/>
                      </a:cubicBezTo>
                      <a:cubicBezTo>
                        <a:pt x="39613" y="9874"/>
                        <a:pt x="40053" y="9552"/>
                        <a:pt x="40410" y="9100"/>
                      </a:cubicBezTo>
                      <a:cubicBezTo>
                        <a:pt x="41172" y="8111"/>
                        <a:pt x="41220" y="6778"/>
                        <a:pt x="40518" y="5742"/>
                      </a:cubicBezTo>
                      <a:cubicBezTo>
                        <a:pt x="39931" y="4872"/>
                        <a:pt x="39013" y="4437"/>
                        <a:pt x="38094" y="4437"/>
                      </a:cubicBezTo>
                      <a:cubicBezTo>
                        <a:pt x="37352" y="4437"/>
                        <a:pt x="36610" y="4721"/>
                        <a:pt x="36041" y="5290"/>
                      </a:cubicBezTo>
                      <a:cubicBezTo>
                        <a:pt x="35731" y="5599"/>
                        <a:pt x="35505" y="5956"/>
                        <a:pt x="35362" y="6337"/>
                      </a:cubicBezTo>
                      <a:cubicBezTo>
                        <a:pt x="35076" y="7135"/>
                        <a:pt x="34719" y="7885"/>
                        <a:pt x="34267" y="8588"/>
                      </a:cubicBezTo>
                      <a:cubicBezTo>
                        <a:pt x="34091" y="8872"/>
                        <a:pt x="33796" y="9021"/>
                        <a:pt x="33498" y="9021"/>
                      </a:cubicBezTo>
                      <a:cubicBezTo>
                        <a:pt x="33271" y="9021"/>
                        <a:pt x="33042" y="8934"/>
                        <a:pt x="32862" y="875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EC3A3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000"/>
                </a:p>
              </p:txBody>
            </p:sp>
            <p:sp>
              <p:nvSpPr>
                <p:cNvPr id="18" name="Google Shape;3371;p48">
                  <a:extLst>
                    <a:ext uri="{FF2B5EF4-FFF2-40B4-BE49-F238E27FC236}">
                      <a16:creationId xmlns:a16="http://schemas.microsoft.com/office/drawing/2014/main" id="{C24B1D58-FA43-4304-A7B9-4AD1E25DE948}"/>
                    </a:ext>
                  </a:extLst>
                </p:cNvPr>
                <p:cNvSpPr/>
                <p:nvPr/>
              </p:nvSpPr>
              <p:spPr>
                <a:xfrm>
                  <a:off x="3887041" y="3641743"/>
                  <a:ext cx="287338" cy="2870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42" extrusionOk="0">
                      <a:moveTo>
                        <a:pt x="5978" y="0"/>
                      </a:moveTo>
                      <a:cubicBezTo>
                        <a:pt x="2680" y="0"/>
                        <a:pt x="1" y="2667"/>
                        <a:pt x="1" y="5977"/>
                      </a:cubicBezTo>
                      <a:cubicBezTo>
                        <a:pt x="1" y="9275"/>
                        <a:pt x="2680" y="11942"/>
                        <a:pt x="5978" y="11942"/>
                      </a:cubicBezTo>
                      <a:cubicBezTo>
                        <a:pt x="9276" y="11942"/>
                        <a:pt x="11955" y="9275"/>
                        <a:pt x="11955" y="5977"/>
                      </a:cubicBezTo>
                      <a:cubicBezTo>
                        <a:pt x="11955" y="2667"/>
                        <a:pt x="9276" y="0"/>
                        <a:pt x="5978" y="0"/>
                      </a:cubicBezTo>
                      <a:close/>
                    </a:path>
                  </a:pathLst>
                </a:custGeom>
                <a:solidFill>
                  <a:srgbClr val="EC3A3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000"/>
                </a:p>
              </p:txBody>
            </p:sp>
          </p:grpSp>
          <p:grpSp>
            <p:nvGrpSpPr>
              <p:cNvPr id="11" name="Google Shape;3372;p48">
                <a:extLst>
                  <a:ext uri="{FF2B5EF4-FFF2-40B4-BE49-F238E27FC236}">
                    <a16:creationId xmlns:a16="http://schemas.microsoft.com/office/drawing/2014/main" id="{EB935872-0A6E-48B2-AC35-7C6D62945560}"/>
                  </a:ext>
                </a:extLst>
              </p:cNvPr>
              <p:cNvGrpSpPr/>
              <p:nvPr/>
            </p:nvGrpSpPr>
            <p:grpSpPr>
              <a:xfrm>
                <a:off x="4139616" y="3871555"/>
                <a:ext cx="357419" cy="357005"/>
                <a:chOff x="7482229" y="3351230"/>
                <a:chExt cx="357419" cy="357005"/>
              </a:xfrm>
            </p:grpSpPr>
            <p:sp>
              <p:nvSpPr>
                <p:cNvPr id="12" name="Google Shape;3373;p48">
                  <a:extLst>
                    <a:ext uri="{FF2B5EF4-FFF2-40B4-BE49-F238E27FC236}">
                      <a16:creationId xmlns:a16="http://schemas.microsoft.com/office/drawing/2014/main" id="{096D9C1C-BF76-42C2-B91E-FD593A5D08EC}"/>
                    </a:ext>
                  </a:extLst>
                </p:cNvPr>
                <p:cNvSpPr/>
                <p:nvPr/>
              </p:nvSpPr>
              <p:spPr>
                <a:xfrm>
                  <a:off x="7482229" y="3351230"/>
                  <a:ext cx="357419" cy="3570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29" h="11216" extrusionOk="0">
                      <a:moveTo>
                        <a:pt x="5633" y="357"/>
                      </a:moveTo>
                      <a:cubicBezTo>
                        <a:pt x="8538" y="357"/>
                        <a:pt x="10883" y="2703"/>
                        <a:pt x="10883" y="5608"/>
                      </a:cubicBezTo>
                      <a:cubicBezTo>
                        <a:pt x="10883" y="8513"/>
                        <a:pt x="8538" y="10859"/>
                        <a:pt x="5633" y="10859"/>
                      </a:cubicBezTo>
                      <a:cubicBezTo>
                        <a:pt x="2728" y="10859"/>
                        <a:pt x="382" y="8513"/>
                        <a:pt x="382" y="5608"/>
                      </a:cubicBezTo>
                      <a:cubicBezTo>
                        <a:pt x="382" y="2703"/>
                        <a:pt x="2728" y="357"/>
                        <a:pt x="5633" y="357"/>
                      </a:cubicBezTo>
                      <a:close/>
                      <a:moveTo>
                        <a:pt x="5621" y="0"/>
                      </a:moveTo>
                      <a:cubicBezTo>
                        <a:pt x="4109" y="0"/>
                        <a:pt x="2716" y="572"/>
                        <a:pt x="1644" y="1631"/>
                      </a:cubicBezTo>
                      <a:cubicBezTo>
                        <a:pt x="584" y="2691"/>
                        <a:pt x="1" y="4108"/>
                        <a:pt x="1" y="5608"/>
                      </a:cubicBezTo>
                      <a:cubicBezTo>
                        <a:pt x="1" y="7108"/>
                        <a:pt x="584" y="8513"/>
                        <a:pt x="1644" y="9585"/>
                      </a:cubicBezTo>
                      <a:cubicBezTo>
                        <a:pt x="2704" y="10632"/>
                        <a:pt x="4109" y="11216"/>
                        <a:pt x="5621" y="11216"/>
                      </a:cubicBezTo>
                      <a:cubicBezTo>
                        <a:pt x="7121" y="11216"/>
                        <a:pt x="8526" y="10632"/>
                        <a:pt x="9597" y="9585"/>
                      </a:cubicBezTo>
                      <a:cubicBezTo>
                        <a:pt x="10645" y="8525"/>
                        <a:pt x="11229" y="7108"/>
                        <a:pt x="11229" y="5608"/>
                      </a:cubicBezTo>
                      <a:cubicBezTo>
                        <a:pt x="11229" y="4108"/>
                        <a:pt x="10669" y="2703"/>
                        <a:pt x="9597" y="1631"/>
                      </a:cubicBezTo>
                      <a:cubicBezTo>
                        <a:pt x="8538" y="572"/>
                        <a:pt x="7121" y="0"/>
                        <a:pt x="562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000"/>
                </a:p>
              </p:txBody>
            </p:sp>
            <p:sp>
              <p:nvSpPr>
                <p:cNvPr id="13" name="Google Shape;3374;p48">
                  <a:extLst>
                    <a:ext uri="{FF2B5EF4-FFF2-40B4-BE49-F238E27FC236}">
                      <a16:creationId xmlns:a16="http://schemas.microsoft.com/office/drawing/2014/main" id="{E83DE80C-9FD6-4171-96B6-F6A9F754836C}"/>
                    </a:ext>
                  </a:extLst>
                </p:cNvPr>
                <p:cNvSpPr/>
                <p:nvPr/>
              </p:nvSpPr>
              <p:spPr>
                <a:xfrm>
                  <a:off x="7592138" y="3605616"/>
                  <a:ext cx="137983" cy="325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35" h="1022" extrusionOk="0">
                      <a:moveTo>
                        <a:pt x="202" y="1"/>
                      </a:moveTo>
                      <a:cubicBezTo>
                        <a:pt x="147" y="1"/>
                        <a:pt x="94" y="21"/>
                        <a:pt x="60" y="69"/>
                      </a:cubicBezTo>
                      <a:cubicBezTo>
                        <a:pt x="1" y="140"/>
                        <a:pt x="1" y="259"/>
                        <a:pt x="96" y="319"/>
                      </a:cubicBezTo>
                      <a:cubicBezTo>
                        <a:pt x="644" y="783"/>
                        <a:pt x="1370" y="1021"/>
                        <a:pt x="2168" y="1021"/>
                      </a:cubicBezTo>
                      <a:cubicBezTo>
                        <a:pt x="2954" y="1021"/>
                        <a:pt x="3680" y="771"/>
                        <a:pt x="4239" y="319"/>
                      </a:cubicBezTo>
                      <a:cubicBezTo>
                        <a:pt x="4323" y="259"/>
                        <a:pt x="4335" y="140"/>
                        <a:pt x="4263" y="69"/>
                      </a:cubicBezTo>
                      <a:cubicBezTo>
                        <a:pt x="4228" y="26"/>
                        <a:pt x="4170" y="4"/>
                        <a:pt x="4115" y="4"/>
                      </a:cubicBezTo>
                      <a:cubicBezTo>
                        <a:pt x="4078" y="4"/>
                        <a:pt x="4042" y="14"/>
                        <a:pt x="4013" y="33"/>
                      </a:cubicBezTo>
                      <a:cubicBezTo>
                        <a:pt x="3537" y="438"/>
                        <a:pt x="2882" y="664"/>
                        <a:pt x="2168" y="664"/>
                      </a:cubicBezTo>
                      <a:cubicBezTo>
                        <a:pt x="1465" y="664"/>
                        <a:pt x="810" y="438"/>
                        <a:pt x="322" y="33"/>
                      </a:cubicBezTo>
                      <a:cubicBezTo>
                        <a:pt x="286" y="12"/>
                        <a:pt x="244" y="1"/>
                        <a:pt x="20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000"/>
                </a:p>
              </p:txBody>
            </p:sp>
            <p:sp>
              <p:nvSpPr>
                <p:cNvPr id="14" name="Google Shape;3375;p48">
                  <a:extLst>
                    <a:ext uri="{FF2B5EF4-FFF2-40B4-BE49-F238E27FC236}">
                      <a16:creationId xmlns:a16="http://schemas.microsoft.com/office/drawing/2014/main" id="{43EF5D10-218A-4289-BDC0-BC76E627EE98}"/>
                    </a:ext>
                  </a:extLst>
                </p:cNvPr>
                <p:cNvSpPr/>
                <p:nvPr/>
              </p:nvSpPr>
              <p:spPr>
                <a:xfrm>
                  <a:off x="7513709" y="3387962"/>
                  <a:ext cx="295987" cy="2820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9" h="8860" extrusionOk="0">
                      <a:moveTo>
                        <a:pt x="6060" y="370"/>
                      </a:moveTo>
                      <a:cubicBezTo>
                        <a:pt x="6358" y="370"/>
                        <a:pt x="6596" y="608"/>
                        <a:pt x="6596" y="906"/>
                      </a:cubicBezTo>
                      <a:cubicBezTo>
                        <a:pt x="6596" y="1204"/>
                        <a:pt x="6358" y="1442"/>
                        <a:pt x="6060" y="1442"/>
                      </a:cubicBezTo>
                      <a:cubicBezTo>
                        <a:pt x="5763" y="1442"/>
                        <a:pt x="5525" y="1204"/>
                        <a:pt x="5525" y="906"/>
                      </a:cubicBezTo>
                      <a:cubicBezTo>
                        <a:pt x="5525" y="608"/>
                        <a:pt x="5763" y="370"/>
                        <a:pt x="6060" y="370"/>
                      </a:cubicBezTo>
                      <a:close/>
                      <a:moveTo>
                        <a:pt x="1322" y="2989"/>
                      </a:moveTo>
                      <a:cubicBezTo>
                        <a:pt x="1596" y="2989"/>
                        <a:pt x="1834" y="3097"/>
                        <a:pt x="2012" y="3263"/>
                      </a:cubicBezTo>
                      <a:cubicBezTo>
                        <a:pt x="1477" y="3680"/>
                        <a:pt x="1072" y="4240"/>
                        <a:pt x="881" y="4883"/>
                      </a:cubicBezTo>
                      <a:cubicBezTo>
                        <a:pt x="548" y="4716"/>
                        <a:pt x="334" y="4359"/>
                        <a:pt x="334" y="3990"/>
                      </a:cubicBezTo>
                      <a:cubicBezTo>
                        <a:pt x="334" y="3442"/>
                        <a:pt x="774" y="2989"/>
                        <a:pt x="1322" y="2989"/>
                      </a:cubicBezTo>
                      <a:close/>
                      <a:moveTo>
                        <a:pt x="7954" y="2989"/>
                      </a:moveTo>
                      <a:cubicBezTo>
                        <a:pt x="8501" y="2989"/>
                        <a:pt x="8942" y="3442"/>
                        <a:pt x="8942" y="3990"/>
                      </a:cubicBezTo>
                      <a:cubicBezTo>
                        <a:pt x="8966" y="4359"/>
                        <a:pt x="8739" y="4704"/>
                        <a:pt x="8394" y="4883"/>
                      </a:cubicBezTo>
                      <a:cubicBezTo>
                        <a:pt x="8216" y="4240"/>
                        <a:pt x="7811" y="3680"/>
                        <a:pt x="7263" y="3263"/>
                      </a:cubicBezTo>
                      <a:cubicBezTo>
                        <a:pt x="7442" y="3085"/>
                        <a:pt x="7692" y="2989"/>
                        <a:pt x="7954" y="2989"/>
                      </a:cubicBezTo>
                      <a:close/>
                      <a:moveTo>
                        <a:pt x="6072" y="1"/>
                      </a:moveTo>
                      <a:cubicBezTo>
                        <a:pt x="5632" y="1"/>
                        <a:pt x="5251" y="334"/>
                        <a:pt x="5191" y="763"/>
                      </a:cubicBezTo>
                      <a:lnTo>
                        <a:pt x="4596" y="953"/>
                      </a:lnTo>
                      <a:cubicBezTo>
                        <a:pt x="4525" y="989"/>
                        <a:pt x="4477" y="1049"/>
                        <a:pt x="4477" y="1120"/>
                      </a:cubicBezTo>
                      <a:lnTo>
                        <a:pt x="4477" y="2370"/>
                      </a:lnTo>
                      <a:cubicBezTo>
                        <a:pt x="3679" y="2394"/>
                        <a:pt x="2929" y="2632"/>
                        <a:pt x="2334" y="3025"/>
                      </a:cubicBezTo>
                      <a:cubicBezTo>
                        <a:pt x="2084" y="2751"/>
                        <a:pt x="1727" y="2608"/>
                        <a:pt x="1358" y="2608"/>
                      </a:cubicBezTo>
                      <a:cubicBezTo>
                        <a:pt x="607" y="2608"/>
                        <a:pt x="0" y="3216"/>
                        <a:pt x="0" y="3966"/>
                      </a:cubicBezTo>
                      <a:cubicBezTo>
                        <a:pt x="0" y="4513"/>
                        <a:pt x="345" y="5002"/>
                        <a:pt x="834" y="5216"/>
                      </a:cubicBezTo>
                      <a:cubicBezTo>
                        <a:pt x="822" y="5347"/>
                        <a:pt x="798" y="5478"/>
                        <a:pt x="798" y="5609"/>
                      </a:cubicBezTo>
                      <a:cubicBezTo>
                        <a:pt x="798" y="7395"/>
                        <a:pt x="2524" y="8859"/>
                        <a:pt x="4667" y="8859"/>
                      </a:cubicBezTo>
                      <a:cubicBezTo>
                        <a:pt x="5763" y="8859"/>
                        <a:pt x="6739" y="8490"/>
                        <a:pt x="7442" y="7871"/>
                      </a:cubicBezTo>
                      <a:cubicBezTo>
                        <a:pt x="7513" y="7811"/>
                        <a:pt x="7513" y="7692"/>
                        <a:pt x="7454" y="7621"/>
                      </a:cubicBezTo>
                      <a:cubicBezTo>
                        <a:pt x="7421" y="7588"/>
                        <a:pt x="7374" y="7570"/>
                        <a:pt x="7326" y="7570"/>
                      </a:cubicBezTo>
                      <a:cubicBezTo>
                        <a:pt x="7287" y="7570"/>
                        <a:pt x="7248" y="7582"/>
                        <a:pt x="7215" y="7609"/>
                      </a:cubicBezTo>
                      <a:cubicBezTo>
                        <a:pt x="6572" y="8157"/>
                        <a:pt x="5668" y="8514"/>
                        <a:pt x="4667" y="8514"/>
                      </a:cubicBezTo>
                      <a:cubicBezTo>
                        <a:pt x="2739" y="8514"/>
                        <a:pt x="1167" y="7216"/>
                        <a:pt x="1167" y="5633"/>
                      </a:cubicBezTo>
                      <a:cubicBezTo>
                        <a:pt x="1167" y="4037"/>
                        <a:pt x="2739" y="2739"/>
                        <a:pt x="4667" y="2739"/>
                      </a:cubicBezTo>
                      <a:cubicBezTo>
                        <a:pt x="6608" y="2739"/>
                        <a:pt x="8180" y="4037"/>
                        <a:pt x="8180" y="5633"/>
                      </a:cubicBezTo>
                      <a:cubicBezTo>
                        <a:pt x="8180" y="6133"/>
                        <a:pt x="8037" y="6597"/>
                        <a:pt x="7751" y="7014"/>
                      </a:cubicBezTo>
                      <a:cubicBezTo>
                        <a:pt x="7704" y="7085"/>
                        <a:pt x="7727" y="7169"/>
                        <a:pt x="7787" y="7228"/>
                      </a:cubicBezTo>
                      <a:cubicBezTo>
                        <a:pt x="7818" y="7264"/>
                        <a:pt x="7859" y="7280"/>
                        <a:pt x="7902" y="7280"/>
                      </a:cubicBezTo>
                      <a:cubicBezTo>
                        <a:pt x="7958" y="7280"/>
                        <a:pt x="8015" y="7252"/>
                        <a:pt x="8049" y="7204"/>
                      </a:cubicBezTo>
                      <a:cubicBezTo>
                        <a:pt x="8358" y="6740"/>
                        <a:pt x="8537" y="6192"/>
                        <a:pt x="8537" y="5621"/>
                      </a:cubicBezTo>
                      <a:cubicBezTo>
                        <a:pt x="8537" y="5490"/>
                        <a:pt x="8525" y="5359"/>
                        <a:pt x="8513" y="5228"/>
                      </a:cubicBezTo>
                      <a:cubicBezTo>
                        <a:pt x="8978" y="5014"/>
                        <a:pt x="9299" y="4525"/>
                        <a:pt x="9299" y="3978"/>
                      </a:cubicBezTo>
                      <a:cubicBezTo>
                        <a:pt x="9299" y="3228"/>
                        <a:pt x="8692" y="2620"/>
                        <a:pt x="7954" y="2620"/>
                      </a:cubicBezTo>
                      <a:cubicBezTo>
                        <a:pt x="7573" y="2620"/>
                        <a:pt x="7215" y="2775"/>
                        <a:pt x="6965" y="3037"/>
                      </a:cubicBezTo>
                      <a:cubicBezTo>
                        <a:pt x="6358" y="2656"/>
                        <a:pt x="5632" y="2406"/>
                        <a:pt x="4822" y="2382"/>
                      </a:cubicBezTo>
                      <a:lnTo>
                        <a:pt x="4822" y="1263"/>
                      </a:lnTo>
                      <a:lnTo>
                        <a:pt x="5215" y="1132"/>
                      </a:lnTo>
                      <a:cubicBezTo>
                        <a:pt x="5303" y="1507"/>
                        <a:pt x="5647" y="1780"/>
                        <a:pt x="6048" y="1780"/>
                      </a:cubicBezTo>
                      <a:cubicBezTo>
                        <a:pt x="6080" y="1780"/>
                        <a:pt x="6112" y="1779"/>
                        <a:pt x="6144" y="1775"/>
                      </a:cubicBezTo>
                      <a:cubicBezTo>
                        <a:pt x="6584" y="1727"/>
                        <a:pt x="6918" y="1382"/>
                        <a:pt x="6953" y="953"/>
                      </a:cubicBezTo>
                      <a:cubicBezTo>
                        <a:pt x="6977" y="430"/>
                        <a:pt x="6584" y="1"/>
                        <a:pt x="607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000"/>
                </a:p>
              </p:txBody>
            </p:sp>
            <p:sp>
              <p:nvSpPr>
                <p:cNvPr id="15" name="Google Shape;3376;p48">
                  <a:extLst>
                    <a:ext uri="{FF2B5EF4-FFF2-40B4-BE49-F238E27FC236}">
                      <a16:creationId xmlns:a16="http://schemas.microsoft.com/office/drawing/2014/main" id="{2597E684-00AB-491D-9059-1373BC46E07D}"/>
                    </a:ext>
                  </a:extLst>
                </p:cNvPr>
                <p:cNvSpPr/>
                <p:nvPr/>
              </p:nvSpPr>
              <p:spPr>
                <a:xfrm>
                  <a:off x="7580393" y="3516460"/>
                  <a:ext cx="56880" cy="56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7" h="1787" extrusionOk="0">
                      <a:moveTo>
                        <a:pt x="894" y="345"/>
                      </a:moveTo>
                      <a:cubicBezTo>
                        <a:pt x="1191" y="345"/>
                        <a:pt x="1429" y="584"/>
                        <a:pt x="1429" y="881"/>
                      </a:cubicBezTo>
                      <a:cubicBezTo>
                        <a:pt x="1418" y="1179"/>
                        <a:pt x="1179" y="1417"/>
                        <a:pt x="894" y="1417"/>
                      </a:cubicBezTo>
                      <a:cubicBezTo>
                        <a:pt x="596" y="1417"/>
                        <a:pt x="358" y="1179"/>
                        <a:pt x="358" y="881"/>
                      </a:cubicBezTo>
                      <a:cubicBezTo>
                        <a:pt x="358" y="584"/>
                        <a:pt x="596" y="345"/>
                        <a:pt x="894" y="345"/>
                      </a:cubicBezTo>
                      <a:close/>
                      <a:moveTo>
                        <a:pt x="894" y="0"/>
                      </a:moveTo>
                      <a:cubicBezTo>
                        <a:pt x="406" y="0"/>
                        <a:pt x="1" y="405"/>
                        <a:pt x="1" y="893"/>
                      </a:cubicBezTo>
                      <a:cubicBezTo>
                        <a:pt x="1" y="1381"/>
                        <a:pt x="406" y="1786"/>
                        <a:pt x="894" y="1786"/>
                      </a:cubicBezTo>
                      <a:cubicBezTo>
                        <a:pt x="1394" y="1786"/>
                        <a:pt x="1787" y="1381"/>
                        <a:pt x="1787" y="893"/>
                      </a:cubicBezTo>
                      <a:cubicBezTo>
                        <a:pt x="1775" y="405"/>
                        <a:pt x="1394" y="0"/>
                        <a:pt x="89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000"/>
                </a:p>
              </p:txBody>
            </p:sp>
            <p:sp>
              <p:nvSpPr>
                <p:cNvPr id="16" name="Google Shape;3377;p48">
                  <a:extLst>
                    <a:ext uri="{FF2B5EF4-FFF2-40B4-BE49-F238E27FC236}">
                      <a16:creationId xmlns:a16="http://schemas.microsoft.com/office/drawing/2014/main" id="{84C2AC33-21F1-4B05-8971-BAAAB68F7B3D}"/>
                    </a:ext>
                  </a:extLst>
                </p:cNvPr>
                <p:cNvSpPr/>
                <p:nvPr/>
              </p:nvSpPr>
              <p:spPr>
                <a:xfrm>
                  <a:off x="7685750" y="3516460"/>
                  <a:ext cx="56880" cy="56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7" h="1787" extrusionOk="0">
                      <a:moveTo>
                        <a:pt x="894" y="345"/>
                      </a:moveTo>
                      <a:cubicBezTo>
                        <a:pt x="1191" y="345"/>
                        <a:pt x="1429" y="584"/>
                        <a:pt x="1429" y="881"/>
                      </a:cubicBezTo>
                      <a:cubicBezTo>
                        <a:pt x="1429" y="1179"/>
                        <a:pt x="1191" y="1417"/>
                        <a:pt x="894" y="1417"/>
                      </a:cubicBezTo>
                      <a:cubicBezTo>
                        <a:pt x="596" y="1417"/>
                        <a:pt x="358" y="1179"/>
                        <a:pt x="358" y="881"/>
                      </a:cubicBezTo>
                      <a:cubicBezTo>
                        <a:pt x="358" y="584"/>
                        <a:pt x="596" y="345"/>
                        <a:pt x="894" y="345"/>
                      </a:cubicBezTo>
                      <a:close/>
                      <a:moveTo>
                        <a:pt x="894" y="0"/>
                      </a:moveTo>
                      <a:cubicBezTo>
                        <a:pt x="405" y="0"/>
                        <a:pt x="1" y="405"/>
                        <a:pt x="1" y="893"/>
                      </a:cubicBezTo>
                      <a:cubicBezTo>
                        <a:pt x="1" y="1381"/>
                        <a:pt x="405" y="1786"/>
                        <a:pt x="894" y="1786"/>
                      </a:cubicBezTo>
                      <a:cubicBezTo>
                        <a:pt x="1382" y="1786"/>
                        <a:pt x="1787" y="1381"/>
                        <a:pt x="1787" y="893"/>
                      </a:cubicBezTo>
                      <a:cubicBezTo>
                        <a:pt x="1775" y="405"/>
                        <a:pt x="1382" y="0"/>
                        <a:pt x="89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000"/>
                </a:p>
              </p:txBody>
            </p:sp>
          </p:grpSp>
        </p:grpSp>
      </p:grpSp>
      <p:sp>
        <p:nvSpPr>
          <p:cNvPr id="3" name="Title 1">
            <a:extLst>
              <a:ext uri="{FF2B5EF4-FFF2-40B4-BE49-F238E27FC236}">
                <a16:creationId xmlns:a16="http://schemas.microsoft.com/office/drawing/2014/main" id="{5BB9564E-3897-4763-BFC9-D270348D8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9144000" cy="513268"/>
          </a:xfrm>
        </p:spPr>
        <p:txBody>
          <a:bodyPr vert="horz" wrap="square" lIns="0" tIns="0" rIns="0" bIns="0" rtlCol="0" anchor="b" anchorCtr="0">
            <a:normAutofit fontScale="90000"/>
          </a:bodyPr>
          <a:lstStyle/>
          <a:p>
            <a:pPr algn="ctr"/>
            <a:r>
              <a:rPr lang="en-US" sz="3600" dirty="0">
                <a:solidFill>
                  <a:srgbClr val="FF6D2F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CODE TẠO RÀNG BUỘC KHÓA NGOẠI</a:t>
            </a:r>
          </a:p>
        </p:txBody>
      </p:sp>
    </p:spTree>
    <p:extLst>
      <p:ext uri="{BB962C8B-B14F-4D97-AF65-F5344CB8AC3E}">
        <p14:creationId xmlns:p14="http://schemas.microsoft.com/office/powerpoint/2010/main" val="29580854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5BE8379-AD9C-4FCE-82A7-0A600CB0C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71181"/>
          </a:xfrm>
        </p:spPr>
        <p:txBody>
          <a:bodyPr vert="horz" wrap="square" lIns="0" tIns="0" rIns="0" bIns="0" rtlCol="0" anchor="b" anchorCtr="0">
            <a:normAutofit fontScale="90000"/>
          </a:bodyPr>
          <a:lstStyle/>
          <a:p>
            <a:pPr algn="ctr"/>
            <a:r>
              <a:rPr lang="en-US" sz="6400" dirty="0">
                <a:solidFill>
                  <a:srgbClr val="FF6D2F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VIEWS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7CF0077-DCF2-4567-AA90-05FE659306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0154979"/>
              </p:ext>
            </p:extLst>
          </p:nvPr>
        </p:nvGraphicFramePr>
        <p:xfrm>
          <a:off x="717381" y="1034598"/>
          <a:ext cx="5934075" cy="1634744"/>
        </p:xfrm>
        <a:graphic>
          <a:graphicData uri="http://schemas.openxmlformats.org/drawingml/2006/table">
            <a:tbl>
              <a:tblPr firstRow="1" firstCol="1" bandRow="1"/>
              <a:tblGrid>
                <a:gridCol w="5934075">
                  <a:extLst>
                    <a:ext uri="{9D8B030D-6E8A-4147-A177-3AD203B41FA5}">
                      <a16:colId xmlns:a16="http://schemas.microsoft.com/office/drawing/2014/main" val="364220500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vi-VN" sz="1600" dirty="0">
                          <a:solidFill>
                            <a:srgbClr val="008000"/>
                          </a:solidFill>
                          <a:effectLst/>
                          <a:latin typeface="Consolas" panose="020B0609020204030204" pitchFamily="49" charset="0"/>
                          <a:ea typeface="Calibri" panose="020F0502020204030204" pitchFamily="34" charset="0"/>
                          <a:cs typeface="Consolas" panose="020B0609020204030204" pitchFamily="49" charset="0"/>
                        </a:rPr>
                        <a:t>-- Hiển thị thông tin sản phẩm</a:t>
                      </a:r>
                      <a:endParaRPr lang="en-GB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vi-VN" sz="1600" dirty="0">
                          <a:solidFill>
                            <a:srgbClr val="0000FF"/>
                          </a:solidFill>
                          <a:effectLst/>
                          <a:latin typeface="Consolas" panose="020B0609020204030204" pitchFamily="49" charset="0"/>
                          <a:ea typeface="Calibri" panose="020F0502020204030204" pitchFamily="34" charset="0"/>
                          <a:cs typeface="Consolas" panose="020B0609020204030204" pitchFamily="49" charset="0"/>
                        </a:rPr>
                        <a:t>CREATE</a:t>
                      </a:r>
                      <a:r>
                        <a:rPr lang="vi-VN" sz="16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 panose="020F0502020204030204" pitchFamily="34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vi-VN" sz="1600" dirty="0">
                          <a:solidFill>
                            <a:srgbClr val="0000FF"/>
                          </a:solidFill>
                          <a:effectLst/>
                          <a:latin typeface="Consolas" panose="020B0609020204030204" pitchFamily="49" charset="0"/>
                          <a:ea typeface="Calibri" panose="020F0502020204030204" pitchFamily="34" charset="0"/>
                          <a:cs typeface="Consolas" panose="020B0609020204030204" pitchFamily="49" charset="0"/>
                        </a:rPr>
                        <a:t>VIEW</a:t>
                      </a:r>
                      <a:r>
                        <a:rPr lang="vi-VN" sz="16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 panose="020F0502020204030204" pitchFamily="34" charset="0"/>
                          <a:cs typeface="Consolas" panose="020B0609020204030204" pitchFamily="49" charset="0"/>
                        </a:rPr>
                        <a:t> vw_ThongTinSanPham </a:t>
                      </a:r>
                      <a:r>
                        <a:rPr lang="vi-VN" sz="1600" dirty="0">
                          <a:solidFill>
                            <a:srgbClr val="0000FF"/>
                          </a:solidFill>
                          <a:effectLst/>
                          <a:latin typeface="Consolas" panose="020B0609020204030204" pitchFamily="49" charset="0"/>
                          <a:ea typeface="Calibri" panose="020F0502020204030204" pitchFamily="34" charset="0"/>
                          <a:cs typeface="Consolas" panose="020B0609020204030204" pitchFamily="49" charset="0"/>
                        </a:rPr>
                        <a:t>AS</a:t>
                      </a:r>
                      <a:endParaRPr lang="en-GB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vi-VN" sz="1600" dirty="0">
                          <a:solidFill>
                            <a:srgbClr val="0000FF"/>
                          </a:solidFill>
                          <a:effectLst/>
                          <a:latin typeface="Consolas" panose="020B0609020204030204" pitchFamily="49" charset="0"/>
                          <a:ea typeface="Calibri" panose="020F0502020204030204" pitchFamily="34" charset="0"/>
                          <a:cs typeface="Consolas" panose="020B0609020204030204" pitchFamily="49" charset="0"/>
                        </a:rPr>
                        <a:t>SELECT</a:t>
                      </a:r>
                      <a:r>
                        <a:rPr lang="vi-VN" sz="16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 panose="020F0502020204030204" pitchFamily="34" charset="0"/>
                          <a:cs typeface="Consolas" panose="020B0609020204030204" pitchFamily="49" charset="0"/>
                        </a:rPr>
                        <a:t> "name"</a:t>
                      </a:r>
                      <a:r>
                        <a:rPr lang="vi-VN" sz="1600" dirty="0">
                          <a:solidFill>
                            <a:srgbClr val="808080"/>
                          </a:solidFill>
                          <a:effectLst/>
                          <a:latin typeface="Consolas" panose="020B0609020204030204" pitchFamily="49" charset="0"/>
                          <a:ea typeface="Calibri" panose="020F0502020204030204" pitchFamily="34" charset="0"/>
                          <a:cs typeface="Consolas" panose="020B0609020204030204" pitchFamily="49" charset="0"/>
                        </a:rPr>
                        <a:t>,</a:t>
                      </a:r>
                      <a:r>
                        <a:rPr lang="vi-VN" sz="16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 panose="020F0502020204030204" pitchFamily="34" charset="0"/>
                          <a:cs typeface="Consolas" panose="020B0609020204030204" pitchFamily="49" charset="0"/>
                        </a:rPr>
                        <a:t> "image"</a:t>
                      </a:r>
                      <a:r>
                        <a:rPr lang="vi-VN" sz="1600" dirty="0">
                          <a:solidFill>
                            <a:srgbClr val="808080"/>
                          </a:solidFill>
                          <a:effectLst/>
                          <a:latin typeface="Consolas" panose="020B0609020204030204" pitchFamily="49" charset="0"/>
                          <a:ea typeface="Calibri" panose="020F0502020204030204" pitchFamily="34" charset="0"/>
                          <a:cs typeface="Consolas" panose="020B0609020204030204" pitchFamily="49" charset="0"/>
                        </a:rPr>
                        <a:t>,</a:t>
                      </a:r>
                      <a:r>
                        <a:rPr lang="vi-VN" sz="16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 panose="020F0502020204030204" pitchFamily="34" charset="0"/>
                          <a:cs typeface="Consolas" panose="020B0609020204030204" pitchFamily="49" charset="0"/>
                        </a:rPr>
                        <a:t> price</a:t>
                      </a:r>
                      <a:r>
                        <a:rPr lang="vi-VN" sz="1600" dirty="0">
                          <a:solidFill>
                            <a:srgbClr val="808080"/>
                          </a:solidFill>
                          <a:effectLst/>
                          <a:latin typeface="Consolas" panose="020B0609020204030204" pitchFamily="49" charset="0"/>
                          <a:ea typeface="Calibri" panose="020F0502020204030204" pitchFamily="34" charset="0"/>
                          <a:cs typeface="Consolas" panose="020B0609020204030204" pitchFamily="49" charset="0"/>
                        </a:rPr>
                        <a:t>,</a:t>
                      </a:r>
                      <a:r>
                        <a:rPr lang="vi-VN" sz="16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 panose="020F0502020204030204" pitchFamily="34" charset="0"/>
                          <a:cs typeface="Consolas" panose="020B0609020204030204" pitchFamily="49" charset="0"/>
                        </a:rPr>
                        <a:t> title</a:t>
                      </a:r>
                      <a:r>
                        <a:rPr lang="vi-VN" sz="1600" dirty="0">
                          <a:solidFill>
                            <a:srgbClr val="808080"/>
                          </a:solidFill>
                          <a:effectLst/>
                          <a:latin typeface="Consolas" panose="020B0609020204030204" pitchFamily="49" charset="0"/>
                          <a:ea typeface="Calibri" panose="020F0502020204030204" pitchFamily="34" charset="0"/>
                          <a:cs typeface="Consolas" panose="020B0609020204030204" pitchFamily="49" charset="0"/>
                        </a:rPr>
                        <a:t>,</a:t>
                      </a:r>
                      <a:r>
                        <a:rPr lang="vi-VN" sz="16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 panose="020F0502020204030204" pitchFamily="34" charset="0"/>
                          <a:cs typeface="Consolas" panose="020B0609020204030204" pitchFamily="49" charset="0"/>
                        </a:rPr>
                        <a:t> "description"</a:t>
                      </a:r>
                      <a:endParaRPr lang="en-GB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vi-VN" sz="1600" dirty="0">
                          <a:solidFill>
                            <a:srgbClr val="0000FF"/>
                          </a:solidFill>
                          <a:effectLst/>
                          <a:latin typeface="Consolas" panose="020B0609020204030204" pitchFamily="49" charset="0"/>
                          <a:ea typeface="Calibri" panose="020F0502020204030204" pitchFamily="34" charset="0"/>
                          <a:cs typeface="Consolas" panose="020B0609020204030204" pitchFamily="49" charset="0"/>
                        </a:rPr>
                        <a:t>FROM</a:t>
                      </a:r>
                      <a:r>
                        <a:rPr lang="vi-VN" sz="16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 panose="020F0502020204030204" pitchFamily="34" charset="0"/>
                          <a:cs typeface="Consolas" panose="020B0609020204030204" pitchFamily="49" charset="0"/>
                        </a:rPr>
                        <a:t> Product</a:t>
                      </a:r>
                      <a:r>
                        <a:rPr lang="vi-VN" sz="1600" dirty="0">
                          <a:solidFill>
                            <a:srgbClr val="808080"/>
                          </a:solidFill>
                          <a:effectLst/>
                          <a:latin typeface="Consolas" panose="020B0609020204030204" pitchFamily="49" charset="0"/>
                          <a:ea typeface="Calibri" panose="020F0502020204030204" pitchFamily="34" charset="0"/>
                          <a:cs typeface="Consolas" panose="020B0609020204030204" pitchFamily="49" charset="0"/>
                        </a:rPr>
                        <a:t>;</a:t>
                      </a:r>
                      <a:endParaRPr lang="en-GB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ts val="1425"/>
                        </a:lnSpc>
                        <a:spcAft>
                          <a:spcPts val="800"/>
                        </a:spcAft>
                      </a:pPr>
                      <a:r>
                        <a:rPr lang="vi-VN" sz="1600" dirty="0">
                          <a:solidFill>
                            <a:srgbClr val="0000FF"/>
                          </a:solidFill>
                          <a:effectLst/>
                          <a:latin typeface="Consolas" panose="020B0609020204030204" pitchFamily="49" charset="0"/>
                          <a:ea typeface="Calibri" panose="020F0502020204030204" pitchFamily="34" charset="0"/>
                          <a:cs typeface="Consolas" panose="020B0609020204030204" pitchFamily="49" charset="0"/>
                        </a:rPr>
                        <a:t>GO</a:t>
                      </a:r>
                      <a:endParaRPr lang="en-GB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32142953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65A5238-B11C-4F2D-A478-C0D192F729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2776990"/>
              </p:ext>
            </p:extLst>
          </p:nvPr>
        </p:nvGraphicFramePr>
        <p:xfrm>
          <a:off x="2333707" y="2878496"/>
          <a:ext cx="5888601" cy="1788351"/>
        </p:xfrm>
        <a:graphic>
          <a:graphicData uri="http://schemas.openxmlformats.org/drawingml/2006/table">
            <a:tbl>
              <a:tblPr firstRow="1" firstCol="1" bandRow="1"/>
              <a:tblGrid>
                <a:gridCol w="5888601">
                  <a:extLst>
                    <a:ext uri="{9D8B030D-6E8A-4147-A177-3AD203B41FA5}">
                      <a16:colId xmlns:a16="http://schemas.microsoft.com/office/drawing/2014/main" val="1509124459"/>
                    </a:ext>
                  </a:extLst>
                </a:gridCol>
              </a:tblGrid>
              <a:tr h="1750047">
                <a:tc>
                  <a:txBody>
                    <a:bodyPr/>
                    <a:lstStyle/>
                    <a:p>
                      <a:pPr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0" i="0" u="none" strike="noStrike" dirty="0">
                          <a:solidFill>
                            <a:srgbClr val="008000"/>
                          </a:solidFill>
                          <a:effectLst/>
                          <a:latin typeface="Consolas" panose="020B0609020204030204" pitchFamily="49" charset="0"/>
                        </a:rPr>
                        <a:t>-- </a:t>
                      </a:r>
                      <a:r>
                        <a:rPr lang="en-GB" sz="1600" b="0" i="0" u="none" strike="noStrike" dirty="0" err="1">
                          <a:solidFill>
                            <a:srgbClr val="008000"/>
                          </a:solidFill>
                          <a:effectLst/>
                          <a:latin typeface="Consolas" panose="020B0609020204030204" pitchFamily="49" charset="0"/>
                        </a:rPr>
                        <a:t>Quản</a:t>
                      </a:r>
                      <a:r>
                        <a:rPr lang="en-GB" sz="1600" b="0" i="0" u="none" strike="noStrike" dirty="0">
                          <a:solidFill>
                            <a:srgbClr val="008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GB" sz="1600" b="0" i="0" u="none" strike="noStrike" dirty="0" err="1">
                          <a:solidFill>
                            <a:srgbClr val="008000"/>
                          </a:solidFill>
                          <a:effectLst/>
                          <a:latin typeface="Consolas" panose="020B0609020204030204" pitchFamily="49" charset="0"/>
                        </a:rPr>
                        <a:t>lý</a:t>
                      </a:r>
                      <a:r>
                        <a:rPr lang="en-GB" sz="1600" b="0" i="0" u="none" strike="noStrike" dirty="0">
                          <a:solidFill>
                            <a:srgbClr val="008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GB" sz="1600" b="0" i="0" u="none" strike="noStrike" dirty="0" err="1">
                          <a:solidFill>
                            <a:srgbClr val="008000"/>
                          </a:solidFill>
                          <a:effectLst/>
                          <a:latin typeface="Consolas" panose="020B0609020204030204" pitchFamily="49" charset="0"/>
                        </a:rPr>
                        <a:t>thông</a:t>
                      </a:r>
                      <a:r>
                        <a:rPr lang="en-GB" sz="1600" b="0" i="0" u="none" strike="noStrike" dirty="0">
                          <a:solidFill>
                            <a:srgbClr val="008000"/>
                          </a:solidFill>
                          <a:effectLst/>
                          <a:latin typeface="Consolas" panose="020B0609020204030204" pitchFamily="49" charset="0"/>
                        </a:rPr>
                        <a:t> tin </a:t>
                      </a:r>
                      <a:r>
                        <a:rPr lang="en-GB" sz="1600" b="0" i="0" u="none" strike="noStrike" dirty="0" err="1">
                          <a:solidFill>
                            <a:srgbClr val="008000"/>
                          </a:solidFill>
                          <a:effectLst/>
                          <a:latin typeface="Consolas" panose="020B0609020204030204" pitchFamily="49" charset="0"/>
                        </a:rPr>
                        <a:t>cá</a:t>
                      </a:r>
                      <a:r>
                        <a:rPr lang="en-GB" sz="1600" b="0" i="0" u="none" strike="noStrike" dirty="0">
                          <a:solidFill>
                            <a:srgbClr val="008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GB" sz="1600" b="0" i="0" u="none" strike="noStrike" dirty="0" err="1">
                          <a:solidFill>
                            <a:srgbClr val="008000"/>
                          </a:solidFill>
                          <a:effectLst/>
                          <a:latin typeface="Consolas" panose="020B0609020204030204" pitchFamily="49" charset="0"/>
                        </a:rPr>
                        <a:t>nhân</a:t>
                      </a:r>
                      <a:endParaRPr lang="en-GB" sz="1600" b="0" dirty="0">
                        <a:effectLst/>
                      </a:endParaRPr>
                    </a:p>
                    <a:p>
                      <a:pPr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0" i="0" u="none" strike="noStrike" dirty="0">
                          <a:solidFill>
                            <a:srgbClr val="0000FF"/>
                          </a:solidFill>
                          <a:effectLst/>
                          <a:latin typeface="Consolas" panose="020B0609020204030204" pitchFamily="49" charset="0"/>
                        </a:rPr>
                        <a:t>CREATE</a:t>
                      </a:r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GB" sz="1600" b="0" i="0" u="none" strike="noStrike" dirty="0">
                          <a:solidFill>
                            <a:srgbClr val="0000FF"/>
                          </a:solidFill>
                          <a:effectLst/>
                          <a:latin typeface="Consolas" panose="020B0609020204030204" pitchFamily="49" charset="0"/>
                        </a:rPr>
                        <a:t>VIEW</a:t>
                      </a:r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GB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vw_ThongTinCaNhan</a:t>
                      </a:r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GB" sz="1600" b="0" i="0" u="none" strike="noStrike" dirty="0">
                          <a:solidFill>
                            <a:srgbClr val="0000FF"/>
                          </a:solidFill>
                          <a:effectLst/>
                          <a:latin typeface="Consolas" panose="020B0609020204030204" pitchFamily="49" charset="0"/>
                        </a:rPr>
                        <a:t>AS</a:t>
                      </a:r>
                      <a:endParaRPr lang="en-GB" sz="1600" b="0" dirty="0">
                        <a:effectLst/>
                      </a:endParaRPr>
                    </a:p>
                    <a:p>
                      <a:pPr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0" i="0" u="none" strike="noStrike" dirty="0">
                          <a:solidFill>
                            <a:srgbClr val="0000FF"/>
                          </a:solidFill>
                          <a:effectLst/>
                          <a:latin typeface="Consolas" panose="020B0609020204030204" pitchFamily="49" charset="0"/>
                        </a:rPr>
                        <a:t>SELECT</a:t>
                      </a:r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name</a:t>
                      </a:r>
                      <a:r>
                        <a:rPr lang="en-GB" sz="1600" b="0" i="0" u="none" strike="noStrike" dirty="0">
                          <a:solidFill>
                            <a:srgbClr val="808080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age</a:t>
                      </a:r>
                      <a:r>
                        <a:rPr lang="en-GB" sz="1600" b="0" i="0" u="none" strike="noStrike" dirty="0">
                          <a:solidFill>
                            <a:srgbClr val="808080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email</a:t>
                      </a:r>
                      <a:r>
                        <a:rPr lang="en-GB" sz="1600" b="0" i="0" u="none" strike="noStrike" dirty="0">
                          <a:solidFill>
                            <a:srgbClr val="808080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phone, address</a:t>
                      </a:r>
                      <a:endParaRPr lang="en-GB" sz="1600" b="0" dirty="0">
                        <a:effectLst/>
                      </a:endParaRPr>
                    </a:p>
                    <a:p>
                      <a:pPr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0" i="0" u="none" strike="noStrike" dirty="0">
                          <a:solidFill>
                            <a:srgbClr val="0000FF"/>
                          </a:solidFill>
                          <a:effectLst/>
                          <a:latin typeface="Consolas" panose="020B0609020204030204" pitchFamily="49" charset="0"/>
                        </a:rPr>
                        <a:t>FROM</a:t>
                      </a:r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Member</a:t>
                      </a:r>
                      <a:r>
                        <a:rPr lang="en-GB" sz="1600" b="0" i="0" u="none" strike="noStrike" dirty="0">
                          <a:solidFill>
                            <a:srgbClr val="808080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n-GB" sz="1600" b="0" dirty="0">
                        <a:effectLst/>
                      </a:endParaRPr>
                    </a:p>
                    <a:p>
                      <a:pPr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0" i="0" u="none" strike="noStrike" dirty="0">
                          <a:solidFill>
                            <a:srgbClr val="0000FF"/>
                          </a:solidFill>
                          <a:effectLst/>
                          <a:latin typeface="Consolas" panose="020B0609020204030204" pitchFamily="49" charset="0"/>
                        </a:rPr>
                        <a:t>GO</a:t>
                      </a:r>
                      <a:endParaRPr lang="en-GB" sz="1600" b="0" dirty="0">
                        <a:effectLst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79062895"/>
                  </a:ext>
                </a:extLst>
              </a:tr>
            </a:tbl>
          </a:graphicData>
        </a:graphic>
      </p:graphicFrame>
      <p:grpSp>
        <p:nvGrpSpPr>
          <p:cNvPr id="6" name="Google Shape;3337;p48">
            <a:extLst>
              <a:ext uri="{FF2B5EF4-FFF2-40B4-BE49-F238E27FC236}">
                <a16:creationId xmlns:a16="http://schemas.microsoft.com/office/drawing/2014/main" id="{0F1F0CC1-18AD-48B3-8D21-5EF688C50DB2}"/>
              </a:ext>
            </a:extLst>
          </p:cNvPr>
          <p:cNvGrpSpPr/>
          <p:nvPr/>
        </p:nvGrpSpPr>
        <p:grpSpPr>
          <a:xfrm>
            <a:off x="8010376" y="155894"/>
            <a:ext cx="972171" cy="1925293"/>
            <a:chOff x="6529419" y="1724307"/>
            <a:chExt cx="1480463" cy="2931917"/>
          </a:xfrm>
        </p:grpSpPr>
        <p:grpSp>
          <p:nvGrpSpPr>
            <p:cNvPr id="7" name="Google Shape;3338;p48">
              <a:extLst>
                <a:ext uri="{FF2B5EF4-FFF2-40B4-BE49-F238E27FC236}">
                  <a16:creationId xmlns:a16="http://schemas.microsoft.com/office/drawing/2014/main" id="{AAB89D58-7CA9-443C-A843-199F64213023}"/>
                </a:ext>
              </a:extLst>
            </p:cNvPr>
            <p:cNvGrpSpPr/>
            <p:nvPr/>
          </p:nvGrpSpPr>
          <p:grpSpPr>
            <a:xfrm>
              <a:off x="6556827" y="1724307"/>
              <a:ext cx="956596" cy="944294"/>
              <a:chOff x="3800349" y="1238762"/>
              <a:chExt cx="1098904" cy="1084772"/>
            </a:xfrm>
          </p:grpSpPr>
          <p:grpSp>
            <p:nvGrpSpPr>
              <p:cNvPr id="43" name="Google Shape;3339;p48">
                <a:extLst>
                  <a:ext uri="{FF2B5EF4-FFF2-40B4-BE49-F238E27FC236}">
                    <a16:creationId xmlns:a16="http://schemas.microsoft.com/office/drawing/2014/main" id="{4FC831DC-4014-4773-A67D-770B9247B172}"/>
                  </a:ext>
                </a:extLst>
              </p:cNvPr>
              <p:cNvGrpSpPr/>
              <p:nvPr/>
            </p:nvGrpSpPr>
            <p:grpSpPr>
              <a:xfrm>
                <a:off x="3800349" y="1238762"/>
                <a:ext cx="1098904" cy="1084772"/>
                <a:chOff x="3800349" y="1238762"/>
                <a:chExt cx="1098904" cy="1084772"/>
              </a:xfrm>
            </p:grpSpPr>
            <p:sp>
              <p:nvSpPr>
                <p:cNvPr id="45" name="Google Shape;3340;p48">
                  <a:extLst>
                    <a:ext uri="{FF2B5EF4-FFF2-40B4-BE49-F238E27FC236}">
                      <a16:creationId xmlns:a16="http://schemas.microsoft.com/office/drawing/2014/main" id="{5A1ACFA6-C48E-4FB8-9848-DFA3198D6F2E}"/>
                    </a:ext>
                  </a:extLst>
                </p:cNvPr>
                <p:cNvSpPr/>
                <p:nvPr/>
              </p:nvSpPr>
              <p:spPr>
                <a:xfrm>
                  <a:off x="3800349" y="1238762"/>
                  <a:ext cx="1098904" cy="10847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3" extrusionOk="0">
                      <a:moveTo>
                        <a:pt x="22825" y="1"/>
                      </a:moveTo>
                      <a:cubicBezTo>
                        <a:pt x="22054" y="1"/>
                        <a:pt x="21283" y="295"/>
                        <a:pt x="20693" y="885"/>
                      </a:cubicBezTo>
                      <a:lnTo>
                        <a:pt x="1179" y="20482"/>
                      </a:lnTo>
                      <a:cubicBezTo>
                        <a:pt x="0" y="21661"/>
                        <a:pt x="0" y="23566"/>
                        <a:pt x="1179" y="24733"/>
                      </a:cubicBezTo>
                      <a:lnTo>
                        <a:pt x="20777" y="44259"/>
                      </a:lnTo>
                      <a:cubicBezTo>
                        <a:pt x="21364" y="44841"/>
                        <a:pt x="22133" y="45133"/>
                        <a:pt x="22900" y="45133"/>
                      </a:cubicBezTo>
                      <a:cubicBezTo>
                        <a:pt x="23672" y="45133"/>
                        <a:pt x="24442" y="44838"/>
                        <a:pt x="25027" y="44247"/>
                      </a:cubicBezTo>
                      <a:lnTo>
                        <a:pt x="32873" y="36377"/>
                      </a:lnTo>
                      <a:cubicBezTo>
                        <a:pt x="33053" y="36197"/>
                        <a:pt x="33283" y="36110"/>
                        <a:pt x="33511" y="36110"/>
                      </a:cubicBezTo>
                      <a:cubicBezTo>
                        <a:pt x="33810" y="36110"/>
                        <a:pt x="34108" y="36260"/>
                        <a:pt x="34290" y="36544"/>
                      </a:cubicBezTo>
                      <a:cubicBezTo>
                        <a:pt x="34743" y="37246"/>
                        <a:pt x="35112" y="38020"/>
                        <a:pt x="35409" y="38806"/>
                      </a:cubicBezTo>
                      <a:cubicBezTo>
                        <a:pt x="35588" y="39294"/>
                        <a:pt x="35909" y="39735"/>
                        <a:pt x="36362" y="40080"/>
                      </a:cubicBezTo>
                      <a:cubicBezTo>
                        <a:pt x="36890" y="40489"/>
                        <a:pt x="37508" y="40695"/>
                        <a:pt x="38128" y="40695"/>
                      </a:cubicBezTo>
                      <a:cubicBezTo>
                        <a:pt x="38682" y="40695"/>
                        <a:pt x="39237" y="40530"/>
                        <a:pt x="39731" y="40199"/>
                      </a:cubicBezTo>
                      <a:cubicBezTo>
                        <a:pt x="41303" y="39127"/>
                        <a:pt x="41446" y="36984"/>
                        <a:pt x="40172" y="35710"/>
                      </a:cubicBezTo>
                      <a:cubicBezTo>
                        <a:pt x="39862" y="35401"/>
                        <a:pt x="39505" y="35186"/>
                        <a:pt x="39112" y="35044"/>
                      </a:cubicBezTo>
                      <a:cubicBezTo>
                        <a:pt x="38326" y="34758"/>
                        <a:pt x="37564" y="34401"/>
                        <a:pt x="36862" y="33948"/>
                      </a:cubicBezTo>
                      <a:cubicBezTo>
                        <a:pt x="36374" y="33639"/>
                        <a:pt x="36279" y="32960"/>
                        <a:pt x="36695" y="32543"/>
                      </a:cubicBezTo>
                      <a:lnTo>
                        <a:pt x="44553" y="24661"/>
                      </a:lnTo>
                      <a:cubicBezTo>
                        <a:pt x="45720" y="23483"/>
                        <a:pt x="45720" y="21578"/>
                        <a:pt x="44542" y="20399"/>
                      </a:cubicBezTo>
                      <a:lnTo>
                        <a:pt x="24956" y="885"/>
                      </a:lnTo>
                      <a:cubicBezTo>
                        <a:pt x="24366" y="295"/>
                        <a:pt x="23595" y="1"/>
                        <a:pt x="22825" y="1"/>
                      </a:cubicBezTo>
                      <a:close/>
                    </a:path>
                  </a:pathLst>
                </a:custGeom>
                <a:solidFill>
                  <a:srgbClr val="5EB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" name="Google Shape;3341;p48">
                  <a:extLst>
                    <a:ext uri="{FF2B5EF4-FFF2-40B4-BE49-F238E27FC236}">
                      <a16:creationId xmlns:a16="http://schemas.microsoft.com/office/drawing/2014/main" id="{7F0F033B-45B1-42EC-AFE2-C53DE735628A}"/>
                    </a:ext>
                  </a:extLst>
                </p:cNvPr>
                <p:cNvSpPr/>
                <p:nvPr/>
              </p:nvSpPr>
              <p:spPr>
                <a:xfrm>
                  <a:off x="3884758" y="1311226"/>
                  <a:ext cx="287338" cy="287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43" extrusionOk="0">
                      <a:moveTo>
                        <a:pt x="5978" y="1"/>
                      </a:moveTo>
                      <a:cubicBezTo>
                        <a:pt x="2679" y="1"/>
                        <a:pt x="1" y="2668"/>
                        <a:pt x="1" y="5966"/>
                      </a:cubicBezTo>
                      <a:cubicBezTo>
                        <a:pt x="1" y="9276"/>
                        <a:pt x="2679" y="11943"/>
                        <a:pt x="5978" y="11943"/>
                      </a:cubicBezTo>
                      <a:cubicBezTo>
                        <a:pt x="9276" y="11943"/>
                        <a:pt x="11954" y="9276"/>
                        <a:pt x="11954" y="5966"/>
                      </a:cubicBezTo>
                      <a:cubicBezTo>
                        <a:pt x="11954" y="2668"/>
                        <a:pt x="9276" y="1"/>
                        <a:pt x="5978" y="1"/>
                      </a:cubicBezTo>
                      <a:close/>
                    </a:path>
                  </a:pathLst>
                </a:custGeom>
                <a:solidFill>
                  <a:srgbClr val="5EB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4" name="Google Shape;3342;p48">
                <a:extLst>
                  <a:ext uri="{FF2B5EF4-FFF2-40B4-BE49-F238E27FC236}">
                    <a16:creationId xmlns:a16="http://schemas.microsoft.com/office/drawing/2014/main" id="{50DB00FA-F1AA-4949-AB12-3F6D493C2DCE}"/>
                  </a:ext>
                </a:extLst>
              </p:cNvPr>
              <p:cNvSpPr/>
              <p:nvPr/>
            </p:nvSpPr>
            <p:spPr>
              <a:xfrm>
                <a:off x="4162525" y="1593650"/>
                <a:ext cx="374561" cy="374975"/>
              </a:xfrm>
              <a:custGeom>
                <a:avLst/>
                <a:gdLst/>
                <a:ahLst/>
                <a:cxnLst/>
                <a:rect l="l" t="t" r="r" b="b"/>
                <a:pathLst>
                  <a:path w="10860" h="10872" extrusionOk="0">
                    <a:moveTo>
                      <a:pt x="5430" y="1"/>
                    </a:moveTo>
                    <a:cubicBezTo>
                      <a:pt x="3990" y="1"/>
                      <a:pt x="2608" y="560"/>
                      <a:pt x="1596" y="1584"/>
                    </a:cubicBezTo>
                    <a:cubicBezTo>
                      <a:pt x="561" y="2620"/>
                      <a:pt x="1" y="3989"/>
                      <a:pt x="1" y="5430"/>
                    </a:cubicBezTo>
                    <a:cubicBezTo>
                      <a:pt x="1" y="6561"/>
                      <a:pt x="346" y="7645"/>
                      <a:pt x="1001" y="8573"/>
                    </a:cubicBezTo>
                    <a:cubicBezTo>
                      <a:pt x="1632" y="9466"/>
                      <a:pt x="2513" y="10145"/>
                      <a:pt x="3537" y="10538"/>
                    </a:cubicBezTo>
                    <a:cubicBezTo>
                      <a:pt x="3559" y="10544"/>
                      <a:pt x="3579" y="10547"/>
                      <a:pt x="3599" y="10547"/>
                    </a:cubicBezTo>
                    <a:cubicBezTo>
                      <a:pt x="3656" y="10547"/>
                      <a:pt x="3704" y="10522"/>
                      <a:pt x="3740" y="10478"/>
                    </a:cubicBezTo>
                    <a:cubicBezTo>
                      <a:pt x="3763" y="10443"/>
                      <a:pt x="3763" y="10395"/>
                      <a:pt x="3763" y="10371"/>
                    </a:cubicBezTo>
                    <a:lnTo>
                      <a:pt x="3763" y="7275"/>
                    </a:lnTo>
                    <a:cubicBezTo>
                      <a:pt x="3763" y="7180"/>
                      <a:pt x="3692" y="7097"/>
                      <a:pt x="3585" y="7097"/>
                    </a:cubicBezTo>
                    <a:lnTo>
                      <a:pt x="2156" y="7097"/>
                    </a:lnTo>
                    <a:lnTo>
                      <a:pt x="2156" y="5835"/>
                    </a:lnTo>
                    <a:lnTo>
                      <a:pt x="3585" y="5835"/>
                    </a:lnTo>
                    <a:cubicBezTo>
                      <a:pt x="3680" y="5835"/>
                      <a:pt x="3763" y="5751"/>
                      <a:pt x="3763" y="5656"/>
                    </a:cubicBezTo>
                    <a:lnTo>
                      <a:pt x="3763" y="5430"/>
                    </a:lnTo>
                    <a:cubicBezTo>
                      <a:pt x="3763" y="3942"/>
                      <a:pt x="5180" y="2632"/>
                      <a:pt x="6799" y="2632"/>
                    </a:cubicBezTo>
                    <a:lnTo>
                      <a:pt x="7550" y="2632"/>
                    </a:lnTo>
                    <a:lnTo>
                      <a:pt x="7550" y="3894"/>
                    </a:lnTo>
                    <a:lnTo>
                      <a:pt x="6799" y="3894"/>
                    </a:lnTo>
                    <a:cubicBezTo>
                      <a:pt x="6311" y="3894"/>
                      <a:pt x="5883" y="4025"/>
                      <a:pt x="5561" y="4287"/>
                    </a:cubicBezTo>
                    <a:cubicBezTo>
                      <a:pt x="5228" y="4561"/>
                      <a:pt x="5025" y="4966"/>
                      <a:pt x="5025" y="5430"/>
                    </a:cubicBezTo>
                    <a:lnTo>
                      <a:pt x="5025" y="5656"/>
                    </a:lnTo>
                    <a:cubicBezTo>
                      <a:pt x="5025" y="5740"/>
                      <a:pt x="5109" y="5835"/>
                      <a:pt x="5204" y="5835"/>
                    </a:cubicBezTo>
                    <a:lnTo>
                      <a:pt x="5883" y="5835"/>
                    </a:lnTo>
                    <a:cubicBezTo>
                      <a:pt x="5966" y="5835"/>
                      <a:pt x="6061" y="5751"/>
                      <a:pt x="6061" y="5656"/>
                    </a:cubicBezTo>
                    <a:cubicBezTo>
                      <a:pt x="6061" y="5561"/>
                      <a:pt x="5978" y="5478"/>
                      <a:pt x="5883" y="5478"/>
                    </a:cubicBezTo>
                    <a:lnTo>
                      <a:pt x="5371" y="5478"/>
                    </a:lnTo>
                    <a:lnTo>
                      <a:pt x="5371" y="5418"/>
                    </a:lnTo>
                    <a:cubicBezTo>
                      <a:pt x="5371" y="4525"/>
                      <a:pt x="6145" y="4204"/>
                      <a:pt x="6799" y="4204"/>
                    </a:cubicBezTo>
                    <a:lnTo>
                      <a:pt x="7704" y="4204"/>
                    </a:lnTo>
                    <a:cubicBezTo>
                      <a:pt x="7800" y="4204"/>
                      <a:pt x="7883" y="4132"/>
                      <a:pt x="7883" y="4025"/>
                    </a:cubicBezTo>
                    <a:lnTo>
                      <a:pt x="7883" y="2418"/>
                    </a:lnTo>
                    <a:cubicBezTo>
                      <a:pt x="7883" y="2334"/>
                      <a:pt x="7811" y="2239"/>
                      <a:pt x="7704" y="2239"/>
                    </a:cubicBezTo>
                    <a:lnTo>
                      <a:pt x="6799" y="2239"/>
                    </a:lnTo>
                    <a:cubicBezTo>
                      <a:pt x="5966" y="2239"/>
                      <a:pt x="5121" y="2572"/>
                      <a:pt x="4466" y="3156"/>
                    </a:cubicBezTo>
                    <a:cubicBezTo>
                      <a:pt x="3799" y="3763"/>
                      <a:pt x="3418" y="4549"/>
                      <a:pt x="3418" y="5382"/>
                    </a:cubicBezTo>
                    <a:lnTo>
                      <a:pt x="3418" y="5442"/>
                    </a:lnTo>
                    <a:lnTo>
                      <a:pt x="1989" y="5442"/>
                    </a:lnTo>
                    <a:cubicBezTo>
                      <a:pt x="1906" y="5442"/>
                      <a:pt x="1811" y="5513"/>
                      <a:pt x="1811" y="5620"/>
                    </a:cubicBezTo>
                    <a:lnTo>
                      <a:pt x="1811" y="7228"/>
                    </a:lnTo>
                    <a:cubicBezTo>
                      <a:pt x="1811" y="7323"/>
                      <a:pt x="1894" y="7406"/>
                      <a:pt x="1989" y="7406"/>
                    </a:cubicBezTo>
                    <a:lnTo>
                      <a:pt x="3418" y="7406"/>
                    </a:lnTo>
                    <a:lnTo>
                      <a:pt x="3418" y="10085"/>
                    </a:lnTo>
                    <a:cubicBezTo>
                      <a:pt x="1561" y="9300"/>
                      <a:pt x="346" y="7442"/>
                      <a:pt x="346" y="5418"/>
                    </a:cubicBezTo>
                    <a:cubicBezTo>
                      <a:pt x="346" y="2596"/>
                      <a:pt x="2620" y="322"/>
                      <a:pt x="5430" y="322"/>
                    </a:cubicBezTo>
                    <a:cubicBezTo>
                      <a:pt x="8228" y="322"/>
                      <a:pt x="10526" y="2620"/>
                      <a:pt x="10526" y="5418"/>
                    </a:cubicBezTo>
                    <a:cubicBezTo>
                      <a:pt x="10526" y="8228"/>
                      <a:pt x="8240" y="10502"/>
                      <a:pt x="5430" y="10502"/>
                    </a:cubicBezTo>
                    <a:lnTo>
                      <a:pt x="5371" y="10502"/>
                    </a:lnTo>
                    <a:lnTo>
                      <a:pt x="5371" y="7418"/>
                    </a:lnTo>
                    <a:lnTo>
                      <a:pt x="7728" y="7418"/>
                    </a:lnTo>
                    <a:cubicBezTo>
                      <a:pt x="7811" y="7418"/>
                      <a:pt x="7907" y="7347"/>
                      <a:pt x="7907" y="7240"/>
                    </a:cubicBezTo>
                    <a:lnTo>
                      <a:pt x="7907" y="5656"/>
                    </a:lnTo>
                    <a:cubicBezTo>
                      <a:pt x="7907" y="5561"/>
                      <a:pt x="7823" y="5478"/>
                      <a:pt x="7728" y="5478"/>
                    </a:cubicBezTo>
                    <a:lnTo>
                      <a:pt x="6728" y="5478"/>
                    </a:lnTo>
                    <a:cubicBezTo>
                      <a:pt x="6633" y="5478"/>
                      <a:pt x="6549" y="5549"/>
                      <a:pt x="6549" y="5656"/>
                    </a:cubicBezTo>
                    <a:cubicBezTo>
                      <a:pt x="6549" y="5740"/>
                      <a:pt x="6621" y="5835"/>
                      <a:pt x="6728" y="5835"/>
                    </a:cubicBezTo>
                    <a:lnTo>
                      <a:pt x="7561" y="5835"/>
                    </a:lnTo>
                    <a:lnTo>
                      <a:pt x="7561" y="7097"/>
                    </a:lnTo>
                    <a:lnTo>
                      <a:pt x="5204" y="7097"/>
                    </a:lnTo>
                    <a:cubicBezTo>
                      <a:pt x="5121" y="7097"/>
                      <a:pt x="5025" y="7168"/>
                      <a:pt x="5025" y="7275"/>
                    </a:cubicBezTo>
                    <a:lnTo>
                      <a:pt x="5025" y="10693"/>
                    </a:lnTo>
                    <a:cubicBezTo>
                      <a:pt x="5025" y="10788"/>
                      <a:pt x="5109" y="10859"/>
                      <a:pt x="5192" y="10871"/>
                    </a:cubicBezTo>
                    <a:lnTo>
                      <a:pt x="5430" y="10871"/>
                    </a:lnTo>
                    <a:cubicBezTo>
                      <a:pt x="6871" y="10871"/>
                      <a:pt x="8240" y="10312"/>
                      <a:pt x="9276" y="9288"/>
                    </a:cubicBezTo>
                    <a:cubicBezTo>
                      <a:pt x="10300" y="8252"/>
                      <a:pt x="10859" y="6883"/>
                      <a:pt x="10859" y="5442"/>
                    </a:cubicBezTo>
                    <a:cubicBezTo>
                      <a:pt x="10859" y="3989"/>
                      <a:pt x="10300" y="2620"/>
                      <a:pt x="9276" y="1584"/>
                    </a:cubicBezTo>
                    <a:cubicBezTo>
                      <a:pt x="8240" y="560"/>
                      <a:pt x="6871" y="1"/>
                      <a:pt x="543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" name="Google Shape;3343;p48">
              <a:extLst>
                <a:ext uri="{FF2B5EF4-FFF2-40B4-BE49-F238E27FC236}">
                  <a16:creationId xmlns:a16="http://schemas.microsoft.com/office/drawing/2014/main" id="{12FA3964-FB7F-4D44-8690-7D0964E048C8}"/>
                </a:ext>
              </a:extLst>
            </p:cNvPr>
            <p:cNvGrpSpPr/>
            <p:nvPr/>
          </p:nvGrpSpPr>
          <p:grpSpPr>
            <a:xfrm>
              <a:off x="7053286" y="2227254"/>
              <a:ext cx="956596" cy="944252"/>
              <a:chOff x="4370663" y="1816530"/>
              <a:chExt cx="1098904" cy="1084724"/>
            </a:xfrm>
          </p:grpSpPr>
          <p:grpSp>
            <p:nvGrpSpPr>
              <p:cNvPr id="35" name="Google Shape;3344;p48">
                <a:extLst>
                  <a:ext uri="{FF2B5EF4-FFF2-40B4-BE49-F238E27FC236}">
                    <a16:creationId xmlns:a16="http://schemas.microsoft.com/office/drawing/2014/main" id="{2753DC64-98A0-46DC-A38F-2062DFD86DCF}"/>
                  </a:ext>
                </a:extLst>
              </p:cNvPr>
              <p:cNvGrpSpPr/>
              <p:nvPr/>
            </p:nvGrpSpPr>
            <p:grpSpPr>
              <a:xfrm>
                <a:off x="4370663" y="1816530"/>
                <a:ext cx="1098904" cy="1084724"/>
                <a:chOff x="4370663" y="1816530"/>
                <a:chExt cx="1098904" cy="1084724"/>
              </a:xfrm>
            </p:grpSpPr>
            <p:sp>
              <p:nvSpPr>
                <p:cNvPr id="41" name="Google Shape;3345;p48">
                  <a:extLst>
                    <a:ext uri="{FF2B5EF4-FFF2-40B4-BE49-F238E27FC236}">
                      <a16:creationId xmlns:a16="http://schemas.microsoft.com/office/drawing/2014/main" id="{D974D68B-5418-4730-A0E8-34169214FB96}"/>
                    </a:ext>
                  </a:extLst>
                </p:cNvPr>
                <p:cNvSpPr/>
                <p:nvPr/>
              </p:nvSpPr>
              <p:spPr>
                <a:xfrm>
                  <a:off x="4370663" y="1816530"/>
                  <a:ext cx="1098904" cy="10847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1" extrusionOk="0">
                      <a:moveTo>
                        <a:pt x="22862" y="0"/>
                      </a:moveTo>
                      <a:cubicBezTo>
                        <a:pt x="22092" y="0"/>
                        <a:pt x="21324" y="295"/>
                        <a:pt x="20741" y="884"/>
                      </a:cubicBezTo>
                      <a:lnTo>
                        <a:pt x="12871" y="8742"/>
                      </a:lnTo>
                      <a:cubicBezTo>
                        <a:pt x="12698" y="8921"/>
                        <a:pt x="12472" y="9005"/>
                        <a:pt x="12246" y="9005"/>
                      </a:cubicBezTo>
                      <a:cubicBezTo>
                        <a:pt x="11945" y="9005"/>
                        <a:pt x="11643" y="8855"/>
                        <a:pt x="11466" y="8576"/>
                      </a:cubicBezTo>
                      <a:cubicBezTo>
                        <a:pt x="11014" y="7861"/>
                        <a:pt x="10645" y="7099"/>
                        <a:pt x="10347" y="6302"/>
                      </a:cubicBezTo>
                      <a:cubicBezTo>
                        <a:pt x="10168" y="5813"/>
                        <a:pt x="9847" y="5373"/>
                        <a:pt x="9394" y="5028"/>
                      </a:cubicBezTo>
                      <a:cubicBezTo>
                        <a:pt x="8866" y="4619"/>
                        <a:pt x="8248" y="4413"/>
                        <a:pt x="7630" y="4413"/>
                      </a:cubicBezTo>
                      <a:cubicBezTo>
                        <a:pt x="7078" y="4413"/>
                        <a:pt x="6526" y="4577"/>
                        <a:pt x="6037" y="4909"/>
                      </a:cubicBezTo>
                      <a:cubicBezTo>
                        <a:pt x="4465" y="5968"/>
                        <a:pt x="4310" y="8123"/>
                        <a:pt x="5584" y="9385"/>
                      </a:cubicBezTo>
                      <a:cubicBezTo>
                        <a:pt x="5894" y="9695"/>
                        <a:pt x="6251" y="9921"/>
                        <a:pt x="6632" y="10064"/>
                      </a:cubicBezTo>
                      <a:cubicBezTo>
                        <a:pt x="7418" y="10350"/>
                        <a:pt x="8180" y="10707"/>
                        <a:pt x="8882" y="11159"/>
                      </a:cubicBezTo>
                      <a:cubicBezTo>
                        <a:pt x="9383" y="11469"/>
                        <a:pt x="9466" y="12148"/>
                        <a:pt x="9049" y="12564"/>
                      </a:cubicBezTo>
                      <a:lnTo>
                        <a:pt x="1179" y="20434"/>
                      </a:lnTo>
                      <a:cubicBezTo>
                        <a:pt x="0" y="21613"/>
                        <a:pt x="0" y="23518"/>
                        <a:pt x="1179" y="24697"/>
                      </a:cubicBezTo>
                      <a:lnTo>
                        <a:pt x="20741" y="44247"/>
                      </a:lnTo>
                      <a:cubicBezTo>
                        <a:pt x="21324" y="44836"/>
                        <a:pt x="22092" y="45131"/>
                        <a:pt x="22862" y="45131"/>
                      </a:cubicBezTo>
                      <a:cubicBezTo>
                        <a:pt x="23631" y="45131"/>
                        <a:pt x="24402" y="44836"/>
                        <a:pt x="24992" y="44247"/>
                      </a:cubicBezTo>
                      <a:lnTo>
                        <a:pt x="44554" y="24697"/>
                      </a:lnTo>
                      <a:cubicBezTo>
                        <a:pt x="45720" y="23518"/>
                        <a:pt x="45720" y="21613"/>
                        <a:pt x="44554" y="2043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69E7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" name="Google Shape;3346;p48">
                  <a:extLst>
                    <a:ext uri="{FF2B5EF4-FFF2-40B4-BE49-F238E27FC236}">
                      <a16:creationId xmlns:a16="http://schemas.microsoft.com/office/drawing/2014/main" id="{78C57006-FA33-4E92-B43E-67F3920A8B4E}"/>
                    </a:ext>
                  </a:extLst>
                </p:cNvPr>
                <p:cNvSpPr/>
                <p:nvPr/>
              </p:nvSpPr>
              <p:spPr>
                <a:xfrm>
                  <a:off x="5055718" y="1904160"/>
                  <a:ext cx="287338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55" extrusionOk="0">
                      <a:moveTo>
                        <a:pt x="5978" y="0"/>
                      </a:moveTo>
                      <a:cubicBezTo>
                        <a:pt x="2680" y="0"/>
                        <a:pt x="1" y="2679"/>
                        <a:pt x="1" y="5977"/>
                      </a:cubicBezTo>
                      <a:cubicBezTo>
                        <a:pt x="1" y="9275"/>
                        <a:pt x="2680" y="11954"/>
                        <a:pt x="5978" y="11954"/>
                      </a:cubicBezTo>
                      <a:cubicBezTo>
                        <a:pt x="9276" y="11954"/>
                        <a:pt x="11955" y="9275"/>
                        <a:pt x="11955" y="5977"/>
                      </a:cubicBezTo>
                      <a:cubicBezTo>
                        <a:pt x="11955" y="2679"/>
                        <a:pt x="9276" y="0"/>
                        <a:pt x="5978" y="0"/>
                      </a:cubicBezTo>
                      <a:close/>
                    </a:path>
                  </a:pathLst>
                </a:custGeom>
                <a:solidFill>
                  <a:srgbClr val="69E7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6" name="Google Shape;3347;p48">
                <a:extLst>
                  <a:ext uri="{FF2B5EF4-FFF2-40B4-BE49-F238E27FC236}">
                    <a16:creationId xmlns:a16="http://schemas.microsoft.com/office/drawing/2014/main" id="{473095DE-AB4F-4D12-A83F-C6FE77C1E0D7}"/>
                  </a:ext>
                </a:extLst>
              </p:cNvPr>
              <p:cNvGrpSpPr/>
              <p:nvPr/>
            </p:nvGrpSpPr>
            <p:grpSpPr>
              <a:xfrm>
                <a:off x="4732628" y="2171596"/>
                <a:ext cx="374986" cy="374572"/>
                <a:chOff x="3303268" y="3817349"/>
                <a:chExt cx="346056" cy="345674"/>
              </a:xfrm>
            </p:grpSpPr>
            <p:sp>
              <p:nvSpPr>
                <p:cNvPr id="37" name="Google Shape;3348;p48">
                  <a:extLst>
                    <a:ext uri="{FF2B5EF4-FFF2-40B4-BE49-F238E27FC236}">
                      <a16:creationId xmlns:a16="http://schemas.microsoft.com/office/drawing/2014/main" id="{0B8CFFEC-BF46-402B-9B8F-90C22FC5F370}"/>
                    </a:ext>
                  </a:extLst>
                </p:cNvPr>
                <p:cNvSpPr/>
                <p:nvPr/>
              </p:nvSpPr>
              <p:spPr>
                <a:xfrm>
                  <a:off x="3303268" y="3817349"/>
                  <a:ext cx="346056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2" h="10860" extrusionOk="0">
                      <a:moveTo>
                        <a:pt x="5418" y="334"/>
                      </a:moveTo>
                      <a:cubicBezTo>
                        <a:pt x="8228" y="334"/>
                        <a:pt x="10514" y="2608"/>
                        <a:pt x="10514" y="5430"/>
                      </a:cubicBezTo>
                      <a:cubicBezTo>
                        <a:pt x="10514" y="8240"/>
                        <a:pt x="8228" y="10514"/>
                        <a:pt x="5418" y="10514"/>
                      </a:cubicBezTo>
                      <a:cubicBezTo>
                        <a:pt x="2608" y="10514"/>
                        <a:pt x="334" y="8240"/>
                        <a:pt x="334" y="5430"/>
                      </a:cubicBezTo>
                      <a:cubicBezTo>
                        <a:pt x="334" y="2608"/>
                        <a:pt x="2608" y="334"/>
                        <a:pt x="5418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3" y="10859"/>
                        <a:pt x="8252" y="10300"/>
                        <a:pt x="9276" y="9264"/>
                      </a:cubicBezTo>
                      <a:cubicBezTo>
                        <a:pt x="10300" y="8240"/>
                        <a:pt x="10871" y="6871"/>
                        <a:pt x="10871" y="5430"/>
                      </a:cubicBezTo>
                      <a:cubicBezTo>
                        <a:pt x="10871" y="3989"/>
                        <a:pt x="10300" y="2620"/>
                        <a:pt x="9276" y="1584"/>
                      </a:cubicBezTo>
                      <a:cubicBezTo>
                        <a:pt x="8252" y="560"/>
                        <a:pt x="6883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" name="Google Shape;3349;p48">
                  <a:extLst>
                    <a:ext uri="{FF2B5EF4-FFF2-40B4-BE49-F238E27FC236}">
                      <a16:creationId xmlns:a16="http://schemas.microsoft.com/office/drawing/2014/main" id="{78EB686D-6D7C-4D10-8A15-1E72748E3C5E}"/>
                    </a:ext>
                  </a:extLst>
                </p:cNvPr>
                <p:cNvSpPr/>
                <p:nvPr/>
              </p:nvSpPr>
              <p:spPr>
                <a:xfrm>
                  <a:off x="3368074" y="3882537"/>
                  <a:ext cx="215298" cy="215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64" h="6764" extrusionOk="0">
                      <a:moveTo>
                        <a:pt x="5335" y="346"/>
                      </a:moveTo>
                      <a:cubicBezTo>
                        <a:pt x="5930" y="346"/>
                        <a:pt x="6418" y="834"/>
                        <a:pt x="6418" y="1429"/>
                      </a:cubicBezTo>
                      <a:lnTo>
                        <a:pt x="6418" y="5335"/>
                      </a:lnTo>
                      <a:cubicBezTo>
                        <a:pt x="6418" y="5930"/>
                        <a:pt x="5930" y="6418"/>
                        <a:pt x="5335" y="6418"/>
                      </a:cubicBezTo>
                      <a:lnTo>
                        <a:pt x="1429" y="6418"/>
                      </a:lnTo>
                      <a:cubicBezTo>
                        <a:pt x="834" y="6418"/>
                        <a:pt x="346" y="5930"/>
                        <a:pt x="346" y="5335"/>
                      </a:cubicBezTo>
                      <a:lnTo>
                        <a:pt x="346" y="1429"/>
                      </a:lnTo>
                      <a:cubicBezTo>
                        <a:pt x="346" y="834"/>
                        <a:pt x="834" y="346"/>
                        <a:pt x="1429" y="346"/>
                      </a:cubicBezTo>
                      <a:close/>
                      <a:moveTo>
                        <a:pt x="1429" y="1"/>
                      </a:moveTo>
                      <a:cubicBezTo>
                        <a:pt x="644" y="1"/>
                        <a:pt x="1" y="644"/>
                        <a:pt x="1" y="1429"/>
                      </a:cubicBezTo>
                      <a:lnTo>
                        <a:pt x="1" y="5335"/>
                      </a:lnTo>
                      <a:cubicBezTo>
                        <a:pt x="1" y="6120"/>
                        <a:pt x="644" y="6763"/>
                        <a:pt x="1429" y="6763"/>
                      </a:cubicBezTo>
                      <a:lnTo>
                        <a:pt x="5335" y="6763"/>
                      </a:lnTo>
                      <a:cubicBezTo>
                        <a:pt x="6121" y="6763"/>
                        <a:pt x="6763" y="6120"/>
                        <a:pt x="6763" y="5335"/>
                      </a:cubicBezTo>
                      <a:lnTo>
                        <a:pt x="6763" y="1429"/>
                      </a:lnTo>
                      <a:cubicBezTo>
                        <a:pt x="6763" y="644"/>
                        <a:pt x="6121" y="1"/>
                        <a:pt x="533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" name="Google Shape;3350;p48">
                  <a:extLst>
                    <a:ext uri="{FF2B5EF4-FFF2-40B4-BE49-F238E27FC236}">
                      <a16:creationId xmlns:a16="http://schemas.microsoft.com/office/drawing/2014/main" id="{E6A7FD9C-F181-4BFC-8D0B-888BD9D7549C}"/>
                    </a:ext>
                  </a:extLst>
                </p:cNvPr>
                <p:cNvSpPr/>
                <p:nvPr/>
              </p:nvSpPr>
              <p:spPr>
                <a:xfrm>
                  <a:off x="3418143" y="3933656"/>
                  <a:ext cx="114811" cy="1127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07" h="3542" extrusionOk="0">
                      <a:moveTo>
                        <a:pt x="1822" y="0"/>
                      </a:moveTo>
                      <a:cubicBezTo>
                        <a:pt x="812" y="0"/>
                        <a:pt x="1" y="851"/>
                        <a:pt x="59" y="1859"/>
                      </a:cubicBezTo>
                      <a:cubicBezTo>
                        <a:pt x="95" y="2776"/>
                        <a:pt x="833" y="3502"/>
                        <a:pt x="1726" y="3538"/>
                      </a:cubicBezTo>
                      <a:cubicBezTo>
                        <a:pt x="1764" y="3541"/>
                        <a:pt x="1802" y="3542"/>
                        <a:pt x="1840" y="3542"/>
                      </a:cubicBezTo>
                      <a:cubicBezTo>
                        <a:pt x="2178" y="3542"/>
                        <a:pt x="2494" y="3447"/>
                        <a:pt x="2762" y="3276"/>
                      </a:cubicBezTo>
                      <a:cubicBezTo>
                        <a:pt x="2857" y="3217"/>
                        <a:pt x="2869" y="3086"/>
                        <a:pt x="2797" y="3014"/>
                      </a:cubicBezTo>
                      <a:cubicBezTo>
                        <a:pt x="2761" y="2978"/>
                        <a:pt x="2711" y="2964"/>
                        <a:pt x="2664" y="2964"/>
                      </a:cubicBezTo>
                      <a:cubicBezTo>
                        <a:pt x="2634" y="2964"/>
                        <a:pt x="2606" y="2969"/>
                        <a:pt x="2583" y="2979"/>
                      </a:cubicBezTo>
                      <a:cubicBezTo>
                        <a:pt x="2380" y="3096"/>
                        <a:pt x="2149" y="3185"/>
                        <a:pt x="1897" y="3185"/>
                      </a:cubicBezTo>
                      <a:cubicBezTo>
                        <a:pt x="1868" y="3185"/>
                        <a:pt x="1839" y="3183"/>
                        <a:pt x="1809" y="3181"/>
                      </a:cubicBezTo>
                      <a:cubicBezTo>
                        <a:pt x="1023" y="3169"/>
                        <a:pt x="380" y="2514"/>
                        <a:pt x="392" y="1716"/>
                      </a:cubicBezTo>
                      <a:cubicBezTo>
                        <a:pt x="426" y="948"/>
                        <a:pt x="1028" y="330"/>
                        <a:pt x="1792" y="330"/>
                      </a:cubicBezTo>
                      <a:cubicBezTo>
                        <a:pt x="1833" y="330"/>
                        <a:pt x="1874" y="332"/>
                        <a:pt x="1916" y="335"/>
                      </a:cubicBezTo>
                      <a:cubicBezTo>
                        <a:pt x="2619" y="371"/>
                        <a:pt x="3190" y="943"/>
                        <a:pt x="3250" y="1633"/>
                      </a:cubicBezTo>
                      <a:cubicBezTo>
                        <a:pt x="3285" y="1919"/>
                        <a:pt x="3214" y="2193"/>
                        <a:pt x="3095" y="2431"/>
                      </a:cubicBezTo>
                      <a:cubicBezTo>
                        <a:pt x="3059" y="2490"/>
                        <a:pt x="3059" y="2574"/>
                        <a:pt x="3119" y="2633"/>
                      </a:cubicBezTo>
                      <a:cubicBezTo>
                        <a:pt x="3149" y="2663"/>
                        <a:pt x="3191" y="2678"/>
                        <a:pt x="3234" y="2678"/>
                      </a:cubicBezTo>
                      <a:cubicBezTo>
                        <a:pt x="3295" y="2678"/>
                        <a:pt x="3358" y="2648"/>
                        <a:pt x="3393" y="2586"/>
                      </a:cubicBezTo>
                      <a:cubicBezTo>
                        <a:pt x="3536" y="2324"/>
                        <a:pt x="3607" y="2014"/>
                        <a:pt x="3583" y="1669"/>
                      </a:cubicBezTo>
                      <a:cubicBezTo>
                        <a:pt x="3536" y="764"/>
                        <a:pt x="2797" y="50"/>
                        <a:pt x="1904" y="2"/>
                      </a:cubicBezTo>
                      <a:cubicBezTo>
                        <a:pt x="1877" y="1"/>
                        <a:pt x="1849" y="0"/>
                        <a:pt x="182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" name="Google Shape;3351;p48">
                  <a:extLst>
                    <a:ext uri="{FF2B5EF4-FFF2-40B4-BE49-F238E27FC236}">
                      <a16:creationId xmlns:a16="http://schemas.microsoft.com/office/drawing/2014/main" id="{851BD692-ABA3-43F1-87B8-D08F0A65D147}"/>
                    </a:ext>
                  </a:extLst>
                </p:cNvPr>
                <p:cNvSpPr/>
                <p:nvPr/>
              </p:nvSpPr>
              <p:spPr>
                <a:xfrm>
                  <a:off x="3519298" y="3910197"/>
                  <a:ext cx="29570" cy="292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" h="918" extrusionOk="0">
                      <a:moveTo>
                        <a:pt x="465" y="1"/>
                      </a:moveTo>
                      <a:cubicBezTo>
                        <a:pt x="203" y="1"/>
                        <a:pt x="0" y="203"/>
                        <a:pt x="0" y="453"/>
                      </a:cubicBezTo>
                      <a:cubicBezTo>
                        <a:pt x="0" y="715"/>
                        <a:pt x="203" y="918"/>
                        <a:pt x="465" y="918"/>
                      </a:cubicBezTo>
                      <a:cubicBezTo>
                        <a:pt x="715" y="918"/>
                        <a:pt x="929" y="715"/>
                        <a:pt x="929" y="453"/>
                      </a:cubicBezTo>
                      <a:cubicBezTo>
                        <a:pt x="929" y="203"/>
                        <a:pt x="715" y="1"/>
                        <a:pt x="46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9" name="Google Shape;3352;p48">
              <a:extLst>
                <a:ext uri="{FF2B5EF4-FFF2-40B4-BE49-F238E27FC236}">
                  <a16:creationId xmlns:a16="http://schemas.microsoft.com/office/drawing/2014/main" id="{8A013F0A-02EC-440E-97EA-2D2193A968CA}"/>
                </a:ext>
              </a:extLst>
            </p:cNvPr>
            <p:cNvGrpSpPr/>
            <p:nvPr/>
          </p:nvGrpSpPr>
          <p:grpSpPr>
            <a:xfrm>
              <a:off x="6547098" y="2715744"/>
              <a:ext cx="956596" cy="944315"/>
              <a:chOff x="3789173" y="2377690"/>
              <a:chExt cx="1098904" cy="1084796"/>
            </a:xfrm>
          </p:grpSpPr>
          <p:grpSp>
            <p:nvGrpSpPr>
              <p:cNvPr id="27" name="Google Shape;3353;p48">
                <a:extLst>
                  <a:ext uri="{FF2B5EF4-FFF2-40B4-BE49-F238E27FC236}">
                    <a16:creationId xmlns:a16="http://schemas.microsoft.com/office/drawing/2014/main" id="{1A99A087-E730-406A-8018-BD9BB5815D39}"/>
                  </a:ext>
                </a:extLst>
              </p:cNvPr>
              <p:cNvGrpSpPr/>
              <p:nvPr/>
            </p:nvGrpSpPr>
            <p:grpSpPr>
              <a:xfrm>
                <a:off x="3789173" y="2377690"/>
                <a:ext cx="1098904" cy="1084796"/>
                <a:chOff x="3789173" y="2377690"/>
                <a:chExt cx="1098904" cy="1084796"/>
              </a:xfrm>
            </p:grpSpPr>
            <p:sp>
              <p:nvSpPr>
                <p:cNvPr id="33" name="Google Shape;3354;p48">
                  <a:extLst>
                    <a:ext uri="{FF2B5EF4-FFF2-40B4-BE49-F238E27FC236}">
                      <a16:creationId xmlns:a16="http://schemas.microsoft.com/office/drawing/2014/main" id="{DD55883C-A033-4A6B-9F95-D071459CF061}"/>
                    </a:ext>
                  </a:extLst>
                </p:cNvPr>
                <p:cNvSpPr/>
                <p:nvPr/>
              </p:nvSpPr>
              <p:spPr>
                <a:xfrm>
                  <a:off x="3789173" y="2377690"/>
                  <a:ext cx="1098904" cy="1084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4" extrusionOk="0">
                      <a:moveTo>
                        <a:pt x="22861" y="0"/>
                      </a:moveTo>
                      <a:cubicBezTo>
                        <a:pt x="22090" y="0"/>
                        <a:pt x="21319" y="295"/>
                        <a:pt x="20730" y="884"/>
                      </a:cubicBezTo>
                      <a:lnTo>
                        <a:pt x="1180" y="20446"/>
                      </a:lnTo>
                      <a:cubicBezTo>
                        <a:pt x="1" y="21613"/>
                        <a:pt x="1" y="23518"/>
                        <a:pt x="1180" y="24697"/>
                      </a:cubicBezTo>
                      <a:lnTo>
                        <a:pt x="20730" y="44259"/>
                      </a:lnTo>
                      <a:cubicBezTo>
                        <a:pt x="21319" y="44842"/>
                        <a:pt x="22090" y="45134"/>
                        <a:pt x="22861" y="45134"/>
                      </a:cubicBezTo>
                      <a:cubicBezTo>
                        <a:pt x="23632" y="45134"/>
                        <a:pt x="24403" y="44842"/>
                        <a:pt x="24992" y="44259"/>
                      </a:cubicBezTo>
                      <a:lnTo>
                        <a:pt x="44542" y="24697"/>
                      </a:lnTo>
                      <a:cubicBezTo>
                        <a:pt x="45721" y="23518"/>
                        <a:pt x="45721" y="21613"/>
                        <a:pt x="44542" y="20446"/>
                      </a:cubicBezTo>
                      <a:lnTo>
                        <a:pt x="36684" y="12576"/>
                      </a:lnTo>
                      <a:cubicBezTo>
                        <a:pt x="36267" y="12171"/>
                        <a:pt x="36363" y="11481"/>
                        <a:pt x="36851" y="11171"/>
                      </a:cubicBezTo>
                      <a:cubicBezTo>
                        <a:pt x="37565" y="10719"/>
                        <a:pt x="38327" y="10350"/>
                        <a:pt x="39125" y="10052"/>
                      </a:cubicBezTo>
                      <a:cubicBezTo>
                        <a:pt x="39613" y="9874"/>
                        <a:pt x="40054" y="9552"/>
                        <a:pt x="40399" y="9100"/>
                      </a:cubicBezTo>
                      <a:cubicBezTo>
                        <a:pt x="41173" y="8099"/>
                        <a:pt x="41220" y="6778"/>
                        <a:pt x="40518" y="5730"/>
                      </a:cubicBezTo>
                      <a:cubicBezTo>
                        <a:pt x="39932" y="4868"/>
                        <a:pt x="39013" y="4436"/>
                        <a:pt x="38094" y="4436"/>
                      </a:cubicBezTo>
                      <a:cubicBezTo>
                        <a:pt x="37349" y="4436"/>
                        <a:pt x="36606" y="4720"/>
                        <a:pt x="36041" y="5290"/>
                      </a:cubicBezTo>
                      <a:cubicBezTo>
                        <a:pt x="35732" y="5587"/>
                        <a:pt x="35505" y="5956"/>
                        <a:pt x="35362" y="6337"/>
                      </a:cubicBezTo>
                      <a:cubicBezTo>
                        <a:pt x="35077" y="7123"/>
                        <a:pt x="34720" y="7885"/>
                        <a:pt x="34267" y="8588"/>
                      </a:cubicBezTo>
                      <a:cubicBezTo>
                        <a:pt x="34091" y="8872"/>
                        <a:pt x="33797" y="9021"/>
                        <a:pt x="33498" y="9021"/>
                      </a:cubicBezTo>
                      <a:cubicBezTo>
                        <a:pt x="33271" y="9021"/>
                        <a:pt x="33042" y="8934"/>
                        <a:pt x="32862" y="8754"/>
                      </a:cubicBezTo>
                      <a:lnTo>
                        <a:pt x="24992" y="884"/>
                      </a:lnTo>
                      <a:cubicBezTo>
                        <a:pt x="24403" y="295"/>
                        <a:pt x="23632" y="0"/>
                        <a:pt x="22861" y="0"/>
                      </a:cubicBezTo>
                      <a:close/>
                    </a:path>
                  </a:pathLst>
                </a:custGeom>
                <a:solidFill>
                  <a:srgbClr val="4949E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" name="Google Shape;3355;p48">
                  <a:extLst>
                    <a:ext uri="{FF2B5EF4-FFF2-40B4-BE49-F238E27FC236}">
                      <a16:creationId xmlns:a16="http://schemas.microsoft.com/office/drawing/2014/main" id="{8839466F-F9D0-47F3-8E23-5080FCE98580}"/>
                    </a:ext>
                  </a:extLst>
                </p:cNvPr>
                <p:cNvSpPr/>
                <p:nvPr/>
              </p:nvSpPr>
              <p:spPr>
                <a:xfrm>
                  <a:off x="3885623" y="2465897"/>
                  <a:ext cx="287050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43" h="11955" extrusionOk="0">
                      <a:moveTo>
                        <a:pt x="5977" y="0"/>
                      </a:moveTo>
                      <a:cubicBezTo>
                        <a:pt x="2679" y="0"/>
                        <a:pt x="0" y="2679"/>
                        <a:pt x="0" y="5977"/>
                      </a:cubicBezTo>
                      <a:cubicBezTo>
                        <a:pt x="0" y="9275"/>
                        <a:pt x="2679" y="11954"/>
                        <a:pt x="5977" y="11954"/>
                      </a:cubicBezTo>
                      <a:cubicBezTo>
                        <a:pt x="9275" y="11954"/>
                        <a:pt x="11942" y="9275"/>
                        <a:pt x="11942" y="5977"/>
                      </a:cubicBezTo>
                      <a:cubicBezTo>
                        <a:pt x="11942" y="2679"/>
                        <a:pt x="9275" y="0"/>
                        <a:pt x="5977" y="0"/>
                      </a:cubicBezTo>
                      <a:close/>
                    </a:path>
                  </a:pathLst>
                </a:custGeom>
                <a:solidFill>
                  <a:srgbClr val="4949E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8" name="Google Shape;3356;p48">
                <a:extLst>
                  <a:ext uri="{FF2B5EF4-FFF2-40B4-BE49-F238E27FC236}">
                    <a16:creationId xmlns:a16="http://schemas.microsoft.com/office/drawing/2014/main" id="{0F691218-BC47-4253-8691-299BF290E52C}"/>
                  </a:ext>
                </a:extLst>
              </p:cNvPr>
              <p:cNvGrpSpPr/>
              <p:nvPr/>
            </p:nvGrpSpPr>
            <p:grpSpPr>
              <a:xfrm>
                <a:off x="4151137" y="2732796"/>
                <a:ext cx="374986" cy="374572"/>
                <a:chOff x="3752358" y="3817349"/>
                <a:chExt cx="346056" cy="345674"/>
              </a:xfrm>
            </p:grpSpPr>
            <p:sp>
              <p:nvSpPr>
                <p:cNvPr id="29" name="Google Shape;3357;p48">
                  <a:extLst>
                    <a:ext uri="{FF2B5EF4-FFF2-40B4-BE49-F238E27FC236}">
                      <a16:creationId xmlns:a16="http://schemas.microsoft.com/office/drawing/2014/main" id="{1B647172-6B01-4225-B7A8-60D5F7D85E36}"/>
                    </a:ext>
                  </a:extLst>
                </p:cNvPr>
                <p:cNvSpPr/>
                <p:nvPr/>
              </p:nvSpPr>
              <p:spPr>
                <a:xfrm>
                  <a:off x="3752358" y="3817349"/>
                  <a:ext cx="346056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2" h="10860" extrusionOk="0">
                      <a:moveTo>
                        <a:pt x="5430" y="334"/>
                      </a:moveTo>
                      <a:cubicBezTo>
                        <a:pt x="8252" y="334"/>
                        <a:pt x="10526" y="2608"/>
                        <a:pt x="10526" y="5430"/>
                      </a:cubicBezTo>
                      <a:cubicBezTo>
                        <a:pt x="10526" y="8240"/>
                        <a:pt x="8228" y="10514"/>
                        <a:pt x="5430" y="10514"/>
                      </a:cubicBezTo>
                      <a:cubicBezTo>
                        <a:pt x="2620" y="10514"/>
                        <a:pt x="346" y="8240"/>
                        <a:pt x="346" y="5430"/>
                      </a:cubicBezTo>
                      <a:cubicBezTo>
                        <a:pt x="346" y="2608"/>
                        <a:pt x="2620" y="334"/>
                        <a:pt x="5430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2" y="10859"/>
                        <a:pt x="8252" y="10300"/>
                        <a:pt x="9276" y="9264"/>
                      </a:cubicBezTo>
                      <a:cubicBezTo>
                        <a:pt x="10300" y="8240"/>
                        <a:pt x="10871" y="6871"/>
                        <a:pt x="10871" y="5430"/>
                      </a:cubicBezTo>
                      <a:cubicBezTo>
                        <a:pt x="10871" y="3989"/>
                        <a:pt x="10300" y="2620"/>
                        <a:pt x="9276" y="1584"/>
                      </a:cubicBezTo>
                      <a:cubicBezTo>
                        <a:pt x="8252" y="560"/>
                        <a:pt x="6882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" name="Google Shape;3358;p48">
                  <a:extLst>
                    <a:ext uri="{FF2B5EF4-FFF2-40B4-BE49-F238E27FC236}">
                      <a16:creationId xmlns:a16="http://schemas.microsoft.com/office/drawing/2014/main" id="{7751F510-C12F-4F17-9773-B7BD7AC0CE9C}"/>
                    </a:ext>
                  </a:extLst>
                </p:cNvPr>
                <p:cNvSpPr/>
                <p:nvPr/>
              </p:nvSpPr>
              <p:spPr>
                <a:xfrm>
                  <a:off x="3831933" y="3955682"/>
                  <a:ext cx="47809" cy="120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2" h="3787" extrusionOk="0">
                      <a:moveTo>
                        <a:pt x="1168" y="346"/>
                      </a:moveTo>
                      <a:lnTo>
                        <a:pt x="1168" y="3430"/>
                      </a:lnTo>
                      <a:lnTo>
                        <a:pt x="358" y="3430"/>
                      </a:lnTo>
                      <a:lnTo>
                        <a:pt x="358" y="346"/>
                      </a:lnTo>
                      <a:close/>
                      <a:moveTo>
                        <a:pt x="180" y="1"/>
                      </a:moveTo>
                      <a:cubicBezTo>
                        <a:pt x="96" y="1"/>
                        <a:pt x="1" y="72"/>
                        <a:pt x="1" y="179"/>
                      </a:cubicBezTo>
                      <a:lnTo>
                        <a:pt x="1" y="3608"/>
                      </a:lnTo>
                      <a:cubicBezTo>
                        <a:pt x="1" y="3703"/>
                        <a:pt x="72" y="3787"/>
                        <a:pt x="180" y="3787"/>
                      </a:cubicBezTo>
                      <a:lnTo>
                        <a:pt x="1323" y="3787"/>
                      </a:lnTo>
                      <a:cubicBezTo>
                        <a:pt x="1418" y="3787"/>
                        <a:pt x="1501" y="3715"/>
                        <a:pt x="1501" y="3608"/>
                      </a:cubicBezTo>
                      <a:lnTo>
                        <a:pt x="1501" y="179"/>
                      </a:lnTo>
                      <a:cubicBezTo>
                        <a:pt x="1501" y="72"/>
                        <a:pt x="1430" y="1"/>
                        <a:pt x="1323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" name="Google Shape;3359;p48">
                  <a:extLst>
                    <a:ext uri="{FF2B5EF4-FFF2-40B4-BE49-F238E27FC236}">
                      <a16:creationId xmlns:a16="http://schemas.microsoft.com/office/drawing/2014/main" id="{EC24FB17-9DE6-4F62-BF2E-083A87977749}"/>
                    </a:ext>
                  </a:extLst>
                </p:cNvPr>
                <p:cNvSpPr/>
                <p:nvPr/>
              </p:nvSpPr>
              <p:spPr>
                <a:xfrm>
                  <a:off x="3824739" y="3890112"/>
                  <a:ext cx="55002" cy="550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8" h="1728" extrusionOk="0">
                      <a:moveTo>
                        <a:pt x="870" y="334"/>
                      </a:moveTo>
                      <a:cubicBezTo>
                        <a:pt x="1156" y="334"/>
                        <a:pt x="1394" y="572"/>
                        <a:pt x="1394" y="846"/>
                      </a:cubicBezTo>
                      <a:cubicBezTo>
                        <a:pt x="1394" y="1132"/>
                        <a:pt x="1156" y="1370"/>
                        <a:pt x="870" y="1370"/>
                      </a:cubicBezTo>
                      <a:cubicBezTo>
                        <a:pt x="584" y="1370"/>
                        <a:pt x="346" y="1132"/>
                        <a:pt x="346" y="846"/>
                      </a:cubicBezTo>
                      <a:cubicBezTo>
                        <a:pt x="346" y="572"/>
                        <a:pt x="584" y="334"/>
                        <a:pt x="870" y="334"/>
                      </a:cubicBezTo>
                      <a:close/>
                      <a:moveTo>
                        <a:pt x="870" y="1"/>
                      </a:moveTo>
                      <a:cubicBezTo>
                        <a:pt x="394" y="1"/>
                        <a:pt x="1" y="394"/>
                        <a:pt x="1" y="870"/>
                      </a:cubicBezTo>
                      <a:cubicBezTo>
                        <a:pt x="1" y="1346"/>
                        <a:pt x="394" y="1727"/>
                        <a:pt x="870" y="1727"/>
                      </a:cubicBezTo>
                      <a:cubicBezTo>
                        <a:pt x="1346" y="1727"/>
                        <a:pt x="1727" y="1334"/>
                        <a:pt x="1727" y="870"/>
                      </a:cubicBezTo>
                      <a:cubicBezTo>
                        <a:pt x="1727" y="394"/>
                        <a:pt x="1346" y="1"/>
                        <a:pt x="87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" name="Google Shape;3360;p48">
                  <a:extLst>
                    <a:ext uri="{FF2B5EF4-FFF2-40B4-BE49-F238E27FC236}">
                      <a16:creationId xmlns:a16="http://schemas.microsoft.com/office/drawing/2014/main" id="{327E5300-EAA8-4517-A29C-77B9A3E951FA}"/>
                    </a:ext>
                  </a:extLst>
                </p:cNvPr>
                <p:cNvSpPr/>
                <p:nvPr/>
              </p:nvSpPr>
              <p:spPr>
                <a:xfrm>
                  <a:off x="3904696" y="3955682"/>
                  <a:ext cx="128148" cy="120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6" h="3787" extrusionOk="0">
                      <a:moveTo>
                        <a:pt x="191" y="1"/>
                      </a:moveTo>
                      <a:cubicBezTo>
                        <a:pt x="96" y="1"/>
                        <a:pt x="1" y="72"/>
                        <a:pt x="1" y="179"/>
                      </a:cubicBezTo>
                      <a:lnTo>
                        <a:pt x="1" y="3608"/>
                      </a:lnTo>
                      <a:cubicBezTo>
                        <a:pt x="1" y="3703"/>
                        <a:pt x="84" y="3787"/>
                        <a:pt x="191" y="3787"/>
                      </a:cubicBezTo>
                      <a:lnTo>
                        <a:pt x="1334" y="3787"/>
                      </a:lnTo>
                      <a:cubicBezTo>
                        <a:pt x="1418" y="3787"/>
                        <a:pt x="1513" y="3715"/>
                        <a:pt x="1513" y="3608"/>
                      </a:cubicBezTo>
                      <a:lnTo>
                        <a:pt x="1513" y="2382"/>
                      </a:lnTo>
                      <a:cubicBezTo>
                        <a:pt x="1513" y="1977"/>
                        <a:pt x="1596" y="1501"/>
                        <a:pt x="2037" y="1501"/>
                      </a:cubicBezTo>
                      <a:cubicBezTo>
                        <a:pt x="2347" y="1501"/>
                        <a:pt x="2477" y="1763"/>
                        <a:pt x="2525" y="2060"/>
                      </a:cubicBezTo>
                      <a:cubicBezTo>
                        <a:pt x="2537" y="2156"/>
                        <a:pt x="2608" y="2215"/>
                        <a:pt x="2692" y="2215"/>
                      </a:cubicBezTo>
                      <a:cubicBezTo>
                        <a:pt x="2787" y="2215"/>
                        <a:pt x="2870" y="2120"/>
                        <a:pt x="2847" y="2025"/>
                      </a:cubicBezTo>
                      <a:cubicBezTo>
                        <a:pt x="2763" y="1465"/>
                        <a:pt x="2477" y="1155"/>
                        <a:pt x="2013" y="1155"/>
                      </a:cubicBezTo>
                      <a:cubicBezTo>
                        <a:pt x="1465" y="1155"/>
                        <a:pt x="1156" y="1608"/>
                        <a:pt x="1156" y="2382"/>
                      </a:cubicBezTo>
                      <a:lnTo>
                        <a:pt x="1156" y="3430"/>
                      </a:lnTo>
                      <a:lnTo>
                        <a:pt x="346" y="3430"/>
                      </a:lnTo>
                      <a:lnTo>
                        <a:pt x="346" y="358"/>
                      </a:lnTo>
                      <a:lnTo>
                        <a:pt x="918" y="358"/>
                      </a:lnTo>
                      <a:lnTo>
                        <a:pt x="918" y="572"/>
                      </a:lnTo>
                      <a:cubicBezTo>
                        <a:pt x="918" y="632"/>
                        <a:pt x="930" y="679"/>
                        <a:pt x="977" y="715"/>
                      </a:cubicBezTo>
                      <a:cubicBezTo>
                        <a:pt x="1007" y="733"/>
                        <a:pt x="1043" y="742"/>
                        <a:pt x="1078" y="742"/>
                      </a:cubicBezTo>
                      <a:cubicBezTo>
                        <a:pt x="1114" y="742"/>
                        <a:pt x="1150" y="733"/>
                        <a:pt x="1180" y="715"/>
                      </a:cubicBezTo>
                      <a:cubicBezTo>
                        <a:pt x="1477" y="477"/>
                        <a:pt x="1835" y="358"/>
                        <a:pt x="2227" y="358"/>
                      </a:cubicBezTo>
                      <a:cubicBezTo>
                        <a:pt x="3204" y="358"/>
                        <a:pt x="3656" y="1191"/>
                        <a:pt x="3656" y="2001"/>
                      </a:cubicBezTo>
                      <a:lnTo>
                        <a:pt x="3656" y="3430"/>
                      </a:lnTo>
                      <a:lnTo>
                        <a:pt x="2847" y="3430"/>
                      </a:lnTo>
                      <a:lnTo>
                        <a:pt x="2847" y="2870"/>
                      </a:lnTo>
                      <a:cubicBezTo>
                        <a:pt x="2847" y="2775"/>
                        <a:pt x="2775" y="2703"/>
                        <a:pt x="2692" y="2703"/>
                      </a:cubicBezTo>
                      <a:cubicBezTo>
                        <a:pt x="2597" y="2703"/>
                        <a:pt x="2525" y="2775"/>
                        <a:pt x="2525" y="2870"/>
                      </a:cubicBezTo>
                      <a:lnTo>
                        <a:pt x="2525" y="3596"/>
                      </a:lnTo>
                      <a:cubicBezTo>
                        <a:pt x="2525" y="3691"/>
                        <a:pt x="2597" y="3775"/>
                        <a:pt x="2704" y="3775"/>
                      </a:cubicBezTo>
                      <a:lnTo>
                        <a:pt x="3847" y="3775"/>
                      </a:lnTo>
                      <a:cubicBezTo>
                        <a:pt x="3942" y="3775"/>
                        <a:pt x="4025" y="3703"/>
                        <a:pt x="4025" y="3596"/>
                      </a:cubicBezTo>
                      <a:lnTo>
                        <a:pt x="4025" y="1989"/>
                      </a:lnTo>
                      <a:cubicBezTo>
                        <a:pt x="4025" y="810"/>
                        <a:pt x="3299" y="1"/>
                        <a:pt x="2239" y="1"/>
                      </a:cubicBezTo>
                      <a:cubicBezTo>
                        <a:pt x="1894" y="1"/>
                        <a:pt x="1573" y="84"/>
                        <a:pt x="1275" y="251"/>
                      </a:cubicBezTo>
                      <a:lnTo>
                        <a:pt x="1275" y="179"/>
                      </a:lnTo>
                      <a:cubicBezTo>
                        <a:pt x="1275" y="84"/>
                        <a:pt x="1204" y="1"/>
                        <a:pt x="1096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0" name="Google Shape;3361;p48">
              <a:extLst>
                <a:ext uri="{FF2B5EF4-FFF2-40B4-BE49-F238E27FC236}">
                  <a16:creationId xmlns:a16="http://schemas.microsoft.com/office/drawing/2014/main" id="{F7593A39-CDF2-4D20-9AE7-F4CEE6B75C7B}"/>
                </a:ext>
              </a:extLst>
            </p:cNvPr>
            <p:cNvGrpSpPr/>
            <p:nvPr/>
          </p:nvGrpSpPr>
          <p:grpSpPr>
            <a:xfrm>
              <a:off x="7034853" y="3222917"/>
              <a:ext cx="956596" cy="944252"/>
              <a:chOff x="4349489" y="2960313"/>
              <a:chExt cx="1098904" cy="1084724"/>
            </a:xfrm>
          </p:grpSpPr>
          <p:grpSp>
            <p:nvGrpSpPr>
              <p:cNvPr id="21" name="Google Shape;3362;p48">
                <a:extLst>
                  <a:ext uri="{FF2B5EF4-FFF2-40B4-BE49-F238E27FC236}">
                    <a16:creationId xmlns:a16="http://schemas.microsoft.com/office/drawing/2014/main" id="{89A87528-F653-4667-A330-0AFC7DCD290D}"/>
                  </a:ext>
                </a:extLst>
              </p:cNvPr>
              <p:cNvGrpSpPr/>
              <p:nvPr/>
            </p:nvGrpSpPr>
            <p:grpSpPr>
              <a:xfrm>
                <a:off x="4349489" y="2960313"/>
                <a:ext cx="1098904" cy="1084724"/>
                <a:chOff x="4349489" y="2960313"/>
                <a:chExt cx="1098904" cy="1084724"/>
              </a:xfrm>
            </p:grpSpPr>
            <p:sp>
              <p:nvSpPr>
                <p:cNvPr id="25" name="Google Shape;3363;p48">
                  <a:extLst>
                    <a:ext uri="{FF2B5EF4-FFF2-40B4-BE49-F238E27FC236}">
                      <a16:creationId xmlns:a16="http://schemas.microsoft.com/office/drawing/2014/main" id="{6F439A67-B166-4178-A6B6-E54988C19B9A}"/>
                    </a:ext>
                  </a:extLst>
                </p:cNvPr>
                <p:cNvSpPr/>
                <p:nvPr/>
              </p:nvSpPr>
              <p:spPr>
                <a:xfrm>
                  <a:off x="4349489" y="2960313"/>
                  <a:ext cx="1098904" cy="10847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1" extrusionOk="0">
                      <a:moveTo>
                        <a:pt x="22862" y="0"/>
                      </a:moveTo>
                      <a:cubicBezTo>
                        <a:pt x="22092" y="0"/>
                        <a:pt x="21324" y="295"/>
                        <a:pt x="20741" y="884"/>
                      </a:cubicBezTo>
                      <a:lnTo>
                        <a:pt x="12871" y="8743"/>
                      </a:lnTo>
                      <a:cubicBezTo>
                        <a:pt x="12697" y="8917"/>
                        <a:pt x="12470" y="9001"/>
                        <a:pt x="12243" y="9001"/>
                      </a:cubicBezTo>
                      <a:cubicBezTo>
                        <a:pt x="11942" y="9001"/>
                        <a:pt x="11642" y="8854"/>
                        <a:pt x="11466" y="8576"/>
                      </a:cubicBezTo>
                      <a:cubicBezTo>
                        <a:pt x="11014" y="7861"/>
                        <a:pt x="10645" y="7099"/>
                        <a:pt x="10347" y="6302"/>
                      </a:cubicBezTo>
                      <a:cubicBezTo>
                        <a:pt x="10168" y="5814"/>
                        <a:pt x="9847" y="5373"/>
                        <a:pt x="9394" y="5028"/>
                      </a:cubicBezTo>
                      <a:cubicBezTo>
                        <a:pt x="8866" y="4619"/>
                        <a:pt x="8248" y="4413"/>
                        <a:pt x="7630" y="4413"/>
                      </a:cubicBezTo>
                      <a:cubicBezTo>
                        <a:pt x="7078" y="4413"/>
                        <a:pt x="6525" y="4577"/>
                        <a:pt x="6037" y="4909"/>
                      </a:cubicBezTo>
                      <a:cubicBezTo>
                        <a:pt x="4465" y="5968"/>
                        <a:pt x="4310" y="8123"/>
                        <a:pt x="5584" y="9385"/>
                      </a:cubicBezTo>
                      <a:cubicBezTo>
                        <a:pt x="5894" y="9695"/>
                        <a:pt x="6251" y="9921"/>
                        <a:pt x="6632" y="10064"/>
                      </a:cubicBezTo>
                      <a:cubicBezTo>
                        <a:pt x="7418" y="10350"/>
                        <a:pt x="8180" y="10707"/>
                        <a:pt x="8882" y="11159"/>
                      </a:cubicBezTo>
                      <a:cubicBezTo>
                        <a:pt x="9382" y="11469"/>
                        <a:pt x="9466" y="12148"/>
                        <a:pt x="9049" y="12564"/>
                      </a:cubicBezTo>
                      <a:lnTo>
                        <a:pt x="1179" y="20434"/>
                      </a:lnTo>
                      <a:cubicBezTo>
                        <a:pt x="0" y="21613"/>
                        <a:pt x="0" y="23518"/>
                        <a:pt x="1179" y="24697"/>
                      </a:cubicBezTo>
                      <a:lnTo>
                        <a:pt x="20741" y="44247"/>
                      </a:lnTo>
                      <a:cubicBezTo>
                        <a:pt x="21324" y="44836"/>
                        <a:pt x="22092" y="45131"/>
                        <a:pt x="22862" y="45131"/>
                      </a:cubicBezTo>
                      <a:cubicBezTo>
                        <a:pt x="23631" y="45131"/>
                        <a:pt x="24402" y="44836"/>
                        <a:pt x="24992" y="44247"/>
                      </a:cubicBezTo>
                      <a:lnTo>
                        <a:pt x="44554" y="24697"/>
                      </a:lnTo>
                      <a:cubicBezTo>
                        <a:pt x="45720" y="23518"/>
                        <a:pt x="45720" y="21613"/>
                        <a:pt x="44554" y="2043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FCBD2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" name="Google Shape;3364;p48">
                  <a:extLst>
                    <a:ext uri="{FF2B5EF4-FFF2-40B4-BE49-F238E27FC236}">
                      <a16:creationId xmlns:a16="http://schemas.microsoft.com/office/drawing/2014/main" id="{FC476F6E-858E-4669-BCCA-E29F2931B96C}"/>
                    </a:ext>
                  </a:extLst>
                </p:cNvPr>
                <p:cNvSpPr/>
                <p:nvPr/>
              </p:nvSpPr>
              <p:spPr>
                <a:xfrm>
                  <a:off x="5065741" y="3026769"/>
                  <a:ext cx="287338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55" extrusionOk="0">
                      <a:moveTo>
                        <a:pt x="5978" y="1"/>
                      </a:moveTo>
                      <a:cubicBezTo>
                        <a:pt x="2680" y="1"/>
                        <a:pt x="1" y="2679"/>
                        <a:pt x="1" y="5978"/>
                      </a:cubicBezTo>
                      <a:cubicBezTo>
                        <a:pt x="1" y="9276"/>
                        <a:pt x="2680" y="11954"/>
                        <a:pt x="5978" y="11954"/>
                      </a:cubicBezTo>
                      <a:cubicBezTo>
                        <a:pt x="9276" y="11954"/>
                        <a:pt x="11955" y="9276"/>
                        <a:pt x="11955" y="5978"/>
                      </a:cubicBezTo>
                      <a:cubicBezTo>
                        <a:pt x="11955" y="2679"/>
                        <a:pt x="9276" y="1"/>
                        <a:pt x="5978" y="1"/>
                      </a:cubicBezTo>
                      <a:close/>
                    </a:path>
                  </a:pathLst>
                </a:custGeom>
                <a:solidFill>
                  <a:srgbClr val="FCBD2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2" name="Google Shape;3365;p48">
                <a:extLst>
                  <a:ext uri="{FF2B5EF4-FFF2-40B4-BE49-F238E27FC236}">
                    <a16:creationId xmlns:a16="http://schemas.microsoft.com/office/drawing/2014/main" id="{B984F165-9DC6-4009-AEC4-CBCDD32EC88E}"/>
                  </a:ext>
                </a:extLst>
              </p:cNvPr>
              <p:cNvGrpSpPr/>
              <p:nvPr/>
            </p:nvGrpSpPr>
            <p:grpSpPr>
              <a:xfrm>
                <a:off x="4732657" y="3315384"/>
                <a:ext cx="374952" cy="374572"/>
                <a:chOff x="4201447" y="3817349"/>
                <a:chExt cx="346024" cy="345674"/>
              </a:xfrm>
            </p:grpSpPr>
            <p:sp>
              <p:nvSpPr>
                <p:cNvPr id="23" name="Google Shape;3366;p48">
                  <a:extLst>
                    <a:ext uri="{FF2B5EF4-FFF2-40B4-BE49-F238E27FC236}">
                      <a16:creationId xmlns:a16="http://schemas.microsoft.com/office/drawing/2014/main" id="{68CC030C-2599-485E-B25A-2F7AF3EE544E}"/>
                    </a:ext>
                  </a:extLst>
                </p:cNvPr>
                <p:cNvSpPr/>
                <p:nvPr/>
              </p:nvSpPr>
              <p:spPr>
                <a:xfrm>
                  <a:off x="4201447" y="3817349"/>
                  <a:ext cx="346024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1" h="10860" extrusionOk="0">
                      <a:moveTo>
                        <a:pt x="5430" y="334"/>
                      </a:moveTo>
                      <a:cubicBezTo>
                        <a:pt x="8252" y="334"/>
                        <a:pt x="10526" y="2608"/>
                        <a:pt x="10526" y="5430"/>
                      </a:cubicBezTo>
                      <a:cubicBezTo>
                        <a:pt x="10526" y="8240"/>
                        <a:pt x="8252" y="10514"/>
                        <a:pt x="5430" y="10514"/>
                      </a:cubicBezTo>
                      <a:cubicBezTo>
                        <a:pt x="2620" y="10514"/>
                        <a:pt x="346" y="8240"/>
                        <a:pt x="346" y="5430"/>
                      </a:cubicBezTo>
                      <a:cubicBezTo>
                        <a:pt x="346" y="2608"/>
                        <a:pt x="2620" y="334"/>
                        <a:pt x="5430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2" y="10859"/>
                        <a:pt x="8252" y="10300"/>
                        <a:pt x="9276" y="9264"/>
                      </a:cubicBezTo>
                      <a:cubicBezTo>
                        <a:pt x="10299" y="8240"/>
                        <a:pt x="10871" y="6871"/>
                        <a:pt x="10871" y="5430"/>
                      </a:cubicBezTo>
                      <a:cubicBezTo>
                        <a:pt x="10871" y="3989"/>
                        <a:pt x="10299" y="2620"/>
                        <a:pt x="9276" y="1584"/>
                      </a:cubicBezTo>
                      <a:cubicBezTo>
                        <a:pt x="8252" y="560"/>
                        <a:pt x="6882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" name="Google Shape;3367;p48">
                  <a:extLst>
                    <a:ext uri="{FF2B5EF4-FFF2-40B4-BE49-F238E27FC236}">
                      <a16:creationId xmlns:a16="http://schemas.microsoft.com/office/drawing/2014/main" id="{6C5D0F1B-39BD-4DA0-A64D-A8BE23B48C55}"/>
                    </a:ext>
                  </a:extLst>
                </p:cNvPr>
                <p:cNvSpPr/>
                <p:nvPr/>
              </p:nvSpPr>
              <p:spPr>
                <a:xfrm>
                  <a:off x="4271569" y="3904531"/>
                  <a:ext cx="227394" cy="185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44" h="5835" extrusionOk="0">
                      <a:moveTo>
                        <a:pt x="4620" y="0"/>
                      </a:moveTo>
                      <a:cubicBezTo>
                        <a:pt x="3727" y="0"/>
                        <a:pt x="2977" y="691"/>
                        <a:pt x="2905" y="1572"/>
                      </a:cubicBezTo>
                      <a:cubicBezTo>
                        <a:pt x="2727" y="1548"/>
                        <a:pt x="2358" y="1441"/>
                        <a:pt x="2262" y="1405"/>
                      </a:cubicBezTo>
                      <a:cubicBezTo>
                        <a:pt x="1643" y="1203"/>
                        <a:pt x="1072" y="810"/>
                        <a:pt x="631" y="322"/>
                      </a:cubicBezTo>
                      <a:cubicBezTo>
                        <a:pt x="596" y="298"/>
                        <a:pt x="572" y="274"/>
                        <a:pt x="524" y="262"/>
                      </a:cubicBezTo>
                      <a:cubicBezTo>
                        <a:pt x="517" y="261"/>
                        <a:pt x="509" y="260"/>
                        <a:pt x="501" y="260"/>
                      </a:cubicBezTo>
                      <a:cubicBezTo>
                        <a:pt x="436" y="260"/>
                        <a:pt x="367" y="304"/>
                        <a:pt x="346" y="357"/>
                      </a:cubicBezTo>
                      <a:cubicBezTo>
                        <a:pt x="238" y="572"/>
                        <a:pt x="179" y="810"/>
                        <a:pt x="179" y="1048"/>
                      </a:cubicBezTo>
                      <a:cubicBezTo>
                        <a:pt x="179" y="1393"/>
                        <a:pt x="286" y="1727"/>
                        <a:pt x="476" y="1977"/>
                      </a:cubicBezTo>
                      <a:cubicBezTo>
                        <a:pt x="466" y="1975"/>
                        <a:pt x="456" y="1974"/>
                        <a:pt x="446" y="1974"/>
                      </a:cubicBezTo>
                      <a:cubicBezTo>
                        <a:pt x="397" y="1974"/>
                        <a:pt x="349" y="1997"/>
                        <a:pt x="310" y="2036"/>
                      </a:cubicBezTo>
                      <a:cubicBezTo>
                        <a:pt x="286" y="2060"/>
                        <a:pt x="286" y="2108"/>
                        <a:pt x="274" y="2143"/>
                      </a:cubicBezTo>
                      <a:lnTo>
                        <a:pt x="274" y="2203"/>
                      </a:lnTo>
                      <a:cubicBezTo>
                        <a:pt x="274" y="2655"/>
                        <a:pt x="476" y="3072"/>
                        <a:pt x="822" y="3358"/>
                      </a:cubicBezTo>
                      <a:cubicBezTo>
                        <a:pt x="786" y="3370"/>
                        <a:pt x="774" y="3405"/>
                        <a:pt x="762" y="3417"/>
                      </a:cubicBezTo>
                      <a:cubicBezTo>
                        <a:pt x="750" y="3465"/>
                        <a:pt x="727" y="3513"/>
                        <a:pt x="750" y="3548"/>
                      </a:cubicBezTo>
                      <a:cubicBezTo>
                        <a:pt x="893" y="4024"/>
                        <a:pt x="1262" y="4405"/>
                        <a:pt x="1727" y="4548"/>
                      </a:cubicBezTo>
                      <a:cubicBezTo>
                        <a:pt x="1310" y="4798"/>
                        <a:pt x="834" y="4941"/>
                        <a:pt x="334" y="4941"/>
                      </a:cubicBezTo>
                      <a:lnTo>
                        <a:pt x="191" y="4941"/>
                      </a:lnTo>
                      <a:cubicBezTo>
                        <a:pt x="107" y="4941"/>
                        <a:pt x="36" y="5001"/>
                        <a:pt x="12" y="5084"/>
                      </a:cubicBezTo>
                      <a:cubicBezTo>
                        <a:pt x="0" y="5156"/>
                        <a:pt x="48" y="5239"/>
                        <a:pt x="107" y="5263"/>
                      </a:cubicBezTo>
                      <a:cubicBezTo>
                        <a:pt x="727" y="5632"/>
                        <a:pt x="1465" y="5834"/>
                        <a:pt x="2191" y="5834"/>
                      </a:cubicBezTo>
                      <a:cubicBezTo>
                        <a:pt x="3072" y="5834"/>
                        <a:pt x="3905" y="5560"/>
                        <a:pt x="4596" y="5060"/>
                      </a:cubicBezTo>
                      <a:cubicBezTo>
                        <a:pt x="4691" y="5001"/>
                        <a:pt x="4691" y="4858"/>
                        <a:pt x="4620" y="4786"/>
                      </a:cubicBezTo>
                      <a:cubicBezTo>
                        <a:pt x="4587" y="4754"/>
                        <a:pt x="4544" y="4735"/>
                        <a:pt x="4499" y="4735"/>
                      </a:cubicBezTo>
                      <a:cubicBezTo>
                        <a:pt x="4463" y="4735"/>
                        <a:pt x="4426" y="4748"/>
                        <a:pt x="4394" y="4775"/>
                      </a:cubicBezTo>
                      <a:cubicBezTo>
                        <a:pt x="3763" y="5215"/>
                        <a:pt x="3013" y="5489"/>
                        <a:pt x="2191" y="5489"/>
                      </a:cubicBezTo>
                      <a:cubicBezTo>
                        <a:pt x="1727" y="5489"/>
                        <a:pt x="1262" y="5394"/>
                        <a:pt x="846" y="5239"/>
                      </a:cubicBezTo>
                      <a:cubicBezTo>
                        <a:pt x="1369" y="5144"/>
                        <a:pt x="1846" y="4917"/>
                        <a:pt x="2262" y="4584"/>
                      </a:cubicBezTo>
                      <a:cubicBezTo>
                        <a:pt x="2310" y="4536"/>
                        <a:pt x="2334" y="4477"/>
                        <a:pt x="2322" y="4417"/>
                      </a:cubicBezTo>
                      <a:cubicBezTo>
                        <a:pt x="2310" y="4346"/>
                        <a:pt x="2239" y="4286"/>
                        <a:pt x="2155" y="4286"/>
                      </a:cubicBezTo>
                      <a:cubicBezTo>
                        <a:pt x="1739" y="4263"/>
                        <a:pt x="1369" y="4048"/>
                        <a:pt x="1167" y="3691"/>
                      </a:cubicBezTo>
                      <a:cubicBezTo>
                        <a:pt x="1250" y="3691"/>
                        <a:pt x="1358" y="3667"/>
                        <a:pt x="1441" y="3643"/>
                      </a:cubicBezTo>
                      <a:cubicBezTo>
                        <a:pt x="1524" y="3632"/>
                        <a:pt x="1584" y="3572"/>
                        <a:pt x="1584" y="3489"/>
                      </a:cubicBezTo>
                      <a:cubicBezTo>
                        <a:pt x="1596" y="3405"/>
                        <a:pt x="1536" y="3334"/>
                        <a:pt x="1441" y="3298"/>
                      </a:cubicBezTo>
                      <a:cubicBezTo>
                        <a:pt x="1000" y="3191"/>
                        <a:pt x="667" y="2822"/>
                        <a:pt x="596" y="2381"/>
                      </a:cubicBezTo>
                      <a:lnTo>
                        <a:pt x="596" y="2381"/>
                      </a:lnTo>
                      <a:cubicBezTo>
                        <a:pt x="727" y="2405"/>
                        <a:pt x="869" y="2417"/>
                        <a:pt x="1000" y="2417"/>
                      </a:cubicBezTo>
                      <a:cubicBezTo>
                        <a:pt x="1084" y="2417"/>
                        <a:pt x="1143" y="2358"/>
                        <a:pt x="1167" y="2274"/>
                      </a:cubicBezTo>
                      <a:cubicBezTo>
                        <a:pt x="1179" y="2203"/>
                        <a:pt x="1131" y="2143"/>
                        <a:pt x="1072" y="2108"/>
                      </a:cubicBezTo>
                      <a:cubicBezTo>
                        <a:pt x="703" y="1881"/>
                        <a:pt x="476" y="1488"/>
                        <a:pt x="476" y="1048"/>
                      </a:cubicBezTo>
                      <a:cubicBezTo>
                        <a:pt x="476" y="953"/>
                        <a:pt x="488" y="846"/>
                        <a:pt x="524" y="738"/>
                      </a:cubicBezTo>
                      <a:cubicBezTo>
                        <a:pt x="965" y="1191"/>
                        <a:pt x="1524" y="1524"/>
                        <a:pt x="2120" y="1727"/>
                      </a:cubicBezTo>
                      <a:cubicBezTo>
                        <a:pt x="2120" y="1727"/>
                        <a:pt x="2715" y="1905"/>
                        <a:pt x="2929" y="1917"/>
                      </a:cubicBezTo>
                      <a:lnTo>
                        <a:pt x="3024" y="1917"/>
                      </a:lnTo>
                      <a:cubicBezTo>
                        <a:pt x="3096" y="1917"/>
                        <a:pt x="3167" y="1869"/>
                        <a:pt x="3191" y="1798"/>
                      </a:cubicBezTo>
                      <a:cubicBezTo>
                        <a:pt x="3203" y="1786"/>
                        <a:pt x="3203" y="1750"/>
                        <a:pt x="3203" y="1738"/>
                      </a:cubicBezTo>
                      <a:lnTo>
                        <a:pt x="3203" y="1703"/>
                      </a:lnTo>
                      <a:cubicBezTo>
                        <a:pt x="3203" y="953"/>
                        <a:pt x="3810" y="334"/>
                        <a:pt x="4572" y="334"/>
                      </a:cubicBezTo>
                      <a:cubicBezTo>
                        <a:pt x="4941" y="334"/>
                        <a:pt x="5287" y="488"/>
                        <a:pt x="5549" y="750"/>
                      </a:cubicBezTo>
                      <a:cubicBezTo>
                        <a:pt x="5585" y="787"/>
                        <a:pt x="5621" y="802"/>
                        <a:pt x="5663" y="802"/>
                      </a:cubicBezTo>
                      <a:cubicBezTo>
                        <a:pt x="5676" y="802"/>
                        <a:pt x="5689" y="801"/>
                        <a:pt x="5703" y="798"/>
                      </a:cubicBezTo>
                      <a:cubicBezTo>
                        <a:pt x="5882" y="762"/>
                        <a:pt x="6049" y="738"/>
                        <a:pt x="6203" y="679"/>
                      </a:cubicBezTo>
                      <a:lnTo>
                        <a:pt x="6203" y="679"/>
                      </a:lnTo>
                      <a:cubicBezTo>
                        <a:pt x="6120" y="762"/>
                        <a:pt x="6013" y="857"/>
                        <a:pt x="5894" y="917"/>
                      </a:cubicBezTo>
                      <a:cubicBezTo>
                        <a:pt x="5822" y="965"/>
                        <a:pt x="5787" y="1048"/>
                        <a:pt x="5822" y="1143"/>
                      </a:cubicBezTo>
                      <a:cubicBezTo>
                        <a:pt x="5846" y="1203"/>
                        <a:pt x="5930" y="1250"/>
                        <a:pt x="6001" y="1250"/>
                      </a:cubicBezTo>
                      <a:cubicBezTo>
                        <a:pt x="6144" y="1227"/>
                        <a:pt x="6287" y="1215"/>
                        <a:pt x="6418" y="1167"/>
                      </a:cubicBezTo>
                      <a:lnTo>
                        <a:pt x="6418" y="1167"/>
                      </a:lnTo>
                      <a:cubicBezTo>
                        <a:pt x="6299" y="1286"/>
                        <a:pt x="6168" y="1405"/>
                        <a:pt x="6013" y="1512"/>
                      </a:cubicBezTo>
                      <a:cubicBezTo>
                        <a:pt x="5965" y="1548"/>
                        <a:pt x="5941" y="1608"/>
                        <a:pt x="5941" y="1655"/>
                      </a:cubicBezTo>
                      <a:lnTo>
                        <a:pt x="5941" y="1679"/>
                      </a:lnTo>
                      <a:lnTo>
                        <a:pt x="5941" y="1703"/>
                      </a:lnTo>
                      <a:lnTo>
                        <a:pt x="5941" y="1727"/>
                      </a:lnTo>
                      <a:cubicBezTo>
                        <a:pt x="5941" y="2691"/>
                        <a:pt x="5572" y="3572"/>
                        <a:pt x="4977" y="4227"/>
                      </a:cubicBezTo>
                      <a:cubicBezTo>
                        <a:pt x="4918" y="4298"/>
                        <a:pt x="4918" y="4405"/>
                        <a:pt x="4977" y="4465"/>
                      </a:cubicBezTo>
                      <a:cubicBezTo>
                        <a:pt x="5011" y="4499"/>
                        <a:pt x="5053" y="4514"/>
                        <a:pt x="5096" y="4514"/>
                      </a:cubicBezTo>
                      <a:cubicBezTo>
                        <a:pt x="5143" y="4514"/>
                        <a:pt x="5190" y="4496"/>
                        <a:pt x="5227" y="4465"/>
                      </a:cubicBezTo>
                      <a:cubicBezTo>
                        <a:pt x="5894" y="3715"/>
                        <a:pt x="6263" y="2762"/>
                        <a:pt x="6287" y="1750"/>
                      </a:cubicBezTo>
                      <a:cubicBezTo>
                        <a:pt x="6596" y="1524"/>
                        <a:pt x="6846" y="1250"/>
                        <a:pt x="7061" y="917"/>
                      </a:cubicBezTo>
                      <a:cubicBezTo>
                        <a:pt x="7144" y="857"/>
                        <a:pt x="7132" y="750"/>
                        <a:pt x="7061" y="715"/>
                      </a:cubicBezTo>
                      <a:cubicBezTo>
                        <a:pt x="7029" y="683"/>
                        <a:pt x="6987" y="667"/>
                        <a:pt x="6937" y="667"/>
                      </a:cubicBezTo>
                      <a:cubicBezTo>
                        <a:pt x="6912" y="667"/>
                        <a:pt x="6886" y="671"/>
                        <a:pt x="6858" y="679"/>
                      </a:cubicBezTo>
                      <a:cubicBezTo>
                        <a:pt x="6775" y="726"/>
                        <a:pt x="6680" y="750"/>
                        <a:pt x="6596" y="786"/>
                      </a:cubicBezTo>
                      <a:cubicBezTo>
                        <a:pt x="6680" y="667"/>
                        <a:pt x="6763" y="512"/>
                        <a:pt x="6823" y="369"/>
                      </a:cubicBezTo>
                      <a:cubicBezTo>
                        <a:pt x="6834" y="310"/>
                        <a:pt x="6834" y="238"/>
                        <a:pt x="6787" y="191"/>
                      </a:cubicBezTo>
                      <a:cubicBezTo>
                        <a:pt x="6750" y="153"/>
                        <a:pt x="6703" y="135"/>
                        <a:pt x="6659" y="135"/>
                      </a:cubicBezTo>
                      <a:cubicBezTo>
                        <a:pt x="6632" y="135"/>
                        <a:pt x="6607" y="142"/>
                        <a:pt x="6584" y="155"/>
                      </a:cubicBezTo>
                      <a:cubicBezTo>
                        <a:pt x="6322" y="310"/>
                        <a:pt x="6061" y="393"/>
                        <a:pt x="5775" y="441"/>
                      </a:cubicBezTo>
                      <a:cubicBezTo>
                        <a:pt x="5465" y="143"/>
                        <a:pt x="5048" y="0"/>
                        <a:pt x="462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1" name="Google Shape;3368;p48">
              <a:extLst>
                <a:ext uri="{FF2B5EF4-FFF2-40B4-BE49-F238E27FC236}">
                  <a16:creationId xmlns:a16="http://schemas.microsoft.com/office/drawing/2014/main" id="{E2AEF77C-FA5C-45AE-A93B-71614BCAC205}"/>
                </a:ext>
              </a:extLst>
            </p:cNvPr>
            <p:cNvGrpSpPr/>
            <p:nvPr/>
          </p:nvGrpSpPr>
          <p:grpSpPr>
            <a:xfrm>
              <a:off x="6529419" y="3711909"/>
              <a:ext cx="956596" cy="944315"/>
              <a:chOff x="3768864" y="3522050"/>
              <a:chExt cx="1098904" cy="1084796"/>
            </a:xfrm>
          </p:grpSpPr>
          <p:grpSp>
            <p:nvGrpSpPr>
              <p:cNvPr id="12" name="Google Shape;3369;p48">
                <a:extLst>
                  <a:ext uri="{FF2B5EF4-FFF2-40B4-BE49-F238E27FC236}">
                    <a16:creationId xmlns:a16="http://schemas.microsoft.com/office/drawing/2014/main" id="{CB80B503-BD49-4F99-B338-C0A904A7F0CD}"/>
                  </a:ext>
                </a:extLst>
              </p:cNvPr>
              <p:cNvGrpSpPr/>
              <p:nvPr/>
            </p:nvGrpSpPr>
            <p:grpSpPr>
              <a:xfrm>
                <a:off x="3768864" y="3522050"/>
                <a:ext cx="1098904" cy="1084796"/>
                <a:chOff x="3768864" y="3522050"/>
                <a:chExt cx="1098904" cy="1084796"/>
              </a:xfrm>
            </p:grpSpPr>
            <p:sp>
              <p:nvSpPr>
                <p:cNvPr id="19" name="Google Shape;3370;p48">
                  <a:extLst>
                    <a:ext uri="{FF2B5EF4-FFF2-40B4-BE49-F238E27FC236}">
                      <a16:creationId xmlns:a16="http://schemas.microsoft.com/office/drawing/2014/main" id="{CEB45BE3-F96A-429C-8A1C-DB51C7FA0B45}"/>
                    </a:ext>
                  </a:extLst>
                </p:cNvPr>
                <p:cNvSpPr/>
                <p:nvPr/>
              </p:nvSpPr>
              <p:spPr>
                <a:xfrm>
                  <a:off x="3768864" y="3522050"/>
                  <a:ext cx="1098904" cy="1084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4" extrusionOk="0">
                      <a:moveTo>
                        <a:pt x="22862" y="0"/>
                      </a:moveTo>
                      <a:cubicBezTo>
                        <a:pt x="22093" y="0"/>
                        <a:pt x="21325" y="295"/>
                        <a:pt x="20741" y="884"/>
                      </a:cubicBezTo>
                      <a:lnTo>
                        <a:pt x="1179" y="20446"/>
                      </a:lnTo>
                      <a:cubicBezTo>
                        <a:pt x="1" y="21613"/>
                        <a:pt x="1" y="23518"/>
                        <a:pt x="1179" y="24697"/>
                      </a:cubicBezTo>
                      <a:lnTo>
                        <a:pt x="20741" y="44259"/>
                      </a:lnTo>
                      <a:cubicBezTo>
                        <a:pt x="21325" y="44842"/>
                        <a:pt x="22093" y="45134"/>
                        <a:pt x="22862" y="45134"/>
                      </a:cubicBezTo>
                      <a:cubicBezTo>
                        <a:pt x="23631" y="45134"/>
                        <a:pt x="24402" y="44842"/>
                        <a:pt x="24992" y="44259"/>
                      </a:cubicBezTo>
                      <a:lnTo>
                        <a:pt x="44554" y="24697"/>
                      </a:lnTo>
                      <a:cubicBezTo>
                        <a:pt x="45721" y="23518"/>
                        <a:pt x="45721" y="21613"/>
                        <a:pt x="44554" y="20446"/>
                      </a:cubicBezTo>
                      <a:lnTo>
                        <a:pt x="36684" y="12576"/>
                      </a:lnTo>
                      <a:cubicBezTo>
                        <a:pt x="36279" y="12171"/>
                        <a:pt x="36362" y="11481"/>
                        <a:pt x="36850" y="11171"/>
                      </a:cubicBezTo>
                      <a:cubicBezTo>
                        <a:pt x="37565" y="10719"/>
                        <a:pt x="38327" y="10362"/>
                        <a:pt x="39124" y="10052"/>
                      </a:cubicBezTo>
                      <a:cubicBezTo>
                        <a:pt x="39613" y="9874"/>
                        <a:pt x="40053" y="9552"/>
                        <a:pt x="40410" y="9100"/>
                      </a:cubicBezTo>
                      <a:cubicBezTo>
                        <a:pt x="41172" y="8111"/>
                        <a:pt x="41220" y="6778"/>
                        <a:pt x="40518" y="5742"/>
                      </a:cubicBezTo>
                      <a:cubicBezTo>
                        <a:pt x="39931" y="4872"/>
                        <a:pt x="39013" y="4437"/>
                        <a:pt x="38094" y="4437"/>
                      </a:cubicBezTo>
                      <a:cubicBezTo>
                        <a:pt x="37352" y="4437"/>
                        <a:pt x="36610" y="4721"/>
                        <a:pt x="36041" y="5290"/>
                      </a:cubicBezTo>
                      <a:cubicBezTo>
                        <a:pt x="35731" y="5599"/>
                        <a:pt x="35505" y="5956"/>
                        <a:pt x="35362" y="6337"/>
                      </a:cubicBezTo>
                      <a:cubicBezTo>
                        <a:pt x="35076" y="7135"/>
                        <a:pt x="34719" y="7885"/>
                        <a:pt x="34267" y="8588"/>
                      </a:cubicBezTo>
                      <a:cubicBezTo>
                        <a:pt x="34091" y="8872"/>
                        <a:pt x="33796" y="9021"/>
                        <a:pt x="33498" y="9021"/>
                      </a:cubicBezTo>
                      <a:cubicBezTo>
                        <a:pt x="33271" y="9021"/>
                        <a:pt x="33042" y="8934"/>
                        <a:pt x="32862" y="875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EC3A3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" name="Google Shape;3371;p48">
                  <a:extLst>
                    <a:ext uri="{FF2B5EF4-FFF2-40B4-BE49-F238E27FC236}">
                      <a16:creationId xmlns:a16="http://schemas.microsoft.com/office/drawing/2014/main" id="{FCF73802-5C67-4A39-B5AB-BA4A6A075762}"/>
                    </a:ext>
                  </a:extLst>
                </p:cNvPr>
                <p:cNvSpPr/>
                <p:nvPr/>
              </p:nvSpPr>
              <p:spPr>
                <a:xfrm>
                  <a:off x="3887041" y="3641743"/>
                  <a:ext cx="287338" cy="2870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42" extrusionOk="0">
                      <a:moveTo>
                        <a:pt x="5978" y="0"/>
                      </a:moveTo>
                      <a:cubicBezTo>
                        <a:pt x="2680" y="0"/>
                        <a:pt x="1" y="2667"/>
                        <a:pt x="1" y="5977"/>
                      </a:cubicBezTo>
                      <a:cubicBezTo>
                        <a:pt x="1" y="9275"/>
                        <a:pt x="2680" y="11942"/>
                        <a:pt x="5978" y="11942"/>
                      </a:cubicBezTo>
                      <a:cubicBezTo>
                        <a:pt x="9276" y="11942"/>
                        <a:pt x="11955" y="9275"/>
                        <a:pt x="11955" y="5977"/>
                      </a:cubicBezTo>
                      <a:cubicBezTo>
                        <a:pt x="11955" y="2667"/>
                        <a:pt x="9276" y="0"/>
                        <a:pt x="5978" y="0"/>
                      </a:cubicBezTo>
                      <a:close/>
                    </a:path>
                  </a:pathLst>
                </a:custGeom>
                <a:solidFill>
                  <a:srgbClr val="EC3A3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3" name="Google Shape;3372;p48">
                <a:extLst>
                  <a:ext uri="{FF2B5EF4-FFF2-40B4-BE49-F238E27FC236}">
                    <a16:creationId xmlns:a16="http://schemas.microsoft.com/office/drawing/2014/main" id="{14D00E11-20C9-41B0-9C20-ADAA8D162AB9}"/>
                  </a:ext>
                </a:extLst>
              </p:cNvPr>
              <p:cNvGrpSpPr/>
              <p:nvPr/>
            </p:nvGrpSpPr>
            <p:grpSpPr>
              <a:xfrm>
                <a:off x="4139616" y="3871555"/>
                <a:ext cx="357419" cy="357005"/>
                <a:chOff x="7482229" y="3351230"/>
                <a:chExt cx="357419" cy="357005"/>
              </a:xfrm>
            </p:grpSpPr>
            <p:sp>
              <p:nvSpPr>
                <p:cNvPr id="14" name="Google Shape;3373;p48">
                  <a:extLst>
                    <a:ext uri="{FF2B5EF4-FFF2-40B4-BE49-F238E27FC236}">
                      <a16:creationId xmlns:a16="http://schemas.microsoft.com/office/drawing/2014/main" id="{8B019335-102C-4ADA-AADD-FF5BBD9ACE36}"/>
                    </a:ext>
                  </a:extLst>
                </p:cNvPr>
                <p:cNvSpPr/>
                <p:nvPr/>
              </p:nvSpPr>
              <p:spPr>
                <a:xfrm>
                  <a:off x="7482229" y="3351230"/>
                  <a:ext cx="357419" cy="3570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29" h="11216" extrusionOk="0">
                      <a:moveTo>
                        <a:pt x="5633" y="357"/>
                      </a:moveTo>
                      <a:cubicBezTo>
                        <a:pt x="8538" y="357"/>
                        <a:pt x="10883" y="2703"/>
                        <a:pt x="10883" y="5608"/>
                      </a:cubicBezTo>
                      <a:cubicBezTo>
                        <a:pt x="10883" y="8513"/>
                        <a:pt x="8538" y="10859"/>
                        <a:pt x="5633" y="10859"/>
                      </a:cubicBezTo>
                      <a:cubicBezTo>
                        <a:pt x="2728" y="10859"/>
                        <a:pt x="382" y="8513"/>
                        <a:pt x="382" y="5608"/>
                      </a:cubicBezTo>
                      <a:cubicBezTo>
                        <a:pt x="382" y="2703"/>
                        <a:pt x="2728" y="357"/>
                        <a:pt x="5633" y="357"/>
                      </a:cubicBezTo>
                      <a:close/>
                      <a:moveTo>
                        <a:pt x="5621" y="0"/>
                      </a:moveTo>
                      <a:cubicBezTo>
                        <a:pt x="4109" y="0"/>
                        <a:pt x="2716" y="572"/>
                        <a:pt x="1644" y="1631"/>
                      </a:cubicBezTo>
                      <a:cubicBezTo>
                        <a:pt x="584" y="2691"/>
                        <a:pt x="1" y="4108"/>
                        <a:pt x="1" y="5608"/>
                      </a:cubicBezTo>
                      <a:cubicBezTo>
                        <a:pt x="1" y="7108"/>
                        <a:pt x="584" y="8513"/>
                        <a:pt x="1644" y="9585"/>
                      </a:cubicBezTo>
                      <a:cubicBezTo>
                        <a:pt x="2704" y="10632"/>
                        <a:pt x="4109" y="11216"/>
                        <a:pt x="5621" y="11216"/>
                      </a:cubicBezTo>
                      <a:cubicBezTo>
                        <a:pt x="7121" y="11216"/>
                        <a:pt x="8526" y="10632"/>
                        <a:pt x="9597" y="9585"/>
                      </a:cubicBezTo>
                      <a:cubicBezTo>
                        <a:pt x="10645" y="8525"/>
                        <a:pt x="11229" y="7108"/>
                        <a:pt x="11229" y="5608"/>
                      </a:cubicBezTo>
                      <a:cubicBezTo>
                        <a:pt x="11229" y="4108"/>
                        <a:pt x="10669" y="2703"/>
                        <a:pt x="9597" y="1631"/>
                      </a:cubicBezTo>
                      <a:cubicBezTo>
                        <a:pt x="8538" y="572"/>
                        <a:pt x="7121" y="0"/>
                        <a:pt x="562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" name="Google Shape;3374;p48">
                  <a:extLst>
                    <a:ext uri="{FF2B5EF4-FFF2-40B4-BE49-F238E27FC236}">
                      <a16:creationId xmlns:a16="http://schemas.microsoft.com/office/drawing/2014/main" id="{1C7C1575-F048-4B48-B63B-AF026EA229DA}"/>
                    </a:ext>
                  </a:extLst>
                </p:cNvPr>
                <p:cNvSpPr/>
                <p:nvPr/>
              </p:nvSpPr>
              <p:spPr>
                <a:xfrm>
                  <a:off x="7592138" y="3605616"/>
                  <a:ext cx="137983" cy="325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35" h="1022" extrusionOk="0">
                      <a:moveTo>
                        <a:pt x="202" y="1"/>
                      </a:moveTo>
                      <a:cubicBezTo>
                        <a:pt x="147" y="1"/>
                        <a:pt x="94" y="21"/>
                        <a:pt x="60" y="69"/>
                      </a:cubicBezTo>
                      <a:cubicBezTo>
                        <a:pt x="1" y="140"/>
                        <a:pt x="1" y="259"/>
                        <a:pt x="96" y="319"/>
                      </a:cubicBezTo>
                      <a:cubicBezTo>
                        <a:pt x="644" y="783"/>
                        <a:pt x="1370" y="1021"/>
                        <a:pt x="2168" y="1021"/>
                      </a:cubicBezTo>
                      <a:cubicBezTo>
                        <a:pt x="2954" y="1021"/>
                        <a:pt x="3680" y="771"/>
                        <a:pt x="4239" y="319"/>
                      </a:cubicBezTo>
                      <a:cubicBezTo>
                        <a:pt x="4323" y="259"/>
                        <a:pt x="4335" y="140"/>
                        <a:pt x="4263" y="69"/>
                      </a:cubicBezTo>
                      <a:cubicBezTo>
                        <a:pt x="4228" y="26"/>
                        <a:pt x="4170" y="4"/>
                        <a:pt x="4115" y="4"/>
                      </a:cubicBezTo>
                      <a:cubicBezTo>
                        <a:pt x="4078" y="4"/>
                        <a:pt x="4042" y="14"/>
                        <a:pt x="4013" y="33"/>
                      </a:cubicBezTo>
                      <a:cubicBezTo>
                        <a:pt x="3537" y="438"/>
                        <a:pt x="2882" y="664"/>
                        <a:pt x="2168" y="664"/>
                      </a:cubicBezTo>
                      <a:cubicBezTo>
                        <a:pt x="1465" y="664"/>
                        <a:pt x="810" y="438"/>
                        <a:pt x="322" y="33"/>
                      </a:cubicBezTo>
                      <a:cubicBezTo>
                        <a:pt x="286" y="12"/>
                        <a:pt x="244" y="1"/>
                        <a:pt x="20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" name="Google Shape;3375;p48">
                  <a:extLst>
                    <a:ext uri="{FF2B5EF4-FFF2-40B4-BE49-F238E27FC236}">
                      <a16:creationId xmlns:a16="http://schemas.microsoft.com/office/drawing/2014/main" id="{FCF11BAC-2267-42EC-8239-A74E9A4AFA1F}"/>
                    </a:ext>
                  </a:extLst>
                </p:cNvPr>
                <p:cNvSpPr/>
                <p:nvPr/>
              </p:nvSpPr>
              <p:spPr>
                <a:xfrm>
                  <a:off x="7513709" y="3387962"/>
                  <a:ext cx="295987" cy="2820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9" h="8860" extrusionOk="0">
                      <a:moveTo>
                        <a:pt x="6060" y="370"/>
                      </a:moveTo>
                      <a:cubicBezTo>
                        <a:pt x="6358" y="370"/>
                        <a:pt x="6596" y="608"/>
                        <a:pt x="6596" y="906"/>
                      </a:cubicBezTo>
                      <a:cubicBezTo>
                        <a:pt x="6596" y="1204"/>
                        <a:pt x="6358" y="1442"/>
                        <a:pt x="6060" y="1442"/>
                      </a:cubicBezTo>
                      <a:cubicBezTo>
                        <a:pt x="5763" y="1442"/>
                        <a:pt x="5525" y="1204"/>
                        <a:pt x="5525" y="906"/>
                      </a:cubicBezTo>
                      <a:cubicBezTo>
                        <a:pt x="5525" y="608"/>
                        <a:pt x="5763" y="370"/>
                        <a:pt x="6060" y="370"/>
                      </a:cubicBezTo>
                      <a:close/>
                      <a:moveTo>
                        <a:pt x="1322" y="2989"/>
                      </a:moveTo>
                      <a:cubicBezTo>
                        <a:pt x="1596" y="2989"/>
                        <a:pt x="1834" y="3097"/>
                        <a:pt x="2012" y="3263"/>
                      </a:cubicBezTo>
                      <a:cubicBezTo>
                        <a:pt x="1477" y="3680"/>
                        <a:pt x="1072" y="4240"/>
                        <a:pt x="881" y="4883"/>
                      </a:cubicBezTo>
                      <a:cubicBezTo>
                        <a:pt x="548" y="4716"/>
                        <a:pt x="334" y="4359"/>
                        <a:pt x="334" y="3990"/>
                      </a:cubicBezTo>
                      <a:cubicBezTo>
                        <a:pt x="334" y="3442"/>
                        <a:pt x="774" y="2989"/>
                        <a:pt x="1322" y="2989"/>
                      </a:cubicBezTo>
                      <a:close/>
                      <a:moveTo>
                        <a:pt x="7954" y="2989"/>
                      </a:moveTo>
                      <a:cubicBezTo>
                        <a:pt x="8501" y="2989"/>
                        <a:pt x="8942" y="3442"/>
                        <a:pt x="8942" y="3990"/>
                      </a:cubicBezTo>
                      <a:cubicBezTo>
                        <a:pt x="8966" y="4359"/>
                        <a:pt x="8739" y="4704"/>
                        <a:pt x="8394" y="4883"/>
                      </a:cubicBezTo>
                      <a:cubicBezTo>
                        <a:pt x="8216" y="4240"/>
                        <a:pt x="7811" y="3680"/>
                        <a:pt x="7263" y="3263"/>
                      </a:cubicBezTo>
                      <a:cubicBezTo>
                        <a:pt x="7442" y="3085"/>
                        <a:pt x="7692" y="2989"/>
                        <a:pt x="7954" y="2989"/>
                      </a:cubicBezTo>
                      <a:close/>
                      <a:moveTo>
                        <a:pt x="6072" y="1"/>
                      </a:moveTo>
                      <a:cubicBezTo>
                        <a:pt x="5632" y="1"/>
                        <a:pt x="5251" y="334"/>
                        <a:pt x="5191" y="763"/>
                      </a:cubicBezTo>
                      <a:lnTo>
                        <a:pt x="4596" y="953"/>
                      </a:lnTo>
                      <a:cubicBezTo>
                        <a:pt x="4525" y="989"/>
                        <a:pt x="4477" y="1049"/>
                        <a:pt x="4477" y="1120"/>
                      </a:cubicBezTo>
                      <a:lnTo>
                        <a:pt x="4477" y="2370"/>
                      </a:lnTo>
                      <a:cubicBezTo>
                        <a:pt x="3679" y="2394"/>
                        <a:pt x="2929" y="2632"/>
                        <a:pt x="2334" y="3025"/>
                      </a:cubicBezTo>
                      <a:cubicBezTo>
                        <a:pt x="2084" y="2751"/>
                        <a:pt x="1727" y="2608"/>
                        <a:pt x="1358" y="2608"/>
                      </a:cubicBezTo>
                      <a:cubicBezTo>
                        <a:pt x="607" y="2608"/>
                        <a:pt x="0" y="3216"/>
                        <a:pt x="0" y="3966"/>
                      </a:cubicBezTo>
                      <a:cubicBezTo>
                        <a:pt x="0" y="4513"/>
                        <a:pt x="345" y="5002"/>
                        <a:pt x="834" y="5216"/>
                      </a:cubicBezTo>
                      <a:cubicBezTo>
                        <a:pt x="822" y="5347"/>
                        <a:pt x="798" y="5478"/>
                        <a:pt x="798" y="5609"/>
                      </a:cubicBezTo>
                      <a:cubicBezTo>
                        <a:pt x="798" y="7395"/>
                        <a:pt x="2524" y="8859"/>
                        <a:pt x="4667" y="8859"/>
                      </a:cubicBezTo>
                      <a:cubicBezTo>
                        <a:pt x="5763" y="8859"/>
                        <a:pt x="6739" y="8490"/>
                        <a:pt x="7442" y="7871"/>
                      </a:cubicBezTo>
                      <a:cubicBezTo>
                        <a:pt x="7513" y="7811"/>
                        <a:pt x="7513" y="7692"/>
                        <a:pt x="7454" y="7621"/>
                      </a:cubicBezTo>
                      <a:cubicBezTo>
                        <a:pt x="7421" y="7588"/>
                        <a:pt x="7374" y="7570"/>
                        <a:pt x="7326" y="7570"/>
                      </a:cubicBezTo>
                      <a:cubicBezTo>
                        <a:pt x="7287" y="7570"/>
                        <a:pt x="7248" y="7582"/>
                        <a:pt x="7215" y="7609"/>
                      </a:cubicBezTo>
                      <a:cubicBezTo>
                        <a:pt x="6572" y="8157"/>
                        <a:pt x="5668" y="8514"/>
                        <a:pt x="4667" y="8514"/>
                      </a:cubicBezTo>
                      <a:cubicBezTo>
                        <a:pt x="2739" y="8514"/>
                        <a:pt x="1167" y="7216"/>
                        <a:pt x="1167" y="5633"/>
                      </a:cubicBezTo>
                      <a:cubicBezTo>
                        <a:pt x="1167" y="4037"/>
                        <a:pt x="2739" y="2739"/>
                        <a:pt x="4667" y="2739"/>
                      </a:cubicBezTo>
                      <a:cubicBezTo>
                        <a:pt x="6608" y="2739"/>
                        <a:pt x="8180" y="4037"/>
                        <a:pt x="8180" y="5633"/>
                      </a:cubicBezTo>
                      <a:cubicBezTo>
                        <a:pt x="8180" y="6133"/>
                        <a:pt x="8037" y="6597"/>
                        <a:pt x="7751" y="7014"/>
                      </a:cubicBezTo>
                      <a:cubicBezTo>
                        <a:pt x="7704" y="7085"/>
                        <a:pt x="7727" y="7169"/>
                        <a:pt x="7787" y="7228"/>
                      </a:cubicBezTo>
                      <a:cubicBezTo>
                        <a:pt x="7818" y="7264"/>
                        <a:pt x="7859" y="7280"/>
                        <a:pt x="7902" y="7280"/>
                      </a:cubicBezTo>
                      <a:cubicBezTo>
                        <a:pt x="7958" y="7280"/>
                        <a:pt x="8015" y="7252"/>
                        <a:pt x="8049" y="7204"/>
                      </a:cubicBezTo>
                      <a:cubicBezTo>
                        <a:pt x="8358" y="6740"/>
                        <a:pt x="8537" y="6192"/>
                        <a:pt x="8537" y="5621"/>
                      </a:cubicBezTo>
                      <a:cubicBezTo>
                        <a:pt x="8537" y="5490"/>
                        <a:pt x="8525" y="5359"/>
                        <a:pt x="8513" y="5228"/>
                      </a:cubicBezTo>
                      <a:cubicBezTo>
                        <a:pt x="8978" y="5014"/>
                        <a:pt x="9299" y="4525"/>
                        <a:pt x="9299" y="3978"/>
                      </a:cubicBezTo>
                      <a:cubicBezTo>
                        <a:pt x="9299" y="3228"/>
                        <a:pt x="8692" y="2620"/>
                        <a:pt x="7954" y="2620"/>
                      </a:cubicBezTo>
                      <a:cubicBezTo>
                        <a:pt x="7573" y="2620"/>
                        <a:pt x="7215" y="2775"/>
                        <a:pt x="6965" y="3037"/>
                      </a:cubicBezTo>
                      <a:cubicBezTo>
                        <a:pt x="6358" y="2656"/>
                        <a:pt x="5632" y="2406"/>
                        <a:pt x="4822" y="2382"/>
                      </a:cubicBezTo>
                      <a:lnTo>
                        <a:pt x="4822" y="1263"/>
                      </a:lnTo>
                      <a:lnTo>
                        <a:pt x="5215" y="1132"/>
                      </a:lnTo>
                      <a:cubicBezTo>
                        <a:pt x="5303" y="1507"/>
                        <a:pt x="5647" y="1780"/>
                        <a:pt x="6048" y="1780"/>
                      </a:cubicBezTo>
                      <a:cubicBezTo>
                        <a:pt x="6080" y="1780"/>
                        <a:pt x="6112" y="1779"/>
                        <a:pt x="6144" y="1775"/>
                      </a:cubicBezTo>
                      <a:cubicBezTo>
                        <a:pt x="6584" y="1727"/>
                        <a:pt x="6918" y="1382"/>
                        <a:pt x="6953" y="953"/>
                      </a:cubicBezTo>
                      <a:cubicBezTo>
                        <a:pt x="6977" y="430"/>
                        <a:pt x="6584" y="1"/>
                        <a:pt x="607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" name="Google Shape;3376;p48">
                  <a:extLst>
                    <a:ext uri="{FF2B5EF4-FFF2-40B4-BE49-F238E27FC236}">
                      <a16:creationId xmlns:a16="http://schemas.microsoft.com/office/drawing/2014/main" id="{1C40EED6-55DD-4761-93C5-942127FDCEE8}"/>
                    </a:ext>
                  </a:extLst>
                </p:cNvPr>
                <p:cNvSpPr/>
                <p:nvPr/>
              </p:nvSpPr>
              <p:spPr>
                <a:xfrm>
                  <a:off x="7580393" y="3516460"/>
                  <a:ext cx="56880" cy="56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7" h="1787" extrusionOk="0">
                      <a:moveTo>
                        <a:pt x="894" y="345"/>
                      </a:moveTo>
                      <a:cubicBezTo>
                        <a:pt x="1191" y="345"/>
                        <a:pt x="1429" y="584"/>
                        <a:pt x="1429" y="881"/>
                      </a:cubicBezTo>
                      <a:cubicBezTo>
                        <a:pt x="1418" y="1179"/>
                        <a:pt x="1179" y="1417"/>
                        <a:pt x="894" y="1417"/>
                      </a:cubicBezTo>
                      <a:cubicBezTo>
                        <a:pt x="596" y="1417"/>
                        <a:pt x="358" y="1179"/>
                        <a:pt x="358" y="881"/>
                      </a:cubicBezTo>
                      <a:cubicBezTo>
                        <a:pt x="358" y="584"/>
                        <a:pt x="596" y="345"/>
                        <a:pt x="894" y="345"/>
                      </a:cubicBezTo>
                      <a:close/>
                      <a:moveTo>
                        <a:pt x="894" y="0"/>
                      </a:moveTo>
                      <a:cubicBezTo>
                        <a:pt x="406" y="0"/>
                        <a:pt x="1" y="405"/>
                        <a:pt x="1" y="893"/>
                      </a:cubicBezTo>
                      <a:cubicBezTo>
                        <a:pt x="1" y="1381"/>
                        <a:pt x="406" y="1786"/>
                        <a:pt x="894" y="1786"/>
                      </a:cubicBezTo>
                      <a:cubicBezTo>
                        <a:pt x="1394" y="1786"/>
                        <a:pt x="1787" y="1381"/>
                        <a:pt x="1787" y="893"/>
                      </a:cubicBezTo>
                      <a:cubicBezTo>
                        <a:pt x="1775" y="405"/>
                        <a:pt x="1394" y="0"/>
                        <a:pt x="89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" name="Google Shape;3377;p48">
                  <a:extLst>
                    <a:ext uri="{FF2B5EF4-FFF2-40B4-BE49-F238E27FC236}">
                      <a16:creationId xmlns:a16="http://schemas.microsoft.com/office/drawing/2014/main" id="{A6E56333-2905-4220-84B6-5C55E6E4C3B9}"/>
                    </a:ext>
                  </a:extLst>
                </p:cNvPr>
                <p:cNvSpPr/>
                <p:nvPr/>
              </p:nvSpPr>
              <p:spPr>
                <a:xfrm>
                  <a:off x="7685750" y="3516460"/>
                  <a:ext cx="56880" cy="56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7" h="1787" extrusionOk="0">
                      <a:moveTo>
                        <a:pt x="894" y="345"/>
                      </a:moveTo>
                      <a:cubicBezTo>
                        <a:pt x="1191" y="345"/>
                        <a:pt x="1429" y="584"/>
                        <a:pt x="1429" y="881"/>
                      </a:cubicBezTo>
                      <a:cubicBezTo>
                        <a:pt x="1429" y="1179"/>
                        <a:pt x="1191" y="1417"/>
                        <a:pt x="894" y="1417"/>
                      </a:cubicBezTo>
                      <a:cubicBezTo>
                        <a:pt x="596" y="1417"/>
                        <a:pt x="358" y="1179"/>
                        <a:pt x="358" y="881"/>
                      </a:cubicBezTo>
                      <a:cubicBezTo>
                        <a:pt x="358" y="584"/>
                        <a:pt x="596" y="345"/>
                        <a:pt x="894" y="345"/>
                      </a:cubicBezTo>
                      <a:close/>
                      <a:moveTo>
                        <a:pt x="894" y="0"/>
                      </a:moveTo>
                      <a:cubicBezTo>
                        <a:pt x="405" y="0"/>
                        <a:pt x="1" y="405"/>
                        <a:pt x="1" y="893"/>
                      </a:cubicBezTo>
                      <a:cubicBezTo>
                        <a:pt x="1" y="1381"/>
                        <a:pt x="405" y="1786"/>
                        <a:pt x="894" y="1786"/>
                      </a:cubicBezTo>
                      <a:cubicBezTo>
                        <a:pt x="1382" y="1786"/>
                        <a:pt x="1787" y="1381"/>
                        <a:pt x="1787" y="893"/>
                      </a:cubicBezTo>
                      <a:cubicBezTo>
                        <a:pt x="1775" y="405"/>
                        <a:pt x="1382" y="0"/>
                        <a:pt x="89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47" name="Google Shape;60;p15">
            <a:extLst>
              <a:ext uri="{FF2B5EF4-FFF2-40B4-BE49-F238E27FC236}">
                <a16:creationId xmlns:a16="http://schemas.microsoft.com/office/drawing/2014/main" id="{11A6382B-C9ED-4DFA-9DA6-EE0B32ED46A6}"/>
              </a:ext>
            </a:extLst>
          </p:cNvPr>
          <p:cNvGrpSpPr/>
          <p:nvPr/>
        </p:nvGrpSpPr>
        <p:grpSpPr>
          <a:xfrm>
            <a:off x="0" y="3279088"/>
            <a:ext cx="1847180" cy="1786462"/>
            <a:chOff x="304800" y="1245775"/>
            <a:chExt cx="3603061" cy="3484627"/>
          </a:xfrm>
        </p:grpSpPr>
        <p:sp>
          <p:nvSpPr>
            <p:cNvPr id="48" name="Google Shape;61;p15">
              <a:extLst>
                <a:ext uri="{FF2B5EF4-FFF2-40B4-BE49-F238E27FC236}">
                  <a16:creationId xmlns:a16="http://schemas.microsoft.com/office/drawing/2014/main" id="{1C136B4A-466E-488B-AFB9-2277A0CF541F}"/>
                </a:ext>
              </a:extLst>
            </p:cNvPr>
            <p:cNvSpPr/>
            <p:nvPr/>
          </p:nvSpPr>
          <p:spPr>
            <a:xfrm>
              <a:off x="2856196" y="2873496"/>
              <a:ext cx="291584" cy="384461"/>
            </a:xfrm>
            <a:custGeom>
              <a:avLst/>
              <a:gdLst/>
              <a:ahLst/>
              <a:cxnLst/>
              <a:rect l="l" t="t" r="r" b="b"/>
              <a:pathLst>
                <a:path w="1645" h="2169" extrusionOk="0">
                  <a:moveTo>
                    <a:pt x="963" y="2168"/>
                  </a:moveTo>
                  <a:cubicBezTo>
                    <a:pt x="963" y="2168"/>
                    <a:pt x="196" y="1964"/>
                    <a:pt x="96" y="1262"/>
                  </a:cubicBezTo>
                  <a:cubicBezTo>
                    <a:pt x="1" y="560"/>
                    <a:pt x="239" y="52"/>
                    <a:pt x="291" y="26"/>
                  </a:cubicBezTo>
                  <a:cubicBezTo>
                    <a:pt x="343" y="0"/>
                    <a:pt x="1644" y="1297"/>
                    <a:pt x="963" y="2168"/>
                  </a:cubicBezTo>
                  <a:close/>
                </a:path>
              </a:pathLst>
            </a:custGeom>
            <a:solidFill>
              <a:srgbClr val="72B8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62;p15">
              <a:extLst>
                <a:ext uri="{FF2B5EF4-FFF2-40B4-BE49-F238E27FC236}">
                  <a16:creationId xmlns:a16="http://schemas.microsoft.com/office/drawing/2014/main" id="{C1A3F081-54EA-44FD-BC71-69B1F710AB37}"/>
                </a:ext>
              </a:extLst>
            </p:cNvPr>
            <p:cNvSpPr/>
            <p:nvPr/>
          </p:nvSpPr>
          <p:spPr>
            <a:xfrm>
              <a:off x="3197411" y="2806671"/>
              <a:ext cx="384466" cy="211462"/>
            </a:xfrm>
            <a:custGeom>
              <a:avLst/>
              <a:gdLst/>
              <a:ahLst/>
              <a:cxnLst/>
              <a:rect l="l" t="t" r="r" b="b"/>
              <a:pathLst>
                <a:path w="2169" h="1193" extrusionOk="0">
                  <a:moveTo>
                    <a:pt x="1" y="898"/>
                  </a:moveTo>
                  <a:cubicBezTo>
                    <a:pt x="1" y="898"/>
                    <a:pt x="313" y="165"/>
                    <a:pt x="1016" y="83"/>
                  </a:cubicBezTo>
                  <a:cubicBezTo>
                    <a:pt x="1722" y="0"/>
                    <a:pt x="2130" y="217"/>
                    <a:pt x="2156" y="269"/>
                  </a:cubicBezTo>
                  <a:cubicBezTo>
                    <a:pt x="2169" y="299"/>
                    <a:pt x="1852" y="794"/>
                    <a:pt x="1315" y="1023"/>
                  </a:cubicBezTo>
                  <a:cubicBezTo>
                    <a:pt x="924" y="1188"/>
                    <a:pt x="356" y="1192"/>
                    <a:pt x="1" y="89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63;p15">
              <a:extLst>
                <a:ext uri="{FF2B5EF4-FFF2-40B4-BE49-F238E27FC236}">
                  <a16:creationId xmlns:a16="http://schemas.microsoft.com/office/drawing/2014/main" id="{5DFBB588-4D82-4D13-A156-431D520D03EE}"/>
                </a:ext>
              </a:extLst>
            </p:cNvPr>
            <p:cNvSpPr/>
            <p:nvPr/>
          </p:nvSpPr>
          <p:spPr>
            <a:xfrm>
              <a:off x="2990732" y="2585281"/>
              <a:ext cx="302220" cy="373648"/>
            </a:xfrm>
            <a:custGeom>
              <a:avLst/>
              <a:gdLst/>
              <a:ahLst/>
              <a:cxnLst/>
              <a:rect l="l" t="t" r="r" b="b"/>
              <a:pathLst>
                <a:path w="1705" h="2108" extrusionOk="0">
                  <a:moveTo>
                    <a:pt x="1093" y="2108"/>
                  </a:moveTo>
                  <a:cubicBezTo>
                    <a:pt x="1093" y="2108"/>
                    <a:pt x="313" y="1969"/>
                    <a:pt x="157" y="1275"/>
                  </a:cubicBezTo>
                  <a:cubicBezTo>
                    <a:pt x="1" y="581"/>
                    <a:pt x="200" y="61"/>
                    <a:pt x="252" y="31"/>
                  </a:cubicBezTo>
                  <a:cubicBezTo>
                    <a:pt x="300" y="0"/>
                    <a:pt x="1705" y="1188"/>
                    <a:pt x="1093" y="2108"/>
                  </a:cubicBezTo>
                  <a:close/>
                </a:path>
              </a:pathLst>
            </a:custGeom>
            <a:solidFill>
              <a:srgbClr val="72B8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64;p15">
              <a:extLst>
                <a:ext uri="{FF2B5EF4-FFF2-40B4-BE49-F238E27FC236}">
                  <a16:creationId xmlns:a16="http://schemas.microsoft.com/office/drawing/2014/main" id="{760055BC-226F-4B48-A8A4-6DE82C5103D2}"/>
                </a:ext>
              </a:extLst>
            </p:cNvPr>
            <p:cNvSpPr/>
            <p:nvPr/>
          </p:nvSpPr>
          <p:spPr>
            <a:xfrm>
              <a:off x="3022993" y="3137072"/>
              <a:ext cx="395988" cy="195332"/>
            </a:xfrm>
            <a:custGeom>
              <a:avLst/>
              <a:gdLst/>
              <a:ahLst/>
              <a:cxnLst/>
              <a:rect l="l" t="t" r="r" b="b"/>
              <a:pathLst>
                <a:path w="2234" h="1102" extrusionOk="0">
                  <a:moveTo>
                    <a:pt x="1" y="677"/>
                  </a:moveTo>
                  <a:cubicBezTo>
                    <a:pt x="1" y="677"/>
                    <a:pt x="417" y="1"/>
                    <a:pt x="1128" y="22"/>
                  </a:cubicBezTo>
                  <a:cubicBezTo>
                    <a:pt x="1835" y="44"/>
                    <a:pt x="2208" y="326"/>
                    <a:pt x="2225" y="382"/>
                  </a:cubicBezTo>
                  <a:cubicBezTo>
                    <a:pt x="2234" y="412"/>
                    <a:pt x="1848" y="850"/>
                    <a:pt x="1280" y="998"/>
                  </a:cubicBezTo>
                  <a:cubicBezTo>
                    <a:pt x="868" y="1102"/>
                    <a:pt x="309" y="1019"/>
                    <a:pt x="1" y="67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65;p15">
              <a:extLst>
                <a:ext uri="{FF2B5EF4-FFF2-40B4-BE49-F238E27FC236}">
                  <a16:creationId xmlns:a16="http://schemas.microsoft.com/office/drawing/2014/main" id="{B8F9E61C-3623-4E7A-B675-4415B01D18E4}"/>
                </a:ext>
              </a:extLst>
            </p:cNvPr>
            <p:cNvSpPr/>
            <p:nvPr/>
          </p:nvSpPr>
          <p:spPr>
            <a:xfrm>
              <a:off x="3366511" y="2440110"/>
              <a:ext cx="384466" cy="211462"/>
            </a:xfrm>
            <a:custGeom>
              <a:avLst/>
              <a:gdLst/>
              <a:ahLst/>
              <a:cxnLst/>
              <a:rect l="l" t="t" r="r" b="b"/>
              <a:pathLst>
                <a:path w="2169" h="1193" extrusionOk="0">
                  <a:moveTo>
                    <a:pt x="1" y="898"/>
                  </a:moveTo>
                  <a:cubicBezTo>
                    <a:pt x="1" y="898"/>
                    <a:pt x="313" y="165"/>
                    <a:pt x="1015" y="82"/>
                  </a:cubicBezTo>
                  <a:cubicBezTo>
                    <a:pt x="1718" y="0"/>
                    <a:pt x="2130" y="217"/>
                    <a:pt x="2156" y="269"/>
                  </a:cubicBezTo>
                  <a:cubicBezTo>
                    <a:pt x="2169" y="299"/>
                    <a:pt x="1852" y="793"/>
                    <a:pt x="1310" y="1023"/>
                  </a:cubicBezTo>
                  <a:cubicBezTo>
                    <a:pt x="924" y="1184"/>
                    <a:pt x="356" y="1192"/>
                    <a:pt x="1" y="89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66;p15">
              <a:extLst>
                <a:ext uri="{FF2B5EF4-FFF2-40B4-BE49-F238E27FC236}">
                  <a16:creationId xmlns:a16="http://schemas.microsoft.com/office/drawing/2014/main" id="{A508BE55-6562-4D3A-936C-4B469A5C7D95}"/>
                </a:ext>
              </a:extLst>
            </p:cNvPr>
            <p:cNvSpPr/>
            <p:nvPr/>
          </p:nvSpPr>
          <p:spPr>
            <a:xfrm>
              <a:off x="3160542" y="2218721"/>
              <a:ext cx="301511" cy="373648"/>
            </a:xfrm>
            <a:custGeom>
              <a:avLst/>
              <a:gdLst/>
              <a:ahLst/>
              <a:cxnLst/>
              <a:rect l="l" t="t" r="r" b="b"/>
              <a:pathLst>
                <a:path w="1701" h="2108" extrusionOk="0">
                  <a:moveTo>
                    <a:pt x="1089" y="2108"/>
                  </a:moveTo>
                  <a:cubicBezTo>
                    <a:pt x="1089" y="2108"/>
                    <a:pt x="309" y="1969"/>
                    <a:pt x="153" y="1275"/>
                  </a:cubicBezTo>
                  <a:cubicBezTo>
                    <a:pt x="1" y="586"/>
                    <a:pt x="196" y="57"/>
                    <a:pt x="248" y="31"/>
                  </a:cubicBezTo>
                  <a:cubicBezTo>
                    <a:pt x="296" y="0"/>
                    <a:pt x="1700" y="1188"/>
                    <a:pt x="1089" y="210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67;p15">
              <a:extLst>
                <a:ext uri="{FF2B5EF4-FFF2-40B4-BE49-F238E27FC236}">
                  <a16:creationId xmlns:a16="http://schemas.microsoft.com/office/drawing/2014/main" id="{649AF78F-FEEC-4FCD-ACFE-6C4CB3216BD0}"/>
                </a:ext>
              </a:extLst>
            </p:cNvPr>
            <p:cNvSpPr/>
            <p:nvPr/>
          </p:nvSpPr>
          <p:spPr>
            <a:xfrm>
              <a:off x="3507251" y="1951245"/>
              <a:ext cx="352206" cy="259143"/>
            </a:xfrm>
            <a:custGeom>
              <a:avLst/>
              <a:gdLst/>
              <a:ahLst/>
              <a:cxnLst/>
              <a:rect l="l" t="t" r="r" b="b"/>
              <a:pathLst>
                <a:path w="1987" h="1462" extrusionOk="0">
                  <a:moveTo>
                    <a:pt x="0" y="1254"/>
                  </a:moveTo>
                  <a:cubicBezTo>
                    <a:pt x="0" y="1254"/>
                    <a:pt x="143" y="469"/>
                    <a:pt x="811" y="235"/>
                  </a:cubicBezTo>
                  <a:cubicBezTo>
                    <a:pt x="1479" y="1"/>
                    <a:pt x="1930" y="126"/>
                    <a:pt x="1964" y="174"/>
                  </a:cubicBezTo>
                  <a:cubicBezTo>
                    <a:pt x="1986" y="200"/>
                    <a:pt x="1782" y="746"/>
                    <a:pt x="1305" y="1089"/>
                  </a:cubicBezTo>
                  <a:cubicBezTo>
                    <a:pt x="963" y="1332"/>
                    <a:pt x="412" y="1462"/>
                    <a:pt x="0" y="125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68;p15">
              <a:extLst>
                <a:ext uri="{FF2B5EF4-FFF2-40B4-BE49-F238E27FC236}">
                  <a16:creationId xmlns:a16="http://schemas.microsoft.com/office/drawing/2014/main" id="{C23B2418-3809-436F-B946-A42477128379}"/>
                </a:ext>
              </a:extLst>
            </p:cNvPr>
            <p:cNvSpPr/>
            <p:nvPr/>
          </p:nvSpPr>
          <p:spPr>
            <a:xfrm>
              <a:off x="3245092" y="1835144"/>
              <a:ext cx="317641" cy="340679"/>
            </a:xfrm>
            <a:custGeom>
              <a:avLst/>
              <a:gdLst/>
              <a:ahLst/>
              <a:cxnLst/>
              <a:rect l="l" t="t" r="r" b="b"/>
              <a:pathLst>
                <a:path w="1792" h="1922" extrusionOk="0">
                  <a:moveTo>
                    <a:pt x="1397" y="1887"/>
                  </a:moveTo>
                  <a:cubicBezTo>
                    <a:pt x="1397" y="1887"/>
                    <a:pt x="603" y="1922"/>
                    <a:pt x="304" y="1280"/>
                  </a:cubicBezTo>
                  <a:cubicBezTo>
                    <a:pt x="1" y="634"/>
                    <a:pt x="83" y="79"/>
                    <a:pt x="122" y="40"/>
                  </a:cubicBezTo>
                  <a:cubicBezTo>
                    <a:pt x="166" y="1"/>
                    <a:pt x="1791" y="859"/>
                    <a:pt x="1397" y="188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69;p15">
              <a:extLst>
                <a:ext uri="{FF2B5EF4-FFF2-40B4-BE49-F238E27FC236}">
                  <a16:creationId xmlns:a16="http://schemas.microsoft.com/office/drawing/2014/main" id="{D4E79684-5C6A-4560-973D-1D403553DCC0}"/>
                </a:ext>
              </a:extLst>
            </p:cNvPr>
            <p:cNvSpPr/>
            <p:nvPr/>
          </p:nvSpPr>
          <p:spPr>
            <a:xfrm>
              <a:off x="3436527" y="1366485"/>
              <a:ext cx="239117" cy="444372"/>
            </a:xfrm>
            <a:custGeom>
              <a:avLst/>
              <a:gdLst/>
              <a:ahLst/>
              <a:cxnLst/>
              <a:rect l="l" t="t" r="r" b="b"/>
              <a:pathLst>
                <a:path w="1349" h="2507" extrusionOk="0">
                  <a:moveTo>
                    <a:pt x="737" y="2506"/>
                  </a:moveTo>
                  <a:cubicBezTo>
                    <a:pt x="737" y="2506"/>
                    <a:pt x="0" y="2012"/>
                    <a:pt x="156" y="1236"/>
                  </a:cubicBezTo>
                  <a:cubicBezTo>
                    <a:pt x="308" y="460"/>
                    <a:pt x="746" y="13"/>
                    <a:pt x="811" y="4"/>
                  </a:cubicBezTo>
                  <a:cubicBezTo>
                    <a:pt x="850" y="0"/>
                    <a:pt x="1288" y="620"/>
                    <a:pt x="1327" y="1301"/>
                  </a:cubicBezTo>
                  <a:cubicBezTo>
                    <a:pt x="1349" y="1747"/>
                    <a:pt x="1145" y="2246"/>
                    <a:pt x="737" y="250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70;p15">
              <a:extLst>
                <a:ext uri="{FF2B5EF4-FFF2-40B4-BE49-F238E27FC236}">
                  <a16:creationId xmlns:a16="http://schemas.microsoft.com/office/drawing/2014/main" id="{44AAED1C-5C9A-4CAA-8DC7-C3BC85858CE6}"/>
                </a:ext>
              </a:extLst>
            </p:cNvPr>
            <p:cNvSpPr/>
            <p:nvPr/>
          </p:nvSpPr>
          <p:spPr>
            <a:xfrm>
              <a:off x="2923908" y="1764419"/>
              <a:ext cx="657262" cy="1627887"/>
            </a:xfrm>
            <a:custGeom>
              <a:avLst/>
              <a:gdLst/>
              <a:ahLst/>
              <a:cxnLst/>
              <a:rect l="l" t="t" r="r" b="b"/>
              <a:pathLst>
                <a:path w="3708" h="9184" extrusionOk="0">
                  <a:moveTo>
                    <a:pt x="3595" y="1"/>
                  </a:moveTo>
                  <a:cubicBezTo>
                    <a:pt x="3205" y="4922"/>
                    <a:pt x="9" y="9102"/>
                    <a:pt x="0" y="9115"/>
                  </a:cubicBezTo>
                  <a:lnTo>
                    <a:pt x="91" y="9184"/>
                  </a:lnTo>
                  <a:cubicBezTo>
                    <a:pt x="100" y="9171"/>
                    <a:pt x="3313" y="4965"/>
                    <a:pt x="3707" y="14"/>
                  </a:cubicBezTo>
                  <a:lnTo>
                    <a:pt x="359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71;p15">
              <a:extLst>
                <a:ext uri="{FF2B5EF4-FFF2-40B4-BE49-F238E27FC236}">
                  <a16:creationId xmlns:a16="http://schemas.microsoft.com/office/drawing/2014/main" id="{7D8278E8-1BF7-4F8F-8276-166B7A17E263}"/>
                </a:ext>
              </a:extLst>
            </p:cNvPr>
            <p:cNvSpPr/>
            <p:nvPr/>
          </p:nvSpPr>
          <p:spPr>
            <a:xfrm>
              <a:off x="1376124" y="2851871"/>
              <a:ext cx="292116" cy="384461"/>
            </a:xfrm>
            <a:custGeom>
              <a:avLst/>
              <a:gdLst/>
              <a:ahLst/>
              <a:cxnLst/>
              <a:rect l="l" t="t" r="r" b="b"/>
              <a:pathLst>
                <a:path w="1648" h="2169" extrusionOk="0">
                  <a:moveTo>
                    <a:pt x="685" y="2169"/>
                  </a:moveTo>
                  <a:cubicBezTo>
                    <a:pt x="685" y="2169"/>
                    <a:pt x="1448" y="1965"/>
                    <a:pt x="1548" y="1263"/>
                  </a:cubicBezTo>
                  <a:cubicBezTo>
                    <a:pt x="1648" y="565"/>
                    <a:pt x="1409" y="53"/>
                    <a:pt x="1357" y="27"/>
                  </a:cubicBezTo>
                  <a:cubicBezTo>
                    <a:pt x="1305" y="1"/>
                    <a:pt x="0" y="1302"/>
                    <a:pt x="685" y="216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72;p15">
              <a:extLst>
                <a:ext uri="{FF2B5EF4-FFF2-40B4-BE49-F238E27FC236}">
                  <a16:creationId xmlns:a16="http://schemas.microsoft.com/office/drawing/2014/main" id="{309F78E6-EDFE-4501-9E64-9C4F7D7CA6C9}"/>
                </a:ext>
              </a:extLst>
            </p:cNvPr>
            <p:cNvSpPr/>
            <p:nvPr/>
          </p:nvSpPr>
          <p:spPr>
            <a:xfrm>
              <a:off x="942560" y="2785046"/>
              <a:ext cx="384466" cy="211639"/>
            </a:xfrm>
            <a:custGeom>
              <a:avLst/>
              <a:gdLst/>
              <a:ahLst/>
              <a:cxnLst/>
              <a:rect l="l" t="t" r="r" b="b"/>
              <a:pathLst>
                <a:path w="2169" h="1194" extrusionOk="0">
                  <a:moveTo>
                    <a:pt x="2169" y="903"/>
                  </a:moveTo>
                  <a:cubicBezTo>
                    <a:pt x="2169" y="903"/>
                    <a:pt x="1857" y="170"/>
                    <a:pt x="1154" y="83"/>
                  </a:cubicBezTo>
                  <a:cubicBezTo>
                    <a:pt x="448" y="1"/>
                    <a:pt x="40" y="222"/>
                    <a:pt x="14" y="274"/>
                  </a:cubicBezTo>
                  <a:cubicBezTo>
                    <a:pt x="1" y="304"/>
                    <a:pt x="317" y="794"/>
                    <a:pt x="855" y="1024"/>
                  </a:cubicBezTo>
                  <a:cubicBezTo>
                    <a:pt x="1245" y="1189"/>
                    <a:pt x="1809" y="1193"/>
                    <a:pt x="2169" y="90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73;p15">
              <a:extLst>
                <a:ext uri="{FF2B5EF4-FFF2-40B4-BE49-F238E27FC236}">
                  <a16:creationId xmlns:a16="http://schemas.microsoft.com/office/drawing/2014/main" id="{1F2C1613-E831-4927-A489-7BF20CAEBC11}"/>
                </a:ext>
              </a:extLst>
            </p:cNvPr>
            <p:cNvSpPr/>
            <p:nvPr/>
          </p:nvSpPr>
          <p:spPr>
            <a:xfrm>
              <a:off x="1231662" y="2563833"/>
              <a:ext cx="301333" cy="374357"/>
            </a:xfrm>
            <a:custGeom>
              <a:avLst/>
              <a:gdLst/>
              <a:ahLst/>
              <a:cxnLst/>
              <a:rect l="l" t="t" r="r" b="b"/>
              <a:pathLst>
                <a:path w="1700" h="2112" extrusionOk="0">
                  <a:moveTo>
                    <a:pt x="612" y="2112"/>
                  </a:moveTo>
                  <a:cubicBezTo>
                    <a:pt x="612" y="2112"/>
                    <a:pt x="1392" y="1969"/>
                    <a:pt x="1548" y="1279"/>
                  </a:cubicBezTo>
                  <a:cubicBezTo>
                    <a:pt x="1700" y="585"/>
                    <a:pt x="1505" y="61"/>
                    <a:pt x="1453" y="30"/>
                  </a:cubicBezTo>
                  <a:cubicBezTo>
                    <a:pt x="1405" y="0"/>
                    <a:pt x="0" y="1192"/>
                    <a:pt x="612" y="211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74;p15">
              <a:extLst>
                <a:ext uri="{FF2B5EF4-FFF2-40B4-BE49-F238E27FC236}">
                  <a16:creationId xmlns:a16="http://schemas.microsoft.com/office/drawing/2014/main" id="{833F76E1-7A05-499C-8D6E-DA2009084CF9}"/>
                </a:ext>
              </a:extLst>
            </p:cNvPr>
            <p:cNvSpPr/>
            <p:nvPr/>
          </p:nvSpPr>
          <p:spPr>
            <a:xfrm>
              <a:off x="1105634" y="3115624"/>
              <a:ext cx="395988" cy="195332"/>
            </a:xfrm>
            <a:custGeom>
              <a:avLst/>
              <a:gdLst/>
              <a:ahLst/>
              <a:cxnLst/>
              <a:rect l="l" t="t" r="r" b="b"/>
              <a:pathLst>
                <a:path w="2234" h="1102" extrusionOk="0">
                  <a:moveTo>
                    <a:pt x="2233" y="681"/>
                  </a:moveTo>
                  <a:cubicBezTo>
                    <a:pt x="2233" y="681"/>
                    <a:pt x="1812" y="0"/>
                    <a:pt x="1106" y="22"/>
                  </a:cubicBezTo>
                  <a:cubicBezTo>
                    <a:pt x="399" y="48"/>
                    <a:pt x="26" y="325"/>
                    <a:pt x="9" y="382"/>
                  </a:cubicBezTo>
                  <a:cubicBezTo>
                    <a:pt x="0" y="416"/>
                    <a:pt x="386" y="854"/>
                    <a:pt x="954" y="997"/>
                  </a:cubicBezTo>
                  <a:cubicBezTo>
                    <a:pt x="1366" y="1101"/>
                    <a:pt x="1925" y="1023"/>
                    <a:pt x="2233" y="68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75;p15">
              <a:extLst>
                <a:ext uri="{FF2B5EF4-FFF2-40B4-BE49-F238E27FC236}">
                  <a16:creationId xmlns:a16="http://schemas.microsoft.com/office/drawing/2014/main" id="{274D988F-3E04-4580-994D-EF4F16E9C46E}"/>
                </a:ext>
              </a:extLst>
            </p:cNvPr>
            <p:cNvSpPr/>
            <p:nvPr/>
          </p:nvSpPr>
          <p:spPr>
            <a:xfrm>
              <a:off x="773637" y="2418485"/>
              <a:ext cx="384289" cy="211462"/>
            </a:xfrm>
            <a:custGeom>
              <a:avLst/>
              <a:gdLst/>
              <a:ahLst/>
              <a:cxnLst/>
              <a:rect l="l" t="t" r="r" b="b"/>
              <a:pathLst>
                <a:path w="2168" h="1193" extrusionOk="0">
                  <a:moveTo>
                    <a:pt x="2168" y="902"/>
                  </a:moveTo>
                  <a:cubicBezTo>
                    <a:pt x="2168" y="902"/>
                    <a:pt x="1856" y="170"/>
                    <a:pt x="1153" y="83"/>
                  </a:cubicBezTo>
                  <a:cubicBezTo>
                    <a:pt x="447" y="1"/>
                    <a:pt x="39" y="222"/>
                    <a:pt x="13" y="274"/>
                  </a:cubicBezTo>
                  <a:cubicBezTo>
                    <a:pt x="0" y="304"/>
                    <a:pt x="317" y="798"/>
                    <a:pt x="854" y="1024"/>
                  </a:cubicBezTo>
                  <a:cubicBezTo>
                    <a:pt x="1244" y="1189"/>
                    <a:pt x="1812" y="1193"/>
                    <a:pt x="2168" y="90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76;p15">
              <a:extLst>
                <a:ext uri="{FF2B5EF4-FFF2-40B4-BE49-F238E27FC236}">
                  <a16:creationId xmlns:a16="http://schemas.microsoft.com/office/drawing/2014/main" id="{78504569-2AE9-4046-A12D-1E351F47FACE}"/>
                </a:ext>
              </a:extLst>
            </p:cNvPr>
            <p:cNvSpPr/>
            <p:nvPr/>
          </p:nvSpPr>
          <p:spPr>
            <a:xfrm>
              <a:off x="1062562" y="2197096"/>
              <a:ext cx="301334" cy="374535"/>
            </a:xfrm>
            <a:custGeom>
              <a:avLst/>
              <a:gdLst/>
              <a:ahLst/>
              <a:cxnLst/>
              <a:rect l="l" t="t" r="r" b="b"/>
              <a:pathLst>
                <a:path w="1700" h="2113" extrusionOk="0">
                  <a:moveTo>
                    <a:pt x="612" y="2112"/>
                  </a:moveTo>
                  <a:cubicBezTo>
                    <a:pt x="612" y="2112"/>
                    <a:pt x="1392" y="1974"/>
                    <a:pt x="1548" y="1280"/>
                  </a:cubicBezTo>
                  <a:cubicBezTo>
                    <a:pt x="1700" y="586"/>
                    <a:pt x="1505" y="62"/>
                    <a:pt x="1453" y="31"/>
                  </a:cubicBezTo>
                  <a:cubicBezTo>
                    <a:pt x="1405" y="1"/>
                    <a:pt x="0" y="1193"/>
                    <a:pt x="612" y="211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77;p15">
              <a:extLst>
                <a:ext uri="{FF2B5EF4-FFF2-40B4-BE49-F238E27FC236}">
                  <a16:creationId xmlns:a16="http://schemas.microsoft.com/office/drawing/2014/main" id="{7E8FCE70-A931-40EA-8249-00CE9F230049}"/>
                </a:ext>
              </a:extLst>
            </p:cNvPr>
            <p:cNvSpPr/>
            <p:nvPr/>
          </p:nvSpPr>
          <p:spPr>
            <a:xfrm>
              <a:off x="665158" y="1930506"/>
              <a:ext cx="352206" cy="259143"/>
            </a:xfrm>
            <a:custGeom>
              <a:avLst/>
              <a:gdLst/>
              <a:ahLst/>
              <a:cxnLst/>
              <a:rect l="l" t="t" r="r" b="b"/>
              <a:pathLst>
                <a:path w="1987" h="1462" extrusionOk="0">
                  <a:moveTo>
                    <a:pt x="1987" y="1249"/>
                  </a:moveTo>
                  <a:cubicBezTo>
                    <a:pt x="1987" y="1249"/>
                    <a:pt x="1843" y="469"/>
                    <a:pt x="1176" y="235"/>
                  </a:cubicBezTo>
                  <a:cubicBezTo>
                    <a:pt x="508" y="0"/>
                    <a:pt x="57" y="126"/>
                    <a:pt x="22" y="170"/>
                  </a:cubicBezTo>
                  <a:cubicBezTo>
                    <a:pt x="1" y="196"/>
                    <a:pt x="205" y="746"/>
                    <a:pt x="681" y="1089"/>
                  </a:cubicBezTo>
                  <a:cubicBezTo>
                    <a:pt x="1024" y="1332"/>
                    <a:pt x="1575" y="1462"/>
                    <a:pt x="1987" y="124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78;p15">
              <a:extLst>
                <a:ext uri="{FF2B5EF4-FFF2-40B4-BE49-F238E27FC236}">
                  <a16:creationId xmlns:a16="http://schemas.microsoft.com/office/drawing/2014/main" id="{33E46BF5-7B47-43DD-9ECF-187FEAA9B169}"/>
                </a:ext>
              </a:extLst>
            </p:cNvPr>
            <p:cNvSpPr/>
            <p:nvPr/>
          </p:nvSpPr>
          <p:spPr>
            <a:xfrm>
              <a:off x="961881" y="1813696"/>
              <a:ext cx="317464" cy="340679"/>
            </a:xfrm>
            <a:custGeom>
              <a:avLst/>
              <a:gdLst/>
              <a:ahLst/>
              <a:cxnLst/>
              <a:rect l="l" t="t" r="r" b="b"/>
              <a:pathLst>
                <a:path w="1791" h="1922" extrusionOk="0">
                  <a:moveTo>
                    <a:pt x="395" y="1886"/>
                  </a:moveTo>
                  <a:cubicBezTo>
                    <a:pt x="395" y="1886"/>
                    <a:pt x="1188" y="1921"/>
                    <a:pt x="1488" y="1279"/>
                  </a:cubicBezTo>
                  <a:cubicBezTo>
                    <a:pt x="1791" y="638"/>
                    <a:pt x="1709" y="83"/>
                    <a:pt x="1670" y="44"/>
                  </a:cubicBezTo>
                  <a:cubicBezTo>
                    <a:pt x="1626" y="0"/>
                    <a:pt x="0" y="859"/>
                    <a:pt x="395" y="188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79;p15">
              <a:extLst>
                <a:ext uri="{FF2B5EF4-FFF2-40B4-BE49-F238E27FC236}">
                  <a16:creationId xmlns:a16="http://schemas.microsoft.com/office/drawing/2014/main" id="{02D19970-5AC5-431B-8D89-C7889E870C26}"/>
                </a:ext>
              </a:extLst>
            </p:cNvPr>
            <p:cNvSpPr/>
            <p:nvPr/>
          </p:nvSpPr>
          <p:spPr>
            <a:xfrm>
              <a:off x="848793" y="1345569"/>
              <a:ext cx="239294" cy="444549"/>
            </a:xfrm>
            <a:custGeom>
              <a:avLst/>
              <a:gdLst/>
              <a:ahLst/>
              <a:cxnLst/>
              <a:rect l="l" t="t" r="r" b="b"/>
              <a:pathLst>
                <a:path w="1350" h="2508" extrusionOk="0">
                  <a:moveTo>
                    <a:pt x="612" y="2507"/>
                  </a:moveTo>
                  <a:cubicBezTo>
                    <a:pt x="612" y="2507"/>
                    <a:pt x="1349" y="2013"/>
                    <a:pt x="1193" y="1237"/>
                  </a:cubicBezTo>
                  <a:cubicBezTo>
                    <a:pt x="1042" y="461"/>
                    <a:pt x="604" y="10"/>
                    <a:pt x="539" y="1"/>
                  </a:cubicBezTo>
                  <a:cubicBezTo>
                    <a:pt x="500" y="1"/>
                    <a:pt x="62" y="621"/>
                    <a:pt x="23" y="1302"/>
                  </a:cubicBezTo>
                  <a:cubicBezTo>
                    <a:pt x="1" y="1744"/>
                    <a:pt x="200" y="2243"/>
                    <a:pt x="612" y="250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80;p15">
              <a:extLst>
                <a:ext uri="{FF2B5EF4-FFF2-40B4-BE49-F238E27FC236}">
                  <a16:creationId xmlns:a16="http://schemas.microsoft.com/office/drawing/2014/main" id="{D0451A44-9A6C-477A-8FEE-6F7BFF7E9734}"/>
                </a:ext>
              </a:extLst>
            </p:cNvPr>
            <p:cNvSpPr/>
            <p:nvPr/>
          </p:nvSpPr>
          <p:spPr>
            <a:xfrm>
              <a:off x="943447" y="1743681"/>
              <a:ext cx="657262" cy="1627178"/>
            </a:xfrm>
            <a:custGeom>
              <a:avLst/>
              <a:gdLst/>
              <a:ahLst/>
              <a:cxnLst/>
              <a:rect l="l" t="t" r="r" b="b"/>
              <a:pathLst>
                <a:path w="3708" h="9180" extrusionOk="0">
                  <a:moveTo>
                    <a:pt x="113" y="1"/>
                  </a:moveTo>
                  <a:lnTo>
                    <a:pt x="0" y="10"/>
                  </a:lnTo>
                  <a:cubicBezTo>
                    <a:pt x="391" y="4961"/>
                    <a:pt x="3603" y="9167"/>
                    <a:pt x="3616" y="9180"/>
                  </a:cubicBezTo>
                  <a:lnTo>
                    <a:pt x="3707" y="9110"/>
                  </a:lnTo>
                  <a:cubicBezTo>
                    <a:pt x="3699" y="9097"/>
                    <a:pt x="503" y="4918"/>
                    <a:pt x="11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81;p15">
              <a:extLst>
                <a:ext uri="{FF2B5EF4-FFF2-40B4-BE49-F238E27FC236}">
                  <a16:creationId xmlns:a16="http://schemas.microsoft.com/office/drawing/2014/main" id="{2394145F-E6AA-4167-B609-C97896BDE539}"/>
                </a:ext>
              </a:extLst>
            </p:cNvPr>
            <p:cNvSpPr/>
            <p:nvPr/>
          </p:nvSpPr>
          <p:spPr>
            <a:xfrm>
              <a:off x="3069965" y="3403839"/>
              <a:ext cx="768578" cy="913914"/>
            </a:xfrm>
            <a:custGeom>
              <a:avLst/>
              <a:gdLst/>
              <a:ahLst/>
              <a:cxnLst/>
              <a:rect l="l" t="t" r="r" b="b"/>
              <a:pathLst>
                <a:path w="4336" h="5156" extrusionOk="0">
                  <a:moveTo>
                    <a:pt x="581" y="4774"/>
                  </a:moveTo>
                  <a:cubicBezTo>
                    <a:pt x="581" y="4774"/>
                    <a:pt x="0" y="3776"/>
                    <a:pt x="482" y="2502"/>
                  </a:cubicBezTo>
                  <a:cubicBezTo>
                    <a:pt x="1427" y="0"/>
                    <a:pt x="4336" y="989"/>
                    <a:pt x="2753" y="3776"/>
                  </a:cubicBezTo>
                  <a:cubicBezTo>
                    <a:pt x="1969" y="5155"/>
                    <a:pt x="642" y="4748"/>
                    <a:pt x="581" y="477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82;p15">
              <a:extLst>
                <a:ext uri="{FF2B5EF4-FFF2-40B4-BE49-F238E27FC236}">
                  <a16:creationId xmlns:a16="http://schemas.microsoft.com/office/drawing/2014/main" id="{EDD31157-3EBC-428F-8A58-F753717F97F5}"/>
                </a:ext>
              </a:extLst>
            </p:cNvPr>
            <p:cNvSpPr/>
            <p:nvPr/>
          </p:nvSpPr>
          <p:spPr>
            <a:xfrm>
              <a:off x="3182876" y="3684963"/>
              <a:ext cx="389075" cy="472910"/>
            </a:xfrm>
            <a:custGeom>
              <a:avLst/>
              <a:gdLst/>
              <a:ahLst/>
              <a:cxnLst/>
              <a:rect l="l" t="t" r="r" b="b"/>
              <a:pathLst>
                <a:path w="2195" h="2668" extrusionOk="0">
                  <a:moveTo>
                    <a:pt x="239" y="2667"/>
                  </a:moveTo>
                  <a:cubicBezTo>
                    <a:pt x="239" y="2667"/>
                    <a:pt x="287" y="2542"/>
                    <a:pt x="404" y="2294"/>
                  </a:cubicBezTo>
                  <a:cubicBezTo>
                    <a:pt x="386" y="2299"/>
                    <a:pt x="334" y="2286"/>
                    <a:pt x="226" y="2130"/>
                  </a:cubicBezTo>
                  <a:cubicBezTo>
                    <a:pt x="105" y="1948"/>
                    <a:pt x="1" y="1592"/>
                    <a:pt x="1" y="1592"/>
                  </a:cubicBezTo>
                  <a:lnTo>
                    <a:pt x="404" y="2290"/>
                  </a:lnTo>
                  <a:cubicBezTo>
                    <a:pt x="469" y="2160"/>
                    <a:pt x="547" y="1995"/>
                    <a:pt x="655" y="1796"/>
                  </a:cubicBezTo>
                  <a:cubicBezTo>
                    <a:pt x="621" y="1774"/>
                    <a:pt x="573" y="1692"/>
                    <a:pt x="521" y="1488"/>
                  </a:cubicBezTo>
                  <a:cubicBezTo>
                    <a:pt x="438" y="1176"/>
                    <a:pt x="473" y="617"/>
                    <a:pt x="473" y="617"/>
                  </a:cubicBezTo>
                  <a:lnTo>
                    <a:pt x="681" y="1753"/>
                  </a:lnTo>
                  <a:cubicBezTo>
                    <a:pt x="759" y="1609"/>
                    <a:pt x="850" y="1445"/>
                    <a:pt x="954" y="1263"/>
                  </a:cubicBezTo>
                  <a:cubicBezTo>
                    <a:pt x="976" y="1228"/>
                    <a:pt x="998" y="1189"/>
                    <a:pt x="1019" y="1154"/>
                  </a:cubicBezTo>
                  <a:cubicBezTo>
                    <a:pt x="989" y="1111"/>
                    <a:pt x="954" y="1028"/>
                    <a:pt x="911" y="872"/>
                  </a:cubicBezTo>
                  <a:cubicBezTo>
                    <a:pt x="829" y="560"/>
                    <a:pt x="868" y="1"/>
                    <a:pt x="868" y="1"/>
                  </a:cubicBezTo>
                  <a:lnTo>
                    <a:pt x="1063" y="1085"/>
                  </a:lnTo>
                  <a:cubicBezTo>
                    <a:pt x="1553" y="287"/>
                    <a:pt x="1848" y="70"/>
                    <a:pt x="1848" y="70"/>
                  </a:cubicBezTo>
                  <a:cubicBezTo>
                    <a:pt x="1848" y="70"/>
                    <a:pt x="1531" y="526"/>
                    <a:pt x="1102" y="1215"/>
                  </a:cubicBezTo>
                  <a:lnTo>
                    <a:pt x="2194" y="877"/>
                  </a:lnTo>
                  <a:cubicBezTo>
                    <a:pt x="2194" y="877"/>
                    <a:pt x="1713" y="1167"/>
                    <a:pt x="1401" y="1237"/>
                  </a:cubicBezTo>
                  <a:cubicBezTo>
                    <a:pt x="1206" y="1280"/>
                    <a:pt x="1111" y="1276"/>
                    <a:pt x="1072" y="1263"/>
                  </a:cubicBezTo>
                  <a:cubicBezTo>
                    <a:pt x="967" y="1427"/>
                    <a:pt x="855" y="1609"/>
                    <a:pt x="742" y="1796"/>
                  </a:cubicBezTo>
                  <a:lnTo>
                    <a:pt x="1874" y="1605"/>
                  </a:lnTo>
                  <a:cubicBezTo>
                    <a:pt x="1874" y="1605"/>
                    <a:pt x="1358" y="1831"/>
                    <a:pt x="1037" y="1861"/>
                  </a:cubicBezTo>
                  <a:cubicBezTo>
                    <a:pt x="850" y="1878"/>
                    <a:pt x="759" y="1861"/>
                    <a:pt x="716" y="1844"/>
                  </a:cubicBezTo>
                  <a:cubicBezTo>
                    <a:pt x="629" y="1987"/>
                    <a:pt x="543" y="2138"/>
                    <a:pt x="452" y="2290"/>
                  </a:cubicBezTo>
                  <a:lnTo>
                    <a:pt x="1245" y="2446"/>
                  </a:lnTo>
                  <a:cubicBezTo>
                    <a:pt x="1245" y="2446"/>
                    <a:pt x="868" y="2464"/>
                    <a:pt x="660" y="2407"/>
                  </a:cubicBezTo>
                  <a:cubicBezTo>
                    <a:pt x="495" y="2360"/>
                    <a:pt x="452" y="2320"/>
                    <a:pt x="447" y="2299"/>
                  </a:cubicBezTo>
                  <a:cubicBezTo>
                    <a:pt x="378" y="2420"/>
                    <a:pt x="308" y="2542"/>
                    <a:pt x="239" y="2667"/>
                  </a:cubicBezTo>
                  <a:close/>
                </a:path>
              </a:pathLst>
            </a:custGeom>
            <a:solidFill>
              <a:srgbClr val="0068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83;p15">
              <a:extLst>
                <a:ext uri="{FF2B5EF4-FFF2-40B4-BE49-F238E27FC236}">
                  <a16:creationId xmlns:a16="http://schemas.microsoft.com/office/drawing/2014/main" id="{F30792E8-A49B-465F-913E-B743DBF48151}"/>
                </a:ext>
              </a:extLst>
            </p:cNvPr>
            <p:cNvSpPr/>
            <p:nvPr/>
          </p:nvSpPr>
          <p:spPr>
            <a:xfrm>
              <a:off x="304800" y="3064752"/>
              <a:ext cx="835580" cy="915509"/>
            </a:xfrm>
            <a:custGeom>
              <a:avLst/>
              <a:gdLst/>
              <a:ahLst/>
              <a:cxnLst/>
              <a:rect l="l" t="t" r="r" b="b"/>
              <a:pathLst>
                <a:path w="4714" h="5165" extrusionOk="0">
                  <a:moveTo>
                    <a:pt x="3677" y="5165"/>
                  </a:moveTo>
                  <a:cubicBezTo>
                    <a:pt x="3677" y="5165"/>
                    <a:pt x="2519" y="5152"/>
                    <a:pt x="1670" y="4090"/>
                  </a:cubicBezTo>
                  <a:cubicBezTo>
                    <a:pt x="0" y="2000"/>
                    <a:pt x="2337" y="1"/>
                    <a:pt x="3928" y="2789"/>
                  </a:cubicBezTo>
                  <a:cubicBezTo>
                    <a:pt x="4713" y="4163"/>
                    <a:pt x="3681" y="5095"/>
                    <a:pt x="3677" y="516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84;p15">
              <a:extLst>
                <a:ext uri="{FF2B5EF4-FFF2-40B4-BE49-F238E27FC236}">
                  <a16:creationId xmlns:a16="http://schemas.microsoft.com/office/drawing/2014/main" id="{50AD989C-F448-49D2-82EB-CF124B7325AB}"/>
                </a:ext>
              </a:extLst>
            </p:cNvPr>
            <p:cNvSpPr/>
            <p:nvPr/>
          </p:nvSpPr>
          <p:spPr>
            <a:xfrm>
              <a:off x="554551" y="3407561"/>
              <a:ext cx="406800" cy="479823"/>
            </a:xfrm>
            <a:custGeom>
              <a:avLst/>
              <a:gdLst/>
              <a:ahLst/>
              <a:cxnLst/>
              <a:rect l="l" t="t" r="r" b="b"/>
              <a:pathLst>
                <a:path w="2295" h="2707" extrusionOk="0">
                  <a:moveTo>
                    <a:pt x="1969" y="2706"/>
                  </a:moveTo>
                  <a:cubicBezTo>
                    <a:pt x="1969" y="2706"/>
                    <a:pt x="1886" y="2606"/>
                    <a:pt x="1735" y="2377"/>
                  </a:cubicBezTo>
                  <a:cubicBezTo>
                    <a:pt x="1730" y="2394"/>
                    <a:pt x="1691" y="2433"/>
                    <a:pt x="1501" y="2446"/>
                  </a:cubicBezTo>
                  <a:cubicBezTo>
                    <a:pt x="1284" y="2459"/>
                    <a:pt x="924" y="2364"/>
                    <a:pt x="924" y="2364"/>
                  </a:cubicBezTo>
                  <a:lnTo>
                    <a:pt x="1730" y="2372"/>
                  </a:lnTo>
                  <a:cubicBezTo>
                    <a:pt x="1652" y="2255"/>
                    <a:pt x="1553" y="2104"/>
                    <a:pt x="1436" y="1908"/>
                  </a:cubicBezTo>
                  <a:cubicBezTo>
                    <a:pt x="1397" y="1921"/>
                    <a:pt x="1301" y="1926"/>
                    <a:pt x="1097" y="1865"/>
                  </a:cubicBezTo>
                  <a:cubicBezTo>
                    <a:pt x="790" y="1778"/>
                    <a:pt x="330" y="1462"/>
                    <a:pt x="330" y="1462"/>
                  </a:cubicBezTo>
                  <a:lnTo>
                    <a:pt x="1410" y="1865"/>
                  </a:lnTo>
                  <a:cubicBezTo>
                    <a:pt x="1323" y="1722"/>
                    <a:pt x="1232" y="1562"/>
                    <a:pt x="1128" y="1379"/>
                  </a:cubicBezTo>
                  <a:cubicBezTo>
                    <a:pt x="1110" y="1340"/>
                    <a:pt x="1089" y="1301"/>
                    <a:pt x="1067" y="1262"/>
                  </a:cubicBezTo>
                  <a:cubicBezTo>
                    <a:pt x="1015" y="1267"/>
                    <a:pt x="924" y="1258"/>
                    <a:pt x="772" y="1215"/>
                  </a:cubicBezTo>
                  <a:cubicBezTo>
                    <a:pt x="460" y="1124"/>
                    <a:pt x="0" y="807"/>
                    <a:pt x="0" y="807"/>
                  </a:cubicBezTo>
                  <a:lnTo>
                    <a:pt x="1028" y="1193"/>
                  </a:lnTo>
                  <a:cubicBezTo>
                    <a:pt x="594" y="365"/>
                    <a:pt x="560" y="1"/>
                    <a:pt x="560" y="1"/>
                  </a:cubicBezTo>
                  <a:cubicBezTo>
                    <a:pt x="560" y="1"/>
                    <a:pt x="790" y="508"/>
                    <a:pt x="1158" y="1228"/>
                  </a:cubicBezTo>
                  <a:lnTo>
                    <a:pt x="1431" y="113"/>
                  </a:lnTo>
                  <a:cubicBezTo>
                    <a:pt x="1431" y="113"/>
                    <a:pt x="1431" y="673"/>
                    <a:pt x="1331" y="981"/>
                  </a:cubicBezTo>
                  <a:cubicBezTo>
                    <a:pt x="1271" y="1171"/>
                    <a:pt x="1219" y="1249"/>
                    <a:pt x="1184" y="1280"/>
                  </a:cubicBezTo>
                  <a:cubicBezTo>
                    <a:pt x="1275" y="1453"/>
                    <a:pt x="1375" y="1640"/>
                    <a:pt x="1479" y="1830"/>
                  </a:cubicBezTo>
                  <a:lnTo>
                    <a:pt x="1891" y="764"/>
                  </a:lnTo>
                  <a:cubicBezTo>
                    <a:pt x="1891" y="764"/>
                    <a:pt x="1821" y="1319"/>
                    <a:pt x="1683" y="1609"/>
                  </a:cubicBezTo>
                  <a:cubicBezTo>
                    <a:pt x="1605" y="1778"/>
                    <a:pt x="1544" y="1852"/>
                    <a:pt x="1505" y="1882"/>
                  </a:cubicBezTo>
                  <a:cubicBezTo>
                    <a:pt x="1583" y="2030"/>
                    <a:pt x="1670" y="2182"/>
                    <a:pt x="1756" y="2333"/>
                  </a:cubicBezTo>
                  <a:lnTo>
                    <a:pt x="2294" y="1735"/>
                  </a:lnTo>
                  <a:cubicBezTo>
                    <a:pt x="2294" y="1735"/>
                    <a:pt x="2116" y="2064"/>
                    <a:pt x="1960" y="2216"/>
                  </a:cubicBezTo>
                  <a:cubicBezTo>
                    <a:pt x="1839" y="2333"/>
                    <a:pt x="1782" y="2346"/>
                    <a:pt x="1761" y="2342"/>
                  </a:cubicBezTo>
                  <a:cubicBezTo>
                    <a:pt x="1830" y="2463"/>
                    <a:pt x="1899" y="2585"/>
                    <a:pt x="1969" y="2706"/>
                  </a:cubicBezTo>
                  <a:close/>
                </a:path>
              </a:pathLst>
            </a:custGeom>
            <a:solidFill>
              <a:srgbClr val="0068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85;p15">
              <a:extLst>
                <a:ext uri="{FF2B5EF4-FFF2-40B4-BE49-F238E27FC236}">
                  <a16:creationId xmlns:a16="http://schemas.microsoft.com/office/drawing/2014/main" id="{CA850768-7B6E-4AB2-93BE-3D2C53DBB3F2}"/>
                </a:ext>
              </a:extLst>
            </p:cNvPr>
            <p:cNvSpPr/>
            <p:nvPr/>
          </p:nvSpPr>
          <p:spPr>
            <a:xfrm>
              <a:off x="580607" y="4206798"/>
              <a:ext cx="3327254" cy="523604"/>
            </a:xfrm>
            <a:custGeom>
              <a:avLst/>
              <a:gdLst/>
              <a:ahLst/>
              <a:cxnLst/>
              <a:rect l="l" t="t" r="r" b="b"/>
              <a:pathLst>
                <a:path w="18771" h="2954" extrusionOk="0">
                  <a:moveTo>
                    <a:pt x="9383" y="1"/>
                  </a:moveTo>
                  <a:cubicBezTo>
                    <a:pt x="4202" y="1"/>
                    <a:pt x="1" y="660"/>
                    <a:pt x="1" y="1475"/>
                  </a:cubicBezTo>
                  <a:cubicBezTo>
                    <a:pt x="1" y="2290"/>
                    <a:pt x="4202" y="2953"/>
                    <a:pt x="9383" y="2953"/>
                  </a:cubicBezTo>
                  <a:cubicBezTo>
                    <a:pt x="14569" y="2953"/>
                    <a:pt x="18770" y="2290"/>
                    <a:pt x="18770" y="1475"/>
                  </a:cubicBezTo>
                  <a:cubicBezTo>
                    <a:pt x="18770" y="660"/>
                    <a:pt x="14569" y="1"/>
                    <a:pt x="93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86;p15">
              <a:extLst>
                <a:ext uri="{FF2B5EF4-FFF2-40B4-BE49-F238E27FC236}">
                  <a16:creationId xmlns:a16="http://schemas.microsoft.com/office/drawing/2014/main" id="{34EF62AD-3C0C-45EB-B20D-2A5FC6F45ADF}"/>
                </a:ext>
              </a:extLst>
            </p:cNvPr>
            <p:cNvSpPr/>
            <p:nvPr/>
          </p:nvSpPr>
          <p:spPr>
            <a:xfrm>
              <a:off x="1517573" y="1245775"/>
              <a:ext cx="1740112" cy="2987414"/>
            </a:xfrm>
            <a:custGeom>
              <a:avLst/>
              <a:gdLst/>
              <a:ahLst/>
              <a:cxnLst/>
              <a:rect l="l" t="t" r="r" b="b"/>
              <a:pathLst>
                <a:path w="9817" h="16854" extrusionOk="0">
                  <a:moveTo>
                    <a:pt x="724" y="0"/>
                  </a:moveTo>
                  <a:cubicBezTo>
                    <a:pt x="325" y="0"/>
                    <a:pt x="0" y="343"/>
                    <a:pt x="0" y="763"/>
                  </a:cubicBezTo>
                  <a:lnTo>
                    <a:pt x="0" y="16090"/>
                  </a:lnTo>
                  <a:cubicBezTo>
                    <a:pt x="0" y="16511"/>
                    <a:pt x="325" y="16853"/>
                    <a:pt x="724" y="16853"/>
                  </a:cubicBezTo>
                  <a:lnTo>
                    <a:pt x="9088" y="16853"/>
                  </a:lnTo>
                  <a:cubicBezTo>
                    <a:pt x="9491" y="16853"/>
                    <a:pt x="9816" y="16511"/>
                    <a:pt x="9816" y="16090"/>
                  </a:cubicBezTo>
                  <a:lnTo>
                    <a:pt x="9816" y="763"/>
                  </a:lnTo>
                  <a:cubicBezTo>
                    <a:pt x="9816" y="343"/>
                    <a:pt x="9491" y="0"/>
                    <a:pt x="90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87;p15">
              <a:extLst>
                <a:ext uri="{FF2B5EF4-FFF2-40B4-BE49-F238E27FC236}">
                  <a16:creationId xmlns:a16="http://schemas.microsoft.com/office/drawing/2014/main" id="{4079A85C-EA7A-4AFD-A79B-E21D3BA6425B}"/>
                </a:ext>
              </a:extLst>
            </p:cNvPr>
            <p:cNvSpPr/>
            <p:nvPr/>
          </p:nvSpPr>
          <p:spPr>
            <a:xfrm>
              <a:off x="1648209" y="1577062"/>
              <a:ext cx="1478838" cy="2347887"/>
            </a:xfrm>
            <a:custGeom>
              <a:avLst/>
              <a:gdLst/>
              <a:ahLst/>
              <a:cxnLst/>
              <a:rect l="l" t="t" r="r" b="b"/>
              <a:pathLst>
                <a:path w="8343" h="13246" extrusionOk="0">
                  <a:moveTo>
                    <a:pt x="0" y="0"/>
                  </a:moveTo>
                  <a:lnTo>
                    <a:pt x="0" y="13246"/>
                  </a:lnTo>
                  <a:lnTo>
                    <a:pt x="8342" y="13246"/>
                  </a:lnTo>
                  <a:lnTo>
                    <a:pt x="83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88;p15">
              <a:extLst>
                <a:ext uri="{FF2B5EF4-FFF2-40B4-BE49-F238E27FC236}">
                  <a16:creationId xmlns:a16="http://schemas.microsoft.com/office/drawing/2014/main" id="{29FE6033-9B62-4A72-8986-C67DB583F728}"/>
                </a:ext>
              </a:extLst>
            </p:cNvPr>
            <p:cNvSpPr/>
            <p:nvPr/>
          </p:nvSpPr>
          <p:spPr>
            <a:xfrm>
              <a:off x="2132999" y="1367194"/>
              <a:ext cx="508190" cy="106174"/>
            </a:xfrm>
            <a:custGeom>
              <a:avLst/>
              <a:gdLst/>
              <a:ahLst/>
              <a:cxnLst/>
              <a:rect l="l" t="t" r="r" b="b"/>
              <a:pathLst>
                <a:path w="2867" h="599" extrusionOk="0">
                  <a:moveTo>
                    <a:pt x="300" y="0"/>
                  </a:moveTo>
                  <a:cubicBezTo>
                    <a:pt x="135" y="0"/>
                    <a:pt x="1" y="135"/>
                    <a:pt x="1" y="300"/>
                  </a:cubicBezTo>
                  <a:cubicBezTo>
                    <a:pt x="1" y="464"/>
                    <a:pt x="135" y="599"/>
                    <a:pt x="300" y="599"/>
                  </a:cubicBezTo>
                  <a:lnTo>
                    <a:pt x="2568" y="599"/>
                  </a:lnTo>
                  <a:cubicBezTo>
                    <a:pt x="2732" y="599"/>
                    <a:pt x="2867" y="464"/>
                    <a:pt x="2867" y="300"/>
                  </a:cubicBezTo>
                  <a:cubicBezTo>
                    <a:pt x="2867" y="135"/>
                    <a:pt x="2732" y="0"/>
                    <a:pt x="2568" y="0"/>
                  </a:cubicBezTo>
                  <a:close/>
                </a:path>
              </a:pathLst>
            </a:custGeom>
            <a:solidFill>
              <a:srgbClr val="E1DC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89;p15">
              <a:extLst>
                <a:ext uri="{FF2B5EF4-FFF2-40B4-BE49-F238E27FC236}">
                  <a16:creationId xmlns:a16="http://schemas.microsoft.com/office/drawing/2014/main" id="{3B39BC3A-AAE5-4DCA-A813-07065C1C9CF1}"/>
                </a:ext>
              </a:extLst>
            </p:cNvPr>
            <p:cNvSpPr/>
            <p:nvPr/>
          </p:nvSpPr>
          <p:spPr>
            <a:xfrm>
              <a:off x="2294478" y="3980090"/>
              <a:ext cx="186118" cy="186292"/>
            </a:xfrm>
            <a:custGeom>
              <a:avLst/>
              <a:gdLst/>
              <a:ahLst/>
              <a:cxnLst/>
              <a:rect l="l" t="t" r="r" b="b"/>
              <a:pathLst>
                <a:path w="1050" h="1051" extrusionOk="0">
                  <a:moveTo>
                    <a:pt x="525" y="1"/>
                  </a:moveTo>
                  <a:cubicBezTo>
                    <a:pt x="235" y="1"/>
                    <a:pt x="0" y="235"/>
                    <a:pt x="0" y="525"/>
                  </a:cubicBezTo>
                  <a:cubicBezTo>
                    <a:pt x="0" y="816"/>
                    <a:pt x="235" y="1050"/>
                    <a:pt x="525" y="1050"/>
                  </a:cubicBezTo>
                  <a:cubicBezTo>
                    <a:pt x="816" y="1050"/>
                    <a:pt x="1050" y="816"/>
                    <a:pt x="1050" y="525"/>
                  </a:cubicBezTo>
                  <a:cubicBezTo>
                    <a:pt x="1050" y="235"/>
                    <a:pt x="816" y="1"/>
                    <a:pt x="525" y="1"/>
                  </a:cubicBezTo>
                  <a:close/>
                </a:path>
              </a:pathLst>
            </a:custGeom>
            <a:solidFill>
              <a:srgbClr val="8F94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90;p15">
              <a:extLst>
                <a:ext uri="{FF2B5EF4-FFF2-40B4-BE49-F238E27FC236}">
                  <a16:creationId xmlns:a16="http://schemas.microsoft.com/office/drawing/2014/main" id="{3C196A1F-2DBC-4386-8032-C1C9346FE7D4}"/>
                </a:ext>
              </a:extLst>
            </p:cNvPr>
            <p:cNvSpPr/>
            <p:nvPr/>
          </p:nvSpPr>
          <p:spPr>
            <a:xfrm>
              <a:off x="2304404" y="3990194"/>
              <a:ext cx="166265" cy="166972"/>
            </a:xfrm>
            <a:custGeom>
              <a:avLst/>
              <a:gdLst/>
              <a:ahLst/>
              <a:cxnLst/>
              <a:rect l="l" t="t" r="r" b="b"/>
              <a:pathLst>
                <a:path w="938" h="942" extrusionOk="0">
                  <a:moveTo>
                    <a:pt x="469" y="0"/>
                  </a:moveTo>
                  <a:cubicBezTo>
                    <a:pt x="209" y="0"/>
                    <a:pt x="1" y="213"/>
                    <a:pt x="1" y="468"/>
                  </a:cubicBezTo>
                  <a:cubicBezTo>
                    <a:pt x="1" y="729"/>
                    <a:pt x="209" y="941"/>
                    <a:pt x="469" y="941"/>
                  </a:cubicBezTo>
                  <a:cubicBezTo>
                    <a:pt x="729" y="941"/>
                    <a:pt x="937" y="729"/>
                    <a:pt x="937" y="468"/>
                  </a:cubicBezTo>
                  <a:cubicBezTo>
                    <a:pt x="937" y="213"/>
                    <a:pt x="729" y="0"/>
                    <a:pt x="469" y="0"/>
                  </a:cubicBezTo>
                  <a:close/>
                </a:path>
              </a:pathLst>
            </a:custGeom>
            <a:solidFill>
              <a:srgbClr val="98A4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91;p15">
              <a:extLst>
                <a:ext uri="{FF2B5EF4-FFF2-40B4-BE49-F238E27FC236}">
                  <a16:creationId xmlns:a16="http://schemas.microsoft.com/office/drawing/2014/main" id="{EED03E4D-3101-48F7-8E22-1AAFEBD9C1C9}"/>
                </a:ext>
              </a:extLst>
            </p:cNvPr>
            <p:cNvSpPr/>
            <p:nvPr/>
          </p:nvSpPr>
          <p:spPr>
            <a:xfrm>
              <a:off x="2171464" y="1383324"/>
              <a:ext cx="425944" cy="74801"/>
            </a:xfrm>
            <a:custGeom>
              <a:avLst/>
              <a:gdLst/>
              <a:ahLst/>
              <a:cxnLst/>
              <a:rect l="l" t="t" r="r" b="b"/>
              <a:pathLst>
                <a:path w="2403" h="422" extrusionOk="0">
                  <a:moveTo>
                    <a:pt x="252" y="0"/>
                  </a:moveTo>
                  <a:cubicBezTo>
                    <a:pt x="114" y="0"/>
                    <a:pt x="1" y="91"/>
                    <a:pt x="1" y="209"/>
                  </a:cubicBezTo>
                  <a:cubicBezTo>
                    <a:pt x="1" y="326"/>
                    <a:pt x="114" y="421"/>
                    <a:pt x="252" y="421"/>
                  </a:cubicBezTo>
                  <a:lnTo>
                    <a:pt x="2151" y="421"/>
                  </a:lnTo>
                  <a:cubicBezTo>
                    <a:pt x="2290" y="421"/>
                    <a:pt x="2403" y="326"/>
                    <a:pt x="2403" y="209"/>
                  </a:cubicBezTo>
                  <a:cubicBezTo>
                    <a:pt x="2403" y="91"/>
                    <a:pt x="2290" y="0"/>
                    <a:pt x="2151" y="0"/>
                  </a:cubicBezTo>
                  <a:close/>
                </a:path>
              </a:pathLst>
            </a:custGeom>
            <a:solidFill>
              <a:srgbClr val="1C24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92;p15">
              <a:extLst>
                <a:ext uri="{FF2B5EF4-FFF2-40B4-BE49-F238E27FC236}">
                  <a16:creationId xmlns:a16="http://schemas.microsoft.com/office/drawing/2014/main" id="{5C0A5201-09EA-4C5D-A5A9-1304C5CF025D}"/>
                </a:ext>
              </a:extLst>
            </p:cNvPr>
            <p:cNvSpPr/>
            <p:nvPr/>
          </p:nvSpPr>
          <p:spPr>
            <a:xfrm>
              <a:off x="1337660" y="1607727"/>
              <a:ext cx="2123692" cy="284490"/>
            </a:xfrm>
            <a:custGeom>
              <a:avLst/>
              <a:gdLst/>
              <a:ahLst/>
              <a:cxnLst/>
              <a:rect l="l" t="t" r="r" b="b"/>
              <a:pathLst>
                <a:path w="11981" h="1605" extrusionOk="0">
                  <a:moveTo>
                    <a:pt x="2671" y="0"/>
                  </a:moveTo>
                  <a:lnTo>
                    <a:pt x="1" y="1605"/>
                  </a:lnTo>
                  <a:lnTo>
                    <a:pt x="11980" y="1605"/>
                  </a:lnTo>
                  <a:lnTo>
                    <a:pt x="92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93;p15">
              <a:extLst>
                <a:ext uri="{FF2B5EF4-FFF2-40B4-BE49-F238E27FC236}">
                  <a16:creationId xmlns:a16="http://schemas.microsoft.com/office/drawing/2014/main" id="{FD3AD115-B9A4-4B2C-A249-9D92680C276C}"/>
                </a:ext>
              </a:extLst>
            </p:cNvPr>
            <p:cNvSpPr/>
            <p:nvPr/>
          </p:nvSpPr>
          <p:spPr>
            <a:xfrm>
              <a:off x="1337660" y="1892042"/>
              <a:ext cx="302929" cy="270665"/>
            </a:xfrm>
            <a:custGeom>
              <a:avLst/>
              <a:gdLst/>
              <a:ahLst/>
              <a:cxnLst/>
              <a:rect l="l" t="t" r="r" b="b"/>
              <a:pathLst>
                <a:path w="1709" h="1527" extrusionOk="0">
                  <a:moveTo>
                    <a:pt x="1" y="1"/>
                  </a:moveTo>
                  <a:lnTo>
                    <a:pt x="1" y="673"/>
                  </a:lnTo>
                  <a:cubicBezTo>
                    <a:pt x="1" y="1145"/>
                    <a:pt x="382" y="1527"/>
                    <a:pt x="855" y="1527"/>
                  </a:cubicBezTo>
                  <a:cubicBezTo>
                    <a:pt x="1327" y="1527"/>
                    <a:pt x="1709" y="1145"/>
                    <a:pt x="1709" y="673"/>
                  </a:cubicBezTo>
                  <a:lnTo>
                    <a:pt x="170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94;p15">
              <a:extLst>
                <a:ext uri="{FF2B5EF4-FFF2-40B4-BE49-F238E27FC236}">
                  <a16:creationId xmlns:a16="http://schemas.microsoft.com/office/drawing/2014/main" id="{645D56C9-D351-4471-8B12-9CFD1E7E0E2E}"/>
                </a:ext>
              </a:extLst>
            </p:cNvPr>
            <p:cNvSpPr/>
            <p:nvPr/>
          </p:nvSpPr>
          <p:spPr>
            <a:xfrm>
              <a:off x="1640410" y="1892042"/>
              <a:ext cx="303815" cy="270665"/>
            </a:xfrm>
            <a:custGeom>
              <a:avLst/>
              <a:gdLst/>
              <a:ahLst/>
              <a:cxnLst/>
              <a:rect l="l" t="t" r="r" b="b"/>
              <a:pathLst>
                <a:path w="1714" h="1527" extrusionOk="0">
                  <a:moveTo>
                    <a:pt x="1" y="1"/>
                  </a:moveTo>
                  <a:lnTo>
                    <a:pt x="1" y="673"/>
                  </a:lnTo>
                  <a:cubicBezTo>
                    <a:pt x="1" y="1145"/>
                    <a:pt x="387" y="1527"/>
                    <a:pt x="859" y="1527"/>
                  </a:cubicBezTo>
                  <a:cubicBezTo>
                    <a:pt x="1332" y="1527"/>
                    <a:pt x="1713" y="1145"/>
                    <a:pt x="1713" y="673"/>
                  </a:cubicBezTo>
                  <a:lnTo>
                    <a:pt x="1713" y="1"/>
                  </a:lnTo>
                  <a:close/>
                </a:path>
              </a:pathLst>
            </a:custGeom>
            <a:solidFill>
              <a:srgbClr val="FFE0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95;p15">
              <a:extLst>
                <a:ext uri="{FF2B5EF4-FFF2-40B4-BE49-F238E27FC236}">
                  <a16:creationId xmlns:a16="http://schemas.microsoft.com/office/drawing/2014/main" id="{9AE71139-94BF-4A7A-A451-7AD12B3437FA}"/>
                </a:ext>
              </a:extLst>
            </p:cNvPr>
            <p:cNvSpPr/>
            <p:nvPr/>
          </p:nvSpPr>
          <p:spPr>
            <a:xfrm>
              <a:off x="1944047" y="1892042"/>
              <a:ext cx="303638" cy="270665"/>
            </a:xfrm>
            <a:custGeom>
              <a:avLst/>
              <a:gdLst/>
              <a:ahLst/>
              <a:cxnLst/>
              <a:rect l="l" t="t" r="r" b="b"/>
              <a:pathLst>
                <a:path w="1713" h="1527" extrusionOk="0">
                  <a:moveTo>
                    <a:pt x="0" y="1"/>
                  </a:moveTo>
                  <a:lnTo>
                    <a:pt x="0" y="673"/>
                  </a:lnTo>
                  <a:cubicBezTo>
                    <a:pt x="0" y="1145"/>
                    <a:pt x="386" y="1527"/>
                    <a:pt x="859" y="1527"/>
                  </a:cubicBezTo>
                  <a:cubicBezTo>
                    <a:pt x="1331" y="1527"/>
                    <a:pt x="1713" y="1145"/>
                    <a:pt x="1713" y="673"/>
                  </a:cubicBezTo>
                  <a:lnTo>
                    <a:pt x="171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96;p15">
              <a:extLst>
                <a:ext uri="{FF2B5EF4-FFF2-40B4-BE49-F238E27FC236}">
                  <a16:creationId xmlns:a16="http://schemas.microsoft.com/office/drawing/2014/main" id="{B9941ABD-3456-4BEC-BBB3-9FA704105BAC}"/>
                </a:ext>
              </a:extLst>
            </p:cNvPr>
            <p:cNvSpPr/>
            <p:nvPr/>
          </p:nvSpPr>
          <p:spPr>
            <a:xfrm>
              <a:off x="2247683" y="1892042"/>
              <a:ext cx="303638" cy="270665"/>
            </a:xfrm>
            <a:custGeom>
              <a:avLst/>
              <a:gdLst/>
              <a:ahLst/>
              <a:cxnLst/>
              <a:rect l="l" t="t" r="r" b="b"/>
              <a:pathLst>
                <a:path w="1713" h="1527" extrusionOk="0">
                  <a:moveTo>
                    <a:pt x="0" y="1"/>
                  </a:moveTo>
                  <a:lnTo>
                    <a:pt x="0" y="673"/>
                  </a:lnTo>
                  <a:cubicBezTo>
                    <a:pt x="0" y="1145"/>
                    <a:pt x="382" y="1527"/>
                    <a:pt x="854" y="1527"/>
                  </a:cubicBezTo>
                  <a:cubicBezTo>
                    <a:pt x="1327" y="1527"/>
                    <a:pt x="1713" y="1145"/>
                    <a:pt x="1713" y="673"/>
                  </a:cubicBezTo>
                  <a:lnTo>
                    <a:pt x="1713" y="1"/>
                  </a:lnTo>
                  <a:close/>
                </a:path>
              </a:pathLst>
            </a:custGeom>
            <a:solidFill>
              <a:srgbClr val="FFE0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97;p15">
              <a:extLst>
                <a:ext uri="{FF2B5EF4-FFF2-40B4-BE49-F238E27FC236}">
                  <a16:creationId xmlns:a16="http://schemas.microsoft.com/office/drawing/2014/main" id="{2A969308-0C9C-437C-842E-B2589AAA07C2}"/>
                </a:ext>
              </a:extLst>
            </p:cNvPr>
            <p:cNvSpPr/>
            <p:nvPr/>
          </p:nvSpPr>
          <p:spPr>
            <a:xfrm>
              <a:off x="2551142" y="1892042"/>
              <a:ext cx="303815" cy="270665"/>
            </a:xfrm>
            <a:custGeom>
              <a:avLst/>
              <a:gdLst/>
              <a:ahLst/>
              <a:cxnLst/>
              <a:rect l="l" t="t" r="r" b="b"/>
              <a:pathLst>
                <a:path w="1714" h="1527" extrusionOk="0">
                  <a:moveTo>
                    <a:pt x="1" y="1"/>
                  </a:moveTo>
                  <a:lnTo>
                    <a:pt x="1" y="673"/>
                  </a:lnTo>
                  <a:cubicBezTo>
                    <a:pt x="1" y="1145"/>
                    <a:pt x="382" y="1527"/>
                    <a:pt x="855" y="1527"/>
                  </a:cubicBezTo>
                  <a:cubicBezTo>
                    <a:pt x="1327" y="1527"/>
                    <a:pt x="1713" y="1145"/>
                    <a:pt x="1713" y="673"/>
                  </a:cubicBezTo>
                  <a:lnTo>
                    <a:pt x="171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98;p15">
              <a:extLst>
                <a:ext uri="{FF2B5EF4-FFF2-40B4-BE49-F238E27FC236}">
                  <a16:creationId xmlns:a16="http://schemas.microsoft.com/office/drawing/2014/main" id="{4E86A9D8-320D-4F95-A225-0C5BB0760AC1}"/>
                </a:ext>
              </a:extLst>
            </p:cNvPr>
            <p:cNvSpPr/>
            <p:nvPr/>
          </p:nvSpPr>
          <p:spPr>
            <a:xfrm>
              <a:off x="2854778" y="1892042"/>
              <a:ext cx="302929" cy="270665"/>
            </a:xfrm>
            <a:custGeom>
              <a:avLst/>
              <a:gdLst/>
              <a:ahLst/>
              <a:cxnLst/>
              <a:rect l="l" t="t" r="r" b="b"/>
              <a:pathLst>
                <a:path w="1709" h="1527" extrusionOk="0">
                  <a:moveTo>
                    <a:pt x="0" y="1"/>
                  </a:moveTo>
                  <a:lnTo>
                    <a:pt x="0" y="673"/>
                  </a:lnTo>
                  <a:cubicBezTo>
                    <a:pt x="0" y="1145"/>
                    <a:pt x="382" y="1527"/>
                    <a:pt x="854" y="1527"/>
                  </a:cubicBezTo>
                  <a:cubicBezTo>
                    <a:pt x="1327" y="1527"/>
                    <a:pt x="1709" y="1145"/>
                    <a:pt x="1709" y="673"/>
                  </a:cubicBezTo>
                  <a:lnTo>
                    <a:pt x="1709" y="1"/>
                  </a:lnTo>
                  <a:close/>
                </a:path>
              </a:pathLst>
            </a:custGeom>
            <a:solidFill>
              <a:srgbClr val="FFE0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99;p15">
              <a:extLst>
                <a:ext uri="{FF2B5EF4-FFF2-40B4-BE49-F238E27FC236}">
                  <a16:creationId xmlns:a16="http://schemas.microsoft.com/office/drawing/2014/main" id="{4C86319E-A96A-4193-8F70-CA4A4050B2A8}"/>
                </a:ext>
              </a:extLst>
            </p:cNvPr>
            <p:cNvSpPr/>
            <p:nvPr/>
          </p:nvSpPr>
          <p:spPr>
            <a:xfrm>
              <a:off x="3461165" y="1892042"/>
              <a:ext cx="303638" cy="270665"/>
            </a:xfrm>
            <a:custGeom>
              <a:avLst/>
              <a:gdLst/>
              <a:ahLst/>
              <a:cxnLst/>
              <a:rect l="l" t="t" r="r" b="b"/>
              <a:pathLst>
                <a:path w="1713" h="1527" extrusionOk="0">
                  <a:moveTo>
                    <a:pt x="0" y="1"/>
                  </a:moveTo>
                  <a:lnTo>
                    <a:pt x="0" y="673"/>
                  </a:lnTo>
                  <a:cubicBezTo>
                    <a:pt x="0" y="1145"/>
                    <a:pt x="382" y="1527"/>
                    <a:pt x="854" y="1527"/>
                  </a:cubicBezTo>
                  <a:cubicBezTo>
                    <a:pt x="1327" y="1527"/>
                    <a:pt x="1713" y="1145"/>
                    <a:pt x="1713" y="673"/>
                  </a:cubicBezTo>
                  <a:lnTo>
                    <a:pt x="1713" y="1"/>
                  </a:lnTo>
                  <a:close/>
                </a:path>
              </a:pathLst>
            </a:custGeom>
            <a:solidFill>
              <a:srgbClr val="FFE0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100;p15">
              <a:extLst>
                <a:ext uri="{FF2B5EF4-FFF2-40B4-BE49-F238E27FC236}">
                  <a16:creationId xmlns:a16="http://schemas.microsoft.com/office/drawing/2014/main" id="{5670B1F1-37E2-44D1-B715-B3911E204FE7}"/>
                </a:ext>
              </a:extLst>
            </p:cNvPr>
            <p:cNvSpPr/>
            <p:nvPr/>
          </p:nvSpPr>
          <p:spPr>
            <a:xfrm>
              <a:off x="3157529" y="1892042"/>
              <a:ext cx="303815" cy="270665"/>
            </a:xfrm>
            <a:custGeom>
              <a:avLst/>
              <a:gdLst/>
              <a:ahLst/>
              <a:cxnLst/>
              <a:rect l="l" t="t" r="r" b="b"/>
              <a:pathLst>
                <a:path w="1714" h="1527" extrusionOk="0">
                  <a:moveTo>
                    <a:pt x="1" y="1"/>
                  </a:moveTo>
                  <a:lnTo>
                    <a:pt x="1" y="673"/>
                  </a:lnTo>
                  <a:cubicBezTo>
                    <a:pt x="1" y="1145"/>
                    <a:pt x="386" y="1527"/>
                    <a:pt x="859" y="1527"/>
                  </a:cubicBezTo>
                  <a:cubicBezTo>
                    <a:pt x="1332" y="1527"/>
                    <a:pt x="1713" y="1145"/>
                    <a:pt x="1713" y="673"/>
                  </a:cubicBezTo>
                  <a:lnTo>
                    <a:pt x="171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101;p15">
              <a:extLst>
                <a:ext uri="{FF2B5EF4-FFF2-40B4-BE49-F238E27FC236}">
                  <a16:creationId xmlns:a16="http://schemas.microsoft.com/office/drawing/2014/main" id="{729A4702-4772-4968-9257-85FB43059E1E}"/>
                </a:ext>
              </a:extLst>
            </p:cNvPr>
            <p:cNvSpPr/>
            <p:nvPr/>
          </p:nvSpPr>
          <p:spPr>
            <a:xfrm>
              <a:off x="1337660" y="1607727"/>
              <a:ext cx="638827" cy="284490"/>
            </a:xfrm>
            <a:custGeom>
              <a:avLst/>
              <a:gdLst/>
              <a:ahLst/>
              <a:cxnLst/>
              <a:rect l="l" t="t" r="r" b="b"/>
              <a:pathLst>
                <a:path w="3604" h="1605" extrusionOk="0">
                  <a:moveTo>
                    <a:pt x="2671" y="0"/>
                  </a:moveTo>
                  <a:lnTo>
                    <a:pt x="1" y="1605"/>
                  </a:lnTo>
                  <a:lnTo>
                    <a:pt x="1709" y="1605"/>
                  </a:lnTo>
                  <a:lnTo>
                    <a:pt x="3604" y="0"/>
                  </a:lnTo>
                  <a:close/>
                </a:path>
              </a:pathLst>
            </a:custGeom>
            <a:solidFill>
              <a:srgbClr val="FF8B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102;p15">
              <a:extLst>
                <a:ext uri="{FF2B5EF4-FFF2-40B4-BE49-F238E27FC236}">
                  <a16:creationId xmlns:a16="http://schemas.microsoft.com/office/drawing/2014/main" id="{D7F4A631-4A9B-4378-ACA9-A1B77083FF92}"/>
                </a:ext>
              </a:extLst>
            </p:cNvPr>
            <p:cNvSpPr/>
            <p:nvPr/>
          </p:nvSpPr>
          <p:spPr>
            <a:xfrm>
              <a:off x="1944047" y="1607727"/>
              <a:ext cx="362841" cy="284490"/>
            </a:xfrm>
            <a:custGeom>
              <a:avLst/>
              <a:gdLst/>
              <a:ahLst/>
              <a:cxnLst/>
              <a:rect l="l" t="t" r="r" b="b"/>
              <a:pathLst>
                <a:path w="2047" h="1605" extrusionOk="0">
                  <a:moveTo>
                    <a:pt x="1115" y="0"/>
                  </a:moveTo>
                  <a:lnTo>
                    <a:pt x="0" y="1605"/>
                  </a:lnTo>
                  <a:lnTo>
                    <a:pt x="1713" y="1605"/>
                  </a:lnTo>
                  <a:lnTo>
                    <a:pt x="2047" y="0"/>
                  </a:lnTo>
                  <a:close/>
                </a:path>
              </a:pathLst>
            </a:custGeom>
            <a:solidFill>
              <a:srgbClr val="FF8B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103;p15">
              <a:extLst>
                <a:ext uri="{FF2B5EF4-FFF2-40B4-BE49-F238E27FC236}">
                  <a16:creationId xmlns:a16="http://schemas.microsoft.com/office/drawing/2014/main" id="{07E917DD-50A0-4FA7-A217-E54570DBFC60}"/>
                </a:ext>
              </a:extLst>
            </p:cNvPr>
            <p:cNvSpPr/>
            <p:nvPr/>
          </p:nvSpPr>
          <p:spPr>
            <a:xfrm>
              <a:off x="2472087" y="1607727"/>
              <a:ext cx="382871" cy="284490"/>
            </a:xfrm>
            <a:custGeom>
              <a:avLst/>
              <a:gdLst/>
              <a:ahLst/>
              <a:cxnLst/>
              <a:rect l="l" t="t" r="r" b="b"/>
              <a:pathLst>
                <a:path w="2160" h="1605" extrusionOk="0">
                  <a:moveTo>
                    <a:pt x="0" y="0"/>
                  </a:moveTo>
                  <a:lnTo>
                    <a:pt x="447" y="1605"/>
                  </a:lnTo>
                  <a:lnTo>
                    <a:pt x="2159" y="1605"/>
                  </a:lnTo>
                  <a:lnTo>
                    <a:pt x="937" y="0"/>
                  </a:lnTo>
                  <a:close/>
                </a:path>
              </a:pathLst>
            </a:custGeom>
            <a:solidFill>
              <a:srgbClr val="FF8B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104;p15">
              <a:extLst>
                <a:ext uri="{FF2B5EF4-FFF2-40B4-BE49-F238E27FC236}">
                  <a16:creationId xmlns:a16="http://schemas.microsoft.com/office/drawing/2014/main" id="{99E1B6DD-A564-4192-A6B6-1E2B2D03CCFE}"/>
                </a:ext>
              </a:extLst>
            </p:cNvPr>
            <p:cNvSpPr/>
            <p:nvPr/>
          </p:nvSpPr>
          <p:spPr>
            <a:xfrm>
              <a:off x="2803197" y="1607727"/>
              <a:ext cx="658148" cy="284490"/>
            </a:xfrm>
            <a:custGeom>
              <a:avLst/>
              <a:gdLst/>
              <a:ahLst/>
              <a:cxnLst/>
              <a:rect l="l" t="t" r="r" b="b"/>
              <a:pathLst>
                <a:path w="3713" h="1605" extrusionOk="0">
                  <a:moveTo>
                    <a:pt x="1" y="0"/>
                  </a:moveTo>
                  <a:lnTo>
                    <a:pt x="2000" y="1605"/>
                  </a:lnTo>
                  <a:lnTo>
                    <a:pt x="3712" y="1605"/>
                  </a:lnTo>
                  <a:lnTo>
                    <a:pt x="933" y="0"/>
                  </a:lnTo>
                  <a:close/>
                </a:path>
              </a:pathLst>
            </a:custGeom>
            <a:solidFill>
              <a:srgbClr val="FF8B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105;p15">
              <a:extLst>
                <a:ext uri="{FF2B5EF4-FFF2-40B4-BE49-F238E27FC236}">
                  <a16:creationId xmlns:a16="http://schemas.microsoft.com/office/drawing/2014/main" id="{B83713C3-8549-4139-8BCC-02DE0327EEE9}"/>
                </a:ext>
              </a:extLst>
            </p:cNvPr>
            <p:cNvSpPr/>
            <p:nvPr/>
          </p:nvSpPr>
          <p:spPr>
            <a:xfrm>
              <a:off x="2968398" y="1607727"/>
              <a:ext cx="799597" cy="284490"/>
            </a:xfrm>
            <a:custGeom>
              <a:avLst/>
              <a:gdLst/>
              <a:ahLst/>
              <a:cxnLst/>
              <a:rect l="l" t="t" r="r" b="b"/>
              <a:pathLst>
                <a:path w="4511" h="1605" extrusionOk="0">
                  <a:moveTo>
                    <a:pt x="1" y="0"/>
                  </a:moveTo>
                  <a:lnTo>
                    <a:pt x="2780" y="1605"/>
                  </a:lnTo>
                  <a:lnTo>
                    <a:pt x="4510" y="1605"/>
                  </a:lnTo>
                  <a:lnTo>
                    <a:pt x="93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106;p15">
              <a:extLst>
                <a:ext uri="{FF2B5EF4-FFF2-40B4-BE49-F238E27FC236}">
                  <a16:creationId xmlns:a16="http://schemas.microsoft.com/office/drawing/2014/main" id="{F18F6B77-09A0-41D0-B27F-6E140BAE84E0}"/>
                </a:ext>
              </a:extLst>
            </p:cNvPr>
            <p:cNvSpPr/>
            <p:nvPr/>
          </p:nvSpPr>
          <p:spPr>
            <a:xfrm>
              <a:off x="1034024" y="1892042"/>
              <a:ext cx="303815" cy="270665"/>
            </a:xfrm>
            <a:custGeom>
              <a:avLst/>
              <a:gdLst/>
              <a:ahLst/>
              <a:cxnLst/>
              <a:rect l="l" t="t" r="r" b="b"/>
              <a:pathLst>
                <a:path w="1714" h="1527" extrusionOk="0">
                  <a:moveTo>
                    <a:pt x="1" y="1"/>
                  </a:moveTo>
                  <a:lnTo>
                    <a:pt x="1" y="673"/>
                  </a:lnTo>
                  <a:cubicBezTo>
                    <a:pt x="1" y="1145"/>
                    <a:pt x="382" y="1527"/>
                    <a:pt x="855" y="1527"/>
                  </a:cubicBezTo>
                  <a:cubicBezTo>
                    <a:pt x="1328" y="1527"/>
                    <a:pt x="1714" y="1145"/>
                    <a:pt x="1714" y="673"/>
                  </a:cubicBezTo>
                  <a:lnTo>
                    <a:pt x="1714" y="1"/>
                  </a:lnTo>
                  <a:close/>
                </a:path>
              </a:pathLst>
            </a:custGeom>
            <a:solidFill>
              <a:srgbClr val="FFE0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107;p15">
              <a:extLst>
                <a:ext uri="{FF2B5EF4-FFF2-40B4-BE49-F238E27FC236}">
                  <a16:creationId xmlns:a16="http://schemas.microsoft.com/office/drawing/2014/main" id="{5705EB47-03B1-4B62-B7AF-43FB53A82335}"/>
                </a:ext>
              </a:extLst>
            </p:cNvPr>
            <p:cNvSpPr/>
            <p:nvPr/>
          </p:nvSpPr>
          <p:spPr>
            <a:xfrm>
              <a:off x="1034024" y="1607727"/>
              <a:ext cx="779567" cy="284490"/>
            </a:xfrm>
            <a:custGeom>
              <a:avLst/>
              <a:gdLst/>
              <a:ahLst/>
              <a:cxnLst/>
              <a:rect l="l" t="t" r="r" b="b"/>
              <a:pathLst>
                <a:path w="4398" h="1605" extrusionOk="0">
                  <a:moveTo>
                    <a:pt x="3465" y="0"/>
                  </a:moveTo>
                  <a:lnTo>
                    <a:pt x="1" y="1605"/>
                  </a:lnTo>
                  <a:lnTo>
                    <a:pt x="1714" y="1605"/>
                  </a:lnTo>
                  <a:lnTo>
                    <a:pt x="43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108;p15">
              <a:extLst>
                <a:ext uri="{FF2B5EF4-FFF2-40B4-BE49-F238E27FC236}">
                  <a16:creationId xmlns:a16="http://schemas.microsoft.com/office/drawing/2014/main" id="{ADB17300-4F46-484B-A505-44840A672C7F}"/>
                </a:ext>
              </a:extLst>
            </p:cNvPr>
            <p:cNvSpPr/>
            <p:nvPr/>
          </p:nvSpPr>
          <p:spPr>
            <a:xfrm>
              <a:off x="1647323" y="1569263"/>
              <a:ext cx="1485042" cy="38641"/>
            </a:xfrm>
            <a:custGeom>
              <a:avLst/>
              <a:gdLst/>
              <a:ahLst/>
              <a:cxnLst/>
              <a:rect l="l" t="t" r="r" b="b"/>
              <a:pathLst>
                <a:path w="8378" h="218" extrusionOk="0">
                  <a:moveTo>
                    <a:pt x="1" y="1"/>
                  </a:moveTo>
                  <a:lnTo>
                    <a:pt x="1" y="217"/>
                  </a:lnTo>
                  <a:lnTo>
                    <a:pt x="8377" y="217"/>
                  </a:lnTo>
                  <a:lnTo>
                    <a:pt x="8377" y="1"/>
                  </a:lnTo>
                  <a:close/>
                </a:path>
              </a:pathLst>
            </a:custGeom>
            <a:solidFill>
              <a:srgbClr val="FF8B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109;p15">
              <a:extLst>
                <a:ext uri="{FF2B5EF4-FFF2-40B4-BE49-F238E27FC236}">
                  <a16:creationId xmlns:a16="http://schemas.microsoft.com/office/drawing/2014/main" id="{B4C5E5F3-3CBA-4FD0-8B1B-678C5DC42A76}"/>
                </a:ext>
              </a:extLst>
            </p:cNvPr>
            <p:cNvSpPr/>
            <p:nvPr/>
          </p:nvSpPr>
          <p:spPr>
            <a:xfrm>
              <a:off x="1161647" y="2210035"/>
              <a:ext cx="904710" cy="783456"/>
            </a:xfrm>
            <a:custGeom>
              <a:avLst/>
              <a:gdLst/>
              <a:ahLst/>
              <a:cxnLst/>
              <a:rect l="l" t="t" r="r" b="b"/>
              <a:pathLst>
                <a:path w="5104" h="4420" extrusionOk="0">
                  <a:moveTo>
                    <a:pt x="931" y="975"/>
                  </a:moveTo>
                  <a:cubicBezTo>
                    <a:pt x="978" y="975"/>
                    <a:pt x="1024" y="987"/>
                    <a:pt x="1067" y="1012"/>
                  </a:cubicBezTo>
                  <a:cubicBezTo>
                    <a:pt x="1193" y="1090"/>
                    <a:pt x="1236" y="1250"/>
                    <a:pt x="1158" y="1376"/>
                  </a:cubicBezTo>
                  <a:cubicBezTo>
                    <a:pt x="1110" y="1459"/>
                    <a:pt x="1021" y="1506"/>
                    <a:pt x="931" y="1506"/>
                  </a:cubicBezTo>
                  <a:cubicBezTo>
                    <a:pt x="884" y="1506"/>
                    <a:pt x="837" y="1494"/>
                    <a:pt x="794" y="1467"/>
                  </a:cubicBezTo>
                  <a:cubicBezTo>
                    <a:pt x="668" y="1393"/>
                    <a:pt x="629" y="1229"/>
                    <a:pt x="703" y="1103"/>
                  </a:cubicBezTo>
                  <a:cubicBezTo>
                    <a:pt x="755" y="1020"/>
                    <a:pt x="842" y="975"/>
                    <a:pt x="931" y="975"/>
                  </a:cubicBezTo>
                  <a:close/>
                  <a:moveTo>
                    <a:pt x="1327" y="1"/>
                  </a:moveTo>
                  <a:cubicBezTo>
                    <a:pt x="1300" y="1"/>
                    <a:pt x="1273" y="8"/>
                    <a:pt x="1249" y="23"/>
                  </a:cubicBezTo>
                  <a:lnTo>
                    <a:pt x="109" y="652"/>
                  </a:lnTo>
                  <a:cubicBezTo>
                    <a:pt x="57" y="678"/>
                    <a:pt x="27" y="730"/>
                    <a:pt x="27" y="786"/>
                  </a:cubicBezTo>
                  <a:lnTo>
                    <a:pt x="1" y="2091"/>
                  </a:lnTo>
                  <a:cubicBezTo>
                    <a:pt x="1" y="2148"/>
                    <a:pt x="31" y="2200"/>
                    <a:pt x="79" y="2230"/>
                  </a:cubicBezTo>
                  <a:lnTo>
                    <a:pt x="3677" y="4398"/>
                  </a:lnTo>
                  <a:cubicBezTo>
                    <a:pt x="3702" y="4412"/>
                    <a:pt x="3728" y="4419"/>
                    <a:pt x="3755" y="4419"/>
                  </a:cubicBezTo>
                  <a:cubicBezTo>
                    <a:pt x="3809" y="4419"/>
                    <a:pt x="3862" y="4391"/>
                    <a:pt x="3894" y="4342"/>
                  </a:cubicBezTo>
                  <a:lnTo>
                    <a:pt x="5056" y="2408"/>
                  </a:lnTo>
                  <a:cubicBezTo>
                    <a:pt x="5104" y="2334"/>
                    <a:pt x="5078" y="2235"/>
                    <a:pt x="5004" y="2191"/>
                  </a:cubicBezTo>
                  <a:lnTo>
                    <a:pt x="1405" y="23"/>
                  </a:lnTo>
                  <a:cubicBezTo>
                    <a:pt x="1382" y="8"/>
                    <a:pt x="1354" y="1"/>
                    <a:pt x="132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110;p15">
              <a:extLst>
                <a:ext uri="{FF2B5EF4-FFF2-40B4-BE49-F238E27FC236}">
                  <a16:creationId xmlns:a16="http://schemas.microsoft.com/office/drawing/2014/main" id="{29025449-22E9-4F9D-B1AD-2668DBFDE0C8}"/>
                </a:ext>
              </a:extLst>
            </p:cNvPr>
            <p:cNvSpPr/>
            <p:nvPr/>
          </p:nvSpPr>
          <p:spPr>
            <a:xfrm>
              <a:off x="1417602" y="2425398"/>
              <a:ext cx="212351" cy="221566"/>
            </a:xfrm>
            <a:custGeom>
              <a:avLst/>
              <a:gdLst/>
              <a:ahLst/>
              <a:cxnLst/>
              <a:rect l="l" t="t" r="r" b="b"/>
              <a:pathLst>
                <a:path w="1198" h="1250" extrusionOk="0">
                  <a:moveTo>
                    <a:pt x="386" y="1"/>
                  </a:moveTo>
                  <a:lnTo>
                    <a:pt x="178" y="378"/>
                  </a:lnTo>
                  <a:lnTo>
                    <a:pt x="417" y="508"/>
                  </a:lnTo>
                  <a:lnTo>
                    <a:pt x="499" y="356"/>
                  </a:lnTo>
                  <a:lnTo>
                    <a:pt x="759" y="499"/>
                  </a:lnTo>
                  <a:lnTo>
                    <a:pt x="0" y="1085"/>
                  </a:lnTo>
                  <a:lnTo>
                    <a:pt x="304" y="1249"/>
                  </a:lnTo>
                  <a:lnTo>
                    <a:pt x="1102" y="629"/>
                  </a:lnTo>
                  <a:lnTo>
                    <a:pt x="1197" y="452"/>
                  </a:lnTo>
                  <a:lnTo>
                    <a:pt x="3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111;p15">
              <a:extLst>
                <a:ext uri="{FF2B5EF4-FFF2-40B4-BE49-F238E27FC236}">
                  <a16:creationId xmlns:a16="http://schemas.microsoft.com/office/drawing/2014/main" id="{909F9D70-381E-4970-9C86-30A41E6E4195}"/>
                </a:ext>
              </a:extLst>
            </p:cNvPr>
            <p:cNvSpPr/>
            <p:nvPr/>
          </p:nvSpPr>
          <p:spPr>
            <a:xfrm>
              <a:off x="1545934" y="2519875"/>
              <a:ext cx="221569" cy="220502"/>
            </a:xfrm>
            <a:custGeom>
              <a:avLst/>
              <a:gdLst/>
              <a:ahLst/>
              <a:cxnLst/>
              <a:rect l="l" t="t" r="r" b="b"/>
              <a:pathLst>
                <a:path w="1250" h="1244" extrusionOk="0">
                  <a:moveTo>
                    <a:pt x="625" y="1"/>
                  </a:moveTo>
                  <a:lnTo>
                    <a:pt x="256" y="556"/>
                  </a:lnTo>
                  <a:lnTo>
                    <a:pt x="521" y="703"/>
                  </a:lnTo>
                  <a:cubicBezTo>
                    <a:pt x="673" y="786"/>
                    <a:pt x="690" y="846"/>
                    <a:pt x="655" y="907"/>
                  </a:cubicBezTo>
                  <a:cubicBezTo>
                    <a:pt x="636" y="943"/>
                    <a:pt x="602" y="960"/>
                    <a:pt x="560" y="960"/>
                  </a:cubicBezTo>
                  <a:cubicBezTo>
                    <a:pt x="524" y="960"/>
                    <a:pt x="484" y="948"/>
                    <a:pt x="443" y="924"/>
                  </a:cubicBezTo>
                  <a:cubicBezTo>
                    <a:pt x="347" y="872"/>
                    <a:pt x="265" y="790"/>
                    <a:pt x="217" y="695"/>
                  </a:cubicBezTo>
                  <a:lnTo>
                    <a:pt x="0" y="846"/>
                  </a:lnTo>
                  <a:cubicBezTo>
                    <a:pt x="61" y="968"/>
                    <a:pt x="187" y="1081"/>
                    <a:pt x="326" y="1159"/>
                  </a:cubicBezTo>
                  <a:cubicBezTo>
                    <a:pt x="434" y="1217"/>
                    <a:pt x="532" y="1243"/>
                    <a:pt x="618" y="1243"/>
                  </a:cubicBezTo>
                  <a:cubicBezTo>
                    <a:pt x="767" y="1243"/>
                    <a:pt x="878" y="1167"/>
                    <a:pt x="941" y="1055"/>
                  </a:cubicBezTo>
                  <a:cubicBezTo>
                    <a:pt x="1037" y="881"/>
                    <a:pt x="998" y="682"/>
                    <a:pt x="707" y="521"/>
                  </a:cubicBezTo>
                  <a:lnTo>
                    <a:pt x="642" y="482"/>
                  </a:lnTo>
                  <a:lnTo>
                    <a:pt x="733" y="348"/>
                  </a:lnTo>
                  <a:lnTo>
                    <a:pt x="1132" y="565"/>
                  </a:lnTo>
                  <a:lnTo>
                    <a:pt x="1249" y="348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112;p15">
              <a:extLst>
                <a:ext uri="{FF2B5EF4-FFF2-40B4-BE49-F238E27FC236}">
                  <a16:creationId xmlns:a16="http://schemas.microsoft.com/office/drawing/2014/main" id="{F33CA4C1-AB4B-40EF-B2E3-B3452A891D61}"/>
                </a:ext>
              </a:extLst>
            </p:cNvPr>
            <p:cNvSpPr/>
            <p:nvPr/>
          </p:nvSpPr>
          <p:spPr>
            <a:xfrm>
              <a:off x="1741977" y="2662741"/>
              <a:ext cx="113089" cy="121772"/>
            </a:xfrm>
            <a:custGeom>
              <a:avLst/>
              <a:gdLst/>
              <a:ahLst/>
              <a:cxnLst/>
              <a:rect l="l" t="t" r="r" b="b"/>
              <a:pathLst>
                <a:path w="638" h="687" extrusionOk="0">
                  <a:moveTo>
                    <a:pt x="255" y="37"/>
                  </a:moveTo>
                  <a:cubicBezTo>
                    <a:pt x="266" y="37"/>
                    <a:pt x="279" y="39"/>
                    <a:pt x="291" y="45"/>
                  </a:cubicBezTo>
                  <a:cubicBezTo>
                    <a:pt x="334" y="71"/>
                    <a:pt x="343" y="127"/>
                    <a:pt x="308" y="188"/>
                  </a:cubicBezTo>
                  <a:cubicBezTo>
                    <a:pt x="283" y="235"/>
                    <a:pt x="251" y="259"/>
                    <a:pt x="217" y="259"/>
                  </a:cubicBezTo>
                  <a:cubicBezTo>
                    <a:pt x="204" y="259"/>
                    <a:pt x="191" y="256"/>
                    <a:pt x="178" y="249"/>
                  </a:cubicBezTo>
                  <a:cubicBezTo>
                    <a:pt x="135" y="223"/>
                    <a:pt x="126" y="170"/>
                    <a:pt x="161" y="105"/>
                  </a:cubicBezTo>
                  <a:cubicBezTo>
                    <a:pt x="186" y="60"/>
                    <a:pt x="220" y="37"/>
                    <a:pt x="255" y="37"/>
                  </a:cubicBezTo>
                  <a:close/>
                  <a:moveTo>
                    <a:pt x="253" y="0"/>
                  </a:moveTo>
                  <a:cubicBezTo>
                    <a:pt x="204" y="0"/>
                    <a:pt x="157" y="32"/>
                    <a:pt x="126" y="88"/>
                  </a:cubicBezTo>
                  <a:cubicBezTo>
                    <a:pt x="82" y="166"/>
                    <a:pt x="95" y="244"/>
                    <a:pt x="161" y="279"/>
                  </a:cubicBezTo>
                  <a:cubicBezTo>
                    <a:pt x="180" y="289"/>
                    <a:pt x="199" y="294"/>
                    <a:pt x="219" y="294"/>
                  </a:cubicBezTo>
                  <a:cubicBezTo>
                    <a:pt x="266" y="294"/>
                    <a:pt x="312" y="265"/>
                    <a:pt x="343" y="210"/>
                  </a:cubicBezTo>
                  <a:cubicBezTo>
                    <a:pt x="386" y="127"/>
                    <a:pt x="373" y="49"/>
                    <a:pt x="308" y="14"/>
                  </a:cubicBezTo>
                  <a:cubicBezTo>
                    <a:pt x="290" y="5"/>
                    <a:pt x="271" y="0"/>
                    <a:pt x="253" y="0"/>
                  </a:cubicBezTo>
                  <a:close/>
                  <a:moveTo>
                    <a:pt x="598" y="179"/>
                  </a:moveTo>
                  <a:lnTo>
                    <a:pt x="0" y="483"/>
                  </a:lnTo>
                  <a:lnTo>
                    <a:pt x="39" y="509"/>
                  </a:lnTo>
                  <a:lnTo>
                    <a:pt x="637" y="201"/>
                  </a:lnTo>
                  <a:lnTo>
                    <a:pt x="598" y="179"/>
                  </a:lnTo>
                  <a:close/>
                  <a:moveTo>
                    <a:pt x="420" y="429"/>
                  </a:moveTo>
                  <a:cubicBezTo>
                    <a:pt x="433" y="429"/>
                    <a:pt x="447" y="432"/>
                    <a:pt x="460" y="439"/>
                  </a:cubicBezTo>
                  <a:cubicBezTo>
                    <a:pt x="503" y="465"/>
                    <a:pt x="512" y="517"/>
                    <a:pt x="477" y="582"/>
                  </a:cubicBezTo>
                  <a:cubicBezTo>
                    <a:pt x="452" y="626"/>
                    <a:pt x="418" y="650"/>
                    <a:pt x="385" y="650"/>
                  </a:cubicBezTo>
                  <a:cubicBezTo>
                    <a:pt x="372" y="650"/>
                    <a:pt x="359" y="646"/>
                    <a:pt x="347" y="639"/>
                  </a:cubicBezTo>
                  <a:cubicBezTo>
                    <a:pt x="304" y="617"/>
                    <a:pt x="295" y="561"/>
                    <a:pt x="330" y="500"/>
                  </a:cubicBezTo>
                  <a:cubicBezTo>
                    <a:pt x="355" y="453"/>
                    <a:pt x="387" y="429"/>
                    <a:pt x="420" y="429"/>
                  </a:cubicBezTo>
                  <a:close/>
                  <a:moveTo>
                    <a:pt x="419" y="394"/>
                  </a:moveTo>
                  <a:cubicBezTo>
                    <a:pt x="372" y="394"/>
                    <a:pt x="326" y="423"/>
                    <a:pt x="295" y="478"/>
                  </a:cubicBezTo>
                  <a:cubicBezTo>
                    <a:pt x="252" y="556"/>
                    <a:pt x="265" y="634"/>
                    <a:pt x="330" y="669"/>
                  </a:cubicBezTo>
                  <a:cubicBezTo>
                    <a:pt x="349" y="681"/>
                    <a:pt x="369" y="686"/>
                    <a:pt x="388" y="686"/>
                  </a:cubicBezTo>
                  <a:cubicBezTo>
                    <a:pt x="435" y="686"/>
                    <a:pt x="481" y="655"/>
                    <a:pt x="512" y="600"/>
                  </a:cubicBezTo>
                  <a:cubicBezTo>
                    <a:pt x="555" y="522"/>
                    <a:pt x="542" y="444"/>
                    <a:pt x="477" y="409"/>
                  </a:cubicBezTo>
                  <a:cubicBezTo>
                    <a:pt x="458" y="399"/>
                    <a:pt x="438" y="394"/>
                    <a:pt x="419" y="39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13;p15">
              <a:extLst>
                <a:ext uri="{FF2B5EF4-FFF2-40B4-BE49-F238E27FC236}">
                  <a16:creationId xmlns:a16="http://schemas.microsoft.com/office/drawing/2014/main" id="{C74851BB-EE44-4E5C-AC05-3067884FA392}"/>
                </a:ext>
              </a:extLst>
            </p:cNvPr>
            <p:cNvSpPr/>
            <p:nvPr/>
          </p:nvSpPr>
          <p:spPr>
            <a:xfrm>
              <a:off x="3094426" y="2833436"/>
              <a:ext cx="190017" cy="189306"/>
            </a:xfrm>
            <a:custGeom>
              <a:avLst/>
              <a:gdLst/>
              <a:ahLst/>
              <a:cxnLst/>
              <a:rect l="l" t="t" r="r" b="b"/>
              <a:pathLst>
                <a:path w="1072" h="1068" extrusionOk="0">
                  <a:moveTo>
                    <a:pt x="317" y="1"/>
                  </a:moveTo>
                  <a:lnTo>
                    <a:pt x="1" y="313"/>
                  </a:lnTo>
                  <a:lnTo>
                    <a:pt x="755" y="1068"/>
                  </a:lnTo>
                  <a:lnTo>
                    <a:pt x="1072" y="751"/>
                  </a:lnTo>
                  <a:lnTo>
                    <a:pt x="31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14;p15">
              <a:extLst>
                <a:ext uri="{FF2B5EF4-FFF2-40B4-BE49-F238E27FC236}">
                  <a16:creationId xmlns:a16="http://schemas.microsoft.com/office/drawing/2014/main" id="{46FDE49A-F4B6-468B-9289-0C5589DC9B17}"/>
                </a:ext>
              </a:extLst>
            </p:cNvPr>
            <p:cNvSpPr/>
            <p:nvPr/>
          </p:nvSpPr>
          <p:spPr>
            <a:xfrm>
              <a:off x="2493534" y="2284659"/>
              <a:ext cx="772477" cy="703692"/>
            </a:xfrm>
            <a:custGeom>
              <a:avLst/>
              <a:gdLst/>
              <a:ahLst/>
              <a:cxnLst/>
              <a:rect l="l" t="t" r="r" b="b"/>
              <a:pathLst>
                <a:path w="4358" h="3970" extrusionOk="0">
                  <a:moveTo>
                    <a:pt x="2179" y="248"/>
                  </a:moveTo>
                  <a:cubicBezTo>
                    <a:pt x="2622" y="248"/>
                    <a:pt x="3066" y="417"/>
                    <a:pt x="3404" y="756"/>
                  </a:cubicBezTo>
                  <a:cubicBezTo>
                    <a:pt x="4080" y="1436"/>
                    <a:pt x="4080" y="2533"/>
                    <a:pt x="3404" y="3210"/>
                  </a:cubicBezTo>
                  <a:cubicBezTo>
                    <a:pt x="3066" y="3550"/>
                    <a:pt x="2622" y="3720"/>
                    <a:pt x="2179" y="3720"/>
                  </a:cubicBezTo>
                  <a:cubicBezTo>
                    <a:pt x="1735" y="3720"/>
                    <a:pt x="1290" y="3550"/>
                    <a:pt x="950" y="3210"/>
                  </a:cubicBezTo>
                  <a:cubicBezTo>
                    <a:pt x="274" y="2533"/>
                    <a:pt x="274" y="1436"/>
                    <a:pt x="950" y="756"/>
                  </a:cubicBezTo>
                  <a:cubicBezTo>
                    <a:pt x="1290" y="417"/>
                    <a:pt x="1735" y="248"/>
                    <a:pt x="2179" y="248"/>
                  </a:cubicBezTo>
                  <a:close/>
                  <a:moveTo>
                    <a:pt x="2177" y="0"/>
                  </a:moveTo>
                  <a:cubicBezTo>
                    <a:pt x="1669" y="0"/>
                    <a:pt x="1160" y="194"/>
                    <a:pt x="772" y="582"/>
                  </a:cubicBezTo>
                  <a:cubicBezTo>
                    <a:pt x="0" y="1354"/>
                    <a:pt x="0" y="2611"/>
                    <a:pt x="772" y="3387"/>
                  </a:cubicBezTo>
                  <a:cubicBezTo>
                    <a:pt x="1160" y="3775"/>
                    <a:pt x="1669" y="3969"/>
                    <a:pt x="2177" y="3969"/>
                  </a:cubicBezTo>
                  <a:cubicBezTo>
                    <a:pt x="2685" y="3969"/>
                    <a:pt x="3194" y="3775"/>
                    <a:pt x="3582" y="3387"/>
                  </a:cubicBezTo>
                  <a:cubicBezTo>
                    <a:pt x="4358" y="2611"/>
                    <a:pt x="4358" y="1354"/>
                    <a:pt x="3582" y="582"/>
                  </a:cubicBezTo>
                  <a:cubicBezTo>
                    <a:pt x="3194" y="194"/>
                    <a:pt x="2685" y="0"/>
                    <a:pt x="21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15;p15">
              <a:extLst>
                <a:ext uri="{FF2B5EF4-FFF2-40B4-BE49-F238E27FC236}">
                  <a16:creationId xmlns:a16="http://schemas.microsoft.com/office/drawing/2014/main" id="{11DC24A6-7503-42B4-871B-9122C01D7433}"/>
                </a:ext>
              </a:extLst>
            </p:cNvPr>
            <p:cNvSpPr/>
            <p:nvPr/>
          </p:nvSpPr>
          <p:spPr>
            <a:xfrm>
              <a:off x="2541925" y="2328618"/>
              <a:ext cx="674987" cy="615598"/>
            </a:xfrm>
            <a:custGeom>
              <a:avLst/>
              <a:gdLst/>
              <a:ahLst/>
              <a:cxnLst/>
              <a:rect l="l" t="t" r="r" b="b"/>
              <a:pathLst>
                <a:path w="3808" h="3473" extrusionOk="0">
                  <a:moveTo>
                    <a:pt x="1906" y="0"/>
                  </a:moveTo>
                  <a:cubicBezTo>
                    <a:pt x="1462" y="0"/>
                    <a:pt x="1017" y="169"/>
                    <a:pt x="677" y="508"/>
                  </a:cubicBezTo>
                  <a:cubicBezTo>
                    <a:pt x="1" y="1188"/>
                    <a:pt x="1" y="2285"/>
                    <a:pt x="677" y="2962"/>
                  </a:cubicBezTo>
                  <a:cubicBezTo>
                    <a:pt x="1017" y="3302"/>
                    <a:pt x="1462" y="3472"/>
                    <a:pt x="1906" y="3472"/>
                  </a:cubicBezTo>
                  <a:cubicBezTo>
                    <a:pt x="2349" y="3472"/>
                    <a:pt x="2793" y="3302"/>
                    <a:pt x="3131" y="2962"/>
                  </a:cubicBezTo>
                  <a:cubicBezTo>
                    <a:pt x="3807" y="2285"/>
                    <a:pt x="3807" y="1188"/>
                    <a:pt x="3131" y="508"/>
                  </a:cubicBezTo>
                  <a:cubicBezTo>
                    <a:pt x="2793" y="169"/>
                    <a:pt x="2349" y="0"/>
                    <a:pt x="190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16;p15">
              <a:extLst>
                <a:ext uri="{FF2B5EF4-FFF2-40B4-BE49-F238E27FC236}">
                  <a16:creationId xmlns:a16="http://schemas.microsoft.com/office/drawing/2014/main" id="{32E7275B-030F-4383-9842-FC4DD82F2BDA}"/>
                </a:ext>
              </a:extLst>
            </p:cNvPr>
            <p:cNvSpPr/>
            <p:nvPr/>
          </p:nvSpPr>
          <p:spPr>
            <a:xfrm>
              <a:off x="3185180" y="2930749"/>
              <a:ext cx="472030" cy="445081"/>
            </a:xfrm>
            <a:custGeom>
              <a:avLst/>
              <a:gdLst/>
              <a:ahLst/>
              <a:cxnLst/>
              <a:rect l="l" t="t" r="r" b="b"/>
              <a:pathLst>
                <a:path w="2663" h="2511" extrusionOk="0">
                  <a:moveTo>
                    <a:pt x="706" y="0"/>
                  </a:moveTo>
                  <a:cubicBezTo>
                    <a:pt x="610" y="0"/>
                    <a:pt x="514" y="37"/>
                    <a:pt x="443" y="111"/>
                  </a:cubicBezTo>
                  <a:lnTo>
                    <a:pt x="148" y="401"/>
                  </a:lnTo>
                  <a:cubicBezTo>
                    <a:pt x="1" y="549"/>
                    <a:pt x="1" y="787"/>
                    <a:pt x="148" y="930"/>
                  </a:cubicBezTo>
                  <a:lnTo>
                    <a:pt x="1696" y="2400"/>
                  </a:lnTo>
                  <a:cubicBezTo>
                    <a:pt x="1767" y="2474"/>
                    <a:pt x="1863" y="2511"/>
                    <a:pt x="1959" y="2511"/>
                  </a:cubicBezTo>
                  <a:cubicBezTo>
                    <a:pt x="2055" y="2511"/>
                    <a:pt x="2151" y="2474"/>
                    <a:pt x="2225" y="2400"/>
                  </a:cubicBezTo>
                  <a:lnTo>
                    <a:pt x="2515" y="2105"/>
                  </a:lnTo>
                  <a:cubicBezTo>
                    <a:pt x="2663" y="1962"/>
                    <a:pt x="2663" y="1724"/>
                    <a:pt x="2515" y="1576"/>
                  </a:cubicBezTo>
                  <a:lnTo>
                    <a:pt x="972" y="111"/>
                  </a:lnTo>
                  <a:cubicBezTo>
                    <a:pt x="898" y="37"/>
                    <a:pt x="802" y="0"/>
                    <a:pt x="70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17;p15">
              <a:extLst>
                <a:ext uri="{FF2B5EF4-FFF2-40B4-BE49-F238E27FC236}">
                  <a16:creationId xmlns:a16="http://schemas.microsoft.com/office/drawing/2014/main" id="{3162F8FD-ED48-45CE-86AB-B0FA0E8C0D60}"/>
                </a:ext>
              </a:extLst>
            </p:cNvPr>
            <p:cNvSpPr/>
            <p:nvPr/>
          </p:nvSpPr>
          <p:spPr>
            <a:xfrm>
              <a:off x="1777250" y="2849389"/>
              <a:ext cx="1252129" cy="1024874"/>
            </a:xfrm>
            <a:custGeom>
              <a:avLst/>
              <a:gdLst/>
              <a:ahLst/>
              <a:cxnLst/>
              <a:rect l="l" t="t" r="r" b="b"/>
              <a:pathLst>
                <a:path w="7064" h="5782" extrusionOk="0">
                  <a:moveTo>
                    <a:pt x="599" y="1741"/>
                  </a:moveTo>
                  <a:lnTo>
                    <a:pt x="4575" y="1801"/>
                  </a:lnTo>
                  <a:lnTo>
                    <a:pt x="6530" y="5261"/>
                  </a:lnTo>
                  <a:lnTo>
                    <a:pt x="599" y="1741"/>
                  </a:lnTo>
                  <a:close/>
                  <a:moveTo>
                    <a:pt x="5337" y="0"/>
                  </a:moveTo>
                  <a:cubicBezTo>
                    <a:pt x="5278" y="0"/>
                    <a:pt x="5219" y="14"/>
                    <a:pt x="5164" y="41"/>
                  </a:cubicBezTo>
                  <a:cubicBezTo>
                    <a:pt x="5151" y="45"/>
                    <a:pt x="5134" y="54"/>
                    <a:pt x="5117" y="67"/>
                  </a:cubicBezTo>
                  <a:cubicBezTo>
                    <a:pt x="5076" y="89"/>
                    <a:pt x="5012" y="122"/>
                    <a:pt x="4976" y="122"/>
                  </a:cubicBezTo>
                  <a:cubicBezTo>
                    <a:pt x="4970" y="122"/>
                    <a:pt x="4965" y="121"/>
                    <a:pt x="4961" y="119"/>
                  </a:cubicBezTo>
                  <a:cubicBezTo>
                    <a:pt x="4955" y="116"/>
                    <a:pt x="4949" y="115"/>
                    <a:pt x="4942" y="115"/>
                  </a:cubicBezTo>
                  <a:cubicBezTo>
                    <a:pt x="4930" y="115"/>
                    <a:pt x="4919" y="120"/>
                    <a:pt x="4913" y="132"/>
                  </a:cubicBezTo>
                  <a:cubicBezTo>
                    <a:pt x="4904" y="154"/>
                    <a:pt x="4909" y="171"/>
                    <a:pt x="4926" y="180"/>
                  </a:cubicBezTo>
                  <a:cubicBezTo>
                    <a:pt x="4943" y="188"/>
                    <a:pt x="4961" y="192"/>
                    <a:pt x="4979" y="192"/>
                  </a:cubicBezTo>
                  <a:cubicBezTo>
                    <a:pt x="5036" y="192"/>
                    <a:pt x="5099" y="157"/>
                    <a:pt x="5151" y="128"/>
                  </a:cubicBezTo>
                  <a:cubicBezTo>
                    <a:pt x="5169" y="119"/>
                    <a:pt x="5182" y="110"/>
                    <a:pt x="5195" y="102"/>
                  </a:cubicBezTo>
                  <a:cubicBezTo>
                    <a:pt x="5239" y="82"/>
                    <a:pt x="5287" y="73"/>
                    <a:pt x="5335" y="73"/>
                  </a:cubicBezTo>
                  <a:cubicBezTo>
                    <a:pt x="5394" y="73"/>
                    <a:pt x="5454" y="88"/>
                    <a:pt x="5507" y="119"/>
                  </a:cubicBezTo>
                  <a:cubicBezTo>
                    <a:pt x="5663" y="210"/>
                    <a:pt x="5715" y="414"/>
                    <a:pt x="5620" y="570"/>
                  </a:cubicBezTo>
                  <a:cubicBezTo>
                    <a:pt x="5533" y="722"/>
                    <a:pt x="5498" y="730"/>
                    <a:pt x="5147" y="817"/>
                  </a:cubicBezTo>
                  <a:lnTo>
                    <a:pt x="5130" y="821"/>
                  </a:lnTo>
                  <a:cubicBezTo>
                    <a:pt x="5112" y="826"/>
                    <a:pt x="5095" y="834"/>
                    <a:pt x="4913" y="1164"/>
                  </a:cubicBezTo>
                  <a:cubicBezTo>
                    <a:pt x="4780" y="1088"/>
                    <a:pt x="4636" y="1052"/>
                    <a:pt x="4494" y="1052"/>
                  </a:cubicBezTo>
                  <a:cubicBezTo>
                    <a:pt x="4419" y="1052"/>
                    <a:pt x="4344" y="1062"/>
                    <a:pt x="4271" y="1082"/>
                  </a:cubicBezTo>
                  <a:cubicBezTo>
                    <a:pt x="4067" y="1137"/>
                    <a:pt x="3333" y="1455"/>
                    <a:pt x="3080" y="1455"/>
                  </a:cubicBezTo>
                  <a:cubicBezTo>
                    <a:pt x="3075" y="1455"/>
                    <a:pt x="3071" y="1455"/>
                    <a:pt x="3066" y="1454"/>
                  </a:cubicBezTo>
                  <a:cubicBezTo>
                    <a:pt x="2654" y="1437"/>
                    <a:pt x="2225" y="1420"/>
                    <a:pt x="1843" y="1398"/>
                  </a:cubicBezTo>
                  <a:cubicBezTo>
                    <a:pt x="1163" y="1359"/>
                    <a:pt x="703" y="1285"/>
                    <a:pt x="677" y="1281"/>
                  </a:cubicBezTo>
                  <a:cubicBezTo>
                    <a:pt x="651" y="1278"/>
                    <a:pt x="624" y="1276"/>
                    <a:pt x="598" y="1276"/>
                  </a:cubicBezTo>
                  <a:cubicBezTo>
                    <a:pt x="386" y="1276"/>
                    <a:pt x="181" y="1383"/>
                    <a:pt x="66" y="1576"/>
                  </a:cubicBezTo>
                  <a:cubicBezTo>
                    <a:pt x="35" y="1628"/>
                    <a:pt x="14" y="1680"/>
                    <a:pt x="1" y="1732"/>
                  </a:cubicBezTo>
                  <a:lnTo>
                    <a:pt x="317" y="1736"/>
                  </a:lnTo>
                  <a:lnTo>
                    <a:pt x="6673" y="5508"/>
                  </a:lnTo>
                  <a:lnTo>
                    <a:pt x="6825" y="5781"/>
                  </a:lnTo>
                  <a:cubicBezTo>
                    <a:pt x="6868" y="5742"/>
                    <a:pt x="6903" y="5699"/>
                    <a:pt x="6933" y="5647"/>
                  </a:cubicBezTo>
                  <a:cubicBezTo>
                    <a:pt x="7063" y="5430"/>
                    <a:pt x="7042" y="5166"/>
                    <a:pt x="6899" y="4971"/>
                  </a:cubicBezTo>
                  <a:cubicBezTo>
                    <a:pt x="6881" y="4949"/>
                    <a:pt x="6600" y="4580"/>
                    <a:pt x="6235" y="4004"/>
                  </a:cubicBezTo>
                  <a:cubicBezTo>
                    <a:pt x="6036" y="3679"/>
                    <a:pt x="5815" y="3314"/>
                    <a:pt x="5598" y="2959"/>
                  </a:cubicBezTo>
                  <a:cubicBezTo>
                    <a:pt x="5477" y="2755"/>
                    <a:pt x="5399" y="1931"/>
                    <a:pt x="5351" y="1723"/>
                  </a:cubicBezTo>
                  <a:cubicBezTo>
                    <a:pt x="5303" y="1511"/>
                    <a:pt x="5173" y="1320"/>
                    <a:pt x="4974" y="1199"/>
                  </a:cubicBezTo>
                  <a:cubicBezTo>
                    <a:pt x="5052" y="1064"/>
                    <a:pt x="5130" y="921"/>
                    <a:pt x="5156" y="891"/>
                  </a:cubicBezTo>
                  <a:lnTo>
                    <a:pt x="5164" y="886"/>
                  </a:lnTo>
                  <a:cubicBezTo>
                    <a:pt x="5524" y="795"/>
                    <a:pt x="5576" y="782"/>
                    <a:pt x="5685" y="605"/>
                  </a:cubicBezTo>
                  <a:cubicBezTo>
                    <a:pt x="5797" y="418"/>
                    <a:pt x="5732" y="171"/>
                    <a:pt x="5542" y="58"/>
                  </a:cubicBezTo>
                  <a:cubicBezTo>
                    <a:pt x="5480" y="20"/>
                    <a:pt x="5408" y="0"/>
                    <a:pt x="5337" y="0"/>
                  </a:cubicBezTo>
                  <a:close/>
                </a:path>
              </a:pathLst>
            </a:custGeom>
            <a:solidFill>
              <a:srgbClr val="FF3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18;p15">
              <a:extLst>
                <a:ext uri="{FF2B5EF4-FFF2-40B4-BE49-F238E27FC236}">
                  <a16:creationId xmlns:a16="http://schemas.microsoft.com/office/drawing/2014/main" id="{C07E973F-946D-44C9-8AE6-1F7221FA5FED}"/>
                </a:ext>
              </a:extLst>
            </p:cNvPr>
            <p:cNvSpPr/>
            <p:nvPr/>
          </p:nvSpPr>
          <p:spPr>
            <a:xfrm>
              <a:off x="827345" y="3706588"/>
              <a:ext cx="1379753" cy="767149"/>
            </a:xfrm>
            <a:custGeom>
              <a:avLst/>
              <a:gdLst/>
              <a:ahLst/>
              <a:cxnLst/>
              <a:rect l="l" t="t" r="r" b="b"/>
              <a:pathLst>
                <a:path w="7784" h="4328" extrusionOk="0">
                  <a:moveTo>
                    <a:pt x="707" y="486"/>
                  </a:moveTo>
                  <a:cubicBezTo>
                    <a:pt x="829" y="486"/>
                    <a:pt x="924" y="594"/>
                    <a:pt x="924" y="729"/>
                  </a:cubicBezTo>
                  <a:lnTo>
                    <a:pt x="924" y="3460"/>
                  </a:lnTo>
                  <a:cubicBezTo>
                    <a:pt x="924" y="3595"/>
                    <a:pt x="829" y="3703"/>
                    <a:pt x="707" y="3703"/>
                  </a:cubicBezTo>
                  <a:cubicBezTo>
                    <a:pt x="590" y="3703"/>
                    <a:pt x="491" y="3595"/>
                    <a:pt x="491" y="3460"/>
                  </a:cubicBezTo>
                  <a:lnTo>
                    <a:pt x="491" y="729"/>
                  </a:lnTo>
                  <a:cubicBezTo>
                    <a:pt x="491" y="594"/>
                    <a:pt x="590" y="486"/>
                    <a:pt x="707" y="486"/>
                  </a:cubicBezTo>
                  <a:close/>
                  <a:moveTo>
                    <a:pt x="1995" y="486"/>
                  </a:moveTo>
                  <a:cubicBezTo>
                    <a:pt x="2116" y="486"/>
                    <a:pt x="2212" y="594"/>
                    <a:pt x="2212" y="729"/>
                  </a:cubicBezTo>
                  <a:lnTo>
                    <a:pt x="2212" y="3460"/>
                  </a:lnTo>
                  <a:cubicBezTo>
                    <a:pt x="2212" y="3595"/>
                    <a:pt x="2116" y="3703"/>
                    <a:pt x="1995" y="3703"/>
                  </a:cubicBezTo>
                  <a:cubicBezTo>
                    <a:pt x="1874" y="3703"/>
                    <a:pt x="1778" y="3595"/>
                    <a:pt x="1778" y="3460"/>
                  </a:cubicBezTo>
                  <a:lnTo>
                    <a:pt x="1778" y="729"/>
                  </a:lnTo>
                  <a:cubicBezTo>
                    <a:pt x="1778" y="594"/>
                    <a:pt x="1874" y="486"/>
                    <a:pt x="1995" y="486"/>
                  </a:cubicBezTo>
                  <a:close/>
                  <a:moveTo>
                    <a:pt x="3283" y="486"/>
                  </a:moveTo>
                  <a:cubicBezTo>
                    <a:pt x="3400" y="486"/>
                    <a:pt x="3500" y="594"/>
                    <a:pt x="3500" y="729"/>
                  </a:cubicBezTo>
                  <a:lnTo>
                    <a:pt x="3500" y="3460"/>
                  </a:lnTo>
                  <a:cubicBezTo>
                    <a:pt x="3500" y="3595"/>
                    <a:pt x="3400" y="3703"/>
                    <a:pt x="3283" y="3703"/>
                  </a:cubicBezTo>
                  <a:cubicBezTo>
                    <a:pt x="3161" y="3703"/>
                    <a:pt x="3066" y="3595"/>
                    <a:pt x="3066" y="3460"/>
                  </a:cubicBezTo>
                  <a:lnTo>
                    <a:pt x="3066" y="729"/>
                  </a:lnTo>
                  <a:cubicBezTo>
                    <a:pt x="3066" y="594"/>
                    <a:pt x="3161" y="486"/>
                    <a:pt x="3283" y="486"/>
                  </a:cubicBezTo>
                  <a:close/>
                  <a:moveTo>
                    <a:pt x="4566" y="486"/>
                  </a:moveTo>
                  <a:cubicBezTo>
                    <a:pt x="4688" y="486"/>
                    <a:pt x="4783" y="594"/>
                    <a:pt x="4783" y="729"/>
                  </a:cubicBezTo>
                  <a:lnTo>
                    <a:pt x="4783" y="3460"/>
                  </a:lnTo>
                  <a:cubicBezTo>
                    <a:pt x="4783" y="3595"/>
                    <a:pt x="4688" y="3703"/>
                    <a:pt x="4566" y="3703"/>
                  </a:cubicBezTo>
                  <a:cubicBezTo>
                    <a:pt x="4449" y="3703"/>
                    <a:pt x="4349" y="3595"/>
                    <a:pt x="4349" y="3460"/>
                  </a:cubicBezTo>
                  <a:lnTo>
                    <a:pt x="4349" y="729"/>
                  </a:lnTo>
                  <a:cubicBezTo>
                    <a:pt x="4349" y="594"/>
                    <a:pt x="4449" y="486"/>
                    <a:pt x="4566" y="486"/>
                  </a:cubicBezTo>
                  <a:close/>
                  <a:moveTo>
                    <a:pt x="5854" y="486"/>
                  </a:moveTo>
                  <a:cubicBezTo>
                    <a:pt x="5975" y="486"/>
                    <a:pt x="6071" y="594"/>
                    <a:pt x="6071" y="729"/>
                  </a:cubicBezTo>
                  <a:lnTo>
                    <a:pt x="6071" y="3460"/>
                  </a:lnTo>
                  <a:cubicBezTo>
                    <a:pt x="6071" y="3595"/>
                    <a:pt x="5975" y="3703"/>
                    <a:pt x="5854" y="3703"/>
                  </a:cubicBezTo>
                  <a:cubicBezTo>
                    <a:pt x="5732" y="3703"/>
                    <a:pt x="5637" y="3595"/>
                    <a:pt x="5637" y="3460"/>
                  </a:cubicBezTo>
                  <a:lnTo>
                    <a:pt x="5637" y="729"/>
                  </a:lnTo>
                  <a:cubicBezTo>
                    <a:pt x="5637" y="594"/>
                    <a:pt x="5732" y="486"/>
                    <a:pt x="5854" y="486"/>
                  </a:cubicBezTo>
                  <a:close/>
                  <a:moveTo>
                    <a:pt x="7050" y="486"/>
                  </a:moveTo>
                  <a:cubicBezTo>
                    <a:pt x="7168" y="486"/>
                    <a:pt x="7267" y="594"/>
                    <a:pt x="7267" y="729"/>
                  </a:cubicBezTo>
                  <a:lnTo>
                    <a:pt x="7267" y="3460"/>
                  </a:lnTo>
                  <a:cubicBezTo>
                    <a:pt x="7267" y="3595"/>
                    <a:pt x="7168" y="3703"/>
                    <a:pt x="7050" y="3703"/>
                  </a:cubicBezTo>
                  <a:cubicBezTo>
                    <a:pt x="6929" y="3703"/>
                    <a:pt x="6834" y="3595"/>
                    <a:pt x="6834" y="3460"/>
                  </a:cubicBezTo>
                  <a:lnTo>
                    <a:pt x="6834" y="729"/>
                  </a:lnTo>
                  <a:cubicBezTo>
                    <a:pt x="6834" y="594"/>
                    <a:pt x="6929" y="486"/>
                    <a:pt x="7050" y="486"/>
                  </a:cubicBezTo>
                  <a:close/>
                  <a:moveTo>
                    <a:pt x="1" y="0"/>
                  </a:moveTo>
                  <a:lnTo>
                    <a:pt x="1" y="3495"/>
                  </a:lnTo>
                  <a:cubicBezTo>
                    <a:pt x="1" y="3954"/>
                    <a:pt x="373" y="4327"/>
                    <a:pt x="833" y="4327"/>
                  </a:cubicBezTo>
                  <a:lnTo>
                    <a:pt x="6955" y="4327"/>
                  </a:lnTo>
                  <a:cubicBezTo>
                    <a:pt x="7415" y="4327"/>
                    <a:pt x="7783" y="3954"/>
                    <a:pt x="7783" y="3495"/>
                  </a:cubicBezTo>
                  <a:lnTo>
                    <a:pt x="778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19;p15">
              <a:extLst>
                <a:ext uri="{FF2B5EF4-FFF2-40B4-BE49-F238E27FC236}">
                  <a16:creationId xmlns:a16="http://schemas.microsoft.com/office/drawing/2014/main" id="{49C346B3-C49D-4BAB-9B65-776E950ED33B}"/>
                </a:ext>
              </a:extLst>
            </p:cNvPr>
            <p:cNvSpPr/>
            <p:nvPr/>
          </p:nvSpPr>
          <p:spPr>
            <a:xfrm>
              <a:off x="775942" y="3479881"/>
              <a:ext cx="1483447" cy="226883"/>
            </a:xfrm>
            <a:custGeom>
              <a:avLst/>
              <a:gdLst/>
              <a:ahLst/>
              <a:cxnLst/>
              <a:rect l="l" t="t" r="r" b="b"/>
              <a:pathLst>
                <a:path w="8369" h="1280" extrusionOk="0">
                  <a:moveTo>
                    <a:pt x="0" y="0"/>
                  </a:moveTo>
                  <a:lnTo>
                    <a:pt x="0" y="1279"/>
                  </a:lnTo>
                  <a:lnTo>
                    <a:pt x="8368" y="1279"/>
                  </a:lnTo>
                  <a:lnTo>
                    <a:pt x="8368" y="0"/>
                  </a:lnTo>
                  <a:close/>
                </a:path>
              </a:pathLst>
            </a:custGeom>
            <a:solidFill>
              <a:srgbClr val="FFE0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20;p15">
              <a:extLst>
                <a:ext uri="{FF2B5EF4-FFF2-40B4-BE49-F238E27FC236}">
                  <a16:creationId xmlns:a16="http://schemas.microsoft.com/office/drawing/2014/main" id="{8BF32FF1-076F-41B1-8E60-11E603FFEFDE}"/>
                </a:ext>
              </a:extLst>
            </p:cNvPr>
            <p:cNvSpPr/>
            <p:nvPr/>
          </p:nvSpPr>
          <p:spPr>
            <a:xfrm>
              <a:off x="827345" y="3706588"/>
              <a:ext cx="1379753" cy="49276"/>
            </a:xfrm>
            <a:custGeom>
              <a:avLst/>
              <a:gdLst/>
              <a:ahLst/>
              <a:cxnLst/>
              <a:rect l="l" t="t" r="r" b="b"/>
              <a:pathLst>
                <a:path w="7784" h="278" extrusionOk="0">
                  <a:moveTo>
                    <a:pt x="1" y="0"/>
                  </a:moveTo>
                  <a:lnTo>
                    <a:pt x="1" y="278"/>
                  </a:lnTo>
                  <a:lnTo>
                    <a:pt x="7783" y="278"/>
                  </a:lnTo>
                  <a:lnTo>
                    <a:pt x="7783" y="0"/>
                  </a:lnTo>
                  <a:close/>
                </a:path>
              </a:pathLst>
            </a:custGeom>
            <a:solidFill>
              <a:srgbClr val="111A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21;p15">
              <a:extLst>
                <a:ext uri="{FF2B5EF4-FFF2-40B4-BE49-F238E27FC236}">
                  <a16:creationId xmlns:a16="http://schemas.microsoft.com/office/drawing/2014/main" id="{330C2713-BB79-48D2-93FC-BB6223296C54}"/>
                </a:ext>
              </a:extLst>
            </p:cNvPr>
            <p:cNvSpPr/>
            <p:nvPr/>
          </p:nvSpPr>
          <p:spPr>
            <a:xfrm>
              <a:off x="964895" y="3090986"/>
              <a:ext cx="508899" cy="498080"/>
            </a:xfrm>
            <a:custGeom>
              <a:avLst/>
              <a:gdLst/>
              <a:ahLst/>
              <a:cxnLst/>
              <a:rect l="l" t="t" r="r" b="b"/>
              <a:pathLst>
                <a:path w="2871" h="2810" extrusionOk="0">
                  <a:moveTo>
                    <a:pt x="2531" y="0"/>
                  </a:moveTo>
                  <a:cubicBezTo>
                    <a:pt x="2453" y="0"/>
                    <a:pt x="2375" y="31"/>
                    <a:pt x="2316" y="91"/>
                  </a:cubicBezTo>
                  <a:lnTo>
                    <a:pt x="122" y="2285"/>
                  </a:lnTo>
                  <a:cubicBezTo>
                    <a:pt x="1" y="2402"/>
                    <a:pt x="1" y="2597"/>
                    <a:pt x="122" y="2719"/>
                  </a:cubicBezTo>
                  <a:cubicBezTo>
                    <a:pt x="183" y="2780"/>
                    <a:pt x="262" y="2810"/>
                    <a:pt x="341" y="2810"/>
                  </a:cubicBezTo>
                  <a:cubicBezTo>
                    <a:pt x="419" y="2810"/>
                    <a:pt x="497" y="2780"/>
                    <a:pt x="556" y="2719"/>
                  </a:cubicBezTo>
                  <a:lnTo>
                    <a:pt x="2750" y="525"/>
                  </a:lnTo>
                  <a:cubicBezTo>
                    <a:pt x="2871" y="408"/>
                    <a:pt x="2871" y="213"/>
                    <a:pt x="2750" y="91"/>
                  </a:cubicBezTo>
                  <a:cubicBezTo>
                    <a:pt x="2689" y="31"/>
                    <a:pt x="2610" y="0"/>
                    <a:pt x="253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22;p15">
              <a:extLst>
                <a:ext uri="{FF2B5EF4-FFF2-40B4-BE49-F238E27FC236}">
                  <a16:creationId xmlns:a16="http://schemas.microsoft.com/office/drawing/2014/main" id="{2950351F-369C-4362-9340-AA8A2CC35C69}"/>
                </a:ext>
              </a:extLst>
            </p:cNvPr>
            <p:cNvSpPr/>
            <p:nvPr/>
          </p:nvSpPr>
          <p:spPr>
            <a:xfrm>
              <a:off x="1561355" y="3090986"/>
              <a:ext cx="508190" cy="498080"/>
            </a:xfrm>
            <a:custGeom>
              <a:avLst/>
              <a:gdLst/>
              <a:ahLst/>
              <a:cxnLst/>
              <a:rect l="l" t="t" r="r" b="b"/>
              <a:pathLst>
                <a:path w="2867" h="2810" extrusionOk="0">
                  <a:moveTo>
                    <a:pt x="340" y="0"/>
                  </a:moveTo>
                  <a:cubicBezTo>
                    <a:pt x="261" y="0"/>
                    <a:pt x="182" y="31"/>
                    <a:pt x="122" y="91"/>
                  </a:cubicBezTo>
                  <a:cubicBezTo>
                    <a:pt x="0" y="213"/>
                    <a:pt x="0" y="408"/>
                    <a:pt x="122" y="525"/>
                  </a:cubicBezTo>
                  <a:lnTo>
                    <a:pt x="2311" y="2719"/>
                  </a:lnTo>
                  <a:cubicBezTo>
                    <a:pt x="2372" y="2780"/>
                    <a:pt x="2451" y="2810"/>
                    <a:pt x="2530" y="2810"/>
                  </a:cubicBezTo>
                  <a:cubicBezTo>
                    <a:pt x="2609" y="2810"/>
                    <a:pt x="2688" y="2780"/>
                    <a:pt x="2749" y="2719"/>
                  </a:cubicBezTo>
                  <a:cubicBezTo>
                    <a:pt x="2866" y="2597"/>
                    <a:pt x="2866" y="2402"/>
                    <a:pt x="2749" y="2285"/>
                  </a:cubicBezTo>
                  <a:lnTo>
                    <a:pt x="555" y="91"/>
                  </a:lnTo>
                  <a:cubicBezTo>
                    <a:pt x="497" y="31"/>
                    <a:pt x="419" y="0"/>
                    <a:pt x="34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23;p15">
              <a:extLst>
                <a:ext uri="{FF2B5EF4-FFF2-40B4-BE49-F238E27FC236}">
                  <a16:creationId xmlns:a16="http://schemas.microsoft.com/office/drawing/2014/main" id="{D3FB5F91-150A-40C0-886A-418BC6F25890}"/>
                </a:ext>
              </a:extLst>
            </p:cNvPr>
            <p:cNvSpPr/>
            <p:nvPr/>
          </p:nvSpPr>
          <p:spPr>
            <a:xfrm>
              <a:off x="2044727" y="3556631"/>
              <a:ext cx="1138332" cy="1033914"/>
            </a:xfrm>
            <a:custGeom>
              <a:avLst/>
              <a:gdLst/>
              <a:ahLst/>
              <a:cxnLst/>
              <a:rect l="l" t="t" r="r" b="b"/>
              <a:pathLst>
                <a:path w="6422" h="5833" extrusionOk="0">
                  <a:moveTo>
                    <a:pt x="516" y="1"/>
                  </a:moveTo>
                  <a:lnTo>
                    <a:pt x="0" y="5832"/>
                  </a:lnTo>
                  <a:lnTo>
                    <a:pt x="6422" y="5832"/>
                  </a:lnTo>
                  <a:lnTo>
                    <a:pt x="594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24;p15">
              <a:extLst>
                <a:ext uri="{FF2B5EF4-FFF2-40B4-BE49-F238E27FC236}">
                  <a16:creationId xmlns:a16="http://schemas.microsoft.com/office/drawing/2014/main" id="{F37EF9B6-40B7-4E39-93CB-7794F0622F1C}"/>
                </a:ext>
              </a:extLst>
            </p:cNvPr>
            <p:cNvSpPr/>
            <p:nvPr/>
          </p:nvSpPr>
          <p:spPr>
            <a:xfrm>
              <a:off x="2349781" y="3648094"/>
              <a:ext cx="71611" cy="71610"/>
            </a:xfrm>
            <a:custGeom>
              <a:avLst/>
              <a:gdLst/>
              <a:ahLst/>
              <a:cxnLst/>
              <a:rect l="l" t="t" r="r" b="b"/>
              <a:pathLst>
                <a:path w="404" h="404" extrusionOk="0">
                  <a:moveTo>
                    <a:pt x="200" y="1"/>
                  </a:moveTo>
                  <a:cubicBezTo>
                    <a:pt x="92" y="1"/>
                    <a:pt x="1" y="92"/>
                    <a:pt x="1" y="200"/>
                  </a:cubicBezTo>
                  <a:cubicBezTo>
                    <a:pt x="1" y="313"/>
                    <a:pt x="92" y="404"/>
                    <a:pt x="200" y="404"/>
                  </a:cubicBezTo>
                  <a:cubicBezTo>
                    <a:pt x="313" y="404"/>
                    <a:pt x="404" y="313"/>
                    <a:pt x="404" y="200"/>
                  </a:cubicBezTo>
                  <a:cubicBezTo>
                    <a:pt x="404" y="92"/>
                    <a:pt x="313" y="1"/>
                    <a:pt x="200" y="1"/>
                  </a:cubicBezTo>
                  <a:close/>
                </a:path>
              </a:pathLst>
            </a:custGeom>
            <a:solidFill>
              <a:srgbClr val="DA62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25;p15">
              <a:extLst>
                <a:ext uri="{FF2B5EF4-FFF2-40B4-BE49-F238E27FC236}">
                  <a16:creationId xmlns:a16="http://schemas.microsoft.com/office/drawing/2014/main" id="{EC02AF95-EFD1-4CE3-8025-531C1FE4A805}"/>
                </a:ext>
              </a:extLst>
            </p:cNvPr>
            <p:cNvSpPr/>
            <p:nvPr/>
          </p:nvSpPr>
          <p:spPr>
            <a:xfrm>
              <a:off x="2837762" y="3648094"/>
              <a:ext cx="71788" cy="71610"/>
            </a:xfrm>
            <a:custGeom>
              <a:avLst/>
              <a:gdLst/>
              <a:ahLst/>
              <a:cxnLst/>
              <a:rect l="l" t="t" r="r" b="b"/>
              <a:pathLst>
                <a:path w="405" h="404" extrusionOk="0">
                  <a:moveTo>
                    <a:pt x="205" y="1"/>
                  </a:moveTo>
                  <a:cubicBezTo>
                    <a:pt x="92" y="1"/>
                    <a:pt x="1" y="92"/>
                    <a:pt x="1" y="200"/>
                  </a:cubicBezTo>
                  <a:cubicBezTo>
                    <a:pt x="1" y="313"/>
                    <a:pt x="92" y="404"/>
                    <a:pt x="205" y="404"/>
                  </a:cubicBezTo>
                  <a:cubicBezTo>
                    <a:pt x="317" y="404"/>
                    <a:pt x="404" y="313"/>
                    <a:pt x="404" y="200"/>
                  </a:cubicBezTo>
                  <a:cubicBezTo>
                    <a:pt x="404" y="92"/>
                    <a:pt x="317" y="1"/>
                    <a:pt x="205" y="1"/>
                  </a:cubicBezTo>
                  <a:close/>
                </a:path>
              </a:pathLst>
            </a:custGeom>
            <a:solidFill>
              <a:srgbClr val="DA62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26;p15">
              <a:extLst>
                <a:ext uri="{FF2B5EF4-FFF2-40B4-BE49-F238E27FC236}">
                  <a16:creationId xmlns:a16="http://schemas.microsoft.com/office/drawing/2014/main" id="{EB65EEE8-B606-41D5-B5B0-43464BE0008C}"/>
                </a:ext>
              </a:extLst>
            </p:cNvPr>
            <p:cNvSpPr/>
            <p:nvPr/>
          </p:nvSpPr>
          <p:spPr>
            <a:xfrm>
              <a:off x="2365202" y="3664224"/>
              <a:ext cx="527334" cy="392969"/>
            </a:xfrm>
            <a:custGeom>
              <a:avLst/>
              <a:gdLst/>
              <a:ahLst/>
              <a:cxnLst/>
              <a:rect l="l" t="t" r="r" b="b"/>
              <a:pathLst>
                <a:path w="2975" h="2217" extrusionOk="0">
                  <a:moveTo>
                    <a:pt x="109" y="1"/>
                  </a:moveTo>
                  <a:cubicBezTo>
                    <a:pt x="48" y="1"/>
                    <a:pt x="0" y="49"/>
                    <a:pt x="0" y="109"/>
                  </a:cubicBezTo>
                  <a:lnTo>
                    <a:pt x="0" y="842"/>
                  </a:lnTo>
                  <a:cubicBezTo>
                    <a:pt x="0" y="1601"/>
                    <a:pt x="560" y="2216"/>
                    <a:pt x="1245" y="2216"/>
                  </a:cubicBezTo>
                  <a:lnTo>
                    <a:pt x="1726" y="2216"/>
                  </a:lnTo>
                  <a:cubicBezTo>
                    <a:pt x="2415" y="2216"/>
                    <a:pt x="2975" y="1601"/>
                    <a:pt x="2975" y="842"/>
                  </a:cubicBezTo>
                  <a:lnTo>
                    <a:pt x="2975" y="109"/>
                  </a:lnTo>
                  <a:cubicBezTo>
                    <a:pt x="2975" y="49"/>
                    <a:pt x="2923" y="1"/>
                    <a:pt x="2862" y="1"/>
                  </a:cubicBezTo>
                  <a:cubicBezTo>
                    <a:pt x="2801" y="1"/>
                    <a:pt x="2754" y="49"/>
                    <a:pt x="2754" y="109"/>
                  </a:cubicBezTo>
                  <a:lnTo>
                    <a:pt x="2754" y="842"/>
                  </a:lnTo>
                  <a:cubicBezTo>
                    <a:pt x="2754" y="1479"/>
                    <a:pt x="2294" y="2000"/>
                    <a:pt x="1726" y="2000"/>
                  </a:cubicBezTo>
                  <a:lnTo>
                    <a:pt x="1245" y="2000"/>
                  </a:lnTo>
                  <a:cubicBezTo>
                    <a:pt x="677" y="2000"/>
                    <a:pt x="217" y="1479"/>
                    <a:pt x="217" y="842"/>
                  </a:cubicBezTo>
                  <a:lnTo>
                    <a:pt x="217" y="109"/>
                  </a:lnTo>
                  <a:cubicBezTo>
                    <a:pt x="217" y="49"/>
                    <a:pt x="169" y="1"/>
                    <a:pt x="109" y="1"/>
                  </a:cubicBezTo>
                  <a:close/>
                </a:path>
              </a:pathLst>
            </a:custGeom>
            <a:solidFill>
              <a:srgbClr val="9E2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27;p15">
              <a:extLst>
                <a:ext uri="{FF2B5EF4-FFF2-40B4-BE49-F238E27FC236}">
                  <a16:creationId xmlns:a16="http://schemas.microsoft.com/office/drawing/2014/main" id="{D7064E19-68E0-46D9-AF24-B78D4068D578}"/>
                </a:ext>
              </a:extLst>
            </p:cNvPr>
            <p:cNvSpPr/>
            <p:nvPr/>
          </p:nvSpPr>
          <p:spPr>
            <a:xfrm>
              <a:off x="2365911" y="3665111"/>
              <a:ext cx="525029" cy="354328"/>
            </a:xfrm>
            <a:custGeom>
              <a:avLst/>
              <a:gdLst/>
              <a:ahLst/>
              <a:cxnLst/>
              <a:rect l="l" t="t" r="r" b="b"/>
              <a:pathLst>
                <a:path w="2962" h="1999" extrusionOk="0">
                  <a:moveTo>
                    <a:pt x="105" y="0"/>
                  </a:moveTo>
                  <a:cubicBezTo>
                    <a:pt x="48" y="0"/>
                    <a:pt x="1" y="48"/>
                    <a:pt x="1" y="104"/>
                  </a:cubicBezTo>
                  <a:lnTo>
                    <a:pt x="1" y="759"/>
                  </a:lnTo>
                  <a:cubicBezTo>
                    <a:pt x="1" y="1444"/>
                    <a:pt x="556" y="1999"/>
                    <a:pt x="1241" y="1999"/>
                  </a:cubicBezTo>
                  <a:lnTo>
                    <a:pt x="1722" y="1999"/>
                  </a:lnTo>
                  <a:cubicBezTo>
                    <a:pt x="2407" y="1999"/>
                    <a:pt x="2962" y="1444"/>
                    <a:pt x="2962" y="759"/>
                  </a:cubicBezTo>
                  <a:lnTo>
                    <a:pt x="2962" y="104"/>
                  </a:lnTo>
                  <a:cubicBezTo>
                    <a:pt x="2962" y="48"/>
                    <a:pt x="2919" y="0"/>
                    <a:pt x="2858" y="0"/>
                  </a:cubicBezTo>
                  <a:cubicBezTo>
                    <a:pt x="2802" y="0"/>
                    <a:pt x="2754" y="48"/>
                    <a:pt x="2754" y="104"/>
                  </a:cubicBezTo>
                  <a:lnTo>
                    <a:pt x="2754" y="759"/>
                  </a:lnTo>
                  <a:cubicBezTo>
                    <a:pt x="2754" y="1331"/>
                    <a:pt x="2294" y="1795"/>
                    <a:pt x="1722" y="1795"/>
                  </a:cubicBezTo>
                  <a:lnTo>
                    <a:pt x="1241" y="1795"/>
                  </a:lnTo>
                  <a:cubicBezTo>
                    <a:pt x="673" y="1795"/>
                    <a:pt x="209" y="1331"/>
                    <a:pt x="209" y="759"/>
                  </a:cubicBezTo>
                  <a:lnTo>
                    <a:pt x="209" y="104"/>
                  </a:lnTo>
                  <a:cubicBezTo>
                    <a:pt x="209" y="48"/>
                    <a:pt x="161" y="0"/>
                    <a:pt x="10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28;p15">
              <a:extLst>
                <a:ext uri="{FF2B5EF4-FFF2-40B4-BE49-F238E27FC236}">
                  <a16:creationId xmlns:a16="http://schemas.microsoft.com/office/drawing/2014/main" id="{2806389D-26DC-48F0-9685-4FD221113BA3}"/>
                </a:ext>
              </a:extLst>
            </p:cNvPr>
            <p:cNvSpPr/>
            <p:nvPr/>
          </p:nvSpPr>
          <p:spPr>
            <a:xfrm>
              <a:off x="2840953" y="4158230"/>
              <a:ext cx="571825" cy="381802"/>
            </a:xfrm>
            <a:custGeom>
              <a:avLst/>
              <a:gdLst/>
              <a:ahLst/>
              <a:cxnLst/>
              <a:rect l="l" t="t" r="r" b="b"/>
              <a:pathLst>
                <a:path w="3226" h="2154" extrusionOk="0">
                  <a:moveTo>
                    <a:pt x="2890" y="0"/>
                  </a:moveTo>
                  <a:cubicBezTo>
                    <a:pt x="2885" y="0"/>
                    <a:pt x="2880" y="1"/>
                    <a:pt x="2875" y="2"/>
                  </a:cubicBezTo>
                  <a:lnTo>
                    <a:pt x="91" y="422"/>
                  </a:lnTo>
                  <a:cubicBezTo>
                    <a:pt x="35" y="431"/>
                    <a:pt x="0" y="479"/>
                    <a:pt x="9" y="531"/>
                  </a:cubicBezTo>
                  <a:lnTo>
                    <a:pt x="239" y="2070"/>
                  </a:lnTo>
                  <a:cubicBezTo>
                    <a:pt x="246" y="2120"/>
                    <a:pt x="289" y="2154"/>
                    <a:pt x="335" y="2154"/>
                  </a:cubicBezTo>
                  <a:cubicBezTo>
                    <a:pt x="341" y="2154"/>
                    <a:pt x="346" y="2153"/>
                    <a:pt x="351" y="2152"/>
                  </a:cubicBezTo>
                  <a:lnTo>
                    <a:pt x="3135" y="1732"/>
                  </a:lnTo>
                  <a:cubicBezTo>
                    <a:pt x="3191" y="1723"/>
                    <a:pt x="3226" y="1675"/>
                    <a:pt x="3217" y="1623"/>
                  </a:cubicBezTo>
                  <a:lnTo>
                    <a:pt x="2988" y="84"/>
                  </a:lnTo>
                  <a:cubicBezTo>
                    <a:pt x="2980" y="37"/>
                    <a:pt x="2940" y="0"/>
                    <a:pt x="28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29;p15">
              <a:extLst>
                <a:ext uri="{FF2B5EF4-FFF2-40B4-BE49-F238E27FC236}">
                  <a16:creationId xmlns:a16="http://schemas.microsoft.com/office/drawing/2014/main" id="{96D2EFD5-E696-4563-A90E-1E6696918C72}"/>
                </a:ext>
              </a:extLst>
            </p:cNvPr>
            <p:cNvSpPr/>
            <p:nvPr/>
          </p:nvSpPr>
          <p:spPr>
            <a:xfrm>
              <a:off x="2846270" y="4197581"/>
              <a:ext cx="537437" cy="144638"/>
            </a:xfrm>
            <a:custGeom>
              <a:avLst/>
              <a:gdLst/>
              <a:ahLst/>
              <a:cxnLst/>
              <a:rect l="l" t="t" r="r" b="b"/>
              <a:pathLst>
                <a:path w="3032" h="816" extrusionOk="0">
                  <a:moveTo>
                    <a:pt x="2979" y="1"/>
                  </a:moveTo>
                  <a:lnTo>
                    <a:pt x="1" y="447"/>
                  </a:lnTo>
                  <a:lnTo>
                    <a:pt x="53" y="816"/>
                  </a:lnTo>
                  <a:lnTo>
                    <a:pt x="3031" y="365"/>
                  </a:lnTo>
                  <a:lnTo>
                    <a:pt x="2979" y="1"/>
                  </a:lnTo>
                  <a:close/>
                </a:path>
              </a:pathLst>
            </a:custGeom>
            <a:solidFill>
              <a:srgbClr val="4B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30;p15">
              <a:extLst>
                <a:ext uri="{FF2B5EF4-FFF2-40B4-BE49-F238E27FC236}">
                  <a16:creationId xmlns:a16="http://schemas.microsoft.com/office/drawing/2014/main" id="{B2E014BB-63DF-4D2F-869E-AC2781185E0D}"/>
                </a:ext>
              </a:extLst>
            </p:cNvPr>
            <p:cNvSpPr/>
            <p:nvPr/>
          </p:nvSpPr>
          <p:spPr>
            <a:xfrm>
              <a:off x="3290469" y="4381393"/>
              <a:ext cx="72497" cy="70724"/>
            </a:xfrm>
            <a:custGeom>
              <a:avLst/>
              <a:gdLst/>
              <a:ahLst/>
              <a:cxnLst/>
              <a:rect l="l" t="t" r="r" b="b"/>
              <a:pathLst>
                <a:path w="409" h="399" extrusionOk="0">
                  <a:moveTo>
                    <a:pt x="356" y="0"/>
                  </a:moveTo>
                  <a:lnTo>
                    <a:pt x="1" y="56"/>
                  </a:lnTo>
                  <a:lnTo>
                    <a:pt x="53" y="399"/>
                  </a:lnTo>
                  <a:lnTo>
                    <a:pt x="408" y="343"/>
                  </a:lnTo>
                  <a:lnTo>
                    <a:pt x="3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31;p15">
              <a:extLst>
                <a:ext uri="{FF2B5EF4-FFF2-40B4-BE49-F238E27FC236}">
                  <a16:creationId xmlns:a16="http://schemas.microsoft.com/office/drawing/2014/main" id="{4A8BAF78-3826-4DFF-A47C-50B23C082136}"/>
                </a:ext>
              </a:extLst>
            </p:cNvPr>
            <p:cNvSpPr/>
            <p:nvPr/>
          </p:nvSpPr>
          <p:spPr>
            <a:xfrm>
              <a:off x="2905473" y="4395219"/>
              <a:ext cx="367450" cy="114682"/>
            </a:xfrm>
            <a:custGeom>
              <a:avLst/>
              <a:gdLst/>
              <a:ahLst/>
              <a:cxnLst/>
              <a:rect l="l" t="t" r="r" b="b"/>
              <a:pathLst>
                <a:path w="2073" h="647" extrusionOk="0">
                  <a:moveTo>
                    <a:pt x="2021" y="0"/>
                  </a:moveTo>
                  <a:lnTo>
                    <a:pt x="0" y="304"/>
                  </a:lnTo>
                  <a:lnTo>
                    <a:pt x="52" y="646"/>
                  </a:lnTo>
                  <a:lnTo>
                    <a:pt x="2073" y="343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98949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600436B-9A55-4EB3-B246-44EE961DD1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1153954" y="1153954"/>
            <a:ext cx="3279091" cy="971181"/>
          </a:xfrm>
        </p:spPr>
        <p:txBody>
          <a:bodyPr vert="horz" wrap="square" lIns="0" tIns="0" rIns="0" bIns="0" rtlCol="0" anchor="b" anchorCtr="0">
            <a:normAutofit fontScale="90000"/>
          </a:bodyPr>
          <a:lstStyle/>
          <a:p>
            <a:pPr algn="ctr"/>
            <a:r>
              <a:rPr lang="en-US" sz="6400" dirty="0">
                <a:solidFill>
                  <a:srgbClr val="FF6D2F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VIEWS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EF52ACAC-2C14-4AF4-BA73-03C275325E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0644269"/>
              </p:ext>
            </p:extLst>
          </p:nvPr>
        </p:nvGraphicFramePr>
        <p:xfrm>
          <a:off x="1178091" y="471452"/>
          <a:ext cx="6656419" cy="2258187"/>
        </p:xfrm>
        <a:graphic>
          <a:graphicData uri="http://schemas.openxmlformats.org/drawingml/2006/table">
            <a:tbl>
              <a:tblPr firstRow="1" firstCol="1" bandRow="1"/>
              <a:tblGrid>
                <a:gridCol w="6656419">
                  <a:extLst>
                    <a:ext uri="{9D8B030D-6E8A-4147-A177-3AD203B41FA5}">
                      <a16:colId xmlns:a16="http://schemas.microsoft.com/office/drawing/2014/main" val="417310318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vi-VN" sz="1600" dirty="0">
                          <a:solidFill>
                            <a:srgbClr val="008000"/>
                          </a:solidFill>
                          <a:effectLst/>
                          <a:latin typeface="Consolas" panose="020B0609020204030204" pitchFamily="49" charset="0"/>
                          <a:ea typeface="Calibri" panose="020F0502020204030204" pitchFamily="34" charset="0"/>
                          <a:cs typeface="Consolas" panose="020B0609020204030204" pitchFamily="49" charset="0"/>
                        </a:rPr>
                        <a:t>-- Thông tin chi tiết các đơn hàng---</a:t>
                      </a:r>
                      <a:endParaRPr lang="en-GB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vi-VN" sz="1600" dirty="0">
                          <a:solidFill>
                            <a:srgbClr val="0000FF"/>
                          </a:solidFill>
                          <a:effectLst/>
                          <a:latin typeface="Consolas" panose="020B0609020204030204" pitchFamily="49" charset="0"/>
                          <a:ea typeface="Calibri" panose="020F0502020204030204" pitchFamily="34" charset="0"/>
                          <a:cs typeface="Consolas" panose="020B0609020204030204" pitchFamily="49" charset="0"/>
                        </a:rPr>
                        <a:t>CREATE</a:t>
                      </a:r>
                      <a:r>
                        <a:rPr lang="vi-VN" sz="16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 panose="020F0502020204030204" pitchFamily="34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vi-VN" sz="1600" dirty="0">
                          <a:solidFill>
                            <a:srgbClr val="0000FF"/>
                          </a:solidFill>
                          <a:effectLst/>
                          <a:latin typeface="Consolas" panose="020B0609020204030204" pitchFamily="49" charset="0"/>
                          <a:ea typeface="Calibri" panose="020F0502020204030204" pitchFamily="34" charset="0"/>
                          <a:cs typeface="Consolas" panose="020B0609020204030204" pitchFamily="49" charset="0"/>
                        </a:rPr>
                        <a:t>VIEW</a:t>
                      </a:r>
                      <a:r>
                        <a:rPr lang="vi-VN" sz="16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 panose="020F0502020204030204" pitchFamily="34" charset="0"/>
                          <a:cs typeface="Consolas" panose="020B0609020204030204" pitchFamily="49" charset="0"/>
                        </a:rPr>
                        <a:t> vw_ThongTinChiTietCacDonHang </a:t>
                      </a:r>
                      <a:r>
                        <a:rPr lang="vi-VN" sz="1600" dirty="0">
                          <a:solidFill>
                            <a:srgbClr val="0000FF"/>
                          </a:solidFill>
                          <a:effectLst/>
                          <a:latin typeface="Consolas" panose="020B0609020204030204" pitchFamily="49" charset="0"/>
                          <a:ea typeface="Calibri" panose="020F0502020204030204" pitchFamily="34" charset="0"/>
                          <a:cs typeface="Consolas" panose="020B0609020204030204" pitchFamily="49" charset="0"/>
                        </a:rPr>
                        <a:t>AS</a:t>
                      </a:r>
                      <a:endParaRPr lang="en-GB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vi-VN" sz="1600" dirty="0">
                          <a:solidFill>
                            <a:srgbClr val="0000FF"/>
                          </a:solidFill>
                          <a:effectLst/>
                          <a:latin typeface="Consolas" panose="020B0609020204030204" pitchFamily="49" charset="0"/>
                          <a:ea typeface="Calibri" panose="020F0502020204030204" pitchFamily="34" charset="0"/>
                          <a:cs typeface="Consolas" panose="020B0609020204030204" pitchFamily="49" charset="0"/>
                        </a:rPr>
                        <a:t>SELECT</a:t>
                      </a:r>
                      <a:r>
                        <a:rPr lang="vi-VN" sz="16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 panose="020F0502020204030204" pitchFamily="34" charset="0"/>
                          <a:cs typeface="Consolas" panose="020B0609020204030204" pitchFamily="49" charset="0"/>
                        </a:rPr>
                        <a:t> D</a:t>
                      </a:r>
                      <a:r>
                        <a:rPr lang="vi-VN" sz="1600" dirty="0">
                          <a:solidFill>
                            <a:srgbClr val="808080"/>
                          </a:solidFill>
                          <a:effectLst/>
                          <a:latin typeface="Consolas" panose="020B0609020204030204" pitchFamily="49" charset="0"/>
                          <a:ea typeface="Calibri" panose="020F0502020204030204" pitchFamily="34" charset="0"/>
                          <a:cs typeface="Consolas" panose="020B0609020204030204" pitchFamily="49" charset="0"/>
                        </a:rPr>
                        <a:t>.</a:t>
                      </a:r>
                      <a:r>
                        <a:rPr lang="vi-VN" sz="16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 panose="020F0502020204030204" pitchFamily="34" charset="0"/>
                          <a:cs typeface="Consolas" panose="020B0609020204030204" pitchFamily="49" charset="0"/>
                        </a:rPr>
                        <a:t>"oid"</a:t>
                      </a:r>
                      <a:r>
                        <a:rPr lang="vi-VN" sz="1600" dirty="0">
                          <a:solidFill>
                            <a:srgbClr val="808080"/>
                          </a:solidFill>
                          <a:effectLst/>
                          <a:latin typeface="Consolas" panose="020B0609020204030204" pitchFamily="49" charset="0"/>
                          <a:ea typeface="Calibri" panose="020F0502020204030204" pitchFamily="34" charset="0"/>
                          <a:cs typeface="Consolas" panose="020B0609020204030204" pitchFamily="49" charset="0"/>
                        </a:rPr>
                        <a:t>,</a:t>
                      </a:r>
                      <a:r>
                        <a:rPr lang="vi-VN" sz="16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 panose="020F0502020204030204" pitchFamily="34" charset="0"/>
                          <a:cs typeface="Consolas" panose="020B0609020204030204" pitchFamily="49" charset="0"/>
                        </a:rPr>
                        <a:t>p</a:t>
                      </a:r>
                      <a:r>
                        <a:rPr lang="vi-VN" sz="1600" dirty="0">
                          <a:solidFill>
                            <a:srgbClr val="808080"/>
                          </a:solidFill>
                          <a:effectLst/>
                          <a:latin typeface="Consolas" panose="020B0609020204030204" pitchFamily="49" charset="0"/>
                          <a:ea typeface="Calibri" panose="020F0502020204030204" pitchFamily="34" charset="0"/>
                          <a:cs typeface="Consolas" panose="020B0609020204030204" pitchFamily="49" charset="0"/>
                        </a:rPr>
                        <a:t>.</a:t>
                      </a:r>
                      <a:r>
                        <a:rPr lang="vi-VN" sz="16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 panose="020F0502020204030204" pitchFamily="34" charset="0"/>
                          <a:cs typeface="Consolas" panose="020B0609020204030204" pitchFamily="49" charset="0"/>
                        </a:rPr>
                        <a:t>"name"</a:t>
                      </a:r>
                      <a:r>
                        <a:rPr lang="vi-VN" sz="1600" dirty="0">
                          <a:solidFill>
                            <a:srgbClr val="808080"/>
                          </a:solidFill>
                          <a:effectLst/>
                          <a:latin typeface="Consolas" panose="020B0609020204030204" pitchFamily="49" charset="0"/>
                          <a:ea typeface="Calibri" panose="020F0502020204030204" pitchFamily="34" charset="0"/>
                          <a:cs typeface="Consolas" panose="020B0609020204030204" pitchFamily="49" charset="0"/>
                        </a:rPr>
                        <a:t>,</a:t>
                      </a:r>
                      <a:r>
                        <a:rPr lang="vi-VN" sz="16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 panose="020F0502020204030204" pitchFamily="34" charset="0"/>
                          <a:cs typeface="Consolas" panose="020B0609020204030204" pitchFamily="49" charset="0"/>
                        </a:rPr>
                        <a:t> p</a:t>
                      </a:r>
                      <a:r>
                        <a:rPr lang="vi-VN" sz="1600" dirty="0">
                          <a:solidFill>
                            <a:srgbClr val="808080"/>
                          </a:solidFill>
                          <a:effectLst/>
                          <a:latin typeface="Consolas" panose="020B0609020204030204" pitchFamily="49" charset="0"/>
                          <a:ea typeface="Calibri" panose="020F0502020204030204" pitchFamily="34" charset="0"/>
                          <a:cs typeface="Consolas" panose="020B0609020204030204" pitchFamily="49" charset="0"/>
                        </a:rPr>
                        <a:t>.</a:t>
                      </a:r>
                      <a:r>
                        <a:rPr lang="vi-VN" sz="16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 panose="020F0502020204030204" pitchFamily="34" charset="0"/>
                          <a:cs typeface="Consolas" panose="020B0609020204030204" pitchFamily="49" charset="0"/>
                        </a:rPr>
                        <a:t>"image"</a:t>
                      </a:r>
                      <a:r>
                        <a:rPr lang="vi-VN" sz="1600" dirty="0">
                          <a:solidFill>
                            <a:srgbClr val="808080"/>
                          </a:solidFill>
                          <a:effectLst/>
                          <a:latin typeface="Consolas" panose="020B0609020204030204" pitchFamily="49" charset="0"/>
                          <a:ea typeface="Calibri" panose="020F0502020204030204" pitchFamily="34" charset="0"/>
                          <a:cs typeface="Consolas" panose="020B0609020204030204" pitchFamily="49" charset="0"/>
                        </a:rPr>
                        <a:t>,</a:t>
                      </a:r>
                      <a:r>
                        <a:rPr lang="vi-VN" sz="16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 panose="020F0502020204030204" pitchFamily="34" charset="0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vi-VN" sz="1600" dirty="0">
                          <a:solidFill>
                            <a:srgbClr val="808080"/>
                          </a:solidFill>
                          <a:effectLst/>
                          <a:latin typeface="Consolas" panose="020B0609020204030204" pitchFamily="49" charset="0"/>
                          <a:ea typeface="Calibri" panose="020F0502020204030204" pitchFamily="34" charset="0"/>
                          <a:cs typeface="Consolas" panose="020B0609020204030204" pitchFamily="49" charset="0"/>
                        </a:rPr>
                        <a:t>.</a:t>
                      </a:r>
                      <a:r>
                        <a:rPr lang="vi-VN" sz="16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 panose="020F0502020204030204" pitchFamily="34" charset="0"/>
                          <a:cs typeface="Consolas" panose="020B0609020204030204" pitchFamily="49" charset="0"/>
                        </a:rPr>
                        <a:t>Quantity</a:t>
                      </a:r>
                      <a:r>
                        <a:rPr lang="vi-VN" sz="1600" dirty="0">
                          <a:solidFill>
                            <a:srgbClr val="808080"/>
                          </a:solidFill>
                          <a:effectLst/>
                          <a:latin typeface="Consolas" panose="020B0609020204030204" pitchFamily="49" charset="0"/>
                          <a:ea typeface="Calibri" panose="020F0502020204030204" pitchFamily="34" charset="0"/>
                          <a:cs typeface="Consolas" panose="020B0609020204030204" pitchFamily="49" charset="0"/>
                        </a:rPr>
                        <a:t>,</a:t>
                      </a:r>
                      <a:r>
                        <a:rPr lang="vi-VN" sz="16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 panose="020F0502020204030204" pitchFamily="34" charset="0"/>
                          <a:cs typeface="Consolas" panose="020B0609020204030204" pitchFamily="49" charset="0"/>
                        </a:rPr>
                        <a:t> price</a:t>
                      </a:r>
                      <a:r>
                        <a:rPr lang="vi-VN" sz="1600" dirty="0">
                          <a:solidFill>
                            <a:srgbClr val="808080"/>
                          </a:solidFill>
                          <a:effectLst/>
                          <a:latin typeface="Consolas" panose="020B0609020204030204" pitchFamily="49" charset="0"/>
                          <a:ea typeface="Calibri" panose="020F0502020204030204" pitchFamily="34" charset="0"/>
                          <a:cs typeface="Consolas" panose="020B0609020204030204" pitchFamily="49" charset="0"/>
                        </a:rPr>
                        <a:t>*</a:t>
                      </a:r>
                      <a:r>
                        <a:rPr lang="vi-VN" sz="16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 panose="020F0502020204030204" pitchFamily="34" charset="0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vi-VN" sz="1600" dirty="0">
                          <a:solidFill>
                            <a:srgbClr val="808080"/>
                          </a:solidFill>
                          <a:effectLst/>
                          <a:latin typeface="Consolas" panose="020B0609020204030204" pitchFamily="49" charset="0"/>
                          <a:ea typeface="Calibri" panose="020F0502020204030204" pitchFamily="34" charset="0"/>
                          <a:cs typeface="Consolas" panose="020B0609020204030204" pitchFamily="49" charset="0"/>
                        </a:rPr>
                        <a:t>.</a:t>
                      </a:r>
                      <a:r>
                        <a:rPr lang="vi-VN" sz="16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 panose="020F0502020204030204" pitchFamily="34" charset="0"/>
                          <a:cs typeface="Consolas" panose="020B0609020204030204" pitchFamily="49" charset="0"/>
                        </a:rPr>
                        <a:t>"Quantity" </a:t>
                      </a:r>
                      <a:r>
                        <a:rPr lang="vi-VN" sz="1600" dirty="0">
                          <a:solidFill>
                            <a:srgbClr val="0000FF"/>
                          </a:solidFill>
                          <a:effectLst/>
                          <a:latin typeface="Consolas" panose="020B0609020204030204" pitchFamily="49" charset="0"/>
                          <a:ea typeface="Calibri" panose="020F0502020204030204" pitchFamily="34" charset="0"/>
                          <a:cs typeface="Consolas" panose="020B0609020204030204" pitchFamily="49" charset="0"/>
                        </a:rPr>
                        <a:t>AS</a:t>
                      </a:r>
                      <a:r>
                        <a:rPr lang="vi-VN" sz="16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 panose="020F0502020204030204" pitchFamily="34" charset="0"/>
                          <a:cs typeface="Consolas" panose="020B0609020204030204" pitchFamily="49" charset="0"/>
                        </a:rPr>
                        <a:t> price</a:t>
                      </a:r>
                      <a:r>
                        <a:rPr lang="vi-VN" sz="1600" dirty="0">
                          <a:solidFill>
                            <a:srgbClr val="808080"/>
                          </a:solidFill>
                          <a:effectLst/>
                          <a:latin typeface="Consolas" panose="020B0609020204030204" pitchFamily="49" charset="0"/>
                          <a:ea typeface="Calibri" panose="020F0502020204030204" pitchFamily="34" charset="0"/>
                          <a:cs typeface="Consolas" panose="020B0609020204030204" pitchFamily="49" charset="0"/>
                        </a:rPr>
                        <a:t>,</a:t>
                      </a:r>
                      <a:r>
                        <a:rPr lang="vi-VN" sz="16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 panose="020F0502020204030204" pitchFamily="34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vi-VN" sz="1600" dirty="0">
                          <a:solidFill>
                            <a:srgbClr val="0000FF"/>
                          </a:solidFill>
                          <a:effectLst/>
                          <a:latin typeface="Consolas" panose="020B0609020204030204" pitchFamily="49" charset="0"/>
                          <a:ea typeface="Calibri" panose="020F0502020204030204" pitchFamily="34" charset="0"/>
                          <a:cs typeface="Consolas" panose="020B0609020204030204" pitchFamily="49" charset="0"/>
                        </a:rPr>
                        <a:t>state</a:t>
                      </a:r>
                      <a:endParaRPr lang="en-GB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vi-VN" sz="1600" dirty="0">
                          <a:solidFill>
                            <a:srgbClr val="0000FF"/>
                          </a:solidFill>
                          <a:effectLst/>
                          <a:latin typeface="Consolas" panose="020B0609020204030204" pitchFamily="49" charset="0"/>
                          <a:ea typeface="Calibri" panose="020F0502020204030204" pitchFamily="34" charset="0"/>
                          <a:cs typeface="Consolas" panose="020B0609020204030204" pitchFamily="49" charset="0"/>
                        </a:rPr>
                        <a:t>FROM</a:t>
                      </a:r>
                      <a:r>
                        <a:rPr lang="vi-VN" sz="16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 panose="020F0502020204030204" pitchFamily="34" charset="0"/>
                          <a:cs typeface="Consolas" panose="020B0609020204030204" pitchFamily="49" charset="0"/>
                        </a:rPr>
                        <a:t> Product P </a:t>
                      </a:r>
                      <a:r>
                        <a:rPr lang="vi-VN" sz="1600" dirty="0">
                          <a:solidFill>
                            <a:srgbClr val="808080"/>
                          </a:solidFill>
                          <a:effectLst/>
                          <a:latin typeface="Consolas" panose="020B0609020204030204" pitchFamily="49" charset="0"/>
                          <a:ea typeface="Calibri" panose="020F0502020204030204" pitchFamily="34" charset="0"/>
                          <a:cs typeface="Consolas" panose="020B0609020204030204" pitchFamily="49" charset="0"/>
                        </a:rPr>
                        <a:t>INNER</a:t>
                      </a:r>
                      <a:r>
                        <a:rPr lang="vi-VN" sz="16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 panose="020F0502020204030204" pitchFamily="34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vi-VN" sz="1600" dirty="0">
                          <a:solidFill>
                            <a:srgbClr val="808080"/>
                          </a:solidFill>
                          <a:effectLst/>
                          <a:latin typeface="Consolas" panose="020B0609020204030204" pitchFamily="49" charset="0"/>
                          <a:ea typeface="Calibri" panose="020F0502020204030204" pitchFamily="34" charset="0"/>
                          <a:cs typeface="Consolas" panose="020B0609020204030204" pitchFamily="49" charset="0"/>
                        </a:rPr>
                        <a:t>JOIN</a:t>
                      </a:r>
                      <a:r>
                        <a:rPr lang="vi-VN" sz="16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 panose="020F0502020204030204" pitchFamily="34" charset="0"/>
                          <a:cs typeface="Consolas" panose="020B0609020204030204" pitchFamily="49" charset="0"/>
                        </a:rPr>
                        <a:t> "DetailOrder" D </a:t>
                      </a:r>
                      <a:r>
                        <a:rPr lang="vi-VN" sz="1600" dirty="0">
                          <a:solidFill>
                            <a:srgbClr val="0000FF"/>
                          </a:solidFill>
                          <a:effectLst/>
                          <a:latin typeface="Consolas" panose="020B0609020204030204" pitchFamily="49" charset="0"/>
                          <a:ea typeface="Calibri" panose="020F0502020204030204" pitchFamily="34" charset="0"/>
                          <a:cs typeface="Consolas" panose="020B0609020204030204" pitchFamily="49" charset="0"/>
                        </a:rPr>
                        <a:t>ON</a:t>
                      </a:r>
                      <a:r>
                        <a:rPr lang="vi-VN" sz="16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 panose="020F0502020204030204" pitchFamily="34" charset="0"/>
                          <a:cs typeface="Consolas" panose="020B0609020204030204" pitchFamily="49" charset="0"/>
                        </a:rPr>
                        <a:t> P</a:t>
                      </a:r>
                      <a:r>
                        <a:rPr lang="vi-VN" sz="1600" dirty="0">
                          <a:solidFill>
                            <a:srgbClr val="808080"/>
                          </a:solidFill>
                          <a:effectLst/>
                          <a:latin typeface="Consolas" panose="020B0609020204030204" pitchFamily="49" charset="0"/>
                          <a:ea typeface="Calibri" panose="020F0502020204030204" pitchFamily="34" charset="0"/>
                          <a:cs typeface="Consolas" panose="020B0609020204030204" pitchFamily="49" charset="0"/>
                        </a:rPr>
                        <a:t>.</a:t>
                      </a:r>
                      <a:r>
                        <a:rPr lang="vi-VN" sz="16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 panose="020F0502020204030204" pitchFamily="34" charset="0"/>
                          <a:cs typeface="Consolas" panose="020B0609020204030204" pitchFamily="49" charset="0"/>
                        </a:rPr>
                        <a:t>id </a:t>
                      </a:r>
                      <a:r>
                        <a:rPr lang="vi-VN" sz="1600" dirty="0">
                          <a:solidFill>
                            <a:srgbClr val="808080"/>
                          </a:solidFill>
                          <a:effectLst/>
                          <a:latin typeface="Consolas" panose="020B0609020204030204" pitchFamily="49" charset="0"/>
                          <a:ea typeface="Calibri" panose="020F0502020204030204" pitchFamily="34" charset="0"/>
                          <a:cs typeface="Consolas" panose="020B0609020204030204" pitchFamily="49" charset="0"/>
                        </a:rPr>
                        <a:t>=</a:t>
                      </a:r>
                      <a:r>
                        <a:rPr lang="vi-VN" sz="16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 panose="020F0502020204030204" pitchFamily="34" charset="0"/>
                          <a:cs typeface="Consolas" panose="020B0609020204030204" pitchFamily="49" charset="0"/>
                        </a:rPr>
                        <a:t> D</a:t>
                      </a:r>
                      <a:r>
                        <a:rPr lang="vi-VN" sz="1600" dirty="0">
                          <a:solidFill>
                            <a:srgbClr val="808080"/>
                          </a:solidFill>
                          <a:effectLst/>
                          <a:latin typeface="Consolas" panose="020B0609020204030204" pitchFamily="49" charset="0"/>
                          <a:ea typeface="Calibri" panose="020F0502020204030204" pitchFamily="34" charset="0"/>
                          <a:cs typeface="Consolas" panose="020B0609020204030204" pitchFamily="49" charset="0"/>
                        </a:rPr>
                        <a:t>.</a:t>
                      </a:r>
                      <a:r>
                        <a:rPr lang="vi-VN" sz="16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 panose="020F0502020204030204" pitchFamily="34" charset="0"/>
                          <a:cs typeface="Consolas" panose="020B0609020204030204" pitchFamily="49" charset="0"/>
                        </a:rPr>
                        <a:t>pid</a:t>
                      </a:r>
                      <a:endParaRPr lang="en-GB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vi-VN" sz="1600" dirty="0">
                          <a:solidFill>
                            <a:srgbClr val="808080"/>
                          </a:solidFill>
                          <a:effectLst/>
                          <a:latin typeface="Consolas" panose="020B0609020204030204" pitchFamily="49" charset="0"/>
                          <a:ea typeface="Calibri" panose="020F0502020204030204" pitchFamily="34" charset="0"/>
                          <a:cs typeface="Consolas" panose="020B0609020204030204" pitchFamily="49" charset="0"/>
                        </a:rPr>
                        <a:t>INNER</a:t>
                      </a:r>
                      <a:r>
                        <a:rPr lang="vi-VN" sz="16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 panose="020F0502020204030204" pitchFamily="34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vi-VN" sz="1600" dirty="0">
                          <a:solidFill>
                            <a:srgbClr val="808080"/>
                          </a:solidFill>
                          <a:effectLst/>
                          <a:latin typeface="Consolas" panose="020B0609020204030204" pitchFamily="49" charset="0"/>
                          <a:ea typeface="Calibri" panose="020F0502020204030204" pitchFamily="34" charset="0"/>
                          <a:cs typeface="Consolas" panose="020B0609020204030204" pitchFamily="49" charset="0"/>
                        </a:rPr>
                        <a:t>JOIN</a:t>
                      </a:r>
                      <a:r>
                        <a:rPr lang="vi-VN" sz="16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 panose="020F0502020204030204" pitchFamily="34" charset="0"/>
                          <a:cs typeface="Consolas" panose="020B0609020204030204" pitchFamily="49" charset="0"/>
                        </a:rPr>
                        <a:t> "Order" O </a:t>
                      </a:r>
                      <a:r>
                        <a:rPr lang="vi-VN" sz="1600" dirty="0">
                          <a:solidFill>
                            <a:srgbClr val="0000FF"/>
                          </a:solidFill>
                          <a:effectLst/>
                          <a:latin typeface="Consolas" panose="020B0609020204030204" pitchFamily="49" charset="0"/>
                          <a:ea typeface="Calibri" panose="020F0502020204030204" pitchFamily="34" charset="0"/>
                          <a:cs typeface="Consolas" panose="020B0609020204030204" pitchFamily="49" charset="0"/>
                        </a:rPr>
                        <a:t>ON</a:t>
                      </a:r>
                      <a:r>
                        <a:rPr lang="vi-VN" sz="16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 panose="020F0502020204030204" pitchFamily="34" charset="0"/>
                          <a:cs typeface="Consolas" panose="020B0609020204030204" pitchFamily="49" charset="0"/>
                        </a:rPr>
                        <a:t> D</a:t>
                      </a:r>
                      <a:r>
                        <a:rPr lang="vi-VN" sz="1600" dirty="0">
                          <a:solidFill>
                            <a:srgbClr val="808080"/>
                          </a:solidFill>
                          <a:effectLst/>
                          <a:latin typeface="Consolas" panose="020B0609020204030204" pitchFamily="49" charset="0"/>
                          <a:ea typeface="Calibri" panose="020F0502020204030204" pitchFamily="34" charset="0"/>
                          <a:cs typeface="Consolas" panose="020B0609020204030204" pitchFamily="49" charset="0"/>
                        </a:rPr>
                        <a:t>.</a:t>
                      </a:r>
                      <a:r>
                        <a:rPr lang="vi-VN" sz="16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 panose="020F0502020204030204" pitchFamily="34" charset="0"/>
                          <a:cs typeface="Consolas" panose="020B0609020204030204" pitchFamily="49" charset="0"/>
                        </a:rPr>
                        <a:t>oid </a:t>
                      </a:r>
                      <a:r>
                        <a:rPr lang="vi-VN" sz="1600" dirty="0">
                          <a:solidFill>
                            <a:srgbClr val="808080"/>
                          </a:solidFill>
                          <a:effectLst/>
                          <a:latin typeface="Consolas" panose="020B0609020204030204" pitchFamily="49" charset="0"/>
                          <a:ea typeface="Calibri" panose="020F0502020204030204" pitchFamily="34" charset="0"/>
                          <a:cs typeface="Consolas" panose="020B0609020204030204" pitchFamily="49" charset="0"/>
                        </a:rPr>
                        <a:t>=</a:t>
                      </a:r>
                      <a:r>
                        <a:rPr lang="vi-VN" sz="16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 panose="020F0502020204030204" pitchFamily="34" charset="0"/>
                          <a:cs typeface="Consolas" panose="020B0609020204030204" pitchFamily="49" charset="0"/>
                        </a:rPr>
                        <a:t> O</a:t>
                      </a:r>
                      <a:r>
                        <a:rPr lang="vi-VN" sz="1600" dirty="0">
                          <a:solidFill>
                            <a:srgbClr val="808080"/>
                          </a:solidFill>
                          <a:effectLst/>
                          <a:latin typeface="Consolas" panose="020B0609020204030204" pitchFamily="49" charset="0"/>
                          <a:ea typeface="Calibri" panose="020F0502020204030204" pitchFamily="34" charset="0"/>
                          <a:cs typeface="Consolas" panose="020B0609020204030204" pitchFamily="49" charset="0"/>
                        </a:rPr>
                        <a:t>.</a:t>
                      </a:r>
                      <a:r>
                        <a:rPr lang="vi-VN" sz="16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 panose="020F0502020204030204" pitchFamily="34" charset="0"/>
                          <a:cs typeface="Consolas" panose="020B0609020204030204" pitchFamily="49" charset="0"/>
                        </a:rPr>
                        <a:t>oid</a:t>
                      </a:r>
                      <a:endParaRPr lang="en-GB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ts val="1425"/>
                        </a:lnSpc>
                        <a:spcAft>
                          <a:spcPts val="800"/>
                        </a:spcAft>
                      </a:pPr>
                      <a:r>
                        <a:rPr lang="vi-VN" sz="1600" dirty="0">
                          <a:solidFill>
                            <a:srgbClr val="0000FF"/>
                          </a:solidFill>
                          <a:effectLst/>
                          <a:latin typeface="Consolas" panose="020B0609020204030204" pitchFamily="49" charset="0"/>
                          <a:ea typeface="Calibri" panose="020F0502020204030204" pitchFamily="34" charset="0"/>
                          <a:cs typeface="Consolas" panose="020B0609020204030204" pitchFamily="49" charset="0"/>
                        </a:rPr>
                        <a:t>GO</a:t>
                      </a:r>
                      <a:endParaRPr lang="en-GB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55461504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F8BA5C8B-706C-49D1-AFE2-CA7B8367EF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8367732"/>
              </p:ext>
            </p:extLst>
          </p:nvPr>
        </p:nvGraphicFramePr>
        <p:xfrm>
          <a:off x="2342850" y="2975629"/>
          <a:ext cx="6307300" cy="1997266"/>
        </p:xfrm>
        <a:graphic>
          <a:graphicData uri="http://schemas.openxmlformats.org/drawingml/2006/table">
            <a:tbl>
              <a:tblPr firstRow="1" firstCol="1" bandRow="1"/>
              <a:tblGrid>
                <a:gridCol w="6307300">
                  <a:extLst>
                    <a:ext uri="{9D8B030D-6E8A-4147-A177-3AD203B41FA5}">
                      <a16:colId xmlns:a16="http://schemas.microsoft.com/office/drawing/2014/main" val="336452481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vi-VN" sz="1600" dirty="0">
                          <a:solidFill>
                            <a:srgbClr val="008000"/>
                          </a:solidFill>
                          <a:effectLst/>
                          <a:latin typeface="Consolas" panose="020B0609020204030204" pitchFamily="49" charset="0"/>
                          <a:ea typeface="Calibri" panose="020F0502020204030204" pitchFamily="34" charset="0"/>
                          <a:cs typeface="Consolas" panose="020B0609020204030204" pitchFamily="49" charset="0"/>
                        </a:rPr>
                        <a:t>-- Quản lý người dùng---</a:t>
                      </a:r>
                      <a:endParaRPr lang="en-GB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vi-VN" sz="1600" dirty="0">
                          <a:solidFill>
                            <a:srgbClr val="0000FF"/>
                          </a:solidFill>
                          <a:effectLst/>
                          <a:latin typeface="Consolas" panose="020B0609020204030204" pitchFamily="49" charset="0"/>
                          <a:ea typeface="Calibri" panose="020F0502020204030204" pitchFamily="34" charset="0"/>
                          <a:cs typeface="Consolas" panose="020B0609020204030204" pitchFamily="49" charset="0"/>
                        </a:rPr>
                        <a:t>GO</a:t>
                      </a:r>
                      <a:endParaRPr lang="en-GB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vi-VN" sz="1600" dirty="0">
                          <a:solidFill>
                            <a:srgbClr val="0000FF"/>
                          </a:solidFill>
                          <a:effectLst/>
                          <a:latin typeface="Consolas" panose="020B0609020204030204" pitchFamily="49" charset="0"/>
                          <a:ea typeface="Calibri" panose="020F0502020204030204" pitchFamily="34" charset="0"/>
                          <a:cs typeface="Consolas" panose="020B0609020204030204" pitchFamily="49" charset="0"/>
                        </a:rPr>
                        <a:t>CREATE</a:t>
                      </a:r>
                      <a:r>
                        <a:rPr lang="vi-VN" sz="16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 panose="020F0502020204030204" pitchFamily="34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vi-VN" sz="1600" dirty="0">
                          <a:solidFill>
                            <a:srgbClr val="0000FF"/>
                          </a:solidFill>
                          <a:effectLst/>
                          <a:latin typeface="Consolas" panose="020B0609020204030204" pitchFamily="49" charset="0"/>
                          <a:ea typeface="Calibri" panose="020F0502020204030204" pitchFamily="34" charset="0"/>
                          <a:cs typeface="Consolas" panose="020B0609020204030204" pitchFamily="49" charset="0"/>
                        </a:rPr>
                        <a:t>VIEW</a:t>
                      </a:r>
                      <a:r>
                        <a:rPr lang="vi-VN" sz="16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 panose="020F0502020204030204" pitchFamily="34" charset="0"/>
                          <a:cs typeface="Consolas" panose="020B0609020204030204" pitchFamily="49" charset="0"/>
                        </a:rPr>
                        <a:t> ThongTinNguoiDung </a:t>
                      </a:r>
                      <a:r>
                        <a:rPr lang="vi-VN" sz="1600" dirty="0">
                          <a:solidFill>
                            <a:srgbClr val="0000FF"/>
                          </a:solidFill>
                          <a:effectLst/>
                          <a:latin typeface="Consolas" panose="020B0609020204030204" pitchFamily="49" charset="0"/>
                          <a:ea typeface="Calibri" panose="020F0502020204030204" pitchFamily="34" charset="0"/>
                          <a:cs typeface="Consolas" panose="020B0609020204030204" pitchFamily="49" charset="0"/>
                        </a:rPr>
                        <a:t>AS</a:t>
                      </a:r>
                      <a:endParaRPr lang="en-GB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vi-VN" sz="1600" dirty="0">
                          <a:solidFill>
                            <a:srgbClr val="0000FF"/>
                          </a:solidFill>
                          <a:effectLst/>
                          <a:latin typeface="Consolas" panose="020B0609020204030204" pitchFamily="49" charset="0"/>
                          <a:ea typeface="Calibri" panose="020F0502020204030204" pitchFamily="34" charset="0"/>
                          <a:cs typeface="Consolas" panose="020B0609020204030204" pitchFamily="49" charset="0"/>
                        </a:rPr>
                        <a:t>SELECT</a:t>
                      </a:r>
                      <a:r>
                        <a:rPr lang="vi-VN" sz="16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 panose="020F0502020204030204" pitchFamily="34" charset="0"/>
                          <a:cs typeface="Consolas" panose="020B0609020204030204" pitchFamily="49" charset="0"/>
                        </a:rPr>
                        <a:t> "uid"</a:t>
                      </a:r>
                      <a:r>
                        <a:rPr lang="vi-VN" sz="1600" dirty="0">
                          <a:solidFill>
                            <a:srgbClr val="808080"/>
                          </a:solidFill>
                          <a:effectLst/>
                          <a:latin typeface="Consolas" panose="020B0609020204030204" pitchFamily="49" charset="0"/>
                          <a:ea typeface="Calibri" panose="020F0502020204030204" pitchFamily="34" charset="0"/>
                          <a:cs typeface="Consolas" panose="020B0609020204030204" pitchFamily="49" charset="0"/>
                        </a:rPr>
                        <a:t>,</a:t>
                      </a:r>
                      <a:r>
                        <a:rPr lang="vi-VN" sz="16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 panose="020F0502020204030204" pitchFamily="34" charset="0"/>
                          <a:cs typeface="Consolas" panose="020B0609020204030204" pitchFamily="49" charset="0"/>
                        </a:rPr>
                        <a:t> "user"</a:t>
                      </a:r>
                      <a:r>
                        <a:rPr lang="vi-VN" sz="1600" dirty="0">
                          <a:solidFill>
                            <a:srgbClr val="808080"/>
                          </a:solidFill>
                          <a:effectLst/>
                          <a:latin typeface="Consolas" panose="020B0609020204030204" pitchFamily="49" charset="0"/>
                          <a:ea typeface="Calibri" panose="020F0502020204030204" pitchFamily="34" charset="0"/>
                          <a:cs typeface="Consolas" panose="020B0609020204030204" pitchFamily="49" charset="0"/>
                        </a:rPr>
                        <a:t>,</a:t>
                      </a:r>
                      <a:r>
                        <a:rPr lang="vi-VN" sz="16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 panose="020F0502020204030204" pitchFamily="34" charset="0"/>
                          <a:cs typeface="Consolas" panose="020B0609020204030204" pitchFamily="49" charset="0"/>
                        </a:rPr>
                        <a:t> isSell</a:t>
                      </a:r>
                      <a:r>
                        <a:rPr lang="vi-VN" sz="1600" dirty="0">
                          <a:solidFill>
                            <a:srgbClr val="808080"/>
                          </a:solidFill>
                          <a:effectLst/>
                          <a:latin typeface="Consolas" panose="020B0609020204030204" pitchFamily="49" charset="0"/>
                          <a:ea typeface="Calibri" panose="020F0502020204030204" pitchFamily="34" charset="0"/>
                          <a:cs typeface="Consolas" panose="020B0609020204030204" pitchFamily="49" charset="0"/>
                        </a:rPr>
                        <a:t>,</a:t>
                      </a:r>
                      <a:r>
                        <a:rPr lang="vi-VN" sz="16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 panose="020F0502020204030204" pitchFamily="34" charset="0"/>
                          <a:cs typeface="Consolas" panose="020B0609020204030204" pitchFamily="49" charset="0"/>
                        </a:rPr>
                        <a:t> isAdmin</a:t>
                      </a:r>
                      <a:endParaRPr lang="en-GB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vi-VN" sz="1600">
                          <a:solidFill>
                            <a:srgbClr val="0000FF"/>
                          </a:solidFill>
                          <a:effectLst/>
                          <a:latin typeface="Consolas" panose="020B0609020204030204" pitchFamily="49" charset="0"/>
                          <a:ea typeface="Calibri" panose="020F0502020204030204" pitchFamily="34" charset="0"/>
                          <a:cs typeface="Consolas" panose="020B0609020204030204" pitchFamily="49" charset="0"/>
                        </a:rPr>
                        <a:t>FROM</a:t>
                      </a:r>
                      <a:r>
                        <a:rPr lang="vi-VN" sz="16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 panose="020F0502020204030204" pitchFamily="34" charset="0"/>
                          <a:cs typeface="Consolas" panose="020B0609020204030204" pitchFamily="49" charset="0"/>
                        </a:rPr>
                        <a:t> Account</a:t>
                      </a:r>
                      <a:r>
                        <a:rPr lang="vi-VN" sz="1600">
                          <a:solidFill>
                            <a:srgbClr val="808080"/>
                          </a:solidFill>
                          <a:effectLst/>
                          <a:latin typeface="Consolas" panose="020B0609020204030204" pitchFamily="49" charset="0"/>
                          <a:ea typeface="Calibri" panose="020F0502020204030204" pitchFamily="34" charset="0"/>
                          <a:cs typeface="Consolas" panose="020B0609020204030204" pitchFamily="49" charset="0"/>
                        </a:rPr>
                        <a:t>;</a:t>
                      </a:r>
                      <a:endParaRPr lang="en-GB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ts val="1425"/>
                        </a:lnSpc>
                        <a:spcAft>
                          <a:spcPts val="800"/>
                        </a:spcAft>
                      </a:pPr>
                      <a:r>
                        <a:rPr lang="vi-VN" sz="1600" dirty="0">
                          <a:solidFill>
                            <a:srgbClr val="0000FF"/>
                          </a:solidFill>
                          <a:effectLst/>
                          <a:latin typeface="Consolas" panose="020B0609020204030204" pitchFamily="49" charset="0"/>
                          <a:ea typeface="Calibri" panose="020F0502020204030204" pitchFamily="34" charset="0"/>
                          <a:cs typeface="Consolas" panose="020B0609020204030204" pitchFamily="49" charset="0"/>
                        </a:rPr>
                        <a:t>GO</a:t>
                      </a:r>
                      <a:endParaRPr lang="en-GB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5709552"/>
                  </a:ext>
                </a:extLst>
              </a:tr>
            </a:tbl>
          </a:graphicData>
        </a:graphic>
      </p:graphicFrame>
      <p:grpSp>
        <p:nvGrpSpPr>
          <p:cNvPr id="11" name="Google Shape;3337;p48">
            <a:extLst>
              <a:ext uri="{FF2B5EF4-FFF2-40B4-BE49-F238E27FC236}">
                <a16:creationId xmlns:a16="http://schemas.microsoft.com/office/drawing/2014/main" id="{E2EBB456-D024-420F-B5AD-1C42130F882B}"/>
              </a:ext>
            </a:extLst>
          </p:cNvPr>
          <p:cNvGrpSpPr/>
          <p:nvPr/>
        </p:nvGrpSpPr>
        <p:grpSpPr>
          <a:xfrm>
            <a:off x="8010376" y="155894"/>
            <a:ext cx="972171" cy="1925293"/>
            <a:chOff x="6529419" y="1724307"/>
            <a:chExt cx="1480463" cy="2931917"/>
          </a:xfrm>
        </p:grpSpPr>
        <p:grpSp>
          <p:nvGrpSpPr>
            <p:cNvPr id="12" name="Google Shape;3338;p48">
              <a:extLst>
                <a:ext uri="{FF2B5EF4-FFF2-40B4-BE49-F238E27FC236}">
                  <a16:creationId xmlns:a16="http://schemas.microsoft.com/office/drawing/2014/main" id="{DC63C00E-C380-401D-B92F-BF3EA9F1AA47}"/>
                </a:ext>
              </a:extLst>
            </p:cNvPr>
            <p:cNvGrpSpPr/>
            <p:nvPr/>
          </p:nvGrpSpPr>
          <p:grpSpPr>
            <a:xfrm>
              <a:off x="6556827" y="1724307"/>
              <a:ext cx="956596" cy="944294"/>
              <a:chOff x="3800349" y="1238762"/>
              <a:chExt cx="1098904" cy="1084772"/>
            </a:xfrm>
          </p:grpSpPr>
          <p:grpSp>
            <p:nvGrpSpPr>
              <p:cNvPr id="48" name="Google Shape;3339;p48">
                <a:extLst>
                  <a:ext uri="{FF2B5EF4-FFF2-40B4-BE49-F238E27FC236}">
                    <a16:creationId xmlns:a16="http://schemas.microsoft.com/office/drawing/2014/main" id="{F57D9A02-2FE2-492F-B558-E345D0D7D754}"/>
                  </a:ext>
                </a:extLst>
              </p:cNvPr>
              <p:cNvGrpSpPr/>
              <p:nvPr/>
            </p:nvGrpSpPr>
            <p:grpSpPr>
              <a:xfrm>
                <a:off x="3800349" y="1238762"/>
                <a:ext cx="1098904" cy="1084772"/>
                <a:chOff x="3800349" y="1238762"/>
                <a:chExt cx="1098904" cy="1084772"/>
              </a:xfrm>
            </p:grpSpPr>
            <p:sp>
              <p:nvSpPr>
                <p:cNvPr id="50" name="Google Shape;3340;p48">
                  <a:extLst>
                    <a:ext uri="{FF2B5EF4-FFF2-40B4-BE49-F238E27FC236}">
                      <a16:creationId xmlns:a16="http://schemas.microsoft.com/office/drawing/2014/main" id="{698C1060-C886-4995-9446-B174E3FC697D}"/>
                    </a:ext>
                  </a:extLst>
                </p:cNvPr>
                <p:cNvSpPr/>
                <p:nvPr/>
              </p:nvSpPr>
              <p:spPr>
                <a:xfrm>
                  <a:off x="3800349" y="1238762"/>
                  <a:ext cx="1098904" cy="10847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3" extrusionOk="0">
                      <a:moveTo>
                        <a:pt x="22825" y="1"/>
                      </a:moveTo>
                      <a:cubicBezTo>
                        <a:pt x="22054" y="1"/>
                        <a:pt x="21283" y="295"/>
                        <a:pt x="20693" y="885"/>
                      </a:cubicBezTo>
                      <a:lnTo>
                        <a:pt x="1179" y="20482"/>
                      </a:lnTo>
                      <a:cubicBezTo>
                        <a:pt x="0" y="21661"/>
                        <a:pt x="0" y="23566"/>
                        <a:pt x="1179" y="24733"/>
                      </a:cubicBezTo>
                      <a:lnTo>
                        <a:pt x="20777" y="44259"/>
                      </a:lnTo>
                      <a:cubicBezTo>
                        <a:pt x="21364" y="44841"/>
                        <a:pt x="22133" y="45133"/>
                        <a:pt x="22900" y="45133"/>
                      </a:cubicBezTo>
                      <a:cubicBezTo>
                        <a:pt x="23672" y="45133"/>
                        <a:pt x="24442" y="44838"/>
                        <a:pt x="25027" y="44247"/>
                      </a:cubicBezTo>
                      <a:lnTo>
                        <a:pt x="32873" y="36377"/>
                      </a:lnTo>
                      <a:cubicBezTo>
                        <a:pt x="33053" y="36197"/>
                        <a:pt x="33283" y="36110"/>
                        <a:pt x="33511" y="36110"/>
                      </a:cubicBezTo>
                      <a:cubicBezTo>
                        <a:pt x="33810" y="36110"/>
                        <a:pt x="34108" y="36260"/>
                        <a:pt x="34290" y="36544"/>
                      </a:cubicBezTo>
                      <a:cubicBezTo>
                        <a:pt x="34743" y="37246"/>
                        <a:pt x="35112" y="38020"/>
                        <a:pt x="35409" y="38806"/>
                      </a:cubicBezTo>
                      <a:cubicBezTo>
                        <a:pt x="35588" y="39294"/>
                        <a:pt x="35909" y="39735"/>
                        <a:pt x="36362" y="40080"/>
                      </a:cubicBezTo>
                      <a:cubicBezTo>
                        <a:pt x="36890" y="40489"/>
                        <a:pt x="37508" y="40695"/>
                        <a:pt x="38128" y="40695"/>
                      </a:cubicBezTo>
                      <a:cubicBezTo>
                        <a:pt x="38682" y="40695"/>
                        <a:pt x="39237" y="40530"/>
                        <a:pt x="39731" y="40199"/>
                      </a:cubicBezTo>
                      <a:cubicBezTo>
                        <a:pt x="41303" y="39127"/>
                        <a:pt x="41446" y="36984"/>
                        <a:pt x="40172" y="35710"/>
                      </a:cubicBezTo>
                      <a:cubicBezTo>
                        <a:pt x="39862" y="35401"/>
                        <a:pt x="39505" y="35186"/>
                        <a:pt x="39112" y="35044"/>
                      </a:cubicBezTo>
                      <a:cubicBezTo>
                        <a:pt x="38326" y="34758"/>
                        <a:pt x="37564" y="34401"/>
                        <a:pt x="36862" y="33948"/>
                      </a:cubicBezTo>
                      <a:cubicBezTo>
                        <a:pt x="36374" y="33639"/>
                        <a:pt x="36279" y="32960"/>
                        <a:pt x="36695" y="32543"/>
                      </a:cubicBezTo>
                      <a:lnTo>
                        <a:pt x="44553" y="24661"/>
                      </a:lnTo>
                      <a:cubicBezTo>
                        <a:pt x="45720" y="23483"/>
                        <a:pt x="45720" y="21578"/>
                        <a:pt x="44542" y="20399"/>
                      </a:cubicBezTo>
                      <a:lnTo>
                        <a:pt x="24956" y="885"/>
                      </a:lnTo>
                      <a:cubicBezTo>
                        <a:pt x="24366" y="295"/>
                        <a:pt x="23595" y="1"/>
                        <a:pt x="22825" y="1"/>
                      </a:cubicBezTo>
                      <a:close/>
                    </a:path>
                  </a:pathLst>
                </a:custGeom>
                <a:solidFill>
                  <a:srgbClr val="5EB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" name="Google Shape;3341;p48">
                  <a:extLst>
                    <a:ext uri="{FF2B5EF4-FFF2-40B4-BE49-F238E27FC236}">
                      <a16:creationId xmlns:a16="http://schemas.microsoft.com/office/drawing/2014/main" id="{EBE78D05-43FB-4AD8-B150-2FFEE15B97D0}"/>
                    </a:ext>
                  </a:extLst>
                </p:cNvPr>
                <p:cNvSpPr/>
                <p:nvPr/>
              </p:nvSpPr>
              <p:spPr>
                <a:xfrm>
                  <a:off x="3884758" y="1311226"/>
                  <a:ext cx="287338" cy="287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43" extrusionOk="0">
                      <a:moveTo>
                        <a:pt x="5978" y="1"/>
                      </a:moveTo>
                      <a:cubicBezTo>
                        <a:pt x="2679" y="1"/>
                        <a:pt x="1" y="2668"/>
                        <a:pt x="1" y="5966"/>
                      </a:cubicBezTo>
                      <a:cubicBezTo>
                        <a:pt x="1" y="9276"/>
                        <a:pt x="2679" y="11943"/>
                        <a:pt x="5978" y="11943"/>
                      </a:cubicBezTo>
                      <a:cubicBezTo>
                        <a:pt x="9276" y="11943"/>
                        <a:pt x="11954" y="9276"/>
                        <a:pt x="11954" y="5966"/>
                      </a:cubicBezTo>
                      <a:cubicBezTo>
                        <a:pt x="11954" y="2668"/>
                        <a:pt x="9276" y="1"/>
                        <a:pt x="5978" y="1"/>
                      </a:cubicBezTo>
                      <a:close/>
                    </a:path>
                  </a:pathLst>
                </a:custGeom>
                <a:solidFill>
                  <a:srgbClr val="5EB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9" name="Google Shape;3342;p48">
                <a:extLst>
                  <a:ext uri="{FF2B5EF4-FFF2-40B4-BE49-F238E27FC236}">
                    <a16:creationId xmlns:a16="http://schemas.microsoft.com/office/drawing/2014/main" id="{8B04AC36-2836-43C0-A01B-3BBD7F33D9D1}"/>
                  </a:ext>
                </a:extLst>
              </p:cNvPr>
              <p:cNvSpPr/>
              <p:nvPr/>
            </p:nvSpPr>
            <p:spPr>
              <a:xfrm>
                <a:off x="4162525" y="1593650"/>
                <a:ext cx="374561" cy="374975"/>
              </a:xfrm>
              <a:custGeom>
                <a:avLst/>
                <a:gdLst/>
                <a:ahLst/>
                <a:cxnLst/>
                <a:rect l="l" t="t" r="r" b="b"/>
                <a:pathLst>
                  <a:path w="10860" h="10872" extrusionOk="0">
                    <a:moveTo>
                      <a:pt x="5430" y="1"/>
                    </a:moveTo>
                    <a:cubicBezTo>
                      <a:pt x="3990" y="1"/>
                      <a:pt x="2608" y="560"/>
                      <a:pt x="1596" y="1584"/>
                    </a:cubicBezTo>
                    <a:cubicBezTo>
                      <a:pt x="561" y="2620"/>
                      <a:pt x="1" y="3989"/>
                      <a:pt x="1" y="5430"/>
                    </a:cubicBezTo>
                    <a:cubicBezTo>
                      <a:pt x="1" y="6561"/>
                      <a:pt x="346" y="7645"/>
                      <a:pt x="1001" y="8573"/>
                    </a:cubicBezTo>
                    <a:cubicBezTo>
                      <a:pt x="1632" y="9466"/>
                      <a:pt x="2513" y="10145"/>
                      <a:pt x="3537" y="10538"/>
                    </a:cubicBezTo>
                    <a:cubicBezTo>
                      <a:pt x="3559" y="10544"/>
                      <a:pt x="3579" y="10547"/>
                      <a:pt x="3599" y="10547"/>
                    </a:cubicBezTo>
                    <a:cubicBezTo>
                      <a:pt x="3656" y="10547"/>
                      <a:pt x="3704" y="10522"/>
                      <a:pt x="3740" y="10478"/>
                    </a:cubicBezTo>
                    <a:cubicBezTo>
                      <a:pt x="3763" y="10443"/>
                      <a:pt x="3763" y="10395"/>
                      <a:pt x="3763" y="10371"/>
                    </a:cubicBezTo>
                    <a:lnTo>
                      <a:pt x="3763" y="7275"/>
                    </a:lnTo>
                    <a:cubicBezTo>
                      <a:pt x="3763" y="7180"/>
                      <a:pt x="3692" y="7097"/>
                      <a:pt x="3585" y="7097"/>
                    </a:cubicBezTo>
                    <a:lnTo>
                      <a:pt x="2156" y="7097"/>
                    </a:lnTo>
                    <a:lnTo>
                      <a:pt x="2156" y="5835"/>
                    </a:lnTo>
                    <a:lnTo>
                      <a:pt x="3585" y="5835"/>
                    </a:lnTo>
                    <a:cubicBezTo>
                      <a:pt x="3680" y="5835"/>
                      <a:pt x="3763" y="5751"/>
                      <a:pt x="3763" y="5656"/>
                    </a:cubicBezTo>
                    <a:lnTo>
                      <a:pt x="3763" y="5430"/>
                    </a:lnTo>
                    <a:cubicBezTo>
                      <a:pt x="3763" y="3942"/>
                      <a:pt x="5180" y="2632"/>
                      <a:pt x="6799" y="2632"/>
                    </a:cubicBezTo>
                    <a:lnTo>
                      <a:pt x="7550" y="2632"/>
                    </a:lnTo>
                    <a:lnTo>
                      <a:pt x="7550" y="3894"/>
                    </a:lnTo>
                    <a:lnTo>
                      <a:pt x="6799" y="3894"/>
                    </a:lnTo>
                    <a:cubicBezTo>
                      <a:pt x="6311" y="3894"/>
                      <a:pt x="5883" y="4025"/>
                      <a:pt x="5561" y="4287"/>
                    </a:cubicBezTo>
                    <a:cubicBezTo>
                      <a:pt x="5228" y="4561"/>
                      <a:pt x="5025" y="4966"/>
                      <a:pt x="5025" y="5430"/>
                    </a:cubicBezTo>
                    <a:lnTo>
                      <a:pt x="5025" y="5656"/>
                    </a:lnTo>
                    <a:cubicBezTo>
                      <a:pt x="5025" y="5740"/>
                      <a:pt x="5109" y="5835"/>
                      <a:pt x="5204" y="5835"/>
                    </a:cubicBezTo>
                    <a:lnTo>
                      <a:pt x="5883" y="5835"/>
                    </a:lnTo>
                    <a:cubicBezTo>
                      <a:pt x="5966" y="5835"/>
                      <a:pt x="6061" y="5751"/>
                      <a:pt x="6061" y="5656"/>
                    </a:cubicBezTo>
                    <a:cubicBezTo>
                      <a:pt x="6061" y="5561"/>
                      <a:pt x="5978" y="5478"/>
                      <a:pt x="5883" y="5478"/>
                    </a:cubicBezTo>
                    <a:lnTo>
                      <a:pt x="5371" y="5478"/>
                    </a:lnTo>
                    <a:lnTo>
                      <a:pt x="5371" y="5418"/>
                    </a:lnTo>
                    <a:cubicBezTo>
                      <a:pt x="5371" y="4525"/>
                      <a:pt x="6145" y="4204"/>
                      <a:pt x="6799" y="4204"/>
                    </a:cubicBezTo>
                    <a:lnTo>
                      <a:pt x="7704" y="4204"/>
                    </a:lnTo>
                    <a:cubicBezTo>
                      <a:pt x="7800" y="4204"/>
                      <a:pt x="7883" y="4132"/>
                      <a:pt x="7883" y="4025"/>
                    </a:cubicBezTo>
                    <a:lnTo>
                      <a:pt x="7883" y="2418"/>
                    </a:lnTo>
                    <a:cubicBezTo>
                      <a:pt x="7883" y="2334"/>
                      <a:pt x="7811" y="2239"/>
                      <a:pt x="7704" y="2239"/>
                    </a:cubicBezTo>
                    <a:lnTo>
                      <a:pt x="6799" y="2239"/>
                    </a:lnTo>
                    <a:cubicBezTo>
                      <a:pt x="5966" y="2239"/>
                      <a:pt x="5121" y="2572"/>
                      <a:pt x="4466" y="3156"/>
                    </a:cubicBezTo>
                    <a:cubicBezTo>
                      <a:pt x="3799" y="3763"/>
                      <a:pt x="3418" y="4549"/>
                      <a:pt x="3418" y="5382"/>
                    </a:cubicBezTo>
                    <a:lnTo>
                      <a:pt x="3418" y="5442"/>
                    </a:lnTo>
                    <a:lnTo>
                      <a:pt x="1989" y="5442"/>
                    </a:lnTo>
                    <a:cubicBezTo>
                      <a:pt x="1906" y="5442"/>
                      <a:pt x="1811" y="5513"/>
                      <a:pt x="1811" y="5620"/>
                    </a:cubicBezTo>
                    <a:lnTo>
                      <a:pt x="1811" y="7228"/>
                    </a:lnTo>
                    <a:cubicBezTo>
                      <a:pt x="1811" y="7323"/>
                      <a:pt x="1894" y="7406"/>
                      <a:pt x="1989" y="7406"/>
                    </a:cubicBezTo>
                    <a:lnTo>
                      <a:pt x="3418" y="7406"/>
                    </a:lnTo>
                    <a:lnTo>
                      <a:pt x="3418" y="10085"/>
                    </a:lnTo>
                    <a:cubicBezTo>
                      <a:pt x="1561" y="9300"/>
                      <a:pt x="346" y="7442"/>
                      <a:pt x="346" y="5418"/>
                    </a:cubicBezTo>
                    <a:cubicBezTo>
                      <a:pt x="346" y="2596"/>
                      <a:pt x="2620" y="322"/>
                      <a:pt x="5430" y="322"/>
                    </a:cubicBezTo>
                    <a:cubicBezTo>
                      <a:pt x="8228" y="322"/>
                      <a:pt x="10526" y="2620"/>
                      <a:pt x="10526" y="5418"/>
                    </a:cubicBezTo>
                    <a:cubicBezTo>
                      <a:pt x="10526" y="8228"/>
                      <a:pt x="8240" y="10502"/>
                      <a:pt x="5430" y="10502"/>
                    </a:cubicBezTo>
                    <a:lnTo>
                      <a:pt x="5371" y="10502"/>
                    </a:lnTo>
                    <a:lnTo>
                      <a:pt x="5371" y="7418"/>
                    </a:lnTo>
                    <a:lnTo>
                      <a:pt x="7728" y="7418"/>
                    </a:lnTo>
                    <a:cubicBezTo>
                      <a:pt x="7811" y="7418"/>
                      <a:pt x="7907" y="7347"/>
                      <a:pt x="7907" y="7240"/>
                    </a:cubicBezTo>
                    <a:lnTo>
                      <a:pt x="7907" y="5656"/>
                    </a:lnTo>
                    <a:cubicBezTo>
                      <a:pt x="7907" y="5561"/>
                      <a:pt x="7823" y="5478"/>
                      <a:pt x="7728" y="5478"/>
                    </a:cubicBezTo>
                    <a:lnTo>
                      <a:pt x="6728" y="5478"/>
                    </a:lnTo>
                    <a:cubicBezTo>
                      <a:pt x="6633" y="5478"/>
                      <a:pt x="6549" y="5549"/>
                      <a:pt x="6549" y="5656"/>
                    </a:cubicBezTo>
                    <a:cubicBezTo>
                      <a:pt x="6549" y="5740"/>
                      <a:pt x="6621" y="5835"/>
                      <a:pt x="6728" y="5835"/>
                    </a:cubicBezTo>
                    <a:lnTo>
                      <a:pt x="7561" y="5835"/>
                    </a:lnTo>
                    <a:lnTo>
                      <a:pt x="7561" y="7097"/>
                    </a:lnTo>
                    <a:lnTo>
                      <a:pt x="5204" y="7097"/>
                    </a:lnTo>
                    <a:cubicBezTo>
                      <a:pt x="5121" y="7097"/>
                      <a:pt x="5025" y="7168"/>
                      <a:pt x="5025" y="7275"/>
                    </a:cubicBezTo>
                    <a:lnTo>
                      <a:pt x="5025" y="10693"/>
                    </a:lnTo>
                    <a:cubicBezTo>
                      <a:pt x="5025" y="10788"/>
                      <a:pt x="5109" y="10859"/>
                      <a:pt x="5192" y="10871"/>
                    </a:cubicBezTo>
                    <a:lnTo>
                      <a:pt x="5430" y="10871"/>
                    </a:lnTo>
                    <a:cubicBezTo>
                      <a:pt x="6871" y="10871"/>
                      <a:pt x="8240" y="10312"/>
                      <a:pt x="9276" y="9288"/>
                    </a:cubicBezTo>
                    <a:cubicBezTo>
                      <a:pt x="10300" y="8252"/>
                      <a:pt x="10859" y="6883"/>
                      <a:pt x="10859" y="5442"/>
                    </a:cubicBezTo>
                    <a:cubicBezTo>
                      <a:pt x="10859" y="3989"/>
                      <a:pt x="10300" y="2620"/>
                      <a:pt x="9276" y="1584"/>
                    </a:cubicBezTo>
                    <a:cubicBezTo>
                      <a:pt x="8240" y="560"/>
                      <a:pt x="6871" y="1"/>
                      <a:pt x="543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" name="Google Shape;3343;p48">
              <a:extLst>
                <a:ext uri="{FF2B5EF4-FFF2-40B4-BE49-F238E27FC236}">
                  <a16:creationId xmlns:a16="http://schemas.microsoft.com/office/drawing/2014/main" id="{28E2F6B9-848D-48F7-A9F9-58E43026A5E6}"/>
                </a:ext>
              </a:extLst>
            </p:cNvPr>
            <p:cNvGrpSpPr/>
            <p:nvPr/>
          </p:nvGrpSpPr>
          <p:grpSpPr>
            <a:xfrm>
              <a:off x="7053286" y="2227254"/>
              <a:ext cx="956596" cy="944252"/>
              <a:chOff x="4370663" y="1816530"/>
              <a:chExt cx="1098904" cy="1084724"/>
            </a:xfrm>
          </p:grpSpPr>
          <p:grpSp>
            <p:nvGrpSpPr>
              <p:cNvPr id="40" name="Google Shape;3344;p48">
                <a:extLst>
                  <a:ext uri="{FF2B5EF4-FFF2-40B4-BE49-F238E27FC236}">
                    <a16:creationId xmlns:a16="http://schemas.microsoft.com/office/drawing/2014/main" id="{5E71C597-C07E-47EF-99C3-0A8AF5FE0E98}"/>
                  </a:ext>
                </a:extLst>
              </p:cNvPr>
              <p:cNvGrpSpPr/>
              <p:nvPr/>
            </p:nvGrpSpPr>
            <p:grpSpPr>
              <a:xfrm>
                <a:off x="4370663" y="1816530"/>
                <a:ext cx="1098904" cy="1084724"/>
                <a:chOff x="4370663" y="1816530"/>
                <a:chExt cx="1098904" cy="1084724"/>
              </a:xfrm>
            </p:grpSpPr>
            <p:sp>
              <p:nvSpPr>
                <p:cNvPr id="46" name="Google Shape;3345;p48">
                  <a:extLst>
                    <a:ext uri="{FF2B5EF4-FFF2-40B4-BE49-F238E27FC236}">
                      <a16:creationId xmlns:a16="http://schemas.microsoft.com/office/drawing/2014/main" id="{AA6F0305-5EDD-433F-9DEC-80280C06FF0A}"/>
                    </a:ext>
                  </a:extLst>
                </p:cNvPr>
                <p:cNvSpPr/>
                <p:nvPr/>
              </p:nvSpPr>
              <p:spPr>
                <a:xfrm>
                  <a:off x="4370663" y="1816530"/>
                  <a:ext cx="1098904" cy="10847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1" extrusionOk="0">
                      <a:moveTo>
                        <a:pt x="22862" y="0"/>
                      </a:moveTo>
                      <a:cubicBezTo>
                        <a:pt x="22092" y="0"/>
                        <a:pt x="21324" y="295"/>
                        <a:pt x="20741" y="884"/>
                      </a:cubicBezTo>
                      <a:lnTo>
                        <a:pt x="12871" y="8742"/>
                      </a:lnTo>
                      <a:cubicBezTo>
                        <a:pt x="12698" y="8921"/>
                        <a:pt x="12472" y="9005"/>
                        <a:pt x="12246" y="9005"/>
                      </a:cubicBezTo>
                      <a:cubicBezTo>
                        <a:pt x="11945" y="9005"/>
                        <a:pt x="11643" y="8855"/>
                        <a:pt x="11466" y="8576"/>
                      </a:cubicBezTo>
                      <a:cubicBezTo>
                        <a:pt x="11014" y="7861"/>
                        <a:pt x="10645" y="7099"/>
                        <a:pt x="10347" y="6302"/>
                      </a:cubicBezTo>
                      <a:cubicBezTo>
                        <a:pt x="10168" y="5813"/>
                        <a:pt x="9847" y="5373"/>
                        <a:pt x="9394" y="5028"/>
                      </a:cubicBezTo>
                      <a:cubicBezTo>
                        <a:pt x="8866" y="4619"/>
                        <a:pt x="8248" y="4413"/>
                        <a:pt x="7630" y="4413"/>
                      </a:cubicBezTo>
                      <a:cubicBezTo>
                        <a:pt x="7078" y="4413"/>
                        <a:pt x="6526" y="4577"/>
                        <a:pt x="6037" y="4909"/>
                      </a:cubicBezTo>
                      <a:cubicBezTo>
                        <a:pt x="4465" y="5968"/>
                        <a:pt x="4310" y="8123"/>
                        <a:pt x="5584" y="9385"/>
                      </a:cubicBezTo>
                      <a:cubicBezTo>
                        <a:pt x="5894" y="9695"/>
                        <a:pt x="6251" y="9921"/>
                        <a:pt x="6632" y="10064"/>
                      </a:cubicBezTo>
                      <a:cubicBezTo>
                        <a:pt x="7418" y="10350"/>
                        <a:pt x="8180" y="10707"/>
                        <a:pt x="8882" y="11159"/>
                      </a:cubicBezTo>
                      <a:cubicBezTo>
                        <a:pt x="9383" y="11469"/>
                        <a:pt x="9466" y="12148"/>
                        <a:pt x="9049" y="12564"/>
                      </a:cubicBezTo>
                      <a:lnTo>
                        <a:pt x="1179" y="20434"/>
                      </a:lnTo>
                      <a:cubicBezTo>
                        <a:pt x="0" y="21613"/>
                        <a:pt x="0" y="23518"/>
                        <a:pt x="1179" y="24697"/>
                      </a:cubicBezTo>
                      <a:lnTo>
                        <a:pt x="20741" y="44247"/>
                      </a:lnTo>
                      <a:cubicBezTo>
                        <a:pt x="21324" y="44836"/>
                        <a:pt x="22092" y="45131"/>
                        <a:pt x="22862" y="45131"/>
                      </a:cubicBezTo>
                      <a:cubicBezTo>
                        <a:pt x="23631" y="45131"/>
                        <a:pt x="24402" y="44836"/>
                        <a:pt x="24992" y="44247"/>
                      </a:cubicBezTo>
                      <a:lnTo>
                        <a:pt x="44554" y="24697"/>
                      </a:lnTo>
                      <a:cubicBezTo>
                        <a:pt x="45720" y="23518"/>
                        <a:pt x="45720" y="21613"/>
                        <a:pt x="44554" y="2043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69E7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" name="Google Shape;3346;p48">
                  <a:extLst>
                    <a:ext uri="{FF2B5EF4-FFF2-40B4-BE49-F238E27FC236}">
                      <a16:creationId xmlns:a16="http://schemas.microsoft.com/office/drawing/2014/main" id="{354A934E-5758-4BC9-A9F1-676276205CC5}"/>
                    </a:ext>
                  </a:extLst>
                </p:cNvPr>
                <p:cNvSpPr/>
                <p:nvPr/>
              </p:nvSpPr>
              <p:spPr>
                <a:xfrm>
                  <a:off x="5055718" y="1904160"/>
                  <a:ext cx="287338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55" extrusionOk="0">
                      <a:moveTo>
                        <a:pt x="5978" y="0"/>
                      </a:moveTo>
                      <a:cubicBezTo>
                        <a:pt x="2680" y="0"/>
                        <a:pt x="1" y="2679"/>
                        <a:pt x="1" y="5977"/>
                      </a:cubicBezTo>
                      <a:cubicBezTo>
                        <a:pt x="1" y="9275"/>
                        <a:pt x="2680" y="11954"/>
                        <a:pt x="5978" y="11954"/>
                      </a:cubicBezTo>
                      <a:cubicBezTo>
                        <a:pt x="9276" y="11954"/>
                        <a:pt x="11955" y="9275"/>
                        <a:pt x="11955" y="5977"/>
                      </a:cubicBezTo>
                      <a:cubicBezTo>
                        <a:pt x="11955" y="2679"/>
                        <a:pt x="9276" y="0"/>
                        <a:pt x="5978" y="0"/>
                      </a:cubicBezTo>
                      <a:close/>
                    </a:path>
                  </a:pathLst>
                </a:custGeom>
                <a:solidFill>
                  <a:srgbClr val="69E7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1" name="Google Shape;3347;p48">
                <a:extLst>
                  <a:ext uri="{FF2B5EF4-FFF2-40B4-BE49-F238E27FC236}">
                    <a16:creationId xmlns:a16="http://schemas.microsoft.com/office/drawing/2014/main" id="{D2594079-E127-4181-8B94-B19F69981CB6}"/>
                  </a:ext>
                </a:extLst>
              </p:cNvPr>
              <p:cNvGrpSpPr/>
              <p:nvPr/>
            </p:nvGrpSpPr>
            <p:grpSpPr>
              <a:xfrm>
                <a:off x="4732628" y="2171596"/>
                <a:ext cx="374986" cy="374572"/>
                <a:chOff x="3303268" y="3817349"/>
                <a:chExt cx="346056" cy="345674"/>
              </a:xfrm>
            </p:grpSpPr>
            <p:sp>
              <p:nvSpPr>
                <p:cNvPr id="42" name="Google Shape;3348;p48">
                  <a:extLst>
                    <a:ext uri="{FF2B5EF4-FFF2-40B4-BE49-F238E27FC236}">
                      <a16:creationId xmlns:a16="http://schemas.microsoft.com/office/drawing/2014/main" id="{01FD4310-6974-433A-936B-AE7B5C20B7F5}"/>
                    </a:ext>
                  </a:extLst>
                </p:cNvPr>
                <p:cNvSpPr/>
                <p:nvPr/>
              </p:nvSpPr>
              <p:spPr>
                <a:xfrm>
                  <a:off x="3303268" y="3817349"/>
                  <a:ext cx="346056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2" h="10860" extrusionOk="0">
                      <a:moveTo>
                        <a:pt x="5418" y="334"/>
                      </a:moveTo>
                      <a:cubicBezTo>
                        <a:pt x="8228" y="334"/>
                        <a:pt x="10514" y="2608"/>
                        <a:pt x="10514" y="5430"/>
                      </a:cubicBezTo>
                      <a:cubicBezTo>
                        <a:pt x="10514" y="8240"/>
                        <a:pt x="8228" y="10514"/>
                        <a:pt x="5418" y="10514"/>
                      </a:cubicBezTo>
                      <a:cubicBezTo>
                        <a:pt x="2608" y="10514"/>
                        <a:pt x="334" y="8240"/>
                        <a:pt x="334" y="5430"/>
                      </a:cubicBezTo>
                      <a:cubicBezTo>
                        <a:pt x="334" y="2608"/>
                        <a:pt x="2608" y="334"/>
                        <a:pt x="5418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3" y="10859"/>
                        <a:pt x="8252" y="10300"/>
                        <a:pt x="9276" y="9264"/>
                      </a:cubicBezTo>
                      <a:cubicBezTo>
                        <a:pt x="10300" y="8240"/>
                        <a:pt x="10871" y="6871"/>
                        <a:pt x="10871" y="5430"/>
                      </a:cubicBezTo>
                      <a:cubicBezTo>
                        <a:pt x="10871" y="3989"/>
                        <a:pt x="10300" y="2620"/>
                        <a:pt x="9276" y="1584"/>
                      </a:cubicBezTo>
                      <a:cubicBezTo>
                        <a:pt x="8252" y="560"/>
                        <a:pt x="6883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" name="Google Shape;3349;p48">
                  <a:extLst>
                    <a:ext uri="{FF2B5EF4-FFF2-40B4-BE49-F238E27FC236}">
                      <a16:creationId xmlns:a16="http://schemas.microsoft.com/office/drawing/2014/main" id="{DFACDB0E-8071-460E-ACED-BDF9EC00D657}"/>
                    </a:ext>
                  </a:extLst>
                </p:cNvPr>
                <p:cNvSpPr/>
                <p:nvPr/>
              </p:nvSpPr>
              <p:spPr>
                <a:xfrm>
                  <a:off x="3368074" y="3882537"/>
                  <a:ext cx="215298" cy="215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64" h="6764" extrusionOk="0">
                      <a:moveTo>
                        <a:pt x="5335" y="346"/>
                      </a:moveTo>
                      <a:cubicBezTo>
                        <a:pt x="5930" y="346"/>
                        <a:pt x="6418" y="834"/>
                        <a:pt x="6418" y="1429"/>
                      </a:cubicBezTo>
                      <a:lnTo>
                        <a:pt x="6418" y="5335"/>
                      </a:lnTo>
                      <a:cubicBezTo>
                        <a:pt x="6418" y="5930"/>
                        <a:pt x="5930" y="6418"/>
                        <a:pt x="5335" y="6418"/>
                      </a:cubicBezTo>
                      <a:lnTo>
                        <a:pt x="1429" y="6418"/>
                      </a:lnTo>
                      <a:cubicBezTo>
                        <a:pt x="834" y="6418"/>
                        <a:pt x="346" y="5930"/>
                        <a:pt x="346" y="5335"/>
                      </a:cubicBezTo>
                      <a:lnTo>
                        <a:pt x="346" y="1429"/>
                      </a:lnTo>
                      <a:cubicBezTo>
                        <a:pt x="346" y="834"/>
                        <a:pt x="834" y="346"/>
                        <a:pt x="1429" y="346"/>
                      </a:cubicBezTo>
                      <a:close/>
                      <a:moveTo>
                        <a:pt x="1429" y="1"/>
                      </a:moveTo>
                      <a:cubicBezTo>
                        <a:pt x="644" y="1"/>
                        <a:pt x="1" y="644"/>
                        <a:pt x="1" y="1429"/>
                      </a:cubicBezTo>
                      <a:lnTo>
                        <a:pt x="1" y="5335"/>
                      </a:lnTo>
                      <a:cubicBezTo>
                        <a:pt x="1" y="6120"/>
                        <a:pt x="644" y="6763"/>
                        <a:pt x="1429" y="6763"/>
                      </a:cubicBezTo>
                      <a:lnTo>
                        <a:pt x="5335" y="6763"/>
                      </a:lnTo>
                      <a:cubicBezTo>
                        <a:pt x="6121" y="6763"/>
                        <a:pt x="6763" y="6120"/>
                        <a:pt x="6763" y="5335"/>
                      </a:cubicBezTo>
                      <a:lnTo>
                        <a:pt x="6763" y="1429"/>
                      </a:lnTo>
                      <a:cubicBezTo>
                        <a:pt x="6763" y="644"/>
                        <a:pt x="6121" y="1"/>
                        <a:pt x="533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" name="Google Shape;3350;p48">
                  <a:extLst>
                    <a:ext uri="{FF2B5EF4-FFF2-40B4-BE49-F238E27FC236}">
                      <a16:creationId xmlns:a16="http://schemas.microsoft.com/office/drawing/2014/main" id="{FFABC454-A150-4577-AC67-25F3B940C660}"/>
                    </a:ext>
                  </a:extLst>
                </p:cNvPr>
                <p:cNvSpPr/>
                <p:nvPr/>
              </p:nvSpPr>
              <p:spPr>
                <a:xfrm>
                  <a:off x="3418143" y="3933656"/>
                  <a:ext cx="114811" cy="1127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07" h="3542" extrusionOk="0">
                      <a:moveTo>
                        <a:pt x="1822" y="0"/>
                      </a:moveTo>
                      <a:cubicBezTo>
                        <a:pt x="812" y="0"/>
                        <a:pt x="1" y="851"/>
                        <a:pt x="59" y="1859"/>
                      </a:cubicBezTo>
                      <a:cubicBezTo>
                        <a:pt x="95" y="2776"/>
                        <a:pt x="833" y="3502"/>
                        <a:pt x="1726" y="3538"/>
                      </a:cubicBezTo>
                      <a:cubicBezTo>
                        <a:pt x="1764" y="3541"/>
                        <a:pt x="1802" y="3542"/>
                        <a:pt x="1840" y="3542"/>
                      </a:cubicBezTo>
                      <a:cubicBezTo>
                        <a:pt x="2178" y="3542"/>
                        <a:pt x="2494" y="3447"/>
                        <a:pt x="2762" y="3276"/>
                      </a:cubicBezTo>
                      <a:cubicBezTo>
                        <a:pt x="2857" y="3217"/>
                        <a:pt x="2869" y="3086"/>
                        <a:pt x="2797" y="3014"/>
                      </a:cubicBezTo>
                      <a:cubicBezTo>
                        <a:pt x="2761" y="2978"/>
                        <a:pt x="2711" y="2964"/>
                        <a:pt x="2664" y="2964"/>
                      </a:cubicBezTo>
                      <a:cubicBezTo>
                        <a:pt x="2634" y="2964"/>
                        <a:pt x="2606" y="2969"/>
                        <a:pt x="2583" y="2979"/>
                      </a:cubicBezTo>
                      <a:cubicBezTo>
                        <a:pt x="2380" y="3096"/>
                        <a:pt x="2149" y="3185"/>
                        <a:pt x="1897" y="3185"/>
                      </a:cubicBezTo>
                      <a:cubicBezTo>
                        <a:pt x="1868" y="3185"/>
                        <a:pt x="1839" y="3183"/>
                        <a:pt x="1809" y="3181"/>
                      </a:cubicBezTo>
                      <a:cubicBezTo>
                        <a:pt x="1023" y="3169"/>
                        <a:pt x="380" y="2514"/>
                        <a:pt x="392" y="1716"/>
                      </a:cubicBezTo>
                      <a:cubicBezTo>
                        <a:pt x="426" y="948"/>
                        <a:pt x="1028" y="330"/>
                        <a:pt x="1792" y="330"/>
                      </a:cubicBezTo>
                      <a:cubicBezTo>
                        <a:pt x="1833" y="330"/>
                        <a:pt x="1874" y="332"/>
                        <a:pt x="1916" y="335"/>
                      </a:cubicBezTo>
                      <a:cubicBezTo>
                        <a:pt x="2619" y="371"/>
                        <a:pt x="3190" y="943"/>
                        <a:pt x="3250" y="1633"/>
                      </a:cubicBezTo>
                      <a:cubicBezTo>
                        <a:pt x="3285" y="1919"/>
                        <a:pt x="3214" y="2193"/>
                        <a:pt x="3095" y="2431"/>
                      </a:cubicBezTo>
                      <a:cubicBezTo>
                        <a:pt x="3059" y="2490"/>
                        <a:pt x="3059" y="2574"/>
                        <a:pt x="3119" y="2633"/>
                      </a:cubicBezTo>
                      <a:cubicBezTo>
                        <a:pt x="3149" y="2663"/>
                        <a:pt x="3191" y="2678"/>
                        <a:pt x="3234" y="2678"/>
                      </a:cubicBezTo>
                      <a:cubicBezTo>
                        <a:pt x="3295" y="2678"/>
                        <a:pt x="3358" y="2648"/>
                        <a:pt x="3393" y="2586"/>
                      </a:cubicBezTo>
                      <a:cubicBezTo>
                        <a:pt x="3536" y="2324"/>
                        <a:pt x="3607" y="2014"/>
                        <a:pt x="3583" y="1669"/>
                      </a:cubicBezTo>
                      <a:cubicBezTo>
                        <a:pt x="3536" y="764"/>
                        <a:pt x="2797" y="50"/>
                        <a:pt x="1904" y="2"/>
                      </a:cubicBezTo>
                      <a:cubicBezTo>
                        <a:pt x="1877" y="1"/>
                        <a:pt x="1849" y="0"/>
                        <a:pt x="182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" name="Google Shape;3351;p48">
                  <a:extLst>
                    <a:ext uri="{FF2B5EF4-FFF2-40B4-BE49-F238E27FC236}">
                      <a16:creationId xmlns:a16="http://schemas.microsoft.com/office/drawing/2014/main" id="{E6CE49CE-7A45-4984-93CE-3555748DE85B}"/>
                    </a:ext>
                  </a:extLst>
                </p:cNvPr>
                <p:cNvSpPr/>
                <p:nvPr/>
              </p:nvSpPr>
              <p:spPr>
                <a:xfrm>
                  <a:off x="3519298" y="3910197"/>
                  <a:ext cx="29570" cy="292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" h="918" extrusionOk="0">
                      <a:moveTo>
                        <a:pt x="465" y="1"/>
                      </a:moveTo>
                      <a:cubicBezTo>
                        <a:pt x="203" y="1"/>
                        <a:pt x="0" y="203"/>
                        <a:pt x="0" y="453"/>
                      </a:cubicBezTo>
                      <a:cubicBezTo>
                        <a:pt x="0" y="715"/>
                        <a:pt x="203" y="918"/>
                        <a:pt x="465" y="918"/>
                      </a:cubicBezTo>
                      <a:cubicBezTo>
                        <a:pt x="715" y="918"/>
                        <a:pt x="929" y="715"/>
                        <a:pt x="929" y="453"/>
                      </a:cubicBezTo>
                      <a:cubicBezTo>
                        <a:pt x="929" y="203"/>
                        <a:pt x="715" y="1"/>
                        <a:pt x="46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4" name="Google Shape;3352;p48">
              <a:extLst>
                <a:ext uri="{FF2B5EF4-FFF2-40B4-BE49-F238E27FC236}">
                  <a16:creationId xmlns:a16="http://schemas.microsoft.com/office/drawing/2014/main" id="{72B84CDA-C9BD-49FA-9689-7E2035A51F17}"/>
                </a:ext>
              </a:extLst>
            </p:cNvPr>
            <p:cNvGrpSpPr/>
            <p:nvPr/>
          </p:nvGrpSpPr>
          <p:grpSpPr>
            <a:xfrm>
              <a:off x="6547098" y="2715744"/>
              <a:ext cx="956596" cy="944315"/>
              <a:chOff x="3789173" y="2377690"/>
              <a:chExt cx="1098904" cy="1084796"/>
            </a:xfrm>
          </p:grpSpPr>
          <p:grpSp>
            <p:nvGrpSpPr>
              <p:cNvPr id="32" name="Google Shape;3353;p48">
                <a:extLst>
                  <a:ext uri="{FF2B5EF4-FFF2-40B4-BE49-F238E27FC236}">
                    <a16:creationId xmlns:a16="http://schemas.microsoft.com/office/drawing/2014/main" id="{935257CB-8824-439A-A351-73A294DDF5B1}"/>
                  </a:ext>
                </a:extLst>
              </p:cNvPr>
              <p:cNvGrpSpPr/>
              <p:nvPr/>
            </p:nvGrpSpPr>
            <p:grpSpPr>
              <a:xfrm>
                <a:off x="3789173" y="2377690"/>
                <a:ext cx="1098904" cy="1084796"/>
                <a:chOff x="3789173" y="2377690"/>
                <a:chExt cx="1098904" cy="1084796"/>
              </a:xfrm>
            </p:grpSpPr>
            <p:sp>
              <p:nvSpPr>
                <p:cNvPr id="38" name="Google Shape;3354;p48">
                  <a:extLst>
                    <a:ext uri="{FF2B5EF4-FFF2-40B4-BE49-F238E27FC236}">
                      <a16:creationId xmlns:a16="http://schemas.microsoft.com/office/drawing/2014/main" id="{5F8AC0D9-F88C-4E2B-862C-52485C2F151F}"/>
                    </a:ext>
                  </a:extLst>
                </p:cNvPr>
                <p:cNvSpPr/>
                <p:nvPr/>
              </p:nvSpPr>
              <p:spPr>
                <a:xfrm>
                  <a:off x="3789173" y="2377690"/>
                  <a:ext cx="1098904" cy="1084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4" extrusionOk="0">
                      <a:moveTo>
                        <a:pt x="22861" y="0"/>
                      </a:moveTo>
                      <a:cubicBezTo>
                        <a:pt x="22090" y="0"/>
                        <a:pt x="21319" y="295"/>
                        <a:pt x="20730" y="884"/>
                      </a:cubicBezTo>
                      <a:lnTo>
                        <a:pt x="1180" y="20446"/>
                      </a:lnTo>
                      <a:cubicBezTo>
                        <a:pt x="1" y="21613"/>
                        <a:pt x="1" y="23518"/>
                        <a:pt x="1180" y="24697"/>
                      </a:cubicBezTo>
                      <a:lnTo>
                        <a:pt x="20730" y="44259"/>
                      </a:lnTo>
                      <a:cubicBezTo>
                        <a:pt x="21319" y="44842"/>
                        <a:pt x="22090" y="45134"/>
                        <a:pt x="22861" y="45134"/>
                      </a:cubicBezTo>
                      <a:cubicBezTo>
                        <a:pt x="23632" y="45134"/>
                        <a:pt x="24403" y="44842"/>
                        <a:pt x="24992" y="44259"/>
                      </a:cubicBezTo>
                      <a:lnTo>
                        <a:pt x="44542" y="24697"/>
                      </a:lnTo>
                      <a:cubicBezTo>
                        <a:pt x="45721" y="23518"/>
                        <a:pt x="45721" y="21613"/>
                        <a:pt x="44542" y="20446"/>
                      </a:cubicBezTo>
                      <a:lnTo>
                        <a:pt x="36684" y="12576"/>
                      </a:lnTo>
                      <a:cubicBezTo>
                        <a:pt x="36267" y="12171"/>
                        <a:pt x="36363" y="11481"/>
                        <a:pt x="36851" y="11171"/>
                      </a:cubicBezTo>
                      <a:cubicBezTo>
                        <a:pt x="37565" y="10719"/>
                        <a:pt x="38327" y="10350"/>
                        <a:pt x="39125" y="10052"/>
                      </a:cubicBezTo>
                      <a:cubicBezTo>
                        <a:pt x="39613" y="9874"/>
                        <a:pt x="40054" y="9552"/>
                        <a:pt x="40399" y="9100"/>
                      </a:cubicBezTo>
                      <a:cubicBezTo>
                        <a:pt x="41173" y="8099"/>
                        <a:pt x="41220" y="6778"/>
                        <a:pt x="40518" y="5730"/>
                      </a:cubicBezTo>
                      <a:cubicBezTo>
                        <a:pt x="39932" y="4868"/>
                        <a:pt x="39013" y="4436"/>
                        <a:pt x="38094" y="4436"/>
                      </a:cubicBezTo>
                      <a:cubicBezTo>
                        <a:pt x="37349" y="4436"/>
                        <a:pt x="36606" y="4720"/>
                        <a:pt x="36041" y="5290"/>
                      </a:cubicBezTo>
                      <a:cubicBezTo>
                        <a:pt x="35732" y="5587"/>
                        <a:pt x="35505" y="5956"/>
                        <a:pt x="35362" y="6337"/>
                      </a:cubicBezTo>
                      <a:cubicBezTo>
                        <a:pt x="35077" y="7123"/>
                        <a:pt x="34720" y="7885"/>
                        <a:pt x="34267" y="8588"/>
                      </a:cubicBezTo>
                      <a:cubicBezTo>
                        <a:pt x="34091" y="8872"/>
                        <a:pt x="33797" y="9021"/>
                        <a:pt x="33498" y="9021"/>
                      </a:cubicBezTo>
                      <a:cubicBezTo>
                        <a:pt x="33271" y="9021"/>
                        <a:pt x="33042" y="8934"/>
                        <a:pt x="32862" y="8754"/>
                      </a:cubicBezTo>
                      <a:lnTo>
                        <a:pt x="24992" y="884"/>
                      </a:lnTo>
                      <a:cubicBezTo>
                        <a:pt x="24403" y="295"/>
                        <a:pt x="23632" y="0"/>
                        <a:pt x="22861" y="0"/>
                      </a:cubicBezTo>
                      <a:close/>
                    </a:path>
                  </a:pathLst>
                </a:custGeom>
                <a:solidFill>
                  <a:srgbClr val="4949E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" name="Google Shape;3355;p48">
                  <a:extLst>
                    <a:ext uri="{FF2B5EF4-FFF2-40B4-BE49-F238E27FC236}">
                      <a16:creationId xmlns:a16="http://schemas.microsoft.com/office/drawing/2014/main" id="{45946703-02B5-4A45-8A25-B7356AFDBE97}"/>
                    </a:ext>
                  </a:extLst>
                </p:cNvPr>
                <p:cNvSpPr/>
                <p:nvPr/>
              </p:nvSpPr>
              <p:spPr>
                <a:xfrm>
                  <a:off x="3885623" y="2465897"/>
                  <a:ext cx="287050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43" h="11955" extrusionOk="0">
                      <a:moveTo>
                        <a:pt x="5977" y="0"/>
                      </a:moveTo>
                      <a:cubicBezTo>
                        <a:pt x="2679" y="0"/>
                        <a:pt x="0" y="2679"/>
                        <a:pt x="0" y="5977"/>
                      </a:cubicBezTo>
                      <a:cubicBezTo>
                        <a:pt x="0" y="9275"/>
                        <a:pt x="2679" y="11954"/>
                        <a:pt x="5977" y="11954"/>
                      </a:cubicBezTo>
                      <a:cubicBezTo>
                        <a:pt x="9275" y="11954"/>
                        <a:pt x="11942" y="9275"/>
                        <a:pt x="11942" y="5977"/>
                      </a:cubicBezTo>
                      <a:cubicBezTo>
                        <a:pt x="11942" y="2679"/>
                        <a:pt x="9275" y="0"/>
                        <a:pt x="5977" y="0"/>
                      </a:cubicBezTo>
                      <a:close/>
                    </a:path>
                  </a:pathLst>
                </a:custGeom>
                <a:solidFill>
                  <a:srgbClr val="4949E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3" name="Google Shape;3356;p48">
                <a:extLst>
                  <a:ext uri="{FF2B5EF4-FFF2-40B4-BE49-F238E27FC236}">
                    <a16:creationId xmlns:a16="http://schemas.microsoft.com/office/drawing/2014/main" id="{AF5F34AB-38F0-432B-B265-BCFE614D616B}"/>
                  </a:ext>
                </a:extLst>
              </p:cNvPr>
              <p:cNvGrpSpPr/>
              <p:nvPr/>
            </p:nvGrpSpPr>
            <p:grpSpPr>
              <a:xfrm>
                <a:off x="4151137" y="2732796"/>
                <a:ext cx="374986" cy="374572"/>
                <a:chOff x="3752358" y="3817349"/>
                <a:chExt cx="346056" cy="345674"/>
              </a:xfrm>
            </p:grpSpPr>
            <p:sp>
              <p:nvSpPr>
                <p:cNvPr id="34" name="Google Shape;3357;p48">
                  <a:extLst>
                    <a:ext uri="{FF2B5EF4-FFF2-40B4-BE49-F238E27FC236}">
                      <a16:creationId xmlns:a16="http://schemas.microsoft.com/office/drawing/2014/main" id="{DBB15C7A-1DED-454E-9D7C-71717BED6FB0}"/>
                    </a:ext>
                  </a:extLst>
                </p:cNvPr>
                <p:cNvSpPr/>
                <p:nvPr/>
              </p:nvSpPr>
              <p:spPr>
                <a:xfrm>
                  <a:off x="3752358" y="3817349"/>
                  <a:ext cx="346056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2" h="10860" extrusionOk="0">
                      <a:moveTo>
                        <a:pt x="5430" y="334"/>
                      </a:moveTo>
                      <a:cubicBezTo>
                        <a:pt x="8252" y="334"/>
                        <a:pt x="10526" y="2608"/>
                        <a:pt x="10526" y="5430"/>
                      </a:cubicBezTo>
                      <a:cubicBezTo>
                        <a:pt x="10526" y="8240"/>
                        <a:pt x="8228" y="10514"/>
                        <a:pt x="5430" y="10514"/>
                      </a:cubicBezTo>
                      <a:cubicBezTo>
                        <a:pt x="2620" y="10514"/>
                        <a:pt x="346" y="8240"/>
                        <a:pt x="346" y="5430"/>
                      </a:cubicBezTo>
                      <a:cubicBezTo>
                        <a:pt x="346" y="2608"/>
                        <a:pt x="2620" y="334"/>
                        <a:pt x="5430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2" y="10859"/>
                        <a:pt x="8252" y="10300"/>
                        <a:pt x="9276" y="9264"/>
                      </a:cubicBezTo>
                      <a:cubicBezTo>
                        <a:pt x="10300" y="8240"/>
                        <a:pt x="10871" y="6871"/>
                        <a:pt x="10871" y="5430"/>
                      </a:cubicBezTo>
                      <a:cubicBezTo>
                        <a:pt x="10871" y="3989"/>
                        <a:pt x="10300" y="2620"/>
                        <a:pt x="9276" y="1584"/>
                      </a:cubicBezTo>
                      <a:cubicBezTo>
                        <a:pt x="8252" y="560"/>
                        <a:pt x="6882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" name="Google Shape;3358;p48">
                  <a:extLst>
                    <a:ext uri="{FF2B5EF4-FFF2-40B4-BE49-F238E27FC236}">
                      <a16:creationId xmlns:a16="http://schemas.microsoft.com/office/drawing/2014/main" id="{A7F65E36-1BC9-4A7F-82FD-768531CD0420}"/>
                    </a:ext>
                  </a:extLst>
                </p:cNvPr>
                <p:cNvSpPr/>
                <p:nvPr/>
              </p:nvSpPr>
              <p:spPr>
                <a:xfrm>
                  <a:off x="3831933" y="3955682"/>
                  <a:ext cx="47809" cy="120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2" h="3787" extrusionOk="0">
                      <a:moveTo>
                        <a:pt x="1168" y="346"/>
                      </a:moveTo>
                      <a:lnTo>
                        <a:pt x="1168" y="3430"/>
                      </a:lnTo>
                      <a:lnTo>
                        <a:pt x="358" y="3430"/>
                      </a:lnTo>
                      <a:lnTo>
                        <a:pt x="358" y="346"/>
                      </a:lnTo>
                      <a:close/>
                      <a:moveTo>
                        <a:pt x="180" y="1"/>
                      </a:moveTo>
                      <a:cubicBezTo>
                        <a:pt x="96" y="1"/>
                        <a:pt x="1" y="72"/>
                        <a:pt x="1" y="179"/>
                      </a:cubicBezTo>
                      <a:lnTo>
                        <a:pt x="1" y="3608"/>
                      </a:lnTo>
                      <a:cubicBezTo>
                        <a:pt x="1" y="3703"/>
                        <a:pt x="72" y="3787"/>
                        <a:pt x="180" y="3787"/>
                      </a:cubicBezTo>
                      <a:lnTo>
                        <a:pt x="1323" y="3787"/>
                      </a:lnTo>
                      <a:cubicBezTo>
                        <a:pt x="1418" y="3787"/>
                        <a:pt x="1501" y="3715"/>
                        <a:pt x="1501" y="3608"/>
                      </a:cubicBezTo>
                      <a:lnTo>
                        <a:pt x="1501" y="179"/>
                      </a:lnTo>
                      <a:cubicBezTo>
                        <a:pt x="1501" y="72"/>
                        <a:pt x="1430" y="1"/>
                        <a:pt x="1323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" name="Google Shape;3359;p48">
                  <a:extLst>
                    <a:ext uri="{FF2B5EF4-FFF2-40B4-BE49-F238E27FC236}">
                      <a16:creationId xmlns:a16="http://schemas.microsoft.com/office/drawing/2014/main" id="{618C886A-A063-49CD-9BCD-D933D2CB3518}"/>
                    </a:ext>
                  </a:extLst>
                </p:cNvPr>
                <p:cNvSpPr/>
                <p:nvPr/>
              </p:nvSpPr>
              <p:spPr>
                <a:xfrm>
                  <a:off x="3824739" y="3890112"/>
                  <a:ext cx="55002" cy="550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8" h="1728" extrusionOk="0">
                      <a:moveTo>
                        <a:pt x="870" y="334"/>
                      </a:moveTo>
                      <a:cubicBezTo>
                        <a:pt x="1156" y="334"/>
                        <a:pt x="1394" y="572"/>
                        <a:pt x="1394" y="846"/>
                      </a:cubicBezTo>
                      <a:cubicBezTo>
                        <a:pt x="1394" y="1132"/>
                        <a:pt x="1156" y="1370"/>
                        <a:pt x="870" y="1370"/>
                      </a:cubicBezTo>
                      <a:cubicBezTo>
                        <a:pt x="584" y="1370"/>
                        <a:pt x="346" y="1132"/>
                        <a:pt x="346" y="846"/>
                      </a:cubicBezTo>
                      <a:cubicBezTo>
                        <a:pt x="346" y="572"/>
                        <a:pt x="584" y="334"/>
                        <a:pt x="870" y="334"/>
                      </a:cubicBezTo>
                      <a:close/>
                      <a:moveTo>
                        <a:pt x="870" y="1"/>
                      </a:moveTo>
                      <a:cubicBezTo>
                        <a:pt x="394" y="1"/>
                        <a:pt x="1" y="394"/>
                        <a:pt x="1" y="870"/>
                      </a:cubicBezTo>
                      <a:cubicBezTo>
                        <a:pt x="1" y="1346"/>
                        <a:pt x="394" y="1727"/>
                        <a:pt x="870" y="1727"/>
                      </a:cubicBezTo>
                      <a:cubicBezTo>
                        <a:pt x="1346" y="1727"/>
                        <a:pt x="1727" y="1334"/>
                        <a:pt x="1727" y="870"/>
                      </a:cubicBezTo>
                      <a:cubicBezTo>
                        <a:pt x="1727" y="394"/>
                        <a:pt x="1346" y="1"/>
                        <a:pt x="87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" name="Google Shape;3360;p48">
                  <a:extLst>
                    <a:ext uri="{FF2B5EF4-FFF2-40B4-BE49-F238E27FC236}">
                      <a16:creationId xmlns:a16="http://schemas.microsoft.com/office/drawing/2014/main" id="{201EBCA2-7135-49B4-9DE4-E3CAFD6749E6}"/>
                    </a:ext>
                  </a:extLst>
                </p:cNvPr>
                <p:cNvSpPr/>
                <p:nvPr/>
              </p:nvSpPr>
              <p:spPr>
                <a:xfrm>
                  <a:off x="3904696" y="3955682"/>
                  <a:ext cx="128148" cy="120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6" h="3787" extrusionOk="0">
                      <a:moveTo>
                        <a:pt x="191" y="1"/>
                      </a:moveTo>
                      <a:cubicBezTo>
                        <a:pt x="96" y="1"/>
                        <a:pt x="1" y="72"/>
                        <a:pt x="1" y="179"/>
                      </a:cubicBezTo>
                      <a:lnTo>
                        <a:pt x="1" y="3608"/>
                      </a:lnTo>
                      <a:cubicBezTo>
                        <a:pt x="1" y="3703"/>
                        <a:pt x="84" y="3787"/>
                        <a:pt x="191" y="3787"/>
                      </a:cubicBezTo>
                      <a:lnTo>
                        <a:pt x="1334" y="3787"/>
                      </a:lnTo>
                      <a:cubicBezTo>
                        <a:pt x="1418" y="3787"/>
                        <a:pt x="1513" y="3715"/>
                        <a:pt x="1513" y="3608"/>
                      </a:cubicBezTo>
                      <a:lnTo>
                        <a:pt x="1513" y="2382"/>
                      </a:lnTo>
                      <a:cubicBezTo>
                        <a:pt x="1513" y="1977"/>
                        <a:pt x="1596" y="1501"/>
                        <a:pt x="2037" y="1501"/>
                      </a:cubicBezTo>
                      <a:cubicBezTo>
                        <a:pt x="2347" y="1501"/>
                        <a:pt x="2477" y="1763"/>
                        <a:pt x="2525" y="2060"/>
                      </a:cubicBezTo>
                      <a:cubicBezTo>
                        <a:pt x="2537" y="2156"/>
                        <a:pt x="2608" y="2215"/>
                        <a:pt x="2692" y="2215"/>
                      </a:cubicBezTo>
                      <a:cubicBezTo>
                        <a:pt x="2787" y="2215"/>
                        <a:pt x="2870" y="2120"/>
                        <a:pt x="2847" y="2025"/>
                      </a:cubicBezTo>
                      <a:cubicBezTo>
                        <a:pt x="2763" y="1465"/>
                        <a:pt x="2477" y="1155"/>
                        <a:pt x="2013" y="1155"/>
                      </a:cubicBezTo>
                      <a:cubicBezTo>
                        <a:pt x="1465" y="1155"/>
                        <a:pt x="1156" y="1608"/>
                        <a:pt x="1156" y="2382"/>
                      </a:cubicBezTo>
                      <a:lnTo>
                        <a:pt x="1156" y="3430"/>
                      </a:lnTo>
                      <a:lnTo>
                        <a:pt x="346" y="3430"/>
                      </a:lnTo>
                      <a:lnTo>
                        <a:pt x="346" y="358"/>
                      </a:lnTo>
                      <a:lnTo>
                        <a:pt x="918" y="358"/>
                      </a:lnTo>
                      <a:lnTo>
                        <a:pt x="918" y="572"/>
                      </a:lnTo>
                      <a:cubicBezTo>
                        <a:pt x="918" y="632"/>
                        <a:pt x="930" y="679"/>
                        <a:pt x="977" y="715"/>
                      </a:cubicBezTo>
                      <a:cubicBezTo>
                        <a:pt x="1007" y="733"/>
                        <a:pt x="1043" y="742"/>
                        <a:pt x="1078" y="742"/>
                      </a:cubicBezTo>
                      <a:cubicBezTo>
                        <a:pt x="1114" y="742"/>
                        <a:pt x="1150" y="733"/>
                        <a:pt x="1180" y="715"/>
                      </a:cubicBezTo>
                      <a:cubicBezTo>
                        <a:pt x="1477" y="477"/>
                        <a:pt x="1835" y="358"/>
                        <a:pt x="2227" y="358"/>
                      </a:cubicBezTo>
                      <a:cubicBezTo>
                        <a:pt x="3204" y="358"/>
                        <a:pt x="3656" y="1191"/>
                        <a:pt x="3656" y="2001"/>
                      </a:cubicBezTo>
                      <a:lnTo>
                        <a:pt x="3656" y="3430"/>
                      </a:lnTo>
                      <a:lnTo>
                        <a:pt x="2847" y="3430"/>
                      </a:lnTo>
                      <a:lnTo>
                        <a:pt x="2847" y="2870"/>
                      </a:lnTo>
                      <a:cubicBezTo>
                        <a:pt x="2847" y="2775"/>
                        <a:pt x="2775" y="2703"/>
                        <a:pt x="2692" y="2703"/>
                      </a:cubicBezTo>
                      <a:cubicBezTo>
                        <a:pt x="2597" y="2703"/>
                        <a:pt x="2525" y="2775"/>
                        <a:pt x="2525" y="2870"/>
                      </a:cubicBezTo>
                      <a:lnTo>
                        <a:pt x="2525" y="3596"/>
                      </a:lnTo>
                      <a:cubicBezTo>
                        <a:pt x="2525" y="3691"/>
                        <a:pt x="2597" y="3775"/>
                        <a:pt x="2704" y="3775"/>
                      </a:cubicBezTo>
                      <a:lnTo>
                        <a:pt x="3847" y="3775"/>
                      </a:lnTo>
                      <a:cubicBezTo>
                        <a:pt x="3942" y="3775"/>
                        <a:pt x="4025" y="3703"/>
                        <a:pt x="4025" y="3596"/>
                      </a:cubicBezTo>
                      <a:lnTo>
                        <a:pt x="4025" y="1989"/>
                      </a:lnTo>
                      <a:cubicBezTo>
                        <a:pt x="4025" y="810"/>
                        <a:pt x="3299" y="1"/>
                        <a:pt x="2239" y="1"/>
                      </a:cubicBezTo>
                      <a:cubicBezTo>
                        <a:pt x="1894" y="1"/>
                        <a:pt x="1573" y="84"/>
                        <a:pt x="1275" y="251"/>
                      </a:cubicBezTo>
                      <a:lnTo>
                        <a:pt x="1275" y="179"/>
                      </a:lnTo>
                      <a:cubicBezTo>
                        <a:pt x="1275" y="84"/>
                        <a:pt x="1204" y="1"/>
                        <a:pt x="1096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5" name="Google Shape;3361;p48">
              <a:extLst>
                <a:ext uri="{FF2B5EF4-FFF2-40B4-BE49-F238E27FC236}">
                  <a16:creationId xmlns:a16="http://schemas.microsoft.com/office/drawing/2014/main" id="{3B71774C-5CFA-4D29-904F-BC0F478088CB}"/>
                </a:ext>
              </a:extLst>
            </p:cNvPr>
            <p:cNvGrpSpPr/>
            <p:nvPr/>
          </p:nvGrpSpPr>
          <p:grpSpPr>
            <a:xfrm>
              <a:off x="7034853" y="3222917"/>
              <a:ext cx="956596" cy="944252"/>
              <a:chOff x="4349489" y="2960313"/>
              <a:chExt cx="1098904" cy="1084724"/>
            </a:xfrm>
          </p:grpSpPr>
          <p:grpSp>
            <p:nvGrpSpPr>
              <p:cNvPr id="26" name="Google Shape;3362;p48">
                <a:extLst>
                  <a:ext uri="{FF2B5EF4-FFF2-40B4-BE49-F238E27FC236}">
                    <a16:creationId xmlns:a16="http://schemas.microsoft.com/office/drawing/2014/main" id="{F596D155-2C0C-4345-A113-0A6211272DD7}"/>
                  </a:ext>
                </a:extLst>
              </p:cNvPr>
              <p:cNvGrpSpPr/>
              <p:nvPr/>
            </p:nvGrpSpPr>
            <p:grpSpPr>
              <a:xfrm>
                <a:off x="4349489" y="2960313"/>
                <a:ext cx="1098904" cy="1084724"/>
                <a:chOff x="4349489" y="2960313"/>
                <a:chExt cx="1098904" cy="1084724"/>
              </a:xfrm>
            </p:grpSpPr>
            <p:sp>
              <p:nvSpPr>
                <p:cNvPr id="30" name="Google Shape;3363;p48">
                  <a:extLst>
                    <a:ext uri="{FF2B5EF4-FFF2-40B4-BE49-F238E27FC236}">
                      <a16:creationId xmlns:a16="http://schemas.microsoft.com/office/drawing/2014/main" id="{AD7DD7C0-3E59-4027-BA89-379343B1215C}"/>
                    </a:ext>
                  </a:extLst>
                </p:cNvPr>
                <p:cNvSpPr/>
                <p:nvPr/>
              </p:nvSpPr>
              <p:spPr>
                <a:xfrm>
                  <a:off x="4349489" y="2960313"/>
                  <a:ext cx="1098904" cy="10847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1" extrusionOk="0">
                      <a:moveTo>
                        <a:pt x="22862" y="0"/>
                      </a:moveTo>
                      <a:cubicBezTo>
                        <a:pt x="22092" y="0"/>
                        <a:pt x="21324" y="295"/>
                        <a:pt x="20741" y="884"/>
                      </a:cubicBezTo>
                      <a:lnTo>
                        <a:pt x="12871" y="8743"/>
                      </a:lnTo>
                      <a:cubicBezTo>
                        <a:pt x="12697" y="8917"/>
                        <a:pt x="12470" y="9001"/>
                        <a:pt x="12243" y="9001"/>
                      </a:cubicBezTo>
                      <a:cubicBezTo>
                        <a:pt x="11942" y="9001"/>
                        <a:pt x="11642" y="8854"/>
                        <a:pt x="11466" y="8576"/>
                      </a:cubicBezTo>
                      <a:cubicBezTo>
                        <a:pt x="11014" y="7861"/>
                        <a:pt x="10645" y="7099"/>
                        <a:pt x="10347" y="6302"/>
                      </a:cubicBezTo>
                      <a:cubicBezTo>
                        <a:pt x="10168" y="5814"/>
                        <a:pt x="9847" y="5373"/>
                        <a:pt x="9394" y="5028"/>
                      </a:cubicBezTo>
                      <a:cubicBezTo>
                        <a:pt x="8866" y="4619"/>
                        <a:pt x="8248" y="4413"/>
                        <a:pt x="7630" y="4413"/>
                      </a:cubicBezTo>
                      <a:cubicBezTo>
                        <a:pt x="7078" y="4413"/>
                        <a:pt x="6525" y="4577"/>
                        <a:pt x="6037" y="4909"/>
                      </a:cubicBezTo>
                      <a:cubicBezTo>
                        <a:pt x="4465" y="5968"/>
                        <a:pt x="4310" y="8123"/>
                        <a:pt x="5584" y="9385"/>
                      </a:cubicBezTo>
                      <a:cubicBezTo>
                        <a:pt x="5894" y="9695"/>
                        <a:pt x="6251" y="9921"/>
                        <a:pt x="6632" y="10064"/>
                      </a:cubicBezTo>
                      <a:cubicBezTo>
                        <a:pt x="7418" y="10350"/>
                        <a:pt x="8180" y="10707"/>
                        <a:pt x="8882" y="11159"/>
                      </a:cubicBezTo>
                      <a:cubicBezTo>
                        <a:pt x="9382" y="11469"/>
                        <a:pt x="9466" y="12148"/>
                        <a:pt x="9049" y="12564"/>
                      </a:cubicBezTo>
                      <a:lnTo>
                        <a:pt x="1179" y="20434"/>
                      </a:lnTo>
                      <a:cubicBezTo>
                        <a:pt x="0" y="21613"/>
                        <a:pt x="0" y="23518"/>
                        <a:pt x="1179" y="24697"/>
                      </a:cubicBezTo>
                      <a:lnTo>
                        <a:pt x="20741" y="44247"/>
                      </a:lnTo>
                      <a:cubicBezTo>
                        <a:pt x="21324" y="44836"/>
                        <a:pt x="22092" y="45131"/>
                        <a:pt x="22862" y="45131"/>
                      </a:cubicBezTo>
                      <a:cubicBezTo>
                        <a:pt x="23631" y="45131"/>
                        <a:pt x="24402" y="44836"/>
                        <a:pt x="24992" y="44247"/>
                      </a:cubicBezTo>
                      <a:lnTo>
                        <a:pt x="44554" y="24697"/>
                      </a:lnTo>
                      <a:cubicBezTo>
                        <a:pt x="45720" y="23518"/>
                        <a:pt x="45720" y="21613"/>
                        <a:pt x="44554" y="2043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FCBD2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" name="Google Shape;3364;p48">
                  <a:extLst>
                    <a:ext uri="{FF2B5EF4-FFF2-40B4-BE49-F238E27FC236}">
                      <a16:creationId xmlns:a16="http://schemas.microsoft.com/office/drawing/2014/main" id="{E50CE3F0-667F-4DF5-944C-3128A82EA0BF}"/>
                    </a:ext>
                  </a:extLst>
                </p:cNvPr>
                <p:cNvSpPr/>
                <p:nvPr/>
              </p:nvSpPr>
              <p:spPr>
                <a:xfrm>
                  <a:off x="5065741" y="3026769"/>
                  <a:ext cx="287338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55" extrusionOk="0">
                      <a:moveTo>
                        <a:pt x="5978" y="1"/>
                      </a:moveTo>
                      <a:cubicBezTo>
                        <a:pt x="2680" y="1"/>
                        <a:pt x="1" y="2679"/>
                        <a:pt x="1" y="5978"/>
                      </a:cubicBezTo>
                      <a:cubicBezTo>
                        <a:pt x="1" y="9276"/>
                        <a:pt x="2680" y="11954"/>
                        <a:pt x="5978" y="11954"/>
                      </a:cubicBezTo>
                      <a:cubicBezTo>
                        <a:pt x="9276" y="11954"/>
                        <a:pt x="11955" y="9276"/>
                        <a:pt x="11955" y="5978"/>
                      </a:cubicBezTo>
                      <a:cubicBezTo>
                        <a:pt x="11955" y="2679"/>
                        <a:pt x="9276" y="1"/>
                        <a:pt x="5978" y="1"/>
                      </a:cubicBezTo>
                      <a:close/>
                    </a:path>
                  </a:pathLst>
                </a:custGeom>
                <a:solidFill>
                  <a:srgbClr val="FCBD2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7" name="Google Shape;3365;p48">
                <a:extLst>
                  <a:ext uri="{FF2B5EF4-FFF2-40B4-BE49-F238E27FC236}">
                    <a16:creationId xmlns:a16="http://schemas.microsoft.com/office/drawing/2014/main" id="{43BCC8BB-E42E-4687-9AB4-2C3DC4BCB229}"/>
                  </a:ext>
                </a:extLst>
              </p:cNvPr>
              <p:cNvGrpSpPr/>
              <p:nvPr/>
            </p:nvGrpSpPr>
            <p:grpSpPr>
              <a:xfrm>
                <a:off x="4732657" y="3315384"/>
                <a:ext cx="374952" cy="374572"/>
                <a:chOff x="4201447" y="3817349"/>
                <a:chExt cx="346024" cy="345674"/>
              </a:xfrm>
            </p:grpSpPr>
            <p:sp>
              <p:nvSpPr>
                <p:cNvPr id="28" name="Google Shape;3366;p48">
                  <a:extLst>
                    <a:ext uri="{FF2B5EF4-FFF2-40B4-BE49-F238E27FC236}">
                      <a16:creationId xmlns:a16="http://schemas.microsoft.com/office/drawing/2014/main" id="{1F529DBC-C8EC-4643-911F-454ED088274F}"/>
                    </a:ext>
                  </a:extLst>
                </p:cNvPr>
                <p:cNvSpPr/>
                <p:nvPr/>
              </p:nvSpPr>
              <p:spPr>
                <a:xfrm>
                  <a:off x="4201447" y="3817349"/>
                  <a:ext cx="346024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1" h="10860" extrusionOk="0">
                      <a:moveTo>
                        <a:pt x="5430" y="334"/>
                      </a:moveTo>
                      <a:cubicBezTo>
                        <a:pt x="8252" y="334"/>
                        <a:pt x="10526" y="2608"/>
                        <a:pt x="10526" y="5430"/>
                      </a:cubicBezTo>
                      <a:cubicBezTo>
                        <a:pt x="10526" y="8240"/>
                        <a:pt x="8252" y="10514"/>
                        <a:pt x="5430" y="10514"/>
                      </a:cubicBezTo>
                      <a:cubicBezTo>
                        <a:pt x="2620" y="10514"/>
                        <a:pt x="346" y="8240"/>
                        <a:pt x="346" y="5430"/>
                      </a:cubicBezTo>
                      <a:cubicBezTo>
                        <a:pt x="346" y="2608"/>
                        <a:pt x="2620" y="334"/>
                        <a:pt x="5430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2" y="10859"/>
                        <a:pt x="8252" y="10300"/>
                        <a:pt x="9276" y="9264"/>
                      </a:cubicBezTo>
                      <a:cubicBezTo>
                        <a:pt x="10299" y="8240"/>
                        <a:pt x="10871" y="6871"/>
                        <a:pt x="10871" y="5430"/>
                      </a:cubicBezTo>
                      <a:cubicBezTo>
                        <a:pt x="10871" y="3989"/>
                        <a:pt x="10299" y="2620"/>
                        <a:pt x="9276" y="1584"/>
                      </a:cubicBezTo>
                      <a:cubicBezTo>
                        <a:pt x="8252" y="560"/>
                        <a:pt x="6882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" name="Google Shape;3367;p48">
                  <a:extLst>
                    <a:ext uri="{FF2B5EF4-FFF2-40B4-BE49-F238E27FC236}">
                      <a16:creationId xmlns:a16="http://schemas.microsoft.com/office/drawing/2014/main" id="{1C45CDA2-D6A1-4F18-87B9-F071CC938CFD}"/>
                    </a:ext>
                  </a:extLst>
                </p:cNvPr>
                <p:cNvSpPr/>
                <p:nvPr/>
              </p:nvSpPr>
              <p:spPr>
                <a:xfrm>
                  <a:off x="4271569" y="3904531"/>
                  <a:ext cx="227394" cy="185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44" h="5835" extrusionOk="0">
                      <a:moveTo>
                        <a:pt x="4620" y="0"/>
                      </a:moveTo>
                      <a:cubicBezTo>
                        <a:pt x="3727" y="0"/>
                        <a:pt x="2977" y="691"/>
                        <a:pt x="2905" y="1572"/>
                      </a:cubicBezTo>
                      <a:cubicBezTo>
                        <a:pt x="2727" y="1548"/>
                        <a:pt x="2358" y="1441"/>
                        <a:pt x="2262" y="1405"/>
                      </a:cubicBezTo>
                      <a:cubicBezTo>
                        <a:pt x="1643" y="1203"/>
                        <a:pt x="1072" y="810"/>
                        <a:pt x="631" y="322"/>
                      </a:cubicBezTo>
                      <a:cubicBezTo>
                        <a:pt x="596" y="298"/>
                        <a:pt x="572" y="274"/>
                        <a:pt x="524" y="262"/>
                      </a:cubicBezTo>
                      <a:cubicBezTo>
                        <a:pt x="517" y="261"/>
                        <a:pt x="509" y="260"/>
                        <a:pt x="501" y="260"/>
                      </a:cubicBezTo>
                      <a:cubicBezTo>
                        <a:pt x="436" y="260"/>
                        <a:pt x="367" y="304"/>
                        <a:pt x="346" y="357"/>
                      </a:cubicBezTo>
                      <a:cubicBezTo>
                        <a:pt x="238" y="572"/>
                        <a:pt x="179" y="810"/>
                        <a:pt x="179" y="1048"/>
                      </a:cubicBezTo>
                      <a:cubicBezTo>
                        <a:pt x="179" y="1393"/>
                        <a:pt x="286" y="1727"/>
                        <a:pt x="476" y="1977"/>
                      </a:cubicBezTo>
                      <a:cubicBezTo>
                        <a:pt x="466" y="1975"/>
                        <a:pt x="456" y="1974"/>
                        <a:pt x="446" y="1974"/>
                      </a:cubicBezTo>
                      <a:cubicBezTo>
                        <a:pt x="397" y="1974"/>
                        <a:pt x="349" y="1997"/>
                        <a:pt x="310" y="2036"/>
                      </a:cubicBezTo>
                      <a:cubicBezTo>
                        <a:pt x="286" y="2060"/>
                        <a:pt x="286" y="2108"/>
                        <a:pt x="274" y="2143"/>
                      </a:cubicBezTo>
                      <a:lnTo>
                        <a:pt x="274" y="2203"/>
                      </a:lnTo>
                      <a:cubicBezTo>
                        <a:pt x="274" y="2655"/>
                        <a:pt x="476" y="3072"/>
                        <a:pt x="822" y="3358"/>
                      </a:cubicBezTo>
                      <a:cubicBezTo>
                        <a:pt x="786" y="3370"/>
                        <a:pt x="774" y="3405"/>
                        <a:pt x="762" y="3417"/>
                      </a:cubicBezTo>
                      <a:cubicBezTo>
                        <a:pt x="750" y="3465"/>
                        <a:pt x="727" y="3513"/>
                        <a:pt x="750" y="3548"/>
                      </a:cubicBezTo>
                      <a:cubicBezTo>
                        <a:pt x="893" y="4024"/>
                        <a:pt x="1262" y="4405"/>
                        <a:pt x="1727" y="4548"/>
                      </a:cubicBezTo>
                      <a:cubicBezTo>
                        <a:pt x="1310" y="4798"/>
                        <a:pt x="834" y="4941"/>
                        <a:pt x="334" y="4941"/>
                      </a:cubicBezTo>
                      <a:lnTo>
                        <a:pt x="191" y="4941"/>
                      </a:lnTo>
                      <a:cubicBezTo>
                        <a:pt x="107" y="4941"/>
                        <a:pt x="36" y="5001"/>
                        <a:pt x="12" y="5084"/>
                      </a:cubicBezTo>
                      <a:cubicBezTo>
                        <a:pt x="0" y="5156"/>
                        <a:pt x="48" y="5239"/>
                        <a:pt x="107" y="5263"/>
                      </a:cubicBezTo>
                      <a:cubicBezTo>
                        <a:pt x="727" y="5632"/>
                        <a:pt x="1465" y="5834"/>
                        <a:pt x="2191" y="5834"/>
                      </a:cubicBezTo>
                      <a:cubicBezTo>
                        <a:pt x="3072" y="5834"/>
                        <a:pt x="3905" y="5560"/>
                        <a:pt x="4596" y="5060"/>
                      </a:cubicBezTo>
                      <a:cubicBezTo>
                        <a:pt x="4691" y="5001"/>
                        <a:pt x="4691" y="4858"/>
                        <a:pt x="4620" y="4786"/>
                      </a:cubicBezTo>
                      <a:cubicBezTo>
                        <a:pt x="4587" y="4754"/>
                        <a:pt x="4544" y="4735"/>
                        <a:pt x="4499" y="4735"/>
                      </a:cubicBezTo>
                      <a:cubicBezTo>
                        <a:pt x="4463" y="4735"/>
                        <a:pt x="4426" y="4748"/>
                        <a:pt x="4394" y="4775"/>
                      </a:cubicBezTo>
                      <a:cubicBezTo>
                        <a:pt x="3763" y="5215"/>
                        <a:pt x="3013" y="5489"/>
                        <a:pt x="2191" y="5489"/>
                      </a:cubicBezTo>
                      <a:cubicBezTo>
                        <a:pt x="1727" y="5489"/>
                        <a:pt x="1262" y="5394"/>
                        <a:pt x="846" y="5239"/>
                      </a:cubicBezTo>
                      <a:cubicBezTo>
                        <a:pt x="1369" y="5144"/>
                        <a:pt x="1846" y="4917"/>
                        <a:pt x="2262" y="4584"/>
                      </a:cubicBezTo>
                      <a:cubicBezTo>
                        <a:pt x="2310" y="4536"/>
                        <a:pt x="2334" y="4477"/>
                        <a:pt x="2322" y="4417"/>
                      </a:cubicBezTo>
                      <a:cubicBezTo>
                        <a:pt x="2310" y="4346"/>
                        <a:pt x="2239" y="4286"/>
                        <a:pt x="2155" y="4286"/>
                      </a:cubicBezTo>
                      <a:cubicBezTo>
                        <a:pt x="1739" y="4263"/>
                        <a:pt x="1369" y="4048"/>
                        <a:pt x="1167" y="3691"/>
                      </a:cubicBezTo>
                      <a:cubicBezTo>
                        <a:pt x="1250" y="3691"/>
                        <a:pt x="1358" y="3667"/>
                        <a:pt x="1441" y="3643"/>
                      </a:cubicBezTo>
                      <a:cubicBezTo>
                        <a:pt x="1524" y="3632"/>
                        <a:pt x="1584" y="3572"/>
                        <a:pt x="1584" y="3489"/>
                      </a:cubicBezTo>
                      <a:cubicBezTo>
                        <a:pt x="1596" y="3405"/>
                        <a:pt x="1536" y="3334"/>
                        <a:pt x="1441" y="3298"/>
                      </a:cubicBezTo>
                      <a:cubicBezTo>
                        <a:pt x="1000" y="3191"/>
                        <a:pt x="667" y="2822"/>
                        <a:pt x="596" y="2381"/>
                      </a:cubicBezTo>
                      <a:lnTo>
                        <a:pt x="596" y="2381"/>
                      </a:lnTo>
                      <a:cubicBezTo>
                        <a:pt x="727" y="2405"/>
                        <a:pt x="869" y="2417"/>
                        <a:pt x="1000" y="2417"/>
                      </a:cubicBezTo>
                      <a:cubicBezTo>
                        <a:pt x="1084" y="2417"/>
                        <a:pt x="1143" y="2358"/>
                        <a:pt x="1167" y="2274"/>
                      </a:cubicBezTo>
                      <a:cubicBezTo>
                        <a:pt x="1179" y="2203"/>
                        <a:pt x="1131" y="2143"/>
                        <a:pt x="1072" y="2108"/>
                      </a:cubicBezTo>
                      <a:cubicBezTo>
                        <a:pt x="703" y="1881"/>
                        <a:pt x="476" y="1488"/>
                        <a:pt x="476" y="1048"/>
                      </a:cubicBezTo>
                      <a:cubicBezTo>
                        <a:pt x="476" y="953"/>
                        <a:pt x="488" y="846"/>
                        <a:pt x="524" y="738"/>
                      </a:cubicBezTo>
                      <a:cubicBezTo>
                        <a:pt x="965" y="1191"/>
                        <a:pt x="1524" y="1524"/>
                        <a:pt x="2120" y="1727"/>
                      </a:cubicBezTo>
                      <a:cubicBezTo>
                        <a:pt x="2120" y="1727"/>
                        <a:pt x="2715" y="1905"/>
                        <a:pt x="2929" y="1917"/>
                      </a:cubicBezTo>
                      <a:lnTo>
                        <a:pt x="3024" y="1917"/>
                      </a:lnTo>
                      <a:cubicBezTo>
                        <a:pt x="3096" y="1917"/>
                        <a:pt x="3167" y="1869"/>
                        <a:pt x="3191" y="1798"/>
                      </a:cubicBezTo>
                      <a:cubicBezTo>
                        <a:pt x="3203" y="1786"/>
                        <a:pt x="3203" y="1750"/>
                        <a:pt x="3203" y="1738"/>
                      </a:cubicBezTo>
                      <a:lnTo>
                        <a:pt x="3203" y="1703"/>
                      </a:lnTo>
                      <a:cubicBezTo>
                        <a:pt x="3203" y="953"/>
                        <a:pt x="3810" y="334"/>
                        <a:pt x="4572" y="334"/>
                      </a:cubicBezTo>
                      <a:cubicBezTo>
                        <a:pt x="4941" y="334"/>
                        <a:pt x="5287" y="488"/>
                        <a:pt x="5549" y="750"/>
                      </a:cubicBezTo>
                      <a:cubicBezTo>
                        <a:pt x="5585" y="787"/>
                        <a:pt x="5621" y="802"/>
                        <a:pt x="5663" y="802"/>
                      </a:cubicBezTo>
                      <a:cubicBezTo>
                        <a:pt x="5676" y="802"/>
                        <a:pt x="5689" y="801"/>
                        <a:pt x="5703" y="798"/>
                      </a:cubicBezTo>
                      <a:cubicBezTo>
                        <a:pt x="5882" y="762"/>
                        <a:pt x="6049" y="738"/>
                        <a:pt x="6203" y="679"/>
                      </a:cubicBezTo>
                      <a:lnTo>
                        <a:pt x="6203" y="679"/>
                      </a:lnTo>
                      <a:cubicBezTo>
                        <a:pt x="6120" y="762"/>
                        <a:pt x="6013" y="857"/>
                        <a:pt x="5894" y="917"/>
                      </a:cubicBezTo>
                      <a:cubicBezTo>
                        <a:pt x="5822" y="965"/>
                        <a:pt x="5787" y="1048"/>
                        <a:pt x="5822" y="1143"/>
                      </a:cubicBezTo>
                      <a:cubicBezTo>
                        <a:pt x="5846" y="1203"/>
                        <a:pt x="5930" y="1250"/>
                        <a:pt x="6001" y="1250"/>
                      </a:cubicBezTo>
                      <a:cubicBezTo>
                        <a:pt x="6144" y="1227"/>
                        <a:pt x="6287" y="1215"/>
                        <a:pt x="6418" y="1167"/>
                      </a:cubicBezTo>
                      <a:lnTo>
                        <a:pt x="6418" y="1167"/>
                      </a:lnTo>
                      <a:cubicBezTo>
                        <a:pt x="6299" y="1286"/>
                        <a:pt x="6168" y="1405"/>
                        <a:pt x="6013" y="1512"/>
                      </a:cubicBezTo>
                      <a:cubicBezTo>
                        <a:pt x="5965" y="1548"/>
                        <a:pt x="5941" y="1608"/>
                        <a:pt x="5941" y="1655"/>
                      </a:cubicBezTo>
                      <a:lnTo>
                        <a:pt x="5941" y="1679"/>
                      </a:lnTo>
                      <a:lnTo>
                        <a:pt x="5941" y="1703"/>
                      </a:lnTo>
                      <a:lnTo>
                        <a:pt x="5941" y="1727"/>
                      </a:lnTo>
                      <a:cubicBezTo>
                        <a:pt x="5941" y="2691"/>
                        <a:pt x="5572" y="3572"/>
                        <a:pt x="4977" y="4227"/>
                      </a:cubicBezTo>
                      <a:cubicBezTo>
                        <a:pt x="4918" y="4298"/>
                        <a:pt x="4918" y="4405"/>
                        <a:pt x="4977" y="4465"/>
                      </a:cubicBezTo>
                      <a:cubicBezTo>
                        <a:pt x="5011" y="4499"/>
                        <a:pt x="5053" y="4514"/>
                        <a:pt x="5096" y="4514"/>
                      </a:cubicBezTo>
                      <a:cubicBezTo>
                        <a:pt x="5143" y="4514"/>
                        <a:pt x="5190" y="4496"/>
                        <a:pt x="5227" y="4465"/>
                      </a:cubicBezTo>
                      <a:cubicBezTo>
                        <a:pt x="5894" y="3715"/>
                        <a:pt x="6263" y="2762"/>
                        <a:pt x="6287" y="1750"/>
                      </a:cubicBezTo>
                      <a:cubicBezTo>
                        <a:pt x="6596" y="1524"/>
                        <a:pt x="6846" y="1250"/>
                        <a:pt x="7061" y="917"/>
                      </a:cubicBezTo>
                      <a:cubicBezTo>
                        <a:pt x="7144" y="857"/>
                        <a:pt x="7132" y="750"/>
                        <a:pt x="7061" y="715"/>
                      </a:cubicBezTo>
                      <a:cubicBezTo>
                        <a:pt x="7029" y="683"/>
                        <a:pt x="6987" y="667"/>
                        <a:pt x="6937" y="667"/>
                      </a:cubicBezTo>
                      <a:cubicBezTo>
                        <a:pt x="6912" y="667"/>
                        <a:pt x="6886" y="671"/>
                        <a:pt x="6858" y="679"/>
                      </a:cubicBezTo>
                      <a:cubicBezTo>
                        <a:pt x="6775" y="726"/>
                        <a:pt x="6680" y="750"/>
                        <a:pt x="6596" y="786"/>
                      </a:cubicBezTo>
                      <a:cubicBezTo>
                        <a:pt x="6680" y="667"/>
                        <a:pt x="6763" y="512"/>
                        <a:pt x="6823" y="369"/>
                      </a:cubicBezTo>
                      <a:cubicBezTo>
                        <a:pt x="6834" y="310"/>
                        <a:pt x="6834" y="238"/>
                        <a:pt x="6787" y="191"/>
                      </a:cubicBezTo>
                      <a:cubicBezTo>
                        <a:pt x="6750" y="153"/>
                        <a:pt x="6703" y="135"/>
                        <a:pt x="6659" y="135"/>
                      </a:cubicBezTo>
                      <a:cubicBezTo>
                        <a:pt x="6632" y="135"/>
                        <a:pt x="6607" y="142"/>
                        <a:pt x="6584" y="155"/>
                      </a:cubicBezTo>
                      <a:cubicBezTo>
                        <a:pt x="6322" y="310"/>
                        <a:pt x="6061" y="393"/>
                        <a:pt x="5775" y="441"/>
                      </a:cubicBezTo>
                      <a:cubicBezTo>
                        <a:pt x="5465" y="143"/>
                        <a:pt x="5048" y="0"/>
                        <a:pt x="462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6" name="Google Shape;3368;p48">
              <a:extLst>
                <a:ext uri="{FF2B5EF4-FFF2-40B4-BE49-F238E27FC236}">
                  <a16:creationId xmlns:a16="http://schemas.microsoft.com/office/drawing/2014/main" id="{5646BA34-11B2-4299-B0AB-299AA37DD0AC}"/>
                </a:ext>
              </a:extLst>
            </p:cNvPr>
            <p:cNvGrpSpPr/>
            <p:nvPr/>
          </p:nvGrpSpPr>
          <p:grpSpPr>
            <a:xfrm>
              <a:off x="6529419" y="3711909"/>
              <a:ext cx="956596" cy="944315"/>
              <a:chOff x="3768864" y="3522050"/>
              <a:chExt cx="1098904" cy="1084796"/>
            </a:xfrm>
          </p:grpSpPr>
          <p:grpSp>
            <p:nvGrpSpPr>
              <p:cNvPr id="17" name="Google Shape;3369;p48">
                <a:extLst>
                  <a:ext uri="{FF2B5EF4-FFF2-40B4-BE49-F238E27FC236}">
                    <a16:creationId xmlns:a16="http://schemas.microsoft.com/office/drawing/2014/main" id="{EDB2FFE3-6FE8-401C-8CB8-113C0E3D0BEA}"/>
                  </a:ext>
                </a:extLst>
              </p:cNvPr>
              <p:cNvGrpSpPr/>
              <p:nvPr/>
            </p:nvGrpSpPr>
            <p:grpSpPr>
              <a:xfrm>
                <a:off x="3768864" y="3522050"/>
                <a:ext cx="1098904" cy="1084796"/>
                <a:chOff x="3768864" y="3522050"/>
                <a:chExt cx="1098904" cy="1084796"/>
              </a:xfrm>
            </p:grpSpPr>
            <p:sp>
              <p:nvSpPr>
                <p:cNvPr id="24" name="Google Shape;3370;p48">
                  <a:extLst>
                    <a:ext uri="{FF2B5EF4-FFF2-40B4-BE49-F238E27FC236}">
                      <a16:creationId xmlns:a16="http://schemas.microsoft.com/office/drawing/2014/main" id="{DB250838-E27A-4F36-BEDE-CB5CB7B65CB8}"/>
                    </a:ext>
                  </a:extLst>
                </p:cNvPr>
                <p:cNvSpPr/>
                <p:nvPr/>
              </p:nvSpPr>
              <p:spPr>
                <a:xfrm>
                  <a:off x="3768864" y="3522050"/>
                  <a:ext cx="1098904" cy="1084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4" extrusionOk="0">
                      <a:moveTo>
                        <a:pt x="22862" y="0"/>
                      </a:moveTo>
                      <a:cubicBezTo>
                        <a:pt x="22093" y="0"/>
                        <a:pt x="21325" y="295"/>
                        <a:pt x="20741" y="884"/>
                      </a:cubicBezTo>
                      <a:lnTo>
                        <a:pt x="1179" y="20446"/>
                      </a:lnTo>
                      <a:cubicBezTo>
                        <a:pt x="1" y="21613"/>
                        <a:pt x="1" y="23518"/>
                        <a:pt x="1179" y="24697"/>
                      </a:cubicBezTo>
                      <a:lnTo>
                        <a:pt x="20741" y="44259"/>
                      </a:lnTo>
                      <a:cubicBezTo>
                        <a:pt x="21325" y="44842"/>
                        <a:pt x="22093" y="45134"/>
                        <a:pt x="22862" y="45134"/>
                      </a:cubicBezTo>
                      <a:cubicBezTo>
                        <a:pt x="23631" y="45134"/>
                        <a:pt x="24402" y="44842"/>
                        <a:pt x="24992" y="44259"/>
                      </a:cubicBezTo>
                      <a:lnTo>
                        <a:pt x="44554" y="24697"/>
                      </a:lnTo>
                      <a:cubicBezTo>
                        <a:pt x="45721" y="23518"/>
                        <a:pt x="45721" y="21613"/>
                        <a:pt x="44554" y="20446"/>
                      </a:cubicBezTo>
                      <a:lnTo>
                        <a:pt x="36684" y="12576"/>
                      </a:lnTo>
                      <a:cubicBezTo>
                        <a:pt x="36279" y="12171"/>
                        <a:pt x="36362" y="11481"/>
                        <a:pt x="36850" y="11171"/>
                      </a:cubicBezTo>
                      <a:cubicBezTo>
                        <a:pt x="37565" y="10719"/>
                        <a:pt x="38327" y="10362"/>
                        <a:pt x="39124" y="10052"/>
                      </a:cubicBezTo>
                      <a:cubicBezTo>
                        <a:pt x="39613" y="9874"/>
                        <a:pt x="40053" y="9552"/>
                        <a:pt x="40410" y="9100"/>
                      </a:cubicBezTo>
                      <a:cubicBezTo>
                        <a:pt x="41172" y="8111"/>
                        <a:pt x="41220" y="6778"/>
                        <a:pt x="40518" y="5742"/>
                      </a:cubicBezTo>
                      <a:cubicBezTo>
                        <a:pt x="39931" y="4872"/>
                        <a:pt x="39013" y="4437"/>
                        <a:pt x="38094" y="4437"/>
                      </a:cubicBezTo>
                      <a:cubicBezTo>
                        <a:pt x="37352" y="4437"/>
                        <a:pt x="36610" y="4721"/>
                        <a:pt x="36041" y="5290"/>
                      </a:cubicBezTo>
                      <a:cubicBezTo>
                        <a:pt x="35731" y="5599"/>
                        <a:pt x="35505" y="5956"/>
                        <a:pt x="35362" y="6337"/>
                      </a:cubicBezTo>
                      <a:cubicBezTo>
                        <a:pt x="35076" y="7135"/>
                        <a:pt x="34719" y="7885"/>
                        <a:pt x="34267" y="8588"/>
                      </a:cubicBezTo>
                      <a:cubicBezTo>
                        <a:pt x="34091" y="8872"/>
                        <a:pt x="33796" y="9021"/>
                        <a:pt x="33498" y="9021"/>
                      </a:cubicBezTo>
                      <a:cubicBezTo>
                        <a:pt x="33271" y="9021"/>
                        <a:pt x="33042" y="8934"/>
                        <a:pt x="32862" y="875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EC3A3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" name="Google Shape;3371;p48">
                  <a:extLst>
                    <a:ext uri="{FF2B5EF4-FFF2-40B4-BE49-F238E27FC236}">
                      <a16:creationId xmlns:a16="http://schemas.microsoft.com/office/drawing/2014/main" id="{7285EB1E-53F9-425C-9676-AA4BC6F9C56E}"/>
                    </a:ext>
                  </a:extLst>
                </p:cNvPr>
                <p:cNvSpPr/>
                <p:nvPr/>
              </p:nvSpPr>
              <p:spPr>
                <a:xfrm>
                  <a:off x="3887041" y="3641743"/>
                  <a:ext cx="287338" cy="2870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42" extrusionOk="0">
                      <a:moveTo>
                        <a:pt x="5978" y="0"/>
                      </a:moveTo>
                      <a:cubicBezTo>
                        <a:pt x="2680" y="0"/>
                        <a:pt x="1" y="2667"/>
                        <a:pt x="1" y="5977"/>
                      </a:cubicBezTo>
                      <a:cubicBezTo>
                        <a:pt x="1" y="9275"/>
                        <a:pt x="2680" y="11942"/>
                        <a:pt x="5978" y="11942"/>
                      </a:cubicBezTo>
                      <a:cubicBezTo>
                        <a:pt x="9276" y="11942"/>
                        <a:pt x="11955" y="9275"/>
                        <a:pt x="11955" y="5977"/>
                      </a:cubicBezTo>
                      <a:cubicBezTo>
                        <a:pt x="11955" y="2667"/>
                        <a:pt x="9276" y="0"/>
                        <a:pt x="5978" y="0"/>
                      </a:cubicBezTo>
                      <a:close/>
                    </a:path>
                  </a:pathLst>
                </a:custGeom>
                <a:solidFill>
                  <a:srgbClr val="EC3A3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8" name="Google Shape;3372;p48">
                <a:extLst>
                  <a:ext uri="{FF2B5EF4-FFF2-40B4-BE49-F238E27FC236}">
                    <a16:creationId xmlns:a16="http://schemas.microsoft.com/office/drawing/2014/main" id="{5D5433C8-A97B-4ECA-B4BB-524F9CB50CA9}"/>
                  </a:ext>
                </a:extLst>
              </p:cNvPr>
              <p:cNvGrpSpPr/>
              <p:nvPr/>
            </p:nvGrpSpPr>
            <p:grpSpPr>
              <a:xfrm>
                <a:off x="4139616" y="3871555"/>
                <a:ext cx="357419" cy="357005"/>
                <a:chOff x="7482229" y="3351230"/>
                <a:chExt cx="357419" cy="357005"/>
              </a:xfrm>
            </p:grpSpPr>
            <p:sp>
              <p:nvSpPr>
                <p:cNvPr id="19" name="Google Shape;3373;p48">
                  <a:extLst>
                    <a:ext uri="{FF2B5EF4-FFF2-40B4-BE49-F238E27FC236}">
                      <a16:creationId xmlns:a16="http://schemas.microsoft.com/office/drawing/2014/main" id="{3C6A52FF-CDA4-41B7-B0FC-1C039BB7CD5B}"/>
                    </a:ext>
                  </a:extLst>
                </p:cNvPr>
                <p:cNvSpPr/>
                <p:nvPr/>
              </p:nvSpPr>
              <p:spPr>
                <a:xfrm>
                  <a:off x="7482229" y="3351230"/>
                  <a:ext cx="357419" cy="3570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29" h="11216" extrusionOk="0">
                      <a:moveTo>
                        <a:pt x="5633" y="357"/>
                      </a:moveTo>
                      <a:cubicBezTo>
                        <a:pt x="8538" y="357"/>
                        <a:pt x="10883" y="2703"/>
                        <a:pt x="10883" y="5608"/>
                      </a:cubicBezTo>
                      <a:cubicBezTo>
                        <a:pt x="10883" y="8513"/>
                        <a:pt x="8538" y="10859"/>
                        <a:pt x="5633" y="10859"/>
                      </a:cubicBezTo>
                      <a:cubicBezTo>
                        <a:pt x="2728" y="10859"/>
                        <a:pt x="382" y="8513"/>
                        <a:pt x="382" y="5608"/>
                      </a:cubicBezTo>
                      <a:cubicBezTo>
                        <a:pt x="382" y="2703"/>
                        <a:pt x="2728" y="357"/>
                        <a:pt x="5633" y="357"/>
                      </a:cubicBezTo>
                      <a:close/>
                      <a:moveTo>
                        <a:pt x="5621" y="0"/>
                      </a:moveTo>
                      <a:cubicBezTo>
                        <a:pt x="4109" y="0"/>
                        <a:pt x="2716" y="572"/>
                        <a:pt x="1644" y="1631"/>
                      </a:cubicBezTo>
                      <a:cubicBezTo>
                        <a:pt x="584" y="2691"/>
                        <a:pt x="1" y="4108"/>
                        <a:pt x="1" y="5608"/>
                      </a:cubicBezTo>
                      <a:cubicBezTo>
                        <a:pt x="1" y="7108"/>
                        <a:pt x="584" y="8513"/>
                        <a:pt x="1644" y="9585"/>
                      </a:cubicBezTo>
                      <a:cubicBezTo>
                        <a:pt x="2704" y="10632"/>
                        <a:pt x="4109" y="11216"/>
                        <a:pt x="5621" y="11216"/>
                      </a:cubicBezTo>
                      <a:cubicBezTo>
                        <a:pt x="7121" y="11216"/>
                        <a:pt x="8526" y="10632"/>
                        <a:pt x="9597" y="9585"/>
                      </a:cubicBezTo>
                      <a:cubicBezTo>
                        <a:pt x="10645" y="8525"/>
                        <a:pt x="11229" y="7108"/>
                        <a:pt x="11229" y="5608"/>
                      </a:cubicBezTo>
                      <a:cubicBezTo>
                        <a:pt x="11229" y="4108"/>
                        <a:pt x="10669" y="2703"/>
                        <a:pt x="9597" y="1631"/>
                      </a:cubicBezTo>
                      <a:cubicBezTo>
                        <a:pt x="8538" y="572"/>
                        <a:pt x="7121" y="0"/>
                        <a:pt x="562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" name="Google Shape;3374;p48">
                  <a:extLst>
                    <a:ext uri="{FF2B5EF4-FFF2-40B4-BE49-F238E27FC236}">
                      <a16:creationId xmlns:a16="http://schemas.microsoft.com/office/drawing/2014/main" id="{AB373DCE-9A51-4C11-BE00-DB9DBE55F5B4}"/>
                    </a:ext>
                  </a:extLst>
                </p:cNvPr>
                <p:cNvSpPr/>
                <p:nvPr/>
              </p:nvSpPr>
              <p:spPr>
                <a:xfrm>
                  <a:off x="7592138" y="3605616"/>
                  <a:ext cx="137983" cy="325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35" h="1022" extrusionOk="0">
                      <a:moveTo>
                        <a:pt x="202" y="1"/>
                      </a:moveTo>
                      <a:cubicBezTo>
                        <a:pt x="147" y="1"/>
                        <a:pt x="94" y="21"/>
                        <a:pt x="60" y="69"/>
                      </a:cubicBezTo>
                      <a:cubicBezTo>
                        <a:pt x="1" y="140"/>
                        <a:pt x="1" y="259"/>
                        <a:pt x="96" y="319"/>
                      </a:cubicBezTo>
                      <a:cubicBezTo>
                        <a:pt x="644" y="783"/>
                        <a:pt x="1370" y="1021"/>
                        <a:pt x="2168" y="1021"/>
                      </a:cubicBezTo>
                      <a:cubicBezTo>
                        <a:pt x="2954" y="1021"/>
                        <a:pt x="3680" y="771"/>
                        <a:pt x="4239" y="319"/>
                      </a:cubicBezTo>
                      <a:cubicBezTo>
                        <a:pt x="4323" y="259"/>
                        <a:pt x="4335" y="140"/>
                        <a:pt x="4263" y="69"/>
                      </a:cubicBezTo>
                      <a:cubicBezTo>
                        <a:pt x="4228" y="26"/>
                        <a:pt x="4170" y="4"/>
                        <a:pt x="4115" y="4"/>
                      </a:cubicBezTo>
                      <a:cubicBezTo>
                        <a:pt x="4078" y="4"/>
                        <a:pt x="4042" y="14"/>
                        <a:pt x="4013" y="33"/>
                      </a:cubicBezTo>
                      <a:cubicBezTo>
                        <a:pt x="3537" y="438"/>
                        <a:pt x="2882" y="664"/>
                        <a:pt x="2168" y="664"/>
                      </a:cubicBezTo>
                      <a:cubicBezTo>
                        <a:pt x="1465" y="664"/>
                        <a:pt x="810" y="438"/>
                        <a:pt x="322" y="33"/>
                      </a:cubicBezTo>
                      <a:cubicBezTo>
                        <a:pt x="286" y="12"/>
                        <a:pt x="244" y="1"/>
                        <a:pt x="20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" name="Google Shape;3375;p48">
                  <a:extLst>
                    <a:ext uri="{FF2B5EF4-FFF2-40B4-BE49-F238E27FC236}">
                      <a16:creationId xmlns:a16="http://schemas.microsoft.com/office/drawing/2014/main" id="{3E5436AB-2D5D-4DA8-8168-D78EADADB57D}"/>
                    </a:ext>
                  </a:extLst>
                </p:cNvPr>
                <p:cNvSpPr/>
                <p:nvPr/>
              </p:nvSpPr>
              <p:spPr>
                <a:xfrm>
                  <a:off x="7513709" y="3387962"/>
                  <a:ext cx="295987" cy="2820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9" h="8860" extrusionOk="0">
                      <a:moveTo>
                        <a:pt x="6060" y="370"/>
                      </a:moveTo>
                      <a:cubicBezTo>
                        <a:pt x="6358" y="370"/>
                        <a:pt x="6596" y="608"/>
                        <a:pt x="6596" y="906"/>
                      </a:cubicBezTo>
                      <a:cubicBezTo>
                        <a:pt x="6596" y="1204"/>
                        <a:pt x="6358" y="1442"/>
                        <a:pt x="6060" y="1442"/>
                      </a:cubicBezTo>
                      <a:cubicBezTo>
                        <a:pt x="5763" y="1442"/>
                        <a:pt x="5525" y="1204"/>
                        <a:pt x="5525" y="906"/>
                      </a:cubicBezTo>
                      <a:cubicBezTo>
                        <a:pt x="5525" y="608"/>
                        <a:pt x="5763" y="370"/>
                        <a:pt x="6060" y="370"/>
                      </a:cubicBezTo>
                      <a:close/>
                      <a:moveTo>
                        <a:pt x="1322" y="2989"/>
                      </a:moveTo>
                      <a:cubicBezTo>
                        <a:pt x="1596" y="2989"/>
                        <a:pt x="1834" y="3097"/>
                        <a:pt x="2012" y="3263"/>
                      </a:cubicBezTo>
                      <a:cubicBezTo>
                        <a:pt x="1477" y="3680"/>
                        <a:pt x="1072" y="4240"/>
                        <a:pt x="881" y="4883"/>
                      </a:cubicBezTo>
                      <a:cubicBezTo>
                        <a:pt x="548" y="4716"/>
                        <a:pt x="334" y="4359"/>
                        <a:pt x="334" y="3990"/>
                      </a:cubicBezTo>
                      <a:cubicBezTo>
                        <a:pt x="334" y="3442"/>
                        <a:pt x="774" y="2989"/>
                        <a:pt x="1322" y="2989"/>
                      </a:cubicBezTo>
                      <a:close/>
                      <a:moveTo>
                        <a:pt x="7954" y="2989"/>
                      </a:moveTo>
                      <a:cubicBezTo>
                        <a:pt x="8501" y="2989"/>
                        <a:pt x="8942" y="3442"/>
                        <a:pt x="8942" y="3990"/>
                      </a:cubicBezTo>
                      <a:cubicBezTo>
                        <a:pt x="8966" y="4359"/>
                        <a:pt x="8739" y="4704"/>
                        <a:pt x="8394" y="4883"/>
                      </a:cubicBezTo>
                      <a:cubicBezTo>
                        <a:pt x="8216" y="4240"/>
                        <a:pt x="7811" y="3680"/>
                        <a:pt x="7263" y="3263"/>
                      </a:cubicBezTo>
                      <a:cubicBezTo>
                        <a:pt x="7442" y="3085"/>
                        <a:pt x="7692" y="2989"/>
                        <a:pt x="7954" y="2989"/>
                      </a:cubicBezTo>
                      <a:close/>
                      <a:moveTo>
                        <a:pt x="6072" y="1"/>
                      </a:moveTo>
                      <a:cubicBezTo>
                        <a:pt x="5632" y="1"/>
                        <a:pt x="5251" y="334"/>
                        <a:pt x="5191" y="763"/>
                      </a:cubicBezTo>
                      <a:lnTo>
                        <a:pt x="4596" y="953"/>
                      </a:lnTo>
                      <a:cubicBezTo>
                        <a:pt x="4525" y="989"/>
                        <a:pt x="4477" y="1049"/>
                        <a:pt x="4477" y="1120"/>
                      </a:cubicBezTo>
                      <a:lnTo>
                        <a:pt x="4477" y="2370"/>
                      </a:lnTo>
                      <a:cubicBezTo>
                        <a:pt x="3679" y="2394"/>
                        <a:pt x="2929" y="2632"/>
                        <a:pt x="2334" y="3025"/>
                      </a:cubicBezTo>
                      <a:cubicBezTo>
                        <a:pt x="2084" y="2751"/>
                        <a:pt x="1727" y="2608"/>
                        <a:pt x="1358" y="2608"/>
                      </a:cubicBezTo>
                      <a:cubicBezTo>
                        <a:pt x="607" y="2608"/>
                        <a:pt x="0" y="3216"/>
                        <a:pt x="0" y="3966"/>
                      </a:cubicBezTo>
                      <a:cubicBezTo>
                        <a:pt x="0" y="4513"/>
                        <a:pt x="345" y="5002"/>
                        <a:pt x="834" y="5216"/>
                      </a:cubicBezTo>
                      <a:cubicBezTo>
                        <a:pt x="822" y="5347"/>
                        <a:pt x="798" y="5478"/>
                        <a:pt x="798" y="5609"/>
                      </a:cubicBezTo>
                      <a:cubicBezTo>
                        <a:pt x="798" y="7395"/>
                        <a:pt x="2524" y="8859"/>
                        <a:pt x="4667" y="8859"/>
                      </a:cubicBezTo>
                      <a:cubicBezTo>
                        <a:pt x="5763" y="8859"/>
                        <a:pt x="6739" y="8490"/>
                        <a:pt x="7442" y="7871"/>
                      </a:cubicBezTo>
                      <a:cubicBezTo>
                        <a:pt x="7513" y="7811"/>
                        <a:pt x="7513" y="7692"/>
                        <a:pt x="7454" y="7621"/>
                      </a:cubicBezTo>
                      <a:cubicBezTo>
                        <a:pt x="7421" y="7588"/>
                        <a:pt x="7374" y="7570"/>
                        <a:pt x="7326" y="7570"/>
                      </a:cubicBezTo>
                      <a:cubicBezTo>
                        <a:pt x="7287" y="7570"/>
                        <a:pt x="7248" y="7582"/>
                        <a:pt x="7215" y="7609"/>
                      </a:cubicBezTo>
                      <a:cubicBezTo>
                        <a:pt x="6572" y="8157"/>
                        <a:pt x="5668" y="8514"/>
                        <a:pt x="4667" y="8514"/>
                      </a:cubicBezTo>
                      <a:cubicBezTo>
                        <a:pt x="2739" y="8514"/>
                        <a:pt x="1167" y="7216"/>
                        <a:pt x="1167" y="5633"/>
                      </a:cubicBezTo>
                      <a:cubicBezTo>
                        <a:pt x="1167" y="4037"/>
                        <a:pt x="2739" y="2739"/>
                        <a:pt x="4667" y="2739"/>
                      </a:cubicBezTo>
                      <a:cubicBezTo>
                        <a:pt x="6608" y="2739"/>
                        <a:pt x="8180" y="4037"/>
                        <a:pt x="8180" y="5633"/>
                      </a:cubicBezTo>
                      <a:cubicBezTo>
                        <a:pt x="8180" y="6133"/>
                        <a:pt x="8037" y="6597"/>
                        <a:pt x="7751" y="7014"/>
                      </a:cubicBezTo>
                      <a:cubicBezTo>
                        <a:pt x="7704" y="7085"/>
                        <a:pt x="7727" y="7169"/>
                        <a:pt x="7787" y="7228"/>
                      </a:cubicBezTo>
                      <a:cubicBezTo>
                        <a:pt x="7818" y="7264"/>
                        <a:pt x="7859" y="7280"/>
                        <a:pt x="7902" y="7280"/>
                      </a:cubicBezTo>
                      <a:cubicBezTo>
                        <a:pt x="7958" y="7280"/>
                        <a:pt x="8015" y="7252"/>
                        <a:pt x="8049" y="7204"/>
                      </a:cubicBezTo>
                      <a:cubicBezTo>
                        <a:pt x="8358" y="6740"/>
                        <a:pt x="8537" y="6192"/>
                        <a:pt x="8537" y="5621"/>
                      </a:cubicBezTo>
                      <a:cubicBezTo>
                        <a:pt x="8537" y="5490"/>
                        <a:pt x="8525" y="5359"/>
                        <a:pt x="8513" y="5228"/>
                      </a:cubicBezTo>
                      <a:cubicBezTo>
                        <a:pt x="8978" y="5014"/>
                        <a:pt x="9299" y="4525"/>
                        <a:pt x="9299" y="3978"/>
                      </a:cubicBezTo>
                      <a:cubicBezTo>
                        <a:pt x="9299" y="3228"/>
                        <a:pt x="8692" y="2620"/>
                        <a:pt x="7954" y="2620"/>
                      </a:cubicBezTo>
                      <a:cubicBezTo>
                        <a:pt x="7573" y="2620"/>
                        <a:pt x="7215" y="2775"/>
                        <a:pt x="6965" y="3037"/>
                      </a:cubicBezTo>
                      <a:cubicBezTo>
                        <a:pt x="6358" y="2656"/>
                        <a:pt x="5632" y="2406"/>
                        <a:pt x="4822" y="2382"/>
                      </a:cubicBezTo>
                      <a:lnTo>
                        <a:pt x="4822" y="1263"/>
                      </a:lnTo>
                      <a:lnTo>
                        <a:pt x="5215" y="1132"/>
                      </a:lnTo>
                      <a:cubicBezTo>
                        <a:pt x="5303" y="1507"/>
                        <a:pt x="5647" y="1780"/>
                        <a:pt x="6048" y="1780"/>
                      </a:cubicBezTo>
                      <a:cubicBezTo>
                        <a:pt x="6080" y="1780"/>
                        <a:pt x="6112" y="1779"/>
                        <a:pt x="6144" y="1775"/>
                      </a:cubicBezTo>
                      <a:cubicBezTo>
                        <a:pt x="6584" y="1727"/>
                        <a:pt x="6918" y="1382"/>
                        <a:pt x="6953" y="953"/>
                      </a:cubicBezTo>
                      <a:cubicBezTo>
                        <a:pt x="6977" y="430"/>
                        <a:pt x="6584" y="1"/>
                        <a:pt x="607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" name="Google Shape;3376;p48">
                  <a:extLst>
                    <a:ext uri="{FF2B5EF4-FFF2-40B4-BE49-F238E27FC236}">
                      <a16:creationId xmlns:a16="http://schemas.microsoft.com/office/drawing/2014/main" id="{78D1E198-374F-446A-99B0-666A22703115}"/>
                    </a:ext>
                  </a:extLst>
                </p:cNvPr>
                <p:cNvSpPr/>
                <p:nvPr/>
              </p:nvSpPr>
              <p:spPr>
                <a:xfrm>
                  <a:off x="7580393" y="3516460"/>
                  <a:ext cx="56880" cy="56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7" h="1787" extrusionOk="0">
                      <a:moveTo>
                        <a:pt x="894" y="345"/>
                      </a:moveTo>
                      <a:cubicBezTo>
                        <a:pt x="1191" y="345"/>
                        <a:pt x="1429" y="584"/>
                        <a:pt x="1429" y="881"/>
                      </a:cubicBezTo>
                      <a:cubicBezTo>
                        <a:pt x="1418" y="1179"/>
                        <a:pt x="1179" y="1417"/>
                        <a:pt x="894" y="1417"/>
                      </a:cubicBezTo>
                      <a:cubicBezTo>
                        <a:pt x="596" y="1417"/>
                        <a:pt x="358" y="1179"/>
                        <a:pt x="358" y="881"/>
                      </a:cubicBezTo>
                      <a:cubicBezTo>
                        <a:pt x="358" y="584"/>
                        <a:pt x="596" y="345"/>
                        <a:pt x="894" y="345"/>
                      </a:cubicBezTo>
                      <a:close/>
                      <a:moveTo>
                        <a:pt x="894" y="0"/>
                      </a:moveTo>
                      <a:cubicBezTo>
                        <a:pt x="406" y="0"/>
                        <a:pt x="1" y="405"/>
                        <a:pt x="1" y="893"/>
                      </a:cubicBezTo>
                      <a:cubicBezTo>
                        <a:pt x="1" y="1381"/>
                        <a:pt x="406" y="1786"/>
                        <a:pt x="894" y="1786"/>
                      </a:cubicBezTo>
                      <a:cubicBezTo>
                        <a:pt x="1394" y="1786"/>
                        <a:pt x="1787" y="1381"/>
                        <a:pt x="1787" y="893"/>
                      </a:cubicBezTo>
                      <a:cubicBezTo>
                        <a:pt x="1775" y="405"/>
                        <a:pt x="1394" y="0"/>
                        <a:pt x="89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" name="Google Shape;3377;p48">
                  <a:extLst>
                    <a:ext uri="{FF2B5EF4-FFF2-40B4-BE49-F238E27FC236}">
                      <a16:creationId xmlns:a16="http://schemas.microsoft.com/office/drawing/2014/main" id="{BA0571F9-994C-481A-BC65-8C49EC73FBC2}"/>
                    </a:ext>
                  </a:extLst>
                </p:cNvPr>
                <p:cNvSpPr/>
                <p:nvPr/>
              </p:nvSpPr>
              <p:spPr>
                <a:xfrm>
                  <a:off x="7685750" y="3516460"/>
                  <a:ext cx="56880" cy="56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7" h="1787" extrusionOk="0">
                      <a:moveTo>
                        <a:pt x="894" y="345"/>
                      </a:moveTo>
                      <a:cubicBezTo>
                        <a:pt x="1191" y="345"/>
                        <a:pt x="1429" y="584"/>
                        <a:pt x="1429" y="881"/>
                      </a:cubicBezTo>
                      <a:cubicBezTo>
                        <a:pt x="1429" y="1179"/>
                        <a:pt x="1191" y="1417"/>
                        <a:pt x="894" y="1417"/>
                      </a:cubicBezTo>
                      <a:cubicBezTo>
                        <a:pt x="596" y="1417"/>
                        <a:pt x="358" y="1179"/>
                        <a:pt x="358" y="881"/>
                      </a:cubicBezTo>
                      <a:cubicBezTo>
                        <a:pt x="358" y="584"/>
                        <a:pt x="596" y="345"/>
                        <a:pt x="894" y="345"/>
                      </a:cubicBezTo>
                      <a:close/>
                      <a:moveTo>
                        <a:pt x="894" y="0"/>
                      </a:moveTo>
                      <a:cubicBezTo>
                        <a:pt x="405" y="0"/>
                        <a:pt x="1" y="405"/>
                        <a:pt x="1" y="893"/>
                      </a:cubicBezTo>
                      <a:cubicBezTo>
                        <a:pt x="1" y="1381"/>
                        <a:pt x="405" y="1786"/>
                        <a:pt x="894" y="1786"/>
                      </a:cubicBezTo>
                      <a:cubicBezTo>
                        <a:pt x="1382" y="1786"/>
                        <a:pt x="1787" y="1381"/>
                        <a:pt x="1787" y="893"/>
                      </a:cubicBezTo>
                      <a:cubicBezTo>
                        <a:pt x="1775" y="405"/>
                        <a:pt x="1382" y="0"/>
                        <a:pt x="89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52" name="Google Shape;60;p15">
            <a:extLst>
              <a:ext uri="{FF2B5EF4-FFF2-40B4-BE49-F238E27FC236}">
                <a16:creationId xmlns:a16="http://schemas.microsoft.com/office/drawing/2014/main" id="{0EF86CBA-EBE0-4CC0-AC77-2F878A43A87A}"/>
              </a:ext>
            </a:extLst>
          </p:cNvPr>
          <p:cNvGrpSpPr/>
          <p:nvPr/>
        </p:nvGrpSpPr>
        <p:grpSpPr>
          <a:xfrm>
            <a:off x="-42532" y="3279088"/>
            <a:ext cx="1847180" cy="1786462"/>
            <a:chOff x="304800" y="1245775"/>
            <a:chExt cx="3603061" cy="3484627"/>
          </a:xfrm>
        </p:grpSpPr>
        <p:sp>
          <p:nvSpPr>
            <p:cNvPr id="53" name="Google Shape;61;p15">
              <a:extLst>
                <a:ext uri="{FF2B5EF4-FFF2-40B4-BE49-F238E27FC236}">
                  <a16:creationId xmlns:a16="http://schemas.microsoft.com/office/drawing/2014/main" id="{F3DC4603-A5FA-4308-B340-7EC62C7EA37B}"/>
                </a:ext>
              </a:extLst>
            </p:cNvPr>
            <p:cNvSpPr/>
            <p:nvPr/>
          </p:nvSpPr>
          <p:spPr>
            <a:xfrm>
              <a:off x="2856196" y="2873496"/>
              <a:ext cx="291584" cy="384461"/>
            </a:xfrm>
            <a:custGeom>
              <a:avLst/>
              <a:gdLst/>
              <a:ahLst/>
              <a:cxnLst/>
              <a:rect l="l" t="t" r="r" b="b"/>
              <a:pathLst>
                <a:path w="1645" h="2169" extrusionOk="0">
                  <a:moveTo>
                    <a:pt x="963" y="2168"/>
                  </a:moveTo>
                  <a:cubicBezTo>
                    <a:pt x="963" y="2168"/>
                    <a:pt x="196" y="1964"/>
                    <a:pt x="96" y="1262"/>
                  </a:cubicBezTo>
                  <a:cubicBezTo>
                    <a:pt x="1" y="560"/>
                    <a:pt x="239" y="52"/>
                    <a:pt x="291" y="26"/>
                  </a:cubicBezTo>
                  <a:cubicBezTo>
                    <a:pt x="343" y="0"/>
                    <a:pt x="1644" y="1297"/>
                    <a:pt x="963" y="2168"/>
                  </a:cubicBezTo>
                  <a:close/>
                </a:path>
              </a:pathLst>
            </a:custGeom>
            <a:solidFill>
              <a:srgbClr val="72B8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62;p15">
              <a:extLst>
                <a:ext uri="{FF2B5EF4-FFF2-40B4-BE49-F238E27FC236}">
                  <a16:creationId xmlns:a16="http://schemas.microsoft.com/office/drawing/2014/main" id="{BD2645BD-6024-451E-9411-BBE9CF2BE706}"/>
                </a:ext>
              </a:extLst>
            </p:cNvPr>
            <p:cNvSpPr/>
            <p:nvPr/>
          </p:nvSpPr>
          <p:spPr>
            <a:xfrm>
              <a:off x="3197411" y="2806671"/>
              <a:ext cx="384466" cy="211462"/>
            </a:xfrm>
            <a:custGeom>
              <a:avLst/>
              <a:gdLst/>
              <a:ahLst/>
              <a:cxnLst/>
              <a:rect l="l" t="t" r="r" b="b"/>
              <a:pathLst>
                <a:path w="2169" h="1193" extrusionOk="0">
                  <a:moveTo>
                    <a:pt x="1" y="898"/>
                  </a:moveTo>
                  <a:cubicBezTo>
                    <a:pt x="1" y="898"/>
                    <a:pt x="313" y="165"/>
                    <a:pt x="1016" y="83"/>
                  </a:cubicBezTo>
                  <a:cubicBezTo>
                    <a:pt x="1722" y="0"/>
                    <a:pt x="2130" y="217"/>
                    <a:pt x="2156" y="269"/>
                  </a:cubicBezTo>
                  <a:cubicBezTo>
                    <a:pt x="2169" y="299"/>
                    <a:pt x="1852" y="794"/>
                    <a:pt x="1315" y="1023"/>
                  </a:cubicBezTo>
                  <a:cubicBezTo>
                    <a:pt x="924" y="1188"/>
                    <a:pt x="356" y="1192"/>
                    <a:pt x="1" y="89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63;p15">
              <a:extLst>
                <a:ext uri="{FF2B5EF4-FFF2-40B4-BE49-F238E27FC236}">
                  <a16:creationId xmlns:a16="http://schemas.microsoft.com/office/drawing/2014/main" id="{AFAA1B87-10CE-4FB0-8683-27251031AD9A}"/>
                </a:ext>
              </a:extLst>
            </p:cNvPr>
            <p:cNvSpPr/>
            <p:nvPr/>
          </p:nvSpPr>
          <p:spPr>
            <a:xfrm>
              <a:off x="2990732" y="2585281"/>
              <a:ext cx="302220" cy="373648"/>
            </a:xfrm>
            <a:custGeom>
              <a:avLst/>
              <a:gdLst/>
              <a:ahLst/>
              <a:cxnLst/>
              <a:rect l="l" t="t" r="r" b="b"/>
              <a:pathLst>
                <a:path w="1705" h="2108" extrusionOk="0">
                  <a:moveTo>
                    <a:pt x="1093" y="2108"/>
                  </a:moveTo>
                  <a:cubicBezTo>
                    <a:pt x="1093" y="2108"/>
                    <a:pt x="313" y="1969"/>
                    <a:pt x="157" y="1275"/>
                  </a:cubicBezTo>
                  <a:cubicBezTo>
                    <a:pt x="1" y="581"/>
                    <a:pt x="200" y="61"/>
                    <a:pt x="252" y="31"/>
                  </a:cubicBezTo>
                  <a:cubicBezTo>
                    <a:pt x="300" y="0"/>
                    <a:pt x="1705" y="1188"/>
                    <a:pt x="1093" y="2108"/>
                  </a:cubicBezTo>
                  <a:close/>
                </a:path>
              </a:pathLst>
            </a:custGeom>
            <a:solidFill>
              <a:srgbClr val="72B8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64;p15">
              <a:extLst>
                <a:ext uri="{FF2B5EF4-FFF2-40B4-BE49-F238E27FC236}">
                  <a16:creationId xmlns:a16="http://schemas.microsoft.com/office/drawing/2014/main" id="{708F18B9-B657-47DB-B439-1CCB3BBBE324}"/>
                </a:ext>
              </a:extLst>
            </p:cNvPr>
            <p:cNvSpPr/>
            <p:nvPr/>
          </p:nvSpPr>
          <p:spPr>
            <a:xfrm>
              <a:off x="3022993" y="3137072"/>
              <a:ext cx="395988" cy="195332"/>
            </a:xfrm>
            <a:custGeom>
              <a:avLst/>
              <a:gdLst/>
              <a:ahLst/>
              <a:cxnLst/>
              <a:rect l="l" t="t" r="r" b="b"/>
              <a:pathLst>
                <a:path w="2234" h="1102" extrusionOk="0">
                  <a:moveTo>
                    <a:pt x="1" y="677"/>
                  </a:moveTo>
                  <a:cubicBezTo>
                    <a:pt x="1" y="677"/>
                    <a:pt x="417" y="1"/>
                    <a:pt x="1128" y="22"/>
                  </a:cubicBezTo>
                  <a:cubicBezTo>
                    <a:pt x="1835" y="44"/>
                    <a:pt x="2208" y="326"/>
                    <a:pt x="2225" y="382"/>
                  </a:cubicBezTo>
                  <a:cubicBezTo>
                    <a:pt x="2234" y="412"/>
                    <a:pt x="1848" y="850"/>
                    <a:pt x="1280" y="998"/>
                  </a:cubicBezTo>
                  <a:cubicBezTo>
                    <a:pt x="868" y="1102"/>
                    <a:pt x="309" y="1019"/>
                    <a:pt x="1" y="67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65;p15">
              <a:extLst>
                <a:ext uri="{FF2B5EF4-FFF2-40B4-BE49-F238E27FC236}">
                  <a16:creationId xmlns:a16="http://schemas.microsoft.com/office/drawing/2014/main" id="{B638D9D1-9DF8-41C3-9335-654FB4E03CDF}"/>
                </a:ext>
              </a:extLst>
            </p:cNvPr>
            <p:cNvSpPr/>
            <p:nvPr/>
          </p:nvSpPr>
          <p:spPr>
            <a:xfrm>
              <a:off x="3366511" y="2440110"/>
              <a:ext cx="384466" cy="211462"/>
            </a:xfrm>
            <a:custGeom>
              <a:avLst/>
              <a:gdLst/>
              <a:ahLst/>
              <a:cxnLst/>
              <a:rect l="l" t="t" r="r" b="b"/>
              <a:pathLst>
                <a:path w="2169" h="1193" extrusionOk="0">
                  <a:moveTo>
                    <a:pt x="1" y="898"/>
                  </a:moveTo>
                  <a:cubicBezTo>
                    <a:pt x="1" y="898"/>
                    <a:pt x="313" y="165"/>
                    <a:pt x="1015" y="82"/>
                  </a:cubicBezTo>
                  <a:cubicBezTo>
                    <a:pt x="1718" y="0"/>
                    <a:pt x="2130" y="217"/>
                    <a:pt x="2156" y="269"/>
                  </a:cubicBezTo>
                  <a:cubicBezTo>
                    <a:pt x="2169" y="299"/>
                    <a:pt x="1852" y="793"/>
                    <a:pt x="1310" y="1023"/>
                  </a:cubicBezTo>
                  <a:cubicBezTo>
                    <a:pt x="924" y="1184"/>
                    <a:pt x="356" y="1192"/>
                    <a:pt x="1" y="89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66;p15">
              <a:extLst>
                <a:ext uri="{FF2B5EF4-FFF2-40B4-BE49-F238E27FC236}">
                  <a16:creationId xmlns:a16="http://schemas.microsoft.com/office/drawing/2014/main" id="{CCE00CF6-7D1C-4677-988D-B904DB74785C}"/>
                </a:ext>
              </a:extLst>
            </p:cNvPr>
            <p:cNvSpPr/>
            <p:nvPr/>
          </p:nvSpPr>
          <p:spPr>
            <a:xfrm>
              <a:off x="3160542" y="2218721"/>
              <a:ext cx="301511" cy="373648"/>
            </a:xfrm>
            <a:custGeom>
              <a:avLst/>
              <a:gdLst/>
              <a:ahLst/>
              <a:cxnLst/>
              <a:rect l="l" t="t" r="r" b="b"/>
              <a:pathLst>
                <a:path w="1701" h="2108" extrusionOk="0">
                  <a:moveTo>
                    <a:pt x="1089" y="2108"/>
                  </a:moveTo>
                  <a:cubicBezTo>
                    <a:pt x="1089" y="2108"/>
                    <a:pt x="309" y="1969"/>
                    <a:pt x="153" y="1275"/>
                  </a:cubicBezTo>
                  <a:cubicBezTo>
                    <a:pt x="1" y="586"/>
                    <a:pt x="196" y="57"/>
                    <a:pt x="248" y="31"/>
                  </a:cubicBezTo>
                  <a:cubicBezTo>
                    <a:pt x="296" y="0"/>
                    <a:pt x="1700" y="1188"/>
                    <a:pt x="1089" y="210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67;p15">
              <a:extLst>
                <a:ext uri="{FF2B5EF4-FFF2-40B4-BE49-F238E27FC236}">
                  <a16:creationId xmlns:a16="http://schemas.microsoft.com/office/drawing/2014/main" id="{009A4826-9BDE-4B38-9E38-4E74E2BE0BA6}"/>
                </a:ext>
              </a:extLst>
            </p:cNvPr>
            <p:cNvSpPr/>
            <p:nvPr/>
          </p:nvSpPr>
          <p:spPr>
            <a:xfrm>
              <a:off x="3507251" y="1951245"/>
              <a:ext cx="352206" cy="259143"/>
            </a:xfrm>
            <a:custGeom>
              <a:avLst/>
              <a:gdLst/>
              <a:ahLst/>
              <a:cxnLst/>
              <a:rect l="l" t="t" r="r" b="b"/>
              <a:pathLst>
                <a:path w="1987" h="1462" extrusionOk="0">
                  <a:moveTo>
                    <a:pt x="0" y="1254"/>
                  </a:moveTo>
                  <a:cubicBezTo>
                    <a:pt x="0" y="1254"/>
                    <a:pt x="143" y="469"/>
                    <a:pt x="811" y="235"/>
                  </a:cubicBezTo>
                  <a:cubicBezTo>
                    <a:pt x="1479" y="1"/>
                    <a:pt x="1930" y="126"/>
                    <a:pt x="1964" y="174"/>
                  </a:cubicBezTo>
                  <a:cubicBezTo>
                    <a:pt x="1986" y="200"/>
                    <a:pt x="1782" y="746"/>
                    <a:pt x="1305" y="1089"/>
                  </a:cubicBezTo>
                  <a:cubicBezTo>
                    <a:pt x="963" y="1332"/>
                    <a:pt x="412" y="1462"/>
                    <a:pt x="0" y="125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8;p15">
              <a:extLst>
                <a:ext uri="{FF2B5EF4-FFF2-40B4-BE49-F238E27FC236}">
                  <a16:creationId xmlns:a16="http://schemas.microsoft.com/office/drawing/2014/main" id="{2993F432-A86A-4694-869F-A9C6FF8BD2F3}"/>
                </a:ext>
              </a:extLst>
            </p:cNvPr>
            <p:cNvSpPr/>
            <p:nvPr/>
          </p:nvSpPr>
          <p:spPr>
            <a:xfrm>
              <a:off x="3245092" y="1835144"/>
              <a:ext cx="317641" cy="340679"/>
            </a:xfrm>
            <a:custGeom>
              <a:avLst/>
              <a:gdLst/>
              <a:ahLst/>
              <a:cxnLst/>
              <a:rect l="l" t="t" r="r" b="b"/>
              <a:pathLst>
                <a:path w="1792" h="1922" extrusionOk="0">
                  <a:moveTo>
                    <a:pt x="1397" y="1887"/>
                  </a:moveTo>
                  <a:cubicBezTo>
                    <a:pt x="1397" y="1887"/>
                    <a:pt x="603" y="1922"/>
                    <a:pt x="304" y="1280"/>
                  </a:cubicBezTo>
                  <a:cubicBezTo>
                    <a:pt x="1" y="634"/>
                    <a:pt x="83" y="79"/>
                    <a:pt x="122" y="40"/>
                  </a:cubicBezTo>
                  <a:cubicBezTo>
                    <a:pt x="166" y="1"/>
                    <a:pt x="1791" y="859"/>
                    <a:pt x="1397" y="188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9;p15">
              <a:extLst>
                <a:ext uri="{FF2B5EF4-FFF2-40B4-BE49-F238E27FC236}">
                  <a16:creationId xmlns:a16="http://schemas.microsoft.com/office/drawing/2014/main" id="{CD0DB994-BD35-439A-8528-66B2EF09AA60}"/>
                </a:ext>
              </a:extLst>
            </p:cNvPr>
            <p:cNvSpPr/>
            <p:nvPr/>
          </p:nvSpPr>
          <p:spPr>
            <a:xfrm>
              <a:off x="3436527" y="1366485"/>
              <a:ext cx="239117" cy="444372"/>
            </a:xfrm>
            <a:custGeom>
              <a:avLst/>
              <a:gdLst/>
              <a:ahLst/>
              <a:cxnLst/>
              <a:rect l="l" t="t" r="r" b="b"/>
              <a:pathLst>
                <a:path w="1349" h="2507" extrusionOk="0">
                  <a:moveTo>
                    <a:pt x="737" y="2506"/>
                  </a:moveTo>
                  <a:cubicBezTo>
                    <a:pt x="737" y="2506"/>
                    <a:pt x="0" y="2012"/>
                    <a:pt x="156" y="1236"/>
                  </a:cubicBezTo>
                  <a:cubicBezTo>
                    <a:pt x="308" y="460"/>
                    <a:pt x="746" y="13"/>
                    <a:pt x="811" y="4"/>
                  </a:cubicBezTo>
                  <a:cubicBezTo>
                    <a:pt x="850" y="0"/>
                    <a:pt x="1288" y="620"/>
                    <a:pt x="1327" y="1301"/>
                  </a:cubicBezTo>
                  <a:cubicBezTo>
                    <a:pt x="1349" y="1747"/>
                    <a:pt x="1145" y="2246"/>
                    <a:pt x="737" y="250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70;p15">
              <a:extLst>
                <a:ext uri="{FF2B5EF4-FFF2-40B4-BE49-F238E27FC236}">
                  <a16:creationId xmlns:a16="http://schemas.microsoft.com/office/drawing/2014/main" id="{EEE0F0FD-8E5C-4097-9B91-1AEE36E72132}"/>
                </a:ext>
              </a:extLst>
            </p:cNvPr>
            <p:cNvSpPr/>
            <p:nvPr/>
          </p:nvSpPr>
          <p:spPr>
            <a:xfrm>
              <a:off x="2923908" y="1764419"/>
              <a:ext cx="657262" cy="1627887"/>
            </a:xfrm>
            <a:custGeom>
              <a:avLst/>
              <a:gdLst/>
              <a:ahLst/>
              <a:cxnLst/>
              <a:rect l="l" t="t" r="r" b="b"/>
              <a:pathLst>
                <a:path w="3708" h="9184" extrusionOk="0">
                  <a:moveTo>
                    <a:pt x="3595" y="1"/>
                  </a:moveTo>
                  <a:cubicBezTo>
                    <a:pt x="3205" y="4922"/>
                    <a:pt x="9" y="9102"/>
                    <a:pt x="0" y="9115"/>
                  </a:cubicBezTo>
                  <a:lnTo>
                    <a:pt x="91" y="9184"/>
                  </a:lnTo>
                  <a:cubicBezTo>
                    <a:pt x="100" y="9171"/>
                    <a:pt x="3313" y="4965"/>
                    <a:pt x="3707" y="14"/>
                  </a:cubicBezTo>
                  <a:lnTo>
                    <a:pt x="359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71;p15">
              <a:extLst>
                <a:ext uri="{FF2B5EF4-FFF2-40B4-BE49-F238E27FC236}">
                  <a16:creationId xmlns:a16="http://schemas.microsoft.com/office/drawing/2014/main" id="{63267608-4BEE-4447-A51B-B96D02C35763}"/>
                </a:ext>
              </a:extLst>
            </p:cNvPr>
            <p:cNvSpPr/>
            <p:nvPr/>
          </p:nvSpPr>
          <p:spPr>
            <a:xfrm>
              <a:off x="1376124" y="2851871"/>
              <a:ext cx="292116" cy="384461"/>
            </a:xfrm>
            <a:custGeom>
              <a:avLst/>
              <a:gdLst/>
              <a:ahLst/>
              <a:cxnLst/>
              <a:rect l="l" t="t" r="r" b="b"/>
              <a:pathLst>
                <a:path w="1648" h="2169" extrusionOk="0">
                  <a:moveTo>
                    <a:pt x="685" y="2169"/>
                  </a:moveTo>
                  <a:cubicBezTo>
                    <a:pt x="685" y="2169"/>
                    <a:pt x="1448" y="1965"/>
                    <a:pt x="1548" y="1263"/>
                  </a:cubicBezTo>
                  <a:cubicBezTo>
                    <a:pt x="1648" y="565"/>
                    <a:pt x="1409" y="53"/>
                    <a:pt x="1357" y="27"/>
                  </a:cubicBezTo>
                  <a:cubicBezTo>
                    <a:pt x="1305" y="1"/>
                    <a:pt x="0" y="1302"/>
                    <a:pt x="685" y="216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72;p15">
              <a:extLst>
                <a:ext uri="{FF2B5EF4-FFF2-40B4-BE49-F238E27FC236}">
                  <a16:creationId xmlns:a16="http://schemas.microsoft.com/office/drawing/2014/main" id="{325D8440-AD9D-4615-BEFB-C3C11451F9B0}"/>
                </a:ext>
              </a:extLst>
            </p:cNvPr>
            <p:cNvSpPr/>
            <p:nvPr/>
          </p:nvSpPr>
          <p:spPr>
            <a:xfrm>
              <a:off x="942560" y="2785046"/>
              <a:ext cx="384466" cy="211639"/>
            </a:xfrm>
            <a:custGeom>
              <a:avLst/>
              <a:gdLst/>
              <a:ahLst/>
              <a:cxnLst/>
              <a:rect l="l" t="t" r="r" b="b"/>
              <a:pathLst>
                <a:path w="2169" h="1194" extrusionOk="0">
                  <a:moveTo>
                    <a:pt x="2169" y="903"/>
                  </a:moveTo>
                  <a:cubicBezTo>
                    <a:pt x="2169" y="903"/>
                    <a:pt x="1857" y="170"/>
                    <a:pt x="1154" y="83"/>
                  </a:cubicBezTo>
                  <a:cubicBezTo>
                    <a:pt x="448" y="1"/>
                    <a:pt x="40" y="222"/>
                    <a:pt x="14" y="274"/>
                  </a:cubicBezTo>
                  <a:cubicBezTo>
                    <a:pt x="1" y="304"/>
                    <a:pt x="317" y="794"/>
                    <a:pt x="855" y="1024"/>
                  </a:cubicBezTo>
                  <a:cubicBezTo>
                    <a:pt x="1245" y="1189"/>
                    <a:pt x="1809" y="1193"/>
                    <a:pt x="2169" y="90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73;p15">
              <a:extLst>
                <a:ext uri="{FF2B5EF4-FFF2-40B4-BE49-F238E27FC236}">
                  <a16:creationId xmlns:a16="http://schemas.microsoft.com/office/drawing/2014/main" id="{C7CADFB8-61A4-49E1-973C-7DFB76662941}"/>
                </a:ext>
              </a:extLst>
            </p:cNvPr>
            <p:cNvSpPr/>
            <p:nvPr/>
          </p:nvSpPr>
          <p:spPr>
            <a:xfrm>
              <a:off x="1231662" y="2563833"/>
              <a:ext cx="301333" cy="374357"/>
            </a:xfrm>
            <a:custGeom>
              <a:avLst/>
              <a:gdLst/>
              <a:ahLst/>
              <a:cxnLst/>
              <a:rect l="l" t="t" r="r" b="b"/>
              <a:pathLst>
                <a:path w="1700" h="2112" extrusionOk="0">
                  <a:moveTo>
                    <a:pt x="612" y="2112"/>
                  </a:moveTo>
                  <a:cubicBezTo>
                    <a:pt x="612" y="2112"/>
                    <a:pt x="1392" y="1969"/>
                    <a:pt x="1548" y="1279"/>
                  </a:cubicBezTo>
                  <a:cubicBezTo>
                    <a:pt x="1700" y="585"/>
                    <a:pt x="1505" y="61"/>
                    <a:pt x="1453" y="30"/>
                  </a:cubicBezTo>
                  <a:cubicBezTo>
                    <a:pt x="1405" y="0"/>
                    <a:pt x="0" y="1192"/>
                    <a:pt x="612" y="211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74;p15">
              <a:extLst>
                <a:ext uri="{FF2B5EF4-FFF2-40B4-BE49-F238E27FC236}">
                  <a16:creationId xmlns:a16="http://schemas.microsoft.com/office/drawing/2014/main" id="{6B5EEACA-EF2A-499A-BA8A-E94826235212}"/>
                </a:ext>
              </a:extLst>
            </p:cNvPr>
            <p:cNvSpPr/>
            <p:nvPr/>
          </p:nvSpPr>
          <p:spPr>
            <a:xfrm>
              <a:off x="1105634" y="3115624"/>
              <a:ext cx="395988" cy="195332"/>
            </a:xfrm>
            <a:custGeom>
              <a:avLst/>
              <a:gdLst/>
              <a:ahLst/>
              <a:cxnLst/>
              <a:rect l="l" t="t" r="r" b="b"/>
              <a:pathLst>
                <a:path w="2234" h="1102" extrusionOk="0">
                  <a:moveTo>
                    <a:pt x="2233" y="681"/>
                  </a:moveTo>
                  <a:cubicBezTo>
                    <a:pt x="2233" y="681"/>
                    <a:pt x="1812" y="0"/>
                    <a:pt x="1106" y="22"/>
                  </a:cubicBezTo>
                  <a:cubicBezTo>
                    <a:pt x="399" y="48"/>
                    <a:pt x="26" y="325"/>
                    <a:pt x="9" y="382"/>
                  </a:cubicBezTo>
                  <a:cubicBezTo>
                    <a:pt x="0" y="416"/>
                    <a:pt x="386" y="854"/>
                    <a:pt x="954" y="997"/>
                  </a:cubicBezTo>
                  <a:cubicBezTo>
                    <a:pt x="1366" y="1101"/>
                    <a:pt x="1925" y="1023"/>
                    <a:pt x="2233" y="68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75;p15">
              <a:extLst>
                <a:ext uri="{FF2B5EF4-FFF2-40B4-BE49-F238E27FC236}">
                  <a16:creationId xmlns:a16="http://schemas.microsoft.com/office/drawing/2014/main" id="{59B73A67-6824-4C6C-AF14-8E921340C450}"/>
                </a:ext>
              </a:extLst>
            </p:cNvPr>
            <p:cNvSpPr/>
            <p:nvPr/>
          </p:nvSpPr>
          <p:spPr>
            <a:xfrm>
              <a:off x="773637" y="2418485"/>
              <a:ext cx="384289" cy="211462"/>
            </a:xfrm>
            <a:custGeom>
              <a:avLst/>
              <a:gdLst/>
              <a:ahLst/>
              <a:cxnLst/>
              <a:rect l="l" t="t" r="r" b="b"/>
              <a:pathLst>
                <a:path w="2168" h="1193" extrusionOk="0">
                  <a:moveTo>
                    <a:pt x="2168" y="902"/>
                  </a:moveTo>
                  <a:cubicBezTo>
                    <a:pt x="2168" y="902"/>
                    <a:pt x="1856" y="170"/>
                    <a:pt x="1153" y="83"/>
                  </a:cubicBezTo>
                  <a:cubicBezTo>
                    <a:pt x="447" y="1"/>
                    <a:pt x="39" y="222"/>
                    <a:pt x="13" y="274"/>
                  </a:cubicBezTo>
                  <a:cubicBezTo>
                    <a:pt x="0" y="304"/>
                    <a:pt x="317" y="798"/>
                    <a:pt x="854" y="1024"/>
                  </a:cubicBezTo>
                  <a:cubicBezTo>
                    <a:pt x="1244" y="1189"/>
                    <a:pt x="1812" y="1193"/>
                    <a:pt x="2168" y="90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76;p15">
              <a:extLst>
                <a:ext uri="{FF2B5EF4-FFF2-40B4-BE49-F238E27FC236}">
                  <a16:creationId xmlns:a16="http://schemas.microsoft.com/office/drawing/2014/main" id="{AF48BCC0-07DF-4A9B-AFDA-9B24DF2E7EAB}"/>
                </a:ext>
              </a:extLst>
            </p:cNvPr>
            <p:cNvSpPr/>
            <p:nvPr/>
          </p:nvSpPr>
          <p:spPr>
            <a:xfrm>
              <a:off x="1062562" y="2197096"/>
              <a:ext cx="301334" cy="374535"/>
            </a:xfrm>
            <a:custGeom>
              <a:avLst/>
              <a:gdLst/>
              <a:ahLst/>
              <a:cxnLst/>
              <a:rect l="l" t="t" r="r" b="b"/>
              <a:pathLst>
                <a:path w="1700" h="2113" extrusionOk="0">
                  <a:moveTo>
                    <a:pt x="612" y="2112"/>
                  </a:moveTo>
                  <a:cubicBezTo>
                    <a:pt x="612" y="2112"/>
                    <a:pt x="1392" y="1974"/>
                    <a:pt x="1548" y="1280"/>
                  </a:cubicBezTo>
                  <a:cubicBezTo>
                    <a:pt x="1700" y="586"/>
                    <a:pt x="1505" y="62"/>
                    <a:pt x="1453" y="31"/>
                  </a:cubicBezTo>
                  <a:cubicBezTo>
                    <a:pt x="1405" y="1"/>
                    <a:pt x="0" y="1193"/>
                    <a:pt x="612" y="211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77;p15">
              <a:extLst>
                <a:ext uri="{FF2B5EF4-FFF2-40B4-BE49-F238E27FC236}">
                  <a16:creationId xmlns:a16="http://schemas.microsoft.com/office/drawing/2014/main" id="{145BC501-2C4C-4E9A-A99F-1C41B6D65CAE}"/>
                </a:ext>
              </a:extLst>
            </p:cNvPr>
            <p:cNvSpPr/>
            <p:nvPr/>
          </p:nvSpPr>
          <p:spPr>
            <a:xfrm>
              <a:off x="665158" y="1930506"/>
              <a:ext cx="352206" cy="259143"/>
            </a:xfrm>
            <a:custGeom>
              <a:avLst/>
              <a:gdLst/>
              <a:ahLst/>
              <a:cxnLst/>
              <a:rect l="l" t="t" r="r" b="b"/>
              <a:pathLst>
                <a:path w="1987" h="1462" extrusionOk="0">
                  <a:moveTo>
                    <a:pt x="1987" y="1249"/>
                  </a:moveTo>
                  <a:cubicBezTo>
                    <a:pt x="1987" y="1249"/>
                    <a:pt x="1843" y="469"/>
                    <a:pt x="1176" y="235"/>
                  </a:cubicBezTo>
                  <a:cubicBezTo>
                    <a:pt x="508" y="0"/>
                    <a:pt x="57" y="126"/>
                    <a:pt x="22" y="170"/>
                  </a:cubicBezTo>
                  <a:cubicBezTo>
                    <a:pt x="1" y="196"/>
                    <a:pt x="205" y="746"/>
                    <a:pt x="681" y="1089"/>
                  </a:cubicBezTo>
                  <a:cubicBezTo>
                    <a:pt x="1024" y="1332"/>
                    <a:pt x="1575" y="1462"/>
                    <a:pt x="1987" y="124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8;p15">
              <a:extLst>
                <a:ext uri="{FF2B5EF4-FFF2-40B4-BE49-F238E27FC236}">
                  <a16:creationId xmlns:a16="http://schemas.microsoft.com/office/drawing/2014/main" id="{FC0D4C89-1F89-458B-9292-05CBE23DAD6F}"/>
                </a:ext>
              </a:extLst>
            </p:cNvPr>
            <p:cNvSpPr/>
            <p:nvPr/>
          </p:nvSpPr>
          <p:spPr>
            <a:xfrm>
              <a:off x="961881" y="1813696"/>
              <a:ext cx="317464" cy="340679"/>
            </a:xfrm>
            <a:custGeom>
              <a:avLst/>
              <a:gdLst/>
              <a:ahLst/>
              <a:cxnLst/>
              <a:rect l="l" t="t" r="r" b="b"/>
              <a:pathLst>
                <a:path w="1791" h="1922" extrusionOk="0">
                  <a:moveTo>
                    <a:pt x="395" y="1886"/>
                  </a:moveTo>
                  <a:cubicBezTo>
                    <a:pt x="395" y="1886"/>
                    <a:pt x="1188" y="1921"/>
                    <a:pt x="1488" y="1279"/>
                  </a:cubicBezTo>
                  <a:cubicBezTo>
                    <a:pt x="1791" y="638"/>
                    <a:pt x="1709" y="83"/>
                    <a:pt x="1670" y="44"/>
                  </a:cubicBezTo>
                  <a:cubicBezTo>
                    <a:pt x="1626" y="0"/>
                    <a:pt x="0" y="859"/>
                    <a:pt x="395" y="188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9;p15">
              <a:extLst>
                <a:ext uri="{FF2B5EF4-FFF2-40B4-BE49-F238E27FC236}">
                  <a16:creationId xmlns:a16="http://schemas.microsoft.com/office/drawing/2014/main" id="{D498DEA9-9FD6-47C4-A5D6-62DA91415BFE}"/>
                </a:ext>
              </a:extLst>
            </p:cNvPr>
            <p:cNvSpPr/>
            <p:nvPr/>
          </p:nvSpPr>
          <p:spPr>
            <a:xfrm>
              <a:off x="848793" y="1345569"/>
              <a:ext cx="239294" cy="444549"/>
            </a:xfrm>
            <a:custGeom>
              <a:avLst/>
              <a:gdLst/>
              <a:ahLst/>
              <a:cxnLst/>
              <a:rect l="l" t="t" r="r" b="b"/>
              <a:pathLst>
                <a:path w="1350" h="2508" extrusionOk="0">
                  <a:moveTo>
                    <a:pt x="612" y="2507"/>
                  </a:moveTo>
                  <a:cubicBezTo>
                    <a:pt x="612" y="2507"/>
                    <a:pt x="1349" y="2013"/>
                    <a:pt x="1193" y="1237"/>
                  </a:cubicBezTo>
                  <a:cubicBezTo>
                    <a:pt x="1042" y="461"/>
                    <a:pt x="604" y="10"/>
                    <a:pt x="539" y="1"/>
                  </a:cubicBezTo>
                  <a:cubicBezTo>
                    <a:pt x="500" y="1"/>
                    <a:pt x="62" y="621"/>
                    <a:pt x="23" y="1302"/>
                  </a:cubicBezTo>
                  <a:cubicBezTo>
                    <a:pt x="1" y="1744"/>
                    <a:pt x="200" y="2243"/>
                    <a:pt x="612" y="250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80;p15">
              <a:extLst>
                <a:ext uri="{FF2B5EF4-FFF2-40B4-BE49-F238E27FC236}">
                  <a16:creationId xmlns:a16="http://schemas.microsoft.com/office/drawing/2014/main" id="{8FCC8F0B-9AF3-4D0F-BB4D-D6C320A677C0}"/>
                </a:ext>
              </a:extLst>
            </p:cNvPr>
            <p:cNvSpPr/>
            <p:nvPr/>
          </p:nvSpPr>
          <p:spPr>
            <a:xfrm>
              <a:off x="943447" y="1743681"/>
              <a:ext cx="657262" cy="1627178"/>
            </a:xfrm>
            <a:custGeom>
              <a:avLst/>
              <a:gdLst/>
              <a:ahLst/>
              <a:cxnLst/>
              <a:rect l="l" t="t" r="r" b="b"/>
              <a:pathLst>
                <a:path w="3708" h="9180" extrusionOk="0">
                  <a:moveTo>
                    <a:pt x="113" y="1"/>
                  </a:moveTo>
                  <a:lnTo>
                    <a:pt x="0" y="10"/>
                  </a:lnTo>
                  <a:cubicBezTo>
                    <a:pt x="391" y="4961"/>
                    <a:pt x="3603" y="9167"/>
                    <a:pt x="3616" y="9180"/>
                  </a:cubicBezTo>
                  <a:lnTo>
                    <a:pt x="3707" y="9110"/>
                  </a:lnTo>
                  <a:cubicBezTo>
                    <a:pt x="3699" y="9097"/>
                    <a:pt x="503" y="4918"/>
                    <a:pt x="11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81;p15">
              <a:extLst>
                <a:ext uri="{FF2B5EF4-FFF2-40B4-BE49-F238E27FC236}">
                  <a16:creationId xmlns:a16="http://schemas.microsoft.com/office/drawing/2014/main" id="{1B471E4B-0224-486C-A8BF-4DAAC8EA8D62}"/>
                </a:ext>
              </a:extLst>
            </p:cNvPr>
            <p:cNvSpPr/>
            <p:nvPr/>
          </p:nvSpPr>
          <p:spPr>
            <a:xfrm>
              <a:off x="3069965" y="3403839"/>
              <a:ext cx="768578" cy="913914"/>
            </a:xfrm>
            <a:custGeom>
              <a:avLst/>
              <a:gdLst/>
              <a:ahLst/>
              <a:cxnLst/>
              <a:rect l="l" t="t" r="r" b="b"/>
              <a:pathLst>
                <a:path w="4336" h="5156" extrusionOk="0">
                  <a:moveTo>
                    <a:pt x="581" y="4774"/>
                  </a:moveTo>
                  <a:cubicBezTo>
                    <a:pt x="581" y="4774"/>
                    <a:pt x="0" y="3776"/>
                    <a:pt x="482" y="2502"/>
                  </a:cubicBezTo>
                  <a:cubicBezTo>
                    <a:pt x="1427" y="0"/>
                    <a:pt x="4336" y="989"/>
                    <a:pt x="2753" y="3776"/>
                  </a:cubicBezTo>
                  <a:cubicBezTo>
                    <a:pt x="1969" y="5155"/>
                    <a:pt x="642" y="4748"/>
                    <a:pt x="581" y="477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82;p15">
              <a:extLst>
                <a:ext uri="{FF2B5EF4-FFF2-40B4-BE49-F238E27FC236}">
                  <a16:creationId xmlns:a16="http://schemas.microsoft.com/office/drawing/2014/main" id="{2C11ACCA-E343-4F45-BBC1-CADAD991042F}"/>
                </a:ext>
              </a:extLst>
            </p:cNvPr>
            <p:cNvSpPr/>
            <p:nvPr/>
          </p:nvSpPr>
          <p:spPr>
            <a:xfrm>
              <a:off x="3182876" y="3684963"/>
              <a:ext cx="389075" cy="472910"/>
            </a:xfrm>
            <a:custGeom>
              <a:avLst/>
              <a:gdLst/>
              <a:ahLst/>
              <a:cxnLst/>
              <a:rect l="l" t="t" r="r" b="b"/>
              <a:pathLst>
                <a:path w="2195" h="2668" extrusionOk="0">
                  <a:moveTo>
                    <a:pt x="239" y="2667"/>
                  </a:moveTo>
                  <a:cubicBezTo>
                    <a:pt x="239" y="2667"/>
                    <a:pt x="287" y="2542"/>
                    <a:pt x="404" y="2294"/>
                  </a:cubicBezTo>
                  <a:cubicBezTo>
                    <a:pt x="386" y="2299"/>
                    <a:pt x="334" y="2286"/>
                    <a:pt x="226" y="2130"/>
                  </a:cubicBezTo>
                  <a:cubicBezTo>
                    <a:pt x="105" y="1948"/>
                    <a:pt x="1" y="1592"/>
                    <a:pt x="1" y="1592"/>
                  </a:cubicBezTo>
                  <a:lnTo>
                    <a:pt x="404" y="2290"/>
                  </a:lnTo>
                  <a:cubicBezTo>
                    <a:pt x="469" y="2160"/>
                    <a:pt x="547" y="1995"/>
                    <a:pt x="655" y="1796"/>
                  </a:cubicBezTo>
                  <a:cubicBezTo>
                    <a:pt x="621" y="1774"/>
                    <a:pt x="573" y="1692"/>
                    <a:pt x="521" y="1488"/>
                  </a:cubicBezTo>
                  <a:cubicBezTo>
                    <a:pt x="438" y="1176"/>
                    <a:pt x="473" y="617"/>
                    <a:pt x="473" y="617"/>
                  </a:cubicBezTo>
                  <a:lnTo>
                    <a:pt x="681" y="1753"/>
                  </a:lnTo>
                  <a:cubicBezTo>
                    <a:pt x="759" y="1609"/>
                    <a:pt x="850" y="1445"/>
                    <a:pt x="954" y="1263"/>
                  </a:cubicBezTo>
                  <a:cubicBezTo>
                    <a:pt x="976" y="1228"/>
                    <a:pt x="998" y="1189"/>
                    <a:pt x="1019" y="1154"/>
                  </a:cubicBezTo>
                  <a:cubicBezTo>
                    <a:pt x="989" y="1111"/>
                    <a:pt x="954" y="1028"/>
                    <a:pt x="911" y="872"/>
                  </a:cubicBezTo>
                  <a:cubicBezTo>
                    <a:pt x="829" y="560"/>
                    <a:pt x="868" y="1"/>
                    <a:pt x="868" y="1"/>
                  </a:cubicBezTo>
                  <a:lnTo>
                    <a:pt x="1063" y="1085"/>
                  </a:lnTo>
                  <a:cubicBezTo>
                    <a:pt x="1553" y="287"/>
                    <a:pt x="1848" y="70"/>
                    <a:pt x="1848" y="70"/>
                  </a:cubicBezTo>
                  <a:cubicBezTo>
                    <a:pt x="1848" y="70"/>
                    <a:pt x="1531" y="526"/>
                    <a:pt x="1102" y="1215"/>
                  </a:cubicBezTo>
                  <a:lnTo>
                    <a:pt x="2194" y="877"/>
                  </a:lnTo>
                  <a:cubicBezTo>
                    <a:pt x="2194" y="877"/>
                    <a:pt x="1713" y="1167"/>
                    <a:pt x="1401" y="1237"/>
                  </a:cubicBezTo>
                  <a:cubicBezTo>
                    <a:pt x="1206" y="1280"/>
                    <a:pt x="1111" y="1276"/>
                    <a:pt x="1072" y="1263"/>
                  </a:cubicBezTo>
                  <a:cubicBezTo>
                    <a:pt x="967" y="1427"/>
                    <a:pt x="855" y="1609"/>
                    <a:pt x="742" y="1796"/>
                  </a:cubicBezTo>
                  <a:lnTo>
                    <a:pt x="1874" y="1605"/>
                  </a:lnTo>
                  <a:cubicBezTo>
                    <a:pt x="1874" y="1605"/>
                    <a:pt x="1358" y="1831"/>
                    <a:pt x="1037" y="1861"/>
                  </a:cubicBezTo>
                  <a:cubicBezTo>
                    <a:pt x="850" y="1878"/>
                    <a:pt x="759" y="1861"/>
                    <a:pt x="716" y="1844"/>
                  </a:cubicBezTo>
                  <a:cubicBezTo>
                    <a:pt x="629" y="1987"/>
                    <a:pt x="543" y="2138"/>
                    <a:pt x="452" y="2290"/>
                  </a:cubicBezTo>
                  <a:lnTo>
                    <a:pt x="1245" y="2446"/>
                  </a:lnTo>
                  <a:cubicBezTo>
                    <a:pt x="1245" y="2446"/>
                    <a:pt x="868" y="2464"/>
                    <a:pt x="660" y="2407"/>
                  </a:cubicBezTo>
                  <a:cubicBezTo>
                    <a:pt x="495" y="2360"/>
                    <a:pt x="452" y="2320"/>
                    <a:pt x="447" y="2299"/>
                  </a:cubicBezTo>
                  <a:cubicBezTo>
                    <a:pt x="378" y="2420"/>
                    <a:pt x="308" y="2542"/>
                    <a:pt x="239" y="2667"/>
                  </a:cubicBezTo>
                  <a:close/>
                </a:path>
              </a:pathLst>
            </a:custGeom>
            <a:solidFill>
              <a:srgbClr val="0068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83;p15">
              <a:extLst>
                <a:ext uri="{FF2B5EF4-FFF2-40B4-BE49-F238E27FC236}">
                  <a16:creationId xmlns:a16="http://schemas.microsoft.com/office/drawing/2014/main" id="{98481156-1DE7-4856-AB9D-A2F3FD61FB0A}"/>
                </a:ext>
              </a:extLst>
            </p:cNvPr>
            <p:cNvSpPr/>
            <p:nvPr/>
          </p:nvSpPr>
          <p:spPr>
            <a:xfrm>
              <a:off x="304800" y="3064752"/>
              <a:ext cx="835580" cy="915509"/>
            </a:xfrm>
            <a:custGeom>
              <a:avLst/>
              <a:gdLst/>
              <a:ahLst/>
              <a:cxnLst/>
              <a:rect l="l" t="t" r="r" b="b"/>
              <a:pathLst>
                <a:path w="4714" h="5165" extrusionOk="0">
                  <a:moveTo>
                    <a:pt x="3677" y="5165"/>
                  </a:moveTo>
                  <a:cubicBezTo>
                    <a:pt x="3677" y="5165"/>
                    <a:pt x="2519" y="5152"/>
                    <a:pt x="1670" y="4090"/>
                  </a:cubicBezTo>
                  <a:cubicBezTo>
                    <a:pt x="0" y="2000"/>
                    <a:pt x="2337" y="1"/>
                    <a:pt x="3928" y="2789"/>
                  </a:cubicBezTo>
                  <a:cubicBezTo>
                    <a:pt x="4713" y="4163"/>
                    <a:pt x="3681" y="5095"/>
                    <a:pt x="3677" y="516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84;p15">
              <a:extLst>
                <a:ext uri="{FF2B5EF4-FFF2-40B4-BE49-F238E27FC236}">
                  <a16:creationId xmlns:a16="http://schemas.microsoft.com/office/drawing/2014/main" id="{76E6742D-0E97-4631-B7C1-C1F1F0CF0889}"/>
                </a:ext>
              </a:extLst>
            </p:cNvPr>
            <p:cNvSpPr/>
            <p:nvPr/>
          </p:nvSpPr>
          <p:spPr>
            <a:xfrm>
              <a:off x="554551" y="3407561"/>
              <a:ext cx="406800" cy="479823"/>
            </a:xfrm>
            <a:custGeom>
              <a:avLst/>
              <a:gdLst/>
              <a:ahLst/>
              <a:cxnLst/>
              <a:rect l="l" t="t" r="r" b="b"/>
              <a:pathLst>
                <a:path w="2295" h="2707" extrusionOk="0">
                  <a:moveTo>
                    <a:pt x="1969" y="2706"/>
                  </a:moveTo>
                  <a:cubicBezTo>
                    <a:pt x="1969" y="2706"/>
                    <a:pt x="1886" y="2606"/>
                    <a:pt x="1735" y="2377"/>
                  </a:cubicBezTo>
                  <a:cubicBezTo>
                    <a:pt x="1730" y="2394"/>
                    <a:pt x="1691" y="2433"/>
                    <a:pt x="1501" y="2446"/>
                  </a:cubicBezTo>
                  <a:cubicBezTo>
                    <a:pt x="1284" y="2459"/>
                    <a:pt x="924" y="2364"/>
                    <a:pt x="924" y="2364"/>
                  </a:cubicBezTo>
                  <a:lnTo>
                    <a:pt x="1730" y="2372"/>
                  </a:lnTo>
                  <a:cubicBezTo>
                    <a:pt x="1652" y="2255"/>
                    <a:pt x="1553" y="2104"/>
                    <a:pt x="1436" y="1908"/>
                  </a:cubicBezTo>
                  <a:cubicBezTo>
                    <a:pt x="1397" y="1921"/>
                    <a:pt x="1301" y="1926"/>
                    <a:pt x="1097" y="1865"/>
                  </a:cubicBezTo>
                  <a:cubicBezTo>
                    <a:pt x="790" y="1778"/>
                    <a:pt x="330" y="1462"/>
                    <a:pt x="330" y="1462"/>
                  </a:cubicBezTo>
                  <a:lnTo>
                    <a:pt x="1410" y="1865"/>
                  </a:lnTo>
                  <a:cubicBezTo>
                    <a:pt x="1323" y="1722"/>
                    <a:pt x="1232" y="1562"/>
                    <a:pt x="1128" y="1379"/>
                  </a:cubicBezTo>
                  <a:cubicBezTo>
                    <a:pt x="1110" y="1340"/>
                    <a:pt x="1089" y="1301"/>
                    <a:pt x="1067" y="1262"/>
                  </a:cubicBezTo>
                  <a:cubicBezTo>
                    <a:pt x="1015" y="1267"/>
                    <a:pt x="924" y="1258"/>
                    <a:pt x="772" y="1215"/>
                  </a:cubicBezTo>
                  <a:cubicBezTo>
                    <a:pt x="460" y="1124"/>
                    <a:pt x="0" y="807"/>
                    <a:pt x="0" y="807"/>
                  </a:cubicBezTo>
                  <a:lnTo>
                    <a:pt x="1028" y="1193"/>
                  </a:lnTo>
                  <a:cubicBezTo>
                    <a:pt x="594" y="365"/>
                    <a:pt x="560" y="1"/>
                    <a:pt x="560" y="1"/>
                  </a:cubicBezTo>
                  <a:cubicBezTo>
                    <a:pt x="560" y="1"/>
                    <a:pt x="790" y="508"/>
                    <a:pt x="1158" y="1228"/>
                  </a:cubicBezTo>
                  <a:lnTo>
                    <a:pt x="1431" y="113"/>
                  </a:lnTo>
                  <a:cubicBezTo>
                    <a:pt x="1431" y="113"/>
                    <a:pt x="1431" y="673"/>
                    <a:pt x="1331" y="981"/>
                  </a:cubicBezTo>
                  <a:cubicBezTo>
                    <a:pt x="1271" y="1171"/>
                    <a:pt x="1219" y="1249"/>
                    <a:pt x="1184" y="1280"/>
                  </a:cubicBezTo>
                  <a:cubicBezTo>
                    <a:pt x="1275" y="1453"/>
                    <a:pt x="1375" y="1640"/>
                    <a:pt x="1479" y="1830"/>
                  </a:cubicBezTo>
                  <a:lnTo>
                    <a:pt x="1891" y="764"/>
                  </a:lnTo>
                  <a:cubicBezTo>
                    <a:pt x="1891" y="764"/>
                    <a:pt x="1821" y="1319"/>
                    <a:pt x="1683" y="1609"/>
                  </a:cubicBezTo>
                  <a:cubicBezTo>
                    <a:pt x="1605" y="1778"/>
                    <a:pt x="1544" y="1852"/>
                    <a:pt x="1505" y="1882"/>
                  </a:cubicBezTo>
                  <a:cubicBezTo>
                    <a:pt x="1583" y="2030"/>
                    <a:pt x="1670" y="2182"/>
                    <a:pt x="1756" y="2333"/>
                  </a:cubicBezTo>
                  <a:lnTo>
                    <a:pt x="2294" y="1735"/>
                  </a:lnTo>
                  <a:cubicBezTo>
                    <a:pt x="2294" y="1735"/>
                    <a:pt x="2116" y="2064"/>
                    <a:pt x="1960" y="2216"/>
                  </a:cubicBezTo>
                  <a:cubicBezTo>
                    <a:pt x="1839" y="2333"/>
                    <a:pt x="1782" y="2346"/>
                    <a:pt x="1761" y="2342"/>
                  </a:cubicBezTo>
                  <a:cubicBezTo>
                    <a:pt x="1830" y="2463"/>
                    <a:pt x="1899" y="2585"/>
                    <a:pt x="1969" y="2706"/>
                  </a:cubicBezTo>
                  <a:close/>
                </a:path>
              </a:pathLst>
            </a:custGeom>
            <a:solidFill>
              <a:srgbClr val="0068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85;p15">
              <a:extLst>
                <a:ext uri="{FF2B5EF4-FFF2-40B4-BE49-F238E27FC236}">
                  <a16:creationId xmlns:a16="http://schemas.microsoft.com/office/drawing/2014/main" id="{1EBAE95E-56C2-4CC4-B840-E3871CD72AA2}"/>
                </a:ext>
              </a:extLst>
            </p:cNvPr>
            <p:cNvSpPr/>
            <p:nvPr/>
          </p:nvSpPr>
          <p:spPr>
            <a:xfrm>
              <a:off x="580607" y="4206798"/>
              <a:ext cx="3327254" cy="523604"/>
            </a:xfrm>
            <a:custGeom>
              <a:avLst/>
              <a:gdLst/>
              <a:ahLst/>
              <a:cxnLst/>
              <a:rect l="l" t="t" r="r" b="b"/>
              <a:pathLst>
                <a:path w="18771" h="2954" extrusionOk="0">
                  <a:moveTo>
                    <a:pt x="9383" y="1"/>
                  </a:moveTo>
                  <a:cubicBezTo>
                    <a:pt x="4202" y="1"/>
                    <a:pt x="1" y="660"/>
                    <a:pt x="1" y="1475"/>
                  </a:cubicBezTo>
                  <a:cubicBezTo>
                    <a:pt x="1" y="2290"/>
                    <a:pt x="4202" y="2953"/>
                    <a:pt x="9383" y="2953"/>
                  </a:cubicBezTo>
                  <a:cubicBezTo>
                    <a:pt x="14569" y="2953"/>
                    <a:pt x="18770" y="2290"/>
                    <a:pt x="18770" y="1475"/>
                  </a:cubicBezTo>
                  <a:cubicBezTo>
                    <a:pt x="18770" y="660"/>
                    <a:pt x="14569" y="1"/>
                    <a:pt x="93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86;p15">
              <a:extLst>
                <a:ext uri="{FF2B5EF4-FFF2-40B4-BE49-F238E27FC236}">
                  <a16:creationId xmlns:a16="http://schemas.microsoft.com/office/drawing/2014/main" id="{A25715EF-16C9-48A0-B385-0ED514F42A4E}"/>
                </a:ext>
              </a:extLst>
            </p:cNvPr>
            <p:cNvSpPr/>
            <p:nvPr/>
          </p:nvSpPr>
          <p:spPr>
            <a:xfrm>
              <a:off x="1517573" y="1245775"/>
              <a:ext cx="1740112" cy="2987414"/>
            </a:xfrm>
            <a:custGeom>
              <a:avLst/>
              <a:gdLst/>
              <a:ahLst/>
              <a:cxnLst/>
              <a:rect l="l" t="t" r="r" b="b"/>
              <a:pathLst>
                <a:path w="9817" h="16854" extrusionOk="0">
                  <a:moveTo>
                    <a:pt x="724" y="0"/>
                  </a:moveTo>
                  <a:cubicBezTo>
                    <a:pt x="325" y="0"/>
                    <a:pt x="0" y="343"/>
                    <a:pt x="0" y="763"/>
                  </a:cubicBezTo>
                  <a:lnTo>
                    <a:pt x="0" y="16090"/>
                  </a:lnTo>
                  <a:cubicBezTo>
                    <a:pt x="0" y="16511"/>
                    <a:pt x="325" y="16853"/>
                    <a:pt x="724" y="16853"/>
                  </a:cubicBezTo>
                  <a:lnTo>
                    <a:pt x="9088" y="16853"/>
                  </a:lnTo>
                  <a:cubicBezTo>
                    <a:pt x="9491" y="16853"/>
                    <a:pt x="9816" y="16511"/>
                    <a:pt x="9816" y="16090"/>
                  </a:cubicBezTo>
                  <a:lnTo>
                    <a:pt x="9816" y="763"/>
                  </a:lnTo>
                  <a:cubicBezTo>
                    <a:pt x="9816" y="343"/>
                    <a:pt x="9491" y="0"/>
                    <a:pt x="90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87;p15">
              <a:extLst>
                <a:ext uri="{FF2B5EF4-FFF2-40B4-BE49-F238E27FC236}">
                  <a16:creationId xmlns:a16="http://schemas.microsoft.com/office/drawing/2014/main" id="{9B04D039-3ADF-4023-B2D6-FDFB8F511FC6}"/>
                </a:ext>
              </a:extLst>
            </p:cNvPr>
            <p:cNvSpPr/>
            <p:nvPr/>
          </p:nvSpPr>
          <p:spPr>
            <a:xfrm>
              <a:off x="1648209" y="1577062"/>
              <a:ext cx="1478838" cy="2347887"/>
            </a:xfrm>
            <a:custGeom>
              <a:avLst/>
              <a:gdLst/>
              <a:ahLst/>
              <a:cxnLst/>
              <a:rect l="l" t="t" r="r" b="b"/>
              <a:pathLst>
                <a:path w="8343" h="13246" extrusionOk="0">
                  <a:moveTo>
                    <a:pt x="0" y="0"/>
                  </a:moveTo>
                  <a:lnTo>
                    <a:pt x="0" y="13246"/>
                  </a:lnTo>
                  <a:lnTo>
                    <a:pt x="8342" y="13246"/>
                  </a:lnTo>
                  <a:lnTo>
                    <a:pt x="83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8;p15">
              <a:extLst>
                <a:ext uri="{FF2B5EF4-FFF2-40B4-BE49-F238E27FC236}">
                  <a16:creationId xmlns:a16="http://schemas.microsoft.com/office/drawing/2014/main" id="{866A31A6-2640-4048-8F67-1B7D51DA1095}"/>
                </a:ext>
              </a:extLst>
            </p:cNvPr>
            <p:cNvSpPr/>
            <p:nvPr/>
          </p:nvSpPr>
          <p:spPr>
            <a:xfrm>
              <a:off x="2132999" y="1367194"/>
              <a:ext cx="508190" cy="106174"/>
            </a:xfrm>
            <a:custGeom>
              <a:avLst/>
              <a:gdLst/>
              <a:ahLst/>
              <a:cxnLst/>
              <a:rect l="l" t="t" r="r" b="b"/>
              <a:pathLst>
                <a:path w="2867" h="599" extrusionOk="0">
                  <a:moveTo>
                    <a:pt x="300" y="0"/>
                  </a:moveTo>
                  <a:cubicBezTo>
                    <a:pt x="135" y="0"/>
                    <a:pt x="1" y="135"/>
                    <a:pt x="1" y="300"/>
                  </a:cubicBezTo>
                  <a:cubicBezTo>
                    <a:pt x="1" y="464"/>
                    <a:pt x="135" y="599"/>
                    <a:pt x="300" y="599"/>
                  </a:cubicBezTo>
                  <a:lnTo>
                    <a:pt x="2568" y="599"/>
                  </a:lnTo>
                  <a:cubicBezTo>
                    <a:pt x="2732" y="599"/>
                    <a:pt x="2867" y="464"/>
                    <a:pt x="2867" y="300"/>
                  </a:cubicBezTo>
                  <a:cubicBezTo>
                    <a:pt x="2867" y="135"/>
                    <a:pt x="2732" y="0"/>
                    <a:pt x="2568" y="0"/>
                  </a:cubicBezTo>
                  <a:close/>
                </a:path>
              </a:pathLst>
            </a:custGeom>
            <a:solidFill>
              <a:srgbClr val="E1DC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9;p15">
              <a:extLst>
                <a:ext uri="{FF2B5EF4-FFF2-40B4-BE49-F238E27FC236}">
                  <a16:creationId xmlns:a16="http://schemas.microsoft.com/office/drawing/2014/main" id="{B07AC480-774F-457C-A230-86C96AEBBB96}"/>
                </a:ext>
              </a:extLst>
            </p:cNvPr>
            <p:cNvSpPr/>
            <p:nvPr/>
          </p:nvSpPr>
          <p:spPr>
            <a:xfrm>
              <a:off x="2294478" y="3980090"/>
              <a:ext cx="186118" cy="186292"/>
            </a:xfrm>
            <a:custGeom>
              <a:avLst/>
              <a:gdLst/>
              <a:ahLst/>
              <a:cxnLst/>
              <a:rect l="l" t="t" r="r" b="b"/>
              <a:pathLst>
                <a:path w="1050" h="1051" extrusionOk="0">
                  <a:moveTo>
                    <a:pt x="525" y="1"/>
                  </a:moveTo>
                  <a:cubicBezTo>
                    <a:pt x="235" y="1"/>
                    <a:pt x="0" y="235"/>
                    <a:pt x="0" y="525"/>
                  </a:cubicBezTo>
                  <a:cubicBezTo>
                    <a:pt x="0" y="816"/>
                    <a:pt x="235" y="1050"/>
                    <a:pt x="525" y="1050"/>
                  </a:cubicBezTo>
                  <a:cubicBezTo>
                    <a:pt x="816" y="1050"/>
                    <a:pt x="1050" y="816"/>
                    <a:pt x="1050" y="525"/>
                  </a:cubicBezTo>
                  <a:cubicBezTo>
                    <a:pt x="1050" y="235"/>
                    <a:pt x="816" y="1"/>
                    <a:pt x="525" y="1"/>
                  </a:cubicBezTo>
                  <a:close/>
                </a:path>
              </a:pathLst>
            </a:custGeom>
            <a:solidFill>
              <a:srgbClr val="8F94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90;p15">
              <a:extLst>
                <a:ext uri="{FF2B5EF4-FFF2-40B4-BE49-F238E27FC236}">
                  <a16:creationId xmlns:a16="http://schemas.microsoft.com/office/drawing/2014/main" id="{445728DE-F915-4AA2-9125-7429A9DFD0B6}"/>
                </a:ext>
              </a:extLst>
            </p:cNvPr>
            <p:cNvSpPr/>
            <p:nvPr/>
          </p:nvSpPr>
          <p:spPr>
            <a:xfrm>
              <a:off x="2304404" y="3990194"/>
              <a:ext cx="166265" cy="166972"/>
            </a:xfrm>
            <a:custGeom>
              <a:avLst/>
              <a:gdLst/>
              <a:ahLst/>
              <a:cxnLst/>
              <a:rect l="l" t="t" r="r" b="b"/>
              <a:pathLst>
                <a:path w="938" h="942" extrusionOk="0">
                  <a:moveTo>
                    <a:pt x="469" y="0"/>
                  </a:moveTo>
                  <a:cubicBezTo>
                    <a:pt x="209" y="0"/>
                    <a:pt x="1" y="213"/>
                    <a:pt x="1" y="468"/>
                  </a:cubicBezTo>
                  <a:cubicBezTo>
                    <a:pt x="1" y="729"/>
                    <a:pt x="209" y="941"/>
                    <a:pt x="469" y="941"/>
                  </a:cubicBezTo>
                  <a:cubicBezTo>
                    <a:pt x="729" y="941"/>
                    <a:pt x="937" y="729"/>
                    <a:pt x="937" y="468"/>
                  </a:cubicBezTo>
                  <a:cubicBezTo>
                    <a:pt x="937" y="213"/>
                    <a:pt x="729" y="0"/>
                    <a:pt x="469" y="0"/>
                  </a:cubicBezTo>
                  <a:close/>
                </a:path>
              </a:pathLst>
            </a:custGeom>
            <a:solidFill>
              <a:srgbClr val="98A4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91;p15">
              <a:extLst>
                <a:ext uri="{FF2B5EF4-FFF2-40B4-BE49-F238E27FC236}">
                  <a16:creationId xmlns:a16="http://schemas.microsoft.com/office/drawing/2014/main" id="{4466C086-EE5B-429C-B03F-E1636146F5C5}"/>
                </a:ext>
              </a:extLst>
            </p:cNvPr>
            <p:cNvSpPr/>
            <p:nvPr/>
          </p:nvSpPr>
          <p:spPr>
            <a:xfrm>
              <a:off x="2171464" y="1383324"/>
              <a:ext cx="425944" cy="74801"/>
            </a:xfrm>
            <a:custGeom>
              <a:avLst/>
              <a:gdLst/>
              <a:ahLst/>
              <a:cxnLst/>
              <a:rect l="l" t="t" r="r" b="b"/>
              <a:pathLst>
                <a:path w="2403" h="422" extrusionOk="0">
                  <a:moveTo>
                    <a:pt x="252" y="0"/>
                  </a:moveTo>
                  <a:cubicBezTo>
                    <a:pt x="114" y="0"/>
                    <a:pt x="1" y="91"/>
                    <a:pt x="1" y="209"/>
                  </a:cubicBezTo>
                  <a:cubicBezTo>
                    <a:pt x="1" y="326"/>
                    <a:pt x="114" y="421"/>
                    <a:pt x="252" y="421"/>
                  </a:cubicBezTo>
                  <a:lnTo>
                    <a:pt x="2151" y="421"/>
                  </a:lnTo>
                  <a:cubicBezTo>
                    <a:pt x="2290" y="421"/>
                    <a:pt x="2403" y="326"/>
                    <a:pt x="2403" y="209"/>
                  </a:cubicBezTo>
                  <a:cubicBezTo>
                    <a:pt x="2403" y="91"/>
                    <a:pt x="2290" y="0"/>
                    <a:pt x="2151" y="0"/>
                  </a:cubicBezTo>
                  <a:close/>
                </a:path>
              </a:pathLst>
            </a:custGeom>
            <a:solidFill>
              <a:srgbClr val="1C24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92;p15">
              <a:extLst>
                <a:ext uri="{FF2B5EF4-FFF2-40B4-BE49-F238E27FC236}">
                  <a16:creationId xmlns:a16="http://schemas.microsoft.com/office/drawing/2014/main" id="{71CA35C1-04FF-486C-98A0-693D445D6685}"/>
                </a:ext>
              </a:extLst>
            </p:cNvPr>
            <p:cNvSpPr/>
            <p:nvPr/>
          </p:nvSpPr>
          <p:spPr>
            <a:xfrm>
              <a:off x="1337660" y="1607727"/>
              <a:ext cx="2123692" cy="284490"/>
            </a:xfrm>
            <a:custGeom>
              <a:avLst/>
              <a:gdLst/>
              <a:ahLst/>
              <a:cxnLst/>
              <a:rect l="l" t="t" r="r" b="b"/>
              <a:pathLst>
                <a:path w="11981" h="1605" extrusionOk="0">
                  <a:moveTo>
                    <a:pt x="2671" y="0"/>
                  </a:moveTo>
                  <a:lnTo>
                    <a:pt x="1" y="1605"/>
                  </a:lnTo>
                  <a:lnTo>
                    <a:pt x="11980" y="1605"/>
                  </a:lnTo>
                  <a:lnTo>
                    <a:pt x="92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93;p15">
              <a:extLst>
                <a:ext uri="{FF2B5EF4-FFF2-40B4-BE49-F238E27FC236}">
                  <a16:creationId xmlns:a16="http://schemas.microsoft.com/office/drawing/2014/main" id="{8C626531-1F41-4E8A-B9FF-6BBBB02EDDFC}"/>
                </a:ext>
              </a:extLst>
            </p:cNvPr>
            <p:cNvSpPr/>
            <p:nvPr/>
          </p:nvSpPr>
          <p:spPr>
            <a:xfrm>
              <a:off x="1337660" y="1892042"/>
              <a:ext cx="302929" cy="270665"/>
            </a:xfrm>
            <a:custGeom>
              <a:avLst/>
              <a:gdLst/>
              <a:ahLst/>
              <a:cxnLst/>
              <a:rect l="l" t="t" r="r" b="b"/>
              <a:pathLst>
                <a:path w="1709" h="1527" extrusionOk="0">
                  <a:moveTo>
                    <a:pt x="1" y="1"/>
                  </a:moveTo>
                  <a:lnTo>
                    <a:pt x="1" y="673"/>
                  </a:lnTo>
                  <a:cubicBezTo>
                    <a:pt x="1" y="1145"/>
                    <a:pt x="382" y="1527"/>
                    <a:pt x="855" y="1527"/>
                  </a:cubicBezTo>
                  <a:cubicBezTo>
                    <a:pt x="1327" y="1527"/>
                    <a:pt x="1709" y="1145"/>
                    <a:pt x="1709" y="673"/>
                  </a:cubicBezTo>
                  <a:lnTo>
                    <a:pt x="170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94;p15">
              <a:extLst>
                <a:ext uri="{FF2B5EF4-FFF2-40B4-BE49-F238E27FC236}">
                  <a16:creationId xmlns:a16="http://schemas.microsoft.com/office/drawing/2014/main" id="{7BAA2B65-1B75-432F-BD59-B96DDCCF8799}"/>
                </a:ext>
              </a:extLst>
            </p:cNvPr>
            <p:cNvSpPr/>
            <p:nvPr/>
          </p:nvSpPr>
          <p:spPr>
            <a:xfrm>
              <a:off x="1640410" y="1892042"/>
              <a:ext cx="303815" cy="270665"/>
            </a:xfrm>
            <a:custGeom>
              <a:avLst/>
              <a:gdLst/>
              <a:ahLst/>
              <a:cxnLst/>
              <a:rect l="l" t="t" r="r" b="b"/>
              <a:pathLst>
                <a:path w="1714" h="1527" extrusionOk="0">
                  <a:moveTo>
                    <a:pt x="1" y="1"/>
                  </a:moveTo>
                  <a:lnTo>
                    <a:pt x="1" y="673"/>
                  </a:lnTo>
                  <a:cubicBezTo>
                    <a:pt x="1" y="1145"/>
                    <a:pt x="387" y="1527"/>
                    <a:pt x="859" y="1527"/>
                  </a:cubicBezTo>
                  <a:cubicBezTo>
                    <a:pt x="1332" y="1527"/>
                    <a:pt x="1713" y="1145"/>
                    <a:pt x="1713" y="673"/>
                  </a:cubicBezTo>
                  <a:lnTo>
                    <a:pt x="1713" y="1"/>
                  </a:lnTo>
                  <a:close/>
                </a:path>
              </a:pathLst>
            </a:custGeom>
            <a:solidFill>
              <a:srgbClr val="FFE0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95;p15">
              <a:extLst>
                <a:ext uri="{FF2B5EF4-FFF2-40B4-BE49-F238E27FC236}">
                  <a16:creationId xmlns:a16="http://schemas.microsoft.com/office/drawing/2014/main" id="{BFA1C951-79C1-4077-8DEB-6C2294A4AB5C}"/>
                </a:ext>
              </a:extLst>
            </p:cNvPr>
            <p:cNvSpPr/>
            <p:nvPr/>
          </p:nvSpPr>
          <p:spPr>
            <a:xfrm>
              <a:off x="1944047" y="1892042"/>
              <a:ext cx="303638" cy="270665"/>
            </a:xfrm>
            <a:custGeom>
              <a:avLst/>
              <a:gdLst/>
              <a:ahLst/>
              <a:cxnLst/>
              <a:rect l="l" t="t" r="r" b="b"/>
              <a:pathLst>
                <a:path w="1713" h="1527" extrusionOk="0">
                  <a:moveTo>
                    <a:pt x="0" y="1"/>
                  </a:moveTo>
                  <a:lnTo>
                    <a:pt x="0" y="673"/>
                  </a:lnTo>
                  <a:cubicBezTo>
                    <a:pt x="0" y="1145"/>
                    <a:pt x="386" y="1527"/>
                    <a:pt x="859" y="1527"/>
                  </a:cubicBezTo>
                  <a:cubicBezTo>
                    <a:pt x="1331" y="1527"/>
                    <a:pt x="1713" y="1145"/>
                    <a:pt x="1713" y="673"/>
                  </a:cubicBezTo>
                  <a:lnTo>
                    <a:pt x="171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96;p15">
              <a:extLst>
                <a:ext uri="{FF2B5EF4-FFF2-40B4-BE49-F238E27FC236}">
                  <a16:creationId xmlns:a16="http://schemas.microsoft.com/office/drawing/2014/main" id="{2764347C-683F-4BAA-AD41-4E443FE0636F}"/>
                </a:ext>
              </a:extLst>
            </p:cNvPr>
            <p:cNvSpPr/>
            <p:nvPr/>
          </p:nvSpPr>
          <p:spPr>
            <a:xfrm>
              <a:off x="2247683" y="1892042"/>
              <a:ext cx="303638" cy="270665"/>
            </a:xfrm>
            <a:custGeom>
              <a:avLst/>
              <a:gdLst/>
              <a:ahLst/>
              <a:cxnLst/>
              <a:rect l="l" t="t" r="r" b="b"/>
              <a:pathLst>
                <a:path w="1713" h="1527" extrusionOk="0">
                  <a:moveTo>
                    <a:pt x="0" y="1"/>
                  </a:moveTo>
                  <a:lnTo>
                    <a:pt x="0" y="673"/>
                  </a:lnTo>
                  <a:cubicBezTo>
                    <a:pt x="0" y="1145"/>
                    <a:pt x="382" y="1527"/>
                    <a:pt x="854" y="1527"/>
                  </a:cubicBezTo>
                  <a:cubicBezTo>
                    <a:pt x="1327" y="1527"/>
                    <a:pt x="1713" y="1145"/>
                    <a:pt x="1713" y="673"/>
                  </a:cubicBezTo>
                  <a:lnTo>
                    <a:pt x="1713" y="1"/>
                  </a:lnTo>
                  <a:close/>
                </a:path>
              </a:pathLst>
            </a:custGeom>
            <a:solidFill>
              <a:srgbClr val="FFE0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97;p15">
              <a:extLst>
                <a:ext uri="{FF2B5EF4-FFF2-40B4-BE49-F238E27FC236}">
                  <a16:creationId xmlns:a16="http://schemas.microsoft.com/office/drawing/2014/main" id="{D25E2AFB-E463-4B20-8FFF-47AA2037199F}"/>
                </a:ext>
              </a:extLst>
            </p:cNvPr>
            <p:cNvSpPr/>
            <p:nvPr/>
          </p:nvSpPr>
          <p:spPr>
            <a:xfrm>
              <a:off x="2551142" y="1892042"/>
              <a:ext cx="303815" cy="270665"/>
            </a:xfrm>
            <a:custGeom>
              <a:avLst/>
              <a:gdLst/>
              <a:ahLst/>
              <a:cxnLst/>
              <a:rect l="l" t="t" r="r" b="b"/>
              <a:pathLst>
                <a:path w="1714" h="1527" extrusionOk="0">
                  <a:moveTo>
                    <a:pt x="1" y="1"/>
                  </a:moveTo>
                  <a:lnTo>
                    <a:pt x="1" y="673"/>
                  </a:lnTo>
                  <a:cubicBezTo>
                    <a:pt x="1" y="1145"/>
                    <a:pt x="382" y="1527"/>
                    <a:pt x="855" y="1527"/>
                  </a:cubicBezTo>
                  <a:cubicBezTo>
                    <a:pt x="1327" y="1527"/>
                    <a:pt x="1713" y="1145"/>
                    <a:pt x="1713" y="673"/>
                  </a:cubicBezTo>
                  <a:lnTo>
                    <a:pt x="171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8;p15">
              <a:extLst>
                <a:ext uri="{FF2B5EF4-FFF2-40B4-BE49-F238E27FC236}">
                  <a16:creationId xmlns:a16="http://schemas.microsoft.com/office/drawing/2014/main" id="{A47B0B02-5D74-41CD-A184-E1147CCCDC51}"/>
                </a:ext>
              </a:extLst>
            </p:cNvPr>
            <p:cNvSpPr/>
            <p:nvPr/>
          </p:nvSpPr>
          <p:spPr>
            <a:xfrm>
              <a:off x="2854778" y="1892042"/>
              <a:ext cx="302929" cy="270665"/>
            </a:xfrm>
            <a:custGeom>
              <a:avLst/>
              <a:gdLst/>
              <a:ahLst/>
              <a:cxnLst/>
              <a:rect l="l" t="t" r="r" b="b"/>
              <a:pathLst>
                <a:path w="1709" h="1527" extrusionOk="0">
                  <a:moveTo>
                    <a:pt x="0" y="1"/>
                  </a:moveTo>
                  <a:lnTo>
                    <a:pt x="0" y="673"/>
                  </a:lnTo>
                  <a:cubicBezTo>
                    <a:pt x="0" y="1145"/>
                    <a:pt x="382" y="1527"/>
                    <a:pt x="854" y="1527"/>
                  </a:cubicBezTo>
                  <a:cubicBezTo>
                    <a:pt x="1327" y="1527"/>
                    <a:pt x="1709" y="1145"/>
                    <a:pt x="1709" y="673"/>
                  </a:cubicBezTo>
                  <a:lnTo>
                    <a:pt x="1709" y="1"/>
                  </a:lnTo>
                  <a:close/>
                </a:path>
              </a:pathLst>
            </a:custGeom>
            <a:solidFill>
              <a:srgbClr val="FFE0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9;p15">
              <a:extLst>
                <a:ext uri="{FF2B5EF4-FFF2-40B4-BE49-F238E27FC236}">
                  <a16:creationId xmlns:a16="http://schemas.microsoft.com/office/drawing/2014/main" id="{625C7F9C-29FE-4FA7-85F2-CA8EFB3ACA22}"/>
                </a:ext>
              </a:extLst>
            </p:cNvPr>
            <p:cNvSpPr/>
            <p:nvPr/>
          </p:nvSpPr>
          <p:spPr>
            <a:xfrm>
              <a:off x="3461165" y="1892042"/>
              <a:ext cx="303638" cy="270665"/>
            </a:xfrm>
            <a:custGeom>
              <a:avLst/>
              <a:gdLst/>
              <a:ahLst/>
              <a:cxnLst/>
              <a:rect l="l" t="t" r="r" b="b"/>
              <a:pathLst>
                <a:path w="1713" h="1527" extrusionOk="0">
                  <a:moveTo>
                    <a:pt x="0" y="1"/>
                  </a:moveTo>
                  <a:lnTo>
                    <a:pt x="0" y="673"/>
                  </a:lnTo>
                  <a:cubicBezTo>
                    <a:pt x="0" y="1145"/>
                    <a:pt x="382" y="1527"/>
                    <a:pt x="854" y="1527"/>
                  </a:cubicBezTo>
                  <a:cubicBezTo>
                    <a:pt x="1327" y="1527"/>
                    <a:pt x="1713" y="1145"/>
                    <a:pt x="1713" y="673"/>
                  </a:cubicBezTo>
                  <a:lnTo>
                    <a:pt x="1713" y="1"/>
                  </a:lnTo>
                  <a:close/>
                </a:path>
              </a:pathLst>
            </a:custGeom>
            <a:solidFill>
              <a:srgbClr val="FFE0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100;p15">
              <a:extLst>
                <a:ext uri="{FF2B5EF4-FFF2-40B4-BE49-F238E27FC236}">
                  <a16:creationId xmlns:a16="http://schemas.microsoft.com/office/drawing/2014/main" id="{09B42117-2D40-4240-826B-C793ACD4BAD7}"/>
                </a:ext>
              </a:extLst>
            </p:cNvPr>
            <p:cNvSpPr/>
            <p:nvPr/>
          </p:nvSpPr>
          <p:spPr>
            <a:xfrm>
              <a:off x="3157529" y="1892042"/>
              <a:ext cx="303815" cy="270665"/>
            </a:xfrm>
            <a:custGeom>
              <a:avLst/>
              <a:gdLst/>
              <a:ahLst/>
              <a:cxnLst/>
              <a:rect l="l" t="t" r="r" b="b"/>
              <a:pathLst>
                <a:path w="1714" h="1527" extrusionOk="0">
                  <a:moveTo>
                    <a:pt x="1" y="1"/>
                  </a:moveTo>
                  <a:lnTo>
                    <a:pt x="1" y="673"/>
                  </a:lnTo>
                  <a:cubicBezTo>
                    <a:pt x="1" y="1145"/>
                    <a:pt x="386" y="1527"/>
                    <a:pt x="859" y="1527"/>
                  </a:cubicBezTo>
                  <a:cubicBezTo>
                    <a:pt x="1332" y="1527"/>
                    <a:pt x="1713" y="1145"/>
                    <a:pt x="1713" y="673"/>
                  </a:cubicBezTo>
                  <a:lnTo>
                    <a:pt x="171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101;p15">
              <a:extLst>
                <a:ext uri="{FF2B5EF4-FFF2-40B4-BE49-F238E27FC236}">
                  <a16:creationId xmlns:a16="http://schemas.microsoft.com/office/drawing/2014/main" id="{7F499E7D-B771-4BE5-A024-B029D3D5DD88}"/>
                </a:ext>
              </a:extLst>
            </p:cNvPr>
            <p:cNvSpPr/>
            <p:nvPr/>
          </p:nvSpPr>
          <p:spPr>
            <a:xfrm>
              <a:off x="1337660" y="1607727"/>
              <a:ext cx="638827" cy="284490"/>
            </a:xfrm>
            <a:custGeom>
              <a:avLst/>
              <a:gdLst/>
              <a:ahLst/>
              <a:cxnLst/>
              <a:rect l="l" t="t" r="r" b="b"/>
              <a:pathLst>
                <a:path w="3604" h="1605" extrusionOk="0">
                  <a:moveTo>
                    <a:pt x="2671" y="0"/>
                  </a:moveTo>
                  <a:lnTo>
                    <a:pt x="1" y="1605"/>
                  </a:lnTo>
                  <a:lnTo>
                    <a:pt x="1709" y="1605"/>
                  </a:lnTo>
                  <a:lnTo>
                    <a:pt x="3604" y="0"/>
                  </a:lnTo>
                  <a:close/>
                </a:path>
              </a:pathLst>
            </a:custGeom>
            <a:solidFill>
              <a:srgbClr val="FF8B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102;p15">
              <a:extLst>
                <a:ext uri="{FF2B5EF4-FFF2-40B4-BE49-F238E27FC236}">
                  <a16:creationId xmlns:a16="http://schemas.microsoft.com/office/drawing/2014/main" id="{516E0E2C-477F-46B1-B6A6-95BDAC37CCDB}"/>
                </a:ext>
              </a:extLst>
            </p:cNvPr>
            <p:cNvSpPr/>
            <p:nvPr/>
          </p:nvSpPr>
          <p:spPr>
            <a:xfrm>
              <a:off x="1944047" y="1607727"/>
              <a:ext cx="362841" cy="284490"/>
            </a:xfrm>
            <a:custGeom>
              <a:avLst/>
              <a:gdLst/>
              <a:ahLst/>
              <a:cxnLst/>
              <a:rect l="l" t="t" r="r" b="b"/>
              <a:pathLst>
                <a:path w="2047" h="1605" extrusionOk="0">
                  <a:moveTo>
                    <a:pt x="1115" y="0"/>
                  </a:moveTo>
                  <a:lnTo>
                    <a:pt x="0" y="1605"/>
                  </a:lnTo>
                  <a:lnTo>
                    <a:pt x="1713" y="1605"/>
                  </a:lnTo>
                  <a:lnTo>
                    <a:pt x="2047" y="0"/>
                  </a:lnTo>
                  <a:close/>
                </a:path>
              </a:pathLst>
            </a:custGeom>
            <a:solidFill>
              <a:srgbClr val="FF8B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103;p15">
              <a:extLst>
                <a:ext uri="{FF2B5EF4-FFF2-40B4-BE49-F238E27FC236}">
                  <a16:creationId xmlns:a16="http://schemas.microsoft.com/office/drawing/2014/main" id="{2DF94252-0743-445C-8246-9CD3FBB93FBB}"/>
                </a:ext>
              </a:extLst>
            </p:cNvPr>
            <p:cNvSpPr/>
            <p:nvPr/>
          </p:nvSpPr>
          <p:spPr>
            <a:xfrm>
              <a:off x="2472087" y="1607727"/>
              <a:ext cx="382871" cy="284490"/>
            </a:xfrm>
            <a:custGeom>
              <a:avLst/>
              <a:gdLst/>
              <a:ahLst/>
              <a:cxnLst/>
              <a:rect l="l" t="t" r="r" b="b"/>
              <a:pathLst>
                <a:path w="2160" h="1605" extrusionOk="0">
                  <a:moveTo>
                    <a:pt x="0" y="0"/>
                  </a:moveTo>
                  <a:lnTo>
                    <a:pt x="447" y="1605"/>
                  </a:lnTo>
                  <a:lnTo>
                    <a:pt x="2159" y="1605"/>
                  </a:lnTo>
                  <a:lnTo>
                    <a:pt x="937" y="0"/>
                  </a:lnTo>
                  <a:close/>
                </a:path>
              </a:pathLst>
            </a:custGeom>
            <a:solidFill>
              <a:srgbClr val="FF8B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104;p15">
              <a:extLst>
                <a:ext uri="{FF2B5EF4-FFF2-40B4-BE49-F238E27FC236}">
                  <a16:creationId xmlns:a16="http://schemas.microsoft.com/office/drawing/2014/main" id="{22993A1B-237A-4ACB-96E7-A20D77992813}"/>
                </a:ext>
              </a:extLst>
            </p:cNvPr>
            <p:cNvSpPr/>
            <p:nvPr/>
          </p:nvSpPr>
          <p:spPr>
            <a:xfrm>
              <a:off x="2803197" y="1607727"/>
              <a:ext cx="658148" cy="284490"/>
            </a:xfrm>
            <a:custGeom>
              <a:avLst/>
              <a:gdLst/>
              <a:ahLst/>
              <a:cxnLst/>
              <a:rect l="l" t="t" r="r" b="b"/>
              <a:pathLst>
                <a:path w="3713" h="1605" extrusionOk="0">
                  <a:moveTo>
                    <a:pt x="1" y="0"/>
                  </a:moveTo>
                  <a:lnTo>
                    <a:pt x="2000" y="1605"/>
                  </a:lnTo>
                  <a:lnTo>
                    <a:pt x="3712" y="1605"/>
                  </a:lnTo>
                  <a:lnTo>
                    <a:pt x="933" y="0"/>
                  </a:lnTo>
                  <a:close/>
                </a:path>
              </a:pathLst>
            </a:custGeom>
            <a:solidFill>
              <a:srgbClr val="FF8B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105;p15">
              <a:extLst>
                <a:ext uri="{FF2B5EF4-FFF2-40B4-BE49-F238E27FC236}">
                  <a16:creationId xmlns:a16="http://schemas.microsoft.com/office/drawing/2014/main" id="{70ADFAA5-31DA-435B-A6BE-1D4B70AD9038}"/>
                </a:ext>
              </a:extLst>
            </p:cNvPr>
            <p:cNvSpPr/>
            <p:nvPr/>
          </p:nvSpPr>
          <p:spPr>
            <a:xfrm>
              <a:off x="2968398" y="1607727"/>
              <a:ext cx="799597" cy="284490"/>
            </a:xfrm>
            <a:custGeom>
              <a:avLst/>
              <a:gdLst/>
              <a:ahLst/>
              <a:cxnLst/>
              <a:rect l="l" t="t" r="r" b="b"/>
              <a:pathLst>
                <a:path w="4511" h="1605" extrusionOk="0">
                  <a:moveTo>
                    <a:pt x="1" y="0"/>
                  </a:moveTo>
                  <a:lnTo>
                    <a:pt x="2780" y="1605"/>
                  </a:lnTo>
                  <a:lnTo>
                    <a:pt x="4510" y="1605"/>
                  </a:lnTo>
                  <a:lnTo>
                    <a:pt x="93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106;p15">
              <a:extLst>
                <a:ext uri="{FF2B5EF4-FFF2-40B4-BE49-F238E27FC236}">
                  <a16:creationId xmlns:a16="http://schemas.microsoft.com/office/drawing/2014/main" id="{BABB8418-585A-4A8F-B015-EEE064813224}"/>
                </a:ext>
              </a:extLst>
            </p:cNvPr>
            <p:cNvSpPr/>
            <p:nvPr/>
          </p:nvSpPr>
          <p:spPr>
            <a:xfrm>
              <a:off x="1034024" y="1892042"/>
              <a:ext cx="303815" cy="270665"/>
            </a:xfrm>
            <a:custGeom>
              <a:avLst/>
              <a:gdLst/>
              <a:ahLst/>
              <a:cxnLst/>
              <a:rect l="l" t="t" r="r" b="b"/>
              <a:pathLst>
                <a:path w="1714" h="1527" extrusionOk="0">
                  <a:moveTo>
                    <a:pt x="1" y="1"/>
                  </a:moveTo>
                  <a:lnTo>
                    <a:pt x="1" y="673"/>
                  </a:lnTo>
                  <a:cubicBezTo>
                    <a:pt x="1" y="1145"/>
                    <a:pt x="382" y="1527"/>
                    <a:pt x="855" y="1527"/>
                  </a:cubicBezTo>
                  <a:cubicBezTo>
                    <a:pt x="1328" y="1527"/>
                    <a:pt x="1714" y="1145"/>
                    <a:pt x="1714" y="673"/>
                  </a:cubicBezTo>
                  <a:lnTo>
                    <a:pt x="1714" y="1"/>
                  </a:lnTo>
                  <a:close/>
                </a:path>
              </a:pathLst>
            </a:custGeom>
            <a:solidFill>
              <a:srgbClr val="FFE0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107;p15">
              <a:extLst>
                <a:ext uri="{FF2B5EF4-FFF2-40B4-BE49-F238E27FC236}">
                  <a16:creationId xmlns:a16="http://schemas.microsoft.com/office/drawing/2014/main" id="{4D6A8054-26C8-47EB-921F-B28EBC68209F}"/>
                </a:ext>
              </a:extLst>
            </p:cNvPr>
            <p:cNvSpPr/>
            <p:nvPr/>
          </p:nvSpPr>
          <p:spPr>
            <a:xfrm>
              <a:off x="1034024" y="1607727"/>
              <a:ext cx="779567" cy="284490"/>
            </a:xfrm>
            <a:custGeom>
              <a:avLst/>
              <a:gdLst/>
              <a:ahLst/>
              <a:cxnLst/>
              <a:rect l="l" t="t" r="r" b="b"/>
              <a:pathLst>
                <a:path w="4398" h="1605" extrusionOk="0">
                  <a:moveTo>
                    <a:pt x="3465" y="0"/>
                  </a:moveTo>
                  <a:lnTo>
                    <a:pt x="1" y="1605"/>
                  </a:lnTo>
                  <a:lnTo>
                    <a:pt x="1714" y="1605"/>
                  </a:lnTo>
                  <a:lnTo>
                    <a:pt x="43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8;p15">
              <a:extLst>
                <a:ext uri="{FF2B5EF4-FFF2-40B4-BE49-F238E27FC236}">
                  <a16:creationId xmlns:a16="http://schemas.microsoft.com/office/drawing/2014/main" id="{21130A9A-D361-4AD1-A6CC-8B57E701ADD4}"/>
                </a:ext>
              </a:extLst>
            </p:cNvPr>
            <p:cNvSpPr/>
            <p:nvPr/>
          </p:nvSpPr>
          <p:spPr>
            <a:xfrm>
              <a:off x="1647323" y="1569263"/>
              <a:ext cx="1485042" cy="38641"/>
            </a:xfrm>
            <a:custGeom>
              <a:avLst/>
              <a:gdLst/>
              <a:ahLst/>
              <a:cxnLst/>
              <a:rect l="l" t="t" r="r" b="b"/>
              <a:pathLst>
                <a:path w="8378" h="218" extrusionOk="0">
                  <a:moveTo>
                    <a:pt x="1" y="1"/>
                  </a:moveTo>
                  <a:lnTo>
                    <a:pt x="1" y="217"/>
                  </a:lnTo>
                  <a:lnTo>
                    <a:pt x="8377" y="217"/>
                  </a:lnTo>
                  <a:lnTo>
                    <a:pt x="8377" y="1"/>
                  </a:lnTo>
                  <a:close/>
                </a:path>
              </a:pathLst>
            </a:custGeom>
            <a:solidFill>
              <a:srgbClr val="FF8B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9;p15">
              <a:extLst>
                <a:ext uri="{FF2B5EF4-FFF2-40B4-BE49-F238E27FC236}">
                  <a16:creationId xmlns:a16="http://schemas.microsoft.com/office/drawing/2014/main" id="{CAC9F6C5-E50D-4BBD-ABBB-FD653768E825}"/>
                </a:ext>
              </a:extLst>
            </p:cNvPr>
            <p:cNvSpPr/>
            <p:nvPr/>
          </p:nvSpPr>
          <p:spPr>
            <a:xfrm>
              <a:off x="1161647" y="2210035"/>
              <a:ext cx="904710" cy="783456"/>
            </a:xfrm>
            <a:custGeom>
              <a:avLst/>
              <a:gdLst/>
              <a:ahLst/>
              <a:cxnLst/>
              <a:rect l="l" t="t" r="r" b="b"/>
              <a:pathLst>
                <a:path w="5104" h="4420" extrusionOk="0">
                  <a:moveTo>
                    <a:pt x="931" y="975"/>
                  </a:moveTo>
                  <a:cubicBezTo>
                    <a:pt x="978" y="975"/>
                    <a:pt x="1024" y="987"/>
                    <a:pt x="1067" y="1012"/>
                  </a:cubicBezTo>
                  <a:cubicBezTo>
                    <a:pt x="1193" y="1090"/>
                    <a:pt x="1236" y="1250"/>
                    <a:pt x="1158" y="1376"/>
                  </a:cubicBezTo>
                  <a:cubicBezTo>
                    <a:pt x="1110" y="1459"/>
                    <a:pt x="1021" y="1506"/>
                    <a:pt x="931" y="1506"/>
                  </a:cubicBezTo>
                  <a:cubicBezTo>
                    <a:pt x="884" y="1506"/>
                    <a:pt x="837" y="1494"/>
                    <a:pt x="794" y="1467"/>
                  </a:cubicBezTo>
                  <a:cubicBezTo>
                    <a:pt x="668" y="1393"/>
                    <a:pt x="629" y="1229"/>
                    <a:pt x="703" y="1103"/>
                  </a:cubicBezTo>
                  <a:cubicBezTo>
                    <a:pt x="755" y="1020"/>
                    <a:pt x="842" y="975"/>
                    <a:pt x="931" y="975"/>
                  </a:cubicBezTo>
                  <a:close/>
                  <a:moveTo>
                    <a:pt x="1327" y="1"/>
                  </a:moveTo>
                  <a:cubicBezTo>
                    <a:pt x="1300" y="1"/>
                    <a:pt x="1273" y="8"/>
                    <a:pt x="1249" y="23"/>
                  </a:cubicBezTo>
                  <a:lnTo>
                    <a:pt x="109" y="652"/>
                  </a:lnTo>
                  <a:cubicBezTo>
                    <a:pt x="57" y="678"/>
                    <a:pt x="27" y="730"/>
                    <a:pt x="27" y="786"/>
                  </a:cubicBezTo>
                  <a:lnTo>
                    <a:pt x="1" y="2091"/>
                  </a:lnTo>
                  <a:cubicBezTo>
                    <a:pt x="1" y="2148"/>
                    <a:pt x="31" y="2200"/>
                    <a:pt x="79" y="2230"/>
                  </a:cubicBezTo>
                  <a:lnTo>
                    <a:pt x="3677" y="4398"/>
                  </a:lnTo>
                  <a:cubicBezTo>
                    <a:pt x="3702" y="4412"/>
                    <a:pt x="3728" y="4419"/>
                    <a:pt x="3755" y="4419"/>
                  </a:cubicBezTo>
                  <a:cubicBezTo>
                    <a:pt x="3809" y="4419"/>
                    <a:pt x="3862" y="4391"/>
                    <a:pt x="3894" y="4342"/>
                  </a:cubicBezTo>
                  <a:lnTo>
                    <a:pt x="5056" y="2408"/>
                  </a:lnTo>
                  <a:cubicBezTo>
                    <a:pt x="5104" y="2334"/>
                    <a:pt x="5078" y="2235"/>
                    <a:pt x="5004" y="2191"/>
                  </a:cubicBezTo>
                  <a:lnTo>
                    <a:pt x="1405" y="23"/>
                  </a:lnTo>
                  <a:cubicBezTo>
                    <a:pt x="1382" y="8"/>
                    <a:pt x="1354" y="1"/>
                    <a:pt x="132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10;p15">
              <a:extLst>
                <a:ext uri="{FF2B5EF4-FFF2-40B4-BE49-F238E27FC236}">
                  <a16:creationId xmlns:a16="http://schemas.microsoft.com/office/drawing/2014/main" id="{DEBDBAD3-7202-447B-97B6-7046B33BBEFF}"/>
                </a:ext>
              </a:extLst>
            </p:cNvPr>
            <p:cNvSpPr/>
            <p:nvPr/>
          </p:nvSpPr>
          <p:spPr>
            <a:xfrm>
              <a:off x="1417602" y="2425398"/>
              <a:ext cx="212351" cy="221566"/>
            </a:xfrm>
            <a:custGeom>
              <a:avLst/>
              <a:gdLst/>
              <a:ahLst/>
              <a:cxnLst/>
              <a:rect l="l" t="t" r="r" b="b"/>
              <a:pathLst>
                <a:path w="1198" h="1250" extrusionOk="0">
                  <a:moveTo>
                    <a:pt x="386" y="1"/>
                  </a:moveTo>
                  <a:lnTo>
                    <a:pt x="178" y="378"/>
                  </a:lnTo>
                  <a:lnTo>
                    <a:pt x="417" y="508"/>
                  </a:lnTo>
                  <a:lnTo>
                    <a:pt x="499" y="356"/>
                  </a:lnTo>
                  <a:lnTo>
                    <a:pt x="759" y="499"/>
                  </a:lnTo>
                  <a:lnTo>
                    <a:pt x="0" y="1085"/>
                  </a:lnTo>
                  <a:lnTo>
                    <a:pt x="304" y="1249"/>
                  </a:lnTo>
                  <a:lnTo>
                    <a:pt x="1102" y="629"/>
                  </a:lnTo>
                  <a:lnTo>
                    <a:pt x="1197" y="452"/>
                  </a:lnTo>
                  <a:lnTo>
                    <a:pt x="3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11;p15">
              <a:extLst>
                <a:ext uri="{FF2B5EF4-FFF2-40B4-BE49-F238E27FC236}">
                  <a16:creationId xmlns:a16="http://schemas.microsoft.com/office/drawing/2014/main" id="{E10BA76E-701B-48B1-944B-1BBEA2C8FE85}"/>
                </a:ext>
              </a:extLst>
            </p:cNvPr>
            <p:cNvSpPr/>
            <p:nvPr/>
          </p:nvSpPr>
          <p:spPr>
            <a:xfrm>
              <a:off x="1545934" y="2519875"/>
              <a:ext cx="221569" cy="220502"/>
            </a:xfrm>
            <a:custGeom>
              <a:avLst/>
              <a:gdLst/>
              <a:ahLst/>
              <a:cxnLst/>
              <a:rect l="l" t="t" r="r" b="b"/>
              <a:pathLst>
                <a:path w="1250" h="1244" extrusionOk="0">
                  <a:moveTo>
                    <a:pt x="625" y="1"/>
                  </a:moveTo>
                  <a:lnTo>
                    <a:pt x="256" y="556"/>
                  </a:lnTo>
                  <a:lnTo>
                    <a:pt x="521" y="703"/>
                  </a:lnTo>
                  <a:cubicBezTo>
                    <a:pt x="673" y="786"/>
                    <a:pt x="690" y="846"/>
                    <a:pt x="655" y="907"/>
                  </a:cubicBezTo>
                  <a:cubicBezTo>
                    <a:pt x="636" y="943"/>
                    <a:pt x="602" y="960"/>
                    <a:pt x="560" y="960"/>
                  </a:cubicBezTo>
                  <a:cubicBezTo>
                    <a:pt x="524" y="960"/>
                    <a:pt x="484" y="948"/>
                    <a:pt x="443" y="924"/>
                  </a:cubicBezTo>
                  <a:cubicBezTo>
                    <a:pt x="347" y="872"/>
                    <a:pt x="265" y="790"/>
                    <a:pt x="217" y="695"/>
                  </a:cubicBezTo>
                  <a:lnTo>
                    <a:pt x="0" y="846"/>
                  </a:lnTo>
                  <a:cubicBezTo>
                    <a:pt x="61" y="968"/>
                    <a:pt x="187" y="1081"/>
                    <a:pt x="326" y="1159"/>
                  </a:cubicBezTo>
                  <a:cubicBezTo>
                    <a:pt x="434" y="1217"/>
                    <a:pt x="532" y="1243"/>
                    <a:pt x="618" y="1243"/>
                  </a:cubicBezTo>
                  <a:cubicBezTo>
                    <a:pt x="767" y="1243"/>
                    <a:pt x="878" y="1167"/>
                    <a:pt x="941" y="1055"/>
                  </a:cubicBezTo>
                  <a:cubicBezTo>
                    <a:pt x="1037" y="881"/>
                    <a:pt x="998" y="682"/>
                    <a:pt x="707" y="521"/>
                  </a:cubicBezTo>
                  <a:lnTo>
                    <a:pt x="642" y="482"/>
                  </a:lnTo>
                  <a:lnTo>
                    <a:pt x="733" y="348"/>
                  </a:lnTo>
                  <a:lnTo>
                    <a:pt x="1132" y="565"/>
                  </a:lnTo>
                  <a:lnTo>
                    <a:pt x="1249" y="348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12;p15">
              <a:extLst>
                <a:ext uri="{FF2B5EF4-FFF2-40B4-BE49-F238E27FC236}">
                  <a16:creationId xmlns:a16="http://schemas.microsoft.com/office/drawing/2014/main" id="{16DDEDD0-B3D9-4A60-A935-B1E23C732579}"/>
                </a:ext>
              </a:extLst>
            </p:cNvPr>
            <p:cNvSpPr/>
            <p:nvPr/>
          </p:nvSpPr>
          <p:spPr>
            <a:xfrm>
              <a:off x="1741977" y="2662741"/>
              <a:ext cx="113089" cy="121772"/>
            </a:xfrm>
            <a:custGeom>
              <a:avLst/>
              <a:gdLst/>
              <a:ahLst/>
              <a:cxnLst/>
              <a:rect l="l" t="t" r="r" b="b"/>
              <a:pathLst>
                <a:path w="638" h="687" extrusionOk="0">
                  <a:moveTo>
                    <a:pt x="255" y="37"/>
                  </a:moveTo>
                  <a:cubicBezTo>
                    <a:pt x="266" y="37"/>
                    <a:pt x="279" y="39"/>
                    <a:pt x="291" y="45"/>
                  </a:cubicBezTo>
                  <a:cubicBezTo>
                    <a:pt x="334" y="71"/>
                    <a:pt x="343" y="127"/>
                    <a:pt x="308" y="188"/>
                  </a:cubicBezTo>
                  <a:cubicBezTo>
                    <a:pt x="283" y="235"/>
                    <a:pt x="251" y="259"/>
                    <a:pt x="217" y="259"/>
                  </a:cubicBezTo>
                  <a:cubicBezTo>
                    <a:pt x="204" y="259"/>
                    <a:pt x="191" y="256"/>
                    <a:pt x="178" y="249"/>
                  </a:cubicBezTo>
                  <a:cubicBezTo>
                    <a:pt x="135" y="223"/>
                    <a:pt x="126" y="170"/>
                    <a:pt x="161" y="105"/>
                  </a:cubicBezTo>
                  <a:cubicBezTo>
                    <a:pt x="186" y="60"/>
                    <a:pt x="220" y="37"/>
                    <a:pt x="255" y="37"/>
                  </a:cubicBezTo>
                  <a:close/>
                  <a:moveTo>
                    <a:pt x="253" y="0"/>
                  </a:moveTo>
                  <a:cubicBezTo>
                    <a:pt x="204" y="0"/>
                    <a:pt x="157" y="32"/>
                    <a:pt x="126" y="88"/>
                  </a:cubicBezTo>
                  <a:cubicBezTo>
                    <a:pt x="82" y="166"/>
                    <a:pt x="95" y="244"/>
                    <a:pt x="161" y="279"/>
                  </a:cubicBezTo>
                  <a:cubicBezTo>
                    <a:pt x="180" y="289"/>
                    <a:pt x="199" y="294"/>
                    <a:pt x="219" y="294"/>
                  </a:cubicBezTo>
                  <a:cubicBezTo>
                    <a:pt x="266" y="294"/>
                    <a:pt x="312" y="265"/>
                    <a:pt x="343" y="210"/>
                  </a:cubicBezTo>
                  <a:cubicBezTo>
                    <a:pt x="386" y="127"/>
                    <a:pt x="373" y="49"/>
                    <a:pt x="308" y="14"/>
                  </a:cubicBezTo>
                  <a:cubicBezTo>
                    <a:pt x="290" y="5"/>
                    <a:pt x="271" y="0"/>
                    <a:pt x="253" y="0"/>
                  </a:cubicBezTo>
                  <a:close/>
                  <a:moveTo>
                    <a:pt x="598" y="179"/>
                  </a:moveTo>
                  <a:lnTo>
                    <a:pt x="0" y="483"/>
                  </a:lnTo>
                  <a:lnTo>
                    <a:pt x="39" y="509"/>
                  </a:lnTo>
                  <a:lnTo>
                    <a:pt x="637" y="201"/>
                  </a:lnTo>
                  <a:lnTo>
                    <a:pt x="598" y="179"/>
                  </a:lnTo>
                  <a:close/>
                  <a:moveTo>
                    <a:pt x="420" y="429"/>
                  </a:moveTo>
                  <a:cubicBezTo>
                    <a:pt x="433" y="429"/>
                    <a:pt x="447" y="432"/>
                    <a:pt x="460" y="439"/>
                  </a:cubicBezTo>
                  <a:cubicBezTo>
                    <a:pt x="503" y="465"/>
                    <a:pt x="512" y="517"/>
                    <a:pt x="477" y="582"/>
                  </a:cubicBezTo>
                  <a:cubicBezTo>
                    <a:pt x="452" y="626"/>
                    <a:pt x="418" y="650"/>
                    <a:pt x="385" y="650"/>
                  </a:cubicBezTo>
                  <a:cubicBezTo>
                    <a:pt x="372" y="650"/>
                    <a:pt x="359" y="646"/>
                    <a:pt x="347" y="639"/>
                  </a:cubicBezTo>
                  <a:cubicBezTo>
                    <a:pt x="304" y="617"/>
                    <a:pt x="295" y="561"/>
                    <a:pt x="330" y="500"/>
                  </a:cubicBezTo>
                  <a:cubicBezTo>
                    <a:pt x="355" y="453"/>
                    <a:pt x="387" y="429"/>
                    <a:pt x="420" y="429"/>
                  </a:cubicBezTo>
                  <a:close/>
                  <a:moveTo>
                    <a:pt x="419" y="394"/>
                  </a:moveTo>
                  <a:cubicBezTo>
                    <a:pt x="372" y="394"/>
                    <a:pt x="326" y="423"/>
                    <a:pt x="295" y="478"/>
                  </a:cubicBezTo>
                  <a:cubicBezTo>
                    <a:pt x="252" y="556"/>
                    <a:pt x="265" y="634"/>
                    <a:pt x="330" y="669"/>
                  </a:cubicBezTo>
                  <a:cubicBezTo>
                    <a:pt x="349" y="681"/>
                    <a:pt x="369" y="686"/>
                    <a:pt x="388" y="686"/>
                  </a:cubicBezTo>
                  <a:cubicBezTo>
                    <a:pt x="435" y="686"/>
                    <a:pt x="481" y="655"/>
                    <a:pt x="512" y="600"/>
                  </a:cubicBezTo>
                  <a:cubicBezTo>
                    <a:pt x="555" y="522"/>
                    <a:pt x="542" y="444"/>
                    <a:pt x="477" y="409"/>
                  </a:cubicBezTo>
                  <a:cubicBezTo>
                    <a:pt x="458" y="399"/>
                    <a:pt x="438" y="394"/>
                    <a:pt x="419" y="39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13;p15">
              <a:extLst>
                <a:ext uri="{FF2B5EF4-FFF2-40B4-BE49-F238E27FC236}">
                  <a16:creationId xmlns:a16="http://schemas.microsoft.com/office/drawing/2014/main" id="{546A3183-40F9-4263-ACEA-81E8B9D756D0}"/>
                </a:ext>
              </a:extLst>
            </p:cNvPr>
            <p:cNvSpPr/>
            <p:nvPr/>
          </p:nvSpPr>
          <p:spPr>
            <a:xfrm>
              <a:off x="3094426" y="2833436"/>
              <a:ext cx="190017" cy="189306"/>
            </a:xfrm>
            <a:custGeom>
              <a:avLst/>
              <a:gdLst/>
              <a:ahLst/>
              <a:cxnLst/>
              <a:rect l="l" t="t" r="r" b="b"/>
              <a:pathLst>
                <a:path w="1072" h="1068" extrusionOk="0">
                  <a:moveTo>
                    <a:pt x="317" y="1"/>
                  </a:moveTo>
                  <a:lnTo>
                    <a:pt x="1" y="313"/>
                  </a:lnTo>
                  <a:lnTo>
                    <a:pt x="755" y="1068"/>
                  </a:lnTo>
                  <a:lnTo>
                    <a:pt x="1072" y="751"/>
                  </a:lnTo>
                  <a:lnTo>
                    <a:pt x="31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14;p15">
              <a:extLst>
                <a:ext uri="{FF2B5EF4-FFF2-40B4-BE49-F238E27FC236}">
                  <a16:creationId xmlns:a16="http://schemas.microsoft.com/office/drawing/2014/main" id="{8C0362DC-FFBD-4C1E-AB92-1135E3D3F829}"/>
                </a:ext>
              </a:extLst>
            </p:cNvPr>
            <p:cNvSpPr/>
            <p:nvPr/>
          </p:nvSpPr>
          <p:spPr>
            <a:xfrm>
              <a:off x="2493534" y="2284659"/>
              <a:ext cx="772477" cy="703692"/>
            </a:xfrm>
            <a:custGeom>
              <a:avLst/>
              <a:gdLst/>
              <a:ahLst/>
              <a:cxnLst/>
              <a:rect l="l" t="t" r="r" b="b"/>
              <a:pathLst>
                <a:path w="4358" h="3970" extrusionOk="0">
                  <a:moveTo>
                    <a:pt x="2179" y="248"/>
                  </a:moveTo>
                  <a:cubicBezTo>
                    <a:pt x="2622" y="248"/>
                    <a:pt x="3066" y="417"/>
                    <a:pt x="3404" y="756"/>
                  </a:cubicBezTo>
                  <a:cubicBezTo>
                    <a:pt x="4080" y="1436"/>
                    <a:pt x="4080" y="2533"/>
                    <a:pt x="3404" y="3210"/>
                  </a:cubicBezTo>
                  <a:cubicBezTo>
                    <a:pt x="3066" y="3550"/>
                    <a:pt x="2622" y="3720"/>
                    <a:pt x="2179" y="3720"/>
                  </a:cubicBezTo>
                  <a:cubicBezTo>
                    <a:pt x="1735" y="3720"/>
                    <a:pt x="1290" y="3550"/>
                    <a:pt x="950" y="3210"/>
                  </a:cubicBezTo>
                  <a:cubicBezTo>
                    <a:pt x="274" y="2533"/>
                    <a:pt x="274" y="1436"/>
                    <a:pt x="950" y="756"/>
                  </a:cubicBezTo>
                  <a:cubicBezTo>
                    <a:pt x="1290" y="417"/>
                    <a:pt x="1735" y="248"/>
                    <a:pt x="2179" y="248"/>
                  </a:cubicBezTo>
                  <a:close/>
                  <a:moveTo>
                    <a:pt x="2177" y="0"/>
                  </a:moveTo>
                  <a:cubicBezTo>
                    <a:pt x="1669" y="0"/>
                    <a:pt x="1160" y="194"/>
                    <a:pt x="772" y="582"/>
                  </a:cubicBezTo>
                  <a:cubicBezTo>
                    <a:pt x="0" y="1354"/>
                    <a:pt x="0" y="2611"/>
                    <a:pt x="772" y="3387"/>
                  </a:cubicBezTo>
                  <a:cubicBezTo>
                    <a:pt x="1160" y="3775"/>
                    <a:pt x="1669" y="3969"/>
                    <a:pt x="2177" y="3969"/>
                  </a:cubicBezTo>
                  <a:cubicBezTo>
                    <a:pt x="2685" y="3969"/>
                    <a:pt x="3194" y="3775"/>
                    <a:pt x="3582" y="3387"/>
                  </a:cubicBezTo>
                  <a:cubicBezTo>
                    <a:pt x="4358" y="2611"/>
                    <a:pt x="4358" y="1354"/>
                    <a:pt x="3582" y="582"/>
                  </a:cubicBezTo>
                  <a:cubicBezTo>
                    <a:pt x="3194" y="194"/>
                    <a:pt x="2685" y="0"/>
                    <a:pt x="21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15;p15">
              <a:extLst>
                <a:ext uri="{FF2B5EF4-FFF2-40B4-BE49-F238E27FC236}">
                  <a16:creationId xmlns:a16="http://schemas.microsoft.com/office/drawing/2014/main" id="{195AB501-F89E-4CF9-8E08-87B940C4A80C}"/>
                </a:ext>
              </a:extLst>
            </p:cNvPr>
            <p:cNvSpPr/>
            <p:nvPr/>
          </p:nvSpPr>
          <p:spPr>
            <a:xfrm>
              <a:off x="2541925" y="2328618"/>
              <a:ext cx="674987" cy="615598"/>
            </a:xfrm>
            <a:custGeom>
              <a:avLst/>
              <a:gdLst/>
              <a:ahLst/>
              <a:cxnLst/>
              <a:rect l="l" t="t" r="r" b="b"/>
              <a:pathLst>
                <a:path w="3808" h="3473" extrusionOk="0">
                  <a:moveTo>
                    <a:pt x="1906" y="0"/>
                  </a:moveTo>
                  <a:cubicBezTo>
                    <a:pt x="1462" y="0"/>
                    <a:pt x="1017" y="169"/>
                    <a:pt x="677" y="508"/>
                  </a:cubicBezTo>
                  <a:cubicBezTo>
                    <a:pt x="1" y="1188"/>
                    <a:pt x="1" y="2285"/>
                    <a:pt x="677" y="2962"/>
                  </a:cubicBezTo>
                  <a:cubicBezTo>
                    <a:pt x="1017" y="3302"/>
                    <a:pt x="1462" y="3472"/>
                    <a:pt x="1906" y="3472"/>
                  </a:cubicBezTo>
                  <a:cubicBezTo>
                    <a:pt x="2349" y="3472"/>
                    <a:pt x="2793" y="3302"/>
                    <a:pt x="3131" y="2962"/>
                  </a:cubicBezTo>
                  <a:cubicBezTo>
                    <a:pt x="3807" y="2285"/>
                    <a:pt x="3807" y="1188"/>
                    <a:pt x="3131" y="508"/>
                  </a:cubicBezTo>
                  <a:cubicBezTo>
                    <a:pt x="2793" y="169"/>
                    <a:pt x="2349" y="0"/>
                    <a:pt x="190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16;p15">
              <a:extLst>
                <a:ext uri="{FF2B5EF4-FFF2-40B4-BE49-F238E27FC236}">
                  <a16:creationId xmlns:a16="http://schemas.microsoft.com/office/drawing/2014/main" id="{F52AF219-85F9-4616-B236-A866D67D42F6}"/>
                </a:ext>
              </a:extLst>
            </p:cNvPr>
            <p:cNvSpPr/>
            <p:nvPr/>
          </p:nvSpPr>
          <p:spPr>
            <a:xfrm>
              <a:off x="3185180" y="2930749"/>
              <a:ext cx="472030" cy="445081"/>
            </a:xfrm>
            <a:custGeom>
              <a:avLst/>
              <a:gdLst/>
              <a:ahLst/>
              <a:cxnLst/>
              <a:rect l="l" t="t" r="r" b="b"/>
              <a:pathLst>
                <a:path w="2663" h="2511" extrusionOk="0">
                  <a:moveTo>
                    <a:pt x="706" y="0"/>
                  </a:moveTo>
                  <a:cubicBezTo>
                    <a:pt x="610" y="0"/>
                    <a:pt x="514" y="37"/>
                    <a:pt x="443" y="111"/>
                  </a:cubicBezTo>
                  <a:lnTo>
                    <a:pt x="148" y="401"/>
                  </a:lnTo>
                  <a:cubicBezTo>
                    <a:pt x="1" y="549"/>
                    <a:pt x="1" y="787"/>
                    <a:pt x="148" y="930"/>
                  </a:cubicBezTo>
                  <a:lnTo>
                    <a:pt x="1696" y="2400"/>
                  </a:lnTo>
                  <a:cubicBezTo>
                    <a:pt x="1767" y="2474"/>
                    <a:pt x="1863" y="2511"/>
                    <a:pt x="1959" y="2511"/>
                  </a:cubicBezTo>
                  <a:cubicBezTo>
                    <a:pt x="2055" y="2511"/>
                    <a:pt x="2151" y="2474"/>
                    <a:pt x="2225" y="2400"/>
                  </a:cubicBezTo>
                  <a:lnTo>
                    <a:pt x="2515" y="2105"/>
                  </a:lnTo>
                  <a:cubicBezTo>
                    <a:pt x="2663" y="1962"/>
                    <a:pt x="2663" y="1724"/>
                    <a:pt x="2515" y="1576"/>
                  </a:cubicBezTo>
                  <a:lnTo>
                    <a:pt x="972" y="111"/>
                  </a:lnTo>
                  <a:cubicBezTo>
                    <a:pt x="898" y="37"/>
                    <a:pt x="802" y="0"/>
                    <a:pt x="70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17;p15">
              <a:extLst>
                <a:ext uri="{FF2B5EF4-FFF2-40B4-BE49-F238E27FC236}">
                  <a16:creationId xmlns:a16="http://schemas.microsoft.com/office/drawing/2014/main" id="{E9BC1AB5-9BEA-4439-AEC2-06FC9FF695EB}"/>
                </a:ext>
              </a:extLst>
            </p:cNvPr>
            <p:cNvSpPr/>
            <p:nvPr/>
          </p:nvSpPr>
          <p:spPr>
            <a:xfrm>
              <a:off x="1777250" y="2849389"/>
              <a:ext cx="1252129" cy="1024874"/>
            </a:xfrm>
            <a:custGeom>
              <a:avLst/>
              <a:gdLst/>
              <a:ahLst/>
              <a:cxnLst/>
              <a:rect l="l" t="t" r="r" b="b"/>
              <a:pathLst>
                <a:path w="7064" h="5782" extrusionOk="0">
                  <a:moveTo>
                    <a:pt x="599" y="1741"/>
                  </a:moveTo>
                  <a:lnTo>
                    <a:pt x="4575" y="1801"/>
                  </a:lnTo>
                  <a:lnTo>
                    <a:pt x="6530" y="5261"/>
                  </a:lnTo>
                  <a:lnTo>
                    <a:pt x="599" y="1741"/>
                  </a:lnTo>
                  <a:close/>
                  <a:moveTo>
                    <a:pt x="5337" y="0"/>
                  </a:moveTo>
                  <a:cubicBezTo>
                    <a:pt x="5278" y="0"/>
                    <a:pt x="5219" y="14"/>
                    <a:pt x="5164" y="41"/>
                  </a:cubicBezTo>
                  <a:cubicBezTo>
                    <a:pt x="5151" y="45"/>
                    <a:pt x="5134" y="54"/>
                    <a:pt x="5117" y="67"/>
                  </a:cubicBezTo>
                  <a:cubicBezTo>
                    <a:pt x="5076" y="89"/>
                    <a:pt x="5012" y="122"/>
                    <a:pt x="4976" y="122"/>
                  </a:cubicBezTo>
                  <a:cubicBezTo>
                    <a:pt x="4970" y="122"/>
                    <a:pt x="4965" y="121"/>
                    <a:pt x="4961" y="119"/>
                  </a:cubicBezTo>
                  <a:cubicBezTo>
                    <a:pt x="4955" y="116"/>
                    <a:pt x="4949" y="115"/>
                    <a:pt x="4942" y="115"/>
                  </a:cubicBezTo>
                  <a:cubicBezTo>
                    <a:pt x="4930" y="115"/>
                    <a:pt x="4919" y="120"/>
                    <a:pt x="4913" y="132"/>
                  </a:cubicBezTo>
                  <a:cubicBezTo>
                    <a:pt x="4904" y="154"/>
                    <a:pt x="4909" y="171"/>
                    <a:pt x="4926" y="180"/>
                  </a:cubicBezTo>
                  <a:cubicBezTo>
                    <a:pt x="4943" y="188"/>
                    <a:pt x="4961" y="192"/>
                    <a:pt x="4979" y="192"/>
                  </a:cubicBezTo>
                  <a:cubicBezTo>
                    <a:pt x="5036" y="192"/>
                    <a:pt x="5099" y="157"/>
                    <a:pt x="5151" y="128"/>
                  </a:cubicBezTo>
                  <a:cubicBezTo>
                    <a:pt x="5169" y="119"/>
                    <a:pt x="5182" y="110"/>
                    <a:pt x="5195" y="102"/>
                  </a:cubicBezTo>
                  <a:cubicBezTo>
                    <a:pt x="5239" y="82"/>
                    <a:pt x="5287" y="73"/>
                    <a:pt x="5335" y="73"/>
                  </a:cubicBezTo>
                  <a:cubicBezTo>
                    <a:pt x="5394" y="73"/>
                    <a:pt x="5454" y="88"/>
                    <a:pt x="5507" y="119"/>
                  </a:cubicBezTo>
                  <a:cubicBezTo>
                    <a:pt x="5663" y="210"/>
                    <a:pt x="5715" y="414"/>
                    <a:pt x="5620" y="570"/>
                  </a:cubicBezTo>
                  <a:cubicBezTo>
                    <a:pt x="5533" y="722"/>
                    <a:pt x="5498" y="730"/>
                    <a:pt x="5147" y="817"/>
                  </a:cubicBezTo>
                  <a:lnTo>
                    <a:pt x="5130" y="821"/>
                  </a:lnTo>
                  <a:cubicBezTo>
                    <a:pt x="5112" y="826"/>
                    <a:pt x="5095" y="834"/>
                    <a:pt x="4913" y="1164"/>
                  </a:cubicBezTo>
                  <a:cubicBezTo>
                    <a:pt x="4780" y="1088"/>
                    <a:pt x="4636" y="1052"/>
                    <a:pt x="4494" y="1052"/>
                  </a:cubicBezTo>
                  <a:cubicBezTo>
                    <a:pt x="4419" y="1052"/>
                    <a:pt x="4344" y="1062"/>
                    <a:pt x="4271" y="1082"/>
                  </a:cubicBezTo>
                  <a:cubicBezTo>
                    <a:pt x="4067" y="1137"/>
                    <a:pt x="3333" y="1455"/>
                    <a:pt x="3080" y="1455"/>
                  </a:cubicBezTo>
                  <a:cubicBezTo>
                    <a:pt x="3075" y="1455"/>
                    <a:pt x="3071" y="1455"/>
                    <a:pt x="3066" y="1454"/>
                  </a:cubicBezTo>
                  <a:cubicBezTo>
                    <a:pt x="2654" y="1437"/>
                    <a:pt x="2225" y="1420"/>
                    <a:pt x="1843" y="1398"/>
                  </a:cubicBezTo>
                  <a:cubicBezTo>
                    <a:pt x="1163" y="1359"/>
                    <a:pt x="703" y="1285"/>
                    <a:pt x="677" y="1281"/>
                  </a:cubicBezTo>
                  <a:cubicBezTo>
                    <a:pt x="651" y="1278"/>
                    <a:pt x="624" y="1276"/>
                    <a:pt x="598" y="1276"/>
                  </a:cubicBezTo>
                  <a:cubicBezTo>
                    <a:pt x="386" y="1276"/>
                    <a:pt x="181" y="1383"/>
                    <a:pt x="66" y="1576"/>
                  </a:cubicBezTo>
                  <a:cubicBezTo>
                    <a:pt x="35" y="1628"/>
                    <a:pt x="14" y="1680"/>
                    <a:pt x="1" y="1732"/>
                  </a:cubicBezTo>
                  <a:lnTo>
                    <a:pt x="317" y="1736"/>
                  </a:lnTo>
                  <a:lnTo>
                    <a:pt x="6673" y="5508"/>
                  </a:lnTo>
                  <a:lnTo>
                    <a:pt x="6825" y="5781"/>
                  </a:lnTo>
                  <a:cubicBezTo>
                    <a:pt x="6868" y="5742"/>
                    <a:pt x="6903" y="5699"/>
                    <a:pt x="6933" y="5647"/>
                  </a:cubicBezTo>
                  <a:cubicBezTo>
                    <a:pt x="7063" y="5430"/>
                    <a:pt x="7042" y="5166"/>
                    <a:pt x="6899" y="4971"/>
                  </a:cubicBezTo>
                  <a:cubicBezTo>
                    <a:pt x="6881" y="4949"/>
                    <a:pt x="6600" y="4580"/>
                    <a:pt x="6235" y="4004"/>
                  </a:cubicBezTo>
                  <a:cubicBezTo>
                    <a:pt x="6036" y="3679"/>
                    <a:pt x="5815" y="3314"/>
                    <a:pt x="5598" y="2959"/>
                  </a:cubicBezTo>
                  <a:cubicBezTo>
                    <a:pt x="5477" y="2755"/>
                    <a:pt x="5399" y="1931"/>
                    <a:pt x="5351" y="1723"/>
                  </a:cubicBezTo>
                  <a:cubicBezTo>
                    <a:pt x="5303" y="1511"/>
                    <a:pt x="5173" y="1320"/>
                    <a:pt x="4974" y="1199"/>
                  </a:cubicBezTo>
                  <a:cubicBezTo>
                    <a:pt x="5052" y="1064"/>
                    <a:pt x="5130" y="921"/>
                    <a:pt x="5156" y="891"/>
                  </a:cubicBezTo>
                  <a:lnTo>
                    <a:pt x="5164" y="886"/>
                  </a:lnTo>
                  <a:cubicBezTo>
                    <a:pt x="5524" y="795"/>
                    <a:pt x="5576" y="782"/>
                    <a:pt x="5685" y="605"/>
                  </a:cubicBezTo>
                  <a:cubicBezTo>
                    <a:pt x="5797" y="418"/>
                    <a:pt x="5732" y="171"/>
                    <a:pt x="5542" y="58"/>
                  </a:cubicBezTo>
                  <a:cubicBezTo>
                    <a:pt x="5480" y="20"/>
                    <a:pt x="5408" y="0"/>
                    <a:pt x="5337" y="0"/>
                  </a:cubicBezTo>
                  <a:close/>
                </a:path>
              </a:pathLst>
            </a:custGeom>
            <a:solidFill>
              <a:srgbClr val="FF3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8;p15">
              <a:extLst>
                <a:ext uri="{FF2B5EF4-FFF2-40B4-BE49-F238E27FC236}">
                  <a16:creationId xmlns:a16="http://schemas.microsoft.com/office/drawing/2014/main" id="{778409DA-39D9-4E7C-BBFB-3A8D8575777E}"/>
                </a:ext>
              </a:extLst>
            </p:cNvPr>
            <p:cNvSpPr/>
            <p:nvPr/>
          </p:nvSpPr>
          <p:spPr>
            <a:xfrm>
              <a:off x="827345" y="3706588"/>
              <a:ext cx="1379753" cy="767149"/>
            </a:xfrm>
            <a:custGeom>
              <a:avLst/>
              <a:gdLst/>
              <a:ahLst/>
              <a:cxnLst/>
              <a:rect l="l" t="t" r="r" b="b"/>
              <a:pathLst>
                <a:path w="7784" h="4328" extrusionOk="0">
                  <a:moveTo>
                    <a:pt x="707" y="486"/>
                  </a:moveTo>
                  <a:cubicBezTo>
                    <a:pt x="829" y="486"/>
                    <a:pt x="924" y="594"/>
                    <a:pt x="924" y="729"/>
                  </a:cubicBezTo>
                  <a:lnTo>
                    <a:pt x="924" y="3460"/>
                  </a:lnTo>
                  <a:cubicBezTo>
                    <a:pt x="924" y="3595"/>
                    <a:pt x="829" y="3703"/>
                    <a:pt x="707" y="3703"/>
                  </a:cubicBezTo>
                  <a:cubicBezTo>
                    <a:pt x="590" y="3703"/>
                    <a:pt x="491" y="3595"/>
                    <a:pt x="491" y="3460"/>
                  </a:cubicBezTo>
                  <a:lnTo>
                    <a:pt x="491" y="729"/>
                  </a:lnTo>
                  <a:cubicBezTo>
                    <a:pt x="491" y="594"/>
                    <a:pt x="590" y="486"/>
                    <a:pt x="707" y="486"/>
                  </a:cubicBezTo>
                  <a:close/>
                  <a:moveTo>
                    <a:pt x="1995" y="486"/>
                  </a:moveTo>
                  <a:cubicBezTo>
                    <a:pt x="2116" y="486"/>
                    <a:pt x="2212" y="594"/>
                    <a:pt x="2212" y="729"/>
                  </a:cubicBezTo>
                  <a:lnTo>
                    <a:pt x="2212" y="3460"/>
                  </a:lnTo>
                  <a:cubicBezTo>
                    <a:pt x="2212" y="3595"/>
                    <a:pt x="2116" y="3703"/>
                    <a:pt x="1995" y="3703"/>
                  </a:cubicBezTo>
                  <a:cubicBezTo>
                    <a:pt x="1874" y="3703"/>
                    <a:pt x="1778" y="3595"/>
                    <a:pt x="1778" y="3460"/>
                  </a:cubicBezTo>
                  <a:lnTo>
                    <a:pt x="1778" y="729"/>
                  </a:lnTo>
                  <a:cubicBezTo>
                    <a:pt x="1778" y="594"/>
                    <a:pt x="1874" y="486"/>
                    <a:pt x="1995" y="486"/>
                  </a:cubicBezTo>
                  <a:close/>
                  <a:moveTo>
                    <a:pt x="3283" y="486"/>
                  </a:moveTo>
                  <a:cubicBezTo>
                    <a:pt x="3400" y="486"/>
                    <a:pt x="3500" y="594"/>
                    <a:pt x="3500" y="729"/>
                  </a:cubicBezTo>
                  <a:lnTo>
                    <a:pt x="3500" y="3460"/>
                  </a:lnTo>
                  <a:cubicBezTo>
                    <a:pt x="3500" y="3595"/>
                    <a:pt x="3400" y="3703"/>
                    <a:pt x="3283" y="3703"/>
                  </a:cubicBezTo>
                  <a:cubicBezTo>
                    <a:pt x="3161" y="3703"/>
                    <a:pt x="3066" y="3595"/>
                    <a:pt x="3066" y="3460"/>
                  </a:cubicBezTo>
                  <a:lnTo>
                    <a:pt x="3066" y="729"/>
                  </a:lnTo>
                  <a:cubicBezTo>
                    <a:pt x="3066" y="594"/>
                    <a:pt x="3161" y="486"/>
                    <a:pt x="3283" y="486"/>
                  </a:cubicBezTo>
                  <a:close/>
                  <a:moveTo>
                    <a:pt x="4566" y="486"/>
                  </a:moveTo>
                  <a:cubicBezTo>
                    <a:pt x="4688" y="486"/>
                    <a:pt x="4783" y="594"/>
                    <a:pt x="4783" y="729"/>
                  </a:cubicBezTo>
                  <a:lnTo>
                    <a:pt x="4783" y="3460"/>
                  </a:lnTo>
                  <a:cubicBezTo>
                    <a:pt x="4783" y="3595"/>
                    <a:pt x="4688" y="3703"/>
                    <a:pt x="4566" y="3703"/>
                  </a:cubicBezTo>
                  <a:cubicBezTo>
                    <a:pt x="4449" y="3703"/>
                    <a:pt x="4349" y="3595"/>
                    <a:pt x="4349" y="3460"/>
                  </a:cubicBezTo>
                  <a:lnTo>
                    <a:pt x="4349" y="729"/>
                  </a:lnTo>
                  <a:cubicBezTo>
                    <a:pt x="4349" y="594"/>
                    <a:pt x="4449" y="486"/>
                    <a:pt x="4566" y="486"/>
                  </a:cubicBezTo>
                  <a:close/>
                  <a:moveTo>
                    <a:pt x="5854" y="486"/>
                  </a:moveTo>
                  <a:cubicBezTo>
                    <a:pt x="5975" y="486"/>
                    <a:pt x="6071" y="594"/>
                    <a:pt x="6071" y="729"/>
                  </a:cubicBezTo>
                  <a:lnTo>
                    <a:pt x="6071" y="3460"/>
                  </a:lnTo>
                  <a:cubicBezTo>
                    <a:pt x="6071" y="3595"/>
                    <a:pt x="5975" y="3703"/>
                    <a:pt x="5854" y="3703"/>
                  </a:cubicBezTo>
                  <a:cubicBezTo>
                    <a:pt x="5732" y="3703"/>
                    <a:pt x="5637" y="3595"/>
                    <a:pt x="5637" y="3460"/>
                  </a:cubicBezTo>
                  <a:lnTo>
                    <a:pt x="5637" y="729"/>
                  </a:lnTo>
                  <a:cubicBezTo>
                    <a:pt x="5637" y="594"/>
                    <a:pt x="5732" y="486"/>
                    <a:pt x="5854" y="486"/>
                  </a:cubicBezTo>
                  <a:close/>
                  <a:moveTo>
                    <a:pt x="7050" y="486"/>
                  </a:moveTo>
                  <a:cubicBezTo>
                    <a:pt x="7168" y="486"/>
                    <a:pt x="7267" y="594"/>
                    <a:pt x="7267" y="729"/>
                  </a:cubicBezTo>
                  <a:lnTo>
                    <a:pt x="7267" y="3460"/>
                  </a:lnTo>
                  <a:cubicBezTo>
                    <a:pt x="7267" y="3595"/>
                    <a:pt x="7168" y="3703"/>
                    <a:pt x="7050" y="3703"/>
                  </a:cubicBezTo>
                  <a:cubicBezTo>
                    <a:pt x="6929" y="3703"/>
                    <a:pt x="6834" y="3595"/>
                    <a:pt x="6834" y="3460"/>
                  </a:cubicBezTo>
                  <a:lnTo>
                    <a:pt x="6834" y="729"/>
                  </a:lnTo>
                  <a:cubicBezTo>
                    <a:pt x="6834" y="594"/>
                    <a:pt x="6929" y="486"/>
                    <a:pt x="7050" y="486"/>
                  </a:cubicBezTo>
                  <a:close/>
                  <a:moveTo>
                    <a:pt x="1" y="0"/>
                  </a:moveTo>
                  <a:lnTo>
                    <a:pt x="1" y="3495"/>
                  </a:lnTo>
                  <a:cubicBezTo>
                    <a:pt x="1" y="3954"/>
                    <a:pt x="373" y="4327"/>
                    <a:pt x="833" y="4327"/>
                  </a:cubicBezTo>
                  <a:lnTo>
                    <a:pt x="6955" y="4327"/>
                  </a:lnTo>
                  <a:cubicBezTo>
                    <a:pt x="7415" y="4327"/>
                    <a:pt x="7783" y="3954"/>
                    <a:pt x="7783" y="3495"/>
                  </a:cubicBezTo>
                  <a:lnTo>
                    <a:pt x="778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9;p15">
              <a:extLst>
                <a:ext uri="{FF2B5EF4-FFF2-40B4-BE49-F238E27FC236}">
                  <a16:creationId xmlns:a16="http://schemas.microsoft.com/office/drawing/2014/main" id="{CD0D6EC1-7D51-439C-9F4F-EBA8801830F9}"/>
                </a:ext>
              </a:extLst>
            </p:cNvPr>
            <p:cNvSpPr/>
            <p:nvPr/>
          </p:nvSpPr>
          <p:spPr>
            <a:xfrm>
              <a:off x="775942" y="3479881"/>
              <a:ext cx="1483447" cy="226883"/>
            </a:xfrm>
            <a:custGeom>
              <a:avLst/>
              <a:gdLst/>
              <a:ahLst/>
              <a:cxnLst/>
              <a:rect l="l" t="t" r="r" b="b"/>
              <a:pathLst>
                <a:path w="8369" h="1280" extrusionOk="0">
                  <a:moveTo>
                    <a:pt x="0" y="0"/>
                  </a:moveTo>
                  <a:lnTo>
                    <a:pt x="0" y="1279"/>
                  </a:lnTo>
                  <a:lnTo>
                    <a:pt x="8368" y="1279"/>
                  </a:lnTo>
                  <a:lnTo>
                    <a:pt x="8368" y="0"/>
                  </a:lnTo>
                  <a:close/>
                </a:path>
              </a:pathLst>
            </a:custGeom>
            <a:solidFill>
              <a:srgbClr val="FFE0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20;p15">
              <a:extLst>
                <a:ext uri="{FF2B5EF4-FFF2-40B4-BE49-F238E27FC236}">
                  <a16:creationId xmlns:a16="http://schemas.microsoft.com/office/drawing/2014/main" id="{F6832978-1CC5-4CD4-898A-0BAFC050E51B}"/>
                </a:ext>
              </a:extLst>
            </p:cNvPr>
            <p:cNvSpPr/>
            <p:nvPr/>
          </p:nvSpPr>
          <p:spPr>
            <a:xfrm>
              <a:off x="827345" y="3706588"/>
              <a:ext cx="1379753" cy="49276"/>
            </a:xfrm>
            <a:custGeom>
              <a:avLst/>
              <a:gdLst/>
              <a:ahLst/>
              <a:cxnLst/>
              <a:rect l="l" t="t" r="r" b="b"/>
              <a:pathLst>
                <a:path w="7784" h="278" extrusionOk="0">
                  <a:moveTo>
                    <a:pt x="1" y="0"/>
                  </a:moveTo>
                  <a:lnTo>
                    <a:pt x="1" y="278"/>
                  </a:lnTo>
                  <a:lnTo>
                    <a:pt x="7783" y="278"/>
                  </a:lnTo>
                  <a:lnTo>
                    <a:pt x="7783" y="0"/>
                  </a:lnTo>
                  <a:close/>
                </a:path>
              </a:pathLst>
            </a:custGeom>
            <a:solidFill>
              <a:srgbClr val="111A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21;p15">
              <a:extLst>
                <a:ext uri="{FF2B5EF4-FFF2-40B4-BE49-F238E27FC236}">
                  <a16:creationId xmlns:a16="http://schemas.microsoft.com/office/drawing/2014/main" id="{765363E7-EF5B-47E0-A442-617844D305F4}"/>
                </a:ext>
              </a:extLst>
            </p:cNvPr>
            <p:cNvSpPr/>
            <p:nvPr/>
          </p:nvSpPr>
          <p:spPr>
            <a:xfrm>
              <a:off x="964895" y="3090986"/>
              <a:ext cx="508899" cy="498080"/>
            </a:xfrm>
            <a:custGeom>
              <a:avLst/>
              <a:gdLst/>
              <a:ahLst/>
              <a:cxnLst/>
              <a:rect l="l" t="t" r="r" b="b"/>
              <a:pathLst>
                <a:path w="2871" h="2810" extrusionOk="0">
                  <a:moveTo>
                    <a:pt x="2531" y="0"/>
                  </a:moveTo>
                  <a:cubicBezTo>
                    <a:pt x="2453" y="0"/>
                    <a:pt x="2375" y="31"/>
                    <a:pt x="2316" y="91"/>
                  </a:cubicBezTo>
                  <a:lnTo>
                    <a:pt x="122" y="2285"/>
                  </a:lnTo>
                  <a:cubicBezTo>
                    <a:pt x="1" y="2402"/>
                    <a:pt x="1" y="2597"/>
                    <a:pt x="122" y="2719"/>
                  </a:cubicBezTo>
                  <a:cubicBezTo>
                    <a:pt x="183" y="2780"/>
                    <a:pt x="262" y="2810"/>
                    <a:pt x="341" y="2810"/>
                  </a:cubicBezTo>
                  <a:cubicBezTo>
                    <a:pt x="419" y="2810"/>
                    <a:pt x="497" y="2780"/>
                    <a:pt x="556" y="2719"/>
                  </a:cubicBezTo>
                  <a:lnTo>
                    <a:pt x="2750" y="525"/>
                  </a:lnTo>
                  <a:cubicBezTo>
                    <a:pt x="2871" y="408"/>
                    <a:pt x="2871" y="213"/>
                    <a:pt x="2750" y="91"/>
                  </a:cubicBezTo>
                  <a:cubicBezTo>
                    <a:pt x="2689" y="31"/>
                    <a:pt x="2610" y="0"/>
                    <a:pt x="253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22;p15">
              <a:extLst>
                <a:ext uri="{FF2B5EF4-FFF2-40B4-BE49-F238E27FC236}">
                  <a16:creationId xmlns:a16="http://schemas.microsoft.com/office/drawing/2014/main" id="{1AB6C02D-020C-4006-85E9-3063CF24C963}"/>
                </a:ext>
              </a:extLst>
            </p:cNvPr>
            <p:cNvSpPr/>
            <p:nvPr/>
          </p:nvSpPr>
          <p:spPr>
            <a:xfrm>
              <a:off x="1561355" y="3090986"/>
              <a:ext cx="508190" cy="498080"/>
            </a:xfrm>
            <a:custGeom>
              <a:avLst/>
              <a:gdLst/>
              <a:ahLst/>
              <a:cxnLst/>
              <a:rect l="l" t="t" r="r" b="b"/>
              <a:pathLst>
                <a:path w="2867" h="2810" extrusionOk="0">
                  <a:moveTo>
                    <a:pt x="340" y="0"/>
                  </a:moveTo>
                  <a:cubicBezTo>
                    <a:pt x="261" y="0"/>
                    <a:pt x="182" y="31"/>
                    <a:pt x="122" y="91"/>
                  </a:cubicBezTo>
                  <a:cubicBezTo>
                    <a:pt x="0" y="213"/>
                    <a:pt x="0" y="408"/>
                    <a:pt x="122" y="525"/>
                  </a:cubicBezTo>
                  <a:lnTo>
                    <a:pt x="2311" y="2719"/>
                  </a:lnTo>
                  <a:cubicBezTo>
                    <a:pt x="2372" y="2780"/>
                    <a:pt x="2451" y="2810"/>
                    <a:pt x="2530" y="2810"/>
                  </a:cubicBezTo>
                  <a:cubicBezTo>
                    <a:pt x="2609" y="2810"/>
                    <a:pt x="2688" y="2780"/>
                    <a:pt x="2749" y="2719"/>
                  </a:cubicBezTo>
                  <a:cubicBezTo>
                    <a:pt x="2866" y="2597"/>
                    <a:pt x="2866" y="2402"/>
                    <a:pt x="2749" y="2285"/>
                  </a:cubicBezTo>
                  <a:lnTo>
                    <a:pt x="555" y="91"/>
                  </a:lnTo>
                  <a:cubicBezTo>
                    <a:pt x="497" y="31"/>
                    <a:pt x="419" y="0"/>
                    <a:pt x="34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23;p15">
              <a:extLst>
                <a:ext uri="{FF2B5EF4-FFF2-40B4-BE49-F238E27FC236}">
                  <a16:creationId xmlns:a16="http://schemas.microsoft.com/office/drawing/2014/main" id="{362DC4ED-6158-4D9E-BCB5-81DBCB572669}"/>
                </a:ext>
              </a:extLst>
            </p:cNvPr>
            <p:cNvSpPr/>
            <p:nvPr/>
          </p:nvSpPr>
          <p:spPr>
            <a:xfrm>
              <a:off x="2044727" y="3556631"/>
              <a:ext cx="1138332" cy="1033914"/>
            </a:xfrm>
            <a:custGeom>
              <a:avLst/>
              <a:gdLst/>
              <a:ahLst/>
              <a:cxnLst/>
              <a:rect l="l" t="t" r="r" b="b"/>
              <a:pathLst>
                <a:path w="6422" h="5833" extrusionOk="0">
                  <a:moveTo>
                    <a:pt x="516" y="1"/>
                  </a:moveTo>
                  <a:lnTo>
                    <a:pt x="0" y="5832"/>
                  </a:lnTo>
                  <a:lnTo>
                    <a:pt x="6422" y="5832"/>
                  </a:lnTo>
                  <a:lnTo>
                    <a:pt x="594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24;p15">
              <a:extLst>
                <a:ext uri="{FF2B5EF4-FFF2-40B4-BE49-F238E27FC236}">
                  <a16:creationId xmlns:a16="http://schemas.microsoft.com/office/drawing/2014/main" id="{EB0A6C89-01FA-481A-94B7-529B1CB8FF95}"/>
                </a:ext>
              </a:extLst>
            </p:cNvPr>
            <p:cNvSpPr/>
            <p:nvPr/>
          </p:nvSpPr>
          <p:spPr>
            <a:xfrm>
              <a:off x="2349781" y="3648094"/>
              <a:ext cx="71611" cy="71610"/>
            </a:xfrm>
            <a:custGeom>
              <a:avLst/>
              <a:gdLst/>
              <a:ahLst/>
              <a:cxnLst/>
              <a:rect l="l" t="t" r="r" b="b"/>
              <a:pathLst>
                <a:path w="404" h="404" extrusionOk="0">
                  <a:moveTo>
                    <a:pt x="200" y="1"/>
                  </a:moveTo>
                  <a:cubicBezTo>
                    <a:pt x="92" y="1"/>
                    <a:pt x="1" y="92"/>
                    <a:pt x="1" y="200"/>
                  </a:cubicBezTo>
                  <a:cubicBezTo>
                    <a:pt x="1" y="313"/>
                    <a:pt x="92" y="404"/>
                    <a:pt x="200" y="404"/>
                  </a:cubicBezTo>
                  <a:cubicBezTo>
                    <a:pt x="313" y="404"/>
                    <a:pt x="404" y="313"/>
                    <a:pt x="404" y="200"/>
                  </a:cubicBezTo>
                  <a:cubicBezTo>
                    <a:pt x="404" y="92"/>
                    <a:pt x="313" y="1"/>
                    <a:pt x="200" y="1"/>
                  </a:cubicBezTo>
                  <a:close/>
                </a:path>
              </a:pathLst>
            </a:custGeom>
            <a:solidFill>
              <a:srgbClr val="DA62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25;p15">
              <a:extLst>
                <a:ext uri="{FF2B5EF4-FFF2-40B4-BE49-F238E27FC236}">
                  <a16:creationId xmlns:a16="http://schemas.microsoft.com/office/drawing/2014/main" id="{2030AA28-45F6-449E-92E2-C03C9F6D2F2D}"/>
                </a:ext>
              </a:extLst>
            </p:cNvPr>
            <p:cNvSpPr/>
            <p:nvPr/>
          </p:nvSpPr>
          <p:spPr>
            <a:xfrm>
              <a:off x="2837762" y="3648094"/>
              <a:ext cx="71788" cy="71610"/>
            </a:xfrm>
            <a:custGeom>
              <a:avLst/>
              <a:gdLst/>
              <a:ahLst/>
              <a:cxnLst/>
              <a:rect l="l" t="t" r="r" b="b"/>
              <a:pathLst>
                <a:path w="405" h="404" extrusionOk="0">
                  <a:moveTo>
                    <a:pt x="205" y="1"/>
                  </a:moveTo>
                  <a:cubicBezTo>
                    <a:pt x="92" y="1"/>
                    <a:pt x="1" y="92"/>
                    <a:pt x="1" y="200"/>
                  </a:cubicBezTo>
                  <a:cubicBezTo>
                    <a:pt x="1" y="313"/>
                    <a:pt x="92" y="404"/>
                    <a:pt x="205" y="404"/>
                  </a:cubicBezTo>
                  <a:cubicBezTo>
                    <a:pt x="317" y="404"/>
                    <a:pt x="404" y="313"/>
                    <a:pt x="404" y="200"/>
                  </a:cubicBezTo>
                  <a:cubicBezTo>
                    <a:pt x="404" y="92"/>
                    <a:pt x="317" y="1"/>
                    <a:pt x="205" y="1"/>
                  </a:cubicBezTo>
                  <a:close/>
                </a:path>
              </a:pathLst>
            </a:custGeom>
            <a:solidFill>
              <a:srgbClr val="DA62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26;p15">
              <a:extLst>
                <a:ext uri="{FF2B5EF4-FFF2-40B4-BE49-F238E27FC236}">
                  <a16:creationId xmlns:a16="http://schemas.microsoft.com/office/drawing/2014/main" id="{54576BEE-3790-44D3-9870-14EA473D325B}"/>
                </a:ext>
              </a:extLst>
            </p:cNvPr>
            <p:cNvSpPr/>
            <p:nvPr/>
          </p:nvSpPr>
          <p:spPr>
            <a:xfrm>
              <a:off x="2365202" y="3664224"/>
              <a:ext cx="527334" cy="392969"/>
            </a:xfrm>
            <a:custGeom>
              <a:avLst/>
              <a:gdLst/>
              <a:ahLst/>
              <a:cxnLst/>
              <a:rect l="l" t="t" r="r" b="b"/>
              <a:pathLst>
                <a:path w="2975" h="2217" extrusionOk="0">
                  <a:moveTo>
                    <a:pt x="109" y="1"/>
                  </a:moveTo>
                  <a:cubicBezTo>
                    <a:pt x="48" y="1"/>
                    <a:pt x="0" y="49"/>
                    <a:pt x="0" y="109"/>
                  </a:cubicBezTo>
                  <a:lnTo>
                    <a:pt x="0" y="842"/>
                  </a:lnTo>
                  <a:cubicBezTo>
                    <a:pt x="0" y="1601"/>
                    <a:pt x="560" y="2216"/>
                    <a:pt x="1245" y="2216"/>
                  </a:cubicBezTo>
                  <a:lnTo>
                    <a:pt x="1726" y="2216"/>
                  </a:lnTo>
                  <a:cubicBezTo>
                    <a:pt x="2415" y="2216"/>
                    <a:pt x="2975" y="1601"/>
                    <a:pt x="2975" y="842"/>
                  </a:cubicBezTo>
                  <a:lnTo>
                    <a:pt x="2975" y="109"/>
                  </a:lnTo>
                  <a:cubicBezTo>
                    <a:pt x="2975" y="49"/>
                    <a:pt x="2923" y="1"/>
                    <a:pt x="2862" y="1"/>
                  </a:cubicBezTo>
                  <a:cubicBezTo>
                    <a:pt x="2801" y="1"/>
                    <a:pt x="2754" y="49"/>
                    <a:pt x="2754" y="109"/>
                  </a:cubicBezTo>
                  <a:lnTo>
                    <a:pt x="2754" y="842"/>
                  </a:lnTo>
                  <a:cubicBezTo>
                    <a:pt x="2754" y="1479"/>
                    <a:pt x="2294" y="2000"/>
                    <a:pt x="1726" y="2000"/>
                  </a:cubicBezTo>
                  <a:lnTo>
                    <a:pt x="1245" y="2000"/>
                  </a:lnTo>
                  <a:cubicBezTo>
                    <a:pt x="677" y="2000"/>
                    <a:pt x="217" y="1479"/>
                    <a:pt x="217" y="842"/>
                  </a:cubicBezTo>
                  <a:lnTo>
                    <a:pt x="217" y="109"/>
                  </a:lnTo>
                  <a:cubicBezTo>
                    <a:pt x="217" y="49"/>
                    <a:pt x="169" y="1"/>
                    <a:pt x="109" y="1"/>
                  </a:cubicBezTo>
                  <a:close/>
                </a:path>
              </a:pathLst>
            </a:custGeom>
            <a:solidFill>
              <a:srgbClr val="9E2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27;p15">
              <a:extLst>
                <a:ext uri="{FF2B5EF4-FFF2-40B4-BE49-F238E27FC236}">
                  <a16:creationId xmlns:a16="http://schemas.microsoft.com/office/drawing/2014/main" id="{DFA5DACE-62B8-4D50-A322-BA26E669A756}"/>
                </a:ext>
              </a:extLst>
            </p:cNvPr>
            <p:cNvSpPr/>
            <p:nvPr/>
          </p:nvSpPr>
          <p:spPr>
            <a:xfrm>
              <a:off x="2365911" y="3665111"/>
              <a:ext cx="525029" cy="354328"/>
            </a:xfrm>
            <a:custGeom>
              <a:avLst/>
              <a:gdLst/>
              <a:ahLst/>
              <a:cxnLst/>
              <a:rect l="l" t="t" r="r" b="b"/>
              <a:pathLst>
                <a:path w="2962" h="1999" extrusionOk="0">
                  <a:moveTo>
                    <a:pt x="105" y="0"/>
                  </a:moveTo>
                  <a:cubicBezTo>
                    <a:pt x="48" y="0"/>
                    <a:pt x="1" y="48"/>
                    <a:pt x="1" y="104"/>
                  </a:cubicBezTo>
                  <a:lnTo>
                    <a:pt x="1" y="759"/>
                  </a:lnTo>
                  <a:cubicBezTo>
                    <a:pt x="1" y="1444"/>
                    <a:pt x="556" y="1999"/>
                    <a:pt x="1241" y="1999"/>
                  </a:cubicBezTo>
                  <a:lnTo>
                    <a:pt x="1722" y="1999"/>
                  </a:lnTo>
                  <a:cubicBezTo>
                    <a:pt x="2407" y="1999"/>
                    <a:pt x="2962" y="1444"/>
                    <a:pt x="2962" y="759"/>
                  </a:cubicBezTo>
                  <a:lnTo>
                    <a:pt x="2962" y="104"/>
                  </a:lnTo>
                  <a:cubicBezTo>
                    <a:pt x="2962" y="48"/>
                    <a:pt x="2919" y="0"/>
                    <a:pt x="2858" y="0"/>
                  </a:cubicBezTo>
                  <a:cubicBezTo>
                    <a:pt x="2802" y="0"/>
                    <a:pt x="2754" y="48"/>
                    <a:pt x="2754" y="104"/>
                  </a:cubicBezTo>
                  <a:lnTo>
                    <a:pt x="2754" y="759"/>
                  </a:lnTo>
                  <a:cubicBezTo>
                    <a:pt x="2754" y="1331"/>
                    <a:pt x="2294" y="1795"/>
                    <a:pt x="1722" y="1795"/>
                  </a:cubicBezTo>
                  <a:lnTo>
                    <a:pt x="1241" y="1795"/>
                  </a:lnTo>
                  <a:cubicBezTo>
                    <a:pt x="673" y="1795"/>
                    <a:pt x="209" y="1331"/>
                    <a:pt x="209" y="759"/>
                  </a:cubicBezTo>
                  <a:lnTo>
                    <a:pt x="209" y="104"/>
                  </a:lnTo>
                  <a:cubicBezTo>
                    <a:pt x="209" y="48"/>
                    <a:pt x="161" y="0"/>
                    <a:pt x="10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8;p15">
              <a:extLst>
                <a:ext uri="{FF2B5EF4-FFF2-40B4-BE49-F238E27FC236}">
                  <a16:creationId xmlns:a16="http://schemas.microsoft.com/office/drawing/2014/main" id="{B067FE09-6663-48B5-9B2B-9000A1F355D5}"/>
                </a:ext>
              </a:extLst>
            </p:cNvPr>
            <p:cNvSpPr/>
            <p:nvPr/>
          </p:nvSpPr>
          <p:spPr>
            <a:xfrm>
              <a:off x="2840953" y="4158230"/>
              <a:ext cx="571825" cy="381802"/>
            </a:xfrm>
            <a:custGeom>
              <a:avLst/>
              <a:gdLst/>
              <a:ahLst/>
              <a:cxnLst/>
              <a:rect l="l" t="t" r="r" b="b"/>
              <a:pathLst>
                <a:path w="3226" h="2154" extrusionOk="0">
                  <a:moveTo>
                    <a:pt x="2890" y="0"/>
                  </a:moveTo>
                  <a:cubicBezTo>
                    <a:pt x="2885" y="0"/>
                    <a:pt x="2880" y="1"/>
                    <a:pt x="2875" y="2"/>
                  </a:cubicBezTo>
                  <a:lnTo>
                    <a:pt x="91" y="422"/>
                  </a:lnTo>
                  <a:cubicBezTo>
                    <a:pt x="35" y="431"/>
                    <a:pt x="0" y="479"/>
                    <a:pt x="9" y="531"/>
                  </a:cubicBezTo>
                  <a:lnTo>
                    <a:pt x="239" y="2070"/>
                  </a:lnTo>
                  <a:cubicBezTo>
                    <a:pt x="246" y="2120"/>
                    <a:pt x="289" y="2154"/>
                    <a:pt x="335" y="2154"/>
                  </a:cubicBezTo>
                  <a:cubicBezTo>
                    <a:pt x="341" y="2154"/>
                    <a:pt x="346" y="2153"/>
                    <a:pt x="351" y="2152"/>
                  </a:cubicBezTo>
                  <a:lnTo>
                    <a:pt x="3135" y="1732"/>
                  </a:lnTo>
                  <a:cubicBezTo>
                    <a:pt x="3191" y="1723"/>
                    <a:pt x="3226" y="1675"/>
                    <a:pt x="3217" y="1623"/>
                  </a:cubicBezTo>
                  <a:lnTo>
                    <a:pt x="2988" y="84"/>
                  </a:lnTo>
                  <a:cubicBezTo>
                    <a:pt x="2980" y="37"/>
                    <a:pt x="2940" y="0"/>
                    <a:pt x="28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9;p15">
              <a:extLst>
                <a:ext uri="{FF2B5EF4-FFF2-40B4-BE49-F238E27FC236}">
                  <a16:creationId xmlns:a16="http://schemas.microsoft.com/office/drawing/2014/main" id="{7C937B44-10FF-45F7-A237-3456CD043D62}"/>
                </a:ext>
              </a:extLst>
            </p:cNvPr>
            <p:cNvSpPr/>
            <p:nvPr/>
          </p:nvSpPr>
          <p:spPr>
            <a:xfrm>
              <a:off x="2846270" y="4197581"/>
              <a:ext cx="537437" cy="144638"/>
            </a:xfrm>
            <a:custGeom>
              <a:avLst/>
              <a:gdLst/>
              <a:ahLst/>
              <a:cxnLst/>
              <a:rect l="l" t="t" r="r" b="b"/>
              <a:pathLst>
                <a:path w="3032" h="816" extrusionOk="0">
                  <a:moveTo>
                    <a:pt x="2979" y="1"/>
                  </a:moveTo>
                  <a:lnTo>
                    <a:pt x="1" y="447"/>
                  </a:lnTo>
                  <a:lnTo>
                    <a:pt x="53" y="816"/>
                  </a:lnTo>
                  <a:lnTo>
                    <a:pt x="3031" y="365"/>
                  </a:lnTo>
                  <a:lnTo>
                    <a:pt x="2979" y="1"/>
                  </a:lnTo>
                  <a:close/>
                </a:path>
              </a:pathLst>
            </a:custGeom>
            <a:solidFill>
              <a:srgbClr val="4B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30;p15">
              <a:extLst>
                <a:ext uri="{FF2B5EF4-FFF2-40B4-BE49-F238E27FC236}">
                  <a16:creationId xmlns:a16="http://schemas.microsoft.com/office/drawing/2014/main" id="{39F31581-7227-4934-A346-840D7F53489E}"/>
                </a:ext>
              </a:extLst>
            </p:cNvPr>
            <p:cNvSpPr/>
            <p:nvPr/>
          </p:nvSpPr>
          <p:spPr>
            <a:xfrm>
              <a:off x="3290469" y="4381393"/>
              <a:ext cx="72497" cy="70724"/>
            </a:xfrm>
            <a:custGeom>
              <a:avLst/>
              <a:gdLst/>
              <a:ahLst/>
              <a:cxnLst/>
              <a:rect l="l" t="t" r="r" b="b"/>
              <a:pathLst>
                <a:path w="409" h="399" extrusionOk="0">
                  <a:moveTo>
                    <a:pt x="356" y="0"/>
                  </a:moveTo>
                  <a:lnTo>
                    <a:pt x="1" y="56"/>
                  </a:lnTo>
                  <a:lnTo>
                    <a:pt x="53" y="399"/>
                  </a:lnTo>
                  <a:lnTo>
                    <a:pt x="408" y="343"/>
                  </a:lnTo>
                  <a:lnTo>
                    <a:pt x="3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31;p15">
              <a:extLst>
                <a:ext uri="{FF2B5EF4-FFF2-40B4-BE49-F238E27FC236}">
                  <a16:creationId xmlns:a16="http://schemas.microsoft.com/office/drawing/2014/main" id="{797602C4-F8AA-439F-B868-5F72E9616F1E}"/>
                </a:ext>
              </a:extLst>
            </p:cNvPr>
            <p:cNvSpPr/>
            <p:nvPr/>
          </p:nvSpPr>
          <p:spPr>
            <a:xfrm>
              <a:off x="2905473" y="4395219"/>
              <a:ext cx="367450" cy="114682"/>
            </a:xfrm>
            <a:custGeom>
              <a:avLst/>
              <a:gdLst/>
              <a:ahLst/>
              <a:cxnLst/>
              <a:rect l="l" t="t" r="r" b="b"/>
              <a:pathLst>
                <a:path w="2073" h="647" extrusionOk="0">
                  <a:moveTo>
                    <a:pt x="2021" y="0"/>
                  </a:moveTo>
                  <a:lnTo>
                    <a:pt x="0" y="304"/>
                  </a:lnTo>
                  <a:lnTo>
                    <a:pt x="52" y="646"/>
                  </a:lnTo>
                  <a:lnTo>
                    <a:pt x="2073" y="343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0801611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6799693-965F-4CC2-A48E-666B08CE9C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71181"/>
          </a:xfrm>
        </p:spPr>
        <p:txBody>
          <a:bodyPr vert="horz" wrap="square" lIns="0" tIns="0" rIns="0" bIns="0" rtlCol="0" anchor="b" anchorCtr="0">
            <a:normAutofit fontScale="90000"/>
          </a:bodyPr>
          <a:lstStyle/>
          <a:p>
            <a:pPr algn="ctr"/>
            <a:r>
              <a:rPr lang="en-US" sz="6400" dirty="0">
                <a:solidFill>
                  <a:srgbClr val="FF6D2F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STORED PROCEDURES</a:t>
            </a:r>
          </a:p>
        </p:txBody>
      </p:sp>
      <p:sp>
        <p:nvSpPr>
          <p:cNvPr id="38" name="Google Shape;465;p18">
            <a:extLst>
              <a:ext uri="{FF2B5EF4-FFF2-40B4-BE49-F238E27FC236}">
                <a16:creationId xmlns:a16="http://schemas.microsoft.com/office/drawing/2014/main" id="{B212884C-8EC9-4818-AF09-186706FA25FC}"/>
              </a:ext>
            </a:extLst>
          </p:cNvPr>
          <p:cNvSpPr txBox="1"/>
          <p:nvPr/>
        </p:nvSpPr>
        <p:spPr>
          <a:xfrm>
            <a:off x="5979264" y="3720473"/>
            <a:ext cx="1162369" cy="34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Contact</a:t>
            </a:r>
            <a:endParaRPr sz="2400" b="1" dirty="0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1" name="Google Shape;468;p18">
            <a:extLst>
              <a:ext uri="{FF2B5EF4-FFF2-40B4-BE49-F238E27FC236}">
                <a16:creationId xmlns:a16="http://schemas.microsoft.com/office/drawing/2014/main" id="{04A920FE-B9C1-481B-ABE5-BAD6185CF7A3}"/>
              </a:ext>
            </a:extLst>
          </p:cNvPr>
          <p:cNvSpPr txBox="1"/>
          <p:nvPr/>
        </p:nvSpPr>
        <p:spPr>
          <a:xfrm>
            <a:off x="1079565" y="2666443"/>
            <a:ext cx="1626164" cy="34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DetailOrder</a:t>
            </a:r>
            <a:endParaRPr sz="2400" b="1" dirty="0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7" name="Google Shape;474;p18">
            <a:extLst>
              <a:ext uri="{FF2B5EF4-FFF2-40B4-BE49-F238E27FC236}">
                <a16:creationId xmlns:a16="http://schemas.microsoft.com/office/drawing/2014/main" id="{BAFF5E23-D9A2-4DC8-A536-EEDC8E718ADF}"/>
              </a:ext>
            </a:extLst>
          </p:cNvPr>
          <p:cNvSpPr txBox="1"/>
          <p:nvPr/>
        </p:nvSpPr>
        <p:spPr>
          <a:xfrm>
            <a:off x="6412542" y="2703536"/>
            <a:ext cx="1980300" cy="34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2400" b="1" dirty="0" err="1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Categoty</a:t>
            </a:r>
            <a:endParaRPr sz="2400" b="1" dirty="0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0" name="Google Shape;477;p18">
            <a:extLst>
              <a:ext uri="{FF2B5EF4-FFF2-40B4-BE49-F238E27FC236}">
                <a16:creationId xmlns:a16="http://schemas.microsoft.com/office/drawing/2014/main" id="{8B2A2826-983E-412E-933D-3D72901B1D31}"/>
              </a:ext>
            </a:extLst>
          </p:cNvPr>
          <p:cNvSpPr txBox="1"/>
          <p:nvPr/>
        </p:nvSpPr>
        <p:spPr>
          <a:xfrm>
            <a:off x="5908282" y="1732518"/>
            <a:ext cx="1980300" cy="34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400"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Bill</a:t>
            </a:r>
            <a:endParaRPr sz="2400" b="1" dirty="0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3" name="Google Shape;480;p18">
            <a:extLst>
              <a:ext uri="{FF2B5EF4-FFF2-40B4-BE49-F238E27FC236}">
                <a16:creationId xmlns:a16="http://schemas.microsoft.com/office/drawing/2014/main" id="{42D642CA-7298-47D2-A169-2460C1018886}"/>
              </a:ext>
            </a:extLst>
          </p:cNvPr>
          <p:cNvSpPr txBox="1"/>
          <p:nvPr/>
        </p:nvSpPr>
        <p:spPr>
          <a:xfrm>
            <a:off x="4021360" y="1163728"/>
            <a:ext cx="1150626" cy="34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Account</a:t>
            </a:r>
            <a:endParaRPr sz="2400" b="1" dirty="0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55" name="Google Shape;482;p18">
            <a:extLst>
              <a:ext uri="{FF2B5EF4-FFF2-40B4-BE49-F238E27FC236}">
                <a16:creationId xmlns:a16="http://schemas.microsoft.com/office/drawing/2014/main" id="{A7FF6DEE-8803-4BBA-911F-3F640E9C0BE3}"/>
              </a:ext>
            </a:extLst>
          </p:cNvPr>
          <p:cNvGrpSpPr/>
          <p:nvPr/>
        </p:nvGrpSpPr>
        <p:grpSpPr>
          <a:xfrm>
            <a:off x="3970430" y="1958138"/>
            <a:ext cx="1203140" cy="1570776"/>
            <a:chOff x="3970430" y="2023999"/>
            <a:chExt cx="1203140" cy="1570776"/>
          </a:xfrm>
        </p:grpSpPr>
        <p:sp>
          <p:nvSpPr>
            <p:cNvPr id="56" name="Google Shape;483;p18">
              <a:extLst>
                <a:ext uri="{FF2B5EF4-FFF2-40B4-BE49-F238E27FC236}">
                  <a16:creationId xmlns:a16="http://schemas.microsoft.com/office/drawing/2014/main" id="{875F3FEA-AAC3-4347-958D-42693F41D6B1}"/>
                </a:ext>
              </a:extLst>
            </p:cNvPr>
            <p:cNvSpPr/>
            <p:nvPr/>
          </p:nvSpPr>
          <p:spPr>
            <a:xfrm>
              <a:off x="4087984" y="2023999"/>
              <a:ext cx="968524" cy="1570776"/>
            </a:xfrm>
            <a:custGeom>
              <a:avLst/>
              <a:gdLst/>
              <a:ahLst/>
              <a:cxnLst/>
              <a:rect l="l" t="t" r="r" b="b"/>
              <a:pathLst>
                <a:path w="7753" h="12574" extrusionOk="0">
                  <a:moveTo>
                    <a:pt x="633" y="0"/>
                  </a:moveTo>
                  <a:cubicBezTo>
                    <a:pt x="282" y="0"/>
                    <a:pt x="0" y="286"/>
                    <a:pt x="0" y="633"/>
                  </a:cubicBezTo>
                  <a:lnTo>
                    <a:pt x="0" y="11941"/>
                  </a:lnTo>
                  <a:cubicBezTo>
                    <a:pt x="0" y="12292"/>
                    <a:pt x="282" y="12574"/>
                    <a:pt x="633" y="12574"/>
                  </a:cubicBezTo>
                  <a:lnTo>
                    <a:pt x="7120" y="12574"/>
                  </a:lnTo>
                  <a:cubicBezTo>
                    <a:pt x="7467" y="12574"/>
                    <a:pt x="7753" y="12292"/>
                    <a:pt x="7753" y="11941"/>
                  </a:cubicBezTo>
                  <a:lnTo>
                    <a:pt x="7753" y="633"/>
                  </a:lnTo>
                  <a:cubicBezTo>
                    <a:pt x="7753" y="286"/>
                    <a:pt x="7467" y="0"/>
                    <a:pt x="71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484;p18">
              <a:extLst>
                <a:ext uri="{FF2B5EF4-FFF2-40B4-BE49-F238E27FC236}">
                  <a16:creationId xmlns:a16="http://schemas.microsoft.com/office/drawing/2014/main" id="{662B71F5-5E41-4AA6-98A9-5A5CCB9D4F74}"/>
                </a:ext>
              </a:extLst>
            </p:cNvPr>
            <p:cNvSpPr/>
            <p:nvPr/>
          </p:nvSpPr>
          <p:spPr>
            <a:xfrm>
              <a:off x="4129708" y="2192896"/>
              <a:ext cx="884576" cy="1233485"/>
            </a:xfrm>
            <a:custGeom>
              <a:avLst/>
              <a:gdLst/>
              <a:ahLst/>
              <a:cxnLst/>
              <a:rect l="l" t="t" r="r" b="b"/>
              <a:pathLst>
                <a:path w="7081" h="9874" extrusionOk="0">
                  <a:moveTo>
                    <a:pt x="0" y="1"/>
                  </a:moveTo>
                  <a:lnTo>
                    <a:pt x="0" y="9873"/>
                  </a:lnTo>
                  <a:lnTo>
                    <a:pt x="7080" y="9873"/>
                  </a:lnTo>
                  <a:lnTo>
                    <a:pt x="7080" y="1"/>
                  </a:lnTo>
                  <a:close/>
                </a:path>
              </a:pathLst>
            </a:custGeom>
            <a:solidFill>
              <a:srgbClr val="FFF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485;p18">
              <a:extLst>
                <a:ext uri="{FF2B5EF4-FFF2-40B4-BE49-F238E27FC236}">
                  <a16:creationId xmlns:a16="http://schemas.microsoft.com/office/drawing/2014/main" id="{2955B292-468C-44B7-A95B-C67D741A1854}"/>
                </a:ext>
              </a:extLst>
            </p:cNvPr>
            <p:cNvSpPr/>
            <p:nvPr/>
          </p:nvSpPr>
          <p:spPr>
            <a:xfrm>
              <a:off x="4129708" y="3223646"/>
              <a:ext cx="884576" cy="202749"/>
            </a:xfrm>
            <a:custGeom>
              <a:avLst/>
              <a:gdLst/>
              <a:ahLst/>
              <a:cxnLst/>
              <a:rect l="l" t="t" r="r" b="b"/>
              <a:pathLst>
                <a:path w="7081" h="1623" extrusionOk="0">
                  <a:moveTo>
                    <a:pt x="0" y="1"/>
                  </a:moveTo>
                  <a:lnTo>
                    <a:pt x="0" y="1622"/>
                  </a:lnTo>
                  <a:lnTo>
                    <a:pt x="7080" y="1622"/>
                  </a:lnTo>
                  <a:lnTo>
                    <a:pt x="708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" name="Google Shape;486;p18">
              <a:extLst>
                <a:ext uri="{FF2B5EF4-FFF2-40B4-BE49-F238E27FC236}">
                  <a16:creationId xmlns:a16="http://schemas.microsoft.com/office/drawing/2014/main" id="{D8DDAD82-9379-463D-8FC6-E68EE701A4E5}"/>
                </a:ext>
              </a:extLst>
            </p:cNvPr>
            <p:cNvSpPr/>
            <p:nvPr/>
          </p:nvSpPr>
          <p:spPr>
            <a:xfrm>
              <a:off x="4460632" y="3465749"/>
              <a:ext cx="222737" cy="90069"/>
            </a:xfrm>
            <a:custGeom>
              <a:avLst/>
              <a:gdLst/>
              <a:ahLst/>
              <a:cxnLst/>
              <a:rect l="l" t="t" r="r" b="b"/>
              <a:pathLst>
                <a:path w="1783" h="721" extrusionOk="0">
                  <a:moveTo>
                    <a:pt x="365" y="1"/>
                  </a:moveTo>
                  <a:cubicBezTo>
                    <a:pt x="165" y="1"/>
                    <a:pt x="0" y="161"/>
                    <a:pt x="0" y="361"/>
                  </a:cubicBezTo>
                  <a:cubicBezTo>
                    <a:pt x="0" y="560"/>
                    <a:pt x="165" y="720"/>
                    <a:pt x="365" y="720"/>
                  </a:cubicBezTo>
                  <a:lnTo>
                    <a:pt x="1422" y="720"/>
                  </a:lnTo>
                  <a:cubicBezTo>
                    <a:pt x="1622" y="720"/>
                    <a:pt x="1782" y="560"/>
                    <a:pt x="1782" y="361"/>
                  </a:cubicBezTo>
                  <a:cubicBezTo>
                    <a:pt x="1782" y="161"/>
                    <a:pt x="1622" y="1"/>
                    <a:pt x="14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487;p18">
              <a:extLst>
                <a:ext uri="{FF2B5EF4-FFF2-40B4-BE49-F238E27FC236}">
                  <a16:creationId xmlns:a16="http://schemas.microsoft.com/office/drawing/2014/main" id="{3D46B00E-45A6-4E36-9E99-3B5DCB771320}"/>
                </a:ext>
              </a:extLst>
            </p:cNvPr>
            <p:cNvSpPr/>
            <p:nvPr/>
          </p:nvSpPr>
          <p:spPr>
            <a:xfrm>
              <a:off x="3970430" y="2192896"/>
              <a:ext cx="286073" cy="127421"/>
            </a:xfrm>
            <a:custGeom>
              <a:avLst/>
              <a:gdLst/>
              <a:ahLst/>
              <a:cxnLst/>
              <a:rect l="l" t="t" r="r" b="b"/>
              <a:pathLst>
                <a:path w="2290" h="1020" extrusionOk="0">
                  <a:moveTo>
                    <a:pt x="1280" y="1"/>
                  </a:moveTo>
                  <a:lnTo>
                    <a:pt x="1" y="1020"/>
                  </a:lnTo>
                  <a:lnTo>
                    <a:pt x="1379" y="1020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FFED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488;p18">
              <a:extLst>
                <a:ext uri="{FF2B5EF4-FFF2-40B4-BE49-F238E27FC236}">
                  <a16:creationId xmlns:a16="http://schemas.microsoft.com/office/drawing/2014/main" id="{55391AA4-943E-47DB-B35A-F3AD37EEC63B}"/>
                </a:ext>
              </a:extLst>
            </p:cNvPr>
            <p:cNvSpPr/>
            <p:nvPr/>
          </p:nvSpPr>
          <p:spPr>
            <a:xfrm>
              <a:off x="4142700" y="2192896"/>
              <a:ext cx="240101" cy="127421"/>
            </a:xfrm>
            <a:custGeom>
              <a:avLst/>
              <a:gdLst/>
              <a:ahLst/>
              <a:cxnLst/>
              <a:rect l="l" t="t" r="r" b="b"/>
              <a:pathLst>
                <a:path w="1922" h="1020" extrusionOk="0">
                  <a:moveTo>
                    <a:pt x="911" y="1"/>
                  </a:moveTo>
                  <a:lnTo>
                    <a:pt x="0" y="1020"/>
                  </a:lnTo>
                  <a:lnTo>
                    <a:pt x="1375" y="1020"/>
                  </a:lnTo>
                  <a:lnTo>
                    <a:pt x="192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489;p18">
              <a:extLst>
                <a:ext uri="{FF2B5EF4-FFF2-40B4-BE49-F238E27FC236}">
                  <a16:creationId xmlns:a16="http://schemas.microsoft.com/office/drawing/2014/main" id="{B58D7456-2769-4FEA-AA60-F3CF68A4EECB}"/>
                </a:ext>
              </a:extLst>
            </p:cNvPr>
            <p:cNvSpPr/>
            <p:nvPr/>
          </p:nvSpPr>
          <p:spPr>
            <a:xfrm>
              <a:off x="4314346" y="2192896"/>
              <a:ext cx="194629" cy="127421"/>
            </a:xfrm>
            <a:custGeom>
              <a:avLst/>
              <a:gdLst/>
              <a:ahLst/>
              <a:cxnLst/>
              <a:rect l="l" t="t" r="r" b="b"/>
              <a:pathLst>
                <a:path w="1558" h="1020" extrusionOk="0">
                  <a:moveTo>
                    <a:pt x="547" y="1"/>
                  </a:moveTo>
                  <a:lnTo>
                    <a:pt x="1" y="1020"/>
                  </a:lnTo>
                  <a:lnTo>
                    <a:pt x="1375" y="1020"/>
                  </a:lnTo>
                  <a:lnTo>
                    <a:pt x="1557" y="1"/>
                  </a:lnTo>
                  <a:close/>
                </a:path>
              </a:pathLst>
            </a:custGeom>
            <a:solidFill>
              <a:srgbClr val="FFED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490;p18">
              <a:extLst>
                <a:ext uri="{FF2B5EF4-FFF2-40B4-BE49-F238E27FC236}">
                  <a16:creationId xmlns:a16="http://schemas.microsoft.com/office/drawing/2014/main" id="{8EB05428-1DD3-4CDE-993B-A9D5A56FD0F3}"/>
                </a:ext>
              </a:extLst>
            </p:cNvPr>
            <p:cNvSpPr/>
            <p:nvPr/>
          </p:nvSpPr>
          <p:spPr>
            <a:xfrm>
              <a:off x="4486116" y="2192896"/>
              <a:ext cx="171768" cy="127421"/>
            </a:xfrm>
            <a:custGeom>
              <a:avLst/>
              <a:gdLst/>
              <a:ahLst/>
              <a:cxnLst/>
              <a:rect l="l" t="t" r="r" b="b"/>
              <a:pathLst>
                <a:path w="1375" h="1020" extrusionOk="0">
                  <a:moveTo>
                    <a:pt x="182" y="1"/>
                  </a:moveTo>
                  <a:lnTo>
                    <a:pt x="0" y="1020"/>
                  </a:lnTo>
                  <a:lnTo>
                    <a:pt x="1375" y="1020"/>
                  </a:lnTo>
                  <a:lnTo>
                    <a:pt x="119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491;p18">
              <a:extLst>
                <a:ext uri="{FF2B5EF4-FFF2-40B4-BE49-F238E27FC236}">
                  <a16:creationId xmlns:a16="http://schemas.microsoft.com/office/drawing/2014/main" id="{96089F7F-F06E-4E06-A281-467F1F5C2DBE}"/>
                </a:ext>
              </a:extLst>
            </p:cNvPr>
            <p:cNvSpPr/>
            <p:nvPr/>
          </p:nvSpPr>
          <p:spPr>
            <a:xfrm>
              <a:off x="4635025" y="2192896"/>
              <a:ext cx="195129" cy="127421"/>
            </a:xfrm>
            <a:custGeom>
              <a:avLst/>
              <a:gdLst/>
              <a:ahLst/>
              <a:cxnLst/>
              <a:rect l="l" t="t" r="r" b="b"/>
              <a:pathLst>
                <a:path w="1562" h="1020" extrusionOk="0">
                  <a:moveTo>
                    <a:pt x="0" y="1"/>
                  </a:moveTo>
                  <a:lnTo>
                    <a:pt x="183" y="1020"/>
                  </a:lnTo>
                  <a:lnTo>
                    <a:pt x="1561" y="1020"/>
                  </a:lnTo>
                  <a:lnTo>
                    <a:pt x="1011" y="1"/>
                  </a:lnTo>
                  <a:close/>
                </a:path>
              </a:pathLst>
            </a:custGeom>
            <a:solidFill>
              <a:srgbClr val="FFED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492;p18">
              <a:extLst>
                <a:ext uri="{FF2B5EF4-FFF2-40B4-BE49-F238E27FC236}">
                  <a16:creationId xmlns:a16="http://schemas.microsoft.com/office/drawing/2014/main" id="{195E58C1-870F-41DE-86DD-35372B7DF9AC}"/>
                </a:ext>
              </a:extLst>
            </p:cNvPr>
            <p:cNvSpPr/>
            <p:nvPr/>
          </p:nvSpPr>
          <p:spPr>
            <a:xfrm>
              <a:off x="4761198" y="2192896"/>
              <a:ext cx="240601" cy="127421"/>
            </a:xfrm>
            <a:custGeom>
              <a:avLst/>
              <a:gdLst/>
              <a:ahLst/>
              <a:cxnLst/>
              <a:rect l="l" t="t" r="r" b="b"/>
              <a:pathLst>
                <a:path w="1926" h="1020" extrusionOk="0">
                  <a:moveTo>
                    <a:pt x="1" y="1"/>
                  </a:moveTo>
                  <a:lnTo>
                    <a:pt x="551" y="1020"/>
                  </a:lnTo>
                  <a:lnTo>
                    <a:pt x="1926" y="1020"/>
                  </a:lnTo>
                  <a:lnTo>
                    <a:pt x="101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493;p18">
              <a:extLst>
                <a:ext uri="{FF2B5EF4-FFF2-40B4-BE49-F238E27FC236}">
                  <a16:creationId xmlns:a16="http://schemas.microsoft.com/office/drawing/2014/main" id="{6A8F86BE-0B42-4189-8E22-222EA09A5B49}"/>
                </a:ext>
              </a:extLst>
            </p:cNvPr>
            <p:cNvSpPr/>
            <p:nvPr/>
          </p:nvSpPr>
          <p:spPr>
            <a:xfrm>
              <a:off x="4887996" y="2192896"/>
              <a:ext cx="285573" cy="127421"/>
            </a:xfrm>
            <a:custGeom>
              <a:avLst/>
              <a:gdLst/>
              <a:ahLst/>
              <a:cxnLst/>
              <a:rect l="l" t="t" r="r" b="b"/>
              <a:pathLst>
                <a:path w="2286" h="1020" extrusionOk="0">
                  <a:moveTo>
                    <a:pt x="0" y="1"/>
                  </a:moveTo>
                  <a:lnTo>
                    <a:pt x="911" y="1020"/>
                  </a:lnTo>
                  <a:lnTo>
                    <a:pt x="2285" y="1020"/>
                  </a:lnTo>
                  <a:lnTo>
                    <a:pt x="1010" y="1"/>
                  </a:lnTo>
                  <a:close/>
                </a:path>
              </a:pathLst>
            </a:custGeom>
            <a:solidFill>
              <a:srgbClr val="FFED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494;p18">
              <a:extLst>
                <a:ext uri="{FF2B5EF4-FFF2-40B4-BE49-F238E27FC236}">
                  <a16:creationId xmlns:a16="http://schemas.microsoft.com/office/drawing/2014/main" id="{4FE87331-E218-4CED-AA35-FA16DBCC1C2C}"/>
                </a:ext>
              </a:extLst>
            </p:cNvPr>
            <p:cNvSpPr/>
            <p:nvPr/>
          </p:nvSpPr>
          <p:spPr>
            <a:xfrm>
              <a:off x="3970430" y="2320194"/>
              <a:ext cx="172393" cy="146409"/>
            </a:xfrm>
            <a:custGeom>
              <a:avLst/>
              <a:gdLst/>
              <a:ahLst/>
              <a:cxnLst/>
              <a:rect l="l" t="t" r="r" b="b"/>
              <a:pathLst>
                <a:path w="1380" h="1172" extrusionOk="0">
                  <a:moveTo>
                    <a:pt x="1" y="1"/>
                  </a:moveTo>
                  <a:lnTo>
                    <a:pt x="1" y="486"/>
                  </a:lnTo>
                  <a:cubicBezTo>
                    <a:pt x="1" y="864"/>
                    <a:pt x="308" y="1171"/>
                    <a:pt x="690" y="1171"/>
                  </a:cubicBezTo>
                  <a:cubicBezTo>
                    <a:pt x="1071" y="1171"/>
                    <a:pt x="1379" y="864"/>
                    <a:pt x="1379" y="486"/>
                  </a:cubicBezTo>
                  <a:lnTo>
                    <a:pt x="1379" y="1"/>
                  </a:lnTo>
                  <a:close/>
                </a:path>
              </a:pathLst>
            </a:custGeom>
            <a:solidFill>
              <a:srgbClr val="F3D3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495;p18">
              <a:extLst>
                <a:ext uri="{FF2B5EF4-FFF2-40B4-BE49-F238E27FC236}">
                  <a16:creationId xmlns:a16="http://schemas.microsoft.com/office/drawing/2014/main" id="{07F4ACD4-914C-4AB3-90EA-3A547CD30A92}"/>
                </a:ext>
              </a:extLst>
            </p:cNvPr>
            <p:cNvSpPr/>
            <p:nvPr/>
          </p:nvSpPr>
          <p:spPr>
            <a:xfrm>
              <a:off x="4142700" y="2320194"/>
              <a:ext cx="171768" cy="146409"/>
            </a:xfrm>
            <a:custGeom>
              <a:avLst/>
              <a:gdLst/>
              <a:ahLst/>
              <a:cxnLst/>
              <a:rect l="l" t="t" r="r" b="b"/>
              <a:pathLst>
                <a:path w="1375" h="1172" extrusionOk="0">
                  <a:moveTo>
                    <a:pt x="0" y="1"/>
                  </a:moveTo>
                  <a:lnTo>
                    <a:pt x="0" y="486"/>
                  </a:lnTo>
                  <a:cubicBezTo>
                    <a:pt x="0" y="864"/>
                    <a:pt x="308" y="1171"/>
                    <a:pt x="685" y="1171"/>
                  </a:cubicBezTo>
                  <a:cubicBezTo>
                    <a:pt x="1067" y="1171"/>
                    <a:pt x="1375" y="864"/>
                    <a:pt x="1375" y="486"/>
                  </a:cubicBezTo>
                  <a:lnTo>
                    <a:pt x="137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496;p18">
              <a:extLst>
                <a:ext uri="{FF2B5EF4-FFF2-40B4-BE49-F238E27FC236}">
                  <a16:creationId xmlns:a16="http://schemas.microsoft.com/office/drawing/2014/main" id="{0096C28E-49C9-449B-B8DB-73C4695C17F1}"/>
                </a:ext>
              </a:extLst>
            </p:cNvPr>
            <p:cNvSpPr/>
            <p:nvPr/>
          </p:nvSpPr>
          <p:spPr>
            <a:xfrm>
              <a:off x="4314346" y="2320194"/>
              <a:ext cx="171893" cy="146409"/>
            </a:xfrm>
            <a:custGeom>
              <a:avLst/>
              <a:gdLst/>
              <a:ahLst/>
              <a:cxnLst/>
              <a:rect l="l" t="t" r="r" b="b"/>
              <a:pathLst>
                <a:path w="1376" h="1172" extrusionOk="0">
                  <a:moveTo>
                    <a:pt x="1" y="1"/>
                  </a:moveTo>
                  <a:lnTo>
                    <a:pt x="1" y="486"/>
                  </a:lnTo>
                  <a:cubicBezTo>
                    <a:pt x="1" y="864"/>
                    <a:pt x="309" y="1171"/>
                    <a:pt x="690" y="1171"/>
                  </a:cubicBezTo>
                  <a:cubicBezTo>
                    <a:pt x="1067" y="1171"/>
                    <a:pt x="1375" y="864"/>
                    <a:pt x="1375" y="486"/>
                  </a:cubicBezTo>
                  <a:lnTo>
                    <a:pt x="1375" y="1"/>
                  </a:lnTo>
                  <a:close/>
                </a:path>
              </a:pathLst>
            </a:custGeom>
            <a:solidFill>
              <a:srgbClr val="F3D3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497;p18">
              <a:extLst>
                <a:ext uri="{FF2B5EF4-FFF2-40B4-BE49-F238E27FC236}">
                  <a16:creationId xmlns:a16="http://schemas.microsoft.com/office/drawing/2014/main" id="{9E36C00F-D5F1-4219-9EBB-252596B1937C}"/>
                </a:ext>
              </a:extLst>
            </p:cNvPr>
            <p:cNvSpPr/>
            <p:nvPr/>
          </p:nvSpPr>
          <p:spPr>
            <a:xfrm>
              <a:off x="4486116" y="2320194"/>
              <a:ext cx="171768" cy="146409"/>
            </a:xfrm>
            <a:custGeom>
              <a:avLst/>
              <a:gdLst/>
              <a:ahLst/>
              <a:cxnLst/>
              <a:rect l="l" t="t" r="r" b="b"/>
              <a:pathLst>
                <a:path w="1375" h="1172" extrusionOk="0">
                  <a:moveTo>
                    <a:pt x="0" y="1"/>
                  </a:moveTo>
                  <a:lnTo>
                    <a:pt x="0" y="486"/>
                  </a:lnTo>
                  <a:cubicBezTo>
                    <a:pt x="0" y="864"/>
                    <a:pt x="308" y="1171"/>
                    <a:pt x="690" y="1171"/>
                  </a:cubicBezTo>
                  <a:cubicBezTo>
                    <a:pt x="1067" y="1171"/>
                    <a:pt x="1375" y="864"/>
                    <a:pt x="1375" y="486"/>
                  </a:cubicBezTo>
                  <a:lnTo>
                    <a:pt x="137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498;p18">
              <a:extLst>
                <a:ext uri="{FF2B5EF4-FFF2-40B4-BE49-F238E27FC236}">
                  <a16:creationId xmlns:a16="http://schemas.microsoft.com/office/drawing/2014/main" id="{253397CC-B4E5-48E1-9C18-D0236AEC7947}"/>
                </a:ext>
              </a:extLst>
            </p:cNvPr>
            <p:cNvSpPr/>
            <p:nvPr/>
          </p:nvSpPr>
          <p:spPr>
            <a:xfrm>
              <a:off x="4657761" y="2320194"/>
              <a:ext cx="172393" cy="146409"/>
            </a:xfrm>
            <a:custGeom>
              <a:avLst/>
              <a:gdLst/>
              <a:ahLst/>
              <a:cxnLst/>
              <a:rect l="l" t="t" r="r" b="b"/>
              <a:pathLst>
                <a:path w="1380" h="1172" extrusionOk="0">
                  <a:moveTo>
                    <a:pt x="1" y="1"/>
                  </a:moveTo>
                  <a:lnTo>
                    <a:pt x="1" y="486"/>
                  </a:lnTo>
                  <a:cubicBezTo>
                    <a:pt x="1" y="864"/>
                    <a:pt x="308" y="1171"/>
                    <a:pt x="690" y="1171"/>
                  </a:cubicBezTo>
                  <a:cubicBezTo>
                    <a:pt x="1072" y="1171"/>
                    <a:pt x="1379" y="864"/>
                    <a:pt x="1379" y="486"/>
                  </a:cubicBezTo>
                  <a:lnTo>
                    <a:pt x="1379" y="1"/>
                  </a:lnTo>
                  <a:close/>
                </a:path>
              </a:pathLst>
            </a:custGeom>
            <a:solidFill>
              <a:srgbClr val="F3D3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499;p18">
              <a:extLst>
                <a:ext uri="{FF2B5EF4-FFF2-40B4-BE49-F238E27FC236}">
                  <a16:creationId xmlns:a16="http://schemas.microsoft.com/office/drawing/2014/main" id="{2331A6D2-9F54-4FE9-9EC8-3E639AE7505B}"/>
                </a:ext>
              </a:extLst>
            </p:cNvPr>
            <p:cNvSpPr/>
            <p:nvPr/>
          </p:nvSpPr>
          <p:spPr>
            <a:xfrm>
              <a:off x="4830031" y="2320194"/>
              <a:ext cx="171768" cy="146409"/>
            </a:xfrm>
            <a:custGeom>
              <a:avLst/>
              <a:gdLst/>
              <a:ahLst/>
              <a:cxnLst/>
              <a:rect l="l" t="t" r="r" b="b"/>
              <a:pathLst>
                <a:path w="1375" h="1172" extrusionOk="0">
                  <a:moveTo>
                    <a:pt x="0" y="1"/>
                  </a:moveTo>
                  <a:lnTo>
                    <a:pt x="0" y="486"/>
                  </a:lnTo>
                  <a:cubicBezTo>
                    <a:pt x="0" y="864"/>
                    <a:pt x="308" y="1171"/>
                    <a:pt x="685" y="1171"/>
                  </a:cubicBezTo>
                  <a:cubicBezTo>
                    <a:pt x="1067" y="1171"/>
                    <a:pt x="1375" y="864"/>
                    <a:pt x="1375" y="486"/>
                  </a:cubicBezTo>
                  <a:lnTo>
                    <a:pt x="137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500;p18">
              <a:extLst>
                <a:ext uri="{FF2B5EF4-FFF2-40B4-BE49-F238E27FC236}">
                  <a16:creationId xmlns:a16="http://schemas.microsoft.com/office/drawing/2014/main" id="{7616771E-DD03-4902-B131-F985EF08D005}"/>
                </a:ext>
              </a:extLst>
            </p:cNvPr>
            <p:cNvSpPr/>
            <p:nvPr/>
          </p:nvSpPr>
          <p:spPr>
            <a:xfrm>
              <a:off x="5001677" y="2320194"/>
              <a:ext cx="171893" cy="146409"/>
            </a:xfrm>
            <a:custGeom>
              <a:avLst/>
              <a:gdLst/>
              <a:ahLst/>
              <a:cxnLst/>
              <a:rect l="l" t="t" r="r" b="b"/>
              <a:pathLst>
                <a:path w="1376" h="1172" extrusionOk="0">
                  <a:moveTo>
                    <a:pt x="1" y="1"/>
                  </a:moveTo>
                  <a:lnTo>
                    <a:pt x="1" y="486"/>
                  </a:lnTo>
                  <a:cubicBezTo>
                    <a:pt x="1" y="864"/>
                    <a:pt x="309" y="1171"/>
                    <a:pt x="686" y="1171"/>
                  </a:cubicBezTo>
                  <a:cubicBezTo>
                    <a:pt x="1067" y="1171"/>
                    <a:pt x="1375" y="864"/>
                    <a:pt x="1375" y="486"/>
                  </a:cubicBezTo>
                  <a:lnTo>
                    <a:pt x="1375" y="1"/>
                  </a:lnTo>
                  <a:close/>
                </a:path>
              </a:pathLst>
            </a:custGeom>
            <a:solidFill>
              <a:srgbClr val="F3D3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501;p18">
              <a:extLst>
                <a:ext uri="{FF2B5EF4-FFF2-40B4-BE49-F238E27FC236}">
                  <a16:creationId xmlns:a16="http://schemas.microsoft.com/office/drawing/2014/main" id="{43B78F4A-92E0-4988-BC30-420BE2FBC1CF}"/>
                </a:ext>
              </a:extLst>
            </p:cNvPr>
            <p:cNvSpPr/>
            <p:nvPr/>
          </p:nvSpPr>
          <p:spPr>
            <a:xfrm>
              <a:off x="4302978" y="2745936"/>
              <a:ext cx="538541" cy="247097"/>
            </a:xfrm>
            <a:custGeom>
              <a:avLst/>
              <a:gdLst/>
              <a:ahLst/>
              <a:cxnLst/>
              <a:rect l="l" t="t" r="r" b="b"/>
              <a:pathLst>
                <a:path w="4311" h="1978" extrusionOk="0">
                  <a:moveTo>
                    <a:pt x="391" y="1"/>
                  </a:moveTo>
                  <a:cubicBezTo>
                    <a:pt x="174" y="1"/>
                    <a:pt x="1" y="178"/>
                    <a:pt x="1" y="395"/>
                  </a:cubicBezTo>
                  <a:lnTo>
                    <a:pt x="1" y="1583"/>
                  </a:lnTo>
                  <a:cubicBezTo>
                    <a:pt x="1" y="1800"/>
                    <a:pt x="174" y="1978"/>
                    <a:pt x="391" y="1978"/>
                  </a:cubicBezTo>
                  <a:lnTo>
                    <a:pt x="3916" y="1978"/>
                  </a:lnTo>
                  <a:cubicBezTo>
                    <a:pt x="4133" y="1978"/>
                    <a:pt x="4310" y="1800"/>
                    <a:pt x="4310" y="1583"/>
                  </a:cubicBezTo>
                  <a:lnTo>
                    <a:pt x="4310" y="395"/>
                  </a:lnTo>
                  <a:cubicBezTo>
                    <a:pt x="4310" y="178"/>
                    <a:pt x="4133" y="1"/>
                    <a:pt x="3916" y="1"/>
                  </a:cubicBezTo>
                  <a:close/>
                </a:path>
              </a:pathLst>
            </a:custGeom>
            <a:solidFill>
              <a:srgbClr val="CA5E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502;p18">
              <a:extLst>
                <a:ext uri="{FF2B5EF4-FFF2-40B4-BE49-F238E27FC236}">
                  <a16:creationId xmlns:a16="http://schemas.microsoft.com/office/drawing/2014/main" id="{763DAFD4-CF65-4906-B7D4-1F4882346A41}"/>
                </a:ext>
              </a:extLst>
            </p:cNvPr>
            <p:cNvSpPr/>
            <p:nvPr/>
          </p:nvSpPr>
          <p:spPr>
            <a:xfrm>
              <a:off x="4414035" y="2593153"/>
              <a:ext cx="338665" cy="328421"/>
            </a:xfrm>
            <a:custGeom>
              <a:avLst/>
              <a:gdLst/>
              <a:ahLst/>
              <a:cxnLst/>
              <a:rect l="l" t="t" r="r" b="b"/>
              <a:pathLst>
                <a:path w="2711" h="2629" extrusionOk="0">
                  <a:moveTo>
                    <a:pt x="1355" y="72"/>
                  </a:moveTo>
                  <a:cubicBezTo>
                    <a:pt x="1385" y="72"/>
                    <a:pt x="1414" y="83"/>
                    <a:pt x="1436" y="105"/>
                  </a:cubicBezTo>
                  <a:lnTo>
                    <a:pt x="2606" y="1276"/>
                  </a:lnTo>
                  <a:lnTo>
                    <a:pt x="1358" y="2529"/>
                  </a:lnTo>
                  <a:lnTo>
                    <a:pt x="105" y="1276"/>
                  </a:lnTo>
                  <a:lnTo>
                    <a:pt x="1275" y="105"/>
                  </a:lnTo>
                  <a:cubicBezTo>
                    <a:pt x="1297" y="83"/>
                    <a:pt x="1326" y="72"/>
                    <a:pt x="1355" y="72"/>
                  </a:cubicBezTo>
                  <a:close/>
                  <a:moveTo>
                    <a:pt x="1355" y="1"/>
                  </a:moveTo>
                  <a:cubicBezTo>
                    <a:pt x="1307" y="1"/>
                    <a:pt x="1258" y="18"/>
                    <a:pt x="1223" y="53"/>
                  </a:cubicBezTo>
                  <a:lnTo>
                    <a:pt x="1" y="1276"/>
                  </a:lnTo>
                  <a:lnTo>
                    <a:pt x="1358" y="2628"/>
                  </a:lnTo>
                  <a:lnTo>
                    <a:pt x="2710" y="1276"/>
                  </a:lnTo>
                  <a:lnTo>
                    <a:pt x="1488" y="53"/>
                  </a:lnTo>
                  <a:cubicBezTo>
                    <a:pt x="1453" y="18"/>
                    <a:pt x="1404" y="1"/>
                    <a:pt x="1355" y="1"/>
                  </a:cubicBezTo>
                  <a:close/>
                </a:path>
              </a:pathLst>
            </a:custGeom>
            <a:solidFill>
              <a:srgbClr val="CA5E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503;p18">
              <a:extLst>
                <a:ext uri="{FF2B5EF4-FFF2-40B4-BE49-F238E27FC236}">
                  <a16:creationId xmlns:a16="http://schemas.microsoft.com/office/drawing/2014/main" id="{8C7C6612-5A8A-43F2-A7F0-D56B9413E750}"/>
                </a:ext>
              </a:extLst>
            </p:cNvPr>
            <p:cNvSpPr/>
            <p:nvPr/>
          </p:nvSpPr>
          <p:spPr>
            <a:xfrm>
              <a:off x="4302978" y="2731319"/>
              <a:ext cx="538541" cy="247097"/>
            </a:xfrm>
            <a:custGeom>
              <a:avLst/>
              <a:gdLst/>
              <a:ahLst/>
              <a:cxnLst/>
              <a:rect l="l" t="t" r="r" b="b"/>
              <a:pathLst>
                <a:path w="4311" h="1978" extrusionOk="0">
                  <a:moveTo>
                    <a:pt x="391" y="1"/>
                  </a:moveTo>
                  <a:cubicBezTo>
                    <a:pt x="174" y="1"/>
                    <a:pt x="1" y="178"/>
                    <a:pt x="1" y="395"/>
                  </a:cubicBezTo>
                  <a:lnTo>
                    <a:pt x="1" y="1583"/>
                  </a:lnTo>
                  <a:cubicBezTo>
                    <a:pt x="1" y="1800"/>
                    <a:pt x="174" y="1978"/>
                    <a:pt x="391" y="1978"/>
                  </a:cubicBezTo>
                  <a:lnTo>
                    <a:pt x="3916" y="1978"/>
                  </a:lnTo>
                  <a:cubicBezTo>
                    <a:pt x="4133" y="1978"/>
                    <a:pt x="4310" y="1800"/>
                    <a:pt x="4310" y="1583"/>
                  </a:cubicBezTo>
                  <a:lnTo>
                    <a:pt x="4310" y="395"/>
                  </a:lnTo>
                  <a:cubicBezTo>
                    <a:pt x="4310" y="178"/>
                    <a:pt x="4133" y="1"/>
                    <a:pt x="391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504;p18">
              <a:extLst>
                <a:ext uri="{FF2B5EF4-FFF2-40B4-BE49-F238E27FC236}">
                  <a16:creationId xmlns:a16="http://schemas.microsoft.com/office/drawing/2014/main" id="{28B69248-1157-45F4-9021-DADF542E2997}"/>
                </a:ext>
              </a:extLst>
            </p:cNvPr>
            <p:cNvSpPr/>
            <p:nvPr/>
          </p:nvSpPr>
          <p:spPr>
            <a:xfrm>
              <a:off x="4570065" y="2597526"/>
              <a:ext cx="26608" cy="26733"/>
            </a:xfrm>
            <a:custGeom>
              <a:avLst/>
              <a:gdLst/>
              <a:ahLst/>
              <a:cxnLst/>
              <a:rect l="l" t="t" r="r" b="b"/>
              <a:pathLst>
                <a:path w="213" h="214" extrusionOk="0">
                  <a:moveTo>
                    <a:pt x="109" y="1"/>
                  </a:moveTo>
                  <a:cubicBezTo>
                    <a:pt x="48" y="1"/>
                    <a:pt x="0" y="48"/>
                    <a:pt x="0" y="109"/>
                  </a:cubicBezTo>
                  <a:cubicBezTo>
                    <a:pt x="0" y="165"/>
                    <a:pt x="48" y="213"/>
                    <a:pt x="109" y="213"/>
                  </a:cubicBezTo>
                  <a:cubicBezTo>
                    <a:pt x="165" y="213"/>
                    <a:pt x="213" y="165"/>
                    <a:pt x="213" y="109"/>
                  </a:cubicBezTo>
                  <a:cubicBezTo>
                    <a:pt x="213" y="48"/>
                    <a:pt x="165" y="1"/>
                    <a:pt x="109" y="1"/>
                  </a:cubicBezTo>
                  <a:close/>
                </a:path>
              </a:pathLst>
            </a:custGeom>
            <a:solidFill>
              <a:srgbClr val="FF87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505;p18">
              <a:extLst>
                <a:ext uri="{FF2B5EF4-FFF2-40B4-BE49-F238E27FC236}">
                  <a16:creationId xmlns:a16="http://schemas.microsoft.com/office/drawing/2014/main" id="{2B1E6AF5-3560-44FF-9657-ECAA13D1583F}"/>
                </a:ext>
              </a:extLst>
            </p:cNvPr>
            <p:cNvSpPr/>
            <p:nvPr/>
          </p:nvSpPr>
          <p:spPr>
            <a:xfrm>
              <a:off x="4275369" y="3283235"/>
              <a:ext cx="56465" cy="77577"/>
            </a:xfrm>
            <a:custGeom>
              <a:avLst/>
              <a:gdLst/>
              <a:ahLst/>
              <a:cxnLst/>
              <a:rect l="l" t="t" r="r" b="b"/>
              <a:pathLst>
                <a:path w="452" h="621" extrusionOk="0">
                  <a:moveTo>
                    <a:pt x="204" y="66"/>
                  </a:moveTo>
                  <a:cubicBezTo>
                    <a:pt x="243" y="66"/>
                    <a:pt x="274" y="74"/>
                    <a:pt x="295" y="92"/>
                  </a:cubicBezTo>
                  <a:cubicBezTo>
                    <a:pt x="317" y="109"/>
                    <a:pt x="326" y="131"/>
                    <a:pt x="326" y="165"/>
                  </a:cubicBezTo>
                  <a:cubicBezTo>
                    <a:pt x="326" y="196"/>
                    <a:pt x="317" y="222"/>
                    <a:pt x="295" y="239"/>
                  </a:cubicBezTo>
                  <a:cubicBezTo>
                    <a:pt x="278" y="256"/>
                    <a:pt x="252" y="265"/>
                    <a:pt x="222" y="265"/>
                  </a:cubicBezTo>
                  <a:lnTo>
                    <a:pt x="83" y="265"/>
                  </a:lnTo>
                  <a:lnTo>
                    <a:pt x="83" y="66"/>
                  </a:lnTo>
                  <a:close/>
                  <a:moveTo>
                    <a:pt x="248" y="330"/>
                  </a:moveTo>
                  <a:cubicBezTo>
                    <a:pt x="287" y="330"/>
                    <a:pt x="313" y="343"/>
                    <a:pt x="334" y="365"/>
                  </a:cubicBezTo>
                  <a:cubicBezTo>
                    <a:pt x="356" y="382"/>
                    <a:pt x="369" y="413"/>
                    <a:pt x="369" y="447"/>
                  </a:cubicBezTo>
                  <a:cubicBezTo>
                    <a:pt x="369" y="482"/>
                    <a:pt x="356" y="508"/>
                    <a:pt x="334" y="525"/>
                  </a:cubicBezTo>
                  <a:cubicBezTo>
                    <a:pt x="313" y="547"/>
                    <a:pt x="287" y="556"/>
                    <a:pt x="248" y="556"/>
                  </a:cubicBezTo>
                  <a:lnTo>
                    <a:pt x="83" y="556"/>
                  </a:lnTo>
                  <a:lnTo>
                    <a:pt x="83" y="330"/>
                  </a:lnTo>
                  <a:close/>
                  <a:moveTo>
                    <a:pt x="1" y="1"/>
                  </a:moveTo>
                  <a:lnTo>
                    <a:pt x="1" y="621"/>
                  </a:lnTo>
                  <a:lnTo>
                    <a:pt x="248" y="621"/>
                  </a:lnTo>
                  <a:cubicBezTo>
                    <a:pt x="308" y="621"/>
                    <a:pt x="360" y="603"/>
                    <a:pt x="395" y="577"/>
                  </a:cubicBezTo>
                  <a:cubicBezTo>
                    <a:pt x="434" y="547"/>
                    <a:pt x="451" y="504"/>
                    <a:pt x="451" y="447"/>
                  </a:cubicBezTo>
                  <a:cubicBezTo>
                    <a:pt x="451" y="404"/>
                    <a:pt x="438" y="369"/>
                    <a:pt x="417" y="339"/>
                  </a:cubicBezTo>
                  <a:cubicBezTo>
                    <a:pt x="391" y="313"/>
                    <a:pt x="360" y="295"/>
                    <a:pt x="321" y="287"/>
                  </a:cubicBezTo>
                  <a:cubicBezTo>
                    <a:pt x="347" y="278"/>
                    <a:pt x="369" y="261"/>
                    <a:pt x="386" y="239"/>
                  </a:cubicBezTo>
                  <a:cubicBezTo>
                    <a:pt x="404" y="217"/>
                    <a:pt x="412" y="196"/>
                    <a:pt x="412" y="170"/>
                  </a:cubicBezTo>
                  <a:cubicBezTo>
                    <a:pt x="412" y="113"/>
                    <a:pt x="391" y="70"/>
                    <a:pt x="356" y="44"/>
                  </a:cubicBezTo>
                  <a:cubicBezTo>
                    <a:pt x="317" y="14"/>
                    <a:pt x="269" y="1"/>
                    <a:pt x="204" y="1"/>
                  </a:cubicBezTo>
                  <a:close/>
                </a:path>
              </a:pathLst>
            </a:custGeom>
            <a:solidFill>
              <a:srgbClr val="FFF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506;p18">
              <a:extLst>
                <a:ext uri="{FF2B5EF4-FFF2-40B4-BE49-F238E27FC236}">
                  <a16:creationId xmlns:a16="http://schemas.microsoft.com/office/drawing/2014/main" id="{93EE0BD7-8B91-4A81-B24F-FE6A4F32399D}"/>
                </a:ext>
              </a:extLst>
            </p:cNvPr>
            <p:cNvSpPr/>
            <p:nvPr/>
          </p:nvSpPr>
          <p:spPr>
            <a:xfrm>
              <a:off x="4365315" y="3283235"/>
              <a:ext cx="58589" cy="78701"/>
            </a:xfrm>
            <a:custGeom>
              <a:avLst/>
              <a:gdLst/>
              <a:ahLst/>
              <a:cxnLst/>
              <a:rect l="l" t="t" r="r" b="b"/>
              <a:pathLst>
                <a:path w="469" h="630" extrusionOk="0">
                  <a:moveTo>
                    <a:pt x="0" y="1"/>
                  </a:moveTo>
                  <a:lnTo>
                    <a:pt x="0" y="413"/>
                  </a:lnTo>
                  <a:cubicBezTo>
                    <a:pt x="0" y="482"/>
                    <a:pt x="22" y="534"/>
                    <a:pt x="65" y="573"/>
                  </a:cubicBezTo>
                  <a:cubicBezTo>
                    <a:pt x="109" y="612"/>
                    <a:pt x="161" y="629"/>
                    <a:pt x="230" y="629"/>
                  </a:cubicBezTo>
                  <a:cubicBezTo>
                    <a:pt x="299" y="629"/>
                    <a:pt x="356" y="612"/>
                    <a:pt x="399" y="573"/>
                  </a:cubicBezTo>
                  <a:cubicBezTo>
                    <a:pt x="447" y="534"/>
                    <a:pt x="469" y="482"/>
                    <a:pt x="469" y="413"/>
                  </a:cubicBezTo>
                  <a:lnTo>
                    <a:pt x="469" y="1"/>
                  </a:lnTo>
                  <a:lnTo>
                    <a:pt x="382" y="1"/>
                  </a:lnTo>
                  <a:lnTo>
                    <a:pt x="382" y="413"/>
                  </a:lnTo>
                  <a:cubicBezTo>
                    <a:pt x="382" y="460"/>
                    <a:pt x="369" y="495"/>
                    <a:pt x="343" y="525"/>
                  </a:cubicBezTo>
                  <a:cubicBezTo>
                    <a:pt x="312" y="551"/>
                    <a:pt x="273" y="564"/>
                    <a:pt x="230" y="564"/>
                  </a:cubicBezTo>
                  <a:cubicBezTo>
                    <a:pt x="187" y="564"/>
                    <a:pt x="152" y="551"/>
                    <a:pt x="126" y="525"/>
                  </a:cubicBezTo>
                  <a:cubicBezTo>
                    <a:pt x="96" y="495"/>
                    <a:pt x="83" y="460"/>
                    <a:pt x="83" y="413"/>
                  </a:cubicBezTo>
                  <a:lnTo>
                    <a:pt x="83" y="1"/>
                  </a:lnTo>
                  <a:close/>
                </a:path>
              </a:pathLst>
            </a:custGeom>
            <a:solidFill>
              <a:srgbClr val="FFF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507;p18">
              <a:extLst>
                <a:ext uri="{FF2B5EF4-FFF2-40B4-BE49-F238E27FC236}">
                  <a16:creationId xmlns:a16="http://schemas.microsoft.com/office/drawing/2014/main" id="{D1BF3A8C-D0CE-4A07-99A7-573EC5BB4D3C}"/>
                </a:ext>
              </a:extLst>
            </p:cNvPr>
            <p:cNvSpPr/>
            <p:nvPr/>
          </p:nvSpPr>
          <p:spPr>
            <a:xfrm>
              <a:off x="4455260" y="3283235"/>
              <a:ext cx="64460" cy="77577"/>
            </a:xfrm>
            <a:custGeom>
              <a:avLst/>
              <a:gdLst/>
              <a:ahLst/>
              <a:cxnLst/>
              <a:rect l="l" t="t" r="r" b="b"/>
              <a:pathLst>
                <a:path w="516" h="621" extrusionOk="0">
                  <a:moveTo>
                    <a:pt x="0" y="1"/>
                  </a:moveTo>
                  <a:lnTo>
                    <a:pt x="212" y="395"/>
                  </a:lnTo>
                  <a:lnTo>
                    <a:pt x="212" y="621"/>
                  </a:lnTo>
                  <a:lnTo>
                    <a:pt x="299" y="621"/>
                  </a:lnTo>
                  <a:lnTo>
                    <a:pt x="299" y="404"/>
                  </a:lnTo>
                  <a:lnTo>
                    <a:pt x="516" y="1"/>
                  </a:lnTo>
                  <a:lnTo>
                    <a:pt x="421" y="1"/>
                  </a:lnTo>
                  <a:lnTo>
                    <a:pt x="256" y="317"/>
                  </a:lnTo>
                  <a:lnTo>
                    <a:pt x="95" y="1"/>
                  </a:lnTo>
                  <a:close/>
                </a:path>
              </a:pathLst>
            </a:custGeom>
            <a:solidFill>
              <a:srgbClr val="FFF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508;p18">
              <a:extLst>
                <a:ext uri="{FF2B5EF4-FFF2-40B4-BE49-F238E27FC236}">
                  <a16:creationId xmlns:a16="http://schemas.microsoft.com/office/drawing/2014/main" id="{69D576B5-48EC-488B-BB99-30403C439DEC}"/>
                </a:ext>
              </a:extLst>
            </p:cNvPr>
            <p:cNvSpPr/>
            <p:nvPr/>
          </p:nvSpPr>
          <p:spPr>
            <a:xfrm>
              <a:off x="4601421" y="3283235"/>
              <a:ext cx="59213" cy="77577"/>
            </a:xfrm>
            <a:custGeom>
              <a:avLst/>
              <a:gdLst/>
              <a:ahLst/>
              <a:cxnLst/>
              <a:rect l="l" t="t" r="r" b="b"/>
              <a:pathLst>
                <a:path w="474" h="621" extrusionOk="0">
                  <a:moveTo>
                    <a:pt x="1" y="1"/>
                  </a:moveTo>
                  <a:lnTo>
                    <a:pt x="1" y="621"/>
                  </a:lnTo>
                  <a:lnTo>
                    <a:pt x="87" y="621"/>
                  </a:lnTo>
                  <a:lnTo>
                    <a:pt x="87" y="148"/>
                  </a:lnTo>
                  <a:lnTo>
                    <a:pt x="387" y="621"/>
                  </a:lnTo>
                  <a:lnTo>
                    <a:pt x="473" y="621"/>
                  </a:lnTo>
                  <a:lnTo>
                    <a:pt x="473" y="1"/>
                  </a:lnTo>
                  <a:lnTo>
                    <a:pt x="387" y="1"/>
                  </a:lnTo>
                  <a:lnTo>
                    <a:pt x="387" y="473"/>
                  </a:lnTo>
                  <a:lnTo>
                    <a:pt x="87" y="1"/>
                  </a:lnTo>
                  <a:close/>
                </a:path>
              </a:pathLst>
            </a:custGeom>
            <a:solidFill>
              <a:srgbClr val="FFF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509;p18">
              <a:extLst>
                <a:ext uri="{FF2B5EF4-FFF2-40B4-BE49-F238E27FC236}">
                  <a16:creationId xmlns:a16="http://schemas.microsoft.com/office/drawing/2014/main" id="{CA5BB6FB-2388-410F-8987-4F5B960768FD}"/>
                </a:ext>
              </a:extLst>
            </p:cNvPr>
            <p:cNvSpPr/>
            <p:nvPr/>
          </p:nvSpPr>
          <p:spPr>
            <a:xfrm>
              <a:off x="4697362" y="3282110"/>
              <a:ext cx="62336" cy="79825"/>
            </a:xfrm>
            <a:custGeom>
              <a:avLst/>
              <a:gdLst/>
              <a:ahLst/>
              <a:cxnLst/>
              <a:rect l="l" t="t" r="r" b="b"/>
              <a:pathLst>
                <a:path w="499" h="639" extrusionOk="0">
                  <a:moveTo>
                    <a:pt x="243" y="70"/>
                  </a:moveTo>
                  <a:cubicBezTo>
                    <a:pt x="295" y="70"/>
                    <a:pt x="334" y="88"/>
                    <a:pt x="369" y="122"/>
                  </a:cubicBezTo>
                  <a:cubicBezTo>
                    <a:pt x="399" y="161"/>
                    <a:pt x="412" y="205"/>
                    <a:pt x="412" y="265"/>
                  </a:cubicBezTo>
                  <a:lnTo>
                    <a:pt x="412" y="374"/>
                  </a:lnTo>
                  <a:cubicBezTo>
                    <a:pt x="412" y="430"/>
                    <a:pt x="399" y="478"/>
                    <a:pt x="369" y="517"/>
                  </a:cubicBezTo>
                  <a:cubicBezTo>
                    <a:pt x="338" y="552"/>
                    <a:pt x="295" y="569"/>
                    <a:pt x="243" y="569"/>
                  </a:cubicBezTo>
                  <a:cubicBezTo>
                    <a:pt x="195" y="569"/>
                    <a:pt x="156" y="552"/>
                    <a:pt x="126" y="517"/>
                  </a:cubicBezTo>
                  <a:cubicBezTo>
                    <a:pt x="95" y="478"/>
                    <a:pt x="82" y="430"/>
                    <a:pt x="82" y="374"/>
                  </a:cubicBezTo>
                  <a:lnTo>
                    <a:pt x="82" y="265"/>
                  </a:lnTo>
                  <a:cubicBezTo>
                    <a:pt x="82" y="205"/>
                    <a:pt x="95" y="161"/>
                    <a:pt x="126" y="122"/>
                  </a:cubicBezTo>
                  <a:cubicBezTo>
                    <a:pt x="156" y="88"/>
                    <a:pt x="195" y="70"/>
                    <a:pt x="243" y="70"/>
                  </a:cubicBezTo>
                  <a:close/>
                  <a:moveTo>
                    <a:pt x="243" y="1"/>
                  </a:moveTo>
                  <a:cubicBezTo>
                    <a:pt x="169" y="1"/>
                    <a:pt x="113" y="27"/>
                    <a:pt x="65" y="75"/>
                  </a:cubicBezTo>
                  <a:cubicBezTo>
                    <a:pt x="22" y="127"/>
                    <a:pt x="0" y="187"/>
                    <a:pt x="0" y="265"/>
                  </a:cubicBezTo>
                  <a:lnTo>
                    <a:pt x="0" y="374"/>
                  </a:lnTo>
                  <a:cubicBezTo>
                    <a:pt x="0" y="452"/>
                    <a:pt x="22" y="513"/>
                    <a:pt x="65" y="565"/>
                  </a:cubicBezTo>
                  <a:cubicBezTo>
                    <a:pt x="113" y="612"/>
                    <a:pt x="169" y="638"/>
                    <a:pt x="243" y="638"/>
                  </a:cubicBezTo>
                  <a:cubicBezTo>
                    <a:pt x="317" y="638"/>
                    <a:pt x="377" y="612"/>
                    <a:pt x="425" y="565"/>
                  </a:cubicBezTo>
                  <a:cubicBezTo>
                    <a:pt x="473" y="513"/>
                    <a:pt x="499" y="452"/>
                    <a:pt x="499" y="374"/>
                  </a:cubicBezTo>
                  <a:lnTo>
                    <a:pt x="499" y="265"/>
                  </a:lnTo>
                  <a:cubicBezTo>
                    <a:pt x="499" y="187"/>
                    <a:pt x="473" y="127"/>
                    <a:pt x="425" y="75"/>
                  </a:cubicBezTo>
                  <a:cubicBezTo>
                    <a:pt x="377" y="27"/>
                    <a:pt x="317" y="1"/>
                    <a:pt x="243" y="1"/>
                  </a:cubicBezTo>
                  <a:close/>
                </a:path>
              </a:pathLst>
            </a:custGeom>
            <a:solidFill>
              <a:srgbClr val="FFF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510;p18">
              <a:extLst>
                <a:ext uri="{FF2B5EF4-FFF2-40B4-BE49-F238E27FC236}">
                  <a16:creationId xmlns:a16="http://schemas.microsoft.com/office/drawing/2014/main" id="{284E5421-EF5C-4508-9A66-3B6722917CB6}"/>
                </a:ext>
              </a:extLst>
            </p:cNvPr>
            <p:cNvSpPr/>
            <p:nvPr/>
          </p:nvSpPr>
          <p:spPr>
            <a:xfrm>
              <a:off x="4789431" y="3283235"/>
              <a:ext cx="89944" cy="77577"/>
            </a:xfrm>
            <a:custGeom>
              <a:avLst/>
              <a:gdLst/>
              <a:ahLst/>
              <a:cxnLst/>
              <a:rect l="l" t="t" r="r" b="b"/>
              <a:pathLst>
                <a:path w="720" h="621" extrusionOk="0">
                  <a:moveTo>
                    <a:pt x="0" y="1"/>
                  </a:moveTo>
                  <a:lnTo>
                    <a:pt x="148" y="621"/>
                  </a:lnTo>
                  <a:lnTo>
                    <a:pt x="221" y="621"/>
                  </a:lnTo>
                  <a:lnTo>
                    <a:pt x="347" y="191"/>
                  </a:lnTo>
                  <a:lnTo>
                    <a:pt x="356" y="135"/>
                  </a:lnTo>
                  <a:lnTo>
                    <a:pt x="360" y="135"/>
                  </a:lnTo>
                  <a:lnTo>
                    <a:pt x="369" y="191"/>
                  </a:lnTo>
                  <a:lnTo>
                    <a:pt x="494" y="621"/>
                  </a:lnTo>
                  <a:lnTo>
                    <a:pt x="568" y="621"/>
                  </a:lnTo>
                  <a:lnTo>
                    <a:pt x="720" y="1"/>
                  </a:lnTo>
                  <a:lnTo>
                    <a:pt x="629" y="1"/>
                  </a:lnTo>
                  <a:lnTo>
                    <a:pt x="538" y="404"/>
                  </a:lnTo>
                  <a:lnTo>
                    <a:pt x="529" y="486"/>
                  </a:lnTo>
                  <a:lnTo>
                    <a:pt x="525" y="486"/>
                  </a:lnTo>
                  <a:lnTo>
                    <a:pt x="512" y="404"/>
                  </a:lnTo>
                  <a:lnTo>
                    <a:pt x="399" y="1"/>
                  </a:lnTo>
                  <a:lnTo>
                    <a:pt x="317" y="1"/>
                  </a:lnTo>
                  <a:lnTo>
                    <a:pt x="208" y="404"/>
                  </a:lnTo>
                  <a:lnTo>
                    <a:pt x="191" y="486"/>
                  </a:lnTo>
                  <a:lnTo>
                    <a:pt x="178" y="404"/>
                  </a:lnTo>
                  <a:lnTo>
                    <a:pt x="87" y="1"/>
                  </a:lnTo>
                  <a:close/>
                </a:path>
              </a:pathLst>
            </a:custGeom>
            <a:solidFill>
              <a:srgbClr val="FFF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7" name="Google Shape;471;p18">
            <a:extLst>
              <a:ext uri="{FF2B5EF4-FFF2-40B4-BE49-F238E27FC236}">
                <a16:creationId xmlns:a16="http://schemas.microsoft.com/office/drawing/2014/main" id="{8EA45EB4-1E9A-4AC7-AA6C-727618AFD1CE}"/>
              </a:ext>
            </a:extLst>
          </p:cNvPr>
          <p:cNvSpPr txBox="1"/>
          <p:nvPr/>
        </p:nvSpPr>
        <p:spPr>
          <a:xfrm>
            <a:off x="2685296" y="3924088"/>
            <a:ext cx="1162369" cy="34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400"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Member</a:t>
            </a:r>
            <a:endParaRPr sz="2400" b="1" dirty="0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60" name="Google Shape;471;p18">
            <a:extLst>
              <a:ext uri="{FF2B5EF4-FFF2-40B4-BE49-F238E27FC236}">
                <a16:creationId xmlns:a16="http://schemas.microsoft.com/office/drawing/2014/main" id="{E9E6EE0C-A294-490A-9191-1E5223C66D23}"/>
              </a:ext>
            </a:extLst>
          </p:cNvPr>
          <p:cNvSpPr txBox="1"/>
          <p:nvPr/>
        </p:nvSpPr>
        <p:spPr>
          <a:xfrm>
            <a:off x="2072896" y="1795976"/>
            <a:ext cx="1162369" cy="34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400"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Product</a:t>
            </a:r>
            <a:endParaRPr sz="2400" b="1" dirty="0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162" name="Google Shape;60;p15">
            <a:extLst>
              <a:ext uri="{FF2B5EF4-FFF2-40B4-BE49-F238E27FC236}">
                <a16:creationId xmlns:a16="http://schemas.microsoft.com/office/drawing/2014/main" id="{C2EFF43C-95BB-4CEA-9B0D-3525252467F7}"/>
              </a:ext>
            </a:extLst>
          </p:cNvPr>
          <p:cNvGrpSpPr/>
          <p:nvPr/>
        </p:nvGrpSpPr>
        <p:grpSpPr>
          <a:xfrm>
            <a:off x="-42532" y="3279088"/>
            <a:ext cx="1847180" cy="1786462"/>
            <a:chOff x="304800" y="1245775"/>
            <a:chExt cx="3603061" cy="3484627"/>
          </a:xfrm>
        </p:grpSpPr>
        <p:sp>
          <p:nvSpPr>
            <p:cNvPr id="163" name="Google Shape;61;p15">
              <a:extLst>
                <a:ext uri="{FF2B5EF4-FFF2-40B4-BE49-F238E27FC236}">
                  <a16:creationId xmlns:a16="http://schemas.microsoft.com/office/drawing/2014/main" id="{61F0D52D-F680-4212-BB7F-4726F2FA618F}"/>
                </a:ext>
              </a:extLst>
            </p:cNvPr>
            <p:cNvSpPr/>
            <p:nvPr/>
          </p:nvSpPr>
          <p:spPr>
            <a:xfrm>
              <a:off x="2856196" y="2873496"/>
              <a:ext cx="291584" cy="384461"/>
            </a:xfrm>
            <a:custGeom>
              <a:avLst/>
              <a:gdLst/>
              <a:ahLst/>
              <a:cxnLst/>
              <a:rect l="l" t="t" r="r" b="b"/>
              <a:pathLst>
                <a:path w="1645" h="2169" extrusionOk="0">
                  <a:moveTo>
                    <a:pt x="963" y="2168"/>
                  </a:moveTo>
                  <a:cubicBezTo>
                    <a:pt x="963" y="2168"/>
                    <a:pt x="196" y="1964"/>
                    <a:pt x="96" y="1262"/>
                  </a:cubicBezTo>
                  <a:cubicBezTo>
                    <a:pt x="1" y="560"/>
                    <a:pt x="239" y="52"/>
                    <a:pt x="291" y="26"/>
                  </a:cubicBezTo>
                  <a:cubicBezTo>
                    <a:pt x="343" y="0"/>
                    <a:pt x="1644" y="1297"/>
                    <a:pt x="963" y="2168"/>
                  </a:cubicBezTo>
                  <a:close/>
                </a:path>
              </a:pathLst>
            </a:custGeom>
            <a:solidFill>
              <a:srgbClr val="72B8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62;p15">
              <a:extLst>
                <a:ext uri="{FF2B5EF4-FFF2-40B4-BE49-F238E27FC236}">
                  <a16:creationId xmlns:a16="http://schemas.microsoft.com/office/drawing/2014/main" id="{DA92AB4D-4AD4-4EF6-8F33-19887BDD2E98}"/>
                </a:ext>
              </a:extLst>
            </p:cNvPr>
            <p:cNvSpPr/>
            <p:nvPr/>
          </p:nvSpPr>
          <p:spPr>
            <a:xfrm>
              <a:off x="3197411" y="2806671"/>
              <a:ext cx="384466" cy="211462"/>
            </a:xfrm>
            <a:custGeom>
              <a:avLst/>
              <a:gdLst/>
              <a:ahLst/>
              <a:cxnLst/>
              <a:rect l="l" t="t" r="r" b="b"/>
              <a:pathLst>
                <a:path w="2169" h="1193" extrusionOk="0">
                  <a:moveTo>
                    <a:pt x="1" y="898"/>
                  </a:moveTo>
                  <a:cubicBezTo>
                    <a:pt x="1" y="898"/>
                    <a:pt x="313" y="165"/>
                    <a:pt x="1016" y="83"/>
                  </a:cubicBezTo>
                  <a:cubicBezTo>
                    <a:pt x="1722" y="0"/>
                    <a:pt x="2130" y="217"/>
                    <a:pt x="2156" y="269"/>
                  </a:cubicBezTo>
                  <a:cubicBezTo>
                    <a:pt x="2169" y="299"/>
                    <a:pt x="1852" y="794"/>
                    <a:pt x="1315" y="1023"/>
                  </a:cubicBezTo>
                  <a:cubicBezTo>
                    <a:pt x="924" y="1188"/>
                    <a:pt x="356" y="1192"/>
                    <a:pt x="1" y="89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63;p15">
              <a:extLst>
                <a:ext uri="{FF2B5EF4-FFF2-40B4-BE49-F238E27FC236}">
                  <a16:creationId xmlns:a16="http://schemas.microsoft.com/office/drawing/2014/main" id="{20B1D68B-EED6-4114-A630-926B36889FBA}"/>
                </a:ext>
              </a:extLst>
            </p:cNvPr>
            <p:cNvSpPr/>
            <p:nvPr/>
          </p:nvSpPr>
          <p:spPr>
            <a:xfrm>
              <a:off x="2990732" y="2585281"/>
              <a:ext cx="302220" cy="373648"/>
            </a:xfrm>
            <a:custGeom>
              <a:avLst/>
              <a:gdLst/>
              <a:ahLst/>
              <a:cxnLst/>
              <a:rect l="l" t="t" r="r" b="b"/>
              <a:pathLst>
                <a:path w="1705" h="2108" extrusionOk="0">
                  <a:moveTo>
                    <a:pt x="1093" y="2108"/>
                  </a:moveTo>
                  <a:cubicBezTo>
                    <a:pt x="1093" y="2108"/>
                    <a:pt x="313" y="1969"/>
                    <a:pt x="157" y="1275"/>
                  </a:cubicBezTo>
                  <a:cubicBezTo>
                    <a:pt x="1" y="581"/>
                    <a:pt x="200" y="61"/>
                    <a:pt x="252" y="31"/>
                  </a:cubicBezTo>
                  <a:cubicBezTo>
                    <a:pt x="300" y="0"/>
                    <a:pt x="1705" y="1188"/>
                    <a:pt x="1093" y="2108"/>
                  </a:cubicBezTo>
                  <a:close/>
                </a:path>
              </a:pathLst>
            </a:custGeom>
            <a:solidFill>
              <a:srgbClr val="72B8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64;p15">
              <a:extLst>
                <a:ext uri="{FF2B5EF4-FFF2-40B4-BE49-F238E27FC236}">
                  <a16:creationId xmlns:a16="http://schemas.microsoft.com/office/drawing/2014/main" id="{1D3397FB-4A2F-4348-BFB5-0700266C8EC7}"/>
                </a:ext>
              </a:extLst>
            </p:cNvPr>
            <p:cNvSpPr/>
            <p:nvPr/>
          </p:nvSpPr>
          <p:spPr>
            <a:xfrm>
              <a:off x="3022993" y="3137072"/>
              <a:ext cx="395988" cy="195332"/>
            </a:xfrm>
            <a:custGeom>
              <a:avLst/>
              <a:gdLst/>
              <a:ahLst/>
              <a:cxnLst/>
              <a:rect l="l" t="t" r="r" b="b"/>
              <a:pathLst>
                <a:path w="2234" h="1102" extrusionOk="0">
                  <a:moveTo>
                    <a:pt x="1" y="677"/>
                  </a:moveTo>
                  <a:cubicBezTo>
                    <a:pt x="1" y="677"/>
                    <a:pt x="417" y="1"/>
                    <a:pt x="1128" y="22"/>
                  </a:cubicBezTo>
                  <a:cubicBezTo>
                    <a:pt x="1835" y="44"/>
                    <a:pt x="2208" y="326"/>
                    <a:pt x="2225" y="382"/>
                  </a:cubicBezTo>
                  <a:cubicBezTo>
                    <a:pt x="2234" y="412"/>
                    <a:pt x="1848" y="850"/>
                    <a:pt x="1280" y="998"/>
                  </a:cubicBezTo>
                  <a:cubicBezTo>
                    <a:pt x="868" y="1102"/>
                    <a:pt x="309" y="1019"/>
                    <a:pt x="1" y="67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65;p15">
              <a:extLst>
                <a:ext uri="{FF2B5EF4-FFF2-40B4-BE49-F238E27FC236}">
                  <a16:creationId xmlns:a16="http://schemas.microsoft.com/office/drawing/2014/main" id="{F490479D-78F7-47DD-B751-521AE427A3CF}"/>
                </a:ext>
              </a:extLst>
            </p:cNvPr>
            <p:cNvSpPr/>
            <p:nvPr/>
          </p:nvSpPr>
          <p:spPr>
            <a:xfrm>
              <a:off x="3366511" y="2440110"/>
              <a:ext cx="384466" cy="211462"/>
            </a:xfrm>
            <a:custGeom>
              <a:avLst/>
              <a:gdLst/>
              <a:ahLst/>
              <a:cxnLst/>
              <a:rect l="l" t="t" r="r" b="b"/>
              <a:pathLst>
                <a:path w="2169" h="1193" extrusionOk="0">
                  <a:moveTo>
                    <a:pt x="1" y="898"/>
                  </a:moveTo>
                  <a:cubicBezTo>
                    <a:pt x="1" y="898"/>
                    <a:pt x="313" y="165"/>
                    <a:pt x="1015" y="82"/>
                  </a:cubicBezTo>
                  <a:cubicBezTo>
                    <a:pt x="1718" y="0"/>
                    <a:pt x="2130" y="217"/>
                    <a:pt x="2156" y="269"/>
                  </a:cubicBezTo>
                  <a:cubicBezTo>
                    <a:pt x="2169" y="299"/>
                    <a:pt x="1852" y="793"/>
                    <a:pt x="1310" y="1023"/>
                  </a:cubicBezTo>
                  <a:cubicBezTo>
                    <a:pt x="924" y="1184"/>
                    <a:pt x="356" y="1192"/>
                    <a:pt x="1" y="89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66;p15">
              <a:extLst>
                <a:ext uri="{FF2B5EF4-FFF2-40B4-BE49-F238E27FC236}">
                  <a16:creationId xmlns:a16="http://schemas.microsoft.com/office/drawing/2014/main" id="{9157292E-CF01-4A40-9895-1E30F71F5166}"/>
                </a:ext>
              </a:extLst>
            </p:cNvPr>
            <p:cNvSpPr/>
            <p:nvPr/>
          </p:nvSpPr>
          <p:spPr>
            <a:xfrm>
              <a:off x="3160542" y="2218721"/>
              <a:ext cx="301511" cy="373648"/>
            </a:xfrm>
            <a:custGeom>
              <a:avLst/>
              <a:gdLst/>
              <a:ahLst/>
              <a:cxnLst/>
              <a:rect l="l" t="t" r="r" b="b"/>
              <a:pathLst>
                <a:path w="1701" h="2108" extrusionOk="0">
                  <a:moveTo>
                    <a:pt x="1089" y="2108"/>
                  </a:moveTo>
                  <a:cubicBezTo>
                    <a:pt x="1089" y="2108"/>
                    <a:pt x="309" y="1969"/>
                    <a:pt x="153" y="1275"/>
                  </a:cubicBezTo>
                  <a:cubicBezTo>
                    <a:pt x="1" y="586"/>
                    <a:pt x="196" y="57"/>
                    <a:pt x="248" y="31"/>
                  </a:cubicBezTo>
                  <a:cubicBezTo>
                    <a:pt x="296" y="0"/>
                    <a:pt x="1700" y="1188"/>
                    <a:pt x="1089" y="210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67;p15">
              <a:extLst>
                <a:ext uri="{FF2B5EF4-FFF2-40B4-BE49-F238E27FC236}">
                  <a16:creationId xmlns:a16="http://schemas.microsoft.com/office/drawing/2014/main" id="{7B20EEF4-1134-4379-91AF-7BD9E7C3ADEB}"/>
                </a:ext>
              </a:extLst>
            </p:cNvPr>
            <p:cNvSpPr/>
            <p:nvPr/>
          </p:nvSpPr>
          <p:spPr>
            <a:xfrm>
              <a:off x="3507251" y="1951245"/>
              <a:ext cx="352206" cy="259143"/>
            </a:xfrm>
            <a:custGeom>
              <a:avLst/>
              <a:gdLst/>
              <a:ahLst/>
              <a:cxnLst/>
              <a:rect l="l" t="t" r="r" b="b"/>
              <a:pathLst>
                <a:path w="1987" h="1462" extrusionOk="0">
                  <a:moveTo>
                    <a:pt x="0" y="1254"/>
                  </a:moveTo>
                  <a:cubicBezTo>
                    <a:pt x="0" y="1254"/>
                    <a:pt x="143" y="469"/>
                    <a:pt x="811" y="235"/>
                  </a:cubicBezTo>
                  <a:cubicBezTo>
                    <a:pt x="1479" y="1"/>
                    <a:pt x="1930" y="126"/>
                    <a:pt x="1964" y="174"/>
                  </a:cubicBezTo>
                  <a:cubicBezTo>
                    <a:pt x="1986" y="200"/>
                    <a:pt x="1782" y="746"/>
                    <a:pt x="1305" y="1089"/>
                  </a:cubicBezTo>
                  <a:cubicBezTo>
                    <a:pt x="963" y="1332"/>
                    <a:pt x="412" y="1462"/>
                    <a:pt x="0" y="125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68;p15">
              <a:extLst>
                <a:ext uri="{FF2B5EF4-FFF2-40B4-BE49-F238E27FC236}">
                  <a16:creationId xmlns:a16="http://schemas.microsoft.com/office/drawing/2014/main" id="{88463D25-8640-40C1-BFD5-AE6E2E0CB2B0}"/>
                </a:ext>
              </a:extLst>
            </p:cNvPr>
            <p:cNvSpPr/>
            <p:nvPr/>
          </p:nvSpPr>
          <p:spPr>
            <a:xfrm>
              <a:off x="3245092" y="1835144"/>
              <a:ext cx="317641" cy="340679"/>
            </a:xfrm>
            <a:custGeom>
              <a:avLst/>
              <a:gdLst/>
              <a:ahLst/>
              <a:cxnLst/>
              <a:rect l="l" t="t" r="r" b="b"/>
              <a:pathLst>
                <a:path w="1792" h="1922" extrusionOk="0">
                  <a:moveTo>
                    <a:pt x="1397" y="1887"/>
                  </a:moveTo>
                  <a:cubicBezTo>
                    <a:pt x="1397" y="1887"/>
                    <a:pt x="603" y="1922"/>
                    <a:pt x="304" y="1280"/>
                  </a:cubicBezTo>
                  <a:cubicBezTo>
                    <a:pt x="1" y="634"/>
                    <a:pt x="83" y="79"/>
                    <a:pt x="122" y="40"/>
                  </a:cubicBezTo>
                  <a:cubicBezTo>
                    <a:pt x="166" y="1"/>
                    <a:pt x="1791" y="859"/>
                    <a:pt x="1397" y="188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69;p15">
              <a:extLst>
                <a:ext uri="{FF2B5EF4-FFF2-40B4-BE49-F238E27FC236}">
                  <a16:creationId xmlns:a16="http://schemas.microsoft.com/office/drawing/2014/main" id="{0C00D9FF-491D-40C2-B00C-516B75A91C4A}"/>
                </a:ext>
              </a:extLst>
            </p:cNvPr>
            <p:cNvSpPr/>
            <p:nvPr/>
          </p:nvSpPr>
          <p:spPr>
            <a:xfrm>
              <a:off x="3436527" y="1366485"/>
              <a:ext cx="239117" cy="444372"/>
            </a:xfrm>
            <a:custGeom>
              <a:avLst/>
              <a:gdLst/>
              <a:ahLst/>
              <a:cxnLst/>
              <a:rect l="l" t="t" r="r" b="b"/>
              <a:pathLst>
                <a:path w="1349" h="2507" extrusionOk="0">
                  <a:moveTo>
                    <a:pt x="737" y="2506"/>
                  </a:moveTo>
                  <a:cubicBezTo>
                    <a:pt x="737" y="2506"/>
                    <a:pt x="0" y="2012"/>
                    <a:pt x="156" y="1236"/>
                  </a:cubicBezTo>
                  <a:cubicBezTo>
                    <a:pt x="308" y="460"/>
                    <a:pt x="746" y="13"/>
                    <a:pt x="811" y="4"/>
                  </a:cubicBezTo>
                  <a:cubicBezTo>
                    <a:pt x="850" y="0"/>
                    <a:pt x="1288" y="620"/>
                    <a:pt x="1327" y="1301"/>
                  </a:cubicBezTo>
                  <a:cubicBezTo>
                    <a:pt x="1349" y="1747"/>
                    <a:pt x="1145" y="2246"/>
                    <a:pt x="737" y="250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70;p15">
              <a:extLst>
                <a:ext uri="{FF2B5EF4-FFF2-40B4-BE49-F238E27FC236}">
                  <a16:creationId xmlns:a16="http://schemas.microsoft.com/office/drawing/2014/main" id="{A53CAFD9-A58B-4776-8AAB-160EBFCA0362}"/>
                </a:ext>
              </a:extLst>
            </p:cNvPr>
            <p:cNvSpPr/>
            <p:nvPr/>
          </p:nvSpPr>
          <p:spPr>
            <a:xfrm>
              <a:off x="2923908" y="1764419"/>
              <a:ext cx="657262" cy="1627887"/>
            </a:xfrm>
            <a:custGeom>
              <a:avLst/>
              <a:gdLst/>
              <a:ahLst/>
              <a:cxnLst/>
              <a:rect l="l" t="t" r="r" b="b"/>
              <a:pathLst>
                <a:path w="3708" h="9184" extrusionOk="0">
                  <a:moveTo>
                    <a:pt x="3595" y="1"/>
                  </a:moveTo>
                  <a:cubicBezTo>
                    <a:pt x="3205" y="4922"/>
                    <a:pt x="9" y="9102"/>
                    <a:pt x="0" y="9115"/>
                  </a:cubicBezTo>
                  <a:lnTo>
                    <a:pt x="91" y="9184"/>
                  </a:lnTo>
                  <a:cubicBezTo>
                    <a:pt x="100" y="9171"/>
                    <a:pt x="3313" y="4965"/>
                    <a:pt x="3707" y="14"/>
                  </a:cubicBezTo>
                  <a:lnTo>
                    <a:pt x="359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71;p15">
              <a:extLst>
                <a:ext uri="{FF2B5EF4-FFF2-40B4-BE49-F238E27FC236}">
                  <a16:creationId xmlns:a16="http://schemas.microsoft.com/office/drawing/2014/main" id="{3D29D7B7-E4EF-40F7-AF42-898ED3CB0181}"/>
                </a:ext>
              </a:extLst>
            </p:cNvPr>
            <p:cNvSpPr/>
            <p:nvPr/>
          </p:nvSpPr>
          <p:spPr>
            <a:xfrm>
              <a:off x="1376124" y="2851871"/>
              <a:ext cx="292116" cy="384461"/>
            </a:xfrm>
            <a:custGeom>
              <a:avLst/>
              <a:gdLst/>
              <a:ahLst/>
              <a:cxnLst/>
              <a:rect l="l" t="t" r="r" b="b"/>
              <a:pathLst>
                <a:path w="1648" h="2169" extrusionOk="0">
                  <a:moveTo>
                    <a:pt x="685" y="2169"/>
                  </a:moveTo>
                  <a:cubicBezTo>
                    <a:pt x="685" y="2169"/>
                    <a:pt x="1448" y="1965"/>
                    <a:pt x="1548" y="1263"/>
                  </a:cubicBezTo>
                  <a:cubicBezTo>
                    <a:pt x="1648" y="565"/>
                    <a:pt x="1409" y="53"/>
                    <a:pt x="1357" y="27"/>
                  </a:cubicBezTo>
                  <a:cubicBezTo>
                    <a:pt x="1305" y="1"/>
                    <a:pt x="0" y="1302"/>
                    <a:pt x="685" y="216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72;p15">
              <a:extLst>
                <a:ext uri="{FF2B5EF4-FFF2-40B4-BE49-F238E27FC236}">
                  <a16:creationId xmlns:a16="http://schemas.microsoft.com/office/drawing/2014/main" id="{05851029-5005-4B30-8BB0-59CF1786A859}"/>
                </a:ext>
              </a:extLst>
            </p:cNvPr>
            <p:cNvSpPr/>
            <p:nvPr/>
          </p:nvSpPr>
          <p:spPr>
            <a:xfrm>
              <a:off x="942560" y="2785046"/>
              <a:ext cx="384466" cy="211639"/>
            </a:xfrm>
            <a:custGeom>
              <a:avLst/>
              <a:gdLst/>
              <a:ahLst/>
              <a:cxnLst/>
              <a:rect l="l" t="t" r="r" b="b"/>
              <a:pathLst>
                <a:path w="2169" h="1194" extrusionOk="0">
                  <a:moveTo>
                    <a:pt x="2169" y="903"/>
                  </a:moveTo>
                  <a:cubicBezTo>
                    <a:pt x="2169" y="903"/>
                    <a:pt x="1857" y="170"/>
                    <a:pt x="1154" y="83"/>
                  </a:cubicBezTo>
                  <a:cubicBezTo>
                    <a:pt x="448" y="1"/>
                    <a:pt x="40" y="222"/>
                    <a:pt x="14" y="274"/>
                  </a:cubicBezTo>
                  <a:cubicBezTo>
                    <a:pt x="1" y="304"/>
                    <a:pt x="317" y="794"/>
                    <a:pt x="855" y="1024"/>
                  </a:cubicBezTo>
                  <a:cubicBezTo>
                    <a:pt x="1245" y="1189"/>
                    <a:pt x="1809" y="1193"/>
                    <a:pt x="2169" y="90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73;p15">
              <a:extLst>
                <a:ext uri="{FF2B5EF4-FFF2-40B4-BE49-F238E27FC236}">
                  <a16:creationId xmlns:a16="http://schemas.microsoft.com/office/drawing/2014/main" id="{CEE9B6E6-C0C3-44BF-81B5-058F6628EFC1}"/>
                </a:ext>
              </a:extLst>
            </p:cNvPr>
            <p:cNvSpPr/>
            <p:nvPr/>
          </p:nvSpPr>
          <p:spPr>
            <a:xfrm>
              <a:off x="1231662" y="2563833"/>
              <a:ext cx="301333" cy="374357"/>
            </a:xfrm>
            <a:custGeom>
              <a:avLst/>
              <a:gdLst/>
              <a:ahLst/>
              <a:cxnLst/>
              <a:rect l="l" t="t" r="r" b="b"/>
              <a:pathLst>
                <a:path w="1700" h="2112" extrusionOk="0">
                  <a:moveTo>
                    <a:pt x="612" y="2112"/>
                  </a:moveTo>
                  <a:cubicBezTo>
                    <a:pt x="612" y="2112"/>
                    <a:pt x="1392" y="1969"/>
                    <a:pt x="1548" y="1279"/>
                  </a:cubicBezTo>
                  <a:cubicBezTo>
                    <a:pt x="1700" y="585"/>
                    <a:pt x="1505" y="61"/>
                    <a:pt x="1453" y="30"/>
                  </a:cubicBezTo>
                  <a:cubicBezTo>
                    <a:pt x="1405" y="0"/>
                    <a:pt x="0" y="1192"/>
                    <a:pt x="612" y="211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74;p15">
              <a:extLst>
                <a:ext uri="{FF2B5EF4-FFF2-40B4-BE49-F238E27FC236}">
                  <a16:creationId xmlns:a16="http://schemas.microsoft.com/office/drawing/2014/main" id="{8019557C-D292-4C56-90BC-B10AAFE05723}"/>
                </a:ext>
              </a:extLst>
            </p:cNvPr>
            <p:cNvSpPr/>
            <p:nvPr/>
          </p:nvSpPr>
          <p:spPr>
            <a:xfrm>
              <a:off x="1105634" y="3115624"/>
              <a:ext cx="395988" cy="195332"/>
            </a:xfrm>
            <a:custGeom>
              <a:avLst/>
              <a:gdLst/>
              <a:ahLst/>
              <a:cxnLst/>
              <a:rect l="l" t="t" r="r" b="b"/>
              <a:pathLst>
                <a:path w="2234" h="1102" extrusionOk="0">
                  <a:moveTo>
                    <a:pt x="2233" y="681"/>
                  </a:moveTo>
                  <a:cubicBezTo>
                    <a:pt x="2233" y="681"/>
                    <a:pt x="1812" y="0"/>
                    <a:pt x="1106" y="22"/>
                  </a:cubicBezTo>
                  <a:cubicBezTo>
                    <a:pt x="399" y="48"/>
                    <a:pt x="26" y="325"/>
                    <a:pt x="9" y="382"/>
                  </a:cubicBezTo>
                  <a:cubicBezTo>
                    <a:pt x="0" y="416"/>
                    <a:pt x="386" y="854"/>
                    <a:pt x="954" y="997"/>
                  </a:cubicBezTo>
                  <a:cubicBezTo>
                    <a:pt x="1366" y="1101"/>
                    <a:pt x="1925" y="1023"/>
                    <a:pt x="2233" y="68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75;p15">
              <a:extLst>
                <a:ext uri="{FF2B5EF4-FFF2-40B4-BE49-F238E27FC236}">
                  <a16:creationId xmlns:a16="http://schemas.microsoft.com/office/drawing/2014/main" id="{C4DFE40F-31D2-42EC-B190-C29153739DD1}"/>
                </a:ext>
              </a:extLst>
            </p:cNvPr>
            <p:cNvSpPr/>
            <p:nvPr/>
          </p:nvSpPr>
          <p:spPr>
            <a:xfrm>
              <a:off x="773637" y="2418485"/>
              <a:ext cx="384289" cy="211462"/>
            </a:xfrm>
            <a:custGeom>
              <a:avLst/>
              <a:gdLst/>
              <a:ahLst/>
              <a:cxnLst/>
              <a:rect l="l" t="t" r="r" b="b"/>
              <a:pathLst>
                <a:path w="2168" h="1193" extrusionOk="0">
                  <a:moveTo>
                    <a:pt x="2168" y="902"/>
                  </a:moveTo>
                  <a:cubicBezTo>
                    <a:pt x="2168" y="902"/>
                    <a:pt x="1856" y="170"/>
                    <a:pt x="1153" y="83"/>
                  </a:cubicBezTo>
                  <a:cubicBezTo>
                    <a:pt x="447" y="1"/>
                    <a:pt x="39" y="222"/>
                    <a:pt x="13" y="274"/>
                  </a:cubicBezTo>
                  <a:cubicBezTo>
                    <a:pt x="0" y="304"/>
                    <a:pt x="317" y="798"/>
                    <a:pt x="854" y="1024"/>
                  </a:cubicBezTo>
                  <a:cubicBezTo>
                    <a:pt x="1244" y="1189"/>
                    <a:pt x="1812" y="1193"/>
                    <a:pt x="2168" y="90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76;p15">
              <a:extLst>
                <a:ext uri="{FF2B5EF4-FFF2-40B4-BE49-F238E27FC236}">
                  <a16:creationId xmlns:a16="http://schemas.microsoft.com/office/drawing/2014/main" id="{9B28E260-7386-4E32-B75A-42972ADABF20}"/>
                </a:ext>
              </a:extLst>
            </p:cNvPr>
            <p:cNvSpPr/>
            <p:nvPr/>
          </p:nvSpPr>
          <p:spPr>
            <a:xfrm>
              <a:off x="1062562" y="2197096"/>
              <a:ext cx="301334" cy="374535"/>
            </a:xfrm>
            <a:custGeom>
              <a:avLst/>
              <a:gdLst/>
              <a:ahLst/>
              <a:cxnLst/>
              <a:rect l="l" t="t" r="r" b="b"/>
              <a:pathLst>
                <a:path w="1700" h="2113" extrusionOk="0">
                  <a:moveTo>
                    <a:pt x="612" y="2112"/>
                  </a:moveTo>
                  <a:cubicBezTo>
                    <a:pt x="612" y="2112"/>
                    <a:pt x="1392" y="1974"/>
                    <a:pt x="1548" y="1280"/>
                  </a:cubicBezTo>
                  <a:cubicBezTo>
                    <a:pt x="1700" y="586"/>
                    <a:pt x="1505" y="62"/>
                    <a:pt x="1453" y="31"/>
                  </a:cubicBezTo>
                  <a:cubicBezTo>
                    <a:pt x="1405" y="1"/>
                    <a:pt x="0" y="1193"/>
                    <a:pt x="612" y="211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77;p15">
              <a:extLst>
                <a:ext uri="{FF2B5EF4-FFF2-40B4-BE49-F238E27FC236}">
                  <a16:creationId xmlns:a16="http://schemas.microsoft.com/office/drawing/2014/main" id="{46A0E3A0-4E6D-4A75-8500-97CBF84EBDE7}"/>
                </a:ext>
              </a:extLst>
            </p:cNvPr>
            <p:cNvSpPr/>
            <p:nvPr/>
          </p:nvSpPr>
          <p:spPr>
            <a:xfrm>
              <a:off x="665158" y="1930506"/>
              <a:ext cx="352206" cy="259143"/>
            </a:xfrm>
            <a:custGeom>
              <a:avLst/>
              <a:gdLst/>
              <a:ahLst/>
              <a:cxnLst/>
              <a:rect l="l" t="t" r="r" b="b"/>
              <a:pathLst>
                <a:path w="1987" h="1462" extrusionOk="0">
                  <a:moveTo>
                    <a:pt x="1987" y="1249"/>
                  </a:moveTo>
                  <a:cubicBezTo>
                    <a:pt x="1987" y="1249"/>
                    <a:pt x="1843" y="469"/>
                    <a:pt x="1176" y="235"/>
                  </a:cubicBezTo>
                  <a:cubicBezTo>
                    <a:pt x="508" y="0"/>
                    <a:pt x="57" y="126"/>
                    <a:pt x="22" y="170"/>
                  </a:cubicBezTo>
                  <a:cubicBezTo>
                    <a:pt x="1" y="196"/>
                    <a:pt x="205" y="746"/>
                    <a:pt x="681" y="1089"/>
                  </a:cubicBezTo>
                  <a:cubicBezTo>
                    <a:pt x="1024" y="1332"/>
                    <a:pt x="1575" y="1462"/>
                    <a:pt x="1987" y="124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78;p15">
              <a:extLst>
                <a:ext uri="{FF2B5EF4-FFF2-40B4-BE49-F238E27FC236}">
                  <a16:creationId xmlns:a16="http://schemas.microsoft.com/office/drawing/2014/main" id="{CC032D8C-E1E1-4A55-9061-E92989BA659A}"/>
                </a:ext>
              </a:extLst>
            </p:cNvPr>
            <p:cNvSpPr/>
            <p:nvPr/>
          </p:nvSpPr>
          <p:spPr>
            <a:xfrm>
              <a:off x="961881" y="1813696"/>
              <a:ext cx="317464" cy="340679"/>
            </a:xfrm>
            <a:custGeom>
              <a:avLst/>
              <a:gdLst/>
              <a:ahLst/>
              <a:cxnLst/>
              <a:rect l="l" t="t" r="r" b="b"/>
              <a:pathLst>
                <a:path w="1791" h="1922" extrusionOk="0">
                  <a:moveTo>
                    <a:pt x="395" y="1886"/>
                  </a:moveTo>
                  <a:cubicBezTo>
                    <a:pt x="395" y="1886"/>
                    <a:pt x="1188" y="1921"/>
                    <a:pt x="1488" y="1279"/>
                  </a:cubicBezTo>
                  <a:cubicBezTo>
                    <a:pt x="1791" y="638"/>
                    <a:pt x="1709" y="83"/>
                    <a:pt x="1670" y="44"/>
                  </a:cubicBezTo>
                  <a:cubicBezTo>
                    <a:pt x="1626" y="0"/>
                    <a:pt x="0" y="859"/>
                    <a:pt x="395" y="188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79;p15">
              <a:extLst>
                <a:ext uri="{FF2B5EF4-FFF2-40B4-BE49-F238E27FC236}">
                  <a16:creationId xmlns:a16="http://schemas.microsoft.com/office/drawing/2014/main" id="{57501465-825C-4F3D-BBD6-9C0D058AAFA4}"/>
                </a:ext>
              </a:extLst>
            </p:cNvPr>
            <p:cNvSpPr/>
            <p:nvPr/>
          </p:nvSpPr>
          <p:spPr>
            <a:xfrm>
              <a:off x="848793" y="1345569"/>
              <a:ext cx="239294" cy="444549"/>
            </a:xfrm>
            <a:custGeom>
              <a:avLst/>
              <a:gdLst/>
              <a:ahLst/>
              <a:cxnLst/>
              <a:rect l="l" t="t" r="r" b="b"/>
              <a:pathLst>
                <a:path w="1350" h="2508" extrusionOk="0">
                  <a:moveTo>
                    <a:pt x="612" y="2507"/>
                  </a:moveTo>
                  <a:cubicBezTo>
                    <a:pt x="612" y="2507"/>
                    <a:pt x="1349" y="2013"/>
                    <a:pt x="1193" y="1237"/>
                  </a:cubicBezTo>
                  <a:cubicBezTo>
                    <a:pt x="1042" y="461"/>
                    <a:pt x="604" y="10"/>
                    <a:pt x="539" y="1"/>
                  </a:cubicBezTo>
                  <a:cubicBezTo>
                    <a:pt x="500" y="1"/>
                    <a:pt x="62" y="621"/>
                    <a:pt x="23" y="1302"/>
                  </a:cubicBezTo>
                  <a:cubicBezTo>
                    <a:pt x="1" y="1744"/>
                    <a:pt x="200" y="2243"/>
                    <a:pt x="612" y="250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80;p15">
              <a:extLst>
                <a:ext uri="{FF2B5EF4-FFF2-40B4-BE49-F238E27FC236}">
                  <a16:creationId xmlns:a16="http://schemas.microsoft.com/office/drawing/2014/main" id="{3492C20D-1AFC-4FEA-BBCB-E78B7C1717E9}"/>
                </a:ext>
              </a:extLst>
            </p:cNvPr>
            <p:cNvSpPr/>
            <p:nvPr/>
          </p:nvSpPr>
          <p:spPr>
            <a:xfrm>
              <a:off x="943447" y="1743681"/>
              <a:ext cx="657262" cy="1627178"/>
            </a:xfrm>
            <a:custGeom>
              <a:avLst/>
              <a:gdLst/>
              <a:ahLst/>
              <a:cxnLst/>
              <a:rect l="l" t="t" r="r" b="b"/>
              <a:pathLst>
                <a:path w="3708" h="9180" extrusionOk="0">
                  <a:moveTo>
                    <a:pt x="113" y="1"/>
                  </a:moveTo>
                  <a:lnTo>
                    <a:pt x="0" y="10"/>
                  </a:lnTo>
                  <a:cubicBezTo>
                    <a:pt x="391" y="4961"/>
                    <a:pt x="3603" y="9167"/>
                    <a:pt x="3616" y="9180"/>
                  </a:cubicBezTo>
                  <a:lnTo>
                    <a:pt x="3707" y="9110"/>
                  </a:lnTo>
                  <a:cubicBezTo>
                    <a:pt x="3699" y="9097"/>
                    <a:pt x="503" y="4918"/>
                    <a:pt x="11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81;p15">
              <a:extLst>
                <a:ext uri="{FF2B5EF4-FFF2-40B4-BE49-F238E27FC236}">
                  <a16:creationId xmlns:a16="http://schemas.microsoft.com/office/drawing/2014/main" id="{25FA1931-0FB7-4C6F-83CA-903BF87931C1}"/>
                </a:ext>
              </a:extLst>
            </p:cNvPr>
            <p:cNvSpPr/>
            <p:nvPr/>
          </p:nvSpPr>
          <p:spPr>
            <a:xfrm>
              <a:off x="3069965" y="3403839"/>
              <a:ext cx="768578" cy="913914"/>
            </a:xfrm>
            <a:custGeom>
              <a:avLst/>
              <a:gdLst/>
              <a:ahLst/>
              <a:cxnLst/>
              <a:rect l="l" t="t" r="r" b="b"/>
              <a:pathLst>
                <a:path w="4336" h="5156" extrusionOk="0">
                  <a:moveTo>
                    <a:pt x="581" y="4774"/>
                  </a:moveTo>
                  <a:cubicBezTo>
                    <a:pt x="581" y="4774"/>
                    <a:pt x="0" y="3776"/>
                    <a:pt x="482" y="2502"/>
                  </a:cubicBezTo>
                  <a:cubicBezTo>
                    <a:pt x="1427" y="0"/>
                    <a:pt x="4336" y="989"/>
                    <a:pt x="2753" y="3776"/>
                  </a:cubicBezTo>
                  <a:cubicBezTo>
                    <a:pt x="1969" y="5155"/>
                    <a:pt x="642" y="4748"/>
                    <a:pt x="581" y="477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82;p15">
              <a:extLst>
                <a:ext uri="{FF2B5EF4-FFF2-40B4-BE49-F238E27FC236}">
                  <a16:creationId xmlns:a16="http://schemas.microsoft.com/office/drawing/2014/main" id="{BCAE43E0-209F-4E78-BADF-FCDF24BE19FD}"/>
                </a:ext>
              </a:extLst>
            </p:cNvPr>
            <p:cNvSpPr/>
            <p:nvPr/>
          </p:nvSpPr>
          <p:spPr>
            <a:xfrm>
              <a:off x="3182876" y="3684963"/>
              <a:ext cx="389075" cy="472910"/>
            </a:xfrm>
            <a:custGeom>
              <a:avLst/>
              <a:gdLst/>
              <a:ahLst/>
              <a:cxnLst/>
              <a:rect l="l" t="t" r="r" b="b"/>
              <a:pathLst>
                <a:path w="2195" h="2668" extrusionOk="0">
                  <a:moveTo>
                    <a:pt x="239" y="2667"/>
                  </a:moveTo>
                  <a:cubicBezTo>
                    <a:pt x="239" y="2667"/>
                    <a:pt x="287" y="2542"/>
                    <a:pt x="404" y="2294"/>
                  </a:cubicBezTo>
                  <a:cubicBezTo>
                    <a:pt x="386" y="2299"/>
                    <a:pt x="334" y="2286"/>
                    <a:pt x="226" y="2130"/>
                  </a:cubicBezTo>
                  <a:cubicBezTo>
                    <a:pt x="105" y="1948"/>
                    <a:pt x="1" y="1592"/>
                    <a:pt x="1" y="1592"/>
                  </a:cubicBezTo>
                  <a:lnTo>
                    <a:pt x="404" y="2290"/>
                  </a:lnTo>
                  <a:cubicBezTo>
                    <a:pt x="469" y="2160"/>
                    <a:pt x="547" y="1995"/>
                    <a:pt x="655" y="1796"/>
                  </a:cubicBezTo>
                  <a:cubicBezTo>
                    <a:pt x="621" y="1774"/>
                    <a:pt x="573" y="1692"/>
                    <a:pt x="521" y="1488"/>
                  </a:cubicBezTo>
                  <a:cubicBezTo>
                    <a:pt x="438" y="1176"/>
                    <a:pt x="473" y="617"/>
                    <a:pt x="473" y="617"/>
                  </a:cubicBezTo>
                  <a:lnTo>
                    <a:pt x="681" y="1753"/>
                  </a:lnTo>
                  <a:cubicBezTo>
                    <a:pt x="759" y="1609"/>
                    <a:pt x="850" y="1445"/>
                    <a:pt x="954" y="1263"/>
                  </a:cubicBezTo>
                  <a:cubicBezTo>
                    <a:pt x="976" y="1228"/>
                    <a:pt x="998" y="1189"/>
                    <a:pt x="1019" y="1154"/>
                  </a:cubicBezTo>
                  <a:cubicBezTo>
                    <a:pt x="989" y="1111"/>
                    <a:pt x="954" y="1028"/>
                    <a:pt x="911" y="872"/>
                  </a:cubicBezTo>
                  <a:cubicBezTo>
                    <a:pt x="829" y="560"/>
                    <a:pt x="868" y="1"/>
                    <a:pt x="868" y="1"/>
                  </a:cubicBezTo>
                  <a:lnTo>
                    <a:pt x="1063" y="1085"/>
                  </a:lnTo>
                  <a:cubicBezTo>
                    <a:pt x="1553" y="287"/>
                    <a:pt x="1848" y="70"/>
                    <a:pt x="1848" y="70"/>
                  </a:cubicBezTo>
                  <a:cubicBezTo>
                    <a:pt x="1848" y="70"/>
                    <a:pt x="1531" y="526"/>
                    <a:pt x="1102" y="1215"/>
                  </a:cubicBezTo>
                  <a:lnTo>
                    <a:pt x="2194" y="877"/>
                  </a:lnTo>
                  <a:cubicBezTo>
                    <a:pt x="2194" y="877"/>
                    <a:pt x="1713" y="1167"/>
                    <a:pt x="1401" y="1237"/>
                  </a:cubicBezTo>
                  <a:cubicBezTo>
                    <a:pt x="1206" y="1280"/>
                    <a:pt x="1111" y="1276"/>
                    <a:pt x="1072" y="1263"/>
                  </a:cubicBezTo>
                  <a:cubicBezTo>
                    <a:pt x="967" y="1427"/>
                    <a:pt x="855" y="1609"/>
                    <a:pt x="742" y="1796"/>
                  </a:cubicBezTo>
                  <a:lnTo>
                    <a:pt x="1874" y="1605"/>
                  </a:lnTo>
                  <a:cubicBezTo>
                    <a:pt x="1874" y="1605"/>
                    <a:pt x="1358" y="1831"/>
                    <a:pt x="1037" y="1861"/>
                  </a:cubicBezTo>
                  <a:cubicBezTo>
                    <a:pt x="850" y="1878"/>
                    <a:pt x="759" y="1861"/>
                    <a:pt x="716" y="1844"/>
                  </a:cubicBezTo>
                  <a:cubicBezTo>
                    <a:pt x="629" y="1987"/>
                    <a:pt x="543" y="2138"/>
                    <a:pt x="452" y="2290"/>
                  </a:cubicBezTo>
                  <a:lnTo>
                    <a:pt x="1245" y="2446"/>
                  </a:lnTo>
                  <a:cubicBezTo>
                    <a:pt x="1245" y="2446"/>
                    <a:pt x="868" y="2464"/>
                    <a:pt x="660" y="2407"/>
                  </a:cubicBezTo>
                  <a:cubicBezTo>
                    <a:pt x="495" y="2360"/>
                    <a:pt x="452" y="2320"/>
                    <a:pt x="447" y="2299"/>
                  </a:cubicBezTo>
                  <a:cubicBezTo>
                    <a:pt x="378" y="2420"/>
                    <a:pt x="308" y="2542"/>
                    <a:pt x="239" y="2667"/>
                  </a:cubicBezTo>
                  <a:close/>
                </a:path>
              </a:pathLst>
            </a:custGeom>
            <a:solidFill>
              <a:srgbClr val="0068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83;p15">
              <a:extLst>
                <a:ext uri="{FF2B5EF4-FFF2-40B4-BE49-F238E27FC236}">
                  <a16:creationId xmlns:a16="http://schemas.microsoft.com/office/drawing/2014/main" id="{ADC04D75-134F-4C9D-8215-8D2F3C604EAD}"/>
                </a:ext>
              </a:extLst>
            </p:cNvPr>
            <p:cNvSpPr/>
            <p:nvPr/>
          </p:nvSpPr>
          <p:spPr>
            <a:xfrm>
              <a:off x="304800" y="3064752"/>
              <a:ext cx="835580" cy="915509"/>
            </a:xfrm>
            <a:custGeom>
              <a:avLst/>
              <a:gdLst/>
              <a:ahLst/>
              <a:cxnLst/>
              <a:rect l="l" t="t" r="r" b="b"/>
              <a:pathLst>
                <a:path w="4714" h="5165" extrusionOk="0">
                  <a:moveTo>
                    <a:pt x="3677" y="5165"/>
                  </a:moveTo>
                  <a:cubicBezTo>
                    <a:pt x="3677" y="5165"/>
                    <a:pt x="2519" y="5152"/>
                    <a:pt x="1670" y="4090"/>
                  </a:cubicBezTo>
                  <a:cubicBezTo>
                    <a:pt x="0" y="2000"/>
                    <a:pt x="2337" y="1"/>
                    <a:pt x="3928" y="2789"/>
                  </a:cubicBezTo>
                  <a:cubicBezTo>
                    <a:pt x="4713" y="4163"/>
                    <a:pt x="3681" y="5095"/>
                    <a:pt x="3677" y="516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84;p15">
              <a:extLst>
                <a:ext uri="{FF2B5EF4-FFF2-40B4-BE49-F238E27FC236}">
                  <a16:creationId xmlns:a16="http://schemas.microsoft.com/office/drawing/2014/main" id="{EEAFF194-FEEC-4005-935F-BEC41776AFEA}"/>
                </a:ext>
              </a:extLst>
            </p:cNvPr>
            <p:cNvSpPr/>
            <p:nvPr/>
          </p:nvSpPr>
          <p:spPr>
            <a:xfrm>
              <a:off x="554551" y="3407561"/>
              <a:ext cx="406800" cy="479823"/>
            </a:xfrm>
            <a:custGeom>
              <a:avLst/>
              <a:gdLst/>
              <a:ahLst/>
              <a:cxnLst/>
              <a:rect l="l" t="t" r="r" b="b"/>
              <a:pathLst>
                <a:path w="2295" h="2707" extrusionOk="0">
                  <a:moveTo>
                    <a:pt x="1969" y="2706"/>
                  </a:moveTo>
                  <a:cubicBezTo>
                    <a:pt x="1969" y="2706"/>
                    <a:pt x="1886" y="2606"/>
                    <a:pt x="1735" y="2377"/>
                  </a:cubicBezTo>
                  <a:cubicBezTo>
                    <a:pt x="1730" y="2394"/>
                    <a:pt x="1691" y="2433"/>
                    <a:pt x="1501" y="2446"/>
                  </a:cubicBezTo>
                  <a:cubicBezTo>
                    <a:pt x="1284" y="2459"/>
                    <a:pt x="924" y="2364"/>
                    <a:pt x="924" y="2364"/>
                  </a:cubicBezTo>
                  <a:lnTo>
                    <a:pt x="1730" y="2372"/>
                  </a:lnTo>
                  <a:cubicBezTo>
                    <a:pt x="1652" y="2255"/>
                    <a:pt x="1553" y="2104"/>
                    <a:pt x="1436" y="1908"/>
                  </a:cubicBezTo>
                  <a:cubicBezTo>
                    <a:pt x="1397" y="1921"/>
                    <a:pt x="1301" y="1926"/>
                    <a:pt x="1097" y="1865"/>
                  </a:cubicBezTo>
                  <a:cubicBezTo>
                    <a:pt x="790" y="1778"/>
                    <a:pt x="330" y="1462"/>
                    <a:pt x="330" y="1462"/>
                  </a:cubicBezTo>
                  <a:lnTo>
                    <a:pt x="1410" y="1865"/>
                  </a:lnTo>
                  <a:cubicBezTo>
                    <a:pt x="1323" y="1722"/>
                    <a:pt x="1232" y="1562"/>
                    <a:pt x="1128" y="1379"/>
                  </a:cubicBezTo>
                  <a:cubicBezTo>
                    <a:pt x="1110" y="1340"/>
                    <a:pt x="1089" y="1301"/>
                    <a:pt x="1067" y="1262"/>
                  </a:cubicBezTo>
                  <a:cubicBezTo>
                    <a:pt x="1015" y="1267"/>
                    <a:pt x="924" y="1258"/>
                    <a:pt x="772" y="1215"/>
                  </a:cubicBezTo>
                  <a:cubicBezTo>
                    <a:pt x="460" y="1124"/>
                    <a:pt x="0" y="807"/>
                    <a:pt x="0" y="807"/>
                  </a:cubicBezTo>
                  <a:lnTo>
                    <a:pt x="1028" y="1193"/>
                  </a:lnTo>
                  <a:cubicBezTo>
                    <a:pt x="594" y="365"/>
                    <a:pt x="560" y="1"/>
                    <a:pt x="560" y="1"/>
                  </a:cubicBezTo>
                  <a:cubicBezTo>
                    <a:pt x="560" y="1"/>
                    <a:pt x="790" y="508"/>
                    <a:pt x="1158" y="1228"/>
                  </a:cubicBezTo>
                  <a:lnTo>
                    <a:pt x="1431" y="113"/>
                  </a:lnTo>
                  <a:cubicBezTo>
                    <a:pt x="1431" y="113"/>
                    <a:pt x="1431" y="673"/>
                    <a:pt x="1331" y="981"/>
                  </a:cubicBezTo>
                  <a:cubicBezTo>
                    <a:pt x="1271" y="1171"/>
                    <a:pt x="1219" y="1249"/>
                    <a:pt x="1184" y="1280"/>
                  </a:cubicBezTo>
                  <a:cubicBezTo>
                    <a:pt x="1275" y="1453"/>
                    <a:pt x="1375" y="1640"/>
                    <a:pt x="1479" y="1830"/>
                  </a:cubicBezTo>
                  <a:lnTo>
                    <a:pt x="1891" y="764"/>
                  </a:lnTo>
                  <a:cubicBezTo>
                    <a:pt x="1891" y="764"/>
                    <a:pt x="1821" y="1319"/>
                    <a:pt x="1683" y="1609"/>
                  </a:cubicBezTo>
                  <a:cubicBezTo>
                    <a:pt x="1605" y="1778"/>
                    <a:pt x="1544" y="1852"/>
                    <a:pt x="1505" y="1882"/>
                  </a:cubicBezTo>
                  <a:cubicBezTo>
                    <a:pt x="1583" y="2030"/>
                    <a:pt x="1670" y="2182"/>
                    <a:pt x="1756" y="2333"/>
                  </a:cubicBezTo>
                  <a:lnTo>
                    <a:pt x="2294" y="1735"/>
                  </a:lnTo>
                  <a:cubicBezTo>
                    <a:pt x="2294" y="1735"/>
                    <a:pt x="2116" y="2064"/>
                    <a:pt x="1960" y="2216"/>
                  </a:cubicBezTo>
                  <a:cubicBezTo>
                    <a:pt x="1839" y="2333"/>
                    <a:pt x="1782" y="2346"/>
                    <a:pt x="1761" y="2342"/>
                  </a:cubicBezTo>
                  <a:cubicBezTo>
                    <a:pt x="1830" y="2463"/>
                    <a:pt x="1899" y="2585"/>
                    <a:pt x="1969" y="2706"/>
                  </a:cubicBezTo>
                  <a:close/>
                </a:path>
              </a:pathLst>
            </a:custGeom>
            <a:solidFill>
              <a:srgbClr val="0068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85;p15">
              <a:extLst>
                <a:ext uri="{FF2B5EF4-FFF2-40B4-BE49-F238E27FC236}">
                  <a16:creationId xmlns:a16="http://schemas.microsoft.com/office/drawing/2014/main" id="{3BA5819C-862C-4CD3-9935-D56A35F167AB}"/>
                </a:ext>
              </a:extLst>
            </p:cNvPr>
            <p:cNvSpPr/>
            <p:nvPr/>
          </p:nvSpPr>
          <p:spPr>
            <a:xfrm>
              <a:off x="580607" y="4206798"/>
              <a:ext cx="3327254" cy="523604"/>
            </a:xfrm>
            <a:custGeom>
              <a:avLst/>
              <a:gdLst/>
              <a:ahLst/>
              <a:cxnLst/>
              <a:rect l="l" t="t" r="r" b="b"/>
              <a:pathLst>
                <a:path w="18771" h="2954" extrusionOk="0">
                  <a:moveTo>
                    <a:pt x="9383" y="1"/>
                  </a:moveTo>
                  <a:cubicBezTo>
                    <a:pt x="4202" y="1"/>
                    <a:pt x="1" y="660"/>
                    <a:pt x="1" y="1475"/>
                  </a:cubicBezTo>
                  <a:cubicBezTo>
                    <a:pt x="1" y="2290"/>
                    <a:pt x="4202" y="2953"/>
                    <a:pt x="9383" y="2953"/>
                  </a:cubicBezTo>
                  <a:cubicBezTo>
                    <a:pt x="14569" y="2953"/>
                    <a:pt x="18770" y="2290"/>
                    <a:pt x="18770" y="1475"/>
                  </a:cubicBezTo>
                  <a:cubicBezTo>
                    <a:pt x="18770" y="660"/>
                    <a:pt x="14569" y="1"/>
                    <a:pt x="93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86;p15">
              <a:extLst>
                <a:ext uri="{FF2B5EF4-FFF2-40B4-BE49-F238E27FC236}">
                  <a16:creationId xmlns:a16="http://schemas.microsoft.com/office/drawing/2014/main" id="{CA6640B3-B94F-436F-979C-F4F99120507F}"/>
                </a:ext>
              </a:extLst>
            </p:cNvPr>
            <p:cNvSpPr/>
            <p:nvPr/>
          </p:nvSpPr>
          <p:spPr>
            <a:xfrm>
              <a:off x="1517573" y="1245775"/>
              <a:ext cx="1740112" cy="2987414"/>
            </a:xfrm>
            <a:custGeom>
              <a:avLst/>
              <a:gdLst/>
              <a:ahLst/>
              <a:cxnLst/>
              <a:rect l="l" t="t" r="r" b="b"/>
              <a:pathLst>
                <a:path w="9817" h="16854" extrusionOk="0">
                  <a:moveTo>
                    <a:pt x="724" y="0"/>
                  </a:moveTo>
                  <a:cubicBezTo>
                    <a:pt x="325" y="0"/>
                    <a:pt x="0" y="343"/>
                    <a:pt x="0" y="763"/>
                  </a:cubicBezTo>
                  <a:lnTo>
                    <a:pt x="0" y="16090"/>
                  </a:lnTo>
                  <a:cubicBezTo>
                    <a:pt x="0" y="16511"/>
                    <a:pt x="325" y="16853"/>
                    <a:pt x="724" y="16853"/>
                  </a:cubicBezTo>
                  <a:lnTo>
                    <a:pt x="9088" y="16853"/>
                  </a:lnTo>
                  <a:cubicBezTo>
                    <a:pt x="9491" y="16853"/>
                    <a:pt x="9816" y="16511"/>
                    <a:pt x="9816" y="16090"/>
                  </a:cubicBezTo>
                  <a:lnTo>
                    <a:pt x="9816" y="763"/>
                  </a:lnTo>
                  <a:cubicBezTo>
                    <a:pt x="9816" y="343"/>
                    <a:pt x="9491" y="0"/>
                    <a:pt x="90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87;p15">
              <a:extLst>
                <a:ext uri="{FF2B5EF4-FFF2-40B4-BE49-F238E27FC236}">
                  <a16:creationId xmlns:a16="http://schemas.microsoft.com/office/drawing/2014/main" id="{748B8344-EDEE-4586-8B9A-CBE5DD7C991C}"/>
                </a:ext>
              </a:extLst>
            </p:cNvPr>
            <p:cNvSpPr/>
            <p:nvPr/>
          </p:nvSpPr>
          <p:spPr>
            <a:xfrm>
              <a:off x="1648209" y="1577062"/>
              <a:ext cx="1478838" cy="2347887"/>
            </a:xfrm>
            <a:custGeom>
              <a:avLst/>
              <a:gdLst/>
              <a:ahLst/>
              <a:cxnLst/>
              <a:rect l="l" t="t" r="r" b="b"/>
              <a:pathLst>
                <a:path w="8343" h="13246" extrusionOk="0">
                  <a:moveTo>
                    <a:pt x="0" y="0"/>
                  </a:moveTo>
                  <a:lnTo>
                    <a:pt x="0" y="13246"/>
                  </a:lnTo>
                  <a:lnTo>
                    <a:pt x="8342" y="13246"/>
                  </a:lnTo>
                  <a:lnTo>
                    <a:pt x="83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88;p15">
              <a:extLst>
                <a:ext uri="{FF2B5EF4-FFF2-40B4-BE49-F238E27FC236}">
                  <a16:creationId xmlns:a16="http://schemas.microsoft.com/office/drawing/2014/main" id="{CEDEBB1D-9F1A-4972-86F8-FD5E03164438}"/>
                </a:ext>
              </a:extLst>
            </p:cNvPr>
            <p:cNvSpPr/>
            <p:nvPr/>
          </p:nvSpPr>
          <p:spPr>
            <a:xfrm>
              <a:off x="2132999" y="1367194"/>
              <a:ext cx="508190" cy="106174"/>
            </a:xfrm>
            <a:custGeom>
              <a:avLst/>
              <a:gdLst/>
              <a:ahLst/>
              <a:cxnLst/>
              <a:rect l="l" t="t" r="r" b="b"/>
              <a:pathLst>
                <a:path w="2867" h="599" extrusionOk="0">
                  <a:moveTo>
                    <a:pt x="300" y="0"/>
                  </a:moveTo>
                  <a:cubicBezTo>
                    <a:pt x="135" y="0"/>
                    <a:pt x="1" y="135"/>
                    <a:pt x="1" y="300"/>
                  </a:cubicBezTo>
                  <a:cubicBezTo>
                    <a:pt x="1" y="464"/>
                    <a:pt x="135" y="599"/>
                    <a:pt x="300" y="599"/>
                  </a:cubicBezTo>
                  <a:lnTo>
                    <a:pt x="2568" y="599"/>
                  </a:lnTo>
                  <a:cubicBezTo>
                    <a:pt x="2732" y="599"/>
                    <a:pt x="2867" y="464"/>
                    <a:pt x="2867" y="300"/>
                  </a:cubicBezTo>
                  <a:cubicBezTo>
                    <a:pt x="2867" y="135"/>
                    <a:pt x="2732" y="0"/>
                    <a:pt x="2568" y="0"/>
                  </a:cubicBezTo>
                  <a:close/>
                </a:path>
              </a:pathLst>
            </a:custGeom>
            <a:solidFill>
              <a:srgbClr val="E1DC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89;p15">
              <a:extLst>
                <a:ext uri="{FF2B5EF4-FFF2-40B4-BE49-F238E27FC236}">
                  <a16:creationId xmlns:a16="http://schemas.microsoft.com/office/drawing/2014/main" id="{23629BF7-DB41-4E54-A2C8-78ECE7BB2E14}"/>
                </a:ext>
              </a:extLst>
            </p:cNvPr>
            <p:cNvSpPr/>
            <p:nvPr/>
          </p:nvSpPr>
          <p:spPr>
            <a:xfrm>
              <a:off x="2294478" y="3980090"/>
              <a:ext cx="186118" cy="186292"/>
            </a:xfrm>
            <a:custGeom>
              <a:avLst/>
              <a:gdLst/>
              <a:ahLst/>
              <a:cxnLst/>
              <a:rect l="l" t="t" r="r" b="b"/>
              <a:pathLst>
                <a:path w="1050" h="1051" extrusionOk="0">
                  <a:moveTo>
                    <a:pt x="525" y="1"/>
                  </a:moveTo>
                  <a:cubicBezTo>
                    <a:pt x="235" y="1"/>
                    <a:pt x="0" y="235"/>
                    <a:pt x="0" y="525"/>
                  </a:cubicBezTo>
                  <a:cubicBezTo>
                    <a:pt x="0" y="816"/>
                    <a:pt x="235" y="1050"/>
                    <a:pt x="525" y="1050"/>
                  </a:cubicBezTo>
                  <a:cubicBezTo>
                    <a:pt x="816" y="1050"/>
                    <a:pt x="1050" y="816"/>
                    <a:pt x="1050" y="525"/>
                  </a:cubicBezTo>
                  <a:cubicBezTo>
                    <a:pt x="1050" y="235"/>
                    <a:pt x="816" y="1"/>
                    <a:pt x="525" y="1"/>
                  </a:cubicBezTo>
                  <a:close/>
                </a:path>
              </a:pathLst>
            </a:custGeom>
            <a:solidFill>
              <a:srgbClr val="8F94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90;p15">
              <a:extLst>
                <a:ext uri="{FF2B5EF4-FFF2-40B4-BE49-F238E27FC236}">
                  <a16:creationId xmlns:a16="http://schemas.microsoft.com/office/drawing/2014/main" id="{2972F4CF-E736-4B70-8669-AB3CDB9D6351}"/>
                </a:ext>
              </a:extLst>
            </p:cNvPr>
            <p:cNvSpPr/>
            <p:nvPr/>
          </p:nvSpPr>
          <p:spPr>
            <a:xfrm>
              <a:off x="2304404" y="3990194"/>
              <a:ext cx="166265" cy="166972"/>
            </a:xfrm>
            <a:custGeom>
              <a:avLst/>
              <a:gdLst/>
              <a:ahLst/>
              <a:cxnLst/>
              <a:rect l="l" t="t" r="r" b="b"/>
              <a:pathLst>
                <a:path w="938" h="942" extrusionOk="0">
                  <a:moveTo>
                    <a:pt x="469" y="0"/>
                  </a:moveTo>
                  <a:cubicBezTo>
                    <a:pt x="209" y="0"/>
                    <a:pt x="1" y="213"/>
                    <a:pt x="1" y="468"/>
                  </a:cubicBezTo>
                  <a:cubicBezTo>
                    <a:pt x="1" y="729"/>
                    <a:pt x="209" y="941"/>
                    <a:pt x="469" y="941"/>
                  </a:cubicBezTo>
                  <a:cubicBezTo>
                    <a:pt x="729" y="941"/>
                    <a:pt x="937" y="729"/>
                    <a:pt x="937" y="468"/>
                  </a:cubicBezTo>
                  <a:cubicBezTo>
                    <a:pt x="937" y="213"/>
                    <a:pt x="729" y="0"/>
                    <a:pt x="469" y="0"/>
                  </a:cubicBezTo>
                  <a:close/>
                </a:path>
              </a:pathLst>
            </a:custGeom>
            <a:solidFill>
              <a:srgbClr val="98A4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91;p15">
              <a:extLst>
                <a:ext uri="{FF2B5EF4-FFF2-40B4-BE49-F238E27FC236}">
                  <a16:creationId xmlns:a16="http://schemas.microsoft.com/office/drawing/2014/main" id="{6807A0CC-F665-425D-80B7-DDC5079515A2}"/>
                </a:ext>
              </a:extLst>
            </p:cNvPr>
            <p:cNvSpPr/>
            <p:nvPr/>
          </p:nvSpPr>
          <p:spPr>
            <a:xfrm>
              <a:off x="2171464" y="1383324"/>
              <a:ext cx="425944" cy="74801"/>
            </a:xfrm>
            <a:custGeom>
              <a:avLst/>
              <a:gdLst/>
              <a:ahLst/>
              <a:cxnLst/>
              <a:rect l="l" t="t" r="r" b="b"/>
              <a:pathLst>
                <a:path w="2403" h="422" extrusionOk="0">
                  <a:moveTo>
                    <a:pt x="252" y="0"/>
                  </a:moveTo>
                  <a:cubicBezTo>
                    <a:pt x="114" y="0"/>
                    <a:pt x="1" y="91"/>
                    <a:pt x="1" y="209"/>
                  </a:cubicBezTo>
                  <a:cubicBezTo>
                    <a:pt x="1" y="326"/>
                    <a:pt x="114" y="421"/>
                    <a:pt x="252" y="421"/>
                  </a:cubicBezTo>
                  <a:lnTo>
                    <a:pt x="2151" y="421"/>
                  </a:lnTo>
                  <a:cubicBezTo>
                    <a:pt x="2290" y="421"/>
                    <a:pt x="2403" y="326"/>
                    <a:pt x="2403" y="209"/>
                  </a:cubicBezTo>
                  <a:cubicBezTo>
                    <a:pt x="2403" y="91"/>
                    <a:pt x="2290" y="0"/>
                    <a:pt x="2151" y="0"/>
                  </a:cubicBezTo>
                  <a:close/>
                </a:path>
              </a:pathLst>
            </a:custGeom>
            <a:solidFill>
              <a:srgbClr val="1C24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92;p15">
              <a:extLst>
                <a:ext uri="{FF2B5EF4-FFF2-40B4-BE49-F238E27FC236}">
                  <a16:creationId xmlns:a16="http://schemas.microsoft.com/office/drawing/2014/main" id="{14CE6866-EFE3-4FC8-9C72-9F0963A66DFA}"/>
                </a:ext>
              </a:extLst>
            </p:cNvPr>
            <p:cNvSpPr/>
            <p:nvPr/>
          </p:nvSpPr>
          <p:spPr>
            <a:xfrm>
              <a:off x="1337660" y="1607727"/>
              <a:ext cx="2123692" cy="284490"/>
            </a:xfrm>
            <a:custGeom>
              <a:avLst/>
              <a:gdLst/>
              <a:ahLst/>
              <a:cxnLst/>
              <a:rect l="l" t="t" r="r" b="b"/>
              <a:pathLst>
                <a:path w="11981" h="1605" extrusionOk="0">
                  <a:moveTo>
                    <a:pt x="2671" y="0"/>
                  </a:moveTo>
                  <a:lnTo>
                    <a:pt x="1" y="1605"/>
                  </a:lnTo>
                  <a:lnTo>
                    <a:pt x="11980" y="1605"/>
                  </a:lnTo>
                  <a:lnTo>
                    <a:pt x="92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93;p15">
              <a:extLst>
                <a:ext uri="{FF2B5EF4-FFF2-40B4-BE49-F238E27FC236}">
                  <a16:creationId xmlns:a16="http://schemas.microsoft.com/office/drawing/2014/main" id="{4140F3E0-CDF6-4B89-9C24-E858DD87939E}"/>
                </a:ext>
              </a:extLst>
            </p:cNvPr>
            <p:cNvSpPr/>
            <p:nvPr/>
          </p:nvSpPr>
          <p:spPr>
            <a:xfrm>
              <a:off x="1337660" y="1892042"/>
              <a:ext cx="302929" cy="270665"/>
            </a:xfrm>
            <a:custGeom>
              <a:avLst/>
              <a:gdLst/>
              <a:ahLst/>
              <a:cxnLst/>
              <a:rect l="l" t="t" r="r" b="b"/>
              <a:pathLst>
                <a:path w="1709" h="1527" extrusionOk="0">
                  <a:moveTo>
                    <a:pt x="1" y="1"/>
                  </a:moveTo>
                  <a:lnTo>
                    <a:pt x="1" y="673"/>
                  </a:lnTo>
                  <a:cubicBezTo>
                    <a:pt x="1" y="1145"/>
                    <a:pt x="382" y="1527"/>
                    <a:pt x="855" y="1527"/>
                  </a:cubicBezTo>
                  <a:cubicBezTo>
                    <a:pt x="1327" y="1527"/>
                    <a:pt x="1709" y="1145"/>
                    <a:pt x="1709" y="673"/>
                  </a:cubicBezTo>
                  <a:lnTo>
                    <a:pt x="170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94;p15">
              <a:extLst>
                <a:ext uri="{FF2B5EF4-FFF2-40B4-BE49-F238E27FC236}">
                  <a16:creationId xmlns:a16="http://schemas.microsoft.com/office/drawing/2014/main" id="{E7E32F10-2D55-4A08-82D4-281C2EF3D111}"/>
                </a:ext>
              </a:extLst>
            </p:cNvPr>
            <p:cNvSpPr/>
            <p:nvPr/>
          </p:nvSpPr>
          <p:spPr>
            <a:xfrm>
              <a:off x="1640410" y="1892042"/>
              <a:ext cx="303815" cy="270665"/>
            </a:xfrm>
            <a:custGeom>
              <a:avLst/>
              <a:gdLst/>
              <a:ahLst/>
              <a:cxnLst/>
              <a:rect l="l" t="t" r="r" b="b"/>
              <a:pathLst>
                <a:path w="1714" h="1527" extrusionOk="0">
                  <a:moveTo>
                    <a:pt x="1" y="1"/>
                  </a:moveTo>
                  <a:lnTo>
                    <a:pt x="1" y="673"/>
                  </a:lnTo>
                  <a:cubicBezTo>
                    <a:pt x="1" y="1145"/>
                    <a:pt x="387" y="1527"/>
                    <a:pt x="859" y="1527"/>
                  </a:cubicBezTo>
                  <a:cubicBezTo>
                    <a:pt x="1332" y="1527"/>
                    <a:pt x="1713" y="1145"/>
                    <a:pt x="1713" y="673"/>
                  </a:cubicBezTo>
                  <a:lnTo>
                    <a:pt x="1713" y="1"/>
                  </a:lnTo>
                  <a:close/>
                </a:path>
              </a:pathLst>
            </a:custGeom>
            <a:solidFill>
              <a:srgbClr val="FFE0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95;p15">
              <a:extLst>
                <a:ext uri="{FF2B5EF4-FFF2-40B4-BE49-F238E27FC236}">
                  <a16:creationId xmlns:a16="http://schemas.microsoft.com/office/drawing/2014/main" id="{1B260740-5369-4EFC-B086-31AE4E6A7CE6}"/>
                </a:ext>
              </a:extLst>
            </p:cNvPr>
            <p:cNvSpPr/>
            <p:nvPr/>
          </p:nvSpPr>
          <p:spPr>
            <a:xfrm>
              <a:off x="1944047" y="1892042"/>
              <a:ext cx="303638" cy="270665"/>
            </a:xfrm>
            <a:custGeom>
              <a:avLst/>
              <a:gdLst/>
              <a:ahLst/>
              <a:cxnLst/>
              <a:rect l="l" t="t" r="r" b="b"/>
              <a:pathLst>
                <a:path w="1713" h="1527" extrusionOk="0">
                  <a:moveTo>
                    <a:pt x="0" y="1"/>
                  </a:moveTo>
                  <a:lnTo>
                    <a:pt x="0" y="673"/>
                  </a:lnTo>
                  <a:cubicBezTo>
                    <a:pt x="0" y="1145"/>
                    <a:pt x="386" y="1527"/>
                    <a:pt x="859" y="1527"/>
                  </a:cubicBezTo>
                  <a:cubicBezTo>
                    <a:pt x="1331" y="1527"/>
                    <a:pt x="1713" y="1145"/>
                    <a:pt x="1713" y="673"/>
                  </a:cubicBezTo>
                  <a:lnTo>
                    <a:pt x="171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96;p15">
              <a:extLst>
                <a:ext uri="{FF2B5EF4-FFF2-40B4-BE49-F238E27FC236}">
                  <a16:creationId xmlns:a16="http://schemas.microsoft.com/office/drawing/2014/main" id="{E88BBB08-42A3-469F-86E5-FF9E61ED6F0B}"/>
                </a:ext>
              </a:extLst>
            </p:cNvPr>
            <p:cNvSpPr/>
            <p:nvPr/>
          </p:nvSpPr>
          <p:spPr>
            <a:xfrm>
              <a:off x="2247683" y="1892042"/>
              <a:ext cx="303638" cy="270665"/>
            </a:xfrm>
            <a:custGeom>
              <a:avLst/>
              <a:gdLst/>
              <a:ahLst/>
              <a:cxnLst/>
              <a:rect l="l" t="t" r="r" b="b"/>
              <a:pathLst>
                <a:path w="1713" h="1527" extrusionOk="0">
                  <a:moveTo>
                    <a:pt x="0" y="1"/>
                  </a:moveTo>
                  <a:lnTo>
                    <a:pt x="0" y="673"/>
                  </a:lnTo>
                  <a:cubicBezTo>
                    <a:pt x="0" y="1145"/>
                    <a:pt x="382" y="1527"/>
                    <a:pt x="854" y="1527"/>
                  </a:cubicBezTo>
                  <a:cubicBezTo>
                    <a:pt x="1327" y="1527"/>
                    <a:pt x="1713" y="1145"/>
                    <a:pt x="1713" y="673"/>
                  </a:cubicBezTo>
                  <a:lnTo>
                    <a:pt x="1713" y="1"/>
                  </a:lnTo>
                  <a:close/>
                </a:path>
              </a:pathLst>
            </a:custGeom>
            <a:solidFill>
              <a:srgbClr val="FFE0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97;p15">
              <a:extLst>
                <a:ext uri="{FF2B5EF4-FFF2-40B4-BE49-F238E27FC236}">
                  <a16:creationId xmlns:a16="http://schemas.microsoft.com/office/drawing/2014/main" id="{2CEB6ED2-70FD-4BF8-8762-42EA60ED926C}"/>
                </a:ext>
              </a:extLst>
            </p:cNvPr>
            <p:cNvSpPr/>
            <p:nvPr/>
          </p:nvSpPr>
          <p:spPr>
            <a:xfrm>
              <a:off x="2551142" y="1892042"/>
              <a:ext cx="303815" cy="270665"/>
            </a:xfrm>
            <a:custGeom>
              <a:avLst/>
              <a:gdLst/>
              <a:ahLst/>
              <a:cxnLst/>
              <a:rect l="l" t="t" r="r" b="b"/>
              <a:pathLst>
                <a:path w="1714" h="1527" extrusionOk="0">
                  <a:moveTo>
                    <a:pt x="1" y="1"/>
                  </a:moveTo>
                  <a:lnTo>
                    <a:pt x="1" y="673"/>
                  </a:lnTo>
                  <a:cubicBezTo>
                    <a:pt x="1" y="1145"/>
                    <a:pt x="382" y="1527"/>
                    <a:pt x="855" y="1527"/>
                  </a:cubicBezTo>
                  <a:cubicBezTo>
                    <a:pt x="1327" y="1527"/>
                    <a:pt x="1713" y="1145"/>
                    <a:pt x="1713" y="673"/>
                  </a:cubicBezTo>
                  <a:lnTo>
                    <a:pt x="171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98;p15">
              <a:extLst>
                <a:ext uri="{FF2B5EF4-FFF2-40B4-BE49-F238E27FC236}">
                  <a16:creationId xmlns:a16="http://schemas.microsoft.com/office/drawing/2014/main" id="{49604AD9-86FB-4D7B-8351-C0C35955267D}"/>
                </a:ext>
              </a:extLst>
            </p:cNvPr>
            <p:cNvSpPr/>
            <p:nvPr/>
          </p:nvSpPr>
          <p:spPr>
            <a:xfrm>
              <a:off x="2854778" y="1892042"/>
              <a:ext cx="302929" cy="270665"/>
            </a:xfrm>
            <a:custGeom>
              <a:avLst/>
              <a:gdLst/>
              <a:ahLst/>
              <a:cxnLst/>
              <a:rect l="l" t="t" r="r" b="b"/>
              <a:pathLst>
                <a:path w="1709" h="1527" extrusionOk="0">
                  <a:moveTo>
                    <a:pt x="0" y="1"/>
                  </a:moveTo>
                  <a:lnTo>
                    <a:pt x="0" y="673"/>
                  </a:lnTo>
                  <a:cubicBezTo>
                    <a:pt x="0" y="1145"/>
                    <a:pt x="382" y="1527"/>
                    <a:pt x="854" y="1527"/>
                  </a:cubicBezTo>
                  <a:cubicBezTo>
                    <a:pt x="1327" y="1527"/>
                    <a:pt x="1709" y="1145"/>
                    <a:pt x="1709" y="673"/>
                  </a:cubicBezTo>
                  <a:lnTo>
                    <a:pt x="1709" y="1"/>
                  </a:lnTo>
                  <a:close/>
                </a:path>
              </a:pathLst>
            </a:custGeom>
            <a:solidFill>
              <a:srgbClr val="FFE0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99;p15">
              <a:extLst>
                <a:ext uri="{FF2B5EF4-FFF2-40B4-BE49-F238E27FC236}">
                  <a16:creationId xmlns:a16="http://schemas.microsoft.com/office/drawing/2014/main" id="{93106AE7-7A9C-4CBE-A842-F476868D7534}"/>
                </a:ext>
              </a:extLst>
            </p:cNvPr>
            <p:cNvSpPr/>
            <p:nvPr/>
          </p:nvSpPr>
          <p:spPr>
            <a:xfrm>
              <a:off x="3461165" y="1892042"/>
              <a:ext cx="303638" cy="270665"/>
            </a:xfrm>
            <a:custGeom>
              <a:avLst/>
              <a:gdLst/>
              <a:ahLst/>
              <a:cxnLst/>
              <a:rect l="l" t="t" r="r" b="b"/>
              <a:pathLst>
                <a:path w="1713" h="1527" extrusionOk="0">
                  <a:moveTo>
                    <a:pt x="0" y="1"/>
                  </a:moveTo>
                  <a:lnTo>
                    <a:pt x="0" y="673"/>
                  </a:lnTo>
                  <a:cubicBezTo>
                    <a:pt x="0" y="1145"/>
                    <a:pt x="382" y="1527"/>
                    <a:pt x="854" y="1527"/>
                  </a:cubicBezTo>
                  <a:cubicBezTo>
                    <a:pt x="1327" y="1527"/>
                    <a:pt x="1713" y="1145"/>
                    <a:pt x="1713" y="673"/>
                  </a:cubicBezTo>
                  <a:lnTo>
                    <a:pt x="1713" y="1"/>
                  </a:lnTo>
                  <a:close/>
                </a:path>
              </a:pathLst>
            </a:custGeom>
            <a:solidFill>
              <a:srgbClr val="FFE0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100;p15">
              <a:extLst>
                <a:ext uri="{FF2B5EF4-FFF2-40B4-BE49-F238E27FC236}">
                  <a16:creationId xmlns:a16="http://schemas.microsoft.com/office/drawing/2014/main" id="{38DC244C-04FD-46F8-80E6-9C0098DE8A16}"/>
                </a:ext>
              </a:extLst>
            </p:cNvPr>
            <p:cNvSpPr/>
            <p:nvPr/>
          </p:nvSpPr>
          <p:spPr>
            <a:xfrm>
              <a:off x="3157529" y="1892042"/>
              <a:ext cx="303815" cy="270665"/>
            </a:xfrm>
            <a:custGeom>
              <a:avLst/>
              <a:gdLst/>
              <a:ahLst/>
              <a:cxnLst/>
              <a:rect l="l" t="t" r="r" b="b"/>
              <a:pathLst>
                <a:path w="1714" h="1527" extrusionOk="0">
                  <a:moveTo>
                    <a:pt x="1" y="1"/>
                  </a:moveTo>
                  <a:lnTo>
                    <a:pt x="1" y="673"/>
                  </a:lnTo>
                  <a:cubicBezTo>
                    <a:pt x="1" y="1145"/>
                    <a:pt x="386" y="1527"/>
                    <a:pt x="859" y="1527"/>
                  </a:cubicBezTo>
                  <a:cubicBezTo>
                    <a:pt x="1332" y="1527"/>
                    <a:pt x="1713" y="1145"/>
                    <a:pt x="1713" y="673"/>
                  </a:cubicBezTo>
                  <a:lnTo>
                    <a:pt x="171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101;p15">
              <a:extLst>
                <a:ext uri="{FF2B5EF4-FFF2-40B4-BE49-F238E27FC236}">
                  <a16:creationId xmlns:a16="http://schemas.microsoft.com/office/drawing/2014/main" id="{E95A4BE2-604C-4440-BD88-383D95C08A8B}"/>
                </a:ext>
              </a:extLst>
            </p:cNvPr>
            <p:cNvSpPr/>
            <p:nvPr/>
          </p:nvSpPr>
          <p:spPr>
            <a:xfrm>
              <a:off x="1337660" y="1607727"/>
              <a:ext cx="638827" cy="284490"/>
            </a:xfrm>
            <a:custGeom>
              <a:avLst/>
              <a:gdLst/>
              <a:ahLst/>
              <a:cxnLst/>
              <a:rect l="l" t="t" r="r" b="b"/>
              <a:pathLst>
                <a:path w="3604" h="1605" extrusionOk="0">
                  <a:moveTo>
                    <a:pt x="2671" y="0"/>
                  </a:moveTo>
                  <a:lnTo>
                    <a:pt x="1" y="1605"/>
                  </a:lnTo>
                  <a:lnTo>
                    <a:pt x="1709" y="1605"/>
                  </a:lnTo>
                  <a:lnTo>
                    <a:pt x="3604" y="0"/>
                  </a:lnTo>
                  <a:close/>
                </a:path>
              </a:pathLst>
            </a:custGeom>
            <a:solidFill>
              <a:srgbClr val="FF8B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102;p15">
              <a:extLst>
                <a:ext uri="{FF2B5EF4-FFF2-40B4-BE49-F238E27FC236}">
                  <a16:creationId xmlns:a16="http://schemas.microsoft.com/office/drawing/2014/main" id="{7CB3D010-0860-4809-85D6-9758EE06AB9B}"/>
                </a:ext>
              </a:extLst>
            </p:cNvPr>
            <p:cNvSpPr/>
            <p:nvPr/>
          </p:nvSpPr>
          <p:spPr>
            <a:xfrm>
              <a:off x="1944047" y="1607727"/>
              <a:ext cx="362841" cy="284490"/>
            </a:xfrm>
            <a:custGeom>
              <a:avLst/>
              <a:gdLst/>
              <a:ahLst/>
              <a:cxnLst/>
              <a:rect l="l" t="t" r="r" b="b"/>
              <a:pathLst>
                <a:path w="2047" h="1605" extrusionOk="0">
                  <a:moveTo>
                    <a:pt x="1115" y="0"/>
                  </a:moveTo>
                  <a:lnTo>
                    <a:pt x="0" y="1605"/>
                  </a:lnTo>
                  <a:lnTo>
                    <a:pt x="1713" y="1605"/>
                  </a:lnTo>
                  <a:lnTo>
                    <a:pt x="2047" y="0"/>
                  </a:lnTo>
                  <a:close/>
                </a:path>
              </a:pathLst>
            </a:custGeom>
            <a:solidFill>
              <a:srgbClr val="FF8B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103;p15">
              <a:extLst>
                <a:ext uri="{FF2B5EF4-FFF2-40B4-BE49-F238E27FC236}">
                  <a16:creationId xmlns:a16="http://schemas.microsoft.com/office/drawing/2014/main" id="{662F0BD4-3D93-44DE-8FAA-8DB2874E9BC4}"/>
                </a:ext>
              </a:extLst>
            </p:cNvPr>
            <p:cNvSpPr/>
            <p:nvPr/>
          </p:nvSpPr>
          <p:spPr>
            <a:xfrm>
              <a:off x="2472087" y="1607727"/>
              <a:ext cx="382871" cy="284490"/>
            </a:xfrm>
            <a:custGeom>
              <a:avLst/>
              <a:gdLst/>
              <a:ahLst/>
              <a:cxnLst/>
              <a:rect l="l" t="t" r="r" b="b"/>
              <a:pathLst>
                <a:path w="2160" h="1605" extrusionOk="0">
                  <a:moveTo>
                    <a:pt x="0" y="0"/>
                  </a:moveTo>
                  <a:lnTo>
                    <a:pt x="447" y="1605"/>
                  </a:lnTo>
                  <a:lnTo>
                    <a:pt x="2159" y="1605"/>
                  </a:lnTo>
                  <a:lnTo>
                    <a:pt x="937" y="0"/>
                  </a:lnTo>
                  <a:close/>
                </a:path>
              </a:pathLst>
            </a:custGeom>
            <a:solidFill>
              <a:srgbClr val="FF8B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104;p15">
              <a:extLst>
                <a:ext uri="{FF2B5EF4-FFF2-40B4-BE49-F238E27FC236}">
                  <a16:creationId xmlns:a16="http://schemas.microsoft.com/office/drawing/2014/main" id="{0E5726C7-6094-4EB9-9477-5153B5760EB6}"/>
                </a:ext>
              </a:extLst>
            </p:cNvPr>
            <p:cNvSpPr/>
            <p:nvPr/>
          </p:nvSpPr>
          <p:spPr>
            <a:xfrm>
              <a:off x="2803197" y="1607727"/>
              <a:ext cx="658148" cy="284490"/>
            </a:xfrm>
            <a:custGeom>
              <a:avLst/>
              <a:gdLst/>
              <a:ahLst/>
              <a:cxnLst/>
              <a:rect l="l" t="t" r="r" b="b"/>
              <a:pathLst>
                <a:path w="3713" h="1605" extrusionOk="0">
                  <a:moveTo>
                    <a:pt x="1" y="0"/>
                  </a:moveTo>
                  <a:lnTo>
                    <a:pt x="2000" y="1605"/>
                  </a:lnTo>
                  <a:lnTo>
                    <a:pt x="3712" y="1605"/>
                  </a:lnTo>
                  <a:lnTo>
                    <a:pt x="933" y="0"/>
                  </a:lnTo>
                  <a:close/>
                </a:path>
              </a:pathLst>
            </a:custGeom>
            <a:solidFill>
              <a:srgbClr val="FF8B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105;p15">
              <a:extLst>
                <a:ext uri="{FF2B5EF4-FFF2-40B4-BE49-F238E27FC236}">
                  <a16:creationId xmlns:a16="http://schemas.microsoft.com/office/drawing/2014/main" id="{19CDB955-1395-485A-B5D2-5228EFE44C2A}"/>
                </a:ext>
              </a:extLst>
            </p:cNvPr>
            <p:cNvSpPr/>
            <p:nvPr/>
          </p:nvSpPr>
          <p:spPr>
            <a:xfrm>
              <a:off x="2968398" y="1607727"/>
              <a:ext cx="799597" cy="284490"/>
            </a:xfrm>
            <a:custGeom>
              <a:avLst/>
              <a:gdLst/>
              <a:ahLst/>
              <a:cxnLst/>
              <a:rect l="l" t="t" r="r" b="b"/>
              <a:pathLst>
                <a:path w="4511" h="1605" extrusionOk="0">
                  <a:moveTo>
                    <a:pt x="1" y="0"/>
                  </a:moveTo>
                  <a:lnTo>
                    <a:pt x="2780" y="1605"/>
                  </a:lnTo>
                  <a:lnTo>
                    <a:pt x="4510" y="1605"/>
                  </a:lnTo>
                  <a:lnTo>
                    <a:pt x="93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106;p15">
              <a:extLst>
                <a:ext uri="{FF2B5EF4-FFF2-40B4-BE49-F238E27FC236}">
                  <a16:creationId xmlns:a16="http://schemas.microsoft.com/office/drawing/2014/main" id="{9A2C2388-DEB7-4BD6-8E54-A3B79DDD661D}"/>
                </a:ext>
              </a:extLst>
            </p:cNvPr>
            <p:cNvSpPr/>
            <p:nvPr/>
          </p:nvSpPr>
          <p:spPr>
            <a:xfrm>
              <a:off x="1034024" y="1892042"/>
              <a:ext cx="303815" cy="270665"/>
            </a:xfrm>
            <a:custGeom>
              <a:avLst/>
              <a:gdLst/>
              <a:ahLst/>
              <a:cxnLst/>
              <a:rect l="l" t="t" r="r" b="b"/>
              <a:pathLst>
                <a:path w="1714" h="1527" extrusionOk="0">
                  <a:moveTo>
                    <a:pt x="1" y="1"/>
                  </a:moveTo>
                  <a:lnTo>
                    <a:pt x="1" y="673"/>
                  </a:lnTo>
                  <a:cubicBezTo>
                    <a:pt x="1" y="1145"/>
                    <a:pt x="382" y="1527"/>
                    <a:pt x="855" y="1527"/>
                  </a:cubicBezTo>
                  <a:cubicBezTo>
                    <a:pt x="1328" y="1527"/>
                    <a:pt x="1714" y="1145"/>
                    <a:pt x="1714" y="673"/>
                  </a:cubicBezTo>
                  <a:lnTo>
                    <a:pt x="1714" y="1"/>
                  </a:lnTo>
                  <a:close/>
                </a:path>
              </a:pathLst>
            </a:custGeom>
            <a:solidFill>
              <a:srgbClr val="FFE0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107;p15">
              <a:extLst>
                <a:ext uri="{FF2B5EF4-FFF2-40B4-BE49-F238E27FC236}">
                  <a16:creationId xmlns:a16="http://schemas.microsoft.com/office/drawing/2014/main" id="{571FF89A-6FB0-4CCE-8A94-E771D4A07DB2}"/>
                </a:ext>
              </a:extLst>
            </p:cNvPr>
            <p:cNvSpPr/>
            <p:nvPr/>
          </p:nvSpPr>
          <p:spPr>
            <a:xfrm>
              <a:off x="1034024" y="1607727"/>
              <a:ext cx="779567" cy="284490"/>
            </a:xfrm>
            <a:custGeom>
              <a:avLst/>
              <a:gdLst/>
              <a:ahLst/>
              <a:cxnLst/>
              <a:rect l="l" t="t" r="r" b="b"/>
              <a:pathLst>
                <a:path w="4398" h="1605" extrusionOk="0">
                  <a:moveTo>
                    <a:pt x="3465" y="0"/>
                  </a:moveTo>
                  <a:lnTo>
                    <a:pt x="1" y="1605"/>
                  </a:lnTo>
                  <a:lnTo>
                    <a:pt x="1714" y="1605"/>
                  </a:lnTo>
                  <a:lnTo>
                    <a:pt x="43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108;p15">
              <a:extLst>
                <a:ext uri="{FF2B5EF4-FFF2-40B4-BE49-F238E27FC236}">
                  <a16:creationId xmlns:a16="http://schemas.microsoft.com/office/drawing/2014/main" id="{B62DA392-9878-4FDD-BBE2-E4F616B980C5}"/>
                </a:ext>
              </a:extLst>
            </p:cNvPr>
            <p:cNvSpPr/>
            <p:nvPr/>
          </p:nvSpPr>
          <p:spPr>
            <a:xfrm>
              <a:off x="1647323" y="1569263"/>
              <a:ext cx="1485042" cy="38641"/>
            </a:xfrm>
            <a:custGeom>
              <a:avLst/>
              <a:gdLst/>
              <a:ahLst/>
              <a:cxnLst/>
              <a:rect l="l" t="t" r="r" b="b"/>
              <a:pathLst>
                <a:path w="8378" h="218" extrusionOk="0">
                  <a:moveTo>
                    <a:pt x="1" y="1"/>
                  </a:moveTo>
                  <a:lnTo>
                    <a:pt x="1" y="217"/>
                  </a:lnTo>
                  <a:lnTo>
                    <a:pt x="8377" y="217"/>
                  </a:lnTo>
                  <a:lnTo>
                    <a:pt x="8377" y="1"/>
                  </a:lnTo>
                  <a:close/>
                </a:path>
              </a:pathLst>
            </a:custGeom>
            <a:solidFill>
              <a:srgbClr val="FF8B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109;p15">
              <a:extLst>
                <a:ext uri="{FF2B5EF4-FFF2-40B4-BE49-F238E27FC236}">
                  <a16:creationId xmlns:a16="http://schemas.microsoft.com/office/drawing/2014/main" id="{CCB8D9D1-D679-4506-92DB-F5C411A84755}"/>
                </a:ext>
              </a:extLst>
            </p:cNvPr>
            <p:cNvSpPr/>
            <p:nvPr/>
          </p:nvSpPr>
          <p:spPr>
            <a:xfrm>
              <a:off x="1161647" y="2210035"/>
              <a:ext cx="904710" cy="783456"/>
            </a:xfrm>
            <a:custGeom>
              <a:avLst/>
              <a:gdLst/>
              <a:ahLst/>
              <a:cxnLst/>
              <a:rect l="l" t="t" r="r" b="b"/>
              <a:pathLst>
                <a:path w="5104" h="4420" extrusionOk="0">
                  <a:moveTo>
                    <a:pt x="931" y="975"/>
                  </a:moveTo>
                  <a:cubicBezTo>
                    <a:pt x="978" y="975"/>
                    <a:pt x="1024" y="987"/>
                    <a:pt x="1067" y="1012"/>
                  </a:cubicBezTo>
                  <a:cubicBezTo>
                    <a:pt x="1193" y="1090"/>
                    <a:pt x="1236" y="1250"/>
                    <a:pt x="1158" y="1376"/>
                  </a:cubicBezTo>
                  <a:cubicBezTo>
                    <a:pt x="1110" y="1459"/>
                    <a:pt x="1021" y="1506"/>
                    <a:pt x="931" y="1506"/>
                  </a:cubicBezTo>
                  <a:cubicBezTo>
                    <a:pt x="884" y="1506"/>
                    <a:pt x="837" y="1494"/>
                    <a:pt x="794" y="1467"/>
                  </a:cubicBezTo>
                  <a:cubicBezTo>
                    <a:pt x="668" y="1393"/>
                    <a:pt x="629" y="1229"/>
                    <a:pt x="703" y="1103"/>
                  </a:cubicBezTo>
                  <a:cubicBezTo>
                    <a:pt x="755" y="1020"/>
                    <a:pt x="842" y="975"/>
                    <a:pt x="931" y="975"/>
                  </a:cubicBezTo>
                  <a:close/>
                  <a:moveTo>
                    <a:pt x="1327" y="1"/>
                  </a:moveTo>
                  <a:cubicBezTo>
                    <a:pt x="1300" y="1"/>
                    <a:pt x="1273" y="8"/>
                    <a:pt x="1249" y="23"/>
                  </a:cubicBezTo>
                  <a:lnTo>
                    <a:pt x="109" y="652"/>
                  </a:lnTo>
                  <a:cubicBezTo>
                    <a:pt x="57" y="678"/>
                    <a:pt x="27" y="730"/>
                    <a:pt x="27" y="786"/>
                  </a:cubicBezTo>
                  <a:lnTo>
                    <a:pt x="1" y="2091"/>
                  </a:lnTo>
                  <a:cubicBezTo>
                    <a:pt x="1" y="2148"/>
                    <a:pt x="31" y="2200"/>
                    <a:pt x="79" y="2230"/>
                  </a:cubicBezTo>
                  <a:lnTo>
                    <a:pt x="3677" y="4398"/>
                  </a:lnTo>
                  <a:cubicBezTo>
                    <a:pt x="3702" y="4412"/>
                    <a:pt x="3728" y="4419"/>
                    <a:pt x="3755" y="4419"/>
                  </a:cubicBezTo>
                  <a:cubicBezTo>
                    <a:pt x="3809" y="4419"/>
                    <a:pt x="3862" y="4391"/>
                    <a:pt x="3894" y="4342"/>
                  </a:cubicBezTo>
                  <a:lnTo>
                    <a:pt x="5056" y="2408"/>
                  </a:lnTo>
                  <a:cubicBezTo>
                    <a:pt x="5104" y="2334"/>
                    <a:pt x="5078" y="2235"/>
                    <a:pt x="5004" y="2191"/>
                  </a:cubicBezTo>
                  <a:lnTo>
                    <a:pt x="1405" y="23"/>
                  </a:lnTo>
                  <a:cubicBezTo>
                    <a:pt x="1382" y="8"/>
                    <a:pt x="1354" y="1"/>
                    <a:pt x="132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110;p15">
              <a:extLst>
                <a:ext uri="{FF2B5EF4-FFF2-40B4-BE49-F238E27FC236}">
                  <a16:creationId xmlns:a16="http://schemas.microsoft.com/office/drawing/2014/main" id="{60A9CD9E-EC47-4A1D-B258-AD8CFF41D97A}"/>
                </a:ext>
              </a:extLst>
            </p:cNvPr>
            <p:cNvSpPr/>
            <p:nvPr/>
          </p:nvSpPr>
          <p:spPr>
            <a:xfrm>
              <a:off x="1417602" y="2425398"/>
              <a:ext cx="212351" cy="221566"/>
            </a:xfrm>
            <a:custGeom>
              <a:avLst/>
              <a:gdLst/>
              <a:ahLst/>
              <a:cxnLst/>
              <a:rect l="l" t="t" r="r" b="b"/>
              <a:pathLst>
                <a:path w="1198" h="1250" extrusionOk="0">
                  <a:moveTo>
                    <a:pt x="386" y="1"/>
                  </a:moveTo>
                  <a:lnTo>
                    <a:pt x="178" y="378"/>
                  </a:lnTo>
                  <a:lnTo>
                    <a:pt x="417" y="508"/>
                  </a:lnTo>
                  <a:lnTo>
                    <a:pt x="499" y="356"/>
                  </a:lnTo>
                  <a:lnTo>
                    <a:pt x="759" y="499"/>
                  </a:lnTo>
                  <a:lnTo>
                    <a:pt x="0" y="1085"/>
                  </a:lnTo>
                  <a:lnTo>
                    <a:pt x="304" y="1249"/>
                  </a:lnTo>
                  <a:lnTo>
                    <a:pt x="1102" y="629"/>
                  </a:lnTo>
                  <a:lnTo>
                    <a:pt x="1197" y="452"/>
                  </a:lnTo>
                  <a:lnTo>
                    <a:pt x="3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111;p15">
              <a:extLst>
                <a:ext uri="{FF2B5EF4-FFF2-40B4-BE49-F238E27FC236}">
                  <a16:creationId xmlns:a16="http://schemas.microsoft.com/office/drawing/2014/main" id="{2A210059-0959-49B9-A0F5-73DCFC5AC809}"/>
                </a:ext>
              </a:extLst>
            </p:cNvPr>
            <p:cNvSpPr/>
            <p:nvPr/>
          </p:nvSpPr>
          <p:spPr>
            <a:xfrm>
              <a:off x="1545934" y="2519875"/>
              <a:ext cx="221569" cy="220502"/>
            </a:xfrm>
            <a:custGeom>
              <a:avLst/>
              <a:gdLst/>
              <a:ahLst/>
              <a:cxnLst/>
              <a:rect l="l" t="t" r="r" b="b"/>
              <a:pathLst>
                <a:path w="1250" h="1244" extrusionOk="0">
                  <a:moveTo>
                    <a:pt x="625" y="1"/>
                  </a:moveTo>
                  <a:lnTo>
                    <a:pt x="256" y="556"/>
                  </a:lnTo>
                  <a:lnTo>
                    <a:pt x="521" y="703"/>
                  </a:lnTo>
                  <a:cubicBezTo>
                    <a:pt x="673" y="786"/>
                    <a:pt x="690" y="846"/>
                    <a:pt x="655" y="907"/>
                  </a:cubicBezTo>
                  <a:cubicBezTo>
                    <a:pt x="636" y="943"/>
                    <a:pt x="602" y="960"/>
                    <a:pt x="560" y="960"/>
                  </a:cubicBezTo>
                  <a:cubicBezTo>
                    <a:pt x="524" y="960"/>
                    <a:pt x="484" y="948"/>
                    <a:pt x="443" y="924"/>
                  </a:cubicBezTo>
                  <a:cubicBezTo>
                    <a:pt x="347" y="872"/>
                    <a:pt x="265" y="790"/>
                    <a:pt x="217" y="695"/>
                  </a:cubicBezTo>
                  <a:lnTo>
                    <a:pt x="0" y="846"/>
                  </a:lnTo>
                  <a:cubicBezTo>
                    <a:pt x="61" y="968"/>
                    <a:pt x="187" y="1081"/>
                    <a:pt x="326" y="1159"/>
                  </a:cubicBezTo>
                  <a:cubicBezTo>
                    <a:pt x="434" y="1217"/>
                    <a:pt x="532" y="1243"/>
                    <a:pt x="618" y="1243"/>
                  </a:cubicBezTo>
                  <a:cubicBezTo>
                    <a:pt x="767" y="1243"/>
                    <a:pt x="878" y="1167"/>
                    <a:pt x="941" y="1055"/>
                  </a:cubicBezTo>
                  <a:cubicBezTo>
                    <a:pt x="1037" y="881"/>
                    <a:pt x="998" y="682"/>
                    <a:pt x="707" y="521"/>
                  </a:cubicBezTo>
                  <a:lnTo>
                    <a:pt x="642" y="482"/>
                  </a:lnTo>
                  <a:lnTo>
                    <a:pt x="733" y="348"/>
                  </a:lnTo>
                  <a:lnTo>
                    <a:pt x="1132" y="565"/>
                  </a:lnTo>
                  <a:lnTo>
                    <a:pt x="1249" y="348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112;p15">
              <a:extLst>
                <a:ext uri="{FF2B5EF4-FFF2-40B4-BE49-F238E27FC236}">
                  <a16:creationId xmlns:a16="http://schemas.microsoft.com/office/drawing/2014/main" id="{EB2FB083-4198-4A78-803A-DCAD27C66613}"/>
                </a:ext>
              </a:extLst>
            </p:cNvPr>
            <p:cNvSpPr/>
            <p:nvPr/>
          </p:nvSpPr>
          <p:spPr>
            <a:xfrm>
              <a:off x="1741977" y="2662741"/>
              <a:ext cx="113089" cy="121772"/>
            </a:xfrm>
            <a:custGeom>
              <a:avLst/>
              <a:gdLst/>
              <a:ahLst/>
              <a:cxnLst/>
              <a:rect l="l" t="t" r="r" b="b"/>
              <a:pathLst>
                <a:path w="638" h="687" extrusionOk="0">
                  <a:moveTo>
                    <a:pt x="255" y="37"/>
                  </a:moveTo>
                  <a:cubicBezTo>
                    <a:pt x="266" y="37"/>
                    <a:pt x="279" y="39"/>
                    <a:pt x="291" y="45"/>
                  </a:cubicBezTo>
                  <a:cubicBezTo>
                    <a:pt x="334" y="71"/>
                    <a:pt x="343" y="127"/>
                    <a:pt x="308" y="188"/>
                  </a:cubicBezTo>
                  <a:cubicBezTo>
                    <a:pt x="283" y="235"/>
                    <a:pt x="251" y="259"/>
                    <a:pt x="217" y="259"/>
                  </a:cubicBezTo>
                  <a:cubicBezTo>
                    <a:pt x="204" y="259"/>
                    <a:pt x="191" y="256"/>
                    <a:pt x="178" y="249"/>
                  </a:cubicBezTo>
                  <a:cubicBezTo>
                    <a:pt x="135" y="223"/>
                    <a:pt x="126" y="170"/>
                    <a:pt x="161" y="105"/>
                  </a:cubicBezTo>
                  <a:cubicBezTo>
                    <a:pt x="186" y="60"/>
                    <a:pt x="220" y="37"/>
                    <a:pt x="255" y="37"/>
                  </a:cubicBezTo>
                  <a:close/>
                  <a:moveTo>
                    <a:pt x="253" y="0"/>
                  </a:moveTo>
                  <a:cubicBezTo>
                    <a:pt x="204" y="0"/>
                    <a:pt x="157" y="32"/>
                    <a:pt x="126" y="88"/>
                  </a:cubicBezTo>
                  <a:cubicBezTo>
                    <a:pt x="82" y="166"/>
                    <a:pt x="95" y="244"/>
                    <a:pt x="161" y="279"/>
                  </a:cubicBezTo>
                  <a:cubicBezTo>
                    <a:pt x="180" y="289"/>
                    <a:pt x="199" y="294"/>
                    <a:pt x="219" y="294"/>
                  </a:cubicBezTo>
                  <a:cubicBezTo>
                    <a:pt x="266" y="294"/>
                    <a:pt x="312" y="265"/>
                    <a:pt x="343" y="210"/>
                  </a:cubicBezTo>
                  <a:cubicBezTo>
                    <a:pt x="386" y="127"/>
                    <a:pt x="373" y="49"/>
                    <a:pt x="308" y="14"/>
                  </a:cubicBezTo>
                  <a:cubicBezTo>
                    <a:pt x="290" y="5"/>
                    <a:pt x="271" y="0"/>
                    <a:pt x="253" y="0"/>
                  </a:cubicBezTo>
                  <a:close/>
                  <a:moveTo>
                    <a:pt x="598" y="179"/>
                  </a:moveTo>
                  <a:lnTo>
                    <a:pt x="0" y="483"/>
                  </a:lnTo>
                  <a:lnTo>
                    <a:pt x="39" y="509"/>
                  </a:lnTo>
                  <a:lnTo>
                    <a:pt x="637" y="201"/>
                  </a:lnTo>
                  <a:lnTo>
                    <a:pt x="598" y="179"/>
                  </a:lnTo>
                  <a:close/>
                  <a:moveTo>
                    <a:pt x="420" y="429"/>
                  </a:moveTo>
                  <a:cubicBezTo>
                    <a:pt x="433" y="429"/>
                    <a:pt x="447" y="432"/>
                    <a:pt x="460" y="439"/>
                  </a:cubicBezTo>
                  <a:cubicBezTo>
                    <a:pt x="503" y="465"/>
                    <a:pt x="512" y="517"/>
                    <a:pt x="477" y="582"/>
                  </a:cubicBezTo>
                  <a:cubicBezTo>
                    <a:pt x="452" y="626"/>
                    <a:pt x="418" y="650"/>
                    <a:pt x="385" y="650"/>
                  </a:cubicBezTo>
                  <a:cubicBezTo>
                    <a:pt x="372" y="650"/>
                    <a:pt x="359" y="646"/>
                    <a:pt x="347" y="639"/>
                  </a:cubicBezTo>
                  <a:cubicBezTo>
                    <a:pt x="304" y="617"/>
                    <a:pt x="295" y="561"/>
                    <a:pt x="330" y="500"/>
                  </a:cubicBezTo>
                  <a:cubicBezTo>
                    <a:pt x="355" y="453"/>
                    <a:pt x="387" y="429"/>
                    <a:pt x="420" y="429"/>
                  </a:cubicBezTo>
                  <a:close/>
                  <a:moveTo>
                    <a:pt x="419" y="394"/>
                  </a:moveTo>
                  <a:cubicBezTo>
                    <a:pt x="372" y="394"/>
                    <a:pt x="326" y="423"/>
                    <a:pt x="295" y="478"/>
                  </a:cubicBezTo>
                  <a:cubicBezTo>
                    <a:pt x="252" y="556"/>
                    <a:pt x="265" y="634"/>
                    <a:pt x="330" y="669"/>
                  </a:cubicBezTo>
                  <a:cubicBezTo>
                    <a:pt x="349" y="681"/>
                    <a:pt x="369" y="686"/>
                    <a:pt x="388" y="686"/>
                  </a:cubicBezTo>
                  <a:cubicBezTo>
                    <a:pt x="435" y="686"/>
                    <a:pt x="481" y="655"/>
                    <a:pt x="512" y="600"/>
                  </a:cubicBezTo>
                  <a:cubicBezTo>
                    <a:pt x="555" y="522"/>
                    <a:pt x="542" y="444"/>
                    <a:pt x="477" y="409"/>
                  </a:cubicBezTo>
                  <a:cubicBezTo>
                    <a:pt x="458" y="399"/>
                    <a:pt x="438" y="394"/>
                    <a:pt x="419" y="39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113;p15">
              <a:extLst>
                <a:ext uri="{FF2B5EF4-FFF2-40B4-BE49-F238E27FC236}">
                  <a16:creationId xmlns:a16="http://schemas.microsoft.com/office/drawing/2014/main" id="{CD37CD57-415D-4CF6-87E6-02EC5D803542}"/>
                </a:ext>
              </a:extLst>
            </p:cNvPr>
            <p:cNvSpPr/>
            <p:nvPr/>
          </p:nvSpPr>
          <p:spPr>
            <a:xfrm>
              <a:off x="3094426" y="2833436"/>
              <a:ext cx="190017" cy="189306"/>
            </a:xfrm>
            <a:custGeom>
              <a:avLst/>
              <a:gdLst/>
              <a:ahLst/>
              <a:cxnLst/>
              <a:rect l="l" t="t" r="r" b="b"/>
              <a:pathLst>
                <a:path w="1072" h="1068" extrusionOk="0">
                  <a:moveTo>
                    <a:pt x="317" y="1"/>
                  </a:moveTo>
                  <a:lnTo>
                    <a:pt x="1" y="313"/>
                  </a:lnTo>
                  <a:lnTo>
                    <a:pt x="755" y="1068"/>
                  </a:lnTo>
                  <a:lnTo>
                    <a:pt x="1072" y="751"/>
                  </a:lnTo>
                  <a:lnTo>
                    <a:pt x="31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114;p15">
              <a:extLst>
                <a:ext uri="{FF2B5EF4-FFF2-40B4-BE49-F238E27FC236}">
                  <a16:creationId xmlns:a16="http://schemas.microsoft.com/office/drawing/2014/main" id="{9712C04F-5EF7-496B-B75D-DBFA2C3485B2}"/>
                </a:ext>
              </a:extLst>
            </p:cNvPr>
            <p:cNvSpPr/>
            <p:nvPr/>
          </p:nvSpPr>
          <p:spPr>
            <a:xfrm>
              <a:off x="2493534" y="2284659"/>
              <a:ext cx="772477" cy="703692"/>
            </a:xfrm>
            <a:custGeom>
              <a:avLst/>
              <a:gdLst/>
              <a:ahLst/>
              <a:cxnLst/>
              <a:rect l="l" t="t" r="r" b="b"/>
              <a:pathLst>
                <a:path w="4358" h="3970" extrusionOk="0">
                  <a:moveTo>
                    <a:pt x="2179" y="248"/>
                  </a:moveTo>
                  <a:cubicBezTo>
                    <a:pt x="2622" y="248"/>
                    <a:pt x="3066" y="417"/>
                    <a:pt x="3404" y="756"/>
                  </a:cubicBezTo>
                  <a:cubicBezTo>
                    <a:pt x="4080" y="1436"/>
                    <a:pt x="4080" y="2533"/>
                    <a:pt x="3404" y="3210"/>
                  </a:cubicBezTo>
                  <a:cubicBezTo>
                    <a:pt x="3066" y="3550"/>
                    <a:pt x="2622" y="3720"/>
                    <a:pt x="2179" y="3720"/>
                  </a:cubicBezTo>
                  <a:cubicBezTo>
                    <a:pt x="1735" y="3720"/>
                    <a:pt x="1290" y="3550"/>
                    <a:pt x="950" y="3210"/>
                  </a:cubicBezTo>
                  <a:cubicBezTo>
                    <a:pt x="274" y="2533"/>
                    <a:pt x="274" y="1436"/>
                    <a:pt x="950" y="756"/>
                  </a:cubicBezTo>
                  <a:cubicBezTo>
                    <a:pt x="1290" y="417"/>
                    <a:pt x="1735" y="248"/>
                    <a:pt x="2179" y="248"/>
                  </a:cubicBezTo>
                  <a:close/>
                  <a:moveTo>
                    <a:pt x="2177" y="0"/>
                  </a:moveTo>
                  <a:cubicBezTo>
                    <a:pt x="1669" y="0"/>
                    <a:pt x="1160" y="194"/>
                    <a:pt x="772" y="582"/>
                  </a:cubicBezTo>
                  <a:cubicBezTo>
                    <a:pt x="0" y="1354"/>
                    <a:pt x="0" y="2611"/>
                    <a:pt x="772" y="3387"/>
                  </a:cubicBezTo>
                  <a:cubicBezTo>
                    <a:pt x="1160" y="3775"/>
                    <a:pt x="1669" y="3969"/>
                    <a:pt x="2177" y="3969"/>
                  </a:cubicBezTo>
                  <a:cubicBezTo>
                    <a:pt x="2685" y="3969"/>
                    <a:pt x="3194" y="3775"/>
                    <a:pt x="3582" y="3387"/>
                  </a:cubicBezTo>
                  <a:cubicBezTo>
                    <a:pt x="4358" y="2611"/>
                    <a:pt x="4358" y="1354"/>
                    <a:pt x="3582" y="582"/>
                  </a:cubicBezTo>
                  <a:cubicBezTo>
                    <a:pt x="3194" y="194"/>
                    <a:pt x="2685" y="0"/>
                    <a:pt x="21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115;p15">
              <a:extLst>
                <a:ext uri="{FF2B5EF4-FFF2-40B4-BE49-F238E27FC236}">
                  <a16:creationId xmlns:a16="http://schemas.microsoft.com/office/drawing/2014/main" id="{513323A4-46F6-4CEE-9534-E40C6BB85D76}"/>
                </a:ext>
              </a:extLst>
            </p:cNvPr>
            <p:cNvSpPr/>
            <p:nvPr/>
          </p:nvSpPr>
          <p:spPr>
            <a:xfrm>
              <a:off x="2541925" y="2328618"/>
              <a:ext cx="674987" cy="615598"/>
            </a:xfrm>
            <a:custGeom>
              <a:avLst/>
              <a:gdLst/>
              <a:ahLst/>
              <a:cxnLst/>
              <a:rect l="l" t="t" r="r" b="b"/>
              <a:pathLst>
                <a:path w="3808" h="3473" extrusionOk="0">
                  <a:moveTo>
                    <a:pt x="1906" y="0"/>
                  </a:moveTo>
                  <a:cubicBezTo>
                    <a:pt x="1462" y="0"/>
                    <a:pt x="1017" y="169"/>
                    <a:pt x="677" y="508"/>
                  </a:cubicBezTo>
                  <a:cubicBezTo>
                    <a:pt x="1" y="1188"/>
                    <a:pt x="1" y="2285"/>
                    <a:pt x="677" y="2962"/>
                  </a:cubicBezTo>
                  <a:cubicBezTo>
                    <a:pt x="1017" y="3302"/>
                    <a:pt x="1462" y="3472"/>
                    <a:pt x="1906" y="3472"/>
                  </a:cubicBezTo>
                  <a:cubicBezTo>
                    <a:pt x="2349" y="3472"/>
                    <a:pt x="2793" y="3302"/>
                    <a:pt x="3131" y="2962"/>
                  </a:cubicBezTo>
                  <a:cubicBezTo>
                    <a:pt x="3807" y="2285"/>
                    <a:pt x="3807" y="1188"/>
                    <a:pt x="3131" y="508"/>
                  </a:cubicBezTo>
                  <a:cubicBezTo>
                    <a:pt x="2793" y="169"/>
                    <a:pt x="2349" y="0"/>
                    <a:pt x="190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116;p15">
              <a:extLst>
                <a:ext uri="{FF2B5EF4-FFF2-40B4-BE49-F238E27FC236}">
                  <a16:creationId xmlns:a16="http://schemas.microsoft.com/office/drawing/2014/main" id="{74F7C288-67FD-4211-B1B5-362D63317E53}"/>
                </a:ext>
              </a:extLst>
            </p:cNvPr>
            <p:cNvSpPr/>
            <p:nvPr/>
          </p:nvSpPr>
          <p:spPr>
            <a:xfrm>
              <a:off x="3185180" y="2930749"/>
              <a:ext cx="472030" cy="445081"/>
            </a:xfrm>
            <a:custGeom>
              <a:avLst/>
              <a:gdLst/>
              <a:ahLst/>
              <a:cxnLst/>
              <a:rect l="l" t="t" r="r" b="b"/>
              <a:pathLst>
                <a:path w="2663" h="2511" extrusionOk="0">
                  <a:moveTo>
                    <a:pt x="706" y="0"/>
                  </a:moveTo>
                  <a:cubicBezTo>
                    <a:pt x="610" y="0"/>
                    <a:pt x="514" y="37"/>
                    <a:pt x="443" y="111"/>
                  </a:cubicBezTo>
                  <a:lnTo>
                    <a:pt x="148" y="401"/>
                  </a:lnTo>
                  <a:cubicBezTo>
                    <a:pt x="1" y="549"/>
                    <a:pt x="1" y="787"/>
                    <a:pt x="148" y="930"/>
                  </a:cubicBezTo>
                  <a:lnTo>
                    <a:pt x="1696" y="2400"/>
                  </a:lnTo>
                  <a:cubicBezTo>
                    <a:pt x="1767" y="2474"/>
                    <a:pt x="1863" y="2511"/>
                    <a:pt x="1959" y="2511"/>
                  </a:cubicBezTo>
                  <a:cubicBezTo>
                    <a:pt x="2055" y="2511"/>
                    <a:pt x="2151" y="2474"/>
                    <a:pt x="2225" y="2400"/>
                  </a:cubicBezTo>
                  <a:lnTo>
                    <a:pt x="2515" y="2105"/>
                  </a:lnTo>
                  <a:cubicBezTo>
                    <a:pt x="2663" y="1962"/>
                    <a:pt x="2663" y="1724"/>
                    <a:pt x="2515" y="1576"/>
                  </a:cubicBezTo>
                  <a:lnTo>
                    <a:pt x="972" y="111"/>
                  </a:lnTo>
                  <a:cubicBezTo>
                    <a:pt x="898" y="37"/>
                    <a:pt x="802" y="0"/>
                    <a:pt x="70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117;p15">
              <a:extLst>
                <a:ext uri="{FF2B5EF4-FFF2-40B4-BE49-F238E27FC236}">
                  <a16:creationId xmlns:a16="http://schemas.microsoft.com/office/drawing/2014/main" id="{803AB797-7FB6-4F46-A702-C0EFA4D14D2F}"/>
                </a:ext>
              </a:extLst>
            </p:cNvPr>
            <p:cNvSpPr/>
            <p:nvPr/>
          </p:nvSpPr>
          <p:spPr>
            <a:xfrm>
              <a:off x="1777250" y="2849389"/>
              <a:ext cx="1252129" cy="1024874"/>
            </a:xfrm>
            <a:custGeom>
              <a:avLst/>
              <a:gdLst/>
              <a:ahLst/>
              <a:cxnLst/>
              <a:rect l="l" t="t" r="r" b="b"/>
              <a:pathLst>
                <a:path w="7064" h="5782" extrusionOk="0">
                  <a:moveTo>
                    <a:pt x="599" y="1741"/>
                  </a:moveTo>
                  <a:lnTo>
                    <a:pt x="4575" y="1801"/>
                  </a:lnTo>
                  <a:lnTo>
                    <a:pt x="6530" y="5261"/>
                  </a:lnTo>
                  <a:lnTo>
                    <a:pt x="599" y="1741"/>
                  </a:lnTo>
                  <a:close/>
                  <a:moveTo>
                    <a:pt x="5337" y="0"/>
                  </a:moveTo>
                  <a:cubicBezTo>
                    <a:pt x="5278" y="0"/>
                    <a:pt x="5219" y="14"/>
                    <a:pt x="5164" y="41"/>
                  </a:cubicBezTo>
                  <a:cubicBezTo>
                    <a:pt x="5151" y="45"/>
                    <a:pt x="5134" y="54"/>
                    <a:pt x="5117" y="67"/>
                  </a:cubicBezTo>
                  <a:cubicBezTo>
                    <a:pt x="5076" y="89"/>
                    <a:pt x="5012" y="122"/>
                    <a:pt x="4976" y="122"/>
                  </a:cubicBezTo>
                  <a:cubicBezTo>
                    <a:pt x="4970" y="122"/>
                    <a:pt x="4965" y="121"/>
                    <a:pt x="4961" y="119"/>
                  </a:cubicBezTo>
                  <a:cubicBezTo>
                    <a:pt x="4955" y="116"/>
                    <a:pt x="4949" y="115"/>
                    <a:pt x="4942" y="115"/>
                  </a:cubicBezTo>
                  <a:cubicBezTo>
                    <a:pt x="4930" y="115"/>
                    <a:pt x="4919" y="120"/>
                    <a:pt x="4913" y="132"/>
                  </a:cubicBezTo>
                  <a:cubicBezTo>
                    <a:pt x="4904" y="154"/>
                    <a:pt x="4909" y="171"/>
                    <a:pt x="4926" y="180"/>
                  </a:cubicBezTo>
                  <a:cubicBezTo>
                    <a:pt x="4943" y="188"/>
                    <a:pt x="4961" y="192"/>
                    <a:pt x="4979" y="192"/>
                  </a:cubicBezTo>
                  <a:cubicBezTo>
                    <a:pt x="5036" y="192"/>
                    <a:pt x="5099" y="157"/>
                    <a:pt x="5151" y="128"/>
                  </a:cubicBezTo>
                  <a:cubicBezTo>
                    <a:pt x="5169" y="119"/>
                    <a:pt x="5182" y="110"/>
                    <a:pt x="5195" y="102"/>
                  </a:cubicBezTo>
                  <a:cubicBezTo>
                    <a:pt x="5239" y="82"/>
                    <a:pt x="5287" y="73"/>
                    <a:pt x="5335" y="73"/>
                  </a:cubicBezTo>
                  <a:cubicBezTo>
                    <a:pt x="5394" y="73"/>
                    <a:pt x="5454" y="88"/>
                    <a:pt x="5507" y="119"/>
                  </a:cubicBezTo>
                  <a:cubicBezTo>
                    <a:pt x="5663" y="210"/>
                    <a:pt x="5715" y="414"/>
                    <a:pt x="5620" y="570"/>
                  </a:cubicBezTo>
                  <a:cubicBezTo>
                    <a:pt x="5533" y="722"/>
                    <a:pt x="5498" y="730"/>
                    <a:pt x="5147" y="817"/>
                  </a:cubicBezTo>
                  <a:lnTo>
                    <a:pt x="5130" y="821"/>
                  </a:lnTo>
                  <a:cubicBezTo>
                    <a:pt x="5112" y="826"/>
                    <a:pt x="5095" y="834"/>
                    <a:pt x="4913" y="1164"/>
                  </a:cubicBezTo>
                  <a:cubicBezTo>
                    <a:pt x="4780" y="1088"/>
                    <a:pt x="4636" y="1052"/>
                    <a:pt x="4494" y="1052"/>
                  </a:cubicBezTo>
                  <a:cubicBezTo>
                    <a:pt x="4419" y="1052"/>
                    <a:pt x="4344" y="1062"/>
                    <a:pt x="4271" y="1082"/>
                  </a:cubicBezTo>
                  <a:cubicBezTo>
                    <a:pt x="4067" y="1137"/>
                    <a:pt x="3333" y="1455"/>
                    <a:pt x="3080" y="1455"/>
                  </a:cubicBezTo>
                  <a:cubicBezTo>
                    <a:pt x="3075" y="1455"/>
                    <a:pt x="3071" y="1455"/>
                    <a:pt x="3066" y="1454"/>
                  </a:cubicBezTo>
                  <a:cubicBezTo>
                    <a:pt x="2654" y="1437"/>
                    <a:pt x="2225" y="1420"/>
                    <a:pt x="1843" y="1398"/>
                  </a:cubicBezTo>
                  <a:cubicBezTo>
                    <a:pt x="1163" y="1359"/>
                    <a:pt x="703" y="1285"/>
                    <a:pt x="677" y="1281"/>
                  </a:cubicBezTo>
                  <a:cubicBezTo>
                    <a:pt x="651" y="1278"/>
                    <a:pt x="624" y="1276"/>
                    <a:pt x="598" y="1276"/>
                  </a:cubicBezTo>
                  <a:cubicBezTo>
                    <a:pt x="386" y="1276"/>
                    <a:pt x="181" y="1383"/>
                    <a:pt x="66" y="1576"/>
                  </a:cubicBezTo>
                  <a:cubicBezTo>
                    <a:pt x="35" y="1628"/>
                    <a:pt x="14" y="1680"/>
                    <a:pt x="1" y="1732"/>
                  </a:cubicBezTo>
                  <a:lnTo>
                    <a:pt x="317" y="1736"/>
                  </a:lnTo>
                  <a:lnTo>
                    <a:pt x="6673" y="5508"/>
                  </a:lnTo>
                  <a:lnTo>
                    <a:pt x="6825" y="5781"/>
                  </a:lnTo>
                  <a:cubicBezTo>
                    <a:pt x="6868" y="5742"/>
                    <a:pt x="6903" y="5699"/>
                    <a:pt x="6933" y="5647"/>
                  </a:cubicBezTo>
                  <a:cubicBezTo>
                    <a:pt x="7063" y="5430"/>
                    <a:pt x="7042" y="5166"/>
                    <a:pt x="6899" y="4971"/>
                  </a:cubicBezTo>
                  <a:cubicBezTo>
                    <a:pt x="6881" y="4949"/>
                    <a:pt x="6600" y="4580"/>
                    <a:pt x="6235" y="4004"/>
                  </a:cubicBezTo>
                  <a:cubicBezTo>
                    <a:pt x="6036" y="3679"/>
                    <a:pt x="5815" y="3314"/>
                    <a:pt x="5598" y="2959"/>
                  </a:cubicBezTo>
                  <a:cubicBezTo>
                    <a:pt x="5477" y="2755"/>
                    <a:pt x="5399" y="1931"/>
                    <a:pt x="5351" y="1723"/>
                  </a:cubicBezTo>
                  <a:cubicBezTo>
                    <a:pt x="5303" y="1511"/>
                    <a:pt x="5173" y="1320"/>
                    <a:pt x="4974" y="1199"/>
                  </a:cubicBezTo>
                  <a:cubicBezTo>
                    <a:pt x="5052" y="1064"/>
                    <a:pt x="5130" y="921"/>
                    <a:pt x="5156" y="891"/>
                  </a:cubicBezTo>
                  <a:lnTo>
                    <a:pt x="5164" y="886"/>
                  </a:lnTo>
                  <a:cubicBezTo>
                    <a:pt x="5524" y="795"/>
                    <a:pt x="5576" y="782"/>
                    <a:pt x="5685" y="605"/>
                  </a:cubicBezTo>
                  <a:cubicBezTo>
                    <a:pt x="5797" y="418"/>
                    <a:pt x="5732" y="171"/>
                    <a:pt x="5542" y="58"/>
                  </a:cubicBezTo>
                  <a:cubicBezTo>
                    <a:pt x="5480" y="20"/>
                    <a:pt x="5408" y="0"/>
                    <a:pt x="5337" y="0"/>
                  </a:cubicBezTo>
                  <a:close/>
                </a:path>
              </a:pathLst>
            </a:custGeom>
            <a:solidFill>
              <a:srgbClr val="FF3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118;p15">
              <a:extLst>
                <a:ext uri="{FF2B5EF4-FFF2-40B4-BE49-F238E27FC236}">
                  <a16:creationId xmlns:a16="http://schemas.microsoft.com/office/drawing/2014/main" id="{E69F48F2-8B1E-4156-AA2E-7FBB385F3923}"/>
                </a:ext>
              </a:extLst>
            </p:cNvPr>
            <p:cNvSpPr/>
            <p:nvPr/>
          </p:nvSpPr>
          <p:spPr>
            <a:xfrm>
              <a:off x="827345" y="3706588"/>
              <a:ext cx="1379753" cy="767149"/>
            </a:xfrm>
            <a:custGeom>
              <a:avLst/>
              <a:gdLst/>
              <a:ahLst/>
              <a:cxnLst/>
              <a:rect l="l" t="t" r="r" b="b"/>
              <a:pathLst>
                <a:path w="7784" h="4328" extrusionOk="0">
                  <a:moveTo>
                    <a:pt x="707" y="486"/>
                  </a:moveTo>
                  <a:cubicBezTo>
                    <a:pt x="829" y="486"/>
                    <a:pt x="924" y="594"/>
                    <a:pt x="924" y="729"/>
                  </a:cubicBezTo>
                  <a:lnTo>
                    <a:pt x="924" y="3460"/>
                  </a:lnTo>
                  <a:cubicBezTo>
                    <a:pt x="924" y="3595"/>
                    <a:pt x="829" y="3703"/>
                    <a:pt x="707" y="3703"/>
                  </a:cubicBezTo>
                  <a:cubicBezTo>
                    <a:pt x="590" y="3703"/>
                    <a:pt x="491" y="3595"/>
                    <a:pt x="491" y="3460"/>
                  </a:cubicBezTo>
                  <a:lnTo>
                    <a:pt x="491" y="729"/>
                  </a:lnTo>
                  <a:cubicBezTo>
                    <a:pt x="491" y="594"/>
                    <a:pt x="590" y="486"/>
                    <a:pt x="707" y="486"/>
                  </a:cubicBezTo>
                  <a:close/>
                  <a:moveTo>
                    <a:pt x="1995" y="486"/>
                  </a:moveTo>
                  <a:cubicBezTo>
                    <a:pt x="2116" y="486"/>
                    <a:pt x="2212" y="594"/>
                    <a:pt x="2212" y="729"/>
                  </a:cubicBezTo>
                  <a:lnTo>
                    <a:pt x="2212" y="3460"/>
                  </a:lnTo>
                  <a:cubicBezTo>
                    <a:pt x="2212" y="3595"/>
                    <a:pt x="2116" y="3703"/>
                    <a:pt x="1995" y="3703"/>
                  </a:cubicBezTo>
                  <a:cubicBezTo>
                    <a:pt x="1874" y="3703"/>
                    <a:pt x="1778" y="3595"/>
                    <a:pt x="1778" y="3460"/>
                  </a:cubicBezTo>
                  <a:lnTo>
                    <a:pt x="1778" y="729"/>
                  </a:lnTo>
                  <a:cubicBezTo>
                    <a:pt x="1778" y="594"/>
                    <a:pt x="1874" y="486"/>
                    <a:pt x="1995" y="486"/>
                  </a:cubicBezTo>
                  <a:close/>
                  <a:moveTo>
                    <a:pt x="3283" y="486"/>
                  </a:moveTo>
                  <a:cubicBezTo>
                    <a:pt x="3400" y="486"/>
                    <a:pt x="3500" y="594"/>
                    <a:pt x="3500" y="729"/>
                  </a:cubicBezTo>
                  <a:lnTo>
                    <a:pt x="3500" y="3460"/>
                  </a:lnTo>
                  <a:cubicBezTo>
                    <a:pt x="3500" y="3595"/>
                    <a:pt x="3400" y="3703"/>
                    <a:pt x="3283" y="3703"/>
                  </a:cubicBezTo>
                  <a:cubicBezTo>
                    <a:pt x="3161" y="3703"/>
                    <a:pt x="3066" y="3595"/>
                    <a:pt x="3066" y="3460"/>
                  </a:cubicBezTo>
                  <a:lnTo>
                    <a:pt x="3066" y="729"/>
                  </a:lnTo>
                  <a:cubicBezTo>
                    <a:pt x="3066" y="594"/>
                    <a:pt x="3161" y="486"/>
                    <a:pt x="3283" y="486"/>
                  </a:cubicBezTo>
                  <a:close/>
                  <a:moveTo>
                    <a:pt x="4566" y="486"/>
                  </a:moveTo>
                  <a:cubicBezTo>
                    <a:pt x="4688" y="486"/>
                    <a:pt x="4783" y="594"/>
                    <a:pt x="4783" y="729"/>
                  </a:cubicBezTo>
                  <a:lnTo>
                    <a:pt x="4783" y="3460"/>
                  </a:lnTo>
                  <a:cubicBezTo>
                    <a:pt x="4783" y="3595"/>
                    <a:pt x="4688" y="3703"/>
                    <a:pt x="4566" y="3703"/>
                  </a:cubicBezTo>
                  <a:cubicBezTo>
                    <a:pt x="4449" y="3703"/>
                    <a:pt x="4349" y="3595"/>
                    <a:pt x="4349" y="3460"/>
                  </a:cubicBezTo>
                  <a:lnTo>
                    <a:pt x="4349" y="729"/>
                  </a:lnTo>
                  <a:cubicBezTo>
                    <a:pt x="4349" y="594"/>
                    <a:pt x="4449" y="486"/>
                    <a:pt x="4566" y="486"/>
                  </a:cubicBezTo>
                  <a:close/>
                  <a:moveTo>
                    <a:pt x="5854" y="486"/>
                  </a:moveTo>
                  <a:cubicBezTo>
                    <a:pt x="5975" y="486"/>
                    <a:pt x="6071" y="594"/>
                    <a:pt x="6071" y="729"/>
                  </a:cubicBezTo>
                  <a:lnTo>
                    <a:pt x="6071" y="3460"/>
                  </a:lnTo>
                  <a:cubicBezTo>
                    <a:pt x="6071" y="3595"/>
                    <a:pt x="5975" y="3703"/>
                    <a:pt x="5854" y="3703"/>
                  </a:cubicBezTo>
                  <a:cubicBezTo>
                    <a:pt x="5732" y="3703"/>
                    <a:pt x="5637" y="3595"/>
                    <a:pt x="5637" y="3460"/>
                  </a:cubicBezTo>
                  <a:lnTo>
                    <a:pt x="5637" y="729"/>
                  </a:lnTo>
                  <a:cubicBezTo>
                    <a:pt x="5637" y="594"/>
                    <a:pt x="5732" y="486"/>
                    <a:pt x="5854" y="486"/>
                  </a:cubicBezTo>
                  <a:close/>
                  <a:moveTo>
                    <a:pt x="7050" y="486"/>
                  </a:moveTo>
                  <a:cubicBezTo>
                    <a:pt x="7168" y="486"/>
                    <a:pt x="7267" y="594"/>
                    <a:pt x="7267" y="729"/>
                  </a:cubicBezTo>
                  <a:lnTo>
                    <a:pt x="7267" y="3460"/>
                  </a:lnTo>
                  <a:cubicBezTo>
                    <a:pt x="7267" y="3595"/>
                    <a:pt x="7168" y="3703"/>
                    <a:pt x="7050" y="3703"/>
                  </a:cubicBezTo>
                  <a:cubicBezTo>
                    <a:pt x="6929" y="3703"/>
                    <a:pt x="6834" y="3595"/>
                    <a:pt x="6834" y="3460"/>
                  </a:cubicBezTo>
                  <a:lnTo>
                    <a:pt x="6834" y="729"/>
                  </a:lnTo>
                  <a:cubicBezTo>
                    <a:pt x="6834" y="594"/>
                    <a:pt x="6929" y="486"/>
                    <a:pt x="7050" y="486"/>
                  </a:cubicBezTo>
                  <a:close/>
                  <a:moveTo>
                    <a:pt x="1" y="0"/>
                  </a:moveTo>
                  <a:lnTo>
                    <a:pt x="1" y="3495"/>
                  </a:lnTo>
                  <a:cubicBezTo>
                    <a:pt x="1" y="3954"/>
                    <a:pt x="373" y="4327"/>
                    <a:pt x="833" y="4327"/>
                  </a:cubicBezTo>
                  <a:lnTo>
                    <a:pt x="6955" y="4327"/>
                  </a:lnTo>
                  <a:cubicBezTo>
                    <a:pt x="7415" y="4327"/>
                    <a:pt x="7783" y="3954"/>
                    <a:pt x="7783" y="3495"/>
                  </a:cubicBezTo>
                  <a:lnTo>
                    <a:pt x="778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119;p15">
              <a:extLst>
                <a:ext uri="{FF2B5EF4-FFF2-40B4-BE49-F238E27FC236}">
                  <a16:creationId xmlns:a16="http://schemas.microsoft.com/office/drawing/2014/main" id="{FA7ACA63-4979-4EA1-AE64-7B1F6232CB0B}"/>
                </a:ext>
              </a:extLst>
            </p:cNvPr>
            <p:cNvSpPr/>
            <p:nvPr/>
          </p:nvSpPr>
          <p:spPr>
            <a:xfrm>
              <a:off x="775942" y="3479881"/>
              <a:ext cx="1483447" cy="226883"/>
            </a:xfrm>
            <a:custGeom>
              <a:avLst/>
              <a:gdLst/>
              <a:ahLst/>
              <a:cxnLst/>
              <a:rect l="l" t="t" r="r" b="b"/>
              <a:pathLst>
                <a:path w="8369" h="1280" extrusionOk="0">
                  <a:moveTo>
                    <a:pt x="0" y="0"/>
                  </a:moveTo>
                  <a:lnTo>
                    <a:pt x="0" y="1279"/>
                  </a:lnTo>
                  <a:lnTo>
                    <a:pt x="8368" y="1279"/>
                  </a:lnTo>
                  <a:lnTo>
                    <a:pt x="8368" y="0"/>
                  </a:lnTo>
                  <a:close/>
                </a:path>
              </a:pathLst>
            </a:custGeom>
            <a:solidFill>
              <a:srgbClr val="FFE0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120;p15">
              <a:extLst>
                <a:ext uri="{FF2B5EF4-FFF2-40B4-BE49-F238E27FC236}">
                  <a16:creationId xmlns:a16="http://schemas.microsoft.com/office/drawing/2014/main" id="{B33742E5-3C27-46A3-AB9C-FD8CB61009A0}"/>
                </a:ext>
              </a:extLst>
            </p:cNvPr>
            <p:cNvSpPr/>
            <p:nvPr/>
          </p:nvSpPr>
          <p:spPr>
            <a:xfrm>
              <a:off x="827345" y="3706588"/>
              <a:ext cx="1379753" cy="49276"/>
            </a:xfrm>
            <a:custGeom>
              <a:avLst/>
              <a:gdLst/>
              <a:ahLst/>
              <a:cxnLst/>
              <a:rect l="l" t="t" r="r" b="b"/>
              <a:pathLst>
                <a:path w="7784" h="278" extrusionOk="0">
                  <a:moveTo>
                    <a:pt x="1" y="0"/>
                  </a:moveTo>
                  <a:lnTo>
                    <a:pt x="1" y="278"/>
                  </a:lnTo>
                  <a:lnTo>
                    <a:pt x="7783" y="278"/>
                  </a:lnTo>
                  <a:lnTo>
                    <a:pt x="7783" y="0"/>
                  </a:lnTo>
                  <a:close/>
                </a:path>
              </a:pathLst>
            </a:custGeom>
            <a:solidFill>
              <a:srgbClr val="111A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121;p15">
              <a:extLst>
                <a:ext uri="{FF2B5EF4-FFF2-40B4-BE49-F238E27FC236}">
                  <a16:creationId xmlns:a16="http://schemas.microsoft.com/office/drawing/2014/main" id="{F6929C0E-77DB-43FC-96DC-A88FF4AD57B1}"/>
                </a:ext>
              </a:extLst>
            </p:cNvPr>
            <p:cNvSpPr/>
            <p:nvPr/>
          </p:nvSpPr>
          <p:spPr>
            <a:xfrm>
              <a:off x="964895" y="3090986"/>
              <a:ext cx="508899" cy="498080"/>
            </a:xfrm>
            <a:custGeom>
              <a:avLst/>
              <a:gdLst/>
              <a:ahLst/>
              <a:cxnLst/>
              <a:rect l="l" t="t" r="r" b="b"/>
              <a:pathLst>
                <a:path w="2871" h="2810" extrusionOk="0">
                  <a:moveTo>
                    <a:pt x="2531" y="0"/>
                  </a:moveTo>
                  <a:cubicBezTo>
                    <a:pt x="2453" y="0"/>
                    <a:pt x="2375" y="31"/>
                    <a:pt x="2316" y="91"/>
                  </a:cubicBezTo>
                  <a:lnTo>
                    <a:pt x="122" y="2285"/>
                  </a:lnTo>
                  <a:cubicBezTo>
                    <a:pt x="1" y="2402"/>
                    <a:pt x="1" y="2597"/>
                    <a:pt x="122" y="2719"/>
                  </a:cubicBezTo>
                  <a:cubicBezTo>
                    <a:pt x="183" y="2780"/>
                    <a:pt x="262" y="2810"/>
                    <a:pt x="341" y="2810"/>
                  </a:cubicBezTo>
                  <a:cubicBezTo>
                    <a:pt x="419" y="2810"/>
                    <a:pt x="497" y="2780"/>
                    <a:pt x="556" y="2719"/>
                  </a:cubicBezTo>
                  <a:lnTo>
                    <a:pt x="2750" y="525"/>
                  </a:lnTo>
                  <a:cubicBezTo>
                    <a:pt x="2871" y="408"/>
                    <a:pt x="2871" y="213"/>
                    <a:pt x="2750" y="91"/>
                  </a:cubicBezTo>
                  <a:cubicBezTo>
                    <a:pt x="2689" y="31"/>
                    <a:pt x="2610" y="0"/>
                    <a:pt x="253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122;p15">
              <a:extLst>
                <a:ext uri="{FF2B5EF4-FFF2-40B4-BE49-F238E27FC236}">
                  <a16:creationId xmlns:a16="http://schemas.microsoft.com/office/drawing/2014/main" id="{33C74936-A140-43E4-BE3D-4EAA07339389}"/>
                </a:ext>
              </a:extLst>
            </p:cNvPr>
            <p:cNvSpPr/>
            <p:nvPr/>
          </p:nvSpPr>
          <p:spPr>
            <a:xfrm>
              <a:off x="1561355" y="3090986"/>
              <a:ext cx="508190" cy="498080"/>
            </a:xfrm>
            <a:custGeom>
              <a:avLst/>
              <a:gdLst/>
              <a:ahLst/>
              <a:cxnLst/>
              <a:rect l="l" t="t" r="r" b="b"/>
              <a:pathLst>
                <a:path w="2867" h="2810" extrusionOk="0">
                  <a:moveTo>
                    <a:pt x="340" y="0"/>
                  </a:moveTo>
                  <a:cubicBezTo>
                    <a:pt x="261" y="0"/>
                    <a:pt x="182" y="31"/>
                    <a:pt x="122" y="91"/>
                  </a:cubicBezTo>
                  <a:cubicBezTo>
                    <a:pt x="0" y="213"/>
                    <a:pt x="0" y="408"/>
                    <a:pt x="122" y="525"/>
                  </a:cubicBezTo>
                  <a:lnTo>
                    <a:pt x="2311" y="2719"/>
                  </a:lnTo>
                  <a:cubicBezTo>
                    <a:pt x="2372" y="2780"/>
                    <a:pt x="2451" y="2810"/>
                    <a:pt x="2530" y="2810"/>
                  </a:cubicBezTo>
                  <a:cubicBezTo>
                    <a:pt x="2609" y="2810"/>
                    <a:pt x="2688" y="2780"/>
                    <a:pt x="2749" y="2719"/>
                  </a:cubicBezTo>
                  <a:cubicBezTo>
                    <a:pt x="2866" y="2597"/>
                    <a:pt x="2866" y="2402"/>
                    <a:pt x="2749" y="2285"/>
                  </a:cubicBezTo>
                  <a:lnTo>
                    <a:pt x="555" y="91"/>
                  </a:lnTo>
                  <a:cubicBezTo>
                    <a:pt x="497" y="31"/>
                    <a:pt x="419" y="0"/>
                    <a:pt x="34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123;p15">
              <a:extLst>
                <a:ext uri="{FF2B5EF4-FFF2-40B4-BE49-F238E27FC236}">
                  <a16:creationId xmlns:a16="http://schemas.microsoft.com/office/drawing/2014/main" id="{3C752798-D793-43DA-B649-3A19A4F52BA9}"/>
                </a:ext>
              </a:extLst>
            </p:cNvPr>
            <p:cNvSpPr/>
            <p:nvPr/>
          </p:nvSpPr>
          <p:spPr>
            <a:xfrm>
              <a:off x="2044727" y="3556631"/>
              <a:ext cx="1138332" cy="1033914"/>
            </a:xfrm>
            <a:custGeom>
              <a:avLst/>
              <a:gdLst/>
              <a:ahLst/>
              <a:cxnLst/>
              <a:rect l="l" t="t" r="r" b="b"/>
              <a:pathLst>
                <a:path w="6422" h="5833" extrusionOk="0">
                  <a:moveTo>
                    <a:pt x="516" y="1"/>
                  </a:moveTo>
                  <a:lnTo>
                    <a:pt x="0" y="5832"/>
                  </a:lnTo>
                  <a:lnTo>
                    <a:pt x="6422" y="5832"/>
                  </a:lnTo>
                  <a:lnTo>
                    <a:pt x="594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124;p15">
              <a:extLst>
                <a:ext uri="{FF2B5EF4-FFF2-40B4-BE49-F238E27FC236}">
                  <a16:creationId xmlns:a16="http://schemas.microsoft.com/office/drawing/2014/main" id="{01B8CCC7-B0B8-43CE-9A4C-982599E3554F}"/>
                </a:ext>
              </a:extLst>
            </p:cNvPr>
            <p:cNvSpPr/>
            <p:nvPr/>
          </p:nvSpPr>
          <p:spPr>
            <a:xfrm>
              <a:off x="2349781" y="3648094"/>
              <a:ext cx="71611" cy="71610"/>
            </a:xfrm>
            <a:custGeom>
              <a:avLst/>
              <a:gdLst/>
              <a:ahLst/>
              <a:cxnLst/>
              <a:rect l="l" t="t" r="r" b="b"/>
              <a:pathLst>
                <a:path w="404" h="404" extrusionOk="0">
                  <a:moveTo>
                    <a:pt x="200" y="1"/>
                  </a:moveTo>
                  <a:cubicBezTo>
                    <a:pt x="92" y="1"/>
                    <a:pt x="1" y="92"/>
                    <a:pt x="1" y="200"/>
                  </a:cubicBezTo>
                  <a:cubicBezTo>
                    <a:pt x="1" y="313"/>
                    <a:pt x="92" y="404"/>
                    <a:pt x="200" y="404"/>
                  </a:cubicBezTo>
                  <a:cubicBezTo>
                    <a:pt x="313" y="404"/>
                    <a:pt x="404" y="313"/>
                    <a:pt x="404" y="200"/>
                  </a:cubicBezTo>
                  <a:cubicBezTo>
                    <a:pt x="404" y="92"/>
                    <a:pt x="313" y="1"/>
                    <a:pt x="200" y="1"/>
                  </a:cubicBezTo>
                  <a:close/>
                </a:path>
              </a:pathLst>
            </a:custGeom>
            <a:solidFill>
              <a:srgbClr val="DA62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125;p15">
              <a:extLst>
                <a:ext uri="{FF2B5EF4-FFF2-40B4-BE49-F238E27FC236}">
                  <a16:creationId xmlns:a16="http://schemas.microsoft.com/office/drawing/2014/main" id="{0C934AB6-BA5E-4BC8-ACAA-3E333C957256}"/>
                </a:ext>
              </a:extLst>
            </p:cNvPr>
            <p:cNvSpPr/>
            <p:nvPr/>
          </p:nvSpPr>
          <p:spPr>
            <a:xfrm>
              <a:off x="2837762" y="3648094"/>
              <a:ext cx="71788" cy="71610"/>
            </a:xfrm>
            <a:custGeom>
              <a:avLst/>
              <a:gdLst/>
              <a:ahLst/>
              <a:cxnLst/>
              <a:rect l="l" t="t" r="r" b="b"/>
              <a:pathLst>
                <a:path w="405" h="404" extrusionOk="0">
                  <a:moveTo>
                    <a:pt x="205" y="1"/>
                  </a:moveTo>
                  <a:cubicBezTo>
                    <a:pt x="92" y="1"/>
                    <a:pt x="1" y="92"/>
                    <a:pt x="1" y="200"/>
                  </a:cubicBezTo>
                  <a:cubicBezTo>
                    <a:pt x="1" y="313"/>
                    <a:pt x="92" y="404"/>
                    <a:pt x="205" y="404"/>
                  </a:cubicBezTo>
                  <a:cubicBezTo>
                    <a:pt x="317" y="404"/>
                    <a:pt x="404" y="313"/>
                    <a:pt x="404" y="200"/>
                  </a:cubicBezTo>
                  <a:cubicBezTo>
                    <a:pt x="404" y="92"/>
                    <a:pt x="317" y="1"/>
                    <a:pt x="205" y="1"/>
                  </a:cubicBezTo>
                  <a:close/>
                </a:path>
              </a:pathLst>
            </a:custGeom>
            <a:solidFill>
              <a:srgbClr val="DA62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126;p15">
              <a:extLst>
                <a:ext uri="{FF2B5EF4-FFF2-40B4-BE49-F238E27FC236}">
                  <a16:creationId xmlns:a16="http://schemas.microsoft.com/office/drawing/2014/main" id="{711F3999-B8B2-4955-9672-F048405F389A}"/>
                </a:ext>
              </a:extLst>
            </p:cNvPr>
            <p:cNvSpPr/>
            <p:nvPr/>
          </p:nvSpPr>
          <p:spPr>
            <a:xfrm>
              <a:off x="2365202" y="3664224"/>
              <a:ext cx="527334" cy="392969"/>
            </a:xfrm>
            <a:custGeom>
              <a:avLst/>
              <a:gdLst/>
              <a:ahLst/>
              <a:cxnLst/>
              <a:rect l="l" t="t" r="r" b="b"/>
              <a:pathLst>
                <a:path w="2975" h="2217" extrusionOk="0">
                  <a:moveTo>
                    <a:pt x="109" y="1"/>
                  </a:moveTo>
                  <a:cubicBezTo>
                    <a:pt x="48" y="1"/>
                    <a:pt x="0" y="49"/>
                    <a:pt x="0" y="109"/>
                  </a:cubicBezTo>
                  <a:lnTo>
                    <a:pt x="0" y="842"/>
                  </a:lnTo>
                  <a:cubicBezTo>
                    <a:pt x="0" y="1601"/>
                    <a:pt x="560" y="2216"/>
                    <a:pt x="1245" y="2216"/>
                  </a:cubicBezTo>
                  <a:lnTo>
                    <a:pt x="1726" y="2216"/>
                  </a:lnTo>
                  <a:cubicBezTo>
                    <a:pt x="2415" y="2216"/>
                    <a:pt x="2975" y="1601"/>
                    <a:pt x="2975" y="842"/>
                  </a:cubicBezTo>
                  <a:lnTo>
                    <a:pt x="2975" y="109"/>
                  </a:lnTo>
                  <a:cubicBezTo>
                    <a:pt x="2975" y="49"/>
                    <a:pt x="2923" y="1"/>
                    <a:pt x="2862" y="1"/>
                  </a:cubicBezTo>
                  <a:cubicBezTo>
                    <a:pt x="2801" y="1"/>
                    <a:pt x="2754" y="49"/>
                    <a:pt x="2754" y="109"/>
                  </a:cubicBezTo>
                  <a:lnTo>
                    <a:pt x="2754" y="842"/>
                  </a:lnTo>
                  <a:cubicBezTo>
                    <a:pt x="2754" y="1479"/>
                    <a:pt x="2294" y="2000"/>
                    <a:pt x="1726" y="2000"/>
                  </a:cubicBezTo>
                  <a:lnTo>
                    <a:pt x="1245" y="2000"/>
                  </a:lnTo>
                  <a:cubicBezTo>
                    <a:pt x="677" y="2000"/>
                    <a:pt x="217" y="1479"/>
                    <a:pt x="217" y="842"/>
                  </a:cubicBezTo>
                  <a:lnTo>
                    <a:pt x="217" y="109"/>
                  </a:lnTo>
                  <a:cubicBezTo>
                    <a:pt x="217" y="49"/>
                    <a:pt x="169" y="1"/>
                    <a:pt x="109" y="1"/>
                  </a:cubicBezTo>
                  <a:close/>
                </a:path>
              </a:pathLst>
            </a:custGeom>
            <a:solidFill>
              <a:srgbClr val="9E2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127;p15">
              <a:extLst>
                <a:ext uri="{FF2B5EF4-FFF2-40B4-BE49-F238E27FC236}">
                  <a16:creationId xmlns:a16="http://schemas.microsoft.com/office/drawing/2014/main" id="{B33C9C74-8678-4FA8-BD6D-4C35E867E348}"/>
                </a:ext>
              </a:extLst>
            </p:cNvPr>
            <p:cNvSpPr/>
            <p:nvPr/>
          </p:nvSpPr>
          <p:spPr>
            <a:xfrm>
              <a:off x="2365911" y="3665111"/>
              <a:ext cx="525029" cy="354328"/>
            </a:xfrm>
            <a:custGeom>
              <a:avLst/>
              <a:gdLst/>
              <a:ahLst/>
              <a:cxnLst/>
              <a:rect l="l" t="t" r="r" b="b"/>
              <a:pathLst>
                <a:path w="2962" h="1999" extrusionOk="0">
                  <a:moveTo>
                    <a:pt x="105" y="0"/>
                  </a:moveTo>
                  <a:cubicBezTo>
                    <a:pt x="48" y="0"/>
                    <a:pt x="1" y="48"/>
                    <a:pt x="1" y="104"/>
                  </a:cubicBezTo>
                  <a:lnTo>
                    <a:pt x="1" y="759"/>
                  </a:lnTo>
                  <a:cubicBezTo>
                    <a:pt x="1" y="1444"/>
                    <a:pt x="556" y="1999"/>
                    <a:pt x="1241" y="1999"/>
                  </a:cubicBezTo>
                  <a:lnTo>
                    <a:pt x="1722" y="1999"/>
                  </a:lnTo>
                  <a:cubicBezTo>
                    <a:pt x="2407" y="1999"/>
                    <a:pt x="2962" y="1444"/>
                    <a:pt x="2962" y="759"/>
                  </a:cubicBezTo>
                  <a:lnTo>
                    <a:pt x="2962" y="104"/>
                  </a:lnTo>
                  <a:cubicBezTo>
                    <a:pt x="2962" y="48"/>
                    <a:pt x="2919" y="0"/>
                    <a:pt x="2858" y="0"/>
                  </a:cubicBezTo>
                  <a:cubicBezTo>
                    <a:pt x="2802" y="0"/>
                    <a:pt x="2754" y="48"/>
                    <a:pt x="2754" y="104"/>
                  </a:cubicBezTo>
                  <a:lnTo>
                    <a:pt x="2754" y="759"/>
                  </a:lnTo>
                  <a:cubicBezTo>
                    <a:pt x="2754" y="1331"/>
                    <a:pt x="2294" y="1795"/>
                    <a:pt x="1722" y="1795"/>
                  </a:cubicBezTo>
                  <a:lnTo>
                    <a:pt x="1241" y="1795"/>
                  </a:lnTo>
                  <a:cubicBezTo>
                    <a:pt x="673" y="1795"/>
                    <a:pt x="209" y="1331"/>
                    <a:pt x="209" y="759"/>
                  </a:cubicBezTo>
                  <a:lnTo>
                    <a:pt x="209" y="104"/>
                  </a:lnTo>
                  <a:cubicBezTo>
                    <a:pt x="209" y="48"/>
                    <a:pt x="161" y="0"/>
                    <a:pt x="10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128;p15">
              <a:extLst>
                <a:ext uri="{FF2B5EF4-FFF2-40B4-BE49-F238E27FC236}">
                  <a16:creationId xmlns:a16="http://schemas.microsoft.com/office/drawing/2014/main" id="{E3932976-B744-432F-8FC7-D1350554A956}"/>
                </a:ext>
              </a:extLst>
            </p:cNvPr>
            <p:cNvSpPr/>
            <p:nvPr/>
          </p:nvSpPr>
          <p:spPr>
            <a:xfrm>
              <a:off x="2840953" y="4158230"/>
              <a:ext cx="571825" cy="381802"/>
            </a:xfrm>
            <a:custGeom>
              <a:avLst/>
              <a:gdLst/>
              <a:ahLst/>
              <a:cxnLst/>
              <a:rect l="l" t="t" r="r" b="b"/>
              <a:pathLst>
                <a:path w="3226" h="2154" extrusionOk="0">
                  <a:moveTo>
                    <a:pt x="2890" y="0"/>
                  </a:moveTo>
                  <a:cubicBezTo>
                    <a:pt x="2885" y="0"/>
                    <a:pt x="2880" y="1"/>
                    <a:pt x="2875" y="2"/>
                  </a:cubicBezTo>
                  <a:lnTo>
                    <a:pt x="91" y="422"/>
                  </a:lnTo>
                  <a:cubicBezTo>
                    <a:pt x="35" y="431"/>
                    <a:pt x="0" y="479"/>
                    <a:pt x="9" y="531"/>
                  </a:cubicBezTo>
                  <a:lnTo>
                    <a:pt x="239" y="2070"/>
                  </a:lnTo>
                  <a:cubicBezTo>
                    <a:pt x="246" y="2120"/>
                    <a:pt x="289" y="2154"/>
                    <a:pt x="335" y="2154"/>
                  </a:cubicBezTo>
                  <a:cubicBezTo>
                    <a:pt x="341" y="2154"/>
                    <a:pt x="346" y="2153"/>
                    <a:pt x="351" y="2152"/>
                  </a:cubicBezTo>
                  <a:lnTo>
                    <a:pt x="3135" y="1732"/>
                  </a:lnTo>
                  <a:cubicBezTo>
                    <a:pt x="3191" y="1723"/>
                    <a:pt x="3226" y="1675"/>
                    <a:pt x="3217" y="1623"/>
                  </a:cubicBezTo>
                  <a:lnTo>
                    <a:pt x="2988" y="84"/>
                  </a:lnTo>
                  <a:cubicBezTo>
                    <a:pt x="2980" y="37"/>
                    <a:pt x="2940" y="0"/>
                    <a:pt x="28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129;p15">
              <a:extLst>
                <a:ext uri="{FF2B5EF4-FFF2-40B4-BE49-F238E27FC236}">
                  <a16:creationId xmlns:a16="http://schemas.microsoft.com/office/drawing/2014/main" id="{F6E35539-398F-439D-B013-E1BDA292D576}"/>
                </a:ext>
              </a:extLst>
            </p:cNvPr>
            <p:cNvSpPr/>
            <p:nvPr/>
          </p:nvSpPr>
          <p:spPr>
            <a:xfrm>
              <a:off x="2846270" y="4197581"/>
              <a:ext cx="537437" cy="144638"/>
            </a:xfrm>
            <a:custGeom>
              <a:avLst/>
              <a:gdLst/>
              <a:ahLst/>
              <a:cxnLst/>
              <a:rect l="l" t="t" r="r" b="b"/>
              <a:pathLst>
                <a:path w="3032" h="816" extrusionOk="0">
                  <a:moveTo>
                    <a:pt x="2979" y="1"/>
                  </a:moveTo>
                  <a:lnTo>
                    <a:pt x="1" y="447"/>
                  </a:lnTo>
                  <a:lnTo>
                    <a:pt x="53" y="816"/>
                  </a:lnTo>
                  <a:lnTo>
                    <a:pt x="3031" y="365"/>
                  </a:lnTo>
                  <a:lnTo>
                    <a:pt x="2979" y="1"/>
                  </a:lnTo>
                  <a:close/>
                </a:path>
              </a:pathLst>
            </a:custGeom>
            <a:solidFill>
              <a:srgbClr val="4B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130;p15">
              <a:extLst>
                <a:ext uri="{FF2B5EF4-FFF2-40B4-BE49-F238E27FC236}">
                  <a16:creationId xmlns:a16="http://schemas.microsoft.com/office/drawing/2014/main" id="{8B91BC3C-FCD0-475B-A71E-935156310350}"/>
                </a:ext>
              </a:extLst>
            </p:cNvPr>
            <p:cNvSpPr/>
            <p:nvPr/>
          </p:nvSpPr>
          <p:spPr>
            <a:xfrm>
              <a:off x="3290469" y="4381393"/>
              <a:ext cx="72497" cy="70724"/>
            </a:xfrm>
            <a:custGeom>
              <a:avLst/>
              <a:gdLst/>
              <a:ahLst/>
              <a:cxnLst/>
              <a:rect l="l" t="t" r="r" b="b"/>
              <a:pathLst>
                <a:path w="409" h="399" extrusionOk="0">
                  <a:moveTo>
                    <a:pt x="356" y="0"/>
                  </a:moveTo>
                  <a:lnTo>
                    <a:pt x="1" y="56"/>
                  </a:lnTo>
                  <a:lnTo>
                    <a:pt x="53" y="399"/>
                  </a:lnTo>
                  <a:lnTo>
                    <a:pt x="408" y="343"/>
                  </a:lnTo>
                  <a:lnTo>
                    <a:pt x="3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131;p15">
              <a:extLst>
                <a:ext uri="{FF2B5EF4-FFF2-40B4-BE49-F238E27FC236}">
                  <a16:creationId xmlns:a16="http://schemas.microsoft.com/office/drawing/2014/main" id="{189E6D39-9AC8-4B46-BE73-31E3D2EE45DF}"/>
                </a:ext>
              </a:extLst>
            </p:cNvPr>
            <p:cNvSpPr/>
            <p:nvPr/>
          </p:nvSpPr>
          <p:spPr>
            <a:xfrm>
              <a:off x="2905473" y="4395219"/>
              <a:ext cx="367450" cy="114682"/>
            </a:xfrm>
            <a:custGeom>
              <a:avLst/>
              <a:gdLst/>
              <a:ahLst/>
              <a:cxnLst/>
              <a:rect l="l" t="t" r="r" b="b"/>
              <a:pathLst>
                <a:path w="2073" h="647" extrusionOk="0">
                  <a:moveTo>
                    <a:pt x="2021" y="0"/>
                  </a:moveTo>
                  <a:lnTo>
                    <a:pt x="0" y="304"/>
                  </a:lnTo>
                  <a:lnTo>
                    <a:pt x="52" y="646"/>
                  </a:lnTo>
                  <a:lnTo>
                    <a:pt x="2073" y="343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4" name="Google Shape;3337;p48">
            <a:extLst>
              <a:ext uri="{FF2B5EF4-FFF2-40B4-BE49-F238E27FC236}">
                <a16:creationId xmlns:a16="http://schemas.microsoft.com/office/drawing/2014/main" id="{6A6BA0B1-12FA-4B4D-B351-11F7E104E9A4}"/>
              </a:ext>
            </a:extLst>
          </p:cNvPr>
          <p:cNvGrpSpPr/>
          <p:nvPr/>
        </p:nvGrpSpPr>
        <p:grpSpPr>
          <a:xfrm>
            <a:off x="8183197" y="624451"/>
            <a:ext cx="972171" cy="1925293"/>
            <a:chOff x="6529419" y="1724307"/>
            <a:chExt cx="1480463" cy="2931917"/>
          </a:xfrm>
        </p:grpSpPr>
        <p:grpSp>
          <p:nvGrpSpPr>
            <p:cNvPr id="235" name="Google Shape;3338;p48">
              <a:extLst>
                <a:ext uri="{FF2B5EF4-FFF2-40B4-BE49-F238E27FC236}">
                  <a16:creationId xmlns:a16="http://schemas.microsoft.com/office/drawing/2014/main" id="{2769EB5D-D8E1-4BA2-9FFB-844679852C23}"/>
                </a:ext>
              </a:extLst>
            </p:cNvPr>
            <p:cNvGrpSpPr/>
            <p:nvPr/>
          </p:nvGrpSpPr>
          <p:grpSpPr>
            <a:xfrm>
              <a:off x="6556827" y="1724307"/>
              <a:ext cx="956596" cy="944294"/>
              <a:chOff x="3800349" y="1238762"/>
              <a:chExt cx="1098904" cy="1084772"/>
            </a:xfrm>
          </p:grpSpPr>
          <p:grpSp>
            <p:nvGrpSpPr>
              <p:cNvPr id="271" name="Google Shape;3339;p48">
                <a:extLst>
                  <a:ext uri="{FF2B5EF4-FFF2-40B4-BE49-F238E27FC236}">
                    <a16:creationId xmlns:a16="http://schemas.microsoft.com/office/drawing/2014/main" id="{7A9A92E1-D9B7-48C8-9215-8DE3132D462A}"/>
                  </a:ext>
                </a:extLst>
              </p:cNvPr>
              <p:cNvGrpSpPr/>
              <p:nvPr/>
            </p:nvGrpSpPr>
            <p:grpSpPr>
              <a:xfrm>
                <a:off x="3800349" y="1238762"/>
                <a:ext cx="1098904" cy="1084772"/>
                <a:chOff x="3800349" y="1238762"/>
                <a:chExt cx="1098904" cy="1084772"/>
              </a:xfrm>
            </p:grpSpPr>
            <p:sp>
              <p:nvSpPr>
                <p:cNvPr id="273" name="Google Shape;3340;p48">
                  <a:extLst>
                    <a:ext uri="{FF2B5EF4-FFF2-40B4-BE49-F238E27FC236}">
                      <a16:creationId xmlns:a16="http://schemas.microsoft.com/office/drawing/2014/main" id="{036D53FA-2FCF-4FF5-A411-4B7B0B6A238F}"/>
                    </a:ext>
                  </a:extLst>
                </p:cNvPr>
                <p:cNvSpPr/>
                <p:nvPr/>
              </p:nvSpPr>
              <p:spPr>
                <a:xfrm>
                  <a:off x="3800349" y="1238762"/>
                  <a:ext cx="1098904" cy="10847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3" extrusionOk="0">
                      <a:moveTo>
                        <a:pt x="22825" y="1"/>
                      </a:moveTo>
                      <a:cubicBezTo>
                        <a:pt x="22054" y="1"/>
                        <a:pt x="21283" y="295"/>
                        <a:pt x="20693" y="885"/>
                      </a:cubicBezTo>
                      <a:lnTo>
                        <a:pt x="1179" y="20482"/>
                      </a:lnTo>
                      <a:cubicBezTo>
                        <a:pt x="0" y="21661"/>
                        <a:pt x="0" y="23566"/>
                        <a:pt x="1179" y="24733"/>
                      </a:cubicBezTo>
                      <a:lnTo>
                        <a:pt x="20777" y="44259"/>
                      </a:lnTo>
                      <a:cubicBezTo>
                        <a:pt x="21364" y="44841"/>
                        <a:pt x="22133" y="45133"/>
                        <a:pt x="22900" y="45133"/>
                      </a:cubicBezTo>
                      <a:cubicBezTo>
                        <a:pt x="23672" y="45133"/>
                        <a:pt x="24442" y="44838"/>
                        <a:pt x="25027" y="44247"/>
                      </a:cubicBezTo>
                      <a:lnTo>
                        <a:pt x="32873" y="36377"/>
                      </a:lnTo>
                      <a:cubicBezTo>
                        <a:pt x="33053" y="36197"/>
                        <a:pt x="33283" y="36110"/>
                        <a:pt x="33511" y="36110"/>
                      </a:cubicBezTo>
                      <a:cubicBezTo>
                        <a:pt x="33810" y="36110"/>
                        <a:pt x="34108" y="36260"/>
                        <a:pt x="34290" y="36544"/>
                      </a:cubicBezTo>
                      <a:cubicBezTo>
                        <a:pt x="34743" y="37246"/>
                        <a:pt x="35112" y="38020"/>
                        <a:pt x="35409" y="38806"/>
                      </a:cubicBezTo>
                      <a:cubicBezTo>
                        <a:pt x="35588" y="39294"/>
                        <a:pt x="35909" y="39735"/>
                        <a:pt x="36362" y="40080"/>
                      </a:cubicBezTo>
                      <a:cubicBezTo>
                        <a:pt x="36890" y="40489"/>
                        <a:pt x="37508" y="40695"/>
                        <a:pt x="38128" y="40695"/>
                      </a:cubicBezTo>
                      <a:cubicBezTo>
                        <a:pt x="38682" y="40695"/>
                        <a:pt x="39237" y="40530"/>
                        <a:pt x="39731" y="40199"/>
                      </a:cubicBezTo>
                      <a:cubicBezTo>
                        <a:pt x="41303" y="39127"/>
                        <a:pt x="41446" y="36984"/>
                        <a:pt x="40172" y="35710"/>
                      </a:cubicBezTo>
                      <a:cubicBezTo>
                        <a:pt x="39862" y="35401"/>
                        <a:pt x="39505" y="35186"/>
                        <a:pt x="39112" y="35044"/>
                      </a:cubicBezTo>
                      <a:cubicBezTo>
                        <a:pt x="38326" y="34758"/>
                        <a:pt x="37564" y="34401"/>
                        <a:pt x="36862" y="33948"/>
                      </a:cubicBezTo>
                      <a:cubicBezTo>
                        <a:pt x="36374" y="33639"/>
                        <a:pt x="36279" y="32960"/>
                        <a:pt x="36695" y="32543"/>
                      </a:cubicBezTo>
                      <a:lnTo>
                        <a:pt x="44553" y="24661"/>
                      </a:lnTo>
                      <a:cubicBezTo>
                        <a:pt x="45720" y="23483"/>
                        <a:pt x="45720" y="21578"/>
                        <a:pt x="44542" y="20399"/>
                      </a:cubicBezTo>
                      <a:lnTo>
                        <a:pt x="24956" y="885"/>
                      </a:lnTo>
                      <a:cubicBezTo>
                        <a:pt x="24366" y="295"/>
                        <a:pt x="23595" y="1"/>
                        <a:pt x="22825" y="1"/>
                      </a:cubicBezTo>
                      <a:close/>
                    </a:path>
                  </a:pathLst>
                </a:custGeom>
                <a:solidFill>
                  <a:srgbClr val="5EB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4" name="Google Shape;3341;p48">
                  <a:extLst>
                    <a:ext uri="{FF2B5EF4-FFF2-40B4-BE49-F238E27FC236}">
                      <a16:creationId xmlns:a16="http://schemas.microsoft.com/office/drawing/2014/main" id="{75EB32C3-4871-4DEB-8F3F-DE804770A77C}"/>
                    </a:ext>
                  </a:extLst>
                </p:cNvPr>
                <p:cNvSpPr/>
                <p:nvPr/>
              </p:nvSpPr>
              <p:spPr>
                <a:xfrm>
                  <a:off x="3884758" y="1311226"/>
                  <a:ext cx="287338" cy="287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43" extrusionOk="0">
                      <a:moveTo>
                        <a:pt x="5978" y="1"/>
                      </a:moveTo>
                      <a:cubicBezTo>
                        <a:pt x="2679" y="1"/>
                        <a:pt x="1" y="2668"/>
                        <a:pt x="1" y="5966"/>
                      </a:cubicBezTo>
                      <a:cubicBezTo>
                        <a:pt x="1" y="9276"/>
                        <a:pt x="2679" y="11943"/>
                        <a:pt x="5978" y="11943"/>
                      </a:cubicBezTo>
                      <a:cubicBezTo>
                        <a:pt x="9276" y="11943"/>
                        <a:pt x="11954" y="9276"/>
                        <a:pt x="11954" y="5966"/>
                      </a:cubicBezTo>
                      <a:cubicBezTo>
                        <a:pt x="11954" y="2668"/>
                        <a:pt x="9276" y="1"/>
                        <a:pt x="5978" y="1"/>
                      </a:cubicBezTo>
                      <a:close/>
                    </a:path>
                  </a:pathLst>
                </a:custGeom>
                <a:solidFill>
                  <a:srgbClr val="5EB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72" name="Google Shape;3342;p48">
                <a:extLst>
                  <a:ext uri="{FF2B5EF4-FFF2-40B4-BE49-F238E27FC236}">
                    <a16:creationId xmlns:a16="http://schemas.microsoft.com/office/drawing/2014/main" id="{93A9FE61-A5B8-4142-B4C2-7138E34958D1}"/>
                  </a:ext>
                </a:extLst>
              </p:cNvPr>
              <p:cNvSpPr/>
              <p:nvPr/>
            </p:nvSpPr>
            <p:spPr>
              <a:xfrm>
                <a:off x="4162525" y="1593650"/>
                <a:ext cx="374561" cy="374975"/>
              </a:xfrm>
              <a:custGeom>
                <a:avLst/>
                <a:gdLst/>
                <a:ahLst/>
                <a:cxnLst/>
                <a:rect l="l" t="t" r="r" b="b"/>
                <a:pathLst>
                  <a:path w="10860" h="10872" extrusionOk="0">
                    <a:moveTo>
                      <a:pt x="5430" y="1"/>
                    </a:moveTo>
                    <a:cubicBezTo>
                      <a:pt x="3990" y="1"/>
                      <a:pt x="2608" y="560"/>
                      <a:pt x="1596" y="1584"/>
                    </a:cubicBezTo>
                    <a:cubicBezTo>
                      <a:pt x="561" y="2620"/>
                      <a:pt x="1" y="3989"/>
                      <a:pt x="1" y="5430"/>
                    </a:cubicBezTo>
                    <a:cubicBezTo>
                      <a:pt x="1" y="6561"/>
                      <a:pt x="346" y="7645"/>
                      <a:pt x="1001" y="8573"/>
                    </a:cubicBezTo>
                    <a:cubicBezTo>
                      <a:pt x="1632" y="9466"/>
                      <a:pt x="2513" y="10145"/>
                      <a:pt x="3537" y="10538"/>
                    </a:cubicBezTo>
                    <a:cubicBezTo>
                      <a:pt x="3559" y="10544"/>
                      <a:pt x="3579" y="10547"/>
                      <a:pt x="3599" y="10547"/>
                    </a:cubicBezTo>
                    <a:cubicBezTo>
                      <a:pt x="3656" y="10547"/>
                      <a:pt x="3704" y="10522"/>
                      <a:pt x="3740" y="10478"/>
                    </a:cubicBezTo>
                    <a:cubicBezTo>
                      <a:pt x="3763" y="10443"/>
                      <a:pt x="3763" y="10395"/>
                      <a:pt x="3763" y="10371"/>
                    </a:cubicBezTo>
                    <a:lnTo>
                      <a:pt x="3763" y="7275"/>
                    </a:lnTo>
                    <a:cubicBezTo>
                      <a:pt x="3763" y="7180"/>
                      <a:pt x="3692" y="7097"/>
                      <a:pt x="3585" y="7097"/>
                    </a:cubicBezTo>
                    <a:lnTo>
                      <a:pt x="2156" y="7097"/>
                    </a:lnTo>
                    <a:lnTo>
                      <a:pt x="2156" y="5835"/>
                    </a:lnTo>
                    <a:lnTo>
                      <a:pt x="3585" y="5835"/>
                    </a:lnTo>
                    <a:cubicBezTo>
                      <a:pt x="3680" y="5835"/>
                      <a:pt x="3763" y="5751"/>
                      <a:pt x="3763" y="5656"/>
                    </a:cubicBezTo>
                    <a:lnTo>
                      <a:pt x="3763" y="5430"/>
                    </a:lnTo>
                    <a:cubicBezTo>
                      <a:pt x="3763" y="3942"/>
                      <a:pt x="5180" y="2632"/>
                      <a:pt x="6799" y="2632"/>
                    </a:cubicBezTo>
                    <a:lnTo>
                      <a:pt x="7550" y="2632"/>
                    </a:lnTo>
                    <a:lnTo>
                      <a:pt x="7550" y="3894"/>
                    </a:lnTo>
                    <a:lnTo>
                      <a:pt x="6799" y="3894"/>
                    </a:lnTo>
                    <a:cubicBezTo>
                      <a:pt x="6311" y="3894"/>
                      <a:pt x="5883" y="4025"/>
                      <a:pt x="5561" y="4287"/>
                    </a:cubicBezTo>
                    <a:cubicBezTo>
                      <a:pt x="5228" y="4561"/>
                      <a:pt x="5025" y="4966"/>
                      <a:pt x="5025" y="5430"/>
                    </a:cubicBezTo>
                    <a:lnTo>
                      <a:pt x="5025" y="5656"/>
                    </a:lnTo>
                    <a:cubicBezTo>
                      <a:pt x="5025" y="5740"/>
                      <a:pt x="5109" y="5835"/>
                      <a:pt x="5204" y="5835"/>
                    </a:cubicBezTo>
                    <a:lnTo>
                      <a:pt x="5883" y="5835"/>
                    </a:lnTo>
                    <a:cubicBezTo>
                      <a:pt x="5966" y="5835"/>
                      <a:pt x="6061" y="5751"/>
                      <a:pt x="6061" y="5656"/>
                    </a:cubicBezTo>
                    <a:cubicBezTo>
                      <a:pt x="6061" y="5561"/>
                      <a:pt x="5978" y="5478"/>
                      <a:pt x="5883" y="5478"/>
                    </a:cubicBezTo>
                    <a:lnTo>
                      <a:pt x="5371" y="5478"/>
                    </a:lnTo>
                    <a:lnTo>
                      <a:pt x="5371" y="5418"/>
                    </a:lnTo>
                    <a:cubicBezTo>
                      <a:pt x="5371" y="4525"/>
                      <a:pt x="6145" y="4204"/>
                      <a:pt x="6799" y="4204"/>
                    </a:cubicBezTo>
                    <a:lnTo>
                      <a:pt x="7704" y="4204"/>
                    </a:lnTo>
                    <a:cubicBezTo>
                      <a:pt x="7800" y="4204"/>
                      <a:pt x="7883" y="4132"/>
                      <a:pt x="7883" y="4025"/>
                    </a:cubicBezTo>
                    <a:lnTo>
                      <a:pt x="7883" y="2418"/>
                    </a:lnTo>
                    <a:cubicBezTo>
                      <a:pt x="7883" y="2334"/>
                      <a:pt x="7811" y="2239"/>
                      <a:pt x="7704" y="2239"/>
                    </a:cubicBezTo>
                    <a:lnTo>
                      <a:pt x="6799" y="2239"/>
                    </a:lnTo>
                    <a:cubicBezTo>
                      <a:pt x="5966" y="2239"/>
                      <a:pt x="5121" y="2572"/>
                      <a:pt x="4466" y="3156"/>
                    </a:cubicBezTo>
                    <a:cubicBezTo>
                      <a:pt x="3799" y="3763"/>
                      <a:pt x="3418" y="4549"/>
                      <a:pt x="3418" y="5382"/>
                    </a:cubicBezTo>
                    <a:lnTo>
                      <a:pt x="3418" y="5442"/>
                    </a:lnTo>
                    <a:lnTo>
                      <a:pt x="1989" y="5442"/>
                    </a:lnTo>
                    <a:cubicBezTo>
                      <a:pt x="1906" y="5442"/>
                      <a:pt x="1811" y="5513"/>
                      <a:pt x="1811" y="5620"/>
                    </a:cubicBezTo>
                    <a:lnTo>
                      <a:pt x="1811" y="7228"/>
                    </a:lnTo>
                    <a:cubicBezTo>
                      <a:pt x="1811" y="7323"/>
                      <a:pt x="1894" y="7406"/>
                      <a:pt x="1989" y="7406"/>
                    </a:cubicBezTo>
                    <a:lnTo>
                      <a:pt x="3418" y="7406"/>
                    </a:lnTo>
                    <a:lnTo>
                      <a:pt x="3418" y="10085"/>
                    </a:lnTo>
                    <a:cubicBezTo>
                      <a:pt x="1561" y="9300"/>
                      <a:pt x="346" y="7442"/>
                      <a:pt x="346" y="5418"/>
                    </a:cubicBezTo>
                    <a:cubicBezTo>
                      <a:pt x="346" y="2596"/>
                      <a:pt x="2620" y="322"/>
                      <a:pt x="5430" y="322"/>
                    </a:cubicBezTo>
                    <a:cubicBezTo>
                      <a:pt x="8228" y="322"/>
                      <a:pt x="10526" y="2620"/>
                      <a:pt x="10526" y="5418"/>
                    </a:cubicBezTo>
                    <a:cubicBezTo>
                      <a:pt x="10526" y="8228"/>
                      <a:pt x="8240" y="10502"/>
                      <a:pt x="5430" y="10502"/>
                    </a:cubicBezTo>
                    <a:lnTo>
                      <a:pt x="5371" y="10502"/>
                    </a:lnTo>
                    <a:lnTo>
                      <a:pt x="5371" y="7418"/>
                    </a:lnTo>
                    <a:lnTo>
                      <a:pt x="7728" y="7418"/>
                    </a:lnTo>
                    <a:cubicBezTo>
                      <a:pt x="7811" y="7418"/>
                      <a:pt x="7907" y="7347"/>
                      <a:pt x="7907" y="7240"/>
                    </a:cubicBezTo>
                    <a:lnTo>
                      <a:pt x="7907" y="5656"/>
                    </a:lnTo>
                    <a:cubicBezTo>
                      <a:pt x="7907" y="5561"/>
                      <a:pt x="7823" y="5478"/>
                      <a:pt x="7728" y="5478"/>
                    </a:cubicBezTo>
                    <a:lnTo>
                      <a:pt x="6728" y="5478"/>
                    </a:lnTo>
                    <a:cubicBezTo>
                      <a:pt x="6633" y="5478"/>
                      <a:pt x="6549" y="5549"/>
                      <a:pt x="6549" y="5656"/>
                    </a:cubicBezTo>
                    <a:cubicBezTo>
                      <a:pt x="6549" y="5740"/>
                      <a:pt x="6621" y="5835"/>
                      <a:pt x="6728" y="5835"/>
                    </a:cubicBezTo>
                    <a:lnTo>
                      <a:pt x="7561" y="5835"/>
                    </a:lnTo>
                    <a:lnTo>
                      <a:pt x="7561" y="7097"/>
                    </a:lnTo>
                    <a:lnTo>
                      <a:pt x="5204" y="7097"/>
                    </a:lnTo>
                    <a:cubicBezTo>
                      <a:pt x="5121" y="7097"/>
                      <a:pt x="5025" y="7168"/>
                      <a:pt x="5025" y="7275"/>
                    </a:cubicBezTo>
                    <a:lnTo>
                      <a:pt x="5025" y="10693"/>
                    </a:lnTo>
                    <a:cubicBezTo>
                      <a:pt x="5025" y="10788"/>
                      <a:pt x="5109" y="10859"/>
                      <a:pt x="5192" y="10871"/>
                    </a:cubicBezTo>
                    <a:lnTo>
                      <a:pt x="5430" y="10871"/>
                    </a:lnTo>
                    <a:cubicBezTo>
                      <a:pt x="6871" y="10871"/>
                      <a:pt x="8240" y="10312"/>
                      <a:pt x="9276" y="9288"/>
                    </a:cubicBezTo>
                    <a:cubicBezTo>
                      <a:pt x="10300" y="8252"/>
                      <a:pt x="10859" y="6883"/>
                      <a:pt x="10859" y="5442"/>
                    </a:cubicBezTo>
                    <a:cubicBezTo>
                      <a:pt x="10859" y="3989"/>
                      <a:pt x="10300" y="2620"/>
                      <a:pt x="9276" y="1584"/>
                    </a:cubicBezTo>
                    <a:cubicBezTo>
                      <a:pt x="8240" y="560"/>
                      <a:pt x="6871" y="1"/>
                      <a:pt x="543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6" name="Google Shape;3343;p48">
              <a:extLst>
                <a:ext uri="{FF2B5EF4-FFF2-40B4-BE49-F238E27FC236}">
                  <a16:creationId xmlns:a16="http://schemas.microsoft.com/office/drawing/2014/main" id="{39ADB1BD-F331-45C4-835D-D7E5A0D9AAB1}"/>
                </a:ext>
              </a:extLst>
            </p:cNvPr>
            <p:cNvGrpSpPr/>
            <p:nvPr/>
          </p:nvGrpSpPr>
          <p:grpSpPr>
            <a:xfrm>
              <a:off x="7053286" y="2227254"/>
              <a:ext cx="956596" cy="944252"/>
              <a:chOff x="4370663" y="1816530"/>
              <a:chExt cx="1098904" cy="1084724"/>
            </a:xfrm>
          </p:grpSpPr>
          <p:grpSp>
            <p:nvGrpSpPr>
              <p:cNvPr id="263" name="Google Shape;3344;p48">
                <a:extLst>
                  <a:ext uri="{FF2B5EF4-FFF2-40B4-BE49-F238E27FC236}">
                    <a16:creationId xmlns:a16="http://schemas.microsoft.com/office/drawing/2014/main" id="{CA64D7C4-0376-4336-9530-AC2FE878AC11}"/>
                  </a:ext>
                </a:extLst>
              </p:cNvPr>
              <p:cNvGrpSpPr/>
              <p:nvPr/>
            </p:nvGrpSpPr>
            <p:grpSpPr>
              <a:xfrm>
                <a:off x="4370663" y="1816530"/>
                <a:ext cx="1098904" cy="1084724"/>
                <a:chOff x="4370663" y="1816530"/>
                <a:chExt cx="1098904" cy="1084724"/>
              </a:xfrm>
            </p:grpSpPr>
            <p:sp>
              <p:nvSpPr>
                <p:cNvPr id="269" name="Google Shape;3345;p48">
                  <a:extLst>
                    <a:ext uri="{FF2B5EF4-FFF2-40B4-BE49-F238E27FC236}">
                      <a16:creationId xmlns:a16="http://schemas.microsoft.com/office/drawing/2014/main" id="{34C3390C-1B3C-47AA-9BBE-300F1FDBE447}"/>
                    </a:ext>
                  </a:extLst>
                </p:cNvPr>
                <p:cNvSpPr/>
                <p:nvPr/>
              </p:nvSpPr>
              <p:spPr>
                <a:xfrm>
                  <a:off x="4370663" y="1816530"/>
                  <a:ext cx="1098904" cy="10847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1" extrusionOk="0">
                      <a:moveTo>
                        <a:pt x="22862" y="0"/>
                      </a:moveTo>
                      <a:cubicBezTo>
                        <a:pt x="22092" y="0"/>
                        <a:pt x="21324" y="295"/>
                        <a:pt x="20741" y="884"/>
                      </a:cubicBezTo>
                      <a:lnTo>
                        <a:pt x="12871" y="8742"/>
                      </a:lnTo>
                      <a:cubicBezTo>
                        <a:pt x="12698" y="8921"/>
                        <a:pt x="12472" y="9005"/>
                        <a:pt x="12246" y="9005"/>
                      </a:cubicBezTo>
                      <a:cubicBezTo>
                        <a:pt x="11945" y="9005"/>
                        <a:pt x="11643" y="8855"/>
                        <a:pt x="11466" y="8576"/>
                      </a:cubicBezTo>
                      <a:cubicBezTo>
                        <a:pt x="11014" y="7861"/>
                        <a:pt x="10645" y="7099"/>
                        <a:pt x="10347" y="6302"/>
                      </a:cubicBezTo>
                      <a:cubicBezTo>
                        <a:pt x="10168" y="5813"/>
                        <a:pt x="9847" y="5373"/>
                        <a:pt x="9394" y="5028"/>
                      </a:cubicBezTo>
                      <a:cubicBezTo>
                        <a:pt x="8866" y="4619"/>
                        <a:pt x="8248" y="4413"/>
                        <a:pt x="7630" y="4413"/>
                      </a:cubicBezTo>
                      <a:cubicBezTo>
                        <a:pt x="7078" y="4413"/>
                        <a:pt x="6526" y="4577"/>
                        <a:pt x="6037" y="4909"/>
                      </a:cubicBezTo>
                      <a:cubicBezTo>
                        <a:pt x="4465" y="5968"/>
                        <a:pt x="4310" y="8123"/>
                        <a:pt x="5584" y="9385"/>
                      </a:cubicBezTo>
                      <a:cubicBezTo>
                        <a:pt x="5894" y="9695"/>
                        <a:pt x="6251" y="9921"/>
                        <a:pt x="6632" y="10064"/>
                      </a:cubicBezTo>
                      <a:cubicBezTo>
                        <a:pt x="7418" y="10350"/>
                        <a:pt x="8180" y="10707"/>
                        <a:pt x="8882" y="11159"/>
                      </a:cubicBezTo>
                      <a:cubicBezTo>
                        <a:pt x="9383" y="11469"/>
                        <a:pt x="9466" y="12148"/>
                        <a:pt x="9049" y="12564"/>
                      </a:cubicBezTo>
                      <a:lnTo>
                        <a:pt x="1179" y="20434"/>
                      </a:lnTo>
                      <a:cubicBezTo>
                        <a:pt x="0" y="21613"/>
                        <a:pt x="0" y="23518"/>
                        <a:pt x="1179" y="24697"/>
                      </a:cubicBezTo>
                      <a:lnTo>
                        <a:pt x="20741" y="44247"/>
                      </a:lnTo>
                      <a:cubicBezTo>
                        <a:pt x="21324" y="44836"/>
                        <a:pt x="22092" y="45131"/>
                        <a:pt x="22862" y="45131"/>
                      </a:cubicBezTo>
                      <a:cubicBezTo>
                        <a:pt x="23631" y="45131"/>
                        <a:pt x="24402" y="44836"/>
                        <a:pt x="24992" y="44247"/>
                      </a:cubicBezTo>
                      <a:lnTo>
                        <a:pt x="44554" y="24697"/>
                      </a:lnTo>
                      <a:cubicBezTo>
                        <a:pt x="45720" y="23518"/>
                        <a:pt x="45720" y="21613"/>
                        <a:pt x="44554" y="2043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69E7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0" name="Google Shape;3346;p48">
                  <a:extLst>
                    <a:ext uri="{FF2B5EF4-FFF2-40B4-BE49-F238E27FC236}">
                      <a16:creationId xmlns:a16="http://schemas.microsoft.com/office/drawing/2014/main" id="{8D8BFD55-91EC-46A0-990C-B43E770EA11D}"/>
                    </a:ext>
                  </a:extLst>
                </p:cNvPr>
                <p:cNvSpPr/>
                <p:nvPr/>
              </p:nvSpPr>
              <p:spPr>
                <a:xfrm>
                  <a:off x="5055718" y="1904160"/>
                  <a:ext cx="287338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55" extrusionOk="0">
                      <a:moveTo>
                        <a:pt x="5978" y="0"/>
                      </a:moveTo>
                      <a:cubicBezTo>
                        <a:pt x="2680" y="0"/>
                        <a:pt x="1" y="2679"/>
                        <a:pt x="1" y="5977"/>
                      </a:cubicBezTo>
                      <a:cubicBezTo>
                        <a:pt x="1" y="9275"/>
                        <a:pt x="2680" y="11954"/>
                        <a:pt x="5978" y="11954"/>
                      </a:cubicBezTo>
                      <a:cubicBezTo>
                        <a:pt x="9276" y="11954"/>
                        <a:pt x="11955" y="9275"/>
                        <a:pt x="11955" y="5977"/>
                      </a:cubicBezTo>
                      <a:cubicBezTo>
                        <a:pt x="11955" y="2679"/>
                        <a:pt x="9276" y="0"/>
                        <a:pt x="5978" y="0"/>
                      </a:cubicBezTo>
                      <a:close/>
                    </a:path>
                  </a:pathLst>
                </a:custGeom>
                <a:solidFill>
                  <a:srgbClr val="69E7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64" name="Google Shape;3347;p48">
                <a:extLst>
                  <a:ext uri="{FF2B5EF4-FFF2-40B4-BE49-F238E27FC236}">
                    <a16:creationId xmlns:a16="http://schemas.microsoft.com/office/drawing/2014/main" id="{709D0D76-7EC2-4F11-8C60-110790205497}"/>
                  </a:ext>
                </a:extLst>
              </p:cNvPr>
              <p:cNvGrpSpPr/>
              <p:nvPr/>
            </p:nvGrpSpPr>
            <p:grpSpPr>
              <a:xfrm>
                <a:off x="4732628" y="2171596"/>
                <a:ext cx="374986" cy="374572"/>
                <a:chOff x="3303268" y="3817349"/>
                <a:chExt cx="346056" cy="345674"/>
              </a:xfrm>
            </p:grpSpPr>
            <p:sp>
              <p:nvSpPr>
                <p:cNvPr id="265" name="Google Shape;3348;p48">
                  <a:extLst>
                    <a:ext uri="{FF2B5EF4-FFF2-40B4-BE49-F238E27FC236}">
                      <a16:creationId xmlns:a16="http://schemas.microsoft.com/office/drawing/2014/main" id="{E9C9470F-A03D-4087-94BD-B5F1E8922BB7}"/>
                    </a:ext>
                  </a:extLst>
                </p:cNvPr>
                <p:cNvSpPr/>
                <p:nvPr/>
              </p:nvSpPr>
              <p:spPr>
                <a:xfrm>
                  <a:off x="3303268" y="3817349"/>
                  <a:ext cx="346056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2" h="10860" extrusionOk="0">
                      <a:moveTo>
                        <a:pt x="5418" y="334"/>
                      </a:moveTo>
                      <a:cubicBezTo>
                        <a:pt x="8228" y="334"/>
                        <a:pt x="10514" y="2608"/>
                        <a:pt x="10514" y="5430"/>
                      </a:cubicBezTo>
                      <a:cubicBezTo>
                        <a:pt x="10514" y="8240"/>
                        <a:pt x="8228" y="10514"/>
                        <a:pt x="5418" y="10514"/>
                      </a:cubicBezTo>
                      <a:cubicBezTo>
                        <a:pt x="2608" y="10514"/>
                        <a:pt x="334" y="8240"/>
                        <a:pt x="334" y="5430"/>
                      </a:cubicBezTo>
                      <a:cubicBezTo>
                        <a:pt x="334" y="2608"/>
                        <a:pt x="2608" y="334"/>
                        <a:pt x="5418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3" y="10859"/>
                        <a:pt x="8252" y="10300"/>
                        <a:pt x="9276" y="9264"/>
                      </a:cubicBezTo>
                      <a:cubicBezTo>
                        <a:pt x="10300" y="8240"/>
                        <a:pt x="10871" y="6871"/>
                        <a:pt x="10871" y="5430"/>
                      </a:cubicBezTo>
                      <a:cubicBezTo>
                        <a:pt x="10871" y="3989"/>
                        <a:pt x="10300" y="2620"/>
                        <a:pt x="9276" y="1584"/>
                      </a:cubicBezTo>
                      <a:cubicBezTo>
                        <a:pt x="8252" y="560"/>
                        <a:pt x="6883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6" name="Google Shape;3349;p48">
                  <a:extLst>
                    <a:ext uri="{FF2B5EF4-FFF2-40B4-BE49-F238E27FC236}">
                      <a16:creationId xmlns:a16="http://schemas.microsoft.com/office/drawing/2014/main" id="{B2234C56-45B0-4631-8463-3C5C57975FFC}"/>
                    </a:ext>
                  </a:extLst>
                </p:cNvPr>
                <p:cNvSpPr/>
                <p:nvPr/>
              </p:nvSpPr>
              <p:spPr>
                <a:xfrm>
                  <a:off x="3368074" y="3882537"/>
                  <a:ext cx="215298" cy="215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64" h="6764" extrusionOk="0">
                      <a:moveTo>
                        <a:pt x="5335" y="346"/>
                      </a:moveTo>
                      <a:cubicBezTo>
                        <a:pt x="5930" y="346"/>
                        <a:pt x="6418" y="834"/>
                        <a:pt x="6418" y="1429"/>
                      </a:cubicBezTo>
                      <a:lnTo>
                        <a:pt x="6418" y="5335"/>
                      </a:lnTo>
                      <a:cubicBezTo>
                        <a:pt x="6418" y="5930"/>
                        <a:pt x="5930" y="6418"/>
                        <a:pt x="5335" y="6418"/>
                      </a:cubicBezTo>
                      <a:lnTo>
                        <a:pt x="1429" y="6418"/>
                      </a:lnTo>
                      <a:cubicBezTo>
                        <a:pt x="834" y="6418"/>
                        <a:pt x="346" y="5930"/>
                        <a:pt x="346" y="5335"/>
                      </a:cubicBezTo>
                      <a:lnTo>
                        <a:pt x="346" y="1429"/>
                      </a:lnTo>
                      <a:cubicBezTo>
                        <a:pt x="346" y="834"/>
                        <a:pt x="834" y="346"/>
                        <a:pt x="1429" y="346"/>
                      </a:cubicBezTo>
                      <a:close/>
                      <a:moveTo>
                        <a:pt x="1429" y="1"/>
                      </a:moveTo>
                      <a:cubicBezTo>
                        <a:pt x="644" y="1"/>
                        <a:pt x="1" y="644"/>
                        <a:pt x="1" y="1429"/>
                      </a:cubicBezTo>
                      <a:lnTo>
                        <a:pt x="1" y="5335"/>
                      </a:lnTo>
                      <a:cubicBezTo>
                        <a:pt x="1" y="6120"/>
                        <a:pt x="644" y="6763"/>
                        <a:pt x="1429" y="6763"/>
                      </a:cubicBezTo>
                      <a:lnTo>
                        <a:pt x="5335" y="6763"/>
                      </a:lnTo>
                      <a:cubicBezTo>
                        <a:pt x="6121" y="6763"/>
                        <a:pt x="6763" y="6120"/>
                        <a:pt x="6763" y="5335"/>
                      </a:cubicBezTo>
                      <a:lnTo>
                        <a:pt x="6763" y="1429"/>
                      </a:lnTo>
                      <a:cubicBezTo>
                        <a:pt x="6763" y="644"/>
                        <a:pt x="6121" y="1"/>
                        <a:pt x="533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7" name="Google Shape;3350;p48">
                  <a:extLst>
                    <a:ext uri="{FF2B5EF4-FFF2-40B4-BE49-F238E27FC236}">
                      <a16:creationId xmlns:a16="http://schemas.microsoft.com/office/drawing/2014/main" id="{5E95BAA7-78B0-41BE-9554-825D0E917566}"/>
                    </a:ext>
                  </a:extLst>
                </p:cNvPr>
                <p:cNvSpPr/>
                <p:nvPr/>
              </p:nvSpPr>
              <p:spPr>
                <a:xfrm>
                  <a:off x="3418143" y="3933656"/>
                  <a:ext cx="114811" cy="1127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07" h="3542" extrusionOk="0">
                      <a:moveTo>
                        <a:pt x="1822" y="0"/>
                      </a:moveTo>
                      <a:cubicBezTo>
                        <a:pt x="812" y="0"/>
                        <a:pt x="1" y="851"/>
                        <a:pt x="59" y="1859"/>
                      </a:cubicBezTo>
                      <a:cubicBezTo>
                        <a:pt x="95" y="2776"/>
                        <a:pt x="833" y="3502"/>
                        <a:pt x="1726" y="3538"/>
                      </a:cubicBezTo>
                      <a:cubicBezTo>
                        <a:pt x="1764" y="3541"/>
                        <a:pt x="1802" y="3542"/>
                        <a:pt x="1840" y="3542"/>
                      </a:cubicBezTo>
                      <a:cubicBezTo>
                        <a:pt x="2178" y="3542"/>
                        <a:pt x="2494" y="3447"/>
                        <a:pt x="2762" y="3276"/>
                      </a:cubicBezTo>
                      <a:cubicBezTo>
                        <a:pt x="2857" y="3217"/>
                        <a:pt x="2869" y="3086"/>
                        <a:pt x="2797" y="3014"/>
                      </a:cubicBezTo>
                      <a:cubicBezTo>
                        <a:pt x="2761" y="2978"/>
                        <a:pt x="2711" y="2964"/>
                        <a:pt x="2664" y="2964"/>
                      </a:cubicBezTo>
                      <a:cubicBezTo>
                        <a:pt x="2634" y="2964"/>
                        <a:pt x="2606" y="2969"/>
                        <a:pt x="2583" y="2979"/>
                      </a:cubicBezTo>
                      <a:cubicBezTo>
                        <a:pt x="2380" y="3096"/>
                        <a:pt x="2149" y="3185"/>
                        <a:pt x="1897" y="3185"/>
                      </a:cubicBezTo>
                      <a:cubicBezTo>
                        <a:pt x="1868" y="3185"/>
                        <a:pt x="1839" y="3183"/>
                        <a:pt x="1809" y="3181"/>
                      </a:cubicBezTo>
                      <a:cubicBezTo>
                        <a:pt x="1023" y="3169"/>
                        <a:pt x="380" y="2514"/>
                        <a:pt x="392" y="1716"/>
                      </a:cubicBezTo>
                      <a:cubicBezTo>
                        <a:pt x="426" y="948"/>
                        <a:pt x="1028" y="330"/>
                        <a:pt x="1792" y="330"/>
                      </a:cubicBezTo>
                      <a:cubicBezTo>
                        <a:pt x="1833" y="330"/>
                        <a:pt x="1874" y="332"/>
                        <a:pt x="1916" y="335"/>
                      </a:cubicBezTo>
                      <a:cubicBezTo>
                        <a:pt x="2619" y="371"/>
                        <a:pt x="3190" y="943"/>
                        <a:pt x="3250" y="1633"/>
                      </a:cubicBezTo>
                      <a:cubicBezTo>
                        <a:pt x="3285" y="1919"/>
                        <a:pt x="3214" y="2193"/>
                        <a:pt x="3095" y="2431"/>
                      </a:cubicBezTo>
                      <a:cubicBezTo>
                        <a:pt x="3059" y="2490"/>
                        <a:pt x="3059" y="2574"/>
                        <a:pt x="3119" y="2633"/>
                      </a:cubicBezTo>
                      <a:cubicBezTo>
                        <a:pt x="3149" y="2663"/>
                        <a:pt x="3191" y="2678"/>
                        <a:pt x="3234" y="2678"/>
                      </a:cubicBezTo>
                      <a:cubicBezTo>
                        <a:pt x="3295" y="2678"/>
                        <a:pt x="3358" y="2648"/>
                        <a:pt x="3393" y="2586"/>
                      </a:cubicBezTo>
                      <a:cubicBezTo>
                        <a:pt x="3536" y="2324"/>
                        <a:pt x="3607" y="2014"/>
                        <a:pt x="3583" y="1669"/>
                      </a:cubicBezTo>
                      <a:cubicBezTo>
                        <a:pt x="3536" y="764"/>
                        <a:pt x="2797" y="50"/>
                        <a:pt x="1904" y="2"/>
                      </a:cubicBezTo>
                      <a:cubicBezTo>
                        <a:pt x="1877" y="1"/>
                        <a:pt x="1849" y="0"/>
                        <a:pt x="182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8" name="Google Shape;3351;p48">
                  <a:extLst>
                    <a:ext uri="{FF2B5EF4-FFF2-40B4-BE49-F238E27FC236}">
                      <a16:creationId xmlns:a16="http://schemas.microsoft.com/office/drawing/2014/main" id="{E868D6DE-C2CD-4D12-A1EB-412F4C992832}"/>
                    </a:ext>
                  </a:extLst>
                </p:cNvPr>
                <p:cNvSpPr/>
                <p:nvPr/>
              </p:nvSpPr>
              <p:spPr>
                <a:xfrm>
                  <a:off x="3519298" y="3910197"/>
                  <a:ext cx="29570" cy="292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" h="918" extrusionOk="0">
                      <a:moveTo>
                        <a:pt x="465" y="1"/>
                      </a:moveTo>
                      <a:cubicBezTo>
                        <a:pt x="203" y="1"/>
                        <a:pt x="0" y="203"/>
                        <a:pt x="0" y="453"/>
                      </a:cubicBezTo>
                      <a:cubicBezTo>
                        <a:pt x="0" y="715"/>
                        <a:pt x="203" y="918"/>
                        <a:pt x="465" y="918"/>
                      </a:cubicBezTo>
                      <a:cubicBezTo>
                        <a:pt x="715" y="918"/>
                        <a:pt x="929" y="715"/>
                        <a:pt x="929" y="453"/>
                      </a:cubicBezTo>
                      <a:cubicBezTo>
                        <a:pt x="929" y="203"/>
                        <a:pt x="715" y="1"/>
                        <a:pt x="46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37" name="Google Shape;3352;p48">
              <a:extLst>
                <a:ext uri="{FF2B5EF4-FFF2-40B4-BE49-F238E27FC236}">
                  <a16:creationId xmlns:a16="http://schemas.microsoft.com/office/drawing/2014/main" id="{7F704D7E-AE44-4F95-A9DB-CC3CDDBC1F12}"/>
                </a:ext>
              </a:extLst>
            </p:cNvPr>
            <p:cNvGrpSpPr/>
            <p:nvPr/>
          </p:nvGrpSpPr>
          <p:grpSpPr>
            <a:xfrm>
              <a:off x="6547098" y="2715744"/>
              <a:ext cx="956596" cy="944315"/>
              <a:chOff x="3789173" y="2377690"/>
              <a:chExt cx="1098904" cy="1084796"/>
            </a:xfrm>
          </p:grpSpPr>
          <p:grpSp>
            <p:nvGrpSpPr>
              <p:cNvPr id="255" name="Google Shape;3353;p48">
                <a:extLst>
                  <a:ext uri="{FF2B5EF4-FFF2-40B4-BE49-F238E27FC236}">
                    <a16:creationId xmlns:a16="http://schemas.microsoft.com/office/drawing/2014/main" id="{D4F9513D-E1AD-4CD4-87DD-F630B50298C4}"/>
                  </a:ext>
                </a:extLst>
              </p:cNvPr>
              <p:cNvGrpSpPr/>
              <p:nvPr/>
            </p:nvGrpSpPr>
            <p:grpSpPr>
              <a:xfrm>
                <a:off x="3789173" y="2377690"/>
                <a:ext cx="1098904" cy="1084796"/>
                <a:chOff x="3789173" y="2377690"/>
                <a:chExt cx="1098904" cy="1084796"/>
              </a:xfrm>
            </p:grpSpPr>
            <p:sp>
              <p:nvSpPr>
                <p:cNvPr id="261" name="Google Shape;3354;p48">
                  <a:extLst>
                    <a:ext uri="{FF2B5EF4-FFF2-40B4-BE49-F238E27FC236}">
                      <a16:creationId xmlns:a16="http://schemas.microsoft.com/office/drawing/2014/main" id="{68EEFC89-49E8-42D3-B50C-AADACE195935}"/>
                    </a:ext>
                  </a:extLst>
                </p:cNvPr>
                <p:cNvSpPr/>
                <p:nvPr/>
              </p:nvSpPr>
              <p:spPr>
                <a:xfrm>
                  <a:off x="3789173" y="2377690"/>
                  <a:ext cx="1098904" cy="1084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4" extrusionOk="0">
                      <a:moveTo>
                        <a:pt x="22861" y="0"/>
                      </a:moveTo>
                      <a:cubicBezTo>
                        <a:pt x="22090" y="0"/>
                        <a:pt x="21319" y="295"/>
                        <a:pt x="20730" y="884"/>
                      </a:cubicBezTo>
                      <a:lnTo>
                        <a:pt x="1180" y="20446"/>
                      </a:lnTo>
                      <a:cubicBezTo>
                        <a:pt x="1" y="21613"/>
                        <a:pt x="1" y="23518"/>
                        <a:pt x="1180" y="24697"/>
                      </a:cubicBezTo>
                      <a:lnTo>
                        <a:pt x="20730" y="44259"/>
                      </a:lnTo>
                      <a:cubicBezTo>
                        <a:pt x="21319" y="44842"/>
                        <a:pt x="22090" y="45134"/>
                        <a:pt x="22861" y="45134"/>
                      </a:cubicBezTo>
                      <a:cubicBezTo>
                        <a:pt x="23632" y="45134"/>
                        <a:pt x="24403" y="44842"/>
                        <a:pt x="24992" y="44259"/>
                      </a:cubicBezTo>
                      <a:lnTo>
                        <a:pt x="44542" y="24697"/>
                      </a:lnTo>
                      <a:cubicBezTo>
                        <a:pt x="45721" y="23518"/>
                        <a:pt x="45721" y="21613"/>
                        <a:pt x="44542" y="20446"/>
                      </a:cubicBezTo>
                      <a:lnTo>
                        <a:pt x="36684" y="12576"/>
                      </a:lnTo>
                      <a:cubicBezTo>
                        <a:pt x="36267" y="12171"/>
                        <a:pt x="36363" y="11481"/>
                        <a:pt x="36851" y="11171"/>
                      </a:cubicBezTo>
                      <a:cubicBezTo>
                        <a:pt x="37565" y="10719"/>
                        <a:pt x="38327" y="10350"/>
                        <a:pt x="39125" y="10052"/>
                      </a:cubicBezTo>
                      <a:cubicBezTo>
                        <a:pt x="39613" y="9874"/>
                        <a:pt x="40054" y="9552"/>
                        <a:pt x="40399" y="9100"/>
                      </a:cubicBezTo>
                      <a:cubicBezTo>
                        <a:pt x="41173" y="8099"/>
                        <a:pt x="41220" y="6778"/>
                        <a:pt x="40518" y="5730"/>
                      </a:cubicBezTo>
                      <a:cubicBezTo>
                        <a:pt x="39932" y="4868"/>
                        <a:pt x="39013" y="4436"/>
                        <a:pt x="38094" y="4436"/>
                      </a:cubicBezTo>
                      <a:cubicBezTo>
                        <a:pt x="37349" y="4436"/>
                        <a:pt x="36606" y="4720"/>
                        <a:pt x="36041" y="5290"/>
                      </a:cubicBezTo>
                      <a:cubicBezTo>
                        <a:pt x="35732" y="5587"/>
                        <a:pt x="35505" y="5956"/>
                        <a:pt x="35362" y="6337"/>
                      </a:cubicBezTo>
                      <a:cubicBezTo>
                        <a:pt x="35077" y="7123"/>
                        <a:pt x="34720" y="7885"/>
                        <a:pt x="34267" y="8588"/>
                      </a:cubicBezTo>
                      <a:cubicBezTo>
                        <a:pt x="34091" y="8872"/>
                        <a:pt x="33797" y="9021"/>
                        <a:pt x="33498" y="9021"/>
                      </a:cubicBezTo>
                      <a:cubicBezTo>
                        <a:pt x="33271" y="9021"/>
                        <a:pt x="33042" y="8934"/>
                        <a:pt x="32862" y="8754"/>
                      </a:cubicBezTo>
                      <a:lnTo>
                        <a:pt x="24992" y="884"/>
                      </a:lnTo>
                      <a:cubicBezTo>
                        <a:pt x="24403" y="295"/>
                        <a:pt x="23632" y="0"/>
                        <a:pt x="22861" y="0"/>
                      </a:cubicBezTo>
                      <a:close/>
                    </a:path>
                  </a:pathLst>
                </a:custGeom>
                <a:solidFill>
                  <a:srgbClr val="4949E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2" name="Google Shape;3355;p48">
                  <a:extLst>
                    <a:ext uri="{FF2B5EF4-FFF2-40B4-BE49-F238E27FC236}">
                      <a16:creationId xmlns:a16="http://schemas.microsoft.com/office/drawing/2014/main" id="{B78478BB-5F07-49CB-810E-0FDEC0E24258}"/>
                    </a:ext>
                  </a:extLst>
                </p:cNvPr>
                <p:cNvSpPr/>
                <p:nvPr/>
              </p:nvSpPr>
              <p:spPr>
                <a:xfrm>
                  <a:off x="3885623" y="2465897"/>
                  <a:ext cx="287050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43" h="11955" extrusionOk="0">
                      <a:moveTo>
                        <a:pt x="5977" y="0"/>
                      </a:moveTo>
                      <a:cubicBezTo>
                        <a:pt x="2679" y="0"/>
                        <a:pt x="0" y="2679"/>
                        <a:pt x="0" y="5977"/>
                      </a:cubicBezTo>
                      <a:cubicBezTo>
                        <a:pt x="0" y="9275"/>
                        <a:pt x="2679" y="11954"/>
                        <a:pt x="5977" y="11954"/>
                      </a:cubicBezTo>
                      <a:cubicBezTo>
                        <a:pt x="9275" y="11954"/>
                        <a:pt x="11942" y="9275"/>
                        <a:pt x="11942" y="5977"/>
                      </a:cubicBezTo>
                      <a:cubicBezTo>
                        <a:pt x="11942" y="2679"/>
                        <a:pt x="9275" y="0"/>
                        <a:pt x="5977" y="0"/>
                      </a:cubicBezTo>
                      <a:close/>
                    </a:path>
                  </a:pathLst>
                </a:custGeom>
                <a:solidFill>
                  <a:srgbClr val="4949E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56" name="Google Shape;3356;p48">
                <a:extLst>
                  <a:ext uri="{FF2B5EF4-FFF2-40B4-BE49-F238E27FC236}">
                    <a16:creationId xmlns:a16="http://schemas.microsoft.com/office/drawing/2014/main" id="{C74C2A2B-6281-4DC1-B25D-E2AE3ACBA741}"/>
                  </a:ext>
                </a:extLst>
              </p:cNvPr>
              <p:cNvGrpSpPr/>
              <p:nvPr/>
            </p:nvGrpSpPr>
            <p:grpSpPr>
              <a:xfrm>
                <a:off x="4151137" y="2732796"/>
                <a:ext cx="374986" cy="374572"/>
                <a:chOff x="3752358" y="3817349"/>
                <a:chExt cx="346056" cy="345674"/>
              </a:xfrm>
            </p:grpSpPr>
            <p:sp>
              <p:nvSpPr>
                <p:cNvPr id="257" name="Google Shape;3357;p48">
                  <a:extLst>
                    <a:ext uri="{FF2B5EF4-FFF2-40B4-BE49-F238E27FC236}">
                      <a16:creationId xmlns:a16="http://schemas.microsoft.com/office/drawing/2014/main" id="{72E92FEB-E6EC-41E0-AB96-3CBFA2096646}"/>
                    </a:ext>
                  </a:extLst>
                </p:cNvPr>
                <p:cNvSpPr/>
                <p:nvPr/>
              </p:nvSpPr>
              <p:spPr>
                <a:xfrm>
                  <a:off x="3752358" y="3817349"/>
                  <a:ext cx="346056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2" h="10860" extrusionOk="0">
                      <a:moveTo>
                        <a:pt x="5430" y="334"/>
                      </a:moveTo>
                      <a:cubicBezTo>
                        <a:pt x="8252" y="334"/>
                        <a:pt x="10526" y="2608"/>
                        <a:pt x="10526" y="5430"/>
                      </a:cubicBezTo>
                      <a:cubicBezTo>
                        <a:pt x="10526" y="8240"/>
                        <a:pt x="8228" y="10514"/>
                        <a:pt x="5430" y="10514"/>
                      </a:cubicBezTo>
                      <a:cubicBezTo>
                        <a:pt x="2620" y="10514"/>
                        <a:pt x="346" y="8240"/>
                        <a:pt x="346" y="5430"/>
                      </a:cubicBezTo>
                      <a:cubicBezTo>
                        <a:pt x="346" y="2608"/>
                        <a:pt x="2620" y="334"/>
                        <a:pt x="5430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2" y="10859"/>
                        <a:pt x="8252" y="10300"/>
                        <a:pt x="9276" y="9264"/>
                      </a:cubicBezTo>
                      <a:cubicBezTo>
                        <a:pt x="10300" y="8240"/>
                        <a:pt x="10871" y="6871"/>
                        <a:pt x="10871" y="5430"/>
                      </a:cubicBezTo>
                      <a:cubicBezTo>
                        <a:pt x="10871" y="3989"/>
                        <a:pt x="10300" y="2620"/>
                        <a:pt x="9276" y="1584"/>
                      </a:cubicBezTo>
                      <a:cubicBezTo>
                        <a:pt x="8252" y="560"/>
                        <a:pt x="6882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8" name="Google Shape;3358;p48">
                  <a:extLst>
                    <a:ext uri="{FF2B5EF4-FFF2-40B4-BE49-F238E27FC236}">
                      <a16:creationId xmlns:a16="http://schemas.microsoft.com/office/drawing/2014/main" id="{8B5F2958-DE87-4597-BF33-B8DFB739BC0F}"/>
                    </a:ext>
                  </a:extLst>
                </p:cNvPr>
                <p:cNvSpPr/>
                <p:nvPr/>
              </p:nvSpPr>
              <p:spPr>
                <a:xfrm>
                  <a:off x="3831933" y="3955682"/>
                  <a:ext cx="47809" cy="120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2" h="3787" extrusionOk="0">
                      <a:moveTo>
                        <a:pt x="1168" y="346"/>
                      </a:moveTo>
                      <a:lnTo>
                        <a:pt x="1168" y="3430"/>
                      </a:lnTo>
                      <a:lnTo>
                        <a:pt x="358" y="3430"/>
                      </a:lnTo>
                      <a:lnTo>
                        <a:pt x="358" y="346"/>
                      </a:lnTo>
                      <a:close/>
                      <a:moveTo>
                        <a:pt x="180" y="1"/>
                      </a:moveTo>
                      <a:cubicBezTo>
                        <a:pt x="96" y="1"/>
                        <a:pt x="1" y="72"/>
                        <a:pt x="1" y="179"/>
                      </a:cubicBezTo>
                      <a:lnTo>
                        <a:pt x="1" y="3608"/>
                      </a:lnTo>
                      <a:cubicBezTo>
                        <a:pt x="1" y="3703"/>
                        <a:pt x="72" y="3787"/>
                        <a:pt x="180" y="3787"/>
                      </a:cubicBezTo>
                      <a:lnTo>
                        <a:pt x="1323" y="3787"/>
                      </a:lnTo>
                      <a:cubicBezTo>
                        <a:pt x="1418" y="3787"/>
                        <a:pt x="1501" y="3715"/>
                        <a:pt x="1501" y="3608"/>
                      </a:cubicBezTo>
                      <a:lnTo>
                        <a:pt x="1501" y="179"/>
                      </a:lnTo>
                      <a:cubicBezTo>
                        <a:pt x="1501" y="72"/>
                        <a:pt x="1430" y="1"/>
                        <a:pt x="1323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9" name="Google Shape;3359;p48">
                  <a:extLst>
                    <a:ext uri="{FF2B5EF4-FFF2-40B4-BE49-F238E27FC236}">
                      <a16:creationId xmlns:a16="http://schemas.microsoft.com/office/drawing/2014/main" id="{94F18971-15FF-4BD7-ABD8-5517A2E664EE}"/>
                    </a:ext>
                  </a:extLst>
                </p:cNvPr>
                <p:cNvSpPr/>
                <p:nvPr/>
              </p:nvSpPr>
              <p:spPr>
                <a:xfrm>
                  <a:off x="3824739" y="3890112"/>
                  <a:ext cx="55002" cy="550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8" h="1728" extrusionOk="0">
                      <a:moveTo>
                        <a:pt x="870" y="334"/>
                      </a:moveTo>
                      <a:cubicBezTo>
                        <a:pt x="1156" y="334"/>
                        <a:pt x="1394" y="572"/>
                        <a:pt x="1394" y="846"/>
                      </a:cubicBezTo>
                      <a:cubicBezTo>
                        <a:pt x="1394" y="1132"/>
                        <a:pt x="1156" y="1370"/>
                        <a:pt x="870" y="1370"/>
                      </a:cubicBezTo>
                      <a:cubicBezTo>
                        <a:pt x="584" y="1370"/>
                        <a:pt x="346" y="1132"/>
                        <a:pt x="346" y="846"/>
                      </a:cubicBezTo>
                      <a:cubicBezTo>
                        <a:pt x="346" y="572"/>
                        <a:pt x="584" y="334"/>
                        <a:pt x="870" y="334"/>
                      </a:cubicBezTo>
                      <a:close/>
                      <a:moveTo>
                        <a:pt x="870" y="1"/>
                      </a:moveTo>
                      <a:cubicBezTo>
                        <a:pt x="394" y="1"/>
                        <a:pt x="1" y="394"/>
                        <a:pt x="1" y="870"/>
                      </a:cubicBezTo>
                      <a:cubicBezTo>
                        <a:pt x="1" y="1346"/>
                        <a:pt x="394" y="1727"/>
                        <a:pt x="870" y="1727"/>
                      </a:cubicBezTo>
                      <a:cubicBezTo>
                        <a:pt x="1346" y="1727"/>
                        <a:pt x="1727" y="1334"/>
                        <a:pt x="1727" y="870"/>
                      </a:cubicBezTo>
                      <a:cubicBezTo>
                        <a:pt x="1727" y="394"/>
                        <a:pt x="1346" y="1"/>
                        <a:pt x="87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0" name="Google Shape;3360;p48">
                  <a:extLst>
                    <a:ext uri="{FF2B5EF4-FFF2-40B4-BE49-F238E27FC236}">
                      <a16:creationId xmlns:a16="http://schemas.microsoft.com/office/drawing/2014/main" id="{3FF73C5E-00CA-459E-A410-7D50A8C60147}"/>
                    </a:ext>
                  </a:extLst>
                </p:cNvPr>
                <p:cNvSpPr/>
                <p:nvPr/>
              </p:nvSpPr>
              <p:spPr>
                <a:xfrm>
                  <a:off x="3904696" y="3955682"/>
                  <a:ext cx="128148" cy="120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6" h="3787" extrusionOk="0">
                      <a:moveTo>
                        <a:pt x="191" y="1"/>
                      </a:moveTo>
                      <a:cubicBezTo>
                        <a:pt x="96" y="1"/>
                        <a:pt x="1" y="72"/>
                        <a:pt x="1" y="179"/>
                      </a:cubicBezTo>
                      <a:lnTo>
                        <a:pt x="1" y="3608"/>
                      </a:lnTo>
                      <a:cubicBezTo>
                        <a:pt x="1" y="3703"/>
                        <a:pt x="84" y="3787"/>
                        <a:pt x="191" y="3787"/>
                      </a:cubicBezTo>
                      <a:lnTo>
                        <a:pt x="1334" y="3787"/>
                      </a:lnTo>
                      <a:cubicBezTo>
                        <a:pt x="1418" y="3787"/>
                        <a:pt x="1513" y="3715"/>
                        <a:pt x="1513" y="3608"/>
                      </a:cubicBezTo>
                      <a:lnTo>
                        <a:pt x="1513" y="2382"/>
                      </a:lnTo>
                      <a:cubicBezTo>
                        <a:pt x="1513" y="1977"/>
                        <a:pt x="1596" y="1501"/>
                        <a:pt x="2037" y="1501"/>
                      </a:cubicBezTo>
                      <a:cubicBezTo>
                        <a:pt x="2347" y="1501"/>
                        <a:pt x="2477" y="1763"/>
                        <a:pt x="2525" y="2060"/>
                      </a:cubicBezTo>
                      <a:cubicBezTo>
                        <a:pt x="2537" y="2156"/>
                        <a:pt x="2608" y="2215"/>
                        <a:pt x="2692" y="2215"/>
                      </a:cubicBezTo>
                      <a:cubicBezTo>
                        <a:pt x="2787" y="2215"/>
                        <a:pt x="2870" y="2120"/>
                        <a:pt x="2847" y="2025"/>
                      </a:cubicBezTo>
                      <a:cubicBezTo>
                        <a:pt x="2763" y="1465"/>
                        <a:pt x="2477" y="1155"/>
                        <a:pt x="2013" y="1155"/>
                      </a:cubicBezTo>
                      <a:cubicBezTo>
                        <a:pt x="1465" y="1155"/>
                        <a:pt x="1156" y="1608"/>
                        <a:pt x="1156" y="2382"/>
                      </a:cubicBezTo>
                      <a:lnTo>
                        <a:pt x="1156" y="3430"/>
                      </a:lnTo>
                      <a:lnTo>
                        <a:pt x="346" y="3430"/>
                      </a:lnTo>
                      <a:lnTo>
                        <a:pt x="346" y="358"/>
                      </a:lnTo>
                      <a:lnTo>
                        <a:pt x="918" y="358"/>
                      </a:lnTo>
                      <a:lnTo>
                        <a:pt x="918" y="572"/>
                      </a:lnTo>
                      <a:cubicBezTo>
                        <a:pt x="918" y="632"/>
                        <a:pt x="930" y="679"/>
                        <a:pt x="977" y="715"/>
                      </a:cubicBezTo>
                      <a:cubicBezTo>
                        <a:pt x="1007" y="733"/>
                        <a:pt x="1043" y="742"/>
                        <a:pt x="1078" y="742"/>
                      </a:cubicBezTo>
                      <a:cubicBezTo>
                        <a:pt x="1114" y="742"/>
                        <a:pt x="1150" y="733"/>
                        <a:pt x="1180" y="715"/>
                      </a:cubicBezTo>
                      <a:cubicBezTo>
                        <a:pt x="1477" y="477"/>
                        <a:pt x="1835" y="358"/>
                        <a:pt x="2227" y="358"/>
                      </a:cubicBezTo>
                      <a:cubicBezTo>
                        <a:pt x="3204" y="358"/>
                        <a:pt x="3656" y="1191"/>
                        <a:pt x="3656" y="2001"/>
                      </a:cubicBezTo>
                      <a:lnTo>
                        <a:pt x="3656" y="3430"/>
                      </a:lnTo>
                      <a:lnTo>
                        <a:pt x="2847" y="3430"/>
                      </a:lnTo>
                      <a:lnTo>
                        <a:pt x="2847" y="2870"/>
                      </a:lnTo>
                      <a:cubicBezTo>
                        <a:pt x="2847" y="2775"/>
                        <a:pt x="2775" y="2703"/>
                        <a:pt x="2692" y="2703"/>
                      </a:cubicBezTo>
                      <a:cubicBezTo>
                        <a:pt x="2597" y="2703"/>
                        <a:pt x="2525" y="2775"/>
                        <a:pt x="2525" y="2870"/>
                      </a:cubicBezTo>
                      <a:lnTo>
                        <a:pt x="2525" y="3596"/>
                      </a:lnTo>
                      <a:cubicBezTo>
                        <a:pt x="2525" y="3691"/>
                        <a:pt x="2597" y="3775"/>
                        <a:pt x="2704" y="3775"/>
                      </a:cubicBezTo>
                      <a:lnTo>
                        <a:pt x="3847" y="3775"/>
                      </a:lnTo>
                      <a:cubicBezTo>
                        <a:pt x="3942" y="3775"/>
                        <a:pt x="4025" y="3703"/>
                        <a:pt x="4025" y="3596"/>
                      </a:cubicBezTo>
                      <a:lnTo>
                        <a:pt x="4025" y="1989"/>
                      </a:lnTo>
                      <a:cubicBezTo>
                        <a:pt x="4025" y="810"/>
                        <a:pt x="3299" y="1"/>
                        <a:pt x="2239" y="1"/>
                      </a:cubicBezTo>
                      <a:cubicBezTo>
                        <a:pt x="1894" y="1"/>
                        <a:pt x="1573" y="84"/>
                        <a:pt x="1275" y="251"/>
                      </a:cubicBezTo>
                      <a:lnTo>
                        <a:pt x="1275" y="179"/>
                      </a:lnTo>
                      <a:cubicBezTo>
                        <a:pt x="1275" y="84"/>
                        <a:pt x="1204" y="1"/>
                        <a:pt x="1096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38" name="Google Shape;3361;p48">
              <a:extLst>
                <a:ext uri="{FF2B5EF4-FFF2-40B4-BE49-F238E27FC236}">
                  <a16:creationId xmlns:a16="http://schemas.microsoft.com/office/drawing/2014/main" id="{D550D134-D6CA-4A4B-ADA5-6285725BFEF4}"/>
                </a:ext>
              </a:extLst>
            </p:cNvPr>
            <p:cNvGrpSpPr/>
            <p:nvPr/>
          </p:nvGrpSpPr>
          <p:grpSpPr>
            <a:xfrm>
              <a:off x="7034853" y="3222917"/>
              <a:ext cx="956596" cy="944252"/>
              <a:chOff x="4349489" y="2960313"/>
              <a:chExt cx="1098904" cy="1084724"/>
            </a:xfrm>
          </p:grpSpPr>
          <p:grpSp>
            <p:nvGrpSpPr>
              <p:cNvPr id="249" name="Google Shape;3362;p48">
                <a:extLst>
                  <a:ext uri="{FF2B5EF4-FFF2-40B4-BE49-F238E27FC236}">
                    <a16:creationId xmlns:a16="http://schemas.microsoft.com/office/drawing/2014/main" id="{FD2ED9E4-49F0-4CEF-8AB0-1CFFB408CAC9}"/>
                  </a:ext>
                </a:extLst>
              </p:cNvPr>
              <p:cNvGrpSpPr/>
              <p:nvPr/>
            </p:nvGrpSpPr>
            <p:grpSpPr>
              <a:xfrm>
                <a:off x="4349489" y="2960313"/>
                <a:ext cx="1098904" cy="1084724"/>
                <a:chOff x="4349489" y="2960313"/>
                <a:chExt cx="1098904" cy="1084724"/>
              </a:xfrm>
            </p:grpSpPr>
            <p:sp>
              <p:nvSpPr>
                <p:cNvPr id="253" name="Google Shape;3363;p48">
                  <a:extLst>
                    <a:ext uri="{FF2B5EF4-FFF2-40B4-BE49-F238E27FC236}">
                      <a16:creationId xmlns:a16="http://schemas.microsoft.com/office/drawing/2014/main" id="{D53B3F1E-6B78-493F-ACC2-677C4E36587E}"/>
                    </a:ext>
                  </a:extLst>
                </p:cNvPr>
                <p:cNvSpPr/>
                <p:nvPr/>
              </p:nvSpPr>
              <p:spPr>
                <a:xfrm>
                  <a:off x="4349489" y="2960313"/>
                  <a:ext cx="1098904" cy="10847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1" extrusionOk="0">
                      <a:moveTo>
                        <a:pt x="22862" y="0"/>
                      </a:moveTo>
                      <a:cubicBezTo>
                        <a:pt x="22092" y="0"/>
                        <a:pt x="21324" y="295"/>
                        <a:pt x="20741" y="884"/>
                      </a:cubicBezTo>
                      <a:lnTo>
                        <a:pt x="12871" y="8743"/>
                      </a:lnTo>
                      <a:cubicBezTo>
                        <a:pt x="12697" y="8917"/>
                        <a:pt x="12470" y="9001"/>
                        <a:pt x="12243" y="9001"/>
                      </a:cubicBezTo>
                      <a:cubicBezTo>
                        <a:pt x="11942" y="9001"/>
                        <a:pt x="11642" y="8854"/>
                        <a:pt x="11466" y="8576"/>
                      </a:cubicBezTo>
                      <a:cubicBezTo>
                        <a:pt x="11014" y="7861"/>
                        <a:pt x="10645" y="7099"/>
                        <a:pt x="10347" y="6302"/>
                      </a:cubicBezTo>
                      <a:cubicBezTo>
                        <a:pt x="10168" y="5814"/>
                        <a:pt x="9847" y="5373"/>
                        <a:pt x="9394" y="5028"/>
                      </a:cubicBezTo>
                      <a:cubicBezTo>
                        <a:pt x="8866" y="4619"/>
                        <a:pt x="8248" y="4413"/>
                        <a:pt x="7630" y="4413"/>
                      </a:cubicBezTo>
                      <a:cubicBezTo>
                        <a:pt x="7078" y="4413"/>
                        <a:pt x="6525" y="4577"/>
                        <a:pt x="6037" y="4909"/>
                      </a:cubicBezTo>
                      <a:cubicBezTo>
                        <a:pt x="4465" y="5968"/>
                        <a:pt x="4310" y="8123"/>
                        <a:pt x="5584" y="9385"/>
                      </a:cubicBezTo>
                      <a:cubicBezTo>
                        <a:pt x="5894" y="9695"/>
                        <a:pt x="6251" y="9921"/>
                        <a:pt x="6632" y="10064"/>
                      </a:cubicBezTo>
                      <a:cubicBezTo>
                        <a:pt x="7418" y="10350"/>
                        <a:pt x="8180" y="10707"/>
                        <a:pt x="8882" y="11159"/>
                      </a:cubicBezTo>
                      <a:cubicBezTo>
                        <a:pt x="9382" y="11469"/>
                        <a:pt x="9466" y="12148"/>
                        <a:pt x="9049" y="12564"/>
                      </a:cubicBezTo>
                      <a:lnTo>
                        <a:pt x="1179" y="20434"/>
                      </a:lnTo>
                      <a:cubicBezTo>
                        <a:pt x="0" y="21613"/>
                        <a:pt x="0" y="23518"/>
                        <a:pt x="1179" y="24697"/>
                      </a:cubicBezTo>
                      <a:lnTo>
                        <a:pt x="20741" y="44247"/>
                      </a:lnTo>
                      <a:cubicBezTo>
                        <a:pt x="21324" y="44836"/>
                        <a:pt x="22092" y="45131"/>
                        <a:pt x="22862" y="45131"/>
                      </a:cubicBezTo>
                      <a:cubicBezTo>
                        <a:pt x="23631" y="45131"/>
                        <a:pt x="24402" y="44836"/>
                        <a:pt x="24992" y="44247"/>
                      </a:cubicBezTo>
                      <a:lnTo>
                        <a:pt x="44554" y="24697"/>
                      </a:lnTo>
                      <a:cubicBezTo>
                        <a:pt x="45720" y="23518"/>
                        <a:pt x="45720" y="21613"/>
                        <a:pt x="44554" y="2043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FCBD2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4" name="Google Shape;3364;p48">
                  <a:extLst>
                    <a:ext uri="{FF2B5EF4-FFF2-40B4-BE49-F238E27FC236}">
                      <a16:creationId xmlns:a16="http://schemas.microsoft.com/office/drawing/2014/main" id="{C7E719D2-35D6-4EB6-91C1-06EDE384C67E}"/>
                    </a:ext>
                  </a:extLst>
                </p:cNvPr>
                <p:cNvSpPr/>
                <p:nvPr/>
              </p:nvSpPr>
              <p:spPr>
                <a:xfrm>
                  <a:off x="5065741" y="3026769"/>
                  <a:ext cx="287338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55" extrusionOk="0">
                      <a:moveTo>
                        <a:pt x="5978" y="1"/>
                      </a:moveTo>
                      <a:cubicBezTo>
                        <a:pt x="2680" y="1"/>
                        <a:pt x="1" y="2679"/>
                        <a:pt x="1" y="5978"/>
                      </a:cubicBezTo>
                      <a:cubicBezTo>
                        <a:pt x="1" y="9276"/>
                        <a:pt x="2680" y="11954"/>
                        <a:pt x="5978" y="11954"/>
                      </a:cubicBezTo>
                      <a:cubicBezTo>
                        <a:pt x="9276" y="11954"/>
                        <a:pt x="11955" y="9276"/>
                        <a:pt x="11955" y="5978"/>
                      </a:cubicBezTo>
                      <a:cubicBezTo>
                        <a:pt x="11955" y="2679"/>
                        <a:pt x="9276" y="1"/>
                        <a:pt x="5978" y="1"/>
                      </a:cubicBezTo>
                      <a:close/>
                    </a:path>
                  </a:pathLst>
                </a:custGeom>
                <a:solidFill>
                  <a:srgbClr val="FCBD2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50" name="Google Shape;3365;p48">
                <a:extLst>
                  <a:ext uri="{FF2B5EF4-FFF2-40B4-BE49-F238E27FC236}">
                    <a16:creationId xmlns:a16="http://schemas.microsoft.com/office/drawing/2014/main" id="{9632F140-F358-4DAF-81F9-DB3684953D05}"/>
                  </a:ext>
                </a:extLst>
              </p:cNvPr>
              <p:cNvGrpSpPr/>
              <p:nvPr/>
            </p:nvGrpSpPr>
            <p:grpSpPr>
              <a:xfrm>
                <a:off x="4732657" y="3315384"/>
                <a:ext cx="374952" cy="374572"/>
                <a:chOff x="4201447" y="3817349"/>
                <a:chExt cx="346024" cy="345674"/>
              </a:xfrm>
            </p:grpSpPr>
            <p:sp>
              <p:nvSpPr>
                <p:cNvPr id="251" name="Google Shape;3366;p48">
                  <a:extLst>
                    <a:ext uri="{FF2B5EF4-FFF2-40B4-BE49-F238E27FC236}">
                      <a16:creationId xmlns:a16="http://schemas.microsoft.com/office/drawing/2014/main" id="{8C196CDD-D337-4005-868F-9DB65603E106}"/>
                    </a:ext>
                  </a:extLst>
                </p:cNvPr>
                <p:cNvSpPr/>
                <p:nvPr/>
              </p:nvSpPr>
              <p:spPr>
                <a:xfrm>
                  <a:off x="4201447" y="3817349"/>
                  <a:ext cx="346024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1" h="10860" extrusionOk="0">
                      <a:moveTo>
                        <a:pt x="5430" y="334"/>
                      </a:moveTo>
                      <a:cubicBezTo>
                        <a:pt x="8252" y="334"/>
                        <a:pt x="10526" y="2608"/>
                        <a:pt x="10526" y="5430"/>
                      </a:cubicBezTo>
                      <a:cubicBezTo>
                        <a:pt x="10526" y="8240"/>
                        <a:pt x="8252" y="10514"/>
                        <a:pt x="5430" y="10514"/>
                      </a:cubicBezTo>
                      <a:cubicBezTo>
                        <a:pt x="2620" y="10514"/>
                        <a:pt x="346" y="8240"/>
                        <a:pt x="346" y="5430"/>
                      </a:cubicBezTo>
                      <a:cubicBezTo>
                        <a:pt x="346" y="2608"/>
                        <a:pt x="2620" y="334"/>
                        <a:pt x="5430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2" y="10859"/>
                        <a:pt x="8252" y="10300"/>
                        <a:pt x="9276" y="9264"/>
                      </a:cubicBezTo>
                      <a:cubicBezTo>
                        <a:pt x="10299" y="8240"/>
                        <a:pt x="10871" y="6871"/>
                        <a:pt x="10871" y="5430"/>
                      </a:cubicBezTo>
                      <a:cubicBezTo>
                        <a:pt x="10871" y="3989"/>
                        <a:pt x="10299" y="2620"/>
                        <a:pt x="9276" y="1584"/>
                      </a:cubicBezTo>
                      <a:cubicBezTo>
                        <a:pt x="8252" y="560"/>
                        <a:pt x="6882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2" name="Google Shape;3367;p48">
                  <a:extLst>
                    <a:ext uri="{FF2B5EF4-FFF2-40B4-BE49-F238E27FC236}">
                      <a16:creationId xmlns:a16="http://schemas.microsoft.com/office/drawing/2014/main" id="{5FB31747-59B0-42B5-808E-E577D1D76861}"/>
                    </a:ext>
                  </a:extLst>
                </p:cNvPr>
                <p:cNvSpPr/>
                <p:nvPr/>
              </p:nvSpPr>
              <p:spPr>
                <a:xfrm>
                  <a:off x="4271569" y="3904531"/>
                  <a:ext cx="227394" cy="185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44" h="5835" extrusionOk="0">
                      <a:moveTo>
                        <a:pt x="4620" y="0"/>
                      </a:moveTo>
                      <a:cubicBezTo>
                        <a:pt x="3727" y="0"/>
                        <a:pt x="2977" y="691"/>
                        <a:pt x="2905" y="1572"/>
                      </a:cubicBezTo>
                      <a:cubicBezTo>
                        <a:pt x="2727" y="1548"/>
                        <a:pt x="2358" y="1441"/>
                        <a:pt x="2262" y="1405"/>
                      </a:cubicBezTo>
                      <a:cubicBezTo>
                        <a:pt x="1643" y="1203"/>
                        <a:pt x="1072" y="810"/>
                        <a:pt x="631" y="322"/>
                      </a:cubicBezTo>
                      <a:cubicBezTo>
                        <a:pt x="596" y="298"/>
                        <a:pt x="572" y="274"/>
                        <a:pt x="524" y="262"/>
                      </a:cubicBezTo>
                      <a:cubicBezTo>
                        <a:pt x="517" y="261"/>
                        <a:pt x="509" y="260"/>
                        <a:pt x="501" y="260"/>
                      </a:cubicBezTo>
                      <a:cubicBezTo>
                        <a:pt x="436" y="260"/>
                        <a:pt x="367" y="304"/>
                        <a:pt x="346" y="357"/>
                      </a:cubicBezTo>
                      <a:cubicBezTo>
                        <a:pt x="238" y="572"/>
                        <a:pt x="179" y="810"/>
                        <a:pt x="179" y="1048"/>
                      </a:cubicBezTo>
                      <a:cubicBezTo>
                        <a:pt x="179" y="1393"/>
                        <a:pt x="286" y="1727"/>
                        <a:pt x="476" y="1977"/>
                      </a:cubicBezTo>
                      <a:cubicBezTo>
                        <a:pt x="466" y="1975"/>
                        <a:pt x="456" y="1974"/>
                        <a:pt x="446" y="1974"/>
                      </a:cubicBezTo>
                      <a:cubicBezTo>
                        <a:pt x="397" y="1974"/>
                        <a:pt x="349" y="1997"/>
                        <a:pt x="310" y="2036"/>
                      </a:cubicBezTo>
                      <a:cubicBezTo>
                        <a:pt x="286" y="2060"/>
                        <a:pt x="286" y="2108"/>
                        <a:pt x="274" y="2143"/>
                      </a:cubicBezTo>
                      <a:lnTo>
                        <a:pt x="274" y="2203"/>
                      </a:lnTo>
                      <a:cubicBezTo>
                        <a:pt x="274" y="2655"/>
                        <a:pt x="476" y="3072"/>
                        <a:pt x="822" y="3358"/>
                      </a:cubicBezTo>
                      <a:cubicBezTo>
                        <a:pt x="786" y="3370"/>
                        <a:pt x="774" y="3405"/>
                        <a:pt x="762" y="3417"/>
                      </a:cubicBezTo>
                      <a:cubicBezTo>
                        <a:pt x="750" y="3465"/>
                        <a:pt x="727" y="3513"/>
                        <a:pt x="750" y="3548"/>
                      </a:cubicBezTo>
                      <a:cubicBezTo>
                        <a:pt x="893" y="4024"/>
                        <a:pt x="1262" y="4405"/>
                        <a:pt x="1727" y="4548"/>
                      </a:cubicBezTo>
                      <a:cubicBezTo>
                        <a:pt x="1310" y="4798"/>
                        <a:pt x="834" y="4941"/>
                        <a:pt x="334" y="4941"/>
                      </a:cubicBezTo>
                      <a:lnTo>
                        <a:pt x="191" y="4941"/>
                      </a:lnTo>
                      <a:cubicBezTo>
                        <a:pt x="107" y="4941"/>
                        <a:pt x="36" y="5001"/>
                        <a:pt x="12" y="5084"/>
                      </a:cubicBezTo>
                      <a:cubicBezTo>
                        <a:pt x="0" y="5156"/>
                        <a:pt x="48" y="5239"/>
                        <a:pt x="107" y="5263"/>
                      </a:cubicBezTo>
                      <a:cubicBezTo>
                        <a:pt x="727" y="5632"/>
                        <a:pt x="1465" y="5834"/>
                        <a:pt x="2191" y="5834"/>
                      </a:cubicBezTo>
                      <a:cubicBezTo>
                        <a:pt x="3072" y="5834"/>
                        <a:pt x="3905" y="5560"/>
                        <a:pt x="4596" y="5060"/>
                      </a:cubicBezTo>
                      <a:cubicBezTo>
                        <a:pt x="4691" y="5001"/>
                        <a:pt x="4691" y="4858"/>
                        <a:pt x="4620" y="4786"/>
                      </a:cubicBezTo>
                      <a:cubicBezTo>
                        <a:pt x="4587" y="4754"/>
                        <a:pt x="4544" y="4735"/>
                        <a:pt x="4499" y="4735"/>
                      </a:cubicBezTo>
                      <a:cubicBezTo>
                        <a:pt x="4463" y="4735"/>
                        <a:pt x="4426" y="4748"/>
                        <a:pt x="4394" y="4775"/>
                      </a:cubicBezTo>
                      <a:cubicBezTo>
                        <a:pt x="3763" y="5215"/>
                        <a:pt x="3013" y="5489"/>
                        <a:pt x="2191" y="5489"/>
                      </a:cubicBezTo>
                      <a:cubicBezTo>
                        <a:pt x="1727" y="5489"/>
                        <a:pt x="1262" y="5394"/>
                        <a:pt x="846" y="5239"/>
                      </a:cubicBezTo>
                      <a:cubicBezTo>
                        <a:pt x="1369" y="5144"/>
                        <a:pt x="1846" y="4917"/>
                        <a:pt x="2262" y="4584"/>
                      </a:cubicBezTo>
                      <a:cubicBezTo>
                        <a:pt x="2310" y="4536"/>
                        <a:pt x="2334" y="4477"/>
                        <a:pt x="2322" y="4417"/>
                      </a:cubicBezTo>
                      <a:cubicBezTo>
                        <a:pt x="2310" y="4346"/>
                        <a:pt x="2239" y="4286"/>
                        <a:pt x="2155" y="4286"/>
                      </a:cubicBezTo>
                      <a:cubicBezTo>
                        <a:pt x="1739" y="4263"/>
                        <a:pt x="1369" y="4048"/>
                        <a:pt x="1167" y="3691"/>
                      </a:cubicBezTo>
                      <a:cubicBezTo>
                        <a:pt x="1250" y="3691"/>
                        <a:pt x="1358" y="3667"/>
                        <a:pt x="1441" y="3643"/>
                      </a:cubicBezTo>
                      <a:cubicBezTo>
                        <a:pt x="1524" y="3632"/>
                        <a:pt x="1584" y="3572"/>
                        <a:pt x="1584" y="3489"/>
                      </a:cubicBezTo>
                      <a:cubicBezTo>
                        <a:pt x="1596" y="3405"/>
                        <a:pt x="1536" y="3334"/>
                        <a:pt x="1441" y="3298"/>
                      </a:cubicBezTo>
                      <a:cubicBezTo>
                        <a:pt x="1000" y="3191"/>
                        <a:pt x="667" y="2822"/>
                        <a:pt x="596" y="2381"/>
                      </a:cubicBezTo>
                      <a:lnTo>
                        <a:pt x="596" y="2381"/>
                      </a:lnTo>
                      <a:cubicBezTo>
                        <a:pt x="727" y="2405"/>
                        <a:pt x="869" y="2417"/>
                        <a:pt x="1000" y="2417"/>
                      </a:cubicBezTo>
                      <a:cubicBezTo>
                        <a:pt x="1084" y="2417"/>
                        <a:pt x="1143" y="2358"/>
                        <a:pt x="1167" y="2274"/>
                      </a:cubicBezTo>
                      <a:cubicBezTo>
                        <a:pt x="1179" y="2203"/>
                        <a:pt x="1131" y="2143"/>
                        <a:pt x="1072" y="2108"/>
                      </a:cubicBezTo>
                      <a:cubicBezTo>
                        <a:pt x="703" y="1881"/>
                        <a:pt x="476" y="1488"/>
                        <a:pt x="476" y="1048"/>
                      </a:cubicBezTo>
                      <a:cubicBezTo>
                        <a:pt x="476" y="953"/>
                        <a:pt x="488" y="846"/>
                        <a:pt x="524" y="738"/>
                      </a:cubicBezTo>
                      <a:cubicBezTo>
                        <a:pt x="965" y="1191"/>
                        <a:pt x="1524" y="1524"/>
                        <a:pt x="2120" y="1727"/>
                      </a:cubicBezTo>
                      <a:cubicBezTo>
                        <a:pt x="2120" y="1727"/>
                        <a:pt x="2715" y="1905"/>
                        <a:pt x="2929" y="1917"/>
                      </a:cubicBezTo>
                      <a:lnTo>
                        <a:pt x="3024" y="1917"/>
                      </a:lnTo>
                      <a:cubicBezTo>
                        <a:pt x="3096" y="1917"/>
                        <a:pt x="3167" y="1869"/>
                        <a:pt x="3191" y="1798"/>
                      </a:cubicBezTo>
                      <a:cubicBezTo>
                        <a:pt x="3203" y="1786"/>
                        <a:pt x="3203" y="1750"/>
                        <a:pt x="3203" y="1738"/>
                      </a:cubicBezTo>
                      <a:lnTo>
                        <a:pt x="3203" y="1703"/>
                      </a:lnTo>
                      <a:cubicBezTo>
                        <a:pt x="3203" y="953"/>
                        <a:pt x="3810" y="334"/>
                        <a:pt x="4572" y="334"/>
                      </a:cubicBezTo>
                      <a:cubicBezTo>
                        <a:pt x="4941" y="334"/>
                        <a:pt x="5287" y="488"/>
                        <a:pt x="5549" y="750"/>
                      </a:cubicBezTo>
                      <a:cubicBezTo>
                        <a:pt x="5585" y="787"/>
                        <a:pt x="5621" y="802"/>
                        <a:pt x="5663" y="802"/>
                      </a:cubicBezTo>
                      <a:cubicBezTo>
                        <a:pt x="5676" y="802"/>
                        <a:pt x="5689" y="801"/>
                        <a:pt x="5703" y="798"/>
                      </a:cubicBezTo>
                      <a:cubicBezTo>
                        <a:pt x="5882" y="762"/>
                        <a:pt x="6049" y="738"/>
                        <a:pt x="6203" y="679"/>
                      </a:cubicBezTo>
                      <a:lnTo>
                        <a:pt x="6203" y="679"/>
                      </a:lnTo>
                      <a:cubicBezTo>
                        <a:pt x="6120" y="762"/>
                        <a:pt x="6013" y="857"/>
                        <a:pt x="5894" y="917"/>
                      </a:cubicBezTo>
                      <a:cubicBezTo>
                        <a:pt x="5822" y="965"/>
                        <a:pt x="5787" y="1048"/>
                        <a:pt x="5822" y="1143"/>
                      </a:cubicBezTo>
                      <a:cubicBezTo>
                        <a:pt x="5846" y="1203"/>
                        <a:pt x="5930" y="1250"/>
                        <a:pt x="6001" y="1250"/>
                      </a:cubicBezTo>
                      <a:cubicBezTo>
                        <a:pt x="6144" y="1227"/>
                        <a:pt x="6287" y="1215"/>
                        <a:pt x="6418" y="1167"/>
                      </a:cubicBezTo>
                      <a:lnTo>
                        <a:pt x="6418" y="1167"/>
                      </a:lnTo>
                      <a:cubicBezTo>
                        <a:pt x="6299" y="1286"/>
                        <a:pt x="6168" y="1405"/>
                        <a:pt x="6013" y="1512"/>
                      </a:cubicBezTo>
                      <a:cubicBezTo>
                        <a:pt x="5965" y="1548"/>
                        <a:pt x="5941" y="1608"/>
                        <a:pt x="5941" y="1655"/>
                      </a:cubicBezTo>
                      <a:lnTo>
                        <a:pt x="5941" y="1679"/>
                      </a:lnTo>
                      <a:lnTo>
                        <a:pt x="5941" y="1703"/>
                      </a:lnTo>
                      <a:lnTo>
                        <a:pt x="5941" y="1727"/>
                      </a:lnTo>
                      <a:cubicBezTo>
                        <a:pt x="5941" y="2691"/>
                        <a:pt x="5572" y="3572"/>
                        <a:pt x="4977" y="4227"/>
                      </a:cubicBezTo>
                      <a:cubicBezTo>
                        <a:pt x="4918" y="4298"/>
                        <a:pt x="4918" y="4405"/>
                        <a:pt x="4977" y="4465"/>
                      </a:cubicBezTo>
                      <a:cubicBezTo>
                        <a:pt x="5011" y="4499"/>
                        <a:pt x="5053" y="4514"/>
                        <a:pt x="5096" y="4514"/>
                      </a:cubicBezTo>
                      <a:cubicBezTo>
                        <a:pt x="5143" y="4514"/>
                        <a:pt x="5190" y="4496"/>
                        <a:pt x="5227" y="4465"/>
                      </a:cubicBezTo>
                      <a:cubicBezTo>
                        <a:pt x="5894" y="3715"/>
                        <a:pt x="6263" y="2762"/>
                        <a:pt x="6287" y="1750"/>
                      </a:cubicBezTo>
                      <a:cubicBezTo>
                        <a:pt x="6596" y="1524"/>
                        <a:pt x="6846" y="1250"/>
                        <a:pt x="7061" y="917"/>
                      </a:cubicBezTo>
                      <a:cubicBezTo>
                        <a:pt x="7144" y="857"/>
                        <a:pt x="7132" y="750"/>
                        <a:pt x="7061" y="715"/>
                      </a:cubicBezTo>
                      <a:cubicBezTo>
                        <a:pt x="7029" y="683"/>
                        <a:pt x="6987" y="667"/>
                        <a:pt x="6937" y="667"/>
                      </a:cubicBezTo>
                      <a:cubicBezTo>
                        <a:pt x="6912" y="667"/>
                        <a:pt x="6886" y="671"/>
                        <a:pt x="6858" y="679"/>
                      </a:cubicBezTo>
                      <a:cubicBezTo>
                        <a:pt x="6775" y="726"/>
                        <a:pt x="6680" y="750"/>
                        <a:pt x="6596" y="786"/>
                      </a:cubicBezTo>
                      <a:cubicBezTo>
                        <a:pt x="6680" y="667"/>
                        <a:pt x="6763" y="512"/>
                        <a:pt x="6823" y="369"/>
                      </a:cubicBezTo>
                      <a:cubicBezTo>
                        <a:pt x="6834" y="310"/>
                        <a:pt x="6834" y="238"/>
                        <a:pt x="6787" y="191"/>
                      </a:cubicBezTo>
                      <a:cubicBezTo>
                        <a:pt x="6750" y="153"/>
                        <a:pt x="6703" y="135"/>
                        <a:pt x="6659" y="135"/>
                      </a:cubicBezTo>
                      <a:cubicBezTo>
                        <a:pt x="6632" y="135"/>
                        <a:pt x="6607" y="142"/>
                        <a:pt x="6584" y="155"/>
                      </a:cubicBezTo>
                      <a:cubicBezTo>
                        <a:pt x="6322" y="310"/>
                        <a:pt x="6061" y="393"/>
                        <a:pt x="5775" y="441"/>
                      </a:cubicBezTo>
                      <a:cubicBezTo>
                        <a:pt x="5465" y="143"/>
                        <a:pt x="5048" y="0"/>
                        <a:pt x="462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39" name="Google Shape;3368;p48">
              <a:extLst>
                <a:ext uri="{FF2B5EF4-FFF2-40B4-BE49-F238E27FC236}">
                  <a16:creationId xmlns:a16="http://schemas.microsoft.com/office/drawing/2014/main" id="{5D0591D4-C2F3-48B8-820A-01BCE01E1D9A}"/>
                </a:ext>
              </a:extLst>
            </p:cNvPr>
            <p:cNvGrpSpPr/>
            <p:nvPr/>
          </p:nvGrpSpPr>
          <p:grpSpPr>
            <a:xfrm>
              <a:off x="6529419" y="3711909"/>
              <a:ext cx="956596" cy="944315"/>
              <a:chOff x="3768864" y="3522050"/>
              <a:chExt cx="1098904" cy="1084796"/>
            </a:xfrm>
          </p:grpSpPr>
          <p:grpSp>
            <p:nvGrpSpPr>
              <p:cNvPr id="240" name="Google Shape;3369;p48">
                <a:extLst>
                  <a:ext uri="{FF2B5EF4-FFF2-40B4-BE49-F238E27FC236}">
                    <a16:creationId xmlns:a16="http://schemas.microsoft.com/office/drawing/2014/main" id="{C3F945F6-F7A2-486A-9A96-7FD59CD9FE72}"/>
                  </a:ext>
                </a:extLst>
              </p:cNvPr>
              <p:cNvGrpSpPr/>
              <p:nvPr/>
            </p:nvGrpSpPr>
            <p:grpSpPr>
              <a:xfrm>
                <a:off x="3768864" y="3522050"/>
                <a:ext cx="1098904" cy="1084796"/>
                <a:chOff x="3768864" y="3522050"/>
                <a:chExt cx="1098904" cy="1084796"/>
              </a:xfrm>
            </p:grpSpPr>
            <p:sp>
              <p:nvSpPr>
                <p:cNvPr id="247" name="Google Shape;3370;p48">
                  <a:extLst>
                    <a:ext uri="{FF2B5EF4-FFF2-40B4-BE49-F238E27FC236}">
                      <a16:creationId xmlns:a16="http://schemas.microsoft.com/office/drawing/2014/main" id="{05372D14-90D6-482E-9A80-970727DB06A0}"/>
                    </a:ext>
                  </a:extLst>
                </p:cNvPr>
                <p:cNvSpPr/>
                <p:nvPr/>
              </p:nvSpPr>
              <p:spPr>
                <a:xfrm>
                  <a:off x="3768864" y="3522050"/>
                  <a:ext cx="1098904" cy="1084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4" extrusionOk="0">
                      <a:moveTo>
                        <a:pt x="22862" y="0"/>
                      </a:moveTo>
                      <a:cubicBezTo>
                        <a:pt x="22093" y="0"/>
                        <a:pt x="21325" y="295"/>
                        <a:pt x="20741" y="884"/>
                      </a:cubicBezTo>
                      <a:lnTo>
                        <a:pt x="1179" y="20446"/>
                      </a:lnTo>
                      <a:cubicBezTo>
                        <a:pt x="1" y="21613"/>
                        <a:pt x="1" y="23518"/>
                        <a:pt x="1179" y="24697"/>
                      </a:cubicBezTo>
                      <a:lnTo>
                        <a:pt x="20741" y="44259"/>
                      </a:lnTo>
                      <a:cubicBezTo>
                        <a:pt x="21325" y="44842"/>
                        <a:pt x="22093" y="45134"/>
                        <a:pt x="22862" y="45134"/>
                      </a:cubicBezTo>
                      <a:cubicBezTo>
                        <a:pt x="23631" y="45134"/>
                        <a:pt x="24402" y="44842"/>
                        <a:pt x="24992" y="44259"/>
                      </a:cubicBezTo>
                      <a:lnTo>
                        <a:pt x="44554" y="24697"/>
                      </a:lnTo>
                      <a:cubicBezTo>
                        <a:pt x="45721" y="23518"/>
                        <a:pt x="45721" y="21613"/>
                        <a:pt x="44554" y="20446"/>
                      </a:cubicBezTo>
                      <a:lnTo>
                        <a:pt x="36684" y="12576"/>
                      </a:lnTo>
                      <a:cubicBezTo>
                        <a:pt x="36279" y="12171"/>
                        <a:pt x="36362" y="11481"/>
                        <a:pt x="36850" y="11171"/>
                      </a:cubicBezTo>
                      <a:cubicBezTo>
                        <a:pt x="37565" y="10719"/>
                        <a:pt x="38327" y="10362"/>
                        <a:pt x="39124" y="10052"/>
                      </a:cubicBezTo>
                      <a:cubicBezTo>
                        <a:pt x="39613" y="9874"/>
                        <a:pt x="40053" y="9552"/>
                        <a:pt x="40410" y="9100"/>
                      </a:cubicBezTo>
                      <a:cubicBezTo>
                        <a:pt x="41172" y="8111"/>
                        <a:pt x="41220" y="6778"/>
                        <a:pt x="40518" y="5742"/>
                      </a:cubicBezTo>
                      <a:cubicBezTo>
                        <a:pt x="39931" y="4872"/>
                        <a:pt x="39013" y="4437"/>
                        <a:pt x="38094" y="4437"/>
                      </a:cubicBezTo>
                      <a:cubicBezTo>
                        <a:pt x="37352" y="4437"/>
                        <a:pt x="36610" y="4721"/>
                        <a:pt x="36041" y="5290"/>
                      </a:cubicBezTo>
                      <a:cubicBezTo>
                        <a:pt x="35731" y="5599"/>
                        <a:pt x="35505" y="5956"/>
                        <a:pt x="35362" y="6337"/>
                      </a:cubicBezTo>
                      <a:cubicBezTo>
                        <a:pt x="35076" y="7135"/>
                        <a:pt x="34719" y="7885"/>
                        <a:pt x="34267" y="8588"/>
                      </a:cubicBezTo>
                      <a:cubicBezTo>
                        <a:pt x="34091" y="8872"/>
                        <a:pt x="33796" y="9021"/>
                        <a:pt x="33498" y="9021"/>
                      </a:cubicBezTo>
                      <a:cubicBezTo>
                        <a:pt x="33271" y="9021"/>
                        <a:pt x="33042" y="8934"/>
                        <a:pt x="32862" y="875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EC3A3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8" name="Google Shape;3371;p48">
                  <a:extLst>
                    <a:ext uri="{FF2B5EF4-FFF2-40B4-BE49-F238E27FC236}">
                      <a16:creationId xmlns:a16="http://schemas.microsoft.com/office/drawing/2014/main" id="{10FBC5CE-32C5-4989-9AEA-4B7482B744AC}"/>
                    </a:ext>
                  </a:extLst>
                </p:cNvPr>
                <p:cNvSpPr/>
                <p:nvPr/>
              </p:nvSpPr>
              <p:spPr>
                <a:xfrm>
                  <a:off x="3887041" y="3641743"/>
                  <a:ext cx="287338" cy="2870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42" extrusionOk="0">
                      <a:moveTo>
                        <a:pt x="5978" y="0"/>
                      </a:moveTo>
                      <a:cubicBezTo>
                        <a:pt x="2680" y="0"/>
                        <a:pt x="1" y="2667"/>
                        <a:pt x="1" y="5977"/>
                      </a:cubicBezTo>
                      <a:cubicBezTo>
                        <a:pt x="1" y="9275"/>
                        <a:pt x="2680" y="11942"/>
                        <a:pt x="5978" y="11942"/>
                      </a:cubicBezTo>
                      <a:cubicBezTo>
                        <a:pt x="9276" y="11942"/>
                        <a:pt x="11955" y="9275"/>
                        <a:pt x="11955" y="5977"/>
                      </a:cubicBezTo>
                      <a:cubicBezTo>
                        <a:pt x="11955" y="2667"/>
                        <a:pt x="9276" y="0"/>
                        <a:pt x="5978" y="0"/>
                      </a:cubicBezTo>
                      <a:close/>
                    </a:path>
                  </a:pathLst>
                </a:custGeom>
                <a:solidFill>
                  <a:srgbClr val="EC3A3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41" name="Google Shape;3372;p48">
                <a:extLst>
                  <a:ext uri="{FF2B5EF4-FFF2-40B4-BE49-F238E27FC236}">
                    <a16:creationId xmlns:a16="http://schemas.microsoft.com/office/drawing/2014/main" id="{EB2C0DD9-A397-490B-9D61-2B4D4EA54E5D}"/>
                  </a:ext>
                </a:extLst>
              </p:cNvPr>
              <p:cNvGrpSpPr/>
              <p:nvPr/>
            </p:nvGrpSpPr>
            <p:grpSpPr>
              <a:xfrm>
                <a:off x="4139616" y="3871555"/>
                <a:ext cx="357419" cy="357005"/>
                <a:chOff x="7482229" y="3351230"/>
                <a:chExt cx="357419" cy="357005"/>
              </a:xfrm>
            </p:grpSpPr>
            <p:sp>
              <p:nvSpPr>
                <p:cNvPr id="242" name="Google Shape;3373;p48">
                  <a:extLst>
                    <a:ext uri="{FF2B5EF4-FFF2-40B4-BE49-F238E27FC236}">
                      <a16:creationId xmlns:a16="http://schemas.microsoft.com/office/drawing/2014/main" id="{15D67026-737F-4C1F-8CD9-28B89976A842}"/>
                    </a:ext>
                  </a:extLst>
                </p:cNvPr>
                <p:cNvSpPr/>
                <p:nvPr/>
              </p:nvSpPr>
              <p:spPr>
                <a:xfrm>
                  <a:off x="7482229" y="3351230"/>
                  <a:ext cx="357419" cy="3570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29" h="11216" extrusionOk="0">
                      <a:moveTo>
                        <a:pt x="5633" y="357"/>
                      </a:moveTo>
                      <a:cubicBezTo>
                        <a:pt x="8538" y="357"/>
                        <a:pt x="10883" y="2703"/>
                        <a:pt x="10883" y="5608"/>
                      </a:cubicBezTo>
                      <a:cubicBezTo>
                        <a:pt x="10883" y="8513"/>
                        <a:pt x="8538" y="10859"/>
                        <a:pt x="5633" y="10859"/>
                      </a:cubicBezTo>
                      <a:cubicBezTo>
                        <a:pt x="2728" y="10859"/>
                        <a:pt x="382" y="8513"/>
                        <a:pt x="382" y="5608"/>
                      </a:cubicBezTo>
                      <a:cubicBezTo>
                        <a:pt x="382" y="2703"/>
                        <a:pt x="2728" y="357"/>
                        <a:pt x="5633" y="357"/>
                      </a:cubicBezTo>
                      <a:close/>
                      <a:moveTo>
                        <a:pt x="5621" y="0"/>
                      </a:moveTo>
                      <a:cubicBezTo>
                        <a:pt x="4109" y="0"/>
                        <a:pt x="2716" y="572"/>
                        <a:pt x="1644" y="1631"/>
                      </a:cubicBezTo>
                      <a:cubicBezTo>
                        <a:pt x="584" y="2691"/>
                        <a:pt x="1" y="4108"/>
                        <a:pt x="1" y="5608"/>
                      </a:cubicBezTo>
                      <a:cubicBezTo>
                        <a:pt x="1" y="7108"/>
                        <a:pt x="584" y="8513"/>
                        <a:pt x="1644" y="9585"/>
                      </a:cubicBezTo>
                      <a:cubicBezTo>
                        <a:pt x="2704" y="10632"/>
                        <a:pt x="4109" y="11216"/>
                        <a:pt x="5621" y="11216"/>
                      </a:cubicBezTo>
                      <a:cubicBezTo>
                        <a:pt x="7121" y="11216"/>
                        <a:pt x="8526" y="10632"/>
                        <a:pt x="9597" y="9585"/>
                      </a:cubicBezTo>
                      <a:cubicBezTo>
                        <a:pt x="10645" y="8525"/>
                        <a:pt x="11229" y="7108"/>
                        <a:pt x="11229" y="5608"/>
                      </a:cubicBezTo>
                      <a:cubicBezTo>
                        <a:pt x="11229" y="4108"/>
                        <a:pt x="10669" y="2703"/>
                        <a:pt x="9597" y="1631"/>
                      </a:cubicBezTo>
                      <a:cubicBezTo>
                        <a:pt x="8538" y="572"/>
                        <a:pt x="7121" y="0"/>
                        <a:pt x="562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3" name="Google Shape;3374;p48">
                  <a:extLst>
                    <a:ext uri="{FF2B5EF4-FFF2-40B4-BE49-F238E27FC236}">
                      <a16:creationId xmlns:a16="http://schemas.microsoft.com/office/drawing/2014/main" id="{275517A6-3550-486F-80E2-1604E7086109}"/>
                    </a:ext>
                  </a:extLst>
                </p:cNvPr>
                <p:cNvSpPr/>
                <p:nvPr/>
              </p:nvSpPr>
              <p:spPr>
                <a:xfrm>
                  <a:off x="7592138" y="3605616"/>
                  <a:ext cx="137983" cy="325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35" h="1022" extrusionOk="0">
                      <a:moveTo>
                        <a:pt x="202" y="1"/>
                      </a:moveTo>
                      <a:cubicBezTo>
                        <a:pt x="147" y="1"/>
                        <a:pt x="94" y="21"/>
                        <a:pt x="60" y="69"/>
                      </a:cubicBezTo>
                      <a:cubicBezTo>
                        <a:pt x="1" y="140"/>
                        <a:pt x="1" y="259"/>
                        <a:pt x="96" y="319"/>
                      </a:cubicBezTo>
                      <a:cubicBezTo>
                        <a:pt x="644" y="783"/>
                        <a:pt x="1370" y="1021"/>
                        <a:pt x="2168" y="1021"/>
                      </a:cubicBezTo>
                      <a:cubicBezTo>
                        <a:pt x="2954" y="1021"/>
                        <a:pt x="3680" y="771"/>
                        <a:pt x="4239" y="319"/>
                      </a:cubicBezTo>
                      <a:cubicBezTo>
                        <a:pt x="4323" y="259"/>
                        <a:pt x="4335" y="140"/>
                        <a:pt x="4263" y="69"/>
                      </a:cubicBezTo>
                      <a:cubicBezTo>
                        <a:pt x="4228" y="26"/>
                        <a:pt x="4170" y="4"/>
                        <a:pt x="4115" y="4"/>
                      </a:cubicBezTo>
                      <a:cubicBezTo>
                        <a:pt x="4078" y="4"/>
                        <a:pt x="4042" y="14"/>
                        <a:pt x="4013" y="33"/>
                      </a:cubicBezTo>
                      <a:cubicBezTo>
                        <a:pt x="3537" y="438"/>
                        <a:pt x="2882" y="664"/>
                        <a:pt x="2168" y="664"/>
                      </a:cubicBezTo>
                      <a:cubicBezTo>
                        <a:pt x="1465" y="664"/>
                        <a:pt x="810" y="438"/>
                        <a:pt x="322" y="33"/>
                      </a:cubicBezTo>
                      <a:cubicBezTo>
                        <a:pt x="286" y="12"/>
                        <a:pt x="244" y="1"/>
                        <a:pt x="20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4" name="Google Shape;3375;p48">
                  <a:extLst>
                    <a:ext uri="{FF2B5EF4-FFF2-40B4-BE49-F238E27FC236}">
                      <a16:creationId xmlns:a16="http://schemas.microsoft.com/office/drawing/2014/main" id="{A980BE5E-C6A1-43AB-9D68-464673AE2345}"/>
                    </a:ext>
                  </a:extLst>
                </p:cNvPr>
                <p:cNvSpPr/>
                <p:nvPr/>
              </p:nvSpPr>
              <p:spPr>
                <a:xfrm>
                  <a:off x="7513709" y="3387962"/>
                  <a:ext cx="295987" cy="2820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9" h="8860" extrusionOk="0">
                      <a:moveTo>
                        <a:pt x="6060" y="370"/>
                      </a:moveTo>
                      <a:cubicBezTo>
                        <a:pt x="6358" y="370"/>
                        <a:pt x="6596" y="608"/>
                        <a:pt x="6596" y="906"/>
                      </a:cubicBezTo>
                      <a:cubicBezTo>
                        <a:pt x="6596" y="1204"/>
                        <a:pt x="6358" y="1442"/>
                        <a:pt x="6060" y="1442"/>
                      </a:cubicBezTo>
                      <a:cubicBezTo>
                        <a:pt x="5763" y="1442"/>
                        <a:pt x="5525" y="1204"/>
                        <a:pt x="5525" y="906"/>
                      </a:cubicBezTo>
                      <a:cubicBezTo>
                        <a:pt x="5525" y="608"/>
                        <a:pt x="5763" y="370"/>
                        <a:pt x="6060" y="370"/>
                      </a:cubicBezTo>
                      <a:close/>
                      <a:moveTo>
                        <a:pt x="1322" y="2989"/>
                      </a:moveTo>
                      <a:cubicBezTo>
                        <a:pt x="1596" y="2989"/>
                        <a:pt x="1834" y="3097"/>
                        <a:pt x="2012" y="3263"/>
                      </a:cubicBezTo>
                      <a:cubicBezTo>
                        <a:pt x="1477" y="3680"/>
                        <a:pt x="1072" y="4240"/>
                        <a:pt x="881" y="4883"/>
                      </a:cubicBezTo>
                      <a:cubicBezTo>
                        <a:pt x="548" y="4716"/>
                        <a:pt x="334" y="4359"/>
                        <a:pt x="334" y="3990"/>
                      </a:cubicBezTo>
                      <a:cubicBezTo>
                        <a:pt x="334" y="3442"/>
                        <a:pt x="774" y="2989"/>
                        <a:pt x="1322" y="2989"/>
                      </a:cubicBezTo>
                      <a:close/>
                      <a:moveTo>
                        <a:pt x="7954" y="2989"/>
                      </a:moveTo>
                      <a:cubicBezTo>
                        <a:pt x="8501" y="2989"/>
                        <a:pt x="8942" y="3442"/>
                        <a:pt x="8942" y="3990"/>
                      </a:cubicBezTo>
                      <a:cubicBezTo>
                        <a:pt x="8966" y="4359"/>
                        <a:pt x="8739" y="4704"/>
                        <a:pt x="8394" y="4883"/>
                      </a:cubicBezTo>
                      <a:cubicBezTo>
                        <a:pt x="8216" y="4240"/>
                        <a:pt x="7811" y="3680"/>
                        <a:pt x="7263" y="3263"/>
                      </a:cubicBezTo>
                      <a:cubicBezTo>
                        <a:pt x="7442" y="3085"/>
                        <a:pt x="7692" y="2989"/>
                        <a:pt x="7954" y="2989"/>
                      </a:cubicBezTo>
                      <a:close/>
                      <a:moveTo>
                        <a:pt x="6072" y="1"/>
                      </a:moveTo>
                      <a:cubicBezTo>
                        <a:pt x="5632" y="1"/>
                        <a:pt x="5251" y="334"/>
                        <a:pt x="5191" y="763"/>
                      </a:cubicBezTo>
                      <a:lnTo>
                        <a:pt x="4596" y="953"/>
                      </a:lnTo>
                      <a:cubicBezTo>
                        <a:pt x="4525" y="989"/>
                        <a:pt x="4477" y="1049"/>
                        <a:pt x="4477" y="1120"/>
                      </a:cubicBezTo>
                      <a:lnTo>
                        <a:pt x="4477" y="2370"/>
                      </a:lnTo>
                      <a:cubicBezTo>
                        <a:pt x="3679" y="2394"/>
                        <a:pt x="2929" y="2632"/>
                        <a:pt x="2334" y="3025"/>
                      </a:cubicBezTo>
                      <a:cubicBezTo>
                        <a:pt x="2084" y="2751"/>
                        <a:pt x="1727" y="2608"/>
                        <a:pt x="1358" y="2608"/>
                      </a:cubicBezTo>
                      <a:cubicBezTo>
                        <a:pt x="607" y="2608"/>
                        <a:pt x="0" y="3216"/>
                        <a:pt x="0" y="3966"/>
                      </a:cubicBezTo>
                      <a:cubicBezTo>
                        <a:pt x="0" y="4513"/>
                        <a:pt x="345" y="5002"/>
                        <a:pt x="834" y="5216"/>
                      </a:cubicBezTo>
                      <a:cubicBezTo>
                        <a:pt x="822" y="5347"/>
                        <a:pt x="798" y="5478"/>
                        <a:pt x="798" y="5609"/>
                      </a:cubicBezTo>
                      <a:cubicBezTo>
                        <a:pt x="798" y="7395"/>
                        <a:pt x="2524" y="8859"/>
                        <a:pt x="4667" y="8859"/>
                      </a:cubicBezTo>
                      <a:cubicBezTo>
                        <a:pt x="5763" y="8859"/>
                        <a:pt x="6739" y="8490"/>
                        <a:pt x="7442" y="7871"/>
                      </a:cubicBezTo>
                      <a:cubicBezTo>
                        <a:pt x="7513" y="7811"/>
                        <a:pt x="7513" y="7692"/>
                        <a:pt x="7454" y="7621"/>
                      </a:cubicBezTo>
                      <a:cubicBezTo>
                        <a:pt x="7421" y="7588"/>
                        <a:pt x="7374" y="7570"/>
                        <a:pt x="7326" y="7570"/>
                      </a:cubicBezTo>
                      <a:cubicBezTo>
                        <a:pt x="7287" y="7570"/>
                        <a:pt x="7248" y="7582"/>
                        <a:pt x="7215" y="7609"/>
                      </a:cubicBezTo>
                      <a:cubicBezTo>
                        <a:pt x="6572" y="8157"/>
                        <a:pt x="5668" y="8514"/>
                        <a:pt x="4667" y="8514"/>
                      </a:cubicBezTo>
                      <a:cubicBezTo>
                        <a:pt x="2739" y="8514"/>
                        <a:pt x="1167" y="7216"/>
                        <a:pt x="1167" y="5633"/>
                      </a:cubicBezTo>
                      <a:cubicBezTo>
                        <a:pt x="1167" y="4037"/>
                        <a:pt x="2739" y="2739"/>
                        <a:pt x="4667" y="2739"/>
                      </a:cubicBezTo>
                      <a:cubicBezTo>
                        <a:pt x="6608" y="2739"/>
                        <a:pt x="8180" y="4037"/>
                        <a:pt x="8180" y="5633"/>
                      </a:cubicBezTo>
                      <a:cubicBezTo>
                        <a:pt x="8180" y="6133"/>
                        <a:pt x="8037" y="6597"/>
                        <a:pt x="7751" y="7014"/>
                      </a:cubicBezTo>
                      <a:cubicBezTo>
                        <a:pt x="7704" y="7085"/>
                        <a:pt x="7727" y="7169"/>
                        <a:pt x="7787" y="7228"/>
                      </a:cubicBezTo>
                      <a:cubicBezTo>
                        <a:pt x="7818" y="7264"/>
                        <a:pt x="7859" y="7280"/>
                        <a:pt x="7902" y="7280"/>
                      </a:cubicBezTo>
                      <a:cubicBezTo>
                        <a:pt x="7958" y="7280"/>
                        <a:pt x="8015" y="7252"/>
                        <a:pt x="8049" y="7204"/>
                      </a:cubicBezTo>
                      <a:cubicBezTo>
                        <a:pt x="8358" y="6740"/>
                        <a:pt x="8537" y="6192"/>
                        <a:pt x="8537" y="5621"/>
                      </a:cubicBezTo>
                      <a:cubicBezTo>
                        <a:pt x="8537" y="5490"/>
                        <a:pt x="8525" y="5359"/>
                        <a:pt x="8513" y="5228"/>
                      </a:cubicBezTo>
                      <a:cubicBezTo>
                        <a:pt x="8978" y="5014"/>
                        <a:pt x="9299" y="4525"/>
                        <a:pt x="9299" y="3978"/>
                      </a:cubicBezTo>
                      <a:cubicBezTo>
                        <a:pt x="9299" y="3228"/>
                        <a:pt x="8692" y="2620"/>
                        <a:pt x="7954" y="2620"/>
                      </a:cubicBezTo>
                      <a:cubicBezTo>
                        <a:pt x="7573" y="2620"/>
                        <a:pt x="7215" y="2775"/>
                        <a:pt x="6965" y="3037"/>
                      </a:cubicBezTo>
                      <a:cubicBezTo>
                        <a:pt x="6358" y="2656"/>
                        <a:pt x="5632" y="2406"/>
                        <a:pt x="4822" y="2382"/>
                      </a:cubicBezTo>
                      <a:lnTo>
                        <a:pt x="4822" y="1263"/>
                      </a:lnTo>
                      <a:lnTo>
                        <a:pt x="5215" y="1132"/>
                      </a:lnTo>
                      <a:cubicBezTo>
                        <a:pt x="5303" y="1507"/>
                        <a:pt x="5647" y="1780"/>
                        <a:pt x="6048" y="1780"/>
                      </a:cubicBezTo>
                      <a:cubicBezTo>
                        <a:pt x="6080" y="1780"/>
                        <a:pt x="6112" y="1779"/>
                        <a:pt x="6144" y="1775"/>
                      </a:cubicBezTo>
                      <a:cubicBezTo>
                        <a:pt x="6584" y="1727"/>
                        <a:pt x="6918" y="1382"/>
                        <a:pt x="6953" y="953"/>
                      </a:cubicBezTo>
                      <a:cubicBezTo>
                        <a:pt x="6977" y="430"/>
                        <a:pt x="6584" y="1"/>
                        <a:pt x="607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5" name="Google Shape;3376;p48">
                  <a:extLst>
                    <a:ext uri="{FF2B5EF4-FFF2-40B4-BE49-F238E27FC236}">
                      <a16:creationId xmlns:a16="http://schemas.microsoft.com/office/drawing/2014/main" id="{E25516D2-A4A0-46A7-80DA-C8CF6C674E7E}"/>
                    </a:ext>
                  </a:extLst>
                </p:cNvPr>
                <p:cNvSpPr/>
                <p:nvPr/>
              </p:nvSpPr>
              <p:spPr>
                <a:xfrm>
                  <a:off x="7580393" y="3516460"/>
                  <a:ext cx="56880" cy="56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7" h="1787" extrusionOk="0">
                      <a:moveTo>
                        <a:pt x="894" y="345"/>
                      </a:moveTo>
                      <a:cubicBezTo>
                        <a:pt x="1191" y="345"/>
                        <a:pt x="1429" y="584"/>
                        <a:pt x="1429" y="881"/>
                      </a:cubicBezTo>
                      <a:cubicBezTo>
                        <a:pt x="1418" y="1179"/>
                        <a:pt x="1179" y="1417"/>
                        <a:pt x="894" y="1417"/>
                      </a:cubicBezTo>
                      <a:cubicBezTo>
                        <a:pt x="596" y="1417"/>
                        <a:pt x="358" y="1179"/>
                        <a:pt x="358" y="881"/>
                      </a:cubicBezTo>
                      <a:cubicBezTo>
                        <a:pt x="358" y="584"/>
                        <a:pt x="596" y="345"/>
                        <a:pt x="894" y="345"/>
                      </a:cubicBezTo>
                      <a:close/>
                      <a:moveTo>
                        <a:pt x="894" y="0"/>
                      </a:moveTo>
                      <a:cubicBezTo>
                        <a:pt x="406" y="0"/>
                        <a:pt x="1" y="405"/>
                        <a:pt x="1" y="893"/>
                      </a:cubicBezTo>
                      <a:cubicBezTo>
                        <a:pt x="1" y="1381"/>
                        <a:pt x="406" y="1786"/>
                        <a:pt x="894" y="1786"/>
                      </a:cubicBezTo>
                      <a:cubicBezTo>
                        <a:pt x="1394" y="1786"/>
                        <a:pt x="1787" y="1381"/>
                        <a:pt x="1787" y="893"/>
                      </a:cubicBezTo>
                      <a:cubicBezTo>
                        <a:pt x="1775" y="405"/>
                        <a:pt x="1394" y="0"/>
                        <a:pt x="89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6" name="Google Shape;3377;p48">
                  <a:extLst>
                    <a:ext uri="{FF2B5EF4-FFF2-40B4-BE49-F238E27FC236}">
                      <a16:creationId xmlns:a16="http://schemas.microsoft.com/office/drawing/2014/main" id="{C6EAA3F8-B420-4E52-B72C-FA836E898BBC}"/>
                    </a:ext>
                  </a:extLst>
                </p:cNvPr>
                <p:cNvSpPr/>
                <p:nvPr/>
              </p:nvSpPr>
              <p:spPr>
                <a:xfrm>
                  <a:off x="7685750" y="3516460"/>
                  <a:ext cx="56880" cy="56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7" h="1787" extrusionOk="0">
                      <a:moveTo>
                        <a:pt x="894" y="345"/>
                      </a:moveTo>
                      <a:cubicBezTo>
                        <a:pt x="1191" y="345"/>
                        <a:pt x="1429" y="584"/>
                        <a:pt x="1429" y="881"/>
                      </a:cubicBezTo>
                      <a:cubicBezTo>
                        <a:pt x="1429" y="1179"/>
                        <a:pt x="1191" y="1417"/>
                        <a:pt x="894" y="1417"/>
                      </a:cubicBezTo>
                      <a:cubicBezTo>
                        <a:pt x="596" y="1417"/>
                        <a:pt x="358" y="1179"/>
                        <a:pt x="358" y="881"/>
                      </a:cubicBezTo>
                      <a:cubicBezTo>
                        <a:pt x="358" y="584"/>
                        <a:pt x="596" y="345"/>
                        <a:pt x="894" y="345"/>
                      </a:cubicBezTo>
                      <a:close/>
                      <a:moveTo>
                        <a:pt x="894" y="0"/>
                      </a:moveTo>
                      <a:cubicBezTo>
                        <a:pt x="405" y="0"/>
                        <a:pt x="1" y="405"/>
                        <a:pt x="1" y="893"/>
                      </a:cubicBezTo>
                      <a:cubicBezTo>
                        <a:pt x="1" y="1381"/>
                        <a:pt x="405" y="1786"/>
                        <a:pt x="894" y="1786"/>
                      </a:cubicBezTo>
                      <a:cubicBezTo>
                        <a:pt x="1382" y="1786"/>
                        <a:pt x="1787" y="1381"/>
                        <a:pt x="1787" y="893"/>
                      </a:cubicBezTo>
                      <a:cubicBezTo>
                        <a:pt x="1775" y="405"/>
                        <a:pt x="1382" y="0"/>
                        <a:pt x="89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275" name="Google Shape;465;p18">
            <a:extLst>
              <a:ext uri="{FF2B5EF4-FFF2-40B4-BE49-F238E27FC236}">
                <a16:creationId xmlns:a16="http://schemas.microsoft.com/office/drawing/2014/main" id="{A4A668AD-2287-49B0-8663-254D3B6779C8}"/>
              </a:ext>
            </a:extLst>
          </p:cNvPr>
          <p:cNvSpPr txBox="1"/>
          <p:nvPr/>
        </p:nvSpPr>
        <p:spPr>
          <a:xfrm>
            <a:off x="4783427" y="4427595"/>
            <a:ext cx="968525" cy="34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Order</a:t>
            </a:r>
            <a:endParaRPr sz="2400" b="1" dirty="0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33603153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CCC53E1-C561-4143-8C78-A6EDED400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1959712" y="1971674"/>
            <a:ext cx="5131540" cy="1212114"/>
          </a:xfrm>
        </p:spPr>
        <p:txBody>
          <a:bodyPr vert="horz" wrap="square" lIns="0" tIns="0" rIns="0" bIns="0" rtlCol="0" anchor="b" anchorCtr="0">
            <a:normAutofit fontScale="90000"/>
          </a:bodyPr>
          <a:lstStyle/>
          <a:p>
            <a:pPr algn="ctr"/>
            <a:r>
              <a:rPr lang="en-US" sz="4400" dirty="0">
                <a:solidFill>
                  <a:srgbClr val="FF6D2F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STORED PROCEDURES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4FF0DF74-EF2C-443A-9280-E728EDD407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6543799"/>
              </p:ext>
            </p:extLst>
          </p:nvPr>
        </p:nvGraphicFramePr>
        <p:xfrm>
          <a:off x="3003361" y="1267740"/>
          <a:ext cx="3137277" cy="2608020"/>
        </p:xfrm>
        <a:graphic>
          <a:graphicData uri="http://schemas.openxmlformats.org/drawingml/2006/table">
            <a:tbl>
              <a:tblPr/>
              <a:tblGrid>
                <a:gridCol w="3137277">
                  <a:extLst>
                    <a:ext uri="{9D8B030D-6E8A-4147-A177-3AD203B41FA5}">
                      <a16:colId xmlns:a16="http://schemas.microsoft.com/office/drawing/2014/main" val="2526421313"/>
                    </a:ext>
                  </a:extLst>
                </a:gridCol>
              </a:tblGrid>
              <a:tr h="521604">
                <a:tc>
                  <a:txBody>
                    <a:bodyPr/>
                    <a:lstStyle/>
                    <a:p>
                      <a:pPr rtl="0" fontAlgn="b"/>
                      <a:r>
                        <a:rPr lang="en-GB" sz="2400" b="0" dirty="0">
                          <a:solidFill>
                            <a:srgbClr val="0070C0"/>
                          </a:solidFill>
                          <a:effectLst/>
                          <a:latin typeface="iCielBC Cubano Normal" panose="00000500000000000000" pitchFamily="50" charset="0"/>
                        </a:rPr>
                        <a:t>[</a:t>
                      </a:r>
                      <a:r>
                        <a:rPr lang="en-GB" sz="2400" b="0" dirty="0" err="1">
                          <a:solidFill>
                            <a:srgbClr val="0070C0"/>
                          </a:solidFill>
                          <a:effectLst/>
                          <a:latin typeface="iCielBC Cubano Normal" panose="00000500000000000000" pitchFamily="50" charset="0"/>
                        </a:rPr>
                        <a:t>sp</a:t>
                      </a:r>
                      <a:r>
                        <a:rPr lang="en-GB" sz="2400" b="0" err="1">
                          <a:solidFill>
                            <a:srgbClr val="0070C0"/>
                          </a:solidFill>
                          <a:effectLst/>
                          <a:latin typeface="iCielBC Cubano Normal" panose="00000500000000000000" pitchFamily="50" charset="0"/>
                        </a:rPr>
                        <a:t>_</a:t>
                      </a:r>
                      <a:r>
                        <a:rPr lang="en-GB" sz="2400" b="0">
                          <a:solidFill>
                            <a:srgbClr val="0070C0"/>
                          </a:solidFill>
                          <a:effectLst/>
                          <a:latin typeface="iCielBC Cubano Normal" panose="00000500000000000000" pitchFamily="50" charset="0"/>
                        </a:rPr>
                        <a:t>getAllAccount]</a:t>
                      </a:r>
                      <a:endParaRPr lang="en-GB" sz="2400" b="0" dirty="0">
                        <a:solidFill>
                          <a:srgbClr val="0070C0"/>
                        </a:solidFill>
                        <a:effectLst/>
                        <a:latin typeface="iCielBC Cubano Normal" panose="00000500000000000000" pitchFamily="50" charset="0"/>
                      </a:endParaRPr>
                    </a:p>
                  </a:txBody>
                  <a:tcPr marL="28575" marR="28575" marT="19050" marB="19050" anchor="b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1969969"/>
                  </a:ext>
                </a:extLst>
              </a:tr>
              <a:tr h="521604">
                <a:tc>
                  <a:txBody>
                    <a:bodyPr/>
                    <a:lstStyle/>
                    <a:p>
                      <a:pPr rtl="0" fontAlgn="b"/>
                      <a:r>
                        <a:rPr lang="en-GB" sz="2400" b="0" dirty="0">
                          <a:solidFill>
                            <a:srgbClr val="0070C0"/>
                          </a:solidFill>
                          <a:effectLst/>
                          <a:latin typeface="iCielBC Cubano Normal" panose="00000500000000000000" pitchFamily="50" charset="0"/>
                        </a:rPr>
                        <a:t>[</a:t>
                      </a:r>
                      <a:r>
                        <a:rPr lang="en-GB" sz="2400" b="0" dirty="0" err="1">
                          <a:solidFill>
                            <a:srgbClr val="0070C0"/>
                          </a:solidFill>
                          <a:effectLst/>
                          <a:latin typeface="iCielBC Cubano Normal" panose="00000500000000000000" pitchFamily="50" charset="0"/>
                        </a:rPr>
                        <a:t>sp</a:t>
                      </a:r>
                      <a:r>
                        <a:rPr lang="en-GB" sz="2400" b="0" err="1">
                          <a:solidFill>
                            <a:srgbClr val="0070C0"/>
                          </a:solidFill>
                          <a:effectLst/>
                          <a:latin typeface="iCielBC Cubano Normal" panose="00000500000000000000" pitchFamily="50" charset="0"/>
                        </a:rPr>
                        <a:t>_</a:t>
                      </a:r>
                      <a:r>
                        <a:rPr lang="en-GB" sz="2400" b="0">
                          <a:solidFill>
                            <a:srgbClr val="0070C0"/>
                          </a:solidFill>
                          <a:effectLst/>
                          <a:latin typeface="iCielBC Cubano Normal" panose="00000500000000000000" pitchFamily="50" charset="0"/>
                        </a:rPr>
                        <a:t>getOneAccount]</a:t>
                      </a:r>
                      <a:endParaRPr lang="en-GB" sz="2400" b="0" dirty="0">
                        <a:solidFill>
                          <a:srgbClr val="0070C0"/>
                        </a:solidFill>
                        <a:effectLst/>
                        <a:latin typeface="iCielBC Cubano Normal" panose="00000500000000000000" pitchFamily="50" charset="0"/>
                      </a:endParaRPr>
                    </a:p>
                  </a:txBody>
                  <a:tcPr marL="28575" marR="28575" marT="19050" marB="19050" anchor="b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2778702"/>
                  </a:ext>
                </a:extLst>
              </a:tr>
              <a:tr h="521604">
                <a:tc>
                  <a:txBody>
                    <a:bodyPr/>
                    <a:lstStyle/>
                    <a:p>
                      <a:pPr rtl="0" fontAlgn="b"/>
                      <a:r>
                        <a:rPr lang="en-GB" sz="2400" b="0" dirty="0">
                          <a:solidFill>
                            <a:srgbClr val="0070C0"/>
                          </a:solidFill>
                          <a:effectLst/>
                          <a:latin typeface="iCielBC Cubano Normal" panose="00000500000000000000" pitchFamily="50" charset="0"/>
                        </a:rPr>
                        <a:t>[</a:t>
                      </a:r>
                      <a:r>
                        <a:rPr lang="en-GB" sz="2400" b="0" dirty="0" err="1">
                          <a:solidFill>
                            <a:srgbClr val="0070C0"/>
                          </a:solidFill>
                          <a:effectLst/>
                          <a:latin typeface="iCielBC Cubano Normal" panose="00000500000000000000" pitchFamily="50" charset="0"/>
                        </a:rPr>
                        <a:t>sp</a:t>
                      </a:r>
                      <a:r>
                        <a:rPr lang="en-GB" sz="2400" b="0" err="1">
                          <a:solidFill>
                            <a:srgbClr val="0070C0"/>
                          </a:solidFill>
                          <a:effectLst/>
                          <a:latin typeface="iCielBC Cubano Normal" panose="00000500000000000000" pitchFamily="50" charset="0"/>
                        </a:rPr>
                        <a:t>_</a:t>
                      </a:r>
                      <a:r>
                        <a:rPr lang="en-GB" sz="2400" b="0">
                          <a:solidFill>
                            <a:srgbClr val="0070C0"/>
                          </a:solidFill>
                          <a:effectLst/>
                          <a:latin typeface="iCielBC Cubano Normal" panose="00000500000000000000" pitchFamily="50" charset="0"/>
                        </a:rPr>
                        <a:t>DeleteAccount]</a:t>
                      </a:r>
                      <a:endParaRPr lang="en-GB" sz="2400" b="0" dirty="0">
                        <a:solidFill>
                          <a:srgbClr val="0070C0"/>
                        </a:solidFill>
                        <a:effectLst/>
                        <a:latin typeface="iCielBC Cubano Normal" panose="00000500000000000000" pitchFamily="50" charset="0"/>
                      </a:endParaRPr>
                    </a:p>
                  </a:txBody>
                  <a:tcPr marL="28575" marR="28575" marT="19050" marB="19050" anchor="b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42557820"/>
                  </a:ext>
                </a:extLst>
              </a:tr>
              <a:tr h="521604">
                <a:tc>
                  <a:txBody>
                    <a:bodyPr/>
                    <a:lstStyle/>
                    <a:p>
                      <a:pPr rtl="0" fontAlgn="b"/>
                      <a:r>
                        <a:rPr lang="en-GB" sz="2400" b="0" dirty="0">
                          <a:solidFill>
                            <a:srgbClr val="0070C0"/>
                          </a:solidFill>
                          <a:effectLst/>
                          <a:latin typeface="iCielBC Cubano Normal" panose="00000500000000000000" pitchFamily="50" charset="0"/>
                        </a:rPr>
                        <a:t>[</a:t>
                      </a:r>
                      <a:r>
                        <a:rPr lang="en-GB" sz="2400" b="0" dirty="0" err="1">
                          <a:solidFill>
                            <a:srgbClr val="0070C0"/>
                          </a:solidFill>
                          <a:effectLst/>
                          <a:latin typeface="iCielBC Cubano Normal" panose="00000500000000000000" pitchFamily="50" charset="0"/>
                        </a:rPr>
                        <a:t>sp</a:t>
                      </a:r>
                      <a:r>
                        <a:rPr lang="en-GB" sz="2400" b="0" err="1">
                          <a:solidFill>
                            <a:srgbClr val="0070C0"/>
                          </a:solidFill>
                          <a:effectLst/>
                          <a:latin typeface="iCielBC Cubano Normal" panose="00000500000000000000" pitchFamily="50" charset="0"/>
                        </a:rPr>
                        <a:t>_</a:t>
                      </a:r>
                      <a:r>
                        <a:rPr lang="en-GB" sz="2400" b="0">
                          <a:solidFill>
                            <a:srgbClr val="0070C0"/>
                          </a:solidFill>
                          <a:effectLst/>
                          <a:latin typeface="iCielBC Cubano Normal" panose="00000500000000000000" pitchFamily="50" charset="0"/>
                        </a:rPr>
                        <a:t>InsertAccount]</a:t>
                      </a:r>
                      <a:endParaRPr lang="en-GB" sz="2400" b="0" dirty="0">
                        <a:solidFill>
                          <a:srgbClr val="0070C0"/>
                        </a:solidFill>
                        <a:effectLst/>
                        <a:latin typeface="iCielBC Cubano Normal" panose="00000500000000000000" pitchFamily="50" charset="0"/>
                      </a:endParaRPr>
                    </a:p>
                  </a:txBody>
                  <a:tcPr marL="28575" marR="28575" marT="19050" marB="19050" anchor="b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2129991"/>
                  </a:ext>
                </a:extLst>
              </a:tr>
              <a:tr h="521604">
                <a:tc>
                  <a:txBody>
                    <a:bodyPr/>
                    <a:lstStyle/>
                    <a:p>
                      <a:pPr rtl="0" fontAlgn="b"/>
                      <a:r>
                        <a:rPr lang="en-GB" sz="2400" b="0" dirty="0">
                          <a:solidFill>
                            <a:srgbClr val="0070C0"/>
                          </a:solidFill>
                          <a:effectLst/>
                          <a:latin typeface="iCielBC Cubano Normal" panose="00000500000000000000" pitchFamily="50" charset="0"/>
                        </a:rPr>
                        <a:t>[</a:t>
                      </a:r>
                      <a:r>
                        <a:rPr lang="en-GB" sz="2400" b="0" dirty="0" err="1">
                          <a:solidFill>
                            <a:srgbClr val="0070C0"/>
                          </a:solidFill>
                          <a:effectLst/>
                          <a:latin typeface="iCielBC Cubano Normal" panose="00000500000000000000" pitchFamily="50" charset="0"/>
                        </a:rPr>
                        <a:t>sp</a:t>
                      </a:r>
                      <a:r>
                        <a:rPr lang="en-GB" sz="2400" b="0" err="1">
                          <a:solidFill>
                            <a:srgbClr val="0070C0"/>
                          </a:solidFill>
                          <a:effectLst/>
                          <a:latin typeface="iCielBC Cubano Normal" panose="00000500000000000000" pitchFamily="50" charset="0"/>
                        </a:rPr>
                        <a:t>_</a:t>
                      </a:r>
                      <a:r>
                        <a:rPr lang="en-GB" sz="2400" b="0">
                          <a:solidFill>
                            <a:srgbClr val="0070C0"/>
                          </a:solidFill>
                          <a:effectLst/>
                          <a:latin typeface="iCielBC Cubano Normal" panose="00000500000000000000" pitchFamily="50" charset="0"/>
                        </a:rPr>
                        <a:t>UpdateAccount]</a:t>
                      </a:r>
                      <a:endParaRPr lang="en-GB" sz="2400" b="0" dirty="0">
                        <a:solidFill>
                          <a:srgbClr val="0070C0"/>
                        </a:solidFill>
                        <a:effectLst/>
                        <a:latin typeface="iCielBC Cubano Normal" panose="00000500000000000000" pitchFamily="50" charset="0"/>
                      </a:endParaRPr>
                    </a:p>
                  </a:txBody>
                  <a:tcPr marL="28575" marR="28575" marT="19050" marB="19050" anchor="b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7936370"/>
                  </a:ext>
                </a:extLst>
              </a:tr>
            </a:tbl>
          </a:graphicData>
        </a:graphic>
      </p:graphicFrame>
      <p:sp>
        <p:nvSpPr>
          <p:cNvPr id="9" name="Title 1">
            <a:extLst>
              <a:ext uri="{FF2B5EF4-FFF2-40B4-BE49-F238E27FC236}">
                <a16:creationId xmlns:a16="http://schemas.microsoft.com/office/drawing/2014/main" id="{0E61F511-1B97-48C1-BA7C-957110A836B3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97118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b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6400">
                <a:solidFill>
                  <a:srgbClr val="165C7F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ACCOUNT</a:t>
            </a:r>
            <a:endParaRPr lang="en-US" sz="6400" dirty="0">
              <a:solidFill>
                <a:srgbClr val="165C7F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grpSp>
        <p:nvGrpSpPr>
          <p:cNvPr id="10" name="Google Shape;3337;p48">
            <a:extLst>
              <a:ext uri="{FF2B5EF4-FFF2-40B4-BE49-F238E27FC236}">
                <a16:creationId xmlns:a16="http://schemas.microsoft.com/office/drawing/2014/main" id="{27E5DE34-8CFF-484C-A69A-F49FB55822C7}"/>
              </a:ext>
            </a:extLst>
          </p:cNvPr>
          <p:cNvGrpSpPr/>
          <p:nvPr/>
        </p:nvGrpSpPr>
        <p:grpSpPr>
          <a:xfrm>
            <a:off x="8086766" y="94973"/>
            <a:ext cx="972171" cy="1925293"/>
            <a:chOff x="6529419" y="1724307"/>
            <a:chExt cx="1480463" cy="2931917"/>
          </a:xfrm>
        </p:grpSpPr>
        <p:grpSp>
          <p:nvGrpSpPr>
            <p:cNvPr id="11" name="Google Shape;3338;p48">
              <a:extLst>
                <a:ext uri="{FF2B5EF4-FFF2-40B4-BE49-F238E27FC236}">
                  <a16:creationId xmlns:a16="http://schemas.microsoft.com/office/drawing/2014/main" id="{7BBF42A1-1F3B-42DF-B5D7-FF1F092C7055}"/>
                </a:ext>
              </a:extLst>
            </p:cNvPr>
            <p:cNvGrpSpPr/>
            <p:nvPr/>
          </p:nvGrpSpPr>
          <p:grpSpPr>
            <a:xfrm>
              <a:off x="6556827" y="1724307"/>
              <a:ext cx="956596" cy="944294"/>
              <a:chOff x="3800349" y="1238762"/>
              <a:chExt cx="1098904" cy="1084772"/>
            </a:xfrm>
          </p:grpSpPr>
          <p:grpSp>
            <p:nvGrpSpPr>
              <p:cNvPr id="47" name="Google Shape;3339;p48">
                <a:extLst>
                  <a:ext uri="{FF2B5EF4-FFF2-40B4-BE49-F238E27FC236}">
                    <a16:creationId xmlns:a16="http://schemas.microsoft.com/office/drawing/2014/main" id="{35C058BE-6B3C-449F-A210-BE6E2C4DEA1F}"/>
                  </a:ext>
                </a:extLst>
              </p:cNvPr>
              <p:cNvGrpSpPr/>
              <p:nvPr/>
            </p:nvGrpSpPr>
            <p:grpSpPr>
              <a:xfrm>
                <a:off x="3800349" y="1238762"/>
                <a:ext cx="1098904" cy="1084772"/>
                <a:chOff x="3800349" y="1238762"/>
                <a:chExt cx="1098904" cy="1084772"/>
              </a:xfrm>
            </p:grpSpPr>
            <p:sp>
              <p:nvSpPr>
                <p:cNvPr id="49" name="Google Shape;3340;p48">
                  <a:extLst>
                    <a:ext uri="{FF2B5EF4-FFF2-40B4-BE49-F238E27FC236}">
                      <a16:creationId xmlns:a16="http://schemas.microsoft.com/office/drawing/2014/main" id="{29C9D4C7-10D3-473C-8EFF-FA8FF00AAD6C}"/>
                    </a:ext>
                  </a:extLst>
                </p:cNvPr>
                <p:cNvSpPr/>
                <p:nvPr/>
              </p:nvSpPr>
              <p:spPr>
                <a:xfrm>
                  <a:off x="3800349" y="1238762"/>
                  <a:ext cx="1098904" cy="10847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3" extrusionOk="0">
                      <a:moveTo>
                        <a:pt x="22825" y="1"/>
                      </a:moveTo>
                      <a:cubicBezTo>
                        <a:pt x="22054" y="1"/>
                        <a:pt x="21283" y="295"/>
                        <a:pt x="20693" y="885"/>
                      </a:cubicBezTo>
                      <a:lnTo>
                        <a:pt x="1179" y="20482"/>
                      </a:lnTo>
                      <a:cubicBezTo>
                        <a:pt x="0" y="21661"/>
                        <a:pt x="0" y="23566"/>
                        <a:pt x="1179" y="24733"/>
                      </a:cubicBezTo>
                      <a:lnTo>
                        <a:pt x="20777" y="44259"/>
                      </a:lnTo>
                      <a:cubicBezTo>
                        <a:pt x="21364" y="44841"/>
                        <a:pt x="22133" y="45133"/>
                        <a:pt x="22900" y="45133"/>
                      </a:cubicBezTo>
                      <a:cubicBezTo>
                        <a:pt x="23672" y="45133"/>
                        <a:pt x="24442" y="44838"/>
                        <a:pt x="25027" y="44247"/>
                      </a:cubicBezTo>
                      <a:lnTo>
                        <a:pt x="32873" y="36377"/>
                      </a:lnTo>
                      <a:cubicBezTo>
                        <a:pt x="33053" y="36197"/>
                        <a:pt x="33283" y="36110"/>
                        <a:pt x="33511" y="36110"/>
                      </a:cubicBezTo>
                      <a:cubicBezTo>
                        <a:pt x="33810" y="36110"/>
                        <a:pt x="34108" y="36260"/>
                        <a:pt x="34290" y="36544"/>
                      </a:cubicBezTo>
                      <a:cubicBezTo>
                        <a:pt x="34743" y="37246"/>
                        <a:pt x="35112" y="38020"/>
                        <a:pt x="35409" y="38806"/>
                      </a:cubicBezTo>
                      <a:cubicBezTo>
                        <a:pt x="35588" y="39294"/>
                        <a:pt x="35909" y="39735"/>
                        <a:pt x="36362" y="40080"/>
                      </a:cubicBezTo>
                      <a:cubicBezTo>
                        <a:pt x="36890" y="40489"/>
                        <a:pt x="37508" y="40695"/>
                        <a:pt x="38128" y="40695"/>
                      </a:cubicBezTo>
                      <a:cubicBezTo>
                        <a:pt x="38682" y="40695"/>
                        <a:pt x="39237" y="40530"/>
                        <a:pt x="39731" y="40199"/>
                      </a:cubicBezTo>
                      <a:cubicBezTo>
                        <a:pt x="41303" y="39127"/>
                        <a:pt x="41446" y="36984"/>
                        <a:pt x="40172" y="35710"/>
                      </a:cubicBezTo>
                      <a:cubicBezTo>
                        <a:pt x="39862" y="35401"/>
                        <a:pt x="39505" y="35186"/>
                        <a:pt x="39112" y="35044"/>
                      </a:cubicBezTo>
                      <a:cubicBezTo>
                        <a:pt x="38326" y="34758"/>
                        <a:pt x="37564" y="34401"/>
                        <a:pt x="36862" y="33948"/>
                      </a:cubicBezTo>
                      <a:cubicBezTo>
                        <a:pt x="36374" y="33639"/>
                        <a:pt x="36279" y="32960"/>
                        <a:pt x="36695" y="32543"/>
                      </a:cubicBezTo>
                      <a:lnTo>
                        <a:pt x="44553" y="24661"/>
                      </a:lnTo>
                      <a:cubicBezTo>
                        <a:pt x="45720" y="23483"/>
                        <a:pt x="45720" y="21578"/>
                        <a:pt x="44542" y="20399"/>
                      </a:cubicBezTo>
                      <a:lnTo>
                        <a:pt x="24956" y="885"/>
                      </a:lnTo>
                      <a:cubicBezTo>
                        <a:pt x="24366" y="295"/>
                        <a:pt x="23595" y="1"/>
                        <a:pt x="22825" y="1"/>
                      </a:cubicBezTo>
                      <a:close/>
                    </a:path>
                  </a:pathLst>
                </a:custGeom>
                <a:solidFill>
                  <a:srgbClr val="5EB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" name="Google Shape;3341;p48">
                  <a:extLst>
                    <a:ext uri="{FF2B5EF4-FFF2-40B4-BE49-F238E27FC236}">
                      <a16:creationId xmlns:a16="http://schemas.microsoft.com/office/drawing/2014/main" id="{6675BCD0-69C6-4D96-BB82-71213E0D6087}"/>
                    </a:ext>
                  </a:extLst>
                </p:cNvPr>
                <p:cNvSpPr/>
                <p:nvPr/>
              </p:nvSpPr>
              <p:spPr>
                <a:xfrm>
                  <a:off x="3884758" y="1311226"/>
                  <a:ext cx="287338" cy="287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43" extrusionOk="0">
                      <a:moveTo>
                        <a:pt x="5978" y="1"/>
                      </a:moveTo>
                      <a:cubicBezTo>
                        <a:pt x="2679" y="1"/>
                        <a:pt x="1" y="2668"/>
                        <a:pt x="1" y="5966"/>
                      </a:cubicBezTo>
                      <a:cubicBezTo>
                        <a:pt x="1" y="9276"/>
                        <a:pt x="2679" y="11943"/>
                        <a:pt x="5978" y="11943"/>
                      </a:cubicBezTo>
                      <a:cubicBezTo>
                        <a:pt x="9276" y="11943"/>
                        <a:pt x="11954" y="9276"/>
                        <a:pt x="11954" y="5966"/>
                      </a:cubicBezTo>
                      <a:cubicBezTo>
                        <a:pt x="11954" y="2668"/>
                        <a:pt x="9276" y="1"/>
                        <a:pt x="5978" y="1"/>
                      </a:cubicBezTo>
                      <a:close/>
                    </a:path>
                  </a:pathLst>
                </a:custGeom>
                <a:solidFill>
                  <a:srgbClr val="5EB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8" name="Google Shape;3342;p48">
                <a:extLst>
                  <a:ext uri="{FF2B5EF4-FFF2-40B4-BE49-F238E27FC236}">
                    <a16:creationId xmlns:a16="http://schemas.microsoft.com/office/drawing/2014/main" id="{057F1D1A-79EB-4D17-9AED-747AED21F595}"/>
                  </a:ext>
                </a:extLst>
              </p:cNvPr>
              <p:cNvSpPr/>
              <p:nvPr/>
            </p:nvSpPr>
            <p:spPr>
              <a:xfrm>
                <a:off x="4162525" y="1593650"/>
                <a:ext cx="374561" cy="374975"/>
              </a:xfrm>
              <a:custGeom>
                <a:avLst/>
                <a:gdLst/>
                <a:ahLst/>
                <a:cxnLst/>
                <a:rect l="l" t="t" r="r" b="b"/>
                <a:pathLst>
                  <a:path w="10860" h="10872" extrusionOk="0">
                    <a:moveTo>
                      <a:pt x="5430" y="1"/>
                    </a:moveTo>
                    <a:cubicBezTo>
                      <a:pt x="3990" y="1"/>
                      <a:pt x="2608" y="560"/>
                      <a:pt x="1596" y="1584"/>
                    </a:cubicBezTo>
                    <a:cubicBezTo>
                      <a:pt x="561" y="2620"/>
                      <a:pt x="1" y="3989"/>
                      <a:pt x="1" y="5430"/>
                    </a:cubicBezTo>
                    <a:cubicBezTo>
                      <a:pt x="1" y="6561"/>
                      <a:pt x="346" y="7645"/>
                      <a:pt x="1001" y="8573"/>
                    </a:cubicBezTo>
                    <a:cubicBezTo>
                      <a:pt x="1632" y="9466"/>
                      <a:pt x="2513" y="10145"/>
                      <a:pt x="3537" y="10538"/>
                    </a:cubicBezTo>
                    <a:cubicBezTo>
                      <a:pt x="3559" y="10544"/>
                      <a:pt x="3579" y="10547"/>
                      <a:pt x="3599" y="10547"/>
                    </a:cubicBezTo>
                    <a:cubicBezTo>
                      <a:pt x="3656" y="10547"/>
                      <a:pt x="3704" y="10522"/>
                      <a:pt x="3740" y="10478"/>
                    </a:cubicBezTo>
                    <a:cubicBezTo>
                      <a:pt x="3763" y="10443"/>
                      <a:pt x="3763" y="10395"/>
                      <a:pt x="3763" y="10371"/>
                    </a:cubicBezTo>
                    <a:lnTo>
                      <a:pt x="3763" y="7275"/>
                    </a:lnTo>
                    <a:cubicBezTo>
                      <a:pt x="3763" y="7180"/>
                      <a:pt x="3692" y="7097"/>
                      <a:pt x="3585" y="7097"/>
                    </a:cubicBezTo>
                    <a:lnTo>
                      <a:pt x="2156" y="7097"/>
                    </a:lnTo>
                    <a:lnTo>
                      <a:pt x="2156" y="5835"/>
                    </a:lnTo>
                    <a:lnTo>
                      <a:pt x="3585" y="5835"/>
                    </a:lnTo>
                    <a:cubicBezTo>
                      <a:pt x="3680" y="5835"/>
                      <a:pt x="3763" y="5751"/>
                      <a:pt x="3763" y="5656"/>
                    </a:cubicBezTo>
                    <a:lnTo>
                      <a:pt x="3763" y="5430"/>
                    </a:lnTo>
                    <a:cubicBezTo>
                      <a:pt x="3763" y="3942"/>
                      <a:pt x="5180" y="2632"/>
                      <a:pt x="6799" y="2632"/>
                    </a:cubicBezTo>
                    <a:lnTo>
                      <a:pt x="7550" y="2632"/>
                    </a:lnTo>
                    <a:lnTo>
                      <a:pt x="7550" y="3894"/>
                    </a:lnTo>
                    <a:lnTo>
                      <a:pt x="6799" y="3894"/>
                    </a:lnTo>
                    <a:cubicBezTo>
                      <a:pt x="6311" y="3894"/>
                      <a:pt x="5883" y="4025"/>
                      <a:pt x="5561" y="4287"/>
                    </a:cubicBezTo>
                    <a:cubicBezTo>
                      <a:pt x="5228" y="4561"/>
                      <a:pt x="5025" y="4966"/>
                      <a:pt x="5025" y="5430"/>
                    </a:cubicBezTo>
                    <a:lnTo>
                      <a:pt x="5025" y="5656"/>
                    </a:lnTo>
                    <a:cubicBezTo>
                      <a:pt x="5025" y="5740"/>
                      <a:pt x="5109" y="5835"/>
                      <a:pt x="5204" y="5835"/>
                    </a:cubicBezTo>
                    <a:lnTo>
                      <a:pt x="5883" y="5835"/>
                    </a:lnTo>
                    <a:cubicBezTo>
                      <a:pt x="5966" y="5835"/>
                      <a:pt x="6061" y="5751"/>
                      <a:pt x="6061" y="5656"/>
                    </a:cubicBezTo>
                    <a:cubicBezTo>
                      <a:pt x="6061" y="5561"/>
                      <a:pt x="5978" y="5478"/>
                      <a:pt x="5883" y="5478"/>
                    </a:cubicBezTo>
                    <a:lnTo>
                      <a:pt x="5371" y="5478"/>
                    </a:lnTo>
                    <a:lnTo>
                      <a:pt x="5371" y="5418"/>
                    </a:lnTo>
                    <a:cubicBezTo>
                      <a:pt x="5371" y="4525"/>
                      <a:pt x="6145" y="4204"/>
                      <a:pt x="6799" y="4204"/>
                    </a:cubicBezTo>
                    <a:lnTo>
                      <a:pt x="7704" y="4204"/>
                    </a:lnTo>
                    <a:cubicBezTo>
                      <a:pt x="7800" y="4204"/>
                      <a:pt x="7883" y="4132"/>
                      <a:pt x="7883" y="4025"/>
                    </a:cubicBezTo>
                    <a:lnTo>
                      <a:pt x="7883" y="2418"/>
                    </a:lnTo>
                    <a:cubicBezTo>
                      <a:pt x="7883" y="2334"/>
                      <a:pt x="7811" y="2239"/>
                      <a:pt x="7704" y="2239"/>
                    </a:cubicBezTo>
                    <a:lnTo>
                      <a:pt x="6799" y="2239"/>
                    </a:lnTo>
                    <a:cubicBezTo>
                      <a:pt x="5966" y="2239"/>
                      <a:pt x="5121" y="2572"/>
                      <a:pt x="4466" y="3156"/>
                    </a:cubicBezTo>
                    <a:cubicBezTo>
                      <a:pt x="3799" y="3763"/>
                      <a:pt x="3418" y="4549"/>
                      <a:pt x="3418" y="5382"/>
                    </a:cubicBezTo>
                    <a:lnTo>
                      <a:pt x="3418" y="5442"/>
                    </a:lnTo>
                    <a:lnTo>
                      <a:pt x="1989" y="5442"/>
                    </a:lnTo>
                    <a:cubicBezTo>
                      <a:pt x="1906" y="5442"/>
                      <a:pt x="1811" y="5513"/>
                      <a:pt x="1811" y="5620"/>
                    </a:cubicBezTo>
                    <a:lnTo>
                      <a:pt x="1811" y="7228"/>
                    </a:lnTo>
                    <a:cubicBezTo>
                      <a:pt x="1811" y="7323"/>
                      <a:pt x="1894" y="7406"/>
                      <a:pt x="1989" y="7406"/>
                    </a:cubicBezTo>
                    <a:lnTo>
                      <a:pt x="3418" y="7406"/>
                    </a:lnTo>
                    <a:lnTo>
                      <a:pt x="3418" y="10085"/>
                    </a:lnTo>
                    <a:cubicBezTo>
                      <a:pt x="1561" y="9300"/>
                      <a:pt x="346" y="7442"/>
                      <a:pt x="346" y="5418"/>
                    </a:cubicBezTo>
                    <a:cubicBezTo>
                      <a:pt x="346" y="2596"/>
                      <a:pt x="2620" y="322"/>
                      <a:pt x="5430" y="322"/>
                    </a:cubicBezTo>
                    <a:cubicBezTo>
                      <a:pt x="8228" y="322"/>
                      <a:pt x="10526" y="2620"/>
                      <a:pt x="10526" y="5418"/>
                    </a:cubicBezTo>
                    <a:cubicBezTo>
                      <a:pt x="10526" y="8228"/>
                      <a:pt x="8240" y="10502"/>
                      <a:pt x="5430" y="10502"/>
                    </a:cubicBezTo>
                    <a:lnTo>
                      <a:pt x="5371" y="10502"/>
                    </a:lnTo>
                    <a:lnTo>
                      <a:pt x="5371" y="7418"/>
                    </a:lnTo>
                    <a:lnTo>
                      <a:pt x="7728" y="7418"/>
                    </a:lnTo>
                    <a:cubicBezTo>
                      <a:pt x="7811" y="7418"/>
                      <a:pt x="7907" y="7347"/>
                      <a:pt x="7907" y="7240"/>
                    </a:cubicBezTo>
                    <a:lnTo>
                      <a:pt x="7907" y="5656"/>
                    </a:lnTo>
                    <a:cubicBezTo>
                      <a:pt x="7907" y="5561"/>
                      <a:pt x="7823" y="5478"/>
                      <a:pt x="7728" y="5478"/>
                    </a:cubicBezTo>
                    <a:lnTo>
                      <a:pt x="6728" y="5478"/>
                    </a:lnTo>
                    <a:cubicBezTo>
                      <a:pt x="6633" y="5478"/>
                      <a:pt x="6549" y="5549"/>
                      <a:pt x="6549" y="5656"/>
                    </a:cubicBezTo>
                    <a:cubicBezTo>
                      <a:pt x="6549" y="5740"/>
                      <a:pt x="6621" y="5835"/>
                      <a:pt x="6728" y="5835"/>
                    </a:cubicBezTo>
                    <a:lnTo>
                      <a:pt x="7561" y="5835"/>
                    </a:lnTo>
                    <a:lnTo>
                      <a:pt x="7561" y="7097"/>
                    </a:lnTo>
                    <a:lnTo>
                      <a:pt x="5204" y="7097"/>
                    </a:lnTo>
                    <a:cubicBezTo>
                      <a:pt x="5121" y="7097"/>
                      <a:pt x="5025" y="7168"/>
                      <a:pt x="5025" y="7275"/>
                    </a:cubicBezTo>
                    <a:lnTo>
                      <a:pt x="5025" y="10693"/>
                    </a:lnTo>
                    <a:cubicBezTo>
                      <a:pt x="5025" y="10788"/>
                      <a:pt x="5109" y="10859"/>
                      <a:pt x="5192" y="10871"/>
                    </a:cubicBezTo>
                    <a:lnTo>
                      <a:pt x="5430" y="10871"/>
                    </a:lnTo>
                    <a:cubicBezTo>
                      <a:pt x="6871" y="10871"/>
                      <a:pt x="8240" y="10312"/>
                      <a:pt x="9276" y="9288"/>
                    </a:cubicBezTo>
                    <a:cubicBezTo>
                      <a:pt x="10300" y="8252"/>
                      <a:pt x="10859" y="6883"/>
                      <a:pt x="10859" y="5442"/>
                    </a:cubicBezTo>
                    <a:cubicBezTo>
                      <a:pt x="10859" y="3989"/>
                      <a:pt x="10300" y="2620"/>
                      <a:pt x="9276" y="1584"/>
                    </a:cubicBezTo>
                    <a:cubicBezTo>
                      <a:pt x="8240" y="560"/>
                      <a:pt x="6871" y="1"/>
                      <a:pt x="543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" name="Google Shape;3343;p48">
              <a:extLst>
                <a:ext uri="{FF2B5EF4-FFF2-40B4-BE49-F238E27FC236}">
                  <a16:creationId xmlns:a16="http://schemas.microsoft.com/office/drawing/2014/main" id="{32569B16-438D-4A1F-9C48-89EA3BF4276F}"/>
                </a:ext>
              </a:extLst>
            </p:cNvPr>
            <p:cNvGrpSpPr/>
            <p:nvPr/>
          </p:nvGrpSpPr>
          <p:grpSpPr>
            <a:xfrm>
              <a:off x="7053286" y="2227254"/>
              <a:ext cx="956596" cy="944252"/>
              <a:chOff x="4370663" y="1816530"/>
              <a:chExt cx="1098904" cy="1084724"/>
            </a:xfrm>
          </p:grpSpPr>
          <p:grpSp>
            <p:nvGrpSpPr>
              <p:cNvPr id="39" name="Google Shape;3344;p48">
                <a:extLst>
                  <a:ext uri="{FF2B5EF4-FFF2-40B4-BE49-F238E27FC236}">
                    <a16:creationId xmlns:a16="http://schemas.microsoft.com/office/drawing/2014/main" id="{62FCC524-4E13-4C63-A662-08C9405724D2}"/>
                  </a:ext>
                </a:extLst>
              </p:cNvPr>
              <p:cNvGrpSpPr/>
              <p:nvPr/>
            </p:nvGrpSpPr>
            <p:grpSpPr>
              <a:xfrm>
                <a:off x="4370663" y="1816530"/>
                <a:ext cx="1098904" cy="1084724"/>
                <a:chOff x="4370663" y="1816530"/>
                <a:chExt cx="1098904" cy="1084724"/>
              </a:xfrm>
            </p:grpSpPr>
            <p:sp>
              <p:nvSpPr>
                <p:cNvPr id="45" name="Google Shape;3345;p48">
                  <a:extLst>
                    <a:ext uri="{FF2B5EF4-FFF2-40B4-BE49-F238E27FC236}">
                      <a16:creationId xmlns:a16="http://schemas.microsoft.com/office/drawing/2014/main" id="{08621352-C44E-481D-B3A7-260377649E2D}"/>
                    </a:ext>
                  </a:extLst>
                </p:cNvPr>
                <p:cNvSpPr/>
                <p:nvPr/>
              </p:nvSpPr>
              <p:spPr>
                <a:xfrm>
                  <a:off x="4370663" y="1816530"/>
                  <a:ext cx="1098904" cy="10847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1" extrusionOk="0">
                      <a:moveTo>
                        <a:pt x="22862" y="0"/>
                      </a:moveTo>
                      <a:cubicBezTo>
                        <a:pt x="22092" y="0"/>
                        <a:pt x="21324" y="295"/>
                        <a:pt x="20741" y="884"/>
                      </a:cubicBezTo>
                      <a:lnTo>
                        <a:pt x="12871" y="8742"/>
                      </a:lnTo>
                      <a:cubicBezTo>
                        <a:pt x="12698" y="8921"/>
                        <a:pt x="12472" y="9005"/>
                        <a:pt x="12246" y="9005"/>
                      </a:cubicBezTo>
                      <a:cubicBezTo>
                        <a:pt x="11945" y="9005"/>
                        <a:pt x="11643" y="8855"/>
                        <a:pt x="11466" y="8576"/>
                      </a:cubicBezTo>
                      <a:cubicBezTo>
                        <a:pt x="11014" y="7861"/>
                        <a:pt x="10645" y="7099"/>
                        <a:pt x="10347" y="6302"/>
                      </a:cubicBezTo>
                      <a:cubicBezTo>
                        <a:pt x="10168" y="5813"/>
                        <a:pt x="9847" y="5373"/>
                        <a:pt x="9394" y="5028"/>
                      </a:cubicBezTo>
                      <a:cubicBezTo>
                        <a:pt x="8866" y="4619"/>
                        <a:pt x="8248" y="4413"/>
                        <a:pt x="7630" y="4413"/>
                      </a:cubicBezTo>
                      <a:cubicBezTo>
                        <a:pt x="7078" y="4413"/>
                        <a:pt x="6526" y="4577"/>
                        <a:pt x="6037" y="4909"/>
                      </a:cubicBezTo>
                      <a:cubicBezTo>
                        <a:pt x="4465" y="5968"/>
                        <a:pt x="4310" y="8123"/>
                        <a:pt x="5584" y="9385"/>
                      </a:cubicBezTo>
                      <a:cubicBezTo>
                        <a:pt x="5894" y="9695"/>
                        <a:pt x="6251" y="9921"/>
                        <a:pt x="6632" y="10064"/>
                      </a:cubicBezTo>
                      <a:cubicBezTo>
                        <a:pt x="7418" y="10350"/>
                        <a:pt x="8180" y="10707"/>
                        <a:pt x="8882" y="11159"/>
                      </a:cubicBezTo>
                      <a:cubicBezTo>
                        <a:pt x="9383" y="11469"/>
                        <a:pt x="9466" y="12148"/>
                        <a:pt x="9049" y="12564"/>
                      </a:cubicBezTo>
                      <a:lnTo>
                        <a:pt x="1179" y="20434"/>
                      </a:lnTo>
                      <a:cubicBezTo>
                        <a:pt x="0" y="21613"/>
                        <a:pt x="0" y="23518"/>
                        <a:pt x="1179" y="24697"/>
                      </a:cubicBezTo>
                      <a:lnTo>
                        <a:pt x="20741" y="44247"/>
                      </a:lnTo>
                      <a:cubicBezTo>
                        <a:pt x="21324" y="44836"/>
                        <a:pt x="22092" y="45131"/>
                        <a:pt x="22862" y="45131"/>
                      </a:cubicBezTo>
                      <a:cubicBezTo>
                        <a:pt x="23631" y="45131"/>
                        <a:pt x="24402" y="44836"/>
                        <a:pt x="24992" y="44247"/>
                      </a:cubicBezTo>
                      <a:lnTo>
                        <a:pt x="44554" y="24697"/>
                      </a:lnTo>
                      <a:cubicBezTo>
                        <a:pt x="45720" y="23518"/>
                        <a:pt x="45720" y="21613"/>
                        <a:pt x="44554" y="2043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69E7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" name="Google Shape;3346;p48">
                  <a:extLst>
                    <a:ext uri="{FF2B5EF4-FFF2-40B4-BE49-F238E27FC236}">
                      <a16:creationId xmlns:a16="http://schemas.microsoft.com/office/drawing/2014/main" id="{F9614D77-DE4C-401C-8EAD-EE93CE4ED9D6}"/>
                    </a:ext>
                  </a:extLst>
                </p:cNvPr>
                <p:cNvSpPr/>
                <p:nvPr/>
              </p:nvSpPr>
              <p:spPr>
                <a:xfrm>
                  <a:off x="5055718" y="1904160"/>
                  <a:ext cx="287338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55" extrusionOk="0">
                      <a:moveTo>
                        <a:pt x="5978" y="0"/>
                      </a:moveTo>
                      <a:cubicBezTo>
                        <a:pt x="2680" y="0"/>
                        <a:pt x="1" y="2679"/>
                        <a:pt x="1" y="5977"/>
                      </a:cubicBezTo>
                      <a:cubicBezTo>
                        <a:pt x="1" y="9275"/>
                        <a:pt x="2680" y="11954"/>
                        <a:pt x="5978" y="11954"/>
                      </a:cubicBezTo>
                      <a:cubicBezTo>
                        <a:pt x="9276" y="11954"/>
                        <a:pt x="11955" y="9275"/>
                        <a:pt x="11955" y="5977"/>
                      </a:cubicBezTo>
                      <a:cubicBezTo>
                        <a:pt x="11955" y="2679"/>
                        <a:pt x="9276" y="0"/>
                        <a:pt x="5978" y="0"/>
                      </a:cubicBezTo>
                      <a:close/>
                    </a:path>
                  </a:pathLst>
                </a:custGeom>
                <a:solidFill>
                  <a:srgbClr val="69E7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0" name="Google Shape;3347;p48">
                <a:extLst>
                  <a:ext uri="{FF2B5EF4-FFF2-40B4-BE49-F238E27FC236}">
                    <a16:creationId xmlns:a16="http://schemas.microsoft.com/office/drawing/2014/main" id="{5F78B89B-D793-46CB-83D8-FB870841A726}"/>
                  </a:ext>
                </a:extLst>
              </p:cNvPr>
              <p:cNvGrpSpPr/>
              <p:nvPr/>
            </p:nvGrpSpPr>
            <p:grpSpPr>
              <a:xfrm>
                <a:off x="4732628" y="2171596"/>
                <a:ext cx="374986" cy="374572"/>
                <a:chOff x="3303268" y="3817349"/>
                <a:chExt cx="346056" cy="345674"/>
              </a:xfrm>
            </p:grpSpPr>
            <p:sp>
              <p:nvSpPr>
                <p:cNvPr id="41" name="Google Shape;3348;p48">
                  <a:extLst>
                    <a:ext uri="{FF2B5EF4-FFF2-40B4-BE49-F238E27FC236}">
                      <a16:creationId xmlns:a16="http://schemas.microsoft.com/office/drawing/2014/main" id="{59DE702A-D4BD-4F5F-9C9F-FA3D3FD46DF0}"/>
                    </a:ext>
                  </a:extLst>
                </p:cNvPr>
                <p:cNvSpPr/>
                <p:nvPr/>
              </p:nvSpPr>
              <p:spPr>
                <a:xfrm>
                  <a:off x="3303268" y="3817349"/>
                  <a:ext cx="346056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2" h="10860" extrusionOk="0">
                      <a:moveTo>
                        <a:pt x="5418" y="334"/>
                      </a:moveTo>
                      <a:cubicBezTo>
                        <a:pt x="8228" y="334"/>
                        <a:pt x="10514" y="2608"/>
                        <a:pt x="10514" y="5430"/>
                      </a:cubicBezTo>
                      <a:cubicBezTo>
                        <a:pt x="10514" y="8240"/>
                        <a:pt x="8228" y="10514"/>
                        <a:pt x="5418" y="10514"/>
                      </a:cubicBezTo>
                      <a:cubicBezTo>
                        <a:pt x="2608" y="10514"/>
                        <a:pt x="334" y="8240"/>
                        <a:pt x="334" y="5430"/>
                      </a:cubicBezTo>
                      <a:cubicBezTo>
                        <a:pt x="334" y="2608"/>
                        <a:pt x="2608" y="334"/>
                        <a:pt x="5418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3" y="10859"/>
                        <a:pt x="8252" y="10300"/>
                        <a:pt x="9276" y="9264"/>
                      </a:cubicBezTo>
                      <a:cubicBezTo>
                        <a:pt x="10300" y="8240"/>
                        <a:pt x="10871" y="6871"/>
                        <a:pt x="10871" y="5430"/>
                      </a:cubicBezTo>
                      <a:cubicBezTo>
                        <a:pt x="10871" y="3989"/>
                        <a:pt x="10300" y="2620"/>
                        <a:pt x="9276" y="1584"/>
                      </a:cubicBezTo>
                      <a:cubicBezTo>
                        <a:pt x="8252" y="560"/>
                        <a:pt x="6883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" name="Google Shape;3349;p48">
                  <a:extLst>
                    <a:ext uri="{FF2B5EF4-FFF2-40B4-BE49-F238E27FC236}">
                      <a16:creationId xmlns:a16="http://schemas.microsoft.com/office/drawing/2014/main" id="{23C42475-EBB0-4E35-A9A6-836E26800AB1}"/>
                    </a:ext>
                  </a:extLst>
                </p:cNvPr>
                <p:cNvSpPr/>
                <p:nvPr/>
              </p:nvSpPr>
              <p:spPr>
                <a:xfrm>
                  <a:off x="3368074" y="3882537"/>
                  <a:ext cx="215298" cy="215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64" h="6764" extrusionOk="0">
                      <a:moveTo>
                        <a:pt x="5335" y="346"/>
                      </a:moveTo>
                      <a:cubicBezTo>
                        <a:pt x="5930" y="346"/>
                        <a:pt x="6418" y="834"/>
                        <a:pt x="6418" y="1429"/>
                      </a:cubicBezTo>
                      <a:lnTo>
                        <a:pt x="6418" y="5335"/>
                      </a:lnTo>
                      <a:cubicBezTo>
                        <a:pt x="6418" y="5930"/>
                        <a:pt x="5930" y="6418"/>
                        <a:pt x="5335" y="6418"/>
                      </a:cubicBezTo>
                      <a:lnTo>
                        <a:pt x="1429" y="6418"/>
                      </a:lnTo>
                      <a:cubicBezTo>
                        <a:pt x="834" y="6418"/>
                        <a:pt x="346" y="5930"/>
                        <a:pt x="346" y="5335"/>
                      </a:cubicBezTo>
                      <a:lnTo>
                        <a:pt x="346" y="1429"/>
                      </a:lnTo>
                      <a:cubicBezTo>
                        <a:pt x="346" y="834"/>
                        <a:pt x="834" y="346"/>
                        <a:pt x="1429" y="346"/>
                      </a:cubicBezTo>
                      <a:close/>
                      <a:moveTo>
                        <a:pt x="1429" y="1"/>
                      </a:moveTo>
                      <a:cubicBezTo>
                        <a:pt x="644" y="1"/>
                        <a:pt x="1" y="644"/>
                        <a:pt x="1" y="1429"/>
                      </a:cubicBezTo>
                      <a:lnTo>
                        <a:pt x="1" y="5335"/>
                      </a:lnTo>
                      <a:cubicBezTo>
                        <a:pt x="1" y="6120"/>
                        <a:pt x="644" y="6763"/>
                        <a:pt x="1429" y="6763"/>
                      </a:cubicBezTo>
                      <a:lnTo>
                        <a:pt x="5335" y="6763"/>
                      </a:lnTo>
                      <a:cubicBezTo>
                        <a:pt x="6121" y="6763"/>
                        <a:pt x="6763" y="6120"/>
                        <a:pt x="6763" y="5335"/>
                      </a:cubicBezTo>
                      <a:lnTo>
                        <a:pt x="6763" y="1429"/>
                      </a:lnTo>
                      <a:cubicBezTo>
                        <a:pt x="6763" y="644"/>
                        <a:pt x="6121" y="1"/>
                        <a:pt x="533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" name="Google Shape;3350;p48">
                  <a:extLst>
                    <a:ext uri="{FF2B5EF4-FFF2-40B4-BE49-F238E27FC236}">
                      <a16:creationId xmlns:a16="http://schemas.microsoft.com/office/drawing/2014/main" id="{13039C75-8B1C-46A4-933C-EECF3E75C524}"/>
                    </a:ext>
                  </a:extLst>
                </p:cNvPr>
                <p:cNvSpPr/>
                <p:nvPr/>
              </p:nvSpPr>
              <p:spPr>
                <a:xfrm>
                  <a:off x="3418143" y="3933656"/>
                  <a:ext cx="114811" cy="1127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07" h="3542" extrusionOk="0">
                      <a:moveTo>
                        <a:pt x="1822" y="0"/>
                      </a:moveTo>
                      <a:cubicBezTo>
                        <a:pt x="812" y="0"/>
                        <a:pt x="1" y="851"/>
                        <a:pt x="59" y="1859"/>
                      </a:cubicBezTo>
                      <a:cubicBezTo>
                        <a:pt x="95" y="2776"/>
                        <a:pt x="833" y="3502"/>
                        <a:pt x="1726" y="3538"/>
                      </a:cubicBezTo>
                      <a:cubicBezTo>
                        <a:pt x="1764" y="3541"/>
                        <a:pt x="1802" y="3542"/>
                        <a:pt x="1840" y="3542"/>
                      </a:cubicBezTo>
                      <a:cubicBezTo>
                        <a:pt x="2178" y="3542"/>
                        <a:pt x="2494" y="3447"/>
                        <a:pt x="2762" y="3276"/>
                      </a:cubicBezTo>
                      <a:cubicBezTo>
                        <a:pt x="2857" y="3217"/>
                        <a:pt x="2869" y="3086"/>
                        <a:pt x="2797" y="3014"/>
                      </a:cubicBezTo>
                      <a:cubicBezTo>
                        <a:pt x="2761" y="2978"/>
                        <a:pt x="2711" y="2964"/>
                        <a:pt x="2664" y="2964"/>
                      </a:cubicBezTo>
                      <a:cubicBezTo>
                        <a:pt x="2634" y="2964"/>
                        <a:pt x="2606" y="2969"/>
                        <a:pt x="2583" y="2979"/>
                      </a:cubicBezTo>
                      <a:cubicBezTo>
                        <a:pt x="2380" y="3096"/>
                        <a:pt x="2149" y="3185"/>
                        <a:pt x="1897" y="3185"/>
                      </a:cubicBezTo>
                      <a:cubicBezTo>
                        <a:pt x="1868" y="3185"/>
                        <a:pt x="1839" y="3183"/>
                        <a:pt x="1809" y="3181"/>
                      </a:cubicBezTo>
                      <a:cubicBezTo>
                        <a:pt x="1023" y="3169"/>
                        <a:pt x="380" y="2514"/>
                        <a:pt x="392" y="1716"/>
                      </a:cubicBezTo>
                      <a:cubicBezTo>
                        <a:pt x="426" y="948"/>
                        <a:pt x="1028" y="330"/>
                        <a:pt x="1792" y="330"/>
                      </a:cubicBezTo>
                      <a:cubicBezTo>
                        <a:pt x="1833" y="330"/>
                        <a:pt x="1874" y="332"/>
                        <a:pt x="1916" y="335"/>
                      </a:cubicBezTo>
                      <a:cubicBezTo>
                        <a:pt x="2619" y="371"/>
                        <a:pt x="3190" y="943"/>
                        <a:pt x="3250" y="1633"/>
                      </a:cubicBezTo>
                      <a:cubicBezTo>
                        <a:pt x="3285" y="1919"/>
                        <a:pt x="3214" y="2193"/>
                        <a:pt x="3095" y="2431"/>
                      </a:cubicBezTo>
                      <a:cubicBezTo>
                        <a:pt x="3059" y="2490"/>
                        <a:pt x="3059" y="2574"/>
                        <a:pt x="3119" y="2633"/>
                      </a:cubicBezTo>
                      <a:cubicBezTo>
                        <a:pt x="3149" y="2663"/>
                        <a:pt x="3191" y="2678"/>
                        <a:pt x="3234" y="2678"/>
                      </a:cubicBezTo>
                      <a:cubicBezTo>
                        <a:pt x="3295" y="2678"/>
                        <a:pt x="3358" y="2648"/>
                        <a:pt x="3393" y="2586"/>
                      </a:cubicBezTo>
                      <a:cubicBezTo>
                        <a:pt x="3536" y="2324"/>
                        <a:pt x="3607" y="2014"/>
                        <a:pt x="3583" y="1669"/>
                      </a:cubicBezTo>
                      <a:cubicBezTo>
                        <a:pt x="3536" y="764"/>
                        <a:pt x="2797" y="50"/>
                        <a:pt x="1904" y="2"/>
                      </a:cubicBezTo>
                      <a:cubicBezTo>
                        <a:pt x="1877" y="1"/>
                        <a:pt x="1849" y="0"/>
                        <a:pt x="182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" name="Google Shape;3351;p48">
                  <a:extLst>
                    <a:ext uri="{FF2B5EF4-FFF2-40B4-BE49-F238E27FC236}">
                      <a16:creationId xmlns:a16="http://schemas.microsoft.com/office/drawing/2014/main" id="{7C989219-2779-462C-BE02-FD80D068EB66}"/>
                    </a:ext>
                  </a:extLst>
                </p:cNvPr>
                <p:cNvSpPr/>
                <p:nvPr/>
              </p:nvSpPr>
              <p:spPr>
                <a:xfrm>
                  <a:off x="3519298" y="3910197"/>
                  <a:ext cx="29570" cy="292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" h="918" extrusionOk="0">
                      <a:moveTo>
                        <a:pt x="465" y="1"/>
                      </a:moveTo>
                      <a:cubicBezTo>
                        <a:pt x="203" y="1"/>
                        <a:pt x="0" y="203"/>
                        <a:pt x="0" y="453"/>
                      </a:cubicBezTo>
                      <a:cubicBezTo>
                        <a:pt x="0" y="715"/>
                        <a:pt x="203" y="918"/>
                        <a:pt x="465" y="918"/>
                      </a:cubicBezTo>
                      <a:cubicBezTo>
                        <a:pt x="715" y="918"/>
                        <a:pt x="929" y="715"/>
                        <a:pt x="929" y="453"/>
                      </a:cubicBezTo>
                      <a:cubicBezTo>
                        <a:pt x="929" y="203"/>
                        <a:pt x="715" y="1"/>
                        <a:pt x="46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3" name="Google Shape;3352;p48">
              <a:extLst>
                <a:ext uri="{FF2B5EF4-FFF2-40B4-BE49-F238E27FC236}">
                  <a16:creationId xmlns:a16="http://schemas.microsoft.com/office/drawing/2014/main" id="{B99FBFE0-050F-4195-BA7A-F5F6CBAA7988}"/>
                </a:ext>
              </a:extLst>
            </p:cNvPr>
            <p:cNvGrpSpPr/>
            <p:nvPr/>
          </p:nvGrpSpPr>
          <p:grpSpPr>
            <a:xfrm>
              <a:off x="6547098" y="2715744"/>
              <a:ext cx="956596" cy="944315"/>
              <a:chOff x="3789173" y="2377690"/>
              <a:chExt cx="1098904" cy="1084796"/>
            </a:xfrm>
          </p:grpSpPr>
          <p:grpSp>
            <p:nvGrpSpPr>
              <p:cNvPr id="31" name="Google Shape;3353;p48">
                <a:extLst>
                  <a:ext uri="{FF2B5EF4-FFF2-40B4-BE49-F238E27FC236}">
                    <a16:creationId xmlns:a16="http://schemas.microsoft.com/office/drawing/2014/main" id="{DFC4F334-D306-4704-B527-8B04B90D1F3E}"/>
                  </a:ext>
                </a:extLst>
              </p:cNvPr>
              <p:cNvGrpSpPr/>
              <p:nvPr/>
            </p:nvGrpSpPr>
            <p:grpSpPr>
              <a:xfrm>
                <a:off x="3789173" y="2377690"/>
                <a:ext cx="1098904" cy="1084796"/>
                <a:chOff x="3789173" y="2377690"/>
                <a:chExt cx="1098904" cy="1084796"/>
              </a:xfrm>
            </p:grpSpPr>
            <p:sp>
              <p:nvSpPr>
                <p:cNvPr id="37" name="Google Shape;3354;p48">
                  <a:extLst>
                    <a:ext uri="{FF2B5EF4-FFF2-40B4-BE49-F238E27FC236}">
                      <a16:creationId xmlns:a16="http://schemas.microsoft.com/office/drawing/2014/main" id="{F801F6E1-AB4E-4767-845A-59528B30D7E4}"/>
                    </a:ext>
                  </a:extLst>
                </p:cNvPr>
                <p:cNvSpPr/>
                <p:nvPr/>
              </p:nvSpPr>
              <p:spPr>
                <a:xfrm>
                  <a:off x="3789173" y="2377690"/>
                  <a:ext cx="1098904" cy="1084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4" extrusionOk="0">
                      <a:moveTo>
                        <a:pt x="22861" y="0"/>
                      </a:moveTo>
                      <a:cubicBezTo>
                        <a:pt x="22090" y="0"/>
                        <a:pt x="21319" y="295"/>
                        <a:pt x="20730" y="884"/>
                      </a:cubicBezTo>
                      <a:lnTo>
                        <a:pt x="1180" y="20446"/>
                      </a:lnTo>
                      <a:cubicBezTo>
                        <a:pt x="1" y="21613"/>
                        <a:pt x="1" y="23518"/>
                        <a:pt x="1180" y="24697"/>
                      </a:cubicBezTo>
                      <a:lnTo>
                        <a:pt x="20730" y="44259"/>
                      </a:lnTo>
                      <a:cubicBezTo>
                        <a:pt x="21319" y="44842"/>
                        <a:pt x="22090" y="45134"/>
                        <a:pt x="22861" y="45134"/>
                      </a:cubicBezTo>
                      <a:cubicBezTo>
                        <a:pt x="23632" y="45134"/>
                        <a:pt x="24403" y="44842"/>
                        <a:pt x="24992" y="44259"/>
                      </a:cubicBezTo>
                      <a:lnTo>
                        <a:pt x="44542" y="24697"/>
                      </a:lnTo>
                      <a:cubicBezTo>
                        <a:pt x="45721" y="23518"/>
                        <a:pt x="45721" y="21613"/>
                        <a:pt x="44542" y="20446"/>
                      </a:cubicBezTo>
                      <a:lnTo>
                        <a:pt x="36684" y="12576"/>
                      </a:lnTo>
                      <a:cubicBezTo>
                        <a:pt x="36267" y="12171"/>
                        <a:pt x="36363" y="11481"/>
                        <a:pt x="36851" y="11171"/>
                      </a:cubicBezTo>
                      <a:cubicBezTo>
                        <a:pt x="37565" y="10719"/>
                        <a:pt x="38327" y="10350"/>
                        <a:pt x="39125" y="10052"/>
                      </a:cubicBezTo>
                      <a:cubicBezTo>
                        <a:pt x="39613" y="9874"/>
                        <a:pt x="40054" y="9552"/>
                        <a:pt x="40399" y="9100"/>
                      </a:cubicBezTo>
                      <a:cubicBezTo>
                        <a:pt x="41173" y="8099"/>
                        <a:pt x="41220" y="6778"/>
                        <a:pt x="40518" y="5730"/>
                      </a:cubicBezTo>
                      <a:cubicBezTo>
                        <a:pt x="39932" y="4868"/>
                        <a:pt x="39013" y="4436"/>
                        <a:pt x="38094" y="4436"/>
                      </a:cubicBezTo>
                      <a:cubicBezTo>
                        <a:pt x="37349" y="4436"/>
                        <a:pt x="36606" y="4720"/>
                        <a:pt x="36041" y="5290"/>
                      </a:cubicBezTo>
                      <a:cubicBezTo>
                        <a:pt x="35732" y="5587"/>
                        <a:pt x="35505" y="5956"/>
                        <a:pt x="35362" y="6337"/>
                      </a:cubicBezTo>
                      <a:cubicBezTo>
                        <a:pt x="35077" y="7123"/>
                        <a:pt x="34720" y="7885"/>
                        <a:pt x="34267" y="8588"/>
                      </a:cubicBezTo>
                      <a:cubicBezTo>
                        <a:pt x="34091" y="8872"/>
                        <a:pt x="33797" y="9021"/>
                        <a:pt x="33498" y="9021"/>
                      </a:cubicBezTo>
                      <a:cubicBezTo>
                        <a:pt x="33271" y="9021"/>
                        <a:pt x="33042" y="8934"/>
                        <a:pt x="32862" y="8754"/>
                      </a:cubicBezTo>
                      <a:lnTo>
                        <a:pt x="24992" y="884"/>
                      </a:lnTo>
                      <a:cubicBezTo>
                        <a:pt x="24403" y="295"/>
                        <a:pt x="23632" y="0"/>
                        <a:pt x="22861" y="0"/>
                      </a:cubicBezTo>
                      <a:close/>
                    </a:path>
                  </a:pathLst>
                </a:custGeom>
                <a:solidFill>
                  <a:srgbClr val="4949E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" name="Google Shape;3355;p48">
                  <a:extLst>
                    <a:ext uri="{FF2B5EF4-FFF2-40B4-BE49-F238E27FC236}">
                      <a16:creationId xmlns:a16="http://schemas.microsoft.com/office/drawing/2014/main" id="{BD89871C-E2B8-4B18-97FF-6BA709582A9C}"/>
                    </a:ext>
                  </a:extLst>
                </p:cNvPr>
                <p:cNvSpPr/>
                <p:nvPr/>
              </p:nvSpPr>
              <p:spPr>
                <a:xfrm>
                  <a:off x="3885623" y="2465897"/>
                  <a:ext cx="287050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43" h="11955" extrusionOk="0">
                      <a:moveTo>
                        <a:pt x="5977" y="0"/>
                      </a:moveTo>
                      <a:cubicBezTo>
                        <a:pt x="2679" y="0"/>
                        <a:pt x="0" y="2679"/>
                        <a:pt x="0" y="5977"/>
                      </a:cubicBezTo>
                      <a:cubicBezTo>
                        <a:pt x="0" y="9275"/>
                        <a:pt x="2679" y="11954"/>
                        <a:pt x="5977" y="11954"/>
                      </a:cubicBezTo>
                      <a:cubicBezTo>
                        <a:pt x="9275" y="11954"/>
                        <a:pt x="11942" y="9275"/>
                        <a:pt x="11942" y="5977"/>
                      </a:cubicBezTo>
                      <a:cubicBezTo>
                        <a:pt x="11942" y="2679"/>
                        <a:pt x="9275" y="0"/>
                        <a:pt x="5977" y="0"/>
                      </a:cubicBezTo>
                      <a:close/>
                    </a:path>
                  </a:pathLst>
                </a:custGeom>
                <a:solidFill>
                  <a:srgbClr val="4949E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2" name="Google Shape;3356;p48">
                <a:extLst>
                  <a:ext uri="{FF2B5EF4-FFF2-40B4-BE49-F238E27FC236}">
                    <a16:creationId xmlns:a16="http://schemas.microsoft.com/office/drawing/2014/main" id="{9589846B-EEDD-4768-A69F-7CCFEAE21936}"/>
                  </a:ext>
                </a:extLst>
              </p:cNvPr>
              <p:cNvGrpSpPr/>
              <p:nvPr/>
            </p:nvGrpSpPr>
            <p:grpSpPr>
              <a:xfrm>
                <a:off x="4151137" y="2732796"/>
                <a:ext cx="374986" cy="374572"/>
                <a:chOff x="3752358" y="3817349"/>
                <a:chExt cx="346056" cy="345674"/>
              </a:xfrm>
            </p:grpSpPr>
            <p:sp>
              <p:nvSpPr>
                <p:cNvPr id="33" name="Google Shape;3357;p48">
                  <a:extLst>
                    <a:ext uri="{FF2B5EF4-FFF2-40B4-BE49-F238E27FC236}">
                      <a16:creationId xmlns:a16="http://schemas.microsoft.com/office/drawing/2014/main" id="{9626C938-C0B0-45AC-A2F1-9C5787FC3178}"/>
                    </a:ext>
                  </a:extLst>
                </p:cNvPr>
                <p:cNvSpPr/>
                <p:nvPr/>
              </p:nvSpPr>
              <p:spPr>
                <a:xfrm>
                  <a:off x="3752358" y="3817349"/>
                  <a:ext cx="346056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2" h="10860" extrusionOk="0">
                      <a:moveTo>
                        <a:pt x="5430" y="334"/>
                      </a:moveTo>
                      <a:cubicBezTo>
                        <a:pt x="8252" y="334"/>
                        <a:pt x="10526" y="2608"/>
                        <a:pt x="10526" y="5430"/>
                      </a:cubicBezTo>
                      <a:cubicBezTo>
                        <a:pt x="10526" y="8240"/>
                        <a:pt x="8228" y="10514"/>
                        <a:pt x="5430" y="10514"/>
                      </a:cubicBezTo>
                      <a:cubicBezTo>
                        <a:pt x="2620" y="10514"/>
                        <a:pt x="346" y="8240"/>
                        <a:pt x="346" y="5430"/>
                      </a:cubicBezTo>
                      <a:cubicBezTo>
                        <a:pt x="346" y="2608"/>
                        <a:pt x="2620" y="334"/>
                        <a:pt x="5430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2" y="10859"/>
                        <a:pt x="8252" y="10300"/>
                        <a:pt x="9276" y="9264"/>
                      </a:cubicBezTo>
                      <a:cubicBezTo>
                        <a:pt x="10300" y="8240"/>
                        <a:pt x="10871" y="6871"/>
                        <a:pt x="10871" y="5430"/>
                      </a:cubicBezTo>
                      <a:cubicBezTo>
                        <a:pt x="10871" y="3989"/>
                        <a:pt x="10300" y="2620"/>
                        <a:pt x="9276" y="1584"/>
                      </a:cubicBezTo>
                      <a:cubicBezTo>
                        <a:pt x="8252" y="560"/>
                        <a:pt x="6882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" name="Google Shape;3358;p48">
                  <a:extLst>
                    <a:ext uri="{FF2B5EF4-FFF2-40B4-BE49-F238E27FC236}">
                      <a16:creationId xmlns:a16="http://schemas.microsoft.com/office/drawing/2014/main" id="{92B58C15-1B0D-440A-951A-49F4AF684C2B}"/>
                    </a:ext>
                  </a:extLst>
                </p:cNvPr>
                <p:cNvSpPr/>
                <p:nvPr/>
              </p:nvSpPr>
              <p:spPr>
                <a:xfrm>
                  <a:off x="3831933" y="3955682"/>
                  <a:ext cx="47809" cy="120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2" h="3787" extrusionOk="0">
                      <a:moveTo>
                        <a:pt x="1168" y="346"/>
                      </a:moveTo>
                      <a:lnTo>
                        <a:pt x="1168" y="3430"/>
                      </a:lnTo>
                      <a:lnTo>
                        <a:pt x="358" y="3430"/>
                      </a:lnTo>
                      <a:lnTo>
                        <a:pt x="358" y="346"/>
                      </a:lnTo>
                      <a:close/>
                      <a:moveTo>
                        <a:pt x="180" y="1"/>
                      </a:moveTo>
                      <a:cubicBezTo>
                        <a:pt x="96" y="1"/>
                        <a:pt x="1" y="72"/>
                        <a:pt x="1" y="179"/>
                      </a:cubicBezTo>
                      <a:lnTo>
                        <a:pt x="1" y="3608"/>
                      </a:lnTo>
                      <a:cubicBezTo>
                        <a:pt x="1" y="3703"/>
                        <a:pt x="72" y="3787"/>
                        <a:pt x="180" y="3787"/>
                      </a:cubicBezTo>
                      <a:lnTo>
                        <a:pt x="1323" y="3787"/>
                      </a:lnTo>
                      <a:cubicBezTo>
                        <a:pt x="1418" y="3787"/>
                        <a:pt x="1501" y="3715"/>
                        <a:pt x="1501" y="3608"/>
                      </a:cubicBezTo>
                      <a:lnTo>
                        <a:pt x="1501" y="179"/>
                      </a:lnTo>
                      <a:cubicBezTo>
                        <a:pt x="1501" y="72"/>
                        <a:pt x="1430" y="1"/>
                        <a:pt x="1323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" name="Google Shape;3359;p48">
                  <a:extLst>
                    <a:ext uri="{FF2B5EF4-FFF2-40B4-BE49-F238E27FC236}">
                      <a16:creationId xmlns:a16="http://schemas.microsoft.com/office/drawing/2014/main" id="{ACAFD7F4-F596-443D-9FD6-B81396EEB2BF}"/>
                    </a:ext>
                  </a:extLst>
                </p:cNvPr>
                <p:cNvSpPr/>
                <p:nvPr/>
              </p:nvSpPr>
              <p:spPr>
                <a:xfrm>
                  <a:off x="3824739" y="3890112"/>
                  <a:ext cx="55002" cy="550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8" h="1728" extrusionOk="0">
                      <a:moveTo>
                        <a:pt x="870" y="334"/>
                      </a:moveTo>
                      <a:cubicBezTo>
                        <a:pt x="1156" y="334"/>
                        <a:pt x="1394" y="572"/>
                        <a:pt x="1394" y="846"/>
                      </a:cubicBezTo>
                      <a:cubicBezTo>
                        <a:pt x="1394" y="1132"/>
                        <a:pt x="1156" y="1370"/>
                        <a:pt x="870" y="1370"/>
                      </a:cubicBezTo>
                      <a:cubicBezTo>
                        <a:pt x="584" y="1370"/>
                        <a:pt x="346" y="1132"/>
                        <a:pt x="346" y="846"/>
                      </a:cubicBezTo>
                      <a:cubicBezTo>
                        <a:pt x="346" y="572"/>
                        <a:pt x="584" y="334"/>
                        <a:pt x="870" y="334"/>
                      </a:cubicBezTo>
                      <a:close/>
                      <a:moveTo>
                        <a:pt x="870" y="1"/>
                      </a:moveTo>
                      <a:cubicBezTo>
                        <a:pt x="394" y="1"/>
                        <a:pt x="1" y="394"/>
                        <a:pt x="1" y="870"/>
                      </a:cubicBezTo>
                      <a:cubicBezTo>
                        <a:pt x="1" y="1346"/>
                        <a:pt x="394" y="1727"/>
                        <a:pt x="870" y="1727"/>
                      </a:cubicBezTo>
                      <a:cubicBezTo>
                        <a:pt x="1346" y="1727"/>
                        <a:pt x="1727" y="1334"/>
                        <a:pt x="1727" y="870"/>
                      </a:cubicBezTo>
                      <a:cubicBezTo>
                        <a:pt x="1727" y="394"/>
                        <a:pt x="1346" y="1"/>
                        <a:pt x="87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" name="Google Shape;3360;p48">
                  <a:extLst>
                    <a:ext uri="{FF2B5EF4-FFF2-40B4-BE49-F238E27FC236}">
                      <a16:creationId xmlns:a16="http://schemas.microsoft.com/office/drawing/2014/main" id="{635A9F39-ED1B-4CC3-B03B-15B3DDC3DC7F}"/>
                    </a:ext>
                  </a:extLst>
                </p:cNvPr>
                <p:cNvSpPr/>
                <p:nvPr/>
              </p:nvSpPr>
              <p:spPr>
                <a:xfrm>
                  <a:off x="3904696" y="3955682"/>
                  <a:ext cx="128148" cy="120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6" h="3787" extrusionOk="0">
                      <a:moveTo>
                        <a:pt x="191" y="1"/>
                      </a:moveTo>
                      <a:cubicBezTo>
                        <a:pt x="96" y="1"/>
                        <a:pt x="1" y="72"/>
                        <a:pt x="1" y="179"/>
                      </a:cubicBezTo>
                      <a:lnTo>
                        <a:pt x="1" y="3608"/>
                      </a:lnTo>
                      <a:cubicBezTo>
                        <a:pt x="1" y="3703"/>
                        <a:pt x="84" y="3787"/>
                        <a:pt x="191" y="3787"/>
                      </a:cubicBezTo>
                      <a:lnTo>
                        <a:pt x="1334" y="3787"/>
                      </a:lnTo>
                      <a:cubicBezTo>
                        <a:pt x="1418" y="3787"/>
                        <a:pt x="1513" y="3715"/>
                        <a:pt x="1513" y="3608"/>
                      </a:cubicBezTo>
                      <a:lnTo>
                        <a:pt x="1513" y="2382"/>
                      </a:lnTo>
                      <a:cubicBezTo>
                        <a:pt x="1513" y="1977"/>
                        <a:pt x="1596" y="1501"/>
                        <a:pt x="2037" y="1501"/>
                      </a:cubicBezTo>
                      <a:cubicBezTo>
                        <a:pt x="2347" y="1501"/>
                        <a:pt x="2477" y="1763"/>
                        <a:pt x="2525" y="2060"/>
                      </a:cubicBezTo>
                      <a:cubicBezTo>
                        <a:pt x="2537" y="2156"/>
                        <a:pt x="2608" y="2215"/>
                        <a:pt x="2692" y="2215"/>
                      </a:cubicBezTo>
                      <a:cubicBezTo>
                        <a:pt x="2787" y="2215"/>
                        <a:pt x="2870" y="2120"/>
                        <a:pt x="2847" y="2025"/>
                      </a:cubicBezTo>
                      <a:cubicBezTo>
                        <a:pt x="2763" y="1465"/>
                        <a:pt x="2477" y="1155"/>
                        <a:pt x="2013" y="1155"/>
                      </a:cubicBezTo>
                      <a:cubicBezTo>
                        <a:pt x="1465" y="1155"/>
                        <a:pt x="1156" y="1608"/>
                        <a:pt x="1156" y="2382"/>
                      </a:cubicBezTo>
                      <a:lnTo>
                        <a:pt x="1156" y="3430"/>
                      </a:lnTo>
                      <a:lnTo>
                        <a:pt x="346" y="3430"/>
                      </a:lnTo>
                      <a:lnTo>
                        <a:pt x="346" y="358"/>
                      </a:lnTo>
                      <a:lnTo>
                        <a:pt x="918" y="358"/>
                      </a:lnTo>
                      <a:lnTo>
                        <a:pt x="918" y="572"/>
                      </a:lnTo>
                      <a:cubicBezTo>
                        <a:pt x="918" y="632"/>
                        <a:pt x="930" y="679"/>
                        <a:pt x="977" y="715"/>
                      </a:cubicBezTo>
                      <a:cubicBezTo>
                        <a:pt x="1007" y="733"/>
                        <a:pt x="1043" y="742"/>
                        <a:pt x="1078" y="742"/>
                      </a:cubicBezTo>
                      <a:cubicBezTo>
                        <a:pt x="1114" y="742"/>
                        <a:pt x="1150" y="733"/>
                        <a:pt x="1180" y="715"/>
                      </a:cubicBezTo>
                      <a:cubicBezTo>
                        <a:pt x="1477" y="477"/>
                        <a:pt x="1835" y="358"/>
                        <a:pt x="2227" y="358"/>
                      </a:cubicBezTo>
                      <a:cubicBezTo>
                        <a:pt x="3204" y="358"/>
                        <a:pt x="3656" y="1191"/>
                        <a:pt x="3656" y="2001"/>
                      </a:cubicBezTo>
                      <a:lnTo>
                        <a:pt x="3656" y="3430"/>
                      </a:lnTo>
                      <a:lnTo>
                        <a:pt x="2847" y="3430"/>
                      </a:lnTo>
                      <a:lnTo>
                        <a:pt x="2847" y="2870"/>
                      </a:lnTo>
                      <a:cubicBezTo>
                        <a:pt x="2847" y="2775"/>
                        <a:pt x="2775" y="2703"/>
                        <a:pt x="2692" y="2703"/>
                      </a:cubicBezTo>
                      <a:cubicBezTo>
                        <a:pt x="2597" y="2703"/>
                        <a:pt x="2525" y="2775"/>
                        <a:pt x="2525" y="2870"/>
                      </a:cubicBezTo>
                      <a:lnTo>
                        <a:pt x="2525" y="3596"/>
                      </a:lnTo>
                      <a:cubicBezTo>
                        <a:pt x="2525" y="3691"/>
                        <a:pt x="2597" y="3775"/>
                        <a:pt x="2704" y="3775"/>
                      </a:cubicBezTo>
                      <a:lnTo>
                        <a:pt x="3847" y="3775"/>
                      </a:lnTo>
                      <a:cubicBezTo>
                        <a:pt x="3942" y="3775"/>
                        <a:pt x="4025" y="3703"/>
                        <a:pt x="4025" y="3596"/>
                      </a:cubicBezTo>
                      <a:lnTo>
                        <a:pt x="4025" y="1989"/>
                      </a:lnTo>
                      <a:cubicBezTo>
                        <a:pt x="4025" y="810"/>
                        <a:pt x="3299" y="1"/>
                        <a:pt x="2239" y="1"/>
                      </a:cubicBezTo>
                      <a:cubicBezTo>
                        <a:pt x="1894" y="1"/>
                        <a:pt x="1573" y="84"/>
                        <a:pt x="1275" y="251"/>
                      </a:cubicBezTo>
                      <a:lnTo>
                        <a:pt x="1275" y="179"/>
                      </a:lnTo>
                      <a:cubicBezTo>
                        <a:pt x="1275" y="84"/>
                        <a:pt x="1204" y="1"/>
                        <a:pt x="1096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4" name="Google Shape;3361;p48">
              <a:extLst>
                <a:ext uri="{FF2B5EF4-FFF2-40B4-BE49-F238E27FC236}">
                  <a16:creationId xmlns:a16="http://schemas.microsoft.com/office/drawing/2014/main" id="{57B181C6-3AF2-4070-9002-35C7A8435510}"/>
                </a:ext>
              </a:extLst>
            </p:cNvPr>
            <p:cNvGrpSpPr/>
            <p:nvPr/>
          </p:nvGrpSpPr>
          <p:grpSpPr>
            <a:xfrm>
              <a:off x="7034853" y="3222917"/>
              <a:ext cx="956596" cy="944252"/>
              <a:chOff x="4349489" y="2960313"/>
              <a:chExt cx="1098904" cy="1084724"/>
            </a:xfrm>
          </p:grpSpPr>
          <p:grpSp>
            <p:nvGrpSpPr>
              <p:cNvPr id="25" name="Google Shape;3362;p48">
                <a:extLst>
                  <a:ext uri="{FF2B5EF4-FFF2-40B4-BE49-F238E27FC236}">
                    <a16:creationId xmlns:a16="http://schemas.microsoft.com/office/drawing/2014/main" id="{E81261FE-8A90-4D98-AFC9-05F79160003E}"/>
                  </a:ext>
                </a:extLst>
              </p:cNvPr>
              <p:cNvGrpSpPr/>
              <p:nvPr/>
            </p:nvGrpSpPr>
            <p:grpSpPr>
              <a:xfrm>
                <a:off x="4349489" y="2960313"/>
                <a:ext cx="1098904" cy="1084724"/>
                <a:chOff x="4349489" y="2960313"/>
                <a:chExt cx="1098904" cy="1084724"/>
              </a:xfrm>
            </p:grpSpPr>
            <p:sp>
              <p:nvSpPr>
                <p:cNvPr id="29" name="Google Shape;3363;p48">
                  <a:extLst>
                    <a:ext uri="{FF2B5EF4-FFF2-40B4-BE49-F238E27FC236}">
                      <a16:creationId xmlns:a16="http://schemas.microsoft.com/office/drawing/2014/main" id="{3B83CBDD-87B2-4CEF-8847-04A3D8BA3429}"/>
                    </a:ext>
                  </a:extLst>
                </p:cNvPr>
                <p:cNvSpPr/>
                <p:nvPr/>
              </p:nvSpPr>
              <p:spPr>
                <a:xfrm>
                  <a:off x="4349489" y="2960313"/>
                  <a:ext cx="1098904" cy="10847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1" extrusionOk="0">
                      <a:moveTo>
                        <a:pt x="22862" y="0"/>
                      </a:moveTo>
                      <a:cubicBezTo>
                        <a:pt x="22092" y="0"/>
                        <a:pt x="21324" y="295"/>
                        <a:pt x="20741" y="884"/>
                      </a:cubicBezTo>
                      <a:lnTo>
                        <a:pt x="12871" y="8743"/>
                      </a:lnTo>
                      <a:cubicBezTo>
                        <a:pt x="12697" y="8917"/>
                        <a:pt x="12470" y="9001"/>
                        <a:pt x="12243" y="9001"/>
                      </a:cubicBezTo>
                      <a:cubicBezTo>
                        <a:pt x="11942" y="9001"/>
                        <a:pt x="11642" y="8854"/>
                        <a:pt x="11466" y="8576"/>
                      </a:cubicBezTo>
                      <a:cubicBezTo>
                        <a:pt x="11014" y="7861"/>
                        <a:pt x="10645" y="7099"/>
                        <a:pt x="10347" y="6302"/>
                      </a:cubicBezTo>
                      <a:cubicBezTo>
                        <a:pt x="10168" y="5814"/>
                        <a:pt x="9847" y="5373"/>
                        <a:pt x="9394" y="5028"/>
                      </a:cubicBezTo>
                      <a:cubicBezTo>
                        <a:pt x="8866" y="4619"/>
                        <a:pt x="8248" y="4413"/>
                        <a:pt x="7630" y="4413"/>
                      </a:cubicBezTo>
                      <a:cubicBezTo>
                        <a:pt x="7078" y="4413"/>
                        <a:pt x="6525" y="4577"/>
                        <a:pt x="6037" y="4909"/>
                      </a:cubicBezTo>
                      <a:cubicBezTo>
                        <a:pt x="4465" y="5968"/>
                        <a:pt x="4310" y="8123"/>
                        <a:pt x="5584" y="9385"/>
                      </a:cubicBezTo>
                      <a:cubicBezTo>
                        <a:pt x="5894" y="9695"/>
                        <a:pt x="6251" y="9921"/>
                        <a:pt x="6632" y="10064"/>
                      </a:cubicBezTo>
                      <a:cubicBezTo>
                        <a:pt x="7418" y="10350"/>
                        <a:pt x="8180" y="10707"/>
                        <a:pt x="8882" y="11159"/>
                      </a:cubicBezTo>
                      <a:cubicBezTo>
                        <a:pt x="9382" y="11469"/>
                        <a:pt x="9466" y="12148"/>
                        <a:pt x="9049" y="12564"/>
                      </a:cubicBezTo>
                      <a:lnTo>
                        <a:pt x="1179" y="20434"/>
                      </a:lnTo>
                      <a:cubicBezTo>
                        <a:pt x="0" y="21613"/>
                        <a:pt x="0" y="23518"/>
                        <a:pt x="1179" y="24697"/>
                      </a:cubicBezTo>
                      <a:lnTo>
                        <a:pt x="20741" y="44247"/>
                      </a:lnTo>
                      <a:cubicBezTo>
                        <a:pt x="21324" y="44836"/>
                        <a:pt x="22092" y="45131"/>
                        <a:pt x="22862" y="45131"/>
                      </a:cubicBezTo>
                      <a:cubicBezTo>
                        <a:pt x="23631" y="45131"/>
                        <a:pt x="24402" y="44836"/>
                        <a:pt x="24992" y="44247"/>
                      </a:cubicBezTo>
                      <a:lnTo>
                        <a:pt x="44554" y="24697"/>
                      </a:lnTo>
                      <a:cubicBezTo>
                        <a:pt x="45720" y="23518"/>
                        <a:pt x="45720" y="21613"/>
                        <a:pt x="44554" y="2043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FCBD2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" name="Google Shape;3364;p48">
                  <a:extLst>
                    <a:ext uri="{FF2B5EF4-FFF2-40B4-BE49-F238E27FC236}">
                      <a16:creationId xmlns:a16="http://schemas.microsoft.com/office/drawing/2014/main" id="{95BD5E4C-2A62-48FB-AF61-B9083349FF3A}"/>
                    </a:ext>
                  </a:extLst>
                </p:cNvPr>
                <p:cNvSpPr/>
                <p:nvPr/>
              </p:nvSpPr>
              <p:spPr>
                <a:xfrm>
                  <a:off x="5065741" y="3026769"/>
                  <a:ext cx="287338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55" extrusionOk="0">
                      <a:moveTo>
                        <a:pt x="5978" y="1"/>
                      </a:moveTo>
                      <a:cubicBezTo>
                        <a:pt x="2680" y="1"/>
                        <a:pt x="1" y="2679"/>
                        <a:pt x="1" y="5978"/>
                      </a:cubicBezTo>
                      <a:cubicBezTo>
                        <a:pt x="1" y="9276"/>
                        <a:pt x="2680" y="11954"/>
                        <a:pt x="5978" y="11954"/>
                      </a:cubicBezTo>
                      <a:cubicBezTo>
                        <a:pt x="9276" y="11954"/>
                        <a:pt x="11955" y="9276"/>
                        <a:pt x="11955" y="5978"/>
                      </a:cubicBezTo>
                      <a:cubicBezTo>
                        <a:pt x="11955" y="2679"/>
                        <a:pt x="9276" y="1"/>
                        <a:pt x="5978" y="1"/>
                      </a:cubicBezTo>
                      <a:close/>
                    </a:path>
                  </a:pathLst>
                </a:custGeom>
                <a:solidFill>
                  <a:srgbClr val="FCBD2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6" name="Google Shape;3365;p48">
                <a:extLst>
                  <a:ext uri="{FF2B5EF4-FFF2-40B4-BE49-F238E27FC236}">
                    <a16:creationId xmlns:a16="http://schemas.microsoft.com/office/drawing/2014/main" id="{2B5D4C34-AF43-4737-8D80-579481FF8D04}"/>
                  </a:ext>
                </a:extLst>
              </p:cNvPr>
              <p:cNvGrpSpPr/>
              <p:nvPr/>
            </p:nvGrpSpPr>
            <p:grpSpPr>
              <a:xfrm>
                <a:off x="4732657" y="3315384"/>
                <a:ext cx="374952" cy="374572"/>
                <a:chOff x="4201447" y="3817349"/>
                <a:chExt cx="346024" cy="345674"/>
              </a:xfrm>
            </p:grpSpPr>
            <p:sp>
              <p:nvSpPr>
                <p:cNvPr id="27" name="Google Shape;3366;p48">
                  <a:extLst>
                    <a:ext uri="{FF2B5EF4-FFF2-40B4-BE49-F238E27FC236}">
                      <a16:creationId xmlns:a16="http://schemas.microsoft.com/office/drawing/2014/main" id="{3F0F4C65-99CE-4C48-8E62-F24F29D6B6A4}"/>
                    </a:ext>
                  </a:extLst>
                </p:cNvPr>
                <p:cNvSpPr/>
                <p:nvPr/>
              </p:nvSpPr>
              <p:spPr>
                <a:xfrm>
                  <a:off x="4201447" y="3817349"/>
                  <a:ext cx="346024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1" h="10860" extrusionOk="0">
                      <a:moveTo>
                        <a:pt x="5430" y="334"/>
                      </a:moveTo>
                      <a:cubicBezTo>
                        <a:pt x="8252" y="334"/>
                        <a:pt x="10526" y="2608"/>
                        <a:pt x="10526" y="5430"/>
                      </a:cubicBezTo>
                      <a:cubicBezTo>
                        <a:pt x="10526" y="8240"/>
                        <a:pt x="8252" y="10514"/>
                        <a:pt x="5430" y="10514"/>
                      </a:cubicBezTo>
                      <a:cubicBezTo>
                        <a:pt x="2620" y="10514"/>
                        <a:pt x="346" y="8240"/>
                        <a:pt x="346" y="5430"/>
                      </a:cubicBezTo>
                      <a:cubicBezTo>
                        <a:pt x="346" y="2608"/>
                        <a:pt x="2620" y="334"/>
                        <a:pt x="5430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2" y="10859"/>
                        <a:pt x="8252" y="10300"/>
                        <a:pt x="9276" y="9264"/>
                      </a:cubicBezTo>
                      <a:cubicBezTo>
                        <a:pt x="10299" y="8240"/>
                        <a:pt x="10871" y="6871"/>
                        <a:pt x="10871" y="5430"/>
                      </a:cubicBezTo>
                      <a:cubicBezTo>
                        <a:pt x="10871" y="3989"/>
                        <a:pt x="10299" y="2620"/>
                        <a:pt x="9276" y="1584"/>
                      </a:cubicBezTo>
                      <a:cubicBezTo>
                        <a:pt x="8252" y="560"/>
                        <a:pt x="6882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" name="Google Shape;3367;p48">
                  <a:extLst>
                    <a:ext uri="{FF2B5EF4-FFF2-40B4-BE49-F238E27FC236}">
                      <a16:creationId xmlns:a16="http://schemas.microsoft.com/office/drawing/2014/main" id="{638F0163-C4D0-4507-B86F-D9A5D25F2A88}"/>
                    </a:ext>
                  </a:extLst>
                </p:cNvPr>
                <p:cNvSpPr/>
                <p:nvPr/>
              </p:nvSpPr>
              <p:spPr>
                <a:xfrm>
                  <a:off x="4271569" y="3904531"/>
                  <a:ext cx="227394" cy="185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44" h="5835" extrusionOk="0">
                      <a:moveTo>
                        <a:pt x="4620" y="0"/>
                      </a:moveTo>
                      <a:cubicBezTo>
                        <a:pt x="3727" y="0"/>
                        <a:pt x="2977" y="691"/>
                        <a:pt x="2905" y="1572"/>
                      </a:cubicBezTo>
                      <a:cubicBezTo>
                        <a:pt x="2727" y="1548"/>
                        <a:pt x="2358" y="1441"/>
                        <a:pt x="2262" y="1405"/>
                      </a:cubicBezTo>
                      <a:cubicBezTo>
                        <a:pt x="1643" y="1203"/>
                        <a:pt x="1072" y="810"/>
                        <a:pt x="631" y="322"/>
                      </a:cubicBezTo>
                      <a:cubicBezTo>
                        <a:pt x="596" y="298"/>
                        <a:pt x="572" y="274"/>
                        <a:pt x="524" y="262"/>
                      </a:cubicBezTo>
                      <a:cubicBezTo>
                        <a:pt x="517" y="261"/>
                        <a:pt x="509" y="260"/>
                        <a:pt x="501" y="260"/>
                      </a:cubicBezTo>
                      <a:cubicBezTo>
                        <a:pt x="436" y="260"/>
                        <a:pt x="367" y="304"/>
                        <a:pt x="346" y="357"/>
                      </a:cubicBezTo>
                      <a:cubicBezTo>
                        <a:pt x="238" y="572"/>
                        <a:pt x="179" y="810"/>
                        <a:pt x="179" y="1048"/>
                      </a:cubicBezTo>
                      <a:cubicBezTo>
                        <a:pt x="179" y="1393"/>
                        <a:pt x="286" y="1727"/>
                        <a:pt x="476" y="1977"/>
                      </a:cubicBezTo>
                      <a:cubicBezTo>
                        <a:pt x="466" y="1975"/>
                        <a:pt x="456" y="1974"/>
                        <a:pt x="446" y="1974"/>
                      </a:cubicBezTo>
                      <a:cubicBezTo>
                        <a:pt x="397" y="1974"/>
                        <a:pt x="349" y="1997"/>
                        <a:pt x="310" y="2036"/>
                      </a:cubicBezTo>
                      <a:cubicBezTo>
                        <a:pt x="286" y="2060"/>
                        <a:pt x="286" y="2108"/>
                        <a:pt x="274" y="2143"/>
                      </a:cubicBezTo>
                      <a:lnTo>
                        <a:pt x="274" y="2203"/>
                      </a:lnTo>
                      <a:cubicBezTo>
                        <a:pt x="274" y="2655"/>
                        <a:pt x="476" y="3072"/>
                        <a:pt x="822" y="3358"/>
                      </a:cubicBezTo>
                      <a:cubicBezTo>
                        <a:pt x="786" y="3370"/>
                        <a:pt x="774" y="3405"/>
                        <a:pt x="762" y="3417"/>
                      </a:cubicBezTo>
                      <a:cubicBezTo>
                        <a:pt x="750" y="3465"/>
                        <a:pt x="727" y="3513"/>
                        <a:pt x="750" y="3548"/>
                      </a:cubicBezTo>
                      <a:cubicBezTo>
                        <a:pt x="893" y="4024"/>
                        <a:pt x="1262" y="4405"/>
                        <a:pt x="1727" y="4548"/>
                      </a:cubicBezTo>
                      <a:cubicBezTo>
                        <a:pt x="1310" y="4798"/>
                        <a:pt x="834" y="4941"/>
                        <a:pt x="334" y="4941"/>
                      </a:cubicBezTo>
                      <a:lnTo>
                        <a:pt x="191" y="4941"/>
                      </a:lnTo>
                      <a:cubicBezTo>
                        <a:pt x="107" y="4941"/>
                        <a:pt x="36" y="5001"/>
                        <a:pt x="12" y="5084"/>
                      </a:cubicBezTo>
                      <a:cubicBezTo>
                        <a:pt x="0" y="5156"/>
                        <a:pt x="48" y="5239"/>
                        <a:pt x="107" y="5263"/>
                      </a:cubicBezTo>
                      <a:cubicBezTo>
                        <a:pt x="727" y="5632"/>
                        <a:pt x="1465" y="5834"/>
                        <a:pt x="2191" y="5834"/>
                      </a:cubicBezTo>
                      <a:cubicBezTo>
                        <a:pt x="3072" y="5834"/>
                        <a:pt x="3905" y="5560"/>
                        <a:pt x="4596" y="5060"/>
                      </a:cubicBezTo>
                      <a:cubicBezTo>
                        <a:pt x="4691" y="5001"/>
                        <a:pt x="4691" y="4858"/>
                        <a:pt x="4620" y="4786"/>
                      </a:cubicBezTo>
                      <a:cubicBezTo>
                        <a:pt x="4587" y="4754"/>
                        <a:pt x="4544" y="4735"/>
                        <a:pt x="4499" y="4735"/>
                      </a:cubicBezTo>
                      <a:cubicBezTo>
                        <a:pt x="4463" y="4735"/>
                        <a:pt x="4426" y="4748"/>
                        <a:pt x="4394" y="4775"/>
                      </a:cubicBezTo>
                      <a:cubicBezTo>
                        <a:pt x="3763" y="5215"/>
                        <a:pt x="3013" y="5489"/>
                        <a:pt x="2191" y="5489"/>
                      </a:cubicBezTo>
                      <a:cubicBezTo>
                        <a:pt x="1727" y="5489"/>
                        <a:pt x="1262" y="5394"/>
                        <a:pt x="846" y="5239"/>
                      </a:cubicBezTo>
                      <a:cubicBezTo>
                        <a:pt x="1369" y="5144"/>
                        <a:pt x="1846" y="4917"/>
                        <a:pt x="2262" y="4584"/>
                      </a:cubicBezTo>
                      <a:cubicBezTo>
                        <a:pt x="2310" y="4536"/>
                        <a:pt x="2334" y="4477"/>
                        <a:pt x="2322" y="4417"/>
                      </a:cubicBezTo>
                      <a:cubicBezTo>
                        <a:pt x="2310" y="4346"/>
                        <a:pt x="2239" y="4286"/>
                        <a:pt x="2155" y="4286"/>
                      </a:cubicBezTo>
                      <a:cubicBezTo>
                        <a:pt x="1739" y="4263"/>
                        <a:pt x="1369" y="4048"/>
                        <a:pt x="1167" y="3691"/>
                      </a:cubicBezTo>
                      <a:cubicBezTo>
                        <a:pt x="1250" y="3691"/>
                        <a:pt x="1358" y="3667"/>
                        <a:pt x="1441" y="3643"/>
                      </a:cubicBezTo>
                      <a:cubicBezTo>
                        <a:pt x="1524" y="3632"/>
                        <a:pt x="1584" y="3572"/>
                        <a:pt x="1584" y="3489"/>
                      </a:cubicBezTo>
                      <a:cubicBezTo>
                        <a:pt x="1596" y="3405"/>
                        <a:pt x="1536" y="3334"/>
                        <a:pt x="1441" y="3298"/>
                      </a:cubicBezTo>
                      <a:cubicBezTo>
                        <a:pt x="1000" y="3191"/>
                        <a:pt x="667" y="2822"/>
                        <a:pt x="596" y="2381"/>
                      </a:cubicBezTo>
                      <a:lnTo>
                        <a:pt x="596" y="2381"/>
                      </a:lnTo>
                      <a:cubicBezTo>
                        <a:pt x="727" y="2405"/>
                        <a:pt x="869" y="2417"/>
                        <a:pt x="1000" y="2417"/>
                      </a:cubicBezTo>
                      <a:cubicBezTo>
                        <a:pt x="1084" y="2417"/>
                        <a:pt x="1143" y="2358"/>
                        <a:pt x="1167" y="2274"/>
                      </a:cubicBezTo>
                      <a:cubicBezTo>
                        <a:pt x="1179" y="2203"/>
                        <a:pt x="1131" y="2143"/>
                        <a:pt x="1072" y="2108"/>
                      </a:cubicBezTo>
                      <a:cubicBezTo>
                        <a:pt x="703" y="1881"/>
                        <a:pt x="476" y="1488"/>
                        <a:pt x="476" y="1048"/>
                      </a:cubicBezTo>
                      <a:cubicBezTo>
                        <a:pt x="476" y="953"/>
                        <a:pt x="488" y="846"/>
                        <a:pt x="524" y="738"/>
                      </a:cubicBezTo>
                      <a:cubicBezTo>
                        <a:pt x="965" y="1191"/>
                        <a:pt x="1524" y="1524"/>
                        <a:pt x="2120" y="1727"/>
                      </a:cubicBezTo>
                      <a:cubicBezTo>
                        <a:pt x="2120" y="1727"/>
                        <a:pt x="2715" y="1905"/>
                        <a:pt x="2929" y="1917"/>
                      </a:cubicBezTo>
                      <a:lnTo>
                        <a:pt x="3024" y="1917"/>
                      </a:lnTo>
                      <a:cubicBezTo>
                        <a:pt x="3096" y="1917"/>
                        <a:pt x="3167" y="1869"/>
                        <a:pt x="3191" y="1798"/>
                      </a:cubicBezTo>
                      <a:cubicBezTo>
                        <a:pt x="3203" y="1786"/>
                        <a:pt x="3203" y="1750"/>
                        <a:pt x="3203" y="1738"/>
                      </a:cubicBezTo>
                      <a:lnTo>
                        <a:pt x="3203" y="1703"/>
                      </a:lnTo>
                      <a:cubicBezTo>
                        <a:pt x="3203" y="953"/>
                        <a:pt x="3810" y="334"/>
                        <a:pt x="4572" y="334"/>
                      </a:cubicBezTo>
                      <a:cubicBezTo>
                        <a:pt x="4941" y="334"/>
                        <a:pt x="5287" y="488"/>
                        <a:pt x="5549" y="750"/>
                      </a:cubicBezTo>
                      <a:cubicBezTo>
                        <a:pt x="5585" y="787"/>
                        <a:pt x="5621" y="802"/>
                        <a:pt x="5663" y="802"/>
                      </a:cubicBezTo>
                      <a:cubicBezTo>
                        <a:pt x="5676" y="802"/>
                        <a:pt x="5689" y="801"/>
                        <a:pt x="5703" y="798"/>
                      </a:cubicBezTo>
                      <a:cubicBezTo>
                        <a:pt x="5882" y="762"/>
                        <a:pt x="6049" y="738"/>
                        <a:pt x="6203" y="679"/>
                      </a:cubicBezTo>
                      <a:lnTo>
                        <a:pt x="6203" y="679"/>
                      </a:lnTo>
                      <a:cubicBezTo>
                        <a:pt x="6120" y="762"/>
                        <a:pt x="6013" y="857"/>
                        <a:pt x="5894" y="917"/>
                      </a:cubicBezTo>
                      <a:cubicBezTo>
                        <a:pt x="5822" y="965"/>
                        <a:pt x="5787" y="1048"/>
                        <a:pt x="5822" y="1143"/>
                      </a:cubicBezTo>
                      <a:cubicBezTo>
                        <a:pt x="5846" y="1203"/>
                        <a:pt x="5930" y="1250"/>
                        <a:pt x="6001" y="1250"/>
                      </a:cubicBezTo>
                      <a:cubicBezTo>
                        <a:pt x="6144" y="1227"/>
                        <a:pt x="6287" y="1215"/>
                        <a:pt x="6418" y="1167"/>
                      </a:cubicBezTo>
                      <a:lnTo>
                        <a:pt x="6418" y="1167"/>
                      </a:lnTo>
                      <a:cubicBezTo>
                        <a:pt x="6299" y="1286"/>
                        <a:pt x="6168" y="1405"/>
                        <a:pt x="6013" y="1512"/>
                      </a:cubicBezTo>
                      <a:cubicBezTo>
                        <a:pt x="5965" y="1548"/>
                        <a:pt x="5941" y="1608"/>
                        <a:pt x="5941" y="1655"/>
                      </a:cubicBezTo>
                      <a:lnTo>
                        <a:pt x="5941" y="1679"/>
                      </a:lnTo>
                      <a:lnTo>
                        <a:pt x="5941" y="1703"/>
                      </a:lnTo>
                      <a:lnTo>
                        <a:pt x="5941" y="1727"/>
                      </a:lnTo>
                      <a:cubicBezTo>
                        <a:pt x="5941" y="2691"/>
                        <a:pt x="5572" y="3572"/>
                        <a:pt x="4977" y="4227"/>
                      </a:cubicBezTo>
                      <a:cubicBezTo>
                        <a:pt x="4918" y="4298"/>
                        <a:pt x="4918" y="4405"/>
                        <a:pt x="4977" y="4465"/>
                      </a:cubicBezTo>
                      <a:cubicBezTo>
                        <a:pt x="5011" y="4499"/>
                        <a:pt x="5053" y="4514"/>
                        <a:pt x="5096" y="4514"/>
                      </a:cubicBezTo>
                      <a:cubicBezTo>
                        <a:pt x="5143" y="4514"/>
                        <a:pt x="5190" y="4496"/>
                        <a:pt x="5227" y="4465"/>
                      </a:cubicBezTo>
                      <a:cubicBezTo>
                        <a:pt x="5894" y="3715"/>
                        <a:pt x="6263" y="2762"/>
                        <a:pt x="6287" y="1750"/>
                      </a:cubicBezTo>
                      <a:cubicBezTo>
                        <a:pt x="6596" y="1524"/>
                        <a:pt x="6846" y="1250"/>
                        <a:pt x="7061" y="917"/>
                      </a:cubicBezTo>
                      <a:cubicBezTo>
                        <a:pt x="7144" y="857"/>
                        <a:pt x="7132" y="750"/>
                        <a:pt x="7061" y="715"/>
                      </a:cubicBezTo>
                      <a:cubicBezTo>
                        <a:pt x="7029" y="683"/>
                        <a:pt x="6987" y="667"/>
                        <a:pt x="6937" y="667"/>
                      </a:cubicBezTo>
                      <a:cubicBezTo>
                        <a:pt x="6912" y="667"/>
                        <a:pt x="6886" y="671"/>
                        <a:pt x="6858" y="679"/>
                      </a:cubicBezTo>
                      <a:cubicBezTo>
                        <a:pt x="6775" y="726"/>
                        <a:pt x="6680" y="750"/>
                        <a:pt x="6596" y="786"/>
                      </a:cubicBezTo>
                      <a:cubicBezTo>
                        <a:pt x="6680" y="667"/>
                        <a:pt x="6763" y="512"/>
                        <a:pt x="6823" y="369"/>
                      </a:cubicBezTo>
                      <a:cubicBezTo>
                        <a:pt x="6834" y="310"/>
                        <a:pt x="6834" y="238"/>
                        <a:pt x="6787" y="191"/>
                      </a:cubicBezTo>
                      <a:cubicBezTo>
                        <a:pt x="6750" y="153"/>
                        <a:pt x="6703" y="135"/>
                        <a:pt x="6659" y="135"/>
                      </a:cubicBezTo>
                      <a:cubicBezTo>
                        <a:pt x="6632" y="135"/>
                        <a:pt x="6607" y="142"/>
                        <a:pt x="6584" y="155"/>
                      </a:cubicBezTo>
                      <a:cubicBezTo>
                        <a:pt x="6322" y="310"/>
                        <a:pt x="6061" y="393"/>
                        <a:pt x="5775" y="441"/>
                      </a:cubicBezTo>
                      <a:cubicBezTo>
                        <a:pt x="5465" y="143"/>
                        <a:pt x="5048" y="0"/>
                        <a:pt x="462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5" name="Google Shape;3368;p48">
              <a:extLst>
                <a:ext uri="{FF2B5EF4-FFF2-40B4-BE49-F238E27FC236}">
                  <a16:creationId xmlns:a16="http://schemas.microsoft.com/office/drawing/2014/main" id="{6078BE25-DCEB-4687-B614-B4DAB942F94D}"/>
                </a:ext>
              </a:extLst>
            </p:cNvPr>
            <p:cNvGrpSpPr/>
            <p:nvPr/>
          </p:nvGrpSpPr>
          <p:grpSpPr>
            <a:xfrm>
              <a:off x="6529419" y="3711909"/>
              <a:ext cx="956596" cy="944315"/>
              <a:chOff x="3768864" y="3522050"/>
              <a:chExt cx="1098904" cy="1084796"/>
            </a:xfrm>
          </p:grpSpPr>
          <p:grpSp>
            <p:nvGrpSpPr>
              <p:cNvPr id="16" name="Google Shape;3369;p48">
                <a:extLst>
                  <a:ext uri="{FF2B5EF4-FFF2-40B4-BE49-F238E27FC236}">
                    <a16:creationId xmlns:a16="http://schemas.microsoft.com/office/drawing/2014/main" id="{6D575F32-C8D7-45BC-9D5B-35D19F442E1E}"/>
                  </a:ext>
                </a:extLst>
              </p:cNvPr>
              <p:cNvGrpSpPr/>
              <p:nvPr/>
            </p:nvGrpSpPr>
            <p:grpSpPr>
              <a:xfrm>
                <a:off x="3768864" y="3522050"/>
                <a:ext cx="1098904" cy="1084796"/>
                <a:chOff x="3768864" y="3522050"/>
                <a:chExt cx="1098904" cy="1084796"/>
              </a:xfrm>
            </p:grpSpPr>
            <p:sp>
              <p:nvSpPr>
                <p:cNvPr id="23" name="Google Shape;3370;p48">
                  <a:extLst>
                    <a:ext uri="{FF2B5EF4-FFF2-40B4-BE49-F238E27FC236}">
                      <a16:creationId xmlns:a16="http://schemas.microsoft.com/office/drawing/2014/main" id="{0F47500C-28A4-443C-A78B-E8DD98A2C532}"/>
                    </a:ext>
                  </a:extLst>
                </p:cNvPr>
                <p:cNvSpPr/>
                <p:nvPr/>
              </p:nvSpPr>
              <p:spPr>
                <a:xfrm>
                  <a:off x="3768864" y="3522050"/>
                  <a:ext cx="1098904" cy="1084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4" extrusionOk="0">
                      <a:moveTo>
                        <a:pt x="22862" y="0"/>
                      </a:moveTo>
                      <a:cubicBezTo>
                        <a:pt x="22093" y="0"/>
                        <a:pt x="21325" y="295"/>
                        <a:pt x="20741" y="884"/>
                      </a:cubicBezTo>
                      <a:lnTo>
                        <a:pt x="1179" y="20446"/>
                      </a:lnTo>
                      <a:cubicBezTo>
                        <a:pt x="1" y="21613"/>
                        <a:pt x="1" y="23518"/>
                        <a:pt x="1179" y="24697"/>
                      </a:cubicBezTo>
                      <a:lnTo>
                        <a:pt x="20741" y="44259"/>
                      </a:lnTo>
                      <a:cubicBezTo>
                        <a:pt x="21325" y="44842"/>
                        <a:pt x="22093" y="45134"/>
                        <a:pt x="22862" y="45134"/>
                      </a:cubicBezTo>
                      <a:cubicBezTo>
                        <a:pt x="23631" y="45134"/>
                        <a:pt x="24402" y="44842"/>
                        <a:pt x="24992" y="44259"/>
                      </a:cubicBezTo>
                      <a:lnTo>
                        <a:pt x="44554" y="24697"/>
                      </a:lnTo>
                      <a:cubicBezTo>
                        <a:pt x="45721" y="23518"/>
                        <a:pt x="45721" y="21613"/>
                        <a:pt x="44554" y="20446"/>
                      </a:cubicBezTo>
                      <a:lnTo>
                        <a:pt x="36684" y="12576"/>
                      </a:lnTo>
                      <a:cubicBezTo>
                        <a:pt x="36279" y="12171"/>
                        <a:pt x="36362" y="11481"/>
                        <a:pt x="36850" y="11171"/>
                      </a:cubicBezTo>
                      <a:cubicBezTo>
                        <a:pt x="37565" y="10719"/>
                        <a:pt x="38327" y="10362"/>
                        <a:pt x="39124" y="10052"/>
                      </a:cubicBezTo>
                      <a:cubicBezTo>
                        <a:pt x="39613" y="9874"/>
                        <a:pt x="40053" y="9552"/>
                        <a:pt x="40410" y="9100"/>
                      </a:cubicBezTo>
                      <a:cubicBezTo>
                        <a:pt x="41172" y="8111"/>
                        <a:pt x="41220" y="6778"/>
                        <a:pt x="40518" y="5742"/>
                      </a:cubicBezTo>
                      <a:cubicBezTo>
                        <a:pt x="39931" y="4872"/>
                        <a:pt x="39013" y="4437"/>
                        <a:pt x="38094" y="4437"/>
                      </a:cubicBezTo>
                      <a:cubicBezTo>
                        <a:pt x="37352" y="4437"/>
                        <a:pt x="36610" y="4721"/>
                        <a:pt x="36041" y="5290"/>
                      </a:cubicBezTo>
                      <a:cubicBezTo>
                        <a:pt x="35731" y="5599"/>
                        <a:pt x="35505" y="5956"/>
                        <a:pt x="35362" y="6337"/>
                      </a:cubicBezTo>
                      <a:cubicBezTo>
                        <a:pt x="35076" y="7135"/>
                        <a:pt x="34719" y="7885"/>
                        <a:pt x="34267" y="8588"/>
                      </a:cubicBezTo>
                      <a:cubicBezTo>
                        <a:pt x="34091" y="8872"/>
                        <a:pt x="33796" y="9021"/>
                        <a:pt x="33498" y="9021"/>
                      </a:cubicBezTo>
                      <a:cubicBezTo>
                        <a:pt x="33271" y="9021"/>
                        <a:pt x="33042" y="8934"/>
                        <a:pt x="32862" y="875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EC3A3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" name="Google Shape;3371;p48">
                  <a:extLst>
                    <a:ext uri="{FF2B5EF4-FFF2-40B4-BE49-F238E27FC236}">
                      <a16:creationId xmlns:a16="http://schemas.microsoft.com/office/drawing/2014/main" id="{C0B2E7B0-C484-474A-9D94-C76A50737F39}"/>
                    </a:ext>
                  </a:extLst>
                </p:cNvPr>
                <p:cNvSpPr/>
                <p:nvPr/>
              </p:nvSpPr>
              <p:spPr>
                <a:xfrm>
                  <a:off x="3887041" y="3641743"/>
                  <a:ext cx="287338" cy="2870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42" extrusionOk="0">
                      <a:moveTo>
                        <a:pt x="5978" y="0"/>
                      </a:moveTo>
                      <a:cubicBezTo>
                        <a:pt x="2680" y="0"/>
                        <a:pt x="1" y="2667"/>
                        <a:pt x="1" y="5977"/>
                      </a:cubicBezTo>
                      <a:cubicBezTo>
                        <a:pt x="1" y="9275"/>
                        <a:pt x="2680" y="11942"/>
                        <a:pt x="5978" y="11942"/>
                      </a:cubicBezTo>
                      <a:cubicBezTo>
                        <a:pt x="9276" y="11942"/>
                        <a:pt x="11955" y="9275"/>
                        <a:pt x="11955" y="5977"/>
                      </a:cubicBezTo>
                      <a:cubicBezTo>
                        <a:pt x="11955" y="2667"/>
                        <a:pt x="9276" y="0"/>
                        <a:pt x="5978" y="0"/>
                      </a:cubicBezTo>
                      <a:close/>
                    </a:path>
                  </a:pathLst>
                </a:custGeom>
                <a:solidFill>
                  <a:srgbClr val="EC3A3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7" name="Google Shape;3372;p48">
                <a:extLst>
                  <a:ext uri="{FF2B5EF4-FFF2-40B4-BE49-F238E27FC236}">
                    <a16:creationId xmlns:a16="http://schemas.microsoft.com/office/drawing/2014/main" id="{F8009D9B-AF28-4AB1-9EBC-3D1FD91D4CEB}"/>
                  </a:ext>
                </a:extLst>
              </p:cNvPr>
              <p:cNvGrpSpPr/>
              <p:nvPr/>
            </p:nvGrpSpPr>
            <p:grpSpPr>
              <a:xfrm>
                <a:off x="4139616" y="3871555"/>
                <a:ext cx="357419" cy="357005"/>
                <a:chOff x="7482229" y="3351230"/>
                <a:chExt cx="357419" cy="357005"/>
              </a:xfrm>
            </p:grpSpPr>
            <p:sp>
              <p:nvSpPr>
                <p:cNvPr id="18" name="Google Shape;3373;p48">
                  <a:extLst>
                    <a:ext uri="{FF2B5EF4-FFF2-40B4-BE49-F238E27FC236}">
                      <a16:creationId xmlns:a16="http://schemas.microsoft.com/office/drawing/2014/main" id="{7F01D432-4AE3-4C1F-92CA-7B9A999ECA14}"/>
                    </a:ext>
                  </a:extLst>
                </p:cNvPr>
                <p:cNvSpPr/>
                <p:nvPr/>
              </p:nvSpPr>
              <p:spPr>
                <a:xfrm>
                  <a:off x="7482229" y="3351230"/>
                  <a:ext cx="357419" cy="3570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29" h="11216" extrusionOk="0">
                      <a:moveTo>
                        <a:pt x="5633" y="357"/>
                      </a:moveTo>
                      <a:cubicBezTo>
                        <a:pt x="8538" y="357"/>
                        <a:pt x="10883" y="2703"/>
                        <a:pt x="10883" y="5608"/>
                      </a:cubicBezTo>
                      <a:cubicBezTo>
                        <a:pt x="10883" y="8513"/>
                        <a:pt x="8538" y="10859"/>
                        <a:pt x="5633" y="10859"/>
                      </a:cubicBezTo>
                      <a:cubicBezTo>
                        <a:pt x="2728" y="10859"/>
                        <a:pt x="382" y="8513"/>
                        <a:pt x="382" y="5608"/>
                      </a:cubicBezTo>
                      <a:cubicBezTo>
                        <a:pt x="382" y="2703"/>
                        <a:pt x="2728" y="357"/>
                        <a:pt x="5633" y="357"/>
                      </a:cubicBezTo>
                      <a:close/>
                      <a:moveTo>
                        <a:pt x="5621" y="0"/>
                      </a:moveTo>
                      <a:cubicBezTo>
                        <a:pt x="4109" y="0"/>
                        <a:pt x="2716" y="572"/>
                        <a:pt x="1644" y="1631"/>
                      </a:cubicBezTo>
                      <a:cubicBezTo>
                        <a:pt x="584" y="2691"/>
                        <a:pt x="1" y="4108"/>
                        <a:pt x="1" y="5608"/>
                      </a:cubicBezTo>
                      <a:cubicBezTo>
                        <a:pt x="1" y="7108"/>
                        <a:pt x="584" y="8513"/>
                        <a:pt x="1644" y="9585"/>
                      </a:cubicBezTo>
                      <a:cubicBezTo>
                        <a:pt x="2704" y="10632"/>
                        <a:pt x="4109" y="11216"/>
                        <a:pt x="5621" y="11216"/>
                      </a:cubicBezTo>
                      <a:cubicBezTo>
                        <a:pt x="7121" y="11216"/>
                        <a:pt x="8526" y="10632"/>
                        <a:pt x="9597" y="9585"/>
                      </a:cubicBezTo>
                      <a:cubicBezTo>
                        <a:pt x="10645" y="8525"/>
                        <a:pt x="11229" y="7108"/>
                        <a:pt x="11229" y="5608"/>
                      </a:cubicBezTo>
                      <a:cubicBezTo>
                        <a:pt x="11229" y="4108"/>
                        <a:pt x="10669" y="2703"/>
                        <a:pt x="9597" y="1631"/>
                      </a:cubicBezTo>
                      <a:cubicBezTo>
                        <a:pt x="8538" y="572"/>
                        <a:pt x="7121" y="0"/>
                        <a:pt x="562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" name="Google Shape;3374;p48">
                  <a:extLst>
                    <a:ext uri="{FF2B5EF4-FFF2-40B4-BE49-F238E27FC236}">
                      <a16:creationId xmlns:a16="http://schemas.microsoft.com/office/drawing/2014/main" id="{A4F6F5C0-3BF6-4AE2-A818-8D1AD21A9660}"/>
                    </a:ext>
                  </a:extLst>
                </p:cNvPr>
                <p:cNvSpPr/>
                <p:nvPr/>
              </p:nvSpPr>
              <p:spPr>
                <a:xfrm>
                  <a:off x="7592138" y="3605616"/>
                  <a:ext cx="137983" cy="325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35" h="1022" extrusionOk="0">
                      <a:moveTo>
                        <a:pt x="202" y="1"/>
                      </a:moveTo>
                      <a:cubicBezTo>
                        <a:pt x="147" y="1"/>
                        <a:pt x="94" y="21"/>
                        <a:pt x="60" y="69"/>
                      </a:cubicBezTo>
                      <a:cubicBezTo>
                        <a:pt x="1" y="140"/>
                        <a:pt x="1" y="259"/>
                        <a:pt x="96" y="319"/>
                      </a:cubicBezTo>
                      <a:cubicBezTo>
                        <a:pt x="644" y="783"/>
                        <a:pt x="1370" y="1021"/>
                        <a:pt x="2168" y="1021"/>
                      </a:cubicBezTo>
                      <a:cubicBezTo>
                        <a:pt x="2954" y="1021"/>
                        <a:pt x="3680" y="771"/>
                        <a:pt x="4239" y="319"/>
                      </a:cubicBezTo>
                      <a:cubicBezTo>
                        <a:pt x="4323" y="259"/>
                        <a:pt x="4335" y="140"/>
                        <a:pt x="4263" y="69"/>
                      </a:cubicBezTo>
                      <a:cubicBezTo>
                        <a:pt x="4228" y="26"/>
                        <a:pt x="4170" y="4"/>
                        <a:pt x="4115" y="4"/>
                      </a:cubicBezTo>
                      <a:cubicBezTo>
                        <a:pt x="4078" y="4"/>
                        <a:pt x="4042" y="14"/>
                        <a:pt x="4013" y="33"/>
                      </a:cubicBezTo>
                      <a:cubicBezTo>
                        <a:pt x="3537" y="438"/>
                        <a:pt x="2882" y="664"/>
                        <a:pt x="2168" y="664"/>
                      </a:cubicBezTo>
                      <a:cubicBezTo>
                        <a:pt x="1465" y="664"/>
                        <a:pt x="810" y="438"/>
                        <a:pt x="322" y="33"/>
                      </a:cubicBezTo>
                      <a:cubicBezTo>
                        <a:pt x="286" y="12"/>
                        <a:pt x="244" y="1"/>
                        <a:pt x="20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" name="Google Shape;3375;p48">
                  <a:extLst>
                    <a:ext uri="{FF2B5EF4-FFF2-40B4-BE49-F238E27FC236}">
                      <a16:creationId xmlns:a16="http://schemas.microsoft.com/office/drawing/2014/main" id="{77806AB5-BDC4-4165-9F48-83215601BD56}"/>
                    </a:ext>
                  </a:extLst>
                </p:cNvPr>
                <p:cNvSpPr/>
                <p:nvPr/>
              </p:nvSpPr>
              <p:spPr>
                <a:xfrm>
                  <a:off x="7513709" y="3387962"/>
                  <a:ext cx="295987" cy="2820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9" h="8860" extrusionOk="0">
                      <a:moveTo>
                        <a:pt x="6060" y="370"/>
                      </a:moveTo>
                      <a:cubicBezTo>
                        <a:pt x="6358" y="370"/>
                        <a:pt x="6596" y="608"/>
                        <a:pt x="6596" y="906"/>
                      </a:cubicBezTo>
                      <a:cubicBezTo>
                        <a:pt x="6596" y="1204"/>
                        <a:pt x="6358" y="1442"/>
                        <a:pt x="6060" y="1442"/>
                      </a:cubicBezTo>
                      <a:cubicBezTo>
                        <a:pt x="5763" y="1442"/>
                        <a:pt x="5525" y="1204"/>
                        <a:pt x="5525" y="906"/>
                      </a:cubicBezTo>
                      <a:cubicBezTo>
                        <a:pt x="5525" y="608"/>
                        <a:pt x="5763" y="370"/>
                        <a:pt x="6060" y="370"/>
                      </a:cubicBezTo>
                      <a:close/>
                      <a:moveTo>
                        <a:pt x="1322" y="2989"/>
                      </a:moveTo>
                      <a:cubicBezTo>
                        <a:pt x="1596" y="2989"/>
                        <a:pt x="1834" y="3097"/>
                        <a:pt x="2012" y="3263"/>
                      </a:cubicBezTo>
                      <a:cubicBezTo>
                        <a:pt x="1477" y="3680"/>
                        <a:pt x="1072" y="4240"/>
                        <a:pt x="881" y="4883"/>
                      </a:cubicBezTo>
                      <a:cubicBezTo>
                        <a:pt x="548" y="4716"/>
                        <a:pt x="334" y="4359"/>
                        <a:pt x="334" y="3990"/>
                      </a:cubicBezTo>
                      <a:cubicBezTo>
                        <a:pt x="334" y="3442"/>
                        <a:pt x="774" y="2989"/>
                        <a:pt x="1322" y="2989"/>
                      </a:cubicBezTo>
                      <a:close/>
                      <a:moveTo>
                        <a:pt x="7954" y="2989"/>
                      </a:moveTo>
                      <a:cubicBezTo>
                        <a:pt x="8501" y="2989"/>
                        <a:pt x="8942" y="3442"/>
                        <a:pt x="8942" y="3990"/>
                      </a:cubicBezTo>
                      <a:cubicBezTo>
                        <a:pt x="8966" y="4359"/>
                        <a:pt x="8739" y="4704"/>
                        <a:pt x="8394" y="4883"/>
                      </a:cubicBezTo>
                      <a:cubicBezTo>
                        <a:pt x="8216" y="4240"/>
                        <a:pt x="7811" y="3680"/>
                        <a:pt x="7263" y="3263"/>
                      </a:cubicBezTo>
                      <a:cubicBezTo>
                        <a:pt x="7442" y="3085"/>
                        <a:pt x="7692" y="2989"/>
                        <a:pt x="7954" y="2989"/>
                      </a:cubicBezTo>
                      <a:close/>
                      <a:moveTo>
                        <a:pt x="6072" y="1"/>
                      </a:moveTo>
                      <a:cubicBezTo>
                        <a:pt x="5632" y="1"/>
                        <a:pt x="5251" y="334"/>
                        <a:pt x="5191" y="763"/>
                      </a:cubicBezTo>
                      <a:lnTo>
                        <a:pt x="4596" y="953"/>
                      </a:lnTo>
                      <a:cubicBezTo>
                        <a:pt x="4525" y="989"/>
                        <a:pt x="4477" y="1049"/>
                        <a:pt x="4477" y="1120"/>
                      </a:cubicBezTo>
                      <a:lnTo>
                        <a:pt x="4477" y="2370"/>
                      </a:lnTo>
                      <a:cubicBezTo>
                        <a:pt x="3679" y="2394"/>
                        <a:pt x="2929" y="2632"/>
                        <a:pt x="2334" y="3025"/>
                      </a:cubicBezTo>
                      <a:cubicBezTo>
                        <a:pt x="2084" y="2751"/>
                        <a:pt x="1727" y="2608"/>
                        <a:pt x="1358" y="2608"/>
                      </a:cubicBezTo>
                      <a:cubicBezTo>
                        <a:pt x="607" y="2608"/>
                        <a:pt x="0" y="3216"/>
                        <a:pt x="0" y="3966"/>
                      </a:cubicBezTo>
                      <a:cubicBezTo>
                        <a:pt x="0" y="4513"/>
                        <a:pt x="345" y="5002"/>
                        <a:pt x="834" y="5216"/>
                      </a:cubicBezTo>
                      <a:cubicBezTo>
                        <a:pt x="822" y="5347"/>
                        <a:pt x="798" y="5478"/>
                        <a:pt x="798" y="5609"/>
                      </a:cubicBezTo>
                      <a:cubicBezTo>
                        <a:pt x="798" y="7395"/>
                        <a:pt x="2524" y="8859"/>
                        <a:pt x="4667" y="8859"/>
                      </a:cubicBezTo>
                      <a:cubicBezTo>
                        <a:pt x="5763" y="8859"/>
                        <a:pt x="6739" y="8490"/>
                        <a:pt x="7442" y="7871"/>
                      </a:cubicBezTo>
                      <a:cubicBezTo>
                        <a:pt x="7513" y="7811"/>
                        <a:pt x="7513" y="7692"/>
                        <a:pt x="7454" y="7621"/>
                      </a:cubicBezTo>
                      <a:cubicBezTo>
                        <a:pt x="7421" y="7588"/>
                        <a:pt x="7374" y="7570"/>
                        <a:pt x="7326" y="7570"/>
                      </a:cubicBezTo>
                      <a:cubicBezTo>
                        <a:pt x="7287" y="7570"/>
                        <a:pt x="7248" y="7582"/>
                        <a:pt x="7215" y="7609"/>
                      </a:cubicBezTo>
                      <a:cubicBezTo>
                        <a:pt x="6572" y="8157"/>
                        <a:pt x="5668" y="8514"/>
                        <a:pt x="4667" y="8514"/>
                      </a:cubicBezTo>
                      <a:cubicBezTo>
                        <a:pt x="2739" y="8514"/>
                        <a:pt x="1167" y="7216"/>
                        <a:pt x="1167" y="5633"/>
                      </a:cubicBezTo>
                      <a:cubicBezTo>
                        <a:pt x="1167" y="4037"/>
                        <a:pt x="2739" y="2739"/>
                        <a:pt x="4667" y="2739"/>
                      </a:cubicBezTo>
                      <a:cubicBezTo>
                        <a:pt x="6608" y="2739"/>
                        <a:pt x="8180" y="4037"/>
                        <a:pt x="8180" y="5633"/>
                      </a:cubicBezTo>
                      <a:cubicBezTo>
                        <a:pt x="8180" y="6133"/>
                        <a:pt x="8037" y="6597"/>
                        <a:pt x="7751" y="7014"/>
                      </a:cubicBezTo>
                      <a:cubicBezTo>
                        <a:pt x="7704" y="7085"/>
                        <a:pt x="7727" y="7169"/>
                        <a:pt x="7787" y="7228"/>
                      </a:cubicBezTo>
                      <a:cubicBezTo>
                        <a:pt x="7818" y="7264"/>
                        <a:pt x="7859" y="7280"/>
                        <a:pt x="7902" y="7280"/>
                      </a:cubicBezTo>
                      <a:cubicBezTo>
                        <a:pt x="7958" y="7280"/>
                        <a:pt x="8015" y="7252"/>
                        <a:pt x="8049" y="7204"/>
                      </a:cubicBezTo>
                      <a:cubicBezTo>
                        <a:pt x="8358" y="6740"/>
                        <a:pt x="8537" y="6192"/>
                        <a:pt x="8537" y="5621"/>
                      </a:cubicBezTo>
                      <a:cubicBezTo>
                        <a:pt x="8537" y="5490"/>
                        <a:pt x="8525" y="5359"/>
                        <a:pt x="8513" y="5228"/>
                      </a:cubicBezTo>
                      <a:cubicBezTo>
                        <a:pt x="8978" y="5014"/>
                        <a:pt x="9299" y="4525"/>
                        <a:pt x="9299" y="3978"/>
                      </a:cubicBezTo>
                      <a:cubicBezTo>
                        <a:pt x="9299" y="3228"/>
                        <a:pt x="8692" y="2620"/>
                        <a:pt x="7954" y="2620"/>
                      </a:cubicBezTo>
                      <a:cubicBezTo>
                        <a:pt x="7573" y="2620"/>
                        <a:pt x="7215" y="2775"/>
                        <a:pt x="6965" y="3037"/>
                      </a:cubicBezTo>
                      <a:cubicBezTo>
                        <a:pt x="6358" y="2656"/>
                        <a:pt x="5632" y="2406"/>
                        <a:pt x="4822" y="2382"/>
                      </a:cubicBezTo>
                      <a:lnTo>
                        <a:pt x="4822" y="1263"/>
                      </a:lnTo>
                      <a:lnTo>
                        <a:pt x="5215" y="1132"/>
                      </a:lnTo>
                      <a:cubicBezTo>
                        <a:pt x="5303" y="1507"/>
                        <a:pt x="5647" y="1780"/>
                        <a:pt x="6048" y="1780"/>
                      </a:cubicBezTo>
                      <a:cubicBezTo>
                        <a:pt x="6080" y="1780"/>
                        <a:pt x="6112" y="1779"/>
                        <a:pt x="6144" y="1775"/>
                      </a:cubicBezTo>
                      <a:cubicBezTo>
                        <a:pt x="6584" y="1727"/>
                        <a:pt x="6918" y="1382"/>
                        <a:pt x="6953" y="953"/>
                      </a:cubicBezTo>
                      <a:cubicBezTo>
                        <a:pt x="6977" y="430"/>
                        <a:pt x="6584" y="1"/>
                        <a:pt x="607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" name="Google Shape;3376;p48">
                  <a:extLst>
                    <a:ext uri="{FF2B5EF4-FFF2-40B4-BE49-F238E27FC236}">
                      <a16:creationId xmlns:a16="http://schemas.microsoft.com/office/drawing/2014/main" id="{E4379365-4026-499C-992D-3622C1055A2B}"/>
                    </a:ext>
                  </a:extLst>
                </p:cNvPr>
                <p:cNvSpPr/>
                <p:nvPr/>
              </p:nvSpPr>
              <p:spPr>
                <a:xfrm>
                  <a:off x="7580393" y="3516460"/>
                  <a:ext cx="56880" cy="56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7" h="1787" extrusionOk="0">
                      <a:moveTo>
                        <a:pt x="894" y="345"/>
                      </a:moveTo>
                      <a:cubicBezTo>
                        <a:pt x="1191" y="345"/>
                        <a:pt x="1429" y="584"/>
                        <a:pt x="1429" y="881"/>
                      </a:cubicBezTo>
                      <a:cubicBezTo>
                        <a:pt x="1418" y="1179"/>
                        <a:pt x="1179" y="1417"/>
                        <a:pt x="894" y="1417"/>
                      </a:cubicBezTo>
                      <a:cubicBezTo>
                        <a:pt x="596" y="1417"/>
                        <a:pt x="358" y="1179"/>
                        <a:pt x="358" y="881"/>
                      </a:cubicBezTo>
                      <a:cubicBezTo>
                        <a:pt x="358" y="584"/>
                        <a:pt x="596" y="345"/>
                        <a:pt x="894" y="345"/>
                      </a:cubicBezTo>
                      <a:close/>
                      <a:moveTo>
                        <a:pt x="894" y="0"/>
                      </a:moveTo>
                      <a:cubicBezTo>
                        <a:pt x="406" y="0"/>
                        <a:pt x="1" y="405"/>
                        <a:pt x="1" y="893"/>
                      </a:cubicBezTo>
                      <a:cubicBezTo>
                        <a:pt x="1" y="1381"/>
                        <a:pt x="406" y="1786"/>
                        <a:pt x="894" y="1786"/>
                      </a:cubicBezTo>
                      <a:cubicBezTo>
                        <a:pt x="1394" y="1786"/>
                        <a:pt x="1787" y="1381"/>
                        <a:pt x="1787" y="893"/>
                      </a:cubicBezTo>
                      <a:cubicBezTo>
                        <a:pt x="1775" y="405"/>
                        <a:pt x="1394" y="0"/>
                        <a:pt x="89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" name="Google Shape;3377;p48">
                  <a:extLst>
                    <a:ext uri="{FF2B5EF4-FFF2-40B4-BE49-F238E27FC236}">
                      <a16:creationId xmlns:a16="http://schemas.microsoft.com/office/drawing/2014/main" id="{13DEC39B-0716-43D4-9988-99AB481C39CF}"/>
                    </a:ext>
                  </a:extLst>
                </p:cNvPr>
                <p:cNvSpPr/>
                <p:nvPr/>
              </p:nvSpPr>
              <p:spPr>
                <a:xfrm>
                  <a:off x="7685750" y="3516460"/>
                  <a:ext cx="56880" cy="56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7" h="1787" extrusionOk="0">
                      <a:moveTo>
                        <a:pt x="894" y="345"/>
                      </a:moveTo>
                      <a:cubicBezTo>
                        <a:pt x="1191" y="345"/>
                        <a:pt x="1429" y="584"/>
                        <a:pt x="1429" y="881"/>
                      </a:cubicBezTo>
                      <a:cubicBezTo>
                        <a:pt x="1429" y="1179"/>
                        <a:pt x="1191" y="1417"/>
                        <a:pt x="894" y="1417"/>
                      </a:cubicBezTo>
                      <a:cubicBezTo>
                        <a:pt x="596" y="1417"/>
                        <a:pt x="358" y="1179"/>
                        <a:pt x="358" y="881"/>
                      </a:cubicBezTo>
                      <a:cubicBezTo>
                        <a:pt x="358" y="584"/>
                        <a:pt x="596" y="345"/>
                        <a:pt x="894" y="345"/>
                      </a:cubicBezTo>
                      <a:close/>
                      <a:moveTo>
                        <a:pt x="894" y="0"/>
                      </a:moveTo>
                      <a:cubicBezTo>
                        <a:pt x="405" y="0"/>
                        <a:pt x="1" y="405"/>
                        <a:pt x="1" y="893"/>
                      </a:cubicBezTo>
                      <a:cubicBezTo>
                        <a:pt x="1" y="1381"/>
                        <a:pt x="405" y="1786"/>
                        <a:pt x="894" y="1786"/>
                      </a:cubicBezTo>
                      <a:cubicBezTo>
                        <a:pt x="1382" y="1786"/>
                        <a:pt x="1787" y="1381"/>
                        <a:pt x="1787" y="893"/>
                      </a:cubicBezTo>
                      <a:cubicBezTo>
                        <a:pt x="1775" y="405"/>
                        <a:pt x="1382" y="0"/>
                        <a:pt x="89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4269641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CE6378D-189E-4036-B4B8-1A578384D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1959712" y="1971674"/>
            <a:ext cx="5131540" cy="1212114"/>
          </a:xfrm>
        </p:spPr>
        <p:txBody>
          <a:bodyPr vert="horz" wrap="square" lIns="0" tIns="0" rIns="0" bIns="0" rtlCol="0" anchor="b" anchorCtr="0">
            <a:normAutofit fontScale="90000"/>
          </a:bodyPr>
          <a:lstStyle/>
          <a:p>
            <a:pPr algn="ctr"/>
            <a:r>
              <a:rPr lang="en-US" sz="4400" dirty="0">
                <a:solidFill>
                  <a:srgbClr val="FF6D2F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STORED PROCEDURES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2FCA992-4CD6-4D35-A579-88C8AD31AF95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97118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b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6400">
                <a:solidFill>
                  <a:srgbClr val="165C7F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ACCOUNT</a:t>
            </a:r>
            <a:endParaRPr lang="en-US" sz="6400" dirty="0">
              <a:solidFill>
                <a:srgbClr val="165C7F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grpSp>
        <p:nvGrpSpPr>
          <p:cNvPr id="5" name="Google Shape;3337;p48">
            <a:extLst>
              <a:ext uri="{FF2B5EF4-FFF2-40B4-BE49-F238E27FC236}">
                <a16:creationId xmlns:a16="http://schemas.microsoft.com/office/drawing/2014/main" id="{A292DFAB-C225-4268-AA00-032AA218D6F3}"/>
              </a:ext>
            </a:extLst>
          </p:cNvPr>
          <p:cNvGrpSpPr/>
          <p:nvPr/>
        </p:nvGrpSpPr>
        <p:grpSpPr>
          <a:xfrm>
            <a:off x="8076139" y="84337"/>
            <a:ext cx="972171" cy="1925293"/>
            <a:chOff x="6529419" y="1724307"/>
            <a:chExt cx="1480463" cy="2931917"/>
          </a:xfrm>
        </p:grpSpPr>
        <p:grpSp>
          <p:nvGrpSpPr>
            <p:cNvPr id="6" name="Google Shape;3338;p48">
              <a:extLst>
                <a:ext uri="{FF2B5EF4-FFF2-40B4-BE49-F238E27FC236}">
                  <a16:creationId xmlns:a16="http://schemas.microsoft.com/office/drawing/2014/main" id="{CC1FA2E3-F085-4B27-B2D6-078888233623}"/>
                </a:ext>
              </a:extLst>
            </p:cNvPr>
            <p:cNvGrpSpPr/>
            <p:nvPr/>
          </p:nvGrpSpPr>
          <p:grpSpPr>
            <a:xfrm>
              <a:off x="6556827" y="1724307"/>
              <a:ext cx="956596" cy="944294"/>
              <a:chOff x="3800349" y="1238762"/>
              <a:chExt cx="1098904" cy="1084772"/>
            </a:xfrm>
          </p:grpSpPr>
          <p:grpSp>
            <p:nvGrpSpPr>
              <p:cNvPr id="42" name="Google Shape;3339;p48">
                <a:extLst>
                  <a:ext uri="{FF2B5EF4-FFF2-40B4-BE49-F238E27FC236}">
                    <a16:creationId xmlns:a16="http://schemas.microsoft.com/office/drawing/2014/main" id="{3B62721E-B08F-4683-8129-4642AD134B0A}"/>
                  </a:ext>
                </a:extLst>
              </p:cNvPr>
              <p:cNvGrpSpPr/>
              <p:nvPr/>
            </p:nvGrpSpPr>
            <p:grpSpPr>
              <a:xfrm>
                <a:off x="3800349" y="1238762"/>
                <a:ext cx="1098904" cy="1084772"/>
                <a:chOff x="3800349" y="1238762"/>
                <a:chExt cx="1098904" cy="1084772"/>
              </a:xfrm>
            </p:grpSpPr>
            <p:sp>
              <p:nvSpPr>
                <p:cNvPr id="44" name="Google Shape;3340;p48">
                  <a:extLst>
                    <a:ext uri="{FF2B5EF4-FFF2-40B4-BE49-F238E27FC236}">
                      <a16:creationId xmlns:a16="http://schemas.microsoft.com/office/drawing/2014/main" id="{09A540B7-3D24-4D18-BB46-C21F09260781}"/>
                    </a:ext>
                  </a:extLst>
                </p:cNvPr>
                <p:cNvSpPr/>
                <p:nvPr/>
              </p:nvSpPr>
              <p:spPr>
                <a:xfrm>
                  <a:off x="3800349" y="1238762"/>
                  <a:ext cx="1098904" cy="10847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3" extrusionOk="0">
                      <a:moveTo>
                        <a:pt x="22825" y="1"/>
                      </a:moveTo>
                      <a:cubicBezTo>
                        <a:pt x="22054" y="1"/>
                        <a:pt x="21283" y="295"/>
                        <a:pt x="20693" y="885"/>
                      </a:cubicBezTo>
                      <a:lnTo>
                        <a:pt x="1179" y="20482"/>
                      </a:lnTo>
                      <a:cubicBezTo>
                        <a:pt x="0" y="21661"/>
                        <a:pt x="0" y="23566"/>
                        <a:pt x="1179" y="24733"/>
                      </a:cubicBezTo>
                      <a:lnTo>
                        <a:pt x="20777" y="44259"/>
                      </a:lnTo>
                      <a:cubicBezTo>
                        <a:pt x="21364" y="44841"/>
                        <a:pt x="22133" y="45133"/>
                        <a:pt x="22900" y="45133"/>
                      </a:cubicBezTo>
                      <a:cubicBezTo>
                        <a:pt x="23672" y="45133"/>
                        <a:pt x="24442" y="44838"/>
                        <a:pt x="25027" y="44247"/>
                      </a:cubicBezTo>
                      <a:lnTo>
                        <a:pt x="32873" y="36377"/>
                      </a:lnTo>
                      <a:cubicBezTo>
                        <a:pt x="33053" y="36197"/>
                        <a:pt x="33283" y="36110"/>
                        <a:pt x="33511" y="36110"/>
                      </a:cubicBezTo>
                      <a:cubicBezTo>
                        <a:pt x="33810" y="36110"/>
                        <a:pt x="34108" y="36260"/>
                        <a:pt x="34290" y="36544"/>
                      </a:cubicBezTo>
                      <a:cubicBezTo>
                        <a:pt x="34743" y="37246"/>
                        <a:pt x="35112" y="38020"/>
                        <a:pt x="35409" y="38806"/>
                      </a:cubicBezTo>
                      <a:cubicBezTo>
                        <a:pt x="35588" y="39294"/>
                        <a:pt x="35909" y="39735"/>
                        <a:pt x="36362" y="40080"/>
                      </a:cubicBezTo>
                      <a:cubicBezTo>
                        <a:pt x="36890" y="40489"/>
                        <a:pt x="37508" y="40695"/>
                        <a:pt x="38128" y="40695"/>
                      </a:cubicBezTo>
                      <a:cubicBezTo>
                        <a:pt x="38682" y="40695"/>
                        <a:pt x="39237" y="40530"/>
                        <a:pt x="39731" y="40199"/>
                      </a:cubicBezTo>
                      <a:cubicBezTo>
                        <a:pt x="41303" y="39127"/>
                        <a:pt x="41446" y="36984"/>
                        <a:pt x="40172" y="35710"/>
                      </a:cubicBezTo>
                      <a:cubicBezTo>
                        <a:pt x="39862" y="35401"/>
                        <a:pt x="39505" y="35186"/>
                        <a:pt x="39112" y="35044"/>
                      </a:cubicBezTo>
                      <a:cubicBezTo>
                        <a:pt x="38326" y="34758"/>
                        <a:pt x="37564" y="34401"/>
                        <a:pt x="36862" y="33948"/>
                      </a:cubicBezTo>
                      <a:cubicBezTo>
                        <a:pt x="36374" y="33639"/>
                        <a:pt x="36279" y="32960"/>
                        <a:pt x="36695" y="32543"/>
                      </a:cubicBezTo>
                      <a:lnTo>
                        <a:pt x="44553" y="24661"/>
                      </a:lnTo>
                      <a:cubicBezTo>
                        <a:pt x="45720" y="23483"/>
                        <a:pt x="45720" y="21578"/>
                        <a:pt x="44542" y="20399"/>
                      </a:cubicBezTo>
                      <a:lnTo>
                        <a:pt x="24956" y="885"/>
                      </a:lnTo>
                      <a:cubicBezTo>
                        <a:pt x="24366" y="295"/>
                        <a:pt x="23595" y="1"/>
                        <a:pt x="22825" y="1"/>
                      </a:cubicBezTo>
                      <a:close/>
                    </a:path>
                  </a:pathLst>
                </a:custGeom>
                <a:solidFill>
                  <a:srgbClr val="5EB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" name="Google Shape;3341;p48">
                  <a:extLst>
                    <a:ext uri="{FF2B5EF4-FFF2-40B4-BE49-F238E27FC236}">
                      <a16:creationId xmlns:a16="http://schemas.microsoft.com/office/drawing/2014/main" id="{BE30BCFE-C097-450C-8879-E537E8EBA681}"/>
                    </a:ext>
                  </a:extLst>
                </p:cNvPr>
                <p:cNvSpPr/>
                <p:nvPr/>
              </p:nvSpPr>
              <p:spPr>
                <a:xfrm>
                  <a:off x="3884758" y="1311226"/>
                  <a:ext cx="287338" cy="287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43" extrusionOk="0">
                      <a:moveTo>
                        <a:pt x="5978" y="1"/>
                      </a:moveTo>
                      <a:cubicBezTo>
                        <a:pt x="2679" y="1"/>
                        <a:pt x="1" y="2668"/>
                        <a:pt x="1" y="5966"/>
                      </a:cubicBezTo>
                      <a:cubicBezTo>
                        <a:pt x="1" y="9276"/>
                        <a:pt x="2679" y="11943"/>
                        <a:pt x="5978" y="11943"/>
                      </a:cubicBezTo>
                      <a:cubicBezTo>
                        <a:pt x="9276" y="11943"/>
                        <a:pt x="11954" y="9276"/>
                        <a:pt x="11954" y="5966"/>
                      </a:cubicBezTo>
                      <a:cubicBezTo>
                        <a:pt x="11954" y="2668"/>
                        <a:pt x="9276" y="1"/>
                        <a:pt x="5978" y="1"/>
                      </a:cubicBezTo>
                      <a:close/>
                    </a:path>
                  </a:pathLst>
                </a:custGeom>
                <a:solidFill>
                  <a:srgbClr val="5EB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3" name="Google Shape;3342;p48">
                <a:extLst>
                  <a:ext uri="{FF2B5EF4-FFF2-40B4-BE49-F238E27FC236}">
                    <a16:creationId xmlns:a16="http://schemas.microsoft.com/office/drawing/2014/main" id="{D59E3704-CCC5-46FE-9B41-26C4DBEB3E8E}"/>
                  </a:ext>
                </a:extLst>
              </p:cNvPr>
              <p:cNvSpPr/>
              <p:nvPr/>
            </p:nvSpPr>
            <p:spPr>
              <a:xfrm>
                <a:off x="4162525" y="1593650"/>
                <a:ext cx="374561" cy="374975"/>
              </a:xfrm>
              <a:custGeom>
                <a:avLst/>
                <a:gdLst/>
                <a:ahLst/>
                <a:cxnLst/>
                <a:rect l="l" t="t" r="r" b="b"/>
                <a:pathLst>
                  <a:path w="10860" h="10872" extrusionOk="0">
                    <a:moveTo>
                      <a:pt x="5430" y="1"/>
                    </a:moveTo>
                    <a:cubicBezTo>
                      <a:pt x="3990" y="1"/>
                      <a:pt x="2608" y="560"/>
                      <a:pt x="1596" y="1584"/>
                    </a:cubicBezTo>
                    <a:cubicBezTo>
                      <a:pt x="561" y="2620"/>
                      <a:pt x="1" y="3989"/>
                      <a:pt x="1" y="5430"/>
                    </a:cubicBezTo>
                    <a:cubicBezTo>
                      <a:pt x="1" y="6561"/>
                      <a:pt x="346" y="7645"/>
                      <a:pt x="1001" y="8573"/>
                    </a:cubicBezTo>
                    <a:cubicBezTo>
                      <a:pt x="1632" y="9466"/>
                      <a:pt x="2513" y="10145"/>
                      <a:pt x="3537" y="10538"/>
                    </a:cubicBezTo>
                    <a:cubicBezTo>
                      <a:pt x="3559" y="10544"/>
                      <a:pt x="3579" y="10547"/>
                      <a:pt x="3599" y="10547"/>
                    </a:cubicBezTo>
                    <a:cubicBezTo>
                      <a:pt x="3656" y="10547"/>
                      <a:pt x="3704" y="10522"/>
                      <a:pt x="3740" y="10478"/>
                    </a:cubicBezTo>
                    <a:cubicBezTo>
                      <a:pt x="3763" y="10443"/>
                      <a:pt x="3763" y="10395"/>
                      <a:pt x="3763" y="10371"/>
                    </a:cubicBezTo>
                    <a:lnTo>
                      <a:pt x="3763" y="7275"/>
                    </a:lnTo>
                    <a:cubicBezTo>
                      <a:pt x="3763" y="7180"/>
                      <a:pt x="3692" y="7097"/>
                      <a:pt x="3585" y="7097"/>
                    </a:cubicBezTo>
                    <a:lnTo>
                      <a:pt x="2156" y="7097"/>
                    </a:lnTo>
                    <a:lnTo>
                      <a:pt x="2156" y="5835"/>
                    </a:lnTo>
                    <a:lnTo>
                      <a:pt x="3585" y="5835"/>
                    </a:lnTo>
                    <a:cubicBezTo>
                      <a:pt x="3680" y="5835"/>
                      <a:pt x="3763" y="5751"/>
                      <a:pt x="3763" y="5656"/>
                    </a:cubicBezTo>
                    <a:lnTo>
                      <a:pt x="3763" y="5430"/>
                    </a:lnTo>
                    <a:cubicBezTo>
                      <a:pt x="3763" y="3942"/>
                      <a:pt x="5180" y="2632"/>
                      <a:pt x="6799" y="2632"/>
                    </a:cubicBezTo>
                    <a:lnTo>
                      <a:pt x="7550" y="2632"/>
                    </a:lnTo>
                    <a:lnTo>
                      <a:pt x="7550" y="3894"/>
                    </a:lnTo>
                    <a:lnTo>
                      <a:pt x="6799" y="3894"/>
                    </a:lnTo>
                    <a:cubicBezTo>
                      <a:pt x="6311" y="3894"/>
                      <a:pt x="5883" y="4025"/>
                      <a:pt x="5561" y="4287"/>
                    </a:cubicBezTo>
                    <a:cubicBezTo>
                      <a:pt x="5228" y="4561"/>
                      <a:pt x="5025" y="4966"/>
                      <a:pt x="5025" y="5430"/>
                    </a:cubicBezTo>
                    <a:lnTo>
                      <a:pt x="5025" y="5656"/>
                    </a:lnTo>
                    <a:cubicBezTo>
                      <a:pt x="5025" y="5740"/>
                      <a:pt x="5109" y="5835"/>
                      <a:pt x="5204" y="5835"/>
                    </a:cubicBezTo>
                    <a:lnTo>
                      <a:pt x="5883" y="5835"/>
                    </a:lnTo>
                    <a:cubicBezTo>
                      <a:pt x="5966" y="5835"/>
                      <a:pt x="6061" y="5751"/>
                      <a:pt x="6061" y="5656"/>
                    </a:cubicBezTo>
                    <a:cubicBezTo>
                      <a:pt x="6061" y="5561"/>
                      <a:pt x="5978" y="5478"/>
                      <a:pt x="5883" y="5478"/>
                    </a:cubicBezTo>
                    <a:lnTo>
                      <a:pt x="5371" y="5478"/>
                    </a:lnTo>
                    <a:lnTo>
                      <a:pt x="5371" y="5418"/>
                    </a:lnTo>
                    <a:cubicBezTo>
                      <a:pt x="5371" y="4525"/>
                      <a:pt x="6145" y="4204"/>
                      <a:pt x="6799" y="4204"/>
                    </a:cubicBezTo>
                    <a:lnTo>
                      <a:pt x="7704" y="4204"/>
                    </a:lnTo>
                    <a:cubicBezTo>
                      <a:pt x="7800" y="4204"/>
                      <a:pt x="7883" y="4132"/>
                      <a:pt x="7883" y="4025"/>
                    </a:cubicBezTo>
                    <a:lnTo>
                      <a:pt x="7883" y="2418"/>
                    </a:lnTo>
                    <a:cubicBezTo>
                      <a:pt x="7883" y="2334"/>
                      <a:pt x="7811" y="2239"/>
                      <a:pt x="7704" y="2239"/>
                    </a:cubicBezTo>
                    <a:lnTo>
                      <a:pt x="6799" y="2239"/>
                    </a:lnTo>
                    <a:cubicBezTo>
                      <a:pt x="5966" y="2239"/>
                      <a:pt x="5121" y="2572"/>
                      <a:pt x="4466" y="3156"/>
                    </a:cubicBezTo>
                    <a:cubicBezTo>
                      <a:pt x="3799" y="3763"/>
                      <a:pt x="3418" y="4549"/>
                      <a:pt x="3418" y="5382"/>
                    </a:cubicBezTo>
                    <a:lnTo>
                      <a:pt x="3418" y="5442"/>
                    </a:lnTo>
                    <a:lnTo>
                      <a:pt x="1989" y="5442"/>
                    </a:lnTo>
                    <a:cubicBezTo>
                      <a:pt x="1906" y="5442"/>
                      <a:pt x="1811" y="5513"/>
                      <a:pt x="1811" y="5620"/>
                    </a:cubicBezTo>
                    <a:lnTo>
                      <a:pt x="1811" y="7228"/>
                    </a:lnTo>
                    <a:cubicBezTo>
                      <a:pt x="1811" y="7323"/>
                      <a:pt x="1894" y="7406"/>
                      <a:pt x="1989" y="7406"/>
                    </a:cubicBezTo>
                    <a:lnTo>
                      <a:pt x="3418" y="7406"/>
                    </a:lnTo>
                    <a:lnTo>
                      <a:pt x="3418" y="10085"/>
                    </a:lnTo>
                    <a:cubicBezTo>
                      <a:pt x="1561" y="9300"/>
                      <a:pt x="346" y="7442"/>
                      <a:pt x="346" y="5418"/>
                    </a:cubicBezTo>
                    <a:cubicBezTo>
                      <a:pt x="346" y="2596"/>
                      <a:pt x="2620" y="322"/>
                      <a:pt x="5430" y="322"/>
                    </a:cubicBezTo>
                    <a:cubicBezTo>
                      <a:pt x="8228" y="322"/>
                      <a:pt x="10526" y="2620"/>
                      <a:pt x="10526" y="5418"/>
                    </a:cubicBezTo>
                    <a:cubicBezTo>
                      <a:pt x="10526" y="8228"/>
                      <a:pt x="8240" y="10502"/>
                      <a:pt x="5430" y="10502"/>
                    </a:cubicBezTo>
                    <a:lnTo>
                      <a:pt x="5371" y="10502"/>
                    </a:lnTo>
                    <a:lnTo>
                      <a:pt x="5371" y="7418"/>
                    </a:lnTo>
                    <a:lnTo>
                      <a:pt x="7728" y="7418"/>
                    </a:lnTo>
                    <a:cubicBezTo>
                      <a:pt x="7811" y="7418"/>
                      <a:pt x="7907" y="7347"/>
                      <a:pt x="7907" y="7240"/>
                    </a:cubicBezTo>
                    <a:lnTo>
                      <a:pt x="7907" y="5656"/>
                    </a:lnTo>
                    <a:cubicBezTo>
                      <a:pt x="7907" y="5561"/>
                      <a:pt x="7823" y="5478"/>
                      <a:pt x="7728" y="5478"/>
                    </a:cubicBezTo>
                    <a:lnTo>
                      <a:pt x="6728" y="5478"/>
                    </a:lnTo>
                    <a:cubicBezTo>
                      <a:pt x="6633" y="5478"/>
                      <a:pt x="6549" y="5549"/>
                      <a:pt x="6549" y="5656"/>
                    </a:cubicBezTo>
                    <a:cubicBezTo>
                      <a:pt x="6549" y="5740"/>
                      <a:pt x="6621" y="5835"/>
                      <a:pt x="6728" y="5835"/>
                    </a:cubicBezTo>
                    <a:lnTo>
                      <a:pt x="7561" y="5835"/>
                    </a:lnTo>
                    <a:lnTo>
                      <a:pt x="7561" y="7097"/>
                    </a:lnTo>
                    <a:lnTo>
                      <a:pt x="5204" y="7097"/>
                    </a:lnTo>
                    <a:cubicBezTo>
                      <a:pt x="5121" y="7097"/>
                      <a:pt x="5025" y="7168"/>
                      <a:pt x="5025" y="7275"/>
                    </a:cubicBezTo>
                    <a:lnTo>
                      <a:pt x="5025" y="10693"/>
                    </a:lnTo>
                    <a:cubicBezTo>
                      <a:pt x="5025" y="10788"/>
                      <a:pt x="5109" y="10859"/>
                      <a:pt x="5192" y="10871"/>
                    </a:cubicBezTo>
                    <a:lnTo>
                      <a:pt x="5430" y="10871"/>
                    </a:lnTo>
                    <a:cubicBezTo>
                      <a:pt x="6871" y="10871"/>
                      <a:pt x="8240" y="10312"/>
                      <a:pt x="9276" y="9288"/>
                    </a:cubicBezTo>
                    <a:cubicBezTo>
                      <a:pt x="10300" y="8252"/>
                      <a:pt x="10859" y="6883"/>
                      <a:pt x="10859" y="5442"/>
                    </a:cubicBezTo>
                    <a:cubicBezTo>
                      <a:pt x="10859" y="3989"/>
                      <a:pt x="10300" y="2620"/>
                      <a:pt x="9276" y="1584"/>
                    </a:cubicBezTo>
                    <a:cubicBezTo>
                      <a:pt x="8240" y="560"/>
                      <a:pt x="6871" y="1"/>
                      <a:pt x="543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" name="Google Shape;3343;p48">
              <a:extLst>
                <a:ext uri="{FF2B5EF4-FFF2-40B4-BE49-F238E27FC236}">
                  <a16:creationId xmlns:a16="http://schemas.microsoft.com/office/drawing/2014/main" id="{222DA64E-EBDA-48B9-B5B6-1CEB027733DF}"/>
                </a:ext>
              </a:extLst>
            </p:cNvPr>
            <p:cNvGrpSpPr/>
            <p:nvPr/>
          </p:nvGrpSpPr>
          <p:grpSpPr>
            <a:xfrm>
              <a:off x="7053286" y="2227254"/>
              <a:ext cx="956596" cy="944252"/>
              <a:chOff x="4370663" y="1816530"/>
              <a:chExt cx="1098904" cy="1084724"/>
            </a:xfrm>
          </p:grpSpPr>
          <p:grpSp>
            <p:nvGrpSpPr>
              <p:cNvPr id="34" name="Google Shape;3344;p48">
                <a:extLst>
                  <a:ext uri="{FF2B5EF4-FFF2-40B4-BE49-F238E27FC236}">
                    <a16:creationId xmlns:a16="http://schemas.microsoft.com/office/drawing/2014/main" id="{A26AC2F8-3A58-4584-ADA5-333A44F0C988}"/>
                  </a:ext>
                </a:extLst>
              </p:cNvPr>
              <p:cNvGrpSpPr/>
              <p:nvPr/>
            </p:nvGrpSpPr>
            <p:grpSpPr>
              <a:xfrm>
                <a:off x="4370663" y="1816530"/>
                <a:ext cx="1098904" cy="1084724"/>
                <a:chOff x="4370663" y="1816530"/>
                <a:chExt cx="1098904" cy="1084724"/>
              </a:xfrm>
            </p:grpSpPr>
            <p:sp>
              <p:nvSpPr>
                <p:cNvPr id="40" name="Google Shape;3345;p48">
                  <a:extLst>
                    <a:ext uri="{FF2B5EF4-FFF2-40B4-BE49-F238E27FC236}">
                      <a16:creationId xmlns:a16="http://schemas.microsoft.com/office/drawing/2014/main" id="{1AE99DBC-C133-4790-B9A3-94F9976382D1}"/>
                    </a:ext>
                  </a:extLst>
                </p:cNvPr>
                <p:cNvSpPr/>
                <p:nvPr/>
              </p:nvSpPr>
              <p:spPr>
                <a:xfrm>
                  <a:off x="4370663" y="1816530"/>
                  <a:ext cx="1098904" cy="10847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1" extrusionOk="0">
                      <a:moveTo>
                        <a:pt x="22862" y="0"/>
                      </a:moveTo>
                      <a:cubicBezTo>
                        <a:pt x="22092" y="0"/>
                        <a:pt x="21324" y="295"/>
                        <a:pt x="20741" y="884"/>
                      </a:cubicBezTo>
                      <a:lnTo>
                        <a:pt x="12871" y="8742"/>
                      </a:lnTo>
                      <a:cubicBezTo>
                        <a:pt x="12698" y="8921"/>
                        <a:pt x="12472" y="9005"/>
                        <a:pt x="12246" y="9005"/>
                      </a:cubicBezTo>
                      <a:cubicBezTo>
                        <a:pt x="11945" y="9005"/>
                        <a:pt x="11643" y="8855"/>
                        <a:pt x="11466" y="8576"/>
                      </a:cubicBezTo>
                      <a:cubicBezTo>
                        <a:pt x="11014" y="7861"/>
                        <a:pt x="10645" y="7099"/>
                        <a:pt x="10347" y="6302"/>
                      </a:cubicBezTo>
                      <a:cubicBezTo>
                        <a:pt x="10168" y="5813"/>
                        <a:pt x="9847" y="5373"/>
                        <a:pt x="9394" y="5028"/>
                      </a:cubicBezTo>
                      <a:cubicBezTo>
                        <a:pt x="8866" y="4619"/>
                        <a:pt x="8248" y="4413"/>
                        <a:pt x="7630" y="4413"/>
                      </a:cubicBezTo>
                      <a:cubicBezTo>
                        <a:pt x="7078" y="4413"/>
                        <a:pt x="6526" y="4577"/>
                        <a:pt x="6037" y="4909"/>
                      </a:cubicBezTo>
                      <a:cubicBezTo>
                        <a:pt x="4465" y="5968"/>
                        <a:pt x="4310" y="8123"/>
                        <a:pt x="5584" y="9385"/>
                      </a:cubicBezTo>
                      <a:cubicBezTo>
                        <a:pt x="5894" y="9695"/>
                        <a:pt x="6251" y="9921"/>
                        <a:pt x="6632" y="10064"/>
                      </a:cubicBezTo>
                      <a:cubicBezTo>
                        <a:pt x="7418" y="10350"/>
                        <a:pt x="8180" y="10707"/>
                        <a:pt x="8882" y="11159"/>
                      </a:cubicBezTo>
                      <a:cubicBezTo>
                        <a:pt x="9383" y="11469"/>
                        <a:pt x="9466" y="12148"/>
                        <a:pt x="9049" y="12564"/>
                      </a:cubicBezTo>
                      <a:lnTo>
                        <a:pt x="1179" y="20434"/>
                      </a:lnTo>
                      <a:cubicBezTo>
                        <a:pt x="0" y="21613"/>
                        <a:pt x="0" y="23518"/>
                        <a:pt x="1179" y="24697"/>
                      </a:cubicBezTo>
                      <a:lnTo>
                        <a:pt x="20741" y="44247"/>
                      </a:lnTo>
                      <a:cubicBezTo>
                        <a:pt x="21324" y="44836"/>
                        <a:pt x="22092" y="45131"/>
                        <a:pt x="22862" y="45131"/>
                      </a:cubicBezTo>
                      <a:cubicBezTo>
                        <a:pt x="23631" y="45131"/>
                        <a:pt x="24402" y="44836"/>
                        <a:pt x="24992" y="44247"/>
                      </a:cubicBezTo>
                      <a:lnTo>
                        <a:pt x="44554" y="24697"/>
                      </a:lnTo>
                      <a:cubicBezTo>
                        <a:pt x="45720" y="23518"/>
                        <a:pt x="45720" y="21613"/>
                        <a:pt x="44554" y="2043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69E7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" name="Google Shape;3346;p48">
                  <a:extLst>
                    <a:ext uri="{FF2B5EF4-FFF2-40B4-BE49-F238E27FC236}">
                      <a16:creationId xmlns:a16="http://schemas.microsoft.com/office/drawing/2014/main" id="{463DDA79-99DB-43BD-9059-310B5A22FBCB}"/>
                    </a:ext>
                  </a:extLst>
                </p:cNvPr>
                <p:cNvSpPr/>
                <p:nvPr/>
              </p:nvSpPr>
              <p:spPr>
                <a:xfrm>
                  <a:off x="5055718" y="1904160"/>
                  <a:ext cx="287338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55" extrusionOk="0">
                      <a:moveTo>
                        <a:pt x="5978" y="0"/>
                      </a:moveTo>
                      <a:cubicBezTo>
                        <a:pt x="2680" y="0"/>
                        <a:pt x="1" y="2679"/>
                        <a:pt x="1" y="5977"/>
                      </a:cubicBezTo>
                      <a:cubicBezTo>
                        <a:pt x="1" y="9275"/>
                        <a:pt x="2680" y="11954"/>
                        <a:pt x="5978" y="11954"/>
                      </a:cubicBezTo>
                      <a:cubicBezTo>
                        <a:pt x="9276" y="11954"/>
                        <a:pt x="11955" y="9275"/>
                        <a:pt x="11955" y="5977"/>
                      </a:cubicBezTo>
                      <a:cubicBezTo>
                        <a:pt x="11955" y="2679"/>
                        <a:pt x="9276" y="0"/>
                        <a:pt x="5978" y="0"/>
                      </a:cubicBezTo>
                      <a:close/>
                    </a:path>
                  </a:pathLst>
                </a:custGeom>
                <a:solidFill>
                  <a:srgbClr val="69E7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5" name="Google Shape;3347;p48">
                <a:extLst>
                  <a:ext uri="{FF2B5EF4-FFF2-40B4-BE49-F238E27FC236}">
                    <a16:creationId xmlns:a16="http://schemas.microsoft.com/office/drawing/2014/main" id="{CCCB84E3-125D-4D28-87E2-D877DBF6A500}"/>
                  </a:ext>
                </a:extLst>
              </p:cNvPr>
              <p:cNvGrpSpPr/>
              <p:nvPr/>
            </p:nvGrpSpPr>
            <p:grpSpPr>
              <a:xfrm>
                <a:off x="4732628" y="2171596"/>
                <a:ext cx="374986" cy="374572"/>
                <a:chOff x="3303268" y="3817349"/>
                <a:chExt cx="346056" cy="345674"/>
              </a:xfrm>
            </p:grpSpPr>
            <p:sp>
              <p:nvSpPr>
                <p:cNvPr id="36" name="Google Shape;3348;p48">
                  <a:extLst>
                    <a:ext uri="{FF2B5EF4-FFF2-40B4-BE49-F238E27FC236}">
                      <a16:creationId xmlns:a16="http://schemas.microsoft.com/office/drawing/2014/main" id="{0F7FC4DB-1535-43AE-AB56-3F4B373D0663}"/>
                    </a:ext>
                  </a:extLst>
                </p:cNvPr>
                <p:cNvSpPr/>
                <p:nvPr/>
              </p:nvSpPr>
              <p:spPr>
                <a:xfrm>
                  <a:off x="3303268" y="3817349"/>
                  <a:ext cx="346056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2" h="10860" extrusionOk="0">
                      <a:moveTo>
                        <a:pt x="5418" y="334"/>
                      </a:moveTo>
                      <a:cubicBezTo>
                        <a:pt x="8228" y="334"/>
                        <a:pt x="10514" y="2608"/>
                        <a:pt x="10514" y="5430"/>
                      </a:cubicBezTo>
                      <a:cubicBezTo>
                        <a:pt x="10514" y="8240"/>
                        <a:pt x="8228" y="10514"/>
                        <a:pt x="5418" y="10514"/>
                      </a:cubicBezTo>
                      <a:cubicBezTo>
                        <a:pt x="2608" y="10514"/>
                        <a:pt x="334" y="8240"/>
                        <a:pt x="334" y="5430"/>
                      </a:cubicBezTo>
                      <a:cubicBezTo>
                        <a:pt x="334" y="2608"/>
                        <a:pt x="2608" y="334"/>
                        <a:pt x="5418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3" y="10859"/>
                        <a:pt x="8252" y="10300"/>
                        <a:pt x="9276" y="9264"/>
                      </a:cubicBezTo>
                      <a:cubicBezTo>
                        <a:pt x="10300" y="8240"/>
                        <a:pt x="10871" y="6871"/>
                        <a:pt x="10871" y="5430"/>
                      </a:cubicBezTo>
                      <a:cubicBezTo>
                        <a:pt x="10871" y="3989"/>
                        <a:pt x="10300" y="2620"/>
                        <a:pt x="9276" y="1584"/>
                      </a:cubicBezTo>
                      <a:cubicBezTo>
                        <a:pt x="8252" y="560"/>
                        <a:pt x="6883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" name="Google Shape;3349;p48">
                  <a:extLst>
                    <a:ext uri="{FF2B5EF4-FFF2-40B4-BE49-F238E27FC236}">
                      <a16:creationId xmlns:a16="http://schemas.microsoft.com/office/drawing/2014/main" id="{C70AB3F2-E016-4BA3-82B6-6E84B150ED9A}"/>
                    </a:ext>
                  </a:extLst>
                </p:cNvPr>
                <p:cNvSpPr/>
                <p:nvPr/>
              </p:nvSpPr>
              <p:spPr>
                <a:xfrm>
                  <a:off x="3368074" y="3882537"/>
                  <a:ext cx="215298" cy="215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64" h="6764" extrusionOk="0">
                      <a:moveTo>
                        <a:pt x="5335" y="346"/>
                      </a:moveTo>
                      <a:cubicBezTo>
                        <a:pt x="5930" y="346"/>
                        <a:pt x="6418" y="834"/>
                        <a:pt x="6418" y="1429"/>
                      </a:cubicBezTo>
                      <a:lnTo>
                        <a:pt x="6418" y="5335"/>
                      </a:lnTo>
                      <a:cubicBezTo>
                        <a:pt x="6418" y="5930"/>
                        <a:pt x="5930" y="6418"/>
                        <a:pt x="5335" y="6418"/>
                      </a:cubicBezTo>
                      <a:lnTo>
                        <a:pt x="1429" y="6418"/>
                      </a:lnTo>
                      <a:cubicBezTo>
                        <a:pt x="834" y="6418"/>
                        <a:pt x="346" y="5930"/>
                        <a:pt x="346" y="5335"/>
                      </a:cubicBezTo>
                      <a:lnTo>
                        <a:pt x="346" y="1429"/>
                      </a:lnTo>
                      <a:cubicBezTo>
                        <a:pt x="346" y="834"/>
                        <a:pt x="834" y="346"/>
                        <a:pt x="1429" y="346"/>
                      </a:cubicBezTo>
                      <a:close/>
                      <a:moveTo>
                        <a:pt x="1429" y="1"/>
                      </a:moveTo>
                      <a:cubicBezTo>
                        <a:pt x="644" y="1"/>
                        <a:pt x="1" y="644"/>
                        <a:pt x="1" y="1429"/>
                      </a:cubicBezTo>
                      <a:lnTo>
                        <a:pt x="1" y="5335"/>
                      </a:lnTo>
                      <a:cubicBezTo>
                        <a:pt x="1" y="6120"/>
                        <a:pt x="644" y="6763"/>
                        <a:pt x="1429" y="6763"/>
                      </a:cubicBezTo>
                      <a:lnTo>
                        <a:pt x="5335" y="6763"/>
                      </a:lnTo>
                      <a:cubicBezTo>
                        <a:pt x="6121" y="6763"/>
                        <a:pt x="6763" y="6120"/>
                        <a:pt x="6763" y="5335"/>
                      </a:cubicBezTo>
                      <a:lnTo>
                        <a:pt x="6763" y="1429"/>
                      </a:lnTo>
                      <a:cubicBezTo>
                        <a:pt x="6763" y="644"/>
                        <a:pt x="6121" y="1"/>
                        <a:pt x="533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" name="Google Shape;3350;p48">
                  <a:extLst>
                    <a:ext uri="{FF2B5EF4-FFF2-40B4-BE49-F238E27FC236}">
                      <a16:creationId xmlns:a16="http://schemas.microsoft.com/office/drawing/2014/main" id="{2B10D26E-8C46-4092-80DD-E16A8BC23D0F}"/>
                    </a:ext>
                  </a:extLst>
                </p:cNvPr>
                <p:cNvSpPr/>
                <p:nvPr/>
              </p:nvSpPr>
              <p:spPr>
                <a:xfrm>
                  <a:off x="3418143" y="3933656"/>
                  <a:ext cx="114811" cy="1127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07" h="3542" extrusionOk="0">
                      <a:moveTo>
                        <a:pt x="1822" y="0"/>
                      </a:moveTo>
                      <a:cubicBezTo>
                        <a:pt x="812" y="0"/>
                        <a:pt x="1" y="851"/>
                        <a:pt x="59" y="1859"/>
                      </a:cubicBezTo>
                      <a:cubicBezTo>
                        <a:pt x="95" y="2776"/>
                        <a:pt x="833" y="3502"/>
                        <a:pt x="1726" y="3538"/>
                      </a:cubicBezTo>
                      <a:cubicBezTo>
                        <a:pt x="1764" y="3541"/>
                        <a:pt x="1802" y="3542"/>
                        <a:pt x="1840" y="3542"/>
                      </a:cubicBezTo>
                      <a:cubicBezTo>
                        <a:pt x="2178" y="3542"/>
                        <a:pt x="2494" y="3447"/>
                        <a:pt x="2762" y="3276"/>
                      </a:cubicBezTo>
                      <a:cubicBezTo>
                        <a:pt x="2857" y="3217"/>
                        <a:pt x="2869" y="3086"/>
                        <a:pt x="2797" y="3014"/>
                      </a:cubicBezTo>
                      <a:cubicBezTo>
                        <a:pt x="2761" y="2978"/>
                        <a:pt x="2711" y="2964"/>
                        <a:pt x="2664" y="2964"/>
                      </a:cubicBezTo>
                      <a:cubicBezTo>
                        <a:pt x="2634" y="2964"/>
                        <a:pt x="2606" y="2969"/>
                        <a:pt x="2583" y="2979"/>
                      </a:cubicBezTo>
                      <a:cubicBezTo>
                        <a:pt x="2380" y="3096"/>
                        <a:pt x="2149" y="3185"/>
                        <a:pt x="1897" y="3185"/>
                      </a:cubicBezTo>
                      <a:cubicBezTo>
                        <a:pt x="1868" y="3185"/>
                        <a:pt x="1839" y="3183"/>
                        <a:pt x="1809" y="3181"/>
                      </a:cubicBezTo>
                      <a:cubicBezTo>
                        <a:pt x="1023" y="3169"/>
                        <a:pt x="380" y="2514"/>
                        <a:pt x="392" y="1716"/>
                      </a:cubicBezTo>
                      <a:cubicBezTo>
                        <a:pt x="426" y="948"/>
                        <a:pt x="1028" y="330"/>
                        <a:pt x="1792" y="330"/>
                      </a:cubicBezTo>
                      <a:cubicBezTo>
                        <a:pt x="1833" y="330"/>
                        <a:pt x="1874" y="332"/>
                        <a:pt x="1916" y="335"/>
                      </a:cubicBezTo>
                      <a:cubicBezTo>
                        <a:pt x="2619" y="371"/>
                        <a:pt x="3190" y="943"/>
                        <a:pt x="3250" y="1633"/>
                      </a:cubicBezTo>
                      <a:cubicBezTo>
                        <a:pt x="3285" y="1919"/>
                        <a:pt x="3214" y="2193"/>
                        <a:pt x="3095" y="2431"/>
                      </a:cubicBezTo>
                      <a:cubicBezTo>
                        <a:pt x="3059" y="2490"/>
                        <a:pt x="3059" y="2574"/>
                        <a:pt x="3119" y="2633"/>
                      </a:cubicBezTo>
                      <a:cubicBezTo>
                        <a:pt x="3149" y="2663"/>
                        <a:pt x="3191" y="2678"/>
                        <a:pt x="3234" y="2678"/>
                      </a:cubicBezTo>
                      <a:cubicBezTo>
                        <a:pt x="3295" y="2678"/>
                        <a:pt x="3358" y="2648"/>
                        <a:pt x="3393" y="2586"/>
                      </a:cubicBezTo>
                      <a:cubicBezTo>
                        <a:pt x="3536" y="2324"/>
                        <a:pt x="3607" y="2014"/>
                        <a:pt x="3583" y="1669"/>
                      </a:cubicBezTo>
                      <a:cubicBezTo>
                        <a:pt x="3536" y="764"/>
                        <a:pt x="2797" y="50"/>
                        <a:pt x="1904" y="2"/>
                      </a:cubicBezTo>
                      <a:cubicBezTo>
                        <a:pt x="1877" y="1"/>
                        <a:pt x="1849" y="0"/>
                        <a:pt x="182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" name="Google Shape;3351;p48">
                  <a:extLst>
                    <a:ext uri="{FF2B5EF4-FFF2-40B4-BE49-F238E27FC236}">
                      <a16:creationId xmlns:a16="http://schemas.microsoft.com/office/drawing/2014/main" id="{B2587870-AE72-4A42-AE2B-8BCFBD325F95}"/>
                    </a:ext>
                  </a:extLst>
                </p:cNvPr>
                <p:cNvSpPr/>
                <p:nvPr/>
              </p:nvSpPr>
              <p:spPr>
                <a:xfrm>
                  <a:off x="3519298" y="3910197"/>
                  <a:ext cx="29570" cy="292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" h="918" extrusionOk="0">
                      <a:moveTo>
                        <a:pt x="465" y="1"/>
                      </a:moveTo>
                      <a:cubicBezTo>
                        <a:pt x="203" y="1"/>
                        <a:pt x="0" y="203"/>
                        <a:pt x="0" y="453"/>
                      </a:cubicBezTo>
                      <a:cubicBezTo>
                        <a:pt x="0" y="715"/>
                        <a:pt x="203" y="918"/>
                        <a:pt x="465" y="918"/>
                      </a:cubicBezTo>
                      <a:cubicBezTo>
                        <a:pt x="715" y="918"/>
                        <a:pt x="929" y="715"/>
                        <a:pt x="929" y="453"/>
                      </a:cubicBezTo>
                      <a:cubicBezTo>
                        <a:pt x="929" y="203"/>
                        <a:pt x="715" y="1"/>
                        <a:pt x="46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8" name="Google Shape;3352;p48">
              <a:extLst>
                <a:ext uri="{FF2B5EF4-FFF2-40B4-BE49-F238E27FC236}">
                  <a16:creationId xmlns:a16="http://schemas.microsoft.com/office/drawing/2014/main" id="{272DD771-25A3-448C-960A-125DD73ECEB4}"/>
                </a:ext>
              </a:extLst>
            </p:cNvPr>
            <p:cNvGrpSpPr/>
            <p:nvPr/>
          </p:nvGrpSpPr>
          <p:grpSpPr>
            <a:xfrm>
              <a:off x="6547098" y="2715744"/>
              <a:ext cx="956596" cy="944315"/>
              <a:chOff x="3789173" y="2377690"/>
              <a:chExt cx="1098904" cy="1084796"/>
            </a:xfrm>
          </p:grpSpPr>
          <p:grpSp>
            <p:nvGrpSpPr>
              <p:cNvPr id="26" name="Google Shape;3353;p48">
                <a:extLst>
                  <a:ext uri="{FF2B5EF4-FFF2-40B4-BE49-F238E27FC236}">
                    <a16:creationId xmlns:a16="http://schemas.microsoft.com/office/drawing/2014/main" id="{2A580616-EFFF-4706-882F-99F575426F02}"/>
                  </a:ext>
                </a:extLst>
              </p:cNvPr>
              <p:cNvGrpSpPr/>
              <p:nvPr/>
            </p:nvGrpSpPr>
            <p:grpSpPr>
              <a:xfrm>
                <a:off x="3789173" y="2377690"/>
                <a:ext cx="1098904" cy="1084796"/>
                <a:chOff x="3789173" y="2377690"/>
                <a:chExt cx="1098904" cy="1084796"/>
              </a:xfrm>
            </p:grpSpPr>
            <p:sp>
              <p:nvSpPr>
                <p:cNvPr id="32" name="Google Shape;3354;p48">
                  <a:extLst>
                    <a:ext uri="{FF2B5EF4-FFF2-40B4-BE49-F238E27FC236}">
                      <a16:creationId xmlns:a16="http://schemas.microsoft.com/office/drawing/2014/main" id="{2BBA5A58-9E7D-4B1B-A1B1-85686BD88437}"/>
                    </a:ext>
                  </a:extLst>
                </p:cNvPr>
                <p:cNvSpPr/>
                <p:nvPr/>
              </p:nvSpPr>
              <p:spPr>
                <a:xfrm>
                  <a:off x="3789173" y="2377690"/>
                  <a:ext cx="1098904" cy="1084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4" extrusionOk="0">
                      <a:moveTo>
                        <a:pt x="22861" y="0"/>
                      </a:moveTo>
                      <a:cubicBezTo>
                        <a:pt x="22090" y="0"/>
                        <a:pt x="21319" y="295"/>
                        <a:pt x="20730" y="884"/>
                      </a:cubicBezTo>
                      <a:lnTo>
                        <a:pt x="1180" y="20446"/>
                      </a:lnTo>
                      <a:cubicBezTo>
                        <a:pt x="1" y="21613"/>
                        <a:pt x="1" y="23518"/>
                        <a:pt x="1180" y="24697"/>
                      </a:cubicBezTo>
                      <a:lnTo>
                        <a:pt x="20730" y="44259"/>
                      </a:lnTo>
                      <a:cubicBezTo>
                        <a:pt x="21319" y="44842"/>
                        <a:pt x="22090" y="45134"/>
                        <a:pt x="22861" y="45134"/>
                      </a:cubicBezTo>
                      <a:cubicBezTo>
                        <a:pt x="23632" y="45134"/>
                        <a:pt x="24403" y="44842"/>
                        <a:pt x="24992" y="44259"/>
                      </a:cubicBezTo>
                      <a:lnTo>
                        <a:pt x="44542" y="24697"/>
                      </a:lnTo>
                      <a:cubicBezTo>
                        <a:pt x="45721" y="23518"/>
                        <a:pt x="45721" y="21613"/>
                        <a:pt x="44542" y="20446"/>
                      </a:cubicBezTo>
                      <a:lnTo>
                        <a:pt x="36684" y="12576"/>
                      </a:lnTo>
                      <a:cubicBezTo>
                        <a:pt x="36267" y="12171"/>
                        <a:pt x="36363" y="11481"/>
                        <a:pt x="36851" y="11171"/>
                      </a:cubicBezTo>
                      <a:cubicBezTo>
                        <a:pt x="37565" y="10719"/>
                        <a:pt x="38327" y="10350"/>
                        <a:pt x="39125" y="10052"/>
                      </a:cubicBezTo>
                      <a:cubicBezTo>
                        <a:pt x="39613" y="9874"/>
                        <a:pt x="40054" y="9552"/>
                        <a:pt x="40399" y="9100"/>
                      </a:cubicBezTo>
                      <a:cubicBezTo>
                        <a:pt x="41173" y="8099"/>
                        <a:pt x="41220" y="6778"/>
                        <a:pt x="40518" y="5730"/>
                      </a:cubicBezTo>
                      <a:cubicBezTo>
                        <a:pt x="39932" y="4868"/>
                        <a:pt x="39013" y="4436"/>
                        <a:pt x="38094" y="4436"/>
                      </a:cubicBezTo>
                      <a:cubicBezTo>
                        <a:pt x="37349" y="4436"/>
                        <a:pt x="36606" y="4720"/>
                        <a:pt x="36041" y="5290"/>
                      </a:cubicBezTo>
                      <a:cubicBezTo>
                        <a:pt x="35732" y="5587"/>
                        <a:pt x="35505" y="5956"/>
                        <a:pt x="35362" y="6337"/>
                      </a:cubicBezTo>
                      <a:cubicBezTo>
                        <a:pt x="35077" y="7123"/>
                        <a:pt x="34720" y="7885"/>
                        <a:pt x="34267" y="8588"/>
                      </a:cubicBezTo>
                      <a:cubicBezTo>
                        <a:pt x="34091" y="8872"/>
                        <a:pt x="33797" y="9021"/>
                        <a:pt x="33498" y="9021"/>
                      </a:cubicBezTo>
                      <a:cubicBezTo>
                        <a:pt x="33271" y="9021"/>
                        <a:pt x="33042" y="8934"/>
                        <a:pt x="32862" y="8754"/>
                      </a:cubicBezTo>
                      <a:lnTo>
                        <a:pt x="24992" y="884"/>
                      </a:lnTo>
                      <a:cubicBezTo>
                        <a:pt x="24403" y="295"/>
                        <a:pt x="23632" y="0"/>
                        <a:pt x="22861" y="0"/>
                      </a:cubicBezTo>
                      <a:close/>
                    </a:path>
                  </a:pathLst>
                </a:custGeom>
                <a:solidFill>
                  <a:srgbClr val="4949E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" name="Google Shape;3355;p48">
                  <a:extLst>
                    <a:ext uri="{FF2B5EF4-FFF2-40B4-BE49-F238E27FC236}">
                      <a16:creationId xmlns:a16="http://schemas.microsoft.com/office/drawing/2014/main" id="{A6624C57-5DEB-420A-880A-2B58F3108DA7}"/>
                    </a:ext>
                  </a:extLst>
                </p:cNvPr>
                <p:cNvSpPr/>
                <p:nvPr/>
              </p:nvSpPr>
              <p:spPr>
                <a:xfrm>
                  <a:off x="3885623" y="2465897"/>
                  <a:ext cx="287050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43" h="11955" extrusionOk="0">
                      <a:moveTo>
                        <a:pt x="5977" y="0"/>
                      </a:moveTo>
                      <a:cubicBezTo>
                        <a:pt x="2679" y="0"/>
                        <a:pt x="0" y="2679"/>
                        <a:pt x="0" y="5977"/>
                      </a:cubicBezTo>
                      <a:cubicBezTo>
                        <a:pt x="0" y="9275"/>
                        <a:pt x="2679" y="11954"/>
                        <a:pt x="5977" y="11954"/>
                      </a:cubicBezTo>
                      <a:cubicBezTo>
                        <a:pt x="9275" y="11954"/>
                        <a:pt x="11942" y="9275"/>
                        <a:pt x="11942" y="5977"/>
                      </a:cubicBezTo>
                      <a:cubicBezTo>
                        <a:pt x="11942" y="2679"/>
                        <a:pt x="9275" y="0"/>
                        <a:pt x="5977" y="0"/>
                      </a:cubicBezTo>
                      <a:close/>
                    </a:path>
                  </a:pathLst>
                </a:custGeom>
                <a:solidFill>
                  <a:srgbClr val="4949E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7" name="Google Shape;3356;p48">
                <a:extLst>
                  <a:ext uri="{FF2B5EF4-FFF2-40B4-BE49-F238E27FC236}">
                    <a16:creationId xmlns:a16="http://schemas.microsoft.com/office/drawing/2014/main" id="{4F49A1EC-2C5E-461E-A851-6A20A1144419}"/>
                  </a:ext>
                </a:extLst>
              </p:cNvPr>
              <p:cNvGrpSpPr/>
              <p:nvPr/>
            </p:nvGrpSpPr>
            <p:grpSpPr>
              <a:xfrm>
                <a:off x="4151137" y="2732796"/>
                <a:ext cx="374986" cy="374572"/>
                <a:chOff x="3752358" y="3817349"/>
                <a:chExt cx="346056" cy="345674"/>
              </a:xfrm>
            </p:grpSpPr>
            <p:sp>
              <p:nvSpPr>
                <p:cNvPr id="28" name="Google Shape;3357;p48">
                  <a:extLst>
                    <a:ext uri="{FF2B5EF4-FFF2-40B4-BE49-F238E27FC236}">
                      <a16:creationId xmlns:a16="http://schemas.microsoft.com/office/drawing/2014/main" id="{1E065B24-9868-4EDC-B5A7-314B793AFE3D}"/>
                    </a:ext>
                  </a:extLst>
                </p:cNvPr>
                <p:cNvSpPr/>
                <p:nvPr/>
              </p:nvSpPr>
              <p:spPr>
                <a:xfrm>
                  <a:off x="3752358" y="3817349"/>
                  <a:ext cx="346056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2" h="10860" extrusionOk="0">
                      <a:moveTo>
                        <a:pt x="5430" y="334"/>
                      </a:moveTo>
                      <a:cubicBezTo>
                        <a:pt x="8252" y="334"/>
                        <a:pt x="10526" y="2608"/>
                        <a:pt x="10526" y="5430"/>
                      </a:cubicBezTo>
                      <a:cubicBezTo>
                        <a:pt x="10526" y="8240"/>
                        <a:pt x="8228" y="10514"/>
                        <a:pt x="5430" y="10514"/>
                      </a:cubicBezTo>
                      <a:cubicBezTo>
                        <a:pt x="2620" y="10514"/>
                        <a:pt x="346" y="8240"/>
                        <a:pt x="346" y="5430"/>
                      </a:cubicBezTo>
                      <a:cubicBezTo>
                        <a:pt x="346" y="2608"/>
                        <a:pt x="2620" y="334"/>
                        <a:pt x="5430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2" y="10859"/>
                        <a:pt x="8252" y="10300"/>
                        <a:pt x="9276" y="9264"/>
                      </a:cubicBezTo>
                      <a:cubicBezTo>
                        <a:pt x="10300" y="8240"/>
                        <a:pt x="10871" y="6871"/>
                        <a:pt x="10871" y="5430"/>
                      </a:cubicBezTo>
                      <a:cubicBezTo>
                        <a:pt x="10871" y="3989"/>
                        <a:pt x="10300" y="2620"/>
                        <a:pt x="9276" y="1584"/>
                      </a:cubicBezTo>
                      <a:cubicBezTo>
                        <a:pt x="8252" y="560"/>
                        <a:pt x="6882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" name="Google Shape;3358;p48">
                  <a:extLst>
                    <a:ext uri="{FF2B5EF4-FFF2-40B4-BE49-F238E27FC236}">
                      <a16:creationId xmlns:a16="http://schemas.microsoft.com/office/drawing/2014/main" id="{8ED25032-1B39-4F5F-8ED6-892E107EC293}"/>
                    </a:ext>
                  </a:extLst>
                </p:cNvPr>
                <p:cNvSpPr/>
                <p:nvPr/>
              </p:nvSpPr>
              <p:spPr>
                <a:xfrm>
                  <a:off x="3831933" y="3955682"/>
                  <a:ext cx="47809" cy="120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2" h="3787" extrusionOk="0">
                      <a:moveTo>
                        <a:pt x="1168" y="346"/>
                      </a:moveTo>
                      <a:lnTo>
                        <a:pt x="1168" y="3430"/>
                      </a:lnTo>
                      <a:lnTo>
                        <a:pt x="358" y="3430"/>
                      </a:lnTo>
                      <a:lnTo>
                        <a:pt x="358" y="346"/>
                      </a:lnTo>
                      <a:close/>
                      <a:moveTo>
                        <a:pt x="180" y="1"/>
                      </a:moveTo>
                      <a:cubicBezTo>
                        <a:pt x="96" y="1"/>
                        <a:pt x="1" y="72"/>
                        <a:pt x="1" y="179"/>
                      </a:cubicBezTo>
                      <a:lnTo>
                        <a:pt x="1" y="3608"/>
                      </a:lnTo>
                      <a:cubicBezTo>
                        <a:pt x="1" y="3703"/>
                        <a:pt x="72" y="3787"/>
                        <a:pt x="180" y="3787"/>
                      </a:cubicBezTo>
                      <a:lnTo>
                        <a:pt x="1323" y="3787"/>
                      </a:lnTo>
                      <a:cubicBezTo>
                        <a:pt x="1418" y="3787"/>
                        <a:pt x="1501" y="3715"/>
                        <a:pt x="1501" y="3608"/>
                      </a:cubicBezTo>
                      <a:lnTo>
                        <a:pt x="1501" y="179"/>
                      </a:lnTo>
                      <a:cubicBezTo>
                        <a:pt x="1501" y="72"/>
                        <a:pt x="1430" y="1"/>
                        <a:pt x="1323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" name="Google Shape;3359;p48">
                  <a:extLst>
                    <a:ext uri="{FF2B5EF4-FFF2-40B4-BE49-F238E27FC236}">
                      <a16:creationId xmlns:a16="http://schemas.microsoft.com/office/drawing/2014/main" id="{7323BE69-F426-4102-867F-9E42304B1C8D}"/>
                    </a:ext>
                  </a:extLst>
                </p:cNvPr>
                <p:cNvSpPr/>
                <p:nvPr/>
              </p:nvSpPr>
              <p:spPr>
                <a:xfrm>
                  <a:off x="3824739" y="3890112"/>
                  <a:ext cx="55002" cy="550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8" h="1728" extrusionOk="0">
                      <a:moveTo>
                        <a:pt x="870" y="334"/>
                      </a:moveTo>
                      <a:cubicBezTo>
                        <a:pt x="1156" y="334"/>
                        <a:pt x="1394" y="572"/>
                        <a:pt x="1394" y="846"/>
                      </a:cubicBezTo>
                      <a:cubicBezTo>
                        <a:pt x="1394" y="1132"/>
                        <a:pt x="1156" y="1370"/>
                        <a:pt x="870" y="1370"/>
                      </a:cubicBezTo>
                      <a:cubicBezTo>
                        <a:pt x="584" y="1370"/>
                        <a:pt x="346" y="1132"/>
                        <a:pt x="346" y="846"/>
                      </a:cubicBezTo>
                      <a:cubicBezTo>
                        <a:pt x="346" y="572"/>
                        <a:pt x="584" y="334"/>
                        <a:pt x="870" y="334"/>
                      </a:cubicBezTo>
                      <a:close/>
                      <a:moveTo>
                        <a:pt x="870" y="1"/>
                      </a:moveTo>
                      <a:cubicBezTo>
                        <a:pt x="394" y="1"/>
                        <a:pt x="1" y="394"/>
                        <a:pt x="1" y="870"/>
                      </a:cubicBezTo>
                      <a:cubicBezTo>
                        <a:pt x="1" y="1346"/>
                        <a:pt x="394" y="1727"/>
                        <a:pt x="870" y="1727"/>
                      </a:cubicBezTo>
                      <a:cubicBezTo>
                        <a:pt x="1346" y="1727"/>
                        <a:pt x="1727" y="1334"/>
                        <a:pt x="1727" y="870"/>
                      </a:cubicBezTo>
                      <a:cubicBezTo>
                        <a:pt x="1727" y="394"/>
                        <a:pt x="1346" y="1"/>
                        <a:pt x="87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" name="Google Shape;3360;p48">
                  <a:extLst>
                    <a:ext uri="{FF2B5EF4-FFF2-40B4-BE49-F238E27FC236}">
                      <a16:creationId xmlns:a16="http://schemas.microsoft.com/office/drawing/2014/main" id="{CCAE06F9-CD94-4B1D-AD3A-9413572772C5}"/>
                    </a:ext>
                  </a:extLst>
                </p:cNvPr>
                <p:cNvSpPr/>
                <p:nvPr/>
              </p:nvSpPr>
              <p:spPr>
                <a:xfrm>
                  <a:off x="3904696" y="3955682"/>
                  <a:ext cx="128148" cy="120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6" h="3787" extrusionOk="0">
                      <a:moveTo>
                        <a:pt x="191" y="1"/>
                      </a:moveTo>
                      <a:cubicBezTo>
                        <a:pt x="96" y="1"/>
                        <a:pt x="1" y="72"/>
                        <a:pt x="1" y="179"/>
                      </a:cubicBezTo>
                      <a:lnTo>
                        <a:pt x="1" y="3608"/>
                      </a:lnTo>
                      <a:cubicBezTo>
                        <a:pt x="1" y="3703"/>
                        <a:pt x="84" y="3787"/>
                        <a:pt x="191" y="3787"/>
                      </a:cubicBezTo>
                      <a:lnTo>
                        <a:pt x="1334" y="3787"/>
                      </a:lnTo>
                      <a:cubicBezTo>
                        <a:pt x="1418" y="3787"/>
                        <a:pt x="1513" y="3715"/>
                        <a:pt x="1513" y="3608"/>
                      </a:cubicBezTo>
                      <a:lnTo>
                        <a:pt x="1513" y="2382"/>
                      </a:lnTo>
                      <a:cubicBezTo>
                        <a:pt x="1513" y="1977"/>
                        <a:pt x="1596" y="1501"/>
                        <a:pt x="2037" y="1501"/>
                      </a:cubicBezTo>
                      <a:cubicBezTo>
                        <a:pt x="2347" y="1501"/>
                        <a:pt x="2477" y="1763"/>
                        <a:pt x="2525" y="2060"/>
                      </a:cubicBezTo>
                      <a:cubicBezTo>
                        <a:pt x="2537" y="2156"/>
                        <a:pt x="2608" y="2215"/>
                        <a:pt x="2692" y="2215"/>
                      </a:cubicBezTo>
                      <a:cubicBezTo>
                        <a:pt x="2787" y="2215"/>
                        <a:pt x="2870" y="2120"/>
                        <a:pt x="2847" y="2025"/>
                      </a:cubicBezTo>
                      <a:cubicBezTo>
                        <a:pt x="2763" y="1465"/>
                        <a:pt x="2477" y="1155"/>
                        <a:pt x="2013" y="1155"/>
                      </a:cubicBezTo>
                      <a:cubicBezTo>
                        <a:pt x="1465" y="1155"/>
                        <a:pt x="1156" y="1608"/>
                        <a:pt x="1156" y="2382"/>
                      </a:cubicBezTo>
                      <a:lnTo>
                        <a:pt x="1156" y="3430"/>
                      </a:lnTo>
                      <a:lnTo>
                        <a:pt x="346" y="3430"/>
                      </a:lnTo>
                      <a:lnTo>
                        <a:pt x="346" y="358"/>
                      </a:lnTo>
                      <a:lnTo>
                        <a:pt x="918" y="358"/>
                      </a:lnTo>
                      <a:lnTo>
                        <a:pt x="918" y="572"/>
                      </a:lnTo>
                      <a:cubicBezTo>
                        <a:pt x="918" y="632"/>
                        <a:pt x="930" y="679"/>
                        <a:pt x="977" y="715"/>
                      </a:cubicBezTo>
                      <a:cubicBezTo>
                        <a:pt x="1007" y="733"/>
                        <a:pt x="1043" y="742"/>
                        <a:pt x="1078" y="742"/>
                      </a:cubicBezTo>
                      <a:cubicBezTo>
                        <a:pt x="1114" y="742"/>
                        <a:pt x="1150" y="733"/>
                        <a:pt x="1180" y="715"/>
                      </a:cubicBezTo>
                      <a:cubicBezTo>
                        <a:pt x="1477" y="477"/>
                        <a:pt x="1835" y="358"/>
                        <a:pt x="2227" y="358"/>
                      </a:cubicBezTo>
                      <a:cubicBezTo>
                        <a:pt x="3204" y="358"/>
                        <a:pt x="3656" y="1191"/>
                        <a:pt x="3656" y="2001"/>
                      </a:cubicBezTo>
                      <a:lnTo>
                        <a:pt x="3656" y="3430"/>
                      </a:lnTo>
                      <a:lnTo>
                        <a:pt x="2847" y="3430"/>
                      </a:lnTo>
                      <a:lnTo>
                        <a:pt x="2847" y="2870"/>
                      </a:lnTo>
                      <a:cubicBezTo>
                        <a:pt x="2847" y="2775"/>
                        <a:pt x="2775" y="2703"/>
                        <a:pt x="2692" y="2703"/>
                      </a:cubicBezTo>
                      <a:cubicBezTo>
                        <a:pt x="2597" y="2703"/>
                        <a:pt x="2525" y="2775"/>
                        <a:pt x="2525" y="2870"/>
                      </a:cubicBezTo>
                      <a:lnTo>
                        <a:pt x="2525" y="3596"/>
                      </a:lnTo>
                      <a:cubicBezTo>
                        <a:pt x="2525" y="3691"/>
                        <a:pt x="2597" y="3775"/>
                        <a:pt x="2704" y="3775"/>
                      </a:cubicBezTo>
                      <a:lnTo>
                        <a:pt x="3847" y="3775"/>
                      </a:lnTo>
                      <a:cubicBezTo>
                        <a:pt x="3942" y="3775"/>
                        <a:pt x="4025" y="3703"/>
                        <a:pt x="4025" y="3596"/>
                      </a:cubicBezTo>
                      <a:lnTo>
                        <a:pt x="4025" y="1989"/>
                      </a:lnTo>
                      <a:cubicBezTo>
                        <a:pt x="4025" y="810"/>
                        <a:pt x="3299" y="1"/>
                        <a:pt x="2239" y="1"/>
                      </a:cubicBezTo>
                      <a:cubicBezTo>
                        <a:pt x="1894" y="1"/>
                        <a:pt x="1573" y="84"/>
                        <a:pt x="1275" y="251"/>
                      </a:cubicBezTo>
                      <a:lnTo>
                        <a:pt x="1275" y="179"/>
                      </a:lnTo>
                      <a:cubicBezTo>
                        <a:pt x="1275" y="84"/>
                        <a:pt x="1204" y="1"/>
                        <a:pt x="1096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9" name="Google Shape;3361;p48">
              <a:extLst>
                <a:ext uri="{FF2B5EF4-FFF2-40B4-BE49-F238E27FC236}">
                  <a16:creationId xmlns:a16="http://schemas.microsoft.com/office/drawing/2014/main" id="{4D538C01-D8FD-42C1-B65F-8B43E1ADD6E7}"/>
                </a:ext>
              </a:extLst>
            </p:cNvPr>
            <p:cNvGrpSpPr/>
            <p:nvPr/>
          </p:nvGrpSpPr>
          <p:grpSpPr>
            <a:xfrm>
              <a:off x="7034853" y="3222917"/>
              <a:ext cx="956596" cy="944252"/>
              <a:chOff x="4349489" y="2960313"/>
              <a:chExt cx="1098904" cy="1084724"/>
            </a:xfrm>
          </p:grpSpPr>
          <p:grpSp>
            <p:nvGrpSpPr>
              <p:cNvPr id="20" name="Google Shape;3362;p48">
                <a:extLst>
                  <a:ext uri="{FF2B5EF4-FFF2-40B4-BE49-F238E27FC236}">
                    <a16:creationId xmlns:a16="http://schemas.microsoft.com/office/drawing/2014/main" id="{A794E725-1106-47FD-8818-D532993F2BBE}"/>
                  </a:ext>
                </a:extLst>
              </p:cNvPr>
              <p:cNvGrpSpPr/>
              <p:nvPr/>
            </p:nvGrpSpPr>
            <p:grpSpPr>
              <a:xfrm>
                <a:off x="4349489" y="2960313"/>
                <a:ext cx="1098904" cy="1084724"/>
                <a:chOff x="4349489" y="2960313"/>
                <a:chExt cx="1098904" cy="1084724"/>
              </a:xfrm>
            </p:grpSpPr>
            <p:sp>
              <p:nvSpPr>
                <p:cNvPr id="24" name="Google Shape;3363;p48">
                  <a:extLst>
                    <a:ext uri="{FF2B5EF4-FFF2-40B4-BE49-F238E27FC236}">
                      <a16:creationId xmlns:a16="http://schemas.microsoft.com/office/drawing/2014/main" id="{90ED133B-76D3-4F50-A8FD-078A35E71CAD}"/>
                    </a:ext>
                  </a:extLst>
                </p:cNvPr>
                <p:cNvSpPr/>
                <p:nvPr/>
              </p:nvSpPr>
              <p:spPr>
                <a:xfrm>
                  <a:off x="4349489" y="2960313"/>
                  <a:ext cx="1098904" cy="10847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1" extrusionOk="0">
                      <a:moveTo>
                        <a:pt x="22862" y="0"/>
                      </a:moveTo>
                      <a:cubicBezTo>
                        <a:pt x="22092" y="0"/>
                        <a:pt x="21324" y="295"/>
                        <a:pt x="20741" y="884"/>
                      </a:cubicBezTo>
                      <a:lnTo>
                        <a:pt x="12871" y="8743"/>
                      </a:lnTo>
                      <a:cubicBezTo>
                        <a:pt x="12697" y="8917"/>
                        <a:pt x="12470" y="9001"/>
                        <a:pt x="12243" y="9001"/>
                      </a:cubicBezTo>
                      <a:cubicBezTo>
                        <a:pt x="11942" y="9001"/>
                        <a:pt x="11642" y="8854"/>
                        <a:pt x="11466" y="8576"/>
                      </a:cubicBezTo>
                      <a:cubicBezTo>
                        <a:pt x="11014" y="7861"/>
                        <a:pt x="10645" y="7099"/>
                        <a:pt x="10347" y="6302"/>
                      </a:cubicBezTo>
                      <a:cubicBezTo>
                        <a:pt x="10168" y="5814"/>
                        <a:pt x="9847" y="5373"/>
                        <a:pt x="9394" y="5028"/>
                      </a:cubicBezTo>
                      <a:cubicBezTo>
                        <a:pt x="8866" y="4619"/>
                        <a:pt x="8248" y="4413"/>
                        <a:pt x="7630" y="4413"/>
                      </a:cubicBezTo>
                      <a:cubicBezTo>
                        <a:pt x="7078" y="4413"/>
                        <a:pt x="6525" y="4577"/>
                        <a:pt x="6037" y="4909"/>
                      </a:cubicBezTo>
                      <a:cubicBezTo>
                        <a:pt x="4465" y="5968"/>
                        <a:pt x="4310" y="8123"/>
                        <a:pt x="5584" y="9385"/>
                      </a:cubicBezTo>
                      <a:cubicBezTo>
                        <a:pt x="5894" y="9695"/>
                        <a:pt x="6251" y="9921"/>
                        <a:pt x="6632" y="10064"/>
                      </a:cubicBezTo>
                      <a:cubicBezTo>
                        <a:pt x="7418" y="10350"/>
                        <a:pt x="8180" y="10707"/>
                        <a:pt x="8882" y="11159"/>
                      </a:cubicBezTo>
                      <a:cubicBezTo>
                        <a:pt x="9382" y="11469"/>
                        <a:pt x="9466" y="12148"/>
                        <a:pt x="9049" y="12564"/>
                      </a:cubicBezTo>
                      <a:lnTo>
                        <a:pt x="1179" y="20434"/>
                      </a:lnTo>
                      <a:cubicBezTo>
                        <a:pt x="0" y="21613"/>
                        <a:pt x="0" y="23518"/>
                        <a:pt x="1179" y="24697"/>
                      </a:cubicBezTo>
                      <a:lnTo>
                        <a:pt x="20741" y="44247"/>
                      </a:lnTo>
                      <a:cubicBezTo>
                        <a:pt x="21324" y="44836"/>
                        <a:pt x="22092" y="45131"/>
                        <a:pt x="22862" y="45131"/>
                      </a:cubicBezTo>
                      <a:cubicBezTo>
                        <a:pt x="23631" y="45131"/>
                        <a:pt x="24402" y="44836"/>
                        <a:pt x="24992" y="44247"/>
                      </a:cubicBezTo>
                      <a:lnTo>
                        <a:pt x="44554" y="24697"/>
                      </a:lnTo>
                      <a:cubicBezTo>
                        <a:pt x="45720" y="23518"/>
                        <a:pt x="45720" y="21613"/>
                        <a:pt x="44554" y="2043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FCBD2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" name="Google Shape;3364;p48">
                  <a:extLst>
                    <a:ext uri="{FF2B5EF4-FFF2-40B4-BE49-F238E27FC236}">
                      <a16:creationId xmlns:a16="http://schemas.microsoft.com/office/drawing/2014/main" id="{0F17A7A1-E5B4-4941-AD5E-A23F7CF0D980}"/>
                    </a:ext>
                  </a:extLst>
                </p:cNvPr>
                <p:cNvSpPr/>
                <p:nvPr/>
              </p:nvSpPr>
              <p:spPr>
                <a:xfrm>
                  <a:off x="5065741" y="3026769"/>
                  <a:ext cx="287338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55" extrusionOk="0">
                      <a:moveTo>
                        <a:pt x="5978" y="1"/>
                      </a:moveTo>
                      <a:cubicBezTo>
                        <a:pt x="2680" y="1"/>
                        <a:pt x="1" y="2679"/>
                        <a:pt x="1" y="5978"/>
                      </a:cubicBezTo>
                      <a:cubicBezTo>
                        <a:pt x="1" y="9276"/>
                        <a:pt x="2680" y="11954"/>
                        <a:pt x="5978" y="11954"/>
                      </a:cubicBezTo>
                      <a:cubicBezTo>
                        <a:pt x="9276" y="11954"/>
                        <a:pt x="11955" y="9276"/>
                        <a:pt x="11955" y="5978"/>
                      </a:cubicBezTo>
                      <a:cubicBezTo>
                        <a:pt x="11955" y="2679"/>
                        <a:pt x="9276" y="1"/>
                        <a:pt x="5978" y="1"/>
                      </a:cubicBezTo>
                      <a:close/>
                    </a:path>
                  </a:pathLst>
                </a:custGeom>
                <a:solidFill>
                  <a:srgbClr val="FCBD2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1" name="Google Shape;3365;p48">
                <a:extLst>
                  <a:ext uri="{FF2B5EF4-FFF2-40B4-BE49-F238E27FC236}">
                    <a16:creationId xmlns:a16="http://schemas.microsoft.com/office/drawing/2014/main" id="{FE4CE9AD-C7D4-4E5F-9CA4-19E72CBBF0CF}"/>
                  </a:ext>
                </a:extLst>
              </p:cNvPr>
              <p:cNvGrpSpPr/>
              <p:nvPr/>
            </p:nvGrpSpPr>
            <p:grpSpPr>
              <a:xfrm>
                <a:off x="4732657" y="3315384"/>
                <a:ext cx="374952" cy="374572"/>
                <a:chOff x="4201447" y="3817349"/>
                <a:chExt cx="346024" cy="345674"/>
              </a:xfrm>
            </p:grpSpPr>
            <p:sp>
              <p:nvSpPr>
                <p:cNvPr id="22" name="Google Shape;3366;p48">
                  <a:extLst>
                    <a:ext uri="{FF2B5EF4-FFF2-40B4-BE49-F238E27FC236}">
                      <a16:creationId xmlns:a16="http://schemas.microsoft.com/office/drawing/2014/main" id="{5AE8B7FA-07B6-47E7-BB22-CC3763B58511}"/>
                    </a:ext>
                  </a:extLst>
                </p:cNvPr>
                <p:cNvSpPr/>
                <p:nvPr/>
              </p:nvSpPr>
              <p:spPr>
                <a:xfrm>
                  <a:off x="4201447" y="3817349"/>
                  <a:ext cx="346024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1" h="10860" extrusionOk="0">
                      <a:moveTo>
                        <a:pt x="5430" y="334"/>
                      </a:moveTo>
                      <a:cubicBezTo>
                        <a:pt x="8252" y="334"/>
                        <a:pt x="10526" y="2608"/>
                        <a:pt x="10526" y="5430"/>
                      </a:cubicBezTo>
                      <a:cubicBezTo>
                        <a:pt x="10526" y="8240"/>
                        <a:pt x="8252" y="10514"/>
                        <a:pt x="5430" y="10514"/>
                      </a:cubicBezTo>
                      <a:cubicBezTo>
                        <a:pt x="2620" y="10514"/>
                        <a:pt x="346" y="8240"/>
                        <a:pt x="346" y="5430"/>
                      </a:cubicBezTo>
                      <a:cubicBezTo>
                        <a:pt x="346" y="2608"/>
                        <a:pt x="2620" y="334"/>
                        <a:pt x="5430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2" y="10859"/>
                        <a:pt x="8252" y="10300"/>
                        <a:pt x="9276" y="9264"/>
                      </a:cubicBezTo>
                      <a:cubicBezTo>
                        <a:pt x="10299" y="8240"/>
                        <a:pt x="10871" y="6871"/>
                        <a:pt x="10871" y="5430"/>
                      </a:cubicBezTo>
                      <a:cubicBezTo>
                        <a:pt x="10871" y="3989"/>
                        <a:pt x="10299" y="2620"/>
                        <a:pt x="9276" y="1584"/>
                      </a:cubicBezTo>
                      <a:cubicBezTo>
                        <a:pt x="8252" y="560"/>
                        <a:pt x="6882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" name="Google Shape;3367;p48">
                  <a:extLst>
                    <a:ext uri="{FF2B5EF4-FFF2-40B4-BE49-F238E27FC236}">
                      <a16:creationId xmlns:a16="http://schemas.microsoft.com/office/drawing/2014/main" id="{C8CEC7EC-7AE3-4EBC-9F78-C5F8AA22F58E}"/>
                    </a:ext>
                  </a:extLst>
                </p:cNvPr>
                <p:cNvSpPr/>
                <p:nvPr/>
              </p:nvSpPr>
              <p:spPr>
                <a:xfrm>
                  <a:off x="4271569" y="3904531"/>
                  <a:ext cx="227394" cy="185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44" h="5835" extrusionOk="0">
                      <a:moveTo>
                        <a:pt x="4620" y="0"/>
                      </a:moveTo>
                      <a:cubicBezTo>
                        <a:pt x="3727" y="0"/>
                        <a:pt x="2977" y="691"/>
                        <a:pt x="2905" y="1572"/>
                      </a:cubicBezTo>
                      <a:cubicBezTo>
                        <a:pt x="2727" y="1548"/>
                        <a:pt x="2358" y="1441"/>
                        <a:pt x="2262" y="1405"/>
                      </a:cubicBezTo>
                      <a:cubicBezTo>
                        <a:pt x="1643" y="1203"/>
                        <a:pt x="1072" y="810"/>
                        <a:pt x="631" y="322"/>
                      </a:cubicBezTo>
                      <a:cubicBezTo>
                        <a:pt x="596" y="298"/>
                        <a:pt x="572" y="274"/>
                        <a:pt x="524" y="262"/>
                      </a:cubicBezTo>
                      <a:cubicBezTo>
                        <a:pt x="517" y="261"/>
                        <a:pt x="509" y="260"/>
                        <a:pt x="501" y="260"/>
                      </a:cubicBezTo>
                      <a:cubicBezTo>
                        <a:pt x="436" y="260"/>
                        <a:pt x="367" y="304"/>
                        <a:pt x="346" y="357"/>
                      </a:cubicBezTo>
                      <a:cubicBezTo>
                        <a:pt x="238" y="572"/>
                        <a:pt x="179" y="810"/>
                        <a:pt x="179" y="1048"/>
                      </a:cubicBezTo>
                      <a:cubicBezTo>
                        <a:pt x="179" y="1393"/>
                        <a:pt x="286" y="1727"/>
                        <a:pt x="476" y="1977"/>
                      </a:cubicBezTo>
                      <a:cubicBezTo>
                        <a:pt x="466" y="1975"/>
                        <a:pt x="456" y="1974"/>
                        <a:pt x="446" y="1974"/>
                      </a:cubicBezTo>
                      <a:cubicBezTo>
                        <a:pt x="397" y="1974"/>
                        <a:pt x="349" y="1997"/>
                        <a:pt x="310" y="2036"/>
                      </a:cubicBezTo>
                      <a:cubicBezTo>
                        <a:pt x="286" y="2060"/>
                        <a:pt x="286" y="2108"/>
                        <a:pt x="274" y="2143"/>
                      </a:cubicBezTo>
                      <a:lnTo>
                        <a:pt x="274" y="2203"/>
                      </a:lnTo>
                      <a:cubicBezTo>
                        <a:pt x="274" y="2655"/>
                        <a:pt x="476" y="3072"/>
                        <a:pt x="822" y="3358"/>
                      </a:cubicBezTo>
                      <a:cubicBezTo>
                        <a:pt x="786" y="3370"/>
                        <a:pt x="774" y="3405"/>
                        <a:pt x="762" y="3417"/>
                      </a:cubicBezTo>
                      <a:cubicBezTo>
                        <a:pt x="750" y="3465"/>
                        <a:pt x="727" y="3513"/>
                        <a:pt x="750" y="3548"/>
                      </a:cubicBezTo>
                      <a:cubicBezTo>
                        <a:pt x="893" y="4024"/>
                        <a:pt x="1262" y="4405"/>
                        <a:pt x="1727" y="4548"/>
                      </a:cubicBezTo>
                      <a:cubicBezTo>
                        <a:pt x="1310" y="4798"/>
                        <a:pt x="834" y="4941"/>
                        <a:pt x="334" y="4941"/>
                      </a:cubicBezTo>
                      <a:lnTo>
                        <a:pt x="191" y="4941"/>
                      </a:lnTo>
                      <a:cubicBezTo>
                        <a:pt x="107" y="4941"/>
                        <a:pt x="36" y="5001"/>
                        <a:pt x="12" y="5084"/>
                      </a:cubicBezTo>
                      <a:cubicBezTo>
                        <a:pt x="0" y="5156"/>
                        <a:pt x="48" y="5239"/>
                        <a:pt x="107" y="5263"/>
                      </a:cubicBezTo>
                      <a:cubicBezTo>
                        <a:pt x="727" y="5632"/>
                        <a:pt x="1465" y="5834"/>
                        <a:pt x="2191" y="5834"/>
                      </a:cubicBezTo>
                      <a:cubicBezTo>
                        <a:pt x="3072" y="5834"/>
                        <a:pt x="3905" y="5560"/>
                        <a:pt x="4596" y="5060"/>
                      </a:cubicBezTo>
                      <a:cubicBezTo>
                        <a:pt x="4691" y="5001"/>
                        <a:pt x="4691" y="4858"/>
                        <a:pt x="4620" y="4786"/>
                      </a:cubicBezTo>
                      <a:cubicBezTo>
                        <a:pt x="4587" y="4754"/>
                        <a:pt x="4544" y="4735"/>
                        <a:pt x="4499" y="4735"/>
                      </a:cubicBezTo>
                      <a:cubicBezTo>
                        <a:pt x="4463" y="4735"/>
                        <a:pt x="4426" y="4748"/>
                        <a:pt x="4394" y="4775"/>
                      </a:cubicBezTo>
                      <a:cubicBezTo>
                        <a:pt x="3763" y="5215"/>
                        <a:pt x="3013" y="5489"/>
                        <a:pt x="2191" y="5489"/>
                      </a:cubicBezTo>
                      <a:cubicBezTo>
                        <a:pt x="1727" y="5489"/>
                        <a:pt x="1262" y="5394"/>
                        <a:pt x="846" y="5239"/>
                      </a:cubicBezTo>
                      <a:cubicBezTo>
                        <a:pt x="1369" y="5144"/>
                        <a:pt x="1846" y="4917"/>
                        <a:pt x="2262" y="4584"/>
                      </a:cubicBezTo>
                      <a:cubicBezTo>
                        <a:pt x="2310" y="4536"/>
                        <a:pt x="2334" y="4477"/>
                        <a:pt x="2322" y="4417"/>
                      </a:cubicBezTo>
                      <a:cubicBezTo>
                        <a:pt x="2310" y="4346"/>
                        <a:pt x="2239" y="4286"/>
                        <a:pt x="2155" y="4286"/>
                      </a:cubicBezTo>
                      <a:cubicBezTo>
                        <a:pt x="1739" y="4263"/>
                        <a:pt x="1369" y="4048"/>
                        <a:pt x="1167" y="3691"/>
                      </a:cubicBezTo>
                      <a:cubicBezTo>
                        <a:pt x="1250" y="3691"/>
                        <a:pt x="1358" y="3667"/>
                        <a:pt x="1441" y="3643"/>
                      </a:cubicBezTo>
                      <a:cubicBezTo>
                        <a:pt x="1524" y="3632"/>
                        <a:pt x="1584" y="3572"/>
                        <a:pt x="1584" y="3489"/>
                      </a:cubicBezTo>
                      <a:cubicBezTo>
                        <a:pt x="1596" y="3405"/>
                        <a:pt x="1536" y="3334"/>
                        <a:pt x="1441" y="3298"/>
                      </a:cubicBezTo>
                      <a:cubicBezTo>
                        <a:pt x="1000" y="3191"/>
                        <a:pt x="667" y="2822"/>
                        <a:pt x="596" y="2381"/>
                      </a:cubicBezTo>
                      <a:lnTo>
                        <a:pt x="596" y="2381"/>
                      </a:lnTo>
                      <a:cubicBezTo>
                        <a:pt x="727" y="2405"/>
                        <a:pt x="869" y="2417"/>
                        <a:pt x="1000" y="2417"/>
                      </a:cubicBezTo>
                      <a:cubicBezTo>
                        <a:pt x="1084" y="2417"/>
                        <a:pt x="1143" y="2358"/>
                        <a:pt x="1167" y="2274"/>
                      </a:cubicBezTo>
                      <a:cubicBezTo>
                        <a:pt x="1179" y="2203"/>
                        <a:pt x="1131" y="2143"/>
                        <a:pt x="1072" y="2108"/>
                      </a:cubicBezTo>
                      <a:cubicBezTo>
                        <a:pt x="703" y="1881"/>
                        <a:pt x="476" y="1488"/>
                        <a:pt x="476" y="1048"/>
                      </a:cubicBezTo>
                      <a:cubicBezTo>
                        <a:pt x="476" y="953"/>
                        <a:pt x="488" y="846"/>
                        <a:pt x="524" y="738"/>
                      </a:cubicBezTo>
                      <a:cubicBezTo>
                        <a:pt x="965" y="1191"/>
                        <a:pt x="1524" y="1524"/>
                        <a:pt x="2120" y="1727"/>
                      </a:cubicBezTo>
                      <a:cubicBezTo>
                        <a:pt x="2120" y="1727"/>
                        <a:pt x="2715" y="1905"/>
                        <a:pt x="2929" y="1917"/>
                      </a:cubicBezTo>
                      <a:lnTo>
                        <a:pt x="3024" y="1917"/>
                      </a:lnTo>
                      <a:cubicBezTo>
                        <a:pt x="3096" y="1917"/>
                        <a:pt x="3167" y="1869"/>
                        <a:pt x="3191" y="1798"/>
                      </a:cubicBezTo>
                      <a:cubicBezTo>
                        <a:pt x="3203" y="1786"/>
                        <a:pt x="3203" y="1750"/>
                        <a:pt x="3203" y="1738"/>
                      </a:cubicBezTo>
                      <a:lnTo>
                        <a:pt x="3203" y="1703"/>
                      </a:lnTo>
                      <a:cubicBezTo>
                        <a:pt x="3203" y="953"/>
                        <a:pt x="3810" y="334"/>
                        <a:pt x="4572" y="334"/>
                      </a:cubicBezTo>
                      <a:cubicBezTo>
                        <a:pt x="4941" y="334"/>
                        <a:pt x="5287" y="488"/>
                        <a:pt x="5549" y="750"/>
                      </a:cubicBezTo>
                      <a:cubicBezTo>
                        <a:pt x="5585" y="787"/>
                        <a:pt x="5621" y="802"/>
                        <a:pt x="5663" y="802"/>
                      </a:cubicBezTo>
                      <a:cubicBezTo>
                        <a:pt x="5676" y="802"/>
                        <a:pt x="5689" y="801"/>
                        <a:pt x="5703" y="798"/>
                      </a:cubicBezTo>
                      <a:cubicBezTo>
                        <a:pt x="5882" y="762"/>
                        <a:pt x="6049" y="738"/>
                        <a:pt x="6203" y="679"/>
                      </a:cubicBezTo>
                      <a:lnTo>
                        <a:pt x="6203" y="679"/>
                      </a:lnTo>
                      <a:cubicBezTo>
                        <a:pt x="6120" y="762"/>
                        <a:pt x="6013" y="857"/>
                        <a:pt x="5894" y="917"/>
                      </a:cubicBezTo>
                      <a:cubicBezTo>
                        <a:pt x="5822" y="965"/>
                        <a:pt x="5787" y="1048"/>
                        <a:pt x="5822" y="1143"/>
                      </a:cubicBezTo>
                      <a:cubicBezTo>
                        <a:pt x="5846" y="1203"/>
                        <a:pt x="5930" y="1250"/>
                        <a:pt x="6001" y="1250"/>
                      </a:cubicBezTo>
                      <a:cubicBezTo>
                        <a:pt x="6144" y="1227"/>
                        <a:pt x="6287" y="1215"/>
                        <a:pt x="6418" y="1167"/>
                      </a:cubicBezTo>
                      <a:lnTo>
                        <a:pt x="6418" y="1167"/>
                      </a:lnTo>
                      <a:cubicBezTo>
                        <a:pt x="6299" y="1286"/>
                        <a:pt x="6168" y="1405"/>
                        <a:pt x="6013" y="1512"/>
                      </a:cubicBezTo>
                      <a:cubicBezTo>
                        <a:pt x="5965" y="1548"/>
                        <a:pt x="5941" y="1608"/>
                        <a:pt x="5941" y="1655"/>
                      </a:cubicBezTo>
                      <a:lnTo>
                        <a:pt x="5941" y="1679"/>
                      </a:lnTo>
                      <a:lnTo>
                        <a:pt x="5941" y="1703"/>
                      </a:lnTo>
                      <a:lnTo>
                        <a:pt x="5941" y="1727"/>
                      </a:lnTo>
                      <a:cubicBezTo>
                        <a:pt x="5941" y="2691"/>
                        <a:pt x="5572" y="3572"/>
                        <a:pt x="4977" y="4227"/>
                      </a:cubicBezTo>
                      <a:cubicBezTo>
                        <a:pt x="4918" y="4298"/>
                        <a:pt x="4918" y="4405"/>
                        <a:pt x="4977" y="4465"/>
                      </a:cubicBezTo>
                      <a:cubicBezTo>
                        <a:pt x="5011" y="4499"/>
                        <a:pt x="5053" y="4514"/>
                        <a:pt x="5096" y="4514"/>
                      </a:cubicBezTo>
                      <a:cubicBezTo>
                        <a:pt x="5143" y="4514"/>
                        <a:pt x="5190" y="4496"/>
                        <a:pt x="5227" y="4465"/>
                      </a:cubicBezTo>
                      <a:cubicBezTo>
                        <a:pt x="5894" y="3715"/>
                        <a:pt x="6263" y="2762"/>
                        <a:pt x="6287" y="1750"/>
                      </a:cubicBezTo>
                      <a:cubicBezTo>
                        <a:pt x="6596" y="1524"/>
                        <a:pt x="6846" y="1250"/>
                        <a:pt x="7061" y="917"/>
                      </a:cubicBezTo>
                      <a:cubicBezTo>
                        <a:pt x="7144" y="857"/>
                        <a:pt x="7132" y="750"/>
                        <a:pt x="7061" y="715"/>
                      </a:cubicBezTo>
                      <a:cubicBezTo>
                        <a:pt x="7029" y="683"/>
                        <a:pt x="6987" y="667"/>
                        <a:pt x="6937" y="667"/>
                      </a:cubicBezTo>
                      <a:cubicBezTo>
                        <a:pt x="6912" y="667"/>
                        <a:pt x="6886" y="671"/>
                        <a:pt x="6858" y="679"/>
                      </a:cubicBezTo>
                      <a:cubicBezTo>
                        <a:pt x="6775" y="726"/>
                        <a:pt x="6680" y="750"/>
                        <a:pt x="6596" y="786"/>
                      </a:cubicBezTo>
                      <a:cubicBezTo>
                        <a:pt x="6680" y="667"/>
                        <a:pt x="6763" y="512"/>
                        <a:pt x="6823" y="369"/>
                      </a:cubicBezTo>
                      <a:cubicBezTo>
                        <a:pt x="6834" y="310"/>
                        <a:pt x="6834" y="238"/>
                        <a:pt x="6787" y="191"/>
                      </a:cubicBezTo>
                      <a:cubicBezTo>
                        <a:pt x="6750" y="153"/>
                        <a:pt x="6703" y="135"/>
                        <a:pt x="6659" y="135"/>
                      </a:cubicBezTo>
                      <a:cubicBezTo>
                        <a:pt x="6632" y="135"/>
                        <a:pt x="6607" y="142"/>
                        <a:pt x="6584" y="155"/>
                      </a:cubicBezTo>
                      <a:cubicBezTo>
                        <a:pt x="6322" y="310"/>
                        <a:pt x="6061" y="393"/>
                        <a:pt x="5775" y="441"/>
                      </a:cubicBezTo>
                      <a:cubicBezTo>
                        <a:pt x="5465" y="143"/>
                        <a:pt x="5048" y="0"/>
                        <a:pt x="462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0" name="Google Shape;3368;p48">
              <a:extLst>
                <a:ext uri="{FF2B5EF4-FFF2-40B4-BE49-F238E27FC236}">
                  <a16:creationId xmlns:a16="http://schemas.microsoft.com/office/drawing/2014/main" id="{39769FB1-263D-4DC3-9E97-7CD0440611A6}"/>
                </a:ext>
              </a:extLst>
            </p:cNvPr>
            <p:cNvGrpSpPr/>
            <p:nvPr/>
          </p:nvGrpSpPr>
          <p:grpSpPr>
            <a:xfrm>
              <a:off x="6529419" y="3711909"/>
              <a:ext cx="956596" cy="944315"/>
              <a:chOff x="3768864" y="3522050"/>
              <a:chExt cx="1098904" cy="1084796"/>
            </a:xfrm>
          </p:grpSpPr>
          <p:grpSp>
            <p:nvGrpSpPr>
              <p:cNvPr id="11" name="Google Shape;3369;p48">
                <a:extLst>
                  <a:ext uri="{FF2B5EF4-FFF2-40B4-BE49-F238E27FC236}">
                    <a16:creationId xmlns:a16="http://schemas.microsoft.com/office/drawing/2014/main" id="{17DEFCCD-6D5C-48DB-A58F-1702C18D63C9}"/>
                  </a:ext>
                </a:extLst>
              </p:cNvPr>
              <p:cNvGrpSpPr/>
              <p:nvPr/>
            </p:nvGrpSpPr>
            <p:grpSpPr>
              <a:xfrm>
                <a:off x="3768864" y="3522050"/>
                <a:ext cx="1098904" cy="1084796"/>
                <a:chOff x="3768864" y="3522050"/>
                <a:chExt cx="1098904" cy="1084796"/>
              </a:xfrm>
            </p:grpSpPr>
            <p:sp>
              <p:nvSpPr>
                <p:cNvPr id="18" name="Google Shape;3370;p48">
                  <a:extLst>
                    <a:ext uri="{FF2B5EF4-FFF2-40B4-BE49-F238E27FC236}">
                      <a16:creationId xmlns:a16="http://schemas.microsoft.com/office/drawing/2014/main" id="{A7EE16ED-8371-4463-AF25-B0F466499A62}"/>
                    </a:ext>
                  </a:extLst>
                </p:cNvPr>
                <p:cNvSpPr/>
                <p:nvPr/>
              </p:nvSpPr>
              <p:spPr>
                <a:xfrm>
                  <a:off x="3768864" y="3522050"/>
                  <a:ext cx="1098904" cy="1084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4" extrusionOk="0">
                      <a:moveTo>
                        <a:pt x="22862" y="0"/>
                      </a:moveTo>
                      <a:cubicBezTo>
                        <a:pt x="22093" y="0"/>
                        <a:pt x="21325" y="295"/>
                        <a:pt x="20741" y="884"/>
                      </a:cubicBezTo>
                      <a:lnTo>
                        <a:pt x="1179" y="20446"/>
                      </a:lnTo>
                      <a:cubicBezTo>
                        <a:pt x="1" y="21613"/>
                        <a:pt x="1" y="23518"/>
                        <a:pt x="1179" y="24697"/>
                      </a:cubicBezTo>
                      <a:lnTo>
                        <a:pt x="20741" y="44259"/>
                      </a:lnTo>
                      <a:cubicBezTo>
                        <a:pt x="21325" y="44842"/>
                        <a:pt x="22093" y="45134"/>
                        <a:pt x="22862" y="45134"/>
                      </a:cubicBezTo>
                      <a:cubicBezTo>
                        <a:pt x="23631" y="45134"/>
                        <a:pt x="24402" y="44842"/>
                        <a:pt x="24992" y="44259"/>
                      </a:cubicBezTo>
                      <a:lnTo>
                        <a:pt x="44554" y="24697"/>
                      </a:lnTo>
                      <a:cubicBezTo>
                        <a:pt x="45721" y="23518"/>
                        <a:pt x="45721" y="21613"/>
                        <a:pt x="44554" y="20446"/>
                      </a:cubicBezTo>
                      <a:lnTo>
                        <a:pt x="36684" y="12576"/>
                      </a:lnTo>
                      <a:cubicBezTo>
                        <a:pt x="36279" y="12171"/>
                        <a:pt x="36362" y="11481"/>
                        <a:pt x="36850" y="11171"/>
                      </a:cubicBezTo>
                      <a:cubicBezTo>
                        <a:pt x="37565" y="10719"/>
                        <a:pt x="38327" y="10362"/>
                        <a:pt x="39124" y="10052"/>
                      </a:cubicBezTo>
                      <a:cubicBezTo>
                        <a:pt x="39613" y="9874"/>
                        <a:pt x="40053" y="9552"/>
                        <a:pt x="40410" y="9100"/>
                      </a:cubicBezTo>
                      <a:cubicBezTo>
                        <a:pt x="41172" y="8111"/>
                        <a:pt x="41220" y="6778"/>
                        <a:pt x="40518" y="5742"/>
                      </a:cubicBezTo>
                      <a:cubicBezTo>
                        <a:pt x="39931" y="4872"/>
                        <a:pt x="39013" y="4437"/>
                        <a:pt x="38094" y="4437"/>
                      </a:cubicBezTo>
                      <a:cubicBezTo>
                        <a:pt x="37352" y="4437"/>
                        <a:pt x="36610" y="4721"/>
                        <a:pt x="36041" y="5290"/>
                      </a:cubicBezTo>
                      <a:cubicBezTo>
                        <a:pt x="35731" y="5599"/>
                        <a:pt x="35505" y="5956"/>
                        <a:pt x="35362" y="6337"/>
                      </a:cubicBezTo>
                      <a:cubicBezTo>
                        <a:pt x="35076" y="7135"/>
                        <a:pt x="34719" y="7885"/>
                        <a:pt x="34267" y="8588"/>
                      </a:cubicBezTo>
                      <a:cubicBezTo>
                        <a:pt x="34091" y="8872"/>
                        <a:pt x="33796" y="9021"/>
                        <a:pt x="33498" y="9021"/>
                      </a:cubicBezTo>
                      <a:cubicBezTo>
                        <a:pt x="33271" y="9021"/>
                        <a:pt x="33042" y="8934"/>
                        <a:pt x="32862" y="875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EC3A3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" name="Google Shape;3371;p48">
                  <a:extLst>
                    <a:ext uri="{FF2B5EF4-FFF2-40B4-BE49-F238E27FC236}">
                      <a16:creationId xmlns:a16="http://schemas.microsoft.com/office/drawing/2014/main" id="{FB874FB9-39C5-4159-AEBE-E9B94EDD16E3}"/>
                    </a:ext>
                  </a:extLst>
                </p:cNvPr>
                <p:cNvSpPr/>
                <p:nvPr/>
              </p:nvSpPr>
              <p:spPr>
                <a:xfrm>
                  <a:off x="3887041" y="3641743"/>
                  <a:ext cx="287338" cy="2870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42" extrusionOk="0">
                      <a:moveTo>
                        <a:pt x="5978" y="0"/>
                      </a:moveTo>
                      <a:cubicBezTo>
                        <a:pt x="2680" y="0"/>
                        <a:pt x="1" y="2667"/>
                        <a:pt x="1" y="5977"/>
                      </a:cubicBezTo>
                      <a:cubicBezTo>
                        <a:pt x="1" y="9275"/>
                        <a:pt x="2680" y="11942"/>
                        <a:pt x="5978" y="11942"/>
                      </a:cubicBezTo>
                      <a:cubicBezTo>
                        <a:pt x="9276" y="11942"/>
                        <a:pt x="11955" y="9275"/>
                        <a:pt x="11955" y="5977"/>
                      </a:cubicBezTo>
                      <a:cubicBezTo>
                        <a:pt x="11955" y="2667"/>
                        <a:pt x="9276" y="0"/>
                        <a:pt x="5978" y="0"/>
                      </a:cubicBezTo>
                      <a:close/>
                    </a:path>
                  </a:pathLst>
                </a:custGeom>
                <a:solidFill>
                  <a:srgbClr val="EC3A3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2" name="Google Shape;3372;p48">
                <a:extLst>
                  <a:ext uri="{FF2B5EF4-FFF2-40B4-BE49-F238E27FC236}">
                    <a16:creationId xmlns:a16="http://schemas.microsoft.com/office/drawing/2014/main" id="{8B1CDDAA-7379-4282-BADF-EF563BEE603B}"/>
                  </a:ext>
                </a:extLst>
              </p:cNvPr>
              <p:cNvGrpSpPr/>
              <p:nvPr/>
            </p:nvGrpSpPr>
            <p:grpSpPr>
              <a:xfrm>
                <a:off x="4139616" y="3871555"/>
                <a:ext cx="357419" cy="357005"/>
                <a:chOff x="7482229" y="3351230"/>
                <a:chExt cx="357419" cy="357005"/>
              </a:xfrm>
            </p:grpSpPr>
            <p:sp>
              <p:nvSpPr>
                <p:cNvPr id="13" name="Google Shape;3373;p48">
                  <a:extLst>
                    <a:ext uri="{FF2B5EF4-FFF2-40B4-BE49-F238E27FC236}">
                      <a16:creationId xmlns:a16="http://schemas.microsoft.com/office/drawing/2014/main" id="{59FE8A60-9DCE-445E-A21A-F940E87A3807}"/>
                    </a:ext>
                  </a:extLst>
                </p:cNvPr>
                <p:cNvSpPr/>
                <p:nvPr/>
              </p:nvSpPr>
              <p:spPr>
                <a:xfrm>
                  <a:off x="7482229" y="3351230"/>
                  <a:ext cx="357419" cy="3570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29" h="11216" extrusionOk="0">
                      <a:moveTo>
                        <a:pt x="5633" y="357"/>
                      </a:moveTo>
                      <a:cubicBezTo>
                        <a:pt x="8538" y="357"/>
                        <a:pt x="10883" y="2703"/>
                        <a:pt x="10883" y="5608"/>
                      </a:cubicBezTo>
                      <a:cubicBezTo>
                        <a:pt x="10883" y="8513"/>
                        <a:pt x="8538" y="10859"/>
                        <a:pt x="5633" y="10859"/>
                      </a:cubicBezTo>
                      <a:cubicBezTo>
                        <a:pt x="2728" y="10859"/>
                        <a:pt x="382" y="8513"/>
                        <a:pt x="382" y="5608"/>
                      </a:cubicBezTo>
                      <a:cubicBezTo>
                        <a:pt x="382" y="2703"/>
                        <a:pt x="2728" y="357"/>
                        <a:pt x="5633" y="357"/>
                      </a:cubicBezTo>
                      <a:close/>
                      <a:moveTo>
                        <a:pt x="5621" y="0"/>
                      </a:moveTo>
                      <a:cubicBezTo>
                        <a:pt x="4109" y="0"/>
                        <a:pt x="2716" y="572"/>
                        <a:pt x="1644" y="1631"/>
                      </a:cubicBezTo>
                      <a:cubicBezTo>
                        <a:pt x="584" y="2691"/>
                        <a:pt x="1" y="4108"/>
                        <a:pt x="1" y="5608"/>
                      </a:cubicBezTo>
                      <a:cubicBezTo>
                        <a:pt x="1" y="7108"/>
                        <a:pt x="584" y="8513"/>
                        <a:pt x="1644" y="9585"/>
                      </a:cubicBezTo>
                      <a:cubicBezTo>
                        <a:pt x="2704" y="10632"/>
                        <a:pt x="4109" y="11216"/>
                        <a:pt x="5621" y="11216"/>
                      </a:cubicBezTo>
                      <a:cubicBezTo>
                        <a:pt x="7121" y="11216"/>
                        <a:pt x="8526" y="10632"/>
                        <a:pt x="9597" y="9585"/>
                      </a:cubicBezTo>
                      <a:cubicBezTo>
                        <a:pt x="10645" y="8525"/>
                        <a:pt x="11229" y="7108"/>
                        <a:pt x="11229" y="5608"/>
                      </a:cubicBezTo>
                      <a:cubicBezTo>
                        <a:pt x="11229" y="4108"/>
                        <a:pt x="10669" y="2703"/>
                        <a:pt x="9597" y="1631"/>
                      </a:cubicBezTo>
                      <a:cubicBezTo>
                        <a:pt x="8538" y="572"/>
                        <a:pt x="7121" y="0"/>
                        <a:pt x="562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" name="Google Shape;3374;p48">
                  <a:extLst>
                    <a:ext uri="{FF2B5EF4-FFF2-40B4-BE49-F238E27FC236}">
                      <a16:creationId xmlns:a16="http://schemas.microsoft.com/office/drawing/2014/main" id="{8A6D0A9C-A4B1-4075-A2AD-F999FF65609E}"/>
                    </a:ext>
                  </a:extLst>
                </p:cNvPr>
                <p:cNvSpPr/>
                <p:nvPr/>
              </p:nvSpPr>
              <p:spPr>
                <a:xfrm>
                  <a:off x="7592138" y="3605616"/>
                  <a:ext cx="137983" cy="325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35" h="1022" extrusionOk="0">
                      <a:moveTo>
                        <a:pt x="202" y="1"/>
                      </a:moveTo>
                      <a:cubicBezTo>
                        <a:pt x="147" y="1"/>
                        <a:pt x="94" y="21"/>
                        <a:pt x="60" y="69"/>
                      </a:cubicBezTo>
                      <a:cubicBezTo>
                        <a:pt x="1" y="140"/>
                        <a:pt x="1" y="259"/>
                        <a:pt x="96" y="319"/>
                      </a:cubicBezTo>
                      <a:cubicBezTo>
                        <a:pt x="644" y="783"/>
                        <a:pt x="1370" y="1021"/>
                        <a:pt x="2168" y="1021"/>
                      </a:cubicBezTo>
                      <a:cubicBezTo>
                        <a:pt x="2954" y="1021"/>
                        <a:pt x="3680" y="771"/>
                        <a:pt x="4239" y="319"/>
                      </a:cubicBezTo>
                      <a:cubicBezTo>
                        <a:pt x="4323" y="259"/>
                        <a:pt x="4335" y="140"/>
                        <a:pt x="4263" y="69"/>
                      </a:cubicBezTo>
                      <a:cubicBezTo>
                        <a:pt x="4228" y="26"/>
                        <a:pt x="4170" y="4"/>
                        <a:pt x="4115" y="4"/>
                      </a:cubicBezTo>
                      <a:cubicBezTo>
                        <a:pt x="4078" y="4"/>
                        <a:pt x="4042" y="14"/>
                        <a:pt x="4013" y="33"/>
                      </a:cubicBezTo>
                      <a:cubicBezTo>
                        <a:pt x="3537" y="438"/>
                        <a:pt x="2882" y="664"/>
                        <a:pt x="2168" y="664"/>
                      </a:cubicBezTo>
                      <a:cubicBezTo>
                        <a:pt x="1465" y="664"/>
                        <a:pt x="810" y="438"/>
                        <a:pt x="322" y="33"/>
                      </a:cubicBezTo>
                      <a:cubicBezTo>
                        <a:pt x="286" y="12"/>
                        <a:pt x="244" y="1"/>
                        <a:pt x="20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" name="Google Shape;3375;p48">
                  <a:extLst>
                    <a:ext uri="{FF2B5EF4-FFF2-40B4-BE49-F238E27FC236}">
                      <a16:creationId xmlns:a16="http://schemas.microsoft.com/office/drawing/2014/main" id="{5A5325A7-D505-4392-9E61-969FD8C47D28}"/>
                    </a:ext>
                  </a:extLst>
                </p:cNvPr>
                <p:cNvSpPr/>
                <p:nvPr/>
              </p:nvSpPr>
              <p:spPr>
                <a:xfrm>
                  <a:off x="7513709" y="3387962"/>
                  <a:ext cx="295987" cy="2820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9" h="8860" extrusionOk="0">
                      <a:moveTo>
                        <a:pt x="6060" y="370"/>
                      </a:moveTo>
                      <a:cubicBezTo>
                        <a:pt x="6358" y="370"/>
                        <a:pt x="6596" y="608"/>
                        <a:pt x="6596" y="906"/>
                      </a:cubicBezTo>
                      <a:cubicBezTo>
                        <a:pt x="6596" y="1204"/>
                        <a:pt x="6358" y="1442"/>
                        <a:pt x="6060" y="1442"/>
                      </a:cubicBezTo>
                      <a:cubicBezTo>
                        <a:pt x="5763" y="1442"/>
                        <a:pt x="5525" y="1204"/>
                        <a:pt x="5525" y="906"/>
                      </a:cubicBezTo>
                      <a:cubicBezTo>
                        <a:pt x="5525" y="608"/>
                        <a:pt x="5763" y="370"/>
                        <a:pt x="6060" y="370"/>
                      </a:cubicBezTo>
                      <a:close/>
                      <a:moveTo>
                        <a:pt x="1322" y="2989"/>
                      </a:moveTo>
                      <a:cubicBezTo>
                        <a:pt x="1596" y="2989"/>
                        <a:pt x="1834" y="3097"/>
                        <a:pt x="2012" y="3263"/>
                      </a:cubicBezTo>
                      <a:cubicBezTo>
                        <a:pt x="1477" y="3680"/>
                        <a:pt x="1072" y="4240"/>
                        <a:pt x="881" y="4883"/>
                      </a:cubicBezTo>
                      <a:cubicBezTo>
                        <a:pt x="548" y="4716"/>
                        <a:pt x="334" y="4359"/>
                        <a:pt x="334" y="3990"/>
                      </a:cubicBezTo>
                      <a:cubicBezTo>
                        <a:pt x="334" y="3442"/>
                        <a:pt x="774" y="2989"/>
                        <a:pt x="1322" y="2989"/>
                      </a:cubicBezTo>
                      <a:close/>
                      <a:moveTo>
                        <a:pt x="7954" y="2989"/>
                      </a:moveTo>
                      <a:cubicBezTo>
                        <a:pt x="8501" y="2989"/>
                        <a:pt x="8942" y="3442"/>
                        <a:pt x="8942" y="3990"/>
                      </a:cubicBezTo>
                      <a:cubicBezTo>
                        <a:pt x="8966" y="4359"/>
                        <a:pt x="8739" y="4704"/>
                        <a:pt x="8394" y="4883"/>
                      </a:cubicBezTo>
                      <a:cubicBezTo>
                        <a:pt x="8216" y="4240"/>
                        <a:pt x="7811" y="3680"/>
                        <a:pt x="7263" y="3263"/>
                      </a:cubicBezTo>
                      <a:cubicBezTo>
                        <a:pt x="7442" y="3085"/>
                        <a:pt x="7692" y="2989"/>
                        <a:pt x="7954" y="2989"/>
                      </a:cubicBezTo>
                      <a:close/>
                      <a:moveTo>
                        <a:pt x="6072" y="1"/>
                      </a:moveTo>
                      <a:cubicBezTo>
                        <a:pt x="5632" y="1"/>
                        <a:pt x="5251" y="334"/>
                        <a:pt x="5191" y="763"/>
                      </a:cubicBezTo>
                      <a:lnTo>
                        <a:pt x="4596" y="953"/>
                      </a:lnTo>
                      <a:cubicBezTo>
                        <a:pt x="4525" y="989"/>
                        <a:pt x="4477" y="1049"/>
                        <a:pt x="4477" y="1120"/>
                      </a:cubicBezTo>
                      <a:lnTo>
                        <a:pt x="4477" y="2370"/>
                      </a:lnTo>
                      <a:cubicBezTo>
                        <a:pt x="3679" y="2394"/>
                        <a:pt x="2929" y="2632"/>
                        <a:pt x="2334" y="3025"/>
                      </a:cubicBezTo>
                      <a:cubicBezTo>
                        <a:pt x="2084" y="2751"/>
                        <a:pt x="1727" y="2608"/>
                        <a:pt x="1358" y="2608"/>
                      </a:cubicBezTo>
                      <a:cubicBezTo>
                        <a:pt x="607" y="2608"/>
                        <a:pt x="0" y="3216"/>
                        <a:pt x="0" y="3966"/>
                      </a:cubicBezTo>
                      <a:cubicBezTo>
                        <a:pt x="0" y="4513"/>
                        <a:pt x="345" y="5002"/>
                        <a:pt x="834" y="5216"/>
                      </a:cubicBezTo>
                      <a:cubicBezTo>
                        <a:pt x="822" y="5347"/>
                        <a:pt x="798" y="5478"/>
                        <a:pt x="798" y="5609"/>
                      </a:cubicBezTo>
                      <a:cubicBezTo>
                        <a:pt x="798" y="7395"/>
                        <a:pt x="2524" y="8859"/>
                        <a:pt x="4667" y="8859"/>
                      </a:cubicBezTo>
                      <a:cubicBezTo>
                        <a:pt x="5763" y="8859"/>
                        <a:pt x="6739" y="8490"/>
                        <a:pt x="7442" y="7871"/>
                      </a:cubicBezTo>
                      <a:cubicBezTo>
                        <a:pt x="7513" y="7811"/>
                        <a:pt x="7513" y="7692"/>
                        <a:pt x="7454" y="7621"/>
                      </a:cubicBezTo>
                      <a:cubicBezTo>
                        <a:pt x="7421" y="7588"/>
                        <a:pt x="7374" y="7570"/>
                        <a:pt x="7326" y="7570"/>
                      </a:cubicBezTo>
                      <a:cubicBezTo>
                        <a:pt x="7287" y="7570"/>
                        <a:pt x="7248" y="7582"/>
                        <a:pt x="7215" y="7609"/>
                      </a:cubicBezTo>
                      <a:cubicBezTo>
                        <a:pt x="6572" y="8157"/>
                        <a:pt x="5668" y="8514"/>
                        <a:pt x="4667" y="8514"/>
                      </a:cubicBezTo>
                      <a:cubicBezTo>
                        <a:pt x="2739" y="8514"/>
                        <a:pt x="1167" y="7216"/>
                        <a:pt x="1167" y="5633"/>
                      </a:cubicBezTo>
                      <a:cubicBezTo>
                        <a:pt x="1167" y="4037"/>
                        <a:pt x="2739" y="2739"/>
                        <a:pt x="4667" y="2739"/>
                      </a:cubicBezTo>
                      <a:cubicBezTo>
                        <a:pt x="6608" y="2739"/>
                        <a:pt x="8180" y="4037"/>
                        <a:pt x="8180" y="5633"/>
                      </a:cubicBezTo>
                      <a:cubicBezTo>
                        <a:pt x="8180" y="6133"/>
                        <a:pt x="8037" y="6597"/>
                        <a:pt x="7751" y="7014"/>
                      </a:cubicBezTo>
                      <a:cubicBezTo>
                        <a:pt x="7704" y="7085"/>
                        <a:pt x="7727" y="7169"/>
                        <a:pt x="7787" y="7228"/>
                      </a:cubicBezTo>
                      <a:cubicBezTo>
                        <a:pt x="7818" y="7264"/>
                        <a:pt x="7859" y="7280"/>
                        <a:pt x="7902" y="7280"/>
                      </a:cubicBezTo>
                      <a:cubicBezTo>
                        <a:pt x="7958" y="7280"/>
                        <a:pt x="8015" y="7252"/>
                        <a:pt x="8049" y="7204"/>
                      </a:cubicBezTo>
                      <a:cubicBezTo>
                        <a:pt x="8358" y="6740"/>
                        <a:pt x="8537" y="6192"/>
                        <a:pt x="8537" y="5621"/>
                      </a:cubicBezTo>
                      <a:cubicBezTo>
                        <a:pt x="8537" y="5490"/>
                        <a:pt x="8525" y="5359"/>
                        <a:pt x="8513" y="5228"/>
                      </a:cubicBezTo>
                      <a:cubicBezTo>
                        <a:pt x="8978" y="5014"/>
                        <a:pt x="9299" y="4525"/>
                        <a:pt x="9299" y="3978"/>
                      </a:cubicBezTo>
                      <a:cubicBezTo>
                        <a:pt x="9299" y="3228"/>
                        <a:pt x="8692" y="2620"/>
                        <a:pt x="7954" y="2620"/>
                      </a:cubicBezTo>
                      <a:cubicBezTo>
                        <a:pt x="7573" y="2620"/>
                        <a:pt x="7215" y="2775"/>
                        <a:pt x="6965" y="3037"/>
                      </a:cubicBezTo>
                      <a:cubicBezTo>
                        <a:pt x="6358" y="2656"/>
                        <a:pt x="5632" y="2406"/>
                        <a:pt x="4822" y="2382"/>
                      </a:cubicBezTo>
                      <a:lnTo>
                        <a:pt x="4822" y="1263"/>
                      </a:lnTo>
                      <a:lnTo>
                        <a:pt x="5215" y="1132"/>
                      </a:lnTo>
                      <a:cubicBezTo>
                        <a:pt x="5303" y="1507"/>
                        <a:pt x="5647" y="1780"/>
                        <a:pt x="6048" y="1780"/>
                      </a:cubicBezTo>
                      <a:cubicBezTo>
                        <a:pt x="6080" y="1780"/>
                        <a:pt x="6112" y="1779"/>
                        <a:pt x="6144" y="1775"/>
                      </a:cubicBezTo>
                      <a:cubicBezTo>
                        <a:pt x="6584" y="1727"/>
                        <a:pt x="6918" y="1382"/>
                        <a:pt x="6953" y="953"/>
                      </a:cubicBezTo>
                      <a:cubicBezTo>
                        <a:pt x="6977" y="430"/>
                        <a:pt x="6584" y="1"/>
                        <a:pt x="607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" name="Google Shape;3376;p48">
                  <a:extLst>
                    <a:ext uri="{FF2B5EF4-FFF2-40B4-BE49-F238E27FC236}">
                      <a16:creationId xmlns:a16="http://schemas.microsoft.com/office/drawing/2014/main" id="{6866C72A-14BE-420C-915A-AC10D255F48B}"/>
                    </a:ext>
                  </a:extLst>
                </p:cNvPr>
                <p:cNvSpPr/>
                <p:nvPr/>
              </p:nvSpPr>
              <p:spPr>
                <a:xfrm>
                  <a:off x="7580393" y="3516460"/>
                  <a:ext cx="56880" cy="56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7" h="1787" extrusionOk="0">
                      <a:moveTo>
                        <a:pt x="894" y="345"/>
                      </a:moveTo>
                      <a:cubicBezTo>
                        <a:pt x="1191" y="345"/>
                        <a:pt x="1429" y="584"/>
                        <a:pt x="1429" y="881"/>
                      </a:cubicBezTo>
                      <a:cubicBezTo>
                        <a:pt x="1418" y="1179"/>
                        <a:pt x="1179" y="1417"/>
                        <a:pt x="894" y="1417"/>
                      </a:cubicBezTo>
                      <a:cubicBezTo>
                        <a:pt x="596" y="1417"/>
                        <a:pt x="358" y="1179"/>
                        <a:pt x="358" y="881"/>
                      </a:cubicBezTo>
                      <a:cubicBezTo>
                        <a:pt x="358" y="584"/>
                        <a:pt x="596" y="345"/>
                        <a:pt x="894" y="345"/>
                      </a:cubicBezTo>
                      <a:close/>
                      <a:moveTo>
                        <a:pt x="894" y="0"/>
                      </a:moveTo>
                      <a:cubicBezTo>
                        <a:pt x="406" y="0"/>
                        <a:pt x="1" y="405"/>
                        <a:pt x="1" y="893"/>
                      </a:cubicBezTo>
                      <a:cubicBezTo>
                        <a:pt x="1" y="1381"/>
                        <a:pt x="406" y="1786"/>
                        <a:pt x="894" y="1786"/>
                      </a:cubicBezTo>
                      <a:cubicBezTo>
                        <a:pt x="1394" y="1786"/>
                        <a:pt x="1787" y="1381"/>
                        <a:pt x="1787" y="893"/>
                      </a:cubicBezTo>
                      <a:cubicBezTo>
                        <a:pt x="1775" y="405"/>
                        <a:pt x="1394" y="0"/>
                        <a:pt x="89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" name="Google Shape;3377;p48">
                  <a:extLst>
                    <a:ext uri="{FF2B5EF4-FFF2-40B4-BE49-F238E27FC236}">
                      <a16:creationId xmlns:a16="http://schemas.microsoft.com/office/drawing/2014/main" id="{2E485B25-A38E-4BCC-B9AC-E9130896729C}"/>
                    </a:ext>
                  </a:extLst>
                </p:cNvPr>
                <p:cNvSpPr/>
                <p:nvPr/>
              </p:nvSpPr>
              <p:spPr>
                <a:xfrm>
                  <a:off x="7685750" y="3516460"/>
                  <a:ext cx="56880" cy="56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7" h="1787" extrusionOk="0">
                      <a:moveTo>
                        <a:pt x="894" y="345"/>
                      </a:moveTo>
                      <a:cubicBezTo>
                        <a:pt x="1191" y="345"/>
                        <a:pt x="1429" y="584"/>
                        <a:pt x="1429" y="881"/>
                      </a:cubicBezTo>
                      <a:cubicBezTo>
                        <a:pt x="1429" y="1179"/>
                        <a:pt x="1191" y="1417"/>
                        <a:pt x="894" y="1417"/>
                      </a:cubicBezTo>
                      <a:cubicBezTo>
                        <a:pt x="596" y="1417"/>
                        <a:pt x="358" y="1179"/>
                        <a:pt x="358" y="881"/>
                      </a:cubicBezTo>
                      <a:cubicBezTo>
                        <a:pt x="358" y="584"/>
                        <a:pt x="596" y="345"/>
                        <a:pt x="894" y="345"/>
                      </a:cubicBezTo>
                      <a:close/>
                      <a:moveTo>
                        <a:pt x="894" y="0"/>
                      </a:moveTo>
                      <a:cubicBezTo>
                        <a:pt x="405" y="0"/>
                        <a:pt x="1" y="405"/>
                        <a:pt x="1" y="893"/>
                      </a:cubicBezTo>
                      <a:cubicBezTo>
                        <a:pt x="1" y="1381"/>
                        <a:pt x="405" y="1786"/>
                        <a:pt x="894" y="1786"/>
                      </a:cubicBezTo>
                      <a:cubicBezTo>
                        <a:pt x="1382" y="1786"/>
                        <a:pt x="1787" y="1381"/>
                        <a:pt x="1787" y="893"/>
                      </a:cubicBezTo>
                      <a:cubicBezTo>
                        <a:pt x="1775" y="405"/>
                        <a:pt x="1382" y="0"/>
                        <a:pt x="89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aphicFrame>
        <p:nvGraphicFramePr>
          <p:cNvPr id="47" name="Object 46">
            <a:extLst>
              <a:ext uri="{FF2B5EF4-FFF2-40B4-BE49-F238E27FC236}">
                <a16:creationId xmlns:a16="http://schemas.microsoft.com/office/drawing/2014/main" id="{57280CF7-D374-40AC-A703-8C9118B0C4D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96492870"/>
              </p:ext>
            </p:extLst>
          </p:nvPr>
        </p:nvGraphicFramePr>
        <p:xfrm>
          <a:off x="1608138" y="1087439"/>
          <a:ext cx="6330901" cy="32506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5" name="Document" r:id="rId3" imgW="5925852" imgH="2989160" progId="Word.Document.12">
                  <p:embed/>
                </p:oleObj>
              </mc:Choice>
              <mc:Fallback>
                <p:oleObj name="Document" r:id="rId3" imgW="5925852" imgH="298916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08138" y="1087439"/>
                        <a:ext cx="6330901" cy="325064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9" name="TextBox 48">
            <a:extLst>
              <a:ext uri="{FF2B5EF4-FFF2-40B4-BE49-F238E27FC236}">
                <a16:creationId xmlns:a16="http://schemas.microsoft.com/office/drawing/2014/main" id="{303B4932-DC4C-4936-B5E5-786FAA06C303}"/>
              </a:ext>
            </a:extLst>
          </p:cNvPr>
          <p:cNvSpPr txBox="1"/>
          <p:nvPr/>
        </p:nvSpPr>
        <p:spPr>
          <a:xfrm>
            <a:off x="2966987" y="4510052"/>
            <a:ext cx="321002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"/>
            <a:r>
              <a:rPr lang="en-GB" sz="2400" b="0" dirty="0">
                <a:solidFill>
                  <a:srgbClr val="0070C0"/>
                </a:solidFill>
                <a:effectLst/>
                <a:latin typeface="iCielBC Cubano Normal" panose="00000500000000000000" pitchFamily="50" charset="0"/>
              </a:rPr>
              <a:t>[</a:t>
            </a:r>
            <a:r>
              <a:rPr lang="en-GB" sz="2400" b="0" dirty="0" err="1">
                <a:solidFill>
                  <a:srgbClr val="0070C0"/>
                </a:solidFill>
                <a:effectLst/>
                <a:latin typeface="iCielBC Cubano Normal" panose="00000500000000000000" pitchFamily="50" charset="0"/>
              </a:rPr>
              <a:t>sp</a:t>
            </a:r>
            <a:r>
              <a:rPr lang="en-GB" sz="2400" b="0" err="1">
                <a:solidFill>
                  <a:srgbClr val="0070C0"/>
                </a:solidFill>
                <a:effectLst/>
                <a:latin typeface="iCielBC Cubano Normal" panose="00000500000000000000" pitchFamily="50" charset="0"/>
              </a:rPr>
              <a:t>_</a:t>
            </a:r>
            <a:r>
              <a:rPr lang="en-GB" sz="2400" b="0">
                <a:solidFill>
                  <a:srgbClr val="0070C0"/>
                </a:solidFill>
                <a:effectLst/>
                <a:latin typeface="iCielBC Cubano Normal" panose="00000500000000000000" pitchFamily="50" charset="0"/>
              </a:rPr>
              <a:t>getAllAccount]</a:t>
            </a:r>
            <a:endParaRPr lang="en-GB" sz="2400" b="0" dirty="0">
              <a:solidFill>
                <a:srgbClr val="0070C0"/>
              </a:solidFill>
              <a:effectLst/>
              <a:latin typeface="iCielBC Cubano Normal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94261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17"/>
          <p:cNvSpPr txBox="1">
            <a:spLocks noGrp="1"/>
          </p:cNvSpPr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>
                <a:solidFill>
                  <a:schemeClr val="accent2">
                    <a:lumMod val="75000"/>
                  </a:schemeClr>
                </a:solidFill>
              </a:rPr>
              <a:t>Xây</a:t>
            </a:r>
            <a:r>
              <a:rPr lang="en-GB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GB" dirty="0" err="1">
                <a:solidFill>
                  <a:schemeClr val="accent2">
                    <a:lumMod val="75000"/>
                  </a:schemeClr>
                </a:solidFill>
              </a:rPr>
              <a:t>dựng</a:t>
            </a:r>
            <a:r>
              <a:rPr lang="en-GB" dirty="0">
                <a:solidFill>
                  <a:schemeClr val="accent2">
                    <a:lumMod val="75000"/>
                  </a:schemeClr>
                </a:solidFill>
              </a:rPr>
              <a:t> Website </a:t>
            </a:r>
            <a:r>
              <a:rPr lang="en-GB" dirty="0" err="1">
                <a:solidFill>
                  <a:schemeClr val="accent2">
                    <a:lumMod val="75000"/>
                  </a:schemeClr>
                </a:solidFill>
              </a:rPr>
              <a:t>kinh</a:t>
            </a:r>
            <a:r>
              <a:rPr lang="en-GB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GB" dirty="0" err="1">
                <a:solidFill>
                  <a:schemeClr val="accent2">
                    <a:lumMod val="75000"/>
                  </a:schemeClr>
                </a:solidFill>
              </a:rPr>
              <a:t>doanh</a:t>
            </a:r>
            <a:r>
              <a:rPr lang="en-GB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GB" dirty="0" err="1">
                <a:solidFill>
                  <a:schemeClr val="accent2">
                    <a:lumMod val="75000"/>
                  </a:schemeClr>
                </a:solidFill>
              </a:rPr>
              <a:t>giày</a:t>
            </a:r>
            <a:r>
              <a:rPr lang="en-GB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GB" dirty="0" err="1">
                <a:solidFill>
                  <a:schemeClr val="accent2">
                    <a:lumMod val="75000"/>
                  </a:schemeClr>
                </a:solidFill>
              </a:rPr>
              <a:t>và</a:t>
            </a:r>
            <a:r>
              <a:rPr lang="en-GB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GB" dirty="0" err="1">
                <a:solidFill>
                  <a:schemeClr val="accent2">
                    <a:lumMod val="75000"/>
                  </a:schemeClr>
                </a:solidFill>
              </a:rPr>
              <a:t>phụ</a:t>
            </a:r>
            <a:r>
              <a:rPr lang="en-GB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GB" dirty="0" err="1">
                <a:solidFill>
                  <a:schemeClr val="accent2">
                    <a:lumMod val="75000"/>
                  </a:schemeClr>
                </a:solidFill>
              </a:rPr>
              <a:t>kiện</a:t>
            </a:r>
            <a:endParaRPr sz="24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54" name="Google Shape;254;p17"/>
          <p:cNvSpPr/>
          <p:nvPr/>
        </p:nvSpPr>
        <p:spPr>
          <a:xfrm>
            <a:off x="4645985" y="1480243"/>
            <a:ext cx="617773" cy="617603"/>
          </a:xfrm>
          <a:custGeom>
            <a:avLst/>
            <a:gdLst/>
            <a:ahLst/>
            <a:cxnLst/>
            <a:rect l="l" t="t" r="r" b="b"/>
            <a:pathLst>
              <a:path w="3470" h="3469" extrusionOk="0">
                <a:moveTo>
                  <a:pt x="0" y="1735"/>
                </a:moveTo>
                <a:cubicBezTo>
                  <a:pt x="0" y="2693"/>
                  <a:pt x="777" y="3469"/>
                  <a:pt x="1735" y="3469"/>
                </a:cubicBezTo>
                <a:lnTo>
                  <a:pt x="1735" y="3469"/>
                </a:lnTo>
                <a:cubicBezTo>
                  <a:pt x="2693" y="3469"/>
                  <a:pt x="3469" y="2693"/>
                  <a:pt x="3469" y="1735"/>
                </a:cubicBezTo>
                <a:lnTo>
                  <a:pt x="3469" y="1735"/>
                </a:lnTo>
                <a:cubicBezTo>
                  <a:pt x="3469" y="777"/>
                  <a:pt x="2693" y="0"/>
                  <a:pt x="1735" y="0"/>
                </a:cubicBezTo>
                <a:lnTo>
                  <a:pt x="1735" y="0"/>
                </a:lnTo>
                <a:cubicBezTo>
                  <a:pt x="777" y="0"/>
                  <a:pt x="0" y="777"/>
                  <a:pt x="0" y="1735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17"/>
          <p:cNvSpPr/>
          <p:nvPr/>
        </p:nvSpPr>
        <p:spPr>
          <a:xfrm>
            <a:off x="4405425" y="4273588"/>
            <a:ext cx="841560" cy="440993"/>
          </a:xfrm>
          <a:custGeom>
            <a:avLst/>
            <a:gdLst/>
            <a:ahLst/>
            <a:cxnLst/>
            <a:rect l="l" t="t" r="r" b="b"/>
            <a:pathLst>
              <a:path w="4727" h="2477" extrusionOk="0">
                <a:moveTo>
                  <a:pt x="2480" y="1"/>
                </a:moveTo>
                <a:cubicBezTo>
                  <a:pt x="1917" y="1"/>
                  <a:pt x="1462" y="447"/>
                  <a:pt x="1444" y="1002"/>
                </a:cubicBezTo>
                <a:cubicBezTo>
                  <a:pt x="1318" y="950"/>
                  <a:pt x="1184" y="920"/>
                  <a:pt x="1037" y="920"/>
                </a:cubicBezTo>
                <a:cubicBezTo>
                  <a:pt x="464" y="920"/>
                  <a:pt x="0" y="1384"/>
                  <a:pt x="0" y="1960"/>
                </a:cubicBezTo>
                <a:cubicBezTo>
                  <a:pt x="0" y="2147"/>
                  <a:pt x="52" y="2325"/>
                  <a:pt x="139" y="2476"/>
                </a:cubicBezTo>
                <a:lnTo>
                  <a:pt x="4588" y="2476"/>
                </a:lnTo>
                <a:cubicBezTo>
                  <a:pt x="4674" y="2325"/>
                  <a:pt x="4726" y="2147"/>
                  <a:pt x="4726" y="1960"/>
                </a:cubicBezTo>
                <a:cubicBezTo>
                  <a:pt x="4726" y="1384"/>
                  <a:pt x="4262" y="920"/>
                  <a:pt x="3690" y="920"/>
                </a:cubicBezTo>
                <a:cubicBezTo>
                  <a:pt x="3629" y="920"/>
                  <a:pt x="3569" y="928"/>
                  <a:pt x="3512" y="937"/>
                </a:cubicBezTo>
                <a:cubicBezTo>
                  <a:pt x="3460" y="413"/>
                  <a:pt x="3018" y="1"/>
                  <a:pt x="2480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0" name="Google Shape;390;p17"/>
          <p:cNvGrpSpPr/>
          <p:nvPr/>
        </p:nvGrpSpPr>
        <p:grpSpPr>
          <a:xfrm>
            <a:off x="2432487" y="3766250"/>
            <a:ext cx="1980311" cy="966124"/>
            <a:chOff x="6698475" y="3766250"/>
            <a:chExt cx="1980311" cy="966124"/>
          </a:xfrm>
        </p:grpSpPr>
        <p:grpSp>
          <p:nvGrpSpPr>
            <p:cNvPr id="391" name="Google Shape;391;p17"/>
            <p:cNvGrpSpPr/>
            <p:nvPr/>
          </p:nvGrpSpPr>
          <p:grpSpPr>
            <a:xfrm>
              <a:off x="6698475" y="4086051"/>
              <a:ext cx="1980311" cy="646324"/>
              <a:chOff x="9246138" y="3633626"/>
              <a:chExt cx="1980311" cy="646324"/>
            </a:xfrm>
          </p:grpSpPr>
          <p:sp>
            <p:nvSpPr>
              <p:cNvPr id="392" name="Google Shape;392;p17"/>
              <p:cNvSpPr txBox="1"/>
              <p:nvPr/>
            </p:nvSpPr>
            <p:spPr>
              <a:xfrm>
                <a:off x="9246149" y="3633626"/>
                <a:ext cx="1980300" cy="34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lang="en" sz="1800" b="1" dirty="0">
                    <a:solidFill>
                      <a:srgbClr val="000000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Demo sản phẩm</a:t>
                </a:r>
                <a:endParaRPr sz="1800" b="1" dirty="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393" name="Google Shape;393;p17"/>
              <p:cNvSpPr txBox="1"/>
              <p:nvPr/>
            </p:nvSpPr>
            <p:spPr>
              <a:xfrm>
                <a:off x="9246138" y="3911249"/>
                <a:ext cx="1980300" cy="36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sz="1200" dirty="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Hướng dẫn sử dụng, kết luận</a:t>
                </a:r>
                <a:endParaRPr sz="120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394" name="Google Shape;394;p17"/>
            <p:cNvSpPr/>
            <p:nvPr/>
          </p:nvSpPr>
          <p:spPr>
            <a:xfrm>
              <a:off x="7528763" y="3766250"/>
              <a:ext cx="319800" cy="3198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800" b="1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6</a:t>
              </a:r>
              <a:endParaRPr/>
            </a:p>
          </p:txBody>
        </p:sp>
      </p:grpSp>
      <p:grpSp>
        <p:nvGrpSpPr>
          <p:cNvPr id="395" name="Google Shape;395;p17"/>
          <p:cNvGrpSpPr/>
          <p:nvPr/>
        </p:nvGrpSpPr>
        <p:grpSpPr>
          <a:xfrm>
            <a:off x="287079" y="3766250"/>
            <a:ext cx="2260593" cy="966124"/>
            <a:chOff x="4553067" y="3766250"/>
            <a:chExt cx="2260593" cy="966124"/>
          </a:xfrm>
        </p:grpSpPr>
        <p:grpSp>
          <p:nvGrpSpPr>
            <p:cNvPr id="396" name="Google Shape;396;p17"/>
            <p:cNvGrpSpPr/>
            <p:nvPr/>
          </p:nvGrpSpPr>
          <p:grpSpPr>
            <a:xfrm>
              <a:off x="4553067" y="4086051"/>
              <a:ext cx="2260593" cy="646323"/>
              <a:chOff x="9156518" y="3633626"/>
              <a:chExt cx="2260593" cy="646323"/>
            </a:xfrm>
          </p:grpSpPr>
          <p:sp>
            <p:nvSpPr>
              <p:cNvPr id="397" name="Google Shape;397;p17"/>
              <p:cNvSpPr txBox="1"/>
              <p:nvPr/>
            </p:nvSpPr>
            <p:spPr>
              <a:xfrm>
                <a:off x="9156518" y="3633626"/>
                <a:ext cx="2260593" cy="34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lang="en" sz="1800" b="1" dirty="0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Code cài đặt ứng dụng</a:t>
                </a:r>
                <a:endParaRPr sz="1800" b="1" dirty="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398" name="Google Shape;398;p17"/>
              <p:cNvSpPr txBox="1"/>
              <p:nvPr/>
            </p:nvSpPr>
            <p:spPr>
              <a:xfrm>
                <a:off x="9246138" y="3911249"/>
                <a:ext cx="1980300" cy="36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sz="1200" dirty="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Coding…</a:t>
                </a:r>
                <a:endParaRPr sz="120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399" name="Google Shape;399;p17"/>
            <p:cNvSpPr/>
            <p:nvPr/>
          </p:nvSpPr>
          <p:spPr>
            <a:xfrm>
              <a:off x="5472975" y="3766250"/>
              <a:ext cx="319800" cy="3198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5</a:t>
              </a:r>
              <a:endParaRPr/>
            </a:p>
          </p:txBody>
        </p:sp>
      </p:grpSp>
      <p:grpSp>
        <p:nvGrpSpPr>
          <p:cNvPr id="400" name="Google Shape;400;p17"/>
          <p:cNvGrpSpPr/>
          <p:nvPr/>
        </p:nvGrpSpPr>
        <p:grpSpPr>
          <a:xfrm>
            <a:off x="2432487" y="2518544"/>
            <a:ext cx="1980311" cy="966124"/>
            <a:chOff x="6698475" y="3766250"/>
            <a:chExt cx="1980311" cy="966124"/>
          </a:xfrm>
        </p:grpSpPr>
        <p:grpSp>
          <p:nvGrpSpPr>
            <p:cNvPr id="401" name="Google Shape;401;p17"/>
            <p:cNvGrpSpPr/>
            <p:nvPr/>
          </p:nvGrpSpPr>
          <p:grpSpPr>
            <a:xfrm>
              <a:off x="6698475" y="4086051"/>
              <a:ext cx="1980311" cy="646324"/>
              <a:chOff x="9246138" y="3633626"/>
              <a:chExt cx="1980311" cy="646324"/>
            </a:xfrm>
          </p:grpSpPr>
          <p:sp>
            <p:nvSpPr>
              <p:cNvPr id="402" name="Google Shape;402;p17"/>
              <p:cNvSpPr txBox="1"/>
              <p:nvPr/>
            </p:nvSpPr>
            <p:spPr>
              <a:xfrm>
                <a:off x="9246149" y="3633626"/>
                <a:ext cx="1980300" cy="34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lang="en" sz="1800" b="1" dirty="0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Phân quyền</a:t>
                </a:r>
                <a:endParaRPr sz="1800" b="1" dirty="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403" name="Google Shape;403;p17"/>
              <p:cNvSpPr txBox="1"/>
              <p:nvPr/>
            </p:nvSpPr>
            <p:spPr>
              <a:xfrm>
                <a:off x="9246138" y="3911249"/>
                <a:ext cx="1980300" cy="36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sz="1200" dirty="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Roles, user, phân quyền</a:t>
                </a:r>
                <a:endParaRPr sz="120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404" name="Google Shape;404;p17"/>
            <p:cNvSpPr/>
            <p:nvPr/>
          </p:nvSpPr>
          <p:spPr>
            <a:xfrm>
              <a:off x="7528763" y="3766250"/>
              <a:ext cx="319800" cy="3198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4</a:t>
              </a:r>
              <a:endParaRPr/>
            </a:p>
          </p:txBody>
        </p:sp>
      </p:grpSp>
      <p:grpSp>
        <p:nvGrpSpPr>
          <p:cNvPr id="405" name="Google Shape;405;p17"/>
          <p:cNvGrpSpPr/>
          <p:nvPr/>
        </p:nvGrpSpPr>
        <p:grpSpPr>
          <a:xfrm>
            <a:off x="376700" y="2518544"/>
            <a:ext cx="1980311" cy="966124"/>
            <a:chOff x="4642688" y="3766250"/>
            <a:chExt cx="1980311" cy="966124"/>
          </a:xfrm>
        </p:grpSpPr>
        <p:grpSp>
          <p:nvGrpSpPr>
            <p:cNvPr id="406" name="Google Shape;406;p17"/>
            <p:cNvGrpSpPr/>
            <p:nvPr/>
          </p:nvGrpSpPr>
          <p:grpSpPr>
            <a:xfrm>
              <a:off x="4642687" y="4086051"/>
              <a:ext cx="1980311" cy="646324"/>
              <a:chOff x="9246138" y="3633626"/>
              <a:chExt cx="1980311" cy="646324"/>
            </a:xfrm>
          </p:grpSpPr>
          <p:sp>
            <p:nvSpPr>
              <p:cNvPr id="407" name="Google Shape;407;p17"/>
              <p:cNvSpPr txBox="1"/>
              <p:nvPr/>
            </p:nvSpPr>
            <p:spPr>
              <a:xfrm>
                <a:off x="9246149" y="3633626"/>
                <a:ext cx="1980300" cy="34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lang="en" sz="1800" b="1" dirty="0">
                    <a:solidFill>
                      <a:srgbClr val="000000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Cài đặt CSDL</a:t>
                </a:r>
                <a:endParaRPr sz="1800" b="1" dirty="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408" name="Google Shape;408;p17"/>
              <p:cNvSpPr txBox="1"/>
              <p:nvPr/>
            </p:nvSpPr>
            <p:spPr>
              <a:xfrm>
                <a:off x="9246138" y="3911249"/>
                <a:ext cx="1980300" cy="36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lang="en-GB" sz="1200" dirty="0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rPr>
                  <a:t>Views, Stored procedures, Functions, Triggers</a:t>
                </a:r>
              </a:p>
            </p:txBody>
          </p:sp>
        </p:grpSp>
        <p:sp>
          <p:nvSpPr>
            <p:cNvPr id="409" name="Google Shape;409;p17"/>
            <p:cNvSpPr/>
            <p:nvPr/>
          </p:nvSpPr>
          <p:spPr>
            <a:xfrm>
              <a:off x="5472975" y="3766250"/>
              <a:ext cx="319800" cy="3198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3</a:t>
              </a:r>
              <a:endParaRPr/>
            </a:p>
          </p:txBody>
        </p:sp>
      </p:grpSp>
      <p:grpSp>
        <p:nvGrpSpPr>
          <p:cNvPr id="410" name="Google Shape;410;p17"/>
          <p:cNvGrpSpPr/>
          <p:nvPr/>
        </p:nvGrpSpPr>
        <p:grpSpPr>
          <a:xfrm>
            <a:off x="2432487" y="1270838"/>
            <a:ext cx="1980311" cy="966124"/>
            <a:chOff x="6698475" y="3766250"/>
            <a:chExt cx="1980311" cy="966124"/>
          </a:xfrm>
        </p:grpSpPr>
        <p:grpSp>
          <p:nvGrpSpPr>
            <p:cNvPr id="411" name="Google Shape;411;p17"/>
            <p:cNvGrpSpPr/>
            <p:nvPr/>
          </p:nvGrpSpPr>
          <p:grpSpPr>
            <a:xfrm>
              <a:off x="6698475" y="4086051"/>
              <a:ext cx="1980311" cy="646324"/>
              <a:chOff x="9246138" y="3633626"/>
              <a:chExt cx="1980311" cy="646324"/>
            </a:xfrm>
          </p:grpSpPr>
          <p:sp>
            <p:nvSpPr>
              <p:cNvPr id="412" name="Google Shape;412;p17"/>
              <p:cNvSpPr txBox="1"/>
              <p:nvPr/>
            </p:nvSpPr>
            <p:spPr>
              <a:xfrm>
                <a:off x="9246149" y="3633626"/>
                <a:ext cx="1980300" cy="34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lang="en" sz="1800" b="1" dirty="0">
                    <a:solidFill>
                      <a:srgbClr val="000000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Lược đồ quan hệ</a:t>
                </a:r>
                <a:endParaRPr sz="1800" b="1" dirty="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413" name="Google Shape;413;p17"/>
              <p:cNvSpPr txBox="1"/>
              <p:nvPr/>
            </p:nvSpPr>
            <p:spPr>
              <a:xfrm>
                <a:off x="9246138" y="3911249"/>
                <a:ext cx="1980300" cy="36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sz="1200" dirty="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ERD, Database diagram</a:t>
                </a:r>
                <a:endParaRPr sz="1200" dirty="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414" name="Google Shape;414;p17"/>
            <p:cNvSpPr/>
            <p:nvPr/>
          </p:nvSpPr>
          <p:spPr>
            <a:xfrm>
              <a:off x="7528763" y="3766250"/>
              <a:ext cx="319800" cy="3198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2</a:t>
              </a:r>
              <a:endParaRPr/>
            </a:p>
          </p:txBody>
        </p:sp>
      </p:grpSp>
      <p:grpSp>
        <p:nvGrpSpPr>
          <p:cNvPr id="415" name="Google Shape;415;p17"/>
          <p:cNvGrpSpPr/>
          <p:nvPr/>
        </p:nvGrpSpPr>
        <p:grpSpPr>
          <a:xfrm>
            <a:off x="376700" y="1270838"/>
            <a:ext cx="1980311" cy="966124"/>
            <a:chOff x="4642688" y="3766250"/>
            <a:chExt cx="1980311" cy="966124"/>
          </a:xfrm>
        </p:grpSpPr>
        <p:grpSp>
          <p:nvGrpSpPr>
            <p:cNvPr id="416" name="Google Shape;416;p17"/>
            <p:cNvGrpSpPr/>
            <p:nvPr/>
          </p:nvGrpSpPr>
          <p:grpSpPr>
            <a:xfrm>
              <a:off x="4642687" y="4086051"/>
              <a:ext cx="1980311" cy="646324"/>
              <a:chOff x="9246138" y="3633626"/>
              <a:chExt cx="1980311" cy="646324"/>
            </a:xfrm>
          </p:grpSpPr>
          <p:sp>
            <p:nvSpPr>
              <p:cNvPr id="417" name="Google Shape;417;p17"/>
              <p:cNvSpPr txBox="1"/>
              <p:nvPr/>
            </p:nvSpPr>
            <p:spPr>
              <a:xfrm>
                <a:off x="9246149" y="3633626"/>
                <a:ext cx="1980300" cy="34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lang="en" sz="1800" b="1" dirty="0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Tổng quan</a:t>
                </a:r>
                <a:endParaRPr sz="1800" b="1" dirty="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418" name="Google Shape;418;p17"/>
              <p:cNvSpPr txBox="1"/>
              <p:nvPr/>
            </p:nvSpPr>
            <p:spPr>
              <a:xfrm>
                <a:off x="9246138" y="3911249"/>
                <a:ext cx="1980300" cy="36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sz="1200" dirty="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Lý do, phạm vi, mục tiêu</a:t>
                </a:r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-GB" sz="1200" dirty="0" err="1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chọn</a:t>
                </a:r>
                <a:r>
                  <a:rPr lang="en-GB" sz="1200" dirty="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 </a:t>
                </a:r>
                <a:r>
                  <a:rPr lang="en-GB" sz="1200" dirty="0" err="1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đề</a:t>
                </a:r>
                <a:r>
                  <a:rPr lang="en-GB" sz="1200" dirty="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 </a:t>
                </a:r>
                <a:r>
                  <a:rPr lang="en-GB" sz="1200" dirty="0" err="1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tài</a:t>
                </a:r>
                <a:endParaRPr sz="120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419" name="Google Shape;419;p17"/>
            <p:cNvSpPr/>
            <p:nvPr/>
          </p:nvSpPr>
          <p:spPr>
            <a:xfrm>
              <a:off x="5472975" y="3766250"/>
              <a:ext cx="319800" cy="3198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1</a:t>
              </a:r>
              <a:endParaRPr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A4B92B4C-89B4-4E44-8245-C286F1D2D766}"/>
              </a:ext>
            </a:extLst>
          </p:cNvPr>
          <p:cNvGrpSpPr/>
          <p:nvPr/>
        </p:nvGrpSpPr>
        <p:grpSpPr>
          <a:xfrm>
            <a:off x="4796029" y="1340375"/>
            <a:ext cx="3994696" cy="3424400"/>
            <a:chOff x="4796029" y="1340375"/>
            <a:chExt cx="3994696" cy="3424400"/>
          </a:xfrm>
        </p:grpSpPr>
        <p:sp>
          <p:nvSpPr>
            <p:cNvPr id="255" name="Google Shape;255;p17"/>
            <p:cNvSpPr/>
            <p:nvPr/>
          </p:nvSpPr>
          <p:spPr>
            <a:xfrm>
              <a:off x="8308174" y="1682369"/>
              <a:ext cx="308886" cy="308891"/>
            </a:xfrm>
            <a:custGeom>
              <a:avLst/>
              <a:gdLst/>
              <a:ahLst/>
              <a:cxnLst/>
              <a:rect l="l" t="t" r="r" b="b"/>
              <a:pathLst>
                <a:path w="1735" h="1735" extrusionOk="0">
                  <a:moveTo>
                    <a:pt x="1" y="868"/>
                  </a:moveTo>
                  <a:cubicBezTo>
                    <a:pt x="1" y="1345"/>
                    <a:pt x="391" y="1735"/>
                    <a:pt x="868" y="1735"/>
                  </a:cubicBezTo>
                  <a:lnTo>
                    <a:pt x="868" y="1735"/>
                  </a:lnTo>
                  <a:cubicBezTo>
                    <a:pt x="1349" y="1735"/>
                    <a:pt x="1735" y="1345"/>
                    <a:pt x="1735" y="868"/>
                  </a:cubicBezTo>
                  <a:lnTo>
                    <a:pt x="1735" y="868"/>
                  </a:lnTo>
                  <a:cubicBezTo>
                    <a:pt x="1735" y="387"/>
                    <a:pt x="1349" y="1"/>
                    <a:pt x="868" y="1"/>
                  </a:cubicBezTo>
                  <a:lnTo>
                    <a:pt x="868" y="1"/>
                  </a:lnTo>
                  <a:cubicBezTo>
                    <a:pt x="391" y="1"/>
                    <a:pt x="1" y="387"/>
                    <a:pt x="1" y="86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17"/>
            <p:cNvSpPr/>
            <p:nvPr/>
          </p:nvSpPr>
          <p:spPr>
            <a:xfrm>
              <a:off x="5368760" y="2408017"/>
              <a:ext cx="179991" cy="179993"/>
            </a:xfrm>
            <a:custGeom>
              <a:avLst/>
              <a:gdLst/>
              <a:ahLst/>
              <a:cxnLst/>
              <a:rect l="l" t="t" r="r" b="b"/>
              <a:pathLst>
                <a:path w="1011" h="1011" extrusionOk="0">
                  <a:moveTo>
                    <a:pt x="0" y="507"/>
                  </a:moveTo>
                  <a:cubicBezTo>
                    <a:pt x="0" y="785"/>
                    <a:pt x="226" y="1010"/>
                    <a:pt x="508" y="1010"/>
                  </a:cubicBezTo>
                  <a:lnTo>
                    <a:pt x="508" y="1010"/>
                  </a:lnTo>
                  <a:cubicBezTo>
                    <a:pt x="785" y="1010"/>
                    <a:pt x="1011" y="785"/>
                    <a:pt x="1011" y="507"/>
                  </a:cubicBezTo>
                  <a:lnTo>
                    <a:pt x="1011" y="507"/>
                  </a:lnTo>
                  <a:cubicBezTo>
                    <a:pt x="1011" y="226"/>
                    <a:pt x="785" y="0"/>
                    <a:pt x="508" y="0"/>
                  </a:cubicBezTo>
                  <a:lnTo>
                    <a:pt x="508" y="0"/>
                  </a:lnTo>
                  <a:cubicBezTo>
                    <a:pt x="226" y="0"/>
                    <a:pt x="0" y="226"/>
                    <a:pt x="0" y="50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17"/>
            <p:cNvSpPr/>
            <p:nvPr/>
          </p:nvSpPr>
          <p:spPr>
            <a:xfrm>
              <a:off x="4951095" y="4057460"/>
              <a:ext cx="706433" cy="664071"/>
            </a:xfrm>
            <a:custGeom>
              <a:avLst/>
              <a:gdLst/>
              <a:ahLst/>
              <a:cxnLst/>
              <a:rect l="l" t="t" r="r" b="b"/>
              <a:pathLst>
                <a:path w="3968" h="3730" extrusionOk="0">
                  <a:moveTo>
                    <a:pt x="1" y="1"/>
                  </a:moveTo>
                  <a:lnTo>
                    <a:pt x="1" y="3729"/>
                  </a:lnTo>
                  <a:lnTo>
                    <a:pt x="3968" y="3729"/>
                  </a:lnTo>
                  <a:lnTo>
                    <a:pt x="396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17"/>
            <p:cNvSpPr/>
            <p:nvPr/>
          </p:nvSpPr>
          <p:spPr>
            <a:xfrm>
              <a:off x="4951095" y="4057460"/>
              <a:ext cx="706433" cy="132280"/>
            </a:xfrm>
            <a:custGeom>
              <a:avLst/>
              <a:gdLst/>
              <a:ahLst/>
              <a:cxnLst/>
              <a:rect l="l" t="t" r="r" b="b"/>
              <a:pathLst>
                <a:path w="3968" h="743" extrusionOk="0">
                  <a:moveTo>
                    <a:pt x="1" y="1"/>
                  </a:moveTo>
                  <a:lnTo>
                    <a:pt x="1" y="742"/>
                  </a:lnTo>
                  <a:lnTo>
                    <a:pt x="3968" y="742"/>
                  </a:lnTo>
                  <a:lnTo>
                    <a:pt x="3968" y="1"/>
                  </a:lnTo>
                  <a:close/>
                </a:path>
              </a:pathLst>
            </a:custGeom>
            <a:solidFill>
              <a:srgbClr val="04A6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17"/>
            <p:cNvSpPr/>
            <p:nvPr/>
          </p:nvSpPr>
          <p:spPr>
            <a:xfrm>
              <a:off x="5777879" y="2558452"/>
              <a:ext cx="344493" cy="348414"/>
            </a:xfrm>
            <a:custGeom>
              <a:avLst/>
              <a:gdLst/>
              <a:ahLst/>
              <a:cxnLst/>
              <a:rect l="l" t="t" r="r" b="b"/>
              <a:pathLst>
                <a:path w="1935" h="1957" extrusionOk="0">
                  <a:moveTo>
                    <a:pt x="0" y="1956"/>
                  </a:moveTo>
                  <a:lnTo>
                    <a:pt x="269" y="1470"/>
                  </a:lnTo>
                  <a:cubicBezTo>
                    <a:pt x="269" y="1462"/>
                    <a:pt x="269" y="1449"/>
                    <a:pt x="269" y="1440"/>
                  </a:cubicBezTo>
                  <a:lnTo>
                    <a:pt x="269" y="226"/>
                  </a:lnTo>
                  <a:cubicBezTo>
                    <a:pt x="269" y="105"/>
                    <a:pt x="369" y="1"/>
                    <a:pt x="490" y="1"/>
                  </a:cubicBezTo>
                  <a:lnTo>
                    <a:pt x="1713" y="1"/>
                  </a:lnTo>
                  <a:cubicBezTo>
                    <a:pt x="1834" y="1"/>
                    <a:pt x="1934" y="105"/>
                    <a:pt x="1934" y="226"/>
                  </a:cubicBezTo>
                  <a:lnTo>
                    <a:pt x="1934" y="1440"/>
                  </a:lnTo>
                  <a:cubicBezTo>
                    <a:pt x="1934" y="1566"/>
                    <a:pt x="1834" y="1666"/>
                    <a:pt x="1713" y="1666"/>
                  </a:cubicBezTo>
                  <a:lnTo>
                    <a:pt x="616" y="166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17"/>
            <p:cNvSpPr/>
            <p:nvPr/>
          </p:nvSpPr>
          <p:spPr>
            <a:xfrm>
              <a:off x="5909801" y="2653342"/>
              <a:ext cx="144562" cy="125337"/>
            </a:xfrm>
            <a:custGeom>
              <a:avLst/>
              <a:gdLst/>
              <a:ahLst/>
              <a:cxnLst/>
              <a:rect l="l" t="t" r="r" b="b"/>
              <a:pathLst>
                <a:path w="812" h="704" extrusionOk="0">
                  <a:moveTo>
                    <a:pt x="1" y="209"/>
                  </a:moveTo>
                  <a:cubicBezTo>
                    <a:pt x="1" y="92"/>
                    <a:pt x="92" y="1"/>
                    <a:pt x="209" y="1"/>
                  </a:cubicBezTo>
                  <a:cubicBezTo>
                    <a:pt x="300" y="1"/>
                    <a:pt x="378" y="62"/>
                    <a:pt x="404" y="144"/>
                  </a:cubicBezTo>
                  <a:cubicBezTo>
                    <a:pt x="430" y="62"/>
                    <a:pt x="512" y="1"/>
                    <a:pt x="603" y="1"/>
                  </a:cubicBezTo>
                  <a:cubicBezTo>
                    <a:pt x="716" y="1"/>
                    <a:pt x="811" y="92"/>
                    <a:pt x="811" y="209"/>
                  </a:cubicBezTo>
                  <a:cubicBezTo>
                    <a:pt x="811" y="317"/>
                    <a:pt x="443" y="647"/>
                    <a:pt x="408" y="699"/>
                  </a:cubicBezTo>
                  <a:cubicBezTo>
                    <a:pt x="408" y="703"/>
                    <a:pt x="404" y="703"/>
                    <a:pt x="404" y="703"/>
                  </a:cubicBezTo>
                  <a:cubicBezTo>
                    <a:pt x="404" y="703"/>
                    <a:pt x="404" y="703"/>
                    <a:pt x="404" y="699"/>
                  </a:cubicBezTo>
                  <a:cubicBezTo>
                    <a:pt x="365" y="647"/>
                    <a:pt x="1" y="317"/>
                    <a:pt x="1" y="20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17"/>
            <p:cNvSpPr/>
            <p:nvPr/>
          </p:nvSpPr>
          <p:spPr>
            <a:xfrm>
              <a:off x="5855857" y="4642643"/>
              <a:ext cx="256367" cy="98097"/>
            </a:xfrm>
            <a:custGeom>
              <a:avLst/>
              <a:gdLst/>
              <a:ahLst/>
              <a:cxnLst/>
              <a:rect l="l" t="t" r="r" b="b"/>
              <a:pathLst>
                <a:path w="1440" h="551" extrusionOk="0">
                  <a:moveTo>
                    <a:pt x="26" y="169"/>
                  </a:moveTo>
                  <a:cubicBezTo>
                    <a:pt x="26" y="169"/>
                    <a:pt x="5" y="156"/>
                    <a:pt x="5" y="230"/>
                  </a:cubicBezTo>
                  <a:cubicBezTo>
                    <a:pt x="0" y="304"/>
                    <a:pt x="35" y="464"/>
                    <a:pt x="96" y="507"/>
                  </a:cubicBezTo>
                  <a:cubicBezTo>
                    <a:pt x="161" y="551"/>
                    <a:pt x="1409" y="451"/>
                    <a:pt x="1427" y="330"/>
                  </a:cubicBezTo>
                  <a:cubicBezTo>
                    <a:pt x="1440" y="217"/>
                    <a:pt x="390" y="0"/>
                    <a:pt x="3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17"/>
            <p:cNvSpPr/>
            <p:nvPr/>
          </p:nvSpPr>
          <p:spPr>
            <a:xfrm>
              <a:off x="5848914" y="4619499"/>
              <a:ext cx="78868" cy="64093"/>
            </a:xfrm>
            <a:custGeom>
              <a:avLst/>
              <a:gdLst/>
              <a:ahLst/>
              <a:cxnLst/>
              <a:rect l="l" t="t" r="r" b="b"/>
              <a:pathLst>
                <a:path w="443" h="360" extrusionOk="0">
                  <a:moveTo>
                    <a:pt x="373" y="0"/>
                  </a:moveTo>
                  <a:lnTo>
                    <a:pt x="442" y="199"/>
                  </a:lnTo>
                  <a:cubicBezTo>
                    <a:pt x="442" y="199"/>
                    <a:pt x="317" y="360"/>
                    <a:pt x="78" y="325"/>
                  </a:cubicBezTo>
                  <a:lnTo>
                    <a:pt x="0" y="95"/>
                  </a:lnTo>
                  <a:close/>
                </a:path>
              </a:pathLst>
            </a:custGeom>
            <a:solidFill>
              <a:srgbClr val="F4C6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17"/>
            <p:cNvSpPr/>
            <p:nvPr/>
          </p:nvSpPr>
          <p:spPr>
            <a:xfrm>
              <a:off x="5895914" y="4640329"/>
              <a:ext cx="163790" cy="64983"/>
            </a:xfrm>
            <a:custGeom>
              <a:avLst/>
              <a:gdLst/>
              <a:ahLst/>
              <a:cxnLst/>
              <a:rect l="l" t="t" r="r" b="b"/>
              <a:pathLst>
                <a:path w="920" h="365" extrusionOk="0">
                  <a:moveTo>
                    <a:pt x="1" y="195"/>
                  </a:moveTo>
                  <a:cubicBezTo>
                    <a:pt x="1" y="195"/>
                    <a:pt x="699" y="364"/>
                    <a:pt x="811" y="230"/>
                  </a:cubicBezTo>
                  <a:cubicBezTo>
                    <a:pt x="920" y="91"/>
                    <a:pt x="109" y="0"/>
                    <a:pt x="109" y="0"/>
                  </a:cubicBezTo>
                  <a:close/>
                </a:path>
              </a:pathLst>
            </a:custGeom>
            <a:solidFill>
              <a:srgbClr val="F4C6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17"/>
            <p:cNvSpPr/>
            <p:nvPr/>
          </p:nvSpPr>
          <p:spPr>
            <a:xfrm>
              <a:off x="5626551" y="3973430"/>
              <a:ext cx="306572" cy="665495"/>
            </a:xfrm>
            <a:custGeom>
              <a:avLst/>
              <a:gdLst/>
              <a:ahLst/>
              <a:cxnLst/>
              <a:rect l="l" t="t" r="r" b="b"/>
              <a:pathLst>
                <a:path w="1722" h="3738" extrusionOk="0">
                  <a:moveTo>
                    <a:pt x="1245" y="65"/>
                  </a:moveTo>
                  <a:cubicBezTo>
                    <a:pt x="1245" y="65"/>
                    <a:pt x="1496" y="1838"/>
                    <a:pt x="1600" y="2584"/>
                  </a:cubicBezTo>
                  <a:cubicBezTo>
                    <a:pt x="1700" y="3330"/>
                    <a:pt x="1722" y="3607"/>
                    <a:pt x="1722" y="3607"/>
                  </a:cubicBezTo>
                  <a:lnTo>
                    <a:pt x="1201" y="3737"/>
                  </a:lnTo>
                  <a:cubicBezTo>
                    <a:pt x="1201" y="3737"/>
                    <a:pt x="213" y="551"/>
                    <a:pt x="105" y="278"/>
                  </a:cubicBezTo>
                  <a:cubicBezTo>
                    <a:pt x="0" y="0"/>
                    <a:pt x="1245" y="65"/>
                    <a:pt x="1245" y="6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17"/>
            <p:cNvSpPr/>
            <p:nvPr/>
          </p:nvSpPr>
          <p:spPr>
            <a:xfrm>
              <a:off x="5608036" y="4644067"/>
              <a:ext cx="254052" cy="120708"/>
            </a:xfrm>
            <a:custGeom>
              <a:avLst/>
              <a:gdLst/>
              <a:ahLst/>
              <a:cxnLst/>
              <a:rect l="l" t="t" r="r" b="b"/>
              <a:pathLst>
                <a:path w="1427" h="678" extrusionOk="0">
                  <a:moveTo>
                    <a:pt x="61" y="83"/>
                  </a:moveTo>
                  <a:cubicBezTo>
                    <a:pt x="61" y="83"/>
                    <a:pt x="44" y="66"/>
                    <a:pt x="26" y="135"/>
                  </a:cubicBezTo>
                  <a:cubicBezTo>
                    <a:pt x="5" y="205"/>
                    <a:pt x="0" y="369"/>
                    <a:pt x="52" y="426"/>
                  </a:cubicBezTo>
                  <a:cubicBezTo>
                    <a:pt x="100" y="486"/>
                    <a:pt x="1340" y="677"/>
                    <a:pt x="1384" y="560"/>
                  </a:cubicBezTo>
                  <a:cubicBezTo>
                    <a:pt x="1427" y="456"/>
                    <a:pt x="456" y="1"/>
                    <a:pt x="4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17"/>
            <p:cNvSpPr/>
            <p:nvPr/>
          </p:nvSpPr>
          <p:spPr>
            <a:xfrm>
              <a:off x="5615691" y="4619499"/>
              <a:ext cx="72815" cy="60354"/>
            </a:xfrm>
            <a:custGeom>
              <a:avLst/>
              <a:gdLst/>
              <a:ahLst/>
              <a:cxnLst/>
              <a:rect l="l" t="t" r="r" b="b"/>
              <a:pathLst>
                <a:path w="409" h="339" extrusionOk="0">
                  <a:moveTo>
                    <a:pt x="387" y="0"/>
                  </a:moveTo>
                  <a:lnTo>
                    <a:pt x="408" y="208"/>
                  </a:lnTo>
                  <a:cubicBezTo>
                    <a:pt x="408" y="208"/>
                    <a:pt x="248" y="338"/>
                    <a:pt x="22" y="243"/>
                  </a:cubicBezTo>
                  <a:lnTo>
                    <a:pt x="1" y="4"/>
                  </a:lnTo>
                  <a:close/>
                </a:path>
              </a:pathLst>
            </a:custGeom>
            <a:solidFill>
              <a:srgbClr val="F4C6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17"/>
            <p:cNvSpPr/>
            <p:nvPr/>
          </p:nvSpPr>
          <p:spPr>
            <a:xfrm>
              <a:off x="5652010" y="4639438"/>
              <a:ext cx="27239" cy="29554"/>
            </a:xfrm>
            <a:custGeom>
              <a:avLst/>
              <a:gdLst/>
              <a:ahLst/>
              <a:cxnLst/>
              <a:rect l="l" t="t" r="r" b="b"/>
              <a:pathLst>
                <a:path w="153" h="166" extrusionOk="0">
                  <a:moveTo>
                    <a:pt x="152" y="1"/>
                  </a:moveTo>
                  <a:lnTo>
                    <a:pt x="1" y="166"/>
                  </a:lnTo>
                </a:path>
              </a:pathLst>
            </a:custGeom>
            <a:solidFill>
              <a:srgbClr val="F4C6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17"/>
            <p:cNvSpPr/>
            <p:nvPr/>
          </p:nvSpPr>
          <p:spPr>
            <a:xfrm>
              <a:off x="5553914" y="3923938"/>
              <a:ext cx="212571" cy="696473"/>
            </a:xfrm>
            <a:custGeom>
              <a:avLst/>
              <a:gdLst/>
              <a:ahLst/>
              <a:cxnLst/>
              <a:rect l="l" t="t" r="r" b="b"/>
              <a:pathLst>
                <a:path w="1194" h="3912" extrusionOk="0">
                  <a:moveTo>
                    <a:pt x="1193" y="352"/>
                  </a:moveTo>
                  <a:cubicBezTo>
                    <a:pt x="1193" y="352"/>
                    <a:pt x="1028" y="2134"/>
                    <a:pt x="955" y="2888"/>
                  </a:cubicBezTo>
                  <a:cubicBezTo>
                    <a:pt x="881" y="3634"/>
                    <a:pt x="833" y="3907"/>
                    <a:pt x="833" y="3907"/>
                  </a:cubicBezTo>
                  <a:lnTo>
                    <a:pt x="300" y="3911"/>
                  </a:lnTo>
                  <a:cubicBezTo>
                    <a:pt x="300" y="3911"/>
                    <a:pt x="75" y="586"/>
                    <a:pt x="40" y="291"/>
                  </a:cubicBezTo>
                  <a:cubicBezTo>
                    <a:pt x="1" y="1"/>
                    <a:pt x="1193" y="352"/>
                    <a:pt x="1193" y="35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17"/>
            <p:cNvSpPr/>
            <p:nvPr/>
          </p:nvSpPr>
          <p:spPr>
            <a:xfrm>
              <a:off x="5141768" y="3839018"/>
              <a:ext cx="799900" cy="272750"/>
            </a:xfrm>
            <a:custGeom>
              <a:avLst/>
              <a:gdLst/>
              <a:ahLst/>
              <a:cxnLst/>
              <a:rect l="l" t="t" r="r" b="b"/>
              <a:pathLst>
                <a:path w="4493" h="1532" extrusionOk="0">
                  <a:moveTo>
                    <a:pt x="811" y="1223"/>
                  </a:moveTo>
                  <a:cubicBezTo>
                    <a:pt x="1" y="768"/>
                    <a:pt x="504" y="1"/>
                    <a:pt x="504" y="1"/>
                  </a:cubicBezTo>
                  <a:cubicBezTo>
                    <a:pt x="504" y="1"/>
                    <a:pt x="3105" y="139"/>
                    <a:pt x="3543" y="317"/>
                  </a:cubicBezTo>
                  <a:cubicBezTo>
                    <a:pt x="3777" y="413"/>
                    <a:pt x="4492" y="1059"/>
                    <a:pt x="3200" y="1297"/>
                  </a:cubicBezTo>
                  <a:cubicBezTo>
                    <a:pt x="2819" y="1366"/>
                    <a:pt x="1362" y="1531"/>
                    <a:pt x="811" y="122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17"/>
            <p:cNvSpPr/>
            <p:nvPr/>
          </p:nvSpPr>
          <p:spPr>
            <a:xfrm>
              <a:off x="5270664" y="3862162"/>
              <a:ext cx="11750" cy="19584"/>
            </a:xfrm>
            <a:custGeom>
              <a:avLst/>
              <a:gdLst/>
              <a:ahLst/>
              <a:cxnLst/>
              <a:rect l="l" t="t" r="r" b="b"/>
              <a:pathLst>
                <a:path w="66" h="110" extrusionOk="0">
                  <a:moveTo>
                    <a:pt x="22" y="109"/>
                  </a:moveTo>
                  <a:cubicBezTo>
                    <a:pt x="18" y="109"/>
                    <a:pt x="18" y="109"/>
                    <a:pt x="14" y="105"/>
                  </a:cubicBezTo>
                  <a:cubicBezTo>
                    <a:pt x="5" y="105"/>
                    <a:pt x="1" y="96"/>
                    <a:pt x="5" y="83"/>
                  </a:cubicBezTo>
                  <a:cubicBezTo>
                    <a:pt x="14" y="44"/>
                    <a:pt x="27" y="14"/>
                    <a:pt x="27" y="14"/>
                  </a:cubicBezTo>
                  <a:cubicBezTo>
                    <a:pt x="35" y="5"/>
                    <a:pt x="44" y="1"/>
                    <a:pt x="53" y="5"/>
                  </a:cubicBezTo>
                  <a:cubicBezTo>
                    <a:pt x="61" y="9"/>
                    <a:pt x="66" y="22"/>
                    <a:pt x="61" y="31"/>
                  </a:cubicBezTo>
                  <a:cubicBezTo>
                    <a:pt x="61" y="31"/>
                    <a:pt x="48" y="57"/>
                    <a:pt x="40" y="96"/>
                  </a:cubicBezTo>
                  <a:cubicBezTo>
                    <a:pt x="35" y="100"/>
                    <a:pt x="27" y="109"/>
                    <a:pt x="22" y="109"/>
                  </a:cubicBezTo>
                  <a:close/>
                </a:path>
              </a:pathLst>
            </a:custGeom>
            <a:solidFill>
              <a:srgbClr val="3A6C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17"/>
            <p:cNvSpPr/>
            <p:nvPr/>
          </p:nvSpPr>
          <p:spPr>
            <a:xfrm>
              <a:off x="5268349" y="3900082"/>
              <a:ext cx="613856" cy="687037"/>
            </a:xfrm>
            <a:custGeom>
              <a:avLst/>
              <a:gdLst/>
              <a:ahLst/>
              <a:cxnLst/>
              <a:rect l="l" t="t" r="r" b="b"/>
              <a:pathLst>
                <a:path w="3448" h="3859" extrusionOk="0">
                  <a:moveTo>
                    <a:pt x="66" y="174"/>
                  </a:moveTo>
                  <a:cubicBezTo>
                    <a:pt x="61" y="174"/>
                    <a:pt x="53" y="169"/>
                    <a:pt x="53" y="165"/>
                  </a:cubicBezTo>
                  <a:cubicBezTo>
                    <a:pt x="22" y="122"/>
                    <a:pt x="5" y="74"/>
                    <a:pt x="1" y="22"/>
                  </a:cubicBezTo>
                  <a:cubicBezTo>
                    <a:pt x="1" y="13"/>
                    <a:pt x="9" y="4"/>
                    <a:pt x="18" y="0"/>
                  </a:cubicBezTo>
                  <a:cubicBezTo>
                    <a:pt x="27" y="0"/>
                    <a:pt x="35" y="9"/>
                    <a:pt x="35" y="17"/>
                  </a:cubicBezTo>
                  <a:cubicBezTo>
                    <a:pt x="40" y="65"/>
                    <a:pt x="57" y="109"/>
                    <a:pt x="83" y="143"/>
                  </a:cubicBezTo>
                  <a:cubicBezTo>
                    <a:pt x="87" y="152"/>
                    <a:pt x="83" y="165"/>
                    <a:pt x="74" y="169"/>
                  </a:cubicBezTo>
                  <a:cubicBezTo>
                    <a:pt x="74" y="174"/>
                    <a:pt x="70" y="174"/>
                    <a:pt x="66" y="174"/>
                  </a:cubicBezTo>
                  <a:close/>
                  <a:moveTo>
                    <a:pt x="304" y="325"/>
                  </a:moveTo>
                  <a:cubicBezTo>
                    <a:pt x="304" y="325"/>
                    <a:pt x="300" y="325"/>
                    <a:pt x="300" y="325"/>
                  </a:cubicBezTo>
                  <a:cubicBezTo>
                    <a:pt x="248" y="312"/>
                    <a:pt x="200" y="291"/>
                    <a:pt x="161" y="269"/>
                  </a:cubicBezTo>
                  <a:cubicBezTo>
                    <a:pt x="152" y="265"/>
                    <a:pt x="152" y="252"/>
                    <a:pt x="157" y="243"/>
                  </a:cubicBezTo>
                  <a:cubicBezTo>
                    <a:pt x="161" y="234"/>
                    <a:pt x="174" y="234"/>
                    <a:pt x="178" y="239"/>
                  </a:cubicBezTo>
                  <a:cubicBezTo>
                    <a:pt x="218" y="260"/>
                    <a:pt x="261" y="278"/>
                    <a:pt x="309" y="291"/>
                  </a:cubicBezTo>
                  <a:cubicBezTo>
                    <a:pt x="317" y="295"/>
                    <a:pt x="326" y="304"/>
                    <a:pt x="322" y="312"/>
                  </a:cubicBezTo>
                  <a:cubicBezTo>
                    <a:pt x="317" y="321"/>
                    <a:pt x="313" y="325"/>
                    <a:pt x="304" y="325"/>
                  </a:cubicBezTo>
                  <a:close/>
                  <a:moveTo>
                    <a:pt x="590" y="377"/>
                  </a:moveTo>
                  <a:cubicBezTo>
                    <a:pt x="590" y="377"/>
                    <a:pt x="590" y="377"/>
                    <a:pt x="586" y="377"/>
                  </a:cubicBezTo>
                  <a:cubicBezTo>
                    <a:pt x="534" y="369"/>
                    <a:pt x="486" y="364"/>
                    <a:pt x="443" y="356"/>
                  </a:cubicBezTo>
                  <a:cubicBezTo>
                    <a:pt x="434" y="356"/>
                    <a:pt x="426" y="347"/>
                    <a:pt x="430" y="338"/>
                  </a:cubicBezTo>
                  <a:cubicBezTo>
                    <a:pt x="430" y="325"/>
                    <a:pt x="439" y="321"/>
                    <a:pt x="447" y="321"/>
                  </a:cubicBezTo>
                  <a:cubicBezTo>
                    <a:pt x="491" y="330"/>
                    <a:pt x="538" y="334"/>
                    <a:pt x="590" y="338"/>
                  </a:cubicBezTo>
                  <a:cubicBezTo>
                    <a:pt x="603" y="343"/>
                    <a:pt x="608" y="351"/>
                    <a:pt x="608" y="360"/>
                  </a:cubicBezTo>
                  <a:cubicBezTo>
                    <a:pt x="608" y="369"/>
                    <a:pt x="599" y="377"/>
                    <a:pt x="590" y="377"/>
                  </a:cubicBezTo>
                  <a:close/>
                  <a:moveTo>
                    <a:pt x="881" y="399"/>
                  </a:moveTo>
                  <a:lnTo>
                    <a:pt x="877" y="399"/>
                  </a:lnTo>
                  <a:cubicBezTo>
                    <a:pt x="829" y="395"/>
                    <a:pt x="781" y="395"/>
                    <a:pt x="733" y="390"/>
                  </a:cubicBezTo>
                  <a:cubicBezTo>
                    <a:pt x="725" y="390"/>
                    <a:pt x="716" y="382"/>
                    <a:pt x="716" y="369"/>
                  </a:cubicBezTo>
                  <a:cubicBezTo>
                    <a:pt x="716" y="360"/>
                    <a:pt x="725" y="351"/>
                    <a:pt x="738" y="356"/>
                  </a:cubicBezTo>
                  <a:cubicBezTo>
                    <a:pt x="781" y="356"/>
                    <a:pt x="829" y="360"/>
                    <a:pt x="881" y="364"/>
                  </a:cubicBezTo>
                  <a:cubicBezTo>
                    <a:pt x="890" y="364"/>
                    <a:pt x="898" y="373"/>
                    <a:pt x="898" y="382"/>
                  </a:cubicBezTo>
                  <a:cubicBezTo>
                    <a:pt x="898" y="390"/>
                    <a:pt x="890" y="399"/>
                    <a:pt x="881" y="399"/>
                  </a:cubicBezTo>
                  <a:close/>
                  <a:moveTo>
                    <a:pt x="1167" y="412"/>
                  </a:moveTo>
                  <a:lnTo>
                    <a:pt x="1167" y="412"/>
                  </a:lnTo>
                  <a:cubicBezTo>
                    <a:pt x="1119" y="412"/>
                    <a:pt x="1072" y="408"/>
                    <a:pt x="1024" y="408"/>
                  </a:cubicBezTo>
                  <a:cubicBezTo>
                    <a:pt x="1015" y="408"/>
                    <a:pt x="1007" y="399"/>
                    <a:pt x="1007" y="386"/>
                  </a:cubicBezTo>
                  <a:cubicBezTo>
                    <a:pt x="1007" y="377"/>
                    <a:pt x="1015" y="373"/>
                    <a:pt x="1024" y="369"/>
                  </a:cubicBezTo>
                  <a:cubicBezTo>
                    <a:pt x="1072" y="373"/>
                    <a:pt x="1119" y="373"/>
                    <a:pt x="1171" y="377"/>
                  </a:cubicBezTo>
                  <a:cubicBezTo>
                    <a:pt x="1180" y="377"/>
                    <a:pt x="1189" y="386"/>
                    <a:pt x="1189" y="395"/>
                  </a:cubicBezTo>
                  <a:cubicBezTo>
                    <a:pt x="1189" y="403"/>
                    <a:pt x="1180" y="412"/>
                    <a:pt x="1167" y="412"/>
                  </a:cubicBezTo>
                  <a:close/>
                  <a:moveTo>
                    <a:pt x="2186" y="421"/>
                  </a:moveTo>
                  <a:cubicBezTo>
                    <a:pt x="2173" y="421"/>
                    <a:pt x="2164" y="412"/>
                    <a:pt x="2164" y="399"/>
                  </a:cubicBezTo>
                  <a:cubicBezTo>
                    <a:pt x="2164" y="390"/>
                    <a:pt x="2173" y="382"/>
                    <a:pt x="2182" y="382"/>
                  </a:cubicBezTo>
                  <a:cubicBezTo>
                    <a:pt x="2238" y="382"/>
                    <a:pt x="2281" y="382"/>
                    <a:pt x="2299" y="382"/>
                  </a:cubicBezTo>
                  <a:cubicBezTo>
                    <a:pt x="2303" y="382"/>
                    <a:pt x="2307" y="382"/>
                    <a:pt x="2307" y="382"/>
                  </a:cubicBezTo>
                  <a:cubicBezTo>
                    <a:pt x="2307" y="382"/>
                    <a:pt x="2316" y="382"/>
                    <a:pt x="2329" y="382"/>
                  </a:cubicBezTo>
                  <a:cubicBezTo>
                    <a:pt x="2338" y="382"/>
                    <a:pt x="2346" y="386"/>
                    <a:pt x="2346" y="399"/>
                  </a:cubicBezTo>
                  <a:cubicBezTo>
                    <a:pt x="2346" y="408"/>
                    <a:pt x="2338" y="416"/>
                    <a:pt x="2329" y="416"/>
                  </a:cubicBezTo>
                  <a:cubicBezTo>
                    <a:pt x="2307" y="416"/>
                    <a:pt x="2312" y="416"/>
                    <a:pt x="2312" y="416"/>
                  </a:cubicBezTo>
                  <a:lnTo>
                    <a:pt x="2312" y="416"/>
                  </a:lnTo>
                  <a:lnTo>
                    <a:pt x="2299" y="416"/>
                  </a:lnTo>
                  <a:cubicBezTo>
                    <a:pt x="2281" y="416"/>
                    <a:pt x="2242" y="416"/>
                    <a:pt x="2186" y="421"/>
                  </a:cubicBezTo>
                  <a:close/>
                  <a:moveTo>
                    <a:pt x="1458" y="421"/>
                  </a:moveTo>
                  <a:lnTo>
                    <a:pt x="1458" y="421"/>
                  </a:lnTo>
                  <a:cubicBezTo>
                    <a:pt x="1410" y="421"/>
                    <a:pt x="1362" y="416"/>
                    <a:pt x="1314" y="416"/>
                  </a:cubicBezTo>
                  <a:cubicBezTo>
                    <a:pt x="1301" y="416"/>
                    <a:pt x="1297" y="408"/>
                    <a:pt x="1297" y="399"/>
                  </a:cubicBezTo>
                  <a:cubicBezTo>
                    <a:pt x="1297" y="390"/>
                    <a:pt x="1306" y="382"/>
                    <a:pt x="1314" y="382"/>
                  </a:cubicBezTo>
                  <a:lnTo>
                    <a:pt x="1314" y="382"/>
                  </a:lnTo>
                  <a:cubicBezTo>
                    <a:pt x="1362" y="382"/>
                    <a:pt x="1410" y="382"/>
                    <a:pt x="1458" y="382"/>
                  </a:cubicBezTo>
                  <a:cubicBezTo>
                    <a:pt x="1471" y="382"/>
                    <a:pt x="1479" y="390"/>
                    <a:pt x="1475" y="403"/>
                  </a:cubicBezTo>
                  <a:cubicBezTo>
                    <a:pt x="1475" y="412"/>
                    <a:pt x="1471" y="421"/>
                    <a:pt x="1458" y="421"/>
                  </a:cubicBezTo>
                  <a:close/>
                  <a:moveTo>
                    <a:pt x="1895" y="421"/>
                  </a:moveTo>
                  <a:cubicBezTo>
                    <a:pt x="1882" y="421"/>
                    <a:pt x="1878" y="412"/>
                    <a:pt x="1878" y="403"/>
                  </a:cubicBezTo>
                  <a:cubicBezTo>
                    <a:pt x="1874" y="395"/>
                    <a:pt x="1882" y="386"/>
                    <a:pt x="1895" y="386"/>
                  </a:cubicBezTo>
                  <a:cubicBezTo>
                    <a:pt x="1947" y="386"/>
                    <a:pt x="1995" y="386"/>
                    <a:pt x="2039" y="386"/>
                  </a:cubicBezTo>
                  <a:lnTo>
                    <a:pt x="2039" y="386"/>
                  </a:lnTo>
                  <a:cubicBezTo>
                    <a:pt x="2047" y="386"/>
                    <a:pt x="2056" y="390"/>
                    <a:pt x="2056" y="403"/>
                  </a:cubicBezTo>
                  <a:cubicBezTo>
                    <a:pt x="2056" y="412"/>
                    <a:pt x="2047" y="421"/>
                    <a:pt x="2039" y="421"/>
                  </a:cubicBezTo>
                  <a:cubicBezTo>
                    <a:pt x="1995" y="421"/>
                    <a:pt x="1947" y="421"/>
                    <a:pt x="1895" y="421"/>
                  </a:cubicBezTo>
                  <a:close/>
                  <a:moveTo>
                    <a:pt x="1748" y="421"/>
                  </a:moveTo>
                  <a:lnTo>
                    <a:pt x="1748" y="421"/>
                  </a:lnTo>
                  <a:cubicBezTo>
                    <a:pt x="1700" y="421"/>
                    <a:pt x="1653" y="421"/>
                    <a:pt x="1605" y="421"/>
                  </a:cubicBezTo>
                  <a:cubicBezTo>
                    <a:pt x="1592" y="421"/>
                    <a:pt x="1588" y="412"/>
                    <a:pt x="1588" y="403"/>
                  </a:cubicBezTo>
                  <a:cubicBezTo>
                    <a:pt x="1588" y="395"/>
                    <a:pt x="1592" y="386"/>
                    <a:pt x="1605" y="386"/>
                  </a:cubicBezTo>
                  <a:lnTo>
                    <a:pt x="1605" y="386"/>
                  </a:lnTo>
                  <a:cubicBezTo>
                    <a:pt x="1653" y="386"/>
                    <a:pt x="1700" y="386"/>
                    <a:pt x="1748" y="386"/>
                  </a:cubicBezTo>
                  <a:cubicBezTo>
                    <a:pt x="1761" y="386"/>
                    <a:pt x="1765" y="395"/>
                    <a:pt x="1765" y="403"/>
                  </a:cubicBezTo>
                  <a:cubicBezTo>
                    <a:pt x="1765" y="412"/>
                    <a:pt x="1761" y="421"/>
                    <a:pt x="1748" y="421"/>
                  </a:cubicBezTo>
                  <a:close/>
                  <a:moveTo>
                    <a:pt x="2602" y="503"/>
                  </a:moveTo>
                  <a:cubicBezTo>
                    <a:pt x="2598" y="503"/>
                    <a:pt x="2593" y="503"/>
                    <a:pt x="2589" y="499"/>
                  </a:cubicBezTo>
                  <a:cubicBezTo>
                    <a:pt x="2554" y="473"/>
                    <a:pt x="2511" y="451"/>
                    <a:pt x="2468" y="438"/>
                  </a:cubicBezTo>
                  <a:cubicBezTo>
                    <a:pt x="2459" y="434"/>
                    <a:pt x="2450" y="425"/>
                    <a:pt x="2455" y="416"/>
                  </a:cubicBezTo>
                  <a:cubicBezTo>
                    <a:pt x="2459" y="403"/>
                    <a:pt x="2468" y="399"/>
                    <a:pt x="2476" y="403"/>
                  </a:cubicBezTo>
                  <a:cubicBezTo>
                    <a:pt x="2528" y="416"/>
                    <a:pt x="2572" y="442"/>
                    <a:pt x="2611" y="468"/>
                  </a:cubicBezTo>
                  <a:cubicBezTo>
                    <a:pt x="2619" y="477"/>
                    <a:pt x="2619" y="486"/>
                    <a:pt x="2615" y="494"/>
                  </a:cubicBezTo>
                  <a:cubicBezTo>
                    <a:pt x="2611" y="499"/>
                    <a:pt x="2606" y="503"/>
                    <a:pt x="2602" y="503"/>
                  </a:cubicBezTo>
                  <a:close/>
                  <a:moveTo>
                    <a:pt x="2763" y="737"/>
                  </a:moveTo>
                  <a:cubicBezTo>
                    <a:pt x="2754" y="737"/>
                    <a:pt x="2750" y="733"/>
                    <a:pt x="2745" y="724"/>
                  </a:cubicBezTo>
                  <a:cubicBezTo>
                    <a:pt x="2732" y="677"/>
                    <a:pt x="2711" y="633"/>
                    <a:pt x="2685" y="598"/>
                  </a:cubicBezTo>
                  <a:cubicBezTo>
                    <a:pt x="2680" y="590"/>
                    <a:pt x="2685" y="577"/>
                    <a:pt x="2689" y="572"/>
                  </a:cubicBezTo>
                  <a:cubicBezTo>
                    <a:pt x="2698" y="568"/>
                    <a:pt x="2711" y="568"/>
                    <a:pt x="2715" y="577"/>
                  </a:cubicBezTo>
                  <a:cubicBezTo>
                    <a:pt x="2741" y="616"/>
                    <a:pt x="2763" y="664"/>
                    <a:pt x="2780" y="711"/>
                  </a:cubicBezTo>
                  <a:cubicBezTo>
                    <a:pt x="2784" y="724"/>
                    <a:pt x="2776" y="733"/>
                    <a:pt x="2767" y="737"/>
                  </a:cubicBezTo>
                  <a:cubicBezTo>
                    <a:pt x="2767" y="737"/>
                    <a:pt x="2763" y="737"/>
                    <a:pt x="2763" y="737"/>
                  </a:cubicBezTo>
                  <a:close/>
                  <a:moveTo>
                    <a:pt x="2810" y="1023"/>
                  </a:moveTo>
                  <a:cubicBezTo>
                    <a:pt x="2802" y="1023"/>
                    <a:pt x="2793" y="1015"/>
                    <a:pt x="2793" y="1006"/>
                  </a:cubicBezTo>
                  <a:cubicBezTo>
                    <a:pt x="2784" y="950"/>
                    <a:pt x="2776" y="906"/>
                    <a:pt x="2776" y="872"/>
                  </a:cubicBezTo>
                  <a:lnTo>
                    <a:pt x="2771" y="863"/>
                  </a:lnTo>
                  <a:cubicBezTo>
                    <a:pt x="2771" y="854"/>
                    <a:pt x="2780" y="841"/>
                    <a:pt x="2789" y="841"/>
                  </a:cubicBezTo>
                  <a:cubicBezTo>
                    <a:pt x="2802" y="841"/>
                    <a:pt x="2806" y="850"/>
                    <a:pt x="2810" y="859"/>
                  </a:cubicBezTo>
                  <a:lnTo>
                    <a:pt x="2810" y="867"/>
                  </a:lnTo>
                  <a:cubicBezTo>
                    <a:pt x="2815" y="902"/>
                    <a:pt x="2819" y="945"/>
                    <a:pt x="2828" y="1002"/>
                  </a:cubicBezTo>
                  <a:cubicBezTo>
                    <a:pt x="2828" y="1010"/>
                    <a:pt x="2823" y="1019"/>
                    <a:pt x="2815" y="1023"/>
                  </a:cubicBezTo>
                  <a:cubicBezTo>
                    <a:pt x="2810" y="1023"/>
                    <a:pt x="2810" y="1023"/>
                    <a:pt x="2810" y="1023"/>
                  </a:cubicBezTo>
                  <a:close/>
                  <a:moveTo>
                    <a:pt x="2862" y="1310"/>
                  </a:moveTo>
                  <a:cubicBezTo>
                    <a:pt x="2854" y="1310"/>
                    <a:pt x="2845" y="1301"/>
                    <a:pt x="2845" y="1292"/>
                  </a:cubicBezTo>
                  <a:cubicBezTo>
                    <a:pt x="2832" y="1244"/>
                    <a:pt x="2823" y="1197"/>
                    <a:pt x="2819" y="1149"/>
                  </a:cubicBezTo>
                  <a:cubicBezTo>
                    <a:pt x="2815" y="1140"/>
                    <a:pt x="2823" y="1132"/>
                    <a:pt x="2832" y="1132"/>
                  </a:cubicBezTo>
                  <a:cubicBezTo>
                    <a:pt x="2841" y="1127"/>
                    <a:pt x="2849" y="1136"/>
                    <a:pt x="2854" y="1145"/>
                  </a:cubicBezTo>
                  <a:cubicBezTo>
                    <a:pt x="2862" y="1188"/>
                    <a:pt x="2871" y="1236"/>
                    <a:pt x="2880" y="1288"/>
                  </a:cubicBezTo>
                  <a:cubicBezTo>
                    <a:pt x="2880" y="1297"/>
                    <a:pt x="2875" y="1305"/>
                    <a:pt x="2867" y="1310"/>
                  </a:cubicBezTo>
                  <a:cubicBezTo>
                    <a:pt x="2862" y="1310"/>
                    <a:pt x="2862" y="1310"/>
                    <a:pt x="2862" y="1310"/>
                  </a:cubicBezTo>
                  <a:close/>
                  <a:moveTo>
                    <a:pt x="2919" y="1591"/>
                  </a:moveTo>
                  <a:cubicBezTo>
                    <a:pt x="2910" y="1591"/>
                    <a:pt x="2901" y="1587"/>
                    <a:pt x="2901" y="1578"/>
                  </a:cubicBezTo>
                  <a:lnTo>
                    <a:pt x="2871" y="1435"/>
                  </a:lnTo>
                  <a:cubicBezTo>
                    <a:pt x="2871" y="1427"/>
                    <a:pt x="2875" y="1418"/>
                    <a:pt x="2884" y="1414"/>
                  </a:cubicBezTo>
                  <a:cubicBezTo>
                    <a:pt x="2897" y="1414"/>
                    <a:pt x="2906" y="1418"/>
                    <a:pt x="2906" y="1431"/>
                  </a:cubicBezTo>
                  <a:lnTo>
                    <a:pt x="2936" y="1570"/>
                  </a:lnTo>
                  <a:cubicBezTo>
                    <a:pt x="2940" y="1583"/>
                    <a:pt x="2932" y="1591"/>
                    <a:pt x="2923" y="1591"/>
                  </a:cubicBezTo>
                  <a:cubicBezTo>
                    <a:pt x="2923" y="1591"/>
                    <a:pt x="2919" y="1591"/>
                    <a:pt x="2919" y="1591"/>
                  </a:cubicBezTo>
                  <a:close/>
                  <a:moveTo>
                    <a:pt x="2979" y="1878"/>
                  </a:moveTo>
                  <a:cubicBezTo>
                    <a:pt x="2971" y="1878"/>
                    <a:pt x="2962" y="1873"/>
                    <a:pt x="2962" y="1864"/>
                  </a:cubicBezTo>
                  <a:lnTo>
                    <a:pt x="2932" y="1721"/>
                  </a:lnTo>
                  <a:cubicBezTo>
                    <a:pt x="2927" y="1713"/>
                    <a:pt x="2936" y="1700"/>
                    <a:pt x="2945" y="1700"/>
                  </a:cubicBezTo>
                  <a:cubicBezTo>
                    <a:pt x="2953" y="1700"/>
                    <a:pt x="2962" y="1704"/>
                    <a:pt x="2966" y="1713"/>
                  </a:cubicBezTo>
                  <a:lnTo>
                    <a:pt x="2997" y="1856"/>
                  </a:lnTo>
                  <a:cubicBezTo>
                    <a:pt x="2997" y="1864"/>
                    <a:pt x="2992" y="1873"/>
                    <a:pt x="2984" y="1878"/>
                  </a:cubicBezTo>
                  <a:cubicBezTo>
                    <a:pt x="2979" y="1878"/>
                    <a:pt x="2979" y="1878"/>
                    <a:pt x="2979" y="1878"/>
                  </a:cubicBezTo>
                  <a:close/>
                  <a:moveTo>
                    <a:pt x="3040" y="2159"/>
                  </a:moveTo>
                  <a:cubicBezTo>
                    <a:pt x="3031" y="2159"/>
                    <a:pt x="3023" y="2155"/>
                    <a:pt x="3023" y="2146"/>
                  </a:cubicBezTo>
                  <a:lnTo>
                    <a:pt x="2992" y="2003"/>
                  </a:lnTo>
                  <a:cubicBezTo>
                    <a:pt x="2988" y="1995"/>
                    <a:pt x="2997" y="1986"/>
                    <a:pt x="3005" y="1982"/>
                  </a:cubicBezTo>
                  <a:cubicBezTo>
                    <a:pt x="3014" y="1982"/>
                    <a:pt x="3027" y="1986"/>
                    <a:pt x="3027" y="1999"/>
                  </a:cubicBezTo>
                  <a:lnTo>
                    <a:pt x="3057" y="2138"/>
                  </a:lnTo>
                  <a:cubicBezTo>
                    <a:pt x="3062" y="2151"/>
                    <a:pt x="3053" y="2159"/>
                    <a:pt x="3044" y="2159"/>
                  </a:cubicBezTo>
                  <a:cubicBezTo>
                    <a:pt x="3044" y="2159"/>
                    <a:pt x="3040" y="2159"/>
                    <a:pt x="3040" y="2159"/>
                  </a:cubicBezTo>
                  <a:close/>
                  <a:moveTo>
                    <a:pt x="3105" y="2445"/>
                  </a:moveTo>
                  <a:cubicBezTo>
                    <a:pt x="3096" y="2445"/>
                    <a:pt x="3088" y="2437"/>
                    <a:pt x="3088" y="2432"/>
                  </a:cubicBezTo>
                  <a:lnTo>
                    <a:pt x="3053" y="2289"/>
                  </a:lnTo>
                  <a:cubicBezTo>
                    <a:pt x="3053" y="2281"/>
                    <a:pt x="3057" y="2268"/>
                    <a:pt x="3066" y="2268"/>
                  </a:cubicBezTo>
                  <a:cubicBezTo>
                    <a:pt x="3079" y="2263"/>
                    <a:pt x="3088" y="2272"/>
                    <a:pt x="3088" y="2281"/>
                  </a:cubicBezTo>
                  <a:lnTo>
                    <a:pt x="3122" y="2424"/>
                  </a:lnTo>
                  <a:cubicBezTo>
                    <a:pt x="3122" y="2432"/>
                    <a:pt x="3118" y="2441"/>
                    <a:pt x="3105" y="2445"/>
                  </a:cubicBezTo>
                  <a:cubicBezTo>
                    <a:pt x="3105" y="2445"/>
                    <a:pt x="3105" y="2445"/>
                    <a:pt x="3105" y="2445"/>
                  </a:cubicBezTo>
                  <a:close/>
                  <a:moveTo>
                    <a:pt x="3166" y="2727"/>
                  </a:moveTo>
                  <a:cubicBezTo>
                    <a:pt x="3157" y="2727"/>
                    <a:pt x="3153" y="2723"/>
                    <a:pt x="3148" y="2714"/>
                  </a:cubicBezTo>
                  <a:lnTo>
                    <a:pt x="3118" y="2571"/>
                  </a:lnTo>
                  <a:cubicBezTo>
                    <a:pt x="3114" y="2563"/>
                    <a:pt x="3122" y="2554"/>
                    <a:pt x="3131" y="2550"/>
                  </a:cubicBezTo>
                  <a:cubicBezTo>
                    <a:pt x="3140" y="2550"/>
                    <a:pt x="3153" y="2554"/>
                    <a:pt x="3153" y="2563"/>
                  </a:cubicBezTo>
                  <a:lnTo>
                    <a:pt x="3183" y="2706"/>
                  </a:lnTo>
                  <a:cubicBezTo>
                    <a:pt x="3187" y="2714"/>
                    <a:pt x="3179" y="2727"/>
                    <a:pt x="3170" y="2727"/>
                  </a:cubicBezTo>
                  <a:cubicBezTo>
                    <a:pt x="3170" y="2727"/>
                    <a:pt x="3170" y="2727"/>
                    <a:pt x="3166" y="2727"/>
                  </a:cubicBezTo>
                  <a:close/>
                  <a:moveTo>
                    <a:pt x="3231" y="3009"/>
                  </a:moveTo>
                  <a:cubicBezTo>
                    <a:pt x="3222" y="3009"/>
                    <a:pt x="3218" y="3005"/>
                    <a:pt x="3213" y="2996"/>
                  </a:cubicBezTo>
                  <a:lnTo>
                    <a:pt x="3183" y="2857"/>
                  </a:lnTo>
                  <a:cubicBezTo>
                    <a:pt x="3179" y="2844"/>
                    <a:pt x="3187" y="2836"/>
                    <a:pt x="3196" y="2836"/>
                  </a:cubicBezTo>
                  <a:cubicBezTo>
                    <a:pt x="3205" y="2831"/>
                    <a:pt x="3213" y="2840"/>
                    <a:pt x="3218" y="2849"/>
                  </a:cubicBezTo>
                  <a:lnTo>
                    <a:pt x="3248" y="2987"/>
                  </a:lnTo>
                  <a:cubicBezTo>
                    <a:pt x="3253" y="3000"/>
                    <a:pt x="3244" y="3009"/>
                    <a:pt x="3235" y="3009"/>
                  </a:cubicBezTo>
                  <a:cubicBezTo>
                    <a:pt x="3235" y="3009"/>
                    <a:pt x="3235" y="3009"/>
                    <a:pt x="3231" y="3009"/>
                  </a:cubicBezTo>
                  <a:close/>
                  <a:moveTo>
                    <a:pt x="3296" y="3295"/>
                  </a:moveTo>
                  <a:cubicBezTo>
                    <a:pt x="3287" y="3295"/>
                    <a:pt x="3283" y="3287"/>
                    <a:pt x="3279" y="3282"/>
                  </a:cubicBezTo>
                  <a:lnTo>
                    <a:pt x="3248" y="3139"/>
                  </a:lnTo>
                  <a:cubicBezTo>
                    <a:pt x="3244" y="3131"/>
                    <a:pt x="3253" y="3118"/>
                    <a:pt x="3261" y="3118"/>
                  </a:cubicBezTo>
                  <a:cubicBezTo>
                    <a:pt x="3270" y="3113"/>
                    <a:pt x="3279" y="3122"/>
                    <a:pt x="3283" y="3131"/>
                  </a:cubicBezTo>
                  <a:lnTo>
                    <a:pt x="3313" y="3274"/>
                  </a:lnTo>
                  <a:cubicBezTo>
                    <a:pt x="3318" y="3282"/>
                    <a:pt x="3309" y="3291"/>
                    <a:pt x="3300" y="3295"/>
                  </a:cubicBezTo>
                  <a:cubicBezTo>
                    <a:pt x="3300" y="3295"/>
                    <a:pt x="3300" y="3295"/>
                    <a:pt x="3296" y="3295"/>
                  </a:cubicBezTo>
                  <a:close/>
                  <a:moveTo>
                    <a:pt x="3365" y="3577"/>
                  </a:moveTo>
                  <a:cubicBezTo>
                    <a:pt x="3357" y="3577"/>
                    <a:pt x="3348" y="3573"/>
                    <a:pt x="3344" y="3564"/>
                  </a:cubicBezTo>
                  <a:lnTo>
                    <a:pt x="3313" y="3421"/>
                  </a:lnTo>
                  <a:cubicBezTo>
                    <a:pt x="3309" y="3412"/>
                    <a:pt x="3318" y="3404"/>
                    <a:pt x="3326" y="3399"/>
                  </a:cubicBezTo>
                  <a:cubicBezTo>
                    <a:pt x="3335" y="3399"/>
                    <a:pt x="3344" y="3404"/>
                    <a:pt x="3348" y="3412"/>
                  </a:cubicBezTo>
                  <a:lnTo>
                    <a:pt x="3383" y="3555"/>
                  </a:lnTo>
                  <a:cubicBezTo>
                    <a:pt x="3383" y="3564"/>
                    <a:pt x="3378" y="3573"/>
                    <a:pt x="3365" y="3577"/>
                  </a:cubicBezTo>
                  <a:cubicBezTo>
                    <a:pt x="3365" y="3577"/>
                    <a:pt x="3365" y="3577"/>
                    <a:pt x="3365" y="3577"/>
                  </a:cubicBezTo>
                  <a:close/>
                  <a:moveTo>
                    <a:pt x="3430" y="3859"/>
                  </a:moveTo>
                  <a:cubicBezTo>
                    <a:pt x="3422" y="3859"/>
                    <a:pt x="3413" y="3855"/>
                    <a:pt x="3413" y="3846"/>
                  </a:cubicBezTo>
                  <a:lnTo>
                    <a:pt x="3378" y="3703"/>
                  </a:lnTo>
                  <a:cubicBezTo>
                    <a:pt x="3378" y="3694"/>
                    <a:pt x="3383" y="3685"/>
                    <a:pt x="3391" y="3681"/>
                  </a:cubicBezTo>
                  <a:cubicBezTo>
                    <a:pt x="3404" y="3681"/>
                    <a:pt x="3413" y="3685"/>
                    <a:pt x="3413" y="3699"/>
                  </a:cubicBezTo>
                  <a:lnTo>
                    <a:pt x="3448" y="3837"/>
                  </a:lnTo>
                  <a:cubicBezTo>
                    <a:pt x="3448" y="3846"/>
                    <a:pt x="3443" y="3859"/>
                    <a:pt x="3435" y="3859"/>
                  </a:cubicBezTo>
                  <a:cubicBezTo>
                    <a:pt x="3430" y="3859"/>
                    <a:pt x="3430" y="3859"/>
                    <a:pt x="3430" y="3859"/>
                  </a:cubicBezTo>
                  <a:close/>
                </a:path>
              </a:pathLst>
            </a:custGeom>
            <a:solidFill>
              <a:srgbClr val="3A6C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17"/>
            <p:cNvSpPr/>
            <p:nvPr/>
          </p:nvSpPr>
          <p:spPr>
            <a:xfrm>
              <a:off x="5881316" y="4604723"/>
              <a:ext cx="10148" cy="19584"/>
            </a:xfrm>
            <a:custGeom>
              <a:avLst/>
              <a:gdLst/>
              <a:ahLst/>
              <a:cxnLst/>
              <a:rect l="l" t="t" r="r" b="b"/>
              <a:pathLst>
                <a:path w="57" h="110" extrusionOk="0">
                  <a:moveTo>
                    <a:pt x="35" y="109"/>
                  </a:moveTo>
                  <a:cubicBezTo>
                    <a:pt x="26" y="109"/>
                    <a:pt x="18" y="100"/>
                    <a:pt x="18" y="96"/>
                  </a:cubicBezTo>
                  <a:lnTo>
                    <a:pt x="0" y="22"/>
                  </a:lnTo>
                  <a:cubicBezTo>
                    <a:pt x="0" y="14"/>
                    <a:pt x="5" y="5"/>
                    <a:pt x="13" y="1"/>
                  </a:cubicBezTo>
                  <a:cubicBezTo>
                    <a:pt x="26" y="1"/>
                    <a:pt x="35" y="5"/>
                    <a:pt x="35" y="14"/>
                  </a:cubicBezTo>
                  <a:lnTo>
                    <a:pt x="52" y="87"/>
                  </a:lnTo>
                  <a:cubicBezTo>
                    <a:pt x="57" y="96"/>
                    <a:pt x="48" y="105"/>
                    <a:pt x="39" y="109"/>
                  </a:cubicBezTo>
                  <a:cubicBezTo>
                    <a:pt x="39" y="109"/>
                    <a:pt x="35" y="109"/>
                    <a:pt x="35" y="109"/>
                  </a:cubicBezTo>
                  <a:close/>
                </a:path>
              </a:pathLst>
            </a:custGeom>
            <a:solidFill>
              <a:srgbClr val="3A6C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17"/>
            <p:cNvSpPr/>
            <p:nvPr/>
          </p:nvSpPr>
          <p:spPr>
            <a:xfrm>
              <a:off x="5648093" y="4111581"/>
              <a:ext cx="11038" cy="493335"/>
            </a:xfrm>
            <a:custGeom>
              <a:avLst/>
              <a:gdLst/>
              <a:ahLst/>
              <a:cxnLst/>
              <a:rect l="l" t="t" r="r" b="b"/>
              <a:pathLst>
                <a:path w="62" h="2771" extrusionOk="0">
                  <a:moveTo>
                    <a:pt x="44" y="178"/>
                  </a:moveTo>
                  <a:lnTo>
                    <a:pt x="44" y="178"/>
                  </a:lnTo>
                  <a:cubicBezTo>
                    <a:pt x="31" y="178"/>
                    <a:pt x="27" y="174"/>
                    <a:pt x="27" y="161"/>
                  </a:cubicBezTo>
                  <a:lnTo>
                    <a:pt x="27" y="17"/>
                  </a:lnTo>
                  <a:cubicBezTo>
                    <a:pt x="27" y="9"/>
                    <a:pt x="36" y="0"/>
                    <a:pt x="44" y="0"/>
                  </a:cubicBezTo>
                  <a:lnTo>
                    <a:pt x="44" y="0"/>
                  </a:lnTo>
                  <a:cubicBezTo>
                    <a:pt x="53" y="0"/>
                    <a:pt x="62" y="9"/>
                    <a:pt x="62" y="17"/>
                  </a:cubicBezTo>
                  <a:lnTo>
                    <a:pt x="62" y="161"/>
                  </a:lnTo>
                  <a:cubicBezTo>
                    <a:pt x="62" y="174"/>
                    <a:pt x="53" y="178"/>
                    <a:pt x="44" y="178"/>
                  </a:cubicBezTo>
                  <a:close/>
                  <a:moveTo>
                    <a:pt x="40" y="468"/>
                  </a:moveTo>
                  <a:lnTo>
                    <a:pt x="40" y="468"/>
                  </a:lnTo>
                  <a:cubicBezTo>
                    <a:pt x="31" y="468"/>
                    <a:pt x="23" y="460"/>
                    <a:pt x="23" y="451"/>
                  </a:cubicBezTo>
                  <a:lnTo>
                    <a:pt x="23" y="308"/>
                  </a:lnTo>
                  <a:cubicBezTo>
                    <a:pt x="23" y="295"/>
                    <a:pt x="31" y="286"/>
                    <a:pt x="40" y="286"/>
                  </a:cubicBezTo>
                  <a:cubicBezTo>
                    <a:pt x="49" y="291"/>
                    <a:pt x="62" y="295"/>
                    <a:pt x="62" y="308"/>
                  </a:cubicBezTo>
                  <a:lnTo>
                    <a:pt x="57" y="451"/>
                  </a:lnTo>
                  <a:cubicBezTo>
                    <a:pt x="57" y="460"/>
                    <a:pt x="49" y="468"/>
                    <a:pt x="40" y="468"/>
                  </a:cubicBezTo>
                  <a:close/>
                  <a:moveTo>
                    <a:pt x="40" y="759"/>
                  </a:moveTo>
                  <a:lnTo>
                    <a:pt x="40" y="759"/>
                  </a:lnTo>
                  <a:cubicBezTo>
                    <a:pt x="27" y="759"/>
                    <a:pt x="18" y="750"/>
                    <a:pt x="18" y="742"/>
                  </a:cubicBezTo>
                  <a:lnTo>
                    <a:pt x="23" y="594"/>
                  </a:lnTo>
                  <a:cubicBezTo>
                    <a:pt x="23" y="585"/>
                    <a:pt x="27" y="577"/>
                    <a:pt x="40" y="577"/>
                  </a:cubicBezTo>
                  <a:cubicBezTo>
                    <a:pt x="49" y="577"/>
                    <a:pt x="57" y="585"/>
                    <a:pt x="57" y="594"/>
                  </a:cubicBezTo>
                  <a:lnTo>
                    <a:pt x="57" y="742"/>
                  </a:lnTo>
                  <a:cubicBezTo>
                    <a:pt x="57" y="750"/>
                    <a:pt x="49" y="759"/>
                    <a:pt x="40" y="759"/>
                  </a:cubicBezTo>
                  <a:close/>
                  <a:moveTo>
                    <a:pt x="36" y="1045"/>
                  </a:moveTo>
                  <a:lnTo>
                    <a:pt x="36" y="1045"/>
                  </a:lnTo>
                  <a:cubicBezTo>
                    <a:pt x="27" y="1045"/>
                    <a:pt x="18" y="1041"/>
                    <a:pt x="18" y="1028"/>
                  </a:cubicBezTo>
                  <a:lnTo>
                    <a:pt x="18" y="885"/>
                  </a:lnTo>
                  <a:cubicBezTo>
                    <a:pt x="18" y="876"/>
                    <a:pt x="27" y="867"/>
                    <a:pt x="36" y="867"/>
                  </a:cubicBezTo>
                  <a:cubicBezTo>
                    <a:pt x="49" y="867"/>
                    <a:pt x="57" y="876"/>
                    <a:pt x="53" y="885"/>
                  </a:cubicBezTo>
                  <a:lnTo>
                    <a:pt x="53" y="1028"/>
                  </a:lnTo>
                  <a:cubicBezTo>
                    <a:pt x="53" y="1041"/>
                    <a:pt x="44" y="1045"/>
                    <a:pt x="36" y="1045"/>
                  </a:cubicBezTo>
                  <a:close/>
                  <a:moveTo>
                    <a:pt x="31" y="1336"/>
                  </a:moveTo>
                  <a:lnTo>
                    <a:pt x="31" y="1336"/>
                  </a:lnTo>
                  <a:cubicBezTo>
                    <a:pt x="23" y="1336"/>
                    <a:pt x="14" y="1327"/>
                    <a:pt x="14" y="1318"/>
                  </a:cubicBezTo>
                  <a:lnTo>
                    <a:pt x="18" y="1175"/>
                  </a:lnTo>
                  <a:cubicBezTo>
                    <a:pt x="18" y="1162"/>
                    <a:pt x="23" y="1153"/>
                    <a:pt x="36" y="1153"/>
                  </a:cubicBezTo>
                  <a:lnTo>
                    <a:pt x="36" y="1153"/>
                  </a:lnTo>
                  <a:cubicBezTo>
                    <a:pt x="44" y="1153"/>
                    <a:pt x="53" y="1162"/>
                    <a:pt x="53" y="1175"/>
                  </a:cubicBezTo>
                  <a:lnTo>
                    <a:pt x="53" y="1318"/>
                  </a:lnTo>
                  <a:cubicBezTo>
                    <a:pt x="53" y="1327"/>
                    <a:pt x="44" y="1336"/>
                    <a:pt x="31" y="1336"/>
                  </a:cubicBezTo>
                  <a:close/>
                  <a:moveTo>
                    <a:pt x="31" y="1626"/>
                  </a:moveTo>
                  <a:lnTo>
                    <a:pt x="31" y="1626"/>
                  </a:lnTo>
                  <a:cubicBezTo>
                    <a:pt x="23" y="1626"/>
                    <a:pt x="14" y="1617"/>
                    <a:pt x="14" y="1609"/>
                  </a:cubicBezTo>
                  <a:lnTo>
                    <a:pt x="14" y="1461"/>
                  </a:lnTo>
                  <a:cubicBezTo>
                    <a:pt x="14" y="1453"/>
                    <a:pt x="23" y="1444"/>
                    <a:pt x="31" y="1444"/>
                  </a:cubicBezTo>
                  <a:lnTo>
                    <a:pt x="31" y="1444"/>
                  </a:lnTo>
                  <a:cubicBezTo>
                    <a:pt x="40" y="1444"/>
                    <a:pt x="49" y="1453"/>
                    <a:pt x="49" y="1461"/>
                  </a:cubicBezTo>
                  <a:lnTo>
                    <a:pt x="49" y="1609"/>
                  </a:lnTo>
                  <a:cubicBezTo>
                    <a:pt x="49" y="1617"/>
                    <a:pt x="40" y="1626"/>
                    <a:pt x="31" y="1626"/>
                  </a:cubicBezTo>
                  <a:close/>
                  <a:moveTo>
                    <a:pt x="27" y="1912"/>
                  </a:moveTo>
                  <a:lnTo>
                    <a:pt x="27" y="1912"/>
                  </a:lnTo>
                  <a:cubicBezTo>
                    <a:pt x="18" y="1912"/>
                    <a:pt x="10" y="1908"/>
                    <a:pt x="10" y="1895"/>
                  </a:cubicBezTo>
                  <a:lnTo>
                    <a:pt x="10" y="1752"/>
                  </a:lnTo>
                  <a:cubicBezTo>
                    <a:pt x="10" y="1743"/>
                    <a:pt x="18" y="1734"/>
                    <a:pt x="31" y="1734"/>
                  </a:cubicBezTo>
                  <a:cubicBezTo>
                    <a:pt x="40" y="1734"/>
                    <a:pt x="49" y="1743"/>
                    <a:pt x="49" y="1752"/>
                  </a:cubicBezTo>
                  <a:lnTo>
                    <a:pt x="44" y="1895"/>
                  </a:lnTo>
                  <a:cubicBezTo>
                    <a:pt x="44" y="1908"/>
                    <a:pt x="40" y="1912"/>
                    <a:pt x="27" y="1912"/>
                  </a:cubicBezTo>
                  <a:close/>
                  <a:moveTo>
                    <a:pt x="27" y="2203"/>
                  </a:moveTo>
                  <a:lnTo>
                    <a:pt x="27" y="2203"/>
                  </a:lnTo>
                  <a:cubicBezTo>
                    <a:pt x="14" y="2203"/>
                    <a:pt x="10" y="2194"/>
                    <a:pt x="10" y="2185"/>
                  </a:cubicBezTo>
                  <a:lnTo>
                    <a:pt x="10" y="2042"/>
                  </a:lnTo>
                  <a:cubicBezTo>
                    <a:pt x="10" y="2029"/>
                    <a:pt x="18" y="2021"/>
                    <a:pt x="27" y="2021"/>
                  </a:cubicBezTo>
                  <a:lnTo>
                    <a:pt x="27" y="2021"/>
                  </a:lnTo>
                  <a:cubicBezTo>
                    <a:pt x="36" y="2021"/>
                    <a:pt x="44" y="2029"/>
                    <a:pt x="44" y="2042"/>
                  </a:cubicBezTo>
                  <a:lnTo>
                    <a:pt x="44" y="2185"/>
                  </a:lnTo>
                  <a:cubicBezTo>
                    <a:pt x="44" y="2194"/>
                    <a:pt x="36" y="2203"/>
                    <a:pt x="27" y="2203"/>
                  </a:cubicBezTo>
                  <a:close/>
                  <a:moveTo>
                    <a:pt x="23" y="2493"/>
                  </a:moveTo>
                  <a:lnTo>
                    <a:pt x="23" y="2493"/>
                  </a:lnTo>
                  <a:cubicBezTo>
                    <a:pt x="14" y="2493"/>
                    <a:pt x="5" y="2484"/>
                    <a:pt x="5" y="2476"/>
                  </a:cubicBezTo>
                  <a:lnTo>
                    <a:pt x="5" y="2328"/>
                  </a:lnTo>
                  <a:cubicBezTo>
                    <a:pt x="5" y="2320"/>
                    <a:pt x="14" y="2311"/>
                    <a:pt x="23" y="2311"/>
                  </a:cubicBezTo>
                  <a:cubicBezTo>
                    <a:pt x="36" y="2311"/>
                    <a:pt x="44" y="2320"/>
                    <a:pt x="44" y="2328"/>
                  </a:cubicBezTo>
                  <a:lnTo>
                    <a:pt x="40" y="2476"/>
                  </a:lnTo>
                  <a:cubicBezTo>
                    <a:pt x="40" y="2484"/>
                    <a:pt x="31" y="2493"/>
                    <a:pt x="23" y="2493"/>
                  </a:cubicBezTo>
                  <a:close/>
                  <a:moveTo>
                    <a:pt x="23" y="2771"/>
                  </a:moveTo>
                  <a:lnTo>
                    <a:pt x="18" y="2771"/>
                  </a:lnTo>
                  <a:cubicBezTo>
                    <a:pt x="10" y="2771"/>
                    <a:pt x="1" y="2762"/>
                    <a:pt x="1" y="2753"/>
                  </a:cubicBezTo>
                  <a:lnTo>
                    <a:pt x="5" y="2619"/>
                  </a:lnTo>
                  <a:cubicBezTo>
                    <a:pt x="5" y="2610"/>
                    <a:pt x="14" y="2602"/>
                    <a:pt x="23" y="2602"/>
                  </a:cubicBezTo>
                  <a:lnTo>
                    <a:pt x="23" y="2602"/>
                  </a:lnTo>
                  <a:cubicBezTo>
                    <a:pt x="31" y="2602"/>
                    <a:pt x="40" y="2610"/>
                    <a:pt x="40" y="2619"/>
                  </a:cubicBezTo>
                  <a:lnTo>
                    <a:pt x="40" y="2753"/>
                  </a:lnTo>
                  <a:cubicBezTo>
                    <a:pt x="40" y="2762"/>
                    <a:pt x="31" y="2771"/>
                    <a:pt x="23" y="2771"/>
                  </a:cubicBezTo>
                  <a:close/>
                </a:path>
              </a:pathLst>
            </a:custGeom>
            <a:solidFill>
              <a:srgbClr val="3A6C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17"/>
            <p:cNvSpPr/>
            <p:nvPr/>
          </p:nvSpPr>
          <p:spPr>
            <a:xfrm>
              <a:off x="5172746" y="2790781"/>
              <a:ext cx="502586" cy="479626"/>
            </a:xfrm>
            <a:custGeom>
              <a:avLst/>
              <a:gdLst/>
              <a:ahLst/>
              <a:cxnLst/>
              <a:rect l="l" t="t" r="r" b="b"/>
              <a:pathLst>
                <a:path w="2823" h="2694" extrusionOk="0">
                  <a:moveTo>
                    <a:pt x="243" y="2351"/>
                  </a:moveTo>
                  <a:cubicBezTo>
                    <a:pt x="239" y="2481"/>
                    <a:pt x="213" y="2593"/>
                    <a:pt x="178" y="2693"/>
                  </a:cubicBezTo>
                  <a:lnTo>
                    <a:pt x="2645" y="2693"/>
                  </a:lnTo>
                  <a:cubicBezTo>
                    <a:pt x="2610" y="2593"/>
                    <a:pt x="2584" y="2481"/>
                    <a:pt x="2580" y="2351"/>
                  </a:cubicBezTo>
                  <a:cubicBezTo>
                    <a:pt x="2562" y="1874"/>
                    <a:pt x="2823" y="1445"/>
                    <a:pt x="2580" y="725"/>
                  </a:cubicBezTo>
                  <a:cubicBezTo>
                    <a:pt x="2333" y="1"/>
                    <a:pt x="1492" y="74"/>
                    <a:pt x="1492" y="74"/>
                  </a:cubicBezTo>
                  <a:lnTo>
                    <a:pt x="1414" y="74"/>
                  </a:lnTo>
                  <a:lnTo>
                    <a:pt x="1331" y="74"/>
                  </a:lnTo>
                  <a:cubicBezTo>
                    <a:pt x="1331" y="74"/>
                    <a:pt x="490" y="1"/>
                    <a:pt x="243" y="725"/>
                  </a:cubicBezTo>
                  <a:cubicBezTo>
                    <a:pt x="0" y="1445"/>
                    <a:pt x="260" y="1874"/>
                    <a:pt x="243" y="2351"/>
                  </a:cubicBezTo>
                  <a:close/>
                </a:path>
              </a:pathLst>
            </a:custGeom>
            <a:solidFill>
              <a:srgbClr val="4223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17"/>
            <p:cNvSpPr/>
            <p:nvPr/>
          </p:nvSpPr>
          <p:spPr>
            <a:xfrm>
              <a:off x="5062366" y="3283210"/>
              <a:ext cx="215419" cy="376188"/>
            </a:xfrm>
            <a:custGeom>
              <a:avLst/>
              <a:gdLst/>
              <a:ahLst/>
              <a:cxnLst/>
              <a:rect l="l" t="t" r="r" b="b"/>
              <a:pathLst>
                <a:path w="1210" h="2113" extrusionOk="0">
                  <a:moveTo>
                    <a:pt x="1097" y="1"/>
                  </a:moveTo>
                  <a:cubicBezTo>
                    <a:pt x="1097" y="1"/>
                    <a:pt x="863" y="57"/>
                    <a:pt x="650" y="391"/>
                  </a:cubicBezTo>
                  <a:cubicBezTo>
                    <a:pt x="330" y="898"/>
                    <a:pt x="0" y="1774"/>
                    <a:pt x="217" y="1952"/>
                  </a:cubicBezTo>
                  <a:cubicBezTo>
                    <a:pt x="416" y="2112"/>
                    <a:pt x="928" y="1410"/>
                    <a:pt x="1071" y="1219"/>
                  </a:cubicBezTo>
                  <a:cubicBezTo>
                    <a:pt x="1210" y="1028"/>
                    <a:pt x="1097" y="1"/>
                    <a:pt x="109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17"/>
            <p:cNvSpPr/>
            <p:nvPr/>
          </p:nvSpPr>
          <p:spPr>
            <a:xfrm>
              <a:off x="5571717" y="3283210"/>
              <a:ext cx="204025" cy="385446"/>
            </a:xfrm>
            <a:custGeom>
              <a:avLst/>
              <a:gdLst/>
              <a:ahLst/>
              <a:cxnLst/>
              <a:rect l="l" t="t" r="r" b="b"/>
              <a:pathLst>
                <a:path w="1146" h="2165" extrusionOk="0">
                  <a:moveTo>
                    <a:pt x="79" y="1"/>
                  </a:moveTo>
                  <a:cubicBezTo>
                    <a:pt x="79" y="1"/>
                    <a:pt x="443" y="1"/>
                    <a:pt x="742" y="777"/>
                  </a:cubicBezTo>
                  <a:cubicBezTo>
                    <a:pt x="881" y="1133"/>
                    <a:pt x="1145" y="1952"/>
                    <a:pt x="976" y="2017"/>
                  </a:cubicBezTo>
                  <a:cubicBezTo>
                    <a:pt x="595" y="2164"/>
                    <a:pt x="1" y="1154"/>
                    <a:pt x="1" y="115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17"/>
            <p:cNvSpPr/>
            <p:nvPr/>
          </p:nvSpPr>
          <p:spPr>
            <a:xfrm>
              <a:off x="5317842" y="3263983"/>
              <a:ext cx="212393" cy="602292"/>
            </a:xfrm>
            <a:custGeom>
              <a:avLst/>
              <a:gdLst/>
              <a:ahLst/>
              <a:cxnLst/>
              <a:rect l="l" t="t" r="r" b="b"/>
              <a:pathLst>
                <a:path w="1193" h="3383" extrusionOk="0">
                  <a:moveTo>
                    <a:pt x="0" y="70"/>
                  </a:moveTo>
                  <a:lnTo>
                    <a:pt x="195" y="3365"/>
                  </a:lnTo>
                  <a:lnTo>
                    <a:pt x="945" y="3382"/>
                  </a:lnTo>
                  <a:lnTo>
                    <a:pt x="1193" y="83"/>
                  </a:lnTo>
                  <a:cubicBezTo>
                    <a:pt x="971" y="18"/>
                    <a:pt x="724" y="1"/>
                    <a:pt x="477" y="9"/>
                  </a:cubicBezTo>
                  <a:cubicBezTo>
                    <a:pt x="291" y="18"/>
                    <a:pt x="135" y="40"/>
                    <a:pt x="0" y="7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17"/>
            <p:cNvSpPr/>
            <p:nvPr/>
          </p:nvSpPr>
          <p:spPr>
            <a:xfrm>
              <a:off x="5480742" y="3272528"/>
              <a:ext cx="170733" cy="597663"/>
            </a:xfrm>
            <a:custGeom>
              <a:avLst/>
              <a:gdLst/>
              <a:ahLst/>
              <a:cxnLst/>
              <a:rect l="l" t="t" r="r" b="b"/>
              <a:pathLst>
                <a:path w="959" h="3357" extrusionOk="0">
                  <a:moveTo>
                    <a:pt x="780" y="2125"/>
                  </a:moveTo>
                  <a:cubicBezTo>
                    <a:pt x="793" y="2311"/>
                    <a:pt x="824" y="2857"/>
                    <a:pt x="889" y="3356"/>
                  </a:cubicBezTo>
                  <a:lnTo>
                    <a:pt x="0" y="3356"/>
                  </a:lnTo>
                  <a:lnTo>
                    <a:pt x="269" y="0"/>
                  </a:lnTo>
                  <a:cubicBezTo>
                    <a:pt x="481" y="65"/>
                    <a:pt x="594" y="0"/>
                    <a:pt x="715" y="156"/>
                  </a:cubicBezTo>
                  <a:cubicBezTo>
                    <a:pt x="958" y="477"/>
                    <a:pt x="759" y="1717"/>
                    <a:pt x="780" y="212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17"/>
            <p:cNvSpPr/>
            <p:nvPr/>
          </p:nvSpPr>
          <p:spPr>
            <a:xfrm>
              <a:off x="5516171" y="3726325"/>
              <a:ext cx="84387" cy="38812"/>
            </a:xfrm>
            <a:custGeom>
              <a:avLst/>
              <a:gdLst/>
              <a:ahLst/>
              <a:cxnLst/>
              <a:rect l="l" t="t" r="r" b="b"/>
              <a:pathLst>
                <a:path w="474" h="218" extrusionOk="0">
                  <a:moveTo>
                    <a:pt x="473" y="5"/>
                  </a:moveTo>
                  <a:cubicBezTo>
                    <a:pt x="473" y="122"/>
                    <a:pt x="369" y="217"/>
                    <a:pt x="235" y="217"/>
                  </a:cubicBezTo>
                  <a:cubicBezTo>
                    <a:pt x="170" y="217"/>
                    <a:pt x="113" y="191"/>
                    <a:pt x="70" y="152"/>
                  </a:cubicBezTo>
                  <a:cubicBezTo>
                    <a:pt x="35" y="122"/>
                    <a:pt x="9" y="79"/>
                    <a:pt x="0" y="35"/>
                  </a:cubicBezTo>
                  <a:lnTo>
                    <a:pt x="5" y="1"/>
                  </a:lnTo>
                  <a:lnTo>
                    <a:pt x="473" y="1"/>
                  </a:lnTo>
                  <a:close/>
                </a:path>
              </a:pathLst>
            </a:custGeom>
            <a:solidFill>
              <a:srgbClr val="E7AF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17"/>
            <p:cNvSpPr/>
            <p:nvPr/>
          </p:nvSpPr>
          <p:spPr>
            <a:xfrm>
              <a:off x="5171856" y="3270926"/>
              <a:ext cx="216309" cy="593035"/>
            </a:xfrm>
            <a:custGeom>
              <a:avLst/>
              <a:gdLst/>
              <a:ahLst/>
              <a:cxnLst/>
              <a:rect l="l" t="t" r="r" b="b"/>
              <a:pathLst>
                <a:path w="1215" h="3331" extrusionOk="0">
                  <a:moveTo>
                    <a:pt x="257" y="3326"/>
                  </a:moveTo>
                  <a:cubicBezTo>
                    <a:pt x="378" y="2680"/>
                    <a:pt x="495" y="1904"/>
                    <a:pt x="460" y="1384"/>
                  </a:cubicBezTo>
                  <a:cubicBezTo>
                    <a:pt x="404" y="469"/>
                    <a:pt x="1" y="40"/>
                    <a:pt x="846" y="1"/>
                  </a:cubicBezTo>
                  <a:lnTo>
                    <a:pt x="1215" y="333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17"/>
            <p:cNvSpPr/>
            <p:nvPr/>
          </p:nvSpPr>
          <p:spPr>
            <a:xfrm>
              <a:off x="5254463" y="3722409"/>
              <a:ext cx="84387" cy="38099"/>
            </a:xfrm>
            <a:custGeom>
              <a:avLst/>
              <a:gdLst/>
              <a:ahLst/>
              <a:cxnLst/>
              <a:rect l="l" t="t" r="r" b="b"/>
              <a:pathLst>
                <a:path w="474" h="214" extrusionOk="0">
                  <a:moveTo>
                    <a:pt x="473" y="5"/>
                  </a:moveTo>
                  <a:cubicBezTo>
                    <a:pt x="473" y="122"/>
                    <a:pt x="369" y="213"/>
                    <a:pt x="239" y="213"/>
                  </a:cubicBezTo>
                  <a:cubicBezTo>
                    <a:pt x="170" y="213"/>
                    <a:pt x="113" y="192"/>
                    <a:pt x="70" y="153"/>
                  </a:cubicBezTo>
                  <a:cubicBezTo>
                    <a:pt x="35" y="122"/>
                    <a:pt x="9" y="79"/>
                    <a:pt x="1" y="31"/>
                  </a:cubicBezTo>
                  <a:lnTo>
                    <a:pt x="5" y="1"/>
                  </a:lnTo>
                  <a:lnTo>
                    <a:pt x="473" y="1"/>
                  </a:lnTo>
                  <a:close/>
                </a:path>
              </a:pathLst>
            </a:custGeom>
            <a:solidFill>
              <a:srgbClr val="E7AF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17"/>
            <p:cNvSpPr/>
            <p:nvPr/>
          </p:nvSpPr>
          <p:spPr>
            <a:xfrm>
              <a:off x="5378017" y="3169093"/>
              <a:ext cx="91153" cy="124446"/>
            </a:xfrm>
            <a:custGeom>
              <a:avLst/>
              <a:gdLst/>
              <a:ahLst/>
              <a:cxnLst/>
              <a:rect l="l" t="t" r="r" b="b"/>
              <a:pathLst>
                <a:path w="512" h="699" extrusionOk="0">
                  <a:moveTo>
                    <a:pt x="48" y="351"/>
                  </a:moveTo>
                  <a:cubicBezTo>
                    <a:pt x="44" y="447"/>
                    <a:pt x="0" y="581"/>
                    <a:pt x="0" y="581"/>
                  </a:cubicBezTo>
                  <a:cubicBezTo>
                    <a:pt x="13" y="594"/>
                    <a:pt x="109" y="698"/>
                    <a:pt x="261" y="694"/>
                  </a:cubicBezTo>
                  <a:cubicBezTo>
                    <a:pt x="408" y="694"/>
                    <a:pt x="495" y="599"/>
                    <a:pt x="512" y="581"/>
                  </a:cubicBezTo>
                  <a:cubicBezTo>
                    <a:pt x="508" y="568"/>
                    <a:pt x="499" y="551"/>
                    <a:pt x="495" y="534"/>
                  </a:cubicBezTo>
                  <a:cubicBezTo>
                    <a:pt x="490" y="516"/>
                    <a:pt x="486" y="499"/>
                    <a:pt x="482" y="477"/>
                  </a:cubicBezTo>
                  <a:cubicBezTo>
                    <a:pt x="469" y="438"/>
                    <a:pt x="464" y="390"/>
                    <a:pt x="460" y="343"/>
                  </a:cubicBezTo>
                  <a:cubicBezTo>
                    <a:pt x="451" y="226"/>
                    <a:pt x="473" y="126"/>
                    <a:pt x="490" y="52"/>
                  </a:cubicBezTo>
                  <a:cubicBezTo>
                    <a:pt x="499" y="35"/>
                    <a:pt x="503" y="13"/>
                    <a:pt x="512" y="0"/>
                  </a:cubicBezTo>
                  <a:lnTo>
                    <a:pt x="0" y="0"/>
                  </a:lnTo>
                  <a:cubicBezTo>
                    <a:pt x="9" y="22"/>
                    <a:pt x="18" y="48"/>
                    <a:pt x="26" y="78"/>
                  </a:cubicBezTo>
                  <a:cubicBezTo>
                    <a:pt x="39" y="135"/>
                    <a:pt x="52" y="204"/>
                    <a:pt x="52" y="282"/>
                  </a:cubicBezTo>
                  <a:cubicBezTo>
                    <a:pt x="52" y="304"/>
                    <a:pt x="52" y="325"/>
                    <a:pt x="48" y="351"/>
                  </a:cubicBezTo>
                  <a:close/>
                </a:path>
              </a:pathLst>
            </a:custGeom>
            <a:solidFill>
              <a:srgbClr val="F4C6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17"/>
            <p:cNvSpPr/>
            <p:nvPr/>
          </p:nvSpPr>
          <p:spPr>
            <a:xfrm>
              <a:off x="5382646" y="3164464"/>
              <a:ext cx="82785" cy="89730"/>
            </a:xfrm>
            <a:custGeom>
              <a:avLst/>
              <a:gdLst/>
              <a:ahLst/>
              <a:cxnLst/>
              <a:rect l="l" t="t" r="r" b="b"/>
              <a:pathLst>
                <a:path w="465" h="504" extrusionOk="0">
                  <a:moveTo>
                    <a:pt x="0" y="104"/>
                  </a:moveTo>
                  <a:cubicBezTo>
                    <a:pt x="13" y="161"/>
                    <a:pt x="26" y="230"/>
                    <a:pt x="26" y="308"/>
                  </a:cubicBezTo>
                  <a:cubicBezTo>
                    <a:pt x="143" y="382"/>
                    <a:pt x="300" y="464"/>
                    <a:pt x="456" y="503"/>
                  </a:cubicBezTo>
                  <a:cubicBezTo>
                    <a:pt x="443" y="464"/>
                    <a:pt x="438" y="416"/>
                    <a:pt x="434" y="369"/>
                  </a:cubicBezTo>
                  <a:cubicBezTo>
                    <a:pt x="425" y="252"/>
                    <a:pt x="447" y="152"/>
                    <a:pt x="464" y="78"/>
                  </a:cubicBezTo>
                  <a:cubicBezTo>
                    <a:pt x="451" y="57"/>
                    <a:pt x="438" y="39"/>
                    <a:pt x="430" y="26"/>
                  </a:cubicBezTo>
                  <a:cubicBezTo>
                    <a:pt x="421" y="9"/>
                    <a:pt x="417" y="0"/>
                    <a:pt x="417" y="0"/>
                  </a:cubicBezTo>
                  <a:lnTo>
                    <a:pt x="326" y="26"/>
                  </a:lnTo>
                  <a:close/>
                </a:path>
              </a:pathLst>
            </a:custGeom>
            <a:solidFill>
              <a:srgbClr val="EF9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17"/>
            <p:cNvSpPr/>
            <p:nvPr/>
          </p:nvSpPr>
          <p:spPr>
            <a:xfrm>
              <a:off x="5213515" y="2857186"/>
              <a:ext cx="413926" cy="365328"/>
            </a:xfrm>
            <a:custGeom>
              <a:avLst/>
              <a:gdLst/>
              <a:ahLst/>
              <a:cxnLst/>
              <a:rect l="l" t="t" r="r" b="b"/>
              <a:pathLst>
                <a:path w="2325" h="2052" extrusionOk="0">
                  <a:moveTo>
                    <a:pt x="669" y="1809"/>
                  </a:moveTo>
                  <a:cubicBezTo>
                    <a:pt x="959" y="2051"/>
                    <a:pt x="1349" y="2043"/>
                    <a:pt x="1644" y="1800"/>
                  </a:cubicBezTo>
                  <a:cubicBezTo>
                    <a:pt x="1974" y="1527"/>
                    <a:pt x="2325" y="517"/>
                    <a:pt x="1991" y="243"/>
                  </a:cubicBezTo>
                  <a:cubicBezTo>
                    <a:pt x="1700" y="1"/>
                    <a:pt x="625" y="1"/>
                    <a:pt x="335" y="243"/>
                  </a:cubicBezTo>
                  <a:cubicBezTo>
                    <a:pt x="1" y="517"/>
                    <a:pt x="335" y="1535"/>
                    <a:pt x="669" y="1809"/>
                  </a:cubicBezTo>
                  <a:close/>
                </a:path>
              </a:pathLst>
            </a:custGeom>
            <a:solidFill>
              <a:srgbClr val="F4C6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17"/>
            <p:cNvSpPr/>
            <p:nvPr/>
          </p:nvSpPr>
          <p:spPr>
            <a:xfrm>
              <a:off x="5556228" y="2989996"/>
              <a:ext cx="79046" cy="92044"/>
            </a:xfrm>
            <a:custGeom>
              <a:avLst/>
              <a:gdLst/>
              <a:ahLst/>
              <a:cxnLst/>
              <a:rect l="l" t="t" r="r" b="b"/>
              <a:pathLst>
                <a:path w="444" h="517" extrusionOk="0">
                  <a:moveTo>
                    <a:pt x="62" y="70"/>
                  </a:moveTo>
                  <a:cubicBezTo>
                    <a:pt x="88" y="13"/>
                    <a:pt x="252" y="0"/>
                    <a:pt x="348" y="70"/>
                  </a:cubicBezTo>
                  <a:cubicBezTo>
                    <a:pt x="443" y="139"/>
                    <a:pt x="339" y="438"/>
                    <a:pt x="239" y="477"/>
                  </a:cubicBezTo>
                  <a:cubicBezTo>
                    <a:pt x="153" y="512"/>
                    <a:pt x="62" y="516"/>
                    <a:pt x="31" y="477"/>
                  </a:cubicBezTo>
                  <a:cubicBezTo>
                    <a:pt x="1" y="443"/>
                    <a:pt x="18" y="169"/>
                    <a:pt x="62" y="70"/>
                  </a:cubicBezTo>
                  <a:close/>
                </a:path>
              </a:pathLst>
            </a:custGeom>
            <a:solidFill>
              <a:srgbClr val="F4C6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17"/>
            <p:cNvSpPr/>
            <p:nvPr/>
          </p:nvSpPr>
          <p:spPr>
            <a:xfrm>
              <a:off x="5205148" y="2989996"/>
              <a:ext cx="79581" cy="92044"/>
            </a:xfrm>
            <a:custGeom>
              <a:avLst/>
              <a:gdLst/>
              <a:ahLst/>
              <a:cxnLst/>
              <a:rect l="l" t="t" r="r" b="b"/>
              <a:pathLst>
                <a:path w="447" h="517" extrusionOk="0">
                  <a:moveTo>
                    <a:pt x="382" y="70"/>
                  </a:moveTo>
                  <a:cubicBezTo>
                    <a:pt x="356" y="13"/>
                    <a:pt x="195" y="0"/>
                    <a:pt x="96" y="70"/>
                  </a:cubicBezTo>
                  <a:cubicBezTo>
                    <a:pt x="0" y="139"/>
                    <a:pt x="104" y="438"/>
                    <a:pt x="208" y="477"/>
                  </a:cubicBezTo>
                  <a:cubicBezTo>
                    <a:pt x="291" y="512"/>
                    <a:pt x="382" y="516"/>
                    <a:pt x="412" y="477"/>
                  </a:cubicBezTo>
                  <a:cubicBezTo>
                    <a:pt x="447" y="443"/>
                    <a:pt x="425" y="169"/>
                    <a:pt x="382" y="70"/>
                  </a:cubicBezTo>
                  <a:close/>
                </a:path>
              </a:pathLst>
            </a:custGeom>
            <a:solidFill>
              <a:srgbClr val="F4C6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17"/>
            <p:cNvSpPr/>
            <p:nvPr/>
          </p:nvSpPr>
          <p:spPr>
            <a:xfrm>
              <a:off x="5408105" y="3007798"/>
              <a:ext cx="65872" cy="86525"/>
            </a:xfrm>
            <a:custGeom>
              <a:avLst/>
              <a:gdLst/>
              <a:ahLst/>
              <a:cxnLst/>
              <a:rect l="l" t="t" r="r" b="b"/>
              <a:pathLst>
                <a:path w="370" h="486" extrusionOk="0">
                  <a:moveTo>
                    <a:pt x="161" y="486"/>
                  </a:moveTo>
                  <a:cubicBezTo>
                    <a:pt x="144" y="486"/>
                    <a:pt x="126" y="477"/>
                    <a:pt x="122" y="460"/>
                  </a:cubicBezTo>
                  <a:cubicBezTo>
                    <a:pt x="113" y="438"/>
                    <a:pt x="122" y="412"/>
                    <a:pt x="144" y="403"/>
                  </a:cubicBezTo>
                  <a:cubicBezTo>
                    <a:pt x="148" y="399"/>
                    <a:pt x="274" y="347"/>
                    <a:pt x="248" y="234"/>
                  </a:cubicBezTo>
                  <a:cubicBezTo>
                    <a:pt x="243" y="217"/>
                    <a:pt x="235" y="204"/>
                    <a:pt x="217" y="195"/>
                  </a:cubicBezTo>
                  <a:cubicBezTo>
                    <a:pt x="178" y="169"/>
                    <a:pt x="100" y="182"/>
                    <a:pt x="79" y="187"/>
                  </a:cubicBezTo>
                  <a:cubicBezTo>
                    <a:pt x="57" y="195"/>
                    <a:pt x="31" y="182"/>
                    <a:pt x="26" y="160"/>
                  </a:cubicBezTo>
                  <a:cubicBezTo>
                    <a:pt x="22" y="147"/>
                    <a:pt x="13" y="126"/>
                    <a:pt x="5" y="52"/>
                  </a:cubicBezTo>
                  <a:cubicBezTo>
                    <a:pt x="0" y="30"/>
                    <a:pt x="18" y="9"/>
                    <a:pt x="44" y="4"/>
                  </a:cubicBezTo>
                  <a:cubicBezTo>
                    <a:pt x="70" y="0"/>
                    <a:pt x="92" y="17"/>
                    <a:pt x="92" y="43"/>
                  </a:cubicBezTo>
                  <a:cubicBezTo>
                    <a:pt x="96" y="65"/>
                    <a:pt x="96" y="82"/>
                    <a:pt x="100" y="95"/>
                  </a:cubicBezTo>
                  <a:cubicBezTo>
                    <a:pt x="144" y="87"/>
                    <a:pt x="209" y="87"/>
                    <a:pt x="261" y="117"/>
                  </a:cubicBezTo>
                  <a:cubicBezTo>
                    <a:pt x="300" y="139"/>
                    <a:pt x="321" y="169"/>
                    <a:pt x="334" y="213"/>
                  </a:cubicBezTo>
                  <a:cubicBezTo>
                    <a:pt x="369" y="360"/>
                    <a:pt x="248" y="455"/>
                    <a:pt x="178" y="486"/>
                  </a:cubicBezTo>
                  <a:cubicBezTo>
                    <a:pt x="174" y="486"/>
                    <a:pt x="165" y="486"/>
                    <a:pt x="161" y="486"/>
                  </a:cubicBezTo>
                  <a:close/>
                </a:path>
              </a:pathLst>
            </a:custGeom>
            <a:solidFill>
              <a:srgbClr val="6C34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17"/>
            <p:cNvSpPr/>
            <p:nvPr/>
          </p:nvSpPr>
          <p:spPr>
            <a:xfrm>
              <a:off x="5489110" y="2949049"/>
              <a:ext cx="51095" cy="37209"/>
            </a:xfrm>
            <a:custGeom>
              <a:avLst/>
              <a:gdLst/>
              <a:ahLst/>
              <a:cxnLst/>
              <a:rect l="l" t="t" r="r" b="b"/>
              <a:pathLst>
                <a:path w="287" h="209" extrusionOk="0">
                  <a:moveTo>
                    <a:pt x="235" y="209"/>
                  </a:moveTo>
                  <a:cubicBezTo>
                    <a:pt x="218" y="209"/>
                    <a:pt x="200" y="196"/>
                    <a:pt x="196" y="178"/>
                  </a:cubicBezTo>
                  <a:cubicBezTo>
                    <a:pt x="192" y="170"/>
                    <a:pt x="157" y="92"/>
                    <a:pt x="57" y="113"/>
                  </a:cubicBezTo>
                  <a:cubicBezTo>
                    <a:pt x="31" y="118"/>
                    <a:pt x="9" y="100"/>
                    <a:pt x="5" y="74"/>
                  </a:cubicBezTo>
                  <a:cubicBezTo>
                    <a:pt x="1" y="53"/>
                    <a:pt x="18" y="31"/>
                    <a:pt x="40" y="27"/>
                  </a:cubicBezTo>
                  <a:cubicBezTo>
                    <a:pt x="183" y="1"/>
                    <a:pt x="257" y="96"/>
                    <a:pt x="278" y="152"/>
                  </a:cubicBezTo>
                  <a:cubicBezTo>
                    <a:pt x="287" y="174"/>
                    <a:pt x="274" y="200"/>
                    <a:pt x="248" y="209"/>
                  </a:cubicBezTo>
                  <a:cubicBezTo>
                    <a:pt x="244" y="209"/>
                    <a:pt x="239" y="209"/>
                    <a:pt x="235" y="209"/>
                  </a:cubicBezTo>
                  <a:close/>
                </a:path>
              </a:pathLst>
            </a:custGeom>
            <a:solidFill>
              <a:srgbClr val="6C34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17"/>
            <p:cNvSpPr/>
            <p:nvPr/>
          </p:nvSpPr>
          <p:spPr>
            <a:xfrm>
              <a:off x="5296122" y="2946022"/>
              <a:ext cx="51095" cy="37921"/>
            </a:xfrm>
            <a:custGeom>
              <a:avLst/>
              <a:gdLst/>
              <a:ahLst/>
              <a:cxnLst/>
              <a:rect l="l" t="t" r="r" b="b"/>
              <a:pathLst>
                <a:path w="287" h="213" extrusionOk="0">
                  <a:moveTo>
                    <a:pt x="48" y="213"/>
                  </a:moveTo>
                  <a:cubicBezTo>
                    <a:pt x="44" y="213"/>
                    <a:pt x="40" y="208"/>
                    <a:pt x="35" y="208"/>
                  </a:cubicBezTo>
                  <a:cubicBezTo>
                    <a:pt x="14" y="200"/>
                    <a:pt x="1" y="178"/>
                    <a:pt x="9" y="152"/>
                  </a:cubicBezTo>
                  <a:cubicBezTo>
                    <a:pt x="27" y="100"/>
                    <a:pt x="101" y="0"/>
                    <a:pt x="244" y="26"/>
                  </a:cubicBezTo>
                  <a:cubicBezTo>
                    <a:pt x="270" y="31"/>
                    <a:pt x="287" y="52"/>
                    <a:pt x="283" y="78"/>
                  </a:cubicBezTo>
                  <a:cubicBezTo>
                    <a:pt x="278" y="100"/>
                    <a:pt x="252" y="117"/>
                    <a:pt x="231" y="113"/>
                  </a:cubicBezTo>
                  <a:cubicBezTo>
                    <a:pt x="122" y="96"/>
                    <a:pt x="92" y="178"/>
                    <a:pt x="92" y="182"/>
                  </a:cubicBezTo>
                  <a:cubicBezTo>
                    <a:pt x="88" y="200"/>
                    <a:pt x="70" y="213"/>
                    <a:pt x="48" y="213"/>
                  </a:cubicBezTo>
                  <a:close/>
                </a:path>
              </a:pathLst>
            </a:custGeom>
            <a:solidFill>
              <a:srgbClr val="6C34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17"/>
            <p:cNvSpPr/>
            <p:nvPr/>
          </p:nvSpPr>
          <p:spPr>
            <a:xfrm>
              <a:off x="5497655" y="2991598"/>
              <a:ext cx="17091" cy="34895"/>
            </a:xfrm>
            <a:custGeom>
              <a:avLst/>
              <a:gdLst/>
              <a:ahLst/>
              <a:cxnLst/>
              <a:rect l="l" t="t" r="r" b="b"/>
              <a:pathLst>
                <a:path w="96" h="196" extrusionOk="0">
                  <a:moveTo>
                    <a:pt x="0" y="100"/>
                  </a:moveTo>
                  <a:cubicBezTo>
                    <a:pt x="0" y="152"/>
                    <a:pt x="22" y="195"/>
                    <a:pt x="48" y="195"/>
                  </a:cubicBezTo>
                  <a:cubicBezTo>
                    <a:pt x="74" y="195"/>
                    <a:pt x="96" y="152"/>
                    <a:pt x="96" y="100"/>
                  </a:cubicBezTo>
                  <a:cubicBezTo>
                    <a:pt x="96" y="43"/>
                    <a:pt x="74" y="0"/>
                    <a:pt x="48" y="0"/>
                  </a:cubicBezTo>
                  <a:cubicBezTo>
                    <a:pt x="22" y="0"/>
                    <a:pt x="0" y="43"/>
                    <a:pt x="0" y="100"/>
                  </a:cubicBezTo>
                  <a:close/>
                </a:path>
              </a:pathLst>
            </a:custGeom>
            <a:solidFill>
              <a:srgbClr val="6C34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17"/>
            <p:cNvSpPr/>
            <p:nvPr/>
          </p:nvSpPr>
          <p:spPr>
            <a:xfrm>
              <a:off x="5323896" y="2991598"/>
              <a:ext cx="16379" cy="34895"/>
            </a:xfrm>
            <a:custGeom>
              <a:avLst/>
              <a:gdLst/>
              <a:ahLst/>
              <a:cxnLst/>
              <a:rect l="l" t="t" r="r" b="b"/>
              <a:pathLst>
                <a:path w="92" h="196" extrusionOk="0">
                  <a:moveTo>
                    <a:pt x="1" y="100"/>
                  </a:moveTo>
                  <a:cubicBezTo>
                    <a:pt x="1" y="152"/>
                    <a:pt x="23" y="195"/>
                    <a:pt x="44" y="195"/>
                  </a:cubicBezTo>
                  <a:cubicBezTo>
                    <a:pt x="70" y="195"/>
                    <a:pt x="92" y="152"/>
                    <a:pt x="92" y="100"/>
                  </a:cubicBezTo>
                  <a:cubicBezTo>
                    <a:pt x="92" y="43"/>
                    <a:pt x="70" y="0"/>
                    <a:pt x="44" y="0"/>
                  </a:cubicBezTo>
                  <a:cubicBezTo>
                    <a:pt x="23" y="0"/>
                    <a:pt x="1" y="43"/>
                    <a:pt x="1" y="100"/>
                  </a:cubicBezTo>
                  <a:close/>
                </a:path>
              </a:pathLst>
            </a:custGeom>
            <a:solidFill>
              <a:srgbClr val="6C34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17"/>
            <p:cNvSpPr/>
            <p:nvPr/>
          </p:nvSpPr>
          <p:spPr>
            <a:xfrm>
              <a:off x="5587206" y="3006908"/>
              <a:ext cx="21720" cy="42728"/>
            </a:xfrm>
            <a:custGeom>
              <a:avLst/>
              <a:gdLst/>
              <a:ahLst/>
              <a:cxnLst/>
              <a:rect l="l" t="t" r="r" b="b"/>
              <a:pathLst>
                <a:path w="122" h="240" extrusionOk="0">
                  <a:moveTo>
                    <a:pt x="18" y="109"/>
                  </a:moveTo>
                  <a:cubicBezTo>
                    <a:pt x="0" y="170"/>
                    <a:pt x="9" y="226"/>
                    <a:pt x="35" y="235"/>
                  </a:cubicBezTo>
                  <a:cubicBezTo>
                    <a:pt x="61" y="239"/>
                    <a:pt x="52" y="183"/>
                    <a:pt x="70" y="122"/>
                  </a:cubicBezTo>
                  <a:cubicBezTo>
                    <a:pt x="87" y="57"/>
                    <a:pt x="122" y="14"/>
                    <a:pt x="96" y="9"/>
                  </a:cubicBezTo>
                  <a:cubicBezTo>
                    <a:pt x="65" y="1"/>
                    <a:pt x="31" y="44"/>
                    <a:pt x="18" y="109"/>
                  </a:cubicBezTo>
                  <a:close/>
                </a:path>
              </a:pathLst>
            </a:custGeom>
            <a:solidFill>
              <a:srgbClr val="6C34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17"/>
            <p:cNvSpPr/>
            <p:nvPr/>
          </p:nvSpPr>
          <p:spPr>
            <a:xfrm>
              <a:off x="5233633" y="3006908"/>
              <a:ext cx="21720" cy="42728"/>
            </a:xfrm>
            <a:custGeom>
              <a:avLst/>
              <a:gdLst/>
              <a:ahLst/>
              <a:cxnLst/>
              <a:rect l="l" t="t" r="r" b="b"/>
              <a:pathLst>
                <a:path w="122" h="240" extrusionOk="0">
                  <a:moveTo>
                    <a:pt x="105" y="109"/>
                  </a:moveTo>
                  <a:cubicBezTo>
                    <a:pt x="122" y="170"/>
                    <a:pt x="113" y="226"/>
                    <a:pt x="87" y="235"/>
                  </a:cubicBezTo>
                  <a:cubicBezTo>
                    <a:pt x="61" y="239"/>
                    <a:pt x="66" y="183"/>
                    <a:pt x="53" y="122"/>
                  </a:cubicBezTo>
                  <a:cubicBezTo>
                    <a:pt x="35" y="57"/>
                    <a:pt x="1" y="14"/>
                    <a:pt x="27" y="9"/>
                  </a:cubicBezTo>
                  <a:cubicBezTo>
                    <a:pt x="53" y="1"/>
                    <a:pt x="87" y="44"/>
                    <a:pt x="105" y="109"/>
                  </a:cubicBezTo>
                  <a:close/>
                </a:path>
              </a:pathLst>
            </a:custGeom>
            <a:solidFill>
              <a:srgbClr val="6C34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17"/>
            <p:cNvSpPr/>
            <p:nvPr/>
          </p:nvSpPr>
          <p:spPr>
            <a:xfrm>
              <a:off x="5488398" y="3059427"/>
              <a:ext cx="66584" cy="21008"/>
            </a:xfrm>
            <a:custGeom>
              <a:avLst/>
              <a:gdLst/>
              <a:ahLst/>
              <a:cxnLst/>
              <a:rect l="l" t="t" r="r" b="b"/>
              <a:pathLst>
                <a:path w="374" h="118" extrusionOk="0">
                  <a:moveTo>
                    <a:pt x="0" y="57"/>
                  </a:moveTo>
                  <a:cubicBezTo>
                    <a:pt x="0" y="92"/>
                    <a:pt x="83" y="118"/>
                    <a:pt x="187" y="118"/>
                  </a:cubicBezTo>
                  <a:cubicBezTo>
                    <a:pt x="291" y="118"/>
                    <a:pt x="373" y="92"/>
                    <a:pt x="373" y="57"/>
                  </a:cubicBezTo>
                  <a:cubicBezTo>
                    <a:pt x="373" y="27"/>
                    <a:pt x="291" y="1"/>
                    <a:pt x="187" y="1"/>
                  </a:cubicBezTo>
                  <a:cubicBezTo>
                    <a:pt x="83" y="1"/>
                    <a:pt x="0" y="27"/>
                    <a:pt x="0" y="57"/>
                  </a:cubicBezTo>
                  <a:close/>
                </a:path>
              </a:pathLst>
            </a:custGeom>
            <a:solidFill>
              <a:srgbClr val="FF73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17"/>
            <p:cNvSpPr/>
            <p:nvPr/>
          </p:nvSpPr>
          <p:spPr>
            <a:xfrm>
              <a:off x="5283126" y="3059427"/>
              <a:ext cx="67296" cy="21008"/>
            </a:xfrm>
            <a:custGeom>
              <a:avLst/>
              <a:gdLst/>
              <a:ahLst/>
              <a:cxnLst/>
              <a:rect l="l" t="t" r="r" b="b"/>
              <a:pathLst>
                <a:path w="378" h="118" extrusionOk="0">
                  <a:moveTo>
                    <a:pt x="0" y="57"/>
                  </a:moveTo>
                  <a:cubicBezTo>
                    <a:pt x="0" y="92"/>
                    <a:pt x="87" y="118"/>
                    <a:pt x="187" y="118"/>
                  </a:cubicBezTo>
                  <a:cubicBezTo>
                    <a:pt x="291" y="118"/>
                    <a:pt x="377" y="92"/>
                    <a:pt x="377" y="57"/>
                  </a:cubicBezTo>
                  <a:cubicBezTo>
                    <a:pt x="377" y="27"/>
                    <a:pt x="291" y="1"/>
                    <a:pt x="187" y="1"/>
                  </a:cubicBezTo>
                  <a:cubicBezTo>
                    <a:pt x="87" y="1"/>
                    <a:pt x="0" y="27"/>
                    <a:pt x="0" y="57"/>
                  </a:cubicBezTo>
                  <a:close/>
                </a:path>
              </a:pathLst>
            </a:custGeom>
            <a:solidFill>
              <a:srgbClr val="FF73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17"/>
            <p:cNvSpPr/>
            <p:nvPr/>
          </p:nvSpPr>
          <p:spPr>
            <a:xfrm>
              <a:off x="5385673" y="3118889"/>
              <a:ext cx="76554" cy="40236"/>
            </a:xfrm>
            <a:custGeom>
              <a:avLst/>
              <a:gdLst/>
              <a:ahLst/>
              <a:cxnLst/>
              <a:rect l="l" t="t" r="r" b="b"/>
              <a:pathLst>
                <a:path w="430" h="226" extrusionOk="0">
                  <a:moveTo>
                    <a:pt x="1" y="26"/>
                  </a:moveTo>
                  <a:cubicBezTo>
                    <a:pt x="5" y="57"/>
                    <a:pt x="18" y="109"/>
                    <a:pt x="53" y="152"/>
                  </a:cubicBezTo>
                  <a:cubicBezTo>
                    <a:pt x="79" y="183"/>
                    <a:pt x="118" y="213"/>
                    <a:pt x="183" y="217"/>
                  </a:cubicBezTo>
                  <a:cubicBezTo>
                    <a:pt x="257" y="226"/>
                    <a:pt x="309" y="209"/>
                    <a:pt x="343" y="183"/>
                  </a:cubicBezTo>
                  <a:cubicBezTo>
                    <a:pt x="395" y="148"/>
                    <a:pt x="417" y="100"/>
                    <a:pt x="430" y="70"/>
                  </a:cubicBezTo>
                  <a:cubicBezTo>
                    <a:pt x="430" y="57"/>
                    <a:pt x="421" y="44"/>
                    <a:pt x="408" y="39"/>
                  </a:cubicBezTo>
                  <a:lnTo>
                    <a:pt x="27" y="0"/>
                  </a:lnTo>
                  <a:cubicBezTo>
                    <a:pt x="14" y="0"/>
                    <a:pt x="1" y="13"/>
                    <a:pt x="1" y="2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17"/>
            <p:cNvSpPr/>
            <p:nvPr/>
          </p:nvSpPr>
          <p:spPr>
            <a:xfrm>
              <a:off x="5225087" y="2843299"/>
              <a:ext cx="397725" cy="150796"/>
            </a:xfrm>
            <a:custGeom>
              <a:avLst/>
              <a:gdLst/>
              <a:ahLst/>
              <a:cxnLst/>
              <a:rect l="l" t="t" r="r" b="b"/>
              <a:pathLst>
                <a:path w="2234" h="847" extrusionOk="0">
                  <a:moveTo>
                    <a:pt x="1479" y="282"/>
                  </a:moveTo>
                  <a:cubicBezTo>
                    <a:pt x="1479" y="282"/>
                    <a:pt x="1943" y="495"/>
                    <a:pt x="2060" y="833"/>
                  </a:cubicBezTo>
                  <a:cubicBezTo>
                    <a:pt x="2060" y="833"/>
                    <a:pt x="2234" y="677"/>
                    <a:pt x="2078" y="339"/>
                  </a:cubicBezTo>
                  <a:cubicBezTo>
                    <a:pt x="1922" y="1"/>
                    <a:pt x="1120" y="27"/>
                    <a:pt x="794" y="57"/>
                  </a:cubicBezTo>
                  <a:cubicBezTo>
                    <a:pt x="469" y="92"/>
                    <a:pt x="1" y="170"/>
                    <a:pt x="114" y="846"/>
                  </a:cubicBezTo>
                  <a:cubicBezTo>
                    <a:pt x="114" y="846"/>
                    <a:pt x="673" y="386"/>
                    <a:pt x="1479" y="282"/>
                  </a:cubicBezTo>
                  <a:close/>
                </a:path>
              </a:pathLst>
            </a:custGeom>
            <a:solidFill>
              <a:srgbClr val="4223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17"/>
            <p:cNvSpPr/>
            <p:nvPr/>
          </p:nvSpPr>
          <p:spPr>
            <a:xfrm>
              <a:off x="5421992" y="3250809"/>
              <a:ext cx="92043" cy="82074"/>
            </a:xfrm>
            <a:custGeom>
              <a:avLst/>
              <a:gdLst/>
              <a:ahLst/>
              <a:cxnLst/>
              <a:rect l="l" t="t" r="r" b="b"/>
              <a:pathLst>
                <a:path w="517" h="461" extrusionOk="0">
                  <a:moveTo>
                    <a:pt x="230" y="1"/>
                  </a:moveTo>
                  <a:cubicBezTo>
                    <a:pt x="230" y="1"/>
                    <a:pt x="382" y="44"/>
                    <a:pt x="451" y="105"/>
                  </a:cubicBezTo>
                  <a:cubicBezTo>
                    <a:pt x="516" y="166"/>
                    <a:pt x="243" y="460"/>
                    <a:pt x="243" y="460"/>
                  </a:cubicBezTo>
                  <a:lnTo>
                    <a:pt x="1" y="226"/>
                  </a:lnTo>
                  <a:close/>
                </a:path>
              </a:pathLst>
            </a:custGeom>
            <a:solidFill>
              <a:srgbClr val="B444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17"/>
            <p:cNvSpPr/>
            <p:nvPr/>
          </p:nvSpPr>
          <p:spPr>
            <a:xfrm>
              <a:off x="5331729" y="3250809"/>
              <a:ext cx="92043" cy="82074"/>
            </a:xfrm>
            <a:custGeom>
              <a:avLst/>
              <a:gdLst/>
              <a:ahLst/>
              <a:cxnLst/>
              <a:rect l="l" t="t" r="r" b="b"/>
              <a:pathLst>
                <a:path w="517" h="461" extrusionOk="0">
                  <a:moveTo>
                    <a:pt x="286" y="1"/>
                  </a:moveTo>
                  <a:cubicBezTo>
                    <a:pt x="286" y="1"/>
                    <a:pt x="135" y="44"/>
                    <a:pt x="65" y="105"/>
                  </a:cubicBezTo>
                  <a:cubicBezTo>
                    <a:pt x="0" y="166"/>
                    <a:pt x="273" y="460"/>
                    <a:pt x="273" y="460"/>
                  </a:cubicBezTo>
                  <a:lnTo>
                    <a:pt x="516" y="226"/>
                  </a:lnTo>
                  <a:close/>
                </a:path>
              </a:pathLst>
            </a:custGeom>
            <a:solidFill>
              <a:srgbClr val="B444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17"/>
            <p:cNvSpPr/>
            <p:nvPr/>
          </p:nvSpPr>
          <p:spPr>
            <a:xfrm>
              <a:off x="5627263" y="3427592"/>
              <a:ext cx="30266" cy="179281"/>
            </a:xfrm>
            <a:custGeom>
              <a:avLst/>
              <a:gdLst/>
              <a:ahLst/>
              <a:cxnLst/>
              <a:rect l="l" t="t" r="r" b="b"/>
              <a:pathLst>
                <a:path w="170" h="1007" extrusionOk="0">
                  <a:moveTo>
                    <a:pt x="40" y="1"/>
                  </a:moveTo>
                  <a:lnTo>
                    <a:pt x="170" y="1007"/>
                  </a:lnTo>
                  <a:lnTo>
                    <a:pt x="1" y="751"/>
                  </a:lnTo>
                  <a:close/>
                </a:path>
              </a:pathLst>
            </a:custGeom>
            <a:solidFill>
              <a:srgbClr val="B444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17"/>
            <p:cNvSpPr/>
            <p:nvPr/>
          </p:nvSpPr>
          <p:spPr>
            <a:xfrm>
              <a:off x="5781617" y="3144347"/>
              <a:ext cx="120706" cy="173050"/>
            </a:xfrm>
            <a:custGeom>
              <a:avLst/>
              <a:gdLst/>
              <a:ahLst/>
              <a:cxnLst/>
              <a:rect l="l" t="t" r="r" b="b"/>
              <a:pathLst>
                <a:path w="678" h="972" extrusionOk="0">
                  <a:moveTo>
                    <a:pt x="677" y="764"/>
                  </a:moveTo>
                  <a:cubicBezTo>
                    <a:pt x="677" y="764"/>
                    <a:pt x="404" y="0"/>
                    <a:pt x="205" y="87"/>
                  </a:cubicBezTo>
                  <a:cubicBezTo>
                    <a:pt x="1" y="178"/>
                    <a:pt x="296" y="972"/>
                    <a:pt x="296" y="972"/>
                  </a:cubicBezTo>
                  <a:close/>
                </a:path>
              </a:pathLst>
            </a:custGeom>
            <a:solidFill>
              <a:srgbClr val="F4C6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17"/>
            <p:cNvSpPr/>
            <p:nvPr/>
          </p:nvSpPr>
          <p:spPr>
            <a:xfrm>
              <a:off x="5758473" y="3191347"/>
              <a:ext cx="146165" cy="157739"/>
            </a:xfrm>
            <a:custGeom>
              <a:avLst/>
              <a:gdLst/>
              <a:ahLst/>
              <a:cxnLst/>
              <a:rect l="l" t="t" r="r" b="b"/>
              <a:pathLst>
                <a:path w="821" h="886" extrusionOk="0">
                  <a:moveTo>
                    <a:pt x="573" y="885"/>
                  </a:moveTo>
                  <a:cubicBezTo>
                    <a:pt x="573" y="885"/>
                    <a:pt x="820" y="543"/>
                    <a:pt x="803" y="482"/>
                  </a:cubicBezTo>
                  <a:cubicBezTo>
                    <a:pt x="790" y="426"/>
                    <a:pt x="742" y="426"/>
                    <a:pt x="729" y="378"/>
                  </a:cubicBezTo>
                  <a:cubicBezTo>
                    <a:pt x="712" y="330"/>
                    <a:pt x="643" y="322"/>
                    <a:pt x="604" y="261"/>
                  </a:cubicBezTo>
                  <a:cubicBezTo>
                    <a:pt x="565" y="200"/>
                    <a:pt x="426" y="122"/>
                    <a:pt x="391" y="92"/>
                  </a:cubicBezTo>
                  <a:cubicBezTo>
                    <a:pt x="356" y="62"/>
                    <a:pt x="400" y="1"/>
                    <a:pt x="400" y="1"/>
                  </a:cubicBezTo>
                  <a:lnTo>
                    <a:pt x="326" y="105"/>
                  </a:lnTo>
                  <a:cubicBezTo>
                    <a:pt x="326" y="105"/>
                    <a:pt x="265" y="300"/>
                    <a:pt x="252" y="352"/>
                  </a:cubicBezTo>
                  <a:cubicBezTo>
                    <a:pt x="235" y="400"/>
                    <a:pt x="213" y="374"/>
                    <a:pt x="196" y="317"/>
                  </a:cubicBezTo>
                  <a:cubicBezTo>
                    <a:pt x="183" y="261"/>
                    <a:pt x="83" y="179"/>
                    <a:pt x="40" y="179"/>
                  </a:cubicBezTo>
                  <a:cubicBezTo>
                    <a:pt x="1" y="183"/>
                    <a:pt x="1" y="248"/>
                    <a:pt x="57" y="317"/>
                  </a:cubicBezTo>
                  <a:cubicBezTo>
                    <a:pt x="118" y="387"/>
                    <a:pt x="148" y="595"/>
                    <a:pt x="174" y="643"/>
                  </a:cubicBezTo>
                  <a:cubicBezTo>
                    <a:pt x="196" y="695"/>
                    <a:pt x="265" y="868"/>
                    <a:pt x="265" y="868"/>
                  </a:cubicBezTo>
                  <a:close/>
                </a:path>
              </a:pathLst>
            </a:custGeom>
            <a:solidFill>
              <a:srgbClr val="F4C6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17"/>
            <p:cNvSpPr/>
            <p:nvPr/>
          </p:nvSpPr>
          <p:spPr>
            <a:xfrm>
              <a:off x="5697586" y="3323445"/>
              <a:ext cx="163790" cy="340581"/>
            </a:xfrm>
            <a:custGeom>
              <a:avLst/>
              <a:gdLst/>
              <a:ahLst/>
              <a:cxnLst/>
              <a:rect l="l" t="t" r="r" b="b"/>
              <a:pathLst>
                <a:path w="920" h="1913" extrusionOk="0">
                  <a:moveTo>
                    <a:pt x="156" y="1847"/>
                  </a:moveTo>
                  <a:cubicBezTo>
                    <a:pt x="156" y="1847"/>
                    <a:pt x="469" y="1912"/>
                    <a:pt x="560" y="1743"/>
                  </a:cubicBezTo>
                  <a:cubicBezTo>
                    <a:pt x="724" y="1435"/>
                    <a:pt x="920" y="156"/>
                    <a:pt x="920" y="156"/>
                  </a:cubicBezTo>
                  <a:cubicBezTo>
                    <a:pt x="881" y="117"/>
                    <a:pt x="798" y="52"/>
                    <a:pt x="677" y="22"/>
                  </a:cubicBezTo>
                  <a:cubicBezTo>
                    <a:pt x="577" y="0"/>
                    <a:pt x="490" y="5"/>
                    <a:pt x="443" y="13"/>
                  </a:cubicBezTo>
                  <a:cubicBezTo>
                    <a:pt x="295" y="547"/>
                    <a:pt x="148" y="1076"/>
                    <a:pt x="0" y="1605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17"/>
            <p:cNvSpPr/>
            <p:nvPr/>
          </p:nvSpPr>
          <p:spPr>
            <a:xfrm>
              <a:off x="5763102" y="3323445"/>
              <a:ext cx="98274" cy="68009"/>
            </a:xfrm>
            <a:custGeom>
              <a:avLst/>
              <a:gdLst/>
              <a:ahLst/>
              <a:cxnLst/>
              <a:rect l="l" t="t" r="r" b="b"/>
              <a:pathLst>
                <a:path w="552" h="382" extrusionOk="0">
                  <a:moveTo>
                    <a:pt x="504" y="373"/>
                  </a:moveTo>
                  <a:cubicBezTo>
                    <a:pt x="504" y="373"/>
                    <a:pt x="504" y="373"/>
                    <a:pt x="504" y="378"/>
                  </a:cubicBezTo>
                  <a:cubicBezTo>
                    <a:pt x="508" y="378"/>
                    <a:pt x="513" y="378"/>
                    <a:pt x="517" y="382"/>
                  </a:cubicBezTo>
                  <a:cubicBezTo>
                    <a:pt x="539" y="243"/>
                    <a:pt x="552" y="156"/>
                    <a:pt x="552" y="156"/>
                  </a:cubicBezTo>
                  <a:cubicBezTo>
                    <a:pt x="513" y="117"/>
                    <a:pt x="430" y="52"/>
                    <a:pt x="309" y="22"/>
                  </a:cubicBezTo>
                  <a:cubicBezTo>
                    <a:pt x="209" y="0"/>
                    <a:pt x="122" y="5"/>
                    <a:pt x="75" y="13"/>
                  </a:cubicBezTo>
                  <a:cubicBezTo>
                    <a:pt x="49" y="104"/>
                    <a:pt x="27" y="191"/>
                    <a:pt x="1" y="278"/>
                  </a:cubicBezTo>
                  <a:cubicBezTo>
                    <a:pt x="5" y="278"/>
                    <a:pt x="10" y="282"/>
                    <a:pt x="14" y="282"/>
                  </a:cubicBezTo>
                  <a:lnTo>
                    <a:pt x="27" y="230"/>
                  </a:lnTo>
                  <a:cubicBezTo>
                    <a:pt x="75" y="221"/>
                    <a:pt x="161" y="217"/>
                    <a:pt x="261" y="239"/>
                  </a:cubicBezTo>
                  <a:cubicBezTo>
                    <a:pt x="382" y="269"/>
                    <a:pt x="465" y="334"/>
                    <a:pt x="504" y="373"/>
                  </a:cubicBezTo>
                  <a:close/>
                </a:path>
              </a:pathLst>
            </a:custGeom>
            <a:solidFill>
              <a:srgbClr val="B444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17"/>
            <p:cNvSpPr/>
            <p:nvPr/>
          </p:nvSpPr>
          <p:spPr>
            <a:xfrm>
              <a:off x="4847658" y="3259354"/>
              <a:ext cx="94357" cy="160766"/>
            </a:xfrm>
            <a:custGeom>
              <a:avLst/>
              <a:gdLst/>
              <a:ahLst/>
              <a:cxnLst/>
              <a:rect l="l" t="t" r="r" b="b"/>
              <a:pathLst>
                <a:path w="530" h="903" extrusionOk="0">
                  <a:moveTo>
                    <a:pt x="296" y="217"/>
                  </a:moveTo>
                  <a:cubicBezTo>
                    <a:pt x="313" y="278"/>
                    <a:pt x="309" y="313"/>
                    <a:pt x="270" y="274"/>
                  </a:cubicBezTo>
                  <a:cubicBezTo>
                    <a:pt x="239" y="252"/>
                    <a:pt x="152" y="178"/>
                    <a:pt x="105" y="135"/>
                  </a:cubicBezTo>
                  <a:lnTo>
                    <a:pt x="1" y="759"/>
                  </a:lnTo>
                  <a:cubicBezTo>
                    <a:pt x="57" y="820"/>
                    <a:pt x="278" y="902"/>
                    <a:pt x="278" y="902"/>
                  </a:cubicBezTo>
                  <a:lnTo>
                    <a:pt x="530" y="720"/>
                  </a:lnTo>
                  <a:cubicBezTo>
                    <a:pt x="530" y="720"/>
                    <a:pt x="495" y="534"/>
                    <a:pt x="491" y="482"/>
                  </a:cubicBezTo>
                  <a:cubicBezTo>
                    <a:pt x="482" y="430"/>
                    <a:pt x="400" y="235"/>
                    <a:pt x="413" y="144"/>
                  </a:cubicBezTo>
                  <a:cubicBezTo>
                    <a:pt x="426" y="57"/>
                    <a:pt x="391" y="1"/>
                    <a:pt x="352" y="18"/>
                  </a:cubicBezTo>
                  <a:cubicBezTo>
                    <a:pt x="317" y="40"/>
                    <a:pt x="278" y="161"/>
                    <a:pt x="296" y="217"/>
                  </a:cubicBezTo>
                  <a:close/>
                </a:path>
              </a:pathLst>
            </a:custGeom>
            <a:solidFill>
              <a:srgbClr val="F4C6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17"/>
            <p:cNvSpPr/>
            <p:nvPr/>
          </p:nvSpPr>
          <p:spPr>
            <a:xfrm>
              <a:off x="4891632" y="3363501"/>
              <a:ext cx="289659" cy="284322"/>
            </a:xfrm>
            <a:custGeom>
              <a:avLst/>
              <a:gdLst/>
              <a:ahLst/>
              <a:cxnLst/>
              <a:rect l="l" t="t" r="r" b="b"/>
              <a:pathLst>
                <a:path w="1627" h="1597" extrusionOk="0">
                  <a:moveTo>
                    <a:pt x="1627" y="1254"/>
                  </a:moveTo>
                  <a:cubicBezTo>
                    <a:pt x="1627" y="1254"/>
                    <a:pt x="1319" y="1596"/>
                    <a:pt x="1154" y="1505"/>
                  </a:cubicBezTo>
                  <a:cubicBezTo>
                    <a:pt x="846" y="1341"/>
                    <a:pt x="1" y="382"/>
                    <a:pt x="1" y="382"/>
                  </a:cubicBezTo>
                  <a:cubicBezTo>
                    <a:pt x="14" y="326"/>
                    <a:pt x="53" y="231"/>
                    <a:pt x="144" y="140"/>
                  </a:cubicBezTo>
                  <a:cubicBezTo>
                    <a:pt x="218" y="62"/>
                    <a:pt x="296" y="23"/>
                    <a:pt x="343" y="1"/>
                  </a:cubicBezTo>
                  <a:cubicBezTo>
                    <a:pt x="751" y="361"/>
                    <a:pt x="1154" y="721"/>
                    <a:pt x="1562" y="1085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17"/>
            <p:cNvSpPr/>
            <p:nvPr/>
          </p:nvSpPr>
          <p:spPr>
            <a:xfrm>
              <a:off x="4891632" y="3363501"/>
              <a:ext cx="88304" cy="92044"/>
            </a:xfrm>
            <a:custGeom>
              <a:avLst/>
              <a:gdLst/>
              <a:ahLst/>
              <a:cxnLst/>
              <a:rect l="l" t="t" r="r" b="b"/>
              <a:pathLst>
                <a:path w="496" h="517" extrusionOk="0">
                  <a:moveTo>
                    <a:pt x="131" y="512"/>
                  </a:moveTo>
                  <a:cubicBezTo>
                    <a:pt x="118" y="499"/>
                    <a:pt x="109" y="486"/>
                    <a:pt x="109" y="486"/>
                  </a:cubicBezTo>
                  <a:cubicBezTo>
                    <a:pt x="122" y="434"/>
                    <a:pt x="161" y="339"/>
                    <a:pt x="252" y="244"/>
                  </a:cubicBezTo>
                  <a:cubicBezTo>
                    <a:pt x="326" y="170"/>
                    <a:pt x="404" y="131"/>
                    <a:pt x="452" y="109"/>
                  </a:cubicBezTo>
                  <a:lnTo>
                    <a:pt x="491" y="144"/>
                  </a:lnTo>
                  <a:cubicBezTo>
                    <a:pt x="491" y="144"/>
                    <a:pt x="495" y="140"/>
                    <a:pt x="495" y="140"/>
                  </a:cubicBezTo>
                  <a:lnTo>
                    <a:pt x="343" y="1"/>
                  </a:lnTo>
                  <a:cubicBezTo>
                    <a:pt x="296" y="23"/>
                    <a:pt x="218" y="62"/>
                    <a:pt x="144" y="140"/>
                  </a:cubicBezTo>
                  <a:cubicBezTo>
                    <a:pt x="53" y="231"/>
                    <a:pt x="14" y="326"/>
                    <a:pt x="1" y="378"/>
                  </a:cubicBezTo>
                  <a:cubicBezTo>
                    <a:pt x="1" y="378"/>
                    <a:pt x="49" y="434"/>
                    <a:pt x="122" y="517"/>
                  </a:cubicBezTo>
                  <a:cubicBezTo>
                    <a:pt x="127" y="517"/>
                    <a:pt x="127" y="517"/>
                    <a:pt x="131" y="512"/>
                  </a:cubicBezTo>
                  <a:close/>
                </a:path>
              </a:pathLst>
            </a:custGeom>
            <a:solidFill>
              <a:srgbClr val="B444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17"/>
            <p:cNvSpPr/>
            <p:nvPr/>
          </p:nvSpPr>
          <p:spPr>
            <a:xfrm>
              <a:off x="4796029" y="3239237"/>
              <a:ext cx="95781" cy="165395"/>
            </a:xfrm>
            <a:custGeom>
              <a:avLst/>
              <a:gdLst/>
              <a:ahLst/>
              <a:cxnLst/>
              <a:rect l="l" t="t" r="r" b="b"/>
              <a:pathLst>
                <a:path w="538" h="929" extrusionOk="0">
                  <a:moveTo>
                    <a:pt x="373" y="929"/>
                  </a:moveTo>
                  <a:cubicBezTo>
                    <a:pt x="373" y="929"/>
                    <a:pt x="109" y="786"/>
                    <a:pt x="78" y="694"/>
                  </a:cubicBezTo>
                  <a:cubicBezTo>
                    <a:pt x="44" y="603"/>
                    <a:pt x="109" y="599"/>
                    <a:pt x="109" y="599"/>
                  </a:cubicBezTo>
                  <a:cubicBezTo>
                    <a:pt x="109" y="599"/>
                    <a:pt x="9" y="482"/>
                    <a:pt x="9" y="434"/>
                  </a:cubicBezTo>
                  <a:cubicBezTo>
                    <a:pt x="0" y="339"/>
                    <a:pt x="48" y="326"/>
                    <a:pt x="48" y="326"/>
                  </a:cubicBezTo>
                  <a:cubicBezTo>
                    <a:pt x="48" y="326"/>
                    <a:pt x="9" y="278"/>
                    <a:pt x="31" y="192"/>
                  </a:cubicBezTo>
                  <a:cubicBezTo>
                    <a:pt x="52" y="105"/>
                    <a:pt x="87" y="87"/>
                    <a:pt x="117" y="109"/>
                  </a:cubicBezTo>
                  <a:cubicBezTo>
                    <a:pt x="143" y="131"/>
                    <a:pt x="161" y="244"/>
                    <a:pt x="286" y="361"/>
                  </a:cubicBezTo>
                  <a:cubicBezTo>
                    <a:pt x="286" y="361"/>
                    <a:pt x="195" y="209"/>
                    <a:pt x="200" y="109"/>
                  </a:cubicBezTo>
                  <a:cubicBezTo>
                    <a:pt x="204" y="9"/>
                    <a:pt x="265" y="1"/>
                    <a:pt x="295" y="40"/>
                  </a:cubicBezTo>
                  <a:cubicBezTo>
                    <a:pt x="325" y="83"/>
                    <a:pt x="273" y="96"/>
                    <a:pt x="538" y="369"/>
                  </a:cubicBezTo>
                  <a:lnTo>
                    <a:pt x="503" y="907"/>
                  </a:lnTo>
                  <a:close/>
                </a:path>
              </a:pathLst>
            </a:custGeom>
            <a:solidFill>
              <a:srgbClr val="F4C6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17"/>
            <p:cNvSpPr/>
            <p:nvPr/>
          </p:nvSpPr>
          <p:spPr>
            <a:xfrm>
              <a:off x="5792477" y="3054086"/>
              <a:ext cx="124445" cy="232514"/>
            </a:xfrm>
            <a:custGeom>
              <a:avLst/>
              <a:gdLst/>
              <a:ahLst/>
              <a:cxnLst/>
              <a:rect l="l" t="t" r="r" b="b"/>
              <a:pathLst>
                <a:path w="699" h="1306" extrusionOk="0">
                  <a:moveTo>
                    <a:pt x="699" y="1227"/>
                  </a:moveTo>
                  <a:cubicBezTo>
                    <a:pt x="699" y="1271"/>
                    <a:pt x="660" y="1305"/>
                    <a:pt x="616" y="1305"/>
                  </a:cubicBezTo>
                  <a:lnTo>
                    <a:pt x="83" y="1305"/>
                  </a:lnTo>
                  <a:cubicBezTo>
                    <a:pt x="40" y="1305"/>
                    <a:pt x="1" y="1271"/>
                    <a:pt x="1" y="1227"/>
                  </a:cubicBezTo>
                  <a:lnTo>
                    <a:pt x="1" y="78"/>
                  </a:lnTo>
                  <a:cubicBezTo>
                    <a:pt x="1" y="35"/>
                    <a:pt x="40" y="0"/>
                    <a:pt x="83" y="0"/>
                  </a:cubicBezTo>
                  <a:lnTo>
                    <a:pt x="616" y="0"/>
                  </a:lnTo>
                  <a:cubicBezTo>
                    <a:pt x="660" y="0"/>
                    <a:pt x="699" y="35"/>
                    <a:pt x="699" y="78"/>
                  </a:cubicBezTo>
                  <a:close/>
                </a:path>
              </a:pathLst>
            </a:custGeom>
            <a:solidFill>
              <a:srgbClr val="1428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17"/>
            <p:cNvSpPr/>
            <p:nvPr/>
          </p:nvSpPr>
          <p:spPr>
            <a:xfrm>
              <a:off x="5798709" y="3068685"/>
              <a:ext cx="112160" cy="203138"/>
            </a:xfrm>
            <a:custGeom>
              <a:avLst/>
              <a:gdLst/>
              <a:ahLst/>
              <a:cxnLst/>
              <a:rect l="l" t="t" r="r" b="b"/>
              <a:pathLst>
                <a:path w="630" h="1141" extrusionOk="0">
                  <a:moveTo>
                    <a:pt x="629" y="1141"/>
                  </a:moveTo>
                  <a:lnTo>
                    <a:pt x="0" y="1141"/>
                  </a:lnTo>
                  <a:lnTo>
                    <a:pt x="0" y="1"/>
                  </a:lnTo>
                  <a:lnTo>
                    <a:pt x="629" y="1"/>
                  </a:lnTo>
                  <a:close/>
                </a:path>
              </a:pathLst>
            </a:custGeom>
            <a:solidFill>
              <a:srgbClr val="2749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17"/>
            <p:cNvSpPr/>
            <p:nvPr/>
          </p:nvSpPr>
          <p:spPr>
            <a:xfrm>
              <a:off x="5798709" y="3074025"/>
              <a:ext cx="112160" cy="192456"/>
            </a:xfrm>
            <a:custGeom>
              <a:avLst/>
              <a:gdLst/>
              <a:ahLst/>
              <a:cxnLst/>
              <a:rect l="l" t="t" r="r" b="b"/>
              <a:pathLst>
                <a:path w="630" h="1081" extrusionOk="0">
                  <a:moveTo>
                    <a:pt x="629" y="1081"/>
                  </a:moveTo>
                  <a:lnTo>
                    <a:pt x="0" y="1081"/>
                  </a:lnTo>
                  <a:lnTo>
                    <a:pt x="0" y="1"/>
                  </a:lnTo>
                  <a:lnTo>
                    <a:pt x="62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17"/>
            <p:cNvSpPr/>
            <p:nvPr/>
          </p:nvSpPr>
          <p:spPr>
            <a:xfrm>
              <a:off x="6216195" y="1340375"/>
              <a:ext cx="1733146" cy="3266230"/>
            </a:xfrm>
            <a:custGeom>
              <a:avLst/>
              <a:gdLst/>
              <a:ahLst/>
              <a:cxnLst/>
              <a:rect l="l" t="t" r="r" b="b"/>
              <a:pathLst>
                <a:path w="9735" h="18346" extrusionOk="0">
                  <a:moveTo>
                    <a:pt x="9735" y="17201"/>
                  </a:moveTo>
                  <a:cubicBezTo>
                    <a:pt x="9735" y="17834"/>
                    <a:pt x="9236" y="18345"/>
                    <a:pt x="8616" y="18345"/>
                  </a:cubicBezTo>
                  <a:lnTo>
                    <a:pt x="1120" y="18345"/>
                  </a:lnTo>
                  <a:cubicBezTo>
                    <a:pt x="500" y="18345"/>
                    <a:pt x="1" y="17834"/>
                    <a:pt x="1" y="17201"/>
                  </a:cubicBezTo>
                  <a:lnTo>
                    <a:pt x="1" y="1150"/>
                  </a:lnTo>
                  <a:cubicBezTo>
                    <a:pt x="1" y="517"/>
                    <a:pt x="500" y="1"/>
                    <a:pt x="1120" y="1"/>
                  </a:cubicBezTo>
                  <a:lnTo>
                    <a:pt x="8616" y="1"/>
                  </a:lnTo>
                  <a:cubicBezTo>
                    <a:pt x="9236" y="1"/>
                    <a:pt x="9735" y="517"/>
                    <a:pt x="9735" y="115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17"/>
            <p:cNvSpPr/>
            <p:nvPr/>
          </p:nvSpPr>
          <p:spPr>
            <a:xfrm>
              <a:off x="6301117" y="1626112"/>
              <a:ext cx="1563303" cy="2695628"/>
            </a:xfrm>
            <a:custGeom>
              <a:avLst/>
              <a:gdLst/>
              <a:ahLst/>
              <a:cxnLst/>
              <a:rect l="l" t="t" r="r" b="b"/>
              <a:pathLst>
                <a:path w="8781" h="15141" extrusionOk="0">
                  <a:moveTo>
                    <a:pt x="8781" y="15140"/>
                  </a:moveTo>
                  <a:lnTo>
                    <a:pt x="1" y="15140"/>
                  </a:lnTo>
                  <a:lnTo>
                    <a:pt x="1" y="0"/>
                  </a:lnTo>
                  <a:lnTo>
                    <a:pt x="878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5" name="Google Shape;315;p17"/>
            <p:cNvSpPr/>
            <p:nvPr/>
          </p:nvSpPr>
          <p:spPr>
            <a:xfrm>
              <a:off x="6651663" y="2394843"/>
              <a:ext cx="1035971" cy="774452"/>
            </a:xfrm>
            <a:custGeom>
              <a:avLst/>
              <a:gdLst/>
              <a:ahLst/>
              <a:cxnLst/>
              <a:rect l="l" t="t" r="r" b="b"/>
              <a:pathLst>
                <a:path w="5819" h="4350" extrusionOk="0">
                  <a:moveTo>
                    <a:pt x="165" y="2021"/>
                  </a:moveTo>
                  <a:lnTo>
                    <a:pt x="438" y="3625"/>
                  </a:lnTo>
                  <a:cubicBezTo>
                    <a:pt x="443" y="3634"/>
                    <a:pt x="508" y="4232"/>
                    <a:pt x="863" y="4206"/>
                  </a:cubicBezTo>
                  <a:cubicBezTo>
                    <a:pt x="1288" y="4171"/>
                    <a:pt x="3551" y="4171"/>
                    <a:pt x="3647" y="4171"/>
                  </a:cubicBezTo>
                  <a:cubicBezTo>
                    <a:pt x="3668" y="4171"/>
                    <a:pt x="4128" y="4193"/>
                    <a:pt x="4254" y="3760"/>
                  </a:cubicBezTo>
                  <a:cubicBezTo>
                    <a:pt x="4345" y="3434"/>
                    <a:pt x="4488" y="2138"/>
                    <a:pt x="4570" y="1297"/>
                  </a:cubicBezTo>
                  <a:close/>
                  <a:moveTo>
                    <a:pt x="833" y="4349"/>
                  </a:moveTo>
                  <a:cubicBezTo>
                    <a:pt x="378" y="4349"/>
                    <a:pt x="299" y="3673"/>
                    <a:pt x="295" y="3643"/>
                  </a:cubicBezTo>
                  <a:lnTo>
                    <a:pt x="0" y="1904"/>
                  </a:lnTo>
                  <a:lnTo>
                    <a:pt x="4588" y="1149"/>
                  </a:lnTo>
                  <a:cubicBezTo>
                    <a:pt x="4622" y="807"/>
                    <a:pt x="4644" y="573"/>
                    <a:pt x="4644" y="564"/>
                  </a:cubicBezTo>
                  <a:lnTo>
                    <a:pt x="4644" y="555"/>
                  </a:lnTo>
                  <a:cubicBezTo>
                    <a:pt x="4683" y="365"/>
                    <a:pt x="4865" y="1"/>
                    <a:pt x="5251" y="1"/>
                  </a:cubicBezTo>
                  <a:lnTo>
                    <a:pt x="5819" y="1"/>
                  </a:lnTo>
                  <a:lnTo>
                    <a:pt x="5819" y="148"/>
                  </a:lnTo>
                  <a:lnTo>
                    <a:pt x="5251" y="148"/>
                  </a:lnTo>
                  <a:cubicBezTo>
                    <a:pt x="4900" y="148"/>
                    <a:pt x="4796" y="542"/>
                    <a:pt x="4787" y="586"/>
                  </a:cubicBezTo>
                  <a:cubicBezTo>
                    <a:pt x="4770" y="751"/>
                    <a:pt x="4531" y="3304"/>
                    <a:pt x="4392" y="3799"/>
                  </a:cubicBezTo>
                  <a:cubicBezTo>
                    <a:pt x="4236" y="4345"/>
                    <a:pt x="3647" y="4315"/>
                    <a:pt x="3642" y="4315"/>
                  </a:cubicBezTo>
                  <a:cubicBezTo>
                    <a:pt x="3621" y="4315"/>
                    <a:pt x="1292" y="4315"/>
                    <a:pt x="872" y="4349"/>
                  </a:cubicBezTo>
                  <a:cubicBezTo>
                    <a:pt x="859" y="4349"/>
                    <a:pt x="846" y="4349"/>
                    <a:pt x="833" y="434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17"/>
            <p:cNvSpPr/>
            <p:nvPr/>
          </p:nvSpPr>
          <p:spPr>
            <a:xfrm>
              <a:off x="7256084" y="2636429"/>
              <a:ext cx="25637" cy="507400"/>
            </a:xfrm>
            <a:custGeom>
              <a:avLst/>
              <a:gdLst/>
              <a:ahLst/>
              <a:cxnLst/>
              <a:rect l="l" t="t" r="r" b="b"/>
              <a:pathLst>
                <a:path w="144" h="2850" extrusionOk="0">
                  <a:moveTo>
                    <a:pt x="143" y="2849"/>
                  </a:moveTo>
                  <a:lnTo>
                    <a:pt x="0" y="2849"/>
                  </a:lnTo>
                  <a:lnTo>
                    <a:pt x="0" y="1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17"/>
            <p:cNvSpPr/>
            <p:nvPr/>
          </p:nvSpPr>
          <p:spPr>
            <a:xfrm>
              <a:off x="7052949" y="2674349"/>
              <a:ext cx="25637" cy="469478"/>
            </a:xfrm>
            <a:custGeom>
              <a:avLst/>
              <a:gdLst/>
              <a:ahLst/>
              <a:cxnLst/>
              <a:rect l="l" t="t" r="r" b="b"/>
              <a:pathLst>
                <a:path w="144" h="2637" extrusionOk="0">
                  <a:moveTo>
                    <a:pt x="144" y="2636"/>
                  </a:moveTo>
                  <a:lnTo>
                    <a:pt x="1" y="2636"/>
                  </a:lnTo>
                  <a:lnTo>
                    <a:pt x="1" y="0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17"/>
            <p:cNvSpPr/>
            <p:nvPr/>
          </p:nvSpPr>
          <p:spPr>
            <a:xfrm>
              <a:off x="6849991" y="2699807"/>
              <a:ext cx="26527" cy="456304"/>
            </a:xfrm>
            <a:custGeom>
              <a:avLst/>
              <a:gdLst/>
              <a:ahLst/>
              <a:cxnLst/>
              <a:rect l="l" t="t" r="r" b="b"/>
              <a:pathLst>
                <a:path w="149" h="2563" extrusionOk="0">
                  <a:moveTo>
                    <a:pt x="148" y="2563"/>
                  </a:moveTo>
                  <a:lnTo>
                    <a:pt x="1" y="2563"/>
                  </a:lnTo>
                  <a:lnTo>
                    <a:pt x="1" y="0"/>
                  </a:lnTo>
                  <a:lnTo>
                    <a:pt x="1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17"/>
            <p:cNvSpPr/>
            <p:nvPr/>
          </p:nvSpPr>
          <p:spPr>
            <a:xfrm>
              <a:off x="6771301" y="3142745"/>
              <a:ext cx="599079" cy="154534"/>
            </a:xfrm>
            <a:custGeom>
              <a:avLst/>
              <a:gdLst/>
              <a:ahLst/>
              <a:cxnLst/>
              <a:rect l="l" t="t" r="r" b="b"/>
              <a:pathLst>
                <a:path w="3365" h="868" extrusionOk="0">
                  <a:moveTo>
                    <a:pt x="2927" y="868"/>
                  </a:moveTo>
                  <a:lnTo>
                    <a:pt x="0" y="868"/>
                  </a:lnTo>
                  <a:lnTo>
                    <a:pt x="0" y="725"/>
                  </a:lnTo>
                  <a:lnTo>
                    <a:pt x="2927" y="725"/>
                  </a:lnTo>
                  <a:cubicBezTo>
                    <a:pt x="3139" y="725"/>
                    <a:pt x="3209" y="473"/>
                    <a:pt x="3222" y="426"/>
                  </a:cubicBezTo>
                  <a:lnTo>
                    <a:pt x="3204" y="9"/>
                  </a:lnTo>
                  <a:lnTo>
                    <a:pt x="3348" y="1"/>
                  </a:lnTo>
                  <a:lnTo>
                    <a:pt x="3365" y="439"/>
                  </a:lnTo>
                  <a:lnTo>
                    <a:pt x="3365" y="447"/>
                  </a:lnTo>
                  <a:cubicBezTo>
                    <a:pt x="3335" y="595"/>
                    <a:pt x="3209" y="868"/>
                    <a:pt x="2927" y="86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17"/>
            <p:cNvSpPr/>
            <p:nvPr/>
          </p:nvSpPr>
          <p:spPr>
            <a:xfrm>
              <a:off x="6829874" y="3297096"/>
              <a:ext cx="92043" cy="92044"/>
            </a:xfrm>
            <a:custGeom>
              <a:avLst/>
              <a:gdLst/>
              <a:ahLst/>
              <a:cxnLst/>
              <a:rect l="l" t="t" r="r" b="b"/>
              <a:pathLst>
                <a:path w="517" h="517" extrusionOk="0">
                  <a:moveTo>
                    <a:pt x="517" y="261"/>
                  </a:moveTo>
                  <a:cubicBezTo>
                    <a:pt x="517" y="404"/>
                    <a:pt x="400" y="517"/>
                    <a:pt x="257" y="517"/>
                  </a:cubicBezTo>
                  <a:cubicBezTo>
                    <a:pt x="114" y="517"/>
                    <a:pt x="1" y="404"/>
                    <a:pt x="1" y="261"/>
                  </a:cubicBezTo>
                  <a:cubicBezTo>
                    <a:pt x="1" y="118"/>
                    <a:pt x="114" y="1"/>
                    <a:pt x="257" y="1"/>
                  </a:cubicBezTo>
                  <a:cubicBezTo>
                    <a:pt x="400" y="1"/>
                    <a:pt x="517" y="118"/>
                    <a:pt x="517" y="26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17"/>
            <p:cNvSpPr/>
            <p:nvPr/>
          </p:nvSpPr>
          <p:spPr>
            <a:xfrm>
              <a:off x="7178818" y="3297096"/>
              <a:ext cx="92043" cy="92044"/>
            </a:xfrm>
            <a:custGeom>
              <a:avLst/>
              <a:gdLst/>
              <a:ahLst/>
              <a:cxnLst/>
              <a:rect l="l" t="t" r="r" b="b"/>
              <a:pathLst>
                <a:path w="517" h="517" extrusionOk="0">
                  <a:moveTo>
                    <a:pt x="517" y="261"/>
                  </a:moveTo>
                  <a:cubicBezTo>
                    <a:pt x="517" y="404"/>
                    <a:pt x="400" y="517"/>
                    <a:pt x="256" y="517"/>
                  </a:cubicBezTo>
                  <a:cubicBezTo>
                    <a:pt x="113" y="517"/>
                    <a:pt x="1" y="404"/>
                    <a:pt x="1" y="261"/>
                  </a:cubicBezTo>
                  <a:cubicBezTo>
                    <a:pt x="1" y="118"/>
                    <a:pt x="113" y="1"/>
                    <a:pt x="256" y="1"/>
                  </a:cubicBezTo>
                  <a:cubicBezTo>
                    <a:pt x="400" y="1"/>
                    <a:pt x="517" y="118"/>
                    <a:pt x="517" y="26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17"/>
            <p:cNvSpPr/>
            <p:nvPr/>
          </p:nvSpPr>
          <p:spPr>
            <a:xfrm>
              <a:off x="6446391" y="2532282"/>
              <a:ext cx="402175" cy="402359"/>
            </a:xfrm>
            <a:custGeom>
              <a:avLst/>
              <a:gdLst/>
              <a:ahLst/>
              <a:cxnLst/>
              <a:rect l="l" t="t" r="r" b="b"/>
              <a:pathLst>
                <a:path w="2259" h="2260" extrusionOk="0">
                  <a:moveTo>
                    <a:pt x="2259" y="1128"/>
                  </a:moveTo>
                  <a:cubicBezTo>
                    <a:pt x="2259" y="1752"/>
                    <a:pt x="1756" y="2259"/>
                    <a:pt x="1132" y="2259"/>
                  </a:cubicBezTo>
                  <a:cubicBezTo>
                    <a:pt x="507" y="2259"/>
                    <a:pt x="0" y="1752"/>
                    <a:pt x="0" y="1128"/>
                  </a:cubicBezTo>
                  <a:cubicBezTo>
                    <a:pt x="0" y="503"/>
                    <a:pt x="507" y="0"/>
                    <a:pt x="1132" y="0"/>
                  </a:cubicBezTo>
                  <a:cubicBezTo>
                    <a:pt x="1756" y="0"/>
                    <a:pt x="2259" y="503"/>
                    <a:pt x="2259" y="112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17"/>
            <p:cNvSpPr/>
            <p:nvPr/>
          </p:nvSpPr>
          <p:spPr>
            <a:xfrm>
              <a:off x="6551253" y="2681292"/>
              <a:ext cx="188536" cy="145989"/>
            </a:xfrm>
            <a:custGeom>
              <a:avLst/>
              <a:gdLst/>
              <a:ahLst/>
              <a:cxnLst/>
              <a:rect l="l" t="t" r="r" b="b"/>
              <a:pathLst>
                <a:path w="1059" h="820" extrusionOk="0">
                  <a:moveTo>
                    <a:pt x="473" y="820"/>
                  </a:moveTo>
                  <a:cubicBezTo>
                    <a:pt x="443" y="820"/>
                    <a:pt x="413" y="807"/>
                    <a:pt x="391" y="785"/>
                  </a:cubicBezTo>
                  <a:lnTo>
                    <a:pt x="53" y="473"/>
                  </a:lnTo>
                  <a:cubicBezTo>
                    <a:pt x="5" y="429"/>
                    <a:pt x="1" y="356"/>
                    <a:pt x="44" y="308"/>
                  </a:cubicBezTo>
                  <a:cubicBezTo>
                    <a:pt x="87" y="260"/>
                    <a:pt x="165" y="256"/>
                    <a:pt x="213" y="299"/>
                  </a:cubicBezTo>
                  <a:lnTo>
                    <a:pt x="460" y="525"/>
                  </a:lnTo>
                  <a:lnTo>
                    <a:pt x="833" y="56"/>
                  </a:lnTo>
                  <a:cubicBezTo>
                    <a:pt x="872" y="4"/>
                    <a:pt x="950" y="0"/>
                    <a:pt x="998" y="39"/>
                  </a:cubicBezTo>
                  <a:cubicBezTo>
                    <a:pt x="1050" y="82"/>
                    <a:pt x="1059" y="156"/>
                    <a:pt x="1020" y="208"/>
                  </a:cubicBezTo>
                  <a:lnTo>
                    <a:pt x="564" y="772"/>
                  </a:lnTo>
                  <a:cubicBezTo>
                    <a:pt x="543" y="798"/>
                    <a:pt x="512" y="815"/>
                    <a:pt x="482" y="815"/>
                  </a:cubicBezTo>
                  <a:cubicBezTo>
                    <a:pt x="478" y="815"/>
                    <a:pt x="473" y="820"/>
                    <a:pt x="473" y="82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17"/>
            <p:cNvSpPr/>
            <p:nvPr/>
          </p:nvSpPr>
          <p:spPr>
            <a:xfrm>
              <a:off x="6694035" y="1880694"/>
              <a:ext cx="758953" cy="270435"/>
            </a:xfrm>
            <a:custGeom>
              <a:avLst/>
              <a:gdLst/>
              <a:ahLst/>
              <a:cxnLst/>
              <a:rect l="l" t="t" r="r" b="b"/>
              <a:pathLst>
                <a:path w="4263" h="1519" extrusionOk="0">
                  <a:moveTo>
                    <a:pt x="4263" y="760"/>
                  </a:moveTo>
                  <a:cubicBezTo>
                    <a:pt x="4263" y="1176"/>
                    <a:pt x="3968" y="1518"/>
                    <a:pt x="3604" y="1518"/>
                  </a:cubicBezTo>
                  <a:lnTo>
                    <a:pt x="660" y="1518"/>
                  </a:lnTo>
                  <a:cubicBezTo>
                    <a:pt x="296" y="1518"/>
                    <a:pt x="1" y="1176"/>
                    <a:pt x="1" y="760"/>
                  </a:cubicBezTo>
                  <a:cubicBezTo>
                    <a:pt x="1" y="339"/>
                    <a:pt x="296" y="1"/>
                    <a:pt x="660" y="1"/>
                  </a:cubicBezTo>
                  <a:lnTo>
                    <a:pt x="3604" y="1"/>
                  </a:lnTo>
                  <a:cubicBezTo>
                    <a:pt x="3968" y="1"/>
                    <a:pt x="4263" y="339"/>
                    <a:pt x="4263" y="76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17"/>
            <p:cNvSpPr/>
            <p:nvPr/>
          </p:nvSpPr>
          <p:spPr>
            <a:xfrm>
              <a:off x="6866904" y="1946387"/>
              <a:ext cx="127649" cy="149905"/>
            </a:xfrm>
            <a:custGeom>
              <a:avLst/>
              <a:gdLst/>
              <a:ahLst/>
              <a:cxnLst/>
              <a:rect l="l" t="t" r="r" b="b"/>
              <a:pathLst>
                <a:path w="717" h="842" extrusionOk="0">
                  <a:moveTo>
                    <a:pt x="482" y="581"/>
                  </a:moveTo>
                  <a:cubicBezTo>
                    <a:pt x="482" y="560"/>
                    <a:pt x="474" y="542"/>
                    <a:pt x="465" y="529"/>
                  </a:cubicBezTo>
                  <a:cubicBezTo>
                    <a:pt x="452" y="516"/>
                    <a:pt x="439" y="508"/>
                    <a:pt x="422" y="508"/>
                  </a:cubicBezTo>
                  <a:lnTo>
                    <a:pt x="231" y="508"/>
                  </a:lnTo>
                  <a:lnTo>
                    <a:pt x="231" y="651"/>
                  </a:lnTo>
                  <a:lnTo>
                    <a:pt x="413" y="651"/>
                  </a:lnTo>
                  <a:cubicBezTo>
                    <a:pt x="430" y="651"/>
                    <a:pt x="448" y="642"/>
                    <a:pt x="461" y="629"/>
                  </a:cubicBezTo>
                  <a:cubicBezTo>
                    <a:pt x="474" y="620"/>
                    <a:pt x="482" y="603"/>
                    <a:pt x="482" y="581"/>
                  </a:cubicBezTo>
                  <a:close/>
                  <a:moveTo>
                    <a:pt x="231" y="200"/>
                  </a:moveTo>
                  <a:lnTo>
                    <a:pt x="231" y="330"/>
                  </a:lnTo>
                  <a:lnTo>
                    <a:pt x="387" y="330"/>
                  </a:lnTo>
                  <a:cubicBezTo>
                    <a:pt x="404" y="330"/>
                    <a:pt x="417" y="321"/>
                    <a:pt x="430" y="313"/>
                  </a:cubicBezTo>
                  <a:cubicBezTo>
                    <a:pt x="443" y="304"/>
                    <a:pt x="452" y="287"/>
                    <a:pt x="452" y="261"/>
                  </a:cubicBezTo>
                  <a:cubicBezTo>
                    <a:pt x="452" y="239"/>
                    <a:pt x="448" y="222"/>
                    <a:pt x="435" y="213"/>
                  </a:cubicBezTo>
                  <a:cubicBezTo>
                    <a:pt x="422" y="204"/>
                    <a:pt x="409" y="200"/>
                    <a:pt x="396" y="200"/>
                  </a:cubicBezTo>
                  <a:close/>
                  <a:moveTo>
                    <a:pt x="716" y="629"/>
                  </a:moveTo>
                  <a:cubicBezTo>
                    <a:pt x="716" y="664"/>
                    <a:pt x="708" y="699"/>
                    <a:pt x="690" y="725"/>
                  </a:cubicBezTo>
                  <a:cubicBezTo>
                    <a:pt x="677" y="751"/>
                    <a:pt x="656" y="777"/>
                    <a:pt x="625" y="794"/>
                  </a:cubicBezTo>
                  <a:cubicBezTo>
                    <a:pt x="599" y="811"/>
                    <a:pt x="565" y="824"/>
                    <a:pt x="530" y="829"/>
                  </a:cubicBezTo>
                  <a:cubicBezTo>
                    <a:pt x="495" y="837"/>
                    <a:pt x="456" y="842"/>
                    <a:pt x="413" y="842"/>
                  </a:cubicBezTo>
                  <a:lnTo>
                    <a:pt x="1" y="842"/>
                  </a:lnTo>
                  <a:lnTo>
                    <a:pt x="1" y="0"/>
                  </a:lnTo>
                  <a:lnTo>
                    <a:pt x="487" y="0"/>
                  </a:lnTo>
                  <a:cubicBezTo>
                    <a:pt x="517" y="0"/>
                    <a:pt x="543" y="9"/>
                    <a:pt x="569" y="22"/>
                  </a:cubicBezTo>
                  <a:cubicBezTo>
                    <a:pt x="591" y="35"/>
                    <a:pt x="612" y="48"/>
                    <a:pt x="630" y="70"/>
                  </a:cubicBezTo>
                  <a:cubicBezTo>
                    <a:pt x="643" y="92"/>
                    <a:pt x="656" y="113"/>
                    <a:pt x="664" y="139"/>
                  </a:cubicBezTo>
                  <a:cubicBezTo>
                    <a:pt x="677" y="165"/>
                    <a:pt x="682" y="191"/>
                    <a:pt x="682" y="217"/>
                  </a:cubicBezTo>
                  <a:cubicBezTo>
                    <a:pt x="682" y="256"/>
                    <a:pt x="669" y="295"/>
                    <a:pt x="651" y="330"/>
                  </a:cubicBezTo>
                  <a:cubicBezTo>
                    <a:pt x="630" y="365"/>
                    <a:pt x="599" y="395"/>
                    <a:pt x="560" y="412"/>
                  </a:cubicBezTo>
                  <a:cubicBezTo>
                    <a:pt x="608" y="425"/>
                    <a:pt x="647" y="451"/>
                    <a:pt x="673" y="486"/>
                  </a:cubicBezTo>
                  <a:cubicBezTo>
                    <a:pt x="703" y="521"/>
                    <a:pt x="716" y="568"/>
                    <a:pt x="716" y="62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17"/>
            <p:cNvSpPr/>
            <p:nvPr/>
          </p:nvSpPr>
          <p:spPr>
            <a:xfrm>
              <a:off x="7010577" y="1946387"/>
              <a:ext cx="135305" cy="151508"/>
            </a:xfrm>
            <a:custGeom>
              <a:avLst/>
              <a:gdLst/>
              <a:ahLst/>
              <a:cxnLst/>
              <a:rect l="l" t="t" r="r" b="b"/>
              <a:pathLst>
                <a:path w="760" h="851" extrusionOk="0">
                  <a:moveTo>
                    <a:pt x="378" y="646"/>
                  </a:moveTo>
                  <a:cubicBezTo>
                    <a:pt x="404" y="646"/>
                    <a:pt x="425" y="638"/>
                    <a:pt x="447" y="629"/>
                  </a:cubicBezTo>
                  <a:cubicBezTo>
                    <a:pt x="464" y="616"/>
                    <a:pt x="482" y="599"/>
                    <a:pt x="490" y="581"/>
                  </a:cubicBezTo>
                  <a:cubicBezTo>
                    <a:pt x="503" y="560"/>
                    <a:pt x="512" y="538"/>
                    <a:pt x="516" y="512"/>
                  </a:cubicBezTo>
                  <a:cubicBezTo>
                    <a:pt x="525" y="490"/>
                    <a:pt x="525" y="460"/>
                    <a:pt x="525" y="434"/>
                  </a:cubicBezTo>
                  <a:lnTo>
                    <a:pt x="525" y="0"/>
                  </a:lnTo>
                  <a:lnTo>
                    <a:pt x="759" y="0"/>
                  </a:lnTo>
                  <a:lnTo>
                    <a:pt x="759" y="434"/>
                  </a:lnTo>
                  <a:cubicBezTo>
                    <a:pt x="759" y="495"/>
                    <a:pt x="751" y="547"/>
                    <a:pt x="733" y="599"/>
                  </a:cubicBezTo>
                  <a:cubicBezTo>
                    <a:pt x="720" y="651"/>
                    <a:pt x="698" y="694"/>
                    <a:pt x="664" y="729"/>
                  </a:cubicBezTo>
                  <a:cubicBezTo>
                    <a:pt x="633" y="768"/>
                    <a:pt x="594" y="798"/>
                    <a:pt x="547" y="820"/>
                  </a:cubicBezTo>
                  <a:cubicBezTo>
                    <a:pt x="499" y="837"/>
                    <a:pt x="443" y="850"/>
                    <a:pt x="378" y="850"/>
                  </a:cubicBezTo>
                  <a:cubicBezTo>
                    <a:pt x="308" y="850"/>
                    <a:pt x="252" y="837"/>
                    <a:pt x="204" y="816"/>
                  </a:cubicBezTo>
                  <a:cubicBezTo>
                    <a:pt x="157" y="794"/>
                    <a:pt x="118" y="764"/>
                    <a:pt x="87" y="725"/>
                  </a:cubicBezTo>
                  <a:cubicBezTo>
                    <a:pt x="57" y="690"/>
                    <a:pt x="35" y="642"/>
                    <a:pt x="18" y="594"/>
                  </a:cubicBezTo>
                  <a:cubicBezTo>
                    <a:pt x="5" y="542"/>
                    <a:pt x="0" y="490"/>
                    <a:pt x="0" y="434"/>
                  </a:cubicBezTo>
                  <a:lnTo>
                    <a:pt x="0" y="0"/>
                  </a:lnTo>
                  <a:lnTo>
                    <a:pt x="230" y="0"/>
                  </a:lnTo>
                  <a:lnTo>
                    <a:pt x="230" y="434"/>
                  </a:lnTo>
                  <a:cubicBezTo>
                    <a:pt x="230" y="460"/>
                    <a:pt x="230" y="490"/>
                    <a:pt x="239" y="516"/>
                  </a:cubicBezTo>
                  <a:cubicBezTo>
                    <a:pt x="243" y="538"/>
                    <a:pt x="252" y="564"/>
                    <a:pt x="265" y="581"/>
                  </a:cubicBezTo>
                  <a:cubicBezTo>
                    <a:pt x="274" y="603"/>
                    <a:pt x="291" y="616"/>
                    <a:pt x="308" y="629"/>
                  </a:cubicBezTo>
                  <a:cubicBezTo>
                    <a:pt x="326" y="638"/>
                    <a:pt x="352" y="646"/>
                    <a:pt x="378" y="64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17"/>
            <p:cNvSpPr/>
            <p:nvPr/>
          </p:nvSpPr>
          <p:spPr>
            <a:xfrm>
              <a:off x="7154961" y="1946387"/>
              <a:ext cx="143672" cy="149905"/>
            </a:xfrm>
            <a:custGeom>
              <a:avLst/>
              <a:gdLst/>
              <a:ahLst/>
              <a:cxnLst/>
              <a:rect l="l" t="t" r="r" b="b"/>
              <a:pathLst>
                <a:path w="807" h="842" extrusionOk="0">
                  <a:moveTo>
                    <a:pt x="252" y="0"/>
                  </a:moveTo>
                  <a:lnTo>
                    <a:pt x="399" y="365"/>
                  </a:lnTo>
                  <a:lnTo>
                    <a:pt x="555" y="0"/>
                  </a:lnTo>
                  <a:lnTo>
                    <a:pt x="807" y="0"/>
                  </a:lnTo>
                  <a:lnTo>
                    <a:pt x="516" y="564"/>
                  </a:lnTo>
                  <a:lnTo>
                    <a:pt x="516" y="842"/>
                  </a:lnTo>
                  <a:lnTo>
                    <a:pt x="286" y="842"/>
                  </a:lnTo>
                  <a:lnTo>
                    <a:pt x="286" y="5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17"/>
            <p:cNvSpPr/>
            <p:nvPr/>
          </p:nvSpPr>
          <p:spPr>
            <a:xfrm>
              <a:off x="8187016" y="3747155"/>
              <a:ext cx="228594" cy="566863"/>
            </a:xfrm>
            <a:custGeom>
              <a:avLst/>
              <a:gdLst/>
              <a:ahLst/>
              <a:cxnLst/>
              <a:rect l="l" t="t" r="r" b="b"/>
              <a:pathLst>
                <a:path w="1284" h="3184" extrusionOk="0">
                  <a:moveTo>
                    <a:pt x="1283" y="1"/>
                  </a:moveTo>
                  <a:lnTo>
                    <a:pt x="91" y="35"/>
                  </a:lnTo>
                  <a:cubicBezTo>
                    <a:pt x="91" y="35"/>
                    <a:pt x="0" y="2099"/>
                    <a:pt x="174" y="2550"/>
                  </a:cubicBezTo>
                  <a:cubicBezTo>
                    <a:pt x="347" y="3001"/>
                    <a:pt x="1266" y="3183"/>
                    <a:pt x="12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17"/>
            <p:cNvSpPr/>
            <p:nvPr/>
          </p:nvSpPr>
          <p:spPr>
            <a:xfrm>
              <a:off x="8071117" y="4627866"/>
              <a:ext cx="261174" cy="119105"/>
            </a:xfrm>
            <a:custGeom>
              <a:avLst/>
              <a:gdLst/>
              <a:ahLst/>
              <a:cxnLst/>
              <a:rect l="l" t="t" r="r" b="b"/>
              <a:pathLst>
                <a:path w="1467" h="669" extrusionOk="0">
                  <a:moveTo>
                    <a:pt x="1414" y="96"/>
                  </a:moveTo>
                  <a:cubicBezTo>
                    <a:pt x="1414" y="96"/>
                    <a:pt x="1436" y="74"/>
                    <a:pt x="1453" y="148"/>
                  </a:cubicBezTo>
                  <a:cubicBezTo>
                    <a:pt x="1466" y="222"/>
                    <a:pt x="1466" y="391"/>
                    <a:pt x="1414" y="447"/>
                  </a:cubicBezTo>
                  <a:cubicBezTo>
                    <a:pt x="1362" y="508"/>
                    <a:pt x="83" y="668"/>
                    <a:pt x="40" y="547"/>
                  </a:cubicBezTo>
                  <a:cubicBezTo>
                    <a:pt x="1" y="434"/>
                    <a:pt x="1011" y="1"/>
                    <a:pt x="10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17"/>
            <p:cNvSpPr/>
            <p:nvPr/>
          </p:nvSpPr>
          <p:spPr>
            <a:xfrm>
              <a:off x="8251820" y="4602408"/>
              <a:ext cx="74952" cy="62668"/>
            </a:xfrm>
            <a:custGeom>
              <a:avLst/>
              <a:gdLst/>
              <a:ahLst/>
              <a:cxnLst/>
              <a:rect l="l" t="t" r="r" b="b"/>
              <a:pathLst>
                <a:path w="421" h="352" extrusionOk="0">
                  <a:moveTo>
                    <a:pt x="26" y="1"/>
                  </a:moveTo>
                  <a:lnTo>
                    <a:pt x="0" y="213"/>
                  </a:lnTo>
                  <a:cubicBezTo>
                    <a:pt x="0" y="213"/>
                    <a:pt x="161" y="352"/>
                    <a:pt x="395" y="261"/>
                  </a:cubicBezTo>
                  <a:lnTo>
                    <a:pt x="421" y="18"/>
                  </a:lnTo>
                  <a:close/>
                </a:path>
              </a:pathLst>
            </a:custGeom>
            <a:solidFill>
              <a:srgbClr val="F4C6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17"/>
            <p:cNvSpPr/>
            <p:nvPr/>
          </p:nvSpPr>
          <p:spPr>
            <a:xfrm>
              <a:off x="8202327" y="3991945"/>
              <a:ext cx="198684" cy="613687"/>
            </a:xfrm>
            <a:custGeom>
              <a:avLst/>
              <a:gdLst/>
              <a:ahLst/>
              <a:cxnLst/>
              <a:rect l="l" t="t" r="r" b="b"/>
              <a:pathLst>
                <a:path w="1116" h="3447" extrusionOk="0">
                  <a:moveTo>
                    <a:pt x="1" y="451"/>
                  </a:moveTo>
                  <a:cubicBezTo>
                    <a:pt x="1" y="451"/>
                    <a:pt x="57" y="1600"/>
                    <a:pt x="109" y="2372"/>
                  </a:cubicBezTo>
                  <a:cubicBezTo>
                    <a:pt x="166" y="3143"/>
                    <a:pt x="205" y="3425"/>
                    <a:pt x="205" y="3425"/>
                  </a:cubicBezTo>
                  <a:lnTo>
                    <a:pt x="751" y="3447"/>
                  </a:lnTo>
                  <a:cubicBezTo>
                    <a:pt x="751" y="3447"/>
                    <a:pt x="1020" y="598"/>
                    <a:pt x="1067" y="299"/>
                  </a:cubicBezTo>
                  <a:cubicBezTo>
                    <a:pt x="1115" y="0"/>
                    <a:pt x="1" y="451"/>
                    <a:pt x="1" y="45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17"/>
            <p:cNvSpPr/>
            <p:nvPr/>
          </p:nvSpPr>
          <p:spPr>
            <a:xfrm>
              <a:off x="8403148" y="3762643"/>
              <a:ext cx="244795" cy="572204"/>
            </a:xfrm>
            <a:custGeom>
              <a:avLst/>
              <a:gdLst/>
              <a:ahLst/>
              <a:cxnLst/>
              <a:rect l="l" t="t" r="r" b="b"/>
              <a:pathLst>
                <a:path w="1375" h="3214" extrusionOk="0">
                  <a:moveTo>
                    <a:pt x="0" y="35"/>
                  </a:moveTo>
                  <a:lnTo>
                    <a:pt x="1179" y="0"/>
                  </a:lnTo>
                  <a:cubicBezTo>
                    <a:pt x="1179" y="0"/>
                    <a:pt x="1375" y="2069"/>
                    <a:pt x="1223" y="2528"/>
                  </a:cubicBezTo>
                  <a:cubicBezTo>
                    <a:pt x="1071" y="2988"/>
                    <a:pt x="165" y="3213"/>
                    <a:pt x="0" y="3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17"/>
            <p:cNvSpPr/>
            <p:nvPr/>
          </p:nvSpPr>
          <p:spPr>
            <a:xfrm>
              <a:off x="8528127" y="4640329"/>
              <a:ext cx="262598" cy="111984"/>
            </a:xfrm>
            <a:custGeom>
              <a:avLst/>
              <a:gdLst/>
              <a:ahLst/>
              <a:cxnLst/>
              <a:rect l="l" t="t" r="r" b="b"/>
              <a:pathLst>
                <a:path w="1475" h="629" extrusionOk="0">
                  <a:moveTo>
                    <a:pt x="48" y="117"/>
                  </a:moveTo>
                  <a:cubicBezTo>
                    <a:pt x="48" y="117"/>
                    <a:pt x="26" y="100"/>
                    <a:pt x="13" y="174"/>
                  </a:cubicBezTo>
                  <a:cubicBezTo>
                    <a:pt x="0" y="247"/>
                    <a:pt x="9" y="412"/>
                    <a:pt x="65" y="468"/>
                  </a:cubicBezTo>
                  <a:cubicBezTo>
                    <a:pt x="122" y="525"/>
                    <a:pt x="1405" y="629"/>
                    <a:pt x="1444" y="503"/>
                  </a:cubicBezTo>
                  <a:cubicBezTo>
                    <a:pt x="1475" y="390"/>
                    <a:pt x="447" y="0"/>
                    <a:pt x="4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17"/>
            <p:cNvSpPr/>
            <p:nvPr/>
          </p:nvSpPr>
          <p:spPr>
            <a:xfrm>
              <a:off x="8530441" y="4615582"/>
              <a:ext cx="77444" cy="63380"/>
            </a:xfrm>
            <a:custGeom>
              <a:avLst/>
              <a:gdLst/>
              <a:ahLst/>
              <a:cxnLst/>
              <a:rect l="l" t="t" r="r" b="b"/>
              <a:pathLst>
                <a:path w="435" h="356" extrusionOk="0">
                  <a:moveTo>
                    <a:pt x="395" y="0"/>
                  </a:moveTo>
                  <a:lnTo>
                    <a:pt x="434" y="213"/>
                  </a:lnTo>
                  <a:cubicBezTo>
                    <a:pt x="434" y="213"/>
                    <a:pt x="282" y="356"/>
                    <a:pt x="39" y="278"/>
                  </a:cubicBezTo>
                  <a:lnTo>
                    <a:pt x="0" y="35"/>
                  </a:lnTo>
                  <a:close/>
                </a:path>
              </a:pathLst>
            </a:custGeom>
            <a:solidFill>
              <a:srgbClr val="F4C6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17"/>
            <p:cNvSpPr/>
            <p:nvPr/>
          </p:nvSpPr>
          <p:spPr>
            <a:xfrm>
              <a:off x="8428607" y="4011885"/>
              <a:ext cx="201533" cy="610838"/>
            </a:xfrm>
            <a:custGeom>
              <a:avLst/>
              <a:gdLst/>
              <a:ahLst/>
              <a:cxnLst/>
              <a:rect l="l" t="t" r="r" b="b"/>
              <a:pathLst>
                <a:path w="1132" h="3431" extrusionOk="0">
                  <a:moveTo>
                    <a:pt x="1132" y="400"/>
                  </a:moveTo>
                  <a:cubicBezTo>
                    <a:pt x="1132" y="400"/>
                    <a:pt x="1132" y="1553"/>
                    <a:pt x="1114" y="2329"/>
                  </a:cubicBezTo>
                  <a:cubicBezTo>
                    <a:pt x="1097" y="3101"/>
                    <a:pt x="1071" y="3383"/>
                    <a:pt x="1071" y="3383"/>
                  </a:cubicBezTo>
                  <a:lnTo>
                    <a:pt x="525" y="3430"/>
                  </a:lnTo>
                  <a:cubicBezTo>
                    <a:pt x="525" y="3430"/>
                    <a:pt x="126" y="595"/>
                    <a:pt x="65" y="300"/>
                  </a:cubicBezTo>
                  <a:cubicBezTo>
                    <a:pt x="0" y="1"/>
                    <a:pt x="1132" y="400"/>
                    <a:pt x="1132" y="40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17"/>
            <p:cNvSpPr/>
            <p:nvPr/>
          </p:nvSpPr>
          <p:spPr>
            <a:xfrm>
              <a:off x="8360598" y="3042514"/>
              <a:ext cx="93645" cy="155959"/>
            </a:xfrm>
            <a:custGeom>
              <a:avLst/>
              <a:gdLst/>
              <a:ahLst/>
              <a:cxnLst/>
              <a:rect l="l" t="t" r="r" b="b"/>
              <a:pathLst>
                <a:path w="526" h="876" extrusionOk="0">
                  <a:moveTo>
                    <a:pt x="473" y="360"/>
                  </a:moveTo>
                  <a:cubicBezTo>
                    <a:pt x="482" y="460"/>
                    <a:pt x="525" y="599"/>
                    <a:pt x="525" y="599"/>
                  </a:cubicBezTo>
                  <a:cubicBezTo>
                    <a:pt x="512" y="612"/>
                    <a:pt x="417" y="876"/>
                    <a:pt x="256" y="872"/>
                  </a:cubicBezTo>
                  <a:cubicBezTo>
                    <a:pt x="109" y="872"/>
                    <a:pt x="14" y="616"/>
                    <a:pt x="1" y="599"/>
                  </a:cubicBezTo>
                  <a:cubicBezTo>
                    <a:pt x="5" y="585"/>
                    <a:pt x="9" y="568"/>
                    <a:pt x="14" y="551"/>
                  </a:cubicBezTo>
                  <a:cubicBezTo>
                    <a:pt x="22" y="533"/>
                    <a:pt x="27" y="512"/>
                    <a:pt x="31" y="494"/>
                  </a:cubicBezTo>
                  <a:cubicBezTo>
                    <a:pt x="40" y="451"/>
                    <a:pt x="48" y="403"/>
                    <a:pt x="53" y="351"/>
                  </a:cubicBezTo>
                  <a:cubicBezTo>
                    <a:pt x="57" y="230"/>
                    <a:pt x="40" y="130"/>
                    <a:pt x="18" y="57"/>
                  </a:cubicBezTo>
                  <a:cubicBezTo>
                    <a:pt x="14" y="35"/>
                    <a:pt x="5" y="18"/>
                    <a:pt x="1" y="0"/>
                  </a:cubicBezTo>
                  <a:lnTo>
                    <a:pt x="525" y="0"/>
                  </a:lnTo>
                  <a:cubicBezTo>
                    <a:pt x="517" y="22"/>
                    <a:pt x="508" y="52"/>
                    <a:pt x="499" y="83"/>
                  </a:cubicBezTo>
                  <a:cubicBezTo>
                    <a:pt x="482" y="139"/>
                    <a:pt x="473" y="208"/>
                    <a:pt x="469" y="291"/>
                  </a:cubicBezTo>
                  <a:cubicBezTo>
                    <a:pt x="469" y="312"/>
                    <a:pt x="473" y="338"/>
                    <a:pt x="473" y="360"/>
                  </a:cubicBezTo>
                  <a:close/>
                </a:path>
              </a:pathLst>
            </a:custGeom>
            <a:solidFill>
              <a:srgbClr val="EF9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17"/>
            <p:cNvSpPr/>
            <p:nvPr/>
          </p:nvSpPr>
          <p:spPr>
            <a:xfrm>
              <a:off x="8363625" y="3038598"/>
              <a:ext cx="85990" cy="92044"/>
            </a:xfrm>
            <a:custGeom>
              <a:avLst/>
              <a:gdLst/>
              <a:ahLst/>
              <a:cxnLst/>
              <a:rect l="l" t="t" r="r" b="b"/>
              <a:pathLst>
                <a:path w="483" h="517" extrusionOk="0">
                  <a:moveTo>
                    <a:pt x="482" y="105"/>
                  </a:moveTo>
                  <a:cubicBezTo>
                    <a:pt x="465" y="161"/>
                    <a:pt x="456" y="230"/>
                    <a:pt x="452" y="313"/>
                  </a:cubicBezTo>
                  <a:cubicBezTo>
                    <a:pt x="330" y="391"/>
                    <a:pt x="174" y="473"/>
                    <a:pt x="14" y="516"/>
                  </a:cubicBezTo>
                  <a:cubicBezTo>
                    <a:pt x="23" y="473"/>
                    <a:pt x="31" y="425"/>
                    <a:pt x="36" y="373"/>
                  </a:cubicBezTo>
                  <a:cubicBezTo>
                    <a:pt x="40" y="252"/>
                    <a:pt x="23" y="152"/>
                    <a:pt x="1" y="79"/>
                  </a:cubicBezTo>
                  <a:cubicBezTo>
                    <a:pt x="14" y="53"/>
                    <a:pt x="27" y="35"/>
                    <a:pt x="36" y="22"/>
                  </a:cubicBezTo>
                  <a:cubicBezTo>
                    <a:pt x="44" y="5"/>
                    <a:pt x="53" y="0"/>
                    <a:pt x="53" y="0"/>
                  </a:cubicBezTo>
                  <a:lnTo>
                    <a:pt x="144" y="22"/>
                  </a:lnTo>
                  <a:close/>
                </a:path>
              </a:pathLst>
            </a:custGeom>
            <a:solidFill>
              <a:srgbClr val="ED87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17"/>
            <p:cNvSpPr/>
            <p:nvPr/>
          </p:nvSpPr>
          <p:spPr>
            <a:xfrm>
              <a:off x="8229388" y="2723663"/>
              <a:ext cx="420157" cy="388472"/>
            </a:xfrm>
            <a:custGeom>
              <a:avLst/>
              <a:gdLst/>
              <a:ahLst/>
              <a:cxnLst/>
              <a:rect l="l" t="t" r="r" b="b"/>
              <a:pathLst>
                <a:path w="2360" h="2182" extrusionOk="0">
                  <a:moveTo>
                    <a:pt x="1557" y="1982"/>
                  </a:moveTo>
                  <a:cubicBezTo>
                    <a:pt x="1219" y="2181"/>
                    <a:pt x="642" y="2090"/>
                    <a:pt x="382" y="1800"/>
                  </a:cubicBezTo>
                  <a:cubicBezTo>
                    <a:pt x="92" y="1470"/>
                    <a:pt x="1" y="425"/>
                    <a:pt x="382" y="200"/>
                  </a:cubicBezTo>
                  <a:cubicBezTo>
                    <a:pt x="716" y="1"/>
                    <a:pt x="1804" y="165"/>
                    <a:pt x="2064" y="460"/>
                  </a:cubicBezTo>
                  <a:cubicBezTo>
                    <a:pt x="2359" y="790"/>
                    <a:pt x="1934" y="1756"/>
                    <a:pt x="1557" y="1982"/>
                  </a:cubicBezTo>
                  <a:close/>
                </a:path>
              </a:pathLst>
            </a:custGeom>
            <a:solidFill>
              <a:srgbClr val="F4C6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17"/>
            <p:cNvSpPr/>
            <p:nvPr/>
          </p:nvSpPr>
          <p:spPr>
            <a:xfrm>
              <a:off x="8244877" y="2723663"/>
              <a:ext cx="382236" cy="254056"/>
            </a:xfrm>
            <a:custGeom>
              <a:avLst/>
              <a:gdLst/>
              <a:ahLst/>
              <a:cxnLst/>
              <a:rect l="l" t="t" r="r" b="b"/>
              <a:pathLst>
                <a:path w="2147" h="1427" extrusionOk="0">
                  <a:moveTo>
                    <a:pt x="1977" y="460"/>
                  </a:moveTo>
                  <a:cubicBezTo>
                    <a:pt x="1717" y="165"/>
                    <a:pt x="629" y="1"/>
                    <a:pt x="295" y="200"/>
                  </a:cubicBezTo>
                  <a:cubicBezTo>
                    <a:pt x="57" y="343"/>
                    <a:pt x="0" y="807"/>
                    <a:pt x="70" y="1215"/>
                  </a:cubicBezTo>
                  <a:cubicBezTo>
                    <a:pt x="78" y="1223"/>
                    <a:pt x="91" y="1215"/>
                    <a:pt x="91" y="1202"/>
                  </a:cubicBezTo>
                  <a:cubicBezTo>
                    <a:pt x="87" y="1093"/>
                    <a:pt x="87" y="738"/>
                    <a:pt x="217" y="430"/>
                  </a:cubicBezTo>
                  <a:cubicBezTo>
                    <a:pt x="217" y="430"/>
                    <a:pt x="577" y="629"/>
                    <a:pt x="1102" y="616"/>
                  </a:cubicBezTo>
                  <a:cubicBezTo>
                    <a:pt x="1626" y="603"/>
                    <a:pt x="1787" y="573"/>
                    <a:pt x="1787" y="573"/>
                  </a:cubicBezTo>
                  <a:cubicBezTo>
                    <a:pt x="1787" y="573"/>
                    <a:pt x="1865" y="703"/>
                    <a:pt x="1930" y="781"/>
                  </a:cubicBezTo>
                  <a:cubicBezTo>
                    <a:pt x="2012" y="876"/>
                    <a:pt x="2003" y="1054"/>
                    <a:pt x="1873" y="1405"/>
                  </a:cubicBezTo>
                  <a:cubicBezTo>
                    <a:pt x="1869" y="1418"/>
                    <a:pt x="1882" y="1427"/>
                    <a:pt x="1891" y="1418"/>
                  </a:cubicBezTo>
                  <a:cubicBezTo>
                    <a:pt x="1899" y="1410"/>
                    <a:pt x="1912" y="1397"/>
                    <a:pt x="1925" y="1388"/>
                  </a:cubicBezTo>
                  <a:cubicBezTo>
                    <a:pt x="2081" y="1041"/>
                    <a:pt x="2146" y="647"/>
                    <a:pt x="1977" y="460"/>
                  </a:cubicBezTo>
                  <a:close/>
                </a:path>
              </a:pathLst>
            </a:custGeom>
            <a:solidFill>
              <a:srgbClr val="ED87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17"/>
            <p:cNvSpPr/>
            <p:nvPr/>
          </p:nvSpPr>
          <p:spPr>
            <a:xfrm>
              <a:off x="8196986" y="2846326"/>
              <a:ext cx="75842" cy="98987"/>
            </a:xfrm>
            <a:custGeom>
              <a:avLst/>
              <a:gdLst/>
              <a:ahLst/>
              <a:cxnLst/>
              <a:rect l="l" t="t" r="r" b="b"/>
              <a:pathLst>
                <a:path w="426" h="556" extrusionOk="0">
                  <a:moveTo>
                    <a:pt x="395" y="101"/>
                  </a:moveTo>
                  <a:cubicBezTo>
                    <a:pt x="378" y="40"/>
                    <a:pt x="217" y="1"/>
                    <a:pt x="109" y="57"/>
                  </a:cubicBezTo>
                  <a:cubicBezTo>
                    <a:pt x="0" y="109"/>
                    <a:pt x="57" y="434"/>
                    <a:pt x="157" y="491"/>
                  </a:cubicBezTo>
                  <a:cubicBezTo>
                    <a:pt x="239" y="539"/>
                    <a:pt x="326" y="556"/>
                    <a:pt x="365" y="521"/>
                  </a:cubicBezTo>
                  <a:cubicBezTo>
                    <a:pt x="404" y="487"/>
                    <a:pt x="425" y="209"/>
                    <a:pt x="395" y="101"/>
                  </a:cubicBezTo>
                  <a:close/>
                </a:path>
              </a:pathLst>
            </a:custGeom>
            <a:solidFill>
              <a:srgbClr val="F4C6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17"/>
            <p:cNvSpPr/>
            <p:nvPr/>
          </p:nvSpPr>
          <p:spPr>
            <a:xfrm>
              <a:off x="8565870" y="2908102"/>
              <a:ext cx="89728" cy="92044"/>
            </a:xfrm>
            <a:custGeom>
              <a:avLst/>
              <a:gdLst/>
              <a:ahLst/>
              <a:cxnLst/>
              <a:rect l="l" t="t" r="r" b="b"/>
              <a:pathLst>
                <a:path w="504" h="517" extrusionOk="0">
                  <a:moveTo>
                    <a:pt x="127" y="53"/>
                  </a:moveTo>
                  <a:cubicBezTo>
                    <a:pt x="161" y="1"/>
                    <a:pt x="326" y="14"/>
                    <a:pt x="413" y="96"/>
                  </a:cubicBezTo>
                  <a:cubicBezTo>
                    <a:pt x="504" y="183"/>
                    <a:pt x="352" y="473"/>
                    <a:pt x="239" y="495"/>
                  </a:cubicBezTo>
                  <a:cubicBezTo>
                    <a:pt x="148" y="517"/>
                    <a:pt x="57" y="508"/>
                    <a:pt x="31" y="465"/>
                  </a:cubicBezTo>
                  <a:cubicBezTo>
                    <a:pt x="1" y="421"/>
                    <a:pt x="66" y="148"/>
                    <a:pt x="127" y="53"/>
                  </a:cubicBezTo>
                  <a:close/>
                </a:path>
              </a:pathLst>
            </a:custGeom>
            <a:solidFill>
              <a:srgbClr val="F4C6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17"/>
            <p:cNvSpPr/>
            <p:nvPr/>
          </p:nvSpPr>
          <p:spPr>
            <a:xfrm>
              <a:off x="8366829" y="2891901"/>
              <a:ext cx="74952" cy="85101"/>
            </a:xfrm>
            <a:custGeom>
              <a:avLst/>
              <a:gdLst/>
              <a:ahLst/>
              <a:cxnLst/>
              <a:rect l="l" t="t" r="r" b="b"/>
              <a:pathLst>
                <a:path w="421" h="478" extrusionOk="0">
                  <a:moveTo>
                    <a:pt x="195" y="478"/>
                  </a:moveTo>
                  <a:cubicBezTo>
                    <a:pt x="187" y="478"/>
                    <a:pt x="178" y="473"/>
                    <a:pt x="174" y="469"/>
                  </a:cubicBezTo>
                  <a:cubicBezTo>
                    <a:pt x="104" y="430"/>
                    <a:pt x="0" y="317"/>
                    <a:pt x="57" y="174"/>
                  </a:cubicBezTo>
                  <a:cubicBezTo>
                    <a:pt x="74" y="131"/>
                    <a:pt x="104" y="100"/>
                    <a:pt x="143" y="87"/>
                  </a:cubicBezTo>
                  <a:cubicBezTo>
                    <a:pt x="204" y="61"/>
                    <a:pt x="269" y="74"/>
                    <a:pt x="312" y="87"/>
                  </a:cubicBezTo>
                  <a:cubicBezTo>
                    <a:pt x="317" y="79"/>
                    <a:pt x="321" y="61"/>
                    <a:pt x="330" y="35"/>
                  </a:cubicBezTo>
                  <a:cubicBezTo>
                    <a:pt x="334" y="14"/>
                    <a:pt x="360" y="1"/>
                    <a:pt x="382" y="5"/>
                  </a:cubicBezTo>
                  <a:cubicBezTo>
                    <a:pt x="408" y="14"/>
                    <a:pt x="421" y="35"/>
                    <a:pt x="412" y="61"/>
                  </a:cubicBezTo>
                  <a:cubicBezTo>
                    <a:pt x="395" y="131"/>
                    <a:pt x="382" y="157"/>
                    <a:pt x="378" y="165"/>
                  </a:cubicBezTo>
                  <a:cubicBezTo>
                    <a:pt x="364" y="187"/>
                    <a:pt x="343" y="196"/>
                    <a:pt x="321" y="187"/>
                  </a:cubicBezTo>
                  <a:cubicBezTo>
                    <a:pt x="295" y="174"/>
                    <a:pt x="221" y="152"/>
                    <a:pt x="174" y="170"/>
                  </a:cubicBezTo>
                  <a:cubicBezTo>
                    <a:pt x="161" y="174"/>
                    <a:pt x="148" y="187"/>
                    <a:pt x="139" y="204"/>
                  </a:cubicBezTo>
                  <a:cubicBezTo>
                    <a:pt x="96" y="317"/>
                    <a:pt x="213" y="391"/>
                    <a:pt x="217" y="395"/>
                  </a:cubicBezTo>
                  <a:cubicBezTo>
                    <a:pt x="239" y="408"/>
                    <a:pt x="243" y="434"/>
                    <a:pt x="234" y="456"/>
                  </a:cubicBezTo>
                  <a:cubicBezTo>
                    <a:pt x="226" y="469"/>
                    <a:pt x="208" y="478"/>
                    <a:pt x="195" y="478"/>
                  </a:cubicBezTo>
                  <a:close/>
                </a:path>
              </a:pathLst>
            </a:custGeom>
            <a:solidFill>
              <a:srgbClr val="6C34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17"/>
            <p:cNvSpPr/>
            <p:nvPr/>
          </p:nvSpPr>
          <p:spPr>
            <a:xfrm>
              <a:off x="8313598" y="2815527"/>
              <a:ext cx="54834" cy="36497"/>
            </a:xfrm>
            <a:custGeom>
              <a:avLst/>
              <a:gdLst/>
              <a:ahLst/>
              <a:cxnLst/>
              <a:rect l="l" t="t" r="r" b="b"/>
              <a:pathLst>
                <a:path w="308" h="205" extrusionOk="0">
                  <a:moveTo>
                    <a:pt x="52" y="204"/>
                  </a:moveTo>
                  <a:cubicBezTo>
                    <a:pt x="43" y="204"/>
                    <a:pt x="39" y="204"/>
                    <a:pt x="30" y="200"/>
                  </a:cubicBezTo>
                  <a:cubicBezTo>
                    <a:pt x="9" y="187"/>
                    <a:pt x="0" y="161"/>
                    <a:pt x="13" y="139"/>
                  </a:cubicBezTo>
                  <a:cubicBezTo>
                    <a:pt x="39" y="87"/>
                    <a:pt x="130" y="0"/>
                    <a:pt x="269" y="48"/>
                  </a:cubicBezTo>
                  <a:cubicBezTo>
                    <a:pt x="295" y="57"/>
                    <a:pt x="308" y="83"/>
                    <a:pt x="299" y="105"/>
                  </a:cubicBezTo>
                  <a:cubicBezTo>
                    <a:pt x="291" y="131"/>
                    <a:pt x="265" y="144"/>
                    <a:pt x="243" y="135"/>
                  </a:cubicBezTo>
                  <a:cubicBezTo>
                    <a:pt x="135" y="96"/>
                    <a:pt x="91" y="178"/>
                    <a:pt x="91" y="183"/>
                  </a:cubicBezTo>
                  <a:cubicBezTo>
                    <a:pt x="83" y="196"/>
                    <a:pt x="70" y="204"/>
                    <a:pt x="52" y="204"/>
                  </a:cubicBezTo>
                  <a:close/>
                </a:path>
              </a:pathLst>
            </a:custGeom>
            <a:solidFill>
              <a:srgbClr val="6C34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17"/>
            <p:cNvSpPr/>
            <p:nvPr/>
          </p:nvSpPr>
          <p:spPr>
            <a:xfrm>
              <a:off x="8513528" y="2846326"/>
              <a:ext cx="47891" cy="38099"/>
            </a:xfrm>
            <a:custGeom>
              <a:avLst/>
              <a:gdLst/>
              <a:ahLst/>
              <a:cxnLst/>
              <a:rect l="l" t="t" r="r" b="b"/>
              <a:pathLst>
                <a:path w="269" h="214" extrusionOk="0">
                  <a:moveTo>
                    <a:pt x="221" y="213"/>
                  </a:moveTo>
                  <a:cubicBezTo>
                    <a:pt x="200" y="213"/>
                    <a:pt x="182" y="200"/>
                    <a:pt x="178" y="179"/>
                  </a:cubicBezTo>
                  <a:cubicBezTo>
                    <a:pt x="174" y="170"/>
                    <a:pt x="152" y="83"/>
                    <a:pt x="48" y="88"/>
                  </a:cubicBezTo>
                  <a:cubicBezTo>
                    <a:pt x="22" y="88"/>
                    <a:pt x="0" y="70"/>
                    <a:pt x="0" y="44"/>
                  </a:cubicBezTo>
                  <a:cubicBezTo>
                    <a:pt x="0" y="18"/>
                    <a:pt x="22" y="1"/>
                    <a:pt x="43" y="1"/>
                  </a:cubicBezTo>
                  <a:cubicBezTo>
                    <a:pt x="48" y="1"/>
                    <a:pt x="48" y="1"/>
                    <a:pt x="52" y="1"/>
                  </a:cubicBezTo>
                  <a:cubicBezTo>
                    <a:pt x="195" y="1"/>
                    <a:pt x="252" y="105"/>
                    <a:pt x="265" y="161"/>
                  </a:cubicBezTo>
                  <a:cubicBezTo>
                    <a:pt x="269" y="187"/>
                    <a:pt x="252" y="209"/>
                    <a:pt x="230" y="213"/>
                  </a:cubicBezTo>
                  <a:cubicBezTo>
                    <a:pt x="226" y="213"/>
                    <a:pt x="221" y="213"/>
                    <a:pt x="221" y="213"/>
                  </a:cubicBezTo>
                  <a:close/>
                </a:path>
              </a:pathLst>
            </a:custGeom>
            <a:solidFill>
              <a:srgbClr val="6C34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17"/>
            <p:cNvSpPr/>
            <p:nvPr/>
          </p:nvSpPr>
          <p:spPr>
            <a:xfrm>
              <a:off x="8333537" y="2860212"/>
              <a:ext cx="19584" cy="37387"/>
            </a:xfrm>
            <a:custGeom>
              <a:avLst/>
              <a:gdLst/>
              <a:ahLst/>
              <a:cxnLst/>
              <a:rect l="l" t="t" r="r" b="b"/>
              <a:pathLst>
                <a:path w="110" h="210" extrusionOk="0">
                  <a:moveTo>
                    <a:pt x="101" y="114"/>
                  </a:moveTo>
                  <a:cubicBezTo>
                    <a:pt x="96" y="170"/>
                    <a:pt x="66" y="209"/>
                    <a:pt x="40" y="205"/>
                  </a:cubicBezTo>
                  <a:cubicBezTo>
                    <a:pt x="14" y="200"/>
                    <a:pt x="1" y="153"/>
                    <a:pt x="10" y="101"/>
                  </a:cubicBezTo>
                  <a:cubicBezTo>
                    <a:pt x="18" y="44"/>
                    <a:pt x="44" y="1"/>
                    <a:pt x="70" y="5"/>
                  </a:cubicBezTo>
                  <a:cubicBezTo>
                    <a:pt x="96" y="10"/>
                    <a:pt x="109" y="57"/>
                    <a:pt x="101" y="114"/>
                  </a:cubicBezTo>
                  <a:close/>
                </a:path>
              </a:pathLst>
            </a:custGeom>
            <a:solidFill>
              <a:srgbClr val="6C34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17"/>
            <p:cNvSpPr/>
            <p:nvPr/>
          </p:nvSpPr>
          <p:spPr>
            <a:xfrm>
              <a:off x="8510324" y="2887273"/>
              <a:ext cx="19584" cy="38099"/>
            </a:xfrm>
            <a:custGeom>
              <a:avLst/>
              <a:gdLst/>
              <a:ahLst/>
              <a:cxnLst/>
              <a:rect l="l" t="t" r="r" b="b"/>
              <a:pathLst>
                <a:path w="110" h="214" extrusionOk="0">
                  <a:moveTo>
                    <a:pt x="100" y="113"/>
                  </a:moveTo>
                  <a:cubicBezTo>
                    <a:pt x="92" y="170"/>
                    <a:pt x="66" y="213"/>
                    <a:pt x="40" y="209"/>
                  </a:cubicBezTo>
                  <a:cubicBezTo>
                    <a:pt x="14" y="204"/>
                    <a:pt x="1" y="157"/>
                    <a:pt x="5" y="100"/>
                  </a:cubicBezTo>
                  <a:cubicBezTo>
                    <a:pt x="14" y="44"/>
                    <a:pt x="44" y="1"/>
                    <a:pt x="70" y="5"/>
                  </a:cubicBezTo>
                  <a:cubicBezTo>
                    <a:pt x="96" y="9"/>
                    <a:pt x="109" y="57"/>
                    <a:pt x="100" y="113"/>
                  </a:cubicBezTo>
                  <a:close/>
                </a:path>
              </a:pathLst>
            </a:custGeom>
            <a:solidFill>
              <a:srgbClr val="6C34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17"/>
            <p:cNvSpPr/>
            <p:nvPr/>
          </p:nvSpPr>
          <p:spPr>
            <a:xfrm>
              <a:off x="8224759" y="2864129"/>
              <a:ext cx="17091" cy="43441"/>
            </a:xfrm>
            <a:custGeom>
              <a:avLst/>
              <a:gdLst/>
              <a:ahLst/>
              <a:cxnLst/>
              <a:rect l="l" t="t" r="r" b="b"/>
              <a:pathLst>
                <a:path w="96" h="244" extrusionOk="0">
                  <a:moveTo>
                    <a:pt x="92" y="118"/>
                  </a:moveTo>
                  <a:cubicBezTo>
                    <a:pt x="96" y="183"/>
                    <a:pt x="83" y="239"/>
                    <a:pt x="53" y="243"/>
                  </a:cubicBezTo>
                  <a:cubicBezTo>
                    <a:pt x="27" y="243"/>
                    <a:pt x="40" y="187"/>
                    <a:pt x="35" y="122"/>
                  </a:cubicBezTo>
                  <a:cubicBezTo>
                    <a:pt x="27" y="57"/>
                    <a:pt x="1" y="5"/>
                    <a:pt x="27" y="5"/>
                  </a:cubicBezTo>
                  <a:cubicBezTo>
                    <a:pt x="57" y="1"/>
                    <a:pt x="83" y="53"/>
                    <a:pt x="92" y="118"/>
                  </a:cubicBezTo>
                  <a:close/>
                </a:path>
              </a:pathLst>
            </a:custGeom>
            <a:solidFill>
              <a:srgbClr val="6C34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17"/>
            <p:cNvSpPr/>
            <p:nvPr/>
          </p:nvSpPr>
          <p:spPr>
            <a:xfrm>
              <a:off x="8600764" y="2926617"/>
              <a:ext cx="26349" cy="43441"/>
            </a:xfrm>
            <a:custGeom>
              <a:avLst/>
              <a:gdLst/>
              <a:ahLst/>
              <a:cxnLst/>
              <a:rect l="l" t="t" r="r" b="b"/>
              <a:pathLst>
                <a:path w="148" h="244" extrusionOk="0">
                  <a:moveTo>
                    <a:pt x="26" y="105"/>
                  </a:moveTo>
                  <a:cubicBezTo>
                    <a:pt x="0" y="166"/>
                    <a:pt x="0" y="222"/>
                    <a:pt x="26" y="235"/>
                  </a:cubicBezTo>
                  <a:cubicBezTo>
                    <a:pt x="52" y="244"/>
                    <a:pt x="52" y="187"/>
                    <a:pt x="82" y="127"/>
                  </a:cubicBezTo>
                  <a:cubicBezTo>
                    <a:pt x="108" y="66"/>
                    <a:pt x="147" y="27"/>
                    <a:pt x="121" y="14"/>
                  </a:cubicBezTo>
                  <a:cubicBezTo>
                    <a:pt x="95" y="1"/>
                    <a:pt x="52" y="44"/>
                    <a:pt x="26" y="105"/>
                  </a:cubicBezTo>
                  <a:close/>
                </a:path>
              </a:pathLst>
            </a:custGeom>
            <a:solidFill>
              <a:srgbClr val="6C34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17"/>
            <p:cNvSpPr/>
            <p:nvPr/>
          </p:nvSpPr>
          <p:spPr>
            <a:xfrm>
              <a:off x="8283510" y="2925193"/>
              <a:ext cx="68721" cy="27061"/>
            </a:xfrm>
            <a:custGeom>
              <a:avLst/>
              <a:gdLst/>
              <a:ahLst/>
              <a:cxnLst/>
              <a:rect l="l" t="t" r="r" b="b"/>
              <a:pathLst>
                <a:path w="386" h="152" extrusionOk="0">
                  <a:moveTo>
                    <a:pt x="382" y="104"/>
                  </a:moveTo>
                  <a:cubicBezTo>
                    <a:pt x="377" y="135"/>
                    <a:pt x="291" y="152"/>
                    <a:pt x="186" y="135"/>
                  </a:cubicBezTo>
                  <a:cubicBezTo>
                    <a:pt x="78" y="117"/>
                    <a:pt x="0" y="78"/>
                    <a:pt x="4" y="48"/>
                  </a:cubicBezTo>
                  <a:cubicBezTo>
                    <a:pt x="9" y="13"/>
                    <a:pt x="100" y="0"/>
                    <a:pt x="204" y="17"/>
                  </a:cubicBezTo>
                  <a:cubicBezTo>
                    <a:pt x="308" y="30"/>
                    <a:pt x="386" y="70"/>
                    <a:pt x="382" y="104"/>
                  </a:cubicBezTo>
                  <a:close/>
                </a:path>
              </a:pathLst>
            </a:custGeom>
            <a:solidFill>
              <a:srgbClr val="FF73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17"/>
            <p:cNvSpPr/>
            <p:nvPr/>
          </p:nvSpPr>
          <p:spPr>
            <a:xfrm>
              <a:off x="8491808" y="2956704"/>
              <a:ext cx="68899" cy="27239"/>
            </a:xfrm>
            <a:custGeom>
              <a:avLst/>
              <a:gdLst/>
              <a:ahLst/>
              <a:cxnLst/>
              <a:rect l="l" t="t" r="r" b="b"/>
              <a:pathLst>
                <a:path w="387" h="153" extrusionOk="0">
                  <a:moveTo>
                    <a:pt x="382" y="105"/>
                  </a:moveTo>
                  <a:cubicBezTo>
                    <a:pt x="378" y="140"/>
                    <a:pt x="287" y="153"/>
                    <a:pt x="183" y="135"/>
                  </a:cubicBezTo>
                  <a:cubicBezTo>
                    <a:pt x="79" y="122"/>
                    <a:pt x="1" y="83"/>
                    <a:pt x="5" y="49"/>
                  </a:cubicBezTo>
                  <a:cubicBezTo>
                    <a:pt x="9" y="18"/>
                    <a:pt x="96" y="1"/>
                    <a:pt x="204" y="18"/>
                  </a:cubicBezTo>
                  <a:cubicBezTo>
                    <a:pt x="309" y="36"/>
                    <a:pt x="387" y="75"/>
                    <a:pt x="382" y="105"/>
                  </a:cubicBezTo>
                  <a:close/>
                </a:path>
              </a:pathLst>
            </a:custGeom>
            <a:solidFill>
              <a:srgbClr val="FF73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17"/>
            <p:cNvSpPr/>
            <p:nvPr/>
          </p:nvSpPr>
          <p:spPr>
            <a:xfrm>
              <a:off x="8369144" y="3005484"/>
              <a:ext cx="78868" cy="39524"/>
            </a:xfrm>
            <a:custGeom>
              <a:avLst/>
              <a:gdLst/>
              <a:ahLst/>
              <a:cxnLst/>
              <a:rect l="l" t="t" r="r" b="b"/>
              <a:pathLst>
                <a:path w="443" h="222" extrusionOk="0">
                  <a:moveTo>
                    <a:pt x="438" y="48"/>
                  </a:moveTo>
                  <a:cubicBezTo>
                    <a:pt x="430" y="78"/>
                    <a:pt x="412" y="130"/>
                    <a:pt x="369" y="169"/>
                  </a:cubicBezTo>
                  <a:cubicBezTo>
                    <a:pt x="338" y="200"/>
                    <a:pt x="291" y="221"/>
                    <a:pt x="226" y="217"/>
                  </a:cubicBezTo>
                  <a:cubicBezTo>
                    <a:pt x="152" y="213"/>
                    <a:pt x="100" y="186"/>
                    <a:pt x="65" y="156"/>
                  </a:cubicBezTo>
                  <a:cubicBezTo>
                    <a:pt x="22" y="113"/>
                    <a:pt x="5" y="56"/>
                    <a:pt x="0" y="26"/>
                  </a:cubicBezTo>
                  <a:cubicBezTo>
                    <a:pt x="0" y="13"/>
                    <a:pt x="9" y="0"/>
                    <a:pt x="22" y="0"/>
                  </a:cubicBezTo>
                  <a:lnTo>
                    <a:pt x="421" y="22"/>
                  </a:lnTo>
                  <a:cubicBezTo>
                    <a:pt x="434" y="22"/>
                    <a:pt x="443" y="35"/>
                    <a:pt x="438" y="4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17"/>
            <p:cNvSpPr/>
            <p:nvPr/>
          </p:nvSpPr>
          <p:spPr>
            <a:xfrm>
              <a:off x="8230100" y="2631088"/>
              <a:ext cx="419445" cy="332747"/>
            </a:xfrm>
            <a:custGeom>
              <a:avLst/>
              <a:gdLst/>
              <a:ahLst/>
              <a:cxnLst/>
              <a:rect l="l" t="t" r="r" b="b"/>
              <a:pathLst>
                <a:path w="2356" h="1869" extrusionOk="0">
                  <a:moveTo>
                    <a:pt x="322" y="876"/>
                  </a:moveTo>
                  <a:cubicBezTo>
                    <a:pt x="322" y="876"/>
                    <a:pt x="682" y="1071"/>
                    <a:pt x="1211" y="1058"/>
                  </a:cubicBezTo>
                  <a:cubicBezTo>
                    <a:pt x="1735" y="1045"/>
                    <a:pt x="1891" y="1015"/>
                    <a:pt x="1891" y="1015"/>
                  </a:cubicBezTo>
                  <a:cubicBezTo>
                    <a:pt x="1891" y="1015"/>
                    <a:pt x="1969" y="1149"/>
                    <a:pt x="2034" y="1223"/>
                  </a:cubicBezTo>
                  <a:cubicBezTo>
                    <a:pt x="2121" y="1318"/>
                    <a:pt x="2108" y="1500"/>
                    <a:pt x="1978" y="1852"/>
                  </a:cubicBezTo>
                  <a:cubicBezTo>
                    <a:pt x="1974" y="1860"/>
                    <a:pt x="1987" y="1869"/>
                    <a:pt x="1995" y="1860"/>
                  </a:cubicBezTo>
                  <a:cubicBezTo>
                    <a:pt x="2034" y="1826"/>
                    <a:pt x="2091" y="1774"/>
                    <a:pt x="2104" y="1748"/>
                  </a:cubicBezTo>
                  <a:cubicBezTo>
                    <a:pt x="2130" y="1713"/>
                    <a:pt x="2173" y="1561"/>
                    <a:pt x="2173" y="1561"/>
                  </a:cubicBezTo>
                  <a:cubicBezTo>
                    <a:pt x="2173" y="1561"/>
                    <a:pt x="2355" y="1045"/>
                    <a:pt x="2325" y="919"/>
                  </a:cubicBezTo>
                  <a:cubicBezTo>
                    <a:pt x="2277" y="737"/>
                    <a:pt x="2078" y="772"/>
                    <a:pt x="2078" y="772"/>
                  </a:cubicBezTo>
                  <a:cubicBezTo>
                    <a:pt x="2078" y="772"/>
                    <a:pt x="2108" y="655"/>
                    <a:pt x="2026" y="529"/>
                  </a:cubicBezTo>
                  <a:cubicBezTo>
                    <a:pt x="1835" y="252"/>
                    <a:pt x="898" y="0"/>
                    <a:pt x="378" y="390"/>
                  </a:cubicBezTo>
                  <a:cubicBezTo>
                    <a:pt x="1" y="672"/>
                    <a:pt x="96" y="1245"/>
                    <a:pt x="96" y="1245"/>
                  </a:cubicBezTo>
                  <a:lnTo>
                    <a:pt x="114" y="1587"/>
                  </a:lnTo>
                  <a:cubicBezTo>
                    <a:pt x="114" y="1600"/>
                    <a:pt x="118" y="1613"/>
                    <a:pt x="131" y="1622"/>
                  </a:cubicBezTo>
                  <a:lnTo>
                    <a:pt x="174" y="1656"/>
                  </a:lnTo>
                  <a:cubicBezTo>
                    <a:pt x="183" y="1665"/>
                    <a:pt x="196" y="1661"/>
                    <a:pt x="196" y="1648"/>
                  </a:cubicBezTo>
                  <a:cubicBezTo>
                    <a:pt x="192" y="1535"/>
                    <a:pt x="192" y="1180"/>
                    <a:pt x="322" y="876"/>
                  </a:cubicBezTo>
                  <a:close/>
                </a:path>
              </a:pathLst>
            </a:custGeom>
            <a:solidFill>
              <a:srgbClr val="1428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17"/>
            <p:cNvSpPr/>
            <p:nvPr/>
          </p:nvSpPr>
          <p:spPr>
            <a:xfrm>
              <a:off x="8167611" y="3143635"/>
              <a:ext cx="506502" cy="642350"/>
            </a:xfrm>
            <a:custGeom>
              <a:avLst/>
              <a:gdLst/>
              <a:ahLst/>
              <a:cxnLst/>
              <a:rect l="l" t="t" r="r" b="b"/>
              <a:pathLst>
                <a:path w="2845" h="3608" extrusionOk="0">
                  <a:moveTo>
                    <a:pt x="2437" y="1539"/>
                  </a:moveTo>
                  <a:cubicBezTo>
                    <a:pt x="2498" y="611"/>
                    <a:pt x="2845" y="96"/>
                    <a:pt x="1952" y="52"/>
                  </a:cubicBezTo>
                  <a:cubicBezTo>
                    <a:pt x="1687" y="0"/>
                    <a:pt x="1579" y="96"/>
                    <a:pt x="1440" y="135"/>
                  </a:cubicBezTo>
                  <a:cubicBezTo>
                    <a:pt x="1453" y="182"/>
                    <a:pt x="1436" y="239"/>
                    <a:pt x="1392" y="265"/>
                  </a:cubicBezTo>
                  <a:cubicBezTo>
                    <a:pt x="1392" y="291"/>
                    <a:pt x="1375" y="317"/>
                    <a:pt x="1340" y="317"/>
                  </a:cubicBezTo>
                  <a:cubicBezTo>
                    <a:pt x="1310" y="317"/>
                    <a:pt x="1293" y="299"/>
                    <a:pt x="1288" y="273"/>
                  </a:cubicBezTo>
                  <a:cubicBezTo>
                    <a:pt x="1288" y="273"/>
                    <a:pt x="1288" y="273"/>
                    <a:pt x="1288" y="273"/>
                  </a:cubicBezTo>
                  <a:cubicBezTo>
                    <a:pt x="1232" y="247"/>
                    <a:pt x="1210" y="178"/>
                    <a:pt x="1232" y="122"/>
                  </a:cubicBezTo>
                  <a:cubicBezTo>
                    <a:pt x="1098" y="83"/>
                    <a:pt x="894" y="17"/>
                    <a:pt x="729" y="65"/>
                  </a:cubicBezTo>
                  <a:cubicBezTo>
                    <a:pt x="508" y="130"/>
                    <a:pt x="387" y="61"/>
                    <a:pt x="256" y="221"/>
                  </a:cubicBezTo>
                  <a:cubicBezTo>
                    <a:pt x="1" y="546"/>
                    <a:pt x="213" y="1804"/>
                    <a:pt x="191" y="2216"/>
                  </a:cubicBezTo>
                  <a:cubicBezTo>
                    <a:pt x="178" y="2437"/>
                    <a:pt x="243" y="3035"/>
                    <a:pt x="165" y="3607"/>
                  </a:cubicBezTo>
                  <a:lnTo>
                    <a:pt x="2528" y="3586"/>
                  </a:lnTo>
                  <a:cubicBezTo>
                    <a:pt x="2411" y="2779"/>
                    <a:pt x="2420" y="1804"/>
                    <a:pt x="2437" y="1539"/>
                  </a:cubicBezTo>
                  <a:close/>
                </a:path>
              </a:pathLst>
            </a:custGeom>
            <a:solidFill>
              <a:srgbClr val="F6B5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17"/>
            <p:cNvSpPr/>
            <p:nvPr/>
          </p:nvSpPr>
          <p:spPr>
            <a:xfrm>
              <a:off x="8167611" y="3143635"/>
              <a:ext cx="506502" cy="642350"/>
            </a:xfrm>
            <a:custGeom>
              <a:avLst/>
              <a:gdLst/>
              <a:ahLst/>
              <a:cxnLst/>
              <a:rect l="l" t="t" r="r" b="b"/>
              <a:pathLst>
                <a:path w="2845" h="3608" extrusionOk="0">
                  <a:moveTo>
                    <a:pt x="2437" y="1539"/>
                  </a:moveTo>
                  <a:cubicBezTo>
                    <a:pt x="2498" y="611"/>
                    <a:pt x="2845" y="96"/>
                    <a:pt x="1952" y="52"/>
                  </a:cubicBezTo>
                  <a:cubicBezTo>
                    <a:pt x="1687" y="0"/>
                    <a:pt x="1579" y="96"/>
                    <a:pt x="1440" y="135"/>
                  </a:cubicBezTo>
                  <a:cubicBezTo>
                    <a:pt x="1453" y="182"/>
                    <a:pt x="1436" y="239"/>
                    <a:pt x="1392" y="265"/>
                  </a:cubicBezTo>
                  <a:cubicBezTo>
                    <a:pt x="1392" y="291"/>
                    <a:pt x="1375" y="317"/>
                    <a:pt x="1340" y="317"/>
                  </a:cubicBezTo>
                  <a:cubicBezTo>
                    <a:pt x="1310" y="317"/>
                    <a:pt x="1293" y="299"/>
                    <a:pt x="1288" y="273"/>
                  </a:cubicBezTo>
                  <a:cubicBezTo>
                    <a:pt x="1288" y="273"/>
                    <a:pt x="1288" y="273"/>
                    <a:pt x="1288" y="273"/>
                  </a:cubicBezTo>
                  <a:cubicBezTo>
                    <a:pt x="1232" y="247"/>
                    <a:pt x="1210" y="178"/>
                    <a:pt x="1232" y="122"/>
                  </a:cubicBezTo>
                  <a:cubicBezTo>
                    <a:pt x="1098" y="83"/>
                    <a:pt x="894" y="17"/>
                    <a:pt x="729" y="65"/>
                  </a:cubicBezTo>
                  <a:cubicBezTo>
                    <a:pt x="508" y="130"/>
                    <a:pt x="387" y="61"/>
                    <a:pt x="256" y="221"/>
                  </a:cubicBezTo>
                  <a:cubicBezTo>
                    <a:pt x="1" y="546"/>
                    <a:pt x="213" y="1804"/>
                    <a:pt x="191" y="2216"/>
                  </a:cubicBezTo>
                  <a:cubicBezTo>
                    <a:pt x="178" y="2437"/>
                    <a:pt x="243" y="3035"/>
                    <a:pt x="165" y="3607"/>
                  </a:cubicBezTo>
                  <a:lnTo>
                    <a:pt x="2528" y="3586"/>
                  </a:lnTo>
                  <a:cubicBezTo>
                    <a:pt x="2411" y="2779"/>
                    <a:pt x="2420" y="1804"/>
                    <a:pt x="2437" y="153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17"/>
            <p:cNvSpPr/>
            <p:nvPr/>
          </p:nvSpPr>
          <p:spPr>
            <a:xfrm>
              <a:off x="8252532" y="3143635"/>
              <a:ext cx="307462" cy="137443"/>
            </a:xfrm>
            <a:custGeom>
              <a:avLst/>
              <a:gdLst/>
              <a:ahLst/>
              <a:cxnLst/>
              <a:rect l="l" t="t" r="r" b="b"/>
              <a:pathLst>
                <a:path w="1727" h="772" extrusionOk="0">
                  <a:moveTo>
                    <a:pt x="157" y="386"/>
                  </a:moveTo>
                  <a:cubicBezTo>
                    <a:pt x="417" y="681"/>
                    <a:pt x="993" y="772"/>
                    <a:pt x="1327" y="568"/>
                  </a:cubicBezTo>
                  <a:cubicBezTo>
                    <a:pt x="1466" y="486"/>
                    <a:pt x="1613" y="299"/>
                    <a:pt x="1726" y="87"/>
                  </a:cubicBezTo>
                  <a:cubicBezTo>
                    <a:pt x="1657" y="70"/>
                    <a:pt x="1574" y="57"/>
                    <a:pt x="1475" y="52"/>
                  </a:cubicBezTo>
                  <a:cubicBezTo>
                    <a:pt x="1210" y="0"/>
                    <a:pt x="1102" y="96"/>
                    <a:pt x="963" y="135"/>
                  </a:cubicBezTo>
                  <a:cubicBezTo>
                    <a:pt x="976" y="182"/>
                    <a:pt x="959" y="239"/>
                    <a:pt x="915" y="265"/>
                  </a:cubicBezTo>
                  <a:cubicBezTo>
                    <a:pt x="915" y="291"/>
                    <a:pt x="898" y="317"/>
                    <a:pt x="863" y="317"/>
                  </a:cubicBezTo>
                  <a:cubicBezTo>
                    <a:pt x="833" y="317"/>
                    <a:pt x="816" y="299"/>
                    <a:pt x="811" y="273"/>
                  </a:cubicBezTo>
                  <a:cubicBezTo>
                    <a:pt x="811" y="273"/>
                    <a:pt x="811" y="273"/>
                    <a:pt x="811" y="273"/>
                  </a:cubicBezTo>
                  <a:cubicBezTo>
                    <a:pt x="755" y="247"/>
                    <a:pt x="733" y="178"/>
                    <a:pt x="755" y="122"/>
                  </a:cubicBezTo>
                  <a:cubicBezTo>
                    <a:pt x="621" y="83"/>
                    <a:pt x="417" y="17"/>
                    <a:pt x="252" y="65"/>
                  </a:cubicBezTo>
                  <a:cubicBezTo>
                    <a:pt x="152" y="96"/>
                    <a:pt x="70" y="96"/>
                    <a:pt x="1" y="104"/>
                  </a:cubicBezTo>
                  <a:cubicBezTo>
                    <a:pt x="44" y="221"/>
                    <a:pt x="96" y="317"/>
                    <a:pt x="157" y="386"/>
                  </a:cubicBezTo>
                  <a:close/>
                </a:path>
              </a:pathLst>
            </a:custGeom>
            <a:solidFill>
              <a:srgbClr val="E7AF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17"/>
            <p:cNvSpPr/>
            <p:nvPr/>
          </p:nvSpPr>
          <p:spPr>
            <a:xfrm>
              <a:off x="8346712" y="3155919"/>
              <a:ext cx="102903" cy="49672"/>
            </a:xfrm>
            <a:custGeom>
              <a:avLst/>
              <a:gdLst/>
              <a:ahLst/>
              <a:cxnLst/>
              <a:rect l="l" t="t" r="r" b="b"/>
              <a:pathLst>
                <a:path w="578" h="279" extrusionOk="0">
                  <a:moveTo>
                    <a:pt x="1" y="1"/>
                  </a:moveTo>
                  <a:lnTo>
                    <a:pt x="334" y="278"/>
                  </a:lnTo>
                  <a:lnTo>
                    <a:pt x="577" y="40"/>
                  </a:lnTo>
                  <a:lnTo>
                    <a:pt x="443" y="27"/>
                  </a:lnTo>
                  <a:lnTo>
                    <a:pt x="334" y="235"/>
                  </a:lnTo>
                  <a:lnTo>
                    <a:pt x="235" y="35"/>
                  </a:lnTo>
                  <a:close/>
                </a:path>
              </a:pathLst>
            </a:custGeom>
            <a:solidFill>
              <a:srgbClr val="2A56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17"/>
            <p:cNvSpPr/>
            <p:nvPr/>
          </p:nvSpPr>
          <p:spPr>
            <a:xfrm>
              <a:off x="8200013" y="3502542"/>
              <a:ext cx="405558" cy="207055"/>
            </a:xfrm>
            <a:custGeom>
              <a:avLst/>
              <a:gdLst/>
              <a:ahLst/>
              <a:cxnLst/>
              <a:rect l="l" t="t" r="r" b="b"/>
              <a:pathLst>
                <a:path w="2278" h="1163" extrusionOk="0">
                  <a:moveTo>
                    <a:pt x="2247" y="187"/>
                  </a:moveTo>
                  <a:cubicBezTo>
                    <a:pt x="2047" y="312"/>
                    <a:pt x="1848" y="451"/>
                    <a:pt x="1653" y="586"/>
                  </a:cubicBezTo>
                  <a:cubicBezTo>
                    <a:pt x="1596" y="547"/>
                    <a:pt x="1523" y="490"/>
                    <a:pt x="1497" y="469"/>
                  </a:cubicBezTo>
                  <a:cubicBezTo>
                    <a:pt x="1445" y="429"/>
                    <a:pt x="1219" y="334"/>
                    <a:pt x="1158" y="247"/>
                  </a:cubicBezTo>
                  <a:cubicBezTo>
                    <a:pt x="1098" y="165"/>
                    <a:pt x="1024" y="143"/>
                    <a:pt x="1007" y="191"/>
                  </a:cubicBezTo>
                  <a:cubicBezTo>
                    <a:pt x="994" y="239"/>
                    <a:pt x="1059" y="369"/>
                    <a:pt x="1119" y="403"/>
                  </a:cubicBezTo>
                  <a:cubicBezTo>
                    <a:pt x="1180" y="438"/>
                    <a:pt x="1206" y="473"/>
                    <a:pt x="1141" y="473"/>
                  </a:cubicBezTo>
                  <a:cubicBezTo>
                    <a:pt x="1137" y="473"/>
                    <a:pt x="1124" y="477"/>
                    <a:pt x="1111" y="477"/>
                  </a:cubicBezTo>
                  <a:lnTo>
                    <a:pt x="1106" y="473"/>
                  </a:lnTo>
                  <a:cubicBezTo>
                    <a:pt x="1054" y="473"/>
                    <a:pt x="1011" y="469"/>
                    <a:pt x="972" y="469"/>
                  </a:cubicBezTo>
                  <a:cubicBezTo>
                    <a:pt x="673" y="321"/>
                    <a:pt x="335" y="161"/>
                    <a:pt x="5" y="0"/>
                  </a:cubicBezTo>
                  <a:cubicBezTo>
                    <a:pt x="9" y="78"/>
                    <a:pt x="9" y="148"/>
                    <a:pt x="9" y="200"/>
                  </a:cubicBezTo>
                  <a:cubicBezTo>
                    <a:pt x="1" y="291"/>
                    <a:pt x="9" y="451"/>
                    <a:pt x="18" y="646"/>
                  </a:cubicBezTo>
                  <a:cubicBezTo>
                    <a:pt x="252" y="742"/>
                    <a:pt x="491" y="828"/>
                    <a:pt x="668" y="889"/>
                  </a:cubicBezTo>
                  <a:cubicBezTo>
                    <a:pt x="677" y="911"/>
                    <a:pt x="690" y="932"/>
                    <a:pt x="721" y="958"/>
                  </a:cubicBezTo>
                  <a:cubicBezTo>
                    <a:pt x="760" y="993"/>
                    <a:pt x="937" y="1010"/>
                    <a:pt x="937" y="1010"/>
                  </a:cubicBezTo>
                  <a:cubicBezTo>
                    <a:pt x="937" y="1010"/>
                    <a:pt x="885" y="1067"/>
                    <a:pt x="985" y="1119"/>
                  </a:cubicBezTo>
                  <a:cubicBezTo>
                    <a:pt x="1072" y="1162"/>
                    <a:pt x="1323" y="1102"/>
                    <a:pt x="1401" y="1080"/>
                  </a:cubicBezTo>
                  <a:cubicBezTo>
                    <a:pt x="1510" y="1054"/>
                    <a:pt x="1653" y="993"/>
                    <a:pt x="1653" y="989"/>
                  </a:cubicBezTo>
                  <a:cubicBezTo>
                    <a:pt x="1696" y="989"/>
                    <a:pt x="1739" y="989"/>
                    <a:pt x="1774" y="989"/>
                  </a:cubicBezTo>
                  <a:cubicBezTo>
                    <a:pt x="1943" y="989"/>
                    <a:pt x="2117" y="967"/>
                    <a:pt x="2277" y="919"/>
                  </a:cubicBezTo>
                  <a:cubicBezTo>
                    <a:pt x="2260" y="659"/>
                    <a:pt x="2251" y="408"/>
                    <a:pt x="2247" y="187"/>
                  </a:cubicBezTo>
                  <a:close/>
                </a:path>
              </a:pathLst>
            </a:custGeom>
            <a:solidFill>
              <a:srgbClr val="F9C4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17"/>
            <p:cNvSpPr/>
            <p:nvPr/>
          </p:nvSpPr>
          <p:spPr>
            <a:xfrm>
              <a:off x="8314310" y="3117287"/>
              <a:ext cx="74240" cy="80472"/>
            </a:xfrm>
            <a:custGeom>
              <a:avLst/>
              <a:gdLst/>
              <a:ahLst/>
              <a:cxnLst/>
              <a:rect l="l" t="t" r="r" b="b"/>
              <a:pathLst>
                <a:path w="417" h="452" extrusionOk="0">
                  <a:moveTo>
                    <a:pt x="300" y="1"/>
                  </a:moveTo>
                  <a:lnTo>
                    <a:pt x="417" y="252"/>
                  </a:lnTo>
                  <a:lnTo>
                    <a:pt x="157" y="452"/>
                  </a:lnTo>
                  <a:lnTo>
                    <a:pt x="0" y="200"/>
                  </a:lnTo>
                  <a:close/>
                </a:path>
              </a:pathLst>
            </a:custGeom>
            <a:solidFill>
              <a:srgbClr val="3A6C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17"/>
            <p:cNvSpPr/>
            <p:nvPr/>
          </p:nvSpPr>
          <p:spPr>
            <a:xfrm>
              <a:off x="8425402" y="3115862"/>
              <a:ext cx="74418" cy="80294"/>
            </a:xfrm>
            <a:custGeom>
              <a:avLst/>
              <a:gdLst/>
              <a:ahLst/>
              <a:cxnLst/>
              <a:rect l="l" t="t" r="r" b="b"/>
              <a:pathLst>
                <a:path w="418" h="451" extrusionOk="0">
                  <a:moveTo>
                    <a:pt x="118" y="0"/>
                  </a:moveTo>
                  <a:lnTo>
                    <a:pt x="1" y="252"/>
                  </a:lnTo>
                  <a:lnTo>
                    <a:pt x="261" y="451"/>
                  </a:lnTo>
                  <a:lnTo>
                    <a:pt x="417" y="200"/>
                  </a:lnTo>
                  <a:close/>
                </a:path>
              </a:pathLst>
            </a:custGeom>
            <a:solidFill>
              <a:srgbClr val="3A6C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17"/>
            <p:cNvSpPr/>
            <p:nvPr/>
          </p:nvSpPr>
          <p:spPr>
            <a:xfrm>
              <a:off x="8196986" y="3704784"/>
              <a:ext cx="420869" cy="81184"/>
            </a:xfrm>
            <a:custGeom>
              <a:avLst/>
              <a:gdLst/>
              <a:ahLst/>
              <a:cxnLst/>
              <a:rect l="l" t="t" r="r" b="b"/>
              <a:pathLst>
                <a:path w="2364" h="456" extrusionOk="0">
                  <a:moveTo>
                    <a:pt x="35" y="0"/>
                  </a:moveTo>
                  <a:cubicBezTo>
                    <a:pt x="31" y="148"/>
                    <a:pt x="22" y="304"/>
                    <a:pt x="0" y="455"/>
                  </a:cubicBezTo>
                  <a:lnTo>
                    <a:pt x="2363" y="434"/>
                  </a:lnTo>
                  <a:cubicBezTo>
                    <a:pt x="2342" y="291"/>
                    <a:pt x="2324" y="143"/>
                    <a:pt x="2311" y="0"/>
                  </a:cubicBezTo>
                  <a:close/>
                </a:path>
              </a:pathLst>
            </a:custGeom>
            <a:solidFill>
              <a:srgbClr val="E7AF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17"/>
            <p:cNvSpPr/>
            <p:nvPr/>
          </p:nvSpPr>
          <p:spPr>
            <a:xfrm>
              <a:off x="8415432" y="3284100"/>
              <a:ext cx="150615" cy="145989"/>
            </a:xfrm>
            <a:custGeom>
              <a:avLst/>
              <a:gdLst/>
              <a:ahLst/>
              <a:cxnLst/>
              <a:rect l="l" t="t" r="r" b="b"/>
              <a:pathLst>
                <a:path w="846" h="820" extrusionOk="0">
                  <a:moveTo>
                    <a:pt x="846" y="820"/>
                  </a:moveTo>
                  <a:lnTo>
                    <a:pt x="0" y="820"/>
                  </a:lnTo>
                  <a:lnTo>
                    <a:pt x="0" y="0"/>
                  </a:lnTo>
                  <a:lnTo>
                    <a:pt x="846" y="0"/>
                  </a:lnTo>
                  <a:close/>
                </a:path>
              </a:pathLst>
            </a:custGeom>
            <a:solidFill>
              <a:srgbClr val="E7AF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17"/>
            <p:cNvSpPr/>
            <p:nvPr/>
          </p:nvSpPr>
          <p:spPr>
            <a:xfrm>
              <a:off x="8058121" y="3162862"/>
              <a:ext cx="187646" cy="329721"/>
            </a:xfrm>
            <a:custGeom>
              <a:avLst/>
              <a:gdLst/>
              <a:ahLst/>
              <a:cxnLst/>
              <a:rect l="l" t="t" r="r" b="b"/>
              <a:pathLst>
                <a:path w="1054" h="1852" extrusionOk="0">
                  <a:moveTo>
                    <a:pt x="1054" y="1"/>
                  </a:moveTo>
                  <a:cubicBezTo>
                    <a:pt x="1054" y="1"/>
                    <a:pt x="754" y="57"/>
                    <a:pt x="581" y="144"/>
                  </a:cubicBezTo>
                  <a:cubicBezTo>
                    <a:pt x="408" y="230"/>
                    <a:pt x="43" y="1475"/>
                    <a:pt x="22" y="1553"/>
                  </a:cubicBezTo>
                  <a:cubicBezTo>
                    <a:pt x="0" y="1626"/>
                    <a:pt x="273" y="1735"/>
                    <a:pt x="421" y="1770"/>
                  </a:cubicBezTo>
                  <a:cubicBezTo>
                    <a:pt x="564" y="1804"/>
                    <a:pt x="650" y="1852"/>
                    <a:pt x="728" y="1574"/>
                  </a:cubicBezTo>
                  <a:cubicBezTo>
                    <a:pt x="806" y="1293"/>
                    <a:pt x="945" y="829"/>
                    <a:pt x="945" y="82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17"/>
            <p:cNvSpPr/>
            <p:nvPr/>
          </p:nvSpPr>
          <p:spPr>
            <a:xfrm>
              <a:off x="8064174" y="3355134"/>
              <a:ext cx="126759" cy="107355"/>
            </a:xfrm>
            <a:custGeom>
              <a:avLst/>
              <a:gdLst/>
              <a:ahLst/>
              <a:cxnLst/>
              <a:rect l="l" t="t" r="r" b="b"/>
              <a:pathLst>
                <a:path w="712" h="603" extrusionOk="0">
                  <a:moveTo>
                    <a:pt x="96" y="0"/>
                  </a:moveTo>
                  <a:lnTo>
                    <a:pt x="712" y="395"/>
                  </a:lnTo>
                  <a:lnTo>
                    <a:pt x="651" y="603"/>
                  </a:lnTo>
                  <a:lnTo>
                    <a:pt x="1" y="278"/>
                  </a:lnTo>
                  <a:close/>
                </a:path>
              </a:pathLst>
            </a:custGeom>
            <a:solidFill>
              <a:srgbClr val="3A6C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17"/>
            <p:cNvSpPr/>
            <p:nvPr/>
          </p:nvSpPr>
          <p:spPr>
            <a:xfrm>
              <a:off x="8030170" y="3404448"/>
              <a:ext cx="371554" cy="241772"/>
            </a:xfrm>
            <a:custGeom>
              <a:avLst/>
              <a:gdLst/>
              <a:ahLst/>
              <a:cxnLst/>
              <a:rect l="l" t="t" r="r" b="b"/>
              <a:pathLst>
                <a:path w="2087" h="1358" extrusionOk="0">
                  <a:moveTo>
                    <a:pt x="226" y="9"/>
                  </a:moveTo>
                  <a:cubicBezTo>
                    <a:pt x="226" y="9"/>
                    <a:pt x="1" y="491"/>
                    <a:pt x="174" y="629"/>
                  </a:cubicBezTo>
                  <a:cubicBezTo>
                    <a:pt x="487" y="881"/>
                    <a:pt x="1900" y="1358"/>
                    <a:pt x="1900" y="1358"/>
                  </a:cubicBezTo>
                  <a:cubicBezTo>
                    <a:pt x="1948" y="1314"/>
                    <a:pt x="1974" y="1323"/>
                    <a:pt x="2030" y="1189"/>
                  </a:cubicBezTo>
                  <a:cubicBezTo>
                    <a:pt x="2078" y="1076"/>
                    <a:pt x="2086" y="972"/>
                    <a:pt x="2086" y="911"/>
                  </a:cubicBezTo>
                  <a:cubicBezTo>
                    <a:pt x="1518" y="638"/>
                    <a:pt x="760" y="274"/>
                    <a:pt x="192" y="1"/>
                  </a:cubicBezTo>
                  <a:close/>
                </a:path>
              </a:pathLst>
            </a:custGeom>
            <a:solidFill>
              <a:srgbClr val="F4C6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17"/>
            <p:cNvSpPr/>
            <p:nvPr/>
          </p:nvSpPr>
          <p:spPr>
            <a:xfrm>
              <a:off x="8246301" y="3360475"/>
              <a:ext cx="359982" cy="231802"/>
            </a:xfrm>
            <a:custGeom>
              <a:avLst/>
              <a:gdLst/>
              <a:ahLst/>
              <a:cxnLst/>
              <a:rect l="l" t="t" r="r" b="b"/>
              <a:pathLst>
                <a:path w="2022" h="1302" extrusionOk="0">
                  <a:moveTo>
                    <a:pt x="2021" y="1301"/>
                  </a:moveTo>
                  <a:lnTo>
                    <a:pt x="1" y="1301"/>
                  </a:lnTo>
                  <a:lnTo>
                    <a:pt x="1" y="0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17"/>
            <p:cNvSpPr/>
            <p:nvPr/>
          </p:nvSpPr>
          <p:spPr>
            <a:xfrm>
              <a:off x="8246301" y="3360475"/>
              <a:ext cx="359982" cy="55725"/>
            </a:xfrm>
            <a:custGeom>
              <a:avLst/>
              <a:gdLst/>
              <a:ahLst/>
              <a:cxnLst/>
              <a:rect l="l" t="t" r="r" b="b"/>
              <a:pathLst>
                <a:path w="2022" h="313" extrusionOk="0">
                  <a:moveTo>
                    <a:pt x="2021" y="313"/>
                  </a:moveTo>
                  <a:lnTo>
                    <a:pt x="1" y="313"/>
                  </a:lnTo>
                  <a:lnTo>
                    <a:pt x="1" y="0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rgbClr val="3A6C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17"/>
            <p:cNvSpPr/>
            <p:nvPr/>
          </p:nvSpPr>
          <p:spPr>
            <a:xfrm>
              <a:off x="8246301" y="3414418"/>
              <a:ext cx="359982" cy="17982"/>
            </a:xfrm>
            <a:custGeom>
              <a:avLst/>
              <a:gdLst/>
              <a:ahLst/>
              <a:cxnLst/>
              <a:rect l="l" t="t" r="r" b="b"/>
              <a:pathLst>
                <a:path w="2022" h="101" extrusionOk="0">
                  <a:moveTo>
                    <a:pt x="2021" y="101"/>
                  </a:moveTo>
                  <a:lnTo>
                    <a:pt x="1" y="101"/>
                  </a:lnTo>
                  <a:lnTo>
                    <a:pt x="1" y="1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rgbClr val="3A6C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17"/>
            <p:cNvSpPr/>
            <p:nvPr/>
          </p:nvSpPr>
          <p:spPr>
            <a:xfrm>
              <a:off x="8572101" y="3162862"/>
              <a:ext cx="202423" cy="363013"/>
            </a:xfrm>
            <a:custGeom>
              <a:avLst/>
              <a:gdLst/>
              <a:ahLst/>
              <a:cxnLst/>
              <a:rect l="l" t="t" r="r" b="b"/>
              <a:pathLst>
                <a:path w="1137" h="2039" extrusionOk="0">
                  <a:moveTo>
                    <a:pt x="1" y="1"/>
                  </a:moveTo>
                  <a:cubicBezTo>
                    <a:pt x="1" y="1"/>
                    <a:pt x="300" y="57"/>
                    <a:pt x="473" y="144"/>
                  </a:cubicBezTo>
                  <a:cubicBezTo>
                    <a:pt x="647" y="230"/>
                    <a:pt x="1098" y="1770"/>
                    <a:pt x="1115" y="1848"/>
                  </a:cubicBezTo>
                  <a:cubicBezTo>
                    <a:pt x="1137" y="1921"/>
                    <a:pt x="785" y="1969"/>
                    <a:pt x="642" y="2004"/>
                  </a:cubicBezTo>
                  <a:cubicBezTo>
                    <a:pt x="495" y="2038"/>
                    <a:pt x="404" y="1852"/>
                    <a:pt x="326" y="1574"/>
                  </a:cubicBezTo>
                  <a:cubicBezTo>
                    <a:pt x="248" y="1293"/>
                    <a:pt x="109" y="829"/>
                    <a:pt x="109" y="82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17"/>
            <p:cNvSpPr/>
            <p:nvPr/>
          </p:nvSpPr>
          <p:spPr>
            <a:xfrm>
              <a:off x="8415432" y="3418334"/>
              <a:ext cx="374580" cy="230199"/>
            </a:xfrm>
            <a:custGeom>
              <a:avLst/>
              <a:gdLst/>
              <a:ahLst/>
              <a:cxnLst/>
              <a:rect l="l" t="t" r="r" b="b"/>
              <a:pathLst>
                <a:path w="2104" h="1293" extrusionOk="0">
                  <a:moveTo>
                    <a:pt x="1895" y="40"/>
                  </a:moveTo>
                  <a:cubicBezTo>
                    <a:pt x="2060" y="256"/>
                    <a:pt x="2103" y="621"/>
                    <a:pt x="1947" y="777"/>
                  </a:cubicBezTo>
                  <a:cubicBezTo>
                    <a:pt x="1787" y="937"/>
                    <a:pt x="1436" y="1085"/>
                    <a:pt x="1158" y="1180"/>
                  </a:cubicBezTo>
                  <a:cubicBezTo>
                    <a:pt x="967" y="1249"/>
                    <a:pt x="768" y="1280"/>
                    <a:pt x="564" y="1280"/>
                  </a:cubicBezTo>
                  <a:cubicBezTo>
                    <a:pt x="456" y="1280"/>
                    <a:pt x="313" y="1284"/>
                    <a:pt x="144" y="1293"/>
                  </a:cubicBezTo>
                  <a:cubicBezTo>
                    <a:pt x="87" y="1184"/>
                    <a:pt x="5" y="1228"/>
                    <a:pt x="0" y="1167"/>
                  </a:cubicBezTo>
                  <a:cubicBezTo>
                    <a:pt x="538" y="837"/>
                    <a:pt x="1032" y="417"/>
                    <a:pt x="1618" y="174"/>
                  </a:cubicBezTo>
                  <a:cubicBezTo>
                    <a:pt x="1665" y="157"/>
                    <a:pt x="1860" y="1"/>
                    <a:pt x="1895" y="40"/>
                  </a:cubicBezTo>
                  <a:close/>
                </a:path>
              </a:pathLst>
            </a:custGeom>
            <a:solidFill>
              <a:srgbClr val="F4C6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17"/>
            <p:cNvSpPr/>
            <p:nvPr/>
          </p:nvSpPr>
          <p:spPr>
            <a:xfrm>
              <a:off x="8623908" y="3376675"/>
              <a:ext cx="126759" cy="106643"/>
            </a:xfrm>
            <a:custGeom>
              <a:avLst/>
              <a:gdLst/>
              <a:ahLst/>
              <a:cxnLst/>
              <a:rect l="l" t="t" r="r" b="b"/>
              <a:pathLst>
                <a:path w="712" h="599" extrusionOk="0">
                  <a:moveTo>
                    <a:pt x="616" y="1"/>
                  </a:moveTo>
                  <a:lnTo>
                    <a:pt x="0" y="395"/>
                  </a:lnTo>
                  <a:lnTo>
                    <a:pt x="61" y="599"/>
                  </a:lnTo>
                  <a:lnTo>
                    <a:pt x="711" y="274"/>
                  </a:lnTo>
                  <a:close/>
                </a:path>
              </a:pathLst>
            </a:custGeom>
            <a:solidFill>
              <a:srgbClr val="3A6C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17"/>
            <p:cNvSpPr/>
            <p:nvPr/>
          </p:nvSpPr>
          <p:spPr>
            <a:xfrm>
              <a:off x="8287249" y="3495599"/>
              <a:ext cx="219514" cy="181596"/>
            </a:xfrm>
            <a:custGeom>
              <a:avLst/>
              <a:gdLst/>
              <a:ahLst/>
              <a:cxnLst/>
              <a:rect l="l" t="t" r="r" b="b"/>
              <a:pathLst>
                <a:path w="1233" h="1020" extrusionOk="0">
                  <a:moveTo>
                    <a:pt x="1167" y="846"/>
                  </a:moveTo>
                  <a:lnTo>
                    <a:pt x="1232" y="490"/>
                  </a:lnTo>
                  <a:cubicBezTo>
                    <a:pt x="1232" y="490"/>
                    <a:pt x="1054" y="364"/>
                    <a:pt x="1007" y="325"/>
                  </a:cubicBezTo>
                  <a:cubicBezTo>
                    <a:pt x="955" y="286"/>
                    <a:pt x="729" y="191"/>
                    <a:pt x="668" y="104"/>
                  </a:cubicBezTo>
                  <a:cubicBezTo>
                    <a:pt x="608" y="22"/>
                    <a:pt x="534" y="0"/>
                    <a:pt x="517" y="48"/>
                  </a:cubicBezTo>
                  <a:cubicBezTo>
                    <a:pt x="504" y="96"/>
                    <a:pt x="569" y="226"/>
                    <a:pt x="629" y="260"/>
                  </a:cubicBezTo>
                  <a:cubicBezTo>
                    <a:pt x="690" y="295"/>
                    <a:pt x="716" y="330"/>
                    <a:pt x="651" y="330"/>
                  </a:cubicBezTo>
                  <a:cubicBezTo>
                    <a:pt x="647" y="330"/>
                    <a:pt x="634" y="334"/>
                    <a:pt x="621" y="334"/>
                  </a:cubicBezTo>
                  <a:lnTo>
                    <a:pt x="616" y="330"/>
                  </a:lnTo>
                  <a:cubicBezTo>
                    <a:pt x="178" y="312"/>
                    <a:pt x="213" y="260"/>
                    <a:pt x="152" y="252"/>
                  </a:cubicBezTo>
                  <a:cubicBezTo>
                    <a:pt x="92" y="243"/>
                    <a:pt x="48" y="299"/>
                    <a:pt x="126" y="386"/>
                  </a:cubicBezTo>
                  <a:cubicBezTo>
                    <a:pt x="204" y="477"/>
                    <a:pt x="404" y="525"/>
                    <a:pt x="404" y="525"/>
                  </a:cubicBezTo>
                  <a:cubicBezTo>
                    <a:pt x="204" y="534"/>
                    <a:pt x="96" y="451"/>
                    <a:pt x="57" y="455"/>
                  </a:cubicBezTo>
                  <a:cubicBezTo>
                    <a:pt x="14" y="455"/>
                    <a:pt x="1" y="499"/>
                    <a:pt x="53" y="590"/>
                  </a:cubicBezTo>
                  <a:cubicBezTo>
                    <a:pt x="105" y="677"/>
                    <a:pt x="174" y="690"/>
                    <a:pt x="174" y="690"/>
                  </a:cubicBezTo>
                  <a:cubicBezTo>
                    <a:pt x="174" y="690"/>
                    <a:pt x="144" y="737"/>
                    <a:pt x="231" y="815"/>
                  </a:cubicBezTo>
                  <a:cubicBezTo>
                    <a:pt x="270" y="850"/>
                    <a:pt x="447" y="867"/>
                    <a:pt x="447" y="867"/>
                  </a:cubicBezTo>
                  <a:cubicBezTo>
                    <a:pt x="447" y="867"/>
                    <a:pt x="395" y="924"/>
                    <a:pt x="495" y="976"/>
                  </a:cubicBezTo>
                  <a:cubicBezTo>
                    <a:pt x="582" y="1019"/>
                    <a:pt x="833" y="958"/>
                    <a:pt x="911" y="937"/>
                  </a:cubicBezTo>
                  <a:cubicBezTo>
                    <a:pt x="1024" y="911"/>
                    <a:pt x="1167" y="846"/>
                    <a:pt x="1167" y="846"/>
                  </a:cubicBezTo>
                  <a:close/>
                </a:path>
              </a:pathLst>
            </a:custGeom>
            <a:solidFill>
              <a:srgbClr val="F4C6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17"/>
            <p:cNvSpPr/>
            <p:nvPr/>
          </p:nvSpPr>
          <p:spPr>
            <a:xfrm>
              <a:off x="8064174" y="3436849"/>
              <a:ext cx="6409" cy="2492"/>
            </a:xfrm>
            <a:custGeom>
              <a:avLst/>
              <a:gdLst/>
              <a:ahLst/>
              <a:cxnLst/>
              <a:rect l="l" t="t" r="r" b="b"/>
              <a:pathLst>
                <a:path w="36" h="14" extrusionOk="0">
                  <a:moveTo>
                    <a:pt x="1" y="1"/>
                  </a:moveTo>
                  <a:cubicBezTo>
                    <a:pt x="9" y="5"/>
                    <a:pt x="22" y="9"/>
                    <a:pt x="31" y="14"/>
                  </a:cubicBezTo>
                  <a:cubicBezTo>
                    <a:pt x="35" y="9"/>
                    <a:pt x="35" y="9"/>
                    <a:pt x="35" y="9"/>
                  </a:cubicBezTo>
                  <a:close/>
                </a:path>
              </a:pathLst>
            </a:custGeom>
            <a:solidFill>
              <a:srgbClr val="F4C6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17"/>
            <p:cNvSpPr/>
            <p:nvPr/>
          </p:nvSpPr>
          <p:spPr>
            <a:xfrm>
              <a:off x="8260188" y="2578569"/>
              <a:ext cx="392384" cy="228597"/>
            </a:xfrm>
            <a:custGeom>
              <a:avLst/>
              <a:gdLst/>
              <a:ahLst/>
              <a:cxnLst/>
              <a:rect l="l" t="t" r="r" b="b"/>
              <a:pathLst>
                <a:path w="2204" h="1284" extrusionOk="0">
                  <a:moveTo>
                    <a:pt x="2204" y="1284"/>
                  </a:moveTo>
                  <a:cubicBezTo>
                    <a:pt x="2199" y="716"/>
                    <a:pt x="2099" y="243"/>
                    <a:pt x="1263" y="130"/>
                  </a:cubicBezTo>
                  <a:cubicBezTo>
                    <a:pt x="348" y="0"/>
                    <a:pt x="192" y="382"/>
                    <a:pt x="1" y="92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17"/>
            <p:cNvSpPr/>
            <p:nvPr/>
          </p:nvSpPr>
          <p:spPr>
            <a:xfrm>
              <a:off x="8388371" y="2595482"/>
              <a:ext cx="264200" cy="211684"/>
            </a:xfrm>
            <a:custGeom>
              <a:avLst/>
              <a:gdLst/>
              <a:ahLst/>
              <a:cxnLst/>
              <a:rect l="l" t="t" r="r" b="b"/>
              <a:pathLst>
                <a:path w="1484" h="1189" extrusionOk="0">
                  <a:moveTo>
                    <a:pt x="61" y="35"/>
                  </a:moveTo>
                  <a:cubicBezTo>
                    <a:pt x="859" y="144"/>
                    <a:pt x="985" y="577"/>
                    <a:pt x="998" y="1106"/>
                  </a:cubicBezTo>
                  <a:lnTo>
                    <a:pt x="1484" y="1189"/>
                  </a:lnTo>
                  <a:cubicBezTo>
                    <a:pt x="1479" y="621"/>
                    <a:pt x="1379" y="148"/>
                    <a:pt x="543" y="35"/>
                  </a:cubicBezTo>
                  <a:cubicBezTo>
                    <a:pt x="322" y="5"/>
                    <a:pt x="144" y="1"/>
                    <a:pt x="1" y="27"/>
                  </a:cubicBezTo>
                  <a:cubicBezTo>
                    <a:pt x="22" y="27"/>
                    <a:pt x="40" y="31"/>
                    <a:pt x="61" y="35"/>
                  </a:cubicBezTo>
                  <a:close/>
                </a:path>
              </a:pathLst>
            </a:custGeom>
            <a:solidFill>
              <a:srgbClr val="E7AF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17"/>
            <p:cNvSpPr/>
            <p:nvPr/>
          </p:nvSpPr>
          <p:spPr>
            <a:xfrm>
              <a:off x="8387659" y="2671145"/>
              <a:ext cx="47179" cy="47357"/>
            </a:xfrm>
            <a:custGeom>
              <a:avLst/>
              <a:gdLst/>
              <a:ahLst/>
              <a:cxnLst/>
              <a:rect l="l" t="t" r="r" b="b"/>
              <a:pathLst>
                <a:path w="265" h="266" extrusionOk="0">
                  <a:moveTo>
                    <a:pt x="265" y="131"/>
                  </a:moveTo>
                  <a:cubicBezTo>
                    <a:pt x="265" y="204"/>
                    <a:pt x="208" y="265"/>
                    <a:pt x="135" y="265"/>
                  </a:cubicBezTo>
                  <a:cubicBezTo>
                    <a:pt x="61" y="265"/>
                    <a:pt x="0" y="204"/>
                    <a:pt x="0" y="131"/>
                  </a:cubicBezTo>
                  <a:cubicBezTo>
                    <a:pt x="0" y="57"/>
                    <a:pt x="61" y="1"/>
                    <a:pt x="135" y="1"/>
                  </a:cubicBezTo>
                  <a:cubicBezTo>
                    <a:pt x="208" y="1"/>
                    <a:pt x="265" y="57"/>
                    <a:pt x="265" y="131"/>
                  </a:cubicBezTo>
                  <a:close/>
                </a:path>
              </a:pathLst>
            </a:custGeom>
            <a:solidFill>
              <a:srgbClr val="F9C4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17"/>
            <p:cNvSpPr/>
            <p:nvPr/>
          </p:nvSpPr>
          <p:spPr>
            <a:xfrm>
              <a:off x="8072719" y="2727580"/>
              <a:ext cx="501161" cy="85101"/>
            </a:xfrm>
            <a:custGeom>
              <a:avLst/>
              <a:gdLst/>
              <a:ahLst/>
              <a:cxnLst/>
              <a:rect l="l" t="t" r="r" b="b"/>
              <a:pathLst>
                <a:path w="2815" h="478" extrusionOk="0">
                  <a:moveTo>
                    <a:pt x="2814" y="360"/>
                  </a:moveTo>
                  <a:lnTo>
                    <a:pt x="1093" y="61"/>
                  </a:lnTo>
                  <a:cubicBezTo>
                    <a:pt x="1093" y="61"/>
                    <a:pt x="0" y="0"/>
                    <a:pt x="438" y="239"/>
                  </a:cubicBezTo>
                  <a:cubicBezTo>
                    <a:pt x="872" y="477"/>
                    <a:pt x="2814" y="360"/>
                    <a:pt x="2814" y="360"/>
                  </a:cubicBezTo>
                  <a:close/>
                </a:path>
              </a:pathLst>
            </a:custGeom>
            <a:solidFill>
              <a:srgbClr val="F6B5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17"/>
            <p:cNvSpPr/>
            <p:nvPr/>
          </p:nvSpPr>
          <p:spPr>
            <a:xfrm>
              <a:off x="6539680" y="4100009"/>
              <a:ext cx="885534" cy="621520"/>
            </a:xfrm>
            <a:custGeom>
              <a:avLst/>
              <a:gdLst/>
              <a:ahLst/>
              <a:cxnLst/>
              <a:rect l="l" t="t" r="r" b="b"/>
              <a:pathLst>
                <a:path w="4974" h="3491" extrusionOk="0">
                  <a:moveTo>
                    <a:pt x="4974" y="3490"/>
                  </a:moveTo>
                  <a:lnTo>
                    <a:pt x="1" y="3490"/>
                  </a:lnTo>
                  <a:lnTo>
                    <a:pt x="1" y="0"/>
                  </a:lnTo>
                  <a:lnTo>
                    <a:pt x="497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17"/>
            <p:cNvSpPr/>
            <p:nvPr/>
          </p:nvSpPr>
          <p:spPr>
            <a:xfrm>
              <a:off x="6539680" y="4100009"/>
              <a:ext cx="885534" cy="132814"/>
            </a:xfrm>
            <a:custGeom>
              <a:avLst/>
              <a:gdLst/>
              <a:ahLst/>
              <a:cxnLst/>
              <a:rect l="l" t="t" r="r" b="b"/>
              <a:pathLst>
                <a:path w="4974" h="746" extrusionOk="0">
                  <a:moveTo>
                    <a:pt x="4974" y="746"/>
                  </a:moveTo>
                  <a:lnTo>
                    <a:pt x="1" y="746"/>
                  </a:lnTo>
                  <a:lnTo>
                    <a:pt x="1" y="0"/>
                  </a:lnTo>
                  <a:lnTo>
                    <a:pt x="4974" y="0"/>
                  </a:lnTo>
                  <a:close/>
                </a:path>
              </a:pathLst>
            </a:custGeom>
            <a:solidFill>
              <a:srgbClr val="E7AF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17"/>
            <p:cNvSpPr/>
            <p:nvPr/>
          </p:nvSpPr>
          <p:spPr>
            <a:xfrm>
              <a:off x="6791419" y="3785787"/>
              <a:ext cx="423183" cy="319039"/>
            </a:xfrm>
            <a:custGeom>
              <a:avLst/>
              <a:gdLst/>
              <a:ahLst/>
              <a:cxnLst/>
              <a:rect l="l" t="t" r="r" b="b"/>
              <a:pathLst>
                <a:path w="2377" h="1792" extrusionOk="0">
                  <a:moveTo>
                    <a:pt x="2376" y="1791"/>
                  </a:moveTo>
                  <a:lnTo>
                    <a:pt x="0" y="1791"/>
                  </a:lnTo>
                  <a:lnTo>
                    <a:pt x="113" y="157"/>
                  </a:lnTo>
                  <a:lnTo>
                    <a:pt x="126" y="0"/>
                  </a:lnTo>
                  <a:lnTo>
                    <a:pt x="2237" y="0"/>
                  </a:lnTo>
                  <a:lnTo>
                    <a:pt x="2242" y="1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17"/>
            <p:cNvSpPr/>
            <p:nvPr/>
          </p:nvSpPr>
          <p:spPr>
            <a:xfrm>
              <a:off x="6811358" y="3824420"/>
              <a:ext cx="379209" cy="191566"/>
            </a:xfrm>
            <a:custGeom>
              <a:avLst/>
              <a:gdLst/>
              <a:ahLst/>
              <a:cxnLst/>
              <a:rect l="l" t="t" r="r" b="b"/>
              <a:pathLst>
                <a:path w="2130" h="1076" extrusionOk="0">
                  <a:moveTo>
                    <a:pt x="2130" y="18"/>
                  </a:moveTo>
                  <a:cubicBezTo>
                    <a:pt x="2125" y="603"/>
                    <a:pt x="1648" y="1075"/>
                    <a:pt x="1059" y="1075"/>
                  </a:cubicBezTo>
                  <a:cubicBezTo>
                    <a:pt x="764" y="1075"/>
                    <a:pt x="495" y="958"/>
                    <a:pt x="304" y="763"/>
                  </a:cubicBezTo>
                  <a:cubicBezTo>
                    <a:pt x="144" y="603"/>
                    <a:pt x="36" y="395"/>
                    <a:pt x="1" y="156"/>
                  </a:cubicBezTo>
                  <a:lnTo>
                    <a:pt x="14" y="0"/>
                  </a:lnTo>
                  <a:lnTo>
                    <a:pt x="2125" y="0"/>
                  </a:lnTo>
                  <a:close/>
                </a:path>
              </a:pathLst>
            </a:custGeom>
            <a:solidFill>
              <a:srgbClr val="FC70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17"/>
            <p:cNvSpPr/>
            <p:nvPr/>
          </p:nvSpPr>
          <p:spPr>
            <a:xfrm>
              <a:off x="6890227" y="3585148"/>
              <a:ext cx="222363" cy="247113"/>
            </a:xfrm>
            <a:custGeom>
              <a:avLst/>
              <a:gdLst/>
              <a:ahLst/>
              <a:cxnLst/>
              <a:rect l="l" t="t" r="r" b="b"/>
              <a:pathLst>
                <a:path w="1249" h="1388" extrusionOk="0">
                  <a:moveTo>
                    <a:pt x="1249" y="1388"/>
                  </a:moveTo>
                  <a:lnTo>
                    <a:pt x="1062" y="1388"/>
                  </a:lnTo>
                  <a:lnTo>
                    <a:pt x="1062" y="585"/>
                  </a:lnTo>
                  <a:cubicBezTo>
                    <a:pt x="1062" y="360"/>
                    <a:pt x="867" y="174"/>
                    <a:pt x="624" y="174"/>
                  </a:cubicBezTo>
                  <a:cubicBezTo>
                    <a:pt x="382" y="174"/>
                    <a:pt x="187" y="360"/>
                    <a:pt x="187" y="585"/>
                  </a:cubicBezTo>
                  <a:lnTo>
                    <a:pt x="187" y="1388"/>
                  </a:lnTo>
                  <a:lnTo>
                    <a:pt x="0" y="1388"/>
                  </a:lnTo>
                  <a:lnTo>
                    <a:pt x="0" y="585"/>
                  </a:lnTo>
                  <a:cubicBezTo>
                    <a:pt x="0" y="260"/>
                    <a:pt x="282" y="0"/>
                    <a:pt x="624" y="0"/>
                  </a:cubicBezTo>
                  <a:cubicBezTo>
                    <a:pt x="971" y="0"/>
                    <a:pt x="1249" y="260"/>
                    <a:pt x="1249" y="585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17"/>
            <p:cNvSpPr/>
            <p:nvPr/>
          </p:nvSpPr>
          <p:spPr>
            <a:xfrm>
              <a:off x="6811358" y="3785787"/>
              <a:ext cx="379209" cy="191566"/>
            </a:xfrm>
            <a:custGeom>
              <a:avLst/>
              <a:gdLst/>
              <a:ahLst/>
              <a:cxnLst/>
              <a:rect l="l" t="t" r="r" b="b"/>
              <a:pathLst>
                <a:path w="2130" h="1076" extrusionOk="0">
                  <a:moveTo>
                    <a:pt x="2130" y="18"/>
                  </a:moveTo>
                  <a:cubicBezTo>
                    <a:pt x="2125" y="603"/>
                    <a:pt x="1648" y="1076"/>
                    <a:pt x="1059" y="1076"/>
                  </a:cubicBezTo>
                  <a:cubicBezTo>
                    <a:pt x="764" y="1076"/>
                    <a:pt x="495" y="959"/>
                    <a:pt x="304" y="764"/>
                  </a:cubicBezTo>
                  <a:cubicBezTo>
                    <a:pt x="144" y="603"/>
                    <a:pt x="36" y="395"/>
                    <a:pt x="1" y="157"/>
                  </a:cubicBezTo>
                  <a:lnTo>
                    <a:pt x="14" y="0"/>
                  </a:lnTo>
                  <a:lnTo>
                    <a:pt x="2125" y="0"/>
                  </a:lnTo>
                  <a:close/>
                </a:path>
              </a:pathLst>
            </a:custGeom>
            <a:solidFill>
              <a:srgbClr val="FC70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17"/>
            <p:cNvSpPr/>
            <p:nvPr/>
          </p:nvSpPr>
          <p:spPr>
            <a:xfrm>
              <a:off x="6976573" y="3896165"/>
              <a:ext cx="47357" cy="47179"/>
            </a:xfrm>
            <a:custGeom>
              <a:avLst/>
              <a:gdLst/>
              <a:ahLst/>
              <a:cxnLst/>
              <a:rect l="l" t="t" r="r" b="b"/>
              <a:pathLst>
                <a:path w="266" h="265" extrusionOk="0">
                  <a:moveTo>
                    <a:pt x="265" y="131"/>
                  </a:moveTo>
                  <a:cubicBezTo>
                    <a:pt x="265" y="204"/>
                    <a:pt x="209" y="265"/>
                    <a:pt x="135" y="265"/>
                  </a:cubicBezTo>
                  <a:cubicBezTo>
                    <a:pt x="61" y="265"/>
                    <a:pt x="1" y="204"/>
                    <a:pt x="1" y="131"/>
                  </a:cubicBezTo>
                  <a:cubicBezTo>
                    <a:pt x="1" y="57"/>
                    <a:pt x="61" y="0"/>
                    <a:pt x="135" y="0"/>
                  </a:cubicBezTo>
                  <a:cubicBezTo>
                    <a:pt x="209" y="0"/>
                    <a:pt x="265" y="57"/>
                    <a:pt x="265" y="13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17"/>
            <p:cNvSpPr/>
            <p:nvPr/>
          </p:nvSpPr>
          <p:spPr>
            <a:xfrm>
              <a:off x="6116675" y="4290679"/>
              <a:ext cx="748093" cy="430845"/>
            </a:xfrm>
            <a:custGeom>
              <a:avLst/>
              <a:gdLst/>
              <a:ahLst/>
              <a:cxnLst/>
              <a:rect l="l" t="t" r="r" b="b"/>
              <a:pathLst>
                <a:path w="4202" h="2420" extrusionOk="0">
                  <a:moveTo>
                    <a:pt x="4202" y="2419"/>
                  </a:moveTo>
                  <a:lnTo>
                    <a:pt x="1" y="2419"/>
                  </a:lnTo>
                  <a:lnTo>
                    <a:pt x="1" y="0"/>
                  </a:lnTo>
                  <a:lnTo>
                    <a:pt x="42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17"/>
            <p:cNvSpPr/>
            <p:nvPr/>
          </p:nvSpPr>
          <p:spPr>
            <a:xfrm>
              <a:off x="6116675" y="4290679"/>
              <a:ext cx="748093" cy="102726"/>
            </a:xfrm>
            <a:custGeom>
              <a:avLst/>
              <a:gdLst/>
              <a:ahLst/>
              <a:cxnLst/>
              <a:rect l="l" t="t" r="r" b="b"/>
              <a:pathLst>
                <a:path w="4202" h="577" extrusionOk="0">
                  <a:moveTo>
                    <a:pt x="4202" y="577"/>
                  </a:moveTo>
                  <a:lnTo>
                    <a:pt x="1" y="577"/>
                  </a:lnTo>
                  <a:lnTo>
                    <a:pt x="1" y="0"/>
                  </a:lnTo>
                  <a:lnTo>
                    <a:pt x="4202" y="0"/>
                  </a:lnTo>
                  <a:close/>
                </a:path>
              </a:pathLst>
            </a:custGeom>
            <a:solidFill>
              <a:srgbClr val="04A6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17"/>
            <p:cNvSpPr/>
            <p:nvPr/>
          </p:nvSpPr>
          <p:spPr>
            <a:xfrm>
              <a:off x="7415067" y="4502000"/>
              <a:ext cx="642341" cy="219517"/>
            </a:xfrm>
            <a:custGeom>
              <a:avLst/>
              <a:gdLst/>
              <a:ahLst/>
              <a:cxnLst/>
              <a:rect l="l" t="t" r="r" b="b"/>
              <a:pathLst>
                <a:path w="3608" h="1233" extrusionOk="0">
                  <a:moveTo>
                    <a:pt x="3608" y="1232"/>
                  </a:moveTo>
                  <a:lnTo>
                    <a:pt x="0" y="1232"/>
                  </a:lnTo>
                  <a:lnTo>
                    <a:pt x="0" y="1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17"/>
            <p:cNvSpPr/>
            <p:nvPr/>
          </p:nvSpPr>
          <p:spPr>
            <a:xfrm>
              <a:off x="7415067" y="4502000"/>
              <a:ext cx="642341" cy="71214"/>
            </a:xfrm>
            <a:custGeom>
              <a:avLst/>
              <a:gdLst/>
              <a:ahLst/>
              <a:cxnLst/>
              <a:rect l="l" t="t" r="r" b="b"/>
              <a:pathLst>
                <a:path w="3608" h="400" extrusionOk="0">
                  <a:moveTo>
                    <a:pt x="3608" y="400"/>
                  </a:moveTo>
                  <a:lnTo>
                    <a:pt x="0" y="400"/>
                  </a:lnTo>
                  <a:lnTo>
                    <a:pt x="0" y="1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FC70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17"/>
            <p:cNvSpPr/>
            <p:nvPr/>
          </p:nvSpPr>
          <p:spPr>
            <a:xfrm>
              <a:off x="7415067" y="4563064"/>
              <a:ext cx="642341" cy="27239"/>
            </a:xfrm>
            <a:custGeom>
              <a:avLst/>
              <a:gdLst/>
              <a:ahLst/>
              <a:cxnLst/>
              <a:rect l="l" t="t" r="r" b="b"/>
              <a:pathLst>
                <a:path w="3608" h="153" extrusionOk="0">
                  <a:moveTo>
                    <a:pt x="3608" y="152"/>
                  </a:moveTo>
                  <a:lnTo>
                    <a:pt x="0" y="152"/>
                  </a:lnTo>
                  <a:lnTo>
                    <a:pt x="0" y="1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FC70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17"/>
            <p:cNvSpPr/>
            <p:nvPr/>
          </p:nvSpPr>
          <p:spPr>
            <a:xfrm>
              <a:off x="6771301" y="1435442"/>
              <a:ext cx="630057" cy="92044"/>
            </a:xfrm>
            <a:custGeom>
              <a:avLst/>
              <a:gdLst/>
              <a:ahLst/>
              <a:cxnLst/>
              <a:rect l="l" t="t" r="r" b="b"/>
              <a:pathLst>
                <a:path w="3539" h="517" extrusionOk="0">
                  <a:moveTo>
                    <a:pt x="3278" y="516"/>
                  </a:moveTo>
                  <a:lnTo>
                    <a:pt x="256" y="516"/>
                  </a:lnTo>
                  <a:cubicBezTo>
                    <a:pt x="113" y="516"/>
                    <a:pt x="0" y="399"/>
                    <a:pt x="0" y="260"/>
                  </a:cubicBezTo>
                  <a:cubicBezTo>
                    <a:pt x="0" y="117"/>
                    <a:pt x="113" y="0"/>
                    <a:pt x="256" y="0"/>
                  </a:cubicBezTo>
                  <a:lnTo>
                    <a:pt x="3278" y="0"/>
                  </a:lnTo>
                  <a:cubicBezTo>
                    <a:pt x="3421" y="0"/>
                    <a:pt x="3538" y="117"/>
                    <a:pt x="3538" y="260"/>
                  </a:cubicBezTo>
                  <a:cubicBezTo>
                    <a:pt x="3538" y="399"/>
                    <a:pt x="3421" y="516"/>
                    <a:pt x="3278" y="51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17"/>
            <p:cNvSpPr/>
            <p:nvPr/>
          </p:nvSpPr>
          <p:spPr>
            <a:xfrm>
              <a:off x="6905863" y="1668825"/>
              <a:ext cx="319800" cy="319800"/>
            </a:xfrm>
            <a:prstGeom prst="rect">
              <a:avLst/>
            </a:prstGeom>
            <a:solidFill>
              <a:srgbClr val="FFFF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1</a:t>
              </a:r>
              <a:endParaRPr/>
            </a:p>
          </p:txBody>
        </p:sp>
        <p:sp>
          <p:nvSpPr>
            <p:cNvPr id="421" name="Google Shape;421;p17"/>
            <p:cNvSpPr/>
            <p:nvPr/>
          </p:nvSpPr>
          <p:spPr>
            <a:xfrm>
              <a:off x="5837663" y="2251163"/>
              <a:ext cx="319800" cy="319800"/>
            </a:xfrm>
            <a:prstGeom prst="rect">
              <a:avLst/>
            </a:prstGeom>
            <a:solidFill>
              <a:srgbClr val="FFFF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2</a:t>
              </a:r>
              <a:endParaRPr/>
            </a:p>
          </p:txBody>
        </p:sp>
        <p:sp>
          <p:nvSpPr>
            <p:cNvPr id="422" name="Google Shape;422;p17"/>
            <p:cNvSpPr/>
            <p:nvPr/>
          </p:nvSpPr>
          <p:spPr>
            <a:xfrm>
              <a:off x="5587075" y="3398975"/>
              <a:ext cx="319800" cy="319800"/>
            </a:xfrm>
            <a:prstGeom prst="rect">
              <a:avLst/>
            </a:prstGeom>
            <a:solidFill>
              <a:srgbClr val="FFFF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3</a:t>
              </a:r>
              <a:endParaRPr/>
            </a:p>
          </p:txBody>
        </p:sp>
        <p:sp>
          <p:nvSpPr>
            <p:cNvPr id="423" name="Google Shape;423;p17"/>
            <p:cNvSpPr/>
            <p:nvPr/>
          </p:nvSpPr>
          <p:spPr>
            <a:xfrm>
              <a:off x="6906388" y="2487025"/>
              <a:ext cx="319800" cy="319800"/>
            </a:xfrm>
            <a:prstGeom prst="rect">
              <a:avLst/>
            </a:prstGeom>
            <a:solidFill>
              <a:srgbClr val="FFFF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4</a:t>
              </a:r>
              <a:endParaRPr/>
            </a:p>
          </p:txBody>
        </p:sp>
        <p:sp>
          <p:nvSpPr>
            <p:cNvPr id="424" name="Google Shape;424;p17"/>
            <p:cNvSpPr/>
            <p:nvPr/>
          </p:nvSpPr>
          <p:spPr>
            <a:xfrm>
              <a:off x="6907813" y="4248100"/>
              <a:ext cx="319800" cy="319800"/>
            </a:xfrm>
            <a:prstGeom prst="rect">
              <a:avLst/>
            </a:prstGeom>
            <a:solidFill>
              <a:srgbClr val="FFFF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5</a:t>
              </a:r>
              <a:endParaRPr/>
            </a:p>
          </p:txBody>
        </p:sp>
        <p:sp>
          <p:nvSpPr>
            <p:cNvPr id="425" name="Google Shape;425;p17"/>
            <p:cNvSpPr/>
            <p:nvPr/>
          </p:nvSpPr>
          <p:spPr>
            <a:xfrm>
              <a:off x="8437825" y="3156688"/>
              <a:ext cx="319800" cy="319800"/>
            </a:xfrm>
            <a:prstGeom prst="rect">
              <a:avLst/>
            </a:prstGeom>
            <a:solidFill>
              <a:srgbClr val="FFFF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6</a:t>
              </a:r>
              <a:endParaRPr/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CE6378D-189E-4036-B4B8-1A578384D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1959712" y="1971674"/>
            <a:ext cx="5131540" cy="1212114"/>
          </a:xfrm>
        </p:spPr>
        <p:txBody>
          <a:bodyPr vert="horz" wrap="square" lIns="0" tIns="0" rIns="0" bIns="0" rtlCol="0" anchor="b" anchorCtr="0">
            <a:normAutofit fontScale="90000"/>
          </a:bodyPr>
          <a:lstStyle/>
          <a:p>
            <a:pPr algn="ctr"/>
            <a:r>
              <a:rPr lang="en-US" sz="4400" dirty="0">
                <a:solidFill>
                  <a:srgbClr val="FF6D2F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STORED PROCEDURES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2FCA992-4CD6-4D35-A579-88C8AD31AF95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97118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b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6400">
                <a:solidFill>
                  <a:srgbClr val="165C7F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ACCOUNT</a:t>
            </a:r>
            <a:endParaRPr lang="en-US" sz="6400" dirty="0">
              <a:solidFill>
                <a:srgbClr val="165C7F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grpSp>
        <p:nvGrpSpPr>
          <p:cNvPr id="5" name="Google Shape;3337;p48">
            <a:extLst>
              <a:ext uri="{FF2B5EF4-FFF2-40B4-BE49-F238E27FC236}">
                <a16:creationId xmlns:a16="http://schemas.microsoft.com/office/drawing/2014/main" id="{A292DFAB-C225-4268-AA00-032AA218D6F3}"/>
              </a:ext>
            </a:extLst>
          </p:cNvPr>
          <p:cNvGrpSpPr/>
          <p:nvPr/>
        </p:nvGrpSpPr>
        <p:grpSpPr>
          <a:xfrm>
            <a:off x="8076139" y="84337"/>
            <a:ext cx="972171" cy="1925293"/>
            <a:chOff x="6529419" y="1724307"/>
            <a:chExt cx="1480463" cy="2931917"/>
          </a:xfrm>
        </p:grpSpPr>
        <p:grpSp>
          <p:nvGrpSpPr>
            <p:cNvPr id="6" name="Google Shape;3338;p48">
              <a:extLst>
                <a:ext uri="{FF2B5EF4-FFF2-40B4-BE49-F238E27FC236}">
                  <a16:creationId xmlns:a16="http://schemas.microsoft.com/office/drawing/2014/main" id="{CC1FA2E3-F085-4B27-B2D6-078888233623}"/>
                </a:ext>
              </a:extLst>
            </p:cNvPr>
            <p:cNvGrpSpPr/>
            <p:nvPr/>
          </p:nvGrpSpPr>
          <p:grpSpPr>
            <a:xfrm>
              <a:off x="6556827" y="1724307"/>
              <a:ext cx="956596" cy="944294"/>
              <a:chOff x="3800349" y="1238762"/>
              <a:chExt cx="1098904" cy="1084772"/>
            </a:xfrm>
          </p:grpSpPr>
          <p:grpSp>
            <p:nvGrpSpPr>
              <p:cNvPr id="42" name="Google Shape;3339;p48">
                <a:extLst>
                  <a:ext uri="{FF2B5EF4-FFF2-40B4-BE49-F238E27FC236}">
                    <a16:creationId xmlns:a16="http://schemas.microsoft.com/office/drawing/2014/main" id="{3B62721E-B08F-4683-8129-4642AD134B0A}"/>
                  </a:ext>
                </a:extLst>
              </p:cNvPr>
              <p:cNvGrpSpPr/>
              <p:nvPr/>
            </p:nvGrpSpPr>
            <p:grpSpPr>
              <a:xfrm>
                <a:off x="3800349" y="1238762"/>
                <a:ext cx="1098904" cy="1084772"/>
                <a:chOff x="3800349" y="1238762"/>
                <a:chExt cx="1098904" cy="1084772"/>
              </a:xfrm>
            </p:grpSpPr>
            <p:sp>
              <p:nvSpPr>
                <p:cNvPr id="44" name="Google Shape;3340;p48">
                  <a:extLst>
                    <a:ext uri="{FF2B5EF4-FFF2-40B4-BE49-F238E27FC236}">
                      <a16:creationId xmlns:a16="http://schemas.microsoft.com/office/drawing/2014/main" id="{09A540B7-3D24-4D18-BB46-C21F09260781}"/>
                    </a:ext>
                  </a:extLst>
                </p:cNvPr>
                <p:cNvSpPr/>
                <p:nvPr/>
              </p:nvSpPr>
              <p:spPr>
                <a:xfrm>
                  <a:off x="3800349" y="1238762"/>
                  <a:ext cx="1098904" cy="10847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3" extrusionOk="0">
                      <a:moveTo>
                        <a:pt x="22825" y="1"/>
                      </a:moveTo>
                      <a:cubicBezTo>
                        <a:pt x="22054" y="1"/>
                        <a:pt x="21283" y="295"/>
                        <a:pt x="20693" y="885"/>
                      </a:cubicBezTo>
                      <a:lnTo>
                        <a:pt x="1179" y="20482"/>
                      </a:lnTo>
                      <a:cubicBezTo>
                        <a:pt x="0" y="21661"/>
                        <a:pt x="0" y="23566"/>
                        <a:pt x="1179" y="24733"/>
                      </a:cubicBezTo>
                      <a:lnTo>
                        <a:pt x="20777" y="44259"/>
                      </a:lnTo>
                      <a:cubicBezTo>
                        <a:pt x="21364" y="44841"/>
                        <a:pt x="22133" y="45133"/>
                        <a:pt x="22900" y="45133"/>
                      </a:cubicBezTo>
                      <a:cubicBezTo>
                        <a:pt x="23672" y="45133"/>
                        <a:pt x="24442" y="44838"/>
                        <a:pt x="25027" y="44247"/>
                      </a:cubicBezTo>
                      <a:lnTo>
                        <a:pt x="32873" y="36377"/>
                      </a:lnTo>
                      <a:cubicBezTo>
                        <a:pt x="33053" y="36197"/>
                        <a:pt x="33283" y="36110"/>
                        <a:pt x="33511" y="36110"/>
                      </a:cubicBezTo>
                      <a:cubicBezTo>
                        <a:pt x="33810" y="36110"/>
                        <a:pt x="34108" y="36260"/>
                        <a:pt x="34290" y="36544"/>
                      </a:cubicBezTo>
                      <a:cubicBezTo>
                        <a:pt x="34743" y="37246"/>
                        <a:pt x="35112" y="38020"/>
                        <a:pt x="35409" y="38806"/>
                      </a:cubicBezTo>
                      <a:cubicBezTo>
                        <a:pt x="35588" y="39294"/>
                        <a:pt x="35909" y="39735"/>
                        <a:pt x="36362" y="40080"/>
                      </a:cubicBezTo>
                      <a:cubicBezTo>
                        <a:pt x="36890" y="40489"/>
                        <a:pt x="37508" y="40695"/>
                        <a:pt x="38128" y="40695"/>
                      </a:cubicBezTo>
                      <a:cubicBezTo>
                        <a:pt x="38682" y="40695"/>
                        <a:pt x="39237" y="40530"/>
                        <a:pt x="39731" y="40199"/>
                      </a:cubicBezTo>
                      <a:cubicBezTo>
                        <a:pt x="41303" y="39127"/>
                        <a:pt x="41446" y="36984"/>
                        <a:pt x="40172" y="35710"/>
                      </a:cubicBezTo>
                      <a:cubicBezTo>
                        <a:pt x="39862" y="35401"/>
                        <a:pt x="39505" y="35186"/>
                        <a:pt x="39112" y="35044"/>
                      </a:cubicBezTo>
                      <a:cubicBezTo>
                        <a:pt x="38326" y="34758"/>
                        <a:pt x="37564" y="34401"/>
                        <a:pt x="36862" y="33948"/>
                      </a:cubicBezTo>
                      <a:cubicBezTo>
                        <a:pt x="36374" y="33639"/>
                        <a:pt x="36279" y="32960"/>
                        <a:pt x="36695" y="32543"/>
                      </a:cubicBezTo>
                      <a:lnTo>
                        <a:pt x="44553" y="24661"/>
                      </a:lnTo>
                      <a:cubicBezTo>
                        <a:pt x="45720" y="23483"/>
                        <a:pt x="45720" y="21578"/>
                        <a:pt x="44542" y="20399"/>
                      </a:cubicBezTo>
                      <a:lnTo>
                        <a:pt x="24956" y="885"/>
                      </a:lnTo>
                      <a:cubicBezTo>
                        <a:pt x="24366" y="295"/>
                        <a:pt x="23595" y="1"/>
                        <a:pt x="22825" y="1"/>
                      </a:cubicBezTo>
                      <a:close/>
                    </a:path>
                  </a:pathLst>
                </a:custGeom>
                <a:solidFill>
                  <a:srgbClr val="5EB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" name="Google Shape;3341;p48">
                  <a:extLst>
                    <a:ext uri="{FF2B5EF4-FFF2-40B4-BE49-F238E27FC236}">
                      <a16:creationId xmlns:a16="http://schemas.microsoft.com/office/drawing/2014/main" id="{BE30BCFE-C097-450C-8879-E537E8EBA681}"/>
                    </a:ext>
                  </a:extLst>
                </p:cNvPr>
                <p:cNvSpPr/>
                <p:nvPr/>
              </p:nvSpPr>
              <p:spPr>
                <a:xfrm>
                  <a:off x="3884758" y="1311226"/>
                  <a:ext cx="287338" cy="287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43" extrusionOk="0">
                      <a:moveTo>
                        <a:pt x="5978" y="1"/>
                      </a:moveTo>
                      <a:cubicBezTo>
                        <a:pt x="2679" y="1"/>
                        <a:pt x="1" y="2668"/>
                        <a:pt x="1" y="5966"/>
                      </a:cubicBezTo>
                      <a:cubicBezTo>
                        <a:pt x="1" y="9276"/>
                        <a:pt x="2679" y="11943"/>
                        <a:pt x="5978" y="11943"/>
                      </a:cubicBezTo>
                      <a:cubicBezTo>
                        <a:pt x="9276" y="11943"/>
                        <a:pt x="11954" y="9276"/>
                        <a:pt x="11954" y="5966"/>
                      </a:cubicBezTo>
                      <a:cubicBezTo>
                        <a:pt x="11954" y="2668"/>
                        <a:pt x="9276" y="1"/>
                        <a:pt x="5978" y="1"/>
                      </a:cubicBezTo>
                      <a:close/>
                    </a:path>
                  </a:pathLst>
                </a:custGeom>
                <a:solidFill>
                  <a:srgbClr val="5EB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3" name="Google Shape;3342;p48">
                <a:extLst>
                  <a:ext uri="{FF2B5EF4-FFF2-40B4-BE49-F238E27FC236}">
                    <a16:creationId xmlns:a16="http://schemas.microsoft.com/office/drawing/2014/main" id="{D59E3704-CCC5-46FE-9B41-26C4DBEB3E8E}"/>
                  </a:ext>
                </a:extLst>
              </p:cNvPr>
              <p:cNvSpPr/>
              <p:nvPr/>
            </p:nvSpPr>
            <p:spPr>
              <a:xfrm>
                <a:off x="4162525" y="1593650"/>
                <a:ext cx="374561" cy="374975"/>
              </a:xfrm>
              <a:custGeom>
                <a:avLst/>
                <a:gdLst/>
                <a:ahLst/>
                <a:cxnLst/>
                <a:rect l="l" t="t" r="r" b="b"/>
                <a:pathLst>
                  <a:path w="10860" h="10872" extrusionOk="0">
                    <a:moveTo>
                      <a:pt x="5430" y="1"/>
                    </a:moveTo>
                    <a:cubicBezTo>
                      <a:pt x="3990" y="1"/>
                      <a:pt x="2608" y="560"/>
                      <a:pt x="1596" y="1584"/>
                    </a:cubicBezTo>
                    <a:cubicBezTo>
                      <a:pt x="561" y="2620"/>
                      <a:pt x="1" y="3989"/>
                      <a:pt x="1" y="5430"/>
                    </a:cubicBezTo>
                    <a:cubicBezTo>
                      <a:pt x="1" y="6561"/>
                      <a:pt x="346" y="7645"/>
                      <a:pt x="1001" y="8573"/>
                    </a:cubicBezTo>
                    <a:cubicBezTo>
                      <a:pt x="1632" y="9466"/>
                      <a:pt x="2513" y="10145"/>
                      <a:pt x="3537" y="10538"/>
                    </a:cubicBezTo>
                    <a:cubicBezTo>
                      <a:pt x="3559" y="10544"/>
                      <a:pt x="3579" y="10547"/>
                      <a:pt x="3599" y="10547"/>
                    </a:cubicBezTo>
                    <a:cubicBezTo>
                      <a:pt x="3656" y="10547"/>
                      <a:pt x="3704" y="10522"/>
                      <a:pt x="3740" y="10478"/>
                    </a:cubicBezTo>
                    <a:cubicBezTo>
                      <a:pt x="3763" y="10443"/>
                      <a:pt x="3763" y="10395"/>
                      <a:pt x="3763" y="10371"/>
                    </a:cubicBezTo>
                    <a:lnTo>
                      <a:pt x="3763" y="7275"/>
                    </a:lnTo>
                    <a:cubicBezTo>
                      <a:pt x="3763" y="7180"/>
                      <a:pt x="3692" y="7097"/>
                      <a:pt x="3585" y="7097"/>
                    </a:cubicBezTo>
                    <a:lnTo>
                      <a:pt x="2156" y="7097"/>
                    </a:lnTo>
                    <a:lnTo>
                      <a:pt x="2156" y="5835"/>
                    </a:lnTo>
                    <a:lnTo>
                      <a:pt x="3585" y="5835"/>
                    </a:lnTo>
                    <a:cubicBezTo>
                      <a:pt x="3680" y="5835"/>
                      <a:pt x="3763" y="5751"/>
                      <a:pt x="3763" y="5656"/>
                    </a:cubicBezTo>
                    <a:lnTo>
                      <a:pt x="3763" y="5430"/>
                    </a:lnTo>
                    <a:cubicBezTo>
                      <a:pt x="3763" y="3942"/>
                      <a:pt x="5180" y="2632"/>
                      <a:pt x="6799" y="2632"/>
                    </a:cubicBezTo>
                    <a:lnTo>
                      <a:pt x="7550" y="2632"/>
                    </a:lnTo>
                    <a:lnTo>
                      <a:pt x="7550" y="3894"/>
                    </a:lnTo>
                    <a:lnTo>
                      <a:pt x="6799" y="3894"/>
                    </a:lnTo>
                    <a:cubicBezTo>
                      <a:pt x="6311" y="3894"/>
                      <a:pt x="5883" y="4025"/>
                      <a:pt x="5561" y="4287"/>
                    </a:cubicBezTo>
                    <a:cubicBezTo>
                      <a:pt x="5228" y="4561"/>
                      <a:pt x="5025" y="4966"/>
                      <a:pt x="5025" y="5430"/>
                    </a:cubicBezTo>
                    <a:lnTo>
                      <a:pt x="5025" y="5656"/>
                    </a:lnTo>
                    <a:cubicBezTo>
                      <a:pt x="5025" y="5740"/>
                      <a:pt x="5109" y="5835"/>
                      <a:pt x="5204" y="5835"/>
                    </a:cubicBezTo>
                    <a:lnTo>
                      <a:pt x="5883" y="5835"/>
                    </a:lnTo>
                    <a:cubicBezTo>
                      <a:pt x="5966" y="5835"/>
                      <a:pt x="6061" y="5751"/>
                      <a:pt x="6061" y="5656"/>
                    </a:cubicBezTo>
                    <a:cubicBezTo>
                      <a:pt x="6061" y="5561"/>
                      <a:pt x="5978" y="5478"/>
                      <a:pt x="5883" y="5478"/>
                    </a:cubicBezTo>
                    <a:lnTo>
                      <a:pt x="5371" y="5478"/>
                    </a:lnTo>
                    <a:lnTo>
                      <a:pt x="5371" y="5418"/>
                    </a:lnTo>
                    <a:cubicBezTo>
                      <a:pt x="5371" y="4525"/>
                      <a:pt x="6145" y="4204"/>
                      <a:pt x="6799" y="4204"/>
                    </a:cubicBezTo>
                    <a:lnTo>
                      <a:pt x="7704" y="4204"/>
                    </a:lnTo>
                    <a:cubicBezTo>
                      <a:pt x="7800" y="4204"/>
                      <a:pt x="7883" y="4132"/>
                      <a:pt x="7883" y="4025"/>
                    </a:cubicBezTo>
                    <a:lnTo>
                      <a:pt x="7883" y="2418"/>
                    </a:lnTo>
                    <a:cubicBezTo>
                      <a:pt x="7883" y="2334"/>
                      <a:pt x="7811" y="2239"/>
                      <a:pt x="7704" y="2239"/>
                    </a:cubicBezTo>
                    <a:lnTo>
                      <a:pt x="6799" y="2239"/>
                    </a:lnTo>
                    <a:cubicBezTo>
                      <a:pt x="5966" y="2239"/>
                      <a:pt x="5121" y="2572"/>
                      <a:pt x="4466" y="3156"/>
                    </a:cubicBezTo>
                    <a:cubicBezTo>
                      <a:pt x="3799" y="3763"/>
                      <a:pt x="3418" y="4549"/>
                      <a:pt x="3418" y="5382"/>
                    </a:cubicBezTo>
                    <a:lnTo>
                      <a:pt x="3418" y="5442"/>
                    </a:lnTo>
                    <a:lnTo>
                      <a:pt x="1989" y="5442"/>
                    </a:lnTo>
                    <a:cubicBezTo>
                      <a:pt x="1906" y="5442"/>
                      <a:pt x="1811" y="5513"/>
                      <a:pt x="1811" y="5620"/>
                    </a:cubicBezTo>
                    <a:lnTo>
                      <a:pt x="1811" y="7228"/>
                    </a:lnTo>
                    <a:cubicBezTo>
                      <a:pt x="1811" y="7323"/>
                      <a:pt x="1894" y="7406"/>
                      <a:pt x="1989" y="7406"/>
                    </a:cubicBezTo>
                    <a:lnTo>
                      <a:pt x="3418" y="7406"/>
                    </a:lnTo>
                    <a:lnTo>
                      <a:pt x="3418" y="10085"/>
                    </a:lnTo>
                    <a:cubicBezTo>
                      <a:pt x="1561" y="9300"/>
                      <a:pt x="346" y="7442"/>
                      <a:pt x="346" y="5418"/>
                    </a:cubicBezTo>
                    <a:cubicBezTo>
                      <a:pt x="346" y="2596"/>
                      <a:pt x="2620" y="322"/>
                      <a:pt x="5430" y="322"/>
                    </a:cubicBezTo>
                    <a:cubicBezTo>
                      <a:pt x="8228" y="322"/>
                      <a:pt x="10526" y="2620"/>
                      <a:pt x="10526" y="5418"/>
                    </a:cubicBezTo>
                    <a:cubicBezTo>
                      <a:pt x="10526" y="8228"/>
                      <a:pt x="8240" y="10502"/>
                      <a:pt x="5430" y="10502"/>
                    </a:cubicBezTo>
                    <a:lnTo>
                      <a:pt x="5371" y="10502"/>
                    </a:lnTo>
                    <a:lnTo>
                      <a:pt x="5371" y="7418"/>
                    </a:lnTo>
                    <a:lnTo>
                      <a:pt x="7728" y="7418"/>
                    </a:lnTo>
                    <a:cubicBezTo>
                      <a:pt x="7811" y="7418"/>
                      <a:pt x="7907" y="7347"/>
                      <a:pt x="7907" y="7240"/>
                    </a:cubicBezTo>
                    <a:lnTo>
                      <a:pt x="7907" y="5656"/>
                    </a:lnTo>
                    <a:cubicBezTo>
                      <a:pt x="7907" y="5561"/>
                      <a:pt x="7823" y="5478"/>
                      <a:pt x="7728" y="5478"/>
                    </a:cubicBezTo>
                    <a:lnTo>
                      <a:pt x="6728" y="5478"/>
                    </a:lnTo>
                    <a:cubicBezTo>
                      <a:pt x="6633" y="5478"/>
                      <a:pt x="6549" y="5549"/>
                      <a:pt x="6549" y="5656"/>
                    </a:cubicBezTo>
                    <a:cubicBezTo>
                      <a:pt x="6549" y="5740"/>
                      <a:pt x="6621" y="5835"/>
                      <a:pt x="6728" y="5835"/>
                    </a:cubicBezTo>
                    <a:lnTo>
                      <a:pt x="7561" y="5835"/>
                    </a:lnTo>
                    <a:lnTo>
                      <a:pt x="7561" y="7097"/>
                    </a:lnTo>
                    <a:lnTo>
                      <a:pt x="5204" y="7097"/>
                    </a:lnTo>
                    <a:cubicBezTo>
                      <a:pt x="5121" y="7097"/>
                      <a:pt x="5025" y="7168"/>
                      <a:pt x="5025" y="7275"/>
                    </a:cubicBezTo>
                    <a:lnTo>
                      <a:pt x="5025" y="10693"/>
                    </a:lnTo>
                    <a:cubicBezTo>
                      <a:pt x="5025" y="10788"/>
                      <a:pt x="5109" y="10859"/>
                      <a:pt x="5192" y="10871"/>
                    </a:cubicBezTo>
                    <a:lnTo>
                      <a:pt x="5430" y="10871"/>
                    </a:lnTo>
                    <a:cubicBezTo>
                      <a:pt x="6871" y="10871"/>
                      <a:pt x="8240" y="10312"/>
                      <a:pt x="9276" y="9288"/>
                    </a:cubicBezTo>
                    <a:cubicBezTo>
                      <a:pt x="10300" y="8252"/>
                      <a:pt x="10859" y="6883"/>
                      <a:pt x="10859" y="5442"/>
                    </a:cubicBezTo>
                    <a:cubicBezTo>
                      <a:pt x="10859" y="3989"/>
                      <a:pt x="10300" y="2620"/>
                      <a:pt x="9276" y="1584"/>
                    </a:cubicBezTo>
                    <a:cubicBezTo>
                      <a:pt x="8240" y="560"/>
                      <a:pt x="6871" y="1"/>
                      <a:pt x="543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" name="Google Shape;3343;p48">
              <a:extLst>
                <a:ext uri="{FF2B5EF4-FFF2-40B4-BE49-F238E27FC236}">
                  <a16:creationId xmlns:a16="http://schemas.microsoft.com/office/drawing/2014/main" id="{222DA64E-EBDA-48B9-B5B6-1CEB027733DF}"/>
                </a:ext>
              </a:extLst>
            </p:cNvPr>
            <p:cNvGrpSpPr/>
            <p:nvPr/>
          </p:nvGrpSpPr>
          <p:grpSpPr>
            <a:xfrm>
              <a:off x="7053286" y="2227254"/>
              <a:ext cx="956596" cy="944252"/>
              <a:chOff x="4370663" y="1816530"/>
              <a:chExt cx="1098904" cy="1084724"/>
            </a:xfrm>
          </p:grpSpPr>
          <p:grpSp>
            <p:nvGrpSpPr>
              <p:cNvPr id="34" name="Google Shape;3344;p48">
                <a:extLst>
                  <a:ext uri="{FF2B5EF4-FFF2-40B4-BE49-F238E27FC236}">
                    <a16:creationId xmlns:a16="http://schemas.microsoft.com/office/drawing/2014/main" id="{A26AC2F8-3A58-4584-ADA5-333A44F0C988}"/>
                  </a:ext>
                </a:extLst>
              </p:cNvPr>
              <p:cNvGrpSpPr/>
              <p:nvPr/>
            </p:nvGrpSpPr>
            <p:grpSpPr>
              <a:xfrm>
                <a:off x="4370663" y="1816530"/>
                <a:ext cx="1098904" cy="1084724"/>
                <a:chOff x="4370663" y="1816530"/>
                <a:chExt cx="1098904" cy="1084724"/>
              </a:xfrm>
            </p:grpSpPr>
            <p:sp>
              <p:nvSpPr>
                <p:cNvPr id="40" name="Google Shape;3345;p48">
                  <a:extLst>
                    <a:ext uri="{FF2B5EF4-FFF2-40B4-BE49-F238E27FC236}">
                      <a16:creationId xmlns:a16="http://schemas.microsoft.com/office/drawing/2014/main" id="{1AE99DBC-C133-4790-B9A3-94F9976382D1}"/>
                    </a:ext>
                  </a:extLst>
                </p:cNvPr>
                <p:cNvSpPr/>
                <p:nvPr/>
              </p:nvSpPr>
              <p:spPr>
                <a:xfrm>
                  <a:off x="4370663" y="1816530"/>
                  <a:ext cx="1098904" cy="10847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1" extrusionOk="0">
                      <a:moveTo>
                        <a:pt x="22862" y="0"/>
                      </a:moveTo>
                      <a:cubicBezTo>
                        <a:pt x="22092" y="0"/>
                        <a:pt x="21324" y="295"/>
                        <a:pt x="20741" y="884"/>
                      </a:cubicBezTo>
                      <a:lnTo>
                        <a:pt x="12871" y="8742"/>
                      </a:lnTo>
                      <a:cubicBezTo>
                        <a:pt x="12698" y="8921"/>
                        <a:pt x="12472" y="9005"/>
                        <a:pt x="12246" y="9005"/>
                      </a:cubicBezTo>
                      <a:cubicBezTo>
                        <a:pt x="11945" y="9005"/>
                        <a:pt x="11643" y="8855"/>
                        <a:pt x="11466" y="8576"/>
                      </a:cubicBezTo>
                      <a:cubicBezTo>
                        <a:pt x="11014" y="7861"/>
                        <a:pt x="10645" y="7099"/>
                        <a:pt x="10347" y="6302"/>
                      </a:cubicBezTo>
                      <a:cubicBezTo>
                        <a:pt x="10168" y="5813"/>
                        <a:pt x="9847" y="5373"/>
                        <a:pt x="9394" y="5028"/>
                      </a:cubicBezTo>
                      <a:cubicBezTo>
                        <a:pt x="8866" y="4619"/>
                        <a:pt x="8248" y="4413"/>
                        <a:pt x="7630" y="4413"/>
                      </a:cubicBezTo>
                      <a:cubicBezTo>
                        <a:pt x="7078" y="4413"/>
                        <a:pt x="6526" y="4577"/>
                        <a:pt x="6037" y="4909"/>
                      </a:cubicBezTo>
                      <a:cubicBezTo>
                        <a:pt x="4465" y="5968"/>
                        <a:pt x="4310" y="8123"/>
                        <a:pt x="5584" y="9385"/>
                      </a:cubicBezTo>
                      <a:cubicBezTo>
                        <a:pt x="5894" y="9695"/>
                        <a:pt x="6251" y="9921"/>
                        <a:pt x="6632" y="10064"/>
                      </a:cubicBezTo>
                      <a:cubicBezTo>
                        <a:pt x="7418" y="10350"/>
                        <a:pt x="8180" y="10707"/>
                        <a:pt x="8882" y="11159"/>
                      </a:cubicBezTo>
                      <a:cubicBezTo>
                        <a:pt x="9383" y="11469"/>
                        <a:pt x="9466" y="12148"/>
                        <a:pt x="9049" y="12564"/>
                      </a:cubicBezTo>
                      <a:lnTo>
                        <a:pt x="1179" y="20434"/>
                      </a:lnTo>
                      <a:cubicBezTo>
                        <a:pt x="0" y="21613"/>
                        <a:pt x="0" y="23518"/>
                        <a:pt x="1179" y="24697"/>
                      </a:cubicBezTo>
                      <a:lnTo>
                        <a:pt x="20741" y="44247"/>
                      </a:lnTo>
                      <a:cubicBezTo>
                        <a:pt x="21324" y="44836"/>
                        <a:pt x="22092" y="45131"/>
                        <a:pt x="22862" y="45131"/>
                      </a:cubicBezTo>
                      <a:cubicBezTo>
                        <a:pt x="23631" y="45131"/>
                        <a:pt x="24402" y="44836"/>
                        <a:pt x="24992" y="44247"/>
                      </a:cubicBezTo>
                      <a:lnTo>
                        <a:pt x="44554" y="24697"/>
                      </a:lnTo>
                      <a:cubicBezTo>
                        <a:pt x="45720" y="23518"/>
                        <a:pt x="45720" y="21613"/>
                        <a:pt x="44554" y="2043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69E7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" name="Google Shape;3346;p48">
                  <a:extLst>
                    <a:ext uri="{FF2B5EF4-FFF2-40B4-BE49-F238E27FC236}">
                      <a16:creationId xmlns:a16="http://schemas.microsoft.com/office/drawing/2014/main" id="{463DDA79-99DB-43BD-9059-310B5A22FBCB}"/>
                    </a:ext>
                  </a:extLst>
                </p:cNvPr>
                <p:cNvSpPr/>
                <p:nvPr/>
              </p:nvSpPr>
              <p:spPr>
                <a:xfrm>
                  <a:off x="5055718" y="1904160"/>
                  <a:ext cx="287338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55" extrusionOk="0">
                      <a:moveTo>
                        <a:pt x="5978" y="0"/>
                      </a:moveTo>
                      <a:cubicBezTo>
                        <a:pt x="2680" y="0"/>
                        <a:pt x="1" y="2679"/>
                        <a:pt x="1" y="5977"/>
                      </a:cubicBezTo>
                      <a:cubicBezTo>
                        <a:pt x="1" y="9275"/>
                        <a:pt x="2680" y="11954"/>
                        <a:pt x="5978" y="11954"/>
                      </a:cubicBezTo>
                      <a:cubicBezTo>
                        <a:pt x="9276" y="11954"/>
                        <a:pt x="11955" y="9275"/>
                        <a:pt x="11955" y="5977"/>
                      </a:cubicBezTo>
                      <a:cubicBezTo>
                        <a:pt x="11955" y="2679"/>
                        <a:pt x="9276" y="0"/>
                        <a:pt x="5978" y="0"/>
                      </a:cubicBezTo>
                      <a:close/>
                    </a:path>
                  </a:pathLst>
                </a:custGeom>
                <a:solidFill>
                  <a:srgbClr val="69E7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5" name="Google Shape;3347;p48">
                <a:extLst>
                  <a:ext uri="{FF2B5EF4-FFF2-40B4-BE49-F238E27FC236}">
                    <a16:creationId xmlns:a16="http://schemas.microsoft.com/office/drawing/2014/main" id="{CCCB84E3-125D-4D28-87E2-D877DBF6A500}"/>
                  </a:ext>
                </a:extLst>
              </p:cNvPr>
              <p:cNvGrpSpPr/>
              <p:nvPr/>
            </p:nvGrpSpPr>
            <p:grpSpPr>
              <a:xfrm>
                <a:off x="4732628" y="2171596"/>
                <a:ext cx="374986" cy="374572"/>
                <a:chOff x="3303268" y="3817349"/>
                <a:chExt cx="346056" cy="345674"/>
              </a:xfrm>
            </p:grpSpPr>
            <p:sp>
              <p:nvSpPr>
                <p:cNvPr id="36" name="Google Shape;3348;p48">
                  <a:extLst>
                    <a:ext uri="{FF2B5EF4-FFF2-40B4-BE49-F238E27FC236}">
                      <a16:creationId xmlns:a16="http://schemas.microsoft.com/office/drawing/2014/main" id="{0F7FC4DB-1535-43AE-AB56-3F4B373D0663}"/>
                    </a:ext>
                  </a:extLst>
                </p:cNvPr>
                <p:cNvSpPr/>
                <p:nvPr/>
              </p:nvSpPr>
              <p:spPr>
                <a:xfrm>
                  <a:off x="3303268" y="3817349"/>
                  <a:ext cx="346056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2" h="10860" extrusionOk="0">
                      <a:moveTo>
                        <a:pt x="5418" y="334"/>
                      </a:moveTo>
                      <a:cubicBezTo>
                        <a:pt x="8228" y="334"/>
                        <a:pt x="10514" y="2608"/>
                        <a:pt x="10514" y="5430"/>
                      </a:cubicBezTo>
                      <a:cubicBezTo>
                        <a:pt x="10514" y="8240"/>
                        <a:pt x="8228" y="10514"/>
                        <a:pt x="5418" y="10514"/>
                      </a:cubicBezTo>
                      <a:cubicBezTo>
                        <a:pt x="2608" y="10514"/>
                        <a:pt x="334" y="8240"/>
                        <a:pt x="334" y="5430"/>
                      </a:cubicBezTo>
                      <a:cubicBezTo>
                        <a:pt x="334" y="2608"/>
                        <a:pt x="2608" y="334"/>
                        <a:pt x="5418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3" y="10859"/>
                        <a:pt x="8252" y="10300"/>
                        <a:pt x="9276" y="9264"/>
                      </a:cubicBezTo>
                      <a:cubicBezTo>
                        <a:pt x="10300" y="8240"/>
                        <a:pt x="10871" y="6871"/>
                        <a:pt x="10871" y="5430"/>
                      </a:cubicBezTo>
                      <a:cubicBezTo>
                        <a:pt x="10871" y="3989"/>
                        <a:pt x="10300" y="2620"/>
                        <a:pt x="9276" y="1584"/>
                      </a:cubicBezTo>
                      <a:cubicBezTo>
                        <a:pt x="8252" y="560"/>
                        <a:pt x="6883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" name="Google Shape;3349;p48">
                  <a:extLst>
                    <a:ext uri="{FF2B5EF4-FFF2-40B4-BE49-F238E27FC236}">
                      <a16:creationId xmlns:a16="http://schemas.microsoft.com/office/drawing/2014/main" id="{C70AB3F2-E016-4BA3-82B6-6E84B150ED9A}"/>
                    </a:ext>
                  </a:extLst>
                </p:cNvPr>
                <p:cNvSpPr/>
                <p:nvPr/>
              </p:nvSpPr>
              <p:spPr>
                <a:xfrm>
                  <a:off x="3368074" y="3882537"/>
                  <a:ext cx="215298" cy="215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64" h="6764" extrusionOk="0">
                      <a:moveTo>
                        <a:pt x="5335" y="346"/>
                      </a:moveTo>
                      <a:cubicBezTo>
                        <a:pt x="5930" y="346"/>
                        <a:pt x="6418" y="834"/>
                        <a:pt x="6418" y="1429"/>
                      </a:cubicBezTo>
                      <a:lnTo>
                        <a:pt x="6418" y="5335"/>
                      </a:lnTo>
                      <a:cubicBezTo>
                        <a:pt x="6418" y="5930"/>
                        <a:pt x="5930" y="6418"/>
                        <a:pt x="5335" y="6418"/>
                      </a:cubicBezTo>
                      <a:lnTo>
                        <a:pt x="1429" y="6418"/>
                      </a:lnTo>
                      <a:cubicBezTo>
                        <a:pt x="834" y="6418"/>
                        <a:pt x="346" y="5930"/>
                        <a:pt x="346" y="5335"/>
                      </a:cubicBezTo>
                      <a:lnTo>
                        <a:pt x="346" y="1429"/>
                      </a:lnTo>
                      <a:cubicBezTo>
                        <a:pt x="346" y="834"/>
                        <a:pt x="834" y="346"/>
                        <a:pt x="1429" y="346"/>
                      </a:cubicBezTo>
                      <a:close/>
                      <a:moveTo>
                        <a:pt x="1429" y="1"/>
                      </a:moveTo>
                      <a:cubicBezTo>
                        <a:pt x="644" y="1"/>
                        <a:pt x="1" y="644"/>
                        <a:pt x="1" y="1429"/>
                      </a:cubicBezTo>
                      <a:lnTo>
                        <a:pt x="1" y="5335"/>
                      </a:lnTo>
                      <a:cubicBezTo>
                        <a:pt x="1" y="6120"/>
                        <a:pt x="644" y="6763"/>
                        <a:pt x="1429" y="6763"/>
                      </a:cubicBezTo>
                      <a:lnTo>
                        <a:pt x="5335" y="6763"/>
                      </a:lnTo>
                      <a:cubicBezTo>
                        <a:pt x="6121" y="6763"/>
                        <a:pt x="6763" y="6120"/>
                        <a:pt x="6763" y="5335"/>
                      </a:cubicBezTo>
                      <a:lnTo>
                        <a:pt x="6763" y="1429"/>
                      </a:lnTo>
                      <a:cubicBezTo>
                        <a:pt x="6763" y="644"/>
                        <a:pt x="6121" y="1"/>
                        <a:pt x="533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" name="Google Shape;3350;p48">
                  <a:extLst>
                    <a:ext uri="{FF2B5EF4-FFF2-40B4-BE49-F238E27FC236}">
                      <a16:creationId xmlns:a16="http://schemas.microsoft.com/office/drawing/2014/main" id="{2B10D26E-8C46-4092-80DD-E16A8BC23D0F}"/>
                    </a:ext>
                  </a:extLst>
                </p:cNvPr>
                <p:cNvSpPr/>
                <p:nvPr/>
              </p:nvSpPr>
              <p:spPr>
                <a:xfrm>
                  <a:off x="3418143" y="3933656"/>
                  <a:ext cx="114811" cy="1127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07" h="3542" extrusionOk="0">
                      <a:moveTo>
                        <a:pt x="1822" y="0"/>
                      </a:moveTo>
                      <a:cubicBezTo>
                        <a:pt x="812" y="0"/>
                        <a:pt x="1" y="851"/>
                        <a:pt x="59" y="1859"/>
                      </a:cubicBezTo>
                      <a:cubicBezTo>
                        <a:pt x="95" y="2776"/>
                        <a:pt x="833" y="3502"/>
                        <a:pt x="1726" y="3538"/>
                      </a:cubicBezTo>
                      <a:cubicBezTo>
                        <a:pt x="1764" y="3541"/>
                        <a:pt x="1802" y="3542"/>
                        <a:pt x="1840" y="3542"/>
                      </a:cubicBezTo>
                      <a:cubicBezTo>
                        <a:pt x="2178" y="3542"/>
                        <a:pt x="2494" y="3447"/>
                        <a:pt x="2762" y="3276"/>
                      </a:cubicBezTo>
                      <a:cubicBezTo>
                        <a:pt x="2857" y="3217"/>
                        <a:pt x="2869" y="3086"/>
                        <a:pt x="2797" y="3014"/>
                      </a:cubicBezTo>
                      <a:cubicBezTo>
                        <a:pt x="2761" y="2978"/>
                        <a:pt x="2711" y="2964"/>
                        <a:pt x="2664" y="2964"/>
                      </a:cubicBezTo>
                      <a:cubicBezTo>
                        <a:pt x="2634" y="2964"/>
                        <a:pt x="2606" y="2969"/>
                        <a:pt x="2583" y="2979"/>
                      </a:cubicBezTo>
                      <a:cubicBezTo>
                        <a:pt x="2380" y="3096"/>
                        <a:pt x="2149" y="3185"/>
                        <a:pt x="1897" y="3185"/>
                      </a:cubicBezTo>
                      <a:cubicBezTo>
                        <a:pt x="1868" y="3185"/>
                        <a:pt x="1839" y="3183"/>
                        <a:pt x="1809" y="3181"/>
                      </a:cubicBezTo>
                      <a:cubicBezTo>
                        <a:pt x="1023" y="3169"/>
                        <a:pt x="380" y="2514"/>
                        <a:pt x="392" y="1716"/>
                      </a:cubicBezTo>
                      <a:cubicBezTo>
                        <a:pt x="426" y="948"/>
                        <a:pt x="1028" y="330"/>
                        <a:pt x="1792" y="330"/>
                      </a:cubicBezTo>
                      <a:cubicBezTo>
                        <a:pt x="1833" y="330"/>
                        <a:pt x="1874" y="332"/>
                        <a:pt x="1916" y="335"/>
                      </a:cubicBezTo>
                      <a:cubicBezTo>
                        <a:pt x="2619" y="371"/>
                        <a:pt x="3190" y="943"/>
                        <a:pt x="3250" y="1633"/>
                      </a:cubicBezTo>
                      <a:cubicBezTo>
                        <a:pt x="3285" y="1919"/>
                        <a:pt x="3214" y="2193"/>
                        <a:pt x="3095" y="2431"/>
                      </a:cubicBezTo>
                      <a:cubicBezTo>
                        <a:pt x="3059" y="2490"/>
                        <a:pt x="3059" y="2574"/>
                        <a:pt x="3119" y="2633"/>
                      </a:cubicBezTo>
                      <a:cubicBezTo>
                        <a:pt x="3149" y="2663"/>
                        <a:pt x="3191" y="2678"/>
                        <a:pt x="3234" y="2678"/>
                      </a:cubicBezTo>
                      <a:cubicBezTo>
                        <a:pt x="3295" y="2678"/>
                        <a:pt x="3358" y="2648"/>
                        <a:pt x="3393" y="2586"/>
                      </a:cubicBezTo>
                      <a:cubicBezTo>
                        <a:pt x="3536" y="2324"/>
                        <a:pt x="3607" y="2014"/>
                        <a:pt x="3583" y="1669"/>
                      </a:cubicBezTo>
                      <a:cubicBezTo>
                        <a:pt x="3536" y="764"/>
                        <a:pt x="2797" y="50"/>
                        <a:pt x="1904" y="2"/>
                      </a:cubicBezTo>
                      <a:cubicBezTo>
                        <a:pt x="1877" y="1"/>
                        <a:pt x="1849" y="0"/>
                        <a:pt x="182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" name="Google Shape;3351;p48">
                  <a:extLst>
                    <a:ext uri="{FF2B5EF4-FFF2-40B4-BE49-F238E27FC236}">
                      <a16:creationId xmlns:a16="http://schemas.microsoft.com/office/drawing/2014/main" id="{B2587870-AE72-4A42-AE2B-8BCFBD325F95}"/>
                    </a:ext>
                  </a:extLst>
                </p:cNvPr>
                <p:cNvSpPr/>
                <p:nvPr/>
              </p:nvSpPr>
              <p:spPr>
                <a:xfrm>
                  <a:off x="3519298" y="3910197"/>
                  <a:ext cx="29570" cy="292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" h="918" extrusionOk="0">
                      <a:moveTo>
                        <a:pt x="465" y="1"/>
                      </a:moveTo>
                      <a:cubicBezTo>
                        <a:pt x="203" y="1"/>
                        <a:pt x="0" y="203"/>
                        <a:pt x="0" y="453"/>
                      </a:cubicBezTo>
                      <a:cubicBezTo>
                        <a:pt x="0" y="715"/>
                        <a:pt x="203" y="918"/>
                        <a:pt x="465" y="918"/>
                      </a:cubicBezTo>
                      <a:cubicBezTo>
                        <a:pt x="715" y="918"/>
                        <a:pt x="929" y="715"/>
                        <a:pt x="929" y="453"/>
                      </a:cubicBezTo>
                      <a:cubicBezTo>
                        <a:pt x="929" y="203"/>
                        <a:pt x="715" y="1"/>
                        <a:pt x="46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8" name="Google Shape;3352;p48">
              <a:extLst>
                <a:ext uri="{FF2B5EF4-FFF2-40B4-BE49-F238E27FC236}">
                  <a16:creationId xmlns:a16="http://schemas.microsoft.com/office/drawing/2014/main" id="{272DD771-25A3-448C-960A-125DD73ECEB4}"/>
                </a:ext>
              </a:extLst>
            </p:cNvPr>
            <p:cNvGrpSpPr/>
            <p:nvPr/>
          </p:nvGrpSpPr>
          <p:grpSpPr>
            <a:xfrm>
              <a:off x="6547098" y="2715744"/>
              <a:ext cx="956596" cy="944315"/>
              <a:chOff x="3789173" y="2377690"/>
              <a:chExt cx="1098904" cy="1084796"/>
            </a:xfrm>
          </p:grpSpPr>
          <p:grpSp>
            <p:nvGrpSpPr>
              <p:cNvPr id="26" name="Google Shape;3353;p48">
                <a:extLst>
                  <a:ext uri="{FF2B5EF4-FFF2-40B4-BE49-F238E27FC236}">
                    <a16:creationId xmlns:a16="http://schemas.microsoft.com/office/drawing/2014/main" id="{2A580616-EFFF-4706-882F-99F575426F02}"/>
                  </a:ext>
                </a:extLst>
              </p:cNvPr>
              <p:cNvGrpSpPr/>
              <p:nvPr/>
            </p:nvGrpSpPr>
            <p:grpSpPr>
              <a:xfrm>
                <a:off x="3789173" y="2377690"/>
                <a:ext cx="1098904" cy="1084796"/>
                <a:chOff x="3789173" y="2377690"/>
                <a:chExt cx="1098904" cy="1084796"/>
              </a:xfrm>
            </p:grpSpPr>
            <p:sp>
              <p:nvSpPr>
                <p:cNvPr id="32" name="Google Shape;3354;p48">
                  <a:extLst>
                    <a:ext uri="{FF2B5EF4-FFF2-40B4-BE49-F238E27FC236}">
                      <a16:creationId xmlns:a16="http://schemas.microsoft.com/office/drawing/2014/main" id="{2BBA5A58-9E7D-4B1B-A1B1-85686BD88437}"/>
                    </a:ext>
                  </a:extLst>
                </p:cNvPr>
                <p:cNvSpPr/>
                <p:nvPr/>
              </p:nvSpPr>
              <p:spPr>
                <a:xfrm>
                  <a:off x="3789173" y="2377690"/>
                  <a:ext cx="1098904" cy="1084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4" extrusionOk="0">
                      <a:moveTo>
                        <a:pt x="22861" y="0"/>
                      </a:moveTo>
                      <a:cubicBezTo>
                        <a:pt x="22090" y="0"/>
                        <a:pt x="21319" y="295"/>
                        <a:pt x="20730" y="884"/>
                      </a:cubicBezTo>
                      <a:lnTo>
                        <a:pt x="1180" y="20446"/>
                      </a:lnTo>
                      <a:cubicBezTo>
                        <a:pt x="1" y="21613"/>
                        <a:pt x="1" y="23518"/>
                        <a:pt x="1180" y="24697"/>
                      </a:cubicBezTo>
                      <a:lnTo>
                        <a:pt x="20730" y="44259"/>
                      </a:lnTo>
                      <a:cubicBezTo>
                        <a:pt x="21319" y="44842"/>
                        <a:pt x="22090" y="45134"/>
                        <a:pt x="22861" y="45134"/>
                      </a:cubicBezTo>
                      <a:cubicBezTo>
                        <a:pt x="23632" y="45134"/>
                        <a:pt x="24403" y="44842"/>
                        <a:pt x="24992" y="44259"/>
                      </a:cubicBezTo>
                      <a:lnTo>
                        <a:pt x="44542" y="24697"/>
                      </a:lnTo>
                      <a:cubicBezTo>
                        <a:pt x="45721" y="23518"/>
                        <a:pt x="45721" y="21613"/>
                        <a:pt x="44542" y="20446"/>
                      </a:cubicBezTo>
                      <a:lnTo>
                        <a:pt x="36684" y="12576"/>
                      </a:lnTo>
                      <a:cubicBezTo>
                        <a:pt x="36267" y="12171"/>
                        <a:pt x="36363" y="11481"/>
                        <a:pt x="36851" y="11171"/>
                      </a:cubicBezTo>
                      <a:cubicBezTo>
                        <a:pt x="37565" y="10719"/>
                        <a:pt x="38327" y="10350"/>
                        <a:pt x="39125" y="10052"/>
                      </a:cubicBezTo>
                      <a:cubicBezTo>
                        <a:pt x="39613" y="9874"/>
                        <a:pt x="40054" y="9552"/>
                        <a:pt x="40399" y="9100"/>
                      </a:cubicBezTo>
                      <a:cubicBezTo>
                        <a:pt x="41173" y="8099"/>
                        <a:pt x="41220" y="6778"/>
                        <a:pt x="40518" y="5730"/>
                      </a:cubicBezTo>
                      <a:cubicBezTo>
                        <a:pt x="39932" y="4868"/>
                        <a:pt x="39013" y="4436"/>
                        <a:pt x="38094" y="4436"/>
                      </a:cubicBezTo>
                      <a:cubicBezTo>
                        <a:pt x="37349" y="4436"/>
                        <a:pt x="36606" y="4720"/>
                        <a:pt x="36041" y="5290"/>
                      </a:cubicBezTo>
                      <a:cubicBezTo>
                        <a:pt x="35732" y="5587"/>
                        <a:pt x="35505" y="5956"/>
                        <a:pt x="35362" y="6337"/>
                      </a:cubicBezTo>
                      <a:cubicBezTo>
                        <a:pt x="35077" y="7123"/>
                        <a:pt x="34720" y="7885"/>
                        <a:pt x="34267" y="8588"/>
                      </a:cubicBezTo>
                      <a:cubicBezTo>
                        <a:pt x="34091" y="8872"/>
                        <a:pt x="33797" y="9021"/>
                        <a:pt x="33498" y="9021"/>
                      </a:cubicBezTo>
                      <a:cubicBezTo>
                        <a:pt x="33271" y="9021"/>
                        <a:pt x="33042" y="8934"/>
                        <a:pt x="32862" y="8754"/>
                      </a:cubicBezTo>
                      <a:lnTo>
                        <a:pt x="24992" y="884"/>
                      </a:lnTo>
                      <a:cubicBezTo>
                        <a:pt x="24403" y="295"/>
                        <a:pt x="23632" y="0"/>
                        <a:pt x="22861" y="0"/>
                      </a:cubicBezTo>
                      <a:close/>
                    </a:path>
                  </a:pathLst>
                </a:custGeom>
                <a:solidFill>
                  <a:srgbClr val="4949E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" name="Google Shape;3355;p48">
                  <a:extLst>
                    <a:ext uri="{FF2B5EF4-FFF2-40B4-BE49-F238E27FC236}">
                      <a16:creationId xmlns:a16="http://schemas.microsoft.com/office/drawing/2014/main" id="{A6624C57-5DEB-420A-880A-2B58F3108DA7}"/>
                    </a:ext>
                  </a:extLst>
                </p:cNvPr>
                <p:cNvSpPr/>
                <p:nvPr/>
              </p:nvSpPr>
              <p:spPr>
                <a:xfrm>
                  <a:off x="3885623" y="2465897"/>
                  <a:ext cx="287050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43" h="11955" extrusionOk="0">
                      <a:moveTo>
                        <a:pt x="5977" y="0"/>
                      </a:moveTo>
                      <a:cubicBezTo>
                        <a:pt x="2679" y="0"/>
                        <a:pt x="0" y="2679"/>
                        <a:pt x="0" y="5977"/>
                      </a:cubicBezTo>
                      <a:cubicBezTo>
                        <a:pt x="0" y="9275"/>
                        <a:pt x="2679" y="11954"/>
                        <a:pt x="5977" y="11954"/>
                      </a:cubicBezTo>
                      <a:cubicBezTo>
                        <a:pt x="9275" y="11954"/>
                        <a:pt x="11942" y="9275"/>
                        <a:pt x="11942" y="5977"/>
                      </a:cubicBezTo>
                      <a:cubicBezTo>
                        <a:pt x="11942" y="2679"/>
                        <a:pt x="9275" y="0"/>
                        <a:pt x="5977" y="0"/>
                      </a:cubicBezTo>
                      <a:close/>
                    </a:path>
                  </a:pathLst>
                </a:custGeom>
                <a:solidFill>
                  <a:srgbClr val="4949E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7" name="Google Shape;3356;p48">
                <a:extLst>
                  <a:ext uri="{FF2B5EF4-FFF2-40B4-BE49-F238E27FC236}">
                    <a16:creationId xmlns:a16="http://schemas.microsoft.com/office/drawing/2014/main" id="{4F49A1EC-2C5E-461E-A851-6A20A1144419}"/>
                  </a:ext>
                </a:extLst>
              </p:cNvPr>
              <p:cNvGrpSpPr/>
              <p:nvPr/>
            </p:nvGrpSpPr>
            <p:grpSpPr>
              <a:xfrm>
                <a:off x="4151137" y="2732796"/>
                <a:ext cx="374986" cy="374572"/>
                <a:chOff x="3752358" y="3817349"/>
                <a:chExt cx="346056" cy="345674"/>
              </a:xfrm>
            </p:grpSpPr>
            <p:sp>
              <p:nvSpPr>
                <p:cNvPr id="28" name="Google Shape;3357;p48">
                  <a:extLst>
                    <a:ext uri="{FF2B5EF4-FFF2-40B4-BE49-F238E27FC236}">
                      <a16:creationId xmlns:a16="http://schemas.microsoft.com/office/drawing/2014/main" id="{1E065B24-9868-4EDC-B5A7-314B793AFE3D}"/>
                    </a:ext>
                  </a:extLst>
                </p:cNvPr>
                <p:cNvSpPr/>
                <p:nvPr/>
              </p:nvSpPr>
              <p:spPr>
                <a:xfrm>
                  <a:off x="3752358" y="3817349"/>
                  <a:ext cx="346056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2" h="10860" extrusionOk="0">
                      <a:moveTo>
                        <a:pt x="5430" y="334"/>
                      </a:moveTo>
                      <a:cubicBezTo>
                        <a:pt x="8252" y="334"/>
                        <a:pt x="10526" y="2608"/>
                        <a:pt x="10526" y="5430"/>
                      </a:cubicBezTo>
                      <a:cubicBezTo>
                        <a:pt x="10526" y="8240"/>
                        <a:pt x="8228" y="10514"/>
                        <a:pt x="5430" y="10514"/>
                      </a:cubicBezTo>
                      <a:cubicBezTo>
                        <a:pt x="2620" y="10514"/>
                        <a:pt x="346" y="8240"/>
                        <a:pt x="346" y="5430"/>
                      </a:cubicBezTo>
                      <a:cubicBezTo>
                        <a:pt x="346" y="2608"/>
                        <a:pt x="2620" y="334"/>
                        <a:pt x="5430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2" y="10859"/>
                        <a:pt x="8252" y="10300"/>
                        <a:pt x="9276" y="9264"/>
                      </a:cubicBezTo>
                      <a:cubicBezTo>
                        <a:pt x="10300" y="8240"/>
                        <a:pt x="10871" y="6871"/>
                        <a:pt x="10871" y="5430"/>
                      </a:cubicBezTo>
                      <a:cubicBezTo>
                        <a:pt x="10871" y="3989"/>
                        <a:pt x="10300" y="2620"/>
                        <a:pt x="9276" y="1584"/>
                      </a:cubicBezTo>
                      <a:cubicBezTo>
                        <a:pt x="8252" y="560"/>
                        <a:pt x="6882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" name="Google Shape;3358;p48">
                  <a:extLst>
                    <a:ext uri="{FF2B5EF4-FFF2-40B4-BE49-F238E27FC236}">
                      <a16:creationId xmlns:a16="http://schemas.microsoft.com/office/drawing/2014/main" id="{8ED25032-1B39-4F5F-8ED6-892E107EC293}"/>
                    </a:ext>
                  </a:extLst>
                </p:cNvPr>
                <p:cNvSpPr/>
                <p:nvPr/>
              </p:nvSpPr>
              <p:spPr>
                <a:xfrm>
                  <a:off x="3831933" y="3955682"/>
                  <a:ext cx="47809" cy="120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2" h="3787" extrusionOk="0">
                      <a:moveTo>
                        <a:pt x="1168" y="346"/>
                      </a:moveTo>
                      <a:lnTo>
                        <a:pt x="1168" y="3430"/>
                      </a:lnTo>
                      <a:lnTo>
                        <a:pt x="358" y="3430"/>
                      </a:lnTo>
                      <a:lnTo>
                        <a:pt x="358" y="346"/>
                      </a:lnTo>
                      <a:close/>
                      <a:moveTo>
                        <a:pt x="180" y="1"/>
                      </a:moveTo>
                      <a:cubicBezTo>
                        <a:pt x="96" y="1"/>
                        <a:pt x="1" y="72"/>
                        <a:pt x="1" y="179"/>
                      </a:cubicBezTo>
                      <a:lnTo>
                        <a:pt x="1" y="3608"/>
                      </a:lnTo>
                      <a:cubicBezTo>
                        <a:pt x="1" y="3703"/>
                        <a:pt x="72" y="3787"/>
                        <a:pt x="180" y="3787"/>
                      </a:cubicBezTo>
                      <a:lnTo>
                        <a:pt x="1323" y="3787"/>
                      </a:lnTo>
                      <a:cubicBezTo>
                        <a:pt x="1418" y="3787"/>
                        <a:pt x="1501" y="3715"/>
                        <a:pt x="1501" y="3608"/>
                      </a:cubicBezTo>
                      <a:lnTo>
                        <a:pt x="1501" y="179"/>
                      </a:lnTo>
                      <a:cubicBezTo>
                        <a:pt x="1501" y="72"/>
                        <a:pt x="1430" y="1"/>
                        <a:pt x="1323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" name="Google Shape;3359;p48">
                  <a:extLst>
                    <a:ext uri="{FF2B5EF4-FFF2-40B4-BE49-F238E27FC236}">
                      <a16:creationId xmlns:a16="http://schemas.microsoft.com/office/drawing/2014/main" id="{7323BE69-F426-4102-867F-9E42304B1C8D}"/>
                    </a:ext>
                  </a:extLst>
                </p:cNvPr>
                <p:cNvSpPr/>
                <p:nvPr/>
              </p:nvSpPr>
              <p:spPr>
                <a:xfrm>
                  <a:off x="3824739" y="3890112"/>
                  <a:ext cx="55002" cy="550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8" h="1728" extrusionOk="0">
                      <a:moveTo>
                        <a:pt x="870" y="334"/>
                      </a:moveTo>
                      <a:cubicBezTo>
                        <a:pt x="1156" y="334"/>
                        <a:pt x="1394" y="572"/>
                        <a:pt x="1394" y="846"/>
                      </a:cubicBezTo>
                      <a:cubicBezTo>
                        <a:pt x="1394" y="1132"/>
                        <a:pt x="1156" y="1370"/>
                        <a:pt x="870" y="1370"/>
                      </a:cubicBezTo>
                      <a:cubicBezTo>
                        <a:pt x="584" y="1370"/>
                        <a:pt x="346" y="1132"/>
                        <a:pt x="346" y="846"/>
                      </a:cubicBezTo>
                      <a:cubicBezTo>
                        <a:pt x="346" y="572"/>
                        <a:pt x="584" y="334"/>
                        <a:pt x="870" y="334"/>
                      </a:cubicBezTo>
                      <a:close/>
                      <a:moveTo>
                        <a:pt x="870" y="1"/>
                      </a:moveTo>
                      <a:cubicBezTo>
                        <a:pt x="394" y="1"/>
                        <a:pt x="1" y="394"/>
                        <a:pt x="1" y="870"/>
                      </a:cubicBezTo>
                      <a:cubicBezTo>
                        <a:pt x="1" y="1346"/>
                        <a:pt x="394" y="1727"/>
                        <a:pt x="870" y="1727"/>
                      </a:cubicBezTo>
                      <a:cubicBezTo>
                        <a:pt x="1346" y="1727"/>
                        <a:pt x="1727" y="1334"/>
                        <a:pt x="1727" y="870"/>
                      </a:cubicBezTo>
                      <a:cubicBezTo>
                        <a:pt x="1727" y="394"/>
                        <a:pt x="1346" y="1"/>
                        <a:pt x="87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" name="Google Shape;3360;p48">
                  <a:extLst>
                    <a:ext uri="{FF2B5EF4-FFF2-40B4-BE49-F238E27FC236}">
                      <a16:creationId xmlns:a16="http://schemas.microsoft.com/office/drawing/2014/main" id="{CCAE06F9-CD94-4B1D-AD3A-9413572772C5}"/>
                    </a:ext>
                  </a:extLst>
                </p:cNvPr>
                <p:cNvSpPr/>
                <p:nvPr/>
              </p:nvSpPr>
              <p:spPr>
                <a:xfrm>
                  <a:off x="3904696" y="3955682"/>
                  <a:ext cx="128148" cy="120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6" h="3787" extrusionOk="0">
                      <a:moveTo>
                        <a:pt x="191" y="1"/>
                      </a:moveTo>
                      <a:cubicBezTo>
                        <a:pt x="96" y="1"/>
                        <a:pt x="1" y="72"/>
                        <a:pt x="1" y="179"/>
                      </a:cubicBezTo>
                      <a:lnTo>
                        <a:pt x="1" y="3608"/>
                      </a:lnTo>
                      <a:cubicBezTo>
                        <a:pt x="1" y="3703"/>
                        <a:pt x="84" y="3787"/>
                        <a:pt x="191" y="3787"/>
                      </a:cubicBezTo>
                      <a:lnTo>
                        <a:pt x="1334" y="3787"/>
                      </a:lnTo>
                      <a:cubicBezTo>
                        <a:pt x="1418" y="3787"/>
                        <a:pt x="1513" y="3715"/>
                        <a:pt x="1513" y="3608"/>
                      </a:cubicBezTo>
                      <a:lnTo>
                        <a:pt x="1513" y="2382"/>
                      </a:lnTo>
                      <a:cubicBezTo>
                        <a:pt x="1513" y="1977"/>
                        <a:pt x="1596" y="1501"/>
                        <a:pt x="2037" y="1501"/>
                      </a:cubicBezTo>
                      <a:cubicBezTo>
                        <a:pt x="2347" y="1501"/>
                        <a:pt x="2477" y="1763"/>
                        <a:pt x="2525" y="2060"/>
                      </a:cubicBezTo>
                      <a:cubicBezTo>
                        <a:pt x="2537" y="2156"/>
                        <a:pt x="2608" y="2215"/>
                        <a:pt x="2692" y="2215"/>
                      </a:cubicBezTo>
                      <a:cubicBezTo>
                        <a:pt x="2787" y="2215"/>
                        <a:pt x="2870" y="2120"/>
                        <a:pt x="2847" y="2025"/>
                      </a:cubicBezTo>
                      <a:cubicBezTo>
                        <a:pt x="2763" y="1465"/>
                        <a:pt x="2477" y="1155"/>
                        <a:pt x="2013" y="1155"/>
                      </a:cubicBezTo>
                      <a:cubicBezTo>
                        <a:pt x="1465" y="1155"/>
                        <a:pt x="1156" y="1608"/>
                        <a:pt x="1156" y="2382"/>
                      </a:cubicBezTo>
                      <a:lnTo>
                        <a:pt x="1156" y="3430"/>
                      </a:lnTo>
                      <a:lnTo>
                        <a:pt x="346" y="3430"/>
                      </a:lnTo>
                      <a:lnTo>
                        <a:pt x="346" y="358"/>
                      </a:lnTo>
                      <a:lnTo>
                        <a:pt x="918" y="358"/>
                      </a:lnTo>
                      <a:lnTo>
                        <a:pt x="918" y="572"/>
                      </a:lnTo>
                      <a:cubicBezTo>
                        <a:pt x="918" y="632"/>
                        <a:pt x="930" y="679"/>
                        <a:pt x="977" y="715"/>
                      </a:cubicBezTo>
                      <a:cubicBezTo>
                        <a:pt x="1007" y="733"/>
                        <a:pt x="1043" y="742"/>
                        <a:pt x="1078" y="742"/>
                      </a:cubicBezTo>
                      <a:cubicBezTo>
                        <a:pt x="1114" y="742"/>
                        <a:pt x="1150" y="733"/>
                        <a:pt x="1180" y="715"/>
                      </a:cubicBezTo>
                      <a:cubicBezTo>
                        <a:pt x="1477" y="477"/>
                        <a:pt x="1835" y="358"/>
                        <a:pt x="2227" y="358"/>
                      </a:cubicBezTo>
                      <a:cubicBezTo>
                        <a:pt x="3204" y="358"/>
                        <a:pt x="3656" y="1191"/>
                        <a:pt x="3656" y="2001"/>
                      </a:cubicBezTo>
                      <a:lnTo>
                        <a:pt x="3656" y="3430"/>
                      </a:lnTo>
                      <a:lnTo>
                        <a:pt x="2847" y="3430"/>
                      </a:lnTo>
                      <a:lnTo>
                        <a:pt x="2847" y="2870"/>
                      </a:lnTo>
                      <a:cubicBezTo>
                        <a:pt x="2847" y="2775"/>
                        <a:pt x="2775" y="2703"/>
                        <a:pt x="2692" y="2703"/>
                      </a:cubicBezTo>
                      <a:cubicBezTo>
                        <a:pt x="2597" y="2703"/>
                        <a:pt x="2525" y="2775"/>
                        <a:pt x="2525" y="2870"/>
                      </a:cubicBezTo>
                      <a:lnTo>
                        <a:pt x="2525" y="3596"/>
                      </a:lnTo>
                      <a:cubicBezTo>
                        <a:pt x="2525" y="3691"/>
                        <a:pt x="2597" y="3775"/>
                        <a:pt x="2704" y="3775"/>
                      </a:cubicBezTo>
                      <a:lnTo>
                        <a:pt x="3847" y="3775"/>
                      </a:lnTo>
                      <a:cubicBezTo>
                        <a:pt x="3942" y="3775"/>
                        <a:pt x="4025" y="3703"/>
                        <a:pt x="4025" y="3596"/>
                      </a:cubicBezTo>
                      <a:lnTo>
                        <a:pt x="4025" y="1989"/>
                      </a:lnTo>
                      <a:cubicBezTo>
                        <a:pt x="4025" y="810"/>
                        <a:pt x="3299" y="1"/>
                        <a:pt x="2239" y="1"/>
                      </a:cubicBezTo>
                      <a:cubicBezTo>
                        <a:pt x="1894" y="1"/>
                        <a:pt x="1573" y="84"/>
                        <a:pt x="1275" y="251"/>
                      </a:cubicBezTo>
                      <a:lnTo>
                        <a:pt x="1275" y="179"/>
                      </a:lnTo>
                      <a:cubicBezTo>
                        <a:pt x="1275" y="84"/>
                        <a:pt x="1204" y="1"/>
                        <a:pt x="1096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9" name="Google Shape;3361;p48">
              <a:extLst>
                <a:ext uri="{FF2B5EF4-FFF2-40B4-BE49-F238E27FC236}">
                  <a16:creationId xmlns:a16="http://schemas.microsoft.com/office/drawing/2014/main" id="{4D538C01-D8FD-42C1-B65F-8B43E1ADD6E7}"/>
                </a:ext>
              </a:extLst>
            </p:cNvPr>
            <p:cNvGrpSpPr/>
            <p:nvPr/>
          </p:nvGrpSpPr>
          <p:grpSpPr>
            <a:xfrm>
              <a:off x="7034853" y="3222917"/>
              <a:ext cx="956596" cy="944252"/>
              <a:chOff x="4349489" y="2960313"/>
              <a:chExt cx="1098904" cy="1084724"/>
            </a:xfrm>
          </p:grpSpPr>
          <p:grpSp>
            <p:nvGrpSpPr>
              <p:cNvPr id="20" name="Google Shape;3362;p48">
                <a:extLst>
                  <a:ext uri="{FF2B5EF4-FFF2-40B4-BE49-F238E27FC236}">
                    <a16:creationId xmlns:a16="http://schemas.microsoft.com/office/drawing/2014/main" id="{A794E725-1106-47FD-8818-D532993F2BBE}"/>
                  </a:ext>
                </a:extLst>
              </p:cNvPr>
              <p:cNvGrpSpPr/>
              <p:nvPr/>
            </p:nvGrpSpPr>
            <p:grpSpPr>
              <a:xfrm>
                <a:off x="4349489" y="2960313"/>
                <a:ext cx="1098904" cy="1084724"/>
                <a:chOff x="4349489" y="2960313"/>
                <a:chExt cx="1098904" cy="1084724"/>
              </a:xfrm>
            </p:grpSpPr>
            <p:sp>
              <p:nvSpPr>
                <p:cNvPr id="24" name="Google Shape;3363;p48">
                  <a:extLst>
                    <a:ext uri="{FF2B5EF4-FFF2-40B4-BE49-F238E27FC236}">
                      <a16:creationId xmlns:a16="http://schemas.microsoft.com/office/drawing/2014/main" id="{90ED133B-76D3-4F50-A8FD-078A35E71CAD}"/>
                    </a:ext>
                  </a:extLst>
                </p:cNvPr>
                <p:cNvSpPr/>
                <p:nvPr/>
              </p:nvSpPr>
              <p:spPr>
                <a:xfrm>
                  <a:off x="4349489" y="2960313"/>
                  <a:ext cx="1098904" cy="10847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1" extrusionOk="0">
                      <a:moveTo>
                        <a:pt x="22862" y="0"/>
                      </a:moveTo>
                      <a:cubicBezTo>
                        <a:pt x="22092" y="0"/>
                        <a:pt x="21324" y="295"/>
                        <a:pt x="20741" y="884"/>
                      </a:cubicBezTo>
                      <a:lnTo>
                        <a:pt x="12871" y="8743"/>
                      </a:lnTo>
                      <a:cubicBezTo>
                        <a:pt x="12697" y="8917"/>
                        <a:pt x="12470" y="9001"/>
                        <a:pt x="12243" y="9001"/>
                      </a:cubicBezTo>
                      <a:cubicBezTo>
                        <a:pt x="11942" y="9001"/>
                        <a:pt x="11642" y="8854"/>
                        <a:pt x="11466" y="8576"/>
                      </a:cubicBezTo>
                      <a:cubicBezTo>
                        <a:pt x="11014" y="7861"/>
                        <a:pt x="10645" y="7099"/>
                        <a:pt x="10347" y="6302"/>
                      </a:cubicBezTo>
                      <a:cubicBezTo>
                        <a:pt x="10168" y="5814"/>
                        <a:pt x="9847" y="5373"/>
                        <a:pt x="9394" y="5028"/>
                      </a:cubicBezTo>
                      <a:cubicBezTo>
                        <a:pt x="8866" y="4619"/>
                        <a:pt x="8248" y="4413"/>
                        <a:pt x="7630" y="4413"/>
                      </a:cubicBezTo>
                      <a:cubicBezTo>
                        <a:pt x="7078" y="4413"/>
                        <a:pt x="6525" y="4577"/>
                        <a:pt x="6037" y="4909"/>
                      </a:cubicBezTo>
                      <a:cubicBezTo>
                        <a:pt x="4465" y="5968"/>
                        <a:pt x="4310" y="8123"/>
                        <a:pt x="5584" y="9385"/>
                      </a:cubicBezTo>
                      <a:cubicBezTo>
                        <a:pt x="5894" y="9695"/>
                        <a:pt x="6251" y="9921"/>
                        <a:pt x="6632" y="10064"/>
                      </a:cubicBezTo>
                      <a:cubicBezTo>
                        <a:pt x="7418" y="10350"/>
                        <a:pt x="8180" y="10707"/>
                        <a:pt x="8882" y="11159"/>
                      </a:cubicBezTo>
                      <a:cubicBezTo>
                        <a:pt x="9382" y="11469"/>
                        <a:pt x="9466" y="12148"/>
                        <a:pt x="9049" y="12564"/>
                      </a:cubicBezTo>
                      <a:lnTo>
                        <a:pt x="1179" y="20434"/>
                      </a:lnTo>
                      <a:cubicBezTo>
                        <a:pt x="0" y="21613"/>
                        <a:pt x="0" y="23518"/>
                        <a:pt x="1179" y="24697"/>
                      </a:cubicBezTo>
                      <a:lnTo>
                        <a:pt x="20741" y="44247"/>
                      </a:lnTo>
                      <a:cubicBezTo>
                        <a:pt x="21324" y="44836"/>
                        <a:pt x="22092" y="45131"/>
                        <a:pt x="22862" y="45131"/>
                      </a:cubicBezTo>
                      <a:cubicBezTo>
                        <a:pt x="23631" y="45131"/>
                        <a:pt x="24402" y="44836"/>
                        <a:pt x="24992" y="44247"/>
                      </a:cubicBezTo>
                      <a:lnTo>
                        <a:pt x="44554" y="24697"/>
                      </a:lnTo>
                      <a:cubicBezTo>
                        <a:pt x="45720" y="23518"/>
                        <a:pt x="45720" y="21613"/>
                        <a:pt x="44554" y="2043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FCBD2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" name="Google Shape;3364;p48">
                  <a:extLst>
                    <a:ext uri="{FF2B5EF4-FFF2-40B4-BE49-F238E27FC236}">
                      <a16:creationId xmlns:a16="http://schemas.microsoft.com/office/drawing/2014/main" id="{0F17A7A1-E5B4-4941-AD5E-A23F7CF0D980}"/>
                    </a:ext>
                  </a:extLst>
                </p:cNvPr>
                <p:cNvSpPr/>
                <p:nvPr/>
              </p:nvSpPr>
              <p:spPr>
                <a:xfrm>
                  <a:off x="5065741" y="3026769"/>
                  <a:ext cx="287338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55" extrusionOk="0">
                      <a:moveTo>
                        <a:pt x="5978" y="1"/>
                      </a:moveTo>
                      <a:cubicBezTo>
                        <a:pt x="2680" y="1"/>
                        <a:pt x="1" y="2679"/>
                        <a:pt x="1" y="5978"/>
                      </a:cubicBezTo>
                      <a:cubicBezTo>
                        <a:pt x="1" y="9276"/>
                        <a:pt x="2680" y="11954"/>
                        <a:pt x="5978" y="11954"/>
                      </a:cubicBezTo>
                      <a:cubicBezTo>
                        <a:pt x="9276" y="11954"/>
                        <a:pt x="11955" y="9276"/>
                        <a:pt x="11955" y="5978"/>
                      </a:cubicBezTo>
                      <a:cubicBezTo>
                        <a:pt x="11955" y="2679"/>
                        <a:pt x="9276" y="1"/>
                        <a:pt x="5978" y="1"/>
                      </a:cubicBezTo>
                      <a:close/>
                    </a:path>
                  </a:pathLst>
                </a:custGeom>
                <a:solidFill>
                  <a:srgbClr val="FCBD2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1" name="Google Shape;3365;p48">
                <a:extLst>
                  <a:ext uri="{FF2B5EF4-FFF2-40B4-BE49-F238E27FC236}">
                    <a16:creationId xmlns:a16="http://schemas.microsoft.com/office/drawing/2014/main" id="{FE4CE9AD-C7D4-4E5F-9CA4-19E72CBBF0CF}"/>
                  </a:ext>
                </a:extLst>
              </p:cNvPr>
              <p:cNvGrpSpPr/>
              <p:nvPr/>
            </p:nvGrpSpPr>
            <p:grpSpPr>
              <a:xfrm>
                <a:off x="4732657" y="3315384"/>
                <a:ext cx="374952" cy="374572"/>
                <a:chOff x="4201447" y="3817349"/>
                <a:chExt cx="346024" cy="345674"/>
              </a:xfrm>
            </p:grpSpPr>
            <p:sp>
              <p:nvSpPr>
                <p:cNvPr id="22" name="Google Shape;3366;p48">
                  <a:extLst>
                    <a:ext uri="{FF2B5EF4-FFF2-40B4-BE49-F238E27FC236}">
                      <a16:creationId xmlns:a16="http://schemas.microsoft.com/office/drawing/2014/main" id="{5AE8B7FA-07B6-47E7-BB22-CC3763B58511}"/>
                    </a:ext>
                  </a:extLst>
                </p:cNvPr>
                <p:cNvSpPr/>
                <p:nvPr/>
              </p:nvSpPr>
              <p:spPr>
                <a:xfrm>
                  <a:off x="4201447" y="3817349"/>
                  <a:ext cx="346024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1" h="10860" extrusionOk="0">
                      <a:moveTo>
                        <a:pt x="5430" y="334"/>
                      </a:moveTo>
                      <a:cubicBezTo>
                        <a:pt x="8252" y="334"/>
                        <a:pt x="10526" y="2608"/>
                        <a:pt x="10526" y="5430"/>
                      </a:cubicBezTo>
                      <a:cubicBezTo>
                        <a:pt x="10526" y="8240"/>
                        <a:pt x="8252" y="10514"/>
                        <a:pt x="5430" y="10514"/>
                      </a:cubicBezTo>
                      <a:cubicBezTo>
                        <a:pt x="2620" y="10514"/>
                        <a:pt x="346" y="8240"/>
                        <a:pt x="346" y="5430"/>
                      </a:cubicBezTo>
                      <a:cubicBezTo>
                        <a:pt x="346" y="2608"/>
                        <a:pt x="2620" y="334"/>
                        <a:pt x="5430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2" y="10859"/>
                        <a:pt x="8252" y="10300"/>
                        <a:pt x="9276" y="9264"/>
                      </a:cubicBezTo>
                      <a:cubicBezTo>
                        <a:pt x="10299" y="8240"/>
                        <a:pt x="10871" y="6871"/>
                        <a:pt x="10871" y="5430"/>
                      </a:cubicBezTo>
                      <a:cubicBezTo>
                        <a:pt x="10871" y="3989"/>
                        <a:pt x="10299" y="2620"/>
                        <a:pt x="9276" y="1584"/>
                      </a:cubicBezTo>
                      <a:cubicBezTo>
                        <a:pt x="8252" y="560"/>
                        <a:pt x="6882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" name="Google Shape;3367;p48">
                  <a:extLst>
                    <a:ext uri="{FF2B5EF4-FFF2-40B4-BE49-F238E27FC236}">
                      <a16:creationId xmlns:a16="http://schemas.microsoft.com/office/drawing/2014/main" id="{C8CEC7EC-7AE3-4EBC-9F78-C5F8AA22F58E}"/>
                    </a:ext>
                  </a:extLst>
                </p:cNvPr>
                <p:cNvSpPr/>
                <p:nvPr/>
              </p:nvSpPr>
              <p:spPr>
                <a:xfrm>
                  <a:off x="4271569" y="3904531"/>
                  <a:ext cx="227394" cy="185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44" h="5835" extrusionOk="0">
                      <a:moveTo>
                        <a:pt x="4620" y="0"/>
                      </a:moveTo>
                      <a:cubicBezTo>
                        <a:pt x="3727" y="0"/>
                        <a:pt x="2977" y="691"/>
                        <a:pt x="2905" y="1572"/>
                      </a:cubicBezTo>
                      <a:cubicBezTo>
                        <a:pt x="2727" y="1548"/>
                        <a:pt x="2358" y="1441"/>
                        <a:pt x="2262" y="1405"/>
                      </a:cubicBezTo>
                      <a:cubicBezTo>
                        <a:pt x="1643" y="1203"/>
                        <a:pt x="1072" y="810"/>
                        <a:pt x="631" y="322"/>
                      </a:cubicBezTo>
                      <a:cubicBezTo>
                        <a:pt x="596" y="298"/>
                        <a:pt x="572" y="274"/>
                        <a:pt x="524" y="262"/>
                      </a:cubicBezTo>
                      <a:cubicBezTo>
                        <a:pt x="517" y="261"/>
                        <a:pt x="509" y="260"/>
                        <a:pt x="501" y="260"/>
                      </a:cubicBezTo>
                      <a:cubicBezTo>
                        <a:pt x="436" y="260"/>
                        <a:pt x="367" y="304"/>
                        <a:pt x="346" y="357"/>
                      </a:cubicBezTo>
                      <a:cubicBezTo>
                        <a:pt x="238" y="572"/>
                        <a:pt x="179" y="810"/>
                        <a:pt x="179" y="1048"/>
                      </a:cubicBezTo>
                      <a:cubicBezTo>
                        <a:pt x="179" y="1393"/>
                        <a:pt x="286" y="1727"/>
                        <a:pt x="476" y="1977"/>
                      </a:cubicBezTo>
                      <a:cubicBezTo>
                        <a:pt x="466" y="1975"/>
                        <a:pt x="456" y="1974"/>
                        <a:pt x="446" y="1974"/>
                      </a:cubicBezTo>
                      <a:cubicBezTo>
                        <a:pt x="397" y="1974"/>
                        <a:pt x="349" y="1997"/>
                        <a:pt x="310" y="2036"/>
                      </a:cubicBezTo>
                      <a:cubicBezTo>
                        <a:pt x="286" y="2060"/>
                        <a:pt x="286" y="2108"/>
                        <a:pt x="274" y="2143"/>
                      </a:cubicBezTo>
                      <a:lnTo>
                        <a:pt x="274" y="2203"/>
                      </a:lnTo>
                      <a:cubicBezTo>
                        <a:pt x="274" y="2655"/>
                        <a:pt x="476" y="3072"/>
                        <a:pt x="822" y="3358"/>
                      </a:cubicBezTo>
                      <a:cubicBezTo>
                        <a:pt x="786" y="3370"/>
                        <a:pt x="774" y="3405"/>
                        <a:pt x="762" y="3417"/>
                      </a:cubicBezTo>
                      <a:cubicBezTo>
                        <a:pt x="750" y="3465"/>
                        <a:pt x="727" y="3513"/>
                        <a:pt x="750" y="3548"/>
                      </a:cubicBezTo>
                      <a:cubicBezTo>
                        <a:pt x="893" y="4024"/>
                        <a:pt x="1262" y="4405"/>
                        <a:pt x="1727" y="4548"/>
                      </a:cubicBezTo>
                      <a:cubicBezTo>
                        <a:pt x="1310" y="4798"/>
                        <a:pt x="834" y="4941"/>
                        <a:pt x="334" y="4941"/>
                      </a:cubicBezTo>
                      <a:lnTo>
                        <a:pt x="191" y="4941"/>
                      </a:lnTo>
                      <a:cubicBezTo>
                        <a:pt x="107" y="4941"/>
                        <a:pt x="36" y="5001"/>
                        <a:pt x="12" y="5084"/>
                      </a:cubicBezTo>
                      <a:cubicBezTo>
                        <a:pt x="0" y="5156"/>
                        <a:pt x="48" y="5239"/>
                        <a:pt x="107" y="5263"/>
                      </a:cubicBezTo>
                      <a:cubicBezTo>
                        <a:pt x="727" y="5632"/>
                        <a:pt x="1465" y="5834"/>
                        <a:pt x="2191" y="5834"/>
                      </a:cubicBezTo>
                      <a:cubicBezTo>
                        <a:pt x="3072" y="5834"/>
                        <a:pt x="3905" y="5560"/>
                        <a:pt x="4596" y="5060"/>
                      </a:cubicBezTo>
                      <a:cubicBezTo>
                        <a:pt x="4691" y="5001"/>
                        <a:pt x="4691" y="4858"/>
                        <a:pt x="4620" y="4786"/>
                      </a:cubicBezTo>
                      <a:cubicBezTo>
                        <a:pt x="4587" y="4754"/>
                        <a:pt x="4544" y="4735"/>
                        <a:pt x="4499" y="4735"/>
                      </a:cubicBezTo>
                      <a:cubicBezTo>
                        <a:pt x="4463" y="4735"/>
                        <a:pt x="4426" y="4748"/>
                        <a:pt x="4394" y="4775"/>
                      </a:cubicBezTo>
                      <a:cubicBezTo>
                        <a:pt x="3763" y="5215"/>
                        <a:pt x="3013" y="5489"/>
                        <a:pt x="2191" y="5489"/>
                      </a:cubicBezTo>
                      <a:cubicBezTo>
                        <a:pt x="1727" y="5489"/>
                        <a:pt x="1262" y="5394"/>
                        <a:pt x="846" y="5239"/>
                      </a:cubicBezTo>
                      <a:cubicBezTo>
                        <a:pt x="1369" y="5144"/>
                        <a:pt x="1846" y="4917"/>
                        <a:pt x="2262" y="4584"/>
                      </a:cubicBezTo>
                      <a:cubicBezTo>
                        <a:pt x="2310" y="4536"/>
                        <a:pt x="2334" y="4477"/>
                        <a:pt x="2322" y="4417"/>
                      </a:cubicBezTo>
                      <a:cubicBezTo>
                        <a:pt x="2310" y="4346"/>
                        <a:pt x="2239" y="4286"/>
                        <a:pt x="2155" y="4286"/>
                      </a:cubicBezTo>
                      <a:cubicBezTo>
                        <a:pt x="1739" y="4263"/>
                        <a:pt x="1369" y="4048"/>
                        <a:pt x="1167" y="3691"/>
                      </a:cubicBezTo>
                      <a:cubicBezTo>
                        <a:pt x="1250" y="3691"/>
                        <a:pt x="1358" y="3667"/>
                        <a:pt x="1441" y="3643"/>
                      </a:cubicBezTo>
                      <a:cubicBezTo>
                        <a:pt x="1524" y="3632"/>
                        <a:pt x="1584" y="3572"/>
                        <a:pt x="1584" y="3489"/>
                      </a:cubicBezTo>
                      <a:cubicBezTo>
                        <a:pt x="1596" y="3405"/>
                        <a:pt x="1536" y="3334"/>
                        <a:pt x="1441" y="3298"/>
                      </a:cubicBezTo>
                      <a:cubicBezTo>
                        <a:pt x="1000" y="3191"/>
                        <a:pt x="667" y="2822"/>
                        <a:pt x="596" y="2381"/>
                      </a:cubicBezTo>
                      <a:lnTo>
                        <a:pt x="596" y="2381"/>
                      </a:lnTo>
                      <a:cubicBezTo>
                        <a:pt x="727" y="2405"/>
                        <a:pt x="869" y="2417"/>
                        <a:pt x="1000" y="2417"/>
                      </a:cubicBezTo>
                      <a:cubicBezTo>
                        <a:pt x="1084" y="2417"/>
                        <a:pt x="1143" y="2358"/>
                        <a:pt x="1167" y="2274"/>
                      </a:cubicBezTo>
                      <a:cubicBezTo>
                        <a:pt x="1179" y="2203"/>
                        <a:pt x="1131" y="2143"/>
                        <a:pt x="1072" y="2108"/>
                      </a:cubicBezTo>
                      <a:cubicBezTo>
                        <a:pt x="703" y="1881"/>
                        <a:pt x="476" y="1488"/>
                        <a:pt x="476" y="1048"/>
                      </a:cubicBezTo>
                      <a:cubicBezTo>
                        <a:pt x="476" y="953"/>
                        <a:pt x="488" y="846"/>
                        <a:pt x="524" y="738"/>
                      </a:cubicBezTo>
                      <a:cubicBezTo>
                        <a:pt x="965" y="1191"/>
                        <a:pt x="1524" y="1524"/>
                        <a:pt x="2120" y="1727"/>
                      </a:cubicBezTo>
                      <a:cubicBezTo>
                        <a:pt x="2120" y="1727"/>
                        <a:pt x="2715" y="1905"/>
                        <a:pt x="2929" y="1917"/>
                      </a:cubicBezTo>
                      <a:lnTo>
                        <a:pt x="3024" y="1917"/>
                      </a:lnTo>
                      <a:cubicBezTo>
                        <a:pt x="3096" y="1917"/>
                        <a:pt x="3167" y="1869"/>
                        <a:pt x="3191" y="1798"/>
                      </a:cubicBezTo>
                      <a:cubicBezTo>
                        <a:pt x="3203" y="1786"/>
                        <a:pt x="3203" y="1750"/>
                        <a:pt x="3203" y="1738"/>
                      </a:cubicBezTo>
                      <a:lnTo>
                        <a:pt x="3203" y="1703"/>
                      </a:lnTo>
                      <a:cubicBezTo>
                        <a:pt x="3203" y="953"/>
                        <a:pt x="3810" y="334"/>
                        <a:pt x="4572" y="334"/>
                      </a:cubicBezTo>
                      <a:cubicBezTo>
                        <a:pt x="4941" y="334"/>
                        <a:pt x="5287" y="488"/>
                        <a:pt x="5549" y="750"/>
                      </a:cubicBezTo>
                      <a:cubicBezTo>
                        <a:pt x="5585" y="787"/>
                        <a:pt x="5621" y="802"/>
                        <a:pt x="5663" y="802"/>
                      </a:cubicBezTo>
                      <a:cubicBezTo>
                        <a:pt x="5676" y="802"/>
                        <a:pt x="5689" y="801"/>
                        <a:pt x="5703" y="798"/>
                      </a:cubicBezTo>
                      <a:cubicBezTo>
                        <a:pt x="5882" y="762"/>
                        <a:pt x="6049" y="738"/>
                        <a:pt x="6203" y="679"/>
                      </a:cubicBezTo>
                      <a:lnTo>
                        <a:pt x="6203" y="679"/>
                      </a:lnTo>
                      <a:cubicBezTo>
                        <a:pt x="6120" y="762"/>
                        <a:pt x="6013" y="857"/>
                        <a:pt x="5894" y="917"/>
                      </a:cubicBezTo>
                      <a:cubicBezTo>
                        <a:pt x="5822" y="965"/>
                        <a:pt x="5787" y="1048"/>
                        <a:pt x="5822" y="1143"/>
                      </a:cubicBezTo>
                      <a:cubicBezTo>
                        <a:pt x="5846" y="1203"/>
                        <a:pt x="5930" y="1250"/>
                        <a:pt x="6001" y="1250"/>
                      </a:cubicBezTo>
                      <a:cubicBezTo>
                        <a:pt x="6144" y="1227"/>
                        <a:pt x="6287" y="1215"/>
                        <a:pt x="6418" y="1167"/>
                      </a:cubicBezTo>
                      <a:lnTo>
                        <a:pt x="6418" y="1167"/>
                      </a:lnTo>
                      <a:cubicBezTo>
                        <a:pt x="6299" y="1286"/>
                        <a:pt x="6168" y="1405"/>
                        <a:pt x="6013" y="1512"/>
                      </a:cubicBezTo>
                      <a:cubicBezTo>
                        <a:pt x="5965" y="1548"/>
                        <a:pt x="5941" y="1608"/>
                        <a:pt x="5941" y="1655"/>
                      </a:cubicBezTo>
                      <a:lnTo>
                        <a:pt x="5941" y="1679"/>
                      </a:lnTo>
                      <a:lnTo>
                        <a:pt x="5941" y="1703"/>
                      </a:lnTo>
                      <a:lnTo>
                        <a:pt x="5941" y="1727"/>
                      </a:lnTo>
                      <a:cubicBezTo>
                        <a:pt x="5941" y="2691"/>
                        <a:pt x="5572" y="3572"/>
                        <a:pt x="4977" y="4227"/>
                      </a:cubicBezTo>
                      <a:cubicBezTo>
                        <a:pt x="4918" y="4298"/>
                        <a:pt x="4918" y="4405"/>
                        <a:pt x="4977" y="4465"/>
                      </a:cubicBezTo>
                      <a:cubicBezTo>
                        <a:pt x="5011" y="4499"/>
                        <a:pt x="5053" y="4514"/>
                        <a:pt x="5096" y="4514"/>
                      </a:cubicBezTo>
                      <a:cubicBezTo>
                        <a:pt x="5143" y="4514"/>
                        <a:pt x="5190" y="4496"/>
                        <a:pt x="5227" y="4465"/>
                      </a:cubicBezTo>
                      <a:cubicBezTo>
                        <a:pt x="5894" y="3715"/>
                        <a:pt x="6263" y="2762"/>
                        <a:pt x="6287" y="1750"/>
                      </a:cubicBezTo>
                      <a:cubicBezTo>
                        <a:pt x="6596" y="1524"/>
                        <a:pt x="6846" y="1250"/>
                        <a:pt x="7061" y="917"/>
                      </a:cubicBezTo>
                      <a:cubicBezTo>
                        <a:pt x="7144" y="857"/>
                        <a:pt x="7132" y="750"/>
                        <a:pt x="7061" y="715"/>
                      </a:cubicBezTo>
                      <a:cubicBezTo>
                        <a:pt x="7029" y="683"/>
                        <a:pt x="6987" y="667"/>
                        <a:pt x="6937" y="667"/>
                      </a:cubicBezTo>
                      <a:cubicBezTo>
                        <a:pt x="6912" y="667"/>
                        <a:pt x="6886" y="671"/>
                        <a:pt x="6858" y="679"/>
                      </a:cubicBezTo>
                      <a:cubicBezTo>
                        <a:pt x="6775" y="726"/>
                        <a:pt x="6680" y="750"/>
                        <a:pt x="6596" y="786"/>
                      </a:cubicBezTo>
                      <a:cubicBezTo>
                        <a:pt x="6680" y="667"/>
                        <a:pt x="6763" y="512"/>
                        <a:pt x="6823" y="369"/>
                      </a:cubicBezTo>
                      <a:cubicBezTo>
                        <a:pt x="6834" y="310"/>
                        <a:pt x="6834" y="238"/>
                        <a:pt x="6787" y="191"/>
                      </a:cubicBezTo>
                      <a:cubicBezTo>
                        <a:pt x="6750" y="153"/>
                        <a:pt x="6703" y="135"/>
                        <a:pt x="6659" y="135"/>
                      </a:cubicBezTo>
                      <a:cubicBezTo>
                        <a:pt x="6632" y="135"/>
                        <a:pt x="6607" y="142"/>
                        <a:pt x="6584" y="155"/>
                      </a:cubicBezTo>
                      <a:cubicBezTo>
                        <a:pt x="6322" y="310"/>
                        <a:pt x="6061" y="393"/>
                        <a:pt x="5775" y="441"/>
                      </a:cubicBezTo>
                      <a:cubicBezTo>
                        <a:pt x="5465" y="143"/>
                        <a:pt x="5048" y="0"/>
                        <a:pt x="462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0" name="Google Shape;3368;p48">
              <a:extLst>
                <a:ext uri="{FF2B5EF4-FFF2-40B4-BE49-F238E27FC236}">
                  <a16:creationId xmlns:a16="http://schemas.microsoft.com/office/drawing/2014/main" id="{39769FB1-263D-4DC3-9E97-7CD0440611A6}"/>
                </a:ext>
              </a:extLst>
            </p:cNvPr>
            <p:cNvGrpSpPr/>
            <p:nvPr/>
          </p:nvGrpSpPr>
          <p:grpSpPr>
            <a:xfrm>
              <a:off x="6529419" y="3711909"/>
              <a:ext cx="956596" cy="944315"/>
              <a:chOff x="3768864" y="3522050"/>
              <a:chExt cx="1098904" cy="1084796"/>
            </a:xfrm>
          </p:grpSpPr>
          <p:grpSp>
            <p:nvGrpSpPr>
              <p:cNvPr id="11" name="Google Shape;3369;p48">
                <a:extLst>
                  <a:ext uri="{FF2B5EF4-FFF2-40B4-BE49-F238E27FC236}">
                    <a16:creationId xmlns:a16="http://schemas.microsoft.com/office/drawing/2014/main" id="{17DEFCCD-6D5C-48DB-A58F-1702C18D63C9}"/>
                  </a:ext>
                </a:extLst>
              </p:cNvPr>
              <p:cNvGrpSpPr/>
              <p:nvPr/>
            </p:nvGrpSpPr>
            <p:grpSpPr>
              <a:xfrm>
                <a:off x="3768864" y="3522050"/>
                <a:ext cx="1098904" cy="1084796"/>
                <a:chOff x="3768864" y="3522050"/>
                <a:chExt cx="1098904" cy="1084796"/>
              </a:xfrm>
            </p:grpSpPr>
            <p:sp>
              <p:nvSpPr>
                <p:cNvPr id="18" name="Google Shape;3370;p48">
                  <a:extLst>
                    <a:ext uri="{FF2B5EF4-FFF2-40B4-BE49-F238E27FC236}">
                      <a16:creationId xmlns:a16="http://schemas.microsoft.com/office/drawing/2014/main" id="{A7EE16ED-8371-4463-AF25-B0F466499A62}"/>
                    </a:ext>
                  </a:extLst>
                </p:cNvPr>
                <p:cNvSpPr/>
                <p:nvPr/>
              </p:nvSpPr>
              <p:spPr>
                <a:xfrm>
                  <a:off x="3768864" y="3522050"/>
                  <a:ext cx="1098904" cy="1084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4" extrusionOk="0">
                      <a:moveTo>
                        <a:pt x="22862" y="0"/>
                      </a:moveTo>
                      <a:cubicBezTo>
                        <a:pt x="22093" y="0"/>
                        <a:pt x="21325" y="295"/>
                        <a:pt x="20741" y="884"/>
                      </a:cubicBezTo>
                      <a:lnTo>
                        <a:pt x="1179" y="20446"/>
                      </a:lnTo>
                      <a:cubicBezTo>
                        <a:pt x="1" y="21613"/>
                        <a:pt x="1" y="23518"/>
                        <a:pt x="1179" y="24697"/>
                      </a:cubicBezTo>
                      <a:lnTo>
                        <a:pt x="20741" y="44259"/>
                      </a:lnTo>
                      <a:cubicBezTo>
                        <a:pt x="21325" y="44842"/>
                        <a:pt x="22093" y="45134"/>
                        <a:pt x="22862" y="45134"/>
                      </a:cubicBezTo>
                      <a:cubicBezTo>
                        <a:pt x="23631" y="45134"/>
                        <a:pt x="24402" y="44842"/>
                        <a:pt x="24992" y="44259"/>
                      </a:cubicBezTo>
                      <a:lnTo>
                        <a:pt x="44554" y="24697"/>
                      </a:lnTo>
                      <a:cubicBezTo>
                        <a:pt x="45721" y="23518"/>
                        <a:pt x="45721" y="21613"/>
                        <a:pt x="44554" y="20446"/>
                      </a:cubicBezTo>
                      <a:lnTo>
                        <a:pt x="36684" y="12576"/>
                      </a:lnTo>
                      <a:cubicBezTo>
                        <a:pt x="36279" y="12171"/>
                        <a:pt x="36362" y="11481"/>
                        <a:pt x="36850" y="11171"/>
                      </a:cubicBezTo>
                      <a:cubicBezTo>
                        <a:pt x="37565" y="10719"/>
                        <a:pt x="38327" y="10362"/>
                        <a:pt x="39124" y="10052"/>
                      </a:cubicBezTo>
                      <a:cubicBezTo>
                        <a:pt x="39613" y="9874"/>
                        <a:pt x="40053" y="9552"/>
                        <a:pt x="40410" y="9100"/>
                      </a:cubicBezTo>
                      <a:cubicBezTo>
                        <a:pt x="41172" y="8111"/>
                        <a:pt x="41220" y="6778"/>
                        <a:pt x="40518" y="5742"/>
                      </a:cubicBezTo>
                      <a:cubicBezTo>
                        <a:pt x="39931" y="4872"/>
                        <a:pt x="39013" y="4437"/>
                        <a:pt x="38094" y="4437"/>
                      </a:cubicBezTo>
                      <a:cubicBezTo>
                        <a:pt x="37352" y="4437"/>
                        <a:pt x="36610" y="4721"/>
                        <a:pt x="36041" y="5290"/>
                      </a:cubicBezTo>
                      <a:cubicBezTo>
                        <a:pt x="35731" y="5599"/>
                        <a:pt x="35505" y="5956"/>
                        <a:pt x="35362" y="6337"/>
                      </a:cubicBezTo>
                      <a:cubicBezTo>
                        <a:pt x="35076" y="7135"/>
                        <a:pt x="34719" y="7885"/>
                        <a:pt x="34267" y="8588"/>
                      </a:cubicBezTo>
                      <a:cubicBezTo>
                        <a:pt x="34091" y="8872"/>
                        <a:pt x="33796" y="9021"/>
                        <a:pt x="33498" y="9021"/>
                      </a:cubicBezTo>
                      <a:cubicBezTo>
                        <a:pt x="33271" y="9021"/>
                        <a:pt x="33042" y="8934"/>
                        <a:pt x="32862" y="875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EC3A3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" name="Google Shape;3371;p48">
                  <a:extLst>
                    <a:ext uri="{FF2B5EF4-FFF2-40B4-BE49-F238E27FC236}">
                      <a16:creationId xmlns:a16="http://schemas.microsoft.com/office/drawing/2014/main" id="{FB874FB9-39C5-4159-AEBE-E9B94EDD16E3}"/>
                    </a:ext>
                  </a:extLst>
                </p:cNvPr>
                <p:cNvSpPr/>
                <p:nvPr/>
              </p:nvSpPr>
              <p:spPr>
                <a:xfrm>
                  <a:off x="3887041" y="3641743"/>
                  <a:ext cx="287338" cy="2870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42" extrusionOk="0">
                      <a:moveTo>
                        <a:pt x="5978" y="0"/>
                      </a:moveTo>
                      <a:cubicBezTo>
                        <a:pt x="2680" y="0"/>
                        <a:pt x="1" y="2667"/>
                        <a:pt x="1" y="5977"/>
                      </a:cubicBezTo>
                      <a:cubicBezTo>
                        <a:pt x="1" y="9275"/>
                        <a:pt x="2680" y="11942"/>
                        <a:pt x="5978" y="11942"/>
                      </a:cubicBezTo>
                      <a:cubicBezTo>
                        <a:pt x="9276" y="11942"/>
                        <a:pt x="11955" y="9275"/>
                        <a:pt x="11955" y="5977"/>
                      </a:cubicBezTo>
                      <a:cubicBezTo>
                        <a:pt x="11955" y="2667"/>
                        <a:pt x="9276" y="0"/>
                        <a:pt x="5978" y="0"/>
                      </a:cubicBezTo>
                      <a:close/>
                    </a:path>
                  </a:pathLst>
                </a:custGeom>
                <a:solidFill>
                  <a:srgbClr val="EC3A3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2" name="Google Shape;3372;p48">
                <a:extLst>
                  <a:ext uri="{FF2B5EF4-FFF2-40B4-BE49-F238E27FC236}">
                    <a16:creationId xmlns:a16="http://schemas.microsoft.com/office/drawing/2014/main" id="{8B1CDDAA-7379-4282-BADF-EF563BEE603B}"/>
                  </a:ext>
                </a:extLst>
              </p:cNvPr>
              <p:cNvGrpSpPr/>
              <p:nvPr/>
            </p:nvGrpSpPr>
            <p:grpSpPr>
              <a:xfrm>
                <a:off x="4139616" y="3871555"/>
                <a:ext cx="357419" cy="357005"/>
                <a:chOff x="7482229" y="3351230"/>
                <a:chExt cx="357419" cy="357005"/>
              </a:xfrm>
            </p:grpSpPr>
            <p:sp>
              <p:nvSpPr>
                <p:cNvPr id="13" name="Google Shape;3373;p48">
                  <a:extLst>
                    <a:ext uri="{FF2B5EF4-FFF2-40B4-BE49-F238E27FC236}">
                      <a16:creationId xmlns:a16="http://schemas.microsoft.com/office/drawing/2014/main" id="{59FE8A60-9DCE-445E-A21A-F940E87A3807}"/>
                    </a:ext>
                  </a:extLst>
                </p:cNvPr>
                <p:cNvSpPr/>
                <p:nvPr/>
              </p:nvSpPr>
              <p:spPr>
                <a:xfrm>
                  <a:off x="7482229" y="3351230"/>
                  <a:ext cx="357419" cy="3570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29" h="11216" extrusionOk="0">
                      <a:moveTo>
                        <a:pt x="5633" y="357"/>
                      </a:moveTo>
                      <a:cubicBezTo>
                        <a:pt x="8538" y="357"/>
                        <a:pt x="10883" y="2703"/>
                        <a:pt x="10883" y="5608"/>
                      </a:cubicBezTo>
                      <a:cubicBezTo>
                        <a:pt x="10883" y="8513"/>
                        <a:pt x="8538" y="10859"/>
                        <a:pt x="5633" y="10859"/>
                      </a:cubicBezTo>
                      <a:cubicBezTo>
                        <a:pt x="2728" y="10859"/>
                        <a:pt x="382" y="8513"/>
                        <a:pt x="382" y="5608"/>
                      </a:cubicBezTo>
                      <a:cubicBezTo>
                        <a:pt x="382" y="2703"/>
                        <a:pt x="2728" y="357"/>
                        <a:pt x="5633" y="357"/>
                      </a:cubicBezTo>
                      <a:close/>
                      <a:moveTo>
                        <a:pt x="5621" y="0"/>
                      </a:moveTo>
                      <a:cubicBezTo>
                        <a:pt x="4109" y="0"/>
                        <a:pt x="2716" y="572"/>
                        <a:pt x="1644" y="1631"/>
                      </a:cubicBezTo>
                      <a:cubicBezTo>
                        <a:pt x="584" y="2691"/>
                        <a:pt x="1" y="4108"/>
                        <a:pt x="1" y="5608"/>
                      </a:cubicBezTo>
                      <a:cubicBezTo>
                        <a:pt x="1" y="7108"/>
                        <a:pt x="584" y="8513"/>
                        <a:pt x="1644" y="9585"/>
                      </a:cubicBezTo>
                      <a:cubicBezTo>
                        <a:pt x="2704" y="10632"/>
                        <a:pt x="4109" y="11216"/>
                        <a:pt x="5621" y="11216"/>
                      </a:cubicBezTo>
                      <a:cubicBezTo>
                        <a:pt x="7121" y="11216"/>
                        <a:pt x="8526" y="10632"/>
                        <a:pt x="9597" y="9585"/>
                      </a:cubicBezTo>
                      <a:cubicBezTo>
                        <a:pt x="10645" y="8525"/>
                        <a:pt x="11229" y="7108"/>
                        <a:pt x="11229" y="5608"/>
                      </a:cubicBezTo>
                      <a:cubicBezTo>
                        <a:pt x="11229" y="4108"/>
                        <a:pt x="10669" y="2703"/>
                        <a:pt x="9597" y="1631"/>
                      </a:cubicBezTo>
                      <a:cubicBezTo>
                        <a:pt x="8538" y="572"/>
                        <a:pt x="7121" y="0"/>
                        <a:pt x="562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" name="Google Shape;3374;p48">
                  <a:extLst>
                    <a:ext uri="{FF2B5EF4-FFF2-40B4-BE49-F238E27FC236}">
                      <a16:creationId xmlns:a16="http://schemas.microsoft.com/office/drawing/2014/main" id="{8A6D0A9C-A4B1-4075-A2AD-F999FF65609E}"/>
                    </a:ext>
                  </a:extLst>
                </p:cNvPr>
                <p:cNvSpPr/>
                <p:nvPr/>
              </p:nvSpPr>
              <p:spPr>
                <a:xfrm>
                  <a:off x="7592138" y="3605616"/>
                  <a:ext cx="137983" cy="325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35" h="1022" extrusionOk="0">
                      <a:moveTo>
                        <a:pt x="202" y="1"/>
                      </a:moveTo>
                      <a:cubicBezTo>
                        <a:pt x="147" y="1"/>
                        <a:pt x="94" y="21"/>
                        <a:pt x="60" y="69"/>
                      </a:cubicBezTo>
                      <a:cubicBezTo>
                        <a:pt x="1" y="140"/>
                        <a:pt x="1" y="259"/>
                        <a:pt x="96" y="319"/>
                      </a:cubicBezTo>
                      <a:cubicBezTo>
                        <a:pt x="644" y="783"/>
                        <a:pt x="1370" y="1021"/>
                        <a:pt x="2168" y="1021"/>
                      </a:cubicBezTo>
                      <a:cubicBezTo>
                        <a:pt x="2954" y="1021"/>
                        <a:pt x="3680" y="771"/>
                        <a:pt x="4239" y="319"/>
                      </a:cubicBezTo>
                      <a:cubicBezTo>
                        <a:pt x="4323" y="259"/>
                        <a:pt x="4335" y="140"/>
                        <a:pt x="4263" y="69"/>
                      </a:cubicBezTo>
                      <a:cubicBezTo>
                        <a:pt x="4228" y="26"/>
                        <a:pt x="4170" y="4"/>
                        <a:pt x="4115" y="4"/>
                      </a:cubicBezTo>
                      <a:cubicBezTo>
                        <a:pt x="4078" y="4"/>
                        <a:pt x="4042" y="14"/>
                        <a:pt x="4013" y="33"/>
                      </a:cubicBezTo>
                      <a:cubicBezTo>
                        <a:pt x="3537" y="438"/>
                        <a:pt x="2882" y="664"/>
                        <a:pt x="2168" y="664"/>
                      </a:cubicBezTo>
                      <a:cubicBezTo>
                        <a:pt x="1465" y="664"/>
                        <a:pt x="810" y="438"/>
                        <a:pt x="322" y="33"/>
                      </a:cubicBezTo>
                      <a:cubicBezTo>
                        <a:pt x="286" y="12"/>
                        <a:pt x="244" y="1"/>
                        <a:pt x="20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" name="Google Shape;3375;p48">
                  <a:extLst>
                    <a:ext uri="{FF2B5EF4-FFF2-40B4-BE49-F238E27FC236}">
                      <a16:creationId xmlns:a16="http://schemas.microsoft.com/office/drawing/2014/main" id="{5A5325A7-D505-4392-9E61-969FD8C47D28}"/>
                    </a:ext>
                  </a:extLst>
                </p:cNvPr>
                <p:cNvSpPr/>
                <p:nvPr/>
              </p:nvSpPr>
              <p:spPr>
                <a:xfrm>
                  <a:off x="7513709" y="3387962"/>
                  <a:ext cx="295987" cy="2820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9" h="8860" extrusionOk="0">
                      <a:moveTo>
                        <a:pt x="6060" y="370"/>
                      </a:moveTo>
                      <a:cubicBezTo>
                        <a:pt x="6358" y="370"/>
                        <a:pt x="6596" y="608"/>
                        <a:pt x="6596" y="906"/>
                      </a:cubicBezTo>
                      <a:cubicBezTo>
                        <a:pt x="6596" y="1204"/>
                        <a:pt x="6358" y="1442"/>
                        <a:pt x="6060" y="1442"/>
                      </a:cubicBezTo>
                      <a:cubicBezTo>
                        <a:pt x="5763" y="1442"/>
                        <a:pt x="5525" y="1204"/>
                        <a:pt x="5525" y="906"/>
                      </a:cubicBezTo>
                      <a:cubicBezTo>
                        <a:pt x="5525" y="608"/>
                        <a:pt x="5763" y="370"/>
                        <a:pt x="6060" y="370"/>
                      </a:cubicBezTo>
                      <a:close/>
                      <a:moveTo>
                        <a:pt x="1322" y="2989"/>
                      </a:moveTo>
                      <a:cubicBezTo>
                        <a:pt x="1596" y="2989"/>
                        <a:pt x="1834" y="3097"/>
                        <a:pt x="2012" y="3263"/>
                      </a:cubicBezTo>
                      <a:cubicBezTo>
                        <a:pt x="1477" y="3680"/>
                        <a:pt x="1072" y="4240"/>
                        <a:pt x="881" y="4883"/>
                      </a:cubicBezTo>
                      <a:cubicBezTo>
                        <a:pt x="548" y="4716"/>
                        <a:pt x="334" y="4359"/>
                        <a:pt x="334" y="3990"/>
                      </a:cubicBezTo>
                      <a:cubicBezTo>
                        <a:pt x="334" y="3442"/>
                        <a:pt x="774" y="2989"/>
                        <a:pt x="1322" y="2989"/>
                      </a:cubicBezTo>
                      <a:close/>
                      <a:moveTo>
                        <a:pt x="7954" y="2989"/>
                      </a:moveTo>
                      <a:cubicBezTo>
                        <a:pt x="8501" y="2989"/>
                        <a:pt x="8942" y="3442"/>
                        <a:pt x="8942" y="3990"/>
                      </a:cubicBezTo>
                      <a:cubicBezTo>
                        <a:pt x="8966" y="4359"/>
                        <a:pt x="8739" y="4704"/>
                        <a:pt x="8394" y="4883"/>
                      </a:cubicBezTo>
                      <a:cubicBezTo>
                        <a:pt x="8216" y="4240"/>
                        <a:pt x="7811" y="3680"/>
                        <a:pt x="7263" y="3263"/>
                      </a:cubicBezTo>
                      <a:cubicBezTo>
                        <a:pt x="7442" y="3085"/>
                        <a:pt x="7692" y="2989"/>
                        <a:pt x="7954" y="2989"/>
                      </a:cubicBezTo>
                      <a:close/>
                      <a:moveTo>
                        <a:pt x="6072" y="1"/>
                      </a:moveTo>
                      <a:cubicBezTo>
                        <a:pt x="5632" y="1"/>
                        <a:pt x="5251" y="334"/>
                        <a:pt x="5191" y="763"/>
                      </a:cubicBezTo>
                      <a:lnTo>
                        <a:pt x="4596" y="953"/>
                      </a:lnTo>
                      <a:cubicBezTo>
                        <a:pt x="4525" y="989"/>
                        <a:pt x="4477" y="1049"/>
                        <a:pt x="4477" y="1120"/>
                      </a:cubicBezTo>
                      <a:lnTo>
                        <a:pt x="4477" y="2370"/>
                      </a:lnTo>
                      <a:cubicBezTo>
                        <a:pt x="3679" y="2394"/>
                        <a:pt x="2929" y="2632"/>
                        <a:pt x="2334" y="3025"/>
                      </a:cubicBezTo>
                      <a:cubicBezTo>
                        <a:pt x="2084" y="2751"/>
                        <a:pt x="1727" y="2608"/>
                        <a:pt x="1358" y="2608"/>
                      </a:cubicBezTo>
                      <a:cubicBezTo>
                        <a:pt x="607" y="2608"/>
                        <a:pt x="0" y="3216"/>
                        <a:pt x="0" y="3966"/>
                      </a:cubicBezTo>
                      <a:cubicBezTo>
                        <a:pt x="0" y="4513"/>
                        <a:pt x="345" y="5002"/>
                        <a:pt x="834" y="5216"/>
                      </a:cubicBezTo>
                      <a:cubicBezTo>
                        <a:pt x="822" y="5347"/>
                        <a:pt x="798" y="5478"/>
                        <a:pt x="798" y="5609"/>
                      </a:cubicBezTo>
                      <a:cubicBezTo>
                        <a:pt x="798" y="7395"/>
                        <a:pt x="2524" y="8859"/>
                        <a:pt x="4667" y="8859"/>
                      </a:cubicBezTo>
                      <a:cubicBezTo>
                        <a:pt x="5763" y="8859"/>
                        <a:pt x="6739" y="8490"/>
                        <a:pt x="7442" y="7871"/>
                      </a:cubicBezTo>
                      <a:cubicBezTo>
                        <a:pt x="7513" y="7811"/>
                        <a:pt x="7513" y="7692"/>
                        <a:pt x="7454" y="7621"/>
                      </a:cubicBezTo>
                      <a:cubicBezTo>
                        <a:pt x="7421" y="7588"/>
                        <a:pt x="7374" y="7570"/>
                        <a:pt x="7326" y="7570"/>
                      </a:cubicBezTo>
                      <a:cubicBezTo>
                        <a:pt x="7287" y="7570"/>
                        <a:pt x="7248" y="7582"/>
                        <a:pt x="7215" y="7609"/>
                      </a:cubicBezTo>
                      <a:cubicBezTo>
                        <a:pt x="6572" y="8157"/>
                        <a:pt x="5668" y="8514"/>
                        <a:pt x="4667" y="8514"/>
                      </a:cubicBezTo>
                      <a:cubicBezTo>
                        <a:pt x="2739" y="8514"/>
                        <a:pt x="1167" y="7216"/>
                        <a:pt x="1167" y="5633"/>
                      </a:cubicBezTo>
                      <a:cubicBezTo>
                        <a:pt x="1167" y="4037"/>
                        <a:pt x="2739" y="2739"/>
                        <a:pt x="4667" y="2739"/>
                      </a:cubicBezTo>
                      <a:cubicBezTo>
                        <a:pt x="6608" y="2739"/>
                        <a:pt x="8180" y="4037"/>
                        <a:pt x="8180" y="5633"/>
                      </a:cubicBezTo>
                      <a:cubicBezTo>
                        <a:pt x="8180" y="6133"/>
                        <a:pt x="8037" y="6597"/>
                        <a:pt x="7751" y="7014"/>
                      </a:cubicBezTo>
                      <a:cubicBezTo>
                        <a:pt x="7704" y="7085"/>
                        <a:pt x="7727" y="7169"/>
                        <a:pt x="7787" y="7228"/>
                      </a:cubicBezTo>
                      <a:cubicBezTo>
                        <a:pt x="7818" y="7264"/>
                        <a:pt x="7859" y="7280"/>
                        <a:pt x="7902" y="7280"/>
                      </a:cubicBezTo>
                      <a:cubicBezTo>
                        <a:pt x="7958" y="7280"/>
                        <a:pt x="8015" y="7252"/>
                        <a:pt x="8049" y="7204"/>
                      </a:cubicBezTo>
                      <a:cubicBezTo>
                        <a:pt x="8358" y="6740"/>
                        <a:pt x="8537" y="6192"/>
                        <a:pt x="8537" y="5621"/>
                      </a:cubicBezTo>
                      <a:cubicBezTo>
                        <a:pt x="8537" y="5490"/>
                        <a:pt x="8525" y="5359"/>
                        <a:pt x="8513" y="5228"/>
                      </a:cubicBezTo>
                      <a:cubicBezTo>
                        <a:pt x="8978" y="5014"/>
                        <a:pt x="9299" y="4525"/>
                        <a:pt x="9299" y="3978"/>
                      </a:cubicBezTo>
                      <a:cubicBezTo>
                        <a:pt x="9299" y="3228"/>
                        <a:pt x="8692" y="2620"/>
                        <a:pt x="7954" y="2620"/>
                      </a:cubicBezTo>
                      <a:cubicBezTo>
                        <a:pt x="7573" y="2620"/>
                        <a:pt x="7215" y="2775"/>
                        <a:pt x="6965" y="3037"/>
                      </a:cubicBezTo>
                      <a:cubicBezTo>
                        <a:pt x="6358" y="2656"/>
                        <a:pt x="5632" y="2406"/>
                        <a:pt x="4822" y="2382"/>
                      </a:cubicBezTo>
                      <a:lnTo>
                        <a:pt x="4822" y="1263"/>
                      </a:lnTo>
                      <a:lnTo>
                        <a:pt x="5215" y="1132"/>
                      </a:lnTo>
                      <a:cubicBezTo>
                        <a:pt x="5303" y="1507"/>
                        <a:pt x="5647" y="1780"/>
                        <a:pt x="6048" y="1780"/>
                      </a:cubicBezTo>
                      <a:cubicBezTo>
                        <a:pt x="6080" y="1780"/>
                        <a:pt x="6112" y="1779"/>
                        <a:pt x="6144" y="1775"/>
                      </a:cubicBezTo>
                      <a:cubicBezTo>
                        <a:pt x="6584" y="1727"/>
                        <a:pt x="6918" y="1382"/>
                        <a:pt x="6953" y="953"/>
                      </a:cubicBezTo>
                      <a:cubicBezTo>
                        <a:pt x="6977" y="430"/>
                        <a:pt x="6584" y="1"/>
                        <a:pt x="607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" name="Google Shape;3376;p48">
                  <a:extLst>
                    <a:ext uri="{FF2B5EF4-FFF2-40B4-BE49-F238E27FC236}">
                      <a16:creationId xmlns:a16="http://schemas.microsoft.com/office/drawing/2014/main" id="{6866C72A-14BE-420C-915A-AC10D255F48B}"/>
                    </a:ext>
                  </a:extLst>
                </p:cNvPr>
                <p:cNvSpPr/>
                <p:nvPr/>
              </p:nvSpPr>
              <p:spPr>
                <a:xfrm>
                  <a:off x="7580393" y="3516460"/>
                  <a:ext cx="56880" cy="56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7" h="1787" extrusionOk="0">
                      <a:moveTo>
                        <a:pt x="894" y="345"/>
                      </a:moveTo>
                      <a:cubicBezTo>
                        <a:pt x="1191" y="345"/>
                        <a:pt x="1429" y="584"/>
                        <a:pt x="1429" y="881"/>
                      </a:cubicBezTo>
                      <a:cubicBezTo>
                        <a:pt x="1418" y="1179"/>
                        <a:pt x="1179" y="1417"/>
                        <a:pt x="894" y="1417"/>
                      </a:cubicBezTo>
                      <a:cubicBezTo>
                        <a:pt x="596" y="1417"/>
                        <a:pt x="358" y="1179"/>
                        <a:pt x="358" y="881"/>
                      </a:cubicBezTo>
                      <a:cubicBezTo>
                        <a:pt x="358" y="584"/>
                        <a:pt x="596" y="345"/>
                        <a:pt x="894" y="345"/>
                      </a:cubicBezTo>
                      <a:close/>
                      <a:moveTo>
                        <a:pt x="894" y="0"/>
                      </a:moveTo>
                      <a:cubicBezTo>
                        <a:pt x="406" y="0"/>
                        <a:pt x="1" y="405"/>
                        <a:pt x="1" y="893"/>
                      </a:cubicBezTo>
                      <a:cubicBezTo>
                        <a:pt x="1" y="1381"/>
                        <a:pt x="406" y="1786"/>
                        <a:pt x="894" y="1786"/>
                      </a:cubicBezTo>
                      <a:cubicBezTo>
                        <a:pt x="1394" y="1786"/>
                        <a:pt x="1787" y="1381"/>
                        <a:pt x="1787" y="893"/>
                      </a:cubicBezTo>
                      <a:cubicBezTo>
                        <a:pt x="1775" y="405"/>
                        <a:pt x="1394" y="0"/>
                        <a:pt x="89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" name="Google Shape;3377;p48">
                  <a:extLst>
                    <a:ext uri="{FF2B5EF4-FFF2-40B4-BE49-F238E27FC236}">
                      <a16:creationId xmlns:a16="http://schemas.microsoft.com/office/drawing/2014/main" id="{2E485B25-A38E-4BCC-B9AC-E9130896729C}"/>
                    </a:ext>
                  </a:extLst>
                </p:cNvPr>
                <p:cNvSpPr/>
                <p:nvPr/>
              </p:nvSpPr>
              <p:spPr>
                <a:xfrm>
                  <a:off x="7685750" y="3516460"/>
                  <a:ext cx="56880" cy="56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7" h="1787" extrusionOk="0">
                      <a:moveTo>
                        <a:pt x="894" y="345"/>
                      </a:moveTo>
                      <a:cubicBezTo>
                        <a:pt x="1191" y="345"/>
                        <a:pt x="1429" y="584"/>
                        <a:pt x="1429" y="881"/>
                      </a:cubicBezTo>
                      <a:cubicBezTo>
                        <a:pt x="1429" y="1179"/>
                        <a:pt x="1191" y="1417"/>
                        <a:pt x="894" y="1417"/>
                      </a:cubicBezTo>
                      <a:cubicBezTo>
                        <a:pt x="596" y="1417"/>
                        <a:pt x="358" y="1179"/>
                        <a:pt x="358" y="881"/>
                      </a:cubicBezTo>
                      <a:cubicBezTo>
                        <a:pt x="358" y="584"/>
                        <a:pt x="596" y="345"/>
                        <a:pt x="894" y="345"/>
                      </a:cubicBezTo>
                      <a:close/>
                      <a:moveTo>
                        <a:pt x="894" y="0"/>
                      </a:moveTo>
                      <a:cubicBezTo>
                        <a:pt x="405" y="0"/>
                        <a:pt x="1" y="405"/>
                        <a:pt x="1" y="893"/>
                      </a:cubicBezTo>
                      <a:cubicBezTo>
                        <a:pt x="1" y="1381"/>
                        <a:pt x="405" y="1786"/>
                        <a:pt x="894" y="1786"/>
                      </a:cubicBezTo>
                      <a:cubicBezTo>
                        <a:pt x="1382" y="1786"/>
                        <a:pt x="1787" y="1381"/>
                        <a:pt x="1787" y="893"/>
                      </a:cubicBezTo>
                      <a:cubicBezTo>
                        <a:pt x="1775" y="405"/>
                        <a:pt x="1382" y="0"/>
                        <a:pt x="89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aphicFrame>
        <p:nvGraphicFramePr>
          <p:cNvPr id="46" name="Object 45">
            <a:extLst>
              <a:ext uri="{FF2B5EF4-FFF2-40B4-BE49-F238E27FC236}">
                <a16:creationId xmlns:a16="http://schemas.microsoft.com/office/drawing/2014/main" id="{926D90AC-B2A4-4583-A29C-02CCFC9B653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61896491"/>
              </p:ext>
            </p:extLst>
          </p:nvPr>
        </p:nvGraphicFramePr>
        <p:xfrm>
          <a:off x="1608138" y="927360"/>
          <a:ext cx="5926137" cy="3629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1" name="Document" r:id="rId3" imgW="5925852" imgH="3634948" progId="Word.Document.12">
                  <p:embed/>
                </p:oleObj>
              </mc:Choice>
              <mc:Fallback>
                <p:oleObj name="Document" r:id="rId3" imgW="5925852" imgH="3634948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08138" y="927360"/>
                        <a:ext cx="5926137" cy="3629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" name="TextBox 47">
            <a:extLst>
              <a:ext uri="{FF2B5EF4-FFF2-40B4-BE49-F238E27FC236}">
                <a16:creationId xmlns:a16="http://schemas.microsoft.com/office/drawing/2014/main" id="{643B6094-5A9A-4464-AFB6-B1B0A035A938}"/>
              </a:ext>
            </a:extLst>
          </p:cNvPr>
          <p:cNvSpPr txBox="1"/>
          <p:nvPr/>
        </p:nvSpPr>
        <p:spPr>
          <a:xfrm>
            <a:off x="2966193" y="4556385"/>
            <a:ext cx="321002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"/>
            <a:r>
              <a:rPr lang="en-GB" sz="2400" b="0" dirty="0">
                <a:solidFill>
                  <a:srgbClr val="0070C0"/>
                </a:solidFill>
                <a:effectLst/>
                <a:latin typeface="iCielBC Cubano Normal" panose="00000500000000000000" pitchFamily="50" charset="0"/>
              </a:rPr>
              <a:t>[</a:t>
            </a:r>
            <a:r>
              <a:rPr lang="en-GB" sz="2400" b="0" dirty="0" err="1">
                <a:solidFill>
                  <a:srgbClr val="0070C0"/>
                </a:solidFill>
                <a:effectLst/>
                <a:latin typeface="iCielBC Cubano Normal" panose="00000500000000000000" pitchFamily="50" charset="0"/>
              </a:rPr>
              <a:t>sp</a:t>
            </a:r>
            <a:r>
              <a:rPr lang="en-GB" sz="2400" b="0" err="1">
                <a:solidFill>
                  <a:srgbClr val="0070C0"/>
                </a:solidFill>
                <a:effectLst/>
                <a:latin typeface="iCielBC Cubano Normal" panose="00000500000000000000" pitchFamily="50" charset="0"/>
              </a:rPr>
              <a:t>_</a:t>
            </a:r>
            <a:r>
              <a:rPr lang="en-GB" sz="2400" b="0">
                <a:solidFill>
                  <a:srgbClr val="0070C0"/>
                </a:solidFill>
                <a:effectLst/>
                <a:latin typeface="iCielBC Cubano Normal" panose="00000500000000000000" pitchFamily="50" charset="0"/>
              </a:rPr>
              <a:t>getOneAccount]</a:t>
            </a:r>
            <a:endParaRPr lang="en-GB" sz="2400" b="0" dirty="0">
              <a:solidFill>
                <a:srgbClr val="0070C0"/>
              </a:solidFill>
              <a:effectLst/>
              <a:latin typeface="iCielBC Cubano Normal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48503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CE6378D-189E-4036-B4B8-1A578384D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1959712" y="1971674"/>
            <a:ext cx="5131540" cy="1212114"/>
          </a:xfrm>
        </p:spPr>
        <p:txBody>
          <a:bodyPr vert="horz" wrap="square" lIns="0" tIns="0" rIns="0" bIns="0" rtlCol="0" anchor="b" anchorCtr="0">
            <a:normAutofit fontScale="90000"/>
          </a:bodyPr>
          <a:lstStyle/>
          <a:p>
            <a:pPr algn="ctr"/>
            <a:r>
              <a:rPr lang="en-US" sz="4400" dirty="0">
                <a:solidFill>
                  <a:srgbClr val="FF6D2F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STORED PROCEDURES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2FCA992-4CD6-4D35-A579-88C8AD31AF95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97118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b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6400">
                <a:solidFill>
                  <a:srgbClr val="165C7F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ACCOUNT</a:t>
            </a:r>
            <a:endParaRPr lang="en-US" sz="6400" dirty="0">
              <a:solidFill>
                <a:srgbClr val="165C7F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grpSp>
        <p:nvGrpSpPr>
          <p:cNvPr id="5" name="Google Shape;3337;p48">
            <a:extLst>
              <a:ext uri="{FF2B5EF4-FFF2-40B4-BE49-F238E27FC236}">
                <a16:creationId xmlns:a16="http://schemas.microsoft.com/office/drawing/2014/main" id="{A292DFAB-C225-4268-AA00-032AA218D6F3}"/>
              </a:ext>
            </a:extLst>
          </p:cNvPr>
          <p:cNvGrpSpPr/>
          <p:nvPr/>
        </p:nvGrpSpPr>
        <p:grpSpPr>
          <a:xfrm>
            <a:off x="8076139" y="84337"/>
            <a:ext cx="972171" cy="1925293"/>
            <a:chOff x="6529419" y="1724307"/>
            <a:chExt cx="1480463" cy="2931917"/>
          </a:xfrm>
        </p:grpSpPr>
        <p:grpSp>
          <p:nvGrpSpPr>
            <p:cNvPr id="6" name="Google Shape;3338;p48">
              <a:extLst>
                <a:ext uri="{FF2B5EF4-FFF2-40B4-BE49-F238E27FC236}">
                  <a16:creationId xmlns:a16="http://schemas.microsoft.com/office/drawing/2014/main" id="{CC1FA2E3-F085-4B27-B2D6-078888233623}"/>
                </a:ext>
              </a:extLst>
            </p:cNvPr>
            <p:cNvGrpSpPr/>
            <p:nvPr/>
          </p:nvGrpSpPr>
          <p:grpSpPr>
            <a:xfrm>
              <a:off x="6556827" y="1724307"/>
              <a:ext cx="956596" cy="944294"/>
              <a:chOff x="3800349" y="1238762"/>
              <a:chExt cx="1098904" cy="1084772"/>
            </a:xfrm>
          </p:grpSpPr>
          <p:grpSp>
            <p:nvGrpSpPr>
              <p:cNvPr id="42" name="Google Shape;3339;p48">
                <a:extLst>
                  <a:ext uri="{FF2B5EF4-FFF2-40B4-BE49-F238E27FC236}">
                    <a16:creationId xmlns:a16="http://schemas.microsoft.com/office/drawing/2014/main" id="{3B62721E-B08F-4683-8129-4642AD134B0A}"/>
                  </a:ext>
                </a:extLst>
              </p:cNvPr>
              <p:cNvGrpSpPr/>
              <p:nvPr/>
            </p:nvGrpSpPr>
            <p:grpSpPr>
              <a:xfrm>
                <a:off x="3800349" y="1238762"/>
                <a:ext cx="1098904" cy="1084772"/>
                <a:chOff x="3800349" y="1238762"/>
                <a:chExt cx="1098904" cy="1084772"/>
              </a:xfrm>
            </p:grpSpPr>
            <p:sp>
              <p:nvSpPr>
                <p:cNvPr id="44" name="Google Shape;3340;p48">
                  <a:extLst>
                    <a:ext uri="{FF2B5EF4-FFF2-40B4-BE49-F238E27FC236}">
                      <a16:creationId xmlns:a16="http://schemas.microsoft.com/office/drawing/2014/main" id="{09A540B7-3D24-4D18-BB46-C21F09260781}"/>
                    </a:ext>
                  </a:extLst>
                </p:cNvPr>
                <p:cNvSpPr/>
                <p:nvPr/>
              </p:nvSpPr>
              <p:spPr>
                <a:xfrm>
                  <a:off x="3800349" y="1238762"/>
                  <a:ext cx="1098904" cy="10847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3" extrusionOk="0">
                      <a:moveTo>
                        <a:pt x="22825" y="1"/>
                      </a:moveTo>
                      <a:cubicBezTo>
                        <a:pt x="22054" y="1"/>
                        <a:pt x="21283" y="295"/>
                        <a:pt x="20693" y="885"/>
                      </a:cubicBezTo>
                      <a:lnTo>
                        <a:pt x="1179" y="20482"/>
                      </a:lnTo>
                      <a:cubicBezTo>
                        <a:pt x="0" y="21661"/>
                        <a:pt x="0" y="23566"/>
                        <a:pt x="1179" y="24733"/>
                      </a:cubicBezTo>
                      <a:lnTo>
                        <a:pt x="20777" y="44259"/>
                      </a:lnTo>
                      <a:cubicBezTo>
                        <a:pt x="21364" y="44841"/>
                        <a:pt x="22133" y="45133"/>
                        <a:pt x="22900" y="45133"/>
                      </a:cubicBezTo>
                      <a:cubicBezTo>
                        <a:pt x="23672" y="45133"/>
                        <a:pt x="24442" y="44838"/>
                        <a:pt x="25027" y="44247"/>
                      </a:cubicBezTo>
                      <a:lnTo>
                        <a:pt x="32873" y="36377"/>
                      </a:lnTo>
                      <a:cubicBezTo>
                        <a:pt x="33053" y="36197"/>
                        <a:pt x="33283" y="36110"/>
                        <a:pt x="33511" y="36110"/>
                      </a:cubicBezTo>
                      <a:cubicBezTo>
                        <a:pt x="33810" y="36110"/>
                        <a:pt x="34108" y="36260"/>
                        <a:pt x="34290" y="36544"/>
                      </a:cubicBezTo>
                      <a:cubicBezTo>
                        <a:pt x="34743" y="37246"/>
                        <a:pt x="35112" y="38020"/>
                        <a:pt x="35409" y="38806"/>
                      </a:cubicBezTo>
                      <a:cubicBezTo>
                        <a:pt x="35588" y="39294"/>
                        <a:pt x="35909" y="39735"/>
                        <a:pt x="36362" y="40080"/>
                      </a:cubicBezTo>
                      <a:cubicBezTo>
                        <a:pt x="36890" y="40489"/>
                        <a:pt x="37508" y="40695"/>
                        <a:pt x="38128" y="40695"/>
                      </a:cubicBezTo>
                      <a:cubicBezTo>
                        <a:pt x="38682" y="40695"/>
                        <a:pt x="39237" y="40530"/>
                        <a:pt x="39731" y="40199"/>
                      </a:cubicBezTo>
                      <a:cubicBezTo>
                        <a:pt x="41303" y="39127"/>
                        <a:pt x="41446" y="36984"/>
                        <a:pt x="40172" y="35710"/>
                      </a:cubicBezTo>
                      <a:cubicBezTo>
                        <a:pt x="39862" y="35401"/>
                        <a:pt x="39505" y="35186"/>
                        <a:pt x="39112" y="35044"/>
                      </a:cubicBezTo>
                      <a:cubicBezTo>
                        <a:pt x="38326" y="34758"/>
                        <a:pt x="37564" y="34401"/>
                        <a:pt x="36862" y="33948"/>
                      </a:cubicBezTo>
                      <a:cubicBezTo>
                        <a:pt x="36374" y="33639"/>
                        <a:pt x="36279" y="32960"/>
                        <a:pt x="36695" y="32543"/>
                      </a:cubicBezTo>
                      <a:lnTo>
                        <a:pt x="44553" y="24661"/>
                      </a:lnTo>
                      <a:cubicBezTo>
                        <a:pt x="45720" y="23483"/>
                        <a:pt x="45720" y="21578"/>
                        <a:pt x="44542" y="20399"/>
                      </a:cubicBezTo>
                      <a:lnTo>
                        <a:pt x="24956" y="885"/>
                      </a:lnTo>
                      <a:cubicBezTo>
                        <a:pt x="24366" y="295"/>
                        <a:pt x="23595" y="1"/>
                        <a:pt x="22825" y="1"/>
                      </a:cubicBezTo>
                      <a:close/>
                    </a:path>
                  </a:pathLst>
                </a:custGeom>
                <a:solidFill>
                  <a:srgbClr val="5EB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" name="Google Shape;3341;p48">
                  <a:extLst>
                    <a:ext uri="{FF2B5EF4-FFF2-40B4-BE49-F238E27FC236}">
                      <a16:creationId xmlns:a16="http://schemas.microsoft.com/office/drawing/2014/main" id="{BE30BCFE-C097-450C-8879-E537E8EBA681}"/>
                    </a:ext>
                  </a:extLst>
                </p:cNvPr>
                <p:cNvSpPr/>
                <p:nvPr/>
              </p:nvSpPr>
              <p:spPr>
                <a:xfrm>
                  <a:off x="3884758" y="1311226"/>
                  <a:ext cx="287338" cy="287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43" extrusionOk="0">
                      <a:moveTo>
                        <a:pt x="5978" y="1"/>
                      </a:moveTo>
                      <a:cubicBezTo>
                        <a:pt x="2679" y="1"/>
                        <a:pt x="1" y="2668"/>
                        <a:pt x="1" y="5966"/>
                      </a:cubicBezTo>
                      <a:cubicBezTo>
                        <a:pt x="1" y="9276"/>
                        <a:pt x="2679" y="11943"/>
                        <a:pt x="5978" y="11943"/>
                      </a:cubicBezTo>
                      <a:cubicBezTo>
                        <a:pt x="9276" y="11943"/>
                        <a:pt x="11954" y="9276"/>
                        <a:pt x="11954" y="5966"/>
                      </a:cubicBezTo>
                      <a:cubicBezTo>
                        <a:pt x="11954" y="2668"/>
                        <a:pt x="9276" y="1"/>
                        <a:pt x="5978" y="1"/>
                      </a:cubicBezTo>
                      <a:close/>
                    </a:path>
                  </a:pathLst>
                </a:custGeom>
                <a:solidFill>
                  <a:srgbClr val="5EB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3" name="Google Shape;3342;p48">
                <a:extLst>
                  <a:ext uri="{FF2B5EF4-FFF2-40B4-BE49-F238E27FC236}">
                    <a16:creationId xmlns:a16="http://schemas.microsoft.com/office/drawing/2014/main" id="{D59E3704-CCC5-46FE-9B41-26C4DBEB3E8E}"/>
                  </a:ext>
                </a:extLst>
              </p:cNvPr>
              <p:cNvSpPr/>
              <p:nvPr/>
            </p:nvSpPr>
            <p:spPr>
              <a:xfrm>
                <a:off x="4162525" y="1593650"/>
                <a:ext cx="374561" cy="374975"/>
              </a:xfrm>
              <a:custGeom>
                <a:avLst/>
                <a:gdLst/>
                <a:ahLst/>
                <a:cxnLst/>
                <a:rect l="l" t="t" r="r" b="b"/>
                <a:pathLst>
                  <a:path w="10860" h="10872" extrusionOk="0">
                    <a:moveTo>
                      <a:pt x="5430" y="1"/>
                    </a:moveTo>
                    <a:cubicBezTo>
                      <a:pt x="3990" y="1"/>
                      <a:pt x="2608" y="560"/>
                      <a:pt x="1596" y="1584"/>
                    </a:cubicBezTo>
                    <a:cubicBezTo>
                      <a:pt x="561" y="2620"/>
                      <a:pt x="1" y="3989"/>
                      <a:pt x="1" y="5430"/>
                    </a:cubicBezTo>
                    <a:cubicBezTo>
                      <a:pt x="1" y="6561"/>
                      <a:pt x="346" y="7645"/>
                      <a:pt x="1001" y="8573"/>
                    </a:cubicBezTo>
                    <a:cubicBezTo>
                      <a:pt x="1632" y="9466"/>
                      <a:pt x="2513" y="10145"/>
                      <a:pt x="3537" y="10538"/>
                    </a:cubicBezTo>
                    <a:cubicBezTo>
                      <a:pt x="3559" y="10544"/>
                      <a:pt x="3579" y="10547"/>
                      <a:pt x="3599" y="10547"/>
                    </a:cubicBezTo>
                    <a:cubicBezTo>
                      <a:pt x="3656" y="10547"/>
                      <a:pt x="3704" y="10522"/>
                      <a:pt x="3740" y="10478"/>
                    </a:cubicBezTo>
                    <a:cubicBezTo>
                      <a:pt x="3763" y="10443"/>
                      <a:pt x="3763" y="10395"/>
                      <a:pt x="3763" y="10371"/>
                    </a:cubicBezTo>
                    <a:lnTo>
                      <a:pt x="3763" y="7275"/>
                    </a:lnTo>
                    <a:cubicBezTo>
                      <a:pt x="3763" y="7180"/>
                      <a:pt x="3692" y="7097"/>
                      <a:pt x="3585" y="7097"/>
                    </a:cubicBezTo>
                    <a:lnTo>
                      <a:pt x="2156" y="7097"/>
                    </a:lnTo>
                    <a:lnTo>
                      <a:pt x="2156" y="5835"/>
                    </a:lnTo>
                    <a:lnTo>
                      <a:pt x="3585" y="5835"/>
                    </a:lnTo>
                    <a:cubicBezTo>
                      <a:pt x="3680" y="5835"/>
                      <a:pt x="3763" y="5751"/>
                      <a:pt x="3763" y="5656"/>
                    </a:cubicBezTo>
                    <a:lnTo>
                      <a:pt x="3763" y="5430"/>
                    </a:lnTo>
                    <a:cubicBezTo>
                      <a:pt x="3763" y="3942"/>
                      <a:pt x="5180" y="2632"/>
                      <a:pt x="6799" y="2632"/>
                    </a:cubicBezTo>
                    <a:lnTo>
                      <a:pt x="7550" y="2632"/>
                    </a:lnTo>
                    <a:lnTo>
                      <a:pt x="7550" y="3894"/>
                    </a:lnTo>
                    <a:lnTo>
                      <a:pt x="6799" y="3894"/>
                    </a:lnTo>
                    <a:cubicBezTo>
                      <a:pt x="6311" y="3894"/>
                      <a:pt x="5883" y="4025"/>
                      <a:pt x="5561" y="4287"/>
                    </a:cubicBezTo>
                    <a:cubicBezTo>
                      <a:pt x="5228" y="4561"/>
                      <a:pt x="5025" y="4966"/>
                      <a:pt x="5025" y="5430"/>
                    </a:cubicBezTo>
                    <a:lnTo>
                      <a:pt x="5025" y="5656"/>
                    </a:lnTo>
                    <a:cubicBezTo>
                      <a:pt x="5025" y="5740"/>
                      <a:pt x="5109" y="5835"/>
                      <a:pt x="5204" y="5835"/>
                    </a:cubicBezTo>
                    <a:lnTo>
                      <a:pt x="5883" y="5835"/>
                    </a:lnTo>
                    <a:cubicBezTo>
                      <a:pt x="5966" y="5835"/>
                      <a:pt x="6061" y="5751"/>
                      <a:pt x="6061" y="5656"/>
                    </a:cubicBezTo>
                    <a:cubicBezTo>
                      <a:pt x="6061" y="5561"/>
                      <a:pt x="5978" y="5478"/>
                      <a:pt x="5883" y="5478"/>
                    </a:cubicBezTo>
                    <a:lnTo>
                      <a:pt x="5371" y="5478"/>
                    </a:lnTo>
                    <a:lnTo>
                      <a:pt x="5371" y="5418"/>
                    </a:lnTo>
                    <a:cubicBezTo>
                      <a:pt x="5371" y="4525"/>
                      <a:pt x="6145" y="4204"/>
                      <a:pt x="6799" y="4204"/>
                    </a:cubicBezTo>
                    <a:lnTo>
                      <a:pt x="7704" y="4204"/>
                    </a:lnTo>
                    <a:cubicBezTo>
                      <a:pt x="7800" y="4204"/>
                      <a:pt x="7883" y="4132"/>
                      <a:pt x="7883" y="4025"/>
                    </a:cubicBezTo>
                    <a:lnTo>
                      <a:pt x="7883" y="2418"/>
                    </a:lnTo>
                    <a:cubicBezTo>
                      <a:pt x="7883" y="2334"/>
                      <a:pt x="7811" y="2239"/>
                      <a:pt x="7704" y="2239"/>
                    </a:cubicBezTo>
                    <a:lnTo>
                      <a:pt x="6799" y="2239"/>
                    </a:lnTo>
                    <a:cubicBezTo>
                      <a:pt x="5966" y="2239"/>
                      <a:pt x="5121" y="2572"/>
                      <a:pt x="4466" y="3156"/>
                    </a:cubicBezTo>
                    <a:cubicBezTo>
                      <a:pt x="3799" y="3763"/>
                      <a:pt x="3418" y="4549"/>
                      <a:pt x="3418" y="5382"/>
                    </a:cubicBezTo>
                    <a:lnTo>
                      <a:pt x="3418" y="5442"/>
                    </a:lnTo>
                    <a:lnTo>
                      <a:pt x="1989" y="5442"/>
                    </a:lnTo>
                    <a:cubicBezTo>
                      <a:pt x="1906" y="5442"/>
                      <a:pt x="1811" y="5513"/>
                      <a:pt x="1811" y="5620"/>
                    </a:cubicBezTo>
                    <a:lnTo>
                      <a:pt x="1811" y="7228"/>
                    </a:lnTo>
                    <a:cubicBezTo>
                      <a:pt x="1811" y="7323"/>
                      <a:pt x="1894" y="7406"/>
                      <a:pt x="1989" y="7406"/>
                    </a:cubicBezTo>
                    <a:lnTo>
                      <a:pt x="3418" y="7406"/>
                    </a:lnTo>
                    <a:lnTo>
                      <a:pt x="3418" y="10085"/>
                    </a:lnTo>
                    <a:cubicBezTo>
                      <a:pt x="1561" y="9300"/>
                      <a:pt x="346" y="7442"/>
                      <a:pt x="346" y="5418"/>
                    </a:cubicBezTo>
                    <a:cubicBezTo>
                      <a:pt x="346" y="2596"/>
                      <a:pt x="2620" y="322"/>
                      <a:pt x="5430" y="322"/>
                    </a:cubicBezTo>
                    <a:cubicBezTo>
                      <a:pt x="8228" y="322"/>
                      <a:pt x="10526" y="2620"/>
                      <a:pt x="10526" y="5418"/>
                    </a:cubicBezTo>
                    <a:cubicBezTo>
                      <a:pt x="10526" y="8228"/>
                      <a:pt x="8240" y="10502"/>
                      <a:pt x="5430" y="10502"/>
                    </a:cubicBezTo>
                    <a:lnTo>
                      <a:pt x="5371" y="10502"/>
                    </a:lnTo>
                    <a:lnTo>
                      <a:pt x="5371" y="7418"/>
                    </a:lnTo>
                    <a:lnTo>
                      <a:pt x="7728" y="7418"/>
                    </a:lnTo>
                    <a:cubicBezTo>
                      <a:pt x="7811" y="7418"/>
                      <a:pt x="7907" y="7347"/>
                      <a:pt x="7907" y="7240"/>
                    </a:cubicBezTo>
                    <a:lnTo>
                      <a:pt x="7907" y="5656"/>
                    </a:lnTo>
                    <a:cubicBezTo>
                      <a:pt x="7907" y="5561"/>
                      <a:pt x="7823" y="5478"/>
                      <a:pt x="7728" y="5478"/>
                    </a:cubicBezTo>
                    <a:lnTo>
                      <a:pt x="6728" y="5478"/>
                    </a:lnTo>
                    <a:cubicBezTo>
                      <a:pt x="6633" y="5478"/>
                      <a:pt x="6549" y="5549"/>
                      <a:pt x="6549" y="5656"/>
                    </a:cubicBezTo>
                    <a:cubicBezTo>
                      <a:pt x="6549" y="5740"/>
                      <a:pt x="6621" y="5835"/>
                      <a:pt x="6728" y="5835"/>
                    </a:cubicBezTo>
                    <a:lnTo>
                      <a:pt x="7561" y="5835"/>
                    </a:lnTo>
                    <a:lnTo>
                      <a:pt x="7561" y="7097"/>
                    </a:lnTo>
                    <a:lnTo>
                      <a:pt x="5204" y="7097"/>
                    </a:lnTo>
                    <a:cubicBezTo>
                      <a:pt x="5121" y="7097"/>
                      <a:pt x="5025" y="7168"/>
                      <a:pt x="5025" y="7275"/>
                    </a:cubicBezTo>
                    <a:lnTo>
                      <a:pt x="5025" y="10693"/>
                    </a:lnTo>
                    <a:cubicBezTo>
                      <a:pt x="5025" y="10788"/>
                      <a:pt x="5109" y="10859"/>
                      <a:pt x="5192" y="10871"/>
                    </a:cubicBezTo>
                    <a:lnTo>
                      <a:pt x="5430" y="10871"/>
                    </a:lnTo>
                    <a:cubicBezTo>
                      <a:pt x="6871" y="10871"/>
                      <a:pt x="8240" y="10312"/>
                      <a:pt x="9276" y="9288"/>
                    </a:cubicBezTo>
                    <a:cubicBezTo>
                      <a:pt x="10300" y="8252"/>
                      <a:pt x="10859" y="6883"/>
                      <a:pt x="10859" y="5442"/>
                    </a:cubicBezTo>
                    <a:cubicBezTo>
                      <a:pt x="10859" y="3989"/>
                      <a:pt x="10300" y="2620"/>
                      <a:pt x="9276" y="1584"/>
                    </a:cubicBezTo>
                    <a:cubicBezTo>
                      <a:pt x="8240" y="560"/>
                      <a:pt x="6871" y="1"/>
                      <a:pt x="543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" name="Google Shape;3343;p48">
              <a:extLst>
                <a:ext uri="{FF2B5EF4-FFF2-40B4-BE49-F238E27FC236}">
                  <a16:creationId xmlns:a16="http://schemas.microsoft.com/office/drawing/2014/main" id="{222DA64E-EBDA-48B9-B5B6-1CEB027733DF}"/>
                </a:ext>
              </a:extLst>
            </p:cNvPr>
            <p:cNvGrpSpPr/>
            <p:nvPr/>
          </p:nvGrpSpPr>
          <p:grpSpPr>
            <a:xfrm>
              <a:off x="7053286" y="2227254"/>
              <a:ext cx="956596" cy="944252"/>
              <a:chOff x="4370663" y="1816530"/>
              <a:chExt cx="1098904" cy="1084724"/>
            </a:xfrm>
          </p:grpSpPr>
          <p:grpSp>
            <p:nvGrpSpPr>
              <p:cNvPr id="34" name="Google Shape;3344;p48">
                <a:extLst>
                  <a:ext uri="{FF2B5EF4-FFF2-40B4-BE49-F238E27FC236}">
                    <a16:creationId xmlns:a16="http://schemas.microsoft.com/office/drawing/2014/main" id="{A26AC2F8-3A58-4584-ADA5-333A44F0C988}"/>
                  </a:ext>
                </a:extLst>
              </p:cNvPr>
              <p:cNvGrpSpPr/>
              <p:nvPr/>
            </p:nvGrpSpPr>
            <p:grpSpPr>
              <a:xfrm>
                <a:off x="4370663" y="1816530"/>
                <a:ext cx="1098904" cy="1084724"/>
                <a:chOff x="4370663" y="1816530"/>
                <a:chExt cx="1098904" cy="1084724"/>
              </a:xfrm>
            </p:grpSpPr>
            <p:sp>
              <p:nvSpPr>
                <p:cNvPr id="40" name="Google Shape;3345;p48">
                  <a:extLst>
                    <a:ext uri="{FF2B5EF4-FFF2-40B4-BE49-F238E27FC236}">
                      <a16:creationId xmlns:a16="http://schemas.microsoft.com/office/drawing/2014/main" id="{1AE99DBC-C133-4790-B9A3-94F9976382D1}"/>
                    </a:ext>
                  </a:extLst>
                </p:cNvPr>
                <p:cNvSpPr/>
                <p:nvPr/>
              </p:nvSpPr>
              <p:spPr>
                <a:xfrm>
                  <a:off x="4370663" y="1816530"/>
                  <a:ext cx="1098904" cy="10847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1" extrusionOk="0">
                      <a:moveTo>
                        <a:pt x="22862" y="0"/>
                      </a:moveTo>
                      <a:cubicBezTo>
                        <a:pt x="22092" y="0"/>
                        <a:pt x="21324" y="295"/>
                        <a:pt x="20741" y="884"/>
                      </a:cubicBezTo>
                      <a:lnTo>
                        <a:pt x="12871" y="8742"/>
                      </a:lnTo>
                      <a:cubicBezTo>
                        <a:pt x="12698" y="8921"/>
                        <a:pt x="12472" y="9005"/>
                        <a:pt x="12246" y="9005"/>
                      </a:cubicBezTo>
                      <a:cubicBezTo>
                        <a:pt x="11945" y="9005"/>
                        <a:pt x="11643" y="8855"/>
                        <a:pt x="11466" y="8576"/>
                      </a:cubicBezTo>
                      <a:cubicBezTo>
                        <a:pt x="11014" y="7861"/>
                        <a:pt x="10645" y="7099"/>
                        <a:pt x="10347" y="6302"/>
                      </a:cubicBezTo>
                      <a:cubicBezTo>
                        <a:pt x="10168" y="5813"/>
                        <a:pt x="9847" y="5373"/>
                        <a:pt x="9394" y="5028"/>
                      </a:cubicBezTo>
                      <a:cubicBezTo>
                        <a:pt x="8866" y="4619"/>
                        <a:pt x="8248" y="4413"/>
                        <a:pt x="7630" y="4413"/>
                      </a:cubicBezTo>
                      <a:cubicBezTo>
                        <a:pt x="7078" y="4413"/>
                        <a:pt x="6526" y="4577"/>
                        <a:pt x="6037" y="4909"/>
                      </a:cubicBezTo>
                      <a:cubicBezTo>
                        <a:pt x="4465" y="5968"/>
                        <a:pt x="4310" y="8123"/>
                        <a:pt x="5584" y="9385"/>
                      </a:cubicBezTo>
                      <a:cubicBezTo>
                        <a:pt x="5894" y="9695"/>
                        <a:pt x="6251" y="9921"/>
                        <a:pt x="6632" y="10064"/>
                      </a:cubicBezTo>
                      <a:cubicBezTo>
                        <a:pt x="7418" y="10350"/>
                        <a:pt x="8180" y="10707"/>
                        <a:pt x="8882" y="11159"/>
                      </a:cubicBezTo>
                      <a:cubicBezTo>
                        <a:pt x="9383" y="11469"/>
                        <a:pt x="9466" y="12148"/>
                        <a:pt x="9049" y="12564"/>
                      </a:cubicBezTo>
                      <a:lnTo>
                        <a:pt x="1179" y="20434"/>
                      </a:lnTo>
                      <a:cubicBezTo>
                        <a:pt x="0" y="21613"/>
                        <a:pt x="0" y="23518"/>
                        <a:pt x="1179" y="24697"/>
                      </a:cubicBezTo>
                      <a:lnTo>
                        <a:pt x="20741" y="44247"/>
                      </a:lnTo>
                      <a:cubicBezTo>
                        <a:pt x="21324" y="44836"/>
                        <a:pt x="22092" y="45131"/>
                        <a:pt x="22862" y="45131"/>
                      </a:cubicBezTo>
                      <a:cubicBezTo>
                        <a:pt x="23631" y="45131"/>
                        <a:pt x="24402" y="44836"/>
                        <a:pt x="24992" y="44247"/>
                      </a:cubicBezTo>
                      <a:lnTo>
                        <a:pt x="44554" y="24697"/>
                      </a:lnTo>
                      <a:cubicBezTo>
                        <a:pt x="45720" y="23518"/>
                        <a:pt x="45720" y="21613"/>
                        <a:pt x="44554" y="2043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69E7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" name="Google Shape;3346;p48">
                  <a:extLst>
                    <a:ext uri="{FF2B5EF4-FFF2-40B4-BE49-F238E27FC236}">
                      <a16:creationId xmlns:a16="http://schemas.microsoft.com/office/drawing/2014/main" id="{463DDA79-99DB-43BD-9059-310B5A22FBCB}"/>
                    </a:ext>
                  </a:extLst>
                </p:cNvPr>
                <p:cNvSpPr/>
                <p:nvPr/>
              </p:nvSpPr>
              <p:spPr>
                <a:xfrm>
                  <a:off x="5055718" y="1904160"/>
                  <a:ext cx="287338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55" extrusionOk="0">
                      <a:moveTo>
                        <a:pt x="5978" y="0"/>
                      </a:moveTo>
                      <a:cubicBezTo>
                        <a:pt x="2680" y="0"/>
                        <a:pt x="1" y="2679"/>
                        <a:pt x="1" y="5977"/>
                      </a:cubicBezTo>
                      <a:cubicBezTo>
                        <a:pt x="1" y="9275"/>
                        <a:pt x="2680" y="11954"/>
                        <a:pt x="5978" y="11954"/>
                      </a:cubicBezTo>
                      <a:cubicBezTo>
                        <a:pt x="9276" y="11954"/>
                        <a:pt x="11955" y="9275"/>
                        <a:pt x="11955" y="5977"/>
                      </a:cubicBezTo>
                      <a:cubicBezTo>
                        <a:pt x="11955" y="2679"/>
                        <a:pt x="9276" y="0"/>
                        <a:pt x="5978" y="0"/>
                      </a:cubicBezTo>
                      <a:close/>
                    </a:path>
                  </a:pathLst>
                </a:custGeom>
                <a:solidFill>
                  <a:srgbClr val="69E7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5" name="Google Shape;3347;p48">
                <a:extLst>
                  <a:ext uri="{FF2B5EF4-FFF2-40B4-BE49-F238E27FC236}">
                    <a16:creationId xmlns:a16="http://schemas.microsoft.com/office/drawing/2014/main" id="{CCCB84E3-125D-4D28-87E2-D877DBF6A500}"/>
                  </a:ext>
                </a:extLst>
              </p:cNvPr>
              <p:cNvGrpSpPr/>
              <p:nvPr/>
            </p:nvGrpSpPr>
            <p:grpSpPr>
              <a:xfrm>
                <a:off x="4732628" y="2171596"/>
                <a:ext cx="374986" cy="374572"/>
                <a:chOff x="3303268" y="3817349"/>
                <a:chExt cx="346056" cy="345674"/>
              </a:xfrm>
            </p:grpSpPr>
            <p:sp>
              <p:nvSpPr>
                <p:cNvPr id="36" name="Google Shape;3348;p48">
                  <a:extLst>
                    <a:ext uri="{FF2B5EF4-FFF2-40B4-BE49-F238E27FC236}">
                      <a16:creationId xmlns:a16="http://schemas.microsoft.com/office/drawing/2014/main" id="{0F7FC4DB-1535-43AE-AB56-3F4B373D0663}"/>
                    </a:ext>
                  </a:extLst>
                </p:cNvPr>
                <p:cNvSpPr/>
                <p:nvPr/>
              </p:nvSpPr>
              <p:spPr>
                <a:xfrm>
                  <a:off x="3303268" y="3817349"/>
                  <a:ext cx="346056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2" h="10860" extrusionOk="0">
                      <a:moveTo>
                        <a:pt x="5418" y="334"/>
                      </a:moveTo>
                      <a:cubicBezTo>
                        <a:pt x="8228" y="334"/>
                        <a:pt x="10514" y="2608"/>
                        <a:pt x="10514" y="5430"/>
                      </a:cubicBezTo>
                      <a:cubicBezTo>
                        <a:pt x="10514" y="8240"/>
                        <a:pt x="8228" y="10514"/>
                        <a:pt x="5418" y="10514"/>
                      </a:cubicBezTo>
                      <a:cubicBezTo>
                        <a:pt x="2608" y="10514"/>
                        <a:pt x="334" y="8240"/>
                        <a:pt x="334" y="5430"/>
                      </a:cubicBezTo>
                      <a:cubicBezTo>
                        <a:pt x="334" y="2608"/>
                        <a:pt x="2608" y="334"/>
                        <a:pt x="5418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3" y="10859"/>
                        <a:pt x="8252" y="10300"/>
                        <a:pt x="9276" y="9264"/>
                      </a:cubicBezTo>
                      <a:cubicBezTo>
                        <a:pt x="10300" y="8240"/>
                        <a:pt x="10871" y="6871"/>
                        <a:pt x="10871" y="5430"/>
                      </a:cubicBezTo>
                      <a:cubicBezTo>
                        <a:pt x="10871" y="3989"/>
                        <a:pt x="10300" y="2620"/>
                        <a:pt x="9276" y="1584"/>
                      </a:cubicBezTo>
                      <a:cubicBezTo>
                        <a:pt x="8252" y="560"/>
                        <a:pt x="6883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" name="Google Shape;3349;p48">
                  <a:extLst>
                    <a:ext uri="{FF2B5EF4-FFF2-40B4-BE49-F238E27FC236}">
                      <a16:creationId xmlns:a16="http://schemas.microsoft.com/office/drawing/2014/main" id="{C70AB3F2-E016-4BA3-82B6-6E84B150ED9A}"/>
                    </a:ext>
                  </a:extLst>
                </p:cNvPr>
                <p:cNvSpPr/>
                <p:nvPr/>
              </p:nvSpPr>
              <p:spPr>
                <a:xfrm>
                  <a:off x="3368074" y="3882537"/>
                  <a:ext cx="215298" cy="215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64" h="6764" extrusionOk="0">
                      <a:moveTo>
                        <a:pt x="5335" y="346"/>
                      </a:moveTo>
                      <a:cubicBezTo>
                        <a:pt x="5930" y="346"/>
                        <a:pt x="6418" y="834"/>
                        <a:pt x="6418" y="1429"/>
                      </a:cubicBezTo>
                      <a:lnTo>
                        <a:pt x="6418" y="5335"/>
                      </a:lnTo>
                      <a:cubicBezTo>
                        <a:pt x="6418" y="5930"/>
                        <a:pt x="5930" y="6418"/>
                        <a:pt x="5335" y="6418"/>
                      </a:cubicBezTo>
                      <a:lnTo>
                        <a:pt x="1429" y="6418"/>
                      </a:lnTo>
                      <a:cubicBezTo>
                        <a:pt x="834" y="6418"/>
                        <a:pt x="346" y="5930"/>
                        <a:pt x="346" y="5335"/>
                      </a:cubicBezTo>
                      <a:lnTo>
                        <a:pt x="346" y="1429"/>
                      </a:lnTo>
                      <a:cubicBezTo>
                        <a:pt x="346" y="834"/>
                        <a:pt x="834" y="346"/>
                        <a:pt x="1429" y="346"/>
                      </a:cubicBezTo>
                      <a:close/>
                      <a:moveTo>
                        <a:pt x="1429" y="1"/>
                      </a:moveTo>
                      <a:cubicBezTo>
                        <a:pt x="644" y="1"/>
                        <a:pt x="1" y="644"/>
                        <a:pt x="1" y="1429"/>
                      </a:cubicBezTo>
                      <a:lnTo>
                        <a:pt x="1" y="5335"/>
                      </a:lnTo>
                      <a:cubicBezTo>
                        <a:pt x="1" y="6120"/>
                        <a:pt x="644" y="6763"/>
                        <a:pt x="1429" y="6763"/>
                      </a:cubicBezTo>
                      <a:lnTo>
                        <a:pt x="5335" y="6763"/>
                      </a:lnTo>
                      <a:cubicBezTo>
                        <a:pt x="6121" y="6763"/>
                        <a:pt x="6763" y="6120"/>
                        <a:pt x="6763" y="5335"/>
                      </a:cubicBezTo>
                      <a:lnTo>
                        <a:pt x="6763" y="1429"/>
                      </a:lnTo>
                      <a:cubicBezTo>
                        <a:pt x="6763" y="644"/>
                        <a:pt x="6121" y="1"/>
                        <a:pt x="533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" name="Google Shape;3350;p48">
                  <a:extLst>
                    <a:ext uri="{FF2B5EF4-FFF2-40B4-BE49-F238E27FC236}">
                      <a16:creationId xmlns:a16="http://schemas.microsoft.com/office/drawing/2014/main" id="{2B10D26E-8C46-4092-80DD-E16A8BC23D0F}"/>
                    </a:ext>
                  </a:extLst>
                </p:cNvPr>
                <p:cNvSpPr/>
                <p:nvPr/>
              </p:nvSpPr>
              <p:spPr>
                <a:xfrm>
                  <a:off x="3418143" y="3933656"/>
                  <a:ext cx="114811" cy="1127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07" h="3542" extrusionOk="0">
                      <a:moveTo>
                        <a:pt x="1822" y="0"/>
                      </a:moveTo>
                      <a:cubicBezTo>
                        <a:pt x="812" y="0"/>
                        <a:pt x="1" y="851"/>
                        <a:pt x="59" y="1859"/>
                      </a:cubicBezTo>
                      <a:cubicBezTo>
                        <a:pt x="95" y="2776"/>
                        <a:pt x="833" y="3502"/>
                        <a:pt x="1726" y="3538"/>
                      </a:cubicBezTo>
                      <a:cubicBezTo>
                        <a:pt x="1764" y="3541"/>
                        <a:pt x="1802" y="3542"/>
                        <a:pt x="1840" y="3542"/>
                      </a:cubicBezTo>
                      <a:cubicBezTo>
                        <a:pt x="2178" y="3542"/>
                        <a:pt x="2494" y="3447"/>
                        <a:pt x="2762" y="3276"/>
                      </a:cubicBezTo>
                      <a:cubicBezTo>
                        <a:pt x="2857" y="3217"/>
                        <a:pt x="2869" y="3086"/>
                        <a:pt x="2797" y="3014"/>
                      </a:cubicBezTo>
                      <a:cubicBezTo>
                        <a:pt x="2761" y="2978"/>
                        <a:pt x="2711" y="2964"/>
                        <a:pt x="2664" y="2964"/>
                      </a:cubicBezTo>
                      <a:cubicBezTo>
                        <a:pt x="2634" y="2964"/>
                        <a:pt x="2606" y="2969"/>
                        <a:pt x="2583" y="2979"/>
                      </a:cubicBezTo>
                      <a:cubicBezTo>
                        <a:pt x="2380" y="3096"/>
                        <a:pt x="2149" y="3185"/>
                        <a:pt x="1897" y="3185"/>
                      </a:cubicBezTo>
                      <a:cubicBezTo>
                        <a:pt x="1868" y="3185"/>
                        <a:pt x="1839" y="3183"/>
                        <a:pt x="1809" y="3181"/>
                      </a:cubicBezTo>
                      <a:cubicBezTo>
                        <a:pt x="1023" y="3169"/>
                        <a:pt x="380" y="2514"/>
                        <a:pt x="392" y="1716"/>
                      </a:cubicBezTo>
                      <a:cubicBezTo>
                        <a:pt x="426" y="948"/>
                        <a:pt x="1028" y="330"/>
                        <a:pt x="1792" y="330"/>
                      </a:cubicBezTo>
                      <a:cubicBezTo>
                        <a:pt x="1833" y="330"/>
                        <a:pt x="1874" y="332"/>
                        <a:pt x="1916" y="335"/>
                      </a:cubicBezTo>
                      <a:cubicBezTo>
                        <a:pt x="2619" y="371"/>
                        <a:pt x="3190" y="943"/>
                        <a:pt x="3250" y="1633"/>
                      </a:cubicBezTo>
                      <a:cubicBezTo>
                        <a:pt x="3285" y="1919"/>
                        <a:pt x="3214" y="2193"/>
                        <a:pt x="3095" y="2431"/>
                      </a:cubicBezTo>
                      <a:cubicBezTo>
                        <a:pt x="3059" y="2490"/>
                        <a:pt x="3059" y="2574"/>
                        <a:pt x="3119" y="2633"/>
                      </a:cubicBezTo>
                      <a:cubicBezTo>
                        <a:pt x="3149" y="2663"/>
                        <a:pt x="3191" y="2678"/>
                        <a:pt x="3234" y="2678"/>
                      </a:cubicBezTo>
                      <a:cubicBezTo>
                        <a:pt x="3295" y="2678"/>
                        <a:pt x="3358" y="2648"/>
                        <a:pt x="3393" y="2586"/>
                      </a:cubicBezTo>
                      <a:cubicBezTo>
                        <a:pt x="3536" y="2324"/>
                        <a:pt x="3607" y="2014"/>
                        <a:pt x="3583" y="1669"/>
                      </a:cubicBezTo>
                      <a:cubicBezTo>
                        <a:pt x="3536" y="764"/>
                        <a:pt x="2797" y="50"/>
                        <a:pt x="1904" y="2"/>
                      </a:cubicBezTo>
                      <a:cubicBezTo>
                        <a:pt x="1877" y="1"/>
                        <a:pt x="1849" y="0"/>
                        <a:pt x="182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" name="Google Shape;3351;p48">
                  <a:extLst>
                    <a:ext uri="{FF2B5EF4-FFF2-40B4-BE49-F238E27FC236}">
                      <a16:creationId xmlns:a16="http://schemas.microsoft.com/office/drawing/2014/main" id="{B2587870-AE72-4A42-AE2B-8BCFBD325F95}"/>
                    </a:ext>
                  </a:extLst>
                </p:cNvPr>
                <p:cNvSpPr/>
                <p:nvPr/>
              </p:nvSpPr>
              <p:spPr>
                <a:xfrm>
                  <a:off x="3519298" y="3910197"/>
                  <a:ext cx="29570" cy="292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" h="918" extrusionOk="0">
                      <a:moveTo>
                        <a:pt x="465" y="1"/>
                      </a:moveTo>
                      <a:cubicBezTo>
                        <a:pt x="203" y="1"/>
                        <a:pt x="0" y="203"/>
                        <a:pt x="0" y="453"/>
                      </a:cubicBezTo>
                      <a:cubicBezTo>
                        <a:pt x="0" y="715"/>
                        <a:pt x="203" y="918"/>
                        <a:pt x="465" y="918"/>
                      </a:cubicBezTo>
                      <a:cubicBezTo>
                        <a:pt x="715" y="918"/>
                        <a:pt x="929" y="715"/>
                        <a:pt x="929" y="453"/>
                      </a:cubicBezTo>
                      <a:cubicBezTo>
                        <a:pt x="929" y="203"/>
                        <a:pt x="715" y="1"/>
                        <a:pt x="46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8" name="Google Shape;3352;p48">
              <a:extLst>
                <a:ext uri="{FF2B5EF4-FFF2-40B4-BE49-F238E27FC236}">
                  <a16:creationId xmlns:a16="http://schemas.microsoft.com/office/drawing/2014/main" id="{272DD771-25A3-448C-960A-125DD73ECEB4}"/>
                </a:ext>
              </a:extLst>
            </p:cNvPr>
            <p:cNvGrpSpPr/>
            <p:nvPr/>
          </p:nvGrpSpPr>
          <p:grpSpPr>
            <a:xfrm>
              <a:off x="6547098" y="2715744"/>
              <a:ext cx="956596" cy="944315"/>
              <a:chOff x="3789173" y="2377690"/>
              <a:chExt cx="1098904" cy="1084796"/>
            </a:xfrm>
          </p:grpSpPr>
          <p:grpSp>
            <p:nvGrpSpPr>
              <p:cNvPr id="26" name="Google Shape;3353;p48">
                <a:extLst>
                  <a:ext uri="{FF2B5EF4-FFF2-40B4-BE49-F238E27FC236}">
                    <a16:creationId xmlns:a16="http://schemas.microsoft.com/office/drawing/2014/main" id="{2A580616-EFFF-4706-882F-99F575426F02}"/>
                  </a:ext>
                </a:extLst>
              </p:cNvPr>
              <p:cNvGrpSpPr/>
              <p:nvPr/>
            </p:nvGrpSpPr>
            <p:grpSpPr>
              <a:xfrm>
                <a:off x="3789173" y="2377690"/>
                <a:ext cx="1098904" cy="1084796"/>
                <a:chOff x="3789173" y="2377690"/>
                <a:chExt cx="1098904" cy="1084796"/>
              </a:xfrm>
            </p:grpSpPr>
            <p:sp>
              <p:nvSpPr>
                <p:cNvPr id="32" name="Google Shape;3354;p48">
                  <a:extLst>
                    <a:ext uri="{FF2B5EF4-FFF2-40B4-BE49-F238E27FC236}">
                      <a16:creationId xmlns:a16="http://schemas.microsoft.com/office/drawing/2014/main" id="{2BBA5A58-9E7D-4B1B-A1B1-85686BD88437}"/>
                    </a:ext>
                  </a:extLst>
                </p:cNvPr>
                <p:cNvSpPr/>
                <p:nvPr/>
              </p:nvSpPr>
              <p:spPr>
                <a:xfrm>
                  <a:off x="3789173" y="2377690"/>
                  <a:ext cx="1098904" cy="1084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4" extrusionOk="0">
                      <a:moveTo>
                        <a:pt x="22861" y="0"/>
                      </a:moveTo>
                      <a:cubicBezTo>
                        <a:pt x="22090" y="0"/>
                        <a:pt x="21319" y="295"/>
                        <a:pt x="20730" y="884"/>
                      </a:cubicBezTo>
                      <a:lnTo>
                        <a:pt x="1180" y="20446"/>
                      </a:lnTo>
                      <a:cubicBezTo>
                        <a:pt x="1" y="21613"/>
                        <a:pt x="1" y="23518"/>
                        <a:pt x="1180" y="24697"/>
                      </a:cubicBezTo>
                      <a:lnTo>
                        <a:pt x="20730" y="44259"/>
                      </a:lnTo>
                      <a:cubicBezTo>
                        <a:pt x="21319" y="44842"/>
                        <a:pt x="22090" y="45134"/>
                        <a:pt x="22861" y="45134"/>
                      </a:cubicBezTo>
                      <a:cubicBezTo>
                        <a:pt x="23632" y="45134"/>
                        <a:pt x="24403" y="44842"/>
                        <a:pt x="24992" y="44259"/>
                      </a:cubicBezTo>
                      <a:lnTo>
                        <a:pt x="44542" y="24697"/>
                      </a:lnTo>
                      <a:cubicBezTo>
                        <a:pt x="45721" y="23518"/>
                        <a:pt x="45721" y="21613"/>
                        <a:pt x="44542" y="20446"/>
                      </a:cubicBezTo>
                      <a:lnTo>
                        <a:pt x="36684" y="12576"/>
                      </a:lnTo>
                      <a:cubicBezTo>
                        <a:pt x="36267" y="12171"/>
                        <a:pt x="36363" y="11481"/>
                        <a:pt x="36851" y="11171"/>
                      </a:cubicBezTo>
                      <a:cubicBezTo>
                        <a:pt x="37565" y="10719"/>
                        <a:pt x="38327" y="10350"/>
                        <a:pt x="39125" y="10052"/>
                      </a:cubicBezTo>
                      <a:cubicBezTo>
                        <a:pt x="39613" y="9874"/>
                        <a:pt x="40054" y="9552"/>
                        <a:pt x="40399" y="9100"/>
                      </a:cubicBezTo>
                      <a:cubicBezTo>
                        <a:pt x="41173" y="8099"/>
                        <a:pt x="41220" y="6778"/>
                        <a:pt x="40518" y="5730"/>
                      </a:cubicBezTo>
                      <a:cubicBezTo>
                        <a:pt x="39932" y="4868"/>
                        <a:pt x="39013" y="4436"/>
                        <a:pt x="38094" y="4436"/>
                      </a:cubicBezTo>
                      <a:cubicBezTo>
                        <a:pt x="37349" y="4436"/>
                        <a:pt x="36606" y="4720"/>
                        <a:pt x="36041" y="5290"/>
                      </a:cubicBezTo>
                      <a:cubicBezTo>
                        <a:pt x="35732" y="5587"/>
                        <a:pt x="35505" y="5956"/>
                        <a:pt x="35362" y="6337"/>
                      </a:cubicBezTo>
                      <a:cubicBezTo>
                        <a:pt x="35077" y="7123"/>
                        <a:pt x="34720" y="7885"/>
                        <a:pt x="34267" y="8588"/>
                      </a:cubicBezTo>
                      <a:cubicBezTo>
                        <a:pt x="34091" y="8872"/>
                        <a:pt x="33797" y="9021"/>
                        <a:pt x="33498" y="9021"/>
                      </a:cubicBezTo>
                      <a:cubicBezTo>
                        <a:pt x="33271" y="9021"/>
                        <a:pt x="33042" y="8934"/>
                        <a:pt x="32862" y="8754"/>
                      </a:cubicBezTo>
                      <a:lnTo>
                        <a:pt x="24992" y="884"/>
                      </a:lnTo>
                      <a:cubicBezTo>
                        <a:pt x="24403" y="295"/>
                        <a:pt x="23632" y="0"/>
                        <a:pt x="22861" y="0"/>
                      </a:cubicBezTo>
                      <a:close/>
                    </a:path>
                  </a:pathLst>
                </a:custGeom>
                <a:solidFill>
                  <a:srgbClr val="4949E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" name="Google Shape;3355;p48">
                  <a:extLst>
                    <a:ext uri="{FF2B5EF4-FFF2-40B4-BE49-F238E27FC236}">
                      <a16:creationId xmlns:a16="http://schemas.microsoft.com/office/drawing/2014/main" id="{A6624C57-5DEB-420A-880A-2B58F3108DA7}"/>
                    </a:ext>
                  </a:extLst>
                </p:cNvPr>
                <p:cNvSpPr/>
                <p:nvPr/>
              </p:nvSpPr>
              <p:spPr>
                <a:xfrm>
                  <a:off x="3885623" y="2465897"/>
                  <a:ext cx="287050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43" h="11955" extrusionOk="0">
                      <a:moveTo>
                        <a:pt x="5977" y="0"/>
                      </a:moveTo>
                      <a:cubicBezTo>
                        <a:pt x="2679" y="0"/>
                        <a:pt x="0" y="2679"/>
                        <a:pt x="0" y="5977"/>
                      </a:cubicBezTo>
                      <a:cubicBezTo>
                        <a:pt x="0" y="9275"/>
                        <a:pt x="2679" y="11954"/>
                        <a:pt x="5977" y="11954"/>
                      </a:cubicBezTo>
                      <a:cubicBezTo>
                        <a:pt x="9275" y="11954"/>
                        <a:pt x="11942" y="9275"/>
                        <a:pt x="11942" y="5977"/>
                      </a:cubicBezTo>
                      <a:cubicBezTo>
                        <a:pt x="11942" y="2679"/>
                        <a:pt x="9275" y="0"/>
                        <a:pt x="5977" y="0"/>
                      </a:cubicBezTo>
                      <a:close/>
                    </a:path>
                  </a:pathLst>
                </a:custGeom>
                <a:solidFill>
                  <a:srgbClr val="4949E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7" name="Google Shape;3356;p48">
                <a:extLst>
                  <a:ext uri="{FF2B5EF4-FFF2-40B4-BE49-F238E27FC236}">
                    <a16:creationId xmlns:a16="http://schemas.microsoft.com/office/drawing/2014/main" id="{4F49A1EC-2C5E-461E-A851-6A20A1144419}"/>
                  </a:ext>
                </a:extLst>
              </p:cNvPr>
              <p:cNvGrpSpPr/>
              <p:nvPr/>
            </p:nvGrpSpPr>
            <p:grpSpPr>
              <a:xfrm>
                <a:off x="4151137" y="2732796"/>
                <a:ext cx="374986" cy="374572"/>
                <a:chOff x="3752358" y="3817349"/>
                <a:chExt cx="346056" cy="345674"/>
              </a:xfrm>
            </p:grpSpPr>
            <p:sp>
              <p:nvSpPr>
                <p:cNvPr id="28" name="Google Shape;3357;p48">
                  <a:extLst>
                    <a:ext uri="{FF2B5EF4-FFF2-40B4-BE49-F238E27FC236}">
                      <a16:creationId xmlns:a16="http://schemas.microsoft.com/office/drawing/2014/main" id="{1E065B24-9868-4EDC-B5A7-314B793AFE3D}"/>
                    </a:ext>
                  </a:extLst>
                </p:cNvPr>
                <p:cNvSpPr/>
                <p:nvPr/>
              </p:nvSpPr>
              <p:spPr>
                <a:xfrm>
                  <a:off x="3752358" y="3817349"/>
                  <a:ext cx="346056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2" h="10860" extrusionOk="0">
                      <a:moveTo>
                        <a:pt x="5430" y="334"/>
                      </a:moveTo>
                      <a:cubicBezTo>
                        <a:pt x="8252" y="334"/>
                        <a:pt x="10526" y="2608"/>
                        <a:pt x="10526" y="5430"/>
                      </a:cubicBezTo>
                      <a:cubicBezTo>
                        <a:pt x="10526" y="8240"/>
                        <a:pt x="8228" y="10514"/>
                        <a:pt x="5430" y="10514"/>
                      </a:cubicBezTo>
                      <a:cubicBezTo>
                        <a:pt x="2620" y="10514"/>
                        <a:pt x="346" y="8240"/>
                        <a:pt x="346" y="5430"/>
                      </a:cubicBezTo>
                      <a:cubicBezTo>
                        <a:pt x="346" y="2608"/>
                        <a:pt x="2620" y="334"/>
                        <a:pt x="5430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2" y="10859"/>
                        <a:pt x="8252" y="10300"/>
                        <a:pt x="9276" y="9264"/>
                      </a:cubicBezTo>
                      <a:cubicBezTo>
                        <a:pt x="10300" y="8240"/>
                        <a:pt x="10871" y="6871"/>
                        <a:pt x="10871" y="5430"/>
                      </a:cubicBezTo>
                      <a:cubicBezTo>
                        <a:pt x="10871" y="3989"/>
                        <a:pt x="10300" y="2620"/>
                        <a:pt x="9276" y="1584"/>
                      </a:cubicBezTo>
                      <a:cubicBezTo>
                        <a:pt x="8252" y="560"/>
                        <a:pt x="6882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" name="Google Shape;3358;p48">
                  <a:extLst>
                    <a:ext uri="{FF2B5EF4-FFF2-40B4-BE49-F238E27FC236}">
                      <a16:creationId xmlns:a16="http://schemas.microsoft.com/office/drawing/2014/main" id="{8ED25032-1B39-4F5F-8ED6-892E107EC293}"/>
                    </a:ext>
                  </a:extLst>
                </p:cNvPr>
                <p:cNvSpPr/>
                <p:nvPr/>
              </p:nvSpPr>
              <p:spPr>
                <a:xfrm>
                  <a:off x="3831933" y="3955682"/>
                  <a:ext cx="47809" cy="120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2" h="3787" extrusionOk="0">
                      <a:moveTo>
                        <a:pt x="1168" y="346"/>
                      </a:moveTo>
                      <a:lnTo>
                        <a:pt x="1168" y="3430"/>
                      </a:lnTo>
                      <a:lnTo>
                        <a:pt x="358" y="3430"/>
                      </a:lnTo>
                      <a:lnTo>
                        <a:pt x="358" y="346"/>
                      </a:lnTo>
                      <a:close/>
                      <a:moveTo>
                        <a:pt x="180" y="1"/>
                      </a:moveTo>
                      <a:cubicBezTo>
                        <a:pt x="96" y="1"/>
                        <a:pt x="1" y="72"/>
                        <a:pt x="1" y="179"/>
                      </a:cubicBezTo>
                      <a:lnTo>
                        <a:pt x="1" y="3608"/>
                      </a:lnTo>
                      <a:cubicBezTo>
                        <a:pt x="1" y="3703"/>
                        <a:pt x="72" y="3787"/>
                        <a:pt x="180" y="3787"/>
                      </a:cubicBezTo>
                      <a:lnTo>
                        <a:pt x="1323" y="3787"/>
                      </a:lnTo>
                      <a:cubicBezTo>
                        <a:pt x="1418" y="3787"/>
                        <a:pt x="1501" y="3715"/>
                        <a:pt x="1501" y="3608"/>
                      </a:cubicBezTo>
                      <a:lnTo>
                        <a:pt x="1501" y="179"/>
                      </a:lnTo>
                      <a:cubicBezTo>
                        <a:pt x="1501" y="72"/>
                        <a:pt x="1430" y="1"/>
                        <a:pt x="1323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" name="Google Shape;3359;p48">
                  <a:extLst>
                    <a:ext uri="{FF2B5EF4-FFF2-40B4-BE49-F238E27FC236}">
                      <a16:creationId xmlns:a16="http://schemas.microsoft.com/office/drawing/2014/main" id="{7323BE69-F426-4102-867F-9E42304B1C8D}"/>
                    </a:ext>
                  </a:extLst>
                </p:cNvPr>
                <p:cNvSpPr/>
                <p:nvPr/>
              </p:nvSpPr>
              <p:spPr>
                <a:xfrm>
                  <a:off x="3824739" y="3890112"/>
                  <a:ext cx="55002" cy="550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8" h="1728" extrusionOk="0">
                      <a:moveTo>
                        <a:pt x="870" y="334"/>
                      </a:moveTo>
                      <a:cubicBezTo>
                        <a:pt x="1156" y="334"/>
                        <a:pt x="1394" y="572"/>
                        <a:pt x="1394" y="846"/>
                      </a:cubicBezTo>
                      <a:cubicBezTo>
                        <a:pt x="1394" y="1132"/>
                        <a:pt x="1156" y="1370"/>
                        <a:pt x="870" y="1370"/>
                      </a:cubicBezTo>
                      <a:cubicBezTo>
                        <a:pt x="584" y="1370"/>
                        <a:pt x="346" y="1132"/>
                        <a:pt x="346" y="846"/>
                      </a:cubicBezTo>
                      <a:cubicBezTo>
                        <a:pt x="346" y="572"/>
                        <a:pt x="584" y="334"/>
                        <a:pt x="870" y="334"/>
                      </a:cubicBezTo>
                      <a:close/>
                      <a:moveTo>
                        <a:pt x="870" y="1"/>
                      </a:moveTo>
                      <a:cubicBezTo>
                        <a:pt x="394" y="1"/>
                        <a:pt x="1" y="394"/>
                        <a:pt x="1" y="870"/>
                      </a:cubicBezTo>
                      <a:cubicBezTo>
                        <a:pt x="1" y="1346"/>
                        <a:pt x="394" y="1727"/>
                        <a:pt x="870" y="1727"/>
                      </a:cubicBezTo>
                      <a:cubicBezTo>
                        <a:pt x="1346" y="1727"/>
                        <a:pt x="1727" y="1334"/>
                        <a:pt x="1727" y="870"/>
                      </a:cubicBezTo>
                      <a:cubicBezTo>
                        <a:pt x="1727" y="394"/>
                        <a:pt x="1346" y="1"/>
                        <a:pt x="87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" name="Google Shape;3360;p48">
                  <a:extLst>
                    <a:ext uri="{FF2B5EF4-FFF2-40B4-BE49-F238E27FC236}">
                      <a16:creationId xmlns:a16="http://schemas.microsoft.com/office/drawing/2014/main" id="{CCAE06F9-CD94-4B1D-AD3A-9413572772C5}"/>
                    </a:ext>
                  </a:extLst>
                </p:cNvPr>
                <p:cNvSpPr/>
                <p:nvPr/>
              </p:nvSpPr>
              <p:spPr>
                <a:xfrm>
                  <a:off x="3904696" y="3955682"/>
                  <a:ext cx="128148" cy="120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6" h="3787" extrusionOk="0">
                      <a:moveTo>
                        <a:pt x="191" y="1"/>
                      </a:moveTo>
                      <a:cubicBezTo>
                        <a:pt x="96" y="1"/>
                        <a:pt x="1" y="72"/>
                        <a:pt x="1" y="179"/>
                      </a:cubicBezTo>
                      <a:lnTo>
                        <a:pt x="1" y="3608"/>
                      </a:lnTo>
                      <a:cubicBezTo>
                        <a:pt x="1" y="3703"/>
                        <a:pt x="84" y="3787"/>
                        <a:pt x="191" y="3787"/>
                      </a:cubicBezTo>
                      <a:lnTo>
                        <a:pt x="1334" y="3787"/>
                      </a:lnTo>
                      <a:cubicBezTo>
                        <a:pt x="1418" y="3787"/>
                        <a:pt x="1513" y="3715"/>
                        <a:pt x="1513" y="3608"/>
                      </a:cubicBezTo>
                      <a:lnTo>
                        <a:pt x="1513" y="2382"/>
                      </a:lnTo>
                      <a:cubicBezTo>
                        <a:pt x="1513" y="1977"/>
                        <a:pt x="1596" y="1501"/>
                        <a:pt x="2037" y="1501"/>
                      </a:cubicBezTo>
                      <a:cubicBezTo>
                        <a:pt x="2347" y="1501"/>
                        <a:pt x="2477" y="1763"/>
                        <a:pt x="2525" y="2060"/>
                      </a:cubicBezTo>
                      <a:cubicBezTo>
                        <a:pt x="2537" y="2156"/>
                        <a:pt x="2608" y="2215"/>
                        <a:pt x="2692" y="2215"/>
                      </a:cubicBezTo>
                      <a:cubicBezTo>
                        <a:pt x="2787" y="2215"/>
                        <a:pt x="2870" y="2120"/>
                        <a:pt x="2847" y="2025"/>
                      </a:cubicBezTo>
                      <a:cubicBezTo>
                        <a:pt x="2763" y="1465"/>
                        <a:pt x="2477" y="1155"/>
                        <a:pt x="2013" y="1155"/>
                      </a:cubicBezTo>
                      <a:cubicBezTo>
                        <a:pt x="1465" y="1155"/>
                        <a:pt x="1156" y="1608"/>
                        <a:pt x="1156" y="2382"/>
                      </a:cubicBezTo>
                      <a:lnTo>
                        <a:pt x="1156" y="3430"/>
                      </a:lnTo>
                      <a:lnTo>
                        <a:pt x="346" y="3430"/>
                      </a:lnTo>
                      <a:lnTo>
                        <a:pt x="346" y="358"/>
                      </a:lnTo>
                      <a:lnTo>
                        <a:pt x="918" y="358"/>
                      </a:lnTo>
                      <a:lnTo>
                        <a:pt x="918" y="572"/>
                      </a:lnTo>
                      <a:cubicBezTo>
                        <a:pt x="918" y="632"/>
                        <a:pt x="930" y="679"/>
                        <a:pt x="977" y="715"/>
                      </a:cubicBezTo>
                      <a:cubicBezTo>
                        <a:pt x="1007" y="733"/>
                        <a:pt x="1043" y="742"/>
                        <a:pt x="1078" y="742"/>
                      </a:cubicBezTo>
                      <a:cubicBezTo>
                        <a:pt x="1114" y="742"/>
                        <a:pt x="1150" y="733"/>
                        <a:pt x="1180" y="715"/>
                      </a:cubicBezTo>
                      <a:cubicBezTo>
                        <a:pt x="1477" y="477"/>
                        <a:pt x="1835" y="358"/>
                        <a:pt x="2227" y="358"/>
                      </a:cubicBezTo>
                      <a:cubicBezTo>
                        <a:pt x="3204" y="358"/>
                        <a:pt x="3656" y="1191"/>
                        <a:pt x="3656" y="2001"/>
                      </a:cubicBezTo>
                      <a:lnTo>
                        <a:pt x="3656" y="3430"/>
                      </a:lnTo>
                      <a:lnTo>
                        <a:pt x="2847" y="3430"/>
                      </a:lnTo>
                      <a:lnTo>
                        <a:pt x="2847" y="2870"/>
                      </a:lnTo>
                      <a:cubicBezTo>
                        <a:pt x="2847" y="2775"/>
                        <a:pt x="2775" y="2703"/>
                        <a:pt x="2692" y="2703"/>
                      </a:cubicBezTo>
                      <a:cubicBezTo>
                        <a:pt x="2597" y="2703"/>
                        <a:pt x="2525" y="2775"/>
                        <a:pt x="2525" y="2870"/>
                      </a:cubicBezTo>
                      <a:lnTo>
                        <a:pt x="2525" y="3596"/>
                      </a:lnTo>
                      <a:cubicBezTo>
                        <a:pt x="2525" y="3691"/>
                        <a:pt x="2597" y="3775"/>
                        <a:pt x="2704" y="3775"/>
                      </a:cubicBezTo>
                      <a:lnTo>
                        <a:pt x="3847" y="3775"/>
                      </a:lnTo>
                      <a:cubicBezTo>
                        <a:pt x="3942" y="3775"/>
                        <a:pt x="4025" y="3703"/>
                        <a:pt x="4025" y="3596"/>
                      </a:cubicBezTo>
                      <a:lnTo>
                        <a:pt x="4025" y="1989"/>
                      </a:lnTo>
                      <a:cubicBezTo>
                        <a:pt x="4025" y="810"/>
                        <a:pt x="3299" y="1"/>
                        <a:pt x="2239" y="1"/>
                      </a:cubicBezTo>
                      <a:cubicBezTo>
                        <a:pt x="1894" y="1"/>
                        <a:pt x="1573" y="84"/>
                        <a:pt x="1275" y="251"/>
                      </a:cubicBezTo>
                      <a:lnTo>
                        <a:pt x="1275" y="179"/>
                      </a:lnTo>
                      <a:cubicBezTo>
                        <a:pt x="1275" y="84"/>
                        <a:pt x="1204" y="1"/>
                        <a:pt x="1096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9" name="Google Shape;3361;p48">
              <a:extLst>
                <a:ext uri="{FF2B5EF4-FFF2-40B4-BE49-F238E27FC236}">
                  <a16:creationId xmlns:a16="http://schemas.microsoft.com/office/drawing/2014/main" id="{4D538C01-D8FD-42C1-B65F-8B43E1ADD6E7}"/>
                </a:ext>
              </a:extLst>
            </p:cNvPr>
            <p:cNvGrpSpPr/>
            <p:nvPr/>
          </p:nvGrpSpPr>
          <p:grpSpPr>
            <a:xfrm>
              <a:off x="7034853" y="3222917"/>
              <a:ext cx="956596" cy="944252"/>
              <a:chOff x="4349489" y="2960313"/>
              <a:chExt cx="1098904" cy="1084724"/>
            </a:xfrm>
          </p:grpSpPr>
          <p:grpSp>
            <p:nvGrpSpPr>
              <p:cNvPr id="20" name="Google Shape;3362;p48">
                <a:extLst>
                  <a:ext uri="{FF2B5EF4-FFF2-40B4-BE49-F238E27FC236}">
                    <a16:creationId xmlns:a16="http://schemas.microsoft.com/office/drawing/2014/main" id="{A794E725-1106-47FD-8818-D532993F2BBE}"/>
                  </a:ext>
                </a:extLst>
              </p:cNvPr>
              <p:cNvGrpSpPr/>
              <p:nvPr/>
            </p:nvGrpSpPr>
            <p:grpSpPr>
              <a:xfrm>
                <a:off x="4349489" y="2960313"/>
                <a:ext cx="1098904" cy="1084724"/>
                <a:chOff x="4349489" y="2960313"/>
                <a:chExt cx="1098904" cy="1084724"/>
              </a:xfrm>
            </p:grpSpPr>
            <p:sp>
              <p:nvSpPr>
                <p:cNvPr id="24" name="Google Shape;3363;p48">
                  <a:extLst>
                    <a:ext uri="{FF2B5EF4-FFF2-40B4-BE49-F238E27FC236}">
                      <a16:creationId xmlns:a16="http://schemas.microsoft.com/office/drawing/2014/main" id="{90ED133B-76D3-4F50-A8FD-078A35E71CAD}"/>
                    </a:ext>
                  </a:extLst>
                </p:cNvPr>
                <p:cNvSpPr/>
                <p:nvPr/>
              </p:nvSpPr>
              <p:spPr>
                <a:xfrm>
                  <a:off x="4349489" y="2960313"/>
                  <a:ext cx="1098904" cy="10847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1" extrusionOk="0">
                      <a:moveTo>
                        <a:pt x="22862" y="0"/>
                      </a:moveTo>
                      <a:cubicBezTo>
                        <a:pt x="22092" y="0"/>
                        <a:pt x="21324" y="295"/>
                        <a:pt x="20741" y="884"/>
                      </a:cubicBezTo>
                      <a:lnTo>
                        <a:pt x="12871" y="8743"/>
                      </a:lnTo>
                      <a:cubicBezTo>
                        <a:pt x="12697" y="8917"/>
                        <a:pt x="12470" y="9001"/>
                        <a:pt x="12243" y="9001"/>
                      </a:cubicBezTo>
                      <a:cubicBezTo>
                        <a:pt x="11942" y="9001"/>
                        <a:pt x="11642" y="8854"/>
                        <a:pt x="11466" y="8576"/>
                      </a:cubicBezTo>
                      <a:cubicBezTo>
                        <a:pt x="11014" y="7861"/>
                        <a:pt x="10645" y="7099"/>
                        <a:pt x="10347" y="6302"/>
                      </a:cubicBezTo>
                      <a:cubicBezTo>
                        <a:pt x="10168" y="5814"/>
                        <a:pt x="9847" y="5373"/>
                        <a:pt x="9394" y="5028"/>
                      </a:cubicBezTo>
                      <a:cubicBezTo>
                        <a:pt x="8866" y="4619"/>
                        <a:pt x="8248" y="4413"/>
                        <a:pt x="7630" y="4413"/>
                      </a:cubicBezTo>
                      <a:cubicBezTo>
                        <a:pt x="7078" y="4413"/>
                        <a:pt x="6525" y="4577"/>
                        <a:pt x="6037" y="4909"/>
                      </a:cubicBezTo>
                      <a:cubicBezTo>
                        <a:pt x="4465" y="5968"/>
                        <a:pt x="4310" y="8123"/>
                        <a:pt x="5584" y="9385"/>
                      </a:cubicBezTo>
                      <a:cubicBezTo>
                        <a:pt x="5894" y="9695"/>
                        <a:pt x="6251" y="9921"/>
                        <a:pt x="6632" y="10064"/>
                      </a:cubicBezTo>
                      <a:cubicBezTo>
                        <a:pt x="7418" y="10350"/>
                        <a:pt x="8180" y="10707"/>
                        <a:pt x="8882" y="11159"/>
                      </a:cubicBezTo>
                      <a:cubicBezTo>
                        <a:pt x="9382" y="11469"/>
                        <a:pt x="9466" y="12148"/>
                        <a:pt x="9049" y="12564"/>
                      </a:cubicBezTo>
                      <a:lnTo>
                        <a:pt x="1179" y="20434"/>
                      </a:lnTo>
                      <a:cubicBezTo>
                        <a:pt x="0" y="21613"/>
                        <a:pt x="0" y="23518"/>
                        <a:pt x="1179" y="24697"/>
                      </a:cubicBezTo>
                      <a:lnTo>
                        <a:pt x="20741" y="44247"/>
                      </a:lnTo>
                      <a:cubicBezTo>
                        <a:pt x="21324" y="44836"/>
                        <a:pt x="22092" y="45131"/>
                        <a:pt x="22862" y="45131"/>
                      </a:cubicBezTo>
                      <a:cubicBezTo>
                        <a:pt x="23631" y="45131"/>
                        <a:pt x="24402" y="44836"/>
                        <a:pt x="24992" y="44247"/>
                      </a:cubicBezTo>
                      <a:lnTo>
                        <a:pt x="44554" y="24697"/>
                      </a:lnTo>
                      <a:cubicBezTo>
                        <a:pt x="45720" y="23518"/>
                        <a:pt x="45720" y="21613"/>
                        <a:pt x="44554" y="2043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FCBD2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" name="Google Shape;3364;p48">
                  <a:extLst>
                    <a:ext uri="{FF2B5EF4-FFF2-40B4-BE49-F238E27FC236}">
                      <a16:creationId xmlns:a16="http://schemas.microsoft.com/office/drawing/2014/main" id="{0F17A7A1-E5B4-4941-AD5E-A23F7CF0D980}"/>
                    </a:ext>
                  </a:extLst>
                </p:cNvPr>
                <p:cNvSpPr/>
                <p:nvPr/>
              </p:nvSpPr>
              <p:spPr>
                <a:xfrm>
                  <a:off x="5065741" y="3026769"/>
                  <a:ext cx="287338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55" extrusionOk="0">
                      <a:moveTo>
                        <a:pt x="5978" y="1"/>
                      </a:moveTo>
                      <a:cubicBezTo>
                        <a:pt x="2680" y="1"/>
                        <a:pt x="1" y="2679"/>
                        <a:pt x="1" y="5978"/>
                      </a:cubicBezTo>
                      <a:cubicBezTo>
                        <a:pt x="1" y="9276"/>
                        <a:pt x="2680" y="11954"/>
                        <a:pt x="5978" y="11954"/>
                      </a:cubicBezTo>
                      <a:cubicBezTo>
                        <a:pt x="9276" y="11954"/>
                        <a:pt x="11955" y="9276"/>
                        <a:pt x="11955" y="5978"/>
                      </a:cubicBezTo>
                      <a:cubicBezTo>
                        <a:pt x="11955" y="2679"/>
                        <a:pt x="9276" y="1"/>
                        <a:pt x="5978" y="1"/>
                      </a:cubicBezTo>
                      <a:close/>
                    </a:path>
                  </a:pathLst>
                </a:custGeom>
                <a:solidFill>
                  <a:srgbClr val="FCBD2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1" name="Google Shape;3365;p48">
                <a:extLst>
                  <a:ext uri="{FF2B5EF4-FFF2-40B4-BE49-F238E27FC236}">
                    <a16:creationId xmlns:a16="http://schemas.microsoft.com/office/drawing/2014/main" id="{FE4CE9AD-C7D4-4E5F-9CA4-19E72CBBF0CF}"/>
                  </a:ext>
                </a:extLst>
              </p:cNvPr>
              <p:cNvGrpSpPr/>
              <p:nvPr/>
            </p:nvGrpSpPr>
            <p:grpSpPr>
              <a:xfrm>
                <a:off x="4732657" y="3315384"/>
                <a:ext cx="374952" cy="374572"/>
                <a:chOff x="4201447" y="3817349"/>
                <a:chExt cx="346024" cy="345674"/>
              </a:xfrm>
            </p:grpSpPr>
            <p:sp>
              <p:nvSpPr>
                <p:cNvPr id="22" name="Google Shape;3366;p48">
                  <a:extLst>
                    <a:ext uri="{FF2B5EF4-FFF2-40B4-BE49-F238E27FC236}">
                      <a16:creationId xmlns:a16="http://schemas.microsoft.com/office/drawing/2014/main" id="{5AE8B7FA-07B6-47E7-BB22-CC3763B58511}"/>
                    </a:ext>
                  </a:extLst>
                </p:cNvPr>
                <p:cNvSpPr/>
                <p:nvPr/>
              </p:nvSpPr>
              <p:spPr>
                <a:xfrm>
                  <a:off x="4201447" y="3817349"/>
                  <a:ext cx="346024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1" h="10860" extrusionOk="0">
                      <a:moveTo>
                        <a:pt x="5430" y="334"/>
                      </a:moveTo>
                      <a:cubicBezTo>
                        <a:pt x="8252" y="334"/>
                        <a:pt x="10526" y="2608"/>
                        <a:pt x="10526" y="5430"/>
                      </a:cubicBezTo>
                      <a:cubicBezTo>
                        <a:pt x="10526" y="8240"/>
                        <a:pt x="8252" y="10514"/>
                        <a:pt x="5430" y="10514"/>
                      </a:cubicBezTo>
                      <a:cubicBezTo>
                        <a:pt x="2620" y="10514"/>
                        <a:pt x="346" y="8240"/>
                        <a:pt x="346" y="5430"/>
                      </a:cubicBezTo>
                      <a:cubicBezTo>
                        <a:pt x="346" y="2608"/>
                        <a:pt x="2620" y="334"/>
                        <a:pt x="5430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2" y="10859"/>
                        <a:pt x="8252" y="10300"/>
                        <a:pt x="9276" y="9264"/>
                      </a:cubicBezTo>
                      <a:cubicBezTo>
                        <a:pt x="10299" y="8240"/>
                        <a:pt x="10871" y="6871"/>
                        <a:pt x="10871" y="5430"/>
                      </a:cubicBezTo>
                      <a:cubicBezTo>
                        <a:pt x="10871" y="3989"/>
                        <a:pt x="10299" y="2620"/>
                        <a:pt x="9276" y="1584"/>
                      </a:cubicBezTo>
                      <a:cubicBezTo>
                        <a:pt x="8252" y="560"/>
                        <a:pt x="6882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" name="Google Shape;3367;p48">
                  <a:extLst>
                    <a:ext uri="{FF2B5EF4-FFF2-40B4-BE49-F238E27FC236}">
                      <a16:creationId xmlns:a16="http://schemas.microsoft.com/office/drawing/2014/main" id="{C8CEC7EC-7AE3-4EBC-9F78-C5F8AA22F58E}"/>
                    </a:ext>
                  </a:extLst>
                </p:cNvPr>
                <p:cNvSpPr/>
                <p:nvPr/>
              </p:nvSpPr>
              <p:spPr>
                <a:xfrm>
                  <a:off x="4271569" y="3904531"/>
                  <a:ext cx="227394" cy="185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44" h="5835" extrusionOk="0">
                      <a:moveTo>
                        <a:pt x="4620" y="0"/>
                      </a:moveTo>
                      <a:cubicBezTo>
                        <a:pt x="3727" y="0"/>
                        <a:pt x="2977" y="691"/>
                        <a:pt x="2905" y="1572"/>
                      </a:cubicBezTo>
                      <a:cubicBezTo>
                        <a:pt x="2727" y="1548"/>
                        <a:pt x="2358" y="1441"/>
                        <a:pt x="2262" y="1405"/>
                      </a:cubicBezTo>
                      <a:cubicBezTo>
                        <a:pt x="1643" y="1203"/>
                        <a:pt x="1072" y="810"/>
                        <a:pt x="631" y="322"/>
                      </a:cubicBezTo>
                      <a:cubicBezTo>
                        <a:pt x="596" y="298"/>
                        <a:pt x="572" y="274"/>
                        <a:pt x="524" y="262"/>
                      </a:cubicBezTo>
                      <a:cubicBezTo>
                        <a:pt x="517" y="261"/>
                        <a:pt x="509" y="260"/>
                        <a:pt x="501" y="260"/>
                      </a:cubicBezTo>
                      <a:cubicBezTo>
                        <a:pt x="436" y="260"/>
                        <a:pt x="367" y="304"/>
                        <a:pt x="346" y="357"/>
                      </a:cubicBezTo>
                      <a:cubicBezTo>
                        <a:pt x="238" y="572"/>
                        <a:pt x="179" y="810"/>
                        <a:pt x="179" y="1048"/>
                      </a:cubicBezTo>
                      <a:cubicBezTo>
                        <a:pt x="179" y="1393"/>
                        <a:pt x="286" y="1727"/>
                        <a:pt x="476" y="1977"/>
                      </a:cubicBezTo>
                      <a:cubicBezTo>
                        <a:pt x="466" y="1975"/>
                        <a:pt x="456" y="1974"/>
                        <a:pt x="446" y="1974"/>
                      </a:cubicBezTo>
                      <a:cubicBezTo>
                        <a:pt x="397" y="1974"/>
                        <a:pt x="349" y="1997"/>
                        <a:pt x="310" y="2036"/>
                      </a:cubicBezTo>
                      <a:cubicBezTo>
                        <a:pt x="286" y="2060"/>
                        <a:pt x="286" y="2108"/>
                        <a:pt x="274" y="2143"/>
                      </a:cubicBezTo>
                      <a:lnTo>
                        <a:pt x="274" y="2203"/>
                      </a:lnTo>
                      <a:cubicBezTo>
                        <a:pt x="274" y="2655"/>
                        <a:pt x="476" y="3072"/>
                        <a:pt x="822" y="3358"/>
                      </a:cubicBezTo>
                      <a:cubicBezTo>
                        <a:pt x="786" y="3370"/>
                        <a:pt x="774" y="3405"/>
                        <a:pt x="762" y="3417"/>
                      </a:cubicBezTo>
                      <a:cubicBezTo>
                        <a:pt x="750" y="3465"/>
                        <a:pt x="727" y="3513"/>
                        <a:pt x="750" y="3548"/>
                      </a:cubicBezTo>
                      <a:cubicBezTo>
                        <a:pt x="893" y="4024"/>
                        <a:pt x="1262" y="4405"/>
                        <a:pt x="1727" y="4548"/>
                      </a:cubicBezTo>
                      <a:cubicBezTo>
                        <a:pt x="1310" y="4798"/>
                        <a:pt x="834" y="4941"/>
                        <a:pt x="334" y="4941"/>
                      </a:cubicBezTo>
                      <a:lnTo>
                        <a:pt x="191" y="4941"/>
                      </a:lnTo>
                      <a:cubicBezTo>
                        <a:pt x="107" y="4941"/>
                        <a:pt x="36" y="5001"/>
                        <a:pt x="12" y="5084"/>
                      </a:cubicBezTo>
                      <a:cubicBezTo>
                        <a:pt x="0" y="5156"/>
                        <a:pt x="48" y="5239"/>
                        <a:pt x="107" y="5263"/>
                      </a:cubicBezTo>
                      <a:cubicBezTo>
                        <a:pt x="727" y="5632"/>
                        <a:pt x="1465" y="5834"/>
                        <a:pt x="2191" y="5834"/>
                      </a:cubicBezTo>
                      <a:cubicBezTo>
                        <a:pt x="3072" y="5834"/>
                        <a:pt x="3905" y="5560"/>
                        <a:pt x="4596" y="5060"/>
                      </a:cubicBezTo>
                      <a:cubicBezTo>
                        <a:pt x="4691" y="5001"/>
                        <a:pt x="4691" y="4858"/>
                        <a:pt x="4620" y="4786"/>
                      </a:cubicBezTo>
                      <a:cubicBezTo>
                        <a:pt x="4587" y="4754"/>
                        <a:pt x="4544" y="4735"/>
                        <a:pt x="4499" y="4735"/>
                      </a:cubicBezTo>
                      <a:cubicBezTo>
                        <a:pt x="4463" y="4735"/>
                        <a:pt x="4426" y="4748"/>
                        <a:pt x="4394" y="4775"/>
                      </a:cubicBezTo>
                      <a:cubicBezTo>
                        <a:pt x="3763" y="5215"/>
                        <a:pt x="3013" y="5489"/>
                        <a:pt x="2191" y="5489"/>
                      </a:cubicBezTo>
                      <a:cubicBezTo>
                        <a:pt x="1727" y="5489"/>
                        <a:pt x="1262" y="5394"/>
                        <a:pt x="846" y="5239"/>
                      </a:cubicBezTo>
                      <a:cubicBezTo>
                        <a:pt x="1369" y="5144"/>
                        <a:pt x="1846" y="4917"/>
                        <a:pt x="2262" y="4584"/>
                      </a:cubicBezTo>
                      <a:cubicBezTo>
                        <a:pt x="2310" y="4536"/>
                        <a:pt x="2334" y="4477"/>
                        <a:pt x="2322" y="4417"/>
                      </a:cubicBezTo>
                      <a:cubicBezTo>
                        <a:pt x="2310" y="4346"/>
                        <a:pt x="2239" y="4286"/>
                        <a:pt x="2155" y="4286"/>
                      </a:cubicBezTo>
                      <a:cubicBezTo>
                        <a:pt x="1739" y="4263"/>
                        <a:pt x="1369" y="4048"/>
                        <a:pt x="1167" y="3691"/>
                      </a:cubicBezTo>
                      <a:cubicBezTo>
                        <a:pt x="1250" y="3691"/>
                        <a:pt x="1358" y="3667"/>
                        <a:pt x="1441" y="3643"/>
                      </a:cubicBezTo>
                      <a:cubicBezTo>
                        <a:pt x="1524" y="3632"/>
                        <a:pt x="1584" y="3572"/>
                        <a:pt x="1584" y="3489"/>
                      </a:cubicBezTo>
                      <a:cubicBezTo>
                        <a:pt x="1596" y="3405"/>
                        <a:pt x="1536" y="3334"/>
                        <a:pt x="1441" y="3298"/>
                      </a:cubicBezTo>
                      <a:cubicBezTo>
                        <a:pt x="1000" y="3191"/>
                        <a:pt x="667" y="2822"/>
                        <a:pt x="596" y="2381"/>
                      </a:cubicBezTo>
                      <a:lnTo>
                        <a:pt x="596" y="2381"/>
                      </a:lnTo>
                      <a:cubicBezTo>
                        <a:pt x="727" y="2405"/>
                        <a:pt x="869" y="2417"/>
                        <a:pt x="1000" y="2417"/>
                      </a:cubicBezTo>
                      <a:cubicBezTo>
                        <a:pt x="1084" y="2417"/>
                        <a:pt x="1143" y="2358"/>
                        <a:pt x="1167" y="2274"/>
                      </a:cubicBezTo>
                      <a:cubicBezTo>
                        <a:pt x="1179" y="2203"/>
                        <a:pt x="1131" y="2143"/>
                        <a:pt x="1072" y="2108"/>
                      </a:cubicBezTo>
                      <a:cubicBezTo>
                        <a:pt x="703" y="1881"/>
                        <a:pt x="476" y="1488"/>
                        <a:pt x="476" y="1048"/>
                      </a:cubicBezTo>
                      <a:cubicBezTo>
                        <a:pt x="476" y="953"/>
                        <a:pt x="488" y="846"/>
                        <a:pt x="524" y="738"/>
                      </a:cubicBezTo>
                      <a:cubicBezTo>
                        <a:pt x="965" y="1191"/>
                        <a:pt x="1524" y="1524"/>
                        <a:pt x="2120" y="1727"/>
                      </a:cubicBezTo>
                      <a:cubicBezTo>
                        <a:pt x="2120" y="1727"/>
                        <a:pt x="2715" y="1905"/>
                        <a:pt x="2929" y="1917"/>
                      </a:cubicBezTo>
                      <a:lnTo>
                        <a:pt x="3024" y="1917"/>
                      </a:lnTo>
                      <a:cubicBezTo>
                        <a:pt x="3096" y="1917"/>
                        <a:pt x="3167" y="1869"/>
                        <a:pt x="3191" y="1798"/>
                      </a:cubicBezTo>
                      <a:cubicBezTo>
                        <a:pt x="3203" y="1786"/>
                        <a:pt x="3203" y="1750"/>
                        <a:pt x="3203" y="1738"/>
                      </a:cubicBezTo>
                      <a:lnTo>
                        <a:pt x="3203" y="1703"/>
                      </a:lnTo>
                      <a:cubicBezTo>
                        <a:pt x="3203" y="953"/>
                        <a:pt x="3810" y="334"/>
                        <a:pt x="4572" y="334"/>
                      </a:cubicBezTo>
                      <a:cubicBezTo>
                        <a:pt x="4941" y="334"/>
                        <a:pt x="5287" y="488"/>
                        <a:pt x="5549" y="750"/>
                      </a:cubicBezTo>
                      <a:cubicBezTo>
                        <a:pt x="5585" y="787"/>
                        <a:pt x="5621" y="802"/>
                        <a:pt x="5663" y="802"/>
                      </a:cubicBezTo>
                      <a:cubicBezTo>
                        <a:pt x="5676" y="802"/>
                        <a:pt x="5689" y="801"/>
                        <a:pt x="5703" y="798"/>
                      </a:cubicBezTo>
                      <a:cubicBezTo>
                        <a:pt x="5882" y="762"/>
                        <a:pt x="6049" y="738"/>
                        <a:pt x="6203" y="679"/>
                      </a:cubicBezTo>
                      <a:lnTo>
                        <a:pt x="6203" y="679"/>
                      </a:lnTo>
                      <a:cubicBezTo>
                        <a:pt x="6120" y="762"/>
                        <a:pt x="6013" y="857"/>
                        <a:pt x="5894" y="917"/>
                      </a:cubicBezTo>
                      <a:cubicBezTo>
                        <a:pt x="5822" y="965"/>
                        <a:pt x="5787" y="1048"/>
                        <a:pt x="5822" y="1143"/>
                      </a:cubicBezTo>
                      <a:cubicBezTo>
                        <a:pt x="5846" y="1203"/>
                        <a:pt x="5930" y="1250"/>
                        <a:pt x="6001" y="1250"/>
                      </a:cubicBezTo>
                      <a:cubicBezTo>
                        <a:pt x="6144" y="1227"/>
                        <a:pt x="6287" y="1215"/>
                        <a:pt x="6418" y="1167"/>
                      </a:cubicBezTo>
                      <a:lnTo>
                        <a:pt x="6418" y="1167"/>
                      </a:lnTo>
                      <a:cubicBezTo>
                        <a:pt x="6299" y="1286"/>
                        <a:pt x="6168" y="1405"/>
                        <a:pt x="6013" y="1512"/>
                      </a:cubicBezTo>
                      <a:cubicBezTo>
                        <a:pt x="5965" y="1548"/>
                        <a:pt x="5941" y="1608"/>
                        <a:pt x="5941" y="1655"/>
                      </a:cubicBezTo>
                      <a:lnTo>
                        <a:pt x="5941" y="1679"/>
                      </a:lnTo>
                      <a:lnTo>
                        <a:pt x="5941" y="1703"/>
                      </a:lnTo>
                      <a:lnTo>
                        <a:pt x="5941" y="1727"/>
                      </a:lnTo>
                      <a:cubicBezTo>
                        <a:pt x="5941" y="2691"/>
                        <a:pt x="5572" y="3572"/>
                        <a:pt x="4977" y="4227"/>
                      </a:cubicBezTo>
                      <a:cubicBezTo>
                        <a:pt x="4918" y="4298"/>
                        <a:pt x="4918" y="4405"/>
                        <a:pt x="4977" y="4465"/>
                      </a:cubicBezTo>
                      <a:cubicBezTo>
                        <a:pt x="5011" y="4499"/>
                        <a:pt x="5053" y="4514"/>
                        <a:pt x="5096" y="4514"/>
                      </a:cubicBezTo>
                      <a:cubicBezTo>
                        <a:pt x="5143" y="4514"/>
                        <a:pt x="5190" y="4496"/>
                        <a:pt x="5227" y="4465"/>
                      </a:cubicBezTo>
                      <a:cubicBezTo>
                        <a:pt x="5894" y="3715"/>
                        <a:pt x="6263" y="2762"/>
                        <a:pt x="6287" y="1750"/>
                      </a:cubicBezTo>
                      <a:cubicBezTo>
                        <a:pt x="6596" y="1524"/>
                        <a:pt x="6846" y="1250"/>
                        <a:pt x="7061" y="917"/>
                      </a:cubicBezTo>
                      <a:cubicBezTo>
                        <a:pt x="7144" y="857"/>
                        <a:pt x="7132" y="750"/>
                        <a:pt x="7061" y="715"/>
                      </a:cubicBezTo>
                      <a:cubicBezTo>
                        <a:pt x="7029" y="683"/>
                        <a:pt x="6987" y="667"/>
                        <a:pt x="6937" y="667"/>
                      </a:cubicBezTo>
                      <a:cubicBezTo>
                        <a:pt x="6912" y="667"/>
                        <a:pt x="6886" y="671"/>
                        <a:pt x="6858" y="679"/>
                      </a:cubicBezTo>
                      <a:cubicBezTo>
                        <a:pt x="6775" y="726"/>
                        <a:pt x="6680" y="750"/>
                        <a:pt x="6596" y="786"/>
                      </a:cubicBezTo>
                      <a:cubicBezTo>
                        <a:pt x="6680" y="667"/>
                        <a:pt x="6763" y="512"/>
                        <a:pt x="6823" y="369"/>
                      </a:cubicBezTo>
                      <a:cubicBezTo>
                        <a:pt x="6834" y="310"/>
                        <a:pt x="6834" y="238"/>
                        <a:pt x="6787" y="191"/>
                      </a:cubicBezTo>
                      <a:cubicBezTo>
                        <a:pt x="6750" y="153"/>
                        <a:pt x="6703" y="135"/>
                        <a:pt x="6659" y="135"/>
                      </a:cubicBezTo>
                      <a:cubicBezTo>
                        <a:pt x="6632" y="135"/>
                        <a:pt x="6607" y="142"/>
                        <a:pt x="6584" y="155"/>
                      </a:cubicBezTo>
                      <a:cubicBezTo>
                        <a:pt x="6322" y="310"/>
                        <a:pt x="6061" y="393"/>
                        <a:pt x="5775" y="441"/>
                      </a:cubicBezTo>
                      <a:cubicBezTo>
                        <a:pt x="5465" y="143"/>
                        <a:pt x="5048" y="0"/>
                        <a:pt x="462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0" name="Google Shape;3368;p48">
              <a:extLst>
                <a:ext uri="{FF2B5EF4-FFF2-40B4-BE49-F238E27FC236}">
                  <a16:creationId xmlns:a16="http://schemas.microsoft.com/office/drawing/2014/main" id="{39769FB1-263D-4DC3-9E97-7CD0440611A6}"/>
                </a:ext>
              </a:extLst>
            </p:cNvPr>
            <p:cNvGrpSpPr/>
            <p:nvPr/>
          </p:nvGrpSpPr>
          <p:grpSpPr>
            <a:xfrm>
              <a:off x="6529419" y="3711909"/>
              <a:ext cx="956596" cy="944315"/>
              <a:chOff x="3768864" y="3522050"/>
              <a:chExt cx="1098904" cy="1084796"/>
            </a:xfrm>
          </p:grpSpPr>
          <p:grpSp>
            <p:nvGrpSpPr>
              <p:cNvPr id="11" name="Google Shape;3369;p48">
                <a:extLst>
                  <a:ext uri="{FF2B5EF4-FFF2-40B4-BE49-F238E27FC236}">
                    <a16:creationId xmlns:a16="http://schemas.microsoft.com/office/drawing/2014/main" id="{17DEFCCD-6D5C-48DB-A58F-1702C18D63C9}"/>
                  </a:ext>
                </a:extLst>
              </p:cNvPr>
              <p:cNvGrpSpPr/>
              <p:nvPr/>
            </p:nvGrpSpPr>
            <p:grpSpPr>
              <a:xfrm>
                <a:off x="3768864" y="3522050"/>
                <a:ext cx="1098904" cy="1084796"/>
                <a:chOff x="3768864" y="3522050"/>
                <a:chExt cx="1098904" cy="1084796"/>
              </a:xfrm>
            </p:grpSpPr>
            <p:sp>
              <p:nvSpPr>
                <p:cNvPr id="18" name="Google Shape;3370;p48">
                  <a:extLst>
                    <a:ext uri="{FF2B5EF4-FFF2-40B4-BE49-F238E27FC236}">
                      <a16:creationId xmlns:a16="http://schemas.microsoft.com/office/drawing/2014/main" id="{A7EE16ED-8371-4463-AF25-B0F466499A62}"/>
                    </a:ext>
                  </a:extLst>
                </p:cNvPr>
                <p:cNvSpPr/>
                <p:nvPr/>
              </p:nvSpPr>
              <p:spPr>
                <a:xfrm>
                  <a:off x="3768864" y="3522050"/>
                  <a:ext cx="1098904" cy="1084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4" extrusionOk="0">
                      <a:moveTo>
                        <a:pt x="22862" y="0"/>
                      </a:moveTo>
                      <a:cubicBezTo>
                        <a:pt x="22093" y="0"/>
                        <a:pt x="21325" y="295"/>
                        <a:pt x="20741" y="884"/>
                      </a:cubicBezTo>
                      <a:lnTo>
                        <a:pt x="1179" y="20446"/>
                      </a:lnTo>
                      <a:cubicBezTo>
                        <a:pt x="1" y="21613"/>
                        <a:pt x="1" y="23518"/>
                        <a:pt x="1179" y="24697"/>
                      </a:cubicBezTo>
                      <a:lnTo>
                        <a:pt x="20741" y="44259"/>
                      </a:lnTo>
                      <a:cubicBezTo>
                        <a:pt x="21325" y="44842"/>
                        <a:pt x="22093" y="45134"/>
                        <a:pt x="22862" y="45134"/>
                      </a:cubicBezTo>
                      <a:cubicBezTo>
                        <a:pt x="23631" y="45134"/>
                        <a:pt x="24402" y="44842"/>
                        <a:pt x="24992" y="44259"/>
                      </a:cubicBezTo>
                      <a:lnTo>
                        <a:pt x="44554" y="24697"/>
                      </a:lnTo>
                      <a:cubicBezTo>
                        <a:pt x="45721" y="23518"/>
                        <a:pt x="45721" y="21613"/>
                        <a:pt x="44554" y="20446"/>
                      </a:cubicBezTo>
                      <a:lnTo>
                        <a:pt x="36684" y="12576"/>
                      </a:lnTo>
                      <a:cubicBezTo>
                        <a:pt x="36279" y="12171"/>
                        <a:pt x="36362" y="11481"/>
                        <a:pt x="36850" y="11171"/>
                      </a:cubicBezTo>
                      <a:cubicBezTo>
                        <a:pt x="37565" y="10719"/>
                        <a:pt x="38327" y="10362"/>
                        <a:pt x="39124" y="10052"/>
                      </a:cubicBezTo>
                      <a:cubicBezTo>
                        <a:pt x="39613" y="9874"/>
                        <a:pt x="40053" y="9552"/>
                        <a:pt x="40410" y="9100"/>
                      </a:cubicBezTo>
                      <a:cubicBezTo>
                        <a:pt x="41172" y="8111"/>
                        <a:pt x="41220" y="6778"/>
                        <a:pt x="40518" y="5742"/>
                      </a:cubicBezTo>
                      <a:cubicBezTo>
                        <a:pt x="39931" y="4872"/>
                        <a:pt x="39013" y="4437"/>
                        <a:pt x="38094" y="4437"/>
                      </a:cubicBezTo>
                      <a:cubicBezTo>
                        <a:pt x="37352" y="4437"/>
                        <a:pt x="36610" y="4721"/>
                        <a:pt x="36041" y="5290"/>
                      </a:cubicBezTo>
                      <a:cubicBezTo>
                        <a:pt x="35731" y="5599"/>
                        <a:pt x="35505" y="5956"/>
                        <a:pt x="35362" y="6337"/>
                      </a:cubicBezTo>
                      <a:cubicBezTo>
                        <a:pt x="35076" y="7135"/>
                        <a:pt x="34719" y="7885"/>
                        <a:pt x="34267" y="8588"/>
                      </a:cubicBezTo>
                      <a:cubicBezTo>
                        <a:pt x="34091" y="8872"/>
                        <a:pt x="33796" y="9021"/>
                        <a:pt x="33498" y="9021"/>
                      </a:cubicBezTo>
                      <a:cubicBezTo>
                        <a:pt x="33271" y="9021"/>
                        <a:pt x="33042" y="8934"/>
                        <a:pt x="32862" y="875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EC3A3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" name="Google Shape;3371;p48">
                  <a:extLst>
                    <a:ext uri="{FF2B5EF4-FFF2-40B4-BE49-F238E27FC236}">
                      <a16:creationId xmlns:a16="http://schemas.microsoft.com/office/drawing/2014/main" id="{FB874FB9-39C5-4159-AEBE-E9B94EDD16E3}"/>
                    </a:ext>
                  </a:extLst>
                </p:cNvPr>
                <p:cNvSpPr/>
                <p:nvPr/>
              </p:nvSpPr>
              <p:spPr>
                <a:xfrm>
                  <a:off x="3887041" y="3641743"/>
                  <a:ext cx="287338" cy="2870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42" extrusionOk="0">
                      <a:moveTo>
                        <a:pt x="5978" y="0"/>
                      </a:moveTo>
                      <a:cubicBezTo>
                        <a:pt x="2680" y="0"/>
                        <a:pt x="1" y="2667"/>
                        <a:pt x="1" y="5977"/>
                      </a:cubicBezTo>
                      <a:cubicBezTo>
                        <a:pt x="1" y="9275"/>
                        <a:pt x="2680" y="11942"/>
                        <a:pt x="5978" y="11942"/>
                      </a:cubicBezTo>
                      <a:cubicBezTo>
                        <a:pt x="9276" y="11942"/>
                        <a:pt x="11955" y="9275"/>
                        <a:pt x="11955" y="5977"/>
                      </a:cubicBezTo>
                      <a:cubicBezTo>
                        <a:pt x="11955" y="2667"/>
                        <a:pt x="9276" y="0"/>
                        <a:pt x="5978" y="0"/>
                      </a:cubicBezTo>
                      <a:close/>
                    </a:path>
                  </a:pathLst>
                </a:custGeom>
                <a:solidFill>
                  <a:srgbClr val="EC3A3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2" name="Google Shape;3372;p48">
                <a:extLst>
                  <a:ext uri="{FF2B5EF4-FFF2-40B4-BE49-F238E27FC236}">
                    <a16:creationId xmlns:a16="http://schemas.microsoft.com/office/drawing/2014/main" id="{8B1CDDAA-7379-4282-BADF-EF563BEE603B}"/>
                  </a:ext>
                </a:extLst>
              </p:cNvPr>
              <p:cNvGrpSpPr/>
              <p:nvPr/>
            </p:nvGrpSpPr>
            <p:grpSpPr>
              <a:xfrm>
                <a:off x="4139616" y="3871555"/>
                <a:ext cx="357419" cy="357005"/>
                <a:chOff x="7482229" y="3351230"/>
                <a:chExt cx="357419" cy="357005"/>
              </a:xfrm>
            </p:grpSpPr>
            <p:sp>
              <p:nvSpPr>
                <p:cNvPr id="13" name="Google Shape;3373;p48">
                  <a:extLst>
                    <a:ext uri="{FF2B5EF4-FFF2-40B4-BE49-F238E27FC236}">
                      <a16:creationId xmlns:a16="http://schemas.microsoft.com/office/drawing/2014/main" id="{59FE8A60-9DCE-445E-A21A-F940E87A3807}"/>
                    </a:ext>
                  </a:extLst>
                </p:cNvPr>
                <p:cNvSpPr/>
                <p:nvPr/>
              </p:nvSpPr>
              <p:spPr>
                <a:xfrm>
                  <a:off x="7482229" y="3351230"/>
                  <a:ext cx="357419" cy="3570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29" h="11216" extrusionOk="0">
                      <a:moveTo>
                        <a:pt x="5633" y="357"/>
                      </a:moveTo>
                      <a:cubicBezTo>
                        <a:pt x="8538" y="357"/>
                        <a:pt x="10883" y="2703"/>
                        <a:pt x="10883" y="5608"/>
                      </a:cubicBezTo>
                      <a:cubicBezTo>
                        <a:pt x="10883" y="8513"/>
                        <a:pt x="8538" y="10859"/>
                        <a:pt x="5633" y="10859"/>
                      </a:cubicBezTo>
                      <a:cubicBezTo>
                        <a:pt x="2728" y="10859"/>
                        <a:pt x="382" y="8513"/>
                        <a:pt x="382" y="5608"/>
                      </a:cubicBezTo>
                      <a:cubicBezTo>
                        <a:pt x="382" y="2703"/>
                        <a:pt x="2728" y="357"/>
                        <a:pt x="5633" y="357"/>
                      </a:cubicBezTo>
                      <a:close/>
                      <a:moveTo>
                        <a:pt x="5621" y="0"/>
                      </a:moveTo>
                      <a:cubicBezTo>
                        <a:pt x="4109" y="0"/>
                        <a:pt x="2716" y="572"/>
                        <a:pt x="1644" y="1631"/>
                      </a:cubicBezTo>
                      <a:cubicBezTo>
                        <a:pt x="584" y="2691"/>
                        <a:pt x="1" y="4108"/>
                        <a:pt x="1" y="5608"/>
                      </a:cubicBezTo>
                      <a:cubicBezTo>
                        <a:pt x="1" y="7108"/>
                        <a:pt x="584" y="8513"/>
                        <a:pt x="1644" y="9585"/>
                      </a:cubicBezTo>
                      <a:cubicBezTo>
                        <a:pt x="2704" y="10632"/>
                        <a:pt x="4109" y="11216"/>
                        <a:pt x="5621" y="11216"/>
                      </a:cubicBezTo>
                      <a:cubicBezTo>
                        <a:pt x="7121" y="11216"/>
                        <a:pt x="8526" y="10632"/>
                        <a:pt x="9597" y="9585"/>
                      </a:cubicBezTo>
                      <a:cubicBezTo>
                        <a:pt x="10645" y="8525"/>
                        <a:pt x="11229" y="7108"/>
                        <a:pt x="11229" y="5608"/>
                      </a:cubicBezTo>
                      <a:cubicBezTo>
                        <a:pt x="11229" y="4108"/>
                        <a:pt x="10669" y="2703"/>
                        <a:pt x="9597" y="1631"/>
                      </a:cubicBezTo>
                      <a:cubicBezTo>
                        <a:pt x="8538" y="572"/>
                        <a:pt x="7121" y="0"/>
                        <a:pt x="562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" name="Google Shape;3374;p48">
                  <a:extLst>
                    <a:ext uri="{FF2B5EF4-FFF2-40B4-BE49-F238E27FC236}">
                      <a16:creationId xmlns:a16="http://schemas.microsoft.com/office/drawing/2014/main" id="{8A6D0A9C-A4B1-4075-A2AD-F999FF65609E}"/>
                    </a:ext>
                  </a:extLst>
                </p:cNvPr>
                <p:cNvSpPr/>
                <p:nvPr/>
              </p:nvSpPr>
              <p:spPr>
                <a:xfrm>
                  <a:off x="7592138" y="3605616"/>
                  <a:ext cx="137983" cy="325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35" h="1022" extrusionOk="0">
                      <a:moveTo>
                        <a:pt x="202" y="1"/>
                      </a:moveTo>
                      <a:cubicBezTo>
                        <a:pt x="147" y="1"/>
                        <a:pt x="94" y="21"/>
                        <a:pt x="60" y="69"/>
                      </a:cubicBezTo>
                      <a:cubicBezTo>
                        <a:pt x="1" y="140"/>
                        <a:pt x="1" y="259"/>
                        <a:pt x="96" y="319"/>
                      </a:cubicBezTo>
                      <a:cubicBezTo>
                        <a:pt x="644" y="783"/>
                        <a:pt x="1370" y="1021"/>
                        <a:pt x="2168" y="1021"/>
                      </a:cubicBezTo>
                      <a:cubicBezTo>
                        <a:pt x="2954" y="1021"/>
                        <a:pt x="3680" y="771"/>
                        <a:pt x="4239" y="319"/>
                      </a:cubicBezTo>
                      <a:cubicBezTo>
                        <a:pt x="4323" y="259"/>
                        <a:pt x="4335" y="140"/>
                        <a:pt x="4263" y="69"/>
                      </a:cubicBezTo>
                      <a:cubicBezTo>
                        <a:pt x="4228" y="26"/>
                        <a:pt x="4170" y="4"/>
                        <a:pt x="4115" y="4"/>
                      </a:cubicBezTo>
                      <a:cubicBezTo>
                        <a:pt x="4078" y="4"/>
                        <a:pt x="4042" y="14"/>
                        <a:pt x="4013" y="33"/>
                      </a:cubicBezTo>
                      <a:cubicBezTo>
                        <a:pt x="3537" y="438"/>
                        <a:pt x="2882" y="664"/>
                        <a:pt x="2168" y="664"/>
                      </a:cubicBezTo>
                      <a:cubicBezTo>
                        <a:pt x="1465" y="664"/>
                        <a:pt x="810" y="438"/>
                        <a:pt x="322" y="33"/>
                      </a:cubicBezTo>
                      <a:cubicBezTo>
                        <a:pt x="286" y="12"/>
                        <a:pt x="244" y="1"/>
                        <a:pt x="20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" name="Google Shape;3375;p48">
                  <a:extLst>
                    <a:ext uri="{FF2B5EF4-FFF2-40B4-BE49-F238E27FC236}">
                      <a16:creationId xmlns:a16="http://schemas.microsoft.com/office/drawing/2014/main" id="{5A5325A7-D505-4392-9E61-969FD8C47D28}"/>
                    </a:ext>
                  </a:extLst>
                </p:cNvPr>
                <p:cNvSpPr/>
                <p:nvPr/>
              </p:nvSpPr>
              <p:spPr>
                <a:xfrm>
                  <a:off x="7513709" y="3387962"/>
                  <a:ext cx="295987" cy="2820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9" h="8860" extrusionOk="0">
                      <a:moveTo>
                        <a:pt x="6060" y="370"/>
                      </a:moveTo>
                      <a:cubicBezTo>
                        <a:pt x="6358" y="370"/>
                        <a:pt x="6596" y="608"/>
                        <a:pt x="6596" y="906"/>
                      </a:cubicBezTo>
                      <a:cubicBezTo>
                        <a:pt x="6596" y="1204"/>
                        <a:pt x="6358" y="1442"/>
                        <a:pt x="6060" y="1442"/>
                      </a:cubicBezTo>
                      <a:cubicBezTo>
                        <a:pt x="5763" y="1442"/>
                        <a:pt x="5525" y="1204"/>
                        <a:pt x="5525" y="906"/>
                      </a:cubicBezTo>
                      <a:cubicBezTo>
                        <a:pt x="5525" y="608"/>
                        <a:pt x="5763" y="370"/>
                        <a:pt x="6060" y="370"/>
                      </a:cubicBezTo>
                      <a:close/>
                      <a:moveTo>
                        <a:pt x="1322" y="2989"/>
                      </a:moveTo>
                      <a:cubicBezTo>
                        <a:pt x="1596" y="2989"/>
                        <a:pt x="1834" y="3097"/>
                        <a:pt x="2012" y="3263"/>
                      </a:cubicBezTo>
                      <a:cubicBezTo>
                        <a:pt x="1477" y="3680"/>
                        <a:pt x="1072" y="4240"/>
                        <a:pt x="881" y="4883"/>
                      </a:cubicBezTo>
                      <a:cubicBezTo>
                        <a:pt x="548" y="4716"/>
                        <a:pt x="334" y="4359"/>
                        <a:pt x="334" y="3990"/>
                      </a:cubicBezTo>
                      <a:cubicBezTo>
                        <a:pt x="334" y="3442"/>
                        <a:pt x="774" y="2989"/>
                        <a:pt x="1322" y="2989"/>
                      </a:cubicBezTo>
                      <a:close/>
                      <a:moveTo>
                        <a:pt x="7954" y="2989"/>
                      </a:moveTo>
                      <a:cubicBezTo>
                        <a:pt x="8501" y="2989"/>
                        <a:pt x="8942" y="3442"/>
                        <a:pt x="8942" y="3990"/>
                      </a:cubicBezTo>
                      <a:cubicBezTo>
                        <a:pt x="8966" y="4359"/>
                        <a:pt x="8739" y="4704"/>
                        <a:pt x="8394" y="4883"/>
                      </a:cubicBezTo>
                      <a:cubicBezTo>
                        <a:pt x="8216" y="4240"/>
                        <a:pt x="7811" y="3680"/>
                        <a:pt x="7263" y="3263"/>
                      </a:cubicBezTo>
                      <a:cubicBezTo>
                        <a:pt x="7442" y="3085"/>
                        <a:pt x="7692" y="2989"/>
                        <a:pt x="7954" y="2989"/>
                      </a:cubicBezTo>
                      <a:close/>
                      <a:moveTo>
                        <a:pt x="6072" y="1"/>
                      </a:moveTo>
                      <a:cubicBezTo>
                        <a:pt x="5632" y="1"/>
                        <a:pt x="5251" y="334"/>
                        <a:pt x="5191" y="763"/>
                      </a:cubicBezTo>
                      <a:lnTo>
                        <a:pt x="4596" y="953"/>
                      </a:lnTo>
                      <a:cubicBezTo>
                        <a:pt x="4525" y="989"/>
                        <a:pt x="4477" y="1049"/>
                        <a:pt x="4477" y="1120"/>
                      </a:cubicBezTo>
                      <a:lnTo>
                        <a:pt x="4477" y="2370"/>
                      </a:lnTo>
                      <a:cubicBezTo>
                        <a:pt x="3679" y="2394"/>
                        <a:pt x="2929" y="2632"/>
                        <a:pt x="2334" y="3025"/>
                      </a:cubicBezTo>
                      <a:cubicBezTo>
                        <a:pt x="2084" y="2751"/>
                        <a:pt x="1727" y="2608"/>
                        <a:pt x="1358" y="2608"/>
                      </a:cubicBezTo>
                      <a:cubicBezTo>
                        <a:pt x="607" y="2608"/>
                        <a:pt x="0" y="3216"/>
                        <a:pt x="0" y="3966"/>
                      </a:cubicBezTo>
                      <a:cubicBezTo>
                        <a:pt x="0" y="4513"/>
                        <a:pt x="345" y="5002"/>
                        <a:pt x="834" y="5216"/>
                      </a:cubicBezTo>
                      <a:cubicBezTo>
                        <a:pt x="822" y="5347"/>
                        <a:pt x="798" y="5478"/>
                        <a:pt x="798" y="5609"/>
                      </a:cubicBezTo>
                      <a:cubicBezTo>
                        <a:pt x="798" y="7395"/>
                        <a:pt x="2524" y="8859"/>
                        <a:pt x="4667" y="8859"/>
                      </a:cubicBezTo>
                      <a:cubicBezTo>
                        <a:pt x="5763" y="8859"/>
                        <a:pt x="6739" y="8490"/>
                        <a:pt x="7442" y="7871"/>
                      </a:cubicBezTo>
                      <a:cubicBezTo>
                        <a:pt x="7513" y="7811"/>
                        <a:pt x="7513" y="7692"/>
                        <a:pt x="7454" y="7621"/>
                      </a:cubicBezTo>
                      <a:cubicBezTo>
                        <a:pt x="7421" y="7588"/>
                        <a:pt x="7374" y="7570"/>
                        <a:pt x="7326" y="7570"/>
                      </a:cubicBezTo>
                      <a:cubicBezTo>
                        <a:pt x="7287" y="7570"/>
                        <a:pt x="7248" y="7582"/>
                        <a:pt x="7215" y="7609"/>
                      </a:cubicBezTo>
                      <a:cubicBezTo>
                        <a:pt x="6572" y="8157"/>
                        <a:pt x="5668" y="8514"/>
                        <a:pt x="4667" y="8514"/>
                      </a:cubicBezTo>
                      <a:cubicBezTo>
                        <a:pt x="2739" y="8514"/>
                        <a:pt x="1167" y="7216"/>
                        <a:pt x="1167" y="5633"/>
                      </a:cubicBezTo>
                      <a:cubicBezTo>
                        <a:pt x="1167" y="4037"/>
                        <a:pt x="2739" y="2739"/>
                        <a:pt x="4667" y="2739"/>
                      </a:cubicBezTo>
                      <a:cubicBezTo>
                        <a:pt x="6608" y="2739"/>
                        <a:pt x="8180" y="4037"/>
                        <a:pt x="8180" y="5633"/>
                      </a:cubicBezTo>
                      <a:cubicBezTo>
                        <a:pt x="8180" y="6133"/>
                        <a:pt x="8037" y="6597"/>
                        <a:pt x="7751" y="7014"/>
                      </a:cubicBezTo>
                      <a:cubicBezTo>
                        <a:pt x="7704" y="7085"/>
                        <a:pt x="7727" y="7169"/>
                        <a:pt x="7787" y="7228"/>
                      </a:cubicBezTo>
                      <a:cubicBezTo>
                        <a:pt x="7818" y="7264"/>
                        <a:pt x="7859" y="7280"/>
                        <a:pt x="7902" y="7280"/>
                      </a:cubicBezTo>
                      <a:cubicBezTo>
                        <a:pt x="7958" y="7280"/>
                        <a:pt x="8015" y="7252"/>
                        <a:pt x="8049" y="7204"/>
                      </a:cubicBezTo>
                      <a:cubicBezTo>
                        <a:pt x="8358" y="6740"/>
                        <a:pt x="8537" y="6192"/>
                        <a:pt x="8537" y="5621"/>
                      </a:cubicBezTo>
                      <a:cubicBezTo>
                        <a:pt x="8537" y="5490"/>
                        <a:pt x="8525" y="5359"/>
                        <a:pt x="8513" y="5228"/>
                      </a:cubicBezTo>
                      <a:cubicBezTo>
                        <a:pt x="8978" y="5014"/>
                        <a:pt x="9299" y="4525"/>
                        <a:pt x="9299" y="3978"/>
                      </a:cubicBezTo>
                      <a:cubicBezTo>
                        <a:pt x="9299" y="3228"/>
                        <a:pt x="8692" y="2620"/>
                        <a:pt x="7954" y="2620"/>
                      </a:cubicBezTo>
                      <a:cubicBezTo>
                        <a:pt x="7573" y="2620"/>
                        <a:pt x="7215" y="2775"/>
                        <a:pt x="6965" y="3037"/>
                      </a:cubicBezTo>
                      <a:cubicBezTo>
                        <a:pt x="6358" y="2656"/>
                        <a:pt x="5632" y="2406"/>
                        <a:pt x="4822" y="2382"/>
                      </a:cubicBezTo>
                      <a:lnTo>
                        <a:pt x="4822" y="1263"/>
                      </a:lnTo>
                      <a:lnTo>
                        <a:pt x="5215" y="1132"/>
                      </a:lnTo>
                      <a:cubicBezTo>
                        <a:pt x="5303" y="1507"/>
                        <a:pt x="5647" y="1780"/>
                        <a:pt x="6048" y="1780"/>
                      </a:cubicBezTo>
                      <a:cubicBezTo>
                        <a:pt x="6080" y="1780"/>
                        <a:pt x="6112" y="1779"/>
                        <a:pt x="6144" y="1775"/>
                      </a:cubicBezTo>
                      <a:cubicBezTo>
                        <a:pt x="6584" y="1727"/>
                        <a:pt x="6918" y="1382"/>
                        <a:pt x="6953" y="953"/>
                      </a:cubicBezTo>
                      <a:cubicBezTo>
                        <a:pt x="6977" y="430"/>
                        <a:pt x="6584" y="1"/>
                        <a:pt x="607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" name="Google Shape;3376;p48">
                  <a:extLst>
                    <a:ext uri="{FF2B5EF4-FFF2-40B4-BE49-F238E27FC236}">
                      <a16:creationId xmlns:a16="http://schemas.microsoft.com/office/drawing/2014/main" id="{6866C72A-14BE-420C-915A-AC10D255F48B}"/>
                    </a:ext>
                  </a:extLst>
                </p:cNvPr>
                <p:cNvSpPr/>
                <p:nvPr/>
              </p:nvSpPr>
              <p:spPr>
                <a:xfrm>
                  <a:off x="7580393" y="3516460"/>
                  <a:ext cx="56880" cy="56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7" h="1787" extrusionOk="0">
                      <a:moveTo>
                        <a:pt x="894" y="345"/>
                      </a:moveTo>
                      <a:cubicBezTo>
                        <a:pt x="1191" y="345"/>
                        <a:pt x="1429" y="584"/>
                        <a:pt x="1429" y="881"/>
                      </a:cubicBezTo>
                      <a:cubicBezTo>
                        <a:pt x="1418" y="1179"/>
                        <a:pt x="1179" y="1417"/>
                        <a:pt x="894" y="1417"/>
                      </a:cubicBezTo>
                      <a:cubicBezTo>
                        <a:pt x="596" y="1417"/>
                        <a:pt x="358" y="1179"/>
                        <a:pt x="358" y="881"/>
                      </a:cubicBezTo>
                      <a:cubicBezTo>
                        <a:pt x="358" y="584"/>
                        <a:pt x="596" y="345"/>
                        <a:pt x="894" y="345"/>
                      </a:cubicBezTo>
                      <a:close/>
                      <a:moveTo>
                        <a:pt x="894" y="0"/>
                      </a:moveTo>
                      <a:cubicBezTo>
                        <a:pt x="406" y="0"/>
                        <a:pt x="1" y="405"/>
                        <a:pt x="1" y="893"/>
                      </a:cubicBezTo>
                      <a:cubicBezTo>
                        <a:pt x="1" y="1381"/>
                        <a:pt x="406" y="1786"/>
                        <a:pt x="894" y="1786"/>
                      </a:cubicBezTo>
                      <a:cubicBezTo>
                        <a:pt x="1394" y="1786"/>
                        <a:pt x="1787" y="1381"/>
                        <a:pt x="1787" y="893"/>
                      </a:cubicBezTo>
                      <a:cubicBezTo>
                        <a:pt x="1775" y="405"/>
                        <a:pt x="1394" y="0"/>
                        <a:pt x="89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" name="Google Shape;3377;p48">
                  <a:extLst>
                    <a:ext uri="{FF2B5EF4-FFF2-40B4-BE49-F238E27FC236}">
                      <a16:creationId xmlns:a16="http://schemas.microsoft.com/office/drawing/2014/main" id="{2E485B25-A38E-4BCC-B9AC-E9130896729C}"/>
                    </a:ext>
                  </a:extLst>
                </p:cNvPr>
                <p:cNvSpPr/>
                <p:nvPr/>
              </p:nvSpPr>
              <p:spPr>
                <a:xfrm>
                  <a:off x="7685750" y="3516460"/>
                  <a:ext cx="56880" cy="56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7" h="1787" extrusionOk="0">
                      <a:moveTo>
                        <a:pt x="894" y="345"/>
                      </a:moveTo>
                      <a:cubicBezTo>
                        <a:pt x="1191" y="345"/>
                        <a:pt x="1429" y="584"/>
                        <a:pt x="1429" y="881"/>
                      </a:cubicBezTo>
                      <a:cubicBezTo>
                        <a:pt x="1429" y="1179"/>
                        <a:pt x="1191" y="1417"/>
                        <a:pt x="894" y="1417"/>
                      </a:cubicBezTo>
                      <a:cubicBezTo>
                        <a:pt x="596" y="1417"/>
                        <a:pt x="358" y="1179"/>
                        <a:pt x="358" y="881"/>
                      </a:cubicBezTo>
                      <a:cubicBezTo>
                        <a:pt x="358" y="584"/>
                        <a:pt x="596" y="345"/>
                        <a:pt x="894" y="345"/>
                      </a:cubicBezTo>
                      <a:close/>
                      <a:moveTo>
                        <a:pt x="894" y="0"/>
                      </a:moveTo>
                      <a:cubicBezTo>
                        <a:pt x="405" y="0"/>
                        <a:pt x="1" y="405"/>
                        <a:pt x="1" y="893"/>
                      </a:cubicBezTo>
                      <a:cubicBezTo>
                        <a:pt x="1" y="1381"/>
                        <a:pt x="405" y="1786"/>
                        <a:pt x="894" y="1786"/>
                      </a:cubicBezTo>
                      <a:cubicBezTo>
                        <a:pt x="1382" y="1786"/>
                        <a:pt x="1787" y="1381"/>
                        <a:pt x="1787" y="893"/>
                      </a:cubicBezTo>
                      <a:cubicBezTo>
                        <a:pt x="1775" y="405"/>
                        <a:pt x="1382" y="0"/>
                        <a:pt x="89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aphicFrame>
        <p:nvGraphicFramePr>
          <p:cNvPr id="46" name="Object 45">
            <a:extLst>
              <a:ext uri="{FF2B5EF4-FFF2-40B4-BE49-F238E27FC236}">
                <a16:creationId xmlns:a16="http://schemas.microsoft.com/office/drawing/2014/main" id="{885F43DC-FCB0-4AE8-AFD7-09F0AC593EA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7886485"/>
              </p:ext>
            </p:extLst>
          </p:nvPr>
        </p:nvGraphicFramePr>
        <p:xfrm>
          <a:off x="1608138" y="1249363"/>
          <a:ext cx="6535921" cy="31083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5" name="Document" r:id="rId3" imgW="5925852" imgH="2827983" progId="Word.Document.12">
                  <p:embed/>
                </p:oleObj>
              </mc:Choice>
              <mc:Fallback>
                <p:oleObj name="Document" r:id="rId3" imgW="5925852" imgH="2827983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08138" y="1249363"/>
                        <a:ext cx="6535921" cy="310833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" name="TextBox 47">
            <a:extLst>
              <a:ext uri="{FF2B5EF4-FFF2-40B4-BE49-F238E27FC236}">
                <a16:creationId xmlns:a16="http://schemas.microsoft.com/office/drawing/2014/main" id="{61D75C91-58D5-49DA-9D71-0B973EA58CAB}"/>
              </a:ext>
            </a:extLst>
          </p:cNvPr>
          <p:cNvSpPr txBox="1"/>
          <p:nvPr/>
        </p:nvSpPr>
        <p:spPr>
          <a:xfrm>
            <a:off x="2966193" y="4556385"/>
            <a:ext cx="321002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"/>
            <a:r>
              <a:rPr lang="en-GB" sz="2400" b="0" dirty="0">
                <a:solidFill>
                  <a:srgbClr val="0070C0"/>
                </a:solidFill>
                <a:effectLst/>
                <a:latin typeface="iCielBC Cubano Normal" panose="00000500000000000000" pitchFamily="50" charset="0"/>
              </a:rPr>
              <a:t>[</a:t>
            </a:r>
            <a:r>
              <a:rPr lang="en-GB" sz="2400" b="0" dirty="0" err="1">
                <a:solidFill>
                  <a:srgbClr val="0070C0"/>
                </a:solidFill>
                <a:effectLst/>
                <a:latin typeface="iCielBC Cubano Normal" panose="00000500000000000000" pitchFamily="50" charset="0"/>
              </a:rPr>
              <a:t>sp</a:t>
            </a:r>
            <a:r>
              <a:rPr lang="en-GB" sz="2400" b="0" err="1">
                <a:solidFill>
                  <a:srgbClr val="0070C0"/>
                </a:solidFill>
                <a:effectLst/>
                <a:latin typeface="iCielBC Cubano Normal" panose="00000500000000000000" pitchFamily="50" charset="0"/>
              </a:rPr>
              <a:t>_</a:t>
            </a:r>
            <a:r>
              <a:rPr lang="en-GB" sz="2400" b="0">
                <a:solidFill>
                  <a:srgbClr val="0070C0"/>
                </a:solidFill>
                <a:effectLst/>
                <a:latin typeface="iCielBC Cubano Normal" panose="00000500000000000000" pitchFamily="50" charset="0"/>
              </a:rPr>
              <a:t>DeleteAccount]</a:t>
            </a:r>
            <a:endParaRPr lang="en-GB" sz="2400" b="0" dirty="0">
              <a:solidFill>
                <a:srgbClr val="0070C0"/>
              </a:solidFill>
              <a:effectLst/>
              <a:latin typeface="iCielBC Cubano Normal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89119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CE6378D-189E-4036-B4B8-1A578384D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1959712" y="1971674"/>
            <a:ext cx="5131540" cy="1212114"/>
          </a:xfrm>
        </p:spPr>
        <p:txBody>
          <a:bodyPr vert="horz" wrap="square" lIns="0" tIns="0" rIns="0" bIns="0" rtlCol="0" anchor="b" anchorCtr="0">
            <a:normAutofit fontScale="90000"/>
          </a:bodyPr>
          <a:lstStyle/>
          <a:p>
            <a:pPr algn="ctr"/>
            <a:r>
              <a:rPr lang="en-US" sz="4400" dirty="0">
                <a:solidFill>
                  <a:srgbClr val="FF6D2F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STORED PROCEDURES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2FCA992-4CD6-4D35-A579-88C8AD31AF95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97118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b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6400">
                <a:solidFill>
                  <a:srgbClr val="165C7F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ACCOUNT</a:t>
            </a:r>
            <a:endParaRPr lang="en-US" sz="6400" dirty="0">
              <a:solidFill>
                <a:srgbClr val="165C7F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grpSp>
        <p:nvGrpSpPr>
          <p:cNvPr id="5" name="Google Shape;3337;p48">
            <a:extLst>
              <a:ext uri="{FF2B5EF4-FFF2-40B4-BE49-F238E27FC236}">
                <a16:creationId xmlns:a16="http://schemas.microsoft.com/office/drawing/2014/main" id="{A292DFAB-C225-4268-AA00-032AA218D6F3}"/>
              </a:ext>
            </a:extLst>
          </p:cNvPr>
          <p:cNvGrpSpPr/>
          <p:nvPr/>
        </p:nvGrpSpPr>
        <p:grpSpPr>
          <a:xfrm>
            <a:off x="8076139" y="84337"/>
            <a:ext cx="972171" cy="1925293"/>
            <a:chOff x="6529419" y="1724307"/>
            <a:chExt cx="1480463" cy="2931917"/>
          </a:xfrm>
        </p:grpSpPr>
        <p:grpSp>
          <p:nvGrpSpPr>
            <p:cNvPr id="6" name="Google Shape;3338;p48">
              <a:extLst>
                <a:ext uri="{FF2B5EF4-FFF2-40B4-BE49-F238E27FC236}">
                  <a16:creationId xmlns:a16="http://schemas.microsoft.com/office/drawing/2014/main" id="{CC1FA2E3-F085-4B27-B2D6-078888233623}"/>
                </a:ext>
              </a:extLst>
            </p:cNvPr>
            <p:cNvGrpSpPr/>
            <p:nvPr/>
          </p:nvGrpSpPr>
          <p:grpSpPr>
            <a:xfrm>
              <a:off x="6556827" y="1724307"/>
              <a:ext cx="956596" cy="944294"/>
              <a:chOff x="3800349" y="1238762"/>
              <a:chExt cx="1098904" cy="1084772"/>
            </a:xfrm>
          </p:grpSpPr>
          <p:grpSp>
            <p:nvGrpSpPr>
              <p:cNvPr id="42" name="Google Shape;3339;p48">
                <a:extLst>
                  <a:ext uri="{FF2B5EF4-FFF2-40B4-BE49-F238E27FC236}">
                    <a16:creationId xmlns:a16="http://schemas.microsoft.com/office/drawing/2014/main" id="{3B62721E-B08F-4683-8129-4642AD134B0A}"/>
                  </a:ext>
                </a:extLst>
              </p:cNvPr>
              <p:cNvGrpSpPr/>
              <p:nvPr/>
            </p:nvGrpSpPr>
            <p:grpSpPr>
              <a:xfrm>
                <a:off x="3800349" y="1238762"/>
                <a:ext cx="1098904" cy="1084772"/>
                <a:chOff x="3800349" y="1238762"/>
                <a:chExt cx="1098904" cy="1084772"/>
              </a:xfrm>
            </p:grpSpPr>
            <p:sp>
              <p:nvSpPr>
                <p:cNvPr id="44" name="Google Shape;3340;p48">
                  <a:extLst>
                    <a:ext uri="{FF2B5EF4-FFF2-40B4-BE49-F238E27FC236}">
                      <a16:creationId xmlns:a16="http://schemas.microsoft.com/office/drawing/2014/main" id="{09A540B7-3D24-4D18-BB46-C21F09260781}"/>
                    </a:ext>
                  </a:extLst>
                </p:cNvPr>
                <p:cNvSpPr/>
                <p:nvPr/>
              </p:nvSpPr>
              <p:spPr>
                <a:xfrm>
                  <a:off x="3800349" y="1238762"/>
                  <a:ext cx="1098904" cy="10847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3" extrusionOk="0">
                      <a:moveTo>
                        <a:pt x="22825" y="1"/>
                      </a:moveTo>
                      <a:cubicBezTo>
                        <a:pt x="22054" y="1"/>
                        <a:pt x="21283" y="295"/>
                        <a:pt x="20693" y="885"/>
                      </a:cubicBezTo>
                      <a:lnTo>
                        <a:pt x="1179" y="20482"/>
                      </a:lnTo>
                      <a:cubicBezTo>
                        <a:pt x="0" y="21661"/>
                        <a:pt x="0" y="23566"/>
                        <a:pt x="1179" y="24733"/>
                      </a:cubicBezTo>
                      <a:lnTo>
                        <a:pt x="20777" y="44259"/>
                      </a:lnTo>
                      <a:cubicBezTo>
                        <a:pt x="21364" y="44841"/>
                        <a:pt x="22133" y="45133"/>
                        <a:pt x="22900" y="45133"/>
                      </a:cubicBezTo>
                      <a:cubicBezTo>
                        <a:pt x="23672" y="45133"/>
                        <a:pt x="24442" y="44838"/>
                        <a:pt x="25027" y="44247"/>
                      </a:cubicBezTo>
                      <a:lnTo>
                        <a:pt x="32873" y="36377"/>
                      </a:lnTo>
                      <a:cubicBezTo>
                        <a:pt x="33053" y="36197"/>
                        <a:pt x="33283" y="36110"/>
                        <a:pt x="33511" y="36110"/>
                      </a:cubicBezTo>
                      <a:cubicBezTo>
                        <a:pt x="33810" y="36110"/>
                        <a:pt x="34108" y="36260"/>
                        <a:pt x="34290" y="36544"/>
                      </a:cubicBezTo>
                      <a:cubicBezTo>
                        <a:pt x="34743" y="37246"/>
                        <a:pt x="35112" y="38020"/>
                        <a:pt x="35409" y="38806"/>
                      </a:cubicBezTo>
                      <a:cubicBezTo>
                        <a:pt x="35588" y="39294"/>
                        <a:pt x="35909" y="39735"/>
                        <a:pt x="36362" y="40080"/>
                      </a:cubicBezTo>
                      <a:cubicBezTo>
                        <a:pt x="36890" y="40489"/>
                        <a:pt x="37508" y="40695"/>
                        <a:pt x="38128" y="40695"/>
                      </a:cubicBezTo>
                      <a:cubicBezTo>
                        <a:pt x="38682" y="40695"/>
                        <a:pt x="39237" y="40530"/>
                        <a:pt x="39731" y="40199"/>
                      </a:cubicBezTo>
                      <a:cubicBezTo>
                        <a:pt x="41303" y="39127"/>
                        <a:pt x="41446" y="36984"/>
                        <a:pt x="40172" y="35710"/>
                      </a:cubicBezTo>
                      <a:cubicBezTo>
                        <a:pt x="39862" y="35401"/>
                        <a:pt x="39505" y="35186"/>
                        <a:pt x="39112" y="35044"/>
                      </a:cubicBezTo>
                      <a:cubicBezTo>
                        <a:pt x="38326" y="34758"/>
                        <a:pt x="37564" y="34401"/>
                        <a:pt x="36862" y="33948"/>
                      </a:cubicBezTo>
                      <a:cubicBezTo>
                        <a:pt x="36374" y="33639"/>
                        <a:pt x="36279" y="32960"/>
                        <a:pt x="36695" y="32543"/>
                      </a:cubicBezTo>
                      <a:lnTo>
                        <a:pt x="44553" y="24661"/>
                      </a:lnTo>
                      <a:cubicBezTo>
                        <a:pt x="45720" y="23483"/>
                        <a:pt x="45720" y="21578"/>
                        <a:pt x="44542" y="20399"/>
                      </a:cubicBezTo>
                      <a:lnTo>
                        <a:pt x="24956" y="885"/>
                      </a:lnTo>
                      <a:cubicBezTo>
                        <a:pt x="24366" y="295"/>
                        <a:pt x="23595" y="1"/>
                        <a:pt x="22825" y="1"/>
                      </a:cubicBezTo>
                      <a:close/>
                    </a:path>
                  </a:pathLst>
                </a:custGeom>
                <a:solidFill>
                  <a:srgbClr val="5EB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" name="Google Shape;3341;p48">
                  <a:extLst>
                    <a:ext uri="{FF2B5EF4-FFF2-40B4-BE49-F238E27FC236}">
                      <a16:creationId xmlns:a16="http://schemas.microsoft.com/office/drawing/2014/main" id="{BE30BCFE-C097-450C-8879-E537E8EBA681}"/>
                    </a:ext>
                  </a:extLst>
                </p:cNvPr>
                <p:cNvSpPr/>
                <p:nvPr/>
              </p:nvSpPr>
              <p:spPr>
                <a:xfrm>
                  <a:off x="3884758" y="1311226"/>
                  <a:ext cx="287338" cy="287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43" extrusionOk="0">
                      <a:moveTo>
                        <a:pt x="5978" y="1"/>
                      </a:moveTo>
                      <a:cubicBezTo>
                        <a:pt x="2679" y="1"/>
                        <a:pt x="1" y="2668"/>
                        <a:pt x="1" y="5966"/>
                      </a:cubicBezTo>
                      <a:cubicBezTo>
                        <a:pt x="1" y="9276"/>
                        <a:pt x="2679" y="11943"/>
                        <a:pt x="5978" y="11943"/>
                      </a:cubicBezTo>
                      <a:cubicBezTo>
                        <a:pt x="9276" y="11943"/>
                        <a:pt x="11954" y="9276"/>
                        <a:pt x="11954" y="5966"/>
                      </a:cubicBezTo>
                      <a:cubicBezTo>
                        <a:pt x="11954" y="2668"/>
                        <a:pt x="9276" y="1"/>
                        <a:pt x="5978" y="1"/>
                      </a:cubicBezTo>
                      <a:close/>
                    </a:path>
                  </a:pathLst>
                </a:custGeom>
                <a:solidFill>
                  <a:srgbClr val="5EB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3" name="Google Shape;3342;p48">
                <a:extLst>
                  <a:ext uri="{FF2B5EF4-FFF2-40B4-BE49-F238E27FC236}">
                    <a16:creationId xmlns:a16="http://schemas.microsoft.com/office/drawing/2014/main" id="{D59E3704-CCC5-46FE-9B41-26C4DBEB3E8E}"/>
                  </a:ext>
                </a:extLst>
              </p:cNvPr>
              <p:cNvSpPr/>
              <p:nvPr/>
            </p:nvSpPr>
            <p:spPr>
              <a:xfrm>
                <a:off x="4162525" y="1593650"/>
                <a:ext cx="374561" cy="374975"/>
              </a:xfrm>
              <a:custGeom>
                <a:avLst/>
                <a:gdLst/>
                <a:ahLst/>
                <a:cxnLst/>
                <a:rect l="l" t="t" r="r" b="b"/>
                <a:pathLst>
                  <a:path w="10860" h="10872" extrusionOk="0">
                    <a:moveTo>
                      <a:pt x="5430" y="1"/>
                    </a:moveTo>
                    <a:cubicBezTo>
                      <a:pt x="3990" y="1"/>
                      <a:pt x="2608" y="560"/>
                      <a:pt x="1596" y="1584"/>
                    </a:cubicBezTo>
                    <a:cubicBezTo>
                      <a:pt x="561" y="2620"/>
                      <a:pt x="1" y="3989"/>
                      <a:pt x="1" y="5430"/>
                    </a:cubicBezTo>
                    <a:cubicBezTo>
                      <a:pt x="1" y="6561"/>
                      <a:pt x="346" y="7645"/>
                      <a:pt x="1001" y="8573"/>
                    </a:cubicBezTo>
                    <a:cubicBezTo>
                      <a:pt x="1632" y="9466"/>
                      <a:pt x="2513" y="10145"/>
                      <a:pt x="3537" y="10538"/>
                    </a:cubicBezTo>
                    <a:cubicBezTo>
                      <a:pt x="3559" y="10544"/>
                      <a:pt x="3579" y="10547"/>
                      <a:pt x="3599" y="10547"/>
                    </a:cubicBezTo>
                    <a:cubicBezTo>
                      <a:pt x="3656" y="10547"/>
                      <a:pt x="3704" y="10522"/>
                      <a:pt x="3740" y="10478"/>
                    </a:cubicBezTo>
                    <a:cubicBezTo>
                      <a:pt x="3763" y="10443"/>
                      <a:pt x="3763" y="10395"/>
                      <a:pt x="3763" y="10371"/>
                    </a:cubicBezTo>
                    <a:lnTo>
                      <a:pt x="3763" y="7275"/>
                    </a:lnTo>
                    <a:cubicBezTo>
                      <a:pt x="3763" y="7180"/>
                      <a:pt x="3692" y="7097"/>
                      <a:pt x="3585" y="7097"/>
                    </a:cubicBezTo>
                    <a:lnTo>
                      <a:pt x="2156" y="7097"/>
                    </a:lnTo>
                    <a:lnTo>
                      <a:pt x="2156" y="5835"/>
                    </a:lnTo>
                    <a:lnTo>
                      <a:pt x="3585" y="5835"/>
                    </a:lnTo>
                    <a:cubicBezTo>
                      <a:pt x="3680" y="5835"/>
                      <a:pt x="3763" y="5751"/>
                      <a:pt x="3763" y="5656"/>
                    </a:cubicBezTo>
                    <a:lnTo>
                      <a:pt x="3763" y="5430"/>
                    </a:lnTo>
                    <a:cubicBezTo>
                      <a:pt x="3763" y="3942"/>
                      <a:pt x="5180" y="2632"/>
                      <a:pt x="6799" y="2632"/>
                    </a:cubicBezTo>
                    <a:lnTo>
                      <a:pt x="7550" y="2632"/>
                    </a:lnTo>
                    <a:lnTo>
                      <a:pt x="7550" y="3894"/>
                    </a:lnTo>
                    <a:lnTo>
                      <a:pt x="6799" y="3894"/>
                    </a:lnTo>
                    <a:cubicBezTo>
                      <a:pt x="6311" y="3894"/>
                      <a:pt x="5883" y="4025"/>
                      <a:pt x="5561" y="4287"/>
                    </a:cubicBezTo>
                    <a:cubicBezTo>
                      <a:pt x="5228" y="4561"/>
                      <a:pt x="5025" y="4966"/>
                      <a:pt x="5025" y="5430"/>
                    </a:cubicBezTo>
                    <a:lnTo>
                      <a:pt x="5025" y="5656"/>
                    </a:lnTo>
                    <a:cubicBezTo>
                      <a:pt x="5025" y="5740"/>
                      <a:pt x="5109" y="5835"/>
                      <a:pt x="5204" y="5835"/>
                    </a:cubicBezTo>
                    <a:lnTo>
                      <a:pt x="5883" y="5835"/>
                    </a:lnTo>
                    <a:cubicBezTo>
                      <a:pt x="5966" y="5835"/>
                      <a:pt x="6061" y="5751"/>
                      <a:pt x="6061" y="5656"/>
                    </a:cubicBezTo>
                    <a:cubicBezTo>
                      <a:pt x="6061" y="5561"/>
                      <a:pt x="5978" y="5478"/>
                      <a:pt x="5883" y="5478"/>
                    </a:cubicBezTo>
                    <a:lnTo>
                      <a:pt x="5371" y="5478"/>
                    </a:lnTo>
                    <a:lnTo>
                      <a:pt x="5371" y="5418"/>
                    </a:lnTo>
                    <a:cubicBezTo>
                      <a:pt x="5371" y="4525"/>
                      <a:pt x="6145" y="4204"/>
                      <a:pt x="6799" y="4204"/>
                    </a:cubicBezTo>
                    <a:lnTo>
                      <a:pt x="7704" y="4204"/>
                    </a:lnTo>
                    <a:cubicBezTo>
                      <a:pt x="7800" y="4204"/>
                      <a:pt x="7883" y="4132"/>
                      <a:pt x="7883" y="4025"/>
                    </a:cubicBezTo>
                    <a:lnTo>
                      <a:pt x="7883" y="2418"/>
                    </a:lnTo>
                    <a:cubicBezTo>
                      <a:pt x="7883" y="2334"/>
                      <a:pt x="7811" y="2239"/>
                      <a:pt x="7704" y="2239"/>
                    </a:cubicBezTo>
                    <a:lnTo>
                      <a:pt x="6799" y="2239"/>
                    </a:lnTo>
                    <a:cubicBezTo>
                      <a:pt x="5966" y="2239"/>
                      <a:pt x="5121" y="2572"/>
                      <a:pt x="4466" y="3156"/>
                    </a:cubicBezTo>
                    <a:cubicBezTo>
                      <a:pt x="3799" y="3763"/>
                      <a:pt x="3418" y="4549"/>
                      <a:pt x="3418" y="5382"/>
                    </a:cubicBezTo>
                    <a:lnTo>
                      <a:pt x="3418" y="5442"/>
                    </a:lnTo>
                    <a:lnTo>
                      <a:pt x="1989" y="5442"/>
                    </a:lnTo>
                    <a:cubicBezTo>
                      <a:pt x="1906" y="5442"/>
                      <a:pt x="1811" y="5513"/>
                      <a:pt x="1811" y="5620"/>
                    </a:cubicBezTo>
                    <a:lnTo>
                      <a:pt x="1811" y="7228"/>
                    </a:lnTo>
                    <a:cubicBezTo>
                      <a:pt x="1811" y="7323"/>
                      <a:pt x="1894" y="7406"/>
                      <a:pt x="1989" y="7406"/>
                    </a:cubicBezTo>
                    <a:lnTo>
                      <a:pt x="3418" y="7406"/>
                    </a:lnTo>
                    <a:lnTo>
                      <a:pt x="3418" y="10085"/>
                    </a:lnTo>
                    <a:cubicBezTo>
                      <a:pt x="1561" y="9300"/>
                      <a:pt x="346" y="7442"/>
                      <a:pt x="346" y="5418"/>
                    </a:cubicBezTo>
                    <a:cubicBezTo>
                      <a:pt x="346" y="2596"/>
                      <a:pt x="2620" y="322"/>
                      <a:pt x="5430" y="322"/>
                    </a:cubicBezTo>
                    <a:cubicBezTo>
                      <a:pt x="8228" y="322"/>
                      <a:pt x="10526" y="2620"/>
                      <a:pt x="10526" y="5418"/>
                    </a:cubicBezTo>
                    <a:cubicBezTo>
                      <a:pt x="10526" y="8228"/>
                      <a:pt x="8240" y="10502"/>
                      <a:pt x="5430" y="10502"/>
                    </a:cubicBezTo>
                    <a:lnTo>
                      <a:pt x="5371" y="10502"/>
                    </a:lnTo>
                    <a:lnTo>
                      <a:pt x="5371" y="7418"/>
                    </a:lnTo>
                    <a:lnTo>
                      <a:pt x="7728" y="7418"/>
                    </a:lnTo>
                    <a:cubicBezTo>
                      <a:pt x="7811" y="7418"/>
                      <a:pt x="7907" y="7347"/>
                      <a:pt x="7907" y="7240"/>
                    </a:cubicBezTo>
                    <a:lnTo>
                      <a:pt x="7907" y="5656"/>
                    </a:lnTo>
                    <a:cubicBezTo>
                      <a:pt x="7907" y="5561"/>
                      <a:pt x="7823" y="5478"/>
                      <a:pt x="7728" y="5478"/>
                    </a:cubicBezTo>
                    <a:lnTo>
                      <a:pt x="6728" y="5478"/>
                    </a:lnTo>
                    <a:cubicBezTo>
                      <a:pt x="6633" y="5478"/>
                      <a:pt x="6549" y="5549"/>
                      <a:pt x="6549" y="5656"/>
                    </a:cubicBezTo>
                    <a:cubicBezTo>
                      <a:pt x="6549" y="5740"/>
                      <a:pt x="6621" y="5835"/>
                      <a:pt x="6728" y="5835"/>
                    </a:cubicBezTo>
                    <a:lnTo>
                      <a:pt x="7561" y="5835"/>
                    </a:lnTo>
                    <a:lnTo>
                      <a:pt x="7561" y="7097"/>
                    </a:lnTo>
                    <a:lnTo>
                      <a:pt x="5204" y="7097"/>
                    </a:lnTo>
                    <a:cubicBezTo>
                      <a:pt x="5121" y="7097"/>
                      <a:pt x="5025" y="7168"/>
                      <a:pt x="5025" y="7275"/>
                    </a:cubicBezTo>
                    <a:lnTo>
                      <a:pt x="5025" y="10693"/>
                    </a:lnTo>
                    <a:cubicBezTo>
                      <a:pt x="5025" y="10788"/>
                      <a:pt x="5109" y="10859"/>
                      <a:pt x="5192" y="10871"/>
                    </a:cubicBezTo>
                    <a:lnTo>
                      <a:pt x="5430" y="10871"/>
                    </a:lnTo>
                    <a:cubicBezTo>
                      <a:pt x="6871" y="10871"/>
                      <a:pt x="8240" y="10312"/>
                      <a:pt x="9276" y="9288"/>
                    </a:cubicBezTo>
                    <a:cubicBezTo>
                      <a:pt x="10300" y="8252"/>
                      <a:pt x="10859" y="6883"/>
                      <a:pt x="10859" y="5442"/>
                    </a:cubicBezTo>
                    <a:cubicBezTo>
                      <a:pt x="10859" y="3989"/>
                      <a:pt x="10300" y="2620"/>
                      <a:pt x="9276" y="1584"/>
                    </a:cubicBezTo>
                    <a:cubicBezTo>
                      <a:pt x="8240" y="560"/>
                      <a:pt x="6871" y="1"/>
                      <a:pt x="543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" name="Google Shape;3343;p48">
              <a:extLst>
                <a:ext uri="{FF2B5EF4-FFF2-40B4-BE49-F238E27FC236}">
                  <a16:creationId xmlns:a16="http://schemas.microsoft.com/office/drawing/2014/main" id="{222DA64E-EBDA-48B9-B5B6-1CEB027733DF}"/>
                </a:ext>
              </a:extLst>
            </p:cNvPr>
            <p:cNvGrpSpPr/>
            <p:nvPr/>
          </p:nvGrpSpPr>
          <p:grpSpPr>
            <a:xfrm>
              <a:off x="7053286" y="2227254"/>
              <a:ext cx="956596" cy="944252"/>
              <a:chOff x="4370663" y="1816530"/>
              <a:chExt cx="1098904" cy="1084724"/>
            </a:xfrm>
          </p:grpSpPr>
          <p:grpSp>
            <p:nvGrpSpPr>
              <p:cNvPr id="34" name="Google Shape;3344;p48">
                <a:extLst>
                  <a:ext uri="{FF2B5EF4-FFF2-40B4-BE49-F238E27FC236}">
                    <a16:creationId xmlns:a16="http://schemas.microsoft.com/office/drawing/2014/main" id="{A26AC2F8-3A58-4584-ADA5-333A44F0C988}"/>
                  </a:ext>
                </a:extLst>
              </p:cNvPr>
              <p:cNvGrpSpPr/>
              <p:nvPr/>
            </p:nvGrpSpPr>
            <p:grpSpPr>
              <a:xfrm>
                <a:off x="4370663" y="1816530"/>
                <a:ext cx="1098904" cy="1084724"/>
                <a:chOff x="4370663" y="1816530"/>
                <a:chExt cx="1098904" cy="1084724"/>
              </a:xfrm>
            </p:grpSpPr>
            <p:sp>
              <p:nvSpPr>
                <p:cNvPr id="40" name="Google Shape;3345;p48">
                  <a:extLst>
                    <a:ext uri="{FF2B5EF4-FFF2-40B4-BE49-F238E27FC236}">
                      <a16:creationId xmlns:a16="http://schemas.microsoft.com/office/drawing/2014/main" id="{1AE99DBC-C133-4790-B9A3-94F9976382D1}"/>
                    </a:ext>
                  </a:extLst>
                </p:cNvPr>
                <p:cNvSpPr/>
                <p:nvPr/>
              </p:nvSpPr>
              <p:spPr>
                <a:xfrm>
                  <a:off x="4370663" y="1816530"/>
                  <a:ext cx="1098904" cy="10847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1" extrusionOk="0">
                      <a:moveTo>
                        <a:pt x="22862" y="0"/>
                      </a:moveTo>
                      <a:cubicBezTo>
                        <a:pt x="22092" y="0"/>
                        <a:pt x="21324" y="295"/>
                        <a:pt x="20741" y="884"/>
                      </a:cubicBezTo>
                      <a:lnTo>
                        <a:pt x="12871" y="8742"/>
                      </a:lnTo>
                      <a:cubicBezTo>
                        <a:pt x="12698" y="8921"/>
                        <a:pt x="12472" y="9005"/>
                        <a:pt x="12246" y="9005"/>
                      </a:cubicBezTo>
                      <a:cubicBezTo>
                        <a:pt x="11945" y="9005"/>
                        <a:pt x="11643" y="8855"/>
                        <a:pt x="11466" y="8576"/>
                      </a:cubicBezTo>
                      <a:cubicBezTo>
                        <a:pt x="11014" y="7861"/>
                        <a:pt x="10645" y="7099"/>
                        <a:pt x="10347" y="6302"/>
                      </a:cubicBezTo>
                      <a:cubicBezTo>
                        <a:pt x="10168" y="5813"/>
                        <a:pt x="9847" y="5373"/>
                        <a:pt x="9394" y="5028"/>
                      </a:cubicBezTo>
                      <a:cubicBezTo>
                        <a:pt x="8866" y="4619"/>
                        <a:pt x="8248" y="4413"/>
                        <a:pt x="7630" y="4413"/>
                      </a:cubicBezTo>
                      <a:cubicBezTo>
                        <a:pt x="7078" y="4413"/>
                        <a:pt x="6526" y="4577"/>
                        <a:pt x="6037" y="4909"/>
                      </a:cubicBezTo>
                      <a:cubicBezTo>
                        <a:pt x="4465" y="5968"/>
                        <a:pt x="4310" y="8123"/>
                        <a:pt x="5584" y="9385"/>
                      </a:cubicBezTo>
                      <a:cubicBezTo>
                        <a:pt x="5894" y="9695"/>
                        <a:pt x="6251" y="9921"/>
                        <a:pt x="6632" y="10064"/>
                      </a:cubicBezTo>
                      <a:cubicBezTo>
                        <a:pt x="7418" y="10350"/>
                        <a:pt x="8180" y="10707"/>
                        <a:pt x="8882" y="11159"/>
                      </a:cubicBezTo>
                      <a:cubicBezTo>
                        <a:pt x="9383" y="11469"/>
                        <a:pt x="9466" y="12148"/>
                        <a:pt x="9049" y="12564"/>
                      </a:cubicBezTo>
                      <a:lnTo>
                        <a:pt x="1179" y="20434"/>
                      </a:lnTo>
                      <a:cubicBezTo>
                        <a:pt x="0" y="21613"/>
                        <a:pt x="0" y="23518"/>
                        <a:pt x="1179" y="24697"/>
                      </a:cubicBezTo>
                      <a:lnTo>
                        <a:pt x="20741" y="44247"/>
                      </a:lnTo>
                      <a:cubicBezTo>
                        <a:pt x="21324" y="44836"/>
                        <a:pt x="22092" y="45131"/>
                        <a:pt x="22862" y="45131"/>
                      </a:cubicBezTo>
                      <a:cubicBezTo>
                        <a:pt x="23631" y="45131"/>
                        <a:pt x="24402" y="44836"/>
                        <a:pt x="24992" y="44247"/>
                      </a:cubicBezTo>
                      <a:lnTo>
                        <a:pt x="44554" y="24697"/>
                      </a:lnTo>
                      <a:cubicBezTo>
                        <a:pt x="45720" y="23518"/>
                        <a:pt x="45720" y="21613"/>
                        <a:pt x="44554" y="2043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69E7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" name="Google Shape;3346;p48">
                  <a:extLst>
                    <a:ext uri="{FF2B5EF4-FFF2-40B4-BE49-F238E27FC236}">
                      <a16:creationId xmlns:a16="http://schemas.microsoft.com/office/drawing/2014/main" id="{463DDA79-99DB-43BD-9059-310B5A22FBCB}"/>
                    </a:ext>
                  </a:extLst>
                </p:cNvPr>
                <p:cNvSpPr/>
                <p:nvPr/>
              </p:nvSpPr>
              <p:spPr>
                <a:xfrm>
                  <a:off x="5055718" y="1904160"/>
                  <a:ext cx="287338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55" extrusionOk="0">
                      <a:moveTo>
                        <a:pt x="5978" y="0"/>
                      </a:moveTo>
                      <a:cubicBezTo>
                        <a:pt x="2680" y="0"/>
                        <a:pt x="1" y="2679"/>
                        <a:pt x="1" y="5977"/>
                      </a:cubicBezTo>
                      <a:cubicBezTo>
                        <a:pt x="1" y="9275"/>
                        <a:pt x="2680" y="11954"/>
                        <a:pt x="5978" y="11954"/>
                      </a:cubicBezTo>
                      <a:cubicBezTo>
                        <a:pt x="9276" y="11954"/>
                        <a:pt x="11955" y="9275"/>
                        <a:pt x="11955" y="5977"/>
                      </a:cubicBezTo>
                      <a:cubicBezTo>
                        <a:pt x="11955" y="2679"/>
                        <a:pt x="9276" y="0"/>
                        <a:pt x="5978" y="0"/>
                      </a:cubicBezTo>
                      <a:close/>
                    </a:path>
                  </a:pathLst>
                </a:custGeom>
                <a:solidFill>
                  <a:srgbClr val="69E7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5" name="Google Shape;3347;p48">
                <a:extLst>
                  <a:ext uri="{FF2B5EF4-FFF2-40B4-BE49-F238E27FC236}">
                    <a16:creationId xmlns:a16="http://schemas.microsoft.com/office/drawing/2014/main" id="{CCCB84E3-125D-4D28-87E2-D877DBF6A500}"/>
                  </a:ext>
                </a:extLst>
              </p:cNvPr>
              <p:cNvGrpSpPr/>
              <p:nvPr/>
            </p:nvGrpSpPr>
            <p:grpSpPr>
              <a:xfrm>
                <a:off x="4732628" y="2171596"/>
                <a:ext cx="374986" cy="374572"/>
                <a:chOff x="3303268" y="3817349"/>
                <a:chExt cx="346056" cy="345674"/>
              </a:xfrm>
            </p:grpSpPr>
            <p:sp>
              <p:nvSpPr>
                <p:cNvPr id="36" name="Google Shape;3348;p48">
                  <a:extLst>
                    <a:ext uri="{FF2B5EF4-FFF2-40B4-BE49-F238E27FC236}">
                      <a16:creationId xmlns:a16="http://schemas.microsoft.com/office/drawing/2014/main" id="{0F7FC4DB-1535-43AE-AB56-3F4B373D0663}"/>
                    </a:ext>
                  </a:extLst>
                </p:cNvPr>
                <p:cNvSpPr/>
                <p:nvPr/>
              </p:nvSpPr>
              <p:spPr>
                <a:xfrm>
                  <a:off x="3303268" y="3817349"/>
                  <a:ext cx="346056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2" h="10860" extrusionOk="0">
                      <a:moveTo>
                        <a:pt x="5418" y="334"/>
                      </a:moveTo>
                      <a:cubicBezTo>
                        <a:pt x="8228" y="334"/>
                        <a:pt x="10514" y="2608"/>
                        <a:pt x="10514" y="5430"/>
                      </a:cubicBezTo>
                      <a:cubicBezTo>
                        <a:pt x="10514" y="8240"/>
                        <a:pt x="8228" y="10514"/>
                        <a:pt x="5418" y="10514"/>
                      </a:cubicBezTo>
                      <a:cubicBezTo>
                        <a:pt x="2608" y="10514"/>
                        <a:pt x="334" y="8240"/>
                        <a:pt x="334" y="5430"/>
                      </a:cubicBezTo>
                      <a:cubicBezTo>
                        <a:pt x="334" y="2608"/>
                        <a:pt x="2608" y="334"/>
                        <a:pt x="5418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3" y="10859"/>
                        <a:pt x="8252" y="10300"/>
                        <a:pt x="9276" y="9264"/>
                      </a:cubicBezTo>
                      <a:cubicBezTo>
                        <a:pt x="10300" y="8240"/>
                        <a:pt x="10871" y="6871"/>
                        <a:pt x="10871" y="5430"/>
                      </a:cubicBezTo>
                      <a:cubicBezTo>
                        <a:pt x="10871" y="3989"/>
                        <a:pt x="10300" y="2620"/>
                        <a:pt x="9276" y="1584"/>
                      </a:cubicBezTo>
                      <a:cubicBezTo>
                        <a:pt x="8252" y="560"/>
                        <a:pt x="6883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" name="Google Shape;3349;p48">
                  <a:extLst>
                    <a:ext uri="{FF2B5EF4-FFF2-40B4-BE49-F238E27FC236}">
                      <a16:creationId xmlns:a16="http://schemas.microsoft.com/office/drawing/2014/main" id="{C70AB3F2-E016-4BA3-82B6-6E84B150ED9A}"/>
                    </a:ext>
                  </a:extLst>
                </p:cNvPr>
                <p:cNvSpPr/>
                <p:nvPr/>
              </p:nvSpPr>
              <p:spPr>
                <a:xfrm>
                  <a:off x="3368074" y="3882537"/>
                  <a:ext cx="215298" cy="215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64" h="6764" extrusionOk="0">
                      <a:moveTo>
                        <a:pt x="5335" y="346"/>
                      </a:moveTo>
                      <a:cubicBezTo>
                        <a:pt x="5930" y="346"/>
                        <a:pt x="6418" y="834"/>
                        <a:pt x="6418" y="1429"/>
                      </a:cubicBezTo>
                      <a:lnTo>
                        <a:pt x="6418" y="5335"/>
                      </a:lnTo>
                      <a:cubicBezTo>
                        <a:pt x="6418" y="5930"/>
                        <a:pt x="5930" y="6418"/>
                        <a:pt x="5335" y="6418"/>
                      </a:cubicBezTo>
                      <a:lnTo>
                        <a:pt x="1429" y="6418"/>
                      </a:lnTo>
                      <a:cubicBezTo>
                        <a:pt x="834" y="6418"/>
                        <a:pt x="346" y="5930"/>
                        <a:pt x="346" y="5335"/>
                      </a:cubicBezTo>
                      <a:lnTo>
                        <a:pt x="346" y="1429"/>
                      </a:lnTo>
                      <a:cubicBezTo>
                        <a:pt x="346" y="834"/>
                        <a:pt x="834" y="346"/>
                        <a:pt x="1429" y="346"/>
                      </a:cubicBezTo>
                      <a:close/>
                      <a:moveTo>
                        <a:pt x="1429" y="1"/>
                      </a:moveTo>
                      <a:cubicBezTo>
                        <a:pt x="644" y="1"/>
                        <a:pt x="1" y="644"/>
                        <a:pt x="1" y="1429"/>
                      </a:cubicBezTo>
                      <a:lnTo>
                        <a:pt x="1" y="5335"/>
                      </a:lnTo>
                      <a:cubicBezTo>
                        <a:pt x="1" y="6120"/>
                        <a:pt x="644" y="6763"/>
                        <a:pt x="1429" y="6763"/>
                      </a:cubicBezTo>
                      <a:lnTo>
                        <a:pt x="5335" y="6763"/>
                      </a:lnTo>
                      <a:cubicBezTo>
                        <a:pt x="6121" y="6763"/>
                        <a:pt x="6763" y="6120"/>
                        <a:pt x="6763" y="5335"/>
                      </a:cubicBezTo>
                      <a:lnTo>
                        <a:pt x="6763" y="1429"/>
                      </a:lnTo>
                      <a:cubicBezTo>
                        <a:pt x="6763" y="644"/>
                        <a:pt x="6121" y="1"/>
                        <a:pt x="533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" name="Google Shape;3350;p48">
                  <a:extLst>
                    <a:ext uri="{FF2B5EF4-FFF2-40B4-BE49-F238E27FC236}">
                      <a16:creationId xmlns:a16="http://schemas.microsoft.com/office/drawing/2014/main" id="{2B10D26E-8C46-4092-80DD-E16A8BC23D0F}"/>
                    </a:ext>
                  </a:extLst>
                </p:cNvPr>
                <p:cNvSpPr/>
                <p:nvPr/>
              </p:nvSpPr>
              <p:spPr>
                <a:xfrm>
                  <a:off x="3418143" y="3933656"/>
                  <a:ext cx="114811" cy="1127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07" h="3542" extrusionOk="0">
                      <a:moveTo>
                        <a:pt x="1822" y="0"/>
                      </a:moveTo>
                      <a:cubicBezTo>
                        <a:pt x="812" y="0"/>
                        <a:pt x="1" y="851"/>
                        <a:pt x="59" y="1859"/>
                      </a:cubicBezTo>
                      <a:cubicBezTo>
                        <a:pt x="95" y="2776"/>
                        <a:pt x="833" y="3502"/>
                        <a:pt x="1726" y="3538"/>
                      </a:cubicBezTo>
                      <a:cubicBezTo>
                        <a:pt x="1764" y="3541"/>
                        <a:pt x="1802" y="3542"/>
                        <a:pt x="1840" y="3542"/>
                      </a:cubicBezTo>
                      <a:cubicBezTo>
                        <a:pt x="2178" y="3542"/>
                        <a:pt x="2494" y="3447"/>
                        <a:pt x="2762" y="3276"/>
                      </a:cubicBezTo>
                      <a:cubicBezTo>
                        <a:pt x="2857" y="3217"/>
                        <a:pt x="2869" y="3086"/>
                        <a:pt x="2797" y="3014"/>
                      </a:cubicBezTo>
                      <a:cubicBezTo>
                        <a:pt x="2761" y="2978"/>
                        <a:pt x="2711" y="2964"/>
                        <a:pt x="2664" y="2964"/>
                      </a:cubicBezTo>
                      <a:cubicBezTo>
                        <a:pt x="2634" y="2964"/>
                        <a:pt x="2606" y="2969"/>
                        <a:pt x="2583" y="2979"/>
                      </a:cubicBezTo>
                      <a:cubicBezTo>
                        <a:pt x="2380" y="3096"/>
                        <a:pt x="2149" y="3185"/>
                        <a:pt x="1897" y="3185"/>
                      </a:cubicBezTo>
                      <a:cubicBezTo>
                        <a:pt x="1868" y="3185"/>
                        <a:pt x="1839" y="3183"/>
                        <a:pt x="1809" y="3181"/>
                      </a:cubicBezTo>
                      <a:cubicBezTo>
                        <a:pt x="1023" y="3169"/>
                        <a:pt x="380" y="2514"/>
                        <a:pt x="392" y="1716"/>
                      </a:cubicBezTo>
                      <a:cubicBezTo>
                        <a:pt x="426" y="948"/>
                        <a:pt x="1028" y="330"/>
                        <a:pt x="1792" y="330"/>
                      </a:cubicBezTo>
                      <a:cubicBezTo>
                        <a:pt x="1833" y="330"/>
                        <a:pt x="1874" y="332"/>
                        <a:pt x="1916" y="335"/>
                      </a:cubicBezTo>
                      <a:cubicBezTo>
                        <a:pt x="2619" y="371"/>
                        <a:pt x="3190" y="943"/>
                        <a:pt x="3250" y="1633"/>
                      </a:cubicBezTo>
                      <a:cubicBezTo>
                        <a:pt x="3285" y="1919"/>
                        <a:pt x="3214" y="2193"/>
                        <a:pt x="3095" y="2431"/>
                      </a:cubicBezTo>
                      <a:cubicBezTo>
                        <a:pt x="3059" y="2490"/>
                        <a:pt x="3059" y="2574"/>
                        <a:pt x="3119" y="2633"/>
                      </a:cubicBezTo>
                      <a:cubicBezTo>
                        <a:pt x="3149" y="2663"/>
                        <a:pt x="3191" y="2678"/>
                        <a:pt x="3234" y="2678"/>
                      </a:cubicBezTo>
                      <a:cubicBezTo>
                        <a:pt x="3295" y="2678"/>
                        <a:pt x="3358" y="2648"/>
                        <a:pt x="3393" y="2586"/>
                      </a:cubicBezTo>
                      <a:cubicBezTo>
                        <a:pt x="3536" y="2324"/>
                        <a:pt x="3607" y="2014"/>
                        <a:pt x="3583" y="1669"/>
                      </a:cubicBezTo>
                      <a:cubicBezTo>
                        <a:pt x="3536" y="764"/>
                        <a:pt x="2797" y="50"/>
                        <a:pt x="1904" y="2"/>
                      </a:cubicBezTo>
                      <a:cubicBezTo>
                        <a:pt x="1877" y="1"/>
                        <a:pt x="1849" y="0"/>
                        <a:pt x="182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" name="Google Shape;3351;p48">
                  <a:extLst>
                    <a:ext uri="{FF2B5EF4-FFF2-40B4-BE49-F238E27FC236}">
                      <a16:creationId xmlns:a16="http://schemas.microsoft.com/office/drawing/2014/main" id="{B2587870-AE72-4A42-AE2B-8BCFBD325F95}"/>
                    </a:ext>
                  </a:extLst>
                </p:cNvPr>
                <p:cNvSpPr/>
                <p:nvPr/>
              </p:nvSpPr>
              <p:spPr>
                <a:xfrm>
                  <a:off x="3519298" y="3910197"/>
                  <a:ext cx="29570" cy="292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" h="918" extrusionOk="0">
                      <a:moveTo>
                        <a:pt x="465" y="1"/>
                      </a:moveTo>
                      <a:cubicBezTo>
                        <a:pt x="203" y="1"/>
                        <a:pt x="0" y="203"/>
                        <a:pt x="0" y="453"/>
                      </a:cubicBezTo>
                      <a:cubicBezTo>
                        <a:pt x="0" y="715"/>
                        <a:pt x="203" y="918"/>
                        <a:pt x="465" y="918"/>
                      </a:cubicBezTo>
                      <a:cubicBezTo>
                        <a:pt x="715" y="918"/>
                        <a:pt x="929" y="715"/>
                        <a:pt x="929" y="453"/>
                      </a:cubicBezTo>
                      <a:cubicBezTo>
                        <a:pt x="929" y="203"/>
                        <a:pt x="715" y="1"/>
                        <a:pt x="46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8" name="Google Shape;3352;p48">
              <a:extLst>
                <a:ext uri="{FF2B5EF4-FFF2-40B4-BE49-F238E27FC236}">
                  <a16:creationId xmlns:a16="http://schemas.microsoft.com/office/drawing/2014/main" id="{272DD771-25A3-448C-960A-125DD73ECEB4}"/>
                </a:ext>
              </a:extLst>
            </p:cNvPr>
            <p:cNvGrpSpPr/>
            <p:nvPr/>
          </p:nvGrpSpPr>
          <p:grpSpPr>
            <a:xfrm>
              <a:off x="6547098" y="2715744"/>
              <a:ext cx="956596" cy="944315"/>
              <a:chOff x="3789173" y="2377690"/>
              <a:chExt cx="1098904" cy="1084796"/>
            </a:xfrm>
          </p:grpSpPr>
          <p:grpSp>
            <p:nvGrpSpPr>
              <p:cNvPr id="26" name="Google Shape;3353;p48">
                <a:extLst>
                  <a:ext uri="{FF2B5EF4-FFF2-40B4-BE49-F238E27FC236}">
                    <a16:creationId xmlns:a16="http://schemas.microsoft.com/office/drawing/2014/main" id="{2A580616-EFFF-4706-882F-99F575426F02}"/>
                  </a:ext>
                </a:extLst>
              </p:cNvPr>
              <p:cNvGrpSpPr/>
              <p:nvPr/>
            </p:nvGrpSpPr>
            <p:grpSpPr>
              <a:xfrm>
                <a:off x="3789173" y="2377690"/>
                <a:ext cx="1098904" cy="1084796"/>
                <a:chOff x="3789173" y="2377690"/>
                <a:chExt cx="1098904" cy="1084796"/>
              </a:xfrm>
            </p:grpSpPr>
            <p:sp>
              <p:nvSpPr>
                <p:cNvPr id="32" name="Google Shape;3354;p48">
                  <a:extLst>
                    <a:ext uri="{FF2B5EF4-FFF2-40B4-BE49-F238E27FC236}">
                      <a16:creationId xmlns:a16="http://schemas.microsoft.com/office/drawing/2014/main" id="{2BBA5A58-9E7D-4B1B-A1B1-85686BD88437}"/>
                    </a:ext>
                  </a:extLst>
                </p:cNvPr>
                <p:cNvSpPr/>
                <p:nvPr/>
              </p:nvSpPr>
              <p:spPr>
                <a:xfrm>
                  <a:off x="3789173" y="2377690"/>
                  <a:ext cx="1098904" cy="1084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4" extrusionOk="0">
                      <a:moveTo>
                        <a:pt x="22861" y="0"/>
                      </a:moveTo>
                      <a:cubicBezTo>
                        <a:pt x="22090" y="0"/>
                        <a:pt x="21319" y="295"/>
                        <a:pt x="20730" y="884"/>
                      </a:cubicBezTo>
                      <a:lnTo>
                        <a:pt x="1180" y="20446"/>
                      </a:lnTo>
                      <a:cubicBezTo>
                        <a:pt x="1" y="21613"/>
                        <a:pt x="1" y="23518"/>
                        <a:pt x="1180" y="24697"/>
                      </a:cubicBezTo>
                      <a:lnTo>
                        <a:pt x="20730" y="44259"/>
                      </a:lnTo>
                      <a:cubicBezTo>
                        <a:pt x="21319" y="44842"/>
                        <a:pt x="22090" y="45134"/>
                        <a:pt x="22861" y="45134"/>
                      </a:cubicBezTo>
                      <a:cubicBezTo>
                        <a:pt x="23632" y="45134"/>
                        <a:pt x="24403" y="44842"/>
                        <a:pt x="24992" y="44259"/>
                      </a:cubicBezTo>
                      <a:lnTo>
                        <a:pt x="44542" y="24697"/>
                      </a:lnTo>
                      <a:cubicBezTo>
                        <a:pt x="45721" y="23518"/>
                        <a:pt x="45721" y="21613"/>
                        <a:pt x="44542" y="20446"/>
                      </a:cubicBezTo>
                      <a:lnTo>
                        <a:pt x="36684" y="12576"/>
                      </a:lnTo>
                      <a:cubicBezTo>
                        <a:pt x="36267" y="12171"/>
                        <a:pt x="36363" y="11481"/>
                        <a:pt x="36851" y="11171"/>
                      </a:cubicBezTo>
                      <a:cubicBezTo>
                        <a:pt x="37565" y="10719"/>
                        <a:pt x="38327" y="10350"/>
                        <a:pt x="39125" y="10052"/>
                      </a:cubicBezTo>
                      <a:cubicBezTo>
                        <a:pt x="39613" y="9874"/>
                        <a:pt x="40054" y="9552"/>
                        <a:pt x="40399" y="9100"/>
                      </a:cubicBezTo>
                      <a:cubicBezTo>
                        <a:pt x="41173" y="8099"/>
                        <a:pt x="41220" y="6778"/>
                        <a:pt x="40518" y="5730"/>
                      </a:cubicBezTo>
                      <a:cubicBezTo>
                        <a:pt x="39932" y="4868"/>
                        <a:pt x="39013" y="4436"/>
                        <a:pt x="38094" y="4436"/>
                      </a:cubicBezTo>
                      <a:cubicBezTo>
                        <a:pt x="37349" y="4436"/>
                        <a:pt x="36606" y="4720"/>
                        <a:pt x="36041" y="5290"/>
                      </a:cubicBezTo>
                      <a:cubicBezTo>
                        <a:pt x="35732" y="5587"/>
                        <a:pt x="35505" y="5956"/>
                        <a:pt x="35362" y="6337"/>
                      </a:cubicBezTo>
                      <a:cubicBezTo>
                        <a:pt x="35077" y="7123"/>
                        <a:pt x="34720" y="7885"/>
                        <a:pt x="34267" y="8588"/>
                      </a:cubicBezTo>
                      <a:cubicBezTo>
                        <a:pt x="34091" y="8872"/>
                        <a:pt x="33797" y="9021"/>
                        <a:pt x="33498" y="9021"/>
                      </a:cubicBezTo>
                      <a:cubicBezTo>
                        <a:pt x="33271" y="9021"/>
                        <a:pt x="33042" y="8934"/>
                        <a:pt x="32862" y="8754"/>
                      </a:cubicBezTo>
                      <a:lnTo>
                        <a:pt x="24992" y="884"/>
                      </a:lnTo>
                      <a:cubicBezTo>
                        <a:pt x="24403" y="295"/>
                        <a:pt x="23632" y="0"/>
                        <a:pt x="22861" y="0"/>
                      </a:cubicBezTo>
                      <a:close/>
                    </a:path>
                  </a:pathLst>
                </a:custGeom>
                <a:solidFill>
                  <a:srgbClr val="4949E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" name="Google Shape;3355;p48">
                  <a:extLst>
                    <a:ext uri="{FF2B5EF4-FFF2-40B4-BE49-F238E27FC236}">
                      <a16:creationId xmlns:a16="http://schemas.microsoft.com/office/drawing/2014/main" id="{A6624C57-5DEB-420A-880A-2B58F3108DA7}"/>
                    </a:ext>
                  </a:extLst>
                </p:cNvPr>
                <p:cNvSpPr/>
                <p:nvPr/>
              </p:nvSpPr>
              <p:spPr>
                <a:xfrm>
                  <a:off x="3885623" y="2465897"/>
                  <a:ext cx="287050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43" h="11955" extrusionOk="0">
                      <a:moveTo>
                        <a:pt x="5977" y="0"/>
                      </a:moveTo>
                      <a:cubicBezTo>
                        <a:pt x="2679" y="0"/>
                        <a:pt x="0" y="2679"/>
                        <a:pt x="0" y="5977"/>
                      </a:cubicBezTo>
                      <a:cubicBezTo>
                        <a:pt x="0" y="9275"/>
                        <a:pt x="2679" y="11954"/>
                        <a:pt x="5977" y="11954"/>
                      </a:cubicBezTo>
                      <a:cubicBezTo>
                        <a:pt x="9275" y="11954"/>
                        <a:pt x="11942" y="9275"/>
                        <a:pt x="11942" y="5977"/>
                      </a:cubicBezTo>
                      <a:cubicBezTo>
                        <a:pt x="11942" y="2679"/>
                        <a:pt x="9275" y="0"/>
                        <a:pt x="5977" y="0"/>
                      </a:cubicBezTo>
                      <a:close/>
                    </a:path>
                  </a:pathLst>
                </a:custGeom>
                <a:solidFill>
                  <a:srgbClr val="4949E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7" name="Google Shape;3356;p48">
                <a:extLst>
                  <a:ext uri="{FF2B5EF4-FFF2-40B4-BE49-F238E27FC236}">
                    <a16:creationId xmlns:a16="http://schemas.microsoft.com/office/drawing/2014/main" id="{4F49A1EC-2C5E-461E-A851-6A20A1144419}"/>
                  </a:ext>
                </a:extLst>
              </p:cNvPr>
              <p:cNvGrpSpPr/>
              <p:nvPr/>
            </p:nvGrpSpPr>
            <p:grpSpPr>
              <a:xfrm>
                <a:off x="4151137" y="2732796"/>
                <a:ext cx="374986" cy="374572"/>
                <a:chOff x="3752358" y="3817349"/>
                <a:chExt cx="346056" cy="345674"/>
              </a:xfrm>
            </p:grpSpPr>
            <p:sp>
              <p:nvSpPr>
                <p:cNvPr id="28" name="Google Shape;3357;p48">
                  <a:extLst>
                    <a:ext uri="{FF2B5EF4-FFF2-40B4-BE49-F238E27FC236}">
                      <a16:creationId xmlns:a16="http://schemas.microsoft.com/office/drawing/2014/main" id="{1E065B24-9868-4EDC-B5A7-314B793AFE3D}"/>
                    </a:ext>
                  </a:extLst>
                </p:cNvPr>
                <p:cNvSpPr/>
                <p:nvPr/>
              </p:nvSpPr>
              <p:spPr>
                <a:xfrm>
                  <a:off x="3752358" y="3817349"/>
                  <a:ext cx="346056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2" h="10860" extrusionOk="0">
                      <a:moveTo>
                        <a:pt x="5430" y="334"/>
                      </a:moveTo>
                      <a:cubicBezTo>
                        <a:pt x="8252" y="334"/>
                        <a:pt x="10526" y="2608"/>
                        <a:pt x="10526" y="5430"/>
                      </a:cubicBezTo>
                      <a:cubicBezTo>
                        <a:pt x="10526" y="8240"/>
                        <a:pt x="8228" y="10514"/>
                        <a:pt x="5430" y="10514"/>
                      </a:cubicBezTo>
                      <a:cubicBezTo>
                        <a:pt x="2620" y="10514"/>
                        <a:pt x="346" y="8240"/>
                        <a:pt x="346" y="5430"/>
                      </a:cubicBezTo>
                      <a:cubicBezTo>
                        <a:pt x="346" y="2608"/>
                        <a:pt x="2620" y="334"/>
                        <a:pt x="5430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2" y="10859"/>
                        <a:pt x="8252" y="10300"/>
                        <a:pt x="9276" y="9264"/>
                      </a:cubicBezTo>
                      <a:cubicBezTo>
                        <a:pt x="10300" y="8240"/>
                        <a:pt x="10871" y="6871"/>
                        <a:pt x="10871" y="5430"/>
                      </a:cubicBezTo>
                      <a:cubicBezTo>
                        <a:pt x="10871" y="3989"/>
                        <a:pt x="10300" y="2620"/>
                        <a:pt x="9276" y="1584"/>
                      </a:cubicBezTo>
                      <a:cubicBezTo>
                        <a:pt x="8252" y="560"/>
                        <a:pt x="6882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" name="Google Shape;3358;p48">
                  <a:extLst>
                    <a:ext uri="{FF2B5EF4-FFF2-40B4-BE49-F238E27FC236}">
                      <a16:creationId xmlns:a16="http://schemas.microsoft.com/office/drawing/2014/main" id="{8ED25032-1B39-4F5F-8ED6-892E107EC293}"/>
                    </a:ext>
                  </a:extLst>
                </p:cNvPr>
                <p:cNvSpPr/>
                <p:nvPr/>
              </p:nvSpPr>
              <p:spPr>
                <a:xfrm>
                  <a:off x="3831933" y="3955682"/>
                  <a:ext cx="47809" cy="120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2" h="3787" extrusionOk="0">
                      <a:moveTo>
                        <a:pt x="1168" y="346"/>
                      </a:moveTo>
                      <a:lnTo>
                        <a:pt x="1168" y="3430"/>
                      </a:lnTo>
                      <a:lnTo>
                        <a:pt x="358" y="3430"/>
                      </a:lnTo>
                      <a:lnTo>
                        <a:pt x="358" y="346"/>
                      </a:lnTo>
                      <a:close/>
                      <a:moveTo>
                        <a:pt x="180" y="1"/>
                      </a:moveTo>
                      <a:cubicBezTo>
                        <a:pt x="96" y="1"/>
                        <a:pt x="1" y="72"/>
                        <a:pt x="1" y="179"/>
                      </a:cubicBezTo>
                      <a:lnTo>
                        <a:pt x="1" y="3608"/>
                      </a:lnTo>
                      <a:cubicBezTo>
                        <a:pt x="1" y="3703"/>
                        <a:pt x="72" y="3787"/>
                        <a:pt x="180" y="3787"/>
                      </a:cubicBezTo>
                      <a:lnTo>
                        <a:pt x="1323" y="3787"/>
                      </a:lnTo>
                      <a:cubicBezTo>
                        <a:pt x="1418" y="3787"/>
                        <a:pt x="1501" y="3715"/>
                        <a:pt x="1501" y="3608"/>
                      </a:cubicBezTo>
                      <a:lnTo>
                        <a:pt x="1501" y="179"/>
                      </a:lnTo>
                      <a:cubicBezTo>
                        <a:pt x="1501" y="72"/>
                        <a:pt x="1430" y="1"/>
                        <a:pt x="1323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" name="Google Shape;3359;p48">
                  <a:extLst>
                    <a:ext uri="{FF2B5EF4-FFF2-40B4-BE49-F238E27FC236}">
                      <a16:creationId xmlns:a16="http://schemas.microsoft.com/office/drawing/2014/main" id="{7323BE69-F426-4102-867F-9E42304B1C8D}"/>
                    </a:ext>
                  </a:extLst>
                </p:cNvPr>
                <p:cNvSpPr/>
                <p:nvPr/>
              </p:nvSpPr>
              <p:spPr>
                <a:xfrm>
                  <a:off x="3824739" y="3890112"/>
                  <a:ext cx="55002" cy="550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8" h="1728" extrusionOk="0">
                      <a:moveTo>
                        <a:pt x="870" y="334"/>
                      </a:moveTo>
                      <a:cubicBezTo>
                        <a:pt x="1156" y="334"/>
                        <a:pt x="1394" y="572"/>
                        <a:pt x="1394" y="846"/>
                      </a:cubicBezTo>
                      <a:cubicBezTo>
                        <a:pt x="1394" y="1132"/>
                        <a:pt x="1156" y="1370"/>
                        <a:pt x="870" y="1370"/>
                      </a:cubicBezTo>
                      <a:cubicBezTo>
                        <a:pt x="584" y="1370"/>
                        <a:pt x="346" y="1132"/>
                        <a:pt x="346" y="846"/>
                      </a:cubicBezTo>
                      <a:cubicBezTo>
                        <a:pt x="346" y="572"/>
                        <a:pt x="584" y="334"/>
                        <a:pt x="870" y="334"/>
                      </a:cubicBezTo>
                      <a:close/>
                      <a:moveTo>
                        <a:pt x="870" y="1"/>
                      </a:moveTo>
                      <a:cubicBezTo>
                        <a:pt x="394" y="1"/>
                        <a:pt x="1" y="394"/>
                        <a:pt x="1" y="870"/>
                      </a:cubicBezTo>
                      <a:cubicBezTo>
                        <a:pt x="1" y="1346"/>
                        <a:pt x="394" y="1727"/>
                        <a:pt x="870" y="1727"/>
                      </a:cubicBezTo>
                      <a:cubicBezTo>
                        <a:pt x="1346" y="1727"/>
                        <a:pt x="1727" y="1334"/>
                        <a:pt x="1727" y="870"/>
                      </a:cubicBezTo>
                      <a:cubicBezTo>
                        <a:pt x="1727" y="394"/>
                        <a:pt x="1346" y="1"/>
                        <a:pt x="87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" name="Google Shape;3360;p48">
                  <a:extLst>
                    <a:ext uri="{FF2B5EF4-FFF2-40B4-BE49-F238E27FC236}">
                      <a16:creationId xmlns:a16="http://schemas.microsoft.com/office/drawing/2014/main" id="{CCAE06F9-CD94-4B1D-AD3A-9413572772C5}"/>
                    </a:ext>
                  </a:extLst>
                </p:cNvPr>
                <p:cNvSpPr/>
                <p:nvPr/>
              </p:nvSpPr>
              <p:spPr>
                <a:xfrm>
                  <a:off x="3904696" y="3955682"/>
                  <a:ext cx="128148" cy="120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6" h="3787" extrusionOk="0">
                      <a:moveTo>
                        <a:pt x="191" y="1"/>
                      </a:moveTo>
                      <a:cubicBezTo>
                        <a:pt x="96" y="1"/>
                        <a:pt x="1" y="72"/>
                        <a:pt x="1" y="179"/>
                      </a:cubicBezTo>
                      <a:lnTo>
                        <a:pt x="1" y="3608"/>
                      </a:lnTo>
                      <a:cubicBezTo>
                        <a:pt x="1" y="3703"/>
                        <a:pt x="84" y="3787"/>
                        <a:pt x="191" y="3787"/>
                      </a:cubicBezTo>
                      <a:lnTo>
                        <a:pt x="1334" y="3787"/>
                      </a:lnTo>
                      <a:cubicBezTo>
                        <a:pt x="1418" y="3787"/>
                        <a:pt x="1513" y="3715"/>
                        <a:pt x="1513" y="3608"/>
                      </a:cubicBezTo>
                      <a:lnTo>
                        <a:pt x="1513" y="2382"/>
                      </a:lnTo>
                      <a:cubicBezTo>
                        <a:pt x="1513" y="1977"/>
                        <a:pt x="1596" y="1501"/>
                        <a:pt x="2037" y="1501"/>
                      </a:cubicBezTo>
                      <a:cubicBezTo>
                        <a:pt x="2347" y="1501"/>
                        <a:pt x="2477" y="1763"/>
                        <a:pt x="2525" y="2060"/>
                      </a:cubicBezTo>
                      <a:cubicBezTo>
                        <a:pt x="2537" y="2156"/>
                        <a:pt x="2608" y="2215"/>
                        <a:pt x="2692" y="2215"/>
                      </a:cubicBezTo>
                      <a:cubicBezTo>
                        <a:pt x="2787" y="2215"/>
                        <a:pt x="2870" y="2120"/>
                        <a:pt x="2847" y="2025"/>
                      </a:cubicBezTo>
                      <a:cubicBezTo>
                        <a:pt x="2763" y="1465"/>
                        <a:pt x="2477" y="1155"/>
                        <a:pt x="2013" y="1155"/>
                      </a:cubicBezTo>
                      <a:cubicBezTo>
                        <a:pt x="1465" y="1155"/>
                        <a:pt x="1156" y="1608"/>
                        <a:pt x="1156" y="2382"/>
                      </a:cubicBezTo>
                      <a:lnTo>
                        <a:pt x="1156" y="3430"/>
                      </a:lnTo>
                      <a:lnTo>
                        <a:pt x="346" y="3430"/>
                      </a:lnTo>
                      <a:lnTo>
                        <a:pt x="346" y="358"/>
                      </a:lnTo>
                      <a:lnTo>
                        <a:pt x="918" y="358"/>
                      </a:lnTo>
                      <a:lnTo>
                        <a:pt x="918" y="572"/>
                      </a:lnTo>
                      <a:cubicBezTo>
                        <a:pt x="918" y="632"/>
                        <a:pt x="930" y="679"/>
                        <a:pt x="977" y="715"/>
                      </a:cubicBezTo>
                      <a:cubicBezTo>
                        <a:pt x="1007" y="733"/>
                        <a:pt x="1043" y="742"/>
                        <a:pt x="1078" y="742"/>
                      </a:cubicBezTo>
                      <a:cubicBezTo>
                        <a:pt x="1114" y="742"/>
                        <a:pt x="1150" y="733"/>
                        <a:pt x="1180" y="715"/>
                      </a:cubicBezTo>
                      <a:cubicBezTo>
                        <a:pt x="1477" y="477"/>
                        <a:pt x="1835" y="358"/>
                        <a:pt x="2227" y="358"/>
                      </a:cubicBezTo>
                      <a:cubicBezTo>
                        <a:pt x="3204" y="358"/>
                        <a:pt x="3656" y="1191"/>
                        <a:pt x="3656" y="2001"/>
                      </a:cubicBezTo>
                      <a:lnTo>
                        <a:pt x="3656" y="3430"/>
                      </a:lnTo>
                      <a:lnTo>
                        <a:pt x="2847" y="3430"/>
                      </a:lnTo>
                      <a:lnTo>
                        <a:pt x="2847" y="2870"/>
                      </a:lnTo>
                      <a:cubicBezTo>
                        <a:pt x="2847" y="2775"/>
                        <a:pt x="2775" y="2703"/>
                        <a:pt x="2692" y="2703"/>
                      </a:cubicBezTo>
                      <a:cubicBezTo>
                        <a:pt x="2597" y="2703"/>
                        <a:pt x="2525" y="2775"/>
                        <a:pt x="2525" y="2870"/>
                      </a:cubicBezTo>
                      <a:lnTo>
                        <a:pt x="2525" y="3596"/>
                      </a:lnTo>
                      <a:cubicBezTo>
                        <a:pt x="2525" y="3691"/>
                        <a:pt x="2597" y="3775"/>
                        <a:pt x="2704" y="3775"/>
                      </a:cubicBezTo>
                      <a:lnTo>
                        <a:pt x="3847" y="3775"/>
                      </a:lnTo>
                      <a:cubicBezTo>
                        <a:pt x="3942" y="3775"/>
                        <a:pt x="4025" y="3703"/>
                        <a:pt x="4025" y="3596"/>
                      </a:cubicBezTo>
                      <a:lnTo>
                        <a:pt x="4025" y="1989"/>
                      </a:lnTo>
                      <a:cubicBezTo>
                        <a:pt x="4025" y="810"/>
                        <a:pt x="3299" y="1"/>
                        <a:pt x="2239" y="1"/>
                      </a:cubicBezTo>
                      <a:cubicBezTo>
                        <a:pt x="1894" y="1"/>
                        <a:pt x="1573" y="84"/>
                        <a:pt x="1275" y="251"/>
                      </a:cubicBezTo>
                      <a:lnTo>
                        <a:pt x="1275" y="179"/>
                      </a:lnTo>
                      <a:cubicBezTo>
                        <a:pt x="1275" y="84"/>
                        <a:pt x="1204" y="1"/>
                        <a:pt x="1096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9" name="Google Shape;3361;p48">
              <a:extLst>
                <a:ext uri="{FF2B5EF4-FFF2-40B4-BE49-F238E27FC236}">
                  <a16:creationId xmlns:a16="http://schemas.microsoft.com/office/drawing/2014/main" id="{4D538C01-D8FD-42C1-B65F-8B43E1ADD6E7}"/>
                </a:ext>
              </a:extLst>
            </p:cNvPr>
            <p:cNvGrpSpPr/>
            <p:nvPr/>
          </p:nvGrpSpPr>
          <p:grpSpPr>
            <a:xfrm>
              <a:off x="7034853" y="3222917"/>
              <a:ext cx="956596" cy="944252"/>
              <a:chOff x="4349489" y="2960313"/>
              <a:chExt cx="1098904" cy="1084724"/>
            </a:xfrm>
          </p:grpSpPr>
          <p:grpSp>
            <p:nvGrpSpPr>
              <p:cNvPr id="20" name="Google Shape;3362;p48">
                <a:extLst>
                  <a:ext uri="{FF2B5EF4-FFF2-40B4-BE49-F238E27FC236}">
                    <a16:creationId xmlns:a16="http://schemas.microsoft.com/office/drawing/2014/main" id="{A794E725-1106-47FD-8818-D532993F2BBE}"/>
                  </a:ext>
                </a:extLst>
              </p:cNvPr>
              <p:cNvGrpSpPr/>
              <p:nvPr/>
            </p:nvGrpSpPr>
            <p:grpSpPr>
              <a:xfrm>
                <a:off x="4349489" y="2960313"/>
                <a:ext cx="1098904" cy="1084724"/>
                <a:chOff x="4349489" y="2960313"/>
                <a:chExt cx="1098904" cy="1084724"/>
              </a:xfrm>
            </p:grpSpPr>
            <p:sp>
              <p:nvSpPr>
                <p:cNvPr id="24" name="Google Shape;3363;p48">
                  <a:extLst>
                    <a:ext uri="{FF2B5EF4-FFF2-40B4-BE49-F238E27FC236}">
                      <a16:creationId xmlns:a16="http://schemas.microsoft.com/office/drawing/2014/main" id="{90ED133B-76D3-4F50-A8FD-078A35E71CAD}"/>
                    </a:ext>
                  </a:extLst>
                </p:cNvPr>
                <p:cNvSpPr/>
                <p:nvPr/>
              </p:nvSpPr>
              <p:spPr>
                <a:xfrm>
                  <a:off x="4349489" y="2960313"/>
                  <a:ext cx="1098904" cy="10847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1" extrusionOk="0">
                      <a:moveTo>
                        <a:pt x="22862" y="0"/>
                      </a:moveTo>
                      <a:cubicBezTo>
                        <a:pt x="22092" y="0"/>
                        <a:pt x="21324" y="295"/>
                        <a:pt x="20741" y="884"/>
                      </a:cubicBezTo>
                      <a:lnTo>
                        <a:pt x="12871" y="8743"/>
                      </a:lnTo>
                      <a:cubicBezTo>
                        <a:pt x="12697" y="8917"/>
                        <a:pt x="12470" y="9001"/>
                        <a:pt x="12243" y="9001"/>
                      </a:cubicBezTo>
                      <a:cubicBezTo>
                        <a:pt x="11942" y="9001"/>
                        <a:pt x="11642" y="8854"/>
                        <a:pt x="11466" y="8576"/>
                      </a:cubicBezTo>
                      <a:cubicBezTo>
                        <a:pt x="11014" y="7861"/>
                        <a:pt x="10645" y="7099"/>
                        <a:pt x="10347" y="6302"/>
                      </a:cubicBezTo>
                      <a:cubicBezTo>
                        <a:pt x="10168" y="5814"/>
                        <a:pt x="9847" y="5373"/>
                        <a:pt x="9394" y="5028"/>
                      </a:cubicBezTo>
                      <a:cubicBezTo>
                        <a:pt x="8866" y="4619"/>
                        <a:pt x="8248" y="4413"/>
                        <a:pt x="7630" y="4413"/>
                      </a:cubicBezTo>
                      <a:cubicBezTo>
                        <a:pt x="7078" y="4413"/>
                        <a:pt x="6525" y="4577"/>
                        <a:pt x="6037" y="4909"/>
                      </a:cubicBezTo>
                      <a:cubicBezTo>
                        <a:pt x="4465" y="5968"/>
                        <a:pt x="4310" y="8123"/>
                        <a:pt x="5584" y="9385"/>
                      </a:cubicBezTo>
                      <a:cubicBezTo>
                        <a:pt x="5894" y="9695"/>
                        <a:pt x="6251" y="9921"/>
                        <a:pt x="6632" y="10064"/>
                      </a:cubicBezTo>
                      <a:cubicBezTo>
                        <a:pt x="7418" y="10350"/>
                        <a:pt x="8180" y="10707"/>
                        <a:pt x="8882" y="11159"/>
                      </a:cubicBezTo>
                      <a:cubicBezTo>
                        <a:pt x="9382" y="11469"/>
                        <a:pt x="9466" y="12148"/>
                        <a:pt x="9049" y="12564"/>
                      </a:cubicBezTo>
                      <a:lnTo>
                        <a:pt x="1179" y="20434"/>
                      </a:lnTo>
                      <a:cubicBezTo>
                        <a:pt x="0" y="21613"/>
                        <a:pt x="0" y="23518"/>
                        <a:pt x="1179" y="24697"/>
                      </a:cubicBezTo>
                      <a:lnTo>
                        <a:pt x="20741" y="44247"/>
                      </a:lnTo>
                      <a:cubicBezTo>
                        <a:pt x="21324" y="44836"/>
                        <a:pt x="22092" y="45131"/>
                        <a:pt x="22862" y="45131"/>
                      </a:cubicBezTo>
                      <a:cubicBezTo>
                        <a:pt x="23631" y="45131"/>
                        <a:pt x="24402" y="44836"/>
                        <a:pt x="24992" y="44247"/>
                      </a:cubicBezTo>
                      <a:lnTo>
                        <a:pt x="44554" y="24697"/>
                      </a:lnTo>
                      <a:cubicBezTo>
                        <a:pt x="45720" y="23518"/>
                        <a:pt x="45720" y="21613"/>
                        <a:pt x="44554" y="2043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FCBD2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" name="Google Shape;3364;p48">
                  <a:extLst>
                    <a:ext uri="{FF2B5EF4-FFF2-40B4-BE49-F238E27FC236}">
                      <a16:creationId xmlns:a16="http://schemas.microsoft.com/office/drawing/2014/main" id="{0F17A7A1-E5B4-4941-AD5E-A23F7CF0D980}"/>
                    </a:ext>
                  </a:extLst>
                </p:cNvPr>
                <p:cNvSpPr/>
                <p:nvPr/>
              </p:nvSpPr>
              <p:spPr>
                <a:xfrm>
                  <a:off x="5065741" y="3026769"/>
                  <a:ext cx="287338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55" extrusionOk="0">
                      <a:moveTo>
                        <a:pt x="5978" y="1"/>
                      </a:moveTo>
                      <a:cubicBezTo>
                        <a:pt x="2680" y="1"/>
                        <a:pt x="1" y="2679"/>
                        <a:pt x="1" y="5978"/>
                      </a:cubicBezTo>
                      <a:cubicBezTo>
                        <a:pt x="1" y="9276"/>
                        <a:pt x="2680" y="11954"/>
                        <a:pt x="5978" y="11954"/>
                      </a:cubicBezTo>
                      <a:cubicBezTo>
                        <a:pt x="9276" y="11954"/>
                        <a:pt x="11955" y="9276"/>
                        <a:pt x="11955" y="5978"/>
                      </a:cubicBezTo>
                      <a:cubicBezTo>
                        <a:pt x="11955" y="2679"/>
                        <a:pt x="9276" y="1"/>
                        <a:pt x="5978" y="1"/>
                      </a:cubicBezTo>
                      <a:close/>
                    </a:path>
                  </a:pathLst>
                </a:custGeom>
                <a:solidFill>
                  <a:srgbClr val="FCBD2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1" name="Google Shape;3365;p48">
                <a:extLst>
                  <a:ext uri="{FF2B5EF4-FFF2-40B4-BE49-F238E27FC236}">
                    <a16:creationId xmlns:a16="http://schemas.microsoft.com/office/drawing/2014/main" id="{FE4CE9AD-C7D4-4E5F-9CA4-19E72CBBF0CF}"/>
                  </a:ext>
                </a:extLst>
              </p:cNvPr>
              <p:cNvGrpSpPr/>
              <p:nvPr/>
            </p:nvGrpSpPr>
            <p:grpSpPr>
              <a:xfrm>
                <a:off x="4732657" y="3315384"/>
                <a:ext cx="374952" cy="374572"/>
                <a:chOff x="4201447" y="3817349"/>
                <a:chExt cx="346024" cy="345674"/>
              </a:xfrm>
            </p:grpSpPr>
            <p:sp>
              <p:nvSpPr>
                <p:cNvPr id="22" name="Google Shape;3366;p48">
                  <a:extLst>
                    <a:ext uri="{FF2B5EF4-FFF2-40B4-BE49-F238E27FC236}">
                      <a16:creationId xmlns:a16="http://schemas.microsoft.com/office/drawing/2014/main" id="{5AE8B7FA-07B6-47E7-BB22-CC3763B58511}"/>
                    </a:ext>
                  </a:extLst>
                </p:cNvPr>
                <p:cNvSpPr/>
                <p:nvPr/>
              </p:nvSpPr>
              <p:spPr>
                <a:xfrm>
                  <a:off x="4201447" y="3817349"/>
                  <a:ext cx="346024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1" h="10860" extrusionOk="0">
                      <a:moveTo>
                        <a:pt x="5430" y="334"/>
                      </a:moveTo>
                      <a:cubicBezTo>
                        <a:pt x="8252" y="334"/>
                        <a:pt x="10526" y="2608"/>
                        <a:pt x="10526" y="5430"/>
                      </a:cubicBezTo>
                      <a:cubicBezTo>
                        <a:pt x="10526" y="8240"/>
                        <a:pt x="8252" y="10514"/>
                        <a:pt x="5430" y="10514"/>
                      </a:cubicBezTo>
                      <a:cubicBezTo>
                        <a:pt x="2620" y="10514"/>
                        <a:pt x="346" y="8240"/>
                        <a:pt x="346" y="5430"/>
                      </a:cubicBezTo>
                      <a:cubicBezTo>
                        <a:pt x="346" y="2608"/>
                        <a:pt x="2620" y="334"/>
                        <a:pt x="5430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2" y="10859"/>
                        <a:pt x="8252" y="10300"/>
                        <a:pt x="9276" y="9264"/>
                      </a:cubicBezTo>
                      <a:cubicBezTo>
                        <a:pt x="10299" y="8240"/>
                        <a:pt x="10871" y="6871"/>
                        <a:pt x="10871" y="5430"/>
                      </a:cubicBezTo>
                      <a:cubicBezTo>
                        <a:pt x="10871" y="3989"/>
                        <a:pt x="10299" y="2620"/>
                        <a:pt x="9276" y="1584"/>
                      </a:cubicBezTo>
                      <a:cubicBezTo>
                        <a:pt x="8252" y="560"/>
                        <a:pt x="6882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" name="Google Shape;3367;p48">
                  <a:extLst>
                    <a:ext uri="{FF2B5EF4-FFF2-40B4-BE49-F238E27FC236}">
                      <a16:creationId xmlns:a16="http://schemas.microsoft.com/office/drawing/2014/main" id="{C8CEC7EC-7AE3-4EBC-9F78-C5F8AA22F58E}"/>
                    </a:ext>
                  </a:extLst>
                </p:cNvPr>
                <p:cNvSpPr/>
                <p:nvPr/>
              </p:nvSpPr>
              <p:spPr>
                <a:xfrm>
                  <a:off x="4271569" y="3904531"/>
                  <a:ext cx="227394" cy="185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44" h="5835" extrusionOk="0">
                      <a:moveTo>
                        <a:pt x="4620" y="0"/>
                      </a:moveTo>
                      <a:cubicBezTo>
                        <a:pt x="3727" y="0"/>
                        <a:pt x="2977" y="691"/>
                        <a:pt x="2905" y="1572"/>
                      </a:cubicBezTo>
                      <a:cubicBezTo>
                        <a:pt x="2727" y="1548"/>
                        <a:pt x="2358" y="1441"/>
                        <a:pt x="2262" y="1405"/>
                      </a:cubicBezTo>
                      <a:cubicBezTo>
                        <a:pt x="1643" y="1203"/>
                        <a:pt x="1072" y="810"/>
                        <a:pt x="631" y="322"/>
                      </a:cubicBezTo>
                      <a:cubicBezTo>
                        <a:pt x="596" y="298"/>
                        <a:pt x="572" y="274"/>
                        <a:pt x="524" y="262"/>
                      </a:cubicBezTo>
                      <a:cubicBezTo>
                        <a:pt x="517" y="261"/>
                        <a:pt x="509" y="260"/>
                        <a:pt x="501" y="260"/>
                      </a:cubicBezTo>
                      <a:cubicBezTo>
                        <a:pt x="436" y="260"/>
                        <a:pt x="367" y="304"/>
                        <a:pt x="346" y="357"/>
                      </a:cubicBezTo>
                      <a:cubicBezTo>
                        <a:pt x="238" y="572"/>
                        <a:pt x="179" y="810"/>
                        <a:pt x="179" y="1048"/>
                      </a:cubicBezTo>
                      <a:cubicBezTo>
                        <a:pt x="179" y="1393"/>
                        <a:pt x="286" y="1727"/>
                        <a:pt x="476" y="1977"/>
                      </a:cubicBezTo>
                      <a:cubicBezTo>
                        <a:pt x="466" y="1975"/>
                        <a:pt x="456" y="1974"/>
                        <a:pt x="446" y="1974"/>
                      </a:cubicBezTo>
                      <a:cubicBezTo>
                        <a:pt x="397" y="1974"/>
                        <a:pt x="349" y="1997"/>
                        <a:pt x="310" y="2036"/>
                      </a:cubicBezTo>
                      <a:cubicBezTo>
                        <a:pt x="286" y="2060"/>
                        <a:pt x="286" y="2108"/>
                        <a:pt x="274" y="2143"/>
                      </a:cubicBezTo>
                      <a:lnTo>
                        <a:pt x="274" y="2203"/>
                      </a:lnTo>
                      <a:cubicBezTo>
                        <a:pt x="274" y="2655"/>
                        <a:pt x="476" y="3072"/>
                        <a:pt x="822" y="3358"/>
                      </a:cubicBezTo>
                      <a:cubicBezTo>
                        <a:pt x="786" y="3370"/>
                        <a:pt x="774" y="3405"/>
                        <a:pt x="762" y="3417"/>
                      </a:cubicBezTo>
                      <a:cubicBezTo>
                        <a:pt x="750" y="3465"/>
                        <a:pt x="727" y="3513"/>
                        <a:pt x="750" y="3548"/>
                      </a:cubicBezTo>
                      <a:cubicBezTo>
                        <a:pt x="893" y="4024"/>
                        <a:pt x="1262" y="4405"/>
                        <a:pt x="1727" y="4548"/>
                      </a:cubicBezTo>
                      <a:cubicBezTo>
                        <a:pt x="1310" y="4798"/>
                        <a:pt x="834" y="4941"/>
                        <a:pt x="334" y="4941"/>
                      </a:cubicBezTo>
                      <a:lnTo>
                        <a:pt x="191" y="4941"/>
                      </a:lnTo>
                      <a:cubicBezTo>
                        <a:pt x="107" y="4941"/>
                        <a:pt x="36" y="5001"/>
                        <a:pt x="12" y="5084"/>
                      </a:cubicBezTo>
                      <a:cubicBezTo>
                        <a:pt x="0" y="5156"/>
                        <a:pt x="48" y="5239"/>
                        <a:pt x="107" y="5263"/>
                      </a:cubicBezTo>
                      <a:cubicBezTo>
                        <a:pt x="727" y="5632"/>
                        <a:pt x="1465" y="5834"/>
                        <a:pt x="2191" y="5834"/>
                      </a:cubicBezTo>
                      <a:cubicBezTo>
                        <a:pt x="3072" y="5834"/>
                        <a:pt x="3905" y="5560"/>
                        <a:pt x="4596" y="5060"/>
                      </a:cubicBezTo>
                      <a:cubicBezTo>
                        <a:pt x="4691" y="5001"/>
                        <a:pt x="4691" y="4858"/>
                        <a:pt x="4620" y="4786"/>
                      </a:cubicBezTo>
                      <a:cubicBezTo>
                        <a:pt x="4587" y="4754"/>
                        <a:pt x="4544" y="4735"/>
                        <a:pt x="4499" y="4735"/>
                      </a:cubicBezTo>
                      <a:cubicBezTo>
                        <a:pt x="4463" y="4735"/>
                        <a:pt x="4426" y="4748"/>
                        <a:pt x="4394" y="4775"/>
                      </a:cubicBezTo>
                      <a:cubicBezTo>
                        <a:pt x="3763" y="5215"/>
                        <a:pt x="3013" y="5489"/>
                        <a:pt x="2191" y="5489"/>
                      </a:cubicBezTo>
                      <a:cubicBezTo>
                        <a:pt x="1727" y="5489"/>
                        <a:pt x="1262" y="5394"/>
                        <a:pt x="846" y="5239"/>
                      </a:cubicBezTo>
                      <a:cubicBezTo>
                        <a:pt x="1369" y="5144"/>
                        <a:pt x="1846" y="4917"/>
                        <a:pt x="2262" y="4584"/>
                      </a:cubicBezTo>
                      <a:cubicBezTo>
                        <a:pt x="2310" y="4536"/>
                        <a:pt x="2334" y="4477"/>
                        <a:pt x="2322" y="4417"/>
                      </a:cubicBezTo>
                      <a:cubicBezTo>
                        <a:pt x="2310" y="4346"/>
                        <a:pt x="2239" y="4286"/>
                        <a:pt x="2155" y="4286"/>
                      </a:cubicBezTo>
                      <a:cubicBezTo>
                        <a:pt x="1739" y="4263"/>
                        <a:pt x="1369" y="4048"/>
                        <a:pt x="1167" y="3691"/>
                      </a:cubicBezTo>
                      <a:cubicBezTo>
                        <a:pt x="1250" y="3691"/>
                        <a:pt x="1358" y="3667"/>
                        <a:pt x="1441" y="3643"/>
                      </a:cubicBezTo>
                      <a:cubicBezTo>
                        <a:pt x="1524" y="3632"/>
                        <a:pt x="1584" y="3572"/>
                        <a:pt x="1584" y="3489"/>
                      </a:cubicBezTo>
                      <a:cubicBezTo>
                        <a:pt x="1596" y="3405"/>
                        <a:pt x="1536" y="3334"/>
                        <a:pt x="1441" y="3298"/>
                      </a:cubicBezTo>
                      <a:cubicBezTo>
                        <a:pt x="1000" y="3191"/>
                        <a:pt x="667" y="2822"/>
                        <a:pt x="596" y="2381"/>
                      </a:cubicBezTo>
                      <a:lnTo>
                        <a:pt x="596" y="2381"/>
                      </a:lnTo>
                      <a:cubicBezTo>
                        <a:pt x="727" y="2405"/>
                        <a:pt x="869" y="2417"/>
                        <a:pt x="1000" y="2417"/>
                      </a:cubicBezTo>
                      <a:cubicBezTo>
                        <a:pt x="1084" y="2417"/>
                        <a:pt x="1143" y="2358"/>
                        <a:pt x="1167" y="2274"/>
                      </a:cubicBezTo>
                      <a:cubicBezTo>
                        <a:pt x="1179" y="2203"/>
                        <a:pt x="1131" y="2143"/>
                        <a:pt x="1072" y="2108"/>
                      </a:cubicBezTo>
                      <a:cubicBezTo>
                        <a:pt x="703" y="1881"/>
                        <a:pt x="476" y="1488"/>
                        <a:pt x="476" y="1048"/>
                      </a:cubicBezTo>
                      <a:cubicBezTo>
                        <a:pt x="476" y="953"/>
                        <a:pt x="488" y="846"/>
                        <a:pt x="524" y="738"/>
                      </a:cubicBezTo>
                      <a:cubicBezTo>
                        <a:pt x="965" y="1191"/>
                        <a:pt x="1524" y="1524"/>
                        <a:pt x="2120" y="1727"/>
                      </a:cubicBezTo>
                      <a:cubicBezTo>
                        <a:pt x="2120" y="1727"/>
                        <a:pt x="2715" y="1905"/>
                        <a:pt x="2929" y="1917"/>
                      </a:cubicBezTo>
                      <a:lnTo>
                        <a:pt x="3024" y="1917"/>
                      </a:lnTo>
                      <a:cubicBezTo>
                        <a:pt x="3096" y="1917"/>
                        <a:pt x="3167" y="1869"/>
                        <a:pt x="3191" y="1798"/>
                      </a:cubicBezTo>
                      <a:cubicBezTo>
                        <a:pt x="3203" y="1786"/>
                        <a:pt x="3203" y="1750"/>
                        <a:pt x="3203" y="1738"/>
                      </a:cubicBezTo>
                      <a:lnTo>
                        <a:pt x="3203" y="1703"/>
                      </a:lnTo>
                      <a:cubicBezTo>
                        <a:pt x="3203" y="953"/>
                        <a:pt x="3810" y="334"/>
                        <a:pt x="4572" y="334"/>
                      </a:cubicBezTo>
                      <a:cubicBezTo>
                        <a:pt x="4941" y="334"/>
                        <a:pt x="5287" y="488"/>
                        <a:pt x="5549" y="750"/>
                      </a:cubicBezTo>
                      <a:cubicBezTo>
                        <a:pt x="5585" y="787"/>
                        <a:pt x="5621" y="802"/>
                        <a:pt x="5663" y="802"/>
                      </a:cubicBezTo>
                      <a:cubicBezTo>
                        <a:pt x="5676" y="802"/>
                        <a:pt x="5689" y="801"/>
                        <a:pt x="5703" y="798"/>
                      </a:cubicBezTo>
                      <a:cubicBezTo>
                        <a:pt x="5882" y="762"/>
                        <a:pt x="6049" y="738"/>
                        <a:pt x="6203" y="679"/>
                      </a:cubicBezTo>
                      <a:lnTo>
                        <a:pt x="6203" y="679"/>
                      </a:lnTo>
                      <a:cubicBezTo>
                        <a:pt x="6120" y="762"/>
                        <a:pt x="6013" y="857"/>
                        <a:pt x="5894" y="917"/>
                      </a:cubicBezTo>
                      <a:cubicBezTo>
                        <a:pt x="5822" y="965"/>
                        <a:pt x="5787" y="1048"/>
                        <a:pt x="5822" y="1143"/>
                      </a:cubicBezTo>
                      <a:cubicBezTo>
                        <a:pt x="5846" y="1203"/>
                        <a:pt x="5930" y="1250"/>
                        <a:pt x="6001" y="1250"/>
                      </a:cubicBezTo>
                      <a:cubicBezTo>
                        <a:pt x="6144" y="1227"/>
                        <a:pt x="6287" y="1215"/>
                        <a:pt x="6418" y="1167"/>
                      </a:cubicBezTo>
                      <a:lnTo>
                        <a:pt x="6418" y="1167"/>
                      </a:lnTo>
                      <a:cubicBezTo>
                        <a:pt x="6299" y="1286"/>
                        <a:pt x="6168" y="1405"/>
                        <a:pt x="6013" y="1512"/>
                      </a:cubicBezTo>
                      <a:cubicBezTo>
                        <a:pt x="5965" y="1548"/>
                        <a:pt x="5941" y="1608"/>
                        <a:pt x="5941" y="1655"/>
                      </a:cubicBezTo>
                      <a:lnTo>
                        <a:pt x="5941" y="1679"/>
                      </a:lnTo>
                      <a:lnTo>
                        <a:pt x="5941" y="1703"/>
                      </a:lnTo>
                      <a:lnTo>
                        <a:pt x="5941" y="1727"/>
                      </a:lnTo>
                      <a:cubicBezTo>
                        <a:pt x="5941" y="2691"/>
                        <a:pt x="5572" y="3572"/>
                        <a:pt x="4977" y="4227"/>
                      </a:cubicBezTo>
                      <a:cubicBezTo>
                        <a:pt x="4918" y="4298"/>
                        <a:pt x="4918" y="4405"/>
                        <a:pt x="4977" y="4465"/>
                      </a:cubicBezTo>
                      <a:cubicBezTo>
                        <a:pt x="5011" y="4499"/>
                        <a:pt x="5053" y="4514"/>
                        <a:pt x="5096" y="4514"/>
                      </a:cubicBezTo>
                      <a:cubicBezTo>
                        <a:pt x="5143" y="4514"/>
                        <a:pt x="5190" y="4496"/>
                        <a:pt x="5227" y="4465"/>
                      </a:cubicBezTo>
                      <a:cubicBezTo>
                        <a:pt x="5894" y="3715"/>
                        <a:pt x="6263" y="2762"/>
                        <a:pt x="6287" y="1750"/>
                      </a:cubicBezTo>
                      <a:cubicBezTo>
                        <a:pt x="6596" y="1524"/>
                        <a:pt x="6846" y="1250"/>
                        <a:pt x="7061" y="917"/>
                      </a:cubicBezTo>
                      <a:cubicBezTo>
                        <a:pt x="7144" y="857"/>
                        <a:pt x="7132" y="750"/>
                        <a:pt x="7061" y="715"/>
                      </a:cubicBezTo>
                      <a:cubicBezTo>
                        <a:pt x="7029" y="683"/>
                        <a:pt x="6987" y="667"/>
                        <a:pt x="6937" y="667"/>
                      </a:cubicBezTo>
                      <a:cubicBezTo>
                        <a:pt x="6912" y="667"/>
                        <a:pt x="6886" y="671"/>
                        <a:pt x="6858" y="679"/>
                      </a:cubicBezTo>
                      <a:cubicBezTo>
                        <a:pt x="6775" y="726"/>
                        <a:pt x="6680" y="750"/>
                        <a:pt x="6596" y="786"/>
                      </a:cubicBezTo>
                      <a:cubicBezTo>
                        <a:pt x="6680" y="667"/>
                        <a:pt x="6763" y="512"/>
                        <a:pt x="6823" y="369"/>
                      </a:cubicBezTo>
                      <a:cubicBezTo>
                        <a:pt x="6834" y="310"/>
                        <a:pt x="6834" y="238"/>
                        <a:pt x="6787" y="191"/>
                      </a:cubicBezTo>
                      <a:cubicBezTo>
                        <a:pt x="6750" y="153"/>
                        <a:pt x="6703" y="135"/>
                        <a:pt x="6659" y="135"/>
                      </a:cubicBezTo>
                      <a:cubicBezTo>
                        <a:pt x="6632" y="135"/>
                        <a:pt x="6607" y="142"/>
                        <a:pt x="6584" y="155"/>
                      </a:cubicBezTo>
                      <a:cubicBezTo>
                        <a:pt x="6322" y="310"/>
                        <a:pt x="6061" y="393"/>
                        <a:pt x="5775" y="441"/>
                      </a:cubicBezTo>
                      <a:cubicBezTo>
                        <a:pt x="5465" y="143"/>
                        <a:pt x="5048" y="0"/>
                        <a:pt x="462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0" name="Google Shape;3368;p48">
              <a:extLst>
                <a:ext uri="{FF2B5EF4-FFF2-40B4-BE49-F238E27FC236}">
                  <a16:creationId xmlns:a16="http://schemas.microsoft.com/office/drawing/2014/main" id="{39769FB1-263D-4DC3-9E97-7CD0440611A6}"/>
                </a:ext>
              </a:extLst>
            </p:cNvPr>
            <p:cNvGrpSpPr/>
            <p:nvPr/>
          </p:nvGrpSpPr>
          <p:grpSpPr>
            <a:xfrm>
              <a:off x="6529419" y="3711909"/>
              <a:ext cx="956596" cy="944315"/>
              <a:chOff x="3768864" y="3522050"/>
              <a:chExt cx="1098904" cy="1084796"/>
            </a:xfrm>
          </p:grpSpPr>
          <p:grpSp>
            <p:nvGrpSpPr>
              <p:cNvPr id="11" name="Google Shape;3369;p48">
                <a:extLst>
                  <a:ext uri="{FF2B5EF4-FFF2-40B4-BE49-F238E27FC236}">
                    <a16:creationId xmlns:a16="http://schemas.microsoft.com/office/drawing/2014/main" id="{17DEFCCD-6D5C-48DB-A58F-1702C18D63C9}"/>
                  </a:ext>
                </a:extLst>
              </p:cNvPr>
              <p:cNvGrpSpPr/>
              <p:nvPr/>
            </p:nvGrpSpPr>
            <p:grpSpPr>
              <a:xfrm>
                <a:off x="3768864" y="3522050"/>
                <a:ext cx="1098904" cy="1084796"/>
                <a:chOff x="3768864" y="3522050"/>
                <a:chExt cx="1098904" cy="1084796"/>
              </a:xfrm>
            </p:grpSpPr>
            <p:sp>
              <p:nvSpPr>
                <p:cNvPr id="18" name="Google Shape;3370;p48">
                  <a:extLst>
                    <a:ext uri="{FF2B5EF4-FFF2-40B4-BE49-F238E27FC236}">
                      <a16:creationId xmlns:a16="http://schemas.microsoft.com/office/drawing/2014/main" id="{A7EE16ED-8371-4463-AF25-B0F466499A62}"/>
                    </a:ext>
                  </a:extLst>
                </p:cNvPr>
                <p:cNvSpPr/>
                <p:nvPr/>
              </p:nvSpPr>
              <p:spPr>
                <a:xfrm>
                  <a:off x="3768864" y="3522050"/>
                  <a:ext cx="1098904" cy="1084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4" extrusionOk="0">
                      <a:moveTo>
                        <a:pt x="22862" y="0"/>
                      </a:moveTo>
                      <a:cubicBezTo>
                        <a:pt x="22093" y="0"/>
                        <a:pt x="21325" y="295"/>
                        <a:pt x="20741" y="884"/>
                      </a:cubicBezTo>
                      <a:lnTo>
                        <a:pt x="1179" y="20446"/>
                      </a:lnTo>
                      <a:cubicBezTo>
                        <a:pt x="1" y="21613"/>
                        <a:pt x="1" y="23518"/>
                        <a:pt x="1179" y="24697"/>
                      </a:cubicBezTo>
                      <a:lnTo>
                        <a:pt x="20741" y="44259"/>
                      </a:lnTo>
                      <a:cubicBezTo>
                        <a:pt x="21325" y="44842"/>
                        <a:pt x="22093" y="45134"/>
                        <a:pt x="22862" y="45134"/>
                      </a:cubicBezTo>
                      <a:cubicBezTo>
                        <a:pt x="23631" y="45134"/>
                        <a:pt x="24402" y="44842"/>
                        <a:pt x="24992" y="44259"/>
                      </a:cubicBezTo>
                      <a:lnTo>
                        <a:pt x="44554" y="24697"/>
                      </a:lnTo>
                      <a:cubicBezTo>
                        <a:pt x="45721" y="23518"/>
                        <a:pt x="45721" y="21613"/>
                        <a:pt x="44554" y="20446"/>
                      </a:cubicBezTo>
                      <a:lnTo>
                        <a:pt x="36684" y="12576"/>
                      </a:lnTo>
                      <a:cubicBezTo>
                        <a:pt x="36279" y="12171"/>
                        <a:pt x="36362" y="11481"/>
                        <a:pt x="36850" y="11171"/>
                      </a:cubicBezTo>
                      <a:cubicBezTo>
                        <a:pt x="37565" y="10719"/>
                        <a:pt x="38327" y="10362"/>
                        <a:pt x="39124" y="10052"/>
                      </a:cubicBezTo>
                      <a:cubicBezTo>
                        <a:pt x="39613" y="9874"/>
                        <a:pt x="40053" y="9552"/>
                        <a:pt x="40410" y="9100"/>
                      </a:cubicBezTo>
                      <a:cubicBezTo>
                        <a:pt x="41172" y="8111"/>
                        <a:pt x="41220" y="6778"/>
                        <a:pt x="40518" y="5742"/>
                      </a:cubicBezTo>
                      <a:cubicBezTo>
                        <a:pt x="39931" y="4872"/>
                        <a:pt x="39013" y="4437"/>
                        <a:pt x="38094" y="4437"/>
                      </a:cubicBezTo>
                      <a:cubicBezTo>
                        <a:pt x="37352" y="4437"/>
                        <a:pt x="36610" y="4721"/>
                        <a:pt x="36041" y="5290"/>
                      </a:cubicBezTo>
                      <a:cubicBezTo>
                        <a:pt x="35731" y="5599"/>
                        <a:pt x="35505" y="5956"/>
                        <a:pt x="35362" y="6337"/>
                      </a:cubicBezTo>
                      <a:cubicBezTo>
                        <a:pt x="35076" y="7135"/>
                        <a:pt x="34719" y="7885"/>
                        <a:pt x="34267" y="8588"/>
                      </a:cubicBezTo>
                      <a:cubicBezTo>
                        <a:pt x="34091" y="8872"/>
                        <a:pt x="33796" y="9021"/>
                        <a:pt x="33498" y="9021"/>
                      </a:cubicBezTo>
                      <a:cubicBezTo>
                        <a:pt x="33271" y="9021"/>
                        <a:pt x="33042" y="8934"/>
                        <a:pt x="32862" y="875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EC3A3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" name="Google Shape;3371;p48">
                  <a:extLst>
                    <a:ext uri="{FF2B5EF4-FFF2-40B4-BE49-F238E27FC236}">
                      <a16:creationId xmlns:a16="http://schemas.microsoft.com/office/drawing/2014/main" id="{FB874FB9-39C5-4159-AEBE-E9B94EDD16E3}"/>
                    </a:ext>
                  </a:extLst>
                </p:cNvPr>
                <p:cNvSpPr/>
                <p:nvPr/>
              </p:nvSpPr>
              <p:spPr>
                <a:xfrm>
                  <a:off x="3887041" y="3641743"/>
                  <a:ext cx="287338" cy="2870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42" extrusionOk="0">
                      <a:moveTo>
                        <a:pt x="5978" y="0"/>
                      </a:moveTo>
                      <a:cubicBezTo>
                        <a:pt x="2680" y="0"/>
                        <a:pt x="1" y="2667"/>
                        <a:pt x="1" y="5977"/>
                      </a:cubicBezTo>
                      <a:cubicBezTo>
                        <a:pt x="1" y="9275"/>
                        <a:pt x="2680" y="11942"/>
                        <a:pt x="5978" y="11942"/>
                      </a:cubicBezTo>
                      <a:cubicBezTo>
                        <a:pt x="9276" y="11942"/>
                        <a:pt x="11955" y="9275"/>
                        <a:pt x="11955" y="5977"/>
                      </a:cubicBezTo>
                      <a:cubicBezTo>
                        <a:pt x="11955" y="2667"/>
                        <a:pt x="9276" y="0"/>
                        <a:pt x="5978" y="0"/>
                      </a:cubicBezTo>
                      <a:close/>
                    </a:path>
                  </a:pathLst>
                </a:custGeom>
                <a:solidFill>
                  <a:srgbClr val="EC3A3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2" name="Google Shape;3372;p48">
                <a:extLst>
                  <a:ext uri="{FF2B5EF4-FFF2-40B4-BE49-F238E27FC236}">
                    <a16:creationId xmlns:a16="http://schemas.microsoft.com/office/drawing/2014/main" id="{8B1CDDAA-7379-4282-BADF-EF563BEE603B}"/>
                  </a:ext>
                </a:extLst>
              </p:cNvPr>
              <p:cNvGrpSpPr/>
              <p:nvPr/>
            </p:nvGrpSpPr>
            <p:grpSpPr>
              <a:xfrm>
                <a:off x="4139616" y="3871555"/>
                <a:ext cx="357419" cy="357005"/>
                <a:chOff x="7482229" y="3351230"/>
                <a:chExt cx="357419" cy="357005"/>
              </a:xfrm>
            </p:grpSpPr>
            <p:sp>
              <p:nvSpPr>
                <p:cNvPr id="13" name="Google Shape;3373;p48">
                  <a:extLst>
                    <a:ext uri="{FF2B5EF4-FFF2-40B4-BE49-F238E27FC236}">
                      <a16:creationId xmlns:a16="http://schemas.microsoft.com/office/drawing/2014/main" id="{59FE8A60-9DCE-445E-A21A-F940E87A3807}"/>
                    </a:ext>
                  </a:extLst>
                </p:cNvPr>
                <p:cNvSpPr/>
                <p:nvPr/>
              </p:nvSpPr>
              <p:spPr>
                <a:xfrm>
                  <a:off x="7482229" y="3351230"/>
                  <a:ext cx="357419" cy="3570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29" h="11216" extrusionOk="0">
                      <a:moveTo>
                        <a:pt x="5633" y="357"/>
                      </a:moveTo>
                      <a:cubicBezTo>
                        <a:pt x="8538" y="357"/>
                        <a:pt x="10883" y="2703"/>
                        <a:pt x="10883" y="5608"/>
                      </a:cubicBezTo>
                      <a:cubicBezTo>
                        <a:pt x="10883" y="8513"/>
                        <a:pt x="8538" y="10859"/>
                        <a:pt x="5633" y="10859"/>
                      </a:cubicBezTo>
                      <a:cubicBezTo>
                        <a:pt x="2728" y="10859"/>
                        <a:pt x="382" y="8513"/>
                        <a:pt x="382" y="5608"/>
                      </a:cubicBezTo>
                      <a:cubicBezTo>
                        <a:pt x="382" y="2703"/>
                        <a:pt x="2728" y="357"/>
                        <a:pt x="5633" y="357"/>
                      </a:cubicBezTo>
                      <a:close/>
                      <a:moveTo>
                        <a:pt x="5621" y="0"/>
                      </a:moveTo>
                      <a:cubicBezTo>
                        <a:pt x="4109" y="0"/>
                        <a:pt x="2716" y="572"/>
                        <a:pt x="1644" y="1631"/>
                      </a:cubicBezTo>
                      <a:cubicBezTo>
                        <a:pt x="584" y="2691"/>
                        <a:pt x="1" y="4108"/>
                        <a:pt x="1" y="5608"/>
                      </a:cubicBezTo>
                      <a:cubicBezTo>
                        <a:pt x="1" y="7108"/>
                        <a:pt x="584" y="8513"/>
                        <a:pt x="1644" y="9585"/>
                      </a:cubicBezTo>
                      <a:cubicBezTo>
                        <a:pt x="2704" y="10632"/>
                        <a:pt x="4109" y="11216"/>
                        <a:pt x="5621" y="11216"/>
                      </a:cubicBezTo>
                      <a:cubicBezTo>
                        <a:pt x="7121" y="11216"/>
                        <a:pt x="8526" y="10632"/>
                        <a:pt x="9597" y="9585"/>
                      </a:cubicBezTo>
                      <a:cubicBezTo>
                        <a:pt x="10645" y="8525"/>
                        <a:pt x="11229" y="7108"/>
                        <a:pt x="11229" y="5608"/>
                      </a:cubicBezTo>
                      <a:cubicBezTo>
                        <a:pt x="11229" y="4108"/>
                        <a:pt x="10669" y="2703"/>
                        <a:pt x="9597" y="1631"/>
                      </a:cubicBezTo>
                      <a:cubicBezTo>
                        <a:pt x="8538" y="572"/>
                        <a:pt x="7121" y="0"/>
                        <a:pt x="562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" name="Google Shape;3374;p48">
                  <a:extLst>
                    <a:ext uri="{FF2B5EF4-FFF2-40B4-BE49-F238E27FC236}">
                      <a16:creationId xmlns:a16="http://schemas.microsoft.com/office/drawing/2014/main" id="{8A6D0A9C-A4B1-4075-A2AD-F999FF65609E}"/>
                    </a:ext>
                  </a:extLst>
                </p:cNvPr>
                <p:cNvSpPr/>
                <p:nvPr/>
              </p:nvSpPr>
              <p:spPr>
                <a:xfrm>
                  <a:off x="7592138" y="3605616"/>
                  <a:ext cx="137983" cy="325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35" h="1022" extrusionOk="0">
                      <a:moveTo>
                        <a:pt x="202" y="1"/>
                      </a:moveTo>
                      <a:cubicBezTo>
                        <a:pt x="147" y="1"/>
                        <a:pt x="94" y="21"/>
                        <a:pt x="60" y="69"/>
                      </a:cubicBezTo>
                      <a:cubicBezTo>
                        <a:pt x="1" y="140"/>
                        <a:pt x="1" y="259"/>
                        <a:pt x="96" y="319"/>
                      </a:cubicBezTo>
                      <a:cubicBezTo>
                        <a:pt x="644" y="783"/>
                        <a:pt x="1370" y="1021"/>
                        <a:pt x="2168" y="1021"/>
                      </a:cubicBezTo>
                      <a:cubicBezTo>
                        <a:pt x="2954" y="1021"/>
                        <a:pt x="3680" y="771"/>
                        <a:pt x="4239" y="319"/>
                      </a:cubicBezTo>
                      <a:cubicBezTo>
                        <a:pt x="4323" y="259"/>
                        <a:pt x="4335" y="140"/>
                        <a:pt x="4263" y="69"/>
                      </a:cubicBezTo>
                      <a:cubicBezTo>
                        <a:pt x="4228" y="26"/>
                        <a:pt x="4170" y="4"/>
                        <a:pt x="4115" y="4"/>
                      </a:cubicBezTo>
                      <a:cubicBezTo>
                        <a:pt x="4078" y="4"/>
                        <a:pt x="4042" y="14"/>
                        <a:pt x="4013" y="33"/>
                      </a:cubicBezTo>
                      <a:cubicBezTo>
                        <a:pt x="3537" y="438"/>
                        <a:pt x="2882" y="664"/>
                        <a:pt x="2168" y="664"/>
                      </a:cubicBezTo>
                      <a:cubicBezTo>
                        <a:pt x="1465" y="664"/>
                        <a:pt x="810" y="438"/>
                        <a:pt x="322" y="33"/>
                      </a:cubicBezTo>
                      <a:cubicBezTo>
                        <a:pt x="286" y="12"/>
                        <a:pt x="244" y="1"/>
                        <a:pt x="20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" name="Google Shape;3375;p48">
                  <a:extLst>
                    <a:ext uri="{FF2B5EF4-FFF2-40B4-BE49-F238E27FC236}">
                      <a16:creationId xmlns:a16="http://schemas.microsoft.com/office/drawing/2014/main" id="{5A5325A7-D505-4392-9E61-969FD8C47D28}"/>
                    </a:ext>
                  </a:extLst>
                </p:cNvPr>
                <p:cNvSpPr/>
                <p:nvPr/>
              </p:nvSpPr>
              <p:spPr>
                <a:xfrm>
                  <a:off x="7513709" y="3387962"/>
                  <a:ext cx="295987" cy="2820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9" h="8860" extrusionOk="0">
                      <a:moveTo>
                        <a:pt x="6060" y="370"/>
                      </a:moveTo>
                      <a:cubicBezTo>
                        <a:pt x="6358" y="370"/>
                        <a:pt x="6596" y="608"/>
                        <a:pt x="6596" y="906"/>
                      </a:cubicBezTo>
                      <a:cubicBezTo>
                        <a:pt x="6596" y="1204"/>
                        <a:pt x="6358" y="1442"/>
                        <a:pt x="6060" y="1442"/>
                      </a:cubicBezTo>
                      <a:cubicBezTo>
                        <a:pt x="5763" y="1442"/>
                        <a:pt x="5525" y="1204"/>
                        <a:pt x="5525" y="906"/>
                      </a:cubicBezTo>
                      <a:cubicBezTo>
                        <a:pt x="5525" y="608"/>
                        <a:pt x="5763" y="370"/>
                        <a:pt x="6060" y="370"/>
                      </a:cubicBezTo>
                      <a:close/>
                      <a:moveTo>
                        <a:pt x="1322" y="2989"/>
                      </a:moveTo>
                      <a:cubicBezTo>
                        <a:pt x="1596" y="2989"/>
                        <a:pt x="1834" y="3097"/>
                        <a:pt x="2012" y="3263"/>
                      </a:cubicBezTo>
                      <a:cubicBezTo>
                        <a:pt x="1477" y="3680"/>
                        <a:pt x="1072" y="4240"/>
                        <a:pt x="881" y="4883"/>
                      </a:cubicBezTo>
                      <a:cubicBezTo>
                        <a:pt x="548" y="4716"/>
                        <a:pt x="334" y="4359"/>
                        <a:pt x="334" y="3990"/>
                      </a:cubicBezTo>
                      <a:cubicBezTo>
                        <a:pt x="334" y="3442"/>
                        <a:pt x="774" y="2989"/>
                        <a:pt x="1322" y="2989"/>
                      </a:cubicBezTo>
                      <a:close/>
                      <a:moveTo>
                        <a:pt x="7954" y="2989"/>
                      </a:moveTo>
                      <a:cubicBezTo>
                        <a:pt x="8501" y="2989"/>
                        <a:pt x="8942" y="3442"/>
                        <a:pt x="8942" y="3990"/>
                      </a:cubicBezTo>
                      <a:cubicBezTo>
                        <a:pt x="8966" y="4359"/>
                        <a:pt x="8739" y="4704"/>
                        <a:pt x="8394" y="4883"/>
                      </a:cubicBezTo>
                      <a:cubicBezTo>
                        <a:pt x="8216" y="4240"/>
                        <a:pt x="7811" y="3680"/>
                        <a:pt x="7263" y="3263"/>
                      </a:cubicBezTo>
                      <a:cubicBezTo>
                        <a:pt x="7442" y="3085"/>
                        <a:pt x="7692" y="2989"/>
                        <a:pt x="7954" y="2989"/>
                      </a:cubicBezTo>
                      <a:close/>
                      <a:moveTo>
                        <a:pt x="6072" y="1"/>
                      </a:moveTo>
                      <a:cubicBezTo>
                        <a:pt x="5632" y="1"/>
                        <a:pt x="5251" y="334"/>
                        <a:pt x="5191" y="763"/>
                      </a:cubicBezTo>
                      <a:lnTo>
                        <a:pt x="4596" y="953"/>
                      </a:lnTo>
                      <a:cubicBezTo>
                        <a:pt x="4525" y="989"/>
                        <a:pt x="4477" y="1049"/>
                        <a:pt x="4477" y="1120"/>
                      </a:cubicBezTo>
                      <a:lnTo>
                        <a:pt x="4477" y="2370"/>
                      </a:lnTo>
                      <a:cubicBezTo>
                        <a:pt x="3679" y="2394"/>
                        <a:pt x="2929" y="2632"/>
                        <a:pt x="2334" y="3025"/>
                      </a:cubicBezTo>
                      <a:cubicBezTo>
                        <a:pt x="2084" y="2751"/>
                        <a:pt x="1727" y="2608"/>
                        <a:pt x="1358" y="2608"/>
                      </a:cubicBezTo>
                      <a:cubicBezTo>
                        <a:pt x="607" y="2608"/>
                        <a:pt x="0" y="3216"/>
                        <a:pt x="0" y="3966"/>
                      </a:cubicBezTo>
                      <a:cubicBezTo>
                        <a:pt x="0" y="4513"/>
                        <a:pt x="345" y="5002"/>
                        <a:pt x="834" y="5216"/>
                      </a:cubicBezTo>
                      <a:cubicBezTo>
                        <a:pt x="822" y="5347"/>
                        <a:pt x="798" y="5478"/>
                        <a:pt x="798" y="5609"/>
                      </a:cubicBezTo>
                      <a:cubicBezTo>
                        <a:pt x="798" y="7395"/>
                        <a:pt x="2524" y="8859"/>
                        <a:pt x="4667" y="8859"/>
                      </a:cubicBezTo>
                      <a:cubicBezTo>
                        <a:pt x="5763" y="8859"/>
                        <a:pt x="6739" y="8490"/>
                        <a:pt x="7442" y="7871"/>
                      </a:cubicBezTo>
                      <a:cubicBezTo>
                        <a:pt x="7513" y="7811"/>
                        <a:pt x="7513" y="7692"/>
                        <a:pt x="7454" y="7621"/>
                      </a:cubicBezTo>
                      <a:cubicBezTo>
                        <a:pt x="7421" y="7588"/>
                        <a:pt x="7374" y="7570"/>
                        <a:pt x="7326" y="7570"/>
                      </a:cubicBezTo>
                      <a:cubicBezTo>
                        <a:pt x="7287" y="7570"/>
                        <a:pt x="7248" y="7582"/>
                        <a:pt x="7215" y="7609"/>
                      </a:cubicBezTo>
                      <a:cubicBezTo>
                        <a:pt x="6572" y="8157"/>
                        <a:pt x="5668" y="8514"/>
                        <a:pt x="4667" y="8514"/>
                      </a:cubicBezTo>
                      <a:cubicBezTo>
                        <a:pt x="2739" y="8514"/>
                        <a:pt x="1167" y="7216"/>
                        <a:pt x="1167" y="5633"/>
                      </a:cubicBezTo>
                      <a:cubicBezTo>
                        <a:pt x="1167" y="4037"/>
                        <a:pt x="2739" y="2739"/>
                        <a:pt x="4667" y="2739"/>
                      </a:cubicBezTo>
                      <a:cubicBezTo>
                        <a:pt x="6608" y="2739"/>
                        <a:pt x="8180" y="4037"/>
                        <a:pt x="8180" y="5633"/>
                      </a:cubicBezTo>
                      <a:cubicBezTo>
                        <a:pt x="8180" y="6133"/>
                        <a:pt x="8037" y="6597"/>
                        <a:pt x="7751" y="7014"/>
                      </a:cubicBezTo>
                      <a:cubicBezTo>
                        <a:pt x="7704" y="7085"/>
                        <a:pt x="7727" y="7169"/>
                        <a:pt x="7787" y="7228"/>
                      </a:cubicBezTo>
                      <a:cubicBezTo>
                        <a:pt x="7818" y="7264"/>
                        <a:pt x="7859" y="7280"/>
                        <a:pt x="7902" y="7280"/>
                      </a:cubicBezTo>
                      <a:cubicBezTo>
                        <a:pt x="7958" y="7280"/>
                        <a:pt x="8015" y="7252"/>
                        <a:pt x="8049" y="7204"/>
                      </a:cubicBezTo>
                      <a:cubicBezTo>
                        <a:pt x="8358" y="6740"/>
                        <a:pt x="8537" y="6192"/>
                        <a:pt x="8537" y="5621"/>
                      </a:cubicBezTo>
                      <a:cubicBezTo>
                        <a:pt x="8537" y="5490"/>
                        <a:pt x="8525" y="5359"/>
                        <a:pt x="8513" y="5228"/>
                      </a:cubicBezTo>
                      <a:cubicBezTo>
                        <a:pt x="8978" y="5014"/>
                        <a:pt x="9299" y="4525"/>
                        <a:pt x="9299" y="3978"/>
                      </a:cubicBezTo>
                      <a:cubicBezTo>
                        <a:pt x="9299" y="3228"/>
                        <a:pt x="8692" y="2620"/>
                        <a:pt x="7954" y="2620"/>
                      </a:cubicBezTo>
                      <a:cubicBezTo>
                        <a:pt x="7573" y="2620"/>
                        <a:pt x="7215" y="2775"/>
                        <a:pt x="6965" y="3037"/>
                      </a:cubicBezTo>
                      <a:cubicBezTo>
                        <a:pt x="6358" y="2656"/>
                        <a:pt x="5632" y="2406"/>
                        <a:pt x="4822" y="2382"/>
                      </a:cubicBezTo>
                      <a:lnTo>
                        <a:pt x="4822" y="1263"/>
                      </a:lnTo>
                      <a:lnTo>
                        <a:pt x="5215" y="1132"/>
                      </a:lnTo>
                      <a:cubicBezTo>
                        <a:pt x="5303" y="1507"/>
                        <a:pt x="5647" y="1780"/>
                        <a:pt x="6048" y="1780"/>
                      </a:cubicBezTo>
                      <a:cubicBezTo>
                        <a:pt x="6080" y="1780"/>
                        <a:pt x="6112" y="1779"/>
                        <a:pt x="6144" y="1775"/>
                      </a:cubicBezTo>
                      <a:cubicBezTo>
                        <a:pt x="6584" y="1727"/>
                        <a:pt x="6918" y="1382"/>
                        <a:pt x="6953" y="953"/>
                      </a:cubicBezTo>
                      <a:cubicBezTo>
                        <a:pt x="6977" y="430"/>
                        <a:pt x="6584" y="1"/>
                        <a:pt x="607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" name="Google Shape;3376;p48">
                  <a:extLst>
                    <a:ext uri="{FF2B5EF4-FFF2-40B4-BE49-F238E27FC236}">
                      <a16:creationId xmlns:a16="http://schemas.microsoft.com/office/drawing/2014/main" id="{6866C72A-14BE-420C-915A-AC10D255F48B}"/>
                    </a:ext>
                  </a:extLst>
                </p:cNvPr>
                <p:cNvSpPr/>
                <p:nvPr/>
              </p:nvSpPr>
              <p:spPr>
                <a:xfrm>
                  <a:off x="7580393" y="3516460"/>
                  <a:ext cx="56880" cy="56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7" h="1787" extrusionOk="0">
                      <a:moveTo>
                        <a:pt x="894" y="345"/>
                      </a:moveTo>
                      <a:cubicBezTo>
                        <a:pt x="1191" y="345"/>
                        <a:pt x="1429" y="584"/>
                        <a:pt x="1429" y="881"/>
                      </a:cubicBezTo>
                      <a:cubicBezTo>
                        <a:pt x="1418" y="1179"/>
                        <a:pt x="1179" y="1417"/>
                        <a:pt x="894" y="1417"/>
                      </a:cubicBezTo>
                      <a:cubicBezTo>
                        <a:pt x="596" y="1417"/>
                        <a:pt x="358" y="1179"/>
                        <a:pt x="358" y="881"/>
                      </a:cubicBezTo>
                      <a:cubicBezTo>
                        <a:pt x="358" y="584"/>
                        <a:pt x="596" y="345"/>
                        <a:pt x="894" y="345"/>
                      </a:cubicBezTo>
                      <a:close/>
                      <a:moveTo>
                        <a:pt x="894" y="0"/>
                      </a:moveTo>
                      <a:cubicBezTo>
                        <a:pt x="406" y="0"/>
                        <a:pt x="1" y="405"/>
                        <a:pt x="1" y="893"/>
                      </a:cubicBezTo>
                      <a:cubicBezTo>
                        <a:pt x="1" y="1381"/>
                        <a:pt x="406" y="1786"/>
                        <a:pt x="894" y="1786"/>
                      </a:cubicBezTo>
                      <a:cubicBezTo>
                        <a:pt x="1394" y="1786"/>
                        <a:pt x="1787" y="1381"/>
                        <a:pt x="1787" y="893"/>
                      </a:cubicBezTo>
                      <a:cubicBezTo>
                        <a:pt x="1775" y="405"/>
                        <a:pt x="1394" y="0"/>
                        <a:pt x="89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" name="Google Shape;3377;p48">
                  <a:extLst>
                    <a:ext uri="{FF2B5EF4-FFF2-40B4-BE49-F238E27FC236}">
                      <a16:creationId xmlns:a16="http://schemas.microsoft.com/office/drawing/2014/main" id="{2E485B25-A38E-4BCC-B9AC-E9130896729C}"/>
                    </a:ext>
                  </a:extLst>
                </p:cNvPr>
                <p:cNvSpPr/>
                <p:nvPr/>
              </p:nvSpPr>
              <p:spPr>
                <a:xfrm>
                  <a:off x="7685750" y="3516460"/>
                  <a:ext cx="56880" cy="56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7" h="1787" extrusionOk="0">
                      <a:moveTo>
                        <a:pt x="894" y="345"/>
                      </a:moveTo>
                      <a:cubicBezTo>
                        <a:pt x="1191" y="345"/>
                        <a:pt x="1429" y="584"/>
                        <a:pt x="1429" y="881"/>
                      </a:cubicBezTo>
                      <a:cubicBezTo>
                        <a:pt x="1429" y="1179"/>
                        <a:pt x="1191" y="1417"/>
                        <a:pt x="894" y="1417"/>
                      </a:cubicBezTo>
                      <a:cubicBezTo>
                        <a:pt x="596" y="1417"/>
                        <a:pt x="358" y="1179"/>
                        <a:pt x="358" y="881"/>
                      </a:cubicBezTo>
                      <a:cubicBezTo>
                        <a:pt x="358" y="584"/>
                        <a:pt x="596" y="345"/>
                        <a:pt x="894" y="345"/>
                      </a:cubicBezTo>
                      <a:close/>
                      <a:moveTo>
                        <a:pt x="894" y="0"/>
                      </a:moveTo>
                      <a:cubicBezTo>
                        <a:pt x="405" y="0"/>
                        <a:pt x="1" y="405"/>
                        <a:pt x="1" y="893"/>
                      </a:cubicBezTo>
                      <a:cubicBezTo>
                        <a:pt x="1" y="1381"/>
                        <a:pt x="405" y="1786"/>
                        <a:pt x="894" y="1786"/>
                      </a:cubicBezTo>
                      <a:cubicBezTo>
                        <a:pt x="1382" y="1786"/>
                        <a:pt x="1787" y="1381"/>
                        <a:pt x="1787" y="893"/>
                      </a:cubicBezTo>
                      <a:cubicBezTo>
                        <a:pt x="1775" y="405"/>
                        <a:pt x="1382" y="0"/>
                        <a:pt x="89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DA4760CE-DA1D-444E-822F-53975331C3A9}"/>
              </a:ext>
            </a:extLst>
          </p:cNvPr>
          <p:cNvSpPr txBox="1"/>
          <p:nvPr/>
        </p:nvSpPr>
        <p:spPr>
          <a:xfrm>
            <a:off x="2966193" y="4556385"/>
            <a:ext cx="321002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"/>
            <a:r>
              <a:rPr lang="en-GB" sz="2400" b="0" dirty="0">
                <a:solidFill>
                  <a:srgbClr val="0070C0"/>
                </a:solidFill>
                <a:effectLst/>
                <a:latin typeface="iCielBC Cubano Normal" panose="00000500000000000000" pitchFamily="50" charset="0"/>
              </a:rPr>
              <a:t>[</a:t>
            </a:r>
            <a:r>
              <a:rPr lang="en-GB" sz="2400" b="0" dirty="0" err="1">
                <a:solidFill>
                  <a:srgbClr val="0070C0"/>
                </a:solidFill>
                <a:effectLst/>
                <a:latin typeface="iCielBC Cubano Normal" panose="00000500000000000000" pitchFamily="50" charset="0"/>
              </a:rPr>
              <a:t>sp</a:t>
            </a:r>
            <a:r>
              <a:rPr lang="en-GB" sz="2400" b="0" err="1">
                <a:solidFill>
                  <a:srgbClr val="0070C0"/>
                </a:solidFill>
                <a:effectLst/>
                <a:latin typeface="iCielBC Cubano Normal" panose="00000500000000000000" pitchFamily="50" charset="0"/>
              </a:rPr>
              <a:t>_</a:t>
            </a:r>
            <a:r>
              <a:rPr lang="en-GB" sz="2400" b="0">
                <a:solidFill>
                  <a:srgbClr val="0070C0"/>
                </a:solidFill>
                <a:effectLst/>
                <a:latin typeface="iCielBC Cubano Normal" panose="00000500000000000000" pitchFamily="50" charset="0"/>
              </a:rPr>
              <a:t>InsertAccount]</a:t>
            </a:r>
            <a:endParaRPr lang="en-GB" sz="2400" b="0" dirty="0">
              <a:solidFill>
                <a:srgbClr val="0070C0"/>
              </a:solidFill>
              <a:effectLst/>
              <a:latin typeface="iCielBC Cubano Normal" panose="00000500000000000000" pitchFamily="50" charset="0"/>
            </a:endParaRPr>
          </a:p>
        </p:txBody>
      </p:sp>
      <p:graphicFrame>
        <p:nvGraphicFramePr>
          <p:cNvPr id="48" name="Object 47">
            <a:extLst>
              <a:ext uri="{FF2B5EF4-FFF2-40B4-BE49-F238E27FC236}">
                <a16:creationId xmlns:a16="http://schemas.microsoft.com/office/drawing/2014/main" id="{97E3D2B4-F713-4B83-8597-20DE2C66449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60943633"/>
              </p:ext>
            </p:extLst>
          </p:nvPr>
        </p:nvGraphicFramePr>
        <p:xfrm>
          <a:off x="1532409" y="1170473"/>
          <a:ext cx="6689217" cy="28025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9" name="Document" r:id="rId3" imgW="5925852" imgH="2482914" progId="Word.Document.12">
                  <p:embed/>
                </p:oleObj>
              </mc:Choice>
              <mc:Fallback>
                <p:oleObj name="Document" r:id="rId3" imgW="5925852" imgH="2482914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32409" y="1170473"/>
                        <a:ext cx="6689217" cy="280255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882807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CE6378D-189E-4036-B4B8-1A578384D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1959712" y="1971674"/>
            <a:ext cx="5131540" cy="1212114"/>
          </a:xfrm>
        </p:spPr>
        <p:txBody>
          <a:bodyPr vert="horz" wrap="square" lIns="0" tIns="0" rIns="0" bIns="0" rtlCol="0" anchor="b" anchorCtr="0">
            <a:normAutofit fontScale="90000"/>
          </a:bodyPr>
          <a:lstStyle/>
          <a:p>
            <a:pPr algn="ctr"/>
            <a:r>
              <a:rPr lang="en-US" sz="4400" dirty="0">
                <a:solidFill>
                  <a:srgbClr val="FF6D2F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STORED PROCEDURES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2FCA992-4CD6-4D35-A579-88C8AD31AF95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97118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b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6400">
                <a:solidFill>
                  <a:srgbClr val="165C7F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ACCOUNT</a:t>
            </a:r>
            <a:endParaRPr lang="en-US" sz="6400" dirty="0">
              <a:solidFill>
                <a:srgbClr val="165C7F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grpSp>
        <p:nvGrpSpPr>
          <p:cNvPr id="5" name="Google Shape;3337;p48">
            <a:extLst>
              <a:ext uri="{FF2B5EF4-FFF2-40B4-BE49-F238E27FC236}">
                <a16:creationId xmlns:a16="http://schemas.microsoft.com/office/drawing/2014/main" id="{A292DFAB-C225-4268-AA00-032AA218D6F3}"/>
              </a:ext>
            </a:extLst>
          </p:cNvPr>
          <p:cNvGrpSpPr/>
          <p:nvPr/>
        </p:nvGrpSpPr>
        <p:grpSpPr>
          <a:xfrm>
            <a:off x="8076139" y="84337"/>
            <a:ext cx="972171" cy="1925293"/>
            <a:chOff x="6529419" y="1724307"/>
            <a:chExt cx="1480463" cy="2931917"/>
          </a:xfrm>
        </p:grpSpPr>
        <p:grpSp>
          <p:nvGrpSpPr>
            <p:cNvPr id="6" name="Google Shape;3338;p48">
              <a:extLst>
                <a:ext uri="{FF2B5EF4-FFF2-40B4-BE49-F238E27FC236}">
                  <a16:creationId xmlns:a16="http://schemas.microsoft.com/office/drawing/2014/main" id="{CC1FA2E3-F085-4B27-B2D6-078888233623}"/>
                </a:ext>
              </a:extLst>
            </p:cNvPr>
            <p:cNvGrpSpPr/>
            <p:nvPr/>
          </p:nvGrpSpPr>
          <p:grpSpPr>
            <a:xfrm>
              <a:off x="6556827" y="1724307"/>
              <a:ext cx="956596" cy="944294"/>
              <a:chOff x="3800349" y="1238762"/>
              <a:chExt cx="1098904" cy="1084772"/>
            </a:xfrm>
          </p:grpSpPr>
          <p:grpSp>
            <p:nvGrpSpPr>
              <p:cNvPr id="42" name="Google Shape;3339;p48">
                <a:extLst>
                  <a:ext uri="{FF2B5EF4-FFF2-40B4-BE49-F238E27FC236}">
                    <a16:creationId xmlns:a16="http://schemas.microsoft.com/office/drawing/2014/main" id="{3B62721E-B08F-4683-8129-4642AD134B0A}"/>
                  </a:ext>
                </a:extLst>
              </p:cNvPr>
              <p:cNvGrpSpPr/>
              <p:nvPr/>
            </p:nvGrpSpPr>
            <p:grpSpPr>
              <a:xfrm>
                <a:off x="3800349" y="1238762"/>
                <a:ext cx="1098904" cy="1084772"/>
                <a:chOff x="3800349" y="1238762"/>
                <a:chExt cx="1098904" cy="1084772"/>
              </a:xfrm>
            </p:grpSpPr>
            <p:sp>
              <p:nvSpPr>
                <p:cNvPr id="44" name="Google Shape;3340;p48">
                  <a:extLst>
                    <a:ext uri="{FF2B5EF4-FFF2-40B4-BE49-F238E27FC236}">
                      <a16:creationId xmlns:a16="http://schemas.microsoft.com/office/drawing/2014/main" id="{09A540B7-3D24-4D18-BB46-C21F09260781}"/>
                    </a:ext>
                  </a:extLst>
                </p:cNvPr>
                <p:cNvSpPr/>
                <p:nvPr/>
              </p:nvSpPr>
              <p:spPr>
                <a:xfrm>
                  <a:off x="3800349" y="1238762"/>
                  <a:ext cx="1098904" cy="10847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3" extrusionOk="0">
                      <a:moveTo>
                        <a:pt x="22825" y="1"/>
                      </a:moveTo>
                      <a:cubicBezTo>
                        <a:pt x="22054" y="1"/>
                        <a:pt x="21283" y="295"/>
                        <a:pt x="20693" y="885"/>
                      </a:cubicBezTo>
                      <a:lnTo>
                        <a:pt x="1179" y="20482"/>
                      </a:lnTo>
                      <a:cubicBezTo>
                        <a:pt x="0" y="21661"/>
                        <a:pt x="0" y="23566"/>
                        <a:pt x="1179" y="24733"/>
                      </a:cubicBezTo>
                      <a:lnTo>
                        <a:pt x="20777" y="44259"/>
                      </a:lnTo>
                      <a:cubicBezTo>
                        <a:pt x="21364" y="44841"/>
                        <a:pt x="22133" y="45133"/>
                        <a:pt x="22900" y="45133"/>
                      </a:cubicBezTo>
                      <a:cubicBezTo>
                        <a:pt x="23672" y="45133"/>
                        <a:pt x="24442" y="44838"/>
                        <a:pt x="25027" y="44247"/>
                      </a:cubicBezTo>
                      <a:lnTo>
                        <a:pt x="32873" y="36377"/>
                      </a:lnTo>
                      <a:cubicBezTo>
                        <a:pt x="33053" y="36197"/>
                        <a:pt x="33283" y="36110"/>
                        <a:pt x="33511" y="36110"/>
                      </a:cubicBezTo>
                      <a:cubicBezTo>
                        <a:pt x="33810" y="36110"/>
                        <a:pt x="34108" y="36260"/>
                        <a:pt x="34290" y="36544"/>
                      </a:cubicBezTo>
                      <a:cubicBezTo>
                        <a:pt x="34743" y="37246"/>
                        <a:pt x="35112" y="38020"/>
                        <a:pt x="35409" y="38806"/>
                      </a:cubicBezTo>
                      <a:cubicBezTo>
                        <a:pt x="35588" y="39294"/>
                        <a:pt x="35909" y="39735"/>
                        <a:pt x="36362" y="40080"/>
                      </a:cubicBezTo>
                      <a:cubicBezTo>
                        <a:pt x="36890" y="40489"/>
                        <a:pt x="37508" y="40695"/>
                        <a:pt x="38128" y="40695"/>
                      </a:cubicBezTo>
                      <a:cubicBezTo>
                        <a:pt x="38682" y="40695"/>
                        <a:pt x="39237" y="40530"/>
                        <a:pt x="39731" y="40199"/>
                      </a:cubicBezTo>
                      <a:cubicBezTo>
                        <a:pt x="41303" y="39127"/>
                        <a:pt x="41446" y="36984"/>
                        <a:pt x="40172" y="35710"/>
                      </a:cubicBezTo>
                      <a:cubicBezTo>
                        <a:pt x="39862" y="35401"/>
                        <a:pt x="39505" y="35186"/>
                        <a:pt x="39112" y="35044"/>
                      </a:cubicBezTo>
                      <a:cubicBezTo>
                        <a:pt x="38326" y="34758"/>
                        <a:pt x="37564" y="34401"/>
                        <a:pt x="36862" y="33948"/>
                      </a:cubicBezTo>
                      <a:cubicBezTo>
                        <a:pt x="36374" y="33639"/>
                        <a:pt x="36279" y="32960"/>
                        <a:pt x="36695" y="32543"/>
                      </a:cubicBezTo>
                      <a:lnTo>
                        <a:pt x="44553" y="24661"/>
                      </a:lnTo>
                      <a:cubicBezTo>
                        <a:pt x="45720" y="23483"/>
                        <a:pt x="45720" y="21578"/>
                        <a:pt x="44542" y="20399"/>
                      </a:cubicBezTo>
                      <a:lnTo>
                        <a:pt x="24956" y="885"/>
                      </a:lnTo>
                      <a:cubicBezTo>
                        <a:pt x="24366" y="295"/>
                        <a:pt x="23595" y="1"/>
                        <a:pt x="22825" y="1"/>
                      </a:cubicBezTo>
                      <a:close/>
                    </a:path>
                  </a:pathLst>
                </a:custGeom>
                <a:solidFill>
                  <a:srgbClr val="5EB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" name="Google Shape;3341;p48">
                  <a:extLst>
                    <a:ext uri="{FF2B5EF4-FFF2-40B4-BE49-F238E27FC236}">
                      <a16:creationId xmlns:a16="http://schemas.microsoft.com/office/drawing/2014/main" id="{BE30BCFE-C097-450C-8879-E537E8EBA681}"/>
                    </a:ext>
                  </a:extLst>
                </p:cNvPr>
                <p:cNvSpPr/>
                <p:nvPr/>
              </p:nvSpPr>
              <p:spPr>
                <a:xfrm>
                  <a:off x="3884758" y="1311226"/>
                  <a:ext cx="287338" cy="287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43" extrusionOk="0">
                      <a:moveTo>
                        <a:pt x="5978" y="1"/>
                      </a:moveTo>
                      <a:cubicBezTo>
                        <a:pt x="2679" y="1"/>
                        <a:pt x="1" y="2668"/>
                        <a:pt x="1" y="5966"/>
                      </a:cubicBezTo>
                      <a:cubicBezTo>
                        <a:pt x="1" y="9276"/>
                        <a:pt x="2679" y="11943"/>
                        <a:pt x="5978" y="11943"/>
                      </a:cubicBezTo>
                      <a:cubicBezTo>
                        <a:pt x="9276" y="11943"/>
                        <a:pt x="11954" y="9276"/>
                        <a:pt x="11954" y="5966"/>
                      </a:cubicBezTo>
                      <a:cubicBezTo>
                        <a:pt x="11954" y="2668"/>
                        <a:pt x="9276" y="1"/>
                        <a:pt x="5978" y="1"/>
                      </a:cubicBezTo>
                      <a:close/>
                    </a:path>
                  </a:pathLst>
                </a:custGeom>
                <a:solidFill>
                  <a:srgbClr val="5EB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3" name="Google Shape;3342;p48">
                <a:extLst>
                  <a:ext uri="{FF2B5EF4-FFF2-40B4-BE49-F238E27FC236}">
                    <a16:creationId xmlns:a16="http://schemas.microsoft.com/office/drawing/2014/main" id="{D59E3704-CCC5-46FE-9B41-26C4DBEB3E8E}"/>
                  </a:ext>
                </a:extLst>
              </p:cNvPr>
              <p:cNvSpPr/>
              <p:nvPr/>
            </p:nvSpPr>
            <p:spPr>
              <a:xfrm>
                <a:off x="4162525" y="1593650"/>
                <a:ext cx="374561" cy="374975"/>
              </a:xfrm>
              <a:custGeom>
                <a:avLst/>
                <a:gdLst/>
                <a:ahLst/>
                <a:cxnLst/>
                <a:rect l="l" t="t" r="r" b="b"/>
                <a:pathLst>
                  <a:path w="10860" h="10872" extrusionOk="0">
                    <a:moveTo>
                      <a:pt x="5430" y="1"/>
                    </a:moveTo>
                    <a:cubicBezTo>
                      <a:pt x="3990" y="1"/>
                      <a:pt x="2608" y="560"/>
                      <a:pt x="1596" y="1584"/>
                    </a:cubicBezTo>
                    <a:cubicBezTo>
                      <a:pt x="561" y="2620"/>
                      <a:pt x="1" y="3989"/>
                      <a:pt x="1" y="5430"/>
                    </a:cubicBezTo>
                    <a:cubicBezTo>
                      <a:pt x="1" y="6561"/>
                      <a:pt x="346" y="7645"/>
                      <a:pt x="1001" y="8573"/>
                    </a:cubicBezTo>
                    <a:cubicBezTo>
                      <a:pt x="1632" y="9466"/>
                      <a:pt x="2513" y="10145"/>
                      <a:pt x="3537" y="10538"/>
                    </a:cubicBezTo>
                    <a:cubicBezTo>
                      <a:pt x="3559" y="10544"/>
                      <a:pt x="3579" y="10547"/>
                      <a:pt x="3599" y="10547"/>
                    </a:cubicBezTo>
                    <a:cubicBezTo>
                      <a:pt x="3656" y="10547"/>
                      <a:pt x="3704" y="10522"/>
                      <a:pt x="3740" y="10478"/>
                    </a:cubicBezTo>
                    <a:cubicBezTo>
                      <a:pt x="3763" y="10443"/>
                      <a:pt x="3763" y="10395"/>
                      <a:pt x="3763" y="10371"/>
                    </a:cubicBezTo>
                    <a:lnTo>
                      <a:pt x="3763" y="7275"/>
                    </a:lnTo>
                    <a:cubicBezTo>
                      <a:pt x="3763" y="7180"/>
                      <a:pt x="3692" y="7097"/>
                      <a:pt x="3585" y="7097"/>
                    </a:cubicBezTo>
                    <a:lnTo>
                      <a:pt x="2156" y="7097"/>
                    </a:lnTo>
                    <a:lnTo>
                      <a:pt x="2156" y="5835"/>
                    </a:lnTo>
                    <a:lnTo>
                      <a:pt x="3585" y="5835"/>
                    </a:lnTo>
                    <a:cubicBezTo>
                      <a:pt x="3680" y="5835"/>
                      <a:pt x="3763" y="5751"/>
                      <a:pt x="3763" y="5656"/>
                    </a:cubicBezTo>
                    <a:lnTo>
                      <a:pt x="3763" y="5430"/>
                    </a:lnTo>
                    <a:cubicBezTo>
                      <a:pt x="3763" y="3942"/>
                      <a:pt x="5180" y="2632"/>
                      <a:pt x="6799" y="2632"/>
                    </a:cubicBezTo>
                    <a:lnTo>
                      <a:pt x="7550" y="2632"/>
                    </a:lnTo>
                    <a:lnTo>
                      <a:pt x="7550" y="3894"/>
                    </a:lnTo>
                    <a:lnTo>
                      <a:pt x="6799" y="3894"/>
                    </a:lnTo>
                    <a:cubicBezTo>
                      <a:pt x="6311" y="3894"/>
                      <a:pt x="5883" y="4025"/>
                      <a:pt x="5561" y="4287"/>
                    </a:cubicBezTo>
                    <a:cubicBezTo>
                      <a:pt x="5228" y="4561"/>
                      <a:pt x="5025" y="4966"/>
                      <a:pt x="5025" y="5430"/>
                    </a:cubicBezTo>
                    <a:lnTo>
                      <a:pt x="5025" y="5656"/>
                    </a:lnTo>
                    <a:cubicBezTo>
                      <a:pt x="5025" y="5740"/>
                      <a:pt x="5109" y="5835"/>
                      <a:pt x="5204" y="5835"/>
                    </a:cubicBezTo>
                    <a:lnTo>
                      <a:pt x="5883" y="5835"/>
                    </a:lnTo>
                    <a:cubicBezTo>
                      <a:pt x="5966" y="5835"/>
                      <a:pt x="6061" y="5751"/>
                      <a:pt x="6061" y="5656"/>
                    </a:cubicBezTo>
                    <a:cubicBezTo>
                      <a:pt x="6061" y="5561"/>
                      <a:pt x="5978" y="5478"/>
                      <a:pt x="5883" y="5478"/>
                    </a:cubicBezTo>
                    <a:lnTo>
                      <a:pt x="5371" y="5478"/>
                    </a:lnTo>
                    <a:lnTo>
                      <a:pt x="5371" y="5418"/>
                    </a:lnTo>
                    <a:cubicBezTo>
                      <a:pt x="5371" y="4525"/>
                      <a:pt x="6145" y="4204"/>
                      <a:pt x="6799" y="4204"/>
                    </a:cubicBezTo>
                    <a:lnTo>
                      <a:pt x="7704" y="4204"/>
                    </a:lnTo>
                    <a:cubicBezTo>
                      <a:pt x="7800" y="4204"/>
                      <a:pt x="7883" y="4132"/>
                      <a:pt x="7883" y="4025"/>
                    </a:cubicBezTo>
                    <a:lnTo>
                      <a:pt x="7883" y="2418"/>
                    </a:lnTo>
                    <a:cubicBezTo>
                      <a:pt x="7883" y="2334"/>
                      <a:pt x="7811" y="2239"/>
                      <a:pt x="7704" y="2239"/>
                    </a:cubicBezTo>
                    <a:lnTo>
                      <a:pt x="6799" y="2239"/>
                    </a:lnTo>
                    <a:cubicBezTo>
                      <a:pt x="5966" y="2239"/>
                      <a:pt x="5121" y="2572"/>
                      <a:pt x="4466" y="3156"/>
                    </a:cubicBezTo>
                    <a:cubicBezTo>
                      <a:pt x="3799" y="3763"/>
                      <a:pt x="3418" y="4549"/>
                      <a:pt x="3418" y="5382"/>
                    </a:cubicBezTo>
                    <a:lnTo>
                      <a:pt x="3418" y="5442"/>
                    </a:lnTo>
                    <a:lnTo>
                      <a:pt x="1989" y="5442"/>
                    </a:lnTo>
                    <a:cubicBezTo>
                      <a:pt x="1906" y="5442"/>
                      <a:pt x="1811" y="5513"/>
                      <a:pt x="1811" y="5620"/>
                    </a:cubicBezTo>
                    <a:lnTo>
                      <a:pt x="1811" y="7228"/>
                    </a:lnTo>
                    <a:cubicBezTo>
                      <a:pt x="1811" y="7323"/>
                      <a:pt x="1894" y="7406"/>
                      <a:pt x="1989" y="7406"/>
                    </a:cubicBezTo>
                    <a:lnTo>
                      <a:pt x="3418" y="7406"/>
                    </a:lnTo>
                    <a:lnTo>
                      <a:pt x="3418" y="10085"/>
                    </a:lnTo>
                    <a:cubicBezTo>
                      <a:pt x="1561" y="9300"/>
                      <a:pt x="346" y="7442"/>
                      <a:pt x="346" y="5418"/>
                    </a:cubicBezTo>
                    <a:cubicBezTo>
                      <a:pt x="346" y="2596"/>
                      <a:pt x="2620" y="322"/>
                      <a:pt x="5430" y="322"/>
                    </a:cubicBezTo>
                    <a:cubicBezTo>
                      <a:pt x="8228" y="322"/>
                      <a:pt x="10526" y="2620"/>
                      <a:pt x="10526" y="5418"/>
                    </a:cubicBezTo>
                    <a:cubicBezTo>
                      <a:pt x="10526" y="8228"/>
                      <a:pt x="8240" y="10502"/>
                      <a:pt x="5430" y="10502"/>
                    </a:cubicBezTo>
                    <a:lnTo>
                      <a:pt x="5371" y="10502"/>
                    </a:lnTo>
                    <a:lnTo>
                      <a:pt x="5371" y="7418"/>
                    </a:lnTo>
                    <a:lnTo>
                      <a:pt x="7728" y="7418"/>
                    </a:lnTo>
                    <a:cubicBezTo>
                      <a:pt x="7811" y="7418"/>
                      <a:pt x="7907" y="7347"/>
                      <a:pt x="7907" y="7240"/>
                    </a:cubicBezTo>
                    <a:lnTo>
                      <a:pt x="7907" y="5656"/>
                    </a:lnTo>
                    <a:cubicBezTo>
                      <a:pt x="7907" y="5561"/>
                      <a:pt x="7823" y="5478"/>
                      <a:pt x="7728" y="5478"/>
                    </a:cubicBezTo>
                    <a:lnTo>
                      <a:pt x="6728" y="5478"/>
                    </a:lnTo>
                    <a:cubicBezTo>
                      <a:pt x="6633" y="5478"/>
                      <a:pt x="6549" y="5549"/>
                      <a:pt x="6549" y="5656"/>
                    </a:cubicBezTo>
                    <a:cubicBezTo>
                      <a:pt x="6549" y="5740"/>
                      <a:pt x="6621" y="5835"/>
                      <a:pt x="6728" y="5835"/>
                    </a:cubicBezTo>
                    <a:lnTo>
                      <a:pt x="7561" y="5835"/>
                    </a:lnTo>
                    <a:lnTo>
                      <a:pt x="7561" y="7097"/>
                    </a:lnTo>
                    <a:lnTo>
                      <a:pt x="5204" y="7097"/>
                    </a:lnTo>
                    <a:cubicBezTo>
                      <a:pt x="5121" y="7097"/>
                      <a:pt x="5025" y="7168"/>
                      <a:pt x="5025" y="7275"/>
                    </a:cubicBezTo>
                    <a:lnTo>
                      <a:pt x="5025" y="10693"/>
                    </a:lnTo>
                    <a:cubicBezTo>
                      <a:pt x="5025" y="10788"/>
                      <a:pt x="5109" y="10859"/>
                      <a:pt x="5192" y="10871"/>
                    </a:cubicBezTo>
                    <a:lnTo>
                      <a:pt x="5430" y="10871"/>
                    </a:lnTo>
                    <a:cubicBezTo>
                      <a:pt x="6871" y="10871"/>
                      <a:pt x="8240" y="10312"/>
                      <a:pt x="9276" y="9288"/>
                    </a:cubicBezTo>
                    <a:cubicBezTo>
                      <a:pt x="10300" y="8252"/>
                      <a:pt x="10859" y="6883"/>
                      <a:pt x="10859" y="5442"/>
                    </a:cubicBezTo>
                    <a:cubicBezTo>
                      <a:pt x="10859" y="3989"/>
                      <a:pt x="10300" y="2620"/>
                      <a:pt x="9276" y="1584"/>
                    </a:cubicBezTo>
                    <a:cubicBezTo>
                      <a:pt x="8240" y="560"/>
                      <a:pt x="6871" y="1"/>
                      <a:pt x="543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" name="Google Shape;3343;p48">
              <a:extLst>
                <a:ext uri="{FF2B5EF4-FFF2-40B4-BE49-F238E27FC236}">
                  <a16:creationId xmlns:a16="http://schemas.microsoft.com/office/drawing/2014/main" id="{222DA64E-EBDA-48B9-B5B6-1CEB027733DF}"/>
                </a:ext>
              </a:extLst>
            </p:cNvPr>
            <p:cNvGrpSpPr/>
            <p:nvPr/>
          </p:nvGrpSpPr>
          <p:grpSpPr>
            <a:xfrm>
              <a:off x="7053286" y="2227254"/>
              <a:ext cx="956596" cy="944252"/>
              <a:chOff x="4370663" y="1816530"/>
              <a:chExt cx="1098904" cy="1084724"/>
            </a:xfrm>
          </p:grpSpPr>
          <p:grpSp>
            <p:nvGrpSpPr>
              <p:cNvPr id="34" name="Google Shape;3344;p48">
                <a:extLst>
                  <a:ext uri="{FF2B5EF4-FFF2-40B4-BE49-F238E27FC236}">
                    <a16:creationId xmlns:a16="http://schemas.microsoft.com/office/drawing/2014/main" id="{A26AC2F8-3A58-4584-ADA5-333A44F0C988}"/>
                  </a:ext>
                </a:extLst>
              </p:cNvPr>
              <p:cNvGrpSpPr/>
              <p:nvPr/>
            </p:nvGrpSpPr>
            <p:grpSpPr>
              <a:xfrm>
                <a:off x="4370663" y="1816530"/>
                <a:ext cx="1098904" cy="1084724"/>
                <a:chOff x="4370663" y="1816530"/>
                <a:chExt cx="1098904" cy="1084724"/>
              </a:xfrm>
            </p:grpSpPr>
            <p:sp>
              <p:nvSpPr>
                <p:cNvPr id="40" name="Google Shape;3345;p48">
                  <a:extLst>
                    <a:ext uri="{FF2B5EF4-FFF2-40B4-BE49-F238E27FC236}">
                      <a16:creationId xmlns:a16="http://schemas.microsoft.com/office/drawing/2014/main" id="{1AE99DBC-C133-4790-B9A3-94F9976382D1}"/>
                    </a:ext>
                  </a:extLst>
                </p:cNvPr>
                <p:cNvSpPr/>
                <p:nvPr/>
              </p:nvSpPr>
              <p:spPr>
                <a:xfrm>
                  <a:off x="4370663" y="1816530"/>
                  <a:ext cx="1098904" cy="10847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1" extrusionOk="0">
                      <a:moveTo>
                        <a:pt x="22862" y="0"/>
                      </a:moveTo>
                      <a:cubicBezTo>
                        <a:pt x="22092" y="0"/>
                        <a:pt x="21324" y="295"/>
                        <a:pt x="20741" y="884"/>
                      </a:cubicBezTo>
                      <a:lnTo>
                        <a:pt x="12871" y="8742"/>
                      </a:lnTo>
                      <a:cubicBezTo>
                        <a:pt x="12698" y="8921"/>
                        <a:pt x="12472" y="9005"/>
                        <a:pt x="12246" y="9005"/>
                      </a:cubicBezTo>
                      <a:cubicBezTo>
                        <a:pt x="11945" y="9005"/>
                        <a:pt x="11643" y="8855"/>
                        <a:pt x="11466" y="8576"/>
                      </a:cubicBezTo>
                      <a:cubicBezTo>
                        <a:pt x="11014" y="7861"/>
                        <a:pt x="10645" y="7099"/>
                        <a:pt x="10347" y="6302"/>
                      </a:cubicBezTo>
                      <a:cubicBezTo>
                        <a:pt x="10168" y="5813"/>
                        <a:pt x="9847" y="5373"/>
                        <a:pt x="9394" y="5028"/>
                      </a:cubicBezTo>
                      <a:cubicBezTo>
                        <a:pt x="8866" y="4619"/>
                        <a:pt x="8248" y="4413"/>
                        <a:pt x="7630" y="4413"/>
                      </a:cubicBezTo>
                      <a:cubicBezTo>
                        <a:pt x="7078" y="4413"/>
                        <a:pt x="6526" y="4577"/>
                        <a:pt x="6037" y="4909"/>
                      </a:cubicBezTo>
                      <a:cubicBezTo>
                        <a:pt x="4465" y="5968"/>
                        <a:pt x="4310" y="8123"/>
                        <a:pt x="5584" y="9385"/>
                      </a:cubicBezTo>
                      <a:cubicBezTo>
                        <a:pt x="5894" y="9695"/>
                        <a:pt x="6251" y="9921"/>
                        <a:pt x="6632" y="10064"/>
                      </a:cubicBezTo>
                      <a:cubicBezTo>
                        <a:pt x="7418" y="10350"/>
                        <a:pt x="8180" y="10707"/>
                        <a:pt x="8882" y="11159"/>
                      </a:cubicBezTo>
                      <a:cubicBezTo>
                        <a:pt x="9383" y="11469"/>
                        <a:pt x="9466" y="12148"/>
                        <a:pt x="9049" y="12564"/>
                      </a:cubicBezTo>
                      <a:lnTo>
                        <a:pt x="1179" y="20434"/>
                      </a:lnTo>
                      <a:cubicBezTo>
                        <a:pt x="0" y="21613"/>
                        <a:pt x="0" y="23518"/>
                        <a:pt x="1179" y="24697"/>
                      </a:cubicBezTo>
                      <a:lnTo>
                        <a:pt x="20741" y="44247"/>
                      </a:lnTo>
                      <a:cubicBezTo>
                        <a:pt x="21324" y="44836"/>
                        <a:pt x="22092" y="45131"/>
                        <a:pt x="22862" y="45131"/>
                      </a:cubicBezTo>
                      <a:cubicBezTo>
                        <a:pt x="23631" y="45131"/>
                        <a:pt x="24402" y="44836"/>
                        <a:pt x="24992" y="44247"/>
                      </a:cubicBezTo>
                      <a:lnTo>
                        <a:pt x="44554" y="24697"/>
                      </a:lnTo>
                      <a:cubicBezTo>
                        <a:pt x="45720" y="23518"/>
                        <a:pt x="45720" y="21613"/>
                        <a:pt x="44554" y="2043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69E7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" name="Google Shape;3346;p48">
                  <a:extLst>
                    <a:ext uri="{FF2B5EF4-FFF2-40B4-BE49-F238E27FC236}">
                      <a16:creationId xmlns:a16="http://schemas.microsoft.com/office/drawing/2014/main" id="{463DDA79-99DB-43BD-9059-310B5A22FBCB}"/>
                    </a:ext>
                  </a:extLst>
                </p:cNvPr>
                <p:cNvSpPr/>
                <p:nvPr/>
              </p:nvSpPr>
              <p:spPr>
                <a:xfrm>
                  <a:off x="5055718" y="1904160"/>
                  <a:ext cx="287338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55" extrusionOk="0">
                      <a:moveTo>
                        <a:pt x="5978" y="0"/>
                      </a:moveTo>
                      <a:cubicBezTo>
                        <a:pt x="2680" y="0"/>
                        <a:pt x="1" y="2679"/>
                        <a:pt x="1" y="5977"/>
                      </a:cubicBezTo>
                      <a:cubicBezTo>
                        <a:pt x="1" y="9275"/>
                        <a:pt x="2680" y="11954"/>
                        <a:pt x="5978" y="11954"/>
                      </a:cubicBezTo>
                      <a:cubicBezTo>
                        <a:pt x="9276" y="11954"/>
                        <a:pt x="11955" y="9275"/>
                        <a:pt x="11955" y="5977"/>
                      </a:cubicBezTo>
                      <a:cubicBezTo>
                        <a:pt x="11955" y="2679"/>
                        <a:pt x="9276" y="0"/>
                        <a:pt x="5978" y="0"/>
                      </a:cubicBezTo>
                      <a:close/>
                    </a:path>
                  </a:pathLst>
                </a:custGeom>
                <a:solidFill>
                  <a:srgbClr val="69E7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5" name="Google Shape;3347;p48">
                <a:extLst>
                  <a:ext uri="{FF2B5EF4-FFF2-40B4-BE49-F238E27FC236}">
                    <a16:creationId xmlns:a16="http://schemas.microsoft.com/office/drawing/2014/main" id="{CCCB84E3-125D-4D28-87E2-D877DBF6A500}"/>
                  </a:ext>
                </a:extLst>
              </p:cNvPr>
              <p:cNvGrpSpPr/>
              <p:nvPr/>
            </p:nvGrpSpPr>
            <p:grpSpPr>
              <a:xfrm>
                <a:off x="4732628" y="2171596"/>
                <a:ext cx="374986" cy="374572"/>
                <a:chOff x="3303268" y="3817349"/>
                <a:chExt cx="346056" cy="345674"/>
              </a:xfrm>
            </p:grpSpPr>
            <p:sp>
              <p:nvSpPr>
                <p:cNvPr id="36" name="Google Shape;3348;p48">
                  <a:extLst>
                    <a:ext uri="{FF2B5EF4-FFF2-40B4-BE49-F238E27FC236}">
                      <a16:creationId xmlns:a16="http://schemas.microsoft.com/office/drawing/2014/main" id="{0F7FC4DB-1535-43AE-AB56-3F4B373D0663}"/>
                    </a:ext>
                  </a:extLst>
                </p:cNvPr>
                <p:cNvSpPr/>
                <p:nvPr/>
              </p:nvSpPr>
              <p:spPr>
                <a:xfrm>
                  <a:off x="3303268" y="3817349"/>
                  <a:ext cx="346056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2" h="10860" extrusionOk="0">
                      <a:moveTo>
                        <a:pt x="5418" y="334"/>
                      </a:moveTo>
                      <a:cubicBezTo>
                        <a:pt x="8228" y="334"/>
                        <a:pt x="10514" y="2608"/>
                        <a:pt x="10514" y="5430"/>
                      </a:cubicBezTo>
                      <a:cubicBezTo>
                        <a:pt x="10514" y="8240"/>
                        <a:pt x="8228" y="10514"/>
                        <a:pt x="5418" y="10514"/>
                      </a:cubicBezTo>
                      <a:cubicBezTo>
                        <a:pt x="2608" y="10514"/>
                        <a:pt x="334" y="8240"/>
                        <a:pt x="334" y="5430"/>
                      </a:cubicBezTo>
                      <a:cubicBezTo>
                        <a:pt x="334" y="2608"/>
                        <a:pt x="2608" y="334"/>
                        <a:pt x="5418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3" y="10859"/>
                        <a:pt x="8252" y="10300"/>
                        <a:pt x="9276" y="9264"/>
                      </a:cubicBezTo>
                      <a:cubicBezTo>
                        <a:pt x="10300" y="8240"/>
                        <a:pt x="10871" y="6871"/>
                        <a:pt x="10871" y="5430"/>
                      </a:cubicBezTo>
                      <a:cubicBezTo>
                        <a:pt x="10871" y="3989"/>
                        <a:pt x="10300" y="2620"/>
                        <a:pt x="9276" y="1584"/>
                      </a:cubicBezTo>
                      <a:cubicBezTo>
                        <a:pt x="8252" y="560"/>
                        <a:pt x="6883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" name="Google Shape;3349;p48">
                  <a:extLst>
                    <a:ext uri="{FF2B5EF4-FFF2-40B4-BE49-F238E27FC236}">
                      <a16:creationId xmlns:a16="http://schemas.microsoft.com/office/drawing/2014/main" id="{C70AB3F2-E016-4BA3-82B6-6E84B150ED9A}"/>
                    </a:ext>
                  </a:extLst>
                </p:cNvPr>
                <p:cNvSpPr/>
                <p:nvPr/>
              </p:nvSpPr>
              <p:spPr>
                <a:xfrm>
                  <a:off x="3368074" y="3882537"/>
                  <a:ext cx="215298" cy="215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64" h="6764" extrusionOk="0">
                      <a:moveTo>
                        <a:pt x="5335" y="346"/>
                      </a:moveTo>
                      <a:cubicBezTo>
                        <a:pt x="5930" y="346"/>
                        <a:pt x="6418" y="834"/>
                        <a:pt x="6418" y="1429"/>
                      </a:cubicBezTo>
                      <a:lnTo>
                        <a:pt x="6418" y="5335"/>
                      </a:lnTo>
                      <a:cubicBezTo>
                        <a:pt x="6418" y="5930"/>
                        <a:pt x="5930" y="6418"/>
                        <a:pt x="5335" y="6418"/>
                      </a:cubicBezTo>
                      <a:lnTo>
                        <a:pt x="1429" y="6418"/>
                      </a:lnTo>
                      <a:cubicBezTo>
                        <a:pt x="834" y="6418"/>
                        <a:pt x="346" y="5930"/>
                        <a:pt x="346" y="5335"/>
                      </a:cubicBezTo>
                      <a:lnTo>
                        <a:pt x="346" y="1429"/>
                      </a:lnTo>
                      <a:cubicBezTo>
                        <a:pt x="346" y="834"/>
                        <a:pt x="834" y="346"/>
                        <a:pt x="1429" y="346"/>
                      </a:cubicBezTo>
                      <a:close/>
                      <a:moveTo>
                        <a:pt x="1429" y="1"/>
                      </a:moveTo>
                      <a:cubicBezTo>
                        <a:pt x="644" y="1"/>
                        <a:pt x="1" y="644"/>
                        <a:pt x="1" y="1429"/>
                      </a:cubicBezTo>
                      <a:lnTo>
                        <a:pt x="1" y="5335"/>
                      </a:lnTo>
                      <a:cubicBezTo>
                        <a:pt x="1" y="6120"/>
                        <a:pt x="644" y="6763"/>
                        <a:pt x="1429" y="6763"/>
                      </a:cubicBezTo>
                      <a:lnTo>
                        <a:pt x="5335" y="6763"/>
                      </a:lnTo>
                      <a:cubicBezTo>
                        <a:pt x="6121" y="6763"/>
                        <a:pt x="6763" y="6120"/>
                        <a:pt x="6763" y="5335"/>
                      </a:cubicBezTo>
                      <a:lnTo>
                        <a:pt x="6763" y="1429"/>
                      </a:lnTo>
                      <a:cubicBezTo>
                        <a:pt x="6763" y="644"/>
                        <a:pt x="6121" y="1"/>
                        <a:pt x="533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" name="Google Shape;3350;p48">
                  <a:extLst>
                    <a:ext uri="{FF2B5EF4-FFF2-40B4-BE49-F238E27FC236}">
                      <a16:creationId xmlns:a16="http://schemas.microsoft.com/office/drawing/2014/main" id="{2B10D26E-8C46-4092-80DD-E16A8BC23D0F}"/>
                    </a:ext>
                  </a:extLst>
                </p:cNvPr>
                <p:cNvSpPr/>
                <p:nvPr/>
              </p:nvSpPr>
              <p:spPr>
                <a:xfrm>
                  <a:off x="3418143" y="3933656"/>
                  <a:ext cx="114811" cy="1127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07" h="3542" extrusionOk="0">
                      <a:moveTo>
                        <a:pt x="1822" y="0"/>
                      </a:moveTo>
                      <a:cubicBezTo>
                        <a:pt x="812" y="0"/>
                        <a:pt x="1" y="851"/>
                        <a:pt x="59" y="1859"/>
                      </a:cubicBezTo>
                      <a:cubicBezTo>
                        <a:pt x="95" y="2776"/>
                        <a:pt x="833" y="3502"/>
                        <a:pt x="1726" y="3538"/>
                      </a:cubicBezTo>
                      <a:cubicBezTo>
                        <a:pt x="1764" y="3541"/>
                        <a:pt x="1802" y="3542"/>
                        <a:pt x="1840" y="3542"/>
                      </a:cubicBezTo>
                      <a:cubicBezTo>
                        <a:pt x="2178" y="3542"/>
                        <a:pt x="2494" y="3447"/>
                        <a:pt x="2762" y="3276"/>
                      </a:cubicBezTo>
                      <a:cubicBezTo>
                        <a:pt x="2857" y="3217"/>
                        <a:pt x="2869" y="3086"/>
                        <a:pt x="2797" y="3014"/>
                      </a:cubicBezTo>
                      <a:cubicBezTo>
                        <a:pt x="2761" y="2978"/>
                        <a:pt x="2711" y="2964"/>
                        <a:pt x="2664" y="2964"/>
                      </a:cubicBezTo>
                      <a:cubicBezTo>
                        <a:pt x="2634" y="2964"/>
                        <a:pt x="2606" y="2969"/>
                        <a:pt x="2583" y="2979"/>
                      </a:cubicBezTo>
                      <a:cubicBezTo>
                        <a:pt x="2380" y="3096"/>
                        <a:pt x="2149" y="3185"/>
                        <a:pt x="1897" y="3185"/>
                      </a:cubicBezTo>
                      <a:cubicBezTo>
                        <a:pt x="1868" y="3185"/>
                        <a:pt x="1839" y="3183"/>
                        <a:pt x="1809" y="3181"/>
                      </a:cubicBezTo>
                      <a:cubicBezTo>
                        <a:pt x="1023" y="3169"/>
                        <a:pt x="380" y="2514"/>
                        <a:pt x="392" y="1716"/>
                      </a:cubicBezTo>
                      <a:cubicBezTo>
                        <a:pt x="426" y="948"/>
                        <a:pt x="1028" y="330"/>
                        <a:pt x="1792" y="330"/>
                      </a:cubicBezTo>
                      <a:cubicBezTo>
                        <a:pt x="1833" y="330"/>
                        <a:pt x="1874" y="332"/>
                        <a:pt x="1916" y="335"/>
                      </a:cubicBezTo>
                      <a:cubicBezTo>
                        <a:pt x="2619" y="371"/>
                        <a:pt x="3190" y="943"/>
                        <a:pt x="3250" y="1633"/>
                      </a:cubicBezTo>
                      <a:cubicBezTo>
                        <a:pt x="3285" y="1919"/>
                        <a:pt x="3214" y="2193"/>
                        <a:pt x="3095" y="2431"/>
                      </a:cubicBezTo>
                      <a:cubicBezTo>
                        <a:pt x="3059" y="2490"/>
                        <a:pt x="3059" y="2574"/>
                        <a:pt x="3119" y="2633"/>
                      </a:cubicBezTo>
                      <a:cubicBezTo>
                        <a:pt x="3149" y="2663"/>
                        <a:pt x="3191" y="2678"/>
                        <a:pt x="3234" y="2678"/>
                      </a:cubicBezTo>
                      <a:cubicBezTo>
                        <a:pt x="3295" y="2678"/>
                        <a:pt x="3358" y="2648"/>
                        <a:pt x="3393" y="2586"/>
                      </a:cubicBezTo>
                      <a:cubicBezTo>
                        <a:pt x="3536" y="2324"/>
                        <a:pt x="3607" y="2014"/>
                        <a:pt x="3583" y="1669"/>
                      </a:cubicBezTo>
                      <a:cubicBezTo>
                        <a:pt x="3536" y="764"/>
                        <a:pt x="2797" y="50"/>
                        <a:pt x="1904" y="2"/>
                      </a:cubicBezTo>
                      <a:cubicBezTo>
                        <a:pt x="1877" y="1"/>
                        <a:pt x="1849" y="0"/>
                        <a:pt x="182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" name="Google Shape;3351;p48">
                  <a:extLst>
                    <a:ext uri="{FF2B5EF4-FFF2-40B4-BE49-F238E27FC236}">
                      <a16:creationId xmlns:a16="http://schemas.microsoft.com/office/drawing/2014/main" id="{B2587870-AE72-4A42-AE2B-8BCFBD325F95}"/>
                    </a:ext>
                  </a:extLst>
                </p:cNvPr>
                <p:cNvSpPr/>
                <p:nvPr/>
              </p:nvSpPr>
              <p:spPr>
                <a:xfrm>
                  <a:off x="3519298" y="3910197"/>
                  <a:ext cx="29570" cy="292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" h="918" extrusionOk="0">
                      <a:moveTo>
                        <a:pt x="465" y="1"/>
                      </a:moveTo>
                      <a:cubicBezTo>
                        <a:pt x="203" y="1"/>
                        <a:pt x="0" y="203"/>
                        <a:pt x="0" y="453"/>
                      </a:cubicBezTo>
                      <a:cubicBezTo>
                        <a:pt x="0" y="715"/>
                        <a:pt x="203" y="918"/>
                        <a:pt x="465" y="918"/>
                      </a:cubicBezTo>
                      <a:cubicBezTo>
                        <a:pt x="715" y="918"/>
                        <a:pt x="929" y="715"/>
                        <a:pt x="929" y="453"/>
                      </a:cubicBezTo>
                      <a:cubicBezTo>
                        <a:pt x="929" y="203"/>
                        <a:pt x="715" y="1"/>
                        <a:pt x="46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8" name="Google Shape;3352;p48">
              <a:extLst>
                <a:ext uri="{FF2B5EF4-FFF2-40B4-BE49-F238E27FC236}">
                  <a16:creationId xmlns:a16="http://schemas.microsoft.com/office/drawing/2014/main" id="{272DD771-25A3-448C-960A-125DD73ECEB4}"/>
                </a:ext>
              </a:extLst>
            </p:cNvPr>
            <p:cNvGrpSpPr/>
            <p:nvPr/>
          </p:nvGrpSpPr>
          <p:grpSpPr>
            <a:xfrm>
              <a:off x="6547098" y="2715744"/>
              <a:ext cx="956596" cy="944315"/>
              <a:chOff x="3789173" y="2377690"/>
              <a:chExt cx="1098904" cy="1084796"/>
            </a:xfrm>
          </p:grpSpPr>
          <p:grpSp>
            <p:nvGrpSpPr>
              <p:cNvPr id="26" name="Google Shape;3353;p48">
                <a:extLst>
                  <a:ext uri="{FF2B5EF4-FFF2-40B4-BE49-F238E27FC236}">
                    <a16:creationId xmlns:a16="http://schemas.microsoft.com/office/drawing/2014/main" id="{2A580616-EFFF-4706-882F-99F575426F02}"/>
                  </a:ext>
                </a:extLst>
              </p:cNvPr>
              <p:cNvGrpSpPr/>
              <p:nvPr/>
            </p:nvGrpSpPr>
            <p:grpSpPr>
              <a:xfrm>
                <a:off x="3789173" y="2377690"/>
                <a:ext cx="1098904" cy="1084796"/>
                <a:chOff x="3789173" y="2377690"/>
                <a:chExt cx="1098904" cy="1084796"/>
              </a:xfrm>
            </p:grpSpPr>
            <p:sp>
              <p:nvSpPr>
                <p:cNvPr id="32" name="Google Shape;3354;p48">
                  <a:extLst>
                    <a:ext uri="{FF2B5EF4-FFF2-40B4-BE49-F238E27FC236}">
                      <a16:creationId xmlns:a16="http://schemas.microsoft.com/office/drawing/2014/main" id="{2BBA5A58-9E7D-4B1B-A1B1-85686BD88437}"/>
                    </a:ext>
                  </a:extLst>
                </p:cNvPr>
                <p:cNvSpPr/>
                <p:nvPr/>
              </p:nvSpPr>
              <p:spPr>
                <a:xfrm>
                  <a:off x="3789173" y="2377690"/>
                  <a:ext cx="1098904" cy="1084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4" extrusionOk="0">
                      <a:moveTo>
                        <a:pt x="22861" y="0"/>
                      </a:moveTo>
                      <a:cubicBezTo>
                        <a:pt x="22090" y="0"/>
                        <a:pt x="21319" y="295"/>
                        <a:pt x="20730" y="884"/>
                      </a:cubicBezTo>
                      <a:lnTo>
                        <a:pt x="1180" y="20446"/>
                      </a:lnTo>
                      <a:cubicBezTo>
                        <a:pt x="1" y="21613"/>
                        <a:pt x="1" y="23518"/>
                        <a:pt x="1180" y="24697"/>
                      </a:cubicBezTo>
                      <a:lnTo>
                        <a:pt x="20730" y="44259"/>
                      </a:lnTo>
                      <a:cubicBezTo>
                        <a:pt x="21319" y="44842"/>
                        <a:pt x="22090" y="45134"/>
                        <a:pt x="22861" y="45134"/>
                      </a:cubicBezTo>
                      <a:cubicBezTo>
                        <a:pt x="23632" y="45134"/>
                        <a:pt x="24403" y="44842"/>
                        <a:pt x="24992" y="44259"/>
                      </a:cubicBezTo>
                      <a:lnTo>
                        <a:pt x="44542" y="24697"/>
                      </a:lnTo>
                      <a:cubicBezTo>
                        <a:pt x="45721" y="23518"/>
                        <a:pt x="45721" y="21613"/>
                        <a:pt x="44542" y="20446"/>
                      </a:cubicBezTo>
                      <a:lnTo>
                        <a:pt x="36684" y="12576"/>
                      </a:lnTo>
                      <a:cubicBezTo>
                        <a:pt x="36267" y="12171"/>
                        <a:pt x="36363" y="11481"/>
                        <a:pt x="36851" y="11171"/>
                      </a:cubicBezTo>
                      <a:cubicBezTo>
                        <a:pt x="37565" y="10719"/>
                        <a:pt x="38327" y="10350"/>
                        <a:pt x="39125" y="10052"/>
                      </a:cubicBezTo>
                      <a:cubicBezTo>
                        <a:pt x="39613" y="9874"/>
                        <a:pt x="40054" y="9552"/>
                        <a:pt x="40399" y="9100"/>
                      </a:cubicBezTo>
                      <a:cubicBezTo>
                        <a:pt x="41173" y="8099"/>
                        <a:pt x="41220" y="6778"/>
                        <a:pt x="40518" y="5730"/>
                      </a:cubicBezTo>
                      <a:cubicBezTo>
                        <a:pt x="39932" y="4868"/>
                        <a:pt x="39013" y="4436"/>
                        <a:pt x="38094" y="4436"/>
                      </a:cubicBezTo>
                      <a:cubicBezTo>
                        <a:pt x="37349" y="4436"/>
                        <a:pt x="36606" y="4720"/>
                        <a:pt x="36041" y="5290"/>
                      </a:cubicBezTo>
                      <a:cubicBezTo>
                        <a:pt x="35732" y="5587"/>
                        <a:pt x="35505" y="5956"/>
                        <a:pt x="35362" y="6337"/>
                      </a:cubicBezTo>
                      <a:cubicBezTo>
                        <a:pt x="35077" y="7123"/>
                        <a:pt x="34720" y="7885"/>
                        <a:pt x="34267" y="8588"/>
                      </a:cubicBezTo>
                      <a:cubicBezTo>
                        <a:pt x="34091" y="8872"/>
                        <a:pt x="33797" y="9021"/>
                        <a:pt x="33498" y="9021"/>
                      </a:cubicBezTo>
                      <a:cubicBezTo>
                        <a:pt x="33271" y="9021"/>
                        <a:pt x="33042" y="8934"/>
                        <a:pt x="32862" y="8754"/>
                      </a:cubicBezTo>
                      <a:lnTo>
                        <a:pt x="24992" y="884"/>
                      </a:lnTo>
                      <a:cubicBezTo>
                        <a:pt x="24403" y="295"/>
                        <a:pt x="23632" y="0"/>
                        <a:pt x="22861" y="0"/>
                      </a:cubicBezTo>
                      <a:close/>
                    </a:path>
                  </a:pathLst>
                </a:custGeom>
                <a:solidFill>
                  <a:srgbClr val="4949E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" name="Google Shape;3355;p48">
                  <a:extLst>
                    <a:ext uri="{FF2B5EF4-FFF2-40B4-BE49-F238E27FC236}">
                      <a16:creationId xmlns:a16="http://schemas.microsoft.com/office/drawing/2014/main" id="{A6624C57-5DEB-420A-880A-2B58F3108DA7}"/>
                    </a:ext>
                  </a:extLst>
                </p:cNvPr>
                <p:cNvSpPr/>
                <p:nvPr/>
              </p:nvSpPr>
              <p:spPr>
                <a:xfrm>
                  <a:off x="3885623" y="2465897"/>
                  <a:ext cx="287050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43" h="11955" extrusionOk="0">
                      <a:moveTo>
                        <a:pt x="5977" y="0"/>
                      </a:moveTo>
                      <a:cubicBezTo>
                        <a:pt x="2679" y="0"/>
                        <a:pt x="0" y="2679"/>
                        <a:pt x="0" y="5977"/>
                      </a:cubicBezTo>
                      <a:cubicBezTo>
                        <a:pt x="0" y="9275"/>
                        <a:pt x="2679" y="11954"/>
                        <a:pt x="5977" y="11954"/>
                      </a:cubicBezTo>
                      <a:cubicBezTo>
                        <a:pt x="9275" y="11954"/>
                        <a:pt x="11942" y="9275"/>
                        <a:pt x="11942" y="5977"/>
                      </a:cubicBezTo>
                      <a:cubicBezTo>
                        <a:pt x="11942" y="2679"/>
                        <a:pt x="9275" y="0"/>
                        <a:pt x="5977" y="0"/>
                      </a:cubicBezTo>
                      <a:close/>
                    </a:path>
                  </a:pathLst>
                </a:custGeom>
                <a:solidFill>
                  <a:srgbClr val="4949E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7" name="Google Shape;3356;p48">
                <a:extLst>
                  <a:ext uri="{FF2B5EF4-FFF2-40B4-BE49-F238E27FC236}">
                    <a16:creationId xmlns:a16="http://schemas.microsoft.com/office/drawing/2014/main" id="{4F49A1EC-2C5E-461E-A851-6A20A1144419}"/>
                  </a:ext>
                </a:extLst>
              </p:cNvPr>
              <p:cNvGrpSpPr/>
              <p:nvPr/>
            </p:nvGrpSpPr>
            <p:grpSpPr>
              <a:xfrm>
                <a:off x="4151137" y="2732796"/>
                <a:ext cx="374986" cy="374572"/>
                <a:chOff x="3752358" y="3817349"/>
                <a:chExt cx="346056" cy="345674"/>
              </a:xfrm>
            </p:grpSpPr>
            <p:sp>
              <p:nvSpPr>
                <p:cNvPr id="28" name="Google Shape;3357;p48">
                  <a:extLst>
                    <a:ext uri="{FF2B5EF4-FFF2-40B4-BE49-F238E27FC236}">
                      <a16:creationId xmlns:a16="http://schemas.microsoft.com/office/drawing/2014/main" id="{1E065B24-9868-4EDC-B5A7-314B793AFE3D}"/>
                    </a:ext>
                  </a:extLst>
                </p:cNvPr>
                <p:cNvSpPr/>
                <p:nvPr/>
              </p:nvSpPr>
              <p:spPr>
                <a:xfrm>
                  <a:off x="3752358" y="3817349"/>
                  <a:ext cx="346056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2" h="10860" extrusionOk="0">
                      <a:moveTo>
                        <a:pt x="5430" y="334"/>
                      </a:moveTo>
                      <a:cubicBezTo>
                        <a:pt x="8252" y="334"/>
                        <a:pt x="10526" y="2608"/>
                        <a:pt x="10526" y="5430"/>
                      </a:cubicBezTo>
                      <a:cubicBezTo>
                        <a:pt x="10526" y="8240"/>
                        <a:pt x="8228" y="10514"/>
                        <a:pt x="5430" y="10514"/>
                      </a:cubicBezTo>
                      <a:cubicBezTo>
                        <a:pt x="2620" y="10514"/>
                        <a:pt x="346" y="8240"/>
                        <a:pt x="346" y="5430"/>
                      </a:cubicBezTo>
                      <a:cubicBezTo>
                        <a:pt x="346" y="2608"/>
                        <a:pt x="2620" y="334"/>
                        <a:pt x="5430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2" y="10859"/>
                        <a:pt x="8252" y="10300"/>
                        <a:pt x="9276" y="9264"/>
                      </a:cubicBezTo>
                      <a:cubicBezTo>
                        <a:pt x="10300" y="8240"/>
                        <a:pt x="10871" y="6871"/>
                        <a:pt x="10871" y="5430"/>
                      </a:cubicBezTo>
                      <a:cubicBezTo>
                        <a:pt x="10871" y="3989"/>
                        <a:pt x="10300" y="2620"/>
                        <a:pt x="9276" y="1584"/>
                      </a:cubicBezTo>
                      <a:cubicBezTo>
                        <a:pt x="8252" y="560"/>
                        <a:pt x="6882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" name="Google Shape;3358;p48">
                  <a:extLst>
                    <a:ext uri="{FF2B5EF4-FFF2-40B4-BE49-F238E27FC236}">
                      <a16:creationId xmlns:a16="http://schemas.microsoft.com/office/drawing/2014/main" id="{8ED25032-1B39-4F5F-8ED6-892E107EC293}"/>
                    </a:ext>
                  </a:extLst>
                </p:cNvPr>
                <p:cNvSpPr/>
                <p:nvPr/>
              </p:nvSpPr>
              <p:spPr>
                <a:xfrm>
                  <a:off x="3831933" y="3955682"/>
                  <a:ext cx="47809" cy="120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2" h="3787" extrusionOk="0">
                      <a:moveTo>
                        <a:pt x="1168" y="346"/>
                      </a:moveTo>
                      <a:lnTo>
                        <a:pt x="1168" y="3430"/>
                      </a:lnTo>
                      <a:lnTo>
                        <a:pt x="358" y="3430"/>
                      </a:lnTo>
                      <a:lnTo>
                        <a:pt x="358" y="346"/>
                      </a:lnTo>
                      <a:close/>
                      <a:moveTo>
                        <a:pt x="180" y="1"/>
                      </a:moveTo>
                      <a:cubicBezTo>
                        <a:pt x="96" y="1"/>
                        <a:pt x="1" y="72"/>
                        <a:pt x="1" y="179"/>
                      </a:cubicBezTo>
                      <a:lnTo>
                        <a:pt x="1" y="3608"/>
                      </a:lnTo>
                      <a:cubicBezTo>
                        <a:pt x="1" y="3703"/>
                        <a:pt x="72" y="3787"/>
                        <a:pt x="180" y="3787"/>
                      </a:cubicBezTo>
                      <a:lnTo>
                        <a:pt x="1323" y="3787"/>
                      </a:lnTo>
                      <a:cubicBezTo>
                        <a:pt x="1418" y="3787"/>
                        <a:pt x="1501" y="3715"/>
                        <a:pt x="1501" y="3608"/>
                      </a:cubicBezTo>
                      <a:lnTo>
                        <a:pt x="1501" y="179"/>
                      </a:lnTo>
                      <a:cubicBezTo>
                        <a:pt x="1501" y="72"/>
                        <a:pt x="1430" y="1"/>
                        <a:pt x="1323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" name="Google Shape;3359;p48">
                  <a:extLst>
                    <a:ext uri="{FF2B5EF4-FFF2-40B4-BE49-F238E27FC236}">
                      <a16:creationId xmlns:a16="http://schemas.microsoft.com/office/drawing/2014/main" id="{7323BE69-F426-4102-867F-9E42304B1C8D}"/>
                    </a:ext>
                  </a:extLst>
                </p:cNvPr>
                <p:cNvSpPr/>
                <p:nvPr/>
              </p:nvSpPr>
              <p:spPr>
                <a:xfrm>
                  <a:off x="3824739" y="3890112"/>
                  <a:ext cx="55002" cy="550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8" h="1728" extrusionOk="0">
                      <a:moveTo>
                        <a:pt x="870" y="334"/>
                      </a:moveTo>
                      <a:cubicBezTo>
                        <a:pt x="1156" y="334"/>
                        <a:pt x="1394" y="572"/>
                        <a:pt x="1394" y="846"/>
                      </a:cubicBezTo>
                      <a:cubicBezTo>
                        <a:pt x="1394" y="1132"/>
                        <a:pt x="1156" y="1370"/>
                        <a:pt x="870" y="1370"/>
                      </a:cubicBezTo>
                      <a:cubicBezTo>
                        <a:pt x="584" y="1370"/>
                        <a:pt x="346" y="1132"/>
                        <a:pt x="346" y="846"/>
                      </a:cubicBezTo>
                      <a:cubicBezTo>
                        <a:pt x="346" y="572"/>
                        <a:pt x="584" y="334"/>
                        <a:pt x="870" y="334"/>
                      </a:cubicBezTo>
                      <a:close/>
                      <a:moveTo>
                        <a:pt x="870" y="1"/>
                      </a:moveTo>
                      <a:cubicBezTo>
                        <a:pt x="394" y="1"/>
                        <a:pt x="1" y="394"/>
                        <a:pt x="1" y="870"/>
                      </a:cubicBezTo>
                      <a:cubicBezTo>
                        <a:pt x="1" y="1346"/>
                        <a:pt x="394" y="1727"/>
                        <a:pt x="870" y="1727"/>
                      </a:cubicBezTo>
                      <a:cubicBezTo>
                        <a:pt x="1346" y="1727"/>
                        <a:pt x="1727" y="1334"/>
                        <a:pt x="1727" y="870"/>
                      </a:cubicBezTo>
                      <a:cubicBezTo>
                        <a:pt x="1727" y="394"/>
                        <a:pt x="1346" y="1"/>
                        <a:pt x="87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" name="Google Shape;3360;p48">
                  <a:extLst>
                    <a:ext uri="{FF2B5EF4-FFF2-40B4-BE49-F238E27FC236}">
                      <a16:creationId xmlns:a16="http://schemas.microsoft.com/office/drawing/2014/main" id="{CCAE06F9-CD94-4B1D-AD3A-9413572772C5}"/>
                    </a:ext>
                  </a:extLst>
                </p:cNvPr>
                <p:cNvSpPr/>
                <p:nvPr/>
              </p:nvSpPr>
              <p:spPr>
                <a:xfrm>
                  <a:off x="3904696" y="3955682"/>
                  <a:ext cx="128148" cy="120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6" h="3787" extrusionOk="0">
                      <a:moveTo>
                        <a:pt x="191" y="1"/>
                      </a:moveTo>
                      <a:cubicBezTo>
                        <a:pt x="96" y="1"/>
                        <a:pt x="1" y="72"/>
                        <a:pt x="1" y="179"/>
                      </a:cubicBezTo>
                      <a:lnTo>
                        <a:pt x="1" y="3608"/>
                      </a:lnTo>
                      <a:cubicBezTo>
                        <a:pt x="1" y="3703"/>
                        <a:pt x="84" y="3787"/>
                        <a:pt x="191" y="3787"/>
                      </a:cubicBezTo>
                      <a:lnTo>
                        <a:pt x="1334" y="3787"/>
                      </a:lnTo>
                      <a:cubicBezTo>
                        <a:pt x="1418" y="3787"/>
                        <a:pt x="1513" y="3715"/>
                        <a:pt x="1513" y="3608"/>
                      </a:cubicBezTo>
                      <a:lnTo>
                        <a:pt x="1513" y="2382"/>
                      </a:lnTo>
                      <a:cubicBezTo>
                        <a:pt x="1513" y="1977"/>
                        <a:pt x="1596" y="1501"/>
                        <a:pt x="2037" y="1501"/>
                      </a:cubicBezTo>
                      <a:cubicBezTo>
                        <a:pt x="2347" y="1501"/>
                        <a:pt x="2477" y="1763"/>
                        <a:pt x="2525" y="2060"/>
                      </a:cubicBezTo>
                      <a:cubicBezTo>
                        <a:pt x="2537" y="2156"/>
                        <a:pt x="2608" y="2215"/>
                        <a:pt x="2692" y="2215"/>
                      </a:cubicBezTo>
                      <a:cubicBezTo>
                        <a:pt x="2787" y="2215"/>
                        <a:pt x="2870" y="2120"/>
                        <a:pt x="2847" y="2025"/>
                      </a:cubicBezTo>
                      <a:cubicBezTo>
                        <a:pt x="2763" y="1465"/>
                        <a:pt x="2477" y="1155"/>
                        <a:pt x="2013" y="1155"/>
                      </a:cubicBezTo>
                      <a:cubicBezTo>
                        <a:pt x="1465" y="1155"/>
                        <a:pt x="1156" y="1608"/>
                        <a:pt x="1156" y="2382"/>
                      </a:cubicBezTo>
                      <a:lnTo>
                        <a:pt x="1156" y="3430"/>
                      </a:lnTo>
                      <a:lnTo>
                        <a:pt x="346" y="3430"/>
                      </a:lnTo>
                      <a:lnTo>
                        <a:pt x="346" y="358"/>
                      </a:lnTo>
                      <a:lnTo>
                        <a:pt x="918" y="358"/>
                      </a:lnTo>
                      <a:lnTo>
                        <a:pt x="918" y="572"/>
                      </a:lnTo>
                      <a:cubicBezTo>
                        <a:pt x="918" y="632"/>
                        <a:pt x="930" y="679"/>
                        <a:pt x="977" y="715"/>
                      </a:cubicBezTo>
                      <a:cubicBezTo>
                        <a:pt x="1007" y="733"/>
                        <a:pt x="1043" y="742"/>
                        <a:pt x="1078" y="742"/>
                      </a:cubicBezTo>
                      <a:cubicBezTo>
                        <a:pt x="1114" y="742"/>
                        <a:pt x="1150" y="733"/>
                        <a:pt x="1180" y="715"/>
                      </a:cubicBezTo>
                      <a:cubicBezTo>
                        <a:pt x="1477" y="477"/>
                        <a:pt x="1835" y="358"/>
                        <a:pt x="2227" y="358"/>
                      </a:cubicBezTo>
                      <a:cubicBezTo>
                        <a:pt x="3204" y="358"/>
                        <a:pt x="3656" y="1191"/>
                        <a:pt x="3656" y="2001"/>
                      </a:cubicBezTo>
                      <a:lnTo>
                        <a:pt x="3656" y="3430"/>
                      </a:lnTo>
                      <a:lnTo>
                        <a:pt x="2847" y="3430"/>
                      </a:lnTo>
                      <a:lnTo>
                        <a:pt x="2847" y="2870"/>
                      </a:lnTo>
                      <a:cubicBezTo>
                        <a:pt x="2847" y="2775"/>
                        <a:pt x="2775" y="2703"/>
                        <a:pt x="2692" y="2703"/>
                      </a:cubicBezTo>
                      <a:cubicBezTo>
                        <a:pt x="2597" y="2703"/>
                        <a:pt x="2525" y="2775"/>
                        <a:pt x="2525" y="2870"/>
                      </a:cubicBezTo>
                      <a:lnTo>
                        <a:pt x="2525" y="3596"/>
                      </a:lnTo>
                      <a:cubicBezTo>
                        <a:pt x="2525" y="3691"/>
                        <a:pt x="2597" y="3775"/>
                        <a:pt x="2704" y="3775"/>
                      </a:cubicBezTo>
                      <a:lnTo>
                        <a:pt x="3847" y="3775"/>
                      </a:lnTo>
                      <a:cubicBezTo>
                        <a:pt x="3942" y="3775"/>
                        <a:pt x="4025" y="3703"/>
                        <a:pt x="4025" y="3596"/>
                      </a:cubicBezTo>
                      <a:lnTo>
                        <a:pt x="4025" y="1989"/>
                      </a:lnTo>
                      <a:cubicBezTo>
                        <a:pt x="4025" y="810"/>
                        <a:pt x="3299" y="1"/>
                        <a:pt x="2239" y="1"/>
                      </a:cubicBezTo>
                      <a:cubicBezTo>
                        <a:pt x="1894" y="1"/>
                        <a:pt x="1573" y="84"/>
                        <a:pt x="1275" y="251"/>
                      </a:cubicBezTo>
                      <a:lnTo>
                        <a:pt x="1275" y="179"/>
                      </a:lnTo>
                      <a:cubicBezTo>
                        <a:pt x="1275" y="84"/>
                        <a:pt x="1204" y="1"/>
                        <a:pt x="1096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9" name="Google Shape;3361;p48">
              <a:extLst>
                <a:ext uri="{FF2B5EF4-FFF2-40B4-BE49-F238E27FC236}">
                  <a16:creationId xmlns:a16="http://schemas.microsoft.com/office/drawing/2014/main" id="{4D538C01-D8FD-42C1-B65F-8B43E1ADD6E7}"/>
                </a:ext>
              </a:extLst>
            </p:cNvPr>
            <p:cNvGrpSpPr/>
            <p:nvPr/>
          </p:nvGrpSpPr>
          <p:grpSpPr>
            <a:xfrm>
              <a:off x="7034853" y="3222917"/>
              <a:ext cx="956596" cy="944252"/>
              <a:chOff x="4349489" y="2960313"/>
              <a:chExt cx="1098904" cy="1084724"/>
            </a:xfrm>
          </p:grpSpPr>
          <p:grpSp>
            <p:nvGrpSpPr>
              <p:cNvPr id="20" name="Google Shape;3362;p48">
                <a:extLst>
                  <a:ext uri="{FF2B5EF4-FFF2-40B4-BE49-F238E27FC236}">
                    <a16:creationId xmlns:a16="http://schemas.microsoft.com/office/drawing/2014/main" id="{A794E725-1106-47FD-8818-D532993F2BBE}"/>
                  </a:ext>
                </a:extLst>
              </p:cNvPr>
              <p:cNvGrpSpPr/>
              <p:nvPr/>
            </p:nvGrpSpPr>
            <p:grpSpPr>
              <a:xfrm>
                <a:off x="4349489" y="2960313"/>
                <a:ext cx="1098904" cy="1084724"/>
                <a:chOff x="4349489" y="2960313"/>
                <a:chExt cx="1098904" cy="1084724"/>
              </a:xfrm>
            </p:grpSpPr>
            <p:sp>
              <p:nvSpPr>
                <p:cNvPr id="24" name="Google Shape;3363;p48">
                  <a:extLst>
                    <a:ext uri="{FF2B5EF4-FFF2-40B4-BE49-F238E27FC236}">
                      <a16:creationId xmlns:a16="http://schemas.microsoft.com/office/drawing/2014/main" id="{90ED133B-76D3-4F50-A8FD-078A35E71CAD}"/>
                    </a:ext>
                  </a:extLst>
                </p:cNvPr>
                <p:cNvSpPr/>
                <p:nvPr/>
              </p:nvSpPr>
              <p:spPr>
                <a:xfrm>
                  <a:off x="4349489" y="2960313"/>
                  <a:ext cx="1098904" cy="10847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1" extrusionOk="0">
                      <a:moveTo>
                        <a:pt x="22862" y="0"/>
                      </a:moveTo>
                      <a:cubicBezTo>
                        <a:pt x="22092" y="0"/>
                        <a:pt x="21324" y="295"/>
                        <a:pt x="20741" y="884"/>
                      </a:cubicBezTo>
                      <a:lnTo>
                        <a:pt x="12871" y="8743"/>
                      </a:lnTo>
                      <a:cubicBezTo>
                        <a:pt x="12697" y="8917"/>
                        <a:pt x="12470" y="9001"/>
                        <a:pt x="12243" y="9001"/>
                      </a:cubicBezTo>
                      <a:cubicBezTo>
                        <a:pt x="11942" y="9001"/>
                        <a:pt x="11642" y="8854"/>
                        <a:pt x="11466" y="8576"/>
                      </a:cubicBezTo>
                      <a:cubicBezTo>
                        <a:pt x="11014" y="7861"/>
                        <a:pt x="10645" y="7099"/>
                        <a:pt x="10347" y="6302"/>
                      </a:cubicBezTo>
                      <a:cubicBezTo>
                        <a:pt x="10168" y="5814"/>
                        <a:pt x="9847" y="5373"/>
                        <a:pt x="9394" y="5028"/>
                      </a:cubicBezTo>
                      <a:cubicBezTo>
                        <a:pt x="8866" y="4619"/>
                        <a:pt x="8248" y="4413"/>
                        <a:pt x="7630" y="4413"/>
                      </a:cubicBezTo>
                      <a:cubicBezTo>
                        <a:pt x="7078" y="4413"/>
                        <a:pt x="6525" y="4577"/>
                        <a:pt x="6037" y="4909"/>
                      </a:cubicBezTo>
                      <a:cubicBezTo>
                        <a:pt x="4465" y="5968"/>
                        <a:pt x="4310" y="8123"/>
                        <a:pt x="5584" y="9385"/>
                      </a:cubicBezTo>
                      <a:cubicBezTo>
                        <a:pt x="5894" y="9695"/>
                        <a:pt x="6251" y="9921"/>
                        <a:pt x="6632" y="10064"/>
                      </a:cubicBezTo>
                      <a:cubicBezTo>
                        <a:pt x="7418" y="10350"/>
                        <a:pt x="8180" y="10707"/>
                        <a:pt x="8882" y="11159"/>
                      </a:cubicBezTo>
                      <a:cubicBezTo>
                        <a:pt x="9382" y="11469"/>
                        <a:pt x="9466" y="12148"/>
                        <a:pt x="9049" y="12564"/>
                      </a:cubicBezTo>
                      <a:lnTo>
                        <a:pt x="1179" y="20434"/>
                      </a:lnTo>
                      <a:cubicBezTo>
                        <a:pt x="0" y="21613"/>
                        <a:pt x="0" y="23518"/>
                        <a:pt x="1179" y="24697"/>
                      </a:cubicBezTo>
                      <a:lnTo>
                        <a:pt x="20741" y="44247"/>
                      </a:lnTo>
                      <a:cubicBezTo>
                        <a:pt x="21324" y="44836"/>
                        <a:pt x="22092" y="45131"/>
                        <a:pt x="22862" y="45131"/>
                      </a:cubicBezTo>
                      <a:cubicBezTo>
                        <a:pt x="23631" y="45131"/>
                        <a:pt x="24402" y="44836"/>
                        <a:pt x="24992" y="44247"/>
                      </a:cubicBezTo>
                      <a:lnTo>
                        <a:pt x="44554" y="24697"/>
                      </a:lnTo>
                      <a:cubicBezTo>
                        <a:pt x="45720" y="23518"/>
                        <a:pt x="45720" y="21613"/>
                        <a:pt x="44554" y="2043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FCBD2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" name="Google Shape;3364;p48">
                  <a:extLst>
                    <a:ext uri="{FF2B5EF4-FFF2-40B4-BE49-F238E27FC236}">
                      <a16:creationId xmlns:a16="http://schemas.microsoft.com/office/drawing/2014/main" id="{0F17A7A1-E5B4-4941-AD5E-A23F7CF0D980}"/>
                    </a:ext>
                  </a:extLst>
                </p:cNvPr>
                <p:cNvSpPr/>
                <p:nvPr/>
              </p:nvSpPr>
              <p:spPr>
                <a:xfrm>
                  <a:off x="5065741" y="3026769"/>
                  <a:ext cx="287338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55" extrusionOk="0">
                      <a:moveTo>
                        <a:pt x="5978" y="1"/>
                      </a:moveTo>
                      <a:cubicBezTo>
                        <a:pt x="2680" y="1"/>
                        <a:pt x="1" y="2679"/>
                        <a:pt x="1" y="5978"/>
                      </a:cubicBezTo>
                      <a:cubicBezTo>
                        <a:pt x="1" y="9276"/>
                        <a:pt x="2680" y="11954"/>
                        <a:pt x="5978" y="11954"/>
                      </a:cubicBezTo>
                      <a:cubicBezTo>
                        <a:pt x="9276" y="11954"/>
                        <a:pt x="11955" y="9276"/>
                        <a:pt x="11955" y="5978"/>
                      </a:cubicBezTo>
                      <a:cubicBezTo>
                        <a:pt x="11955" y="2679"/>
                        <a:pt x="9276" y="1"/>
                        <a:pt x="5978" y="1"/>
                      </a:cubicBezTo>
                      <a:close/>
                    </a:path>
                  </a:pathLst>
                </a:custGeom>
                <a:solidFill>
                  <a:srgbClr val="FCBD2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1" name="Google Shape;3365;p48">
                <a:extLst>
                  <a:ext uri="{FF2B5EF4-FFF2-40B4-BE49-F238E27FC236}">
                    <a16:creationId xmlns:a16="http://schemas.microsoft.com/office/drawing/2014/main" id="{FE4CE9AD-C7D4-4E5F-9CA4-19E72CBBF0CF}"/>
                  </a:ext>
                </a:extLst>
              </p:cNvPr>
              <p:cNvGrpSpPr/>
              <p:nvPr/>
            </p:nvGrpSpPr>
            <p:grpSpPr>
              <a:xfrm>
                <a:off x="4732657" y="3315384"/>
                <a:ext cx="374952" cy="374572"/>
                <a:chOff x="4201447" y="3817349"/>
                <a:chExt cx="346024" cy="345674"/>
              </a:xfrm>
            </p:grpSpPr>
            <p:sp>
              <p:nvSpPr>
                <p:cNvPr id="22" name="Google Shape;3366;p48">
                  <a:extLst>
                    <a:ext uri="{FF2B5EF4-FFF2-40B4-BE49-F238E27FC236}">
                      <a16:creationId xmlns:a16="http://schemas.microsoft.com/office/drawing/2014/main" id="{5AE8B7FA-07B6-47E7-BB22-CC3763B58511}"/>
                    </a:ext>
                  </a:extLst>
                </p:cNvPr>
                <p:cNvSpPr/>
                <p:nvPr/>
              </p:nvSpPr>
              <p:spPr>
                <a:xfrm>
                  <a:off x="4201447" y="3817349"/>
                  <a:ext cx="346024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1" h="10860" extrusionOk="0">
                      <a:moveTo>
                        <a:pt x="5430" y="334"/>
                      </a:moveTo>
                      <a:cubicBezTo>
                        <a:pt x="8252" y="334"/>
                        <a:pt x="10526" y="2608"/>
                        <a:pt x="10526" y="5430"/>
                      </a:cubicBezTo>
                      <a:cubicBezTo>
                        <a:pt x="10526" y="8240"/>
                        <a:pt x="8252" y="10514"/>
                        <a:pt x="5430" y="10514"/>
                      </a:cubicBezTo>
                      <a:cubicBezTo>
                        <a:pt x="2620" y="10514"/>
                        <a:pt x="346" y="8240"/>
                        <a:pt x="346" y="5430"/>
                      </a:cubicBezTo>
                      <a:cubicBezTo>
                        <a:pt x="346" y="2608"/>
                        <a:pt x="2620" y="334"/>
                        <a:pt x="5430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2" y="10859"/>
                        <a:pt x="8252" y="10300"/>
                        <a:pt x="9276" y="9264"/>
                      </a:cubicBezTo>
                      <a:cubicBezTo>
                        <a:pt x="10299" y="8240"/>
                        <a:pt x="10871" y="6871"/>
                        <a:pt x="10871" y="5430"/>
                      </a:cubicBezTo>
                      <a:cubicBezTo>
                        <a:pt x="10871" y="3989"/>
                        <a:pt x="10299" y="2620"/>
                        <a:pt x="9276" y="1584"/>
                      </a:cubicBezTo>
                      <a:cubicBezTo>
                        <a:pt x="8252" y="560"/>
                        <a:pt x="6882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" name="Google Shape;3367;p48">
                  <a:extLst>
                    <a:ext uri="{FF2B5EF4-FFF2-40B4-BE49-F238E27FC236}">
                      <a16:creationId xmlns:a16="http://schemas.microsoft.com/office/drawing/2014/main" id="{C8CEC7EC-7AE3-4EBC-9F78-C5F8AA22F58E}"/>
                    </a:ext>
                  </a:extLst>
                </p:cNvPr>
                <p:cNvSpPr/>
                <p:nvPr/>
              </p:nvSpPr>
              <p:spPr>
                <a:xfrm>
                  <a:off x="4271569" y="3904531"/>
                  <a:ext cx="227394" cy="185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44" h="5835" extrusionOk="0">
                      <a:moveTo>
                        <a:pt x="4620" y="0"/>
                      </a:moveTo>
                      <a:cubicBezTo>
                        <a:pt x="3727" y="0"/>
                        <a:pt x="2977" y="691"/>
                        <a:pt x="2905" y="1572"/>
                      </a:cubicBezTo>
                      <a:cubicBezTo>
                        <a:pt x="2727" y="1548"/>
                        <a:pt x="2358" y="1441"/>
                        <a:pt x="2262" y="1405"/>
                      </a:cubicBezTo>
                      <a:cubicBezTo>
                        <a:pt x="1643" y="1203"/>
                        <a:pt x="1072" y="810"/>
                        <a:pt x="631" y="322"/>
                      </a:cubicBezTo>
                      <a:cubicBezTo>
                        <a:pt x="596" y="298"/>
                        <a:pt x="572" y="274"/>
                        <a:pt x="524" y="262"/>
                      </a:cubicBezTo>
                      <a:cubicBezTo>
                        <a:pt x="517" y="261"/>
                        <a:pt x="509" y="260"/>
                        <a:pt x="501" y="260"/>
                      </a:cubicBezTo>
                      <a:cubicBezTo>
                        <a:pt x="436" y="260"/>
                        <a:pt x="367" y="304"/>
                        <a:pt x="346" y="357"/>
                      </a:cubicBezTo>
                      <a:cubicBezTo>
                        <a:pt x="238" y="572"/>
                        <a:pt x="179" y="810"/>
                        <a:pt x="179" y="1048"/>
                      </a:cubicBezTo>
                      <a:cubicBezTo>
                        <a:pt x="179" y="1393"/>
                        <a:pt x="286" y="1727"/>
                        <a:pt x="476" y="1977"/>
                      </a:cubicBezTo>
                      <a:cubicBezTo>
                        <a:pt x="466" y="1975"/>
                        <a:pt x="456" y="1974"/>
                        <a:pt x="446" y="1974"/>
                      </a:cubicBezTo>
                      <a:cubicBezTo>
                        <a:pt x="397" y="1974"/>
                        <a:pt x="349" y="1997"/>
                        <a:pt x="310" y="2036"/>
                      </a:cubicBezTo>
                      <a:cubicBezTo>
                        <a:pt x="286" y="2060"/>
                        <a:pt x="286" y="2108"/>
                        <a:pt x="274" y="2143"/>
                      </a:cubicBezTo>
                      <a:lnTo>
                        <a:pt x="274" y="2203"/>
                      </a:lnTo>
                      <a:cubicBezTo>
                        <a:pt x="274" y="2655"/>
                        <a:pt x="476" y="3072"/>
                        <a:pt x="822" y="3358"/>
                      </a:cubicBezTo>
                      <a:cubicBezTo>
                        <a:pt x="786" y="3370"/>
                        <a:pt x="774" y="3405"/>
                        <a:pt x="762" y="3417"/>
                      </a:cubicBezTo>
                      <a:cubicBezTo>
                        <a:pt x="750" y="3465"/>
                        <a:pt x="727" y="3513"/>
                        <a:pt x="750" y="3548"/>
                      </a:cubicBezTo>
                      <a:cubicBezTo>
                        <a:pt x="893" y="4024"/>
                        <a:pt x="1262" y="4405"/>
                        <a:pt x="1727" y="4548"/>
                      </a:cubicBezTo>
                      <a:cubicBezTo>
                        <a:pt x="1310" y="4798"/>
                        <a:pt x="834" y="4941"/>
                        <a:pt x="334" y="4941"/>
                      </a:cubicBezTo>
                      <a:lnTo>
                        <a:pt x="191" y="4941"/>
                      </a:lnTo>
                      <a:cubicBezTo>
                        <a:pt x="107" y="4941"/>
                        <a:pt x="36" y="5001"/>
                        <a:pt x="12" y="5084"/>
                      </a:cubicBezTo>
                      <a:cubicBezTo>
                        <a:pt x="0" y="5156"/>
                        <a:pt x="48" y="5239"/>
                        <a:pt x="107" y="5263"/>
                      </a:cubicBezTo>
                      <a:cubicBezTo>
                        <a:pt x="727" y="5632"/>
                        <a:pt x="1465" y="5834"/>
                        <a:pt x="2191" y="5834"/>
                      </a:cubicBezTo>
                      <a:cubicBezTo>
                        <a:pt x="3072" y="5834"/>
                        <a:pt x="3905" y="5560"/>
                        <a:pt x="4596" y="5060"/>
                      </a:cubicBezTo>
                      <a:cubicBezTo>
                        <a:pt x="4691" y="5001"/>
                        <a:pt x="4691" y="4858"/>
                        <a:pt x="4620" y="4786"/>
                      </a:cubicBezTo>
                      <a:cubicBezTo>
                        <a:pt x="4587" y="4754"/>
                        <a:pt x="4544" y="4735"/>
                        <a:pt x="4499" y="4735"/>
                      </a:cubicBezTo>
                      <a:cubicBezTo>
                        <a:pt x="4463" y="4735"/>
                        <a:pt x="4426" y="4748"/>
                        <a:pt x="4394" y="4775"/>
                      </a:cubicBezTo>
                      <a:cubicBezTo>
                        <a:pt x="3763" y="5215"/>
                        <a:pt x="3013" y="5489"/>
                        <a:pt x="2191" y="5489"/>
                      </a:cubicBezTo>
                      <a:cubicBezTo>
                        <a:pt x="1727" y="5489"/>
                        <a:pt x="1262" y="5394"/>
                        <a:pt x="846" y="5239"/>
                      </a:cubicBezTo>
                      <a:cubicBezTo>
                        <a:pt x="1369" y="5144"/>
                        <a:pt x="1846" y="4917"/>
                        <a:pt x="2262" y="4584"/>
                      </a:cubicBezTo>
                      <a:cubicBezTo>
                        <a:pt x="2310" y="4536"/>
                        <a:pt x="2334" y="4477"/>
                        <a:pt x="2322" y="4417"/>
                      </a:cubicBezTo>
                      <a:cubicBezTo>
                        <a:pt x="2310" y="4346"/>
                        <a:pt x="2239" y="4286"/>
                        <a:pt x="2155" y="4286"/>
                      </a:cubicBezTo>
                      <a:cubicBezTo>
                        <a:pt x="1739" y="4263"/>
                        <a:pt x="1369" y="4048"/>
                        <a:pt x="1167" y="3691"/>
                      </a:cubicBezTo>
                      <a:cubicBezTo>
                        <a:pt x="1250" y="3691"/>
                        <a:pt x="1358" y="3667"/>
                        <a:pt x="1441" y="3643"/>
                      </a:cubicBezTo>
                      <a:cubicBezTo>
                        <a:pt x="1524" y="3632"/>
                        <a:pt x="1584" y="3572"/>
                        <a:pt x="1584" y="3489"/>
                      </a:cubicBezTo>
                      <a:cubicBezTo>
                        <a:pt x="1596" y="3405"/>
                        <a:pt x="1536" y="3334"/>
                        <a:pt x="1441" y="3298"/>
                      </a:cubicBezTo>
                      <a:cubicBezTo>
                        <a:pt x="1000" y="3191"/>
                        <a:pt x="667" y="2822"/>
                        <a:pt x="596" y="2381"/>
                      </a:cubicBezTo>
                      <a:lnTo>
                        <a:pt x="596" y="2381"/>
                      </a:lnTo>
                      <a:cubicBezTo>
                        <a:pt x="727" y="2405"/>
                        <a:pt x="869" y="2417"/>
                        <a:pt x="1000" y="2417"/>
                      </a:cubicBezTo>
                      <a:cubicBezTo>
                        <a:pt x="1084" y="2417"/>
                        <a:pt x="1143" y="2358"/>
                        <a:pt x="1167" y="2274"/>
                      </a:cubicBezTo>
                      <a:cubicBezTo>
                        <a:pt x="1179" y="2203"/>
                        <a:pt x="1131" y="2143"/>
                        <a:pt x="1072" y="2108"/>
                      </a:cubicBezTo>
                      <a:cubicBezTo>
                        <a:pt x="703" y="1881"/>
                        <a:pt x="476" y="1488"/>
                        <a:pt x="476" y="1048"/>
                      </a:cubicBezTo>
                      <a:cubicBezTo>
                        <a:pt x="476" y="953"/>
                        <a:pt x="488" y="846"/>
                        <a:pt x="524" y="738"/>
                      </a:cubicBezTo>
                      <a:cubicBezTo>
                        <a:pt x="965" y="1191"/>
                        <a:pt x="1524" y="1524"/>
                        <a:pt x="2120" y="1727"/>
                      </a:cubicBezTo>
                      <a:cubicBezTo>
                        <a:pt x="2120" y="1727"/>
                        <a:pt x="2715" y="1905"/>
                        <a:pt x="2929" y="1917"/>
                      </a:cubicBezTo>
                      <a:lnTo>
                        <a:pt x="3024" y="1917"/>
                      </a:lnTo>
                      <a:cubicBezTo>
                        <a:pt x="3096" y="1917"/>
                        <a:pt x="3167" y="1869"/>
                        <a:pt x="3191" y="1798"/>
                      </a:cubicBezTo>
                      <a:cubicBezTo>
                        <a:pt x="3203" y="1786"/>
                        <a:pt x="3203" y="1750"/>
                        <a:pt x="3203" y="1738"/>
                      </a:cubicBezTo>
                      <a:lnTo>
                        <a:pt x="3203" y="1703"/>
                      </a:lnTo>
                      <a:cubicBezTo>
                        <a:pt x="3203" y="953"/>
                        <a:pt x="3810" y="334"/>
                        <a:pt x="4572" y="334"/>
                      </a:cubicBezTo>
                      <a:cubicBezTo>
                        <a:pt x="4941" y="334"/>
                        <a:pt x="5287" y="488"/>
                        <a:pt x="5549" y="750"/>
                      </a:cubicBezTo>
                      <a:cubicBezTo>
                        <a:pt x="5585" y="787"/>
                        <a:pt x="5621" y="802"/>
                        <a:pt x="5663" y="802"/>
                      </a:cubicBezTo>
                      <a:cubicBezTo>
                        <a:pt x="5676" y="802"/>
                        <a:pt x="5689" y="801"/>
                        <a:pt x="5703" y="798"/>
                      </a:cubicBezTo>
                      <a:cubicBezTo>
                        <a:pt x="5882" y="762"/>
                        <a:pt x="6049" y="738"/>
                        <a:pt x="6203" y="679"/>
                      </a:cubicBezTo>
                      <a:lnTo>
                        <a:pt x="6203" y="679"/>
                      </a:lnTo>
                      <a:cubicBezTo>
                        <a:pt x="6120" y="762"/>
                        <a:pt x="6013" y="857"/>
                        <a:pt x="5894" y="917"/>
                      </a:cubicBezTo>
                      <a:cubicBezTo>
                        <a:pt x="5822" y="965"/>
                        <a:pt x="5787" y="1048"/>
                        <a:pt x="5822" y="1143"/>
                      </a:cubicBezTo>
                      <a:cubicBezTo>
                        <a:pt x="5846" y="1203"/>
                        <a:pt x="5930" y="1250"/>
                        <a:pt x="6001" y="1250"/>
                      </a:cubicBezTo>
                      <a:cubicBezTo>
                        <a:pt x="6144" y="1227"/>
                        <a:pt x="6287" y="1215"/>
                        <a:pt x="6418" y="1167"/>
                      </a:cubicBezTo>
                      <a:lnTo>
                        <a:pt x="6418" y="1167"/>
                      </a:lnTo>
                      <a:cubicBezTo>
                        <a:pt x="6299" y="1286"/>
                        <a:pt x="6168" y="1405"/>
                        <a:pt x="6013" y="1512"/>
                      </a:cubicBezTo>
                      <a:cubicBezTo>
                        <a:pt x="5965" y="1548"/>
                        <a:pt x="5941" y="1608"/>
                        <a:pt x="5941" y="1655"/>
                      </a:cubicBezTo>
                      <a:lnTo>
                        <a:pt x="5941" y="1679"/>
                      </a:lnTo>
                      <a:lnTo>
                        <a:pt x="5941" y="1703"/>
                      </a:lnTo>
                      <a:lnTo>
                        <a:pt x="5941" y="1727"/>
                      </a:lnTo>
                      <a:cubicBezTo>
                        <a:pt x="5941" y="2691"/>
                        <a:pt x="5572" y="3572"/>
                        <a:pt x="4977" y="4227"/>
                      </a:cubicBezTo>
                      <a:cubicBezTo>
                        <a:pt x="4918" y="4298"/>
                        <a:pt x="4918" y="4405"/>
                        <a:pt x="4977" y="4465"/>
                      </a:cubicBezTo>
                      <a:cubicBezTo>
                        <a:pt x="5011" y="4499"/>
                        <a:pt x="5053" y="4514"/>
                        <a:pt x="5096" y="4514"/>
                      </a:cubicBezTo>
                      <a:cubicBezTo>
                        <a:pt x="5143" y="4514"/>
                        <a:pt x="5190" y="4496"/>
                        <a:pt x="5227" y="4465"/>
                      </a:cubicBezTo>
                      <a:cubicBezTo>
                        <a:pt x="5894" y="3715"/>
                        <a:pt x="6263" y="2762"/>
                        <a:pt x="6287" y="1750"/>
                      </a:cubicBezTo>
                      <a:cubicBezTo>
                        <a:pt x="6596" y="1524"/>
                        <a:pt x="6846" y="1250"/>
                        <a:pt x="7061" y="917"/>
                      </a:cubicBezTo>
                      <a:cubicBezTo>
                        <a:pt x="7144" y="857"/>
                        <a:pt x="7132" y="750"/>
                        <a:pt x="7061" y="715"/>
                      </a:cubicBezTo>
                      <a:cubicBezTo>
                        <a:pt x="7029" y="683"/>
                        <a:pt x="6987" y="667"/>
                        <a:pt x="6937" y="667"/>
                      </a:cubicBezTo>
                      <a:cubicBezTo>
                        <a:pt x="6912" y="667"/>
                        <a:pt x="6886" y="671"/>
                        <a:pt x="6858" y="679"/>
                      </a:cubicBezTo>
                      <a:cubicBezTo>
                        <a:pt x="6775" y="726"/>
                        <a:pt x="6680" y="750"/>
                        <a:pt x="6596" y="786"/>
                      </a:cubicBezTo>
                      <a:cubicBezTo>
                        <a:pt x="6680" y="667"/>
                        <a:pt x="6763" y="512"/>
                        <a:pt x="6823" y="369"/>
                      </a:cubicBezTo>
                      <a:cubicBezTo>
                        <a:pt x="6834" y="310"/>
                        <a:pt x="6834" y="238"/>
                        <a:pt x="6787" y="191"/>
                      </a:cubicBezTo>
                      <a:cubicBezTo>
                        <a:pt x="6750" y="153"/>
                        <a:pt x="6703" y="135"/>
                        <a:pt x="6659" y="135"/>
                      </a:cubicBezTo>
                      <a:cubicBezTo>
                        <a:pt x="6632" y="135"/>
                        <a:pt x="6607" y="142"/>
                        <a:pt x="6584" y="155"/>
                      </a:cubicBezTo>
                      <a:cubicBezTo>
                        <a:pt x="6322" y="310"/>
                        <a:pt x="6061" y="393"/>
                        <a:pt x="5775" y="441"/>
                      </a:cubicBezTo>
                      <a:cubicBezTo>
                        <a:pt x="5465" y="143"/>
                        <a:pt x="5048" y="0"/>
                        <a:pt x="462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0" name="Google Shape;3368;p48">
              <a:extLst>
                <a:ext uri="{FF2B5EF4-FFF2-40B4-BE49-F238E27FC236}">
                  <a16:creationId xmlns:a16="http://schemas.microsoft.com/office/drawing/2014/main" id="{39769FB1-263D-4DC3-9E97-7CD0440611A6}"/>
                </a:ext>
              </a:extLst>
            </p:cNvPr>
            <p:cNvGrpSpPr/>
            <p:nvPr/>
          </p:nvGrpSpPr>
          <p:grpSpPr>
            <a:xfrm>
              <a:off x="6529419" y="3711909"/>
              <a:ext cx="956596" cy="944315"/>
              <a:chOff x="3768864" y="3522050"/>
              <a:chExt cx="1098904" cy="1084796"/>
            </a:xfrm>
          </p:grpSpPr>
          <p:grpSp>
            <p:nvGrpSpPr>
              <p:cNvPr id="11" name="Google Shape;3369;p48">
                <a:extLst>
                  <a:ext uri="{FF2B5EF4-FFF2-40B4-BE49-F238E27FC236}">
                    <a16:creationId xmlns:a16="http://schemas.microsoft.com/office/drawing/2014/main" id="{17DEFCCD-6D5C-48DB-A58F-1702C18D63C9}"/>
                  </a:ext>
                </a:extLst>
              </p:cNvPr>
              <p:cNvGrpSpPr/>
              <p:nvPr/>
            </p:nvGrpSpPr>
            <p:grpSpPr>
              <a:xfrm>
                <a:off x="3768864" y="3522050"/>
                <a:ext cx="1098904" cy="1084796"/>
                <a:chOff x="3768864" y="3522050"/>
                <a:chExt cx="1098904" cy="1084796"/>
              </a:xfrm>
            </p:grpSpPr>
            <p:sp>
              <p:nvSpPr>
                <p:cNvPr id="18" name="Google Shape;3370;p48">
                  <a:extLst>
                    <a:ext uri="{FF2B5EF4-FFF2-40B4-BE49-F238E27FC236}">
                      <a16:creationId xmlns:a16="http://schemas.microsoft.com/office/drawing/2014/main" id="{A7EE16ED-8371-4463-AF25-B0F466499A62}"/>
                    </a:ext>
                  </a:extLst>
                </p:cNvPr>
                <p:cNvSpPr/>
                <p:nvPr/>
              </p:nvSpPr>
              <p:spPr>
                <a:xfrm>
                  <a:off x="3768864" y="3522050"/>
                  <a:ext cx="1098904" cy="1084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4" extrusionOk="0">
                      <a:moveTo>
                        <a:pt x="22862" y="0"/>
                      </a:moveTo>
                      <a:cubicBezTo>
                        <a:pt x="22093" y="0"/>
                        <a:pt x="21325" y="295"/>
                        <a:pt x="20741" y="884"/>
                      </a:cubicBezTo>
                      <a:lnTo>
                        <a:pt x="1179" y="20446"/>
                      </a:lnTo>
                      <a:cubicBezTo>
                        <a:pt x="1" y="21613"/>
                        <a:pt x="1" y="23518"/>
                        <a:pt x="1179" y="24697"/>
                      </a:cubicBezTo>
                      <a:lnTo>
                        <a:pt x="20741" y="44259"/>
                      </a:lnTo>
                      <a:cubicBezTo>
                        <a:pt x="21325" y="44842"/>
                        <a:pt x="22093" y="45134"/>
                        <a:pt x="22862" y="45134"/>
                      </a:cubicBezTo>
                      <a:cubicBezTo>
                        <a:pt x="23631" y="45134"/>
                        <a:pt x="24402" y="44842"/>
                        <a:pt x="24992" y="44259"/>
                      </a:cubicBezTo>
                      <a:lnTo>
                        <a:pt x="44554" y="24697"/>
                      </a:lnTo>
                      <a:cubicBezTo>
                        <a:pt x="45721" y="23518"/>
                        <a:pt x="45721" y="21613"/>
                        <a:pt x="44554" y="20446"/>
                      </a:cubicBezTo>
                      <a:lnTo>
                        <a:pt x="36684" y="12576"/>
                      </a:lnTo>
                      <a:cubicBezTo>
                        <a:pt x="36279" y="12171"/>
                        <a:pt x="36362" y="11481"/>
                        <a:pt x="36850" y="11171"/>
                      </a:cubicBezTo>
                      <a:cubicBezTo>
                        <a:pt x="37565" y="10719"/>
                        <a:pt x="38327" y="10362"/>
                        <a:pt x="39124" y="10052"/>
                      </a:cubicBezTo>
                      <a:cubicBezTo>
                        <a:pt x="39613" y="9874"/>
                        <a:pt x="40053" y="9552"/>
                        <a:pt x="40410" y="9100"/>
                      </a:cubicBezTo>
                      <a:cubicBezTo>
                        <a:pt x="41172" y="8111"/>
                        <a:pt x="41220" y="6778"/>
                        <a:pt x="40518" y="5742"/>
                      </a:cubicBezTo>
                      <a:cubicBezTo>
                        <a:pt x="39931" y="4872"/>
                        <a:pt x="39013" y="4437"/>
                        <a:pt x="38094" y="4437"/>
                      </a:cubicBezTo>
                      <a:cubicBezTo>
                        <a:pt x="37352" y="4437"/>
                        <a:pt x="36610" y="4721"/>
                        <a:pt x="36041" y="5290"/>
                      </a:cubicBezTo>
                      <a:cubicBezTo>
                        <a:pt x="35731" y="5599"/>
                        <a:pt x="35505" y="5956"/>
                        <a:pt x="35362" y="6337"/>
                      </a:cubicBezTo>
                      <a:cubicBezTo>
                        <a:pt x="35076" y="7135"/>
                        <a:pt x="34719" y="7885"/>
                        <a:pt x="34267" y="8588"/>
                      </a:cubicBezTo>
                      <a:cubicBezTo>
                        <a:pt x="34091" y="8872"/>
                        <a:pt x="33796" y="9021"/>
                        <a:pt x="33498" y="9021"/>
                      </a:cubicBezTo>
                      <a:cubicBezTo>
                        <a:pt x="33271" y="9021"/>
                        <a:pt x="33042" y="8934"/>
                        <a:pt x="32862" y="875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EC3A3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" name="Google Shape;3371;p48">
                  <a:extLst>
                    <a:ext uri="{FF2B5EF4-FFF2-40B4-BE49-F238E27FC236}">
                      <a16:creationId xmlns:a16="http://schemas.microsoft.com/office/drawing/2014/main" id="{FB874FB9-39C5-4159-AEBE-E9B94EDD16E3}"/>
                    </a:ext>
                  </a:extLst>
                </p:cNvPr>
                <p:cNvSpPr/>
                <p:nvPr/>
              </p:nvSpPr>
              <p:spPr>
                <a:xfrm>
                  <a:off x="3887041" y="3641743"/>
                  <a:ext cx="287338" cy="2870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42" extrusionOk="0">
                      <a:moveTo>
                        <a:pt x="5978" y="0"/>
                      </a:moveTo>
                      <a:cubicBezTo>
                        <a:pt x="2680" y="0"/>
                        <a:pt x="1" y="2667"/>
                        <a:pt x="1" y="5977"/>
                      </a:cubicBezTo>
                      <a:cubicBezTo>
                        <a:pt x="1" y="9275"/>
                        <a:pt x="2680" y="11942"/>
                        <a:pt x="5978" y="11942"/>
                      </a:cubicBezTo>
                      <a:cubicBezTo>
                        <a:pt x="9276" y="11942"/>
                        <a:pt x="11955" y="9275"/>
                        <a:pt x="11955" y="5977"/>
                      </a:cubicBezTo>
                      <a:cubicBezTo>
                        <a:pt x="11955" y="2667"/>
                        <a:pt x="9276" y="0"/>
                        <a:pt x="5978" y="0"/>
                      </a:cubicBezTo>
                      <a:close/>
                    </a:path>
                  </a:pathLst>
                </a:custGeom>
                <a:solidFill>
                  <a:srgbClr val="EC3A3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2" name="Google Shape;3372;p48">
                <a:extLst>
                  <a:ext uri="{FF2B5EF4-FFF2-40B4-BE49-F238E27FC236}">
                    <a16:creationId xmlns:a16="http://schemas.microsoft.com/office/drawing/2014/main" id="{8B1CDDAA-7379-4282-BADF-EF563BEE603B}"/>
                  </a:ext>
                </a:extLst>
              </p:cNvPr>
              <p:cNvGrpSpPr/>
              <p:nvPr/>
            </p:nvGrpSpPr>
            <p:grpSpPr>
              <a:xfrm>
                <a:off x="4139616" y="3871555"/>
                <a:ext cx="357419" cy="357005"/>
                <a:chOff x="7482229" y="3351230"/>
                <a:chExt cx="357419" cy="357005"/>
              </a:xfrm>
            </p:grpSpPr>
            <p:sp>
              <p:nvSpPr>
                <p:cNvPr id="13" name="Google Shape;3373;p48">
                  <a:extLst>
                    <a:ext uri="{FF2B5EF4-FFF2-40B4-BE49-F238E27FC236}">
                      <a16:creationId xmlns:a16="http://schemas.microsoft.com/office/drawing/2014/main" id="{59FE8A60-9DCE-445E-A21A-F940E87A3807}"/>
                    </a:ext>
                  </a:extLst>
                </p:cNvPr>
                <p:cNvSpPr/>
                <p:nvPr/>
              </p:nvSpPr>
              <p:spPr>
                <a:xfrm>
                  <a:off x="7482229" y="3351230"/>
                  <a:ext cx="357419" cy="3570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29" h="11216" extrusionOk="0">
                      <a:moveTo>
                        <a:pt x="5633" y="357"/>
                      </a:moveTo>
                      <a:cubicBezTo>
                        <a:pt x="8538" y="357"/>
                        <a:pt x="10883" y="2703"/>
                        <a:pt x="10883" y="5608"/>
                      </a:cubicBezTo>
                      <a:cubicBezTo>
                        <a:pt x="10883" y="8513"/>
                        <a:pt x="8538" y="10859"/>
                        <a:pt x="5633" y="10859"/>
                      </a:cubicBezTo>
                      <a:cubicBezTo>
                        <a:pt x="2728" y="10859"/>
                        <a:pt x="382" y="8513"/>
                        <a:pt x="382" y="5608"/>
                      </a:cubicBezTo>
                      <a:cubicBezTo>
                        <a:pt x="382" y="2703"/>
                        <a:pt x="2728" y="357"/>
                        <a:pt x="5633" y="357"/>
                      </a:cubicBezTo>
                      <a:close/>
                      <a:moveTo>
                        <a:pt x="5621" y="0"/>
                      </a:moveTo>
                      <a:cubicBezTo>
                        <a:pt x="4109" y="0"/>
                        <a:pt x="2716" y="572"/>
                        <a:pt x="1644" y="1631"/>
                      </a:cubicBezTo>
                      <a:cubicBezTo>
                        <a:pt x="584" y="2691"/>
                        <a:pt x="1" y="4108"/>
                        <a:pt x="1" y="5608"/>
                      </a:cubicBezTo>
                      <a:cubicBezTo>
                        <a:pt x="1" y="7108"/>
                        <a:pt x="584" y="8513"/>
                        <a:pt x="1644" y="9585"/>
                      </a:cubicBezTo>
                      <a:cubicBezTo>
                        <a:pt x="2704" y="10632"/>
                        <a:pt x="4109" y="11216"/>
                        <a:pt x="5621" y="11216"/>
                      </a:cubicBezTo>
                      <a:cubicBezTo>
                        <a:pt x="7121" y="11216"/>
                        <a:pt x="8526" y="10632"/>
                        <a:pt x="9597" y="9585"/>
                      </a:cubicBezTo>
                      <a:cubicBezTo>
                        <a:pt x="10645" y="8525"/>
                        <a:pt x="11229" y="7108"/>
                        <a:pt x="11229" y="5608"/>
                      </a:cubicBezTo>
                      <a:cubicBezTo>
                        <a:pt x="11229" y="4108"/>
                        <a:pt x="10669" y="2703"/>
                        <a:pt x="9597" y="1631"/>
                      </a:cubicBezTo>
                      <a:cubicBezTo>
                        <a:pt x="8538" y="572"/>
                        <a:pt x="7121" y="0"/>
                        <a:pt x="562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" name="Google Shape;3374;p48">
                  <a:extLst>
                    <a:ext uri="{FF2B5EF4-FFF2-40B4-BE49-F238E27FC236}">
                      <a16:creationId xmlns:a16="http://schemas.microsoft.com/office/drawing/2014/main" id="{8A6D0A9C-A4B1-4075-A2AD-F999FF65609E}"/>
                    </a:ext>
                  </a:extLst>
                </p:cNvPr>
                <p:cNvSpPr/>
                <p:nvPr/>
              </p:nvSpPr>
              <p:spPr>
                <a:xfrm>
                  <a:off x="7592138" y="3605616"/>
                  <a:ext cx="137983" cy="325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35" h="1022" extrusionOk="0">
                      <a:moveTo>
                        <a:pt x="202" y="1"/>
                      </a:moveTo>
                      <a:cubicBezTo>
                        <a:pt x="147" y="1"/>
                        <a:pt x="94" y="21"/>
                        <a:pt x="60" y="69"/>
                      </a:cubicBezTo>
                      <a:cubicBezTo>
                        <a:pt x="1" y="140"/>
                        <a:pt x="1" y="259"/>
                        <a:pt x="96" y="319"/>
                      </a:cubicBezTo>
                      <a:cubicBezTo>
                        <a:pt x="644" y="783"/>
                        <a:pt x="1370" y="1021"/>
                        <a:pt x="2168" y="1021"/>
                      </a:cubicBezTo>
                      <a:cubicBezTo>
                        <a:pt x="2954" y="1021"/>
                        <a:pt x="3680" y="771"/>
                        <a:pt x="4239" y="319"/>
                      </a:cubicBezTo>
                      <a:cubicBezTo>
                        <a:pt x="4323" y="259"/>
                        <a:pt x="4335" y="140"/>
                        <a:pt x="4263" y="69"/>
                      </a:cubicBezTo>
                      <a:cubicBezTo>
                        <a:pt x="4228" y="26"/>
                        <a:pt x="4170" y="4"/>
                        <a:pt x="4115" y="4"/>
                      </a:cubicBezTo>
                      <a:cubicBezTo>
                        <a:pt x="4078" y="4"/>
                        <a:pt x="4042" y="14"/>
                        <a:pt x="4013" y="33"/>
                      </a:cubicBezTo>
                      <a:cubicBezTo>
                        <a:pt x="3537" y="438"/>
                        <a:pt x="2882" y="664"/>
                        <a:pt x="2168" y="664"/>
                      </a:cubicBezTo>
                      <a:cubicBezTo>
                        <a:pt x="1465" y="664"/>
                        <a:pt x="810" y="438"/>
                        <a:pt x="322" y="33"/>
                      </a:cubicBezTo>
                      <a:cubicBezTo>
                        <a:pt x="286" y="12"/>
                        <a:pt x="244" y="1"/>
                        <a:pt x="20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" name="Google Shape;3375;p48">
                  <a:extLst>
                    <a:ext uri="{FF2B5EF4-FFF2-40B4-BE49-F238E27FC236}">
                      <a16:creationId xmlns:a16="http://schemas.microsoft.com/office/drawing/2014/main" id="{5A5325A7-D505-4392-9E61-969FD8C47D28}"/>
                    </a:ext>
                  </a:extLst>
                </p:cNvPr>
                <p:cNvSpPr/>
                <p:nvPr/>
              </p:nvSpPr>
              <p:spPr>
                <a:xfrm>
                  <a:off x="7513709" y="3387962"/>
                  <a:ext cx="295987" cy="2820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9" h="8860" extrusionOk="0">
                      <a:moveTo>
                        <a:pt x="6060" y="370"/>
                      </a:moveTo>
                      <a:cubicBezTo>
                        <a:pt x="6358" y="370"/>
                        <a:pt x="6596" y="608"/>
                        <a:pt x="6596" y="906"/>
                      </a:cubicBezTo>
                      <a:cubicBezTo>
                        <a:pt x="6596" y="1204"/>
                        <a:pt x="6358" y="1442"/>
                        <a:pt x="6060" y="1442"/>
                      </a:cubicBezTo>
                      <a:cubicBezTo>
                        <a:pt x="5763" y="1442"/>
                        <a:pt x="5525" y="1204"/>
                        <a:pt x="5525" y="906"/>
                      </a:cubicBezTo>
                      <a:cubicBezTo>
                        <a:pt x="5525" y="608"/>
                        <a:pt x="5763" y="370"/>
                        <a:pt x="6060" y="370"/>
                      </a:cubicBezTo>
                      <a:close/>
                      <a:moveTo>
                        <a:pt x="1322" y="2989"/>
                      </a:moveTo>
                      <a:cubicBezTo>
                        <a:pt x="1596" y="2989"/>
                        <a:pt x="1834" y="3097"/>
                        <a:pt x="2012" y="3263"/>
                      </a:cubicBezTo>
                      <a:cubicBezTo>
                        <a:pt x="1477" y="3680"/>
                        <a:pt x="1072" y="4240"/>
                        <a:pt x="881" y="4883"/>
                      </a:cubicBezTo>
                      <a:cubicBezTo>
                        <a:pt x="548" y="4716"/>
                        <a:pt x="334" y="4359"/>
                        <a:pt x="334" y="3990"/>
                      </a:cubicBezTo>
                      <a:cubicBezTo>
                        <a:pt x="334" y="3442"/>
                        <a:pt x="774" y="2989"/>
                        <a:pt x="1322" y="2989"/>
                      </a:cubicBezTo>
                      <a:close/>
                      <a:moveTo>
                        <a:pt x="7954" y="2989"/>
                      </a:moveTo>
                      <a:cubicBezTo>
                        <a:pt x="8501" y="2989"/>
                        <a:pt x="8942" y="3442"/>
                        <a:pt x="8942" y="3990"/>
                      </a:cubicBezTo>
                      <a:cubicBezTo>
                        <a:pt x="8966" y="4359"/>
                        <a:pt x="8739" y="4704"/>
                        <a:pt x="8394" y="4883"/>
                      </a:cubicBezTo>
                      <a:cubicBezTo>
                        <a:pt x="8216" y="4240"/>
                        <a:pt x="7811" y="3680"/>
                        <a:pt x="7263" y="3263"/>
                      </a:cubicBezTo>
                      <a:cubicBezTo>
                        <a:pt x="7442" y="3085"/>
                        <a:pt x="7692" y="2989"/>
                        <a:pt x="7954" y="2989"/>
                      </a:cubicBezTo>
                      <a:close/>
                      <a:moveTo>
                        <a:pt x="6072" y="1"/>
                      </a:moveTo>
                      <a:cubicBezTo>
                        <a:pt x="5632" y="1"/>
                        <a:pt x="5251" y="334"/>
                        <a:pt x="5191" y="763"/>
                      </a:cubicBezTo>
                      <a:lnTo>
                        <a:pt x="4596" y="953"/>
                      </a:lnTo>
                      <a:cubicBezTo>
                        <a:pt x="4525" y="989"/>
                        <a:pt x="4477" y="1049"/>
                        <a:pt x="4477" y="1120"/>
                      </a:cubicBezTo>
                      <a:lnTo>
                        <a:pt x="4477" y="2370"/>
                      </a:lnTo>
                      <a:cubicBezTo>
                        <a:pt x="3679" y="2394"/>
                        <a:pt x="2929" y="2632"/>
                        <a:pt x="2334" y="3025"/>
                      </a:cubicBezTo>
                      <a:cubicBezTo>
                        <a:pt x="2084" y="2751"/>
                        <a:pt x="1727" y="2608"/>
                        <a:pt x="1358" y="2608"/>
                      </a:cubicBezTo>
                      <a:cubicBezTo>
                        <a:pt x="607" y="2608"/>
                        <a:pt x="0" y="3216"/>
                        <a:pt x="0" y="3966"/>
                      </a:cubicBezTo>
                      <a:cubicBezTo>
                        <a:pt x="0" y="4513"/>
                        <a:pt x="345" y="5002"/>
                        <a:pt x="834" y="5216"/>
                      </a:cubicBezTo>
                      <a:cubicBezTo>
                        <a:pt x="822" y="5347"/>
                        <a:pt x="798" y="5478"/>
                        <a:pt x="798" y="5609"/>
                      </a:cubicBezTo>
                      <a:cubicBezTo>
                        <a:pt x="798" y="7395"/>
                        <a:pt x="2524" y="8859"/>
                        <a:pt x="4667" y="8859"/>
                      </a:cubicBezTo>
                      <a:cubicBezTo>
                        <a:pt x="5763" y="8859"/>
                        <a:pt x="6739" y="8490"/>
                        <a:pt x="7442" y="7871"/>
                      </a:cubicBezTo>
                      <a:cubicBezTo>
                        <a:pt x="7513" y="7811"/>
                        <a:pt x="7513" y="7692"/>
                        <a:pt x="7454" y="7621"/>
                      </a:cubicBezTo>
                      <a:cubicBezTo>
                        <a:pt x="7421" y="7588"/>
                        <a:pt x="7374" y="7570"/>
                        <a:pt x="7326" y="7570"/>
                      </a:cubicBezTo>
                      <a:cubicBezTo>
                        <a:pt x="7287" y="7570"/>
                        <a:pt x="7248" y="7582"/>
                        <a:pt x="7215" y="7609"/>
                      </a:cubicBezTo>
                      <a:cubicBezTo>
                        <a:pt x="6572" y="8157"/>
                        <a:pt x="5668" y="8514"/>
                        <a:pt x="4667" y="8514"/>
                      </a:cubicBezTo>
                      <a:cubicBezTo>
                        <a:pt x="2739" y="8514"/>
                        <a:pt x="1167" y="7216"/>
                        <a:pt x="1167" y="5633"/>
                      </a:cubicBezTo>
                      <a:cubicBezTo>
                        <a:pt x="1167" y="4037"/>
                        <a:pt x="2739" y="2739"/>
                        <a:pt x="4667" y="2739"/>
                      </a:cubicBezTo>
                      <a:cubicBezTo>
                        <a:pt x="6608" y="2739"/>
                        <a:pt x="8180" y="4037"/>
                        <a:pt x="8180" y="5633"/>
                      </a:cubicBezTo>
                      <a:cubicBezTo>
                        <a:pt x="8180" y="6133"/>
                        <a:pt x="8037" y="6597"/>
                        <a:pt x="7751" y="7014"/>
                      </a:cubicBezTo>
                      <a:cubicBezTo>
                        <a:pt x="7704" y="7085"/>
                        <a:pt x="7727" y="7169"/>
                        <a:pt x="7787" y="7228"/>
                      </a:cubicBezTo>
                      <a:cubicBezTo>
                        <a:pt x="7818" y="7264"/>
                        <a:pt x="7859" y="7280"/>
                        <a:pt x="7902" y="7280"/>
                      </a:cubicBezTo>
                      <a:cubicBezTo>
                        <a:pt x="7958" y="7280"/>
                        <a:pt x="8015" y="7252"/>
                        <a:pt x="8049" y="7204"/>
                      </a:cubicBezTo>
                      <a:cubicBezTo>
                        <a:pt x="8358" y="6740"/>
                        <a:pt x="8537" y="6192"/>
                        <a:pt x="8537" y="5621"/>
                      </a:cubicBezTo>
                      <a:cubicBezTo>
                        <a:pt x="8537" y="5490"/>
                        <a:pt x="8525" y="5359"/>
                        <a:pt x="8513" y="5228"/>
                      </a:cubicBezTo>
                      <a:cubicBezTo>
                        <a:pt x="8978" y="5014"/>
                        <a:pt x="9299" y="4525"/>
                        <a:pt x="9299" y="3978"/>
                      </a:cubicBezTo>
                      <a:cubicBezTo>
                        <a:pt x="9299" y="3228"/>
                        <a:pt x="8692" y="2620"/>
                        <a:pt x="7954" y="2620"/>
                      </a:cubicBezTo>
                      <a:cubicBezTo>
                        <a:pt x="7573" y="2620"/>
                        <a:pt x="7215" y="2775"/>
                        <a:pt x="6965" y="3037"/>
                      </a:cubicBezTo>
                      <a:cubicBezTo>
                        <a:pt x="6358" y="2656"/>
                        <a:pt x="5632" y="2406"/>
                        <a:pt x="4822" y="2382"/>
                      </a:cubicBezTo>
                      <a:lnTo>
                        <a:pt x="4822" y="1263"/>
                      </a:lnTo>
                      <a:lnTo>
                        <a:pt x="5215" y="1132"/>
                      </a:lnTo>
                      <a:cubicBezTo>
                        <a:pt x="5303" y="1507"/>
                        <a:pt x="5647" y="1780"/>
                        <a:pt x="6048" y="1780"/>
                      </a:cubicBezTo>
                      <a:cubicBezTo>
                        <a:pt x="6080" y="1780"/>
                        <a:pt x="6112" y="1779"/>
                        <a:pt x="6144" y="1775"/>
                      </a:cubicBezTo>
                      <a:cubicBezTo>
                        <a:pt x="6584" y="1727"/>
                        <a:pt x="6918" y="1382"/>
                        <a:pt x="6953" y="953"/>
                      </a:cubicBezTo>
                      <a:cubicBezTo>
                        <a:pt x="6977" y="430"/>
                        <a:pt x="6584" y="1"/>
                        <a:pt x="607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" name="Google Shape;3376;p48">
                  <a:extLst>
                    <a:ext uri="{FF2B5EF4-FFF2-40B4-BE49-F238E27FC236}">
                      <a16:creationId xmlns:a16="http://schemas.microsoft.com/office/drawing/2014/main" id="{6866C72A-14BE-420C-915A-AC10D255F48B}"/>
                    </a:ext>
                  </a:extLst>
                </p:cNvPr>
                <p:cNvSpPr/>
                <p:nvPr/>
              </p:nvSpPr>
              <p:spPr>
                <a:xfrm>
                  <a:off x="7580393" y="3516460"/>
                  <a:ext cx="56880" cy="56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7" h="1787" extrusionOk="0">
                      <a:moveTo>
                        <a:pt x="894" y="345"/>
                      </a:moveTo>
                      <a:cubicBezTo>
                        <a:pt x="1191" y="345"/>
                        <a:pt x="1429" y="584"/>
                        <a:pt x="1429" y="881"/>
                      </a:cubicBezTo>
                      <a:cubicBezTo>
                        <a:pt x="1418" y="1179"/>
                        <a:pt x="1179" y="1417"/>
                        <a:pt x="894" y="1417"/>
                      </a:cubicBezTo>
                      <a:cubicBezTo>
                        <a:pt x="596" y="1417"/>
                        <a:pt x="358" y="1179"/>
                        <a:pt x="358" y="881"/>
                      </a:cubicBezTo>
                      <a:cubicBezTo>
                        <a:pt x="358" y="584"/>
                        <a:pt x="596" y="345"/>
                        <a:pt x="894" y="345"/>
                      </a:cubicBezTo>
                      <a:close/>
                      <a:moveTo>
                        <a:pt x="894" y="0"/>
                      </a:moveTo>
                      <a:cubicBezTo>
                        <a:pt x="406" y="0"/>
                        <a:pt x="1" y="405"/>
                        <a:pt x="1" y="893"/>
                      </a:cubicBezTo>
                      <a:cubicBezTo>
                        <a:pt x="1" y="1381"/>
                        <a:pt x="406" y="1786"/>
                        <a:pt x="894" y="1786"/>
                      </a:cubicBezTo>
                      <a:cubicBezTo>
                        <a:pt x="1394" y="1786"/>
                        <a:pt x="1787" y="1381"/>
                        <a:pt x="1787" y="893"/>
                      </a:cubicBezTo>
                      <a:cubicBezTo>
                        <a:pt x="1775" y="405"/>
                        <a:pt x="1394" y="0"/>
                        <a:pt x="89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" name="Google Shape;3377;p48">
                  <a:extLst>
                    <a:ext uri="{FF2B5EF4-FFF2-40B4-BE49-F238E27FC236}">
                      <a16:creationId xmlns:a16="http://schemas.microsoft.com/office/drawing/2014/main" id="{2E485B25-A38E-4BCC-B9AC-E9130896729C}"/>
                    </a:ext>
                  </a:extLst>
                </p:cNvPr>
                <p:cNvSpPr/>
                <p:nvPr/>
              </p:nvSpPr>
              <p:spPr>
                <a:xfrm>
                  <a:off x="7685750" y="3516460"/>
                  <a:ext cx="56880" cy="56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7" h="1787" extrusionOk="0">
                      <a:moveTo>
                        <a:pt x="894" y="345"/>
                      </a:moveTo>
                      <a:cubicBezTo>
                        <a:pt x="1191" y="345"/>
                        <a:pt x="1429" y="584"/>
                        <a:pt x="1429" y="881"/>
                      </a:cubicBezTo>
                      <a:cubicBezTo>
                        <a:pt x="1429" y="1179"/>
                        <a:pt x="1191" y="1417"/>
                        <a:pt x="894" y="1417"/>
                      </a:cubicBezTo>
                      <a:cubicBezTo>
                        <a:pt x="596" y="1417"/>
                        <a:pt x="358" y="1179"/>
                        <a:pt x="358" y="881"/>
                      </a:cubicBezTo>
                      <a:cubicBezTo>
                        <a:pt x="358" y="584"/>
                        <a:pt x="596" y="345"/>
                        <a:pt x="894" y="345"/>
                      </a:cubicBezTo>
                      <a:close/>
                      <a:moveTo>
                        <a:pt x="894" y="0"/>
                      </a:moveTo>
                      <a:cubicBezTo>
                        <a:pt x="405" y="0"/>
                        <a:pt x="1" y="405"/>
                        <a:pt x="1" y="893"/>
                      </a:cubicBezTo>
                      <a:cubicBezTo>
                        <a:pt x="1" y="1381"/>
                        <a:pt x="405" y="1786"/>
                        <a:pt x="894" y="1786"/>
                      </a:cubicBezTo>
                      <a:cubicBezTo>
                        <a:pt x="1382" y="1786"/>
                        <a:pt x="1787" y="1381"/>
                        <a:pt x="1787" y="893"/>
                      </a:cubicBezTo>
                      <a:cubicBezTo>
                        <a:pt x="1775" y="405"/>
                        <a:pt x="1382" y="0"/>
                        <a:pt x="89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6B2892E0-CFFE-4265-8E0C-EC6ADE401991}"/>
              </a:ext>
            </a:extLst>
          </p:cNvPr>
          <p:cNvSpPr txBox="1"/>
          <p:nvPr/>
        </p:nvSpPr>
        <p:spPr>
          <a:xfrm>
            <a:off x="2966193" y="4556385"/>
            <a:ext cx="321002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"/>
            <a:r>
              <a:rPr lang="en-GB" sz="2400" b="0" dirty="0">
                <a:solidFill>
                  <a:srgbClr val="0070C0"/>
                </a:solidFill>
                <a:effectLst/>
                <a:latin typeface="iCielBC Cubano Normal" panose="00000500000000000000" pitchFamily="50" charset="0"/>
              </a:rPr>
              <a:t>[</a:t>
            </a:r>
            <a:r>
              <a:rPr lang="en-GB" sz="2400" b="0" dirty="0" err="1">
                <a:solidFill>
                  <a:srgbClr val="0070C0"/>
                </a:solidFill>
                <a:effectLst/>
                <a:latin typeface="iCielBC Cubano Normal" panose="00000500000000000000" pitchFamily="50" charset="0"/>
              </a:rPr>
              <a:t>sp</a:t>
            </a:r>
            <a:r>
              <a:rPr lang="en-GB" sz="2400" b="0" err="1">
                <a:solidFill>
                  <a:srgbClr val="0070C0"/>
                </a:solidFill>
                <a:effectLst/>
                <a:latin typeface="iCielBC Cubano Normal" panose="00000500000000000000" pitchFamily="50" charset="0"/>
              </a:rPr>
              <a:t>_</a:t>
            </a:r>
            <a:r>
              <a:rPr lang="en-GB" sz="2400" b="0">
                <a:solidFill>
                  <a:srgbClr val="0070C0"/>
                </a:solidFill>
                <a:effectLst/>
                <a:latin typeface="iCielBC Cubano Normal" panose="00000500000000000000" pitchFamily="50" charset="0"/>
              </a:rPr>
              <a:t>UpdateAccount]</a:t>
            </a:r>
            <a:endParaRPr lang="en-GB" sz="2400" b="0" dirty="0">
              <a:solidFill>
                <a:srgbClr val="0070C0"/>
              </a:solidFill>
              <a:effectLst/>
              <a:latin typeface="iCielBC Cubano Normal" panose="00000500000000000000" pitchFamily="50" charset="0"/>
            </a:endParaRPr>
          </a:p>
        </p:txBody>
      </p:sp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2A4E073B-7E0C-46DF-A950-46EF66A4060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08996336"/>
              </p:ext>
            </p:extLst>
          </p:nvPr>
        </p:nvGraphicFramePr>
        <p:xfrm>
          <a:off x="1608137" y="938370"/>
          <a:ext cx="6395443" cy="37399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33" name="Document" r:id="rId3" imgW="5925852" imgH="3465839" progId="Word.Document.12">
                  <p:embed/>
                </p:oleObj>
              </mc:Choice>
              <mc:Fallback>
                <p:oleObj name="Document" r:id="rId3" imgW="5925852" imgH="3465839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08137" y="938370"/>
                        <a:ext cx="6395443" cy="37399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224621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CCC53E1-C561-4143-8C78-A6EDED400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1959712" y="1971674"/>
            <a:ext cx="5131540" cy="1212114"/>
          </a:xfrm>
        </p:spPr>
        <p:txBody>
          <a:bodyPr vert="horz" wrap="square" lIns="0" tIns="0" rIns="0" bIns="0" rtlCol="0" anchor="b" anchorCtr="0">
            <a:normAutofit fontScale="90000"/>
          </a:bodyPr>
          <a:lstStyle/>
          <a:p>
            <a:pPr algn="ctr"/>
            <a:r>
              <a:rPr lang="en-US" sz="4400" dirty="0">
                <a:solidFill>
                  <a:srgbClr val="FF6D2F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STORED PROCEDURES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4FF0DF74-EF2C-443A-9280-E728EDD407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1643489"/>
              </p:ext>
            </p:extLst>
          </p:nvPr>
        </p:nvGraphicFramePr>
        <p:xfrm>
          <a:off x="3325164" y="1267740"/>
          <a:ext cx="2493672" cy="2608020"/>
        </p:xfrm>
        <a:graphic>
          <a:graphicData uri="http://schemas.openxmlformats.org/drawingml/2006/table">
            <a:tbl>
              <a:tblPr/>
              <a:tblGrid>
                <a:gridCol w="2493672">
                  <a:extLst>
                    <a:ext uri="{9D8B030D-6E8A-4147-A177-3AD203B41FA5}">
                      <a16:colId xmlns:a16="http://schemas.microsoft.com/office/drawing/2014/main" val="2526421313"/>
                    </a:ext>
                  </a:extLst>
                </a:gridCol>
              </a:tblGrid>
              <a:tr h="521604">
                <a:tc>
                  <a:txBody>
                    <a:bodyPr/>
                    <a:lstStyle/>
                    <a:p>
                      <a:pPr rtl="0" fontAlgn="b"/>
                      <a:r>
                        <a:rPr lang="en-GB" sz="2400" b="0" dirty="0">
                          <a:solidFill>
                            <a:srgbClr val="0070C0"/>
                          </a:solidFill>
                          <a:effectLst/>
                          <a:latin typeface="iCielBC Cubano Normal" panose="00000500000000000000" pitchFamily="50" charset="0"/>
                        </a:rPr>
                        <a:t>[</a:t>
                      </a:r>
                      <a:r>
                        <a:rPr lang="en-GB" sz="2400" b="0" dirty="0" err="1">
                          <a:solidFill>
                            <a:srgbClr val="0070C0"/>
                          </a:solidFill>
                          <a:effectLst/>
                          <a:latin typeface="iCielBC Cubano Normal" panose="00000500000000000000" pitchFamily="50" charset="0"/>
                        </a:rPr>
                        <a:t>sp_getAllBILL</a:t>
                      </a:r>
                      <a:r>
                        <a:rPr lang="en-GB" sz="2400" b="0" dirty="0">
                          <a:solidFill>
                            <a:srgbClr val="0070C0"/>
                          </a:solidFill>
                          <a:effectLst/>
                          <a:latin typeface="iCielBC Cubano Normal" panose="00000500000000000000" pitchFamily="50" charset="0"/>
                        </a:rPr>
                        <a:t>]</a:t>
                      </a:r>
                    </a:p>
                  </a:txBody>
                  <a:tcPr marL="28575" marR="28575" marT="19050" marB="19050" anchor="b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1969969"/>
                  </a:ext>
                </a:extLst>
              </a:tr>
              <a:tr h="521604">
                <a:tc>
                  <a:txBody>
                    <a:bodyPr/>
                    <a:lstStyle/>
                    <a:p>
                      <a:pPr rtl="0" fontAlgn="b"/>
                      <a:r>
                        <a:rPr lang="en-GB" sz="2400" b="0" dirty="0">
                          <a:solidFill>
                            <a:srgbClr val="0070C0"/>
                          </a:solidFill>
                          <a:effectLst/>
                          <a:latin typeface="iCielBC Cubano Normal" panose="00000500000000000000" pitchFamily="50" charset="0"/>
                        </a:rPr>
                        <a:t>[</a:t>
                      </a:r>
                      <a:r>
                        <a:rPr lang="en-GB" sz="2400" b="0" dirty="0" err="1">
                          <a:solidFill>
                            <a:srgbClr val="0070C0"/>
                          </a:solidFill>
                          <a:effectLst/>
                          <a:latin typeface="iCielBC Cubano Normal" panose="00000500000000000000" pitchFamily="50" charset="0"/>
                        </a:rPr>
                        <a:t>sp_getOneBILL</a:t>
                      </a:r>
                      <a:r>
                        <a:rPr lang="en-GB" sz="2400" b="0" dirty="0">
                          <a:solidFill>
                            <a:srgbClr val="0070C0"/>
                          </a:solidFill>
                          <a:effectLst/>
                          <a:latin typeface="iCielBC Cubano Normal" panose="00000500000000000000" pitchFamily="50" charset="0"/>
                        </a:rPr>
                        <a:t>]</a:t>
                      </a:r>
                    </a:p>
                  </a:txBody>
                  <a:tcPr marL="28575" marR="28575" marT="19050" marB="19050" anchor="b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2778702"/>
                  </a:ext>
                </a:extLst>
              </a:tr>
              <a:tr h="521604">
                <a:tc>
                  <a:txBody>
                    <a:bodyPr/>
                    <a:lstStyle/>
                    <a:p>
                      <a:pPr rtl="0" fontAlgn="b"/>
                      <a:r>
                        <a:rPr lang="en-GB" sz="2400" b="0" dirty="0">
                          <a:solidFill>
                            <a:srgbClr val="0070C0"/>
                          </a:solidFill>
                          <a:effectLst/>
                          <a:latin typeface="iCielBC Cubano Normal" panose="00000500000000000000" pitchFamily="50" charset="0"/>
                        </a:rPr>
                        <a:t>[</a:t>
                      </a:r>
                      <a:r>
                        <a:rPr lang="en-GB" sz="2400" b="0" dirty="0" err="1">
                          <a:solidFill>
                            <a:srgbClr val="0070C0"/>
                          </a:solidFill>
                          <a:effectLst/>
                          <a:latin typeface="iCielBC Cubano Normal" panose="00000500000000000000" pitchFamily="50" charset="0"/>
                        </a:rPr>
                        <a:t>sp_DeleteBILL</a:t>
                      </a:r>
                      <a:r>
                        <a:rPr lang="en-GB" sz="2400" b="0" dirty="0">
                          <a:solidFill>
                            <a:srgbClr val="0070C0"/>
                          </a:solidFill>
                          <a:effectLst/>
                          <a:latin typeface="iCielBC Cubano Normal" panose="00000500000000000000" pitchFamily="50" charset="0"/>
                        </a:rPr>
                        <a:t>]</a:t>
                      </a:r>
                    </a:p>
                  </a:txBody>
                  <a:tcPr marL="28575" marR="28575" marT="19050" marB="19050" anchor="b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42557820"/>
                  </a:ext>
                </a:extLst>
              </a:tr>
              <a:tr h="521604">
                <a:tc>
                  <a:txBody>
                    <a:bodyPr/>
                    <a:lstStyle/>
                    <a:p>
                      <a:pPr rtl="0" fontAlgn="b"/>
                      <a:r>
                        <a:rPr lang="en-GB" sz="2400" b="0" dirty="0">
                          <a:solidFill>
                            <a:srgbClr val="0070C0"/>
                          </a:solidFill>
                          <a:effectLst/>
                          <a:latin typeface="iCielBC Cubano Normal" panose="00000500000000000000" pitchFamily="50" charset="0"/>
                        </a:rPr>
                        <a:t>[</a:t>
                      </a:r>
                      <a:r>
                        <a:rPr lang="en-GB" sz="2400" b="0" dirty="0" err="1">
                          <a:solidFill>
                            <a:srgbClr val="0070C0"/>
                          </a:solidFill>
                          <a:effectLst/>
                          <a:latin typeface="iCielBC Cubano Normal" panose="00000500000000000000" pitchFamily="50" charset="0"/>
                        </a:rPr>
                        <a:t>sp_InsertBILL</a:t>
                      </a:r>
                      <a:r>
                        <a:rPr lang="en-GB" sz="2400" b="0" dirty="0">
                          <a:solidFill>
                            <a:srgbClr val="0070C0"/>
                          </a:solidFill>
                          <a:effectLst/>
                          <a:latin typeface="iCielBC Cubano Normal" panose="00000500000000000000" pitchFamily="50" charset="0"/>
                        </a:rPr>
                        <a:t>]</a:t>
                      </a:r>
                    </a:p>
                  </a:txBody>
                  <a:tcPr marL="28575" marR="28575" marT="19050" marB="19050" anchor="b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2129991"/>
                  </a:ext>
                </a:extLst>
              </a:tr>
              <a:tr h="521604">
                <a:tc>
                  <a:txBody>
                    <a:bodyPr/>
                    <a:lstStyle/>
                    <a:p>
                      <a:pPr rtl="0" fontAlgn="b"/>
                      <a:r>
                        <a:rPr lang="en-GB" sz="2400" b="0" dirty="0">
                          <a:solidFill>
                            <a:srgbClr val="0070C0"/>
                          </a:solidFill>
                          <a:effectLst/>
                          <a:latin typeface="iCielBC Cubano Normal" panose="00000500000000000000" pitchFamily="50" charset="0"/>
                        </a:rPr>
                        <a:t>[</a:t>
                      </a:r>
                      <a:r>
                        <a:rPr lang="en-GB" sz="2400" b="0" dirty="0" err="1">
                          <a:solidFill>
                            <a:srgbClr val="0070C0"/>
                          </a:solidFill>
                          <a:effectLst/>
                          <a:latin typeface="iCielBC Cubano Normal" panose="00000500000000000000" pitchFamily="50" charset="0"/>
                        </a:rPr>
                        <a:t>sp_UpdateBILL</a:t>
                      </a:r>
                      <a:r>
                        <a:rPr lang="en-GB" sz="2400" b="0" dirty="0">
                          <a:solidFill>
                            <a:srgbClr val="0070C0"/>
                          </a:solidFill>
                          <a:effectLst/>
                          <a:latin typeface="iCielBC Cubano Normal" panose="00000500000000000000" pitchFamily="50" charset="0"/>
                        </a:rPr>
                        <a:t>]</a:t>
                      </a:r>
                    </a:p>
                  </a:txBody>
                  <a:tcPr marL="28575" marR="28575" marT="19050" marB="19050" anchor="b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7936370"/>
                  </a:ext>
                </a:extLst>
              </a:tr>
            </a:tbl>
          </a:graphicData>
        </a:graphic>
      </p:graphicFrame>
      <p:sp>
        <p:nvSpPr>
          <p:cNvPr id="9" name="Title 1">
            <a:extLst>
              <a:ext uri="{FF2B5EF4-FFF2-40B4-BE49-F238E27FC236}">
                <a16:creationId xmlns:a16="http://schemas.microsoft.com/office/drawing/2014/main" id="{0E61F511-1B97-48C1-BA7C-957110A836B3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97118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b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6400" dirty="0">
                <a:solidFill>
                  <a:srgbClr val="165C7F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BILL</a:t>
            </a:r>
          </a:p>
        </p:txBody>
      </p:sp>
      <p:grpSp>
        <p:nvGrpSpPr>
          <p:cNvPr id="10" name="Google Shape;3337;p48">
            <a:extLst>
              <a:ext uri="{FF2B5EF4-FFF2-40B4-BE49-F238E27FC236}">
                <a16:creationId xmlns:a16="http://schemas.microsoft.com/office/drawing/2014/main" id="{27E5DE34-8CFF-484C-A69A-F49FB55822C7}"/>
              </a:ext>
            </a:extLst>
          </p:cNvPr>
          <p:cNvGrpSpPr/>
          <p:nvPr/>
        </p:nvGrpSpPr>
        <p:grpSpPr>
          <a:xfrm>
            <a:off x="8086766" y="94973"/>
            <a:ext cx="972171" cy="1925293"/>
            <a:chOff x="6529419" y="1724307"/>
            <a:chExt cx="1480463" cy="2931917"/>
          </a:xfrm>
        </p:grpSpPr>
        <p:grpSp>
          <p:nvGrpSpPr>
            <p:cNvPr id="11" name="Google Shape;3338;p48">
              <a:extLst>
                <a:ext uri="{FF2B5EF4-FFF2-40B4-BE49-F238E27FC236}">
                  <a16:creationId xmlns:a16="http://schemas.microsoft.com/office/drawing/2014/main" id="{7BBF42A1-1F3B-42DF-B5D7-FF1F092C7055}"/>
                </a:ext>
              </a:extLst>
            </p:cNvPr>
            <p:cNvGrpSpPr/>
            <p:nvPr/>
          </p:nvGrpSpPr>
          <p:grpSpPr>
            <a:xfrm>
              <a:off x="6556827" y="1724307"/>
              <a:ext cx="956596" cy="944294"/>
              <a:chOff x="3800349" y="1238762"/>
              <a:chExt cx="1098904" cy="1084772"/>
            </a:xfrm>
          </p:grpSpPr>
          <p:grpSp>
            <p:nvGrpSpPr>
              <p:cNvPr id="47" name="Google Shape;3339;p48">
                <a:extLst>
                  <a:ext uri="{FF2B5EF4-FFF2-40B4-BE49-F238E27FC236}">
                    <a16:creationId xmlns:a16="http://schemas.microsoft.com/office/drawing/2014/main" id="{35C058BE-6B3C-449F-A210-BE6E2C4DEA1F}"/>
                  </a:ext>
                </a:extLst>
              </p:cNvPr>
              <p:cNvGrpSpPr/>
              <p:nvPr/>
            </p:nvGrpSpPr>
            <p:grpSpPr>
              <a:xfrm>
                <a:off x="3800349" y="1238762"/>
                <a:ext cx="1098904" cy="1084772"/>
                <a:chOff x="3800349" y="1238762"/>
                <a:chExt cx="1098904" cy="1084772"/>
              </a:xfrm>
            </p:grpSpPr>
            <p:sp>
              <p:nvSpPr>
                <p:cNvPr id="49" name="Google Shape;3340;p48">
                  <a:extLst>
                    <a:ext uri="{FF2B5EF4-FFF2-40B4-BE49-F238E27FC236}">
                      <a16:creationId xmlns:a16="http://schemas.microsoft.com/office/drawing/2014/main" id="{29C9D4C7-10D3-473C-8EFF-FA8FF00AAD6C}"/>
                    </a:ext>
                  </a:extLst>
                </p:cNvPr>
                <p:cNvSpPr/>
                <p:nvPr/>
              </p:nvSpPr>
              <p:spPr>
                <a:xfrm>
                  <a:off x="3800349" y="1238762"/>
                  <a:ext cx="1098904" cy="10847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3" extrusionOk="0">
                      <a:moveTo>
                        <a:pt x="22825" y="1"/>
                      </a:moveTo>
                      <a:cubicBezTo>
                        <a:pt x="22054" y="1"/>
                        <a:pt x="21283" y="295"/>
                        <a:pt x="20693" y="885"/>
                      </a:cubicBezTo>
                      <a:lnTo>
                        <a:pt x="1179" y="20482"/>
                      </a:lnTo>
                      <a:cubicBezTo>
                        <a:pt x="0" y="21661"/>
                        <a:pt x="0" y="23566"/>
                        <a:pt x="1179" y="24733"/>
                      </a:cubicBezTo>
                      <a:lnTo>
                        <a:pt x="20777" y="44259"/>
                      </a:lnTo>
                      <a:cubicBezTo>
                        <a:pt x="21364" y="44841"/>
                        <a:pt x="22133" y="45133"/>
                        <a:pt x="22900" y="45133"/>
                      </a:cubicBezTo>
                      <a:cubicBezTo>
                        <a:pt x="23672" y="45133"/>
                        <a:pt x="24442" y="44838"/>
                        <a:pt x="25027" y="44247"/>
                      </a:cubicBezTo>
                      <a:lnTo>
                        <a:pt x="32873" y="36377"/>
                      </a:lnTo>
                      <a:cubicBezTo>
                        <a:pt x="33053" y="36197"/>
                        <a:pt x="33283" y="36110"/>
                        <a:pt x="33511" y="36110"/>
                      </a:cubicBezTo>
                      <a:cubicBezTo>
                        <a:pt x="33810" y="36110"/>
                        <a:pt x="34108" y="36260"/>
                        <a:pt x="34290" y="36544"/>
                      </a:cubicBezTo>
                      <a:cubicBezTo>
                        <a:pt x="34743" y="37246"/>
                        <a:pt x="35112" y="38020"/>
                        <a:pt x="35409" y="38806"/>
                      </a:cubicBezTo>
                      <a:cubicBezTo>
                        <a:pt x="35588" y="39294"/>
                        <a:pt x="35909" y="39735"/>
                        <a:pt x="36362" y="40080"/>
                      </a:cubicBezTo>
                      <a:cubicBezTo>
                        <a:pt x="36890" y="40489"/>
                        <a:pt x="37508" y="40695"/>
                        <a:pt x="38128" y="40695"/>
                      </a:cubicBezTo>
                      <a:cubicBezTo>
                        <a:pt x="38682" y="40695"/>
                        <a:pt x="39237" y="40530"/>
                        <a:pt x="39731" y="40199"/>
                      </a:cubicBezTo>
                      <a:cubicBezTo>
                        <a:pt x="41303" y="39127"/>
                        <a:pt x="41446" y="36984"/>
                        <a:pt x="40172" y="35710"/>
                      </a:cubicBezTo>
                      <a:cubicBezTo>
                        <a:pt x="39862" y="35401"/>
                        <a:pt x="39505" y="35186"/>
                        <a:pt x="39112" y="35044"/>
                      </a:cubicBezTo>
                      <a:cubicBezTo>
                        <a:pt x="38326" y="34758"/>
                        <a:pt x="37564" y="34401"/>
                        <a:pt x="36862" y="33948"/>
                      </a:cubicBezTo>
                      <a:cubicBezTo>
                        <a:pt x="36374" y="33639"/>
                        <a:pt x="36279" y="32960"/>
                        <a:pt x="36695" y="32543"/>
                      </a:cubicBezTo>
                      <a:lnTo>
                        <a:pt x="44553" y="24661"/>
                      </a:lnTo>
                      <a:cubicBezTo>
                        <a:pt x="45720" y="23483"/>
                        <a:pt x="45720" y="21578"/>
                        <a:pt x="44542" y="20399"/>
                      </a:cubicBezTo>
                      <a:lnTo>
                        <a:pt x="24956" y="885"/>
                      </a:lnTo>
                      <a:cubicBezTo>
                        <a:pt x="24366" y="295"/>
                        <a:pt x="23595" y="1"/>
                        <a:pt x="22825" y="1"/>
                      </a:cubicBezTo>
                      <a:close/>
                    </a:path>
                  </a:pathLst>
                </a:custGeom>
                <a:solidFill>
                  <a:srgbClr val="5EB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" name="Google Shape;3341;p48">
                  <a:extLst>
                    <a:ext uri="{FF2B5EF4-FFF2-40B4-BE49-F238E27FC236}">
                      <a16:creationId xmlns:a16="http://schemas.microsoft.com/office/drawing/2014/main" id="{6675BCD0-69C6-4D96-BB82-71213E0D6087}"/>
                    </a:ext>
                  </a:extLst>
                </p:cNvPr>
                <p:cNvSpPr/>
                <p:nvPr/>
              </p:nvSpPr>
              <p:spPr>
                <a:xfrm>
                  <a:off x="3884758" y="1311226"/>
                  <a:ext cx="287338" cy="287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43" extrusionOk="0">
                      <a:moveTo>
                        <a:pt x="5978" y="1"/>
                      </a:moveTo>
                      <a:cubicBezTo>
                        <a:pt x="2679" y="1"/>
                        <a:pt x="1" y="2668"/>
                        <a:pt x="1" y="5966"/>
                      </a:cubicBezTo>
                      <a:cubicBezTo>
                        <a:pt x="1" y="9276"/>
                        <a:pt x="2679" y="11943"/>
                        <a:pt x="5978" y="11943"/>
                      </a:cubicBezTo>
                      <a:cubicBezTo>
                        <a:pt x="9276" y="11943"/>
                        <a:pt x="11954" y="9276"/>
                        <a:pt x="11954" y="5966"/>
                      </a:cubicBezTo>
                      <a:cubicBezTo>
                        <a:pt x="11954" y="2668"/>
                        <a:pt x="9276" y="1"/>
                        <a:pt x="5978" y="1"/>
                      </a:cubicBezTo>
                      <a:close/>
                    </a:path>
                  </a:pathLst>
                </a:custGeom>
                <a:solidFill>
                  <a:srgbClr val="5EB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8" name="Google Shape;3342;p48">
                <a:extLst>
                  <a:ext uri="{FF2B5EF4-FFF2-40B4-BE49-F238E27FC236}">
                    <a16:creationId xmlns:a16="http://schemas.microsoft.com/office/drawing/2014/main" id="{057F1D1A-79EB-4D17-9AED-747AED21F595}"/>
                  </a:ext>
                </a:extLst>
              </p:cNvPr>
              <p:cNvSpPr/>
              <p:nvPr/>
            </p:nvSpPr>
            <p:spPr>
              <a:xfrm>
                <a:off x="4162525" y="1593650"/>
                <a:ext cx="374561" cy="374975"/>
              </a:xfrm>
              <a:custGeom>
                <a:avLst/>
                <a:gdLst/>
                <a:ahLst/>
                <a:cxnLst/>
                <a:rect l="l" t="t" r="r" b="b"/>
                <a:pathLst>
                  <a:path w="10860" h="10872" extrusionOk="0">
                    <a:moveTo>
                      <a:pt x="5430" y="1"/>
                    </a:moveTo>
                    <a:cubicBezTo>
                      <a:pt x="3990" y="1"/>
                      <a:pt x="2608" y="560"/>
                      <a:pt x="1596" y="1584"/>
                    </a:cubicBezTo>
                    <a:cubicBezTo>
                      <a:pt x="561" y="2620"/>
                      <a:pt x="1" y="3989"/>
                      <a:pt x="1" y="5430"/>
                    </a:cubicBezTo>
                    <a:cubicBezTo>
                      <a:pt x="1" y="6561"/>
                      <a:pt x="346" y="7645"/>
                      <a:pt x="1001" y="8573"/>
                    </a:cubicBezTo>
                    <a:cubicBezTo>
                      <a:pt x="1632" y="9466"/>
                      <a:pt x="2513" y="10145"/>
                      <a:pt x="3537" y="10538"/>
                    </a:cubicBezTo>
                    <a:cubicBezTo>
                      <a:pt x="3559" y="10544"/>
                      <a:pt x="3579" y="10547"/>
                      <a:pt x="3599" y="10547"/>
                    </a:cubicBezTo>
                    <a:cubicBezTo>
                      <a:pt x="3656" y="10547"/>
                      <a:pt x="3704" y="10522"/>
                      <a:pt x="3740" y="10478"/>
                    </a:cubicBezTo>
                    <a:cubicBezTo>
                      <a:pt x="3763" y="10443"/>
                      <a:pt x="3763" y="10395"/>
                      <a:pt x="3763" y="10371"/>
                    </a:cubicBezTo>
                    <a:lnTo>
                      <a:pt x="3763" y="7275"/>
                    </a:lnTo>
                    <a:cubicBezTo>
                      <a:pt x="3763" y="7180"/>
                      <a:pt x="3692" y="7097"/>
                      <a:pt x="3585" y="7097"/>
                    </a:cubicBezTo>
                    <a:lnTo>
                      <a:pt x="2156" y="7097"/>
                    </a:lnTo>
                    <a:lnTo>
                      <a:pt x="2156" y="5835"/>
                    </a:lnTo>
                    <a:lnTo>
                      <a:pt x="3585" y="5835"/>
                    </a:lnTo>
                    <a:cubicBezTo>
                      <a:pt x="3680" y="5835"/>
                      <a:pt x="3763" y="5751"/>
                      <a:pt x="3763" y="5656"/>
                    </a:cubicBezTo>
                    <a:lnTo>
                      <a:pt x="3763" y="5430"/>
                    </a:lnTo>
                    <a:cubicBezTo>
                      <a:pt x="3763" y="3942"/>
                      <a:pt x="5180" y="2632"/>
                      <a:pt x="6799" y="2632"/>
                    </a:cubicBezTo>
                    <a:lnTo>
                      <a:pt x="7550" y="2632"/>
                    </a:lnTo>
                    <a:lnTo>
                      <a:pt x="7550" y="3894"/>
                    </a:lnTo>
                    <a:lnTo>
                      <a:pt x="6799" y="3894"/>
                    </a:lnTo>
                    <a:cubicBezTo>
                      <a:pt x="6311" y="3894"/>
                      <a:pt x="5883" y="4025"/>
                      <a:pt x="5561" y="4287"/>
                    </a:cubicBezTo>
                    <a:cubicBezTo>
                      <a:pt x="5228" y="4561"/>
                      <a:pt x="5025" y="4966"/>
                      <a:pt x="5025" y="5430"/>
                    </a:cubicBezTo>
                    <a:lnTo>
                      <a:pt x="5025" y="5656"/>
                    </a:lnTo>
                    <a:cubicBezTo>
                      <a:pt x="5025" y="5740"/>
                      <a:pt x="5109" y="5835"/>
                      <a:pt x="5204" y="5835"/>
                    </a:cubicBezTo>
                    <a:lnTo>
                      <a:pt x="5883" y="5835"/>
                    </a:lnTo>
                    <a:cubicBezTo>
                      <a:pt x="5966" y="5835"/>
                      <a:pt x="6061" y="5751"/>
                      <a:pt x="6061" y="5656"/>
                    </a:cubicBezTo>
                    <a:cubicBezTo>
                      <a:pt x="6061" y="5561"/>
                      <a:pt x="5978" y="5478"/>
                      <a:pt x="5883" y="5478"/>
                    </a:cubicBezTo>
                    <a:lnTo>
                      <a:pt x="5371" y="5478"/>
                    </a:lnTo>
                    <a:lnTo>
                      <a:pt x="5371" y="5418"/>
                    </a:lnTo>
                    <a:cubicBezTo>
                      <a:pt x="5371" y="4525"/>
                      <a:pt x="6145" y="4204"/>
                      <a:pt x="6799" y="4204"/>
                    </a:cubicBezTo>
                    <a:lnTo>
                      <a:pt x="7704" y="4204"/>
                    </a:lnTo>
                    <a:cubicBezTo>
                      <a:pt x="7800" y="4204"/>
                      <a:pt x="7883" y="4132"/>
                      <a:pt x="7883" y="4025"/>
                    </a:cubicBezTo>
                    <a:lnTo>
                      <a:pt x="7883" y="2418"/>
                    </a:lnTo>
                    <a:cubicBezTo>
                      <a:pt x="7883" y="2334"/>
                      <a:pt x="7811" y="2239"/>
                      <a:pt x="7704" y="2239"/>
                    </a:cubicBezTo>
                    <a:lnTo>
                      <a:pt x="6799" y="2239"/>
                    </a:lnTo>
                    <a:cubicBezTo>
                      <a:pt x="5966" y="2239"/>
                      <a:pt x="5121" y="2572"/>
                      <a:pt x="4466" y="3156"/>
                    </a:cubicBezTo>
                    <a:cubicBezTo>
                      <a:pt x="3799" y="3763"/>
                      <a:pt x="3418" y="4549"/>
                      <a:pt x="3418" y="5382"/>
                    </a:cubicBezTo>
                    <a:lnTo>
                      <a:pt x="3418" y="5442"/>
                    </a:lnTo>
                    <a:lnTo>
                      <a:pt x="1989" y="5442"/>
                    </a:lnTo>
                    <a:cubicBezTo>
                      <a:pt x="1906" y="5442"/>
                      <a:pt x="1811" y="5513"/>
                      <a:pt x="1811" y="5620"/>
                    </a:cubicBezTo>
                    <a:lnTo>
                      <a:pt x="1811" y="7228"/>
                    </a:lnTo>
                    <a:cubicBezTo>
                      <a:pt x="1811" y="7323"/>
                      <a:pt x="1894" y="7406"/>
                      <a:pt x="1989" y="7406"/>
                    </a:cubicBezTo>
                    <a:lnTo>
                      <a:pt x="3418" y="7406"/>
                    </a:lnTo>
                    <a:lnTo>
                      <a:pt x="3418" y="10085"/>
                    </a:lnTo>
                    <a:cubicBezTo>
                      <a:pt x="1561" y="9300"/>
                      <a:pt x="346" y="7442"/>
                      <a:pt x="346" y="5418"/>
                    </a:cubicBezTo>
                    <a:cubicBezTo>
                      <a:pt x="346" y="2596"/>
                      <a:pt x="2620" y="322"/>
                      <a:pt x="5430" y="322"/>
                    </a:cubicBezTo>
                    <a:cubicBezTo>
                      <a:pt x="8228" y="322"/>
                      <a:pt x="10526" y="2620"/>
                      <a:pt x="10526" y="5418"/>
                    </a:cubicBezTo>
                    <a:cubicBezTo>
                      <a:pt x="10526" y="8228"/>
                      <a:pt x="8240" y="10502"/>
                      <a:pt x="5430" y="10502"/>
                    </a:cubicBezTo>
                    <a:lnTo>
                      <a:pt x="5371" y="10502"/>
                    </a:lnTo>
                    <a:lnTo>
                      <a:pt x="5371" y="7418"/>
                    </a:lnTo>
                    <a:lnTo>
                      <a:pt x="7728" y="7418"/>
                    </a:lnTo>
                    <a:cubicBezTo>
                      <a:pt x="7811" y="7418"/>
                      <a:pt x="7907" y="7347"/>
                      <a:pt x="7907" y="7240"/>
                    </a:cubicBezTo>
                    <a:lnTo>
                      <a:pt x="7907" y="5656"/>
                    </a:lnTo>
                    <a:cubicBezTo>
                      <a:pt x="7907" y="5561"/>
                      <a:pt x="7823" y="5478"/>
                      <a:pt x="7728" y="5478"/>
                    </a:cubicBezTo>
                    <a:lnTo>
                      <a:pt x="6728" y="5478"/>
                    </a:lnTo>
                    <a:cubicBezTo>
                      <a:pt x="6633" y="5478"/>
                      <a:pt x="6549" y="5549"/>
                      <a:pt x="6549" y="5656"/>
                    </a:cubicBezTo>
                    <a:cubicBezTo>
                      <a:pt x="6549" y="5740"/>
                      <a:pt x="6621" y="5835"/>
                      <a:pt x="6728" y="5835"/>
                    </a:cubicBezTo>
                    <a:lnTo>
                      <a:pt x="7561" y="5835"/>
                    </a:lnTo>
                    <a:lnTo>
                      <a:pt x="7561" y="7097"/>
                    </a:lnTo>
                    <a:lnTo>
                      <a:pt x="5204" y="7097"/>
                    </a:lnTo>
                    <a:cubicBezTo>
                      <a:pt x="5121" y="7097"/>
                      <a:pt x="5025" y="7168"/>
                      <a:pt x="5025" y="7275"/>
                    </a:cubicBezTo>
                    <a:lnTo>
                      <a:pt x="5025" y="10693"/>
                    </a:lnTo>
                    <a:cubicBezTo>
                      <a:pt x="5025" y="10788"/>
                      <a:pt x="5109" y="10859"/>
                      <a:pt x="5192" y="10871"/>
                    </a:cubicBezTo>
                    <a:lnTo>
                      <a:pt x="5430" y="10871"/>
                    </a:lnTo>
                    <a:cubicBezTo>
                      <a:pt x="6871" y="10871"/>
                      <a:pt x="8240" y="10312"/>
                      <a:pt x="9276" y="9288"/>
                    </a:cubicBezTo>
                    <a:cubicBezTo>
                      <a:pt x="10300" y="8252"/>
                      <a:pt x="10859" y="6883"/>
                      <a:pt x="10859" y="5442"/>
                    </a:cubicBezTo>
                    <a:cubicBezTo>
                      <a:pt x="10859" y="3989"/>
                      <a:pt x="10300" y="2620"/>
                      <a:pt x="9276" y="1584"/>
                    </a:cubicBezTo>
                    <a:cubicBezTo>
                      <a:pt x="8240" y="560"/>
                      <a:pt x="6871" y="1"/>
                      <a:pt x="543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" name="Google Shape;3343;p48">
              <a:extLst>
                <a:ext uri="{FF2B5EF4-FFF2-40B4-BE49-F238E27FC236}">
                  <a16:creationId xmlns:a16="http://schemas.microsoft.com/office/drawing/2014/main" id="{32569B16-438D-4A1F-9C48-89EA3BF4276F}"/>
                </a:ext>
              </a:extLst>
            </p:cNvPr>
            <p:cNvGrpSpPr/>
            <p:nvPr/>
          </p:nvGrpSpPr>
          <p:grpSpPr>
            <a:xfrm>
              <a:off x="7053286" y="2227254"/>
              <a:ext cx="956596" cy="944252"/>
              <a:chOff x="4370663" y="1816530"/>
              <a:chExt cx="1098904" cy="1084724"/>
            </a:xfrm>
          </p:grpSpPr>
          <p:grpSp>
            <p:nvGrpSpPr>
              <p:cNvPr id="39" name="Google Shape;3344;p48">
                <a:extLst>
                  <a:ext uri="{FF2B5EF4-FFF2-40B4-BE49-F238E27FC236}">
                    <a16:creationId xmlns:a16="http://schemas.microsoft.com/office/drawing/2014/main" id="{62FCC524-4E13-4C63-A662-08C9405724D2}"/>
                  </a:ext>
                </a:extLst>
              </p:cNvPr>
              <p:cNvGrpSpPr/>
              <p:nvPr/>
            </p:nvGrpSpPr>
            <p:grpSpPr>
              <a:xfrm>
                <a:off x="4370663" y="1816530"/>
                <a:ext cx="1098904" cy="1084724"/>
                <a:chOff x="4370663" y="1816530"/>
                <a:chExt cx="1098904" cy="1084724"/>
              </a:xfrm>
            </p:grpSpPr>
            <p:sp>
              <p:nvSpPr>
                <p:cNvPr id="45" name="Google Shape;3345;p48">
                  <a:extLst>
                    <a:ext uri="{FF2B5EF4-FFF2-40B4-BE49-F238E27FC236}">
                      <a16:creationId xmlns:a16="http://schemas.microsoft.com/office/drawing/2014/main" id="{08621352-C44E-481D-B3A7-260377649E2D}"/>
                    </a:ext>
                  </a:extLst>
                </p:cNvPr>
                <p:cNvSpPr/>
                <p:nvPr/>
              </p:nvSpPr>
              <p:spPr>
                <a:xfrm>
                  <a:off x="4370663" y="1816530"/>
                  <a:ext cx="1098904" cy="10847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1" extrusionOk="0">
                      <a:moveTo>
                        <a:pt x="22862" y="0"/>
                      </a:moveTo>
                      <a:cubicBezTo>
                        <a:pt x="22092" y="0"/>
                        <a:pt x="21324" y="295"/>
                        <a:pt x="20741" y="884"/>
                      </a:cubicBezTo>
                      <a:lnTo>
                        <a:pt x="12871" y="8742"/>
                      </a:lnTo>
                      <a:cubicBezTo>
                        <a:pt x="12698" y="8921"/>
                        <a:pt x="12472" y="9005"/>
                        <a:pt x="12246" y="9005"/>
                      </a:cubicBezTo>
                      <a:cubicBezTo>
                        <a:pt x="11945" y="9005"/>
                        <a:pt x="11643" y="8855"/>
                        <a:pt x="11466" y="8576"/>
                      </a:cubicBezTo>
                      <a:cubicBezTo>
                        <a:pt x="11014" y="7861"/>
                        <a:pt x="10645" y="7099"/>
                        <a:pt x="10347" y="6302"/>
                      </a:cubicBezTo>
                      <a:cubicBezTo>
                        <a:pt x="10168" y="5813"/>
                        <a:pt x="9847" y="5373"/>
                        <a:pt x="9394" y="5028"/>
                      </a:cubicBezTo>
                      <a:cubicBezTo>
                        <a:pt x="8866" y="4619"/>
                        <a:pt x="8248" y="4413"/>
                        <a:pt x="7630" y="4413"/>
                      </a:cubicBezTo>
                      <a:cubicBezTo>
                        <a:pt x="7078" y="4413"/>
                        <a:pt x="6526" y="4577"/>
                        <a:pt x="6037" y="4909"/>
                      </a:cubicBezTo>
                      <a:cubicBezTo>
                        <a:pt x="4465" y="5968"/>
                        <a:pt x="4310" y="8123"/>
                        <a:pt x="5584" y="9385"/>
                      </a:cubicBezTo>
                      <a:cubicBezTo>
                        <a:pt x="5894" y="9695"/>
                        <a:pt x="6251" y="9921"/>
                        <a:pt x="6632" y="10064"/>
                      </a:cubicBezTo>
                      <a:cubicBezTo>
                        <a:pt x="7418" y="10350"/>
                        <a:pt x="8180" y="10707"/>
                        <a:pt x="8882" y="11159"/>
                      </a:cubicBezTo>
                      <a:cubicBezTo>
                        <a:pt x="9383" y="11469"/>
                        <a:pt x="9466" y="12148"/>
                        <a:pt x="9049" y="12564"/>
                      </a:cubicBezTo>
                      <a:lnTo>
                        <a:pt x="1179" y="20434"/>
                      </a:lnTo>
                      <a:cubicBezTo>
                        <a:pt x="0" y="21613"/>
                        <a:pt x="0" y="23518"/>
                        <a:pt x="1179" y="24697"/>
                      </a:cubicBezTo>
                      <a:lnTo>
                        <a:pt x="20741" y="44247"/>
                      </a:lnTo>
                      <a:cubicBezTo>
                        <a:pt x="21324" y="44836"/>
                        <a:pt x="22092" y="45131"/>
                        <a:pt x="22862" y="45131"/>
                      </a:cubicBezTo>
                      <a:cubicBezTo>
                        <a:pt x="23631" y="45131"/>
                        <a:pt x="24402" y="44836"/>
                        <a:pt x="24992" y="44247"/>
                      </a:cubicBezTo>
                      <a:lnTo>
                        <a:pt x="44554" y="24697"/>
                      </a:lnTo>
                      <a:cubicBezTo>
                        <a:pt x="45720" y="23518"/>
                        <a:pt x="45720" y="21613"/>
                        <a:pt x="44554" y="2043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69E7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" name="Google Shape;3346;p48">
                  <a:extLst>
                    <a:ext uri="{FF2B5EF4-FFF2-40B4-BE49-F238E27FC236}">
                      <a16:creationId xmlns:a16="http://schemas.microsoft.com/office/drawing/2014/main" id="{F9614D77-DE4C-401C-8EAD-EE93CE4ED9D6}"/>
                    </a:ext>
                  </a:extLst>
                </p:cNvPr>
                <p:cNvSpPr/>
                <p:nvPr/>
              </p:nvSpPr>
              <p:spPr>
                <a:xfrm>
                  <a:off x="5055718" y="1904160"/>
                  <a:ext cx="287338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55" extrusionOk="0">
                      <a:moveTo>
                        <a:pt x="5978" y="0"/>
                      </a:moveTo>
                      <a:cubicBezTo>
                        <a:pt x="2680" y="0"/>
                        <a:pt x="1" y="2679"/>
                        <a:pt x="1" y="5977"/>
                      </a:cubicBezTo>
                      <a:cubicBezTo>
                        <a:pt x="1" y="9275"/>
                        <a:pt x="2680" y="11954"/>
                        <a:pt x="5978" y="11954"/>
                      </a:cubicBezTo>
                      <a:cubicBezTo>
                        <a:pt x="9276" y="11954"/>
                        <a:pt x="11955" y="9275"/>
                        <a:pt x="11955" y="5977"/>
                      </a:cubicBezTo>
                      <a:cubicBezTo>
                        <a:pt x="11955" y="2679"/>
                        <a:pt x="9276" y="0"/>
                        <a:pt x="5978" y="0"/>
                      </a:cubicBezTo>
                      <a:close/>
                    </a:path>
                  </a:pathLst>
                </a:custGeom>
                <a:solidFill>
                  <a:srgbClr val="69E7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0" name="Google Shape;3347;p48">
                <a:extLst>
                  <a:ext uri="{FF2B5EF4-FFF2-40B4-BE49-F238E27FC236}">
                    <a16:creationId xmlns:a16="http://schemas.microsoft.com/office/drawing/2014/main" id="{5F78B89B-D793-46CB-83D8-FB870841A726}"/>
                  </a:ext>
                </a:extLst>
              </p:cNvPr>
              <p:cNvGrpSpPr/>
              <p:nvPr/>
            </p:nvGrpSpPr>
            <p:grpSpPr>
              <a:xfrm>
                <a:off x="4732628" y="2171596"/>
                <a:ext cx="374986" cy="374572"/>
                <a:chOff x="3303268" y="3817349"/>
                <a:chExt cx="346056" cy="345674"/>
              </a:xfrm>
            </p:grpSpPr>
            <p:sp>
              <p:nvSpPr>
                <p:cNvPr id="41" name="Google Shape;3348;p48">
                  <a:extLst>
                    <a:ext uri="{FF2B5EF4-FFF2-40B4-BE49-F238E27FC236}">
                      <a16:creationId xmlns:a16="http://schemas.microsoft.com/office/drawing/2014/main" id="{59DE702A-D4BD-4F5F-9C9F-FA3D3FD46DF0}"/>
                    </a:ext>
                  </a:extLst>
                </p:cNvPr>
                <p:cNvSpPr/>
                <p:nvPr/>
              </p:nvSpPr>
              <p:spPr>
                <a:xfrm>
                  <a:off x="3303268" y="3817349"/>
                  <a:ext cx="346056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2" h="10860" extrusionOk="0">
                      <a:moveTo>
                        <a:pt x="5418" y="334"/>
                      </a:moveTo>
                      <a:cubicBezTo>
                        <a:pt x="8228" y="334"/>
                        <a:pt x="10514" y="2608"/>
                        <a:pt x="10514" y="5430"/>
                      </a:cubicBezTo>
                      <a:cubicBezTo>
                        <a:pt x="10514" y="8240"/>
                        <a:pt x="8228" y="10514"/>
                        <a:pt x="5418" y="10514"/>
                      </a:cubicBezTo>
                      <a:cubicBezTo>
                        <a:pt x="2608" y="10514"/>
                        <a:pt x="334" y="8240"/>
                        <a:pt x="334" y="5430"/>
                      </a:cubicBezTo>
                      <a:cubicBezTo>
                        <a:pt x="334" y="2608"/>
                        <a:pt x="2608" y="334"/>
                        <a:pt x="5418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3" y="10859"/>
                        <a:pt x="8252" y="10300"/>
                        <a:pt x="9276" y="9264"/>
                      </a:cubicBezTo>
                      <a:cubicBezTo>
                        <a:pt x="10300" y="8240"/>
                        <a:pt x="10871" y="6871"/>
                        <a:pt x="10871" y="5430"/>
                      </a:cubicBezTo>
                      <a:cubicBezTo>
                        <a:pt x="10871" y="3989"/>
                        <a:pt x="10300" y="2620"/>
                        <a:pt x="9276" y="1584"/>
                      </a:cubicBezTo>
                      <a:cubicBezTo>
                        <a:pt x="8252" y="560"/>
                        <a:pt x="6883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" name="Google Shape;3349;p48">
                  <a:extLst>
                    <a:ext uri="{FF2B5EF4-FFF2-40B4-BE49-F238E27FC236}">
                      <a16:creationId xmlns:a16="http://schemas.microsoft.com/office/drawing/2014/main" id="{23C42475-EBB0-4E35-A9A6-836E26800AB1}"/>
                    </a:ext>
                  </a:extLst>
                </p:cNvPr>
                <p:cNvSpPr/>
                <p:nvPr/>
              </p:nvSpPr>
              <p:spPr>
                <a:xfrm>
                  <a:off x="3368074" y="3882537"/>
                  <a:ext cx="215298" cy="215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64" h="6764" extrusionOk="0">
                      <a:moveTo>
                        <a:pt x="5335" y="346"/>
                      </a:moveTo>
                      <a:cubicBezTo>
                        <a:pt x="5930" y="346"/>
                        <a:pt x="6418" y="834"/>
                        <a:pt x="6418" y="1429"/>
                      </a:cubicBezTo>
                      <a:lnTo>
                        <a:pt x="6418" y="5335"/>
                      </a:lnTo>
                      <a:cubicBezTo>
                        <a:pt x="6418" y="5930"/>
                        <a:pt x="5930" y="6418"/>
                        <a:pt x="5335" y="6418"/>
                      </a:cubicBezTo>
                      <a:lnTo>
                        <a:pt x="1429" y="6418"/>
                      </a:lnTo>
                      <a:cubicBezTo>
                        <a:pt x="834" y="6418"/>
                        <a:pt x="346" y="5930"/>
                        <a:pt x="346" y="5335"/>
                      </a:cubicBezTo>
                      <a:lnTo>
                        <a:pt x="346" y="1429"/>
                      </a:lnTo>
                      <a:cubicBezTo>
                        <a:pt x="346" y="834"/>
                        <a:pt x="834" y="346"/>
                        <a:pt x="1429" y="346"/>
                      </a:cubicBezTo>
                      <a:close/>
                      <a:moveTo>
                        <a:pt x="1429" y="1"/>
                      </a:moveTo>
                      <a:cubicBezTo>
                        <a:pt x="644" y="1"/>
                        <a:pt x="1" y="644"/>
                        <a:pt x="1" y="1429"/>
                      </a:cubicBezTo>
                      <a:lnTo>
                        <a:pt x="1" y="5335"/>
                      </a:lnTo>
                      <a:cubicBezTo>
                        <a:pt x="1" y="6120"/>
                        <a:pt x="644" y="6763"/>
                        <a:pt x="1429" y="6763"/>
                      </a:cubicBezTo>
                      <a:lnTo>
                        <a:pt x="5335" y="6763"/>
                      </a:lnTo>
                      <a:cubicBezTo>
                        <a:pt x="6121" y="6763"/>
                        <a:pt x="6763" y="6120"/>
                        <a:pt x="6763" y="5335"/>
                      </a:cubicBezTo>
                      <a:lnTo>
                        <a:pt x="6763" y="1429"/>
                      </a:lnTo>
                      <a:cubicBezTo>
                        <a:pt x="6763" y="644"/>
                        <a:pt x="6121" y="1"/>
                        <a:pt x="533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" name="Google Shape;3350;p48">
                  <a:extLst>
                    <a:ext uri="{FF2B5EF4-FFF2-40B4-BE49-F238E27FC236}">
                      <a16:creationId xmlns:a16="http://schemas.microsoft.com/office/drawing/2014/main" id="{13039C75-8B1C-46A4-933C-EECF3E75C524}"/>
                    </a:ext>
                  </a:extLst>
                </p:cNvPr>
                <p:cNvSpPr/>
                <p:nvPr/>
              </p:nvSpPr>
              <p:spPr>
                <a:xfrm>
                  <a:off x="3418143" y="3933656"/>
                  <a:ext cx="114811" cy="1127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07" h="3542" extrusionOk="0">
                      <a:moveTo>
                        <a:pt x="1822" y="0"/>
                      </a:moveTo>
                      <a:cubicBezTo>
                        <a:pt x="812" y="0"/>
                        <a:pt x="1" y="851"/>
                        <a:pt x="59" y="1859"/>
                      </a:cubicBezTo>
                      <a:cubicBezTo>
                        <a:pt x="95" y="2776"/>
                        <a:pt x="833" y="3502"/>
                        <a:pt x="1726" y="3538"/>
                      </a:cubicBezTo>
                      <a:cubicBezTo>
                        <a:pt x="1764" y="3541"/>
                        <a:pt x="1802" y="3542"/>
                        <a:pt x="1840" y="3542"/>
                      </a:cubicBezTo>
                      <a:cubicBezTo>
                        <a:pt x="2178" y="3542"/>
                        <a:pt x="2494" y="3447"/>
                        <a:pt x="2762" y="3276"/>
                      </a:cubicBezTo>
                      <a:cubicBezTo>
                        <a:pt x="2857" y="3217"/>
                        <a:pt x="2869" y="3086"/>
                        <a:pt x="2797" y="3014"/>
                      </a:cubicBezTo>
                      <a:cubicBezTo>
                        <a:pt x="2761" y="2978"/>
                        <a:pt x="2711" y="2964"/>
                        <a:pt x="2664" y="2964"/>
                      </a:cubicBezTo>
                      <a:cubicBezTo>
                        <a:pt x="2634" y="2964"/>
                        <a:pt x="2606" y="2969"/>
                        <a:pt x="2583" y="2979"/>
                      </a:cubicBezTo>
                      <a:cubicBezTo>
                        <a:pt x="2380" y="3096"/>
                        <a:pt x="2149" y="3185"/>
                        <a:pt x="1897" y="3185"/>
                      </a:cubicBezTo>
                      <a:cubicBezTo>
                        <a:pt x="1868" y="3185"/>
                        <a:pt x="1839" y="3183"/>
                        <a:pt x="1809" y="3181"/>
                      </a:cubicBezTo>
                      <a:cubicBezTo>
                        <a:pt x="1023" y="3169"/>
                        <a:pt x="380" y="2514"/>
                        <a:pt x="392" y="1716"/>
                      </a:cubicBezTo>
                      <a:cubicBezTo>
                        <a:pt x="426" y="948"/>
                        <a:pt x="1028" y="330"/>
                        <a:pt x="1792" y="330"/>
                      </a:cubicBezTo>
                      <a:cubicBezTo>
                        <a:pt x="1833" y="330"/>
                        <a:pt x="1874" y="332"/>
                        <a:pt x="1916" y="335"/>
                      </a:cubicBezTo>
                      <a:cubicBezTo>
                        <a:pt x="2619" y="371"/>
                        <a:pt x="3190" y="943"/>
                        <a:pt x="3250" y="1633"/>
                      </a:cubicBezTo>
                      <a:cubicBezTo>
                        <a:pt x="3285" y="1919"/>
                        <a:pt x="3214" y="2193"/>
                        <a:pt x="3095" y="2431"/>
                      </a:cubicBezTo>
                      <a:cubicBezTo>
                        <a:pt x="3059" y="2490"/>
                        <a:pt x="3059" y="2574"/>
                        <a:pt x="3119" y="2633"/>
                      </a:cubicBezTo>
                      <a:cubicBezTo>
                        <a:pt x="3149" y="2663"/>
                        <a:pt x="3191" y="2678"/>
                        <a:pt x="3234" y="2678"/>
                      </a:cubicBezTo>
                      <a:cubicBezTo>
                        <a:pt x="3295" y="2678"/>
                        <a:pt x="3358" y="2648"/>
                        <a:pt x="3393" y="2586"/>
                      </a:cubicBezTo>
                      <a:cubicBezTo>
                        <a:pt x="3536" y="2324"/>
                        <a:pt x="3607" y="2014"/>
                        <a:pt x="3583" y="1669"/>
                      </a:cubicBezTo>
                      <a:cubicBezTo>
                        <a:pt x="3536" y="764"/>
                        <a:pt x="2797" y="50"/>
                        <a:pt x="1904" y="2"/>
                      </a:cubicBezTo>
                      <a:cubicBezTo>
                        <a:pt x="1877" y="1"/>
                        <a:pt x="1849" y="0"/>
                        <a:pt x="182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" name="Google Shape;3351;p48">
                  <a:extLst>
                    <a:ext uri="{FF2B5EF4-FFF2-40B4-BE49-F238E27FC236}">
                      <a16:creationId xmlns:a16="http://schemas.microsoft.com/office/drawing/2014/main" id="{7C989219-2779-462C-BE02-FD80D068EB66}"/>
                    </a:ext>
                  </a:extLst>
                </p:cNvPr>
                <p:cNvSpPr/>
                <p:nvPr/>
              </p:nvSpPr>
              <p:spPr>
                <a:xfrm>
                  <a:off x="3519298" y="3910197"/>
                  <a:ext cx="29570" cy="292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" h="918" extrusionOk="0">
                      <a:moveTo>
                        <a:pt x="465" y="1"/>
                      </a:moveTo>
                      <a:cubicBezTo>
                        <a:pt x="203" y="1"/>
                        <a:pt x="0" y="203"/>
                        <a:pt x="0" y="453"/>
                      </a:cubicBezTo>
                      <a:cubicBezTo>
                        <a:pt x="0" y="715"/>
                        <a:pt x="203" y="918"/>
                        <a:pt x="465" y="918"/>
                      </a:cubicBezTo>
                      <a:cubicBezTo>
                        <a:pt x="715" y="918"/>
                        <a:pt x="929" y="715"/>
                        <a:pt x="929" y="453"/>
                      </a:cubicBezTo>
                      <a:cubicBezTo>
                        <a:pt x="929" y="203"/>
                        <a:pt x="715" y="1"/>
                        <a:pt x="46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3" name="Google Shape;3352;p48">
              <a:extLst>
                <a:ext uri="{FF2B5EF4-FFF2-40B4-BE49-F238E27FC236}">
                  <a16:creationId xmlns:a16="http://schemas.microsoft.com/office/drawing/2014/main" id="{B99FBFE0-050F-4195-BA7A-F5F6CBAA7988}"/>
                </a:ext>
              </a:extLst>
            </p:cNvPr>
            <p:cNvGrpSpPr/>
            <p:nvPr/>
          </p:nvGrpSpPr>
          <p:grpSpPr>
            <a:xfrm>
              <a:off x="6547098" y="2715744"/>
              <a:ext cx="956596" cy="944315"/>
              <a:chOff x="3789173" y="2377690"/>
              <a:chExt cx="1098904" cy="1084796"/>
            </a:xfrm>
          </p:grpSpPr>
          <p:grpSp>
            <p:nvGrpSpPr>
              <p:cNvPr id="31" name="Google Shape;3353;p48">
                <a:extLst>
                  <a:ext uri="{FF2B5EF4-FFF2-40B4-BE49-F238E27FC236}">
                    <a16:creationId xmlns:a16="http://schemas.microsoft.com/office/drawing/2014/main" id="{DFC4F334-D306-4704-B527-8B04B90D1F3E}"/>
                  </a:ext>
                </a:extLst>
              </p:cNvPr>
              <p:cNvGrpSpPr/>
              <p:nvPr/>
            </p:nvGrpSpPr>
            <p:grpSpPr>
              <a:xfrm>
                <a:off x="3789173" y="2377690"/>
                <a:ext cx="1098904" cy="1084796"/>
                <a:chOff x="3789173" y="2377690"/>
                <a:chExt cx="1098904" cy="1084796"/>
              </a:xfrm>
            </p:grpSpPr>
            <p:sp>
              <p:nvSpPr>
                <p:cNvPr id="37" name="Google Shape;3354;p48">
                  <a:extLst>
                    <a:ext uri="{FF2B5EF4-FFF2-40B4-BE49-F238E27FC236}">
                      <a16:creationId xmlns:a16="http://schemas.microsoft.com/office/drawing/2014/main" id="{F801F6E1-AB4E-4767-845A-59528B30D7E4}"/>
                    </a:ext>
                  </a:extLst>
                </p:cNvPr>
                <p:cNvSpPr/>
                <p:nvPr/>
              </p:nvSpPr>
              <p:spPr>
                <a:xfrm>
                  <a:off x="3789173" y="2377690"/>
                  <a:ext cx="1098904" cy="1084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4" extrusionOk="0">
                      <a:moveTo>
                        <a:pt x="22861" y="0"/>
                      </a:moveTo>
                      <a:cubicBezTo>
                        <a:pt x="22090" y="0"/>
                        <a:pt x="21319" y="295"/>
                        <a:pt x="20730" y="884"/>
                      </a:cubicBezTo>
                      <a:lnTo>
                        <a:pt x="1180" y="20446"/>
                      </a:lnTo>
                      <a:cubicBezTo>
                        <a:pt x="1" y="21613"/>
                        <a:pt x="1" y="23518"/>
                        <a:pt x="1180" y="24697"/>
                      </a:cubicBezTo>
                      <a:lnTo>
                        <a:pt x="20730" y="44259"/>
                      </a:lnTo>
                      <a:cubicBezTo>
                        <a:pt x="21319" y="44842"/>
                        <a:pt x="22090" y="45134"/>
                        <a:pt x="22861" y="45134"/>
                      </a:cubicBezTo>
                      <a:cubicBezTo>
                        <a:pt x="23632" y="45134"/>
                        <a:pt x="24403" y="44842"/>
                        <a:pt x="24992" y="44259"/>
                      </a:cubicBezTo>
                      <a:lnTo>
                        <a:pt x="44542" y="24697"/>
                      </a:lnTo>
                      <a:cubicBezTo>
                        <a:pt x="45721" y="23518"/>
                        <a:pt x="45721" y="21613"/>
                        <a:pt x="44542" y="20446"/>
                      </a:cubicBezTo>
                      <a:lnTo>
                        <a:pt x="36684" y="12576"/>
                      </a:lnTo>
                      <a:cubicBezTo>
                        <a:pt x="36267" y="12171"/>
                        <a:pt x="36363" y="11481"/>
                        <a:pt x="36851" y="11171"/>
                      </a:cubicBezTo>
                      <a:cubicBezTo>
                        <a:pt x="37565" y="10719"/>
                        <a:pt x="38327" y="10350"/>
                        <a:pt x="39125" y="10052"/>
                      </a:cubicBezTo>
                      <a:cubicBezTo>
                        <a:pt x="39613" y="9874"/>
                        <a:pt x="40054" y="9552"/>
                        <a:pt x="40399" y="9100"/>
                      </a:cubicBezTo>
                      <a:cubicBezTo>
                        <a:pt x="41173" y="8099"/>
                        <a:pt x="41220" y="6778"/>
                        <a:pt x="40518" y="5730"/>
                      </a:cubicBezTo>
                      <a:cubicBezTo>
                        <a:pt x="39932" y="4868"/>
                        <a:pt x="39013" y="4436"/>
                        <a:pt x="38094" y="4436"/>
                      </a:cubicBezTo>
                      <a:cubicBezTo>
                        <a:pt x="37349" y="4436"/>
                        <a:pt x="36606" y="4720"/>
                        <a:pt x="36041" y="5290"/>
                      </a:cubicBezTo>
                      <a:cubicBezTo>
                        <a:pt x="35732" y="5587"/>
                        <a:pt x="35505" y="5956"/>
                        <a:pt x="35362" y="6337"/>
                      </a:cubicBezTo>
                      <a:cubicBezTo>
                        <a:pt x="35077" y="7123"/>
                        <a:pt x="34720" y="7885"/>
                        <a:pt x="34267" y="8588"/>
                      </a:cubicBezTo>
                      <a:cubicBezTo>
                        <a:pt x="34091" y="8872"/>
                        <a:pt x="33797" y="9021"/>
                        <a:pt x="33498" y="9021"/>
                      </a:cubicBezTo>
                      <a:cubicBezTo>
                        <a:pt x="33271" y="9021"/>
                        <a:pt x="33042" y="8934"/>
                        <a:pt x="32862" y="8754"/>
                      </a:cubicBezTo>
                      <a:lnTo>
                        <a:pt x="24992" y="884"/>
                      </a:lnTo>
                      <a:cubicBezTo>
                        <a:pt x="24403" y="295"/>
                        <a:pt x="23632" y="0"/>
                        <a:pt x="22861" y="0"/>
                      </a:cubicBezTo>
                      <a:close/>
                    </a:path>
                  </a:pathLst>
                </a:custGeom>
                <a:solidFill>
                  <a:srgbClr val="4949E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" name="Google Shape;3355;p48">
                  <a:extLst>
                    <a:ext uri="{FF2B5EF4-FFF2-40B4-BE49-F238E27FC236}">
                      <a16:creationId xmlns:a16="http://schemas.microsoft.com/office/drawing/2014/main" id="{BD89871C-E2B8-4B18-97FF-6BA709582A9C}"/>
                    </a:ext>
                  </a:extLst>
                </p:cNvPr>
                <p:cNvSpPr/>
                <p:nvPr/>
              </p:nvSpPr>
              <p:spPr>
                <a:xfrm>
                  <a:off x="3885623" y="2465897"/>
                  <a:ext cx="287050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43" h="11955" extrusionOk="0">
                      <a:moveTo>
                        <a:pt x="5977" y="0"/>
                      </a:moveTo>
                      <a:cubicBezTo>
                        <a:pt x="2679" y="0"/>
                        <a:pt x="0" y="2679"/>
                        <a:pt x="0" y="5977"/>
                      </a:cubicBezTo>
                      <a:cubicBezTo>
                        <a:pt x="0" y="9275"/>
                        <a:pt x="2679" y="11954"/>
                        <a:pt x="5977" y="11954"/>
                      </a:cubicBezTo>
                      <a:cubicBezTo>
                        <a:pt x="9275" y="11954"/>
                        <a:pt x="11942" y="9275"/>
                        <a:pt x="11942" y="5977"/>
                      </a:cubicBezTo>
                      <a:cubicBezTo>
                        <a:pt x="11942" y="2679"/>
                        <a:pt x="9275" y="0"/>
                        <a:pt x="5977" y="0"/>
                      </a:cubicBezTo>
                      <a:close/>
                    </a:path>
                  </a:pathLst>
                </a:custGeom>
                <a:solidFill>
                  <a:srgbClr val="4949E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2" name="Google Shape;3356;p48">
                <a:extLst>
                  <a:ext uri="{FF2B5EF4-FFF2-40B4-BE49-F238E27FC236}">
                    <a16:creationId xmlns:a16="http://schemas.microsoft.com/office/drawing/2014/main" id="{9589846B-EEDD-4768-A69F-7CCFEAE21936}"/>
                  </a:ext>
                </a:extLst>
              </p:cNvPr>
              <p:cNvGrpSpPr/>
              <p:nvPr/>
            </p:nvGrpSpPr>
            <p:grpSpPr>
              <a:xfrm>
                <a:off x="4151137" y="2732796"/>
                <a:ext cx="374986" cy="374572"/>
                <a:chOff x="3752358" y="3817349"/>
                <a:chExt cx="346056" cy="345674"/>
              </a:xfrm>
            </p:grpSpPr>
            <p:sp>
              <p:nvSpPr>
                <p:cNvPr id="33" name="Google Shape;3357;p48">
                  <a:extLst>
                    <a:ext uri="{FF2B5EF4-FFF2-40B4-BE49-F238E27FC236}">
                      <a16:creationId xmlns:a16="http://schemas.microsoft.com/office/drawing/2014/main" id="{9626C938-C0B0-45AC-A2F1-9C5787FC3178}"/>
                    </a:ext>
                  </a:extLst>
                </p:cNvPr>
                <p:cNvSpPr/>
                <p:nvPr/>
              </p:nvSpPr>
              <p:spPr>
                <a:xfrm>
                  <a:off x="3752358" y="3817349"/>
                  <a:ext cx="346056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2" h="10860" extrusionOk="0">
                      <a:moveTo>
                        <a:pt x="5430" y="334"/>
                      </a:moveTo>
                      <a:cubicBezTo>
                        <a:pt x="8252" y="334"/>
                        <a:pt x="10526" y="2608"/>
                        <a:pt x="10526" y="5430"/>
                      </a:cubicBezTo>
                      <a:cubicBezTo>
                        <a:pt x="10526" y="8240"/>
                        <a:pt x="8228" y="10514"/>
                        <a:pt x="5430" y="10514"/>
                      </a:cubicBezTo>
                      <a:cubicBezTo>
                        <a:pt x="2620" y="10514"/>
                        <a:pt x="346" y="8240"/>
                        <a:pt x="346" y="5430"/>
                      </a:cubicBezTo>
                      <a:cubicBezTo>
                        <a:pt x="346" y="2608"/>
                        <a:pt x="2620" y="334"/>
                        <a:pt x="5430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2" y="10859"/>
                        <a:pt x="8252" y="10300"/>
                        <a:pt x="9276" y="9264"/>
                      </a:cubicBezTo>
                      <a:cubicBezTo>
                        <a:pt x="10300" y="8240"/>
                        <a:pt x="10871" y="6871"/>
                        <a:pt x="10871" y="5430"/>
                      </a:cubicBezTo>
                      <a:cubicBezTo>
                        <a:pt x="10871" y="3989"/>
                        <a:pt x="10300" y="2620"/>
                        <a:pt x="9276" y="1584"/>
                      </a:cubicBezTo>
                      <a:cubicBezTo>
                        <a:pt x="8252" y="560"/>
                        <a:pt x="6882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" name="Google Shape;3358;p48">
                  <a:extLst>
                    <a:ext uri="{FF2B5EF4-FFF2-40B4-BE49-F238E27FC236}">
                      <a16:creationId xmlns:a16="http://schemas.microsoft.com/office/drawing/2014/main" id="{92B58C15-1B0D-440A-951A-49F4AF684C2B}"/>
                    </a:ext>
                  </a:extLst>
                </p:cNvPr>
                <p:cNvSpPr/>
                <p:nvPr/>
              </p:nvSpPr>
              <p:spPr>
                <a:xfrm>
                  <a:off x="3831933" y="3955682"/>
                  <a:ext cx="47809" cy="120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2" h="3787" extrusionOk="0">
                      <a:moveTo>
                        <a:pt x="1168" y="346"/>
                      </a:moveTo>
                      <a:lnTo>
                        <a:pt x="1168" y="3430"/>
                      </a:lnTo>
                      <a:lnTo>
                        <a:pt x="358" y="3430"/>
                      </a:lnTo>
                      <a:lnTo>
                        <a:pt x="358" y="346"/>
                      </a:lnTo>
                      <a:close/>
                      <a:moveTo>
                        <a:pt x="180" y="1"/>
                      </a:moveTo>
                      <a:cubicBezTo>
                        <a:pt x="96" y="1"/>
                        <a:pt x="1" y="72"/>
                        <a:pt x="1" y="179"/>
                      </a:cubicBezTo>
                      <a:lnTo>
                        <a:pt x="1" y="3608"/>
                      </a:lnTo>
                      <a:cubicBezTo>
                        <a:pt x="1" y="3703"/>
                        <a:pt x="72" y="3787"/>
                        <a:pt x="180" y="3787"/>
                      </a:cubicBezTo>
                      <a:lnTo>
                        <a:pt x="1323" y="3787"/>
                      </a:lnTo>
                      <a:cubicBezTo>
                        <a:pt x="1418" y="3787"/>
                        <a:pt x="1501" y="3715"/>
                        <a:pt x="1501" y="3608"/>
                      </a:cubicBezTo>
                      <a:lnTo>
                        <a:pt x="1501" y="179"/>
                      </a:lnTo>
                      <a:cubicBezTo>
                        <a:pt x="1501" y="72"/>
                        <a:pt x="1430" y="1"/>
                        <a:pt x="1323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" name="Google Shape;3359;p48">
                  <a:extLst>
                    <a:ext uri="{FF2B5EF4-FFF2-40B4-BE49-F238E27FC236}">
                      <a16:creationId xmlns:a16="http://schemas.microsoft.com/office/drawing/2014/main" id="{ACAFD7F4-F596-443D-9FD6-B81396EEB2BF}"/>
                    </a:ext>
                  </a:extLst>
                </p:cNvPr>
                <p:cNvSpPr/>
                <p:nvPr/>
              </p:nvSpPr>
              <p:spPr>
                <a:xfrm>
                  <a:off x="3824739" y="3890112"/>
                  <a:ext cx="55002" cy="550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8" h="1728" extrusionOk="0">
                      <a:moveTo>
                        <a:pt x="870" y="334"/>
                      </a:moveTo>
                      <a:cubicBezTo>
                        <a:pt x="1156" y="334"/>
                        <a:pt x="1394" y="572"/>
                        <a:pt x="1394" y="846"/>
                      </a:cubicBezTo>
                      <a:cubicBezTo>
                        <a:pt x="1394" y="1132"/>
                        <a:pt x="1156" y="1370"/>
                        <a:pt x="870" y="1370"/>
                      </a:cubicBezTo>
                      <a:cubicBezTo>
                        <a:pt x="584" y="1370"/>
                        <a:pt x="346" y="1132"/>
                        <a:pt x="346" y="846"/>
                      </a:cubicBezTo>
                      <a:cubicBezTo>
                        <a:pt x="346" y="572"/>
                        <a:pt x="584" y="334"/>
                        <a:pt x="870" y="334"/>
                      </a:cubicBezTo>
                      <a:close/>
                      <a:moveTo>
                        <a:pt x="870" y="1"/>
                      </a:moveTo>
                      <a:cubicBezTo>
                        <a:pt x="394" y="1"/>
                        <a:pt x="1" y="394"/>
                        <a:pt x="1" y="870"/>
                      </a:cubicBezTo>
                      <a:cubicBezTo>
                        <a:pt x="1" y="1346"/>
                        <a:pt x="394" y="1727"/>
                        <a:pt x="870" y="1727"/>
                      </a:cubicBezTo>
                      <a:cubicBezTo>
                        <a:pt x="1346" y="1727"/>
                        <a:pt x="1727" y="1334"/>
                        <a:pt x="1727" y="870"/>
                      </a:cubicBezTo>
                      <a:cubicBezTo>
                        <a:pt x="1727" y="394"/>
                        <a:pt x="1346" y="1"/>
                        <a:pt x="87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" name="Google Shape;3360;p48">
                  <a:extLst>
                    <a:ext uri="{FF2B5EF4-FFF2-40B4-BE49-F238E27FC236}">
                      <a16:creationId xmlns:a16="http://schemas.microsoft.com/office/drawing/2014/main" id="{635A9F39-ED1B-4CC3-B03B-15B3DDC3DC7F}"/>
                    </a:ext>
                  </a:extLst>
                </p:cNvPr>
                <p:cNvSpPr/>
                <p:nvPr/>
              </p:nvSpPr>
              <p:spPr>
                <a:xfrm>
                  <a:off x="3904696" y="3955682"/>
                  <a:ext cx="128148" cy="120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6" h="3787" extrusionOk="0">
                      <a:moveTo>
                        <a:pt x="191" y="1"/>
                      </a:moveTo>
                      <a:cubicBezTo>
                        <a:pt x="96" y="1"/>
                        <a:pt x="1" y="72"/>
                        <a:pt x="1" y="179"/>
                      </a:cubicBezTo>
                      <a:lnTo>
                        <a:pt x="1" y="3608"/>
                      </a:lnTo>
                      <a:cubicBezTo>
                        <a:pt x="1" y="3703"/>
                        <a:pt x="84" y="3787"/>
                        <a:pt x="191" y="3787"/>
                      </a:cubicBezTo>
                      <a:lnTo>
                        <a:pt x="1334" y="3787"/>
                      </a:lnTo>
                      <a:cubicBezTo>
                        <a:pt x="1418" y="3787"/>
                        <a:pt x="1513" y="3715"/>
                        <a:pt x="1513" y="3608"/>
                      </a:cubicBezTo>
                      <a:lnTo>
                        <a:pt x="1513" y="2382"/>
                      </a:lnTo>
                      <a:cubicBezTo>
                        <a:pt x="1513" y="1977"/>
                        <a:pt x="1596" y="1501"/>
                        <a:pt x="2037" y="1501"/>
                      </a:cubicBezTo>
                      <a:cubicBezTo>
                        <a:pt x="2347" y="1501"/>
                        <a:pt x="2477" y="1763"/>
                        <a:pt x="2525" y="2060"/>
                      </a:cubicBezTo>
                      <a:cubicBezTo>
                        <a:pt x="2537" y="2156"/>
                        <a:pt x="2608" y="2215"/>
                        <a:pt x="2692" y="2215"/>
                      </a:cubicBezTo>
                      <a:cubicBezTo>
                        <a:pt x="2787" y="2215"/>
                        <a:pt x="2870" y="2120"/>
                        <a:pt x="2847" y="2025"/>
                      </a:cubicBezTo>
                      <a:cubicBezTo>
                        <a:pt x="2763" y="1465"/>
                        <a:pt x="2477" y="1155"/>
                        <a:pt x="2013" y="1155"/>
                      </a:cubicBezTo>
                      <a:cubicBezTo>
                        <a:pt x="1465" y="1155"/>
                        <a:pt x="1156" y="1608"/>
                        <a:pt x="1156" y="2382"/>
                      </a:cubicBezTo>
                      <a:lnTo>
                        <a:pt x="1156" y="3430"/>
                      </a:lnTo>
                      <a:lnTo>
                        <a:pt x="346" y="3430"/>
                      </a:lnTo>
                      <a:lnTo>
                        <a:pt x="346" y="358"/>
                      </a:lnTo>
                      <a:lnTo>
                        <a:pt x="918" y="358"/>
                      </a:lnTo>
                      <a:lnTo>
                        <a:pt x="918" y="572"/>
                      </a:lnTo>
                      <a:cubicBezTo>
                        <a:pt x="918" y="632"/>
                        <a:pt x="930" y="679"/>
                        <a:pt x="977" y="715"/>
                      </a:cubicBezTo>
                      <a:cubicBezTo>
                        <a:pt x="1007" y="733"/>
                        <a:pt x="1043" y="742"/>
                        <a:pt x="1078" y="742"/>
                      </a:cubicBezTo>
                      <a:cubicBezTo>
                        <a:pt x="1114" y="742"/>
                        <a:pt x="1150" y="733"/>
                        <a:pt x="1180" y="715"/>
                      </a:cubicBezTo>
                      <a:cubicBezTo>
                        <a:pt x="1477" y="477"/>
                        <a:pt x="1835" y="358"/>
                        <a:pt x="2227" y="358"/>
                      </a:cubicBezTo>
                      <a:cubicBezTo>
                        <a:pt x="3204" y="358"/>
                        <a:pt x="3656" y="1191"/>
                        <a:pt x="3656" y="2001"/>
                      </a:cubicBezTo>
                      <a:lnTo>
                        <a:pt x="3656" y="3430"/>
                      </a:lnTo>
                      <a:lnTo>
                        <a:pt x="2847" y="3430"/>
                      </a:lnTo>
                      <a:lnTo>
                        <a:pt x="2847" y="2870"/>
                      </a:lnTo>
                      <a:cubicBezTo>
                        <a:pt x="2847" y="2775"/>
                        <a:pt x="2775" y="2703"/>
                        <a:pt x="2692" y="2703"/>
                      </a:cubicBezTo>
                      <a:cubicBezTo>
                        <a:pt x="2597" y="2703"/>
                        <a:pt x="2525" y="2775"/>
                        <a:pt x="2525" y="2870"/>
                      </a:cubicBezTo>
                      <a:lnTo>
                        <a:pt x="2525" y="3596"/>
                      </a:lnTo>
                      <a:cubicBezTo>
                        <a:pt x="2525" y="3691"/>
                        <a:pt x="2597" y="3775"/>
                        <a:pt x="2704" y="3775"/>
                      </a:cubicBezTo>
                      <a:lnTo>
                        <a:pt x="3847" y="3775"/>
                      </a:lnTo>
                      <a:cubicBezTo>
                        <a:pt x="3942" y="3775"/>
                        <a:pt x="4025" y="3703"/>
                        <a:pt x="4025" y="3596"/>
                      </a:cubicBezTo>
                      <a:lnTo>
                        <a:pt x="4025" y="1989"/>
                      </a:lnTo>
                      <a:cubicBezTo>
                        <a:pt x="4025" y="810"/>
                        <a:pt x="3299" y="1"/>
                        <a:pt x="2239" y="1"/>
                      </a:cubicBezTo>
                      <a:cubicBezTo>
                        <a:pt x="1894" y="1"/>
                        <a:pt x="1573" y="84"/>
                        <a:pt x="1275" y="251"/>
                      </a:cubicBezTo>
                      <a:lnTo>
                        <a:pt x="1275" y="179"/>
                      </a:lnTo>
                      <a:cubicBezTo>
                        <a:pt x="1275" y="84"/>
                        <a:pt x="1204" y="1"/>
                        <a:pt x="1096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4" name="Google Shape;3361;p48">
              <a:extLst>
                <a:ext uri="{FF2B5EF4-FFF2-40B4-BE49-F238E27FC236}">
                  <a16:creationId xmlns:a16="http://schemas.microsoft.com/office/drawing/2014/main" id="{57B181C6-3AF2-4070-9002-35C7A8435510}"/>
                </a:ext>
              </a:extLst>
            </p:cNvPr>
            <p:cNvGrpSpPr/>
            <p:nvPr/>
          </p:nvGrpSpPr>
          <p:grpSpPr>
            <a:xfrm>
              <a:off x="7034853" y="3222917"/>
              <a:ext cx="956596" cy="944252"/>
              <a:chOff x="4349489" y="2960313"/>
              <a:chExt cx="1098904" cy="1084724"/>
            </a:xfrm>
          </p:grpSpPr>
          <p:grpSp>
            <p:nvGrpSpPr>
              <p:cNvPr id="25" name="Google Shape;3362;p48">
                <a:extLst>
                  <a:ext uri="{FF2B5EF4-FFF2-40B4-BE49-F238E27FC236}">
                    <a16:creationId xmlns:a16="http://schemas.microsoft.com/office/drawing/2014/main" id="{E81261FE-8A90-4D98-AFC9-05F79160003E}"/>
                  </a:ext>
                </a:extLst>
              </p:cNvPr>
              <p:cNvGrpSpPr/>
              <p:nvPr/>
            </p:nvGrpSpPr>
            <p:grpSpPr>
              <a:xfrm>
                <a:off x="4349489" y="2960313"/>
                <a:ext cx="1098904" cy="1084724"/>
                <a:chOff x="4349489" y="2960313"/>
                <a:chExt cx="1098904" cy="1084724"/>
              </a:xfrm>
            </p:grpSpPr>
            <p:sp>
              <p:nvSpPr>
                <p:cNvPr id="29" name="Google Shape;3363;p48">
                  <a:extLst>
                    <a:ext uri="{FF2B5EF4-FFF2-40B4-BE49-F238E27FC236}">
                      <a16:creationId xmlns:a16="http://schemas.microsoft.com/office/drawing/2014/main" id="{3B83CBDD-87B2-4CEF-8847-04A3D8BA3429}"/>
                    </a:ext>
                  </a:extLst>
                </p:cNvPr>
                <p:cNvSpPr/>
                <p:nvPr/>
              </p:nvSpPr>
              <p:spPr>
                <a:xfrm>
                  <a:off x="4349489" y="2960313"/>
                  <a:ext cx="1098904" cy="10847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1" extrusionOk="0">
                      <a:moveTo>
                        <a:pt x="22862" y="0"/>
                      </a:moveTo>
                      <a:cubicBezTo>
                        <a:pt x="22092" y="0"/>
                        <a:pt x="21324" y="295"/>
                        <a:pt x="20741" y="884"/>
                      </a:cubicBezTo>
                      <a:lnTo>
                        <a:pt x="12871" y="8743"/>
                      </a:lnTo>
                      <a:cubicBezTo>
                        <a:pt x="12697" y="8917"/>
                        <a:pt x="12470" y="9001"/>
                        <a:pt x="12243" y="9001"/>
                      </a:cubicBezTo>
                      <a:cubicBezTo>
                        <a:pt x="11942" y="9001"/>
                        <a:pt x="11642" y="8854"/>
                        <a:pt x="11466" y="8576"/>
                      </a:cubicBezTo>
                      <a:cubicBezTo>
                        <a:pt x="11014" y="7861"/>
                        <a:pt x="10645" y="7099"/>
                        <a:pt x="10347" y="6302"/>
                      </a:cubicBezTo>
                      <a:cubicBezTo>
                        <a:pt x="10168" y="5814"/>
                        <a:pt x="9847" y="5373"/>
                        <a:pt x="9394" y="5028"/>
                      </a:cubicBezTo>
                      <a:cubicBezTo>
                        <a:pt x="8866" y="4619"/>
                        <a:pt x="8248" y="4413"/>
                        <a:pt x="7630" y="4413"/>
                      </a:cubicBezTo>
                      <a:cubicBezTo>
                        <a:pt x="7078" y="4413"/>
                        <a:pt x="6525" y="4577"/>
                        <a:pt x="6037" y="4909"/>
                      </a:cubicBezTo>
                      <a:cubicBezTo>
                        <a:pt x="4465" y="5968"/>
                        <a:pt x="4310" y="8123"/>
                        <a:pt x="5584" y="9385"/>
                      </a:cubicBezTo>
                      <a:cubicBezTo>
                        <a:pt x="5894" y="9695"/>
                        <a:pt x="6251" y="9921"/>
                        <a:pt x="6632" y="10064"/>
                      </a:cubicBezTo>
                      <a:cubicBezTo>
                        <a:pt x="7418" y="10350"/>
                        <a:pt x="8180" y="10707"/>
                        <a:pt x="8882" y="11159"/>
                      </a:cubicBezTo>
                      <a:cubicBezTo>
                        <a:pt x="9382" y="11469"/>
                        <a:pt x="9466" y="12148"/>
                        <a:pt x="9049" y="12564"/>
                      </a:cubicBezTo>
                      <a:lnTo>
                        <a:pt x="1179" y="20434"/>
                      </a:lnTo>
                      <a:cubicBezTo>
                        <a:pt x="0" y="21613"/>
                        <a:pt x="0" y="23518"/>
                        <a:pt x="1179" y="24697"/>
                      </a:cubicBezTo>
                      <a:lnTo>
                        <a:pt x="20741" y="44247"/>
                      </a:lnTo>
                      <a:cubicBezTo>
                        <a:pt x="21324" y="44836"/>
                        <a:pt x="22092" y="45131"/>
                        <a:pt x="22862" y="45131"/>
                      </a:cubicBezTo>
                      <a:cubicBezTo>
                        <a:pt x="23631" y="45131"/>
                        <a:pt x="24402" y="44836"/>
                        <a:pt x="24992" y="44247"/>
                      </a:cubicBezTo>
                      <a:lnTo>
                        <a:pt x="44554" y="24697"/>
                      </a:lnTo>
                      <a:cubicBezTo>
                        <a:pt x="45720" y="23518"/>
                        <a:pt x="45720" y="21613"/>
                        <a:pt x="44554" y="2043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FCBD2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" name="Google Shape;3364;p48">
                  <a:extLst>
                    <a:ext uri="{FF2B5EF4-FFF2-40B4-BE49-F238E27FC236}">
                      <a16:creationId xmlns:a16="http://schemas.microsoft.com/office/drawing/2014/main" id="{95BD5E4C-2A62-48FB-AF61-B9083349FF3A}"/>
                    </a:ext>
                  </a:extLst>
                </p:cNvPr>
                <p:cNvSpPr/>
                <p:nvPr/>
              </p:nvSpPr>
              <p:spPr>
                <a:xfrm>
                  <a:off x="5065741" y="3026769"/>
                  <a:ext cx="287338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55" extrusionOk="0">
                      <a:moveTo>
                        <a:pt x="5978" y="1"/>
                      </a:moveTo>
                      <a:cubicBezTo>
                        <a:pt x="2680" y="1"/>
                        <a:pt x="1" y="2679"/>
                        <a:pt x="1" y="5978"/>
                      </a:cubicBezTo>
                      <a:cubicBezTo>
                        <a:pt x="1" y="9276"/>
                        <a:pt x="2680" y="11954"/>
                        <a:pt x="5978" y="11954"/>
                      </a:cubicBezTo>
                      <a:cubicBezTo>
                        <a:pt x="9276" y="11954"/>
                        <a:pt x="11955" y="9276"/>
                        <a:pt x="11955" y="5978"/>
                      </a:cubicBezTo>
                      <a:cubicBezTo>
                        <a:pt x="11955" y="2679"/>
                        <a:pt x="9276" y="1"/>
                        <a:pt x="5978" y="1"/>
                      </a:cubicBezTo>
                      <a:close/>
                    </a:path>
                  </a:pathLst>
                </a:custGeom>
                <a:solidFill>
                  <a:srgbClr val="FCBD2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6" name="Google Shape;3365;p48">
                <a:extLst>
                  <a:ext uri="{FF2B5EF4-FFF2-40B4-BE49-F238E27FC236}">
                    <a16:creationId xmlns:a16="http://schemas.microsoft.com/office/drawing/2014/main" id="{2B5D4C34-AF43-4737-8D80-579481FF8D04}"/>
                  </a:ext>
                </a:extLst>
              </p:cNvPr>
              <p:cNvGrpSpPr/>
              <p:nvPr/>
            </p:nvGrpSpPr>
            <p:grpSpPr>
              <a:xfrm>
                <a:off x="4732657" y="3315384"/>
                <a:ext cx="374952" cy="374572"/>
                <a:chOff x="4201447" y="3817349"/>
                <a:chExt cx="346024" cy="345674"/>
              </a:xfrm>
            </p:grpSpPr>
            <p:sp>
              <p:nvSpPr>
                <p:cNvPr id="27" name="Google Shape;3366;p48">
                  <a:extLst>
                    <a:ext uri="{FF2B5EF4-FFF2-40B4-BE49-F238E27FC236}">
                      <a16:creationId xmlns:a16="http://schemas.microsoft.com/office/drawing/2014/main" id="{3F0F4C65-99CE-4C48-8E62-F24F29D6B6A4}"/>
                    </a:ext>
                  </a:extLst>
                </p:cNvPr>
                <p:cNvSpPr/>
                <p:nvPr/>
              </p:nvSpPr>
              <p:spPr>
                <a:xfrm>
                  <a:off x="4201447" y="3817349"/>
                  <a:ext cx="346024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1" h="10860" extrusionOk="0">
                      <a:moveTo>
                        <a:pt x="5430" y="334"/>
                      </a:moveTo>
                      <a:cubicBezTo>
                        <a:pt x="8252" y="334"/>
                        <a:pt x="10526" y="2608"/>
                        <a:pt x="10526" y="5430"/>
                      </a:cubicBezTo>
                      <a:cubicBezTo>
                        <a:pt x="10526" y="8240"/>
                        <a:pt x="8252" y="10514"/>
                        <a:pt x="5430" y="10514"/>
                      </a:cubicBezTo>
                      <a:cubicBezTo>
                        <a:pt x="2620" y="10514"/>
                        <a:pt x="346" y="8240"/>
                        <a:pt x="346" y="5430"/>
                      </a:cubicBezTo>
                      <a:cubicBezTo>
                        <a:pt x="346" y="2608"/>
                        <a:pt x="2620" y="334"/>
                        <a:pt x="5430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2" y="10859"/>
                        <a:pt x="8252" y="10300"/>
                        <a:pt x="9276" y="9264"/>
                      </a:cubicBezTo>
                      <a:cubicBezTo>
                        <a:pt x="10299" y="8240"/>
                        <a:pt x="10871" y="6871"/>
                        <a:pt x="10871" y="5430"/>
                      </a:cubicBezTo>
                      <a:cubicBezTo>
                        <a:pt x="10871" y="3989"/>
                        <a:pt x="10299" y="2620"/>
                        <a:pt x="9276" y="1584"/>
                      </a:cubicBezTo>
                      <a:cubicBezTo>
                        <a:pt x="8252" y="560"/>
                        <a:pt x="6882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" name="Google Shape;3367;p48">
                  <a:extLst>
                    <a:ext uri="{FF2B5EF4-FFF2-40B4-BE49-F238E27FC236}">
                      <a16:creationId xmlns:a16="http://schemas.microsoft.com/office/drawing/2014/main" id="{638F0163-C4D0-4507-B86F-D9A5D25F2A88}"/>
                    </a:ext>
                  </a:extLst>
                </p:cNvPr>
                <p:cNvSpPr/>
                <p:nvPr/>
              </p:nvSpPr>
              <p:spPr>
                <a:xfrm>
                  <a:off x="4271569" y="3904531"/>
                  <a:ext cx="227394" cy="185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44" h="5835" extrusionOk="0">
                      <a:moveTo>
                        <a:pt x="4620" y="0"/>
                      </a:moveTo>
                      <a:cubicBezTo>
                        <a:pt x="3727" y="0"/>
                        <a:pt x="2977" y="691"/>
                        <a:pt x="2905" y="1572"/>
                      </a:cubicBezTo>
                      <a:cubicBezTo>
                        <a:pt x="2727" y="1548"/>
                        <a:pt x="2358" y="1441"/>
                        <a:pt x="2262" y="1405"/>
                      </a:cubicBezTo>
                      <a:cubicBezTo>
                        <a:pt x="1643" y="1203"/>
                        <a:pt x="1072" y="810"/>
                        <a:pt x="631" y="322"/>
                      </a:cubicBezTo>
                      <a:cubicBezTo>
                        <a:pt x="596" y="298"/>
                        <a:pt x="572" y="274"/>
                        <a:pt x="524" y="262"/>
                      </a:cubicBezTo>
                      <a:cubicBezTo>
                        <a:pt x="517" y="261"/>
                        <a:pt x="509" y="260"/>
                        <a:pt x="501" y="260"/>
                      </a:cubicBezTo>
                      <a:cubicBezTo>
                        <a:pt x="436" y="260"/>
                        <a:pt x="367" y="304"/>
                        <a:pt x="346" y="357"/>
                      </a:cubicBezTo>
                      <a:cubicBezTo>
                        <a:pt x="238" y="572"/>
                        <a:pt x="179" y="810"/>
                        <a:pt x="179" y="1048"/>
                      </a:cubicBezTo>
                      <a:cubicBezTo>
                        <a:pt x="179" y="1393"/>
                        <a:pt x="286" y="1727"/>
                        <a:pt x="476" y="1977"/>
                      </a:cubicBezTo>
                      <a:cubicBezTo>
                        <a:pt x="466" y="1975"/>
                        <a:pt x="456" y="1974"/>
                        <a:pt x="446" y="1974"/>
                      </a:cubicBezTo>
                      <a:cubicBezTo>
                        <a:pt x="397" y="1974"/>
                        <a:pt x="349" y="1997"/>
                        <a:pt x="310" y="2036"/>
                      </a:cubicBezTo>
                      <a:cubicBezTo>
                        <a:pt x="286" y="2060"/>
                        <a:pt x="286" y="2108"/>
                        <a:pt x="274" y="2143"/>
                      </a:cubicBezTo>
                      <a:lnTo>
                        <a:pt x="274" y="2203"/>
                      </a:lnTo>
                      <a:cubicBezTo>
                        <a:pt x="274" y="2655"/>
                        <a:pt x="476" y="3072"/>
                        <a:pt x="822" y="3358"/>
                      </a:cubicBezTo>
                      <a:cubicBezTo>
                        <a:pt x="786" y="3370"/>
                        <a:pt x="774" y="3405"/>
                        <a:pt x="762" y="3417"/>
                      </a:cubicBezTo>
                      <a:cubicBezTo>
                        <a:pt x="750" y="3465"/>
                        <a:pt x="727" y="3513"/>
                        <a:pt x="750" y="3548"/>
                      </a:cubicBezTo>
                      <a:cubicBezTo>
                        <a:pt x="893" y="4024"/>
                        <a:pt x="1262" y="4405"/>
                        <a:pt x="1727" y="4548"/>
                      </a:cubicBezTo>
                      <a:cubicBezTo>
                        <a:pt x="1310" y="4798"/>
                        <a:pt x="834" y="4941"/>
                        <a:pt x="334" y="4941"/>
                      </a:cubicBezTo>
                      <a:lnTo>
                        <a:pt x="191" y="4941"/>
                      </a:lnTo>
                      <a:cubicBezTo>
                        <a:pt x="107" y="4941"/>
                        <a:pt x="36" y="5001"/>
                        <a:pt x="12" y="5084"/>
                      </a:cubicBezTo>
                      <a:cubicBezTo>
                        <a:pt x="0" y="5156"/>
                        <a:pt x="48" y="5239"/>
                        <a:pt x="107" y="5263"/>
                      </a:cubicBezTo>
                      <a:cubicBezTo>
                        <a:pt x="727" y="5632"/>
                        <a:pt x="1465" y="5834"/>
                        <a:pt x="2191" y="5834"/>
                      </a:cubicBezTo>
                      <a:cubicBezTo>
                        <a:pt x="3072" y="5834"/>
                        <a:pt x="3905" y="5560"/>
                        <a:pt x="4596" y="5060"/>
                      </a:cubicBezTo>
                      <a:cubicBezTo>
                        <a:pt x="4691" y="5001"/>
                        <a:pt x="4691" y="4858"/>
                        <a:pt x="4620" y="4786"/>
                      </a:cubicBezTo>
                      <a:cubicBezTo>
                        <a:pt x="4587" y="4754"/>
                        <a:pt x="4544" y="4735"/>
                        <a:pt x="4499" y="4735"/>
                      </a:cubicBezTo>
                      <a:cubicBezTo>
                        <a:pt x="4463" y="4735"/>
                        <a:pt x="4426" y="4748"/>
                        <a:pt x="4394" y="4775"/>
                      </a:cubicBezTo>
                      <a:cubicBezTo>
                        <a:pt x="3763" y="5215"/>
                        <a:pt x="3013" y="5489"/>
                        <a:pt x="2191" y="5489"/>
                      </a:cubicBezTo>
                      <a:cubicBezTo>
                        <a:pt x="1727" y="5489"/>
                        <a:pt x="1262" y="5394"/>
                        <a:pt x="846" y="5239"/>
                      </a:cubicBezTo>
                      <a:cubicBezTo>
                        <a:pt x="1369" y="5144"/>
                        <a:pt x="1846" y="4917"/>
                        <a:pt x="2262" y="4584"/>
                      </a:cubicBezTo>
                      <a:cubicBezTo>
                        <a:pt x="2310" y="4536"/>
                        <a:pt x="2334" y="4477"/>
                        <a:pt x="2322" y="4417"/>
                      </a:cubicBezTo>
                      <a:cubicBezTo>
                        <a:pt x="2310" y="4346"/>
                        <a:pt x="2239" y="4286"/>
                        <a:pt x="2155" y="4286"/>
                      </a:cubicBezTo>
                      <a:cubicBezTo>
                        <a:pt x="1739" y="4263"/>
                        <a:pt x="1369" y="4048"/>
                        <a:pt x="1167" y="3691"/>
                      </a:cubicBezTo>
                      <a:cubicBezTo>
                        <a:pt x="1250" y="3691"/>
                        <a:pt x="1358" y="3667"/>
                        <a:pt x="1441" y="3643"/>
                      </a:cubicBezTo>
                      <a:cubicBezTo>
                        <a:pt x="1524" y="3632"/>
                        <a:pt x="1584" y="3572"/>
                        <a:pt x="1584" y="3489"/>
                      </a:cubicBezTo>
                      <a:cubicBezTo>
                        <a:pt x="1596" y="3405"/>
                        <a:pt x="1536" y="3334"/>
                        <a:pt x="1441" y="3298"/>
                      </a:cubicBezTo>
                      <a:cubicBezTo>
                        <a:pt x="1000" y="3191"/>
                        <a:pt x="667" y="2822"/>
                        <a:pt x="596" y="2381"/>
                      </a:cubicBezTo>
                      <a:lnTo>
                        <a:pt x="596" y="2381"/>
                      </a:lnTo>
                      <a:cubicBezTo>
                        <a:pt x="727" y="2405"/>
                        <a:pt x="869" y="2417"/>
                        <a:pt x="1000" y="2417"/>
                      </a:cubicBezTo>
                      <a:cubicBezTo>
                        <a:pt x="1084" y="2417"/>
                        <a:pt x="1143" y="2358"/>
                        <a:pt x="1167" y="2274"/>
                      </a:cubicBezTo>
                      <a:cubicBezTo>
                        <a:pt x="1179" y="2203"/>
                        <a:pt x="1131" y="2143"/>
                        <a:pt x="1072" y="2108"/>
                      </a:cubicBezTo>
                      <a:cubicBezTo>
                        <a:pt x="703" y="1881"/>
                        <a:pt x="476" y="1488"/>
                        <a:pt x="476" y="1048"/>
                      </a:cubicBezTo>
                      <a:cubicBezTo>
                        <a:pt x="476" y="953"/>
                        <a:pt x="488" y="846"/>
                        <a:pt x="524" y="738"/>
                      </a:cubicBezTo>
                      <a:cubicBezTo>
                        <a:pt x="965" y="1191"/>
                        <a:pt x="1524" y="1524"/>
                        <a:pt x="2120" y="1727"/>
                      </a:cubicBezTo>
                      <a:cubicBezTo>
                        <a:pt x="2120" y="1727"/>
                        <a:pt x="2715" y="1905"/>
                        <a:pt x="2929" y="1917"/>
                      </a:cubicBezTo>
                      <a:lnTo>
                        <a:pt x="3024" y="1917"/>
                      </a:lnTo>
                      <a:cubicBezTo>
                        <a:pt x="3096" y="1917"/>
                        <a:pt x="3167" y="1869"/>
                        <a:pt x="3191" y="1798"/>
                      </a:cubicBezTo>
                      <a:cubicBezTo>
                        <a:pt x="3203" y="1786"/>
                        <a:pt x="3203" y="1750"/>
                        <a:pt x="3203" y="1738"/>
                      </a:cubicBezTo>
                      <a:lnTo>
                        <a:pt x="3203" y="1703"/>
                      </a:lnTo>
                      <a:cubicBezTo>
                        <a:pt x="3203" y="953"/>
                        <a:pt x="3810" y="334"/>
                        <a:pt x="4572" y="334"/>
                      </a:cubicBezTo>
                      <a:cubicBezTo>
                        <a:pt x="4941" y="334"/>
                        <a:pt x="5287" y="488"/>
                        <a:pt x="5549" y="750"/>
                      </a:cubicBezTo>
                      <a:cubicBezTo>
                        <a:pt x="5585" y="787"/>
                        <a:pt x="5621" y="802"/>
                        <a:pt x="5663" y="802"/>
                      </a:cubicBezTo>
                      <a:cubicBezTo>
                        <a:pt x="5676" y="802"/>
                        <a:pt x="5689" y="801"/>
                        <a:pt x="5703" y="798"/>
                      </a:cubicBezTo>
                      <a:cubicBezTo>
                        <a:pt x="5882" y="762"/>
                        <a:pt x="6049" y="738"/>
                        <a:pt x="6203" y="679"/>
                      </a:cubicBezTo>
                      <a:lnTo>
                        <a:pt x="6203" y="679"/>
                      </a:lnTo>
                      <a:cubicBezTo>
                        <a:pt x="6120" y="762"/>
                        <a:pt x="6013" y="857"/>
                        <a:pt x="5894" y="917"/>
                      </a:cubicBezTo>
                      <a:cubicBezTo>
                        <a:pt x="5822" y="965"/>
                        <a:pt x="5787" y="1048"/>
                        <a:pt x="5822" y="1143"/>
                      </a:cubicBezTo>
                      <a:cubicBezTo>
                        <a:pt x="5846" y="1203"/>
                        <a:pt x="5930" y="1250"/>
                        <a:pt x="6001" y="1250"/>
                      </a:cubicBezTo>
                      <a:cubicBezTo>
                        <a:pt x="6144" y="1227"/>
                        <a:pt x="6287" y="1215"/>
                        <a:pt x="6418" y="1167"/>
                      </a:cubicBezTo>
                      <a:lnTo>
                        <a:pt x="6418" y="1167"/>
                      </a:lnTo>
                      <a:cubicBezTo>
                        <a:pt x="6299" y="1286"/>
                        <a:pt x="6168" y="1405"/>
                        <a:pt x="6013" y="1512"/>
                      </a:cubicBezTo>
                      <a:cubicBezTo>
                        <a:pt x="5965" y="1548"/>
                        <a:pt x="5941" y="1608"/>
                        <a:pt x="5941" y="1655"/>
                      </a:cubicBezTo>
                      <a:lnTo>
                        <a:pt x="5941" y="1679"/>
                      </a:lnTo>
                      <a:lnTo>
                        <a:pt x="5941" y="1703"/>
                      </a:lnTo>
                      <a:lnTo>
                        <a:pt x="5941" y="1727"/>
                      </a:lnTo>
                      <a:cubicBezTo>
                        <a:pt x="5941" y="2691"/>
                        <a:pt x="5572" y="3572"/>
                        <a:pt x="4977" y="4227"/>
                      </a:cubicBezTo>
                      <a:cubicBezTo>
                        <a:pt x="4918" y="4298"/>
                        <a:pt x="4918" y="4405"/>
                        <a:pt x="4977" y="4465"/>
                      </a:cubicBezTo>
                      <a:cubicBezTo>
                        <a:pt x="5011" y="4499"/>
                        <a:pt x="5053" y="4514"/>
                        <a:pt x="5096" y="4514"/>
                      </a:cubicBezTo>
                      <a:cubicBezTo>
                        <a:pt x="5143" y="4514"/>
                        <a:pt x="5190" y="4496"/>
                        <a:pt x="5227" y="4465"/>
                      </a:cubicBezTo>
                      <a:cubicBezTo>
                        <a:pt x="5894" y="3715"/>
                        <a:pt x="6263" y="2762"/>
                        <a:pt x="6287" y="1750"/>
                      </a:cubicBezTo>
                      <a:cubicBezTo>
                        <a:pt x="6596" y="1524"/>
                        <a:pt x="6846" y="1250"/>
                        <a:pt x="7061" y="917"/>
                      </a:cubicBezTo>
                      <a:cubicBezTo>
                        <a:pt x="7144" y="857"/>
                        <a:pt x="7132" y="750"/>
                        <a:pt x="7061" y="715"/>
                      </a:cubicBezTo>
                      <a:cubicBezTo>
                        <a:pt x="7029" y="683"/>
                        <a:pt x="6987" y="667"/>
                        <a:pt x="6937" y="667"/>
                      </a:cubicBezTo>
                      <a:cubicBezTo>
                        <a:pt x="6912" y="667"/>
                        <a:pt x="6886" y="671"/>
                        <a:pt x="6858" y="679"/>
                      </a:cubicBezTo>
                      <a:cubicBezTo>
                        <a:pt x="6775" y="726"/>
                        <a:pt x="6680" y="750"/>
                        <a:pt x="6596" y="786"/>
                      </a:cubicBezTo>
                      <a:cubicBezTo>
                        <a:pt x="6680" y="667"/>
                        <a:pt x="6763" y="512"/>
                        <a:pt x="6823" y="369"/>
                      </a:cubicBezTo>
                      <a:cubicBezTo>
                        <a:pt x="6834" y="310"/>
                        <a:pt x="6834" y="238"/>
                        <a:pt x="6787" y="191"/>
                      </a:cubicBezTo>
                      <a:cubicBezTo>
                        <a:pt x="6750" y="153"/>
                        <a:pt x="6703" y="135"/>
                        <a:pt x="6659" y="135"/>
                      </a:cubicBezTo>
                      <a:cubicBezTo>
                        <a:pt x="6632" y="135"/>
                        <a:pt x="6607" y="142"/>
                        <a:pt x="6584" y="155"/>
                      </a:cubicBezTo>
                      <a:cubicBezTo>
                        <a:pt x="6322" y="310"/>
                        <a:pt x="6061" y="393"/>
                        <a:pt x="5775" y="441"/>
                      </a:cubicBezTo>
                      <a:cubicBezTo>
                        <a:pt x="5465" y="143"/>
                        <a:pt x="5048" y="0"/>
                        <a:pt x="462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5" name="Google Shape;3368;p48">
              <a:extLst>
                <a:ext uri="{FF2B5EF4-FFF2-40B4-BE49-F238E27FC236}">
                  <a16:creationId xmlns:a16="http://schemas.microsoft.com/office/drawing/2014/main" id="{6078BE25-DCEB-4687-B614-B4DAB942F94D}"/>
                </a:ext>
              </a:extLst>
            </p:cNvPr>
            <p:cNvGrpSpPr/>
            <p:nvPr/>
          </p:nvGrpSpPr>
          <p:grpSpPr>
            <a:xfrm>
              <a:off x="6529419" y="3711909"/>
              <a:ext cx="956596" cy="944315"/>
              <a:chOff x="3768864" y="3522050"/>
              <a:chExt cx="1098904" cy="1084796"/>
            </a:xfrm>
          </p:grpSpPr>
          <p:grpSp>
            <p:nvGrpSpPr>
              <p:cNvPr id="16" name="Google Shape;3369;p48">
                <a:extLst>
                  <a:ext uri="{FF2B5EF4-FFF2-40B4-BE49-F238E27FC236}">
                    <a16:creationId xmlns:a16="http://schemas.microsoft.com/office/drawing/2014/main" id="{6D575F32-C8D7-45BC-9D5B-35D19F442E1E}"/>
                  </a:ext>
                </a:extLst>
              </p:cNvPr>
              <p:cNvGrpSpPr/>
              <p:nvPr/>
            </p:nvGrpSpPr>
            <p:grpSpPr>
              <a:xfrm>
                <a:off x="3768864" y="3522050"/>
                <a:ext cx="1098904" cy="1084796"/>
                <a:chOff x="3768864" y="3522050"/>
                <a:chExt cx="1098904" cy="1084796"/>
              </a:xfrm>
            </p:grpSpPr>
            <p:sp>
              <p:nvSpPr>
                <p:cNvPr id="23" name="Google Shape;3370;p48">
                  <a:extLst>
                    <a:ext uri="{FF2B5EF4-FFF2-40B4-BE49-F238E27FC236}">
                      <a16:creationId xmlns:a16="http://schemas.microsoft.com/office/drawing/2014/main" id="{0F47500C-28A4-443C-A78B-E8DD98A2C532}"/>
                    </a:ext>
                  </a:extLst>
                </p:cNvPr>
                <p:cNvSpPr/>
                <p:nvPr/>
              </p:nvSpPr>
              <p:spPr>
                <a:xfrm>
                  <a:off x="3768864" y="3522050"/>
                  <a:ext cx="1098904" cy="1084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4" extrusionOk="0">
                      <a:moveTo>
                        <a:pt x="22862" y="0"/>
                      </a:moveTo>
                      <a:cubicBezTo>
                        <a:pt x="22093" y="0"/>
                        <a:pt x="21325" y="295"/>
                        <a:pt x="20741" y="884"/>
                      </a:cubicBezTo>
                      <a:lnTo>
                        <a:pt x="1179" y="20446"/>
                      </a:lnTo>
                      <a:cubicBezTo>
                        <a:pt x="1" y="21613"/>
                        <a:pt x="1" y="23518"/>
                        <a:pt x="1179" y="24697"/>
                      </a:cubicBezTo>
                      <a:lnTo>
                        <a:pt x="20741" y="44259"/>
                      </a:lnTo>
                      <a:cubicBezTo>
                        <a:pt x="21325" y="44842"/>
                        <a:pt x="22093" y="45134"/>
                        <a:pt x="22862" y="45134"/>
                      </a:cubicBezTo>
                      <a:cubicBezTo>
                        <a:pt x="23631" y="45134"/>
                        <a:pt x="24402" y="44842"/>
                        <a:pt x="24992" y="44259"/>
                      </a:cubicBezTo>
                      <a:lnTo>
                        <a:pt x="44554" y="24697"/>
                      </a:lnTo>
                      <a:cubicBezTo>
                        <a:pt x="45721" y="23518"/>
                        <a:pt x="45721" y="21613"/>
                        <a:pt x="44554" y="20446"/>
                      </a:cubicBezTo>
                      <a:lnTo>
                        <a:pt x="36684" y="12576"/>
                      </a:lnTo>
                      <a:cubicBezTo>
                        <a:pt x="36279" y="12171"/>
                        <a:pt x="36362" y="11481"/>
                        <a:pt x="36850" y="11171"/>
                      </a:cubicBezTo>
                      <a:cubicBezTo>
                        <a:pt x="37565" y="10719"/>
                        <a:pt x="38327" y="10362"/>
                        <a:pt x="39124" y="10052"/>
                      </a:cubicBezTo>
                      <a:cubicBezTo>
                        <a:pt x="39613" y="9874"/>
                        <a:pt x="40053" y="9552"/>
                        <a:pt x="40410" y="9100"/>
                      </a:cubicBezTo>
                      <a:cubicBezTo>
                        <a:pt x="41172" y="8111"/>
                        <a:pt x="41220" y="6778"/>
                        <a:pt x="40518" y="5742"/>
                      </a:cubicBezTo>
                      <a:cubicBezTo>
                        <a:pt x="39931" y="4872"/>
                        <a:pt x="39013" y="4437"/>
                        <a:pt x="38094" y="4437"/>
                      </a:cubicBezTo>
                      <a:cubicBezTo>
                        <a:pt x="37352" y="4437"/>
                        <a:pt x="36610" y="4721"/>
                        <a:pt x="36041" y="5290"/>
                      </a:cubicBezTo>
                      <a:cubicBezTo>
                        <a:pt x="35731" y="5599"/>
                        <a:pt x="35505" y="5956"/>
                        <a:pt x="35362" y="6337"/>
                      </a:cubicBezTo>
                      <a:cubicBezTo>
                        <a:pt x="35076" y="7135"/>
                        <a:pt x="34719" y="7885"/>
                        <a:pt x="34267" y="8588"/>
                      </a:cubicBezTo>
                      <a:cubicBezTo>
                        <a:pt x="34091" y="8872"/>
                        <a:pt x="33796" y="9021"/>
                        <a:pt x="33498" y="9021"/>
                      </a:cubicBezTo>
                      <a:cubicBezTo>
                        <a:pt x="33271" y="9021"/>
                        <a:pt x="33042" y="8934"/>
                        <a:pt x="32862" y="875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EC3A3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" name="Google Shape;3371;p48">
                  <a:extLst>
                    <a:ext uri="{FF2B5EF4-FFF2-40B4-BE49-F238E27FC236}">
                      <a16:creationId xmlns:a16="http://schemas.microsoft.com/office/drawing/2014/main" id="{C0B2E7B0-C484-474A-9D94-C76A50737F39}"/>
                    </a:ext>
                  </a:extLst>
                </p:cNvPr>
                <p:cNvSpPr/>
                <p:nvPr/>
              </p:nvSpPr>
              <p:spPr>
                <a:xfrm>
                  <a:off x="3887041" y="3641743"/>
                  <a:ext cx="287338" cy="2870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42" extrusionOk="0">
                      <a:moveTo>
                        <a:pt x="5978" y="0"/>
                      </a:moveTo>
                      <a:cubicBezTo>
                        <a:pt x="2680" y="0"/>
                        <a:pt x="1" y="2667"/>
                        <a:pt x="1" y="5977"/>
                      </a:cubicBezTo>
                      <a:cubicBezTo>
                        <a:pt x="1" y="9275"/>
                        <a:pt x="2680" y="11942"/>
                        <a:pt x="5978" y="11942"/>
                      </a:cubicBezTo>
                      <a:cubicBezTo>
                        <a:pt x="9276" y="11942"/>
                        <a:pt x="11955" y="9275"/>
                        <a:pt x="11955" y="5977"/>
                      </a:cubicBezTo>
                      <a:cubicBezTo>
                        <a:pt x="11955" y="2667"/>
                        <a:pt x="9276" y="0"/>
                        <a:pt x="5978" y="0"/>
                      </a:cubicBezTo>
                      <a:close/>
                    </a:path>
                  </a:pathLst>
                </a:custGeom>
                <a:solidFill>
                  <a:srgbClr val="EC3A3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7" name="Google Shape;3372;p48">
                <a:extLst>
                  <a:ext uri="{FF2B5EF4-FFF2-40B4-BE49-F238E27FC236}">
                    <a16:creationId xmlns:a16="http://schemas.microsoft.com/office/drawing/2014/main" id="{F8009D9B-AF28-4AB1-9EBC-3D1FD91D4CEB}"/>
                  </a:ext>
                </a:extLst>
              </p:cNvPr>
              <p:cNvGrpSpPr/>
              <p:nvPr/>
            </p:nvGrpSpPr>
            <p:grpSpPr>
              <a:xfrm>
                <a:off x="4139616" y="3871555"/>
                <a:ext cx="357419" cy="357005"/>
                <a:chOff x="7482229" y="3351230"/>
                <a:chExt cx="357419" cy="357005"/>
              </a:xfrm>
            </p:grpSpPr>
            <p:sp>
              <p:nvSpPr>
                <p:cNvPr id="18" name="Google Shape;3373;p48">
                  <a:extLst>
                    <a:ext uri="{FF2B5EF4-FFF2-40B4-BE49-F238E27FC236}">
                      <a16:creationId xmlns:a16="http://schemas.microsoft.com/office/drawing/2014/main" id="{7F01D432-4AE3-4C1F-92CA-7B9A999ECA14}"/>
                    </a:ext>
                  </a:extLst>
                </p:cNvPr>
                <p:cNvSpPr/>
                <p:nvPr/>
              </p:nvSpPr>
              <p:spPr>
                <a:xfrm>
                  <a:off x="7482229" y="3351230"/>
                  <a:ext cx="357419" cy="3570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29" h="11216" extrusionOk="0">
                      <a:moveTo>
                        <a:pt x="5633" y="357"/>
                      </a:moveTo>
                      <a:cubicBezTo>
                        <a:pt x="8538" y="357"/>
                        <a:pt x="10883" y="2703"/>
                        <a:pt x="10883" y="5608"/>
                      </a:cubicBezTo>
                      <a:cubicBezTo>
                        <a:pt x="10883" y="8513"/>
                        <a:pt x="8538" y="10859"/>
                        <a:pt x="5633" y="10859"/>
                      </a:cubicBezTo>
                      <a:cubicBezTo>
                        <a:pt x="2728" y="10859"/>
                        <a:pt x="382" y="8513"/>
                        <a:pt x="382" y="5608"/>
                      </a:cubicBezTo>
                      <a:cubicBezTo>
                        <a:pt x="382" y="2703"/>
                        <a:pt x="2728" y="357"/>
                        <a:pt x="5633" y="357"/>
                      </a:cubicBezTo>
                      <a:close/>
                      <a:moveTo>
                        <a:pt x="5621" y="0"/>
                      </a:moveTo>
                      <a:cubicBezTo>
                        <a:pt x="4109" y="0"/>
                        <a:pt x="2716" y="572"/>
                        <a:pt x="1644" y="1631"/>
                      </a:cubicBezTo>
                      <a:cubicBezTo>
                        <a:pt x="584" y="2691"/>
                        <a:pt x="1" y="4108"/>
                        <a:pt x="1" y="5608"/>
                      </a:cubicBezTo>
                      <a:cubicBezTo>
                        <a:pt x="1" y="7108"/>
                        <a:pt x="584" y="8513"/>
                        <a:pt x="1644" y="9585"/>
                      </a:cubicBezTo>
                      <a:cubicBezTo>
                        <a:pt x="2704" y="10632"/>
                        <a:pt x="4109" y="11216"/>
                        <a:pt x="5621" y="11216"/>
                      </a:cubicBezTo>
                      <a:cubicBezTo>
                        <a:pt x="7121" y="11216"/>
                        <a:pt x="8526" y="10632"/>
                        <a:pt x="9597" y="9585"/>
                      </a:cubicBezTo>
                      <a:cubicBezTo>
                        <a:pt x="10645" y="8525"/>
                        <a:pt x="11229" y="7108"/>
                        <a:pt x="11229" y="5608"/>
                      </a:cubicBezTo>
                      <a:cubicBezTo>
                        <a:pt x="11229" y="4108"/>
                        <a:pt x="10669" y="2703"/>
                        <a:pt x="9597" y="1631"/>
                      </a:cubicBezTo>
                      <a:cubicBezTo>
                        <a:pt x="8538" y="572"/>
                        <a:pt x="7121" y="0"/>
                        <a:pt x="562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" name="Google Shape;3374;p48">
                  <a:extLst>
                    <a:ext uri="{FF2B5EF4-FFF2-40B4-BE49-F238E27FC236}">
                      <a16:creationId xmlns:a16="http://schemas.microsoft.com/office/drawing/2014/main" id="{A4F6F5C0-3BF6-4AE2-A818-8D1AD21A9660}"/>
                    </a:ext>
                  </a:extLst>
                </p:cNvPr>
                <p:cNvSpPr/>
                <p:nvPr/>
              </p:nvSpPr>
              <p:spPr>
                <a:xfrm>
                  <a:off x="7592138" y="3605616"/>
                  <a:ext cx="137983" cy="325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35" h="1022" extrusionOk="0">
                      <a:moveTo>
                        <a:pt x="202" y="1"/>
                      </a:moveTo>
                      <a:cubicBezTo>
                        <a:pt x="147" y="1"/>
                        <a:pt x="94" y="21"/>
                        <a:pt x="60" y="69"/>
                      </a:cubicBezTo>
                      <a:cubicBezTo>
                        <a:pt x="1" y="140"/>
                        <a:pt x="1" y="259"/>
                        <a:pt x="96" y="319"/>
                      </a:cubicBezTo>
                      <a:cubicBezTo>
                        <a:pt x="644" y="783"/>
                        <a:pt x="1370" y="1021"/>
                        <a:pt x="2168" y="1021"/>
                      </a:cubicBezTo>
                      <a:cubicBezTo>
                        <a:pt x="2954" y="1021"/>
                        <a:pt x="3680" y="771"/>
                        <a:pt x="4239" y="319"/>
                      </a:cubicBezTo>
                      <a:cubicBezTo>
                        <a:pt x="4323" y="259"/>
                        <a:pt x="4335" y="140"/>
                        <a:pt x="4263" y="69"/>
                      </a:cubicBezTo>
                      <a:cubicBezTo>
                        <a:pt x="4228" y="26"/>
                        <a:pt x="4170" y="4"/>
                        <a:pt x="4115" y="4"/>
                      </a:cubicBezTo>
                      <a:cubicBezTo>
                        <a:pt x="4078" y="4"/>
                        <a:pt x="4042" y="14"/>
                        <a:pt x="4013" y="33"/>
                      </a:cubicBezTo>
                      <a:cubicBezTo>
                        <a:pt x="3537" y="438"/>
                        <a:pt x="2882" y="664"/>
                        <a:pt x="2168" y="664"/>
                      </a:cubicBezTo>
                      <a:cubicBezTo>
                        <a:pt x="1465" y="664"/>
                        <a:pt x="810" y="438"/>
                        <a:pt x="322" y="33"/>
                      </a:cubicBezTo>
                      <a:cubicBezTo>
                        <a:pt x="286" y="12"/>
                        <a:pt x="244" y="1"/>
                        <a:pt x="20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" name="Google Shape;3375;p48">
                  <a:extLst>
                    <a:ext uri="{FF2B5EF4-FFF2-40B4-BE49-F238E27FC236}">
                      <a16:creationId xmlns:a16="http://schemas.microsoft.com/office/drawing/2014/main" id="{77806AB5-BDC4-4165-9F48-83215601BD56}"/>
                    </a:ext>
                  </a:extLst>
                </p:cNvPr>
                <p:cNvSpPr/>
                <p:nvPr/>
              </p:nvSpPr>
              <p:spPr>
                <a:xfrm>
                  <a:off x="7513709" y="3387962"/>
                  <a:ext cx="295987" cy="2820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9" h="8860" extrusionOk="0">
                      <a:moveTo>
                        <a:pt x="6060" y="370"/>
                      </a:moveTo>
                      <a:cubicBezTo>
                        <a:pt x="6358" y="370"/>
                        <a:pt x="6596" y="608"/>
                        <a:pt x="6596" y="906"/>
                      </a:cubicBezTo>
                      <a:cubicBezTo>
                        <a:pt x="6596" y="1204"/>
                        <a:pt x="6358" y="1442"/>
                        <a:pt x="6060" y="1442"/>
                      </a:cubicBezTo>
                      <a:cubicBezTo>
                        <a:pt x="5763" y="1442"/>
                        <a:pt x="5525" y="1204"/>
                        <a:pt x="5525" y="906"/>
                      </a:cubicBezTo>
                      <a:cubicBezTo>
                        <a:pt x="5525" y="608"/>
                        <a:pt x="5763" y="370"/>
                        <a:pt x="6060" y="370"/>
                      </a:cubicBezTo>
                      <a:close/>
                      <a:moveTo>
                        <a:pt x="1322" y="2989"/>
                      </a:moveTo>
                      <a:cubicBezTo>
                        <a:pt x="1596" y="2989"/>
                        <a:pt x="1834" y="3097"/>
                        <a:pt x="2012" y="3263"/>
                      </a:cubicBezTo>
                      <a:cubicBezTo>
                        <a:pt x="1477" y="3680"/>
                        <a:pt x="1072" y="4240"/>
                        <a:pt x="881" y="4883"/>
                      </a:cubicBezTo>
                      <a:cubicBezTo>
                        <a:pt x="548" y="4716"/>
                        <a:pt x="334" y="4359"/>
                        <a:pt x="334" y="3990"/>
                      </a:cubicBezTo>
                      <a:cubicBezTo>
                        <a:pt x="334" y="3442"/>
                        <a:pt x="774" y="2989"/>
                        <a:pt x="1322" y="2989"/>
                      </a:cubicBezTo>
                      <a:close/>
                      <a:moveTo>
                        <a:pt x="7954" y="2989"/>
                      </a:moveTo>
                      <a:cubicBezTo>
                        <a:pt x="8501" y="2989"/>
                        <a:pt x="8942" y="3442"/>
                        <a:pt x="8942" y="3990"/>
                      </a:cubicBezTo>
                      <a:cubicBezTo>
                        <a:pt x="8966" y="4359"/>
                        <a:pt x="8739" y="4704"/>
                        <a:pt x="8394" y="4883"/>
                      </a:cubicBezTo>
                      <a:cubicBezTo>
                        <a:pt x="8216" y="4240"/>
                        <a:pt x="7811" y="3680"/>
                        <a:pt x="7263" y="3263"/>
                      </a:cubicBezTo>
                      <a:cubicBezTo>
                        <a:pt x="7442" y="3085"/>
                        <a:pt x="7692" y="2989"/>
                        <a:pt x="7954" y="2989"/>
                      </a:cubicBezTo>
                      <a:close/>
                      <a:moveTo>
                        <a:pt x="6072" y="1"/>
                      </a:moveTo>
                      <a:cubicBezTo>
                        <a:pt x="5632" y="1"/>
                        <a:pt x="5251" y="334"/>
                        <a:pt x="5191" y="763"/>
                      </a:cubicBezTo>
                      <a:lnTo>
                        <a:pt x="4596" y="953"/>
                      </a:lnTo>
                      <a:cubicBezTo>
                        <a:pt x="4525" y="989"/>
                        <a:pt x="4477" y="1049"/>
                        <a:pt x="4477" y="1120"/>
                      </a:cubicBezTo>
                      <a:lnTo>
                        <a:pt x="4477" y="2370"/>
                      </a:lnTo>
                      <a:cubicBezTo>
                        <a:pt x="3679" y="2394"/>
                        <a:pt x="2929" y="2632"/>
                        <a:pt x="2334" y="3025"/>
                      </a:cubicBezTo>
                      <a:cubicBezTo>
                        <a:pt x="2084" y="2751"/>
                        <a:pt x="1727" y="2608"/>
                        <a:pt x="1358" y="2608"/>
                      </a:cubicBezTo>
                      <a:cubicBezTo>
                        <a:pt x="607" y="2608"/>
                        <a:pt x="0" y="3216"/>
                        <a:pt x="0" y="3966"/>
                      </a:cubicBezTo>
                      <a:cubicBezTo>
                        <a:pt x="0" y="4513"/>
                        <a:pt x="345" y="5002"/>
                        <a:pt x="834" y="5216"/>
                      </a:cubicBezTo>
                      <a:cubicBezTo>
                        <a:pt x="822" y="5347"/>
                        <a:pt x="798" y="5478"/>
                        <a:pt x="798" y="5609"/>
                      </a:cubicBezTo>
                      <a:cubicBezTo>
                        <a:pt x="798" y="7395"/>
                        <a:pt x="2524" y="8859"/>
                        <a:pt x="4667" y="8859"/>
                      </a:cubicBezTo>
                      <a:cubicBezTo>
                        <a:pt x="5763" y="8859"/>
                        <a:pt x="6739" y="8490"/>
                        <a:pt x="7442" y="7871"/>
                      </a:cubicBezTo>
                      <a:cubicBezTo>
                        <a:pt x="7513" y="7811"/>
                        <a:pt x="7513" y="7692"/>
                        <a:pt x="7454" y="7621"/>
                      </a:cubicBezTo>
                      <a:cubicBezTo>
                        <a:pt x="7421" y="7588"/>
                        <a:pt x="7374" y="7570"/>
                        <a:pt x="7326" y="7570"/>
                      </a:cubicBezTo>
                      <a:cubicBezTo>
                        <a:pt x="7287" y="7570"/>
                        <a:pt x="7248" y="7582"/>
                        <a:pt x="7215" y="7609"/>
                      </a:cubicBezTo>
                      <a:cubicBezTo>
                        <a:pt x="6572" y="8157"/>
                        <a:pt x="5668" y="8514"/>
                        <a:pt x="4667" y="8514"/>
                      </a:cubicBezTo>
                      <a:cubicBezTo>
                        <a:pt x="2739" y="8514"/>
                        <a:pt x="1167" y="7216"/>
                        <a:pt x="1167" y="5633"/>
                      </a:cubicBezTo>
                      <a:cubicBezTo>
                        <a:pt x="1167" y="4037"/>
                        <a:pt x="2739" y="2739"/>
                        <a:pt x="4667" y="2739"/>
                      </a:cubicBezTo>
                      <a:cubicBezTo>
                        <a:pt x="6608" y="2739"/>
                        <a:pt x="8180" y="4037"/>
                        <a:pt x="8180" y="5633"/>
                      </a:cubicBezTo>
                      <a:cubicBezTo>
                        <a:pt x="8180" y="6133"/>
                        <a:pt x="8037" y="6597"/>
                        <a:pt x="7751" y="7014"/>
                      </a:cubicBezTo>
                      <a:cubicBezTo>
                        <a:pt x="7704" y="7085"/>
                        <a:pt x="7727" y="7169"/>
                        <a:pt x="7787" y="7228"/>
                      </a:cubicBezTo>
                      <a:cubicBezTo>
                        <a:pt x="7818" y="7264"/>
                        <a:pt x="7859" y="7280"/>
                        <a:pt x="7902" y="7280"/>
                      </a:cubicBezTo>
                      <a:cubicBezTo>
                        <a:pt x="7958" y="7280"/>
                        <a:pt x="8015" y="7252"/>
                        <a:pt x="8049" y="7204"/>
                      </a:cubicBezTo>
                      <a:cubicBezTo>
                        <a:pt x="8358" y="6740"/>
                        <a:pt x="8537" y="6192"/>
                        <a:pt x="8537" y="5621"/>
                      </a:cubicBezTo>
                      <a:cubicBezTo>
                        <a:pt x="8537" y="5490"/>
                        <a:pt x="8525" y="5359"/>
                        <a:pt x="8513" y="5228"/>
                      </a:cubicBezTo>
                      <a:cubicBezTo>
                        <a:pt x="8978" y="5014"/>
                        <a:pt x="9299" y="4525"/>
                        <a:pt x="9299" y="3978"/>
                      </a:cubicBezTo>
                      <a:cubicBezTo>
                        <a:pt x="9299" y="3228"/>
                        <a:pt x="8692" y="2620"/>
                        <a:pt x="7954" y="2620"/>
                      </a:cubicBezTo>
                      <a:cubicBezTo>
                        <a:pt x="7573" y="2620"/>
                        <a:pt x="7215" y="2775"/>
                        <a:pt x="6965" y="3037"/>
                      </a:cubicBezTo>
                      <a:cubicBezTo>
                        <a:pt x="6358" y="2656"/>
                        <a:pt x="5632" y="2406"/>
                        <a:pt x="4822" y="2382"/>
                      </a:cubicBezTo>
                      <a:lnTo>
                        <a:pt x="4822" y="1263"/>
                      </a:lnTo>
                      <a:lnTo>
                        <a:pt x="5215" y="1132"/>
                      </a:lnTo>
                      <a:cubicBezTo>
                        <a:pt x="5303" y="1507"/>
                        <a:pt x="5647" y="1780"/>
                        <a:pt x="6048" y="1780"/>
                      </a:cubicBezTo>
                      <a:cubicBezTo>
                        <a:pt x="6080" y="1780"/>
                        <a:pt x="6112" y="1779"/>
                        <a:pt x="6144" y="1775"/>
                      </a:cubicBezTo>
                      <a:cubicBezTo>
                        <a:pt x="6584" y="1727"/>
                        <a:pt x="6918" y="1382"/>
                        <a:pt x="6953" y="953"/>
                      </a:cubicBezTo>
                      <a:cubicBezTo>
                        <a:pt x="6977" y="430"/>
                        <a:pt x="6584" y="1"/>
                        <a:pt x="607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" name="Google Shape;3376;p48">
                  <a:extLst>
                    <a:ext uri="{FF2B5EF4-FFF2-40B4-BE49-F238E27FC236}">
                      <a16:creationId xmlns:a16="http://schemas.microsoft.com/office/drawing/2014/main" id="{E4379365-4026-499C-992D-3622C1055A2B}"/>
                    </a:ext>
                  </a:extLst>
                </p:cNvPr>
                <p:cNvSpPr/>
                <p:nvPr/>
              </p:nvSpPr>
              <p:spPr>
                <a:xfrm>
                  <a:off x="7580393" y="3516460"/>
                  <a:ext cx="56880" cy="56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7" h="1787" extrusionOk="0">
                      <a:moveTo>
                        <a:pt x="894" y="345"/>
                      </a:moveTo>
                      <a:cubicBezTo>
                        <a:pt x="1191" y="345"/>
                        <a:pt x="1429" y="584"/>
                        <a:pt x="1429" y="881"/>
                      </a:cubicBezTo>
                      <a:cubicBezTo>
                        <a:pt x="1418" y="1179"/>
                        <a:pt x="1179" y="1417"/>
                        <a:pt x="894" y="1417"/>
                      </a:cubicBezTo>
                      <a:cubicBezTo>
                        <a:pt x="596" y="1417"/>
                        <a:pt x="358" y="1179"/>
                        <a:pt x="358" y="881"/>
                      </a:cubicBezTo>
                      <a:cubicBezTo>
                        <a:pt x="358" y="584"/>
                        <a:pt x="596" y="345"/>
                        <a:pt x="894" y="345"/>
                      </a:cubicBezTo>
                      <a:close/>
                      <a:moveTo>
                        <a:pt x="894" y="0"/>
                      </a:moveTo>
                      <a:cubicBezTo>
                        <a:pt x="406" y="0"/>
                        <a:pt x="1" y="405"/>
                        <a:pt x="1" y="893"/>
                      </a:cubicBezTo>
                      <a:cubicBezTo>
                        <a:pt x="1" y="1381"/>
                        <a:pt x="406" y="1786"/>
                        <a:pt x="894" y="1786"/>
                      </a:cubicBezTo>
                      <a:cubicBezTo>
                        <a:pt x="1394" y="1786"/>
                        <a:pt x="1787" y="1381"/>
                        <a:pt x="1787" y="893"/>
                      </a:cubicBezTo>
                      <a:cubicBezTo>
                        <a:pt x="1775" y="405"/>
                        <a:pt x="1394" y="0"/>
                        <a:pt x="89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" name="Google Shape;3377;p48">
                  <a:extLst>
                    <a:ext uri="{FF2B5EF4-FFF2-40B4-BE49-F238E27FC236}">
                      <a16:creationId xmlns:a16="http://schemas.microsoft.com/office/drawing/2014/main" id="{13DEC39B-0716-43D4-9988-99AB481C39CF}"/>
                    </a:ext>
                  </a:extLst>
                </p:cNvPr>
                <p:cNvSpPr/>
                <p:nvPr/>
              </p:nvSpPr>
              <p:spPr>
                <a:xfrm>
                  <a:off x="7685750" y="3516460"/>
                  <a:ext cx="56880" cy="56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7" h="1787" extrusionOk="0">
                      <a:moveTo>
                        <a:pt x="894" y="345"/>
                      </a:moveTo>
                      <a:cubicBezTo>
                        <a:pt x="1191" y="345"/>
                        <a:pt x="1429" y="584"/>
                        <a:pt x="1429" y="881"/>
                      </a:cubicBezTo>
                      <a:cubicBezTo>
                        <a:pt x="1429" y="1179"/>
                        <a:pt x="1191" y="1417"/>
                        <a:pt x="894" y="1417"/>
                      </a:cubicBezTo>
                      <a:cubicBezTo>
                        <a:pt x="596" y="1417"/>
                        <a:pt x="358" y="1179"/>
                        <a:pt x="358" y="881"/>
                      </a:cubicBezTo>
                      <a:cubicBezTo>
                        <a:pt x="358" y="584"/>
                        <a:pt x="596" y="345"/>
                        <a:pt x="894" y="345"/>
                      </a:cubicBezTo>
                      <a:close/>
                      <a:moveTo>
                        <a:pt x="894" y="0"/>
                      </a:moveTo>
                      <a:cubicBezTo>
                        <a:pt x="405" y="0"/>
                        <a:pt x="1" y="405"/>
                        <a:pt x="1" y="893"/>
                      </a:cubicBezTo>
                      <a:cubicBezTo>
                        <a:pt x="1" y="1381"/>
                        <a:pt x="405" y="1786"/>
                        <a:pt x="894" y="1786"/>
                      </a:cubicBezTo>
                      <a:cubicBezTo>
                        <a:pt x="1382" y="1786"/>
                        <a:pt x="1787" y="1381"/>
                        <a:pt x="1787" y="893"/>
                      </a:cubicBezTo>
                      <a:cubicBezTo>
                        <a:pt x="1775" y="405"/>
                        <a:pt x="1382" y="0"/>
                        <a:pt x="89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4033620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CE6378D-189E-4036-B4B8-1A578384D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1959712" y="1971674"/>
            <a:ext cx="5131540" cy="1212114"/>
          </a:xfrm>
        </p:spPr>
        <p:txBody>
          <a:bodyPr vert="horz" wrap="square" lIns="0" tIns="0" rIns="0" bIns="0" rtlCol="0" anchor="b" anchorCtr="0">
            <a:normAutofit fontScale="90000"/>
          </a:bodyPr>
          <a:lstStyle/>
          <a:p>
            <a:pPr algn="ctr"/>
            <a:r>
              <a:rPr lang="en-US" sz="4400" dirty="0">
                <a:solidFill>
                  <a:srgbClr val="FF6D2F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STORED PROCEDURES</a:t>
            </a:r>
          </a:p>
        </p:txBody>
      </p:sp>
      <p:grpSp>
        <p:nvGrpSpPr>
          <p:cNvPr id="5" name="Google Shape;3337;p48">
            <a:extLst>
              <a:ext uri="{FF2B5EF4-FFF2-40B4-BE49-F238E27FC236}">
                <a16:creationId xmlns:a16="http://schemas.microsoft.com/office/drawing/2014/main" id="{A292DFAB-C225-4268-AA00-032AA218D6F3}"/>
              </a:ext>
            </a:extLst>
          </p:cNvPr>
          <p:cNvGrpSpPr/>
          <p:nvPr/>
        </p:nvGrpSpPr>
        <p:grpSpPr>
          <a:xfrm>
            <a:off x="8076139" y="84337"/>
            <a:ext cx="972171" cy="1925293"/>
            <a:chOff x="6529419" y="1724307"/>
            <a:chExt cx="1480463" cy="2931917"/>
          </a:xfrm>
        </p:grpSpPr>
        <p:grpSp>
          <p:nvGrpSpPr>
            <p:cNvPr id="6" name="Google Shape;3338;p48">
              <a:extLst>
                <a:ext uri="{FF2B5EF4-FFF2-40B4-BE49-F238E27FC236}">
                  <a16:creationId xmlns:a16="http://schemas.microsoft.com/office/drawing/2014/main" id="{CC1FA2E3-F085-4B27-B2D6-078888233623}"/>
                </a:ext>
              </a:extLst>
            </p:cNvPr>
            <p:cNvGrpSpPr/>
            <p:nvPr/>
          </p:nvGrpSpPr>
          <p:grpSpPr>
            <a:xfrm>
              <a:off x="6556827" y="1724307"/>
              <a:ext cx="956596" cy="944294"/>
              <a:chOff x="3800349" y="1238762"/>
              <a:chExt cx="1098904" cy="1084772"/>
            </a:xfrm>
          </p:grpSpPr>
          <p:grpSp>
            <p:nvGrpSpPr>
              <p:cNvPr id="42" name="Google Shape;3339;p48">
                <a:extLst>
                  <a:ext uri="{FF2B5EF4-FFF2-40B4-BE49-F238E27FC236}">
                    <a16:creationId xmlns:a16="http://schemas.microsoft.com/office/drawing/2014/main" id="{3B62721E-B08F-4683-8129-4642AD134B0A}"/>
                  </a:ext>
                </a:extLst>
              </p:cNvPr>
              <p:cNvGrpSpPr/>
              <p:nvPr/>
            </p:nvGrpSpPr>
            <p:grpSpPr>
              <a:xfrm>
                <a:off x="3800349" y="1238762"/>
                <a:ext cx="1098904" cy="1084772"/>
                <a:chOff x="3800349" y="1238762"/>
                <a:chExt cx="1098904" cy="1084772"/>
              </a:xfrm>
            </p:grpSpPr>
            <p:sp>
              <p:nvSpPr>
                <p:cNvPr id="44" name="Google Shape;3340;p48">
                  <a:extLst>
                    <a:ext uri="{FF2B5EF4-FFF2-40B4-BE49-F238E27FC236}">
                      <a16:creationId xmlns:a16="http://schemas.microsoft.com/office/drawing/2014/main" id="{09A540B7-3D24-4D18-BB46-C21F09260781}"/>
                    </a:ext>
                  </a:extLst>
                </p:cNvPr>
                <p:cNvSpPr/>
                <p:nvPr/>
              </p:nvSpPr>
              <p:spPr>
                <a:xfrm>
                  <a:off x="3800349" y="1238762"/>
                  <a:ext cx="1098904" cy="10847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3" extrusionOk="0">
                      <a:moveTo>
                        <a:pt x="22825" y="1"/>
                      </a:moveTo>
                      <a:cubicBezTo>
                        <a:pt x="22054" y="1"/>
                        <a:pt x="21283" y="295"/>
                        <a:pt x="20693" y="885"/>
                      </a:cubicBezTo>
                      <a:lnTo>
                        <a:pt x="1179" y="20482"/>
                      </a:lnTo>
                      <a:cubicBezTo>
                        <a:pt x="0" y="21661"/>
                        <a:pt x="0" y="23566"/>
                        <a:pt x="1179" y="24733"/>
                      </a:cubicBezTo>
                      <a:lnTo>
                        <a:pt x="20777" y="44259"/>
                      </a:lnTo>
                      <a:cubicBezTo>
                        <a:pt x="21364" y="44841"/>
                        <a:pt x="22133" y="45133"/>
                        <a:pt x="22900" y="45133"/>
                      </a:cubicBezTo>
                      <a:cubicBezTo>
                        <a:pt x="23672" y="45133"/>
                        <a:pt x="24442" y="44838"/>
                        <a:pt x="25027" y="44247"/>
                      </a:cubicBezTo>
                      <a:lnTo>
                        <a:pt x="32873" y="36377"/>
                      </a:lnTo>
                      <a:cubicBezTo>
                        <a:pt x="33053" y="36197"/>
                        <a:pt x="33283" y="36110"/>
                        <a:pt x="33511" y="36110"/>
                      </a:cubicBezTo>
                      <a:cubicBezTo>
                        <a:pt x="33810" y="36110"/>
                        <a:pt x="34108" y="36260"/>
                        <a:pt x="34290" y="36544"/>
                      </a:cubicBezTo>
                      <a:cubicBezTo>
                        <a:pt x="34743" y="37246"/>
                        <a:pt x="35112" y="38020"/>
                        <a:pt x="35409" y="38806"/>
                      </a:cubicBezTo>
                      <a:cubicBezTo>
                        <a:pt x="35588" y="39294"/>
                        <a:pt x="35909" y="39735"/>
                        <a:pt x="36362" y="40080"/>
                      </a:cubicBezTo>
                      <a:cubicBezTo>
                        <a:pt x="36890" y="40489"/>
                        <a:pt x="37508" y="40695"/>
                        <a:pt x="38128" y="40695"/>
                      </a:cubicBezTo>
                      <a:cubicBezTo>
                        <a:pt x="38682" y="40695"/>
                        <a:pt x="39237" y="40530"/>
                        <a:pt x="39731" y="40199"/>
                      </a:cubicBezTo>
                      <a:cubicBezTo>
                        <a:pt x="41303" y="39127"/>
                        <a:pt x="41446" y="36984"/>
                        <a:pt x="40172" y="35710"/>
                      </a:cubicBezTo>
                      <a:cubicBezTo>
                        <a:pt x="39862" y="35401"/>
                        <a:pt x="39505" y="35186"/>
                        <a:pt x="39112" y="35044"/>
                      </a:cubicBezTo>
                      <a:cubicBezTo>
                        <a:pt x="38326" y="34758"/>
                        <a:pt x="37564" y="34401"/>
                        <a:pt x="36862" y="33948"/>
                      </a:cubicBezTo>
                      <a:cubicBezTo>
                        <a:pt x="36374" y="33639"/>
                        <a:pt x="36279" y="32960"/>
                        <a:pt x="36695" y="32543"/>
                      </a:cubicBezTo>
                      <a:lnTo>
                        <a:pt x="44553" y="24661"/>
                      </a:lnTo>
                      <a:cubicBezTo>
                        <a:pt x="45720" y="23483"/>
                        <a:pt x="45720" y="21578"/>
                        <a:pt x="44542" y="20399"/>
                      </a:cubicBezTo>
                      <a:lnTo>
                        <a:pt x="24956" y="885"/>
                      </a:lnTo>
                      <a:cubicBezTo>
                        <a:pt x="24366" y="295"/>
                        <a:pt x="23595" y="1"/>
                        <a:pt x="22825" y="1"/>
                      </a:cubicBezTo>
                      <a:close/>
                    </a:path>
                  </a:pathLst>
                </a:custGeom>
                <a:solidFill>
                  <a:srgbClr val="5EB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" name="Google Shape;3341;p48">
                  <a:extLst>
                    <a:ext uri="{FF2B5EF4-FFF2-40B4-BE49-F238E27FC236}">
                      <a16:creationId xmlns:a16="http://schemas.microsoft.com/office/drawing/2014/main" id="{BE30BCFE-C097-450C-8879-E537E8EBA681}"/>
                    </a:ext>
                  </a:extLst>
                </p:cNvPr>
                <p:cNvSpPr/>
                <p:nvPr/>
              </p:nvSpPr>
              <p:spPr>
                <a:xfrm>
                  <a:off x="3884758" y="1311226"/>
                  <a:ext cx="287338" cy="287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43" extrusionOk="0">
                      <a:moveTo>
                        <a:pt x="5978" y="1"/>
                      </a:moveTo>
                      <a:cubicBezTo>
                        <a:pt x="2679" y="1"/>
                        <a:pt x="1" y="2668"/>
                        <a:pt x="1" y="5966"/>
                      </a:cubicBezTo>
                      <a:cubicBezTo>
                        <a:pt x="1" y="9276"/>
                        <a:pt x="2679" y="11943"/>
                        <a:pt x="5978" y="11943"/>
                      </a:cubicBezTo>
                      <a:cubicBezTo>
                        <a:pt x="9276" y="11943"/>
                        <a:pt x="11954" y="9276"/>
                        <a:pt x="11954" y="5966"/>
                      </a:cubicBezTo>
                      <a:cubicBezTo>
                        <a:pt x="11954" y="2668"/>
                        <a:pt x="9276" y="1"/>
                        <a:pt x="5978" y="1"/>
                      </a:cubicBezTo>
                      <a:close/>
                    </a:path>
                  </a:pathLst>
                </a:custGeom>
                <a:solidFill>
                  <a:srgbClr val="5EB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3" name="Google Shape;3342;p48">
                <a:extLst>
                  <a:ext uri="{FF2B5EF4-FFF2-40B4-BE49-F238E27FC236}">
                    <a16:creationId xmlns:a16="http://schemas.microsoft.com/office/drawing/2014/main" id="{D59E3704-CCC5-46FE-9B41-26C4DBEB3E8E}"/>
                  </a:ext>
                </a:extLst>
              </p:cNvPr>
              <p:cNvSpPr/>
              <p:nvPr/>
            </p:nvSpPr>
            <p:spPr>
              <a:xfrm>
                <a:off x="4162525" y="1593650"/>
                <a:ext cx="374561" cy="374975"/>
              </a:xfrm>
              <a:custGeom>
                <a:avLst/>
                <a:gdLst/>
                <a:ahLst/>
                <a:cxnLst/>
                <a:rect l="l" t="t" r="r" b="b"/>
                <a:pathLst>
                  <a:path w="10860" h="10872" extrusionOk="0">
                    <a:moveTo>
                      <a:pt x="5430" y="1"/>
                    </a:moveTo>
                    <a:cubicBezTo>
                      <a:pt x="3990" y="1"/>
                      <a:pt x="2608" y="560"/>
                      <a:pt x="1596" y="1584"/>
                    </a:cubicBezTo>
                    <a:cubicBezTo>
                      <a:pt x="561" y="2620"/>
                      <a:pt x="1" y="3989"/>
                      <a:pt x="1" y="5430"/>
                    </a:cubicBezTo>
                    <a:cubicBezTo>
                      <a:pt x="1" y="6561"/>
                      <a:pt x="346" y="7645"/>
                      <a:pt x="1001" y="8573"/>
                    </a:cubicBezTo>
                    <a:cubicBezTo>
                      <a:pt x="1632" y="9466"/>
                      <a:pt x="2513" y="10145"/>
                      <a:pt x="3537" y="10538"/>
                    </a:cubicBezTo>
                    <a:cubicBezTo>
                      <a:pt x="3559" y="10544"/>
                      <a:pt x="3579" y="10547"/>
                      <a:pt x="3599" y="10547"/>
                    </a:cubicBezTo>
                    <a:cubicBezTo>
                      <a:pt x="3656" y="10547"/>
                      <a:pt x="3704" y="10522"/>
                      <a:pt x="3740" y="10478"/>
                    </a:cubicBezTo>
                    <a:cubicBezTo>
                      <a:pt x="3763" y="10443"/>
                      <a:pt x="3763" y="10395"/>
                      <a:pt x="3763" y="10371"/>
                    </a:cubicBezTo>
                    <a:lnTo>
                      <a:pt x="3763" y="7275"/>
                    </a:lnTo>
                    <a:cubicBezTo>
                      <a:pt x="3763" y="7180"/>
                      <a:pt x="3692" y="7097"/>
                      <a:pt x="3585" y="7097"/>
                    </a:cubicBezTo>
                    <a:lnTo>
                      <a:pt x="2156" y="7097"/>
                    </a:lnTo>
                    <a:lnTo>
                      <a:pt x="2156" y="5835"/>
                    </a:lnTo>
                    <a:lnTo>
                      <a:pt x="3585" y="5835"/>
                    </a:lnTo>
                    <a:cubicBezTo>
                      <a:pt x="3680" y="5835"/>
                      <a:pt x="3763" y="5751"/>
                      <a:pt x="3763" y="5656"/>
                    </a:cubicBezTo>
                    <a:lnTo>
                      <a:pt x="3763" y="5430"/>
                    </a:lnTo>
                    <a:cubicBezTo>
                      <a:pt x="3763" y="3942"/>
                      <a:pt x="5180" y="2632"/>
                      <a:pt x="6799" y="2632"/>
                    </a:cubicBezTo>
                    <a:lnTo>
                      <a:pt x="7550" y="2632"/>
                    </a:lnTo>
                    <a:lnTo>
                      <a:pt x="7550" y="3894"/>
                    </a:lnTo>
                    <a:lnTo>
                      <a:pt x="6799" y="3894"/>
                    </a:lnTo>
                    <a:cubicBezTo>
                      <a:pt x="6311" y="3894"/>
                      <a:pt x="5883" y="4025"/>
                      <a:pt x="5561" y="4287"/>
                    </a:cubicBezTo>
                    <a:cubicBezTo>
                      <a:pt x="5228" y="4561"/>
                      <a:pt x="5025" y="4966"/>
                      <a:pt x="5025" y="5430"/>
                    </a:cubicBezTo>
                    <a:lnTo>
                      <a:pt x="5025" y="5656"/>
                    </a:lnTo>
                    <a:cubicBezTo>
                      <a:pt x="5025" y="5740"/>
                      <a:pt x="5109" y="5835"/>
                      <a:pt x="5204" y="5835"/>
                    </a:cubicBezTo>
                    <a:lnTo>
                      <a:pt x="5883" y="5835"/>
                    </a:lnTo>
                    <a:cubicBezTo>
                      <a:pt x="5966" y="5835"/>
                      <a:pt x="6061" y="5751"/>
                      <a:pt x="6061" y="5656"/>
                    </a:cubicBezTo>
                    <a:cubicBezTo>
                      <a:pt x="6061" y="5561"/>
                      <a:pt x="5978" y="5478"/>
                      <a:pt x="5883" y="5478"/>
                    </a:cubicBezTo>
                    <a:lnTo>
                      <a:pt x="5371" y="5478"/>
                    </a:lnTo>
                    <a:lnTo>
                      <a:pt x="5371" y="5418"/>
                    </a:lnTo>
                    <a:cubicBezTo>
                      <a:pt x="5371" y="4525"/>
                      <a:pt x="6145" y="4204"/>
                      <a:pt x="6799" y="4204"/>
                    </a:cubicBezTo>
                    <a:lnTo>
                      <a:pt x="7704" y="4204"/>
                    </a:lnTo>
                    <a:cubicBezTo>
                      <a:pt x="7800" y="4204"/>
                      <a:pt x="7883" y="4132"/>
                      <a:pt x="7883" y="4025"/>
                    </a:cubicBezTo>
                    <a:lnTo>
                      <a:pt x="7883" y="2418"/>
                    </a:lnTo>
                    <a:cubicBezTo>
                      <a:pt x="7883" y="2334"/>
                      <a:pt x="7811" y="2239"/>
                      <a:pt x="7704" y="2239"/>
                    </a:cubicBezTo>
                    <a:lnTo>
                      <a:pt x="6799" y="2239"/>
                    </a:lnTo>
                    <a:cubicBezTo>
                      <a:pt x="5966" y="2239"/>
                      <a:pt x="5121" y="2572"/>
                      <a:pt x="4466" y="3156"/>
                    </a:cubicBezTo>
                    <a:cubicBezTo>
                      <a:pt x="3799" y="3763"/>
                      <a:pt x="3418" y="4549"/>
                      <a:pt x="3418" y="5382"/>
                    </a:cubicBezTo>
                    <a:lnTo>
                      <a:pt x="3418" y="5442"/>
                    </a:lnTo>
                    <a:lnTo>
                      <a:pt x="1989" y="5442"/>
                    </a:lnTo>
                    <a:cubicBezTo>
                      <a:pt x="1906" y="5442"/>
                      <a:pt x="1811" y="5513"/>
                      <a:pt x="1811" y="5620"/>
                    </a:cubicBezTo>
                    <a:lnTo>
                      <a:pt x="1811" y="7228"/>
                    </a:lnTo>
                    <a:cubicBezTo>
                      <a:pt x="1811" y="7323"/>
                      <a:pt x="1894" y="7406"/>
                      <a:pt x="1989" y="7406"/>
                    </a:cubicBezTo>
                    <a:lnTo>
                      <a:pt x="3418" y="7406"/>
                    </a:lnTo>
                    <a:lnTo>
                      <a:pt x="3418" y="10085"/>
                    </a:lnTo>
                    <a:cubicBezTo>
                      <a:pt x="1561" y="9300"/>
                      <a:pt x="346" y="7442"/>
                      <a:pt x="346" y="5418"/>
                    </a:cubicBezTo>
                    <a:cubicBezTo>
                      <a:pt x="346" y="2596"/>
                      <a:pt x="2620" y="322"/>
                      <a:pt x="5430" y="322"/>
                    </a:cubicBezTo>
                    <a:cubicBezTo>
                      <a:pt x="8228" y="322"/>
                      <a:pt x="10526" y="2620"/>
                      <a:pt x="10526" y="5418"/>
                    </a:cubicBezTo>
                    <a:cubicBezTo>
                      <a:pt x="10526" y="8228"/>
                      <a:pt x="8240" y="10502"/>
                      <a:pt x="5430" y="10502"/>
                    </a:cubicBezTo>
                    <a:lnTo>
                      <a:pt x="5371" y="10502"/>
                    </a:lnTo>
                    <a:lnTo>
                      <a:pt x="5371" y="7418"/>
                    </a:lnTo>
                    <a:lnTo>
                      <a:pt x="7728" y="7418"/>
                    </a:lnTo>
                    <a:cubicBezTo>
                      <a:pt x="7811" y="7418"/>
                      <a:pt x="7907" y="7347"/>
                      <a:pt x="7907" y="7240"/>
                    </a:cubicBezTo>
                    <a:lnTo>
                      <a:pt x="7907" y="5656"/>
                    </a:lnTo>
                    <a:cubicBezTo>
                      <a:pt x="7907" y="5561"/>
                      <a:pt x="7823" y="5478"/>
                      <a:pt x="7728" y="5478"/>
                    </a:cubicBezTo>
                    <a:lnTo>
                      <a:pt x="6728" y="5478"/>
                    </a:lnTo>
                    <a:cubicBezTo>
                      <a:pt x="6633" y="5478"/>
                      <a:pt x="6549" y="5549"/>
                      <a:pt x="6549" y="5656"/>
                    </a:cubicBezTo>
                    <a:cubicBezTo>
                      <a:pt x="6549" y="5740"/>
                      <a:pt x="6621" y="5835"/>
                      <a:pt x="6728" y="5835"/>
                    </a:cubicBezTo>
                    <a:lnTo>
                      <a:pt x="7561" y="5835"/>
                    </a:lnTo>
                    <a:lnTo>
                      <a:pt x="7561" y="7097"/>
                    </a:lnTo>
                    <a:lnTo>
                      <a:pt x="5204" y="7097"/>
                    </a:lnTo>
                    <a:cubicBezTo>
                      <a:pt x="5121" y="7097"/>
                      <a:pt x="5025" y="7168"/>
                      <a:pt x="5025" y="7275"/>
                    </a:cubicBezTo>
                    <a:lnTo>
                      <a:pt x="5025" y="10693"/>
                    </a:lnTo>
                    <a:cubicBezTo>
                      <a:pt x="5025" y="10788"/>
                      <a:pt x="5109" y="10859"/>
                      <a:pt x="5192" y="10871"/>
                    </a:cubicBezTo>
                    <a:lnTo>
                      <a:pt x="5430" y="10871"/>
                    </a:lnTo>
                    <a:cubicBezTo>
                      <a:pt x="6871" y="10871"/>
                      <a:pt x="8240" y="10312"/>
                      <a:pt x="9276" y="9288"/>
                    </a:cubicBezTo>
                    <a:cubicBezTo>
                      <a:pt x="10300" y="8252"/>
                      <a:pt x="10859" y="6883"/>
                      <a:pt x="10859" y="5442"/>
                    </a:cubicBezTo>
                    <a:cubicBezTo>
                      <a:pt x="10859" y="3989"/>
                      <a:pt x="10300" y="2620"/>
                      <a:pt x="9276" y="1584"/>
                    </a:cubicBezTo>
                    <a:cubicBezTo>
                      <a:pt x="8240" y="560"/>
                      <a:pt x="6871" y="1"/>
                      <a:pt x="543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" name="Google Shape;3343;p48">
              <a:extLst>
                <a:ext uri="{FF2B5EF4-FFF2-40B4-BE49-F238E27FC236}">
                  <a16:creationId xmlns:a16="http://schemas.microsoft.com/office/drawing/2014/main" id="{222DA64E-EBDA-48B9-B5B6-1CEB027733DF}"/>
                </a:ext>
              </a:extLst>
            </p:cNvPr>
            <p:cNvGrpSpPr/>
            <p:nvPr/>
          </p:nvGrpSpPr>
          <p:grpSpPr>
            <a:xfrm>
              <a:off x="7053286" y="2227254"/>
              <a:ext cx="956596" cy="944252"/>
              <a:chOff x="4370663" y="1816530"/>
              <a:chExt cx="1098904" cy="1084724"/>
            </a:xfrm>
          </p:grpSpPr>
          <p:grpSp>
            <p:nvGrpSpPr>
              <p:cNvPr id="34" name="Google Shape;3344;p48">
                <a:extLst>
                  <a:ext uri="{FF2B5EF4-FFF2-40B4-BE49-F238E27FC236}">
                    <a16:creationId xmlns:a16="http://schemas.microsoft.com/office/drawing/2014/main" id="{A26AC2F8-3A58-4584-ADA5-333A44F0C988}"/>
                  </a:ext>
                </a:extLst>
              </p:cNvPr>
              <p:cNvGrpSpPr/>
              <p:nvPr/>
            </p:nvGrpSpPr>
            <p:grpSpPr>
              <a:xfrm>
                <a:off x="4370663" y="1816530"/>
                <a:ext cx="1098904" cy="1084724"/>
                <a:chOff x="4370663" y="1816530"/>
                <a:chExt cx="1098904" cy="1084724"/>
              </a:xfrm>
            </p:grpSpPr>
            <p:sp>
              <p:nvSpPr>
                <p:cNvPr id="40" name="Google Shape;3345;p48">
                  <a:extLst>
                    <a:ext uri="{FF2B5EF4-FFF2-40B4-BE49-F238E27FC236}">
                      <a16:creationId xmlns:a16="http://schemas.microsoft.com/office/drawing/2014/main" id="{1AE99DBC-C133-4790-B9A3-94F9976382D1}"/>
                    </a:ext>
                  </a:extLst>
                </p:cNvPr>
                <p:cNvSpPr/>
                <p:nvPr/>
              </p:nvSpPr>
              <p:spPr>
                <a:xfrm>
                  <a:off x="4370663" y="1816530"/>
                  <a:ext cx="1098904" cy="10847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1" extrusionOk="0">
                      <a:moveTo>
                        <a:pt x="22862" y="0"/>
                      </a:moveTo>
                      <a:cubicBezTo>
                        <a:pt x="22092" y="0"/>
                        <a:pt x="21324" y="295"/>
                        <a:pt x="20741" y="884"/>
                      </a:cubicBezTo>
                      <a:lnTo>
                        <a:pt x="12871" y="8742"/>
                      </a:lnTo>
                      <a:cubicBezTo>
                        <a:pt x="12698" y="8921"/>
                        <a:pt x="12472" y="9005"/>
                        <a:pt x="12246" y="9005"/>
                      </a:cubicBezTo>
                      <a:cubicBezTo>
                        <a:pt x="11945" y="9005"/>
                        <a:pt x="11643" y="8855"/>
                        <a:pt x="11466" y="8576"/>
                      </a:cubicBezTo>
                      <a:cubicBezTo>
                        <a:pt x="11014" y="7861"/>
                        <a:pt x="10645" y="7099"/>
                        <a:pt x="10347" y="6302"/>
                      </a:cubicBezTo>
                      <a:cubicBezTo>
                        <a:pt x="10168" y="5813"/>
                        <a:pt x="9847" y="5373"/>
                        <a:pt x="9394" y="5028"/>
                      </a:cubicBezTo>
                      <a:cubicBezTo>
                        <a:pt x="8866" y="4619"/>
                        <a:pt x="8248" y="4413"/>
                        <a:pt x="7630" y="4413"/>
                      </a:cubicBezTo>
                      <a:cubicBezTo>
                        <a:pt x="7078" y="4413"/>
                        <a:pt x="6526" y="4577"/>
                        <a:pt x="6037" y="4909"/>
                      </a:cubicBezTo>
                      <a:cubicBezTo>
                        <a:pt x="4465" y="5968"/>
                        <a:pt x="4310" y="8123"/>
                        <a:pt x="5584" y="9385"/>
                      </a:cubicBezTo>
                      <a:cubicBezTo>
                        <a:pt x="5894" y="9695"/>
                        <a:pt x="6251" y="9921"/>
                        <a:pt x="6632" y="10064"/>
                      </a:cubicBezTo>
                      <a:cubicBezTo>
                        <a:pt x="7418" y="10350"/>
                        <a:pt x="8180" y="10707"/>
                        <a:pt x="8882" y="11159"/>
                      </a:cubicBezTo>
                      <a:cubicBezTo>
                        <a:pt x="9383" y="11469"/>
                        <a:pt x="9466" y="12148"/>
                        <a:pt x="9049" y="12564"/>
                      </a:cubicBezTo>
                      <a:lnTo>
                        <a:pt x="1179" y="20434"/>
                      </a:lnTo>
                      <a:cubicBezTo>
                        <a:pt x="0" y="21613"/>
                        <a:pt x="0" y="23518"/>
                        <a:pt x="1179" y="24697"/>
                      </a:cubicBezTo>
                      <a:lnTo>
                        <a:pt x="20741" y="44247"/>
                      </a:lnTo>
                      <a:cubicBezTo>
                        <a:pt x="21324" y="44836"/>
                        <a:pt x="22092" y="45131"/>
                        <a:pt x="22862" y="45131"/>
                      </a:cubicBezTo>
                      <a:cubicBezTo>
                        <a:pt x="23631" y="45131"/>
                        <a:pt x="24402" y="44836"/>
                        <a:pt x="24992" y="44247"/>
                      </a:cubicBezTo>
                      <a:lnTo>
                        <a:pt x="44554" y="24697"/>
                      </a:lnTo>
                      <a:cubicBezTo>
                        <a:pt x="45720" y="23518"/>
                        <a:pt x="45720" y="21613"/>
                        <a:pt x="44554" y="2043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69E7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" name="Google Shape;3346;p48">
                  <a:extLst>
                    <a:ext uri="{FF2B5EF4-FFF2-40B4-BE49-F238E27FC236}">
                      <a16:creationId xmlns:a16="http://schemas.microsoft.com/office/drawing/2014/main" id="{463DDA79-99DB-43BD-9059-310B5A22FBCB}"/>
                    </a:ext>
                  </a:extLst>
                </p:cNvPr>
                <p:cNvSpPr/>
                <p:nvPr/>
              </p:nvSpPr>
              <p:spPr>
                <a:xfrm>
                  <a:off x="5055718" y="1904160"/>
                  <a:ext cx="287338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55" extrusionOk="0">
                      <a:moveTo>
                        <a:pt x="5978" y="0"/>
                      </a:moveTo>
                      <a:cubicBezTo>
                        <a:pt x="2680" y="0"/>
                        <a:pt x="1" y="2679"/>
                        <a:pt x="1" y="5977"/>
                      </a:cubicBezTo>
                      <a:cubicBezTo>
                        <a:pt x="1" y="9275"/>
                        <a:pt x="2680" y="11954"/>
                        <a:pt x="5978" y="11954"/>
                      </a:cubicBezTo>
                      <a:cubicBezTo>
                        <a:pt x="9276" y="11954"/>
                        <a:pt x="11955" y="9275"/>
                        <a:pt x="11955" y="5977"/>
                      </a:cubicBezTo>
                      <a:cubicBezTo>
                        <a:pt x="11955" y="2679"/>
                        <a:pt x="9276" y="0"/>
                        <a:pt x="5978" y="0"/>
                      </a:cubicBezTo>
                      <a:close/>
                    </a:path>
                  </a:pathLst>
                </a:custGeom>
                <a:solidFill>
                  <a:srgbClr val="69E7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5" name="Google Shape;3347;p48">
                <a:extLst>
                  <a:ext uri="{FF2B5EF4-FFF2-40B4-BE49-F238E27FC236}">
                    <a16:creationId xmlns:a16="http://schemas.microsoft.com/office/drawing/2014/main" id="{CCCB84E3-125D-4D28-87E2-D877DBF6A500}"/>
                  </a:ext>
                </a:extLst>
              </p:cNvPr>
              <p:cNvGrpSpPr/>
              <p:nvPr/>
            </p:nvGrpSpPr>
            <p:grpSpPr>
              <a:xfrm>
                <a:off x="4732628" y="2171596"/>
                <a:ext cx="374986" cy="374572"/>
                <a:chOff x="3303268" y="3817349"/>
                <a:chExt cx="346056" cy="345674"/>
              </a:xfrm>
            </p:grpSpPr>
            <p:sp>
              <p:nvSpPr>
                <p:cNvPr id="36" name="Google Shape;3348;p48">
                  <a:extLst>
                    <a:ext uri="{FF2B5EF4-FFF2-40B4-BE49-F238E27FC236}">
                      <a16:creationId xmlns:a16="http://schemas.microsoft.com/office/drawing/2014/main" id="{0F7FC4DB-1535-43AE-AB56-3F4B373D0663}"/>
                    </a:ext>
                  </a:extLst>
                </p:cNvPr>
                <p:cNvSpPr/>
                <p:nvPr/>
              </p:nvSpPr>
              <p:spPr>
                <a:xfrm>
                  <a:off x="3303268" y="3817349"/>
                  <a:ext cx="346056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2" h="10860" extrusionOk="0">
                      <a:moveTo>
                        <a:pt x="5418" y="334"/>
                      </a:moveTo>
                      <a:cubicBezTo>
                        <a:pt x="8228" y="334"/>
                        <a:pt x="10514" y="2608"/>
                        <a:pt x="10514" y="5430"/>
                      </a:cubicBezTo>
                      <a:cubicBezTo>
                        <a:pt x="10514" y="8240"/>
                        <a:pt x="8228" y="10514"/>
                        <a:pt x="5418" y="10514"/>
                      </a:cubicBezTo>
                      <a:cubicBezTo>
                        <a:pt x="2608" y="10514"/>
                        <a:pt x="334" y="8240"/>
                        <a:pt x="334" y="5430"/>
                      </a:cubicBezTo>
                      <a:cubicBezTo>
                        <a:pt x="334" y="2608"/>
                        <a:pt x="2608" y="334"/>
                        <a:pt x="5418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3" y="10859"/>
                        <a:pt x="8252" y="10300"/>
                        <a:pt x="9276" y="9264"/>
                      </a:cubicBezTo>
                      <a:cubicBezTo>
                        <a:pt x="10300" y="8240"/>
                        <a:pt x="10871" y="6871"/>
                        <a:pt x="10871" y="5430"/>
                      </a:cubicBezTo>
                      <a:cubicBezTo>
                        <a:pt x="10871" y="3989"/>
                        <a:pt x="10300" y="2620"/>
                        <a:pt x="9276" y="1584"/>
                      </a:cubicBezTo>
                      <a:cubicBezTo>
                        <a:pt x="8252" y="560"/>
                        <a:pt x="6883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" name="Google Shape;3349;p48">
                  <a:extLst>
                    <a:ext uri="{FF2B5EF4-FFF2-40B4-BE49-F238E27FC236}">
                      <a16:creationId xmlns:a16="http://schemas.microsoft.com/office/drawing/2014/main" id="{C70AB3F2-E016-4BA3-82B6-6E84B150ED9A}"/>
                    </a:ext>
                  </a:extLst>
                </p:cNvPr>
                <p:cNvSpPr/>
                <p:nvPr/>
              </p:nvSpPr>
              <p:spPr>
                <a:xfrm>
                  <a:off x="3368074" y="3882537"/>
                  <a:ext cx="215298" cy="215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64" h="6764" extrusionOk="0">
                      <a:moveTo>
                        <a:pt x="5335" y="346"/>
                      </a:moveTo>
                      <a:cubicBezTo>
                        <a:pt x="5930" y="346"/>
                        <a:pt x="6418" y="834"/>
                        <a:pt x="6418" y="1429"/>
                      </a:cubicBezTo>
                      <a:lnTo>
                        <a:pt x="6418" y="5335"/>
                      </a:lnTo>
                      <a:cubicBezTo>
                        <a:pt x="6418" y="5930"/>
                        <a:pt x="5930" y="6418"/>
                        <a:pt x="5335" y="6418"/>
                      </a:cubicBezTo>
                      <a:lnTo>
                        <a:pt x="1429" y="6418"/>
                      </a:lnTo>
                      <a:cubicBezTo>
                        <a:pt x="834" y="6418"/>
                        <a:pt x="346" y="5930"/>
                        <a:pt x="346" y="5335"/>
                      </a:cubicBezTo>
                      <a:lnTo>
                        <a:pt x="346" y="1429"/>
                      </a:lnTo>
                      <a:cubicBezTo>
                        <a:pt x="346" y="834"/>
                        <a:pt x="834" y="346"/>
                        <a:pt x="1429" y="346"/>
                      </a:cubicBezTo>
                      <a:close/>
                      <a:moveTo>
                        <a:pt x="1429" y="1"/>
                      </a:moveTo>
                      <a:cubicBezTo>
                        <a:pt x="644" y="1"/>
                        <a:pt x="1" y="644"/>
                        <a:pt x="1" y="1429"/>
                      </a:cubicBezTo>
                      <a:lnTo>
                        <a:pt x="1" y="5335"/>
                      </a:lnTo>
                      <a:cubicBezTo>
                        <a:pt x="1" y="6120"/>
                        <a:pt x="644" y="6763"/>
                        <a:pt x="1429" y="6763"/>
                      </a:cubicBezTo>
                      <a:lnTo>
                        <a:pt x="5335" y="6763"/>
                      </a:lnTo>
                      <a:cubicBezTo>
                        <a:pt x="6121" y="6763"/>
                        <a:pt x="6763" y="6120"/>
                        <a:pt x="6763" y="5335"/>
                      </a:cubicBezTo>
                      <a:lnTo>
                        <a:pt x="6763" y="1429"/>
                      </a:lnTo>
                      <a:cubicBezTo>
                        <a:pt x="6763" y="644"/>
                        <a:pt x="6121" y="1"/>
                        <a:pt x="533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" name="Google Shape;3350;p48">
                  <a:extLst>
                    <a:ext uri="{FF2B5EF4-FFF2-40B4-BE49-F238E27FC236}">
                      <a16:creationId xmlns:a16="http://schemas.microsoft.com/office/drawing/2014/main" id="{2B10D26E-8C46-4092-80DD-E16A8BC23D0F}"/>
                    </a:ext>
                  </a:extLst>
                </p:cNvPr>
                <p:cNvSpPr/>
                <p:nvPr/>
              </p:nvSpPr>
              <p:spPr>
                <a:xfrm>
                  <a:off x="3418143" y="3933656"/>
                  <a:ext cx="114811" cy="1127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07" h="3542" extrusionOk="0">
                      <a:moveTo>
                        <a:pt x="1822" y="0"/>
                      </a:moveTo>
                      <a:cubicBezTo>
                        <a:pt x="812" y="0"/>
                        <a:pt x="1" y="851"/>
                        <a:pt x="59" y="1859"/>
                      </a:cubicBezTo>
                      <a:cubicBezTo>
                        <a:pt x="95" y="2776"/>
                        <a:pt x="833" y="3502"/>
                        <a:pt x="1726" y="3538"/>
                      </a:cubicBezTo>
                      <a:cubicBezTo>
                        <a:pt x="1764" y="3541"/>
                        <a:pt x="1802" y="3542"/>
                        <a:pt x="1840" y="3542"/>
                      </a:cubicBezTo>
                      <a:cubicBezTo>
                        <a:pt x="2178" y="3542"/>
                        <a:pt x="2494" y="3447"/>
                        <a:pt x="2762" y="3276"/>
                      </a:cubicBezTo>
                      <a:cubicBezTo>
                        <a:pt x="2857" y="3217"/>
                        <a:pt x="2869" y="3086"/>
                        <a:pt x="2797" y="3014"/>
                      </a:cubicBezTo>
                      <a:cubicBezTo>
                        <a:pt x="2761" y="2978"/>
                        <a:pt x="2711" y="2964"/>
                        <a:pt x="2664" y="2964"/>
                      </a:cubicBezTo>
                      <a:cubicBezTo>
                        <a:pt x="2634" y="2964"/>
                        <a:pt x="2606" y="2969"/>
                        <a:pt x="2583" y="2979"/>
                      </a:cubicBezTo>
                      <a:cubicBezTo>
                        <a:pt x="2380" y="3096"/>
                        <a:pt x="2149" y="3185"/>
                        <a:pt x="1897" y="3185"/>
                      </a:cubicBezTo>
                      <a:cubicBezTo>
                        <a:pt x="1868" y="3185"/>
                        <a:pt x="1839" y="3183"/>
                        <a:pt x="1809" y="3181"/>
                      </a:cubicBezTo>
                      <a:cubicBezTo>
                        <a:pt x="1023" y="3169"/>
                        <a:pt x="380" y="2514"/>
                        <a:pt x="392" y="1716"/>
                      </a:cubicBezTo>
                      <a:cubicBezTo>
                        <a:pt x="426" y="948"/>
                        <a:pt x="1028" y="330"/>
                        <a:pt x="1792" y="330"/>
                      </a:cubicBezTo>
                      <a:cubicBezTo>
                        <a:pt x="1833" y="330"/>
                        <a:pt x="1874" y="332"/>
                        <a:pt x="1916" y="335"/>
                      </a:cubicBezTo>
                      <a:cubicBezTo>
                        <a:pt x="2619" y="371"/>
                        <a:pt x="3190" y="943"/>
                        <a:pt x="3250" y="1633"/>
                      </a:cubicBezTo>
                      <a:cubicBezTo>
                        <a:pt x="3285" y="1919"/>
                        <a:pt x="3214" y="2193"/>
                        <a:pt x="3095" y="2431"/>
                      </a:cubicBezTo>
                      <a:cubicBezTo>
                        <a:pt x="3059" y="2490"/>
                        <a:pt x="3059" y="2574"/>
                        <a:pt x="3119" y="2633"/>
                      </a:cubicBezTo>
                      <a:cubicBezTo>
                        <a:pt x="3149" y="2663"/>
                        <a:pt x="3191" y="2678"/>
                        <a:pt x="3234" y="2678"/>
                      </a:cubicBezTo>
                      <a:cubicBezTo>
                        <a:pt x="3295" y="2678"/>
                        <a:pt x="3358" y="2648"/>
                        <a:pt x="3393" y="2586"/>
                      </a:cubicBezTo>
                      <a:cubicBezTo>
                        <a:pt x="3536" y="2324"/>
                        <a:pt x="3607" y="2014"/>
                        <a:pt x="3583" y="1669"/>
                      </a:cubicBezTo>
                      <a:cubicBezTo>
                        <a:pt x="3536" y="764"/>
                        <a:pt x="2797" y="50"/>
                        <a:pt x="1904" y="2"/>
                      </a:cubicBezTo>
                      <a:cubicBezTo>
                        <a:pt x="1877" y="1"/>
                        <a:pt x="1849" y="0"/>
                        <a:pt x="182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" name="Google Shape;3351;p48">
                  <a:extLst>
                    <a:ext uri="{FF2B5EF4-FFF2-40B4-BE49-F238E27FC236}">
                      <a16:creationId xmlns:a16="http://schemas.microsoft.com/office/drawing/2014/main" id="{B2587870-AE72-4A42-AE2B-8BCFBD325F95}"/>
                    </a:ext>
                  </a:extLst>
                </p:cNvPr>
                <p:cNvSpPr/>
                <p:nvPr/>
              </p:nvSpPr>
              <p:spPr>
                <a:xfrm>
                  <a:off x="3519298" y="3910197"/>
                  <a:ext cx="29570" cy="292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" h="918" extrusionOk="0">
                      <a:moveTo>
                        <a:pt x="465" y="1"/>
                      </a:moveTo>
                      <a:cubicBezTo>
                        <a:pt x="203" y="1"/>
                        <a:pt x="0" y="203"/>
                        <a:pt x="0" y="453"/>
                      </a:cubicBezTo>
                      <a:cubicBezTo>
                        <a:pt x="0" y="715"/>
                        <a:pt x="203" y="918"/>
                        <a:pt x="465" y="918"/>
                      </a:cubicBezTo>
                      <a:cubicBezTo>
                        <a:pt x="715" y="918"/>
                        <a:pt x="929" y="715"/>
                        <a:pt x="929" y="453"/>
                      </a:cubicBezTo>
                      <a:cubicBezTo>
                        <a:pt x="929" y="203"/>
                        <a:pt x="715" y="1"/>
                        <a:pt x="46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8" name="Google Shape;3352;p48">
              <a:extLst>
                <a:ext uri="{FF2B5EF4-FFF2-40B4-BE49-F238E27FC236}">
                  <a16:creationId xmlns:a16="http://schemas.microsoft.com/office/drawing/2014/main" id="{272DD771-25A3-448C-960A-125DD73ECEB4}"/>
                </a:ext>
              </a:extLst>
            </p:cNvPr>
            <p:cNvGrpSpPr/>
            <p:nvPr/>
          </p:nvGrpSpPr>
          <p:grpSpPr>
            <a:xfrm>
              <a:off x="6547098" y="2715744"/>
              <a:ext cx="956596" cy="944315"/>
              <a:chOff x="3789173" y="2377690"/>
              <a:chExt cx="1098904" cy="1084796"/>
            </a:xfrm>
          </p:grpSpPr>
          <p:grpSp>
            <p:nvGrpSpPr>
              <p:cNvPr id="26" name="Google Shape;3353;p48">
                <a:extLst>
                  <a:ext uri="{FF2B5EF4-FFF2-40B4-BE49-F238E27FC236}">
                    <a16:creationId xmlns:a16="http://schemas.microsoft.com/office/drawing/2014/main" id="{2A580616-EFFF-4706-882F-99F575426F02}"/>
                  </a:ext>
                </a:extLst>
              </p:cNvPr>
              <p:cNvGrpSpPr/>
              <p:nvPr/>
            </p:nvGrpSpPr>
            <p:grpSpPr>
              <a:xfrm>
                <a:off x="3789173" y="2377690"/>
                <a:ext cx="1098904" cy="1084796"/>
                <a:chOff x="3789173" y="2377690"/>
                <a:chExt cx="1098904" cy="1084796"/>
              </a:xfrm>
            </p:grpSpPr>
            <p:sp>
              <p:nvSpPr>
                <p:cNvPr id="32" name="Google Shape;3354;p48">
                  <a:extLst>
                    <a:ext uri="{FF2B5EF4-FFF2-40B4-BE49-F238E27FC236}">
                      <a16:creationId xmlns:a16="http://schemas.microsoft.com/office/drawing/2014/main" id="{2BBA5A58-9E7D-4B1B-A1B1-85686BD88437}"/>
                    </a:ext>
                  </a:extLst>
                </p:cNvPr>
                <p:cNvSpPr/>
                <p:nvPr/>
              </p:nvSpPr>
              <p:spPr>
                <a:xfrm>
                  <a:off x="3789173" y="2377690"/>
                  <a:ext cx="1098904" cy="1084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4" extrusionOk="0">
                      <a:moveTo>
                        <a:pt x="22861" y="0"/>
                      </a:moveTo>
                      <a:cubicBezTo>
                        <a:pt x="22090" y="0"/>
                        <a:pt x="21319" y="295"/>
                        <a:pt x="20730" y="884"/>
                      </a:cubicBezTo>
                      <a:lnTo>
                        <a:pt x="1180" y="20446"/>
                      </a:lnTo>
                      <a:cubicBezTo>
                        <a:pt x="1" y="21613"/>
                        <a:pt x="1" y="23518"/>
                        <a:pt x="1180" y="24697"/>
                      </a:cubicBezTo>
                      <a:lnTo>
                        <a:pt x="20730" y="44259"/>
                      </a:lnTo>
                      <a:cubicBezTo>
                        <a:pt x="21319" y="44842"/>
                        <a:pt x="22090" y="45134"/>
                        <a:pt x="22861" y="45134"/>
                      </a:cubicBezTo>
                      <a:cubicBezTo>
                        <a:pt x="23632" y="45134"/>
                        <a:pt x="24403" y="44842"/>
                        <a:pt x="24992" y="44259"/>
                      </a:cubicBezTo>
                      <a:lnTo>
                        <a:pt x="44542" y="24697"/>
                      </a:lnTo>
                      <a:cubicBezTo>
                        <a:pt x="45721" y="23518"/>
                        <a:pt x="45721" y="21613"/>
                        <a:pt x="44542" y="20446"/>
                      </a:cubicBezTo>
                      <a:lnTo>
                        <a:pt x="36684" y="12576"/>
                      </a:lnTo>
                      <a:cubicBezTo>
                        <a:pt x="36267" y="12171"/>
                        <a:pt x="36363" y="11481"/>
                        <a:pt x="36851" y="11171"/>
                      </a:cubicBezTo>
                      <a:cubicBezTo>
                        <a:pt x="37565" y="10719"/>
                        <a:pt x="38327" y="10350"/>
                        <a:pt x="39125" y="10052"/>
                      </a:cubicBezTo>
                      <a:cubicBezTo>
                        <a:pt x="39613" y="9874"/>
                        <a:pt x="40054" y="9552"/>
                        <a:pt x="40399" y="9100"/>
                      </a:cubicBezTo>
                      <a:cubicBezTo>
                        <a:pt x="41173" y="8099"/>
                        <a:pt x="41220" y="6778"/>
                        <a:pt x="40518" y="5730"/>
                      </a:cubicBezTo>
                      <a:cubicBezTo>
                        <a:pt x="39932" y="4868"/>
                        <a:pt x="39013" y="4436"/>
                        <a:pt x="38094" y="4436"/>
                      </a:cubicBezTo>
                      <a:cubicBezTo>
                        <a:pt x="37349" y="4436"/>
                        <a:pt x="36606" y="4720"/>
                        <a:pt x="36041" y="5290"/>
                      </a:cubicBezTo>
                      <a:cubicBezTo>
                        <a:pt x="35732" y="5587"/>
                        <a:pt x="35505" y="5956"/>
                        <a:pt x="35362" y="6337"/>
                      </a:cubicBezTo>
                      <a:cubicBezTo>
                        <a:pt x="35077" y="7123"/>
                        <a:pt x="34720" y="7885"/>
                        <a:pt x="34267" y="8588"/>
                      </a:cubicBezTo>
                      <a:cubicBezTo>
                        <a:pt x="34091" y="8872"/>
                        <a:pt x="33797" y="9021"/>
                        <a:pt x="33498" y="9021"/>
                      </a:cubicBezTo>
                      <a:cubicBezTo>
                        <a:pt x="33271" y="9021"/>
                        <a:pt x="33042" y="8934"/>
                        <a:pt x="32862" y="8754"/>
                      </a:cubicBezTo>
                      <a:lnTo>
                        <a:pt x="24992" y="884"/>
                      </a:lnTo>
                      <a:cubicBezTo>
                        <a:pt x="24403" y="295"/>
                        <a:pt x="23632" y="0"/>
                        <a:pt x="22861" y="0"/>
                      </a:cubicBezTo>
                      <a:close/>
                    </a:path>
                  </a:pathLst>
                </a:custGeom>
                <a:solidFill>
                  <a:srgbClr val="4949E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" name="Google Shape;3355;p48">
                  <a:extLst>
                    <a:ext uri="{FF2B5EF4-FFF2-40B4-BE49-F238E27FC236}">
                      <a16:creationId xmlns:a16="http://schemas.microsoft.com/office/drawing/2014/main" id="{A6624C57-5DEB-420A-880A-2B58F3108DA7}"/>
                    </a:ext>
                  </a:extLst>
                </p:cNvPr>
                <p:cNvSpPr/>
                <p:nvPr/>
              </p:nvSpPr>
              <p:spPr>
                <a:xfrm>
                  <a:off x="3885623" y="2465897"/>
                  <a:ext cx="287050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43" h="11955" extrusionOk="0">
                      <a:moveTo>
                        <a:pt x="5977" y="0"/>
                      </a:moveTo>
                      <a:cubicBezTo>
                        <a:pt x="2679" y="0"/>
                        <a:pt x="0" y="2679"/>
                        <a:pt x="0" y="5977"/>
                      </a:cubicBezTo>
                      <a:cubicBezTo>
                        <a:pt x="0" y="9275"/>
                        <a:pt x="2679" y="11954"/>
                        <a:pt x="5977" y="11954"/>
                      </a:cubicBezTo>
                      <a:cubicBezTo>
                        <a:pt x="9275" y="11954"/>
                        <a:pt x="11942" y="9275"/>
                        <a:pt x="11942" y="5977"/>
                      </a:cubicBezTo>
                      <a:cubicBezTo>
                        <a:pt x="11942" y="2679"/>
                        <a:pt x="9275" y="0"/>
                        <a:pt x="5977" y="0"/>
                      </a:cubicBezTo>
                      <a:close/>
                    </a:path>
                  </a:pathLst>
                </a:custGeom>
                <a:solidFill>
                  <a:srgbClr val="4949E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7" name="Google Shape;3356;p48">
                <a:extLst>
                  <a:ext uri="{FF2B5EF4-FFF2-40B4-BE49-F238E27FC236}">
                    <a16:creationId xmlns:a16="http://schemas.microsoft.com/office/drawing/2014/main" id="{4F49A1EC-2C5E-461E-A851-6A20A1144419}"/>
                  </a:ext>
                </a:extLst>
              </p:cNvPr>
              <p:cNvGrpSpPr/>
              <p:nvPr/>
            </p:nvGrpSpPr>
            <p:grpSpPr>
              <a:xfrm>
                <a:off x="4151137" y="2732796"/>
                <a:ext cx="374986" cy="374572"/>
                <a:chOff x="3752358" y="3817349"/>
                <a:chExt cx="346056" cy="345674"/>
              </a:xfrm>
            </p:grpSpPr>
            <p:sp>
              <p:nvSpPr>
                <p:cNvPr id="28" name="Google Shape;3357;p48">
                  <a:extLst>
                    <a:ext uri="{FF2B5EF4-FFF2-40B4-BE49-F238E27FC236}">
                      <a16:creationId xmlns:a16="http://schemas.microsoft.com/office/drawing/2014/main" id="{1E065B24-9868-4EDC-B5A7-314B793AFE3D}"/>
                    </a:ext>
                  </a:extLst>
                </p:cNvPr>
                <p:cNvSpPr/>
                <p:nvPr/>
              </p:nvSpPr>
              <p:spPr>
                <a:xfrm>
                  <a:off x="3752358" y="3817349"/>
                  <a:ext cx="346056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2" h="10860" extrusionOk="0">
                      <a:moveTo>
                        <a:pt x="5430" y="334"/>
                      </a:moveTo>
                      <a:cubicBezTo>
                        <a:pt x="8252" y="334"/>
                        <a:pt x="10526" y="2608"/>
                        <a:pt x="10526" y="5430"/>
                      </a:cubicBezTo>
                      <a:cubicBezTo>
                        <a:pt x="10526" y="8240"/>
                        <a:pt x="8228" y="10514"/>
                        <a:pt x="5430" y="10514"/>
                      </a:cubicBezTo>
                      <a:cubicBezTo>
                        <a:pt x="2620" y="10514"/>
                        <a:pt x="346" y="8240"/>
                        <a:pt x="346" y="5430"/>
                      </a:cubicBezTo>
                      <a:cubicBezTo>
                        <a:pt x="346" y="2608"/>
                        <a:pt x="2620" y="334"/>
                        <a:pt x="5430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2" y="10859"/>
                        <a:pt x="8252" y="10300"/>
                        <a:pt x="9276" y="9264"/>
                      </a:cubicBezTo>
                      <a:cubicBezTo>
                        <a:pt x="10300" y="8240"/>
                        <a:pt x="10871" y="6871"/>
                        <a:pt x="10871" y="5430"/>
                      </a:cubicBezTo>
                      <a:cubicBezTo>
                        <a:pt x="10871" y="3989"/>
                        <a:pt x="10300" y="2620"/>
                        <a:pt x="9276" y="1584"/>
                      </a:cubicBezTo>
                      <a:cubicBezTo>
                        <a:pt x="8252" y="560"/>
                        <a:pt x="6882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" name="Google Shape;3358;p48">
                  <a:extLst>
                    <a:ext uri="{FF2B5EF4-FFF2-40B4-BE49-F238E27FC236}">
                      <a16:creationId xmlns:a16="http://schemas.microsoft.com/office/drawing/2014/main" id="{8ED25032-1B39-4F5F-8ED6-892E107EC293}"/>
                    </a:ext>
                  </a:extLst>
                </p:cNvPr>
                <p:cNvSpPr/>
                <p:nvPr/>
              </p:nvSpPr>
              <p:spPr>
                <a:xfrm>
                  <a:off x="3831933" y="3955682"/>
                  <a:ext cx="47809" cy="120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2" h="3787" extrusionOk="0">
                      <a:moveTo>
                        <a:pt x="1168" y="346"/>
                      </a:moveTo>
                      <a:lnTo>
                        <a:pt x="1168" y="3430"/>
                      </a:lnTo>
                      <a:lnTo>
                        <a:pt x="358" y="3430"/>
                      </a:lnTo>
                      <a:lnTo>
                        <a:pt x="358" y="346"/>
                      </a:lnTo>
                      <a:close/>
                      <a:moveTo>
                        <a:pt x="180" y="1"/>
                      </a:moveTo>
                      <a:cubicBezTo>
                        <a:pt x="96" y="1"/>
                        <a:pt x="1" y="72"/>
                        <a:pt x="1" y="179"/>
                      </a:cubicBezTo>
                      <a:lnTo>
                        <a:pt x="1" y="3608"/>
                      </a:lnTo>
                      <a:cubicBezTo>
                        <a:pt x="1" y="3703"/>
                        <a:pt x="72" y="3787"/>
                        <a:pt x="180" y="3787"/>
                      </a:cubicBezTo>
                      <a:lnTo>
                        <a:pt x="1323" y="3787"/>
                      </a:lnTo>
                      <a:cubicBezTo>
                        <a:pt x="1418" y="3787"/>
                        <a:pt x="1501" y="3715"/>
                        <a:pt x="1501" y="3608"/>
                      </a:cubicBezTo>
                      <a:lnTo>
                        <a:pt x="1501" y="179"/>
                      </a:lnTo>
                      <a:cubicBezTo>
                        <a:pt x="1501" y="72"/>
                        <a:pt x="1430" y="1"/>
                        <a:pt x="1323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" name="Google Shape;3359;p48">
                  <a:extLst>
                    <a:ext uri="{FF2B5EF4-FFF2-40B4-BE49-F238E27FC236}">
                      <a16:creationId xmlns:a16="http://schemas.microsoft.com/office/drawing/2014/main" id="{7323BE69-F426-4102-867F-9E42304B1C8D}"/>
                    </a:ext>
                  </a:extLst>
                </p:cNvPr>
                <p:cNvSpPr/>
                <p:nvPr/>
              </p:nvSpPr>
              <p:spPr>
                <a:xfrm>
                  <a:off x="3824739" y="3890112"/>
                  <a:ext cx="55002" cy="550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8" h="1728" extrusionOk="0">
                      <a:moveTo>
                        <a:pt x="870" y="334"/>
                      </a:moveTo>
                      <a:cubicBezTo>
                        <a:pt x="1156" y="334"/>
                        <a:pt x="1394" y="572"/>
                        <a:pt x="1394" y="846"/>
                      </a:cubicBezTo>
                      <a:cubicBezTo>
                        <a:pt x="1394" y="1132"/>
                        <a:pt x="1156" y="1370"/>
                        <a:pt x="870" y="1370"/>
                      </a:cubicBezTo>
                      <a:cubicBezTo>
                        <a:pt x="584" y="1370"/>
                        <a:pt x="346" y="1132"/>
                        <a:pt x="346" y="846"/>
                      </a:cubicBezTo>
                      <a:cubicBezTo>
                        <a:pt x="346" y="572"/>
                        <a:pt x="584" y="334"/>
                        <a:pt x="870" y="334"/>
                      </a:cubicBezTo>
                      <a:close/>
                      <a:moveTo>
                        <a:pt x="870" y="1"/>
                      </a:moveTo>
                      <a:cubicBezTo>
                        <a:pt x="394" y="1"/>
                        <a:pt x="1" y="394"/>
                        <a:pt x="1" y="870"/>
                      </a:cubicBezTo>
                      <a:cubicBezTo>
                        <a:pt x="1" y="1346"/>
                        <a:pt x="394" y="1727"/>
                        <a:pt x="870" y="1727"/>
                      </a:cubicBezTo>
                      <a:cubicBezTo>
                        <a:pt x="1346" y="1727"/>
                        <a:pt x="1727" y="1334"/>
                        <a:pt x="1727" y="870"/>
                      </a:cubicBezTo>
                      <a:cubicBezTo>
                        <a:pt x="1727" y="394"/>
                        <a:pt x="1346" y="1"/>
                        <a:pt x="87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" name="Google Shape;3360;p48">
                  <a:extLst>
                    <a:ext uri="{FF2B5EF4-FFF2-40B4-BE49-F238E27FC236}">
                      <a16:creationId xmlns:a16="http://schemas.microsoft.com/office/drawing/2014/main" id="{CCAE06F9-CD94-4B1D-AD3A-9413572772C5}"/>
                    </a:ext>
                  </a:extLst>
                </p:cNvPr>
                <p:cNvSpPr/>
                <p:nvPr/>
              </p:nvSpPr>
              <p:spPr>
                <a:xfrm>
                  <a:off x="3904696" y="3955682"/>
                  <a:ext cx="128148" cy="120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6" h="3787" extrusionOk="0">
                      <a:moveTo>
                        <a:pt x="191" y="1"/>
                      </a:moveTo>
                      <a:cubicBezTo>
                        <a:pt x="96" y="1"/>
                        <a:pt x="1" y="72"/>
                        <a:pt x="1" y="179"/>
                      </a:cubicBezTo>
                      <a:lnTo>
                        <a:pt x="1" y="3608"/>
                      </a:lnTo>
                      <a:cubicBezTo>
                        <a:pt x="1" y="3703"/>
                        <a:pt x="84" y="3787"/>
                        <a:pt x="191" y="3787"/>
                      </a:cubicBezTo>
                      <a:lnTo>
                        <a:pt x="1334" y="3787"/>
                      </a:lnTo>
                      <a:cubicBezTo>
                        <a:pt x="1418" y="3787"/>
                        <a:pt x="1513" y="3715"/>
                        <a:pt x="1513" y="3608"/>
                      </a:cubicBezTo>
                      <a:lnTo>
                        <a:pt x="1513" y="2382"/>
                      </a:lnTo>
                      <a:cubicBezTo>
                        <a:pt x="1513" y="1977"/>
                        <a:pt x="1596" y="1501"/>
                        <a:pt x="2037" y="1501"/>
                      </a:cubicBezTo>
                      <a:cubicBezTo>
                        <a:pt x="2347" y="1501"/>
                        <a:pt x="2477" y="1763"/>
                        <a:pt x="2525" y="2060"/>
                      </a:cubicBezTo>
                      <a:cubicBezTo>
                        <a:pt x="2537" y="2156"/>
                        <a:pt x="2608" y="2215"/>
                        <a:pt x="2692" y="2215"/>
                      </a:cubicBezTo>
                      <a:cubicBezTo>
                        <a:pt x="2787" y="2215"/>
                        <a:pt x="2870" y="2120"/>
                        <a:pt x="2847" y="2025"/>
                      </a:cubicBezTo>
                      <a:cubicBezTo>
                        <a:pt x="2763" y="1465"/>
                        <a:pt x="2477" y="1155"/>
                        <a:pt x="2013" y="1155"/>
                      </a:cubicBezTo>
                      <a:cubicBezTo>
                        <a:pt x="1465" y="1155"/>
                        <a:pt x="1156" y="1608"/>
                        <a:pt x="1156" y="2382"/>
                      </a:cubicBezTo>
                      <a:lnTo>
                        <a:pt x="1156" y="3430"/>
                      </a:lnTo>
                      <a:lnTo>
                        <a:pt x="346" y="3430"/>
                      </a:lnTo>
                      <a:lnTo>
                        <a:pt x="346" y="358"/>
                      </a:lnTo>
                      <a:lnTo>
                        <a:pt x="918" y="358"/>
                      </a:lnTo>
                      <a:lnTo>
                        <a:pt x="918" y="572"/>
                      </a:lnTo>
                      <a:cubicBezTo>
                        <a:pt x="918" y="632"/>
                        <a:pt x="930" y="679"/>
                        <a:pt x="977" y="715"/>
                      </a:cubicBezTo>
                      <a:cubicBezTo>
                        <a:pt x="1007" y="733"/>
                        <a:pt x="1043" y="742"/>
                        <a:pt x="1078" y="742"/>
                      </a:cubicBezTo>
                      <a:cubicBezTo>
                        <a:pt x="1114" y="742"/>
                        <a:pt x="1150" y="733"/>
                        <a:pt x="1180" y="715"/>
                      </a:cubicBezTo>
                      <a:cubicBezTo>
                        <a:pt x="1477" y="477"/>
                        <a:pt x="1835" y="358"/>
                        <a:pt x="2227" y="358"/>
                      </a:cubicBezTo>
                      <a:cubicBezTo>
                        <a:pt x="3204" y="358"/>
                        <a:pt x="3656" y="1191"/>
                        <a:pt x="3656" y="2001"/>
                      </a:cubicBezTo>
                      <a:lnTo>
                        <a:pt x="3656" y="3430"/>
                      </a:lnTo>
                      <a:lnTo>
                        <a:pt x="2847" y="3430"/>
                      </a:lnTo>
                      <a:lnTo>
                        <a:pt x="2847" y="2870"/>
                      </a:lnTo>
                      <a:cubicBezTo>
                        <a:pt x="2847" y="2775"/>
                        <a:pt x="2775" y="2703"/>
                        <a:pt x="2692" y="2703"/>
                      </a:cubicBezTo>
                      <a:cubicBezTo>
                        <a:pt x="2597" y="2703"/>
                        <a:pt x="2525" y="2775"/>
                        <a:pt x="2525" y="2870"/>
                      </a:cubicBezTo>
                      <a:lnTo>
                        <a:pt x="2525" y="3596"/>
                      </a:lnTo>
                      <a:cubicBezTo>
                        <a:pt x="2525" y="3691"/>
                        <a:pt x="2597" y="3775"/>
                        <a:pt x="2704" y="3775"/>
                      </a:cubicBezTo>
                      <a:lnTo>
                        <a:pt x="3847" y="3775"/>
                      </a:lnTo>
                      <a:cubicBezTo>
                        <a:pt x="3942" y="3775"/>
                        <a:pt x="4025" y="3703"/>
                        <a:pt x="4025" y="3596"/>
                      </a:cubicBezTo>
                      <a:lnTo>
                        <a:pt x="4025" y="1989"/>
                      </a:lnTo>
                      <a:cubicBezTo>
                        <a:pt x="4025" y="810"/>
                        <a:pt x="3299" y="1"/>
                        <a:pt x="2239" y="1"/>
                      </a:cubicBezTo>
                      <a:cubicBezTo>
                        <a:pt x="1894" y="1"/>
                        <a:pt x="1573" y="84"/>
                        <a:pt x="1275" y="251"/>
                      </a:cubicBezTo>
                      <a:lnTo>
                        <a:pt x="1275" y="179"/>
                      </a:lnTo>
                      <a:cubicBezTo>
                        <a:pt x="1275" y="84"/>
                        <a:pt x="1204" y="1"/>
                        <a:pt x="1096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9" name="Google Shape;3361;p48">
              <a:extLst>
                <a:ext uri="{FF2B5EF4-FFF2-40B4-BE49-F238E27FC236}">
                  <a16:creationId xmlns:a16="http://schemas.microsoft.com/office/drawing/2014/main" id="{4D538C01-D8FD-42C1-B65F-8B43E1ADD6E7}"/>
                </a:ext>
              </a:extLst>
            </p:cNvPr>
            <p:cNvGrpSpPr/>
            <p:nvPr/>
          </p:nvGrpSpPr>
          <p:grpSpPr>
            <a:xfrm>
              <a:off x="7034853" y="3222917"/>
              <a:ext cx="956596" cy="944252"/>
              <a:chOff x="4349489" y="2960313"/>
              <a:chExt cx="1098904" cy="1084724"/>
            </a:xfrm>
          </p:grpSpPr>
          <p:grpSp>
            <p:nvGrpSpPr>
              <p:cNvPr id="20" name="Google Shape;3362;p48">
                <a:extLst>
                  <a:ext uri="{FF2B5EF4-FFF2-40B4-BE49-F238E27FC236}">
                    <a16:creationId xmlns:a16="http://schemas.microsoft.com/office/drawing/2014/main" id="{A794E725-1106-47FD-8818-D532993F2BBE}"/>
                  </a:ext>
                </a:extLst>
              </p:cNvPr>
              <p:cNvGrpSpPr/>
              <p:nvPr/>
            </p:nvGrpSpPr>
            <p:grpSpPr>
              <a:xfrm>
                <a:off x="4349489" y="2960313"/>
                <a:ext cx="1098904" cy="1084724"/>
                <a:chOff x="4349489" y="2960313"/>
                <a:chExt cx="1098904" cy="1084724"/>
              </a:xfrm>
            </p:grpSpPr>
            <p:sp>
              <p:nvSpPr>
                <p:cNvPr id="24" name="Google Shape;3363;p48">
                  <a:extLst>
                    <a:ext uri="{FF2B5EF4-FFF2-40B4-BE49-F238E27FC236}">
                      <a16:creationId xmlns:a16="http://schemas.microsoft.com/office/drawing/2014/main" id="{90ED133B-76D3-4F50-A8FD-078A35E71CAD}"/>
                    </a:ext>
                  </a:extLst>
                </p:cNvPr>
                <p:cNvSpPr/>
                <p:nvPr/>
              </p:nvSpPr>
              <p:spPr>
                <a:xfrm>
                  <a:off x="4349489" y="2960313"/>
                  <a:ext cx="1098904" cy="10847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1" extrusionOk="0">
                      <a:moveTo>
                        <a:pt x="22862" y="0"/>
                      </a:moveTo>
                      <a:cubicBezTo>
                        <a:pt x="22092" y="0"/>
                        <a:pt x="21324" y="295"/>
                        <a:pt x="20741" y="884"/>
                      </a:cubicBezTo>
                      <a:lnTo>
                        <a:pt x="12871" y="8743"/>
                      </a:lnTo>
                      <a:cubicBezTo>
                        <a:pt x="12697" y="8917"/>
                        <a:pt x="12470" y="9001"/>
                        <a:pt x="12243" y="9001"/>
                      </a:cubicBezTo>
                      <a:cubicBezTo>
                        <a:pt x="11942" y="9001"/>
                        <a:pt x="11642" y="8854"/>
                        <a:pt x="11466" y="8576"/>
                      </a:cubicBezTo>
                      <a:cubicBezTo>
                        <a:pt x="11014" y="7861"/>
                        <a:pt x="10645" y="7099"/>
                        <a:pt x="10347" y="6302"/>
                      </a:cubicBezTo>
                      <a:cubicBezTo>
                        <a:pt x="10168" y="5814"/>
                        <a:pt x="9847" y="5373"/>
                        <a:pt x="9394" y="5028"/>
                      </a:cubicBezTo>
                      <a:cubicBezTo>
                        <a:pt x="8866" y="4619"/>
                        <a:pt x="8248" y="4413"/>
                        <a:pt x="7630" y="4413"/>
                      </a:cubicBezTo>
                      <a:cubicBezTo>
                        <a:pt x="7078" y="4413"/>
                        <a:pt x="6525" y="4577"/>
                        <a:pt x="6037" y="4909"/>
                      </a:cubicBezTo>
                      <a:cubicBezTo>
                        <a:pt x="4465" y="5968"/>
                        <a:pt x="4310" y="8123"/>
                        <a:pt x="5584" y="9385"/>
                      </a:cubicBezTo>
                      <a:cubicBezTo>
                        <a:pt x="5894" y="9695"/>
                        <a:pt x="6251" y="9921"/>
                        <a:pt x="6632" y="10064"/>
                      </a:cubicBezTo>
                      <a:cubicBezTo>
                        <a:pt x="7418" y="10350"/>
                        <a:pt x="8180" y="10707"/>
                        <a:pt x="8882" y="11159"/>
                      </a:cubicBezTo>
                      <a:cubicBezTo>
                        <a:pt x="9382" y="11469"/>
                        <a:pt x="9466" y="12148"/>
                        <a:pt x="9049" y="12564"/>
                      </a:cubicBezTo>
                      <a:lnTo>
                        <a:pt x="1179" y="20434"/>
                      </a:lnTo>
                      <a:cubicBezTo>
                        <a:pt x="0" y="21613"/>
                        <a:pt x="0" y="23518"/>
                        <a:pt x="1179" y="24697"/>
                      </a:cubicBezTo>
                      <a:lnTo>
                        <a:pt x="20741" y="44247"/>
                      </a:lnTo>
                      <a:cubicBezTo>
                        <a:pt x="21324" y="44836"/>
                        <a:pt x="22092" y="45131"/>
                        <a:pt x="22862" y="45131"/>
                      </a:cubicBezTo>
                      <a:cubicBezTo>
                        <a:pt x="23631" y="45131"/>
                        <a:pt x="24402" y="44836"/>
                        <a:pt x="24992" y="44247"/>
                      </a:cubicBezTo>
                      <a:lnTo>
                        <a:pt x="44554" y="24697"/>
                      </a:lnTo>
                      <a:cubicBezTo>
                        <a:pt x="45720" y="23518"/>
                        <a:pt x="45720" y="21613"/>
                        <a:pt x="44554" y="2043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FCBD2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" name="Google Shape;3364;p48">
                  <a:extLst>
                    <a:ext uri="{FF2B5EF4-FFF2-40B4-BE49-F238E27FC236}">
                      <a16:creationId xmlns:a16="http://schemas.microsoft.com/office/drawing/2014/main" id="{0F17A7A1-E5B4-4941-AD5E-A23F7CF0D980}"/>
                    </a:ext>
                  </a:extLst>
                </p:cNvPr>
                <p:cNvSpPr/>
                <p:nvPr/>
              </p:nvSpPr>
              <p:spPr>
                <a:xfrm>
                  <a:off x="5065741" y="3026769"/>
                  <a:ext cx="287338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55" extrusionOk="0">
                      <a:moveTo>
                        <a:pt x="5978" y="1"/>
                      </a:moveTo>
                      <a:cubicBezTo>
                        <a:pt x="2680" y="1"/>
                        <a:pt x="1" y="2679"/>
                        <a:pt x="1" y="5978"/>
                      </a:cubicBezTo>
                      <a:cubicBezTo>
                        <a:pt x="1" y="9276"/>
                        <a:pt x="2680" y="11954"/>
                        <a:pt x="5978" y="11954"/>
                      </a:cubicBezTo>
                      <a:cubicBezTo>
                        <a:pt x="9276" y="11954"/>
                        <a:pt x="11955" y="9276"/>
                        <a:pt x="11955" y="5978"/>
                      </a:cubicBezTo>
                      <a:cubicBezTo>
                        <a:pt x="11955" y="2679"/>
                        <a:pt x="9276" y="1"/>
                        <a:pt x="5978" y="1"/>
                      </a:cubicBezTo>
                      <a:close/>
                    </a:path>
                  </a:pathLst>
                </a:custGeom>
                <a:solidFill>
                  <a:srgbClr val="FCBD2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1" name="Google Shape;3365;p48">
                <a:extLst>
                  <a:ext uri="{FF2B5EF4-FFF2-40B4-BE49-F238E27FC236}">
                    <a16:creationId xmlns:a16="http://schemas.microsoft.com/office/drawing/2014/main" id="{FE4CE9AD-C7D4-4E5F-9CA4-19E72CBBF0CF}"/>
                  </a:ext>
                </a:extLst>
              </p:cNvPr>
              <p:cNvGrpSpPr/>
              <p:nvPr/>
            </p:nvGrpSpPr>
            <p:grpSpPr>
              <a:xfrm>
                <a:off x="4732657" y="3315384"/>
                <a:ext cx="374952" cy="374572"/>
                <a:chOff x="4201447" y="3817349"/>
                <a:chExt cx="346024" cy="345674"/>
              </a:xfrm>
            </p:grpSpPr>
            <p:sp>
              <p:nvSpPr>
                <p:cNvPr id="22" name="Google Shape;3366;p48">
                  <a:extLst>
                    <a:ext uri="{FF2B5EF4-FFF2-40B4-BE49-F238E27FC236}">
                      <a16:creationId xmlns:a16="http://schemas.microsoft.com/office/drawing/2014/main" id="{5AE8B7FA-07B6-47E7-BB22-CC3763B58511}"/>
                    </a:ext>
                  </a:extLst>
                </p:cNvPr>
                <p:cNvSpPr/>
                <p:nvPr/>
              </p:nvSpPr>
              <p:spPr>
                <a:xfrm>
                  <a:off x="4201447" y="3817349"/>
                  <a:ext cx="346024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1" h="10860" extrusionOk="0">
                      <a:moveTo>
                        <a:pt x="5430" y="334"/>
                      </a:moveTo>
                      <a:cubicBezTo>
                        <a:pt x="8252" y="334"/>
                        <a:pt x="10526" y="2608"/>
                        <a:pt x="10526" y="5430"/>
                      </a:cubicBezTo>
                      <a:cubicBezTo>
                        <a:pt x="10526" y="8240"/>
                        <a:pt x="8252" y="10514"/>
                        <a:pt x="5430" y="10514"/>
                      </a:cubicBezTo>
                      <a:cubicBezTo>
                        <a:pt x="2620" y="10514"/>
                        <a:pt x="346" y="8240"/>
                        <a:pt x="346" y="5430"/>
                      </a:cubicBezTo>
                      <a:cubicBezTo>
                        <a:pt x="346" y="2608"/>
                        <a:pt x="2620" y="334"/>
                        <a:pt x="5430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2" y="10859"/>
                        <a:pt x="8252" y="10300"/>
                        <a:pt x="9276" y="9264"/>
                      </a:cubicBezTo>
                      <a:cubicBezTo>
                        <a:pt x="10299" y="8240"/>
                        <a:pt x="10871" y="6871"/>
                        <a:pt x="10871" y="5430"/>
                      </a:cubicBezTo>
                      <a:cubicBezTo>
                        <a:pt x="10871" y="3989"/>
                        <a:pt x="10299" y="2620"/>
                        <a:pt x="9276" y="1584"/>
                      </a:cubicBezTo>
                      <a:cubicBezTo>
                        <a:pt x="8252" y="560"/>
                        <a:pt x="6882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" name="Google Shape;3367;p48">
                  <a:extLst>
                    <a:ext uri="{FF2B5EF4-FFF2-40B4-BE49-F238E27FC236}">
                      <a16:creationId xmlns:a16="http://schemas.microsoft.com/office/drawing/2014/main" id="{C8CEC7EC-7AE3-4EBC-9F78-C5F8AA22F58E}"/>
                    </a:ext>
                  </a:extLst>
                </p:cNvPr>
                <p:cNvSpPr/>
                <p:nvPr/>
              </p:nvSpPr>
              <p:spPr>
                <a:xfrm>
                  <a:off x="4271569" y="3904531"/>
                  <a:ext cx="227394" cy="185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44" h="5835" extrusionOk="0">
                      <a:moveTo>
                        <a:pt x="4620" y="0"/>
                      </a:moveTo>
                      <a:cubicBezTo>
                        <a:pt x="3727" y="0"/>
                        <a:pt x="2977" y="691"/>
                        <a:pt x="2905" y="1572"/>
                      </a:cubicBezTo>
                      <a:cubicBezTo>
                        <a:pt x="2727" y="1548"/>
                        <a:pt x="2358" y="1441"/>
                        <a:pt x="2262" y="1405"/>
                      </a:cubicBezTo>
                      <a:cubicBezTo>
                        <a:pt x="1643" y="1203"/>
                        <a:pt x="1072" y="810"/>
                        <a:pt x="631" y="322"/>
                      </a:cubicBezTo>
                      <a:cubicBezTo>
                        <a:pt x="596" y="298"/>
                        <a:pt x="572" y="274"/>
                        <a:pt x="524" y="262"/>
                      </a:cubicBezTo>
                      <a:cubicBezTo>
                        <a:pt x="517" y="261"/>
                        <a:pt x="509" y="260"/>
                        <a:pt x="501" y="260"/>
                      </a:cubicBezTo>
                      <a:cubicBezTo>
                        <a:pt x="436" y="260"/>
                        <a:pt x="367" y="304"/>
                        <a:pt x="346" y="357"/>
                      </a:cubicBezTo>
                      <a:cubicBezTo>
                        <a:pt x="238" y="572"/>
                        <a:pt x="179" y="810"/>
                        <a:pt x="179" y="1048"/>
                      </a:cubicBezTo>
                      <a:cubicBezTo>
                        <a:pt x="179" y="1393"/>
                        <a:pt x="286" y="1727"/>
                        <a:pt x="476" y="1977"/>
                      </a:cubicBezTo>
                      <a:cubicBezTo>
                        <a:pt x="466" y="1975"/>
                        <a:pt x="456" y="1974"/>
                        <a:pt x="446" y="1974"/>
                      </a:cubicBezTo>
                      <a:cubicBezTo>
                        <a:pt x="397" y="1974"/>
                        <a:pt x="349" y="1997"/>
                        <a:pt x="310" y="2036"/>
                      </a:cubicBezTo>
                      <a:cubicBezTo>
                        <a:pt x="286" y="2060"/>
                        <a:pt x="286" y="2108"/>
                        <a:pt x="274" y="2143"/>
                      </a:cubicBezTo>
                      <a:lnTo>
                        <a:pt x="274" y="2203"/>
                      </a:lnTo>
                      <a:cubicBezTo>
                        <a:pt x="274" y="2655"/>
                        <a:pt x="476" y="3072"/>
                        <a:pt x="822" y="3358"/>
                      </a:cubicBezTo>
                      <a:cubicBezTo>
                        <a:pt x="786" y="3370"/>
                        <a:pt x="774" y="3405"/>
                        <a:pt x="762" y="3417"/>
                      </a:cubicBezTo>
                      <a:cubicBezTo>
                        <a:pt x="750" y="3465"/>
                        <a:pt x="727" y="3513"/>
                        <a:pt x="750" y="3548"/>
                      </a:cubicBezTo>
                      <a:cubicBezTo>
                        <a:pt x="893" y="4024"/>
                        <a:pt x="1262" y="4405"/>
                        <a:pt x="1727" y="4548"/>
                      </a:cubicBezTo>
                      <a:cubicBezTo>
                        <a:pt x="1310" y="4798"/>
                        <a:pt x="834" y="4941"/>
                        <a:pt x="334" y="4941"/>
                      </a:cubicBezTo>
                      <a:lnTo>
                        <a:pt x="191" y="4941"/>
                      </a:lnTo>
                      <a:cubicBezTo>
                        <a:pt x="107" y="4941"/>
                        <a:pt x="36" y="5001"/>
                        <a:pt x="12" y="5084"/>
                      </a:cubicBezTo>
                      <a:cubicBezTo>
                        <a:pt x="0" y="5156"/>
                        <a:pt x="48" y="5239"/>
                        <a:pt x="107" y="5263"/>
                      </a:cubicBezTo>
                      <a:cubicBezTo>
                        <a:pt x="727" y="5632"/>
                        <a:pt x="1465" y="5834"/>
                        <a:pt x="2191" y="5834"/>
                      </a:cubicBezTo>
                      <a:cubicBezTo>
                        <a:pt x="3072" y="5834"/>
                        <a:pt x="3905" y="5560"/>
                        <a:pt x="4596" y="5060"/>
                      </a:cubicBezTo>
                      <a:cubicBezTo>
                        <a:pt x="4691" y="5001"/>
                        <a:pt x="4691" y="4858"/>
                        <a:pt x="4620" y="4786"/>
                      </a:cubicBezTo>
                      <a:cubicBezTo>
                        <a:pt x="4587" y="4754"/>
                        <a:pt x="4544" y="4735"/>
                        <a:pt x="4499" y="4735"/>
                      </a:cubicBezTo>
                      <a:cubicBezTo>
                        <a:pt x="4463" y="4735"/>
                        <a:pt x="4426" y="4748"/>
                        <a:pt x="4394" y="4775"/>
                      </a:cubicBezTo>
                      <a:cubicBezTo>
                        <a:pt x="3763" y="5215"/>
                        <a:pt x="3013" y="5489"/>
                        <a:pt x="2191" y="5489"/>
                      </a:cubicBezTo>
                      <a:cubicBezTo>
                        <a:pt x="1727" y="5489"/>
                        <a:pt x="1262" y="5394"/>
                        <a:pt x="846" y="5239"/>
                      </a:cubicBezTo>
                      <a:cubicBezTo>
                        <a:pt x="1369" y="5144"/>
                        <a:pt x="1846" y="4917"/>
                        <a:pt x="2262" y="4584"/>
                      </a:cubicBezTo>
                      <a:cubicBezTo>
                        <a:pt x="2310" y="4536"/>
                        <a:pt x="2334" y="4477"/>
                        <a:pt x="2322" y="4417"/>
                      </a:cubicBezTo>
                      <a:cubicBezTo>
                        <a:pt x="2310" y="4346"/>
                        <a:pt x="2239" y="4286"/>
                        <a:pt x="2155" y="4286"/>
                      </a:cubicBezTo>
                      <a:cubicBezTo>
                        <a:pt x="1739" y="4263"/>
                        <a:pt x="1369" y="4048"/>
                        <a:pt x="1167" y="3691"/>
                      </a:cubicBezTo>
                      <a:cubicBezTo>
                        <a:pt x="1250" y="3691"/>
                        <a:pt x="1358" y="3667"/>
                        <a:pt x="1441" y="3643"/>
                      </a:cubicBezTo>
                      <a:cubicBezTo>
                        <a:pt x="1524" y="3632"/>
                        <a:pt x="1584" y="3572"/>
                        <a:pt x="1584" y="3489"/>
                      </a:cubicBezTo>
                      <a:cubicBezTo>
                        <a:pt x="1596" y="3405"/>
                        <a:pt x="1536" y="3334"/>
                        <a:pt x="1441" y="3298"/>
                      </a:cubicBezTo>
                      <a:cubicBezTo>
                        <a:pt x="1000" y="3191"/>
                        <a:pt x="667" y="2822"/>
                        <a:pt x="596" y="2381"/>
                      </a:cubicBezTo>
                      <a:lnTo>
                        <a:pt x="596" y="2381"/>
                      </a:lnTo>
                      <a:cubicBezTo>
                        <a:pt x="727" y="2405"/>
                        <a:pt x="869" y="2417"/>
                        <a:pt x="1000" y="2417"/>
                      </a:cubicBezTo>
                      <a:cubicBezTo>
                        <a:pt x="1084" y="2417"/>
                        <a:pt x="1143" y="2358"/>
                        <a:pt x="1167" y="2274"/>
                      </a:cubicBezTo>
                      <a:cubicBezTo>
                        <a:pt x="1179" y="2203"/>
                        <a:pt x="1131" y="2143"/>
                        <a:pt x="1072" y="2108"/>
                      </a:cubicBezTo>
                      <a:cubicBezTo>
                        <a:pt x="703" y="1881"/>
                        <a:pt x="476" y="1488"/>
                        <a:pt x="476" y="1048"/>
                      </a:cubicBezTo>
                      <a:cubicBezTo>
                        <a:pt x="476" y="953"/>
                        <a:pt x="488" y="846"/>
                        <a:pt x="524" y="738"/>
                      </a:cubicBezTo>
                      <a:cubicBezTo>
                        <a:pt x="965" y="1191"/>
                        <a:pt x="1524" y="1524"/>
                        <a:pt x="2120" y="1727"/>
                      </a:cubicBezTo>
                      <a:cubicBezTo>
                        <a:pt x="2120" y="1727"/>
                        <a:pt x="2715" y="1905"/>
                        <a:pt x="2929" y="1917"/>
                      </a:cubicBezTo>
                      <a:lnTo>
                        <a:pt x="3024" y="1917"/>
                      </a:lnTo>
                      <a:cubicBezTo>
                        <a:pt x="3096" y="1917"/>
                        <a:pt x="3167" y="1869"/>
                        <a:pt x="3191" y="1798"/>
                      </a:cubicBezTo>
                      <a:cubicBezTo>
                        <a:pt x="3203" y="1786"/>
                        <a:pt x="3203" y="1750"/>
                        <a:pt x="3203" y="1738"/>
                      </a:cubicBezTo>
                      <a:lnTo>
                        <a:pt x="3203" y="1703"/>
                      </a:lnTo>
                      <a:cubicBezTo>
                        <a:pt x="3203" y="953"/>
                        <a:pt x="3810" y="334"/>
                        <a:pt x="4572" y="334"/>
                      </a:cubicBezTo>
                      <a:cubicBezTo>
                        <a:pt x="4941" y="334"/>
                        <a:pt x="5287" y="488"/>
                        <a:pt x="5549" y="750"/>
                      </a:cubicBezTo>
                      <a:cubicBezTo>
                        <a:pt x="5585" y="787"/>
                        <a:pt x="5621" y="802"/>
                        <a:pt x="5663" y="802"/>
                      </a:cubicBezTo>
                      <a:cubicBezTo>
                        <a:pt x="5676" y="802"/>
                        <a:pt x="5689" y="801"/>
                        <a:pt x="5703" y="798"/>
                      </a:cubicBezTo>
                      <a:cubicBezTo>
                        <a:pt x="5882" y="762"/>
                        <a:pt x="6049" y="738"/>
                        <a:pt x="6203" y="679"/>
                      </a:cubicBezTo>
                      <a:lnTo>
                        <a:pt x="6203" y="679"/>
                      </a:lnTo>
                      <a:cubicBezTo>
                        <a:pt x="6120" y="762"/>
                        <a:pt x="6013" y="857"/>
                        <a:pt x="5894" y="917"/>
                      </a:cubicBezTo>
                      <a:cubicBezTo>
                        <a:pt x="5822" y="965"/>
                        <a:pt x="5787" y="1048"/>
                        <a:pt x="5822" y="1143"/>
                      </a:cubicBezTo>
                      <a:cubicBezTo>
                        <a:pt x="5846" y="1203"/>
                        <a:pt x="5930" y="1250"/>
                        <a:pt x="6001" y="1250"/>
                      </a:cubicBezTo>
                      <a:cubicBezTo>
                        <a:pt x="6144" y="1227"/>
                        <a:pt x="6287" y="1215"/>
                        <a:pt x="6418" y="1167"/>
                      </a:cubicBezTo>
                      <a:lnTo>
                        <a:pt x="6418" y="1167"/>
                      </a:lnTo>
                      <a:cubicBezTo>
                        <a:pt x="6299" y="1286"/>
                        <a:pt x="6168" y="1405"/>
                        <a:pt x="6013" y="1512"/>
                      </a:cubicBezTo>
                      <a:cubicBezTo>
                        <a:pt x="5965" y="1548"/>
                        <a:pt x="5941" y="1608"/>
                        <a:pt x="5941" y="1655"/>
                      </a:cubicBezTo>
                      <a:lnTo>
                        <a:pt x="5941" y="1679"/>
                      </a:lnTo>
                      <a:lnTo>
                        <a:pt x="5941" y="1703"/>
                      </a:lnTo>
                      <a:lnTo>
                        <a:pt x="5941" y="1727"/>
                      </a:lnTo>
                      <a:cubicBezTo>
                        <a:pt x="5941" y="2691"/>
                        <a:pt x="5572" y="3572"/>
                        <a:pt x="4977" y="4227"/>
                      </a:cubicBezTo>
                      <a:cubicBezTo>
                        <a:pt x="4918" y="4298"/>
                        <a:pt x="4918" y="4405"/>
                        <a:pt x="4977" y="4465"/>
                      </a:cubicBezTo>
                      <a:cubicBezTo>
                        <a:pt x="5011" y="4499"/>
                        <a:pt x="5053" y="4514"/>
                        <a:pt x="5096" y="4514"/>
                      </a:cubicBezTo>
                      <a:cubicBezTo>
                        <a:pt x="5143" y="4514"/>
                        <a:pt x="5190" y="4496"/>
                        <a:pt x="5227" y="4465"/>
                      </a:cubicBezTo>
                      <a:cubicBezTo>
                        <a:pt x="5894" y="3715"/>
                        <a:pt x="6263" y="2762"/>
                        <a:pt x="6287" y="1750"/>
                      </a:cubicBezTo>
                      <a:cubicBezTo>
                        <a:pt x="6596" y="1524"/>
                        <a:pt x="6846" y="1250"/>
                        <a:pt x="7061" y="917"/>
                      </a:cubicBezTo>
                      <a:cubicBezTo>
                        <a:pt x="7144" y="857"/>
                        <a:pt x="7132" y="750"/>
                        <a:pt x="7061" y="715"/>
                      </a:cubicBezTo>
                      <a:cubicBezTo>
                        <a:pt x="7029" y="683"/>
                        <a:pt x="6987" y="667"/>
                        <a:pt x="6937" y="667"/>
                      </a:cubicBezTo>
                      <a:cubicBezTo>
                        <a:pt x="6912" y="667"/>
                        <a:pt x="6886" y="671"/>
                        <a:pt x="6858" y="679"/>
                      </a:cubicBezTo>
                      <a:cubicBezTo>
                        <a:pt x="6775" y="726"/>
                        <a:pt x="6680" y="750"/>
                        <a:pt x="6596" y="786"/>
                      </a:cubicBezTo>
                      <a:cubicBezTo>
                        <a:pt x="6680" y="667"/>
                        <a:pt x="6763" y="512"/>
                        <a:pt x="6823" y="369"/>
                      </a:cubicBezTo>
                      <a:cubicBezTo>
                        <a:pt x="6834" y="310"/>
                        <a:pt x="6834" y="238"/>
                        <a:pt x="6787" y="191"/>
                      </a:cubicBezTo>
                      <a:cubicBezTo>
                        <a:pt x="6750" y="153"/>
                        <a:pt x="6703" y="135"/>
                        <a:pt x="6659" y="135"/>
                      </a:cubicBezTo>
                      <a:cubicBezTo>
                        <a:pt x="6632" y="135"/>
                        <a:pt x="6607" y="142"/>
                        <a:pt x="6584" y="155"/>
                      </a:cubicBezTo>
                      <a:cubicBezTo>
                        <a:pt x="6322" y="310"/>
                        <a:pt x="6061" y="393"/>
                        <a:pt x="5775" y="441"/>
                      </a:cubicBezTo>
                      <a:cubicBezTo>
                        <a:pt x="5465" y="143"/>
                        <a:pt x="5048" y="0"/>
                        <a:pt x="462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0" name="Google Shape;3368;p48">
              <a:extLst>
                <a:ext uri="{FF2B5EF4-FFF2-40B4-BE49-F238E27FC236}">
                  <a16:creationId xmlns:a16="http://schemas.microsoft.com/office/drawing/2014/main" id="{39769FB1-263D-4DC3-9E97-7CD0440611A6}"/>
                </a:ext>
              </a:extLst>
            </p:cNvPr>
            <p:cNvGrpSpPr/>
            <p:nvPr/>
          </p:nvGrpSpPr>
          <p:grpSpPr>
            <a:xfrm>
              <a:off x="6529419" y="3711909"/>
              <a:ext cx="956596" cy="944315"/>
              <a:chOff x="3768864" y="3522050"/>
              <a:chExt cx="1098904" cy="1084796"/>
            </a:xfrm>
          </p:grpSpPr>
          <p:grpSp>
            <p:nvGrpSpPr>
              <p:cNvPr id="11" name="Google Shape;3369;p48">
                <a:extLst>
                  <a:ext uri="{FF2B5EF4-FFF2-40B4-BE49-F238E27FC236}">
                    <a16:creationId xmlns:a16="http://schemas.microsoft.com/office/drawing/2014/main" id="{17DEFCCD-6D5C-48DB-A58F-1702C18D63C9}"/>
                  </a:ext>
                </a:extLst>
              </p:cNvPr>
              <p:cNvGrpSpPr/>
              <p:nvPr/>
            </p:nvGrpSpPr>
            <p:grpSpPr>
              <a:xfrm>
                <a:off x="3768864" y="3522050"/>
                <a:ext cx="1098904" cy="1084796"/>
                <a:chOff x="3768864" y="3522050"/>
                <a:chExt cx="1098904" cy="1084796"/>
              </a:xfrm>
            </p:grpSpPr>
            <p:sp>
              <p:nvSpPr>
                <p:cNvPr id="18" name="Google Shape;3370;p48">
                  <a:extLst>
                    <a:ext uri="{FF2B5EF4-FFF2-40B4-BE49-F238E27FC236}">
                      <a16:creationId xmlns:a16="http://schemas.microsoft.com/office/drawing/2014/main" id="{A7EE16ED-8371-4463-AF25-B0F466499A62}"/>
                    </a:ext>
                  </a:extLst>
                </p:cNvPr>
                <p:cNvSpPr/>
                <p:nvPr/>
              </p:nvSpPr>
              <p:spPr>
                <a:xfrm>
                  <a:off x="3768864" y="3522050"/>
                  <a:ext cx="1098904" cy="1084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4" extrusionOk="0">
                      <a:moveTo>
                        <a:pt x="22862" y="0"/>
                      </a:moveTo>
                      <a:cubicBezTo>
                        <a:pt x="22093" y="0"/>
                        <a:pt x="21325" y="295"/>
                        <a:pt x="20741" y="884"/>
                      </a:cubicBezTo>
                      <a:lnTo>
                        <a:pt x="1179" y="20446"/>
                      </a:lnTo>
                      <a:cubicBezTo>
                        <a:pt x="1" y="21613"/>
                        <a:pt x="1" y="23518"/>
                        <a:pt x="1179" y="24697"/>
                      </a:cubicBezTo>
                      <a:lnTo>
                        <a:pt x="20741" y="44259"/>
                      </a:lnTo>
                      <a:cubicBezTo>
                        <a:pt x="21325" y="44842"/>
                        <a:pt x="22093" y="45134"/>
                        <a:pt x="22862" y="45134"/>
                      </a:cubicBezTo>
                      <a:cubicBezTo>
                        <a:pt x="23631" y="45134"/>
                        <a:pt x="24402" y="44842"/>
                        <a:pt x="24992" y="44259"/>
                      </a:cubicBezTo>
                      <a:lnTo>
                        <a:pt x="44554" y="24697"/>
                      </a:lnTo>
                      <a:cubicBezTo>
                        <a:pt x="45721" y="23518"/>
                        <a:pt x="45721" y="21613"/>
                        <a:pt x="44554" y="20446"/>
                      </a:cubicBezTo>
                      <a:lnTo>
                        <a:pt x="36684" y="12576"/>
                      </a:lnTo>
                      <a:cubicBezTo>
                        <a:pt x="36279" y="12171"/>
                        <a:pt x="36362" y="11481"/>
                        <a:pt x="36850" y="11171"/>
                      </a:cubicBezTo>
                      <a:cubicBezTo>
                        <a:pt x="37565" y="10719"/>
                        <a:pt x="38327" y="10362"/>
                        <a:pt x="39124" y="10052"/>
                      </a:cubicBezTo>
                      <a:cubicBezTo>
                        <a:pt x="39613" y="9874"/>
                        <a:pt x="40053" y="9552"/>
                        <a:pt x="40410" y="9100"/>
                      </a:cubicBezTo>
                      <a:cubicBezTo>
                        <a:pt x="41172" y="8111"/>
                        <a:pt x="41220" y="6778"/>
                        <a:pt x="40518" y="5742"/>
                      </a:cubicBezTo>
                      <a:cubicBezTo>
                        <a:pt x="39931" y="4872"/>
                        <a:pt x="39013" y="4437"/>
                        <a:pt x="38094" y="4437"/>
                      </a:cubicBezTo>
                      <a:cubicBezTo>
                        <a:pt x="37352" y="4437"/>
                        <a:pt x="36610" y="4721"/>
                        <a:pt x="36041" y="5290"/>
                      </a:cubicBezTo>
                      <a:cubicBezTo>
                        <a:pt x="35731" y="5599"/>
                        <a:pt x="35505" y="5956"/>
                        <a:pt x="35362" y="6337"/>
                      </a:cubicBezTo>
                      <a:cubicBezTo>
                        <a:pt x="35076" y="7135"/>
                        <a:pt x="34719" y="7885"/>
                        <a:pt x="34267" y="8588"/>
                      </a:cubicBezTo>
                      <a:cubicBezTo>
                        <a:pt x="34091" y="8872"/>
                        <a:pt x="33796" y="9021"/>
                        <a:pt x="33498" y="9021"/>
                      </a:cubicBezTo>
                      <a:cubicBezTo>
                        <a:pt x="33271" y="9021"/>
                        <a:pt x="33042" y="8934"/>
                        <a:pt x="32862" y="875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EC3A3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" name="Google Shape;3371;p48">
                  <a:extLst>
                    <a:ext uri="{FF2B5EF4-FFF2-40B4-BE49-F238E27FC236}">
                      <a16:creationId xmlns:a16="http://schemas.microsoft.com/office/drawing/2014/main" id="{FB874FB9-39C5-4159-AEBE-E9B94EDD16E3}"/>
                    </a:ext>
                  </a:extLst>
                </p:cNvPr>
                <p:cNvSpPr/>
                <p:nvPr/>
              </p:nvSpPr>
              <p:spPr>
                <a:xfrm>
                  <a:off x="3887041" y="3641743"/>
                  <a:ext cx="287338" cy="2870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42" extrusionOk="0">
                      <a:moveTo>
                        <a:pt x="5978" y="0"/>
                      </a:moveTo>
                      <a:cubicBezTo>
                        <a:pt x="2680" y="0"/>
                        <a:pt x="1" y="2667"/>
                        <a:pt x="1" y="5977"/>
                      </a:cubicBezTo>
                      <a:cubicBezTo>
                        <a:pt x="1" y="9275"/>
                        <a:pt x="2680" y="11942"/>
                        <a:pt x="5978" y="11942"/>
                      </a:cubicBezTo>
                      <a:cubicBezTo>
                        <a:pt x="9276" y="11942"/>
                        <a:pt x="11955" y="9275"/>
                        <a:pt x="11955" y="5977"/>
                      </a:cubicBezTo>
                      <a:cubicBezTo>
                        <a:pt x="11955" y="2667"/>
                        <a:pt x="9276" y="0"/>
                        <a:pt x="5978" y="0"/>
                      </a:cubicBezTo>
                      <a:close/>
                    </a:path>
                  </a:pathLst>
                </a:custGeom>
                <a:solidFill>
                  <a:srgbClr val="EC3A3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2" name="Google Shape;3372;p48">
                <a:extLst>
                  <a:ext uri="{FF2B5EF4-FFF2-40B4-BE49-F238E27FC236}">
                    <a16:creationId xmlns:a16="http://schemas.microsoft.com/office/drawing/2014/main" id="{8B1CDDAA-7379-4282-BADF-EF563BEE603B}"/>
                  </a:ext>
                </a:extLst>
              </p:cNvPr>
              <p:cNvGrpSpPr/>
              <p:nvPr/>
            </p:nvGrpSpPr>
            <p:grpSpPr>
              <a:xfrm>
                <a:off x="4139616" y="3871555"/>
                <a:ext cx="357419" cy="357005"/>
                <a:chOff x="7482229" y="3351230"/>
                <a:chExt cx="357419" cy="357005"/>
              </a:xfrm>
            </p:grpSpPr>
            <p:sp>
              <p:nvSpPr>
                <p:cNvPr id="13" name="Google Shape;3373;p48">
                  <a:extLst>
                    <a:ext uri="{FF2B5EF4-FFF2-40B4-BE49-F238E27FC236}">
                      <a16:creationId xmlns:a16="http://schemas.microsoft.com/office/drawing/2014/main" id="{59FE8A60-9DCE-445E-A21A-F940E87A3807}"/>
                    </a:ext>
                  </a:extLst>
                </p:cNvPr>
                <p:cNvSpPr/>
                <p:nvPr/>
              </p:nvSpPr>
              <p:spPr>
                <a:xfrm>
                  <a:off x="7482229" y="3351230"/>
                  <a:ext cx="357419" cy="3570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29" h="11216" extrusionOk="0">
                      <a:moveTo>
                        <a:pt x="5633" y="357"/>
                      </a:moveTo>
                      <a:cubicBezTo>
                        <a:pt x="8538" y="357"/>
                        <a:pt x="10883" y="2703"/>
                        <a:pt x="10883" y="5608"/>
                      </a:cubicBezTo>
                      <a:cubicBezTo>
                        <a:pt x="10883" y="8513"/>
                        <a:pt x="8538" y="10859"/>
                        <a:pt x="5633" y="10859"/>
                      </a:cubicBezTo>
                      <a:cubicBezTo>
                        <a:pt x="2728" y="10859"/>
                        <a:pt x="382" y="8513"/>
                        <a:pt x="382" y="5608"/>
                      </a:cubicBezTo>
                      <a:cubicBezTo>
                        <a:pt x="382" y="2703"/>
                        <a:pt x="2728" y="357"/>
                        <a:pt x="5633" y="357"/>
                      </a:cubicBezTo>
                      <a:close/>
                      <a:moveTo>
                        <a:pt x="5621" y="0"/>
                      </a:moveTo>
                      <a:cubicBezTo>
                        <a:pt x="4109" y="0"/>
                        <a:pt x="2716" y="572"/>
                        <a:pt x="1644" y="1631"/>
                      </a:cubicBezTo>
                      <a:cubicBezTo>
                        <a:pt x="584" y="2691"/>
                        <a:pt x="1" y="4108"/>
                        <a:pt x="1" y="5608"/>
                      </a:cubicBezTo>
                      <a:cubicBezTo>
                        <a:pt x="1" y="7108"/>
                        <a:pt x="584" y="8513"/>
                        <a:pt x="1644" y="9585"/>
                      </a:cubicBezTo>
                      <a:cubicBezTo>
                        <a:pt x="2704" y="10632"/>
                        <a:pt x="4109" y="11216"/>
                        <a:pt x="5621" y="11216"/>
                      </a:cubicBezTo>
                      <a:cubicBezTo>
                        <a:pt x="7121" y="11216"/>
                        <a:pt x="8526" y="10632"/>
                        <a:pt x="9597" y="9585"/>
                      </a:cubicBezTo>
                      <a:cubicBezTo>
                        <a:pt x="10645" y="8525"/>
                        <a:pt x="11229" y="7108"/>
                        <a:pt x="11229" y="5608"/>
                      </a:cubicBezTo>
                      <a:cubicBezTo>
                        <a:pt x="11229" y="4108"/>
                        <a:pt x="10669" y="2703"/>
                        <a:pt x="9597" y="1631"/>
                      </a:cubicBezTo>
                      <a:cubicBezTo>
                        <a:pt x="8538" y="572"/>
                        <a:pt x="7121" y="0"/>
                        <a:pt x="562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" name="Google Shape;3374;p48">
                  <a:extLst>
                    <a:ext uri="{FF2B5EF4-FFF2-40B4-BE49-F238E27FC236}">
                      <a16:creationId xmlns:a16="http://schemas.microsoft.com/office/drawing/2014/main" id="{8A6D0A9C-A4B1-4075-A2AD-F999FF65609E}"/>
                    </a:ext>
                  </a:extLst>
                </p:cNvPr>
                <p:cNvSpPr/>
                <p:nvPr/>
              </p:nvSpPr>
              <p:spPr>
                <a:xfrm>
                  <a:off x="7592138" y="3605616"/>
                  <a:ext cx="137983" cy="325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35" h="1022" extrusionOk="0">
                      <a:moveTo>
                        <a:pt x="202" y="1"/>
                      </a:moveTo>
                      <a:cubicBezTo>
                        <a:pt x="147" y="1"/>
                        <a:pt x="94" y="21"/>
                        <a:pt x="60" y="69"/>
                      </a:cubicBezTo>
                      <a:cubicBezTo>
                        <a:pt x="1" y="140"/>
                        <a:pt x="1" y="259"/>
                        <a:pt x="96" y="319"/>
                      </a:cubicBezTo>
                      <a:cubicBezTo>
                        <a:pt x="644" y="783"/>
                        <a:pt x="1370" y="1021"/>
                        <a:pt x="2168" y="1021"/>
                      </a:cubicBezTo>
                      <a:cubicBezTo>
                        <a:pt x="2954" y="1021"/>
                        <a:pt x="3680" y="771"/>
                        <a:pt x="4239" y="319"/>
                      </a:cubicBezTo>
                      <a:cubicBezTo>
                        <a:pt x="4323" y="259"/>
                        <a:pt x="4335" y="140"/>
                        <a:pt x="4263" y="69"/>
                      </a:cubicBezTo>
                      <a:cubicBezTo>
                        <a:pt x="4228" y="26"/>
                        <a:pt x="4170" y="4"/>
                        <a:pt x="4115" y="4"/>
                      </a:cubicBezTo>
                      <a:cubicBezTo>
                        <a:pt x="4078" y="4"/>
                        <a:pt x="4042" y="14"/>
                        <a:pt x="4013" y="33"/>
                      </a:cubicBezTo>
                      <a:cubicBezTo>
                        <a:pt x="3537" y="438"/>
                        <a:pt x="2882" y="664"/>
                        <a:pt x="2168" y="664"/>
                      </a:cubicBezTo>
                      <a:cubicBezTo>
                        <a:pt x="1465" y="664"/>
                        <a:pt x="810" y="438"/>
                        <a:pt x="322" y="33"/>
                      </a:cubicBezTo>
                      <a:cubicBezTo>
                        <a:pt x="286" y="12"/>
                        <a:pt x="244" y="1"/>
                        <a:pt x="20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" name="Google Shape;3375;p48">
                  <a:extLst>
                    <a:ext uri="{FF2B5EF4-FFF2-40B4-BE49-F238E27FC236}">
                      <a16:creationId xmlns:a16="http://schemas.microsoft.com/office/drawing/2014/main" id="{5A5325A7-D505-4392-9E61-969FD8C47D28}"/>
                    </a:ext>
                  </a:extLst>
                </p:cNvPr>
                <p:cNvSpPr/>
                <p:nvPr/>
              </p:nvSpPr>
              <p:spPr>
                <a:xfrm>
                  <a:off x="7513709" y="3387962"/>
                  <a:ext cx="295987" cy="2820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9" h="8860" extrusionOk="0">
                      <a:moveTo>
                        <a:pt x="6060" y="370"/>
                      </a:moveTo>
                      <a:cubicBezTo>
                        <a:pt x="6358" y="370"/>
                        <a:pt x="6596" y="608"/>
                        <a:pt x="6596" y="906"/>
                      </a:cubicBezTo>
                      <a:cubicBezTo>
                        <a:pt x="6596" y="1204"/>
                        <a:pt x="6358" y="1442"/>
                        <a:pt x="6060" y="1442"/>
                      </a:cubicBezTo>
                      <a:cubicBezTo>
                        <a:pt x="5763" y="1442"/>
                        <a:pt x="5525" y="1204"/>
                        <a:pt x="5525" y="906"/>
                      </a:cubicBezTo>
                      <a:cubicBezTo>
                        <a:pt x="5525" y="608"/>
                        <a:pt x="5763" y="370"/>
                        <a:pt x="6060" y="370"/>
                      </a:cubicBezTo>
                      <a:close/>
                      <a:moveTo>
                        <a:pt x="1322" y="2989"/>
                      </a:moveTo>
                      <a:cubicBezTo>
                        <a:pt x="1596" y="2989"/>
                        <a:pt x="1834" y="3097"/>
                        <a:pt x="2012" y="3263"/>
                      </a:cubicBezTo>
                      <a:cubicBezTo>
                        <a:pt x="1477" y="3680"/>
                        <a:pt x="1072" y="4240"/>
                        <a:pt x="881" y="4883"/>
                      </a:cubicBezTo>
                      <a:cubicBezTo>
                        <a:pt x="548" y="4716"/>
                        <a:pt x="334" y="4359"/>
                        <a:pt x="334" y="3990"/>
                      </a:cubicBezTo>
                      <a:cubicBezTo>
                        <a:pt x="334" y="3442"/>
                        <a:pt x="774" y="2989"/>
                        <a:pt x="1322" y="2989"/>
                      </a:cubicBezTo>
                      <a:close/>
                      <a:moveTo>
                        <a:pt x="7954" y="2989"/>
                      </a:moveTo>
                      <a:cubicBezTo>
                        <a:pt x="8501" y="2989"/>
                        <a:pt x="8942" y="3442"/>
                        <a:pt x="8942" y="3990"/>
                      </a:cubicBezTo>
                      <a:cubicBezTo>
                        <a:pt x="8966" y="4359"/>
                        <a:pt x="8739" y="4704"/>
                        <a:pt x="8394" y="4883"/>
                      </a:cubicBezTo>
                      <a:cubicBezTo>
                        <a:pt x="8216" y="4240"/>
                        <a:pt x="7811" y="3680"/>
                        <a:pt x="7263" y="3263"/>
                      </a:cubicBezTo>
                      <a:cubicBezTo>
                        <a:pt x="7442" y="3085"/>
                        <a:pt x="7692" y="2989"/>
                        <a:pt x="7954" y="2989"/>
                      </a:cubicBezTo>
                      <a:close/>
                      <a:moveTo>
                        <a:pt x="6072" y="1"/>
                      </a:moveTo>
                      <a:cubicBezTo>
                        <a:pt x="5632" y="1"/>
                        <a:pt x="5251" y="334"/>
                        <a:pt x="5191" y="763"/>
                      </a:cubicBezTo>
                      <a:lnTo>
                        <a:pt x="4596" y="953"/>
                      </a:lnTo>
                      <a:cubicBezTo>
                        <a:pt x="4525" y="989"/>
                        <a:pt x="4477" y="1049"/>
                        <a:pt x="4477" y="1120"/>
                      </a:cubicBezTo>
                      <a:lnTo>
                        <a:pt x="4477" y="2370"/>
                      </a:lnTo>
                      <a:cubicBezTo>
                        <a:pt x="3679" y="2394"/>
                        <a:pt x="2929" y="2632"/>
                        <a:pt x="2334" y="3025"/>
                      </a:cubicBezTo>
                      <a:cubicBezTo>
                        <a:pt x="2084" y="2751"/>
                        <a:pt x="1727" y="2608"/>
                        <a:pt x="1358" y="2608"/>
                      </a:cubicBezTo>
                      <a:cubicBezTo>
                        <a:pt x="607" y="2608"/>
                        <a:pt x="0" y="3216"/>
                        <a:pt x="0" y="3966"/>
                      </a:cubicBezTo>
                      <a:cubicBezTo>
                        <a:pt x="0" y="4513"/>
                        <a:pt x="345" y="5002"/>
                        <a:pt x="834" y="5216"/>
                      </a:cubicBezTo>
                      <a:cubicBezTo>
                        <a:pt x="822" y="5347"/>
                        <a:pt x="798" y="5478"/>
                        <a:pt x="798" y="5609"/>
                      </a:cubicBezTo>
                      <a:cubicBezTo>
                        <a:pt x="798" y="7395"/>
                        <a:pt x="2524" y="8859"/>
                        <a:pt x="4667" y="8859"/>
                      </a:cubicBezTo>
                      <a:cubicBezTo>
                        <a:pt x="5763" y="8859"/>
                        <a:pt x="6739" y="8490"/>
                        <a:pt x="7442" y="7871"/>
                      </a:cubicBezTo>
                      <a:cubicBezTo>
                        <a:pt x="7513" y="7811"/>
                        <a:pt x="7513" y="7692"/>
                        <a:pt x="7454" y="7621"/>
                      </a:cubicBezTo>
                      <a:cubicBezTo>
                        <a:pt x="7421" y="7588"/>
                        <a:pt x="7374" y="7570"/>
                        <a:pt x="7326" y="7570"/>
                      </a:cubicBezTo>
                      <a:cubicBezTo>
                        <a:pt x="7287" y="7570"/>
                        <a:pt x="7248" y="7582"/>
                        <a:pt x="7215" y="7609"/>
                      </a:cubicBezTo>
                      <a:cubicBezTo>
                        <a:pt x="6572" y="8157"/>
                        <a:pt x="5668" y="8514"/>
                        <a:pt x="4667" y="8514"/>
                      </a:cubicBezTo>
                      <a:cubicBezTo>
                        <a:pt x="2739" y="8514"/>
                        <a:pt x="1167" y="7216"/>
                        <a:pt x="1167" y="5633"/>
                      </a:cubicBezTo>
                      <a:cubicBezTo>
                        <a:pt x="1167" y="4037"/>
                        <a:pt x="2739" y="2739"/>
                        <a:pt x="4667" y="2739"/>
                      </a:cubicBezTo>
                      <a:cubicBezTo>
                        <a:pt x="6608" y="2739"/>
                        <a:pt x="8180" y="4037"/>
                        <a:pt x="8180" y="5633"/>
                      </a:cubicBezTo>
                      <a:cubicBezTo>
                        <a:pt x="8180" y="6133"/>
                        <a:pt x="8037" y="6597"/>
                        <a:pt x="7751" y="7014"/>
                      </a:cubicBezTo>
                      <a:cubicBezTo>
                        <a:pt x="7704" y="7085"/>
                        <a:pt x="7727" y="7169"/>
                        <a:pt x="7787" y="7228"/>
                      </a:cubicBezTo>
                      <a:cubicBezTo>
                        <a:pt x="7818" y="7264"/>
                        <a:pt x="7859" y="7280"/>
                        <a:pt x="7902" y="7280"/>
                      </a:cubicBezTo>
                      <a:cubicBezTo>
                        <a:pt x="7958" y="7280"/>
                        <a:pt x="8015" y="7252"/>
                        <a:pt x="8049" y="7204"/>
                      </a:cubicBezTo>
                      <a:cubicBezTo>
                        <a:pt x="8358" y="6740"/>
                        <a:pt x="8537" y="6192"/>
                        <a:pt x="8537" y="5621"/>
                      </a:cubicBezTo>
                      <a:cubicBezTo>
                        <a:pt x="8537" y="5490"/>
                        <a:pt x="8525" y="5359"/>
                        <a:pt x="8513" y="5228"/>
                      </a:cubicBezTo>
                      <a:cubicBezTo>
                        <a:pt x="8978" y="5014"/>
                        <a:pt x="9299" y="4525"/>
                        <a:pt x="9299" y="3978"/>
                      </a:cubicBezTo>
                      <a:cubicBezTo>
                        <a:pt x="9299" y="3228"/>
                        <a:pt x="8692" y="2620"/>
                        <a:pt x="7954" y="2620"/>
                      </a:cubicBezTo>
                      <a:cubicBezTo>
                        <a:pt x="7573" y="2620"/>
                        <a:pt x="7215" y="2775"/>
                        <a:pt x="6965" y="3037"/>
                      </a:cubicBezTo>
                      <a:cubicBezTo>
                        <a:pt x="6358" y="2656"/>
                        <a:pt x="5632" y="2406"/>
                        <a:pt x="4822" y="2382"/>
                      </a:cubicBezTo>
                      <a:lnTo>
                        <a:pt x="4822" y="1263"/>
                      </a:lnTo>
                      <a:lnTo>
                        <a:pt x="5215" y="1132"/>
                      </a:lnTo>
                      <a:cubicBezTo>
                        <a:pt x="5303" y="1507"/>
                        <a:pt x="5647" y="1780"/>
                        <a:pt x="6048" y="1780"/>
                      </a:cubicBezTo>
                      <a:cubicBezTo>
                        <a:pt x="6080" y="1780"/>
                        <a:pt x="6112" y="1779"/>
                        <a:pt x="6144" y="1775"/>
                      </a:cubicBezTo>
                      <a:cubicBezTo>
                        <a:pt x="6584" y="1727"/>
                        <a:pt x="6918" y="1382"/>
                        <a:pt x="6953" y="953"/>
                      </a:cubicBezTo>
                      <a:cubicBezTo>
                        <a:pt x="6977" y="430"/>
                        <a:pt x="6584" y="1"/>
                        <a:pt x="607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" name="Google Shape;3376;p48">
                  <a:extLst>
                    <a:ext uri="{FF2B5EF4-FFF2-40B4-BE49-F238E27FC236}">
                      <a16:creationId xmlns:a16="http://schemas.microsoft.com/office/drawing/2014/main" id="{6866C72A-14BE-420C-915A-AC10D255F48B}"/>
                    </a:ext>
                  </a:extLst>
                </p:cNvPr>
                <p:cNvSpPr/>
                <p:nvPr/>
              </p:nvSpPr>
              <p:spPr>
                <a:xfrm>
                  <a:off x="7580393" y="3516460"/>
                  <a:ext cx="56880" cy="56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7" h="1787" extrusionOk="0">
                      <a:moveTo>
                        <a:pt x="894" y="345"/>
                      </a:moveTo>
                      <a:cubicBezTo>
                        <a:pt x="1191" y="345"/>
                        <a:pt x="1429" y="584"/>
                        <a:pt x="1429" y="881"/>
                      </a:cubicBezTo>
                      <a:cubicBezTo>
                        <a:pt x="1418" y="1179"/>
                        <a:pt x="1179" y="1417"/>
                        <a:pt x="894" y="1417"/>
                      </a:cubicBezTo>
                      <a:cubicBezTo>
                        <a:pt x="596" y="1417"/>
                        <a:pt x="358" y="1179"/>
                        <a:pt x="358" y="881"/>
                      </a:cubicBezTo>
                      <a:cubicBezTo>
                        <a:pt x="358" y="584"/>
                        <a:pt x="596" y="345"/>
                        <a:pt x="894" y="345"/>
                      </a:cubicBezTo>
                      <a:close/>
                      <a:moveTo>
                        <a:pt x="894" y="0"/>
                      </a:moveTo>
                      <a:cubicBezTo>
                        <a:pt x="406" y="0"/>
                        <a:pt x="1" y="405"/>
                        <a:pt x="1" y="893"/>
                      </a:cubicBezTo>
                      <a:cubicBezTo>
                        <a:pt x="1" y="1381"/>
                        <a:pt x="406" y="1786"/>
                        <a:pt x="894" y="1786"/>
                      </a:cubicBezTo>
                      <a:cubicBezTo>
                        <a:pt x="1394" y="1786"/>
                        <a:pt x="1787" y="1381"/>
                        <a:pt x="1787" y="893"/>
                      </a:cubicBezTo>
                      <a:cubicBezTo>
                        <a:pt x="1775" y="405"/>
                        <a:pt x="1394" y="0"/>
                        <a:pt x="89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" name="Google Shape;3377;p48">
                  <a:extLst>
                    <a:ext uri="{FF2B5EF4-FFF2-40B4-BE49-F238E27FC236}">
                      <a16:creationId xmlns:a16="http://schemas.microsoft.com/office/drawing/2014/main" id="{2E485B25-A38E-4BCC-B9AC-E9130896729C}"/>
                    </a:ext>
                  </a:extLst>
                </p:cNvPr>
                <p:cNvSpPr/>
                <p:nvPr/>
              </p:nvSpPr>
              <p:spPr>
                <a:xfrm>
                  <a:off x="7685750" y="3516460"/>
                  <a:ext cx="56880" cy="56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7" h="1787" extrusionOk="0">
                      <a:moveTo>
                        <a:pt x="894" y="345"/>
                      </a:moveTo>
                      <a:cubicBezTo>
                        <a:pt x="1191" y="345"/>
                        <a:pt x="1429" y="584"/>
                        <a:pt x="1429" y="881"/>
                      </a:cubicBezTo>
                      <a:cubicBezTo>
                        <a:pt x="1429" y="1179"/>
                        <a:pt x="1191" y="1417"/>
                        <a:pt x="894" y="1417"/>
                      </a:cubicBezTo>
                      <a:cubicBezTo>
                        <a:pt x="596" y="1417"/>
                        <a:pt x="358" y="1179"/>
                        <a:pt x="358" y="881"/>
                      </a:cubicBezTo>
                      <a:cubicBezTo>
                        <a:pt x="358" y="584"/>
                        <a:pt x="596" y="345"/>
                        <a:pt x="894" y="345"/>
                      </a:cubicBezTo>
                      <a:close/>
                      <a:moveTo>
                        <a:pt x="894" y="0"/>
                      </a:moveTo>
                      <a:cubicBezTo>
                        <a:pt x="405" y="0"/>
                        <a:pt x="1" y="405"/>
                        <a:pt x="1" y="893"/>
                      </a:cubicBezTo>
                      <a:cubicBezTo>
                        <a:pt x="1" y="1381"/>
                        <a:pt x="405" y="1786"/>
                        <a:pt x="894" y="1786"/>
                      </a:cubicBezTo>
                      <a:cubicBezTo>
                        <a:pt x="1382" y="1786"/>
                        <a:pt x="1787" y="1381"/>
                        <a:pt x="1787" y="893"/>
                      </a:cubicBezTo>
                      <a:cubicBezTo>
                        <a:pt x="1775" y="405"/>
                        <a:pt x="1382" y="0"/>
                        <a:pt x="89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303B4932-DC4C-4936-B5E5-786FAA06C303}"/>
              </a:ext>
            </a:extLst>
          </p:cNvPr>
          <p:cNvSpPr txBox="1"/>
          <p:nvPr/>
        </p:nvSpPr>
        <p:spPr>
          <a:xfrm>
            <a:off x="3285712" y="4552582"/>
            <a:ext cx="257257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"/>
            <a:r>
              <a:rPr lang="en-GB" sz="2400" b="0" dirty="0">
                <a:solidFill>
                  <a:srgbClr val="0070C0"/>
                </a:solidFill>
                <a:effectLst/>
                <a:latin typeface="iCielBC Cubano Normal" panose="00000500000000000000" pitchFamily="50" charset="0"/>
              </a:rPr>
              <a:t>[</a:t>
            </a:r>
            <a:r>
              <a:rPr lang="en-GB" sz="2400" b="0" dirty="0" err="1">
                <a:solidFill>
                  <a:srgbClr val="0070C0"/>
                </a:solidFill>
                <a:effectLst/>
                <a:latin typeface="iCielBC Cubano Normal" panose="00000500000000000000" pitchFamily="50" charset="0"/>
              </a:rPr>
              <a:t>sp_getAllBILL</a:t>
            </a:r>
            <a:r>
              <a:rPr lang="en-GB" sz="2400" b="0" dirty="0">
                <a:solidFill>
                  <a:srgbClr val="0070C0"/>
                </a:solidFill>
                <a:effectLst/>
                <a:latin typeface="iCielBC Cubano Normal" panose="00000500000000000000" pitchFamily="50" charset="0"/>
              </a:rPr>
              <a:t>]</a:t>
            </a:r>
          </a:p>
        </p:txBody>
      </p:sp>
      <p:sp>
        <p:nvSpPr>
          <p:cNvPr id="48" name="Title 1">
            <a:extLst>
              <a:ext uri="{FF2B5EF4-FFF2-40B4-BE49-F238E27FC236}">
                <a16:creationId xmlns:a16="http://schemas.microsoft.com/office/drawing/2014/main" id="{ACD2DDF6-5F13-40A1-8A79-E28F22B701F1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97118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b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6400" dirty="0">
                <a:solidFill>
                  <a:srgbClr val="165C7F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BILL</a:t>
            </a:r>
          </a:p>
        </p:txBody>
      </p:sp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877D4347-AB6E-43F4-B338-6213FF65462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87710933"/>
              </p:ext>
            </p:extLst>
          </p:nvPr>
        </p:nvGraphicFramePr>
        <p:xfrm>
          <a:off x="1608138" y="1001713"/>
          <a:ext cx="5926137" cy="3138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51" name="Document" r:id="rId3" imgW="5925852" imgH="3138077" progId="Word.Document.12">
                  <p:embed/>
                </p:oleObj>
              </mc:Choice>
              <mc:Fallback>
                <p:oleObj name="Document" r:id="rId3" imgW="5925852" imgH="3138077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08138" y="1001713"/>
                        <a:ext cx="5926137" cy="3138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222316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CE6378D-189E-4036-B4B8-1A578384D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1959712" y="1971674"/>
            <a:ext cx="5131540" cy="1212114"/>
          </a:xfrm>
        </p:spPr>
        <p:txBody>
          <a:bodyPr vert="horz" wrap="square" lIns="0" tIns="0" rIns="0" bIns="0" rtlCol="0" anchor="b" anchorCtr="0">
            <a:normAutofit fontScale="90000"/>
          </a:bodyPr>
          <a:lstStyle/>
          <a:p>
            <a:pPr algn="ctr"/>
            <a:r>
              <a:rPr lang="en-US" sz="4400" dirty="0">
                <a:solidFill>
                  <a:srgbClr val="FF6D2F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STORED PROCEDURES</a:t>
            </a:r>
          </a:p>
        </p:txBody>
      </p:sp>
      <p:grpSp>
        <p:nvGrpSpPr>
          <p:cNvPr id="5" name="Google Shape;3337;p48">
            <a:extLst>
              <a:ext uri="{FF2B5EF4-FFF2-40B4-BE49-F238E27FC236}">
                <a16:creationId xmlns:a16="http://schemas.microsoft.com/office/drawing/2014/main" id="{A292DFAB-C225-4268-AA00-032AA218D6F3}"/>
              </a:ext>
            </a:extLst>
          </p:cNvPr>
          <p:cNvGrpSpPr/>
          <p:nvPr/>
        </p:nvGrpSpPr>
        <p:grpSpPr>
          <a:xfrm>
            <a:off x="8076139" y="84337"/>
            <a:ext cx="972171" cy="1925293"/>
            <a:chOff x="6529419" y="1724307"/>
            <a:chExt cx="1480463" cy="2931917"/>
          </a:xfrm>
        </p:grpSpPr>
        <p:grpSp>
          <p:nvGrpSpPr>
            <p:cNvPr id="6" name="Google Shape;3338;p48">
              <a:extLst>
                <a:ext uri="{FF2B5EF4-FFF2-40B4-BE49-F238E27FC236}">
                  <a16:creationId xmlns:a16="http://schemas.microsoft.com/office/drawing/2014/main" id="{CC1FA2E3-F085-4B27-B2D6-078888233623}"/>
                </a:ext>
              </a:extLst>
            </p:cNvPr>
            <p:cNvGrpSpPr/>
            <p:nvPr/>
          </p:nvGrpSpPr>
          <p:grpSpPr>
            <a:xfrm>
              <a:off x="6556827" y="1724307"/>
              <a:ext cx="956596" cy="944294"/>
              <a:chOff x="3800349" y="1238762"/>
              <a:chExt cx="1098904" cy="1084772"/>
            </a:xfrm>
          </p:grpSpPr>
          <p:grpSp>
            <p:nvGrpSpPr>
              <p:cNvPr id="42" name="Google Shape;3339;p48">
                <a:extLst>
                  <a:ext uri="{FF2B5EF4-FFF2-40B4-BE49-F238E27FC236}">
                    <a16:creationId xmlns:a16="http://schemas.microsoft.com/office/drawing/2014/main" id="{3B62721E-B08F-4683-8129-4642AD134B0A}"/>
                  </a:ext>
                </a:extLst>
              </p:cNvPr>
              <p:cNvGrpSpPr/>
              <p:nvPr/>
            </p:nvGrpSpPr>
            <p:grpSpPr>
              <a:xfrm>
                <a:off x="3800349" y="1238762"/>
                <a:ext cx="1098904" cy="1084772"/>
                <a:chOff x="3800349" y="1238762"/>
                <a:chExt cx="1098904" cy="1084772"/>
              </a:xfrm>
            </p:grpSpPr>
            <p:sp>
              <p:nvSpPr>
                <p:cNvPr id="44" name="Google Shape;3340;p48">
                  <a:extLst>
                    <a:ext uri="{FF2B5EF4-FFF2-40B4-BE49-F238E27FC236}">
                      <a16:creationId xmlns:a16="http://schemas.microsoft.com/office/drawing/2014/main" id="{09A540B7-3D24-4D18-BB46-C21F09260781}"/>
                    </a:ext>
                  </a:extLst>
                </p:cNvPr>
                <p:cNvSpPr/>
                <p:nvPr/>
              </p:nvSpPr>
              <p:spPr>
                <a:xfrm>
                  <a:off x="3800349" y="1238762"/>
                  <a:ext cx="1098904" cy="10847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3" extrusionOk="0">
                      <a:moveTo>
                        <a:pt x="22825" y="1"/>
                      </a:moveTo>
                      <a:cubicBezTo>
                        <a:pt x="22054" y="1"/>
                        <a:pt x="21283" y="295"/>
                        <a:pt x="20693" y="885"/>
                      </a:cubicBezTo>
                      <a:lnTo>
                        <a:pt x="1179" y="20482"/>
                      </a:lnTo>
                      <a:cubicBezTo>
                        <a:pt x="0" y="21661"/>
                        <a:pt x="0" y="23566"/>
                        <a:pt x="1179" y="24733"/>
                      </a:cubicBezTo>
                      <a:lnTo>
                        <a:pt x="20777" y="44259"/>
                      </a:lnTo>
                      <a:cubicBezTo>
                        <a:pt x="21364" y="44841"/>
                        <a:pt x="22133" y="45133"/>
                        <a:pt x="22900" y="45133"/>
                      </a:cubicBezTo>
                      <a:cubicBezTo>
                        <a:pt x="23672" y="45133"/>
                        <a:pt x="24442" y="44838"/>
                        <a:pt x="25027" y="44247"/>
                      </a:cubicBezTo>
                      <a:lnTo>
                        <a:pt x="32873" y="36377"/>
                      </a:lnTo>
                      <a:cubicBezTo>
                        <a:pt x="33053" y="36197"/>
                        <a:pt x="33283" y="36110"/>
                        <a:pt x="33511" y="36110"/>
                      </a:cubicBezTo>
                      <a:cubicBezTo>
                        <a:pt x="33810" y="36110"/>
                        <a:pt x="34108" y="36260"/>
                        <a:pt x="34290" y="36544"/>
                      </a:cubicBezTo>
                      <a:cubicBezTo>
                        <a:pt x="34743" y="37246"/>
                        <a:pt x="35112" y="38020"/>
                        <a:pt x="35409" y="38806"/>
                      </a:cubicBezTo>
                      <a:cubicBezTo>
                        <a:pt x="35588" y="39294"/>
                        <a:pt x="35909" y="39735"/>
                        <a:pt x="36362" y="40080"/>
                      </a:cubicBezTo>
                      <a:cubicBezTo>
                        <a:pt x="36890" y="40489"/>
                        <a:pt x="37508" y="40695"/>
                        <a:pt x="38128" y="40695"/>
                      </a:cubicBezTo>
                      <a:cubicBezTo>
                        <a:pt x="38682" y="40695"/>
                        <a:pt x="39237" y="40530"/>
                        <a:pt x="39731" y="40199"/>
                      </a:cubicBezTo>
                      <a:cubicBezTo>
                        <a:pt x="41303" y="39127"/>
                        <a:pt x="41446" y="36984"/>
                        <a:pt x="40172" y="35710"/>
                      </a:cubicBezTo>
                      <a:cubicBezTo>
                        <a:pt x="39862" y="35401"/>
                        <a:pt x="39505" y="35186"/>
                        <a:pt x="39112" y="35044"/>
                      </a:cubicBezTo>
                      <a:cubicBezTo>
                        <a:pt x="38326" y="34758"/>
                        <a:pt x="37564" y="34401"/>
                        <a:pt x="36862" y="33948"/>
                      </a:cubicBezTo>
                      <a:cubicBezTo>
                        <a:pt x="36374" y="33639"/>
                        <a:pt x="36279" y="32960"/>
                        <a:pt x="36695" y="32543"/>
                      </a:cubicBezTo>
                      <a:lnTo>
                        <a:pt x="44553" y="24661"/>
                      </a:lnTo>
                      <a:cubicBezTo>
                        <a:pt x="45720" y="23483"/>
                        <a:pt x="45720" y="21578"/>
                        <a:pt x="44542" y="20399"/>
                      </a:cubicBezTo>
                      <a:lnTo>
                        <a:pt x="24956" y="885"/>
                      </a:lnTo>
                      <a:cubicBezTo>
                        <a:pt x="24366" y="295"/>
                        <a:pt x="23595" y="1"/>
                        <a:pt x="22825" y="1"/>
                      </a:cubicBezTo>
                      <a:close/>
                    </a:path>
                  </a:pathLst>
                </a:custGeom>
                <a:solidFill>
                  <a:srgbClr val="5EB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" name="Google Shape;3341;p48">
                  <a:extLst>
                    <a:ext uri="{FF2B5EF4-FFF2-40B4-BE49-F238E27FC236}">
                      <a16:creationId xmlns:a16="http://schemas.microsoft.com/office/drawing/2014/main" id="{BE30BCFE-C097-450C-8879-E537E8EBA681}"/>
                    </a:ext>
                  </a:extLst>
                </p:cNvPr>
                <p:cNvSpPr/>
                <p:nvPr/>
              </p:nvSpPr>
              <p:spPr>
                <a:xfrm>
                  <a:off x="3884758" y="1311226"/>
                  <a:ext cx="287338" cy="287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43" extrusionOk="0">
                      <a:moveTo>
                        <a:pt x="5978" y="1"/>
                      </a:moveTo>
                      <a:cubicBezTo>
                        <a:pt x="2679" y="1"/>
                        <a:pt x="1" y="2668"/>
                        <a:pt x="1" y="5966"/>
                      </a:cubicBezTo>
                      <a:cubicBezTo>
                        <a:pt x="1" y="9276"/>
                        <a:pt x="2679" y="11943"/>
                        <a:pt x="5978" y="11943"/>
                      </a:cubicBezTo>
                      <a:cubicBezTo>
                        <a:pt x="9276" y="11943"/>
                        <a:pt x="11954" y="9276"/>
                        <a:pt x="11954" y="5966"/>
                      </a:cubicBezTo>
                      <a:cubicBezTo>
                        <a:pt x="11954" y="2668"/>
                        <a:pt x="9276" y="1"/>
                        <a:pt x="5978" y="1"/>
                      </a:cubicBezTo>
                      <a:close/>
                    </a:path>
                  </a:pathLst>
                </a:custGeom>
                <a:solidFill>
                  <a:srgbClr val="5EB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3" name="Google Shape;3342;p48">
                <a:extLst>
                  <a:ext uri="{FF2B5EF4-FFF2-40B4-BE49-F238E27FC236}">
                    <a16:creationId xmlns:a16="http://schemas.microsoft.com/office/drawing/2014/main" id="{D59E3704-CCC5-46FE-9B41-26C4DBEB3E8E}"/>
                  </a:ext>
                </a:extLst>
              </p:cNvPr>
              <p:cNvSpPr/>
              <p:nvPr/>
            </p:nvSpPr>
            <p:spPr>
              <a:xfrm>
                <a:off x="4162525" y="1593650"/>
                <a:ext cx="374561" cy="374975"/>
              </a:xfrm>
              <a:custGeom>
                <a:avLst/>
                <a:gdLst/>
                <a:ahLst/>
                <a:cxnLst/>
                <a:rect l="l" t="t" r="r" b="b"/>
                <a:pathLst>
                  <a:path w="10860" h="10872" extrusionOk="0">
                    <a:moveTo>
                      <a:pt x="5430" y="1"/>
                    </a:moveTo>
                    <a:cubicBezTo>
                      <a:pt x="3990" y="1"/>
                      <a:pt x="2608" y="560"/>
                      <a:pt x="1596" y="1584"/>
                    </a:cubicBezTo>
                    <a:cubicBezTo>
                      <a:pt x="561" y="2620"/>
                      <a:pt x="1" y="3989"/>
                      <a:pt x="1" y="5430"/>
                    </a:cubicBezTo>
                    <a:cubicBezTo>
                      <a:pt x="1" y="6561"/>
                      <a:pt x="346" y="7645"/>
                      <a:pt x="1001" y="8573"/>
                    </a:cubicBezTo>
                    <a:cubicBezTo>
                      <a:pt x="1632" y="9466"/>
                      <a:pt x="2513" y="10145"/>
                      <a:pt x="3537" y="10538"/>
                    </a:cubicBezTo>
                    <a:cubicBezTo>
                      <a:pt x="3559" y="10544"/>
                      <a:pt x="3579" y="10547"/>
                      <a:pt x="3599" y="10547"/>
                    </a:cubicBezTo>
                    <a:cubicBezTo>
                      <a:pt x="3656" y="10547"/>
                      <a:pt x="3704" y="10522"/>
                      <a:pt x="3740" y="10478"/>
                    </a:cubicBezTo>
                    <a:cubicBezTo>
                      <a:pt x="3763" y="10443"/>
                      <a:pt x="3763" y="10395"/>
                      <a:pt x="3763" y="10371"/>
                    </a:cubicBezTo>
                    <a:lnTo>
                      <a:pt x="3763" y="7275"/>
                    </a:lnTo>
                    <a:cubicBezTo>
                      <a:pt x="3763" y="7180"/>
                      <a:pt x="3692" y="7097"/>
                      <a:pt x="3585" y="7097"/>
                    </a:cubicBezTo>
                    <a:lnTo>
                      <a:pt x="2156" y="7097"/>
                    </a:lnTo>
                    <a:lnTo>
                      <a:pt x="2156" y="5835"/>
                    </a:lnTo>
                    <a:lnTo>
                      <a:pt x="3585" y="5835"/>
                    </a:lnTo>
                    <a:cubicBezTo>
                      <a:pt x="3680" y="5835"/>
                      <a:pt x="3763" y="5751"/>
                      <a:pt x="3763" y="5656"/>
                    </a:cubicBezTo>
                    <a:lnTo>
                      <a:pt x="3763" y="5430"/>
                    </a:lnTo>
                    <a:cubicBezTo>
                      <a:pt x="3763" y="3942"/>
                      <a:pt x="5180" y="2632"/>
                      <a:pt x="6799" y="2632"/>
                    </a:cubicBezTo>
                    <a:lnTo>
                      <a:pt x="7550" y="2632"/>
                    </a:lnTo>
                    <a:lnTo>
                      <a:pt x="7550" y="3894"/>
                    </a:lnTo>
                    <a:lnTo>
                      <a:pt x="6799" y="3894"/>
                    </a:lnTo>
                    <a:cubicBezTo>
                      <a:pt x="6311" y="3894"/>
                      <a:pt x="5883" y="4025"/>
                      <a:pt x="5561" y="4287"/>
                    </a:cubicBezTo>
                    <a:cubicBezTo>
                      <a:pt x="5228" y="4561"/>
                      <a:pt x="5025" y="4966"/>
                      <a:pt x="5025" y="5430"/>
                    </a:cubicBezTo>
                    <a:lnTo>
                      <a:pt x="5025" y="5656"/>
                    </a:lnTo>
                    <a:cubicBezTo>
                      <a:pt x="5025" y="5740"/>
                      <a:pt x="5109" y="5835"/>
                      <a:pt x="5204" y="5835"/>
                    </a:cubicBezTo>
                    <a:lnTo>
                      <a:pt x="5883" y="5835"/>
                    </a:lnTo>
                    <a:cubicBezTo>
                      <a:pt x="5966" y="5835"/>
                      <a:pt x="6061" y="5751"/>
                      <a:pt x="6061" y="5656"/>
                    </a:cubicBezTo>
                    <a:cubicBezTo>
                      <a:pt x="6061" y="5561"/>
                      <a:pt x="5978" y="5478"/>
                      <a:pt x="5883" y="5478"/>
                    </a:cubicBezTo>
                    <a:lnTo>
                      <a:pt x="5371" y="5478"/>
                    </a:lnTo>
                    <a:lnTo>
                      <a:pt x="5371" y="5418"/>
                    </a:lnTo>
                    <a:cubicBezTo>
                      <a:pt x="5371" y="4525"/>
                      <a:pt x="6145" y="4204"/>
                      <a:pt x="6799" y="4204"/>
                    </a:cubicBezTo>
                    <a:lnTo>
                      <a:pt x="7704" y="4204"/>
                    </a:lnTo>
                    <a:cubicBezTo>
                      <a:pt x="7800" y="4204"/>
                      <a:pt x="7883" y="4132"/>
                      <a:pt x="7883" y="4025"/>
                    </a:cubicBezTo>
                    <a:lnTo>
                      <a:pt x="7883" y="2418"/>
                    </a:lnTo>
                    <a:cubicBezTo>
                      <a:pt x="7883" y="2334"/>
                      <a:pt x="7811" y="2239"/>
                      <a:pt x="7704" y="2239"/>
                    </a:cubicBezTo>
                    <a:lnTo>
                      <a:pt x="6799" y="2239"/>
                    </a:lnTo>
                    <a:cubicBezTo>
                      <a:pt x="5966" y="2239"/>
                      <a:pt x="5121" y="2572"/>
                      <a:pt x="4466" y="3156"/>
                    </a:cubicBezTo>
                    <a:cubicBezTo>
                      <a:pt x="3799" y="3763"/>
                      <a:pt x="3418" y="4549"/>
                      <a:pt x="3418" y="5382"/>
                    </a:cubicBezTo>
                    <a:lnTo>
                      <a:pt x="3418" y="5442"/>
                    </a:lnTo>
                    <a:lnTo>
                      <a:pt x="1989" y="5442"/>
                    </a:lnTo>
                    <a:cubicBezTo>
                      <a:pt x="1906" y="5442"/>
                      <a:pt x="1811" y="5513"/>
                      <a:pt x="1811" y="5620"/>
                    </a:cubicBezTo>
                    <a:lnTo>
                      <a:pt x="1811" y="7228"/>
                    </a:lnTo>
                    <a:cubicBezTo>
                      <a:pt x="1811" y="7323"/>
                      <a:pt x="1894" y="7406"/>
                      <a:pt x="1989" y="7406"/>
                    </a:cubicBezTo>
                    <a:lnTo>
                      <a:pt x="3418" y="7406"/>
                    </a:lnTo>
                    <a:lnTo>
                      <a:pt x="3418" y="10085"/>
                    </a:lnTo>
                    <a:cubicBezTo>
                      <a:pt x="1561" y="9300"/>
                      <a:pt x="346" y="7442"/>
                      <a:pt x="346" y="5418"/>
                    </a:cubicBezTo>
                    <a:cubicBezTo>
                      <a:pt x="346" y="2596"/>
                      <a:pt x="2620" y="322"/>
                      <a:pt x="5430" y="322"/>
                    </a:cubicBezTo>
                    <a:cubicBezTo>
                      <a:pt x="8228" y="322"/>
                      <a:pt x="10526" y="2620"/>
                      <a:pt x="10526" y="5418"/>
                    </a:cubicBezTo>
                    <a:cubicBezTo>
                      <a:pt x="10526" y="8228"/>
                      <a:pt x="8240" y="10502"/>
                      <a:pt x="5430" y="10502"/>
                    </a:cubicBezTo>
                    <a:lnTo>
                      <a:pt x="5371" y="10502"/>
                    </a:lnTo>
                    <a:lnTo>
                      <a:pt x="5371" y="7418"/>
                    </a:lnTo>
                    <a:lnTo>
                      <a:pt x="7728" y="7418"/>
                    </a:lnTo>
                    <a:cubicBezTo>
                      <a:pt x="7811" y="7418"/>
                      <a:pt x="7907" y="7347"/>
                      <a:pt x="7907" y="7240"/>
                    </a:cubicBezTo>
                    <a:lnTo>
                      <a:pt x="7907" y="5656"/>
                    </a:lnTo>
                    <a:cubicBezTo>
                      <a:pt x="7907" y="5561"/>
                      <a:pt x="7823" y="5478"/>
                      <a:pt x="7728" y="5478"/>
                    </a:cubicBezTo>
                    <a:lnTo>
                      <a:pt x="6728" y="5478"/>
                    </a:lnTo>
                    <a:cubicBezTo>
                      <a:pt x="6633" y="5478"/>
                      <a:pt x="6549" y="5549"/>
                      <a:pt x="6549" y="5656"/>
                    </a:cubicBezTo>
                    <a:cubicBezTo>
                      <a:pt x="6549" y="5740"/>
                      <a:pt x="6621" y="5835"/>
                      <a:pt x="6728" y="5835"/>
                    </a:cubicBezTo>
                    <a:lnTo>
                      <a:pt x="7561" y="5835"/>
                    </a:lnTo>
                    <a:lnTo>
                      <a:pt x="7561" y="7097"/>
                    </a:lnTo>
                    <a:lnTo>
                      <a:pt x="5204" y="7097"/>
                    </a:lnTo>
                    <a:cubicBezTo>
                      <a:pt x="5121" y="7097"/>
                      <a:pt x="5025" y="7168"/>
                      <a:pt x="5025" y="7275"/>
                    </a:cubicBezTo>
                    <a:lnTo>
                      <a:pt x="5025" y="10693"/>
                    </a:lnTo>
                    <a:cubicBezTo>
                      <a:pt x="5025" y="10788"/>
                      <a:pt x="5109" y="10859"/>
                      <a:pt x="5192" y="10871"/>
                    </a:cubicBezTo>
                    <a:lnTo>
                      <a:pt x="5430" y="10871"/>
                    </a:lnTo>
                    <a:cubicBezTo>
                      <a:pt x="6871" y="10871"/>
                      <a:pt x="8240" y="10312"/>
                      <a:pt x="9276" y="9288"/>
                    </a:cubicBezTo>
                    <a:cubicBezTo>
                      <a:pt x="10300" y="8252"/>
                      <a:pt x="10859" y="6883"/>
                      <a:pt x="10859" y="5442"/>
                    </a:cubicBezTo>
                    <a:cubicBezTo>
                      <a:pt x="10859" y="3989"/>
                      <a:pt x="10300" y="2620"/>
                      <a:pt x="9276" y="1584"/>
                    </a:cubicBezTo>
                    <a:cubicBezTo>
                      <a:pt x="8240" y="560"/>
                      <a:pt x="6871" y="1"/>
                      <a:pt x="543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" name="Google Shape;3343;p48">
              <a:extLst>
                <a:ext uri="{FF2B5EF4-FFF2-40B4-BE49-F238E27FC236}">
                  <a16:creationId xmlns:a16="http://schemas.microsoft.com/office/drawing/2014/main" id="{222DA64E-EBDA-48B9-B5B6-1CEB027733DF}"/>
                </a:ext>
              </a:extLst>
            </p:cNvPr>
            <p:cNvGrpSpPr/>
            <p:nvPr/>
          </p:nvGrpSpPr>
          <p:grpSpPr>
            <a:xfrm>
              <a:off x="7053286" y="2227254"/>
              <a:ext cx="956596" cy="944252"/>
              <a:chOff x="4370663" y="1816530"/>
              <a:chExt cx="1098904" cy="1084724"/>
            </a:xfrm>
          </p:grpSpPr>
          <p:grpSp>
            <p:nvGrpSpPr>
              <p:cNvPr id="34" name="Google Shape;3344;p48">
                <a:extLst>
                  <a:ext uri="{FF2B5EF4-FFF2-40B4-BE49-F238E27FC236}">
                    <a16:creationId xmlns:a16="http://schemas.microsoft.com/office/drawing/2014/main" id="{A26AC2F8-3A58-4584-ADA5-333A44F0C988}"/>
                  </a:ext>
                </a:extLst>
              </p:cNvPr>
              <p:cNvGrpSpPr/>
              <p:nvPr/>
            </p:nvGrpSpPr>
            <p:grpSpPr>
              <a:xfrm>
                <a:off x="4370663" y="1816530"/>
                <a:ext cx="1098904" cy="1084724"/>
                <a:chOff x="4370663" y="1816530"/>
                <a:chExt cx="1098904" cy="1084724"/>
              </a:xfrm>
            </p:grpSpPr>
            <p:sp>
              <p:nvSpPr>
                <p:cNvPr id="40" name="Google Shape;3345;p48">
                  <a:extLst>
                    <a:ext uri="{FF2B5EF4-FFF2-40B4-BE49-F238E27FC236}">
                      <a16:creationId xmlns:a16="http://schemas.microsoft.com/office/drawing/2014/main" id="{1AE99DBC-C133-4790-B9A3-94F9976382D1}"/>
                    </a:ext>
                  </a:extLst>
                </p:cNvPr>
                <p:cNvSpPr/>
                <p:nvPr/>
              </p:nvSpPr>
              <p:spPr>
                <a:xfrm>
                  <a:off x="4370663" y="1816530"/>
                  <a:ext cx="1098904" cy="10847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1" extrusionOk="0">
                      <a:moveTo>
                        <a:pt x="22862" y="0"/>
                      </a:moveTo>
                      <a:cubicBezTo>
                        <a:pt x="22092" y="0"/>
                        <a:pt x="21324" y="295"/>
                        <a:pt x="20741" y="884"/>
                      </a:cubicBezTo>
                      <a:lnTo>
                        <a:pt x="12871" y="8742"/>
                      </a:lnTo>
                      <a:cubicBezTo>
                        <a:pt x="12698" y="8921"/>
                        <a:pt x="12472" y="9005"/>
                        <a:pt x="12246" y="9005"/>
                      </a:cubicBezTo>
                      <a:cubicBezTo>
                        <a:pt x="11945" y="9005"/>
                        <a:pt x="11643" y="8855"/>
                        <a:pt x="11466" y="8576"/>
                      </a:cubicBezTo>
                      <a:cubicBezTo>
                        <a:pt x="11014" y="7861"/>
                        <a:pt x="10645" y="7099"/>
                        <a:pt x="10347" y="6302"/>
                      </a:cubicBezTo>
                      <a:cubicBezTo>
                        <a:pt x="10168" y="5813"/>
                        <a:pt x="9847" y="5373"/>
                        <a:pt x="9394" y="5028"/>
                      </a:cubicBezTo>
                      <a:cubicBezTo>
                        <a:pt x="8866" y="4619"/>
                        <a:pt x="8248" y="4413"/>
                        <a:pt x="7630" y="4413"/>
                      </a:cubicBezTo>
                      <a:cubicBezTo>
                        <a:pt x="7078" y="4413"/>
                        <a:pt x="6526" y="4577"/>
                        <a:pt x="6037" y="4909"/>
                      </a:cubicBezTo>
                      <a:cubicBezTo>
                        <a:pt x="4465" y="5968"/>
                        <a:pt x="4310" y="8123"/>
                        <a:pt x="5584" y="9385"/>
                      </a:cubicBezTo>
                      <a:cubicBezTo>
                        <a:pt x="5894" y="9695"/>
                        <a:pt x="6251" y="9921"/>
                        <a:pt x="6632" y="10064"/>
                      </a:cubicBezTo>
                      <a:cubicBezTo>
                        <a:pt x="7418" y="10350"/>
                        <a:pt x="8180" y="10707"/>
                        <a:pt x="8882" y="11159"/>
                      </a:cubicBezTo>
                      <a:cubicBezTo>
                        <a:pt x="9383" y="11469"/>
                        <a:pt x="9466" y="12148"/>
                        <a:pt x="9049" y="12564"/>
                      </a:cubicBezTo>
                      <a:lnTo>
                        <a:pt x="1179" y="20434"/>
                      </a:lnTo>
                      <a:cubicBezTo>
                        <a:pt x="0" y="21613"/>
                        <a:pt x="0" y="23518"/>
                        <a:pt x="1179" y="24697"/>
                      </a:cubicBezTo>
                      <a:lnTo>
                        <a:pt x="20741" y="44247"/>
                      </a:lnTo>
                      <a:cubicBezTo>
                        <a:pt x="21324" y="44836"/>
                        <a:pt x="22092" y="45131"/>
                        <a:pt x="22862" y="45131"/>
                      </a:cubicBezTo>
                      <a:cubicBezTo>
                        <a:pt x="23631" y="45131"/>
                        <a:pt x="24402" y="44836"/>
                        <a:pt x="24992" y="44247"/>
                      </a:cubicBezTo>
                      <a:lnTo>
                        <a:pt x="44554" y="24697"/>
                      </a:lnTo>
                      <a:cubicBezTo>
                        <a:pt x="45720" y="23518"/>
                        <a:pt x="45720" y="21613"/>
                        <a:pt x="44554" y="2043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69E7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" name="Google Shape;3346;p48">
                  <a:extLst>
                    <a:ext uri="{FF2B5EF4-FFF2-40B4-BE49-F238E27FC236}">
                      <a16:creationId xmlns:a16="http://schemas.microsoft.com/office/drawing/2014/main" id="{463DDA79-99DB-43BD-9059-310B5A22FBCB}"/>
                    </a:ext>
                  </a:extLst>
                </p:cNvPr>
                <p:cNvSpPr/>
                <p:nvPr/>
              </p:nvSpPr>
              <p:spPr>
                <a:xfrm>
                  <a:off x="5055718" y="1904160"/>
                  <a:ext cx="287338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55" extrusionOk="0">
                      <a:moveTo>
                        <a:pt x="5978" y="0"/>
                      </a:moveTo>
                      <a:cubicBezTo>
                        <a:pt x="2680" y="0"/>
                        <a:pt x="1" y="2679"/>
                        <a:pt x="1" y="5977"/>
                      </a:cubicBezTo>
                      <a:cubicBezTo>
                        <a:pt x="1" y="9275"/>
                        <a:pt x="2680" y="11954"/>
                        <a:pt x="5978" y="11954"/>
                      </a:cubicBezTo>
                      <a:cubicBezTo>
                        <a:pt x="9276" y="11954"/>
                        <a:pt x="11955" y="9275"/>
                        <a:pt x="11955" y="5977"/>
                      </a:cubicBezTo>
                      <a:cubicBezTo>
                        <a:pt x="11955" y="2679"/>
                        <a:pt x="9276" y="0"/>
                        <a:pt x="5978" y="0"/>
                      </a:cubicBezTo>
                      <a:close/>
                    </a:path>
                  </a:pathLst>
                </a:custGeom>
                <a:solidFill>
                  <a:srgbClr val="69E7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5" name="Google Shape;3347;p48">
                <a:extLst>
                  <a:ext uri="{FF2B5EF4-FFF2-40B4-BE49-F238E27FC236}">
                    <a16:creationId xmlns:a16="http://schemas.microsoft.com/office/drawing/2014/main" id="{CCCB84E3-125D-4D28-87E2-D877DBF6A500}"/>
                  </a:ext>
                </a:extLst>
              </p:cNvPr>
              <p:cNvGrpSpPr/>
              <p:nvPr/>
            </p:nvGrpSpPr>
            <p:grpSpPr>
              <a:xfrm>
                <a:off x="4732628" y="2171596"/>
                <a:ext cx="374986" cy="374572"/>
                <a:chOff x="3303268" y="3817349"/>
                <a:chExt cx="346056" cy="345674"/>
              </a:xfrm>
            </p:grpSpPr>
            <p:sp>
              <p:nvSpPr>
                <p:cNvPr id="36" name="Google Shape;3348;p48">
                  <a:extLst>
                    <a:ext uri="{FF2B5EF4-FFF2-40B4-BE49-F238E27FC236}">
                      <a16:creationId xmlns:a16="http://schemas.microsoft.com/office/drawing/2014/main" id="{0F7FC4DB-1535-43AE-AB56-3F4B373D0663}"/>
                    </a:ext>
                  </a:extLst>
                </p:cNvPr>
                <p:cNvSpPr/>
                <p:nvPr/>
              </p:nvSpPr>
              <p:spPr>
                <a:xfrm>
                  <a:off x="3303268" y="3817349"/>
                  <a:ext cx="346056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2" h="10860" extrusionOk="0">
                      <a:moveTo>
                        <a:pt x="5418" y="334"/>
                      </a:moveTo>
                      <a:cubicBezTo>
                        <a:pt x="8228" y="334"/>
                        <a:pt x="10514" y="2608"/>
                        <a:pt x="10514" y="5430"/>
                      </a:cubicBezTo>
                      <a:cubicBezTo>
                        <a:pt x="10514" y="8240"/>
                        <a:pt x="8228" y="10514"/>
                        <a:pt x="5418" y="10514"/>
                      </a:cubicBezTo>
                      <a:cubicBezTo>
                        <a:pt x="2608" y="10514"/>
                        <a:pt x="334" y="8240"/>
                        <a:pt x="334" y="5430"/>
                      </a:cubicBezTo>
                      <a:cubicBezTo>
                        <a:pt x="334" y="2608"/>
                        <a:pt x="2608" y="334"/>
                        <a:pt x="5418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3" y="10859"/>
                        <a:pt x="8252" y="10300"/>
                        <a:pt x="9276" y="9264"/>
                      </a:cubicBezTo>
                      <a:cubicBezTo>
                        <a:pt x="10300" y="8240"/>
                        <a:pt x="10871" y="6871"/>
                        <a:pt x="10871" y="5430"/>
                      </a:cubicBezTo>
                      <a:cubicBezTo>
                        <a:pt x="10871" y="3989"/>
                        <a:pt x="10300" y="2620"/>
                        <a:pt x="9276" y="1584"/>
                      </a:cubicBezTo>
                      <a:cubicBezTo>
                        <a:pt x="8252" y="560"/>
                        <a:pt x="6883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" name="Google Shape;3349;p48">
                  <a:extLst>
                    <a:ext uri="{FF2B5EF4-FFF2-40B4-BE49-F238E27FC236}">
                      <a16:creationId xmlns:a16="http://schemas.microsoft.com/office/drawing/2014/main" id="{C70AB3F2-E016-4BA3-82B6-6E84B150ED9A}"/>
                    </a:ext>
                  </a:extLst>
                </p:cNvPr>
                <p:cNvSpPr/>
                <p:nvPr/>
              </p:nvSpPr>
              <p:spPr>
                <a:xfrm>
                  <a:off x="3368074" y="3882537"/>
                  <a:ext cx="215298" cy="215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64" h="6764" extrusionOk="0">
                      <a:moveTo>
                        <a:pt x="5335" y="346"/>
                      </a:moveTo>
                      <a:cubicBezTo>
                        <a:pt x="5930" y="346"/>
                        <a:pt x="6418" y="834"/>
                        <a:pt x="6418" y="1429"/>
                      </a:cubicBezTo>
                      <a:lnTo>
                        <a:pt x="6418" y="5335"/>
                      </a:lnTo>
                      <a:cubicBezTo>
                        <a:pt x="6418" y="5930"/>
                        <a:pt x="5930" y="6418"/>
                        <a:pt x="5335" y="6418"/>
                      </a:cubicBezTo>
                      <a:lnTo>
                        <a:pt x="1429" y="6418"/>
                      </a:lnTo>
                      <a:cubicBezTo>
                        <a:pt x="834" y="6418"/>
                        <a:pt x="346" y="5930"/>
                        <a:pt x="346" y="5335"/>
                      </a:cubicBezTo>
                      <a:lnTo>
                        <a:pt x="346" y="1429"/>
                      </a:lnTo>
                      <a:cubicBezTo>
                        <a:pt x="346" y="834"/>
                        <a:pt x="834" y="346"/>
                        <a:pt x="1429" y="346"/>
                      </a:cubicBezTo>
                      <a:close/>
                      <a:moveTo>
                        <a:pt x="1429" y="1"/>
                      </a:moveTo>
                      <a:cubicBezTo>
                        <a:pt x="644" y="1"/>
                        <a:pt x="1" y="644"/>
                        <a:pt x="1" y="1429"/>
                      </a:cubicBezTo>
                      <a:lnTo>
                        <a:pt x="1" y="5335"/>
                      </a:lnTo>
                      <a:cubicBezTo>
                        <a:pt x="1" y="6120"/>
                        <a:pt x="644" y="6763"/>
                        <a:pt x="1429" y="6763"/>
                      </a:cubicBezTo>
                      <a:lnTo>
                        <a:pt x="5335" y="6763"/>
                      </a:lnTo>
                      <a:cubicBezTo>
                        <a:pt x="6121" y="6763"/>
                        <a:pt x="6763" y="6120"/>
                        <a:pt x="6763" y="5335"/>
                      </a:cubicBezTo>
                      <a:lnTo>
                        <a:pt x="6763" y="1429"/>
                      </a:lnTo>
                      <a:cubicBezTo>
                        <a:pt x="6763" y="644"/>
                        <a:pt x="6121" y="1"/>
                        <a:pt x="533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" name="Google Shape;3350;p48">
                  <a:extLst>
                    <a:ext uri="{FF2B5EF4-FFF2-40B4-BE49-F238E27FC236}">
                      <a16:creationId xmlns:a16="http://schemas.microsoft.com/office/drawing/2014/main" id="{2B10D26E-8C46-4092-80DD-E16A8BC23D0F}"/>
                    </a:ext>
                  </a:extLst>
                </p:cNvPr>
                <p:cNvSpPr/>
                <p:nvPr/>
              </p:nvSpPr>
              <p:spPr>
                <a:xfrm>
                  <a:off x="3418143" y="3933656"/>
                  <a:ext cx="114811" cy="1127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07" h="3542" extrusionOk="0">
                      <a:moveTo>
                        <a:pt x="1822" y="0"/>
                      </a:moveTo>
                      <a:cubicBezTo>
                        <a:pt x="812" y="0"/>
                        <a:pt x="1" y="851"/>
                        <a:pt x="59" y="1859"/>
                      </a:cubicBezTo>
                      <a:cubicBezTo>
                        <a:pt x="95" y="2776"/>
                        <a:pt x="833" y="3502"/>
                        <a:pt x="1726" y="3538"/>
                      </a:cubicBezTo>
                      <a:cubicBezTo>
                        <a:pt x="1764" y="3541"/>
                        <a:pt x="1802" y="3542"/>
                        <a:pt x="1840" y="3542"/>
                      </a:cubicBezTo>
                      <a:cubicBezTo>
                        <a:pt x="2178" y="3542"/>
                        <a:pt x="2494" y="3447"/>
                        <a:pt x="2762" y="3276"/>
                      </a:cubicBezTo>
                      <a:cubicBezTo>
                        <a:pt x="2857" y="3217"/>
                        <a:pt x="2869" y="3086"/>
                        <a:pt x="2797" y="3014"/>
                      </a:cubicBezTo>
                      <a:cubicBezTo>
                        <a:pt x="2761" y="2978"/>
                        <a:pt x="2711" y="2964"/>
                        <a:pt x="2664" y="2964"/>
                      </a:cubicBezTo>
                      <a:cubicBezTo>
                        <a:pt x="2634" y="2964"/>
                        <a:pt x="2606" y="2969"/>
                        <a:pt x="2583" y="2979"/>
                      </a:cubicBezTo>
                      <a:cubicBezTo>
                        <a:pt x="2380" y="3096"/>
                        <a:pt x="2149" y="3185"/>
                        <a:pt x="1897" y="3185"/>
                      </a:cubicBezTo>
                      <a:cubicBezTo>
                        <a:pt x="1868" y="3185"/>
                        <a:pt x="1839" y="3183"/>
                        <a:pt x="1809" y="3181"/>
                      </a:cubicBezTo>
                      <a:cubicBezTo>
                        <a:pt x="1023" y="3169"/>
                        <a:pt x="380" y="2514"/>
                        <a:pt x="392" y="1716"/>
                      </a:cubicBezTo>
                      <a:cubicBezTo>
                        <a:pt x="426" y="948"/>
                        <a:pt x="1028" y="330"/>
                        <a:pt x="1792" y="330"/>
                      </a:cubicBezTo>
                      <a:cubicBezTo>
                        <a:pt x="1833" y="330"/>
                        <a:pt x="1874" y="332"/>
                        <a:pt x="1916" y="335"/>
                      </a:cubicBezTo>
                      <a:cubicBezTo>
                        <a:pt x="2619" y="371"/>
                        <a:pt x="3190" y="943"/>
                        <a:pt x="3250" y="1633"/>
                      </a:cubicBezTo>
                      <a:cubicBezTo>
                        <a:pt x="3285" y="1919"/>
                        <a:pt x="3214" y="2193"/>
                        <a:pt x="3095" y="2431"/>
                      </a:cubicBezTo>
                      <a:cubicBezTo>
                        <a:pt x="3059" y="2490"/>
                        <a:pt x="3059" y="2574"/>
                        <a:pt x="3119" y="2633"/>
                      </a:cubicBezTo>
                      <a:cubicBezTo>
                        <a:pt x="3149" y="2663"/>
                        <a:pt x="3191" y="2678"/>
                        <a:pt x="3234" y="2678"/>
                      </a:cubicBezTo>
                      <a:cubicBezTo>
                        <a:pt x="3295" y="2678"/>
                        <a:pt x="3358" y="2648"/>
                        <a:pt x="3393" y="2586"/>
                      </a:cubicBezTo>
                      <a:cubicBezTo>
                        <a:pt x="3536" y="2324"/>
                        <a:pt x="3607" y="2014"/>
                        <a:pt x="3583" y="1669"/>
                      </a:cubicBezTo>
                      <a:cubicBezTo>
                        <a:pt x="3536" y="764"/>
                        <a:pt x="2797" y="50"/>
                        <a:pt x="1904" y="2"/>
                      </a:cubicBezTo>
                      <a:cubicBezTo>
                        <a:pt x="1877" y="1"/>
                        <a:pt x="1849" y="0"/>
                        <a:pt x="182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" name="Google Shape;3351;p48">
                  <a:extLst>
                    <a:ext uri="{FF2B5EF4-FFF2-40B4-BE49-F238E27FC236}">
                      <a16:creationId xmlns:a16="http://schemas.microsoft.com/office/drawing/2014/main" id="{B2587870-AE72-4A42-AE2B-8BCFBD325F95}"/>
                    </a:ext>
                  </a:extLst>
                </p:cNvPr>
                <p:cNvSpPr/>
                <p:nvPr/>
              </p:nvSpPr>
              <p:spPr>
                <a:xfrm>
                  <a:off x="3519298" y="3910197"/>
                  <a:ext cx="29570" cy="292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" h="918" extrusionOk="0">
                      <a:moveTo>
                        <a:pt x="465" y="1"/>
                      </a:moveTo>
                      <a:cubicBezTo>
                        <a:pt x="203" y="1"/>
                        <a:pt x="0" y="203"/>
                        <a:pt x="0" y="453"/>
                      </a:cubicBezTo>
                      <a:cubicBezTo>
                        <a:pt x="0" y="715"/>
                        <a:pt x="203" y="918"/>
                        <a:pt x="465" y="918"/>
                      </a:cubicBezTo>
                      <a:cubicBezTo>
                        <a:pt x="715" y="918"/>
                        <a:pt x="929" y="715"/>
                        <a:pt x="929" y="453"/>
                      </a:cubicBezTo>
                      <a:cubicBezTo>
                        <a:pt x="929" y="203"/>
                        <a:pt x="715" y="1"/>
                        <a:pt x="46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8" name="Google Shape;3352;p48">
              <a:extLst>
                <a:ext uri="{FF2B5EF4-FFF2-40B4-BE49-F238E27FC236}">
                  <a16:creationId xmlns:a16="http://schemas.microsoft.com/office/drawing/2014/main" id="{272DD771-25A3-448C-960A-125DD73ECEB4}"/>
                </a:ext>
              </a:extLst>
            </p:cNvPr>
            <p:cNvGrpSpPr/>
            <p:nvPr/>
          </p:nvGrpSpPr>
          <p:grpSpPr>
            <a:xfrm>
              <a:off x="6547098" y="2715744"/>
              <a:ext cx="956596" cy="944315"/>
              <a:chOff x="3789173" y="2377690"/>
              <a:chExt cx="1098904" cy="1084796"/>
            </a:xfrm>
          </p:grpSpPr>
          <p:grpSp>
            <p:nvGrpSpPr>
              <p:cNvPr id="26" name="Google Shape;3353;p48">
                <a:extLst>
                  <a:ext uri="{FF2B5EF4-FFF2-40B4-BE49-F238E27FC236}">
                    <a16:creationId xmlns:a16="http://schemas.microsoft.com/office/drawing/2014/main" id="{2A580616-EFFF-4706-882F-99F575426F02}"/>
                  </a:ext>
                </a:extLst>
              </p:cNvPr>
              <p:cNvGrpSpPr/>
              <p:nvPr/>
            </p:nvGrpSpPr>
            <p:grpSpPr>
              <a:xfrm>
                <a:off x="3789173" y="2377690"/>
                <a:ext cx="1098904" cy="1084796"/>
                <a:chOff x="3789173" y="2377690"/>
                <a:chExt cx="1098904" cy="1084796"/>
              </a:xfrm>
            </p:grpSpPr>
            <p:sp>
              <p:nvSpPr>
                <p:cNvPr id="32" name="Google Shape;3354;p48">
                  <a:extLst>
                    <a:ext uri="{FF2B5EF4-FFF2-40B4-BE49-F238E27FC236}">
                      <a16:creationId xmlns:a16="http://schemas.microsoft.com/office/drawing/2014/main" id="{2BBA5A58-9E7D-4B1B-A1B1-85686BD88437}"/>
                    </a:ext>
                  </a:extLst>
                </p:cNvPr>
                <p:cNvSpPr/>
                <p:nvPr/>
              </p:nvSpPr>
              <p:spPr>
                <a:xfrm>
                  <a:off x="3789173" y="2377690"/>
                  <a:ext cx="1098904" cy="1084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4" extrusionOk="0">
                      <a:moveTo>
                        <a:pt x="22861" y="0"/>
                      </a:moveTo>
                      <a:cubicBezTo>
                        <a:pt x="22090" y="0"/>
                        <a:pt x="21319" y="295"/>
                        <a:pt x="20730" y="884"/>
                      </a:cubicBezTo>
                      <a:lnTo>
                        <a:pt x="1180" y="20446"/>
                      </a:lnTo>
                      <a:cubicBezTo>
                        <a:pt x="1" y="21613"/>
                        <a:pt x="1" y="23518"/>
                        <a:pt x="1180" y="24697"/>
                      </a:cubicBezTo>
                      <a:lnTo>
                        <a:pt x="20730" y="44259"/>
                      </a:lnTo>
                      <a:cubicBezTo>
                        <a:pt x="21319" y="44842"/>
                        <a:pt x="22090" y="45134"/>
                        <a:pt x="22861" y="45134"/>
                      </a:cubicBezTo>
                      <a:cubicBezTo>
                        <a:pt x="23632" y="45134"/>
                        <a:pt x="24403" y="44842"/>
                        <a:pt x="24992" y="44259"/>
                      </a:cubicBezTo>
                      <a:lnTo>
                        <a:pt x="44542" y="24697"/>
                      </a:lnTo>
                      <a:cubicBezTo>
                        <a:pt x="45721" y="23518"/>
                        <a:pt x="45721" y="21613"/>
                        <a:pt x="44542" y="20446"/>
                      </a:cubicBezTo>
                      <a:lnTo>
                        <a:pt x="36684" y="12576"/>
                      </a:lnTo>
                      <a:cubicBezTo>
                        <a:pt x="36267" y="12171"/>
                        <a:pt x="36363" y="11481"/>
                        <a:pt x="36851" y="11171"/>
                      </a:cubicBezTo>
                      <a:cubicBezTo>
                        <a:pt x="37565" y="10719"/>
                        <a:pt x="38327" y="10350"/>
                        <a:pt x="39125" y="10052"/>
                      </a:cubicBezTo>
                      <a:cubicBezTo>
                        <a:pt x="39613" y="9874"/>
                        <a:pt x="40054" y="9552"/>
                        <a:pt x="40399" y="9100"/>
                      </a:cubicBezTo>
                      <a:cubicBezTo>
                        <a:pt x="41173" y="8099"/>
                        <a:pt x="41220" y="6778"/>
                        <a:pt x="40518" y="5730"/>
                      </a:cubicBezTo>
                      <a:cubicBezTo>
                        <a:pt x="39932" y="4868"/>
                        <a:pt x="39013" y="4436"/>
                        <a:pt x="38094" y="4436"/>
                      </a:cubicBezTo>
                      <a:cubicBezTo>
                        <a:pt x="37349" y="4436"/>
                        <a:pt x="36606" y="4720"/>
                        <a:pt x="36041" y="5290"/>
                      </a:cubicBezTo>
                      <a:cubicBezTo>
                        <a:pt x="35732" y="5587"/>
                        <a:pt x="35505" y="5956"/>
                        <a:pt x="35362" y="6337"/>
                      </a:cubicBezTo>
                      <a:cubicBezTo>
                        <a:pt x="35077" y="7123"/>
                        <a:pt x="34720" y="7885"/>
                        <a:pt x="34267" y="8588"/>
                      </a:cubicBezTo>
                      <a:cubicBezTo>
                        <a:pt x="34091" y="8872"/>
                        <a:pt x="33797" y="9021"/>
                        <a:pt x="33498" y="9021"/>
                      </a:cubicBezTo>
                      <a:cubicBezTo>
                        <a:pt x="33271" y="9021"/>
                        <a:pt x="33042" y="8934"/>
                        <a:pt x="32862" y="8754"/>
                      </a:cubicBezTo>
                      <a:lnTo>
                        <a:pt x="24992" y="884"/>
                      </a:lnTo>
                      <a:cubicBezTo>
                        <a:pt x="24403" y="295"/>
                        <a:pt x="23632" y="0"/>
                        <a:pt x="22861" y="0"/>
                      </a:cubicBezTo>
                      <a:close/>
                    </a:path>
                  </a:pathLst>
                </a:custGeom>
                <a:solidFill>
                  <a:srgbClr val="4949E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" name="Google Shape;3355;p48">
                  <a:extLst>
                    <a:ext uri="{FF2B5EF4-FFF2-40B4-BE49-F238E27FC236}">
                      <a16:creationId xmlns:a16="http://schemas.microsoft.com/office/drawing/2014/main" id="{A6624C57-5DEB-420A-880A-2B58F3108DA7}"/>
                    </a:ext>
                  </a:extLst>
                </p:cNvPr>
                <p:cNvSpPr/>
                <p:nvPr/>
              </p:nvSpPr>
              <p:spPr>
                <a:xfrm>
                  <a:off x="3885623" y="2465897"/>
                  <a:ext cx="287050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43" h="11955" extrusionOk="0">
                      <a:moveTo>
                        <a:pt x="5977" y="0"/>
                      </a:moveTo>
                      <a:cubicBezTo>
                        <a:pt x="2679" y="0"/>
                        <a:pt x="0" y="2679"/>
                        <a:pt x="0" y="5977"/>
                      </a:cubicBezTo>
                      <a:cubicBezTo>
                        <a:pt x="0" y="9275"/>
                        <a:pt x="2679" y="11954"/>
                        <a:pt x="5977" y="11954"/>
                      </a:cubicBezTo>
                      <a:cubicBezTo>
                        <a:pt x="9275" y="11954"/>
                        <a:pt x="11942" y="9275"/>
                        <a:pt x="11942" y="5977"/>
                      </a:cubicBezTo>
                      <a:cubicBezTo>
                        <a:pt x="11942" y="2679"/>
                        <a:pt x="9275" y="0"/>
                        <a:pt x="5977" y="0"/>
                      </a:cubicBezTo>
                      <a:close/>
                    </a:path>
                  </a:pathLst>
                </a:custGeom>
                <a:solidFill>
                  <a:srgbClr val="4949E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7" name="Google Shape;3356;p48">
                <a:extLst>
                  <a:ext uri="{FF2B5EF4-FFF2-40B4-BE49-F238E27FC236}">
                    <a16:creationId xmlns:a16="http://schemas.microsoft.com/office/drawing/2014/main" id="{4F49A1EC-2C5E-461E-A851-6A20A1144419}"/>
                  </a:ext>
                </a:extLst>
              </p:cNvPr>
              <p:cNvGrpSpPr/>
              <p:nvPr/>
            </p:nvGrpSpPr>
            <p:grpSpPr>
              <a:xfrm>
                <a:off x="4151137" y="2732796"/>
                <a:ext cx="374986" cy="374572"/>
                <a:chOff x="3752358" y="3817349"/>
                <a:chExt cx="346056" cy="345674"/>
              </a:xfrm>
            </p:grpSpPr>
            <p:sp>
              <p:nvSpPr>
                <p:cNvPr id="28" name="Google Shape;3357;p48">
                  <a:extLst>
                    <a:ext uri="{FF2B5EF4-FFF2-40B4-BE49-F238E27FC236}">
                      <a16:creationId xmlns:a16="http://schemas.microsoft.com/office/drawing/2014/main" id="{1E065B24-9868-4EDC-B5A7-314B793AFE3D}"/>
                    </a:ext>
                  </a:extLst>
                </p:cNvPr>
                <p:cNvSpPr/>
                <p:nvPr/>
              </p:nvSpPr>
              <p:spPr>
                <a:xfrm>
                  <a:off x="3752358" y="3817349"/>
                  <a:ext cx="346056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2" h="10860" extrusionOk="0">
                      <a:moveTo>
                        <a:pt x="5430" y="334"/>
                      </a:moveTo>
                      <a:cubicBezTo>
                        <a:pt x="8252" y="334"/>
                        <a:pt x="10526" y="2608"/>
                        <a:pt x="10526" y="5430"/>
                      </a:cubicBezTo>
                      <a:cubicBezTo>
                        <a:pt x="10526" y="8240"/>
                        <a:pt x="8228" y="10514"/>
                        <a:pt x="5430" y="10514"/>
                      </a:cubicBezTo>
                      <a:cubicBezTo>
                        <a:pt x="2620" y="10514"/>
                        <a:pt x="346" y="8240"/>
                        <a:pt x="346" y="5430"/>
                      </a:cubicBezTo>
                      <a:cubicBezTo>
                        <a:pt x="346" y="2608"/>
                        <a:pt x="2620" y="334"/>
                        <a:pt x="5430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2" y="10859"/>
                        <a:pt x="8252" y="10300"/>
                        <a:pt x="9276" y="9264"/>
                      </a:cubicBezTo>
                      <a:cubicBezTo>
                        <a:pt x="10300" y="8240"/>
                        <a:pt x="10871" y="6871"/>
                        <a:pt x="10871" y="5430"/>
                      </a:cubicBezTo>
                      <a:cubicBezTo>
                        <a:pt x="10871" y="3989"/>
                        <a:pt x="10300" y="2620"/>
                        <a:pt x="9276" y="1584"/>
                      </a:cubicBezTo>
                      <a:cubicBezTo>
                        <a:pt x="8252" y="560"/>
                        <a:pt x="6882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" name="Google Shape;3358;p48">
                  <a:extLst>
                    <a:ext uri="{FF2B5EF4-FFF2-40B4-BE49-F238E27FC236}">
                      <a16:creationId xmlns:a16="http://schemas.microsoft.com/office/drawing/2014/main" id="{8ED25032-1B39-4F5F-8ED6-892E107EC293}"/>
                    </a:ext>
                  </a:extLst>
                </p:cNvPr>
                <p:cNvSpPr/>
                <p:nvPr/>
              </p:nvSpPr>
              <p:spPr>
                <a:xfrm>
                  <a:off x="3831933" y="3955682"/>
                  <a:ext cx="47809" cy="120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2" h="3787" extrusionOk="0">
                      <a:moveTo>
                        <a:pt x="1168" y="346"/>
                      </a:moveTo>
                      <a:lnTo>
                        <a:pt x="1168" y="3430"/>
                      </a:lnTo>
                      <a:lnTo>
                        <a:pt x="358" y="3430"/>
                      </a:lnTo>
                      <a:lnTo>
                        <a:pt x="358" y="346"/>
                      </a:lnTo>
                      <a:close/>
                      <a:moveTo>
                        <a:pt x="180" y="1"/>
                      </a:moveTo>
                      <a:cubicBezTo>
                        <a:pt x="96" y="1"/>
                        <a:pt x="1" y="72"/>
                        <a:pt x="1" y="179"/>
                      </a:cubicBezTo>
                      <a:lnTo>
                        <a:pt x="1" y="3608"/>
                      </a:lnTo>
                      <a:cubicBezTo>
                        <a:pt x="1" y="3703"/>
                        <a:pt x="72" y="3787"/>
                        <a:pt x="180" y="3787"/>
                      </a:cubicBezTo>
                      <a:lnTo>
                        <a:pt x="1323" y="3787"/>
                      </a:lnTo>
                      <a:cubicBezTo>
                        <a:pt x="1418" y="3787"/>
                        <a:pt x="1501" y="3715"/>
                        <a:pt x="1501" y="3608"/>
                      </a:cubicBezTo>
                      <a:lnTo>
                        <a:pt x="1501" y="179"/>
                      </a:lnTo>
                      <a:cubicBezTo>
                        <a:pt x="1501" y="72"/>
                        <a:pt x="1430" y="1"/>
                        <a:pt x="1323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" name="Google Shape;3359;p48">
                  <a:extLst>
                    <a:ext uri="{FF2B5EF4-FFF2-40B4-BE49-F238E27FC236}">
                      <a16:creationId xmlns:a16="http://schemas.microsoft.com/office/drawing/2014/main" id="{7323BE69-F426-4102-867F-9E42304B1C8D}"/>
                    </a:ext>
                  </a:extLst>
                </p:cNvPr>
                <p:cNvSpPr/>
                <p:nvPr/>
              </p:nvSpPr>
              <p:spPr>
                <a:xfrm>
                  <a:off x="3824739" y="3890112"/>
                  <a:ext cx="55002" cy="550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8" h="1728" extrusionOk="0">
                      <a:moveTo>
                        <a:pt x="870" y="334"/>
                      </a:moveTo>
                      <a:cubicBezTo>
                        <a:pt x="1156" y="334"/>
                        <a:pt x="1394" y="572"/>
                        <a:pt x="1394" y="846"/>
                      </a:cubicBezTo>
                      <a:cubicBezTo>
                        <a:pt x="1394" y="1132"/>
                        <a:pt x="1156" y="1370"/>
                        <a:pt x="870" y="1370"/>
                      </a:cubicBezTo>
                      <a:cubicBezTo>
                        <a:pt x="584" y="1370"/>
                        <a:pt x="346" y="1132"/>
                        <a:pt x="346" y="846"/>
                      </a:cubicBezTo>
                      <a:cubicBezTo>
                        <a:pt x="346" y="572"/>
                        <a:pt x="584" y="334"/>
                        <a:pt x="870" y="334"/>
                      </a:cubicBezTo>
                      <a:close/>
                      <a:moveTo>
                        <a:pt x="870" y="1"/>
                      </a:moveTo>
                      <a:cubicBezTo>
                        <a:pt x="394" y="1"/>
                        <a:pt x="1" y="394"/>
                        <a:pt x="1" y="870"/>
                      </a:cubicBezTo>
                      <a:cubicBezTo>
                        <a:pt x="1" y="1346"/>
                        <a:pt x="394" y="1727"/>
                        <a:pt x="870" y="1727"/>
                      </a:cubicBezTo>
                      <a:cubicBezTo>
                        <a:pt x="1346" y="1727"/>
                        <a:pt x="1727" y="1334"/>
                        <a:pt x="1727" y="870"/>
                      </a:cubicBezTo>
                      <a:cubicBezTo>
                        <a:pt x="1727" y="394"/>
                        <a:pt x="1346" y="1"/>
                        <a:pt x="87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" name="Google Shape;3360;p48">
                  <a:extLst>
                    <a:ext uri="{FF2B5EF4-FFF2-40B4-BE49-F238E27FC236}">
                      <a16:creationId xmlns:a16="http://schemas.microsoft.com/office/drawing/2014/main" id="{CCAE06F9-CD94-4B1D-AD3A-9413572772C5}"/>
                    </a:ext>
                  </a:extLst>
                </p:cNvPr>
                <p:cNvSpPr/>
                <p:nvPr/>
              </p:nvSpPr>
              <p:spPr>
                <a:xfrm>
                  <a:off x="3904696" y="3955682"/>
                  <a:ext cx="128148" cy="120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6" h="3787" extrusionOk="0">
                      <a:moveTo>
                        <a:pt x="191" y="1"/>
                      </a:moveTo>
                      <a:cubicBezTo>
                        <a:pt x="96" y="1"/>
                        <a:pt x="1" y="72"/>
                        <a:pt x="1" y="179"/>
                      </a:cubicBezTo>
                      <a:lnTo>
                        <a:pt x="1" y="3608"/>
                      </a:lnTo>
                      <a:cubicBezTo>
                        <a:pt x="1" y="3703"/>
                        <a:pt x="84" y="3787"/>
                        <a:pt x="191" y="3787"/>
                      </a:cubicBezTo>
                      <a:lnTo>
                        <a:pt x="1334" y="3787"/>
                      </a:lnTo>
                      <a:cubicBezTo>
                        <a:pt x="1418" y="3787"/>
                        <a:pt x="1513" y="3715"/>
                        <a:pt x="1513" y="3608"/>
                      </a:cubicBezTo>
                      <a:lnTo>
                        <a:pt x="1513" y="2382"/>
                      </a:lnTo>
                      <a:cubicBezTo>
                        <a:pt x="1513" y="1977"/>
                        <a:pt x="1596" y="1501"/>
                        <a:pt x="2037" y="1501"/>
                      </a:cubicBezTo>
                      <a:cubicBezTo>
                        <a:pt x="2347" y="1501"/>
                        <a:pt x="2477" y="1763"/>
                        <a:pt x="2525" y="2060"/>
                      </a:cubicBezTo>
                      <a:cubicBezTo>
                        <a:pt x="2537" y="2156"/>
                        <a:pt x="2608" y="2215"/>
                        <a:pt x="2692" y="2215"/>
                      </a:cubicBezTo>
                      <a:cubicBezTo>
                        <a:pt x="2787" y="2215"/>
                        <a:pt x="2870" y="2120"/>
                        <a:pt x="2847" y="2025"/>
                      </a:cubicBezTo>
                      <a:cubicBezTo>
                        <a:pt x="2763" y="1465"/>
                        <a:pt x="2477" y="1155"/>
                        <a:pt x="2013" y="1155"/>
                      </a:cubicBezTo>
                      <a:cubicBezTo>
                        <a:pt x="1465" y="1155"/>
                        <a:pt x="1156" y="1608"/>
                        <a:pt x="1156" y="2382"/>
                      </a:cubicBezTo>
                      <a:lnTo>
                        <a:pt x="1156" y="3430"/>
                      </a:lnTo>
                      <a:lnTo>
                        <a:pt x="346" y="3430"/>
                      </a:lnTo>
                      <a:lnTo>
                        <a:pt x="346" y="358"/>
                      </a:lnTo>
                      <a:lnTo>
                        <a:pt x="918" y="358"/>
                      </a:lnTo>
                      <a:lnTo>
                        <a:pt x="918" y="572"/>
                      </a:lnTo>
                      <a:cubicBezTo>
                        <a:pt x="918" y="632"/>
                        <a:pt x="930" y="679"/>
                        <a:pt x="977" y="715"/>
                      </a:cubicBezTo>
                      <a:cubicBezTo>
                        <a:pt x="1007" y="733"/>
                        <a:pt x="1043" y="742"/>
                        <a:pt x="1078" y="742"/>
                      </a:cubicBezTo>
                      <a:cubicBezTo>
                        <a:pt x="1114" y="742"/>
                        <a:pt x="1150" y="733"/>
                        <a:pt x="1180" y="715"/>
                      </a:cubicBezTo>
                      <a:cubicBezTo>
                        <a:pt x="1477" y="477"/>
                        <a:pt x="1835" y="358"/>
                        <a:pt x="2227" y="358"/>
                      </a:cubicBezTo>
                      <a:cubicBezTo>
                        <a:pt x="3204" y="358"/>
                        <a:pt x="3656" y="1191"/>
                        <a:pt x="3656" y="2001"/>
                      </a:cubicBezTo>
                      <a:lnTo>
                        <a:pt x="3656" y="3430"/>
                      </a:lnTo>
                      <a:lnTo>
                        <a:pt x="2847" y="3430"/>
                      </a:lnTo>
                      <a:lnTo>
                        <a:pt x="2847" y="2870"/>
                      </a:lnTo>
                      <a:cubicBezTo>
                        <a:pt x="2847" y="2775"/>
                        <a:pt x="2775" y="2703"/>
                        <a:pt x="2692" y="2703"/>
                      </a:cubicBezTo>
                      <a:cubicBezTo>
                        <a:pt x="2597" y="2703"/>
                        <a:pt x="2525" y="2775"/>
                        <a:pt x="2525" y="2870"/>
                      </a:cubicBezTo>
                      <a:lnTo>
                        <a:pt x="2525" y="3596"/>
                      </a:lnTo>
                      <a:cubicBezTo>
                        <a:pt x="2525" y="3691"/>
                        <a:pt x="2597" y="3775"/>
                        <a:pt x="2704" y="3775"/>
                      </a:cubicBezTo>
                      <a:lnTo>
                        <a:pt x="3847" y="3775"/>
                      </a:lnTo>
                      <a:cubicBezTo>
                        <a:pt x="3942" y="3775"/>
                        <a:pt x="4025" y="3703"/>
                        <a:pt x="4025" y="3596"/>
                      </a:cubicBezTo>
                      <a:lnTo>
                        <a:pt x="4025" y="1989"/>
                      </a:lnTo>
                      <a:cubicBezTo>
                        <a:pt x="4025" y="810"/>
                        <a:pt x="3299" y="1"/>
                        <a:pt x="2239" y="1"/>
                      </a:cubicBezTo>
                      <a:cubicBezTo>
                        <a:pt x="1894" y="1"/>
                        <a:pt x="1573" y="84"/>
                        <a:pt x="1275" y="251"/>
                      </a:cubicBezTo>
                      <a:lnTo>
                        <a:pt x="1275" y="179"/>
                      </a:lnTo>
                      <a:cubicBezTo>
                        <a:pt x="1275" y="84"/>
                        <a:pt x="1204" y="1"/>
                        <a:pt x="1096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9" name="Google Shape;3361;p48">
              <a:extLst>
                <a:ext uri="{FF2B5EF4-FFF2-40B4-BE49-F238E27FC236}">
                  <a16:creationId xmlns:a16="http://schemas.microsoft.com/office/drawing/2014/main" id="{4D538C01-D8FD-42C1-B65F-8B43E1ADD6E7}"/>
                </a:ext>
              </a:extLst>
            </p:cNvPr>
            <p:cNvGrpSpPr/>
            <p:nvPr/>
          </p:nvGrpSpPr>
          <p:grpSpPr>
            <a:xfrm>
              <a:off x="7034853" y="3222917"/>
              <a:ext cx="956596" cy="944252"/>
              <a:chOff x="4349489" y="2960313"/>
              <a:chExt cx="1098904" cy="1084724"/>
            </a:xfrm>
          </p:grpSpPr>
          <p:grpSp>
            <p:nvGrpSpPr>
              <p:cNvPr id="20" name="Google Shape;3362;p48">
                <a:extLst>
                  <a:ext uri="{FF2B5EF4-FFF2-40B4-BE49-F238E27FC236}">
                    <a16:creationId xmlns:a16="http://schemas.microsoft.com/office/drawing/2014/main" id="{A794E725-1106-47FD-8818-D532993F2BBE}"/>
                  </a:ext>
                </a:extLst>
              </p:cNvPr>
              <p:cNvGrpSpPr/>
              <p:nvPr/>
            </p:nvGrpSpPr>
            <p:grpSpPr>
              <a:xfrm>
                <a:off x="4349489" y="2960313"/>
                <a:ext cx="1098904" cy="1084724"/>
                <a:chOff x="4349489" y="2960313"/>
                <a:chExt cx="1098904" cy="1084724"/>
              </a:xfrm>
            </p:grpSpPr>
            <p:sp>
              <p:nvSpPr>
                <p:cNvPr id="24" name="Google Shape;3363;p48">
                  <a:extLst>
                    <a:ext uri="{FF2B5EF4-FFF2-40B4-BE49-F238E27FC236}">
                      <a16:creationId xmlns:a16="http://schemas.microsoft.com/office/drawing/2014/main" id="{90ED133B-76D3-4F50-A8FD-078A35E71CAD}"/>
                    </a:ext>
                  </a:extLst>
                </p:cNvPr>
                <p:cNvSpPr/>
                <p:nvPr/>
              </p:nvSpPr>
              <p:spPr>
                <a:xfrm>
                  <a:off x="4349489" y="2960313"/>
                  <a:ext cx="1098904" cy="10847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1" extrusionOk="0">
                      <a:moveTo>
                        <a:pt x="22862" y="0"/>
                      </a:moveTo>
                      <a:cubicBezTo>
                        <a:pt x="22092" y="0"/>
                        <a:pt x="21324" y="295"/>
                        <a:pt x="20741" y="884"/>
                      </a:cubicBezTo>
                      <a:lnTo>
                        <a:pt x="12871" y="8743"/>
                      </a:lnTo>
                      <a:cubicBezTo>
                        <a:pt x="12697" y="8917"/>
                        <a:pt x="12470" y="9001"/>
                        <a:pt x="12243" y="9001"/>
                      </a:cubicBezTo>
                      <a:cubicBezTo>
                        <a:pt x="11942" y="9001"/>
                        <a:pt x="11642" y="8854"/>
                        <a:pt x="11466" y="8576"/>
                      </a:cubicBezTo>
                      <a:cubicBezTo>
                        <a:pt x="11014" y="7861"/>
                        <a:pt x="10645" y="7099"/>
                        <a:pt x="10347" y="6302"/>
                      </a:cubicBezTo>
                      <a:cubicBezTo>
                        <a:pt x="10168" y="5814"/>
                        <a:pt x="9847" y="5373"/>
                        <a:pt x="9394" y="5028"/>
                      </a:cubicBezTo>
                      <a:cubicBezTo>
                        <a:pt x="8866" y="4619"/>
                        <a:pt x="8248" y="4413"/>
                        <a:pt x="7630" y="4413"/>
                      </a:cubicBezTo>
                      <a:cubicBezTo>
                        <a:pt x="7078" y="4413"/>
                        <a:pt x="6525" y="4577"/>
                        <a:pt x="6037" y="4909"/>
                      </a:cubicBezTo>
                      <a:cubicBezTo>
                        <a:pt x="4465" y="5968"/>
                        <a:pt x="4310" y="8123"/>
                        <a:pt x="5584" y="9385"/>
                      </a:cubicBezTo>
                      <a:cubicBezTo>
                        <a:pt x="5894" y="9695"/>
                        <a:pt x="6251" y="9921"/>
                        <a:pt x="6632" y="10064"/>
                      </a:cubicBezTo>
                      <a:cubicBezTo>
                        <a:pt x="7418" y="10350"/>
                        <a:pt x="8180" y="10707"/>
                        <a:pt x="8882" y="11159"/>
                      </a:cubicBezTo>
                      <a:cubicBezTo>
                        <a:pt x="9382" y="11469"/>
                        <a:pt x="9466" y="12148"/>
                        <a:pt x="9049" y="12564"/>
                      </a:cubicBezTo>
                      <a:lnTo>
                        <a:pt x="1179" y="20434"/>
                      </a:lnTo>
                      <a:cubicBezTo>
                        <a:pt x="0" y="21613"/>
                        <a:pt x="0" y="23518"/>
                        <a:pt x="1179" y="24697"/>
                      </a:cubicBezTo>
                      <a:lnTo>
                        <a:pt x="20741" y="44247"/>
                      </a:lnTo>
                      <a:cubicBezTo>
                        <a:pt x="21324" y="44836"/>
                        <a:pt x="22092" y="45131"/>
                        <a:pt x="22862" y="45131"/>
                      </a:cubicBezTo>
                      <a:cubicBezTo>
                        <a:pt x="23631" y="45131"/>
                        <a:pt x="24402" y="44836"/>
                        <a:pt x="24992" y="44247"/>
                      </a:cubicBezTo>
                      <a:lnTo>
                        <a:pt x="44554" y="24697"/>
                      </a:lnTo>
                      <a:cubicBezTo>
                        <a:pt x="45720" y="23518"/>
                        <a:pt x="45720" y="21613"/>
                        <a:pt x="44554" y="2043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FCBD2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" name="Google Shape;3364;p48">
                  <a:extLst>
                    <a:ext uri="{FF2B5EF4-FFF2-40B4-BE49-F238E27FC236}">
                      <a16:creationId xmlns:a16="http://schemas.microsoft.com/office/drawing/2014/main" id="{0F17A7A1-E5B4-4941-AD5E-A23F7CF0D980}"/>
                    </a:ext>
                  </a:extLst>
                </p:cNvPr>
                <p:cNvSpPr/>
                <p:nvPr/>
              </p:nvSpPr>
              <p:spPr>
                <a:xfrm>
                  <a:off x="5065741" y="3026769"/>
                  <a:ext cx="287338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55" extrusionOk="0">
                      <a:moveTo>
                        <a:pt x="5978" y="1"/>
                      </a:moveTo>
                      <a:cubicBezTo>
                        <a:pt x="2680" y="1"/>
                        <a:pt x="1" y="2679"/>
                        <a:pt x="1" y="5978"/>
                      </a:cubicBezTo>
                      <a:cubicBezTo>
                        <a:pt x="1" y="9276"/>
                        <a:pt x="2680" y="11954"/>
                        <a:pt x="5978" y="11954"/>
                      </a:cubicBezTo>
                      <a:cubicBezTo>
                        <a:pt x="9276" y="11954"/>
                        <a:pt x="11955" y="9276"/>
                        <a:pt x="11955" y="5978"/>
                      </a:cubicBezTo>
                      <a:cubicBezTo>
                        <a:pt x="11955" y="2679"/>
                        <a:pt x="9276" y="1"/>
                        <a:pt x="5978" y="1"/>
                      </a:cubicBezTo>
                      <a:close/>
                    </a:path>
                  </a:pathLst>
                </a:custGeom>
                <a:solidFill>
                  <a:srgbClr val="FCBD2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1" name="Google Shape;3365;p48">
                <a:extLst>
                  <a:ext uri="{FF2B5EF4-FFF2-40B4-BE49-F238E27FC236}">
                    <a16:creationId xmlns:a16="http://schemas.microsoft.com/office/drawing/2014/main" id="{FE4CE9AD-C7D4-4E5F-9CA4-19E72CBBF0CF}"/>
                  </a:ext>
                </a:extLst>
              </p:cNvPr>
              <p:cNvGrpSpPr/>
              <p:nvPr/>
            </p:nvGrpSpPr>
            <p:grpSpPr>
              <a:xfrm>
                <a:off x="4732657" y="3315384"/>
                <a:ext cx="374952" cy="374572"/>
                <a:chOff x="4201447" y="3817349"/>
                <a:chExt cx="346024" cy="345674"/>
              </a:xfrm>
            </p:grpSpPr>
            <p:sp>
              <p:nvSpPr>
                <p:cNvPr id="22" name="Google Shape;3366;p48">
                  <a:extLst>
                    <a:ext uri="{FF2B5EF4-FFF2-40B4-BE49-F238E27FC236}">
                      <a16:creationId xmlns:a16="http://schemas.microsoft.com/office/drawing/2014/main" id="{5AE8B7FA-07B6-47E7-BB22-CC3763B58511}"/>
                    </a:ext>
                  </a:extLst>
                </p:cNvPr>
                <p:cNvSpPr/>
                <p:nvPr/>
              </p:nvSpPr>
              <p:spPr>
                <a:xfrm>
                  <a:off x="4201447" y="3817349"/>
                  <a:ext cx="346024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1" h="10860" extrusionOk="0">
                      <a:moveTo>
                        <a:pt x="5430" y="334"/>
                      </a:moveTo>
                      <a:cubicBezTo>
                        <a:pt x="8252" y="334"/>
                        <a:pt x="10526" y="2608"/>
                        <a:pt x="10526" y="5430"/>
                      </a:cubicBezTo>
                      <a:cubicBezTo>
                        <a:pt x="10526" y="8240"/>
                        <a:pt x="8252" y="10514"/>
                        <a:pt x="5430" y="10514"/>
                      </a:cubicBezTo>
                      <a:cubicBezTo>
                        <a:pt x="2620" y="10514"/>
                        <a:pt x="346" y="8240"/>
                        <a:pt x="346" y="5430"/>
                      </a:cubicBezTo>
                      <a:cubicBezTo>
                        <a:pt x="346" y="2608"/>
                        <a:pt x="2620" y="334"/>
                        <a:pt x="5430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2" y="10859"/>
                        <a:pt x="8252" y="10300"/>
                        <a:pt x="9276" y="9264"/>
                      </a:cubicBezTo>
                      <a:cubicBezTo>
                        <a:pt x="10299" y="8240"/>
                        <a:pt x="10871" y="6871"/>
                        <a:pt x="10871" y="5430"/>
                      </a:cubicBezTo>
                      <a:cubicBezTo>
                        <a:pt x="10871" y="3989"/>
                        <a:pt x="10299" y="2620"/>
                        <a:pt x="9276" y="1584"/>
                      </a:cubicBezTo>
                      <a:cubicBezTo>
                        <a:pt x="8252" y="560"/>
                        <a:pt x="6882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" name="Google Shape;3367;p48">
                  <a:extLst>
                    <a:ext uri="{FF2B5EF4-FFF2-40B4-BE49-F238E27FC236}">
                      <a16:creationId xmlns:a16="http://schemas.microsoft.com/office/drawing/2014/main" id="{C8CEC7EC-7AE3-4EBC-9F78-C5F8AA22F58E}"/>
                    </a:ext>
                  </a:extLst>
                </p:cNvPr>
                <p:cNvSpPr/>
                <p:nvPr/>
              </p:nvSpPr>
              <p:spPr>
                <a:xfrm>
                  <a:off x="4271569" y="3904531"/>
                  <a:ext cx="227394" cy="185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44" h="5835" extrusionOk="0">
                      <a:moveTo>
                        <a:pt x="4620" y="0"/>
                      </a:moveTo>
                      <a:cubicBezTo>
                        <a:pt x="3727" y="0"/>
                        <a:pt x="2977" y="691"/>
                        <a:pt x="2905" y="1572"/>
                      </a:cubicBezTo>
                      <a:cubicBezTo>
                        <a:pt x="2727" y="1548"/>
                        <a:pt x="2358" y="1441"/>
                        <a:pt x="2262" y="1405"/>
                      </a:cubicBezTo>
                      <a:cubicBezTo>
                        <a:pt x="1643" y="1203"/>
                        <a:pt x="1072" y="810"/>
                        <a:pt x="631" y="322"/>
                      </a:cubicBezTo>
                      <a:cubicBezTo>
                        <a:pt x="596" y="298"/>
                        <a:pt x="572" y="274"/>
                        <a:pt x="524" y="262"/>
                      </a:cubicBezTo>
                      <a:cubicBezTo>
                        <a:pt x="517" y="261"/>
                        <a:pt x="509" y="260"/>
                        <a:pt x="501" y="260"/>
                      </a:cubicBezTo>
                      <a:cubicBezTo>
                        <a:pt x="436" y="260"/>
                        <a:pt x="367" y="304"/>
                        <a:pt x="346" y="357"/>
                      </a:cubicBezTo>
                      <a:cubicBezTo>
                        <a:pt x="238" y="572"/>
                        <a:pt x="179" y="810"/>
                        <a:pt x="179" y="1048"/>
                      </a:cubicBezTo>
                      <a:cubicBezTo>
                        <a:pt x="179" y="1393"/>
                        <a:pt x="286" y="1727"/>
                        <a:pt x="476" y="1977"/>
                      </a:cubicBezTo>
                      <a:cubicBezTo>
                        <a:pt x="466" y="1975"/>
                        <a:pt x="456" y="1974"/>
                        <a:pt x="446" y="1974"/>
                      </a:cubicBezTo>
                      <a:cubicBezTo>
                        <a:pt x="397" y="1974"/>
                        <a:pt x="349" y="1997"/>
                        <a:pt x="310" y="2036"/>
                      </a:cubicBezTo>
                      <a:cubicBezTo>
                        <a:pt x="286" y="2060"/>
                        <a:pt x="286" y="2108"/>
                        <a:pt x="274" y="2143"/>
                      </a:cubicBezTo>
                      <a:lnTo>
                        <a:pt x="274" y="2203"/>
                      </a:lnTo>
                      <a:cubicBezTo>
                        <a:pt x="274" y="2655"/>
                        <a:pt x="476" y="3072"/>
                        <a:pt x="822" y="3358"/>
                      </a:cubicBezTo>
                      <a:cubicBezTo>
                        <a:pt x="786" y="3370"/>
                        <a:pt x="774" y="3405"/>
                        <a:pt x="762" y="3417"/>
                      </a:cubicBezTo>
                      <a:cubicBezTo>
                        <a:pt x="750" y="3465"/>
                        <a:pt x="727" y="3513"/>
                        <a:pt x="750" y="3548"/>
                      </a:cubicBezTo>
                      <a:cubicBezTo>
                        <a:pt x="893" y="4024"/>
                        <a:pt x="1262" y="4405"/>
                        <a:pt x="1727" y="4548"/>
                      </a:cubicBezTo>
                      <a:cubicBezTo>
                        <a:pt x="1310" y="4798"/>
                        <a:pt x="834" y="4941"/>
                        <a:pt x="334" y="4941"/>
                      </a:cubicBezTo>
                      <a:lnTo>
                        <a:pt x="191" y="4941"/>
                      </a:lnTo>
                      <a:cubicBezTo>
                        <a:pt x="107" y="4941"/>
                        <a:pt x="36" y="5001"/>
                        <a:pt x="12" y="5084"/>
                      </a:cubicBezTo>
                      <a:cubicBezTo>
                        <a:pt x="0" y="5156"/>
                        <a:pt x="48" y="5239"/>
                        <a:pt x="107" y="5263"/>
                      </a:cubicBezTo>
                      <a:cubicBezTo>
                        <a:pt x="727" y="5632"/>
                        <a:pt x="1465" y="5834"/>
                        <a:pt x="2191" y="5834"/>
                      </a:cubicBezTo>
                      <a:cubicBezTo>
                        <a:pt x="3072" y="5834"/>
                        <a:pt x="3905" y="5560"/>
                        <a:pt x="4596" y="5060"/>
                      </a:cubicBezTo>
                      <a:cubicBezTo>
                        <a:pt x="4691" y="5001"/>
                        <a:pt x="4691" y="4858"/>
                        <a:pt x="4620" y="4786"/>
                      </a:cubicBezTo>
                      <a:cubicBezTo>
                        <a:pt x="4587" y="4754"/>
                        <a:pt x="4544" y="4735"/>
                        <a:pt x="4499" y="4735"/>
                      </a:cubicBezTo>
                      <a:cubicBezTo>
                        <a:pt x="4463" y="4735"/>
                        <a:pt x="4426" y="4748"/>
                        <a:pt x="4394" y="4775"/>
                      </a:cubicBezTo>
                      <a:cubicBezTo>
                        <a:pt x="3763" y="5215"/>
                        <a:pt x="3013" y="5489"/>
                        <a:pt x="2191" y="5489"/>
                      </a:cubicBezTo>
                      <a:cubicBezTo>
                        <a:pt x="1727" y="5489"/>
                        <a:pt x="1262" y="5394"/>
                        <a:pt x="846" y="5239"/>
                      </a:cubicBezTo>
                      <a:cubicBezTo>
                        <a:pt x="1369" y="5144"/>
                        <a:pt x="1846" y="4917"/>
                        <a:pt x="2262" y="4584"/>
                      </a:cubicBezTo>
                      <a:cubicBezTo>
                        <a:pt x="2310" y="4536"/>
                        <a:pt x="2334" y="4477"/>
                        <a:pt x="2322" y="4417"/>
                      </a:cubicBezTo>
                      <a:cubicBezTo>
                        <a:pt x="2310" y="4346"/>
                        <a:pt x="2239" y="4286"/>
                        <a:pt x="2155" y="4286"/>
                      </a:cubicBezTo>
                      <a:cubicBezTo>
                        <a:pt x="1739" y="4263"/>
                        <a:pt x="1369" y="4048"/>
                        <a:pt x="1167" y="3691"/>
                      </a:cubicBezTo>
                      <a:cubicBezTo>
                        <a:pt x="1250" y="3691"/>
                        <a:pt x="1358" y="3667"/>
                        <a:pt x="1441" y="3643"/>
                      </a:cubicBezTo>
                      <a:cubicBezTo>
                        <a:pt x="1524" y="3632"/>
                        <a:pt x="1584" y="3572"/>
                        <a:pt x="1584" y="3489"/>
                      </a:cubicBezTo>
                      <a:cubicBezTo>
                        <a:pt x="1596" y="3405"/>
                        <a:pt x="1536" y="3334"/>
                        <a:pt x="1441" y="3298"/>
                      </a:cubicBezTo>
                      <a:cubicBezTo>
                        <a:pt x="1000" y="3191"/>
                        <a:pt x="667" y="2822"/>
                        <a:pt x="596" y="2381"/>
                      </a:cubicBezTo>
                      <a:lnTo>
                        <a:pt x="596" y="2381"/>
                      </a:lnTo>
                      <a:cubicBezTo>
                        <a:pt x="727" y="2405"/>
                        <a:pt x="869" y="2417"/>
                        <a:pt x="1000" y="2417"/>
                      </a:cubicBezTo>
                      <a:cubicBezTo>
                        <a:pt x="1084" y="2417"/>
                        <a:pt x="1143" y="2358"/>
                        <a:pt x="1167" y="2274"/>
                      </a:cubicBezTo>
                      <a:cubicBezTo>
                        <a:pt x="1179" y="2203"/>
                        <a:pt x="1131" y="2143"/>
                        <a:pt x="1072" y="2108"/>
                      </a:cubicBezTo>
                      <a:cubicBezTo>
                        <a:pt x="703" y="1881"/>
                        <a:pt x="476" y="1488"/>
                        <a:pt x="476" y="1048"/>
                      </a:cubicBezTo>
                      <a:cubicBezTo>
                        <a:pt x="476" y="953"/>
                        <a:pt x="488" y="846"/>
                        <a:pt x="524" y="738"/>
                      </a:cubicBezTo>
                      <a:cubicBezTo>
                        <a:pt x="965" y="1191"/>
                        <a:pt x="1524" y="1524"/>
                        <a:pt x="2120" y="1727"/>
                      </a:cubicBezTo>
                      <a:cubicBezTo>
                        <a:pt x="2120" y="1727"/>
                        <a:pt x="2715" y="1905"/>
                        <a:pt x="2929" y="1917"/>
                      </a:cubicBezTo>
                      <a:lnTo>
                        <a:pt x="3024" y="1917"/>
                      </a:lnTo>
                      <a:cubicBezTo>
                        <a:pt x="3096" y="1917"/>
                        <a:pt x="3167" y="1869"/>
                        <a:pt x="3191" y="1798"/>
                      </a:cubicBezTo>
                      <a:cubicBezTo>
                        <a:pt x="3203" y="1786"/>
                        <a:pt x="3203" y="1750"/>
                        <a:pt x="3203" y="1738"/>
                      </a:cubicBezTo>
                      <a:lnTo>
                        <a:pt x="3203" y="1703"/>
                      </a:lnTo>
                      <a:cubicBezTo>
                        <a:pt x="3203" y="953"/>
                        <a:pt x="3810" y="334"/>
                        <a:pt x="4572" y="334"/>
                      </a:cubicBezTo>
                      <a:cubicBezTo>
                        <a:pt x="4941" y="334"/>
                        <a:pt x="5287" y="488"/>
                        <a:pt x="5549" y="750"/>
                      </a:cubicBezTo>
                      <a:cubicBezTo>
                        <a:pt x="5585" y="787"/>
                        <a:pt x="5621" y="802"/>
                        <a:pt x="5663" y="802"/>
                      </a:cubicBezTo>
                      <a:cubicBezTo>
                        <a:pt x="5676" y="802"/>
                        <a:pt x="5689" y="801"/>
                        <a:pt x="5703" y="798"/>
                      </a:cubicBezTo>
                      <a:cubicBezTo>
                        <a:pt x="5882" y="762"/>
                        <a:pt x="6049" y="738"/>
                        <a:pt x="6203" y="679"/>
                      </a:cubicBezTo>
                      <a:lnTo>
                        <a:pt x="6203" y="679"/>
                      </a:lnTo>
                      <a:cubicBezTo>
                        <a:pt x="6120" y="762"/>
                        <a:pt x="6013" y="857"/>
                        <a:pt x="5894" y="917"/>
                      </a:cubicBezTo>
                      <a:cubicBezTo>
                        <a:pt x="5822" y="965"/>
                        <a:pt x="5787" y="1048"/>
                        <a:pt x="5822" y="1143"/>
                      </a:cubicBezTo>
                      <a:cubicBezTo>
                        <a:pt x="5846" y="1203"/>
                        <a:pt x="5930" y="1250"/>
                        <a:pt x="6001" y="1250"/>
                      </a:cubicBezTo>
                      <a:cubicBezTo>
                        <a:pt x="6144" y="1227"/>
                        <a:pt x="6287" y="1215"/>
                        <a:pt x="6418" y="1167"/>
                      </a:cubicBezTo>
                      <a:lnTo>
                        <a:pt x="6418" y="1167"/>
                      </a:lnTo>
                      <a:cubicBezTo>
                        <a:pt x="6299" y="1286"/>
                        <a:pt x="6168" y="1405"/>
                        <a:pt x="6013" y="1512"/>
                      </a:cubicBezTo>
                      <a:cubicBezTo>
                        <a:pt x="5965" y="1548"/>
                        <a:pt x="5941" y="1608"/>
                        <a:pt x="5941" y="1655"/>
                      </a:cubicBezTo>
                      <a:lnTo>
                        <a:pt x="5941" y="1679"/>
                      </a:lnTo>
                      <a:lnTo>
                        <a:pt x="5941" y="1703"/>
                      </a:lnTo>
                      <a:lnTo>
                        <a:pt x="5941" y="1727"/>
                      </a:lnTo>
                      <a:cubicBezTo>
                        <a:pt x="5941" y="2691"/>
                        <a:pt x="5572" y="3572"/>
                        <a:pt x="4977" y="4227"/>
                      </a:cubicBezTo>
                      <a:cubicBezTo>
                        <a:pt x="4918" y="4298"/>
                        <a:pt x="4918" y="4405"/>
                        <a:pt x="4977" y="4465"/>
                      </a:cubicBezTo>
                      <a:cubicBezTo>
                        <a:pt x="5011" y="4499"/>
                        <a:pt x="5053" y="4514"/>
                        <a:pt x="5096" y="4514"/>
                      </a:cubicBezTo>
                      <a:cubicBezTo>
                        <a:pt x="5143" y="4514"/>
                        <a:pt x="5190" y="4496"/>
                        <a:pt x="5227" y="4465"/>
                      </a:cubicBezTo>
                      <a:cubicBezTo>
                        <a:pt x="5894" y="3715"/>
                        <a:pt x="6263" y="2762"/>
                        <a:pt x="6287" y="1750"/>
                      </a:cubicBezTo>
                      <a:cubicBezTo>
                        <a:pt x="6596" y="1524"/>
                        <a:pt x="6846" y="1250"/>
                        <a:pt x="7061" y="917"/>
                      </a:cubicBezTo>
                      <a:cubicBezTo>
                        <a:pt x="7144" y="857"/>
                        <a:pt x="7132" y="750"/>
                        <a:pt x="7061" y="715"/>
                      </a:cubicBezTo>
                      <a:cubicBezTo>
                        <a:pt x="7029" y="683"/>
                        <a:pt x="6987" y="667"/>
                        <a:pt x="6937" y="667"/>
                      </a:cubicBezTo>
                      <a:cubicBezTo>
                        <a:pt x="6912" y="667"/>
                        <a:pt x="6886" y="671"/>
                        <a:pt x="6858" y="679"/>
                      </a:cubicBezTo>
                      <a:cubicBezTo>
                        <a:pt x="6775" y="726"/>
                        <a:pt x="6680" y="750"/>
                        <a:pt x="6596" y="786"/>
                      </a:cubicBezTo>
                      <a:cubicBezTo>
                        <a:pt x="6680" y="667"/>
                        <a:pt x="6763" y="512"/>
                        <a:pt x="6823" y="369"/>
                      </a:cubicBezTo>
                      <a:cubicBezTo>
                        <a:pt x="6834" y="310"/>
                        <a:pt x="6834" y="238"/>
                        <a:pt x="6787" y="191"/>
                      </a:cubicBezTo>
                      <a:cubicBezTo>
                        <a:pt x="6750" y="153"/>
                        <a:pt x="6703" y="135"/>
                        <a:pt x="6659" y="135"/>
                      </a:cubicBezTo>
                      <a:cubicBezTo>
                        <a:pt x="6632" y="135"/>
                        <a:pt x="6607" y="142"/>
                        <a:pt x="6584" y="155"/>
                      </a:cubicBezTo>
                      <a:cubicBezTo>
                        <a:pt x="6322" y="310"/>
                        <a:pt x="6061" y="393"/>
                        <a:pt x="5775" y="441"/>
                      </a:cubicBezTo>
                      <a:cubicBezTo>
                        <a:pt x="5465" y="143"/>
                        <a:pt x="5048" y="0"/>
                        <a:pt x="462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0" name="Google Shape;3368;p48">
              <a:extLst>
                <a:ext uri="{FF2B5EF4-FFF2-40B4-BE49-F238E27FC236}">
                  <a16:creationId xmlns:a16="http://schemas.microsoft.com/office/drawing/2014/main" id="{39769FB1-263D-4DC3-9E97-7CD0440611A6}"/>
                </a:ext>
              </a:extLst>
            </p:cNvPr>
            <p:cNvGrpSpPr/>
            <p:nvPr/>
          </p:nvGrpSpPr>
          <p:grpSpPr>
            <a:xfrm>
              <a:off x="6529419" y="3711909"/>
              <a:ext cx="956596" cy="944315"/>
              <a:chOff x="3768864" y="3522050"/>
              <a:chExt cx="1098904" cy="1084796"/>
            </a:xfrm>
          </p:grpSpPr>
          <p:grpSp>
            <p:nvGrpSpPr>
              <p:cNvPr id="11" name="Google Shape;3369;p48">
                <a:extLst>
                  <a:ext uri="{FF2B5EF4-FFF2-40B4-BE49-F238E27FC236}">
                    <a16:creationId xmlns:a16="http://schemas.microsoft.com/office/drawing/2014/main" id="{17DEFCCD-6D5C-48DB-A58F-1702C18D63C9}"/>
                  </a:ext>
                </a:extLst>
              </p:cNvPr>
              <p:cNvGrpSpPr/>
              <p:nvPr/>
            </p:nvGrpSpPr>
            <p:grpSpPr>
              <a:xfrm>
                <a:off x="3768864" y="3522050"/>
                <a:ext cx="1098904" cy="1084796"/>
                <a:chOff x="3768864" y="3522050"/>
                <a:chExt cx="1098904" cy="1084796"/>
              </a:xfrm>
            </p:grpSpPr>
            <p:sp>
              <p:nvSpPr>
                <p:cNvPr id="18" name="Google Shape;3370;p48">
                  <a:extLst>
                    <a:ext uri="{FF2B5EF4-FFF2-40B4-BE49-F238E27FC236}">
                      <a16:creationId xmlns:a16="http://schemas.microsoft.com/office/drawing/2014/main" id="{A7EE16ED-8371-4463-AF25-B0F466499A62}"/>
                    </a:ext>
                  </a:extLst>
                </p:cNvPr>
                <p:cNvSpPr/>
                <p:nvPr/>
              </p:nvSpPr>
              <p:spPr>
                <a:xfrm>
                  <a:off x="3768864" y="3522050"/>
                  <a:ext cx="1098904" cy="1084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4" extrusionOk="0">
                      <a:moveTo>
                        <a:pt x="22862" y="0"/>
                      </a:moveTo>
                      <a:cubicBezTo>
                        <a:pt x="22093" y="0"/>
                        <a:pt x="21325" y="295"/>
                        <a:pt x="20741" y="884"/>
                      </a:cubicBezTo>
                      <a:lnTo>
                        <a:pt x="1179" y="20446"/>
                      </a:lnTo>
                      <a:cubicBezTo>
                        <a:pt x="1" y="21613"/>
                        <a:pt x="1" y="23518"/>
                        <a:pt x="1179" y="24697"/>
                      </a:cubicBezTo>
                      <a:lnTo>
                        <a:pt x="20741" y="44259"/>
                      </a:lnTo>
                      <a:cubicBezTo>
                        <a:pt x="21325" y="44842"/>
                        <a:pt x="22093" y="45134"/>
                        <a:pt x="22862" y="45134"/>
                      </a:cubicBezTo>
                      <a:cubicBezTo>
                        <a:pt x="23631" y="45134"/>
                        <a:pt x="24402" y="44842"/>
                        <a:pt x="24992" y="44259"/>
                      </a:cubicBezTo>
                      <a:lnTo>
                        <a:pt x="44554" y="24697"/>
                      </a:lnTo>
                      <a:cubicBezTo>
                        <a:pt x="45721" y="23518"/>
                        <a:pt x="45721" y="21613"/>
                        <a:pt x="44554" y="20446"/>
                      </a:cubicBezTo>
                      <a:lnTo>
                        <a:pt x="36684" y="12576"/>
                      </a:lnTo>
                      <a:cubicBezTo>
                        <a:pt x="36279" y="12171"/>
                        <a:pt x="36362" y="11481"/>
                        <a:pt x="36850" y="11171"/>
                      </a:cubicBezTo>
                      <a:cubicBezTo>
                        <a:pt x="37565" y="10719"/>
                        <a:pt x="38327" y="10362"/>
                        <a:pt x="39124" y="10052"/>
                      </a:cubicBezTo>
                      <a:cubicBezTo>
                        <a:pt x="39613" y="9874"/>
                        <a:pt x="40053" y="9552"/>
                        <a:pt x="40410" y="9100"/>
                      </a:cubicBezTo>
                      <a:cubicBezTo>
                        <a:pt x="41172" y="8111"/>
                        <a:pt x="41220" y="6778"/>
                        <a:pt x="40518" y="5742"/>
                      </a:cubicBezTo>
                      <a:cubicBezTo>
                        <a:pt x="39931" y="4872"/>
                        <a:pt x="39013" y="4437"/>
                        <a:pt x="38094" y="4437"/>
                      </a:cubicBezTo>
                      <a:cubicBezTo>
                        <a:pt x="37352" y="4437"/>
                        <a:pt x="36610" y="4721"/>
                        <a:pt x="36041" y="5290"/>
                      </a:cubicBezTo>
                      <a:cubicBezTo>
                        <a:pt x="35731" y="5599"/>
                        <a:pt x="35505" y="5956"/>
                        <a:pt x="35362" y="6337"/>
                      </a:cubicBezTo>
                      <a:cubicBezTo>
                        <a:pt x="35076" y="7135"/>
                        <a:pt x="34719" y="7885"/>
                        <a:pt x="34267" y="8588"/>
                      </a:cubicBezTo>
                      <a:cubicBezTo>
                        <a:pt x="34091" y="8872"/>
                        <a:pt x="33796" y="9021"/>
                        <a:pt x="33498" y="9021"/>
                      </a:cubicBezTo>
                      <a:cubicBezTo>
                        <a:pt x="33271" y="9021"/>
                        <a:pt x="33042" y="8934"/>
                        <a:pt x="32862" y="875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EC3A3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" name="Google Shape;3371;p48">
                  <a:extLst>
                    <a:ext uri="{FF2B5EF4-FFF2-40B4-BE49-F238E27FC236}">
                      <a16:creationId xmlns:a16="http://schemas.microsoft.com/office/drawing/2014/main" id="{FB874FB9-39C5-4159-AEBE-E9B94EDD16E3}"/>
                    </a:ext>
                  </a:extLst>
                </p:cNvPr>
                <p:cNvSpPr/>
                <p:nvPr/>
              </p:nvSpPr>
              <p:spPr>
                <a:xfrm>
                  <a:off x="3887041" y="3641743"/>
                  <a:ext cx="287338" cy="2870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42" extrusionOk="0">
                      <a:moveTo>
                        <a:pt x="5978" y="0"/>
                      </a:moveTo>
                      <a:cubicBezTo>
                        <a:pt x="2680" y="0"/>
                        <a:pt x="1" y="2667"/>
                        <a:pt x="1" y="5977"/>
                      </a:cubicBezTo>
                      <a:cubicBezTo>
                        <a:pt x="1" y="9275"/>
                        <a:pt x="2680" y="11942"/>
                        <a:pt x="5978" y="11942"/>
                      </a:cubicBezTo>
                      <a:cubicBezTo>
                        <a:pt x="9276" y="11942"/>
                        <a:pt x="11955" y="9275"/>
                        <a:pt x="11955" y="5977"/>
                      </a:cubicBezTo>
                      <a:cubicBezTo>
                        <a:pt x="11955" y="2667"/>
                        <a:pt x="9276" y="0"/>
                        <a:pt x="5978" y="0"/>
                      </a:cubicBezTo>
                      <a:close/>
                    </a:path>
                  </a:pathLst>
                </a:custGeom>
                <a:solidFill>
                  <a:srgbClr val="EC3A3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2" name="Google Shape;3372;p48">
                <a:extLst>
                  <a:ext uri="{FF2B5EF4-FFF2-40B4-BE49-F238E27FC236}">
                    <a16:creationId xmlns:a16="http://schemas.microsoft.com/office/drawing/2014/main" id="{8B1CDDAA-7379-4282-BADF-EF563BEE603B}"/>
                  </a:ext>
                </a:extLst>
              </p:cNvPr>
              <p:cNvGrpSpPr/>
              <p:nvPr/>
            </p:nvGrpSpPr>
            <p:grpSpPr>
              <a:xfrm>
                <a:off x="4139616" y="3871555"/>
                <a:ext cx="357419" cy="357005"/>
                <a:chOff x="7482229" y="3351230"/>
                <a:chExt cx="357419" cy="357005"/>
              </a:xfrm>
            </p:grpSpPr>
            <p:sp>
              <p:nvSpPr>
                <p:cNvPr id="13" name="Google Shape;3373;p48">
                  <a:extLst>
                    <a:ext uri="{FF2B5EF4-FFF2-40B4-BE49-F238E27FC236}">
                      <a16:creationId xmlns:a16="http://schemas.microsoft.com/office/drawing/2014/main" id="{59FE8A60-9DCE-445E-A21A-F940E87A3807}"/>
                    </a:ext>
                  </a:extLst>
                </p:cNvPr>
                <p:cNvSpPr/>
                <p:nvPr/>
              </p:nvSpPr>
              <p:spPr>
                <a:xfrm>
                  <a:off x="7482229" y="3351230"/>
                  <a:ext cx="357419" cy="3570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29" h="11216" extrusionOk="0">
                      <a:moveTo>
                        <a:pt x="5633" y="357"/>
                      </a:moveTo>
                      <a:cubicBezTo>
                        <a:pt x="8538" y="357"/>
                        <a:pt x="10883" y="2703"/>
                        <a:pt x="10883" y="5608"/>
                      </a:cubicBezTo>
                      <a:cubicBezTo>
                        <a:pt x="10883" y="8513"/>
                        <a:pt x="8538" y="10859"/>
                        <a:pt x="5633" y="10859"/>
                      </a:cubicBezTo>
                      <a:cubicBezTo>
                        <a:pt x="2728" y="10859"/>
                        <a:pt x="382" y="8513"/>
                        <a:pt x="382" y="5608"/>
                      </a:cubicBezTo>
                      <a:cubicBezTo>
                        <a:pt x="382" y="2703"/>
                        <a:pt x="2728" y="357"/>
                        <a:pt x="5633" y="357"/>
                      </a:cubicBezTo>
                      <a:close/>
                      <a:moveTo>
                        <a:pt x="5621" y="0"/>
                      </a:moveTo>
                      <a:cubicBezTo>
                        <a:pt x="4109" y="0"/>
                        <a:pt x="2716" y="572"/>
                        <a:pt x="1644" y="1631"/>
                      </a:cubicBezTo>
                      <a:cubicBezTo>
                        <a:pt x="584" y="2691"/>
                        <a:pt x="1" y="4108"/>
                        <a:pt x="1" y="5608"/>
                      </a:cubicBezTo>
                      <a:cubicBezTo>
                        <a:pt x="1" y="7108"/>
                        <a:pt x="584" y="8513"/>
                        <a:pt x="1644" y="9585"/>
                      </a:cubicBezTo>
                      <a:cubicBezTo>
                        <a:pt x="2704" y="10632"/>
                        <a:pt x="4109" y="11216"/>
                        <a:pt x="5621" y="11216"/>
                      </a:cubicBezTo>
                      <a:cubicBezTo>
                        <a:pt x="7121" y="11216"/>
                        <a:pt x="8526" y="10632"/>
                        <a:pt x="9597" y="9585"/>
                      </a:cubicBezTo>
                      <a:cubicBezTo>
                        <a:pt x="10645" y="8525"/>
                        <a:pt x="11229" y="7108"/>
                        <a:pt x="11229" y="5608"/>
                      </a:cubicBezTo>
                      <a:cubicBezTo>
                        <a:pt x="11229" y="4108"/>
                        <a:pt x="10669" y="2703"/>
                        <a:pt x="9597" y="1631"/>
                      </a:cubicBezTo>
                      <a:cubicBezTo>
                        <a:pt x="8538" y="572"/>
                        <a:pt x="7121" y="0"/>
                        <a:pt x="562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" name="Google Shape;3374;p48">
                  <a:extLst>
                    <a:ext uri="{FF2B5EF4-FFF2-40B4-BE49-F238E27FC236}">
                      <a16:creationId xmlns:a16="http://schemas.microsoft.com/office/drawing/2014/main" id="{8A6D0A9C-A4B1-4075-A2AD-F999FF65609E}"/>
                    </a:ext>
                  </a:extLst>
                </p:cNvPr>
                <p:cNvSpPr/>
                <p:nvPr/>
              </p:nvSpPr>
              <p:spPr>
                <a:xfrm>
                  <a:off x="7592138" y="3605616"/>
                  <a:ext cx="137983" cy="325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35" h="1022" extrusionOk="0">
                      <a:moveTo>
                        <a:pt x="202" y="1"/>
                      </a:moveTo>
                      <a:cubicBezTo>
                        <a:pt x="147" y="1"/>
                        <a:pt x="94" y="21"/>
                        <a:pt x="60" y="69"/>
                      </a:cubicBezTo>
                      <a:cubicBezTo>
                        <a:pt x="1" y="140"/>
                        <a:pt x="1" y="259"/>
                        <a:pt x="96" y="319"/>
                      </a:cubicBezTo>
                      <a:cubicBezTo>
                        <a:pt x="644" y="783"/>
                        <a:pt x="1370" y="1021"/>
                        <a:pt x="2168" y="1021"/>
                      </a:cubicBezTo>
                      <a:cubicBezTo>
                        <a:pt x="2954" y="1021"/>
                        <a:pt x="3680" y="771"/>
                        <a:pt x="4239" y="319"/>
                      </a:cubicBezTo>
                      <a:cubicBezTo>
                        <a:pt x="4323" y="259"/>
                        <a:pt x="4335" y="140"/>
                        <a:pt x="4263" y="69"/>
                      </a:cubicBezTo>
                      <a:cubicBezTo>
                        <a:pt x="4228" y="26"/>
                        <a:pt x="4170" y="4"/>
                        <a:pt x="4115" y="4"/>
                      </a:cubicBezTo>
                      <a:cubicBezTo>
                        <a:pt x="4078" y="4"/>
                        <a:pt x="4042" y="14"/>
                        <a:pt x="4013" y="33"/>
                      </a:cubicBezTo>
                      <a:cubicBezTo>
                        <a:pt x="3537" y="438"/>
                        <a:pt x="2882" y="664"/>
                        <a:pt x="2168" y="664"/>
                      </a:cubicBezTo>
                      <a:cubicBezTo>
                        <a:pt x="1465" y="664"/>
                        <a:pt x="810" y="438"/>
                        <a:pt x="322" y="33"/>
                      </a:cubicBezTo>
                      <a:cubicBezTo>
                        <a:pt x="286" y="12"/>
                        <a:pt x="244" y="1"/>
                        <a:pt x="20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" name="Google Shape;3375;p48">
                  <a:extLst>
                    <a:ext uri="{FF2B5EF4-FFF2-40B4-BE49-F238E27FC236}">
                      <a16:creationId xmlns:a16="http://schemas.microsoft.com/office/drawing/2014/main" id="{5A5325A7-D505-4392-9E61-969FD8C47D28}"/>
                    </a:ext>
                  </a:extLst>
                </p:cNvPr>
                <p:cNvSpPr/>
                <p:nvPr/>
              </p:nvSpPr>
              <p:spPr>
                <a:xfrm>
                  <a:off x="7513709" y="3387962"/>
                  <a:ext cx="295987" cy="2820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9" h="8860" extrusionOk="0">
                      <a:moveTo>
                        <a:pt x="6060" y="370"/>
                      </a:moveTo>
                      <a:cubicBezTo>
                        <a:pt x="6358" y="370"/>
                        <a:pt x="6596" y="608"/>
                        <a:pt x="6596" y="906"/>
                      </a:cubicBezTo>
                      <a:cubicBezTo>
                        <a:pt x="6596" y="1204"/>
                        <a:pt x="6358" y="1442"/>
                        <a:pt x="6060" y="1442"/>
                      </a:cubicBezTo>
                      <a:cubicBezTo>
                        <a:pt x="5763" y="1442"/>
                        <a:pt x="5525" y="1204"/>
                        <a:pt x="5525" y="906"/>
                      </a:cubicBezTo>
                      <a:cubicBezTo>
                        <a:pt x="5525" y="608"/>
                        <a:pt x="5763" y="370"/>
                        <a:pt x="6060" y="370"/>
                      </a:cubicBezTo>
                      <a:close/>
                      <a:moveTo>
                        <a:pt x="1322" y="2989"/>
                      </a:moveTo>
                      <a:cubicBezTo>
                        <a:pt x="1596" y="2989"/>
                        <a:pt x="1834" y="3097"/>
                        <a:pt x="2012" y="3263"/>
                      </a:cubicBezTo>
                      <a:cubicBezTo>
                        <a:pt x="1477" y="3680"/>
                        <a:pt x="1072" y="4240"/>
                        <a:pt x="881" y="4883"/>
                      </a:cubicBezTo>
                      <a:cubicBezTo>
                        <a:pt x="548" y="4716"/>
                        <a:pt x="334" y="4359"/>
                        <a:pt x="334" y="3990"/>
                      </a:cubicBezTo>
                      <a:cubicBezTo>
                        <a:pt x="334" y="3442"/>
                        <a:pt x="774" y="2989"/>
                        <a:pt x="1322" y="2989"/>
                      </a:cubicBezTo>
                      <a:close/>
                      <a:moveTo>
                        <a:pt x="7954" y="2989"/>
                      </a:moveTo>
                      <a:cubicBezTo>
                        <a:pt x="8501" y="2989"/>
                        <a:pt x="8942" y="3442"/>
                        <a:pt x="8942" y="3990"/>
                      </a:cubicBezTo>
                      <a:cubicBezTo>
                        <a:pt x="8966" y="4359"/>
                        <a:pt x="8739" y="4704"/>
                        <a:pt x="8394" y="4883"/>
                      </a:cubicBezTo>
                      <a:cubicBezTo>
                        <a:pt x="8216" y="4240"/>
                        <a:pt x="7811" y="3680"/>
                        <a:pt x="7263" y="3263"/>
                      </a:cubicBezTo>
                      <a:cubicBezTo>
                        <a:pt x="7442" y="3085"/>
                        <a:pt x="7692" y="2989"/>
                        <a:pt x="7954" y="2989"/>
                      </a:cubicBezTo>
                      <a:close/>
                      <a:moveTo>
                        <a:pt x="6072" y="1"/>
                      </a:moveTo>
                      <a:cubicBezTo>
                        <a:pt x="5632" y="1"/>
                        <a:pt x="5251" y="334"/>
                        <a:pt x="5191" y="763"/>
                      </a:cubicBezTo>
                      <a:lnTo>
                        <a:pt x="4596" y="953"/>
                      </a:lnTo>
                      <a:cubicBezTo>
                        <a:pt x="4525" y="989"/>
                        <a:pt x="4477" y="1049"/>
                        <a:pt x="4477" y="1120"/>
                      </a:cubicBezTo>
                      <a:lnTo>
                        <a:pt x="4477" y="2370"/>
                      </a:lnTo>
                      <a:cubicBezTo>
                        <a:pt x="3679" y="2394"/>
                        <a:pt x="2929" y="2632"/>
                        <a:pt x="2334" y="3025"/>
                      </a:cubicBezTo>
                      <a:cubicBezTo>
                        <a:pt x="2084" y="2751"/>
                        <a:pt x="1727" y="2608"/>
                        <a:pt x="1358" y="2608"/>
                      </a:cubicBezTo>
                      <a:cubicBezTo>
                        <a:pt x="607" y="2608"/>
                        <a:pt x="0" y="3216"/>
                        <a:pt x="0" y="3966"/>
                      </a:cubicBezTo>
                      <a:cubicBezTo>
                        <a:pt x="0" y="4513"/>
                        <a:pt x="345" y="5002"/>
                        <a:pt x="834" y="5216"/>
                      </a:cubicBezTo>
                      <a:cubicBezTo>
                        <a:pt x="822" y="5347"/>
                        <a:pt x="798" y="5478"/>
                        <a:pt x="798" y="5609"/>
                      </a:cubicBezTo>
                      <a:cubicBezTo>
                        <a:pt x="798" y="7395"/>
                        <a:pt x="2524" y="8859"/>
                        <a:pt x="4667" y="8859"/>
                      </a:cubicBezTo>
                      <a:cubicBezTo>
                        <a:pt x="5763" y="8859"/>
                        <a:pt x="6739" y="8490"/>
                        <a:pt x="7442" y="7871"/>
                      </a:cubicBezTo>
                      <a:cubicBezTo>
                        <a:pt x="7513" y="7811"/>
                        <a:pt x="7513" y="7692"/>
                        <a:pt x="7454" y="7621"/>
                      </a:cubicBezTo>
                      <a:cubicBezTo>
                        <a:pt x="7421" y="7588"/>
                        <a:pt x="7374" y="7570"/>
                        <a:pt x="7326" y="7570"/>
                      </a:cubicBezTo>
                      <a:cubicBezTo>
                        <a:pt x="7287" y="7570"/>
                        <a:pt x="7248" y="7582"/>
                        <a:pt x="7215" y="7609"/>
                      </a:cubicBezTo>
                      <a:cubicBezTo>
                        <a:pt x="6572" y="8157"/>
                        <a:pt x="5668" y="8514"/>
                        <a:pt x="4667" y="8514"/>
                      </a:cubicBezTo>
                      <a:cubicBezTo>
                        <a:pt x="2739" y="8514"/>
                        <a:pt x="1167" y="7216"/>
                        <a:pt x="1167" y="5633"/>
                      </a:cubicBezTo>
                      <a:cubicBezTo>
                        <a:pt x="1167" y="4037"/>
                        <a:pt x="2739" y="2739"/>
                        <a:pt x="4667" y="2739"/>
                      </a:cubicBezTo>
                      <a:cubicBezTo>
                        <a:pt x="6608" y="2739"/>
                        <a:pt x="8180" y="4037"/>
                        <a:pt x="8180" y="5633"/>
                      </a:cubicBezTo>
                      <a:cubicBezTo>
                        <a:pt x="8180" y="6133"/>
                        <a:pt x="8037" y="6597"/>
                        <a:pt x="7751" y="7014"/>
                      </a:cubicBezTo>
                      <a:cubicBezTo>
                        <a:pt x="7704" y="7085"/>
                        <a:pt x="7727" y="7169"/>
                        <a:pt x="7787" y="7228"/>
                      </a:cubicBezTo>
                      <a:cubicBezTo>
                        <a:pt x="7818" y="7264"/>
                        <a:pt x="7859" y="7280"/>
                        <a:pt x="7902" y="7280"/>
                      </a:cubicBezTo>
                      <a:cubicBezTo>
                        <a:pt x="7958" y="7280"/>
                        <a:pt x="8015" y="7252"/>
                        <a:pt x="8049" y="7204"/>
                      </a:cubicBezTo>
                      <a:cubicBezTo>
                        <a:pt x="8358" y="6740"/>
                        <a:pt x="8537" y="6192"/>
                        <a:pt x="8537" y="5621"/>
                      </a:cubicBezTo>
                      <a:cubicBezTo>
                        <a:pt x="8537" y="5490"/>
                        <a:pt x="8525" y="5359"/>
                        <a:pt x="8513" y="5228"/>
                      </a:cubicBezTo>
                      <a:cubicBezTo>
                        <a:pt x="8978" y="5014"/>
                        <a:pt x="9299" y="4525"/>
                        <a:pt x="9299" y="3978"/>
                      </a:cubicBezTo>
                      <a:cubicBezTo>
                        <a:pt x="9299" y="3228"/>
                        <a:pt x="8692" y="2620"/>
                        <a:pt x="7954" y="2620"/>
                      </a:cubicBezTo>
                      <a:cubicBezTo>
                        <a:pt x="7573" y="2620"/>
                        <a:pt x="7215" y="2775"/>
                        <a:pt x="6965" y="3037"/>
                      </a:cubicBezTo>
                      <a:cubicBezTo>
                        <a:pt x="6358" y="2656"/>
                        <a:pt x="5632" y="2406"/>
                        <a:pt x="4822" y="2382"/>
                      </a:cubicBezTo>
                      <a:lnTo>
                        <a:pt x="4822" y="1263"/>
                      </a:lnTo>
                      <a:lnTo>
                        <a:pt x="5215" y="1132"/>
                      </a:lnTo>
                      <a:cubicBezTo>
                        <a:pt x="5303" y="1507"/>
                        <a:pt x="5647" y="1780"/>
                        <a:pt x="6048" y="1780"/>
                      </a:cubicBezTo>
                      <a:cubicBezTo>
                        <a:pt x="6080" y="1780"/>
                        <a:pt x="6112" y="1779"/>
                        <a:pt x="6144" y="1775"/>
                      </a:cubicBezTo>
                      <a:cubicBezTo>
                        <a:pt x="6584" y="1727"/>
                        <a:pt x="6918" y="1382"/>
                        <a:pt x="6953" y="953"/>
                      </a:cubicBezTo>
                      <a:cubicBezTo>
                        <a:pt x="6977" y="430"/>
                        <a:pt x="6584" y="1"/>
                        <a:pt x="607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" name="Google Shape;3376;p48">
                  <a:extLst>
                    <a:ext uri="{FF2B5EF4-FFF2-40B4-BE49-F238E27FC236}">
                      <a16:creationId xmlns:a16="http://schemas.microsoft.com/office/drawing/2014/main" id="{6866C72A-14BE-420C-915A-AC10D255F48B}"/>
                    </a:ext>
                  </a:extLst>
                </p:cNvPr>
                <p:cNvSpPr/>
                <p:nvPr/>
              </p:nvSpPr>
              <p:spPr>
                <a:xfrm>
                  <a:off x="7580393" y="3516460"/>
                  <a:ext cx="56880" cy="56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7" h="1787" extrusionOk="0">
                      <a:moveTo>
                        <a:pt x="894" y="345"/>
                      </a:moveTo>
                      <a:cubicBezTo>
                        <a:pt x="1191" y="345"/>
                        <a:pt x="1429" y="584"/>
                        <a:pt x="1429" y="881"/>
                      </a:cubicBezTo>
                      <a:cubicBezTo>
                        <a:pt x="1418" y="1179"/>
                        <a:pt x="1179" y="1417"/>
                        <a:pt x="894" y="1417"/>
                      </a:cubicBezTo>
                      <a:cubicBezTo>
                        <a:pt x="596" y="1417"/>
                        <a:pt x="358" y="1179"/>
                        <a:pt x="358" y="881"/>
                      </a:cubicBezTo>
                      <a:cubicBezTo>
                        <a:pt x="358" y="584"/>
                        <a:pt x="596" y="345"/>
                        <a:pt x="894" y="345"/>
                      </a:cubicBezTo>
                      <a:close/>
                      <a:moveTo>
                        <a:pt x="894" y="0"/>
                      </a:moveTo>
                      <a:cubicBezTo>
                        <a:pt x="406" y="0"/>
                        <a:pt x="1" y="405"/>
                        <a:pt x="1" y="893"/>
                      </a:cubicBezTo>
                      <a:cubicBezTo>
                        <a:pt x="1" y="1381"/>
                        <a:pt x="406" y="1786"/>
                        <a:pt x="894" y="1786"/>
                      </a:cubicBezTo>
                      <a:cubicBezTo>
                        <a:pt x="1394" y="1786"/>
                        <a:pt x="1787" y="1381"/>
                        <a:pt x="1787" y="893"/>
                      </a:cubicBezTo>
                      <a:cubicBezTo>
                        <a:pt x="1775" y="405"/>
                        <a:pt x="1394" y="0"/>
                        <a:pt x="89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" name="Google Shape;3377;p48">
                  <a:extLst>
                    <a:ext uri="{FF2B5EF4-FFF2-40B4-BE49-F238E27FC236}">
                      <a16:creationId xmlns:a16="http://schemas.microsoft.com/office/drawing/2014/main" id="{2E485B25-A38E-4BCC-B9AC-E9130896729C}"/>
                    </a:ext>
                  </a:extLst>
                </p:cNvPr>
                <p:cNvSpPr/>
                <p:nvPr/>
              </p:nvSpPr>
              <p:spPr>
                <a:xfrm>
                  <a:off x="7685750" y="3516460"/>
                  <a:ext cx="56880" cy="56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7" h="1787" extrusionOk="0">
                      <a:moveTo>
                        <a:pt x="894" y="345"/>
                      </a:moveTo>
                      <a:cubicBezTo>
                        <a:pt x="1191" y="345"/>
                        <a:pt x="1429" y="584"/>
                        <a:pt x="1429" y="881"/>
                      </a:cubicBezTo>
                      <a:cubicBezTo>
                        <a:pt x="1429" y="1179"/>
                        <a:pt x="1191" y="1417"/>
                        <a:pt x="894" y="1417"/>
                      </a:cubicBezTo>
                      <a:cubicBezTo>
                        <a:pt x="596" y="1417"/>
                        <a:pt x="358" y="1179"/>
                        <a:pt x="358" y="881"/>
                      </a:cubicBezTo>
                      <a:cubicBezTo>
                        <a:pt x="358" y="584"/>
                        <a:pt x="596" y="345"/>
                        <a:pt x="894" y="345"/>
                      </a:cubicBezTo>
                      <a:close/>
                      <a:moveTo>
                        <a:pt x="894" y="0"/>
                      </a:moveTo>
                      <a:cubicBezTo>
                        <a:pt x="405" y="0"/>
                        <a:pt x="1" y="405"/>
                        <a:pt x="1" y="893"/>
                      </a:cubicBezTo>
                      <a:cubicBezTo>
                        <a:pt x="1" y="1381"/>
                        <a:pt x="405" y="1786"/>
                        <a:pt x="894" y="1786"/>
                      </a:cubicBezTo>
                      <a:cubicBezTo>
                        <a:pt x="1382" y="1786"/>
                        <a:pt x="1787" y="1381"/>
                        <a:pt x="1787" y="893"/>
                      </a:cubicBezTo>
                      <a:cubicBezTo>
                        <a:pt x="1775" y="405"/>
                        <a:pt x="1382" y="0"/>
                        <a:pt x="89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47" name="Title 1">
            <a:extLst>
              <a:ext uri="{FF2B5EF4-FFF2-40B4-BE49-F238E27FC236}">
                <a16:creationId xmlns:a16="http://schemas.microsoft.com/office/drawing/2014/main" id="{A5BC7F6E-997D-4A46-A85D-0F2721233D5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97118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b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6400" dirty="0">
                <a:solidFill>
                  <a:srgbClr val="165C7F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BILL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03BFE72-EC25-41B1-9257-827FA88098BA}"/>
              </a:ext>
            </a:extLst>
          </p:cNvPr>
          <p:cNvSpPr txBox="1"/>
          <p:nvPr/>
        </p:nvSpPr>
        <p:spPr>
          <a:xfrm>
            <a:off x="3285712" y="4552582"/>
            <a:ext cx="257257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"/>
            <a:r>
              <a:rPr lang="en-GB" sz="2400" b="0" dirty="0">
                <a:solidFill>
                  <a:srgbClr val="0070C0"/>
                </a:solidFill>
                <a:effectLst/>
                <a:latin typeface="iCielBC Cubano Normal" panose="00000500000000000000" pitchFamily="50" charset="0"/>
              </a:rPr>
              <a:t>[</a:t>
            </a:r>
            <a:r>
              <a:rPr lang="en-GB" sz="2400" b="0" dirty="0" err="1">
                <a:solidFill>
                  <a:srgbClr val="0070C0"/>
                </a:solidFill>
                <a:effectLst/>
                <a:latin typeface="iCielBC Cubano Normal" panose="00000500000000000000" pitchFamily="50" charset="0"/>
              </a:rPr>
              <a:t>sp_getOneBILL</a:t>
            </a:r>
            <a:r>
              <a:rPr lang="en-GB" sz="2400" b="0" dirty="0">
                <a:solidFill>
                  <a:srgbClr val="0070C0"/>
                </a:solidFill>
                <a:effectLst/>
                <a:latin typeface="iCielBC Cubano Normal" panose="00000500000000000000" pitchFamily="50" charset="0"/>
              </a:rPr>
              <a:t>]</a:t>
            </a:r>
          </a:p>
        </p:txBody>
      </p:sp>
      <p:graphicFrame>
        <p:nvGraphicFramePr>
          <p:cNvPr id="50" name="Object 49">
            <a:extLst>
              <a:ext uri="{FF2B5EF4-FFF2-40B4-BE49-F238E27FC236}">
                <a16:creationId xmlns:a16="http://schemas.microsoft.com/office/drawing/2014/main" id="{815C715D-194D-4E63-80D0-A403844AE9B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3838956"/>
              </p:ext>
            </p:extLst>
          </p:nvPr>
        </p:nvGraphicFramePr>
        <p:xfrm>
          <a:off x="1608931" y="867494"/>
          <a:ext cx="5926137" cy="3794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27" name="Document" r:id="rId3" imgW="5925852" imgH="3793601" progId="Word.Document.12">
                  <p:embed/>
                </p:oleObj>
              </mc:Choice>
              <mc:Fallback>
                <p:oleObj name="Document" r:id="rId3" imgW="5925852" imgH="3793601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08931" y="867494"/>
                        <a:ext cx="5926137" cy="3794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1400163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CE6378D-189E-4036-B4B8-1A578384D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1959712" y="1971674"/>
            <a:ext cx="5131540" cy="1212114"/>
          </a:xfrm>
        </p:spPr>
        <p:txBody>
          <a:bodyPr vert="horz" wrap="square" lIns="0" tIns="0" rIns="0" bIns="0" rtlCol="0" anchor="b" anchorCtr="0">
            <a:normAutofit fontScale="90000"/>
          </a:bodyPr>
          <a:lstStyle/>
          <a:p>
            <a:pPr algn="ctr"/>
            <a:r>
              <a:rPr lang="en-US" sz="4400" dirty="0">
                <a:solidFill>
                  <a:srgbClr val="FF6D2F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STORED PROCEDURES</a:t>
            </a:r>
          </a:p>
        </p:txBody>
      </p:sp>
      <p:grpSp>
        <p:nvGrpSpPr>
          <p:cNvPr id="5" name="Google Shape;3337;p48">
            <a:extLst>
              <a:ext uri="{FF2B5EF4-FFF2-40B4-BE49-F238E27FC236}">
                <a16:creationId xmlns:a16="http://schemas.microsoft.com/office/drawing/2014/main" id="{A292DFAB-C225-4268-AA00-032AA218D6F3}"/>
              </a:ext>
            </a:extLst>
          </p:cNvPr>
          <p:cNvGrpSpPr/>
          <p:nvPr/>
        </p:nvGrpSpPr>
        <p:grpSpPr>
          <a:xfrm>
            <a:off x="8076139" y="84337"/>
            <a:ext cx="972171" cy="1925293"/>
            <a:chOff x="6529419" y="1724307"/>
            <a:chExt cx="1480463" cy="2931917"/>
          </a:xfrm>
        </p:grpSpPr>
        <p:grpSp>
          <p:nvGrpSpPr>
            <p:cNvPr id="6" name="Google Shape;3338;p48">
              <a:extLst>
                <a:ext uri="{FF2B5EF4-FFF2-40B4-BE49-F238E27FC236}">
                  <a16:creationId xmlns:a16="http://schemas.microsoft.com/office/drawing/2014/main" id="{CC1FA2E3-F085-4B27-B2D6-078888233623}"/>
                </a:ext>
              </a:extLst>
            </p:cNvPr>
            <p:cNvGrpSpPr/>
            <p:nvPr/>
          </p:nvGrpSpPr>
          <p:grpSpPr>
            <a:xfrm>
              <a:off x="6556827" y="1724307"/>
              <a:ext cx="956596" cy="944294"/>
              <a:chOff x="3800349" y="1238762"/>
              <a:chExt cx="1098904" cy="1084772"/>
            </a:xfrm>
          </p:grpSpPr>
          <p:grpSp>
            <p:nvGrpSpPr>
              <p:cNvPr id="42" name="Google Shape;3339;p48">
                <a:extLst>
                  <a:ext uri="{FF2B5EF4-FFF2-40B4-BE49-F238E27FC236}">
                    <a16:creationId xmlns:a16="http://schemas.microsoft.com/office/drawing/2014/main" id="{3B62721E-B08F-4683-8129-4642AD134B0A}"/>
                  </a:ext>
                </a:extLst>
              </p:cNvPr>
              <p:cNvGrpSpPr/>
              <p:nvPr/>
            </p:nvGrpSpPr>
            <p:grpSpPr>
              <a:xfrm>
                <a:off x="3800349" y="1238762"/>
                <a:ext cx="1098904" cy="1084772"/>
                <a:chOff x="3800349" y="1238762"/>
                <a:chExt cx="1098904" cy="1084772"/>
              </a:xfrm>
            </p:grpSpPr>
            <p:sp>
              <p:nvSpPr>
                <p:cNvPr id="44" name="Google Shape;3340;p48">
                  <a:extLst>
                    <a:ext uri="{FF2B5EF4-FFF2-40B4-BE49-F238E27FC236}">
                      <a16:creationId xmlns:a16="http://schemas.microsoft.com/office/drawing/2014/main" id="{09A540B7-3D24-4D18-BB46-C21F09260781}"/>
                    </a:ext>
                  </a:extLst>
                </p:cNvPr>
                <p:cNvSpPr/>
                <p:nvPr/>
              </p:nvSpPr>
              <p:spPr>
                <a:xfrm>
                  <a:off x="3800349" y="1238762"/>
                  <a:ext cx="1098904" cy="10847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3" extrusionOk="0">
                      <a:moveTo>
                        <a:pt x="22825" y="1"/>
                      </a:moveTo>
                      <a:cubicBezTo>
                        <a:pt x="22054" y="1"/>
                        <a:pt x="21283" y="295"/>
                        <a:pt x="20693" y="885"/>
                      </a:cubicBezTo>
                      <a:lnTo>
                        <a:pt x="1179" y="20482"/>
                      </a:lnTo>
                      <a:cubicBezTo>
                        <a:pt x="0" y="21661"/>
                        <a:pt x="0" y="23566"/>
                        <a:pt x="1179" y="24733"/>
                      </a:cubicBezTo>
                      <a:lnTo>
                        <a:pt x="20777" y="44259"/>
                      </a:lnTo>
                      <a:cubicBezTo>
                        <a:pt x="21364" y="44841"/>
                        <a:pt x="22133" y="45133"/>
                        <a:pt x="22900" y="45133"/>
                      </a:cubicBezTo>
                      <a:cubicBezTo>
                        <a:pt x="23672" y="45133"/>
                        <a:pt x="24442" y="44838"/>
                        <a:pt x="25027" y="44247"/>
                      </a:cubicBezTo>
                      <a:lnTo>
                        <a:pt x="32873" y="36377"/>
                      </a:lnTo>
                      <a:cubicBezTo>
                        <a:pt x="33053" y="36197"/>
                        <a:pt x="33283" y="36110"/>
                        <a:pt x="33511" y="36110"/>
                      </a:cubicBezTo>
                      <a:cubicBezTo>
                        <a:pt x="33810" y="36110"/>
                        <a:pt x="34108" y="36260"/>
                        <a:pt x="34290" y="36544"/>
                      </a:cubicBezTo>
                      <a:cubicBezTo>
                        <a:pt x="34743" y="37246"/>
                        <a:pt x="35112" y="38020"/>
                        <a:pt x="35409" y="38806"/>
                      </a:cubicBezTo>
                      <a:cubicBezTo>
                        <a:pt x="35588" y="39294"/>
                        <a:pt x="35909" y="39735"/>
                        <a:pt x="36362" y="40080"/>
                      </a:cubicBezTo>
                      <a:cubicBezTo>
                        <a:pt x="36890" y="40489"/>
                        <a:pt x="37508" y="40695"/>
                        <a:pt x="38128" y="40695"/>
                      </a:cubicBezTo>
                      <a:cubicBezTo>
                        <a:pt x="38682" y="40695"/>
                        <a:pt x="39237" y="40530"/>
                        <a:pt x="39731" y="40199"/>
                      </a:cubicBezTo>
                      <a:cubicBezTo>
                        <a:pt x="41303" y="39127"/>
                        <a:pt x="41446" y="36984"/>
                        <a:pt x="40172" y="35710"/>
                      </a:cubicBezTo>
                      <a:cubicBezTo>
                        <a:pt x="39862" y="35401"/>
                        <a:pt x="39505" y="35186"/>
                        <a:pt x="39112" y="35044"/>
                      </a:cubicBezTo>
                      <a:cubicBezTo>
                        <a:pt x="38326" y="34758"/>
                        <a:pt x="37564" y="34401"/>
                        <a:pt x="36862" y="33948"/>
                      </a:cubicBezTo>
                      <a:cubicBezTo>
                        <a:pt x="36374" y="33639"/>
                        <a:pt x="36279" y="32960"/>
                        <a:pt x="36695" y="32543"/>
                      </a:cubicBezTo>
                      <a:lnTo>
                        <a:pt x="44553" y="24661"/>
                      </a:lnTo>
                      <a:cubicBezTo>
                        <a:pt x="45720" y="23483"/>
                        <a:pt x="45720" y="21578"/>
                        <a:pt x="44542" y="20399"/>
                      </a:cubicBezTo>
                      <a:lnTo>
                        <a:pt x="24956" y="885"/>
                      </a:lnTo>
                      <a:cubicBezTo>
                        <a:pt x="24366" y="295"/>
                        <a:pt x="23595" y="1"/>
                        <a:pt x="22825" y="1"/>
                      </a:cubicBezTo>
                      <a:close/>
                    </a:path>
                  </a:pathLst>
                </a:custGeom>
                <a:solidFill>
                  <a:srgbClr val="5EB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" name="Google Shape;3341;p48">
                  <a:extLst>
                    <a:ext uri="{FF2B5EF4-FFF2-40B4-BE49-F238E27FC236}">
                      <a16:creationId xmlns:a16="http://schemas.microsoft.com/office/drawing/2014/main" id="{BE30BCFE-C097-450C-8879-E537E8EBA681}"/>
                    </a:ext>
                  </a:extLst>
                </p:cNvPr>
                <p:cNvSpPr/>
                <p:nvPr/>
              </p:nvSpPr>
              <p:spPr>
                <a:xfrm>
                  <a:off x="3884758" y="1311226"/>
                  <a:ext cx="287338" cy="287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43" extrusionOk="0">
                      <a:moveTo>
                        <a:pt x="5978" y="1"/>
                      </a:moveTo>
                      <a:cubicBezTo>
                        <a:pt x="2679" y="1"/>
                        <a:pt x="1" y="2668"/>
                        <a:pt x="1" y="5966"/>
                      </a:cubicBezTo>
                      <a:cubicBezTo>
                        <a:pt x="1" y="9276"/>
                        <a:pt x="2679" y="11943"/>
                        <a:pt x="5978" y="11943"/>
                      </a:cubicBezTo>
                      <a:cubicBezTo>
                        <a:pt x="9276" y="11943"/>
                        <a:pt x="11954" y="9276"/>
                        <a:pt x="11954" y="5966"/>
                      </a:cubicBezTo>
                      <a:cubicBezTo>
                        <a:pt x="11954" y="2668"/>
                        <a:pt x="9276" y="1"/>
                        <a:pt x="5978" y="1"/>
                      </a:cubicBezTo>
                      <a:close/>
                    </a:path>
                  </a:pathLst>
                </a:custGeom>
                <a:solidFill>
                  <a:srgbClr val="5EB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3" name="Google Shape;3342;p48">
                <a:extLst>
                  <a:ext uri="{FF2B5EF4-FFF2-40B4-BE49-F238E27FC236}">
                    <a16:creationId xmlns:a16="http://schemas.microsoft.com/office/drawing/2014/main" id="{D59E3704-CCC5-46FE-9B41-26C4DBEB3E8E}"/>
                  </a:ext>
                </a:extLst>
              </p:cNvPr>
              <p:cNvSpPr/>
              <p:nvPr/>
            </p:nvSpPr>
            <p:spPr>
              <a:xfrm>
                <a:off x="4162525" y="1593650"/>
                <a:ext cx="374561" cy="374975"/>
              </a:xfrm>
              <a:custGeom>
                <a:avLst/>
                <a:gdLst/>
                <a:ahLst/>
                <a:cxnLst/>
                <a:rect l="l" t="t" r="r" b="b"/>
                <a:pathLst>
                  <a:path w="10860" h="10872" extrusionOk="0">
                    <a:moveTo>
                      <a:pt x="5430" y="1"/>
                    </a:moveTo>
                    <a:cubicBezTo>
                      <a:pt x="3990" y="1"/>
                      <a:pt x="2608" y="560"/>
                      <a:pt x="1596" y="1584"/>
                    </a:cubicBezTo>
                    <a:cubicBezTo>
                      <a:pt x="561" y="2620"/>
                      <a:pt x="1" y="3989"/>
                      <a:pt x="1" y="5430"/>
                    </a:cubicBezTo>
                    <a:cubicBezTo>
                      <a:pt x="1" y="6561"/>
                      <a:pt x="346" y="7645"/>
                      <a:pt x="1001" y="8573"/>
                    </a:cubicBezTo>
                    <a:cubicBezTo>
                      <a:pt x="1632" y="9466"/>
                      <a:pt x="2513" y="10145"/>
                      <a:pt x="3537" y="10538"/>
                    </a:cubicBezTo>
                    <a:cubicBezTo>
                      <a:pt x="3559" y="10544"/>
                      <a:pt x="3579" y="10547"/>
                      <a:pt x="3599" y="10547"/>
                    </a:cubicBezTo>
                    <a:cubicBezTo>
                      <a:pt x="3656" y="10547"/>
                      <a:pt x="3704" y="10522"/>
                      <a:pt x="3740" y="10478"/>
                    </a:cubicBezTo>
                    <a:cubicBezTo>
                      <a:pt x="3763" y="10443"/>
                      <a:pt x="3763" y="10395"/>
                      <a:pt x="3763" y="10371"/>
                    </a:cubicBezTo>
                    <a:lnTo>
                      <a:pt x="3763" y="7275"/>
                    </a:lnTo>
                    <a:cubicBezTo>
                      <a:pt x="3763" y="7180"/>
                      <a:pt x="3692" y="7097"/>
                      <a:pt x="3585" y="7097"/>
                    </a:cubicBezTo>
                    <a:lnTo>
                      <a:pt x="2156" y="7097"/>
                    </a:lnTo>
                    <a:lnTo>
                      <a:pt x="2156" y="5835"/>
                    </a:lnTo>
                    <a:lnTo>
                      <a:pt x="3585" y="5835"/>
                    </a:lnTo>
                    <a:cubicBezTo>
                      <a:pt x="3680" y="5835"/>
                      <a:pt x="3763" y="5751"/>
                      <a:pt x="3763" y="5656"/>
                    </a:cubicBezTo>
                    <a:lnTo>
                      <a:pt x="3763" y="5430"/>
                    </a:lnTo>
                    <a:cubicBezTo>
                      <a:pt x="3763" y="3942"/>
                      <a:pt x="5180" y="2632"/>
                      <a:pt x="6799" y="2632"/>
                    </a:cubicBezTo>
                    <a:lnTo>
                      <a:pt x="7550" y="2632"/>
                    </a:lnTo>
                    <a:lnTo>
                      <a:pt x="7550" y="3894"/>
                    </a:lnTo>
                    <a:lnTo>
                      <a:pt x="6799" y="3894"/>
                    </a:lnTo>
                    <a:cubicBezTo>
                      <a:pt x="6311" y="3894"/>
                      <a:pt x="5883" y="4025"/>
                      <a:pt x="5561" y="4287"/>
                    </a:cubicBezTo>
                    <a:cubicBezTo>
                      <a:pt x="5228" y="4561"/>
                      <a:pt x="5025" y="4966"/>
                      <a:pt x="5025" y="5430"/>
                    </a:cubicBezTo>
                    <a:lnTo>
                      <a:pt x="5025" y="5656"/>
                    </a:lnTo>
                    <a:cubicBezTo>
                      <a:pt x="5025" y="5740"/>
                      <a:pt x="5109" y="5835"/>
                      <a:pt x="5204" y="5835"/>
                    </a:cubicBezTo>
                    <a:lnTo>
                      <a:pt x="5883" y="5835"/>
                    </a:lnTo>
                    <a:cubicBezTo>
                      <a:pt x="5966" y="5835"/>
                      <a:pt x="6061" y="5751"/>
                      <a:pt x="6061" y="5656"/>
                    </a:cubicBezTo>
                    <a:cubicBezTo>
                      <a:pt x="6061" y="5561"/>
                      <a:pt x="5978" y="5478"/>
                      <a:pt x="5883" y="5478"/>
                    </a:cubicBezTo>
                    <a:lnTo>
                      <a:pt x="5371" y="5478"/>
                    </a:lnTo>
                    <a:lnTo>
                      <a:pt x="5371" y="5418"/>
                    </a:lnTo>
                    <a:cubicBezTo>
                      <a:pt x="5371" y="4525"/>
                      <a:pt x="6145" y="4204"/>
                      <a:pt x="6799" y="4204"/>
                    </a:cubicBezTo>
                    <a:lnTo>
                      <a:pt x="7704" y="4204"/>
                    </a:lnTo>
                    <a:cubicBezTo>
                      <a:pt x="7800" y="4204"/>
                      <a:pt x="7883" y="4132"/>
                      <a:pt x="7883" y="4025"/>
                    </a:cubicBezTo>
                    <a:lnTo>
                      <a:pt x="7883" y="2418"/>
                    </a:lnTo>
                    <a:cubicBezTo>
                      <a:pt x="7883" y="2334"/>
                      <a:pt x="7811" y="2239"/>
                      <a:pt x="7704" y="2239"/>
                    </a:cubicBezTo>
                    <a:lnTo>
                      <a:pt x="6799" y="2239"/>
                    </a:lnTo>
                    <a:cubicBezTo>
                      <a:pt x="5966" y="2239"/>
                      <a:pt x="5121" y="2572"/>
                      <a:pt x="4466" y="3156"/>
                    </a:cubicBezTo>
                    <a:cubicBezTo>
                      <a:pt x="3799" y="3763"/>
                      <a:pt x="3418" y="4549"/>
                      <a:pt x="3418" y="5382"/>
                    </a:cubicBezTo>
                    <a:lnTo>
                      <a:pt x="3418" y="5442"/>
                    </a:lnTo>
                    <a:lnTo>
                      <a:pt x="1989" y="5442"/>
                    </a:lnTo>
                    <a:cubicBezTo>
                      <a:pt x="1906" y="5442"/>
                      <a:pt x="1811" y="5513"/>
                      <a:pt x="1811" y="5620"/>
                    </a:cubicBezTo>
                    <a:lnTo>
                      <a:pt x="1811" y="7228"/>
                    </a:lnTo>
                    <a:cubicBezTo>
                      <a:pt x="1811" y="7323"/>
                      <a:pt x="1894" y="7406"/>
                      <a:pt x="1989" y="7406"/>
                    </a:cubicBezTo>
                    <a:lnTo>
                      <a:pt x="3418" y="7406"/>
                    </a:lnTo>
                    <a:lnTo>
                      <a:pt x="3418" y="10085"/>
                    </a:lnTo>
                    <a:cubicBezTo>
                      <a:pt x="1561" y="9300"/>
                      <a:pt x="346" y="7442"/>
                      <a:pt x="346" y="5418"/>
                    </a:cubicBezTo>
                    <a:cubicBezTo>
                      <a:pt x="346" y="2596"/>
                      <a:pt x="2620" y="322"/>
                      <a:pt x="5430" y="322"/>
                    </a:cubicBezTo>
                    <a:cubicBezTo>
                      <a:pt x="8228" y="322"/>
                      <a:pt x="10526" y="2620"/>
                      <a:pt x="10526" y="5418"/>
                    </a:cubicBezTo>
                    <a:cubicBezTo>
                      <a:pt x="10526" y="8228"/>
                      <a:pt x="8240" y="10502"/>
                      <a:pt x="5430" y="10502"/>
                    </a:cubicBezTo>
                    <a:lnTo>
                      <a:pt x="5371" y="10502"/>
                    </a:lnTo>
                    <a:lnTo>
                      <a:pt x="5371" y="7418"/>
                    </a:lnTo>
                    <a:lnTo>
                      <a:pt x="7728" y="7418"/>
                    </a:lnTo>
                    <a:cubicBezTo>
                      <a:pt x="7811" y="7418"/>
                      <a:pt x="7907" y="7347"/>
                      <a:pt x="7907" y="7240"/>
                    </a:cubicBezTo>
                    <a:lnTo>
                      <a:pt x="7907" y="5656"/>
                    </a:lnTo>
                    <a:cubicBezTo>
                      <a:pt x="7907" y="5561"/>
                      <a:pt x="7823" y="5478"/>
                      <a:pt x="7728" y="5478"/>
                    </a:cubicBezTo>
                    <a:lnTo>
                      <a:pt x="6728" y="5478"/>
                    </a:lnTo>
                    <a:cubicBezTo>
                      <a:pt x="6633" y="5478"/>
                      <a:pt x="6549" y="5549"/>
                      <a:pt x="6549" y="5656"/>
                    </a:cubicBezTo>
                    <a:cubicBezTo>
                      <a:pt x="6549" y="5740"/>
                      <a:pt x="6621" y="5835"/>
                      <a:pt x="6728" y="5835"/>
                    </a:cubicBezTo>
                    <a:lnTo>
                      <a:pt x="7561" y="5835"/>
                    </a:lnTo>
                    <a:lnTo>
                      <a:pt x="7561" y="7097"/>
                    </a:lnTo>
                    <a:lnTo>
                      <a:pt x="5204" y="7097"/>
                    </a:lnTo>
                    <a:cubicBezTo>
                      <a:pt x="5121" y="7097"/>
                      <a:pt x="5025" y="7168"/>
                      <a:pt x="5025" y="7275"/>
                    </a:cubicBezTo>
                    <a:lnTo>
                      <a:pt x="5025" y="10693"/>
                    </a:lnTo>
                    <a:cubicBezTo>
                      <a:pt x="5025" y="10788"/>
                      <a:pt x="5109" y="10859"/>
                      <a:pt x="5192" y="10871"/>
                    </a:cubicBezTo>
                    <a:lnTo>
                      <a:pt x="5430" y="10871"/>
                    </a:lnTo>
                    <a:cubicBezTo>
                      <a:pt x="6871" y="10871"/>
                      <a:pt x="8240" y="10312"/>
                      <a:pt x="9276" y="9288"/>
                    </a:cubicBezTo>
                    <a:cubicBezTo>
                      <a:pt x="10300" y="8252"/>
                      <a:pt x="10859" y="6883"/>
                      <a:pt x="10859" y="5442"/>
                    </a:cubicBezTo>
                    <a:cubicBezTo>
                      <a:pt x="10859" y="3989"/>
                      <a:pt x="10300" y="2620"/>
                      <a:pt x="9276" y="1584"/>
                    </a:cubicBezTo>
                    <a:cubicBezTo>
                      <a:pt x="8240" y="560"/>
                      <a:pt x="6871" y="1"/>
                      <a:pt x="543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" name="Google Shape;3343;p48">
              <a:extLst>
                <a:ext uri="{FF2B5EF4-FFF2-40B4-BE49-F238E27FC236}">
                  <a16:creationId xmlns:a16="http://schemas.microsoft.com/office/drawing/2014/main" id="{222DA64E-EBDA-48B9-B5B6-1CEB027733DF}"/>
                </a:ext>
              </a:extLst>
            </p:cNvPr>
            <p:cNvGrpSpPr/>
            <p:nvPr/>
          </p:nvGrpSpPr>
          <p:grpSpPr>
            <a:xfrm>
              <a:off x="7053286" y="2227254"/>
              <a:ext cx="956596" cy="944252"/>
              <a:chOff x="4370663" y="1816530"/>
              <a:chExt cx="1098904" cy="1084724"/>
            </a:xfrm>
          </p:grpSpPr>
          <p:grpSp>
            <p:nvGrpSpPr>
              <p:cNvPr id="34" name="Google Shape;3344;p48">
                <a:extLst>
                  <a:ext uri="{FF2B5EF4-FFF2-40B4-BE49-F238E27FC236}">
                    <a16:creationId xmlns:a16="http://schemas.microsoft.com/office/drawing/2014/main" id="{A26AC2F8-3A58-4584-ADA5-333A44F0C988}"/>
                  </a:ext>
                </a:extLst>
              </p:cNvPr>
              <p:cNvGrpSpPr/>
              <p:nvPr/>
            </p:nvGrpSpPr>
            <p:grpSpPr>
              <a:xfrm>
                <a:off x="4370663" y="1816530"/>
                <a:ext cx="1098904" cy="1084724"/>
                <a:chOff x="4370663" y="1816530"/>
                <a:chExt cx="1098904" cy="1084724"/>
              </a:xfrm>
            </p:grpSpPr>
            <p:sp>
              <p:nvSpPr>
                <p:cNvPr id="40" name="Google Shape;3345;p48">
                  <a:extLst>
                    <a:ext uri="{FF2B5EF4-FFF2-40B4-BE49-F238E27FC236}">
                      <a16:creationId xmlns:a16="http://schemas.microsoft.com/office/drawing/2014/main" id="{1AE99DBC-C133-4790-B9A3-94F9976382D1}"/>
                    </a:ext>
                  </a:extLst>
                </p:cNvPr>
                <p:cNvSpPr/>
                <p:nvPr/>
              </p:nvSpPr>
              <p:spPr>
                <a:xfrm>
                  <a:off x="4370663" y="1816530"/>
                  <a:ext cx="1098904" cy="10847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1" extrusionOk="0">
                      <a:moveTo>
                        <a:pt x="22862" y="0"/>
                      </a:moveTo>
                      <a:cubicBezTo>
                        <a:pt x="22092" y="0"/>
                        <a:pt x="21324" y="295"/>
                        <a:pt x="20741" y="884"/>
                      </a:cubicBezTo>
                      <a:lnTo>
                        <a:pt x="12871" y="8742"/>
                      </a:lnTo>
                      <a:cubicBezTo>
                        <a:pt x="12698" y="8921"/>
                        <a:pt x="12472" y="9005"/>
                        <a:pt x="12246" y="9005"/>
                      </a:cubicBezTo>
                      <a:cubicBezTo>
                        <a:pt x="11945" y="9005"/>
                        <a:pt x="11643" y="8855"/>
                        <a:pt x="11466" y="8576"/>
                      </a:cubicBezTo>
                      <a:cubicBezTo>
                        <a:pt x="11014" y="7861"/>
                        <a:pt x="10645" y="7099"/>
                        <a:pt x="10347" y="6302"/>
                      </a:cubicBezTo>
                      <a:cubicBezTo>
                        <a:pt x="10168" y="5813"/>
                        <a:pt x="9847" y="5373"/>
                        <a:pt x="9394" y="5028"/>
                      </a:cubicBezTo>
                      <a:cubicBezTo>
                        <a:pt x="8866" y="4619"/>
                        <a:pt x="8248" y="4413"/>
                        <a:pt x="7630" y="4413"/>
                      </a:cubicBezTo>
                      <a:cubicBezTo>
                        <a:pt x="7078" y="4413"/>
                        <a:pt x="6526" y="4577"/>
                        <a:pt x="6037" y="4909"/>
                      </a:cubicBezTo>
                      <a:cubicBezTo>
                        <a:pt x="4465" y="5968"/>
                        <a:pt x="4310" y="8123"/>
                        <a:pt x="5584" y="9385"/>
                      </a:cubicBezTo>
                      <a:cubicBezTo>
                        <a:pt x="5894" y="9695"/>
                        <a:pt x="6251" y="9921"/>
                        <a:pt x="6632" y="10064"/>
                      </a:cubicBezTo>
                      <a:cubicBezTo>
                        <a:pt x="7418" y="10350"/>
                        <a:pt x="8180" y="10707"/>
                        <a:pt x="8882" y="11159"/>
                      </a:cubicBezTo>
                      <a:cubicBezTo>
                        <a:pt x="9383" y="11469"/>
                        <a:pt x="9466" y="12148"/>
                        <a:pt x="9049" y="12564"/>
                      </a:cubicBezTo>
                      <a:lnTo>
                        <a:pt x="1179" y="20434"/>
                      </a:lnTo>
                      <a:cubicBezTo>
                        <a:pt x="0" y="21613"/>
                        <a:pt x="0" y="23518"/>
                        <a:pt x="1179" y="24697"/>
                      </a:cubicBezTo>
                      <a:lnTo>
                        <a:pt x="20741" y="44247"/>
                      </a:lnTo>
                      <a:cubicBezTo>
                        <a:pt x="21324" y="44836"/>
                        <a:pt x="22092" y="45131"/>
                        <a:pt x="22862" y="45131"/>
                      </a:cubicBezTo>
                      <a:cubicBezTo>
                        <a:pt x="23631" y="45131"/>
                        <a:pt x="24402" y="44836"/>
                        <a:pt x="24992" y="44247"/>
                      </a:cubicBezTo>
                      <a:lnTo>
                        <a:pt x="44554" y="24697"/>
                      </a:lnTo>
                      <a:cubicBezTo>
                        <a:pt x="45720" y="23518"/>
                        <a:pt x="45720" y="21613"/>
                        <a:pt x="44554" y="2043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69E7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" name="Google Shape;3346;p48">
                  <a:extLst>
                    <a:ext uri="{FF2B5EF4-FFF2-40B4-BE49-F238E27FC236}">
                      <a16:creationId xmlns:a16="http://schemas.microsoft.com/office/drawing/2014/main" id="{463DDA79-99DB-43BD-9059-310B5A22FBCB}"/>
                    </a:ext>
                  </a:extLst>
                </p:cNvPr>
                <p:cNvSpPr/>
                <p:nvPr/>
              </p:nvSpPr>
              <p:spPr>
                <a:xfrm>
                  <a:off x="5055718" y="1904160"/>
                  <a:ext cx="287338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55" extrusionOk="0">
                      <a:moveTo>
                        <a:pt x="5978" y="0"/>
                      </a:moveTo>
                      <a:cubicBezTo>
                        <a:pt x="2680" y="0"/>
                        <a:pt x="1" y="2679"/>
                        <a:pt x="1" y="5977"/>
                      </a:cubicBezTo>
                      <a:cubicBezTo>
                        <a:pt x="1" y="9275"/>
                        <a:pt x="2680" y="11954"/>
                        <a:pt x="5978" y="11954"/>
                      </a:cubicBezTo>
                      <a:cubicBezTo>
                        <a:pt x="9276" y="11954"/>
                        <a:pt x="11955" y="9275"/>
                        <a:pt x="11955" y="5977"/>
                      </a:cubicBezTo>
                      <a:cubicBezTo>
                        <a:pt x="11955" y="2679"/>
                        <a:pt x="9276" y="0"/>
                        <a:pt x="5978" y="0"/>
                      </a:cubicBezTo>
                      <a:close/>
                    </a:path>
                  </a:pathLst>
                </a:custGeom>
                <a:solidFill>
                  <a:srgbClr val="69E7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5" name="Google Shape;3347;p48">
                <a:extLst>
                  <a:ext uri="{FF2B5EF4-FFF2-40B4-BE49-F238E27FC236}">
                    <a16:creationId xmlns:a16="http://schemas.microsoft.com/office/drawing/2014/main" id="{CCCB84E3-125D-4D28-87E2-D877DBF6A500}"/>
                  </a:ext>
                </a:extLst>
              </p:cNvPr>
              <p:cNvGrpSpPr/>
              <p:nvPr/>
            </p:nvGrpSpPr>
            <p:grpSpPr>
              <a:xfrm>
                <a:off x="4732628" y="2171596"/>
                <a:ext cx="374986" cy="374572"/>
                <a:chOff x="3303268" y="3817349"/>
                <a:chExt cx="346056" cy="345674"/>
              </a:xfrm>
            </p:grpSpPr>
            <p:sp>
              <p:nvSpPr>
                <p:cNvPr id="36" name="Google Shape;3348;p48">
                  <a:extLst>
                    <a:ext uri="{FF2B5EF4-FFF2-40B4-BE49-F238E27FC236}">
                      <a16:creationId xmlns:a16="http://schemas.microsoft.com/office/drawing/2014/main" id="{0F7FC4DB-1535-43AE-AB56-3F4B373D0663}"/>
                    </a:ext>
                  </a:extLst>
                </p:cNvPr>
                <p:cNvSpPr/>
                <p:nvPr/>
              </p:nvSpPr>
              <p:spPr>
                <a:xfrm>
                  <a:off x="3303268" y="3817349"/>
                  <a:ext cx="346056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2" h="10860" extrusionOk="0">
                      <a:moveTo>
                        <a:pt x="5418" y="334"/>
                      </a:moveTo>
                      <a:cubicBezTo>
                        <a:pt x="8228" y="334"/>
                        <a:pt x="10514" y="2608"/>
                        <a:pt x="10514" y="5430"/>
                      </a:cubicBezTo>
                      <a:cubicBezTo>
                        <a:pt x="10514" y="8240"/>
                        <a:pt x="8228" y="10514"/>
                        <a:pt x="5418" y="10514"/>
                      </a:cubicBezTo>
                      <a:cubicBezTo>
                        <a:pt x="2608" y="10514"/>
                        <a:pt x="334" y="8240"/>
                        <a:pt x="334" y="5430"/>
                      </a:cubicBezTo>
                      <a:cubicBezTo>
                        <a:pt x="334" y="2608"/>
                        <a:pt x="2608" y="334"/>
                        <a:pt x="5418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3" y="10859"/>
                        <a:pt x="8252" y="10300"/>
                        <a:pt x="9276" y="9264"/>
                      </a:cubicBezTo>
                      <a:cubicBezTo>
                        <a:pt x="10300" y="8240"/>
                        <a:pt x="10871" y="6871"/>
                        <a:pt x="10871" y="5430"/>
                      </a:cubicBezTo>
                      <a:cubicBezTo>
                        <a:pt x="10871" y="3989"/>
                        <a:pt x="10300" y="2620"/>
                        <a:pt x="9276" y="1584"/>
                      </a:cubicBezTo>
                      <a:cubicBezTo>
                        <a:pt x="8252" y="560"/>
                        <a:pt x="6883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" name="Google Shape;3349;p48">
                  <a:extLst>
                    <a:ext uri="{FF2B5EF4-FFF2-40B4-BE49-F238E27FC236}">
                      <a16:creationId xmlns:a16="http://schemas.microsoft.com/office/drawing/2014/main" id="{C70AB3F2-E016-4BA3-82B6-6E84B150ED9A}"/>
                    </a:ext>
                  </a:extLst>
                </p:cNvPr>
                <p:cNvSpPr/>
                <p:nvPr/>
              </p:nvSpPr>
              <p:spPr>
                <a:xfrm>
                  <a:off x="3368074" y="3882537"/>
                  <a:ext cx="215298" cy="215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64" h="6764" extrusionOk="0">
                      <a:moveTo>
                        <a:pt x="5335" y="346"/>
                      </a:moveTo>
                      <a:cubicBezTo>
                        <a:pt x="5930" y="346"/>
                        <a:pt x="6418" y="834"/>
                        <a:pt x="6418" y="1429"/>
                      </a:cubicBezTo>
                      <a:lnTo>
                        <a:pt x="6418" y="5335"/>
                      </a:lnTo>
                      <a:cubicBezTo>
                        <a:pt x="6418" y="5930"/>
                        <a:pt x="5930" y="6418"/>
                        <a:pt x="5335" y="6418"/>
                      </a:cubicBezTo>
                      <a:lnTo>
                        <a:pt x="1429" y="6418"/>
                      </a:lnTo>
                      <a:cubicBezTo>
                        <a:pt x="834" y="6418"/>
                        <a:pt x="346" y="5930"/>
                        <a:pt x="346" y="5335"/>
                      </a:cubicBezTo>
                      <a:lnTo>
                        <a:pt x="346" y="1429"/>
                      </a:lnTo>
                      <a:cubicBezTo>
                        <a:pt x="346" y="834"/>
                        <a:pt x="834" y="346"/>
                        <a:pt x="1429" y="346"/>
                      </a:cubicBezTo>
                      <a:close/>
                      <a:moveTo>
                        <a:pt x="1429" y="1"/>
                      </a:moveTo>
                      <a:cubicBezTo>
                        <a:pt x="644" y="1"/>
                        <a:pt x="1" y="644"/>
                        <a:pt x="1" y="1429"/>
                      </a:cubicBezTo>
                      <a:lnTo>
                        <a:pt x="1" y="5335"/>
                      </a:lnTo>
                      <a:cubicBezTo>
                        <a:pt x="1" y="6120"/>
                        <a:pt x="644" y="6763"/>
                        <a:pt x="1429" y="6763"/>
                      </a:cubicBezTo>
                      <a:lnTo>
                        <a:pt x="5335" y="6763"/>
                      </a:lnTo>
                      <a:cubicBezTo>
                        <a:pt x="6121" y="6763"/>
                        <a:pt x="6763" y="6120"/>
                        <a:pt x="6763" y="5335"/>
                      </a:cubicBezTo>
                      <a:lnTo>
                        <a:pt x="6763" y="1429"/>
                      </a:lnTo>
                      <a:cubicBezTo>
                        <a:pt x="6763" y="644"/>
                        <a:pt x="6121" y="1"/>
                        <a:pt x="533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" name="Google Shape;3350;p48">
                  <a:extLst>
                    <a:ext uri="{FF2B5EF4-FFF2-40B4-BE49-F238E27FC236}">
                      <a16:creationId xmlns:a16="http://schemas.microsoft.com/office/drawing/2014/main" id="{2B10D26E-8C46-4092-80DD-E16A8BC23D0F}"/>
                    </a:ext>
                  </a:extLst>
                </p:cNvPr>
                <p:cNvSpPr/>
                <p:nvPr/>
              </p:nvSpPr>
              <p:spPr>
                <a:xfrm>
                  <a:off x="3418143" y="3933656"/>
                  <a:ext cx="114811" cy="1127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07" h="3542" extrusionOk="0">
                      <a:moveTo>
                        <a:pt x="1822" y="0"/>
                      </a:moveTo>
                      <a:cubicBezTo>
                        <a:pt x="812" y="0"/>
                        <a:pt x="1" y="851"/>
                        <a:pt x="59" y="1859"/>
                      </a:cubicBezTo>
                      <a:cubicBezTo>
                        <a:pt x="95" y="2776"/>
                        <a:pt x="833" y="3502"/>
                        <a:pt x="1726" y="3538"/>
                      </a:cubicBezTo>
                      <a:cubicBezTo>
                        <a:pt x="1764" y="3541"/>
                        <a:pt x="1802" y="3542"/>
                        <a:pt x="1840" y="3542"/>
                      </a:cubicBezTo>
                      <a:cubicBezTo>
                        <a:pt x="2178" y="3542"/>
                        <a:pt x="2494" y="3447"/>
                        <a:pt x="2762" y="3276"/>
                      </a:cubicBezTo>
                      <a:cubicBezTo>
                        <a:pt x="2857" y="3217"/>
                        <a:pt x="2869" y="3086"/>
                        <a:pt x="2797" y="3014"/>
                      </a:cubicBezTo>
                      <a:cubicBezTo>
                        <a:pt x="2761" y="2978"/>
                        <a:pt x="2711" y="2964"/>
                        <a:pt x="2664" y="2964"/>
                      </a:cubicBezTo>
                      <a:cubicBezTo>
                        <a:pt x="2634" y="2964"/>
                        <a:pt x="2606" y="2969"/>
                        <a:pt x="2583" y="2979"/>
                      </a:cubicBezTo>
                      <a:cubicBezTo>
                        <a:pt x="2380" y="3096"/>
                        <a:pt x="2149" y="3185"/>
                        <a:pt x="1897" y="3185"/>
                      </a:cubicBezTo>
                      <a:cubicBezTo>
                        <a:pt x="1868" y="3185"/>
                        <a:pt x="1839" y="3183"/>
                        <a:pt x="1809" y="3181"/>
                      </a:cubicBezTo>
                      <a:cubicBezTo>
                        <a:pt x="1023" y="3169"/>
                        <a:pt x="380" y="2514"/>
                        <a:pt x="392" y="1716"/>
                      </a:cubicBezTo>
                      <a:cubicBezTo>
                        <a:pt x="426" y="948"/>
                        <a:pt x="1028" y="330"/>
                        <a:pt x="1792" y="330"/>
                      </a:cubicBezTo>
                      <a:cubicBezTo>
                        <a:pt x="1833" y="330"/>
                        <a:pt x="1874" y="332"/>
                        <a:pt x="1916" y="335"/>
                      </a:cubicBezTo>
                      <a:cubicBezTo>
                        <a:pt x="2619" y="371"/>
                        <a:pt x="3190" y="943"/>
                        <a:pt x="3250" y="1633"/>
                      </a:cubicBezTo>
                      <a:cubicBezTo>
                        <a:pt x="3285" y="1919"/>
                        <a:pt x="3214" y="2193"/>
                        <a:pt x="3095" y="2431"/>
                      </a:cubicBezTo>
                      <a:cubicBezTo>
                        <a:pt x="3059" y="2490"/>
                        <a:pt x="3059" y="2574"/>
                        <a:pt x="3119" y="2633"/>
                      </a:cubicBezTo>
                      <a:cubicBezTo>
                        <a:pt x="3149" y="2663"/>
                        <a:pt x="3191" y="2678"/>
                        <a:pt x="3234" y="2678"/>
                      </a:cubicBezTo>
                      <a:cubicBezTo>
                        <a:pt x="3295" y="2678"/>
                        <a:pt x="3358" y="2648"/>
                        <a:pt x="3393" y="2586"/>
                      </a:cubicBezTo>
                      <a:cubicBezTo>
                        <a:pt x="3536" y="2324"/>
                        <a:pt x="3607" y="2014"/>
                        <a:pt x="3583" y="1669"/>
                      </a:cubicBezTo>
                      <a:cubicBezTo>
                        <a:pt x="3536" y="764"/>
                        <a:pt x="2797" y="50"/>
                        <a:pt x="1904" y="2"/>
                      </a:cubicBezTo>
                      <a:cubicBezTo>
                        <a:pt x="1877" y="1"/>
                        <a:pt x="1849" y="0"/>
                        <a:pt x="182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" name="Google Shape;3351;p48">
                  <a:extLst>
                    <a:ext uri="{FF2B5EF4-FFF2-40B4-BE49-F238E27FC236}">
                      <a16:creationId xmlns:a16="http://schemas.microsoft.com/office/drawing/2014/main" id="{B2587870-AE72-4A42-AE2B-8BCFBD325F95}"/>
                    </a:ext>
                  </a:extLst>
                </p:cNvPr>
                <p:cNvSpPr/>
                <p:nvPr/>
              </p:nvSpPr>
              <p:spPr>
                <a:xfrm>
                  <a:off x="3519298" y="3910197"/>
                  <a:ext cx="29570" cy="292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" h="918" extrusionOk="0">
                      <a:moveTo>
                        <a:pt x="465" y="1"/>
                      </a:moveTo>
                      <a:cubicBezTo>
                        <a:pt x="203" y="1"/>
                        <a:pt x="0" y="203"/>
                        <a:pt x="0" y="453"/>
                      </a:cubicBezTo>
                      <a:cubicBezTo>
                        <a:pt x="0" y="715"/>
                        <a:pt x="203" y="918"/>
                        <a:pt x="465" y="918"/>
                      </a:cubicBezTo>
                      <a:cubicBezTo>
                        <a:pt x="715" y="918"/>
                        <a:pt x="929" y="715"/>
                        <a:pt x="929" y="453"/>
                      </a:cubicBezTo>
                      <a:cubicBezTo>
                        <a:pt x="929" y="203"/>
                        <a:pt x="715" y="1"/>
                        <a:pt x="46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8" name="Google Shape;3352;p48">
              <a:extLst>
                <a:ext uri="{FF2B5EF4-FFF2-40B4-BE49-F238E27FC236}">
                  <a16:creationId xmlns:a16="http://schemas.microsoft.com/office/drawing/2014/main" id="{272DD771-25A3-448C-960A-125DD73ECEB4}"/>
                </a:ext>
              </a:extLst>
            </p:cNvPr>
            <p:cNvGrpSpPr/>
            <p:nvPr/>
          </p:nvGrpSpPr>
          <p:grpSpPr>
            <a:xfrm>
              <a:off x="6547098" y="2715744"/>
              <a:ext cx="956596" cy="944315"/>
              <a:chOff x="3789173" y="2377690"/>
              <a:chExt cx="1098904" cy="1084796"/>
            </a:xfrm>
          </p:grpSpPr>
          <p:grpSp>
            <p:nvGrpSpPr>
              <p:cNvPr id="26" name="Google Shape;3353;p48">
                <a:extLst>
                  <a:ext uri="{FF2B5EF4-FFF2-40B4-BE49-F238E27FC236}">
                    <a16:creationId xmlns:a16="http://schemas.microsoft.com/office/drawing/2014/main" id="{2A580616-EFFF-4706-882F-99F575426F02}"/>
                  </a:ext>
                </a:extLst>
              </p:cNvPr>
              <p:cNvGrpSpPr/>
              <p:nvPr/>
            </p:nvGrpSpPr>
            <p:grpSpPr>
              <a:xfrm>
                <a:off x="3789173" y="2377690"/>
                <a:ext cx="1098904" cy="1084796"/>
                <a:chOff x="3789173" y="2377690"/>
                <a:chExt cx="1098904" cy="1084796"/>
              </a:xfrm>
            </p:grpSpPr>
            <p:sp>
              <p:nvSpPr>
                <p:cNvPr id="32" name="Google Shape;3354;p48">
                  <a:extLst>
                    <a:ext uri="{FF2B5EF4-FFF2-40B4-BE49-F238E27FC236}">
                      <a16:creationId xmlns:a16="http://schemas.microsoft.com/office/drawing/2014/main" id="{2BBA5A58-9E7D-4B1B-A1B1-85686BD88437}"/>
                    </a:ext>
                  </a:extLst>
                </p:cNvPr>
                <p:cNvSpPr/>
                <p:nvPr/>
              </p:nvSpPr>
              <p:spPr>
                <a:xfrm>
                  <a:off x="3789173" y="2377690"/>
                  <a:ext cx="1098904" cy="1084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4" extrusionOk="0">
                      <a:moveTo>
                        <a:pt x="22861" y="0"/>
                      </a:moveTo>
                      <a:cubicBezTo>
                        <a:pt x="22090" y="0"/>
                        <a:pt x="21319" y="295"/>
                        <a:pt x="20730" y="884"/>
                      </a:cubicBezTo>
                      <a:lnTo>
                        <a:pt x="1180" y="20446"/>
                      </a:lnTo>
                      <a:cubicBezTo>
                        <a:pt x="1" y="21613"/>
                        <a:pt x="1" y="23518"/>
                        <a:pt x="1180" y="24697"/>
                      </a:cubicBezTo>
                      <a:lnTo>
                        <a:pt x="20730" y="44259"/>
                      </a:lnTo>
                      <a:cubicBezTo>
                        <a:pt x="21319" y="44842"/>
                        <a:pt x="22090" y="45134"/>
                        <a:pt x="22861" y="45134"/>
                      </a:cubicBezTo>
                      <a:cubicBezTo>
                        <a:pt x="23632" y="45134"/>
                        <a:pt x="24403" y="44842"/>
                        <a:pt x="24992" y="44259"/>
                      </a:cubicBezTo>
                      <a:lnTo>
                        <a:pt x="44542" y="24697"/>
                      </a:lnTo>
                      <a:cubicBezTo>
                        <a:pt x="45721" y="23518"/>
                        <a:pt x="45721" y="21613"/>
                        <a:pt x="44542" y="20446"/>
                      </a:cubicBezTo>
                      <a:lnTo>
                        <a:pt x="36684" y="12576"/>
                      </a:lnTo>
                      <a:cubicBezTo>
                        <a:pt x="36267" y="12171"/>
                        <a:pt x="36363" y="11481"/>
                        <a:pt x="36851" y="11171"/>
                      </a:cubicBezTo>
                      <a:cubicBezTo>
                        <a:pt x="37565" y="10719"/>
                        <a:pt x="38327" y="10350"/>
                        <a:pt x="39125" y="10052"/>
                      </a:cubicBezTo>
                      <a:cubicBezTo>
                        <a:pt x="39613" y="9874"/>
                        <a:pt x="40054" y="9552"/>
                        <a:pt x="40399" y="9100"/>
                      </a:cubicBezTo>
                      <a:cubicBezTo>
                        <a:pt x="41173" y="8099"/>
                        <a:pt x="41220" y="6778"/>
                        <a:pt x="40518" y="5730"/>
                      </a:cubicBezTo>
                      <a:cubicBezTo>
                        <a:pt x="39932" y="4868"/>
                        <a:pt x="39013" y="4436"/>
                        <a:pt x="38094" y="4436"/>
                      </a:cubicBezTo>
                      <a:cubicBezTo>
                        <a:pt x="37349" y="4436"/>
                        <a:pt x="36606" y="4720"/>
                        <a:pt x="36041" y="5290"/>
                      </a:cubicBezTo>
                      <a:cubicBezTo>
                        <a:pt x="35732" y="5587"/>
                        <a:pt x="35505" y="5956"/>
                        <a:pt x="35362" y="6337"/>
                      </a:cubicBezTo>
                      <a:cubicBezTo>
                        <a:pt x="35077" y="7123"/>
                        <a:pt x="34720" y="7885"/>
                        <a:pt x="34267" y="8588"/>
                      </a:cubicBezTo>
                      <a:cubicBezTo>
                        <a:pt x="34091" y="8872"/>
                        <a:pt x="33797" y="9021"/>
                        <a:pt x="33498" y="9021"/>
                      </a:cubicBezTo>
                      <a:cubicBezTo>
                        <a:pt x="33271" y="9021"/>
                        <a:pt x="33042" y="8934"/>
                        <a:pt x="32862" y="8754"/>
                      </a:cubicBezTo>
                      <a:lnTo>
                        <a:pt x="24992" y="884"/>
                      </a:lnTo>
                      <a:cubicBezTo>
                        <a:pt x="24403" y="295"/>
                        <a:pt x="23632" y="0"/>
                        <a:pt x="22861" y="0"/>
                      </a:cubicBezTo>
                      <a:close/>
                    </a:path>
                  </a:pathLst>
                </a:custGeom>
                <a:solidFill>
                  <a:srgbClr val="4949E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" name="Google Shape;3355;p48">
                  <a:extLst>
                    <a:ext uri="{FF2B5EF4-FFF2-40B4-BE49-F238E27FC236}">
                      <a16:creationId xmlns:a16="http://schemas.microsoft.com/office/drawing/2014/main" id="{A6624C57-5DEB-420A-880A-2B58F3108DA7}"/>
                    </a:ext>
                  </a:extLst>
                </p:cNvPr>
                <p:cNvSpPr/>
                <p:nvPr/>
              </p:nvSpPr>
              <p:spPr>
                <a:xfrm>
                  <a:off x="3885623" y="2465897"/>
                  <a:ext cx="287050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43" h="11955" extrusionOk="0">
                      <a:moveTo>
                        <a:pt x="5977" y="0"/>
                      </a:moveTo>
                      <a:cubicBezTo>
                        <a:pt x="2679" y="0"/>
                        <a:pt x="0" y="2679"/>
                        <a:pt x="0" y="5977"/>
                      </a:cubicBezTo>
                      <a:cubicBezTo>
                        <a:pt x="0" y="9275"/>
                        <a:pt x="2679" y="11954"/>
                        <a:pt x="5977" y="11954"/>
                      </a:cubicBezTo>
                      <a:cubicBezTo>
                        <a:pt x="9275" y="11954"/>
                        <a:pt x="11942" y="9275"/>
                        <a:pt x="11942" y="5977"/>
                      </a:cubicBezTo>
                      <a:cubicBezTo>
                        <a:pt x="11942" y="2679"/>
                        <a:pt x="9275" y="0"/>
                        <a:pt x="5977" y="0"/>
                      </a:cubicBezTo>
                      <a:close/>
                    </a:path>
                  </a:pathLst>
                </a:custGeom>
                <a:solidFill>
                  <a:srgbClr val="4949E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7" name="Google Shape;3356;p48">
                <a:extLst>
                  <a:ext uri="{FF2B5EF4-FFF2-40B4-BE49-F238E27FC236}">
                    <a16:creationId xmlns:a16="http://schemas.microsoft.com/office/drawing/2014/main" id="{4F49A1EC-2C5E-461E-A851-6A20A1144419}"/>
                  </a:ext>
                </a:extLst>
              </p:cNvPr>
              <p:cNvGrpSpPr/>
              <p:nvPr/>
            </p:nvGrpSpPr>
            <p:grpSpPr>
              <a:xfrm>
                <a:off x="4151137" y="2732796"/>
                <a:ext cx="374986" cy="374572"/>
                <a:chOff x="3752358" y="3817349"/>
                <a:chExt cx="346056" cy="345674"/>
              </a:xfrm>
            </p:grpSpPr>
            <p:sp>
              <p:nvSpPr>
                <p:cNvPr id="28" name="Google Shape;3357;p48">
                  <a:extLst>
                    <a:ext uri="{FF2B5EF4-FFF2-40B4-BE49-F238E27FC236}">
                      <a16:creationId xmlns:a16="http://schemas.microsoft.com/office/drawing/2014/main" id="{1E065B24-9868-4EDC-B5A7-314B793AFE3D}"/>
                    </a:ext>
                  </a:extLst>
                </p:cNvPr>
                <p:cNvSpPr/>
                <p:nvPr/>
              </p:nvSpPr>
              <p:spPr>
                <a:xfrm>
                  <a:off x="3752358" y="3817349"/>
                  <a:ext cx="346056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2" h="10860" extrusionOk="0">
                      <a:moveTo>
                        <a:pt x="5430" y="334"/>
                      </a:moveTo>
                      <a:cubicBezTo>
                        <a:pt x="8252" y="334"/>
                        <a:pt x="10526" y="2608"/>
                        <a:pt x="10526" y="5430"/>
                      </a:cubicBezTo>
                      <a:cubicBezTo>
                        <a:pt x="10526" y="8240"/>
                        <a:pt x="8228" y="10514"/>
                        <a:pt x="5430" y="10514"/>
                      </a:cubicBezTo>
                      <a:cubicBezTo>
                        <a:pt x="2620" y="10514"/>
                        <a:pt x="346" y="8240"/>
                        <a:pt x="346" y="5430"/>
                      </a:cubicBezTo>
                      <a:cubicBezTo>
                        <a:pt x="346" y="2608"/>
                        <a:pt x="2620" y="334"/>
                        <a:pt x="5430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2" y="10859"/>
                        <a:pt x="8252" y="10300"/>
                        <a:pt x="9276" y="9264"/>
                      </a:cubicBezTo>
                      <a:cubicBezTo>
                        <a:pt x="10300" y="8240"/>
                        <a:pt x="10871" y="6871"/>
                        <a:pt x="10871" y="5430"/>
                      </a:cubicBezTo>
                      <a:cubicBezTo>
                        <a:pt x="10871" y="3989"/>
                        <a:pt x="10300" y="2620"/>
                        <a:pt x="9276" y="1584"/>
                      </a:cubicBezTo>
                      <a:cubicBezTo>
                        <a:pt x="8252" y="560"/>
                        <a:pt x="6882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" name="Google Shape;3358;p48">
                  <a:extLst>
                    <a:ext uri="{FF2B5EF4-FFF2-40B4-BE49-F238E27FC236}">
                      <a16:creationId xmlns:a16="http://schemas.microsoft.com/office/drawing/2014/main" id="{8ED25032-1B39-4F5F-8ED6-892E107EC293}"/>
                    </a:ext>
                  </a:extLst>
                </p:cNvPr>
                <p:cNvSpPr/>
                <p:nvPr/>
              </p:nvSpPr>
              <p:spPr>
                <a:xfrm>
                  <a:off x="3831933" y="3955682"/>
                  <a:ext cx="47809" cy="120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2" h="3787" extrusionOk="0">
                      <a:moveTo>
                        <a:pt x="1168" y="346"/>
                      </a:moveTo>
                      <a:lnTo>
                        <a:pt x="1168" y="3430"/>
                      </a:lnTo>
                      <a:lnTo>
                        <a:pt x="358" y="3430"/>
                      </a:lnTo>
                      <a:lnTo>
                        <a:pt x="358" y="346"/>
                      </a:lnTo>
                      <a:close/>
                      <a:moveTo>
                        <a:pt x="180" y="1"/>
                      </a:moveTo>
                      <a:cubicBezTo>
                        <a:pt x="96" y="1"/>
                        <a:pt x="1" y="72"/>
                        <a:pt x="1" y="179"/>
                      </a:cubicBezTo>
                      <a:lnTo>
                        <a:pt x="1" y="3608"/>
                      </a:lnTo>
                      <a:cubicBezTo>
                        <a:pt x="1" y="3703"/>
                        <a:pt x="72" y="3787"/>
                        <a:pt x="180" y="3787"/>
                      </a:cubicBezTo>
                      <a:lnTo>
                        <a:pt x="1323" y="3787"/>
                      </a:lnTo>
                      <a:cubicBezTo>
                        <a:pt x="1418" y="3787"/>
                        <a:pt x="1501" y="3715"/>
                        <a:pt x="1501" y="3608"/>
                      </a:cubicBezTo>
                      <a:lnTo>
                        <a:pt x="1501" y="179"/>
                      </a:lnTo>
                      <a:cubicBezTo>
                        <a:pt x="1501" y="72"/>
                        <a:pt x="1430" y="1"/>
                        <a:pt x="1323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" name="Google Shape;3359;p48">
                  <a:extLst>
                    <a:ext uri="{FF2B5EF4-FFF2-40B4-BE49-F238E27FC236}">
                      <a16:creationId xmlns:a16="http://schemas.microsoft.com/office/drawing/2014/main" id="{7323BE69-F426-4102-867F-9E42304B1C8D}"/>
                    </a:ext>
                  </a:extLst>
                </p:cNvPr>
                <p:cNvSpPr/>
                <p:nvPr/>
              </p:nvSpPr>
              <p:spPr>
                <a:xfrm>
                  <a:off x="3824739" y="3890112"/>
                  <a:ext cx="55002" cy="550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8" h="1728" extrusionOk="0">
                      <a:moveTo>
                        <a:pt x="870" y="334"/>
                      </a:moveTo>
                      <a:cubicBezTo>
                        <a:pt x="1156" y="334"/>
                        <a:pt x="1394" y="572"/>
                        <a:pt x="1394" y="846"/>
                      </a:cubicBezTo>
                      <a:cubicBezTo>
                        <a:pt x="1394" y="1132"/>
                        <a:pt x="1156" y="1370"/>
                        <a:pt x="870" y="1370"/>
                      </a:cubicBezTo>
                      <a:cubicBezTo>
                        <a:pt x="584" y="1370"/>
                        <a:pt x="346" y="1132"/>
                        <a:pt x="346" y="846"/>
                      </a:cubicBezTo>
                      <a:cubicBezTo>
                        <a:pt x="346" y="572"/>
                        <a:pt x="584" y="334"/>
                        <a:pt x="870" y="334"/>
                      </a:cubicBezTo>
                      <a:close/>
                      <a:moveTo>
                        <a:pt x="870" y="1"/>
                      </a:moveTo>
                      <a:cubicBezTo>
                        <a:pt x="394" y="1"/>
                        <a:pt x="1" y="394"/>
                        <a:pt x="1" y="870"/>
                      </a:cubicBezTo>
                      <a:cubicBezTo>
                        <a:pt x="1" y="1346"/>
                        <a:pt x="394" y="1727"/>
                        <a:pt x="870" y="1727"/>
                      </a:cubicBezTo>
                      <a:cubicBezTo>
                        <a:pt x="1346" y="1727"/>
                        <a:pt x="1727" y="1334"/>
                        <a:pt x="1727" y="870"/>
                      </a:cubicBezTo>
                      <a:cubicBezTo>
                        <a:pt x="1727" y="394"/>
                        <a:pt x="1346" y="1"/>
                        <a:pt x="87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" name="Google Shape;3360;p48">
                  <a:extLst>
                    <a:ext uri="{FF2B5EF4-FFF2-40B4-BE49-F238E27FC236}">
                      <a16:creationId xmlns:a16="http://schemas.microsoft.com/office/drawing/2014/main" id="{CCAE06F9-CD94-4B1D-AD3A-9413572772C5}"/>
                    </a:ext>
                  </a:extLst>
                </p:cNvPr>
                <p:cNvSpPr/>
                <p:nvPr/>
              </p:nvSpPr>
              <p:spPr>
                <a:xfrm>
                  <a:off x="3904696" y="3955682"/>
                  <a:ext cx="128148" cy="120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6" h="3787" extrusionOk="0">
                      <a:moveTo>
                        <a:pt x="191" y="1"/>
                      </a:moveTo>
                      <a:cubicBezTo>
                        <a:pt x="96" y="1"/>
                        <a:pt x="1" y="72"/>
                        <a:pt x="1" y="179"/>
                      </a:cubicBezTo>
                      <a:lnTo>
                        <a:pt x="1" y="3608"/>
                      </a:lnTo>
                      <a:cubicBezTo>
                        <a:pt x="1" y="3703"/>
                        <a:pt x="84" y="3787"/>
                        <a:pt x="191" y="3787"/>
                      </a:cubicBezTo>
                      <a:lnTo>
                        <a:pt x="1334" y="3787"/>
                      </a:lnTo>
                      <a:cubicBezTo>
                        <a:pt x="1418" y="3787"/>
                        <a:pt x="1513" y="3715"/>
                        <a:pt x="1513" y="3608"/>
                      </a:cubicBezTo>
                      <a:lnTo>
                        <a:pt x="1513" y="2382"/>
                      </a:lnTo>
                      <a:cubicBezTo>
                        <a:pt x="1513" y="1977"/>
                        <a:pt x="1596" y="1501"/>
                        <a:pt x="2037" y="1501"/>
                      </a:cubicBezTo>
                      <a:cubicBezTo>
                        <a:pt x="2347" y="1501"/>
                        <a:pt x="2477" y="1763"/>
                        <a:pt x="2525" y="2060"/>
                      </a:cubicBezTo>
                      <a:cubicBezTo>
                        <a:pt x="2537" y="2156"/>
                        <a:pt x="2608" y="2215"/>
                        <a:pt x="2692" y="2215"/>
                      </a:cubicBezTo>
                      <a:cubicBezTo>
                        <a:pt x="2787" y="2215"/>
                        <a:pt x="2870" y="2120"/>
                        <a:pt x="2847" y="2025"/>
                      </a:cubicBezTo>
                      <a:cubicBezTo>
                        <a:pt x="2763" y="1465"/>
                        <a:pt x="2477" y="1155"/>
                        <a:pt x="2013" y="1155"/>
                      </a:cubicBezTo>
                      <a:cubicBezTo>
                        <a:pt x="1465" y="1155"/>
                        <a:pt x="1156" y="1608"/>
                        <a:pt x="1156" y="2382"/>
                      </a:cubicBezTo>
                      <a:lnTo>
                        <a:pt x="1156" y="3430"/>
                      </a:lnTo>
                      <a:lnTo>
                        <a:pt x="346" y="3430"/>
                      </a:lnTo>
                      <a:lnTo>
                        <a:pt x="346" y="358"/>
                      </a:lnTo>
                      <a:lnTo>
                        <a:pt x="918" y="358"/>
                      </a:lnTo>
                      <a:lnTo>
                        <a:pt x="918" y="572"/>
                      </a:lnTo>
                      <a:cubicBezTo>
                        <a:pt x="918" y="632"/>
                        <a:pt x="930" y="679"/>
                        <a:pt x="977" y="715"/>
                      </a:cubicBezTo>
                      <a:cubicBezTo>
                        <a:pt x="1007" y="733"/>
                        <a:pt x="1043" y="742"/>
                        <a:pt x="1078" y="742"/>
                      </a:cubicBezTo>
                      <a:cubicBezTo>
                        <a:pt x="1114" y="742"/>
                        <a:pt x="1150" y="733"/>
                        <a:pt x="1180" y="715"/>
                      </a:cubicBezTo>
                      <a:cubicBezTo>
                        <a:pt x="1477" y="477"/>
                        <a:pt x="1835" y="358"/>
                        <a:pt x="2227" y="358"/>
                      </a:cubicBezTo>
                      <a:cubicBezTo>
                        <a:pt x="3204" y="358"/>
                        <a:pt x="3656" y="1191"/>
                        <a:pt x="3656" y="2001"/>
                      </a:cubicBezTo>
                      <a:lnTo>
                        <a:pt x="3656" y="3430"/>
                      </a:lnTo>
                      <a:lnTo>
                        <a:pt x="2847" y="3430"/>
                      </a:lnTo>
                      <a:lnTo>
                        <a:pt x="2847" y="2870"/>
                      </a:lnTo>
                      <a:cubicBezTo>
                        <a:pt x="2847" y="2775"/>
                        <a:pt x="2775" y="2703"/>
                        <a:pt x="2692" y="2703"/>
                      </a:cubicBezTo>
                      <a:cubicBezTo>
                        <a:pt x="2597" y="2703"/>
                        <a:pt x="2525" y="2775"/>
                        <a:pt x="2525" y="2870"/>
                      </a:cubicBezTo>
                      <a:lnTo>
                        <a:pt x="2525" y="3596"/>
                      </a:lnTo>
                      <a:cubicBezTo>
                        <a:pt x="2525" y="3691"/>
                        <a:pt x="2597" y="3775"/>
                        <a:pt x="2704" y="3775"/>
                      </a:cubicBezTo>
                      <a:lnTo>
                        <a:pt x="3847" y="3775"/>
                      </a:lnTo>
                      <a:cubicBezTo>
                        <a:pt x="3942" y="3775"/>
                        <a:pt x="4025" y="3703"/>
                        <a:pt x="4025" y="3596"/>
                      </a:cubicBezTo>
                      <a:lnTo>
                        <a:pt x="4025" y="1989"/>
                      </a:lnTo>
                      <a:cubicBezTo>
                        <a:pt x="4025" y="810"/>
                        <a:pt x="3299" y="1"/>
                        <a:pt x="2239" y="1"/>
                      </a:cubicBezTo>
                      <a:cubicBezTo>
                        <a:pt x="1894" y="1"/>
                        <a:pt x="1573" y="84"/>
                        <a:pt x="1275" y="251"/>
                      </a:cubicBezTo>
                      <a:lnTo>
                        <a:pt x="1275" y="179"/>
                      </a:lnTo>
                      <a:cubicBezTo>
                        <a:pt x="1275" y="84"/>
                        <a:pt x="1204" y="1"/>
                        <a:pt x="1096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9" name="Google Shape;3361;p48">
              <a:extLst>
                <a:ext uri="{FF2B5EF4-FFF2-40B4-BE49-F238E27FC236}">
                  <a16:creationId xmlns:a16="http://schemas.microsoft.com/office/drawing/2014/main" id="{4D538C01-D8FD-42C1-B65F-8B43E1ADD6E7}"/>
                </a:ext>
              </a:extLst>
            </p:cNvPr>
            <p:cNvGrpSpPr/>
            <p:nvPr/>
          </p:nvGrpSpPr>
          <p:grpSpPr>
            <a:xfrm>
              <a:off x="7034853" y="3222917"/>
              <a:ext cx="956596" cy="944252"/>
              <a:chOff x="4349489" y="2960313"/>
              <a:chExt cx="1098904" cy="1084724"/>
            </a:xfrm>
          </p:grpSpPr>
          <p:grpSp>
            <p:nvGrpSpPr>
              <p:cNvPr id="20" name="Google Shape;3362;p48">
                <a:extLst>
                  <a:ext uri="{FF2B5EF4-FFF2-40B4-BE49-F238E27FC236}">
                    <a16:creationId xmlns:a16="http://schemas.microsoft.com/office/drawing/2014/main" id="{A794E725-1106-47FD-8818-D532993F2BBE}"/>
                  </a:ext>
                </a:extLst>
              </p:cNvPr>
              <p:cNvGrpSpPr/>
              <p:nvPr/>
            </p:nvGrpSpPr>
            <p:grpSpPr>
              <a:xfrm>
                <a:off x="4349489" y="2960313"/>
                <a:ext cx="1098904" cy="1084724"/>
                <a:chOff x="4349489" y="2960313"/>
                <a:chExt cx="1098904" cy="1084724"/>
              </a:xfrm>
            </p:grpSpPr>
            <p:sp>
              <p:nvSpPr>
                <p:cNvPr id="24" name="Google Shape;3363;p48">
                  <a:extLst>
                    <a:ext uri="{FF2B5EF4-FFF2-40B4-BE49-F238E27FC236}">
                      <a16:creationId xmlns:a16="http://schemas.microsoft.com/office/drawing/2014/main" id="{90ED133B-76D3-4F50-A8FD-078A35E71CAD}"/>
                    </a:ext>
                  </a:extLst>
                </p:cNvPr>
                <p:cNvSpPr/>
                <p:nvPr/>
              </p:nvSpPr>
              <p:spPr>
                <a:xfrm>
                  <a:off x="4349489" y="2960313"/>
                  <a:ext cx="1098904" cy="10847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1" extrusionOk="0">
                      <a:moveTo>
                        <a:pt x="22862" y="0"/>
                      </a:moveTo>
                      <a:cubicBezTo>
                        <a:pt x="22092" y="0"/>
                        <a:pt x="21324" y="295"/>
                        <a:pt x="20741" y="884"/>
                      </a:cubicBezTo>
                      <a:lnTo>
                        <a:pt x="12871" y="8743"/>
                      </a:lnTo>
                      <a:cubicBezTo>
                        <a:pt x="12697" y="8917"/>
                        <a:pt x="12470" y="9001"/>
                        <a:pt x="12243" y="9001"/>
                      </a:cubicBezTo>
                      <a:cubicBezTo>
                        <a:pt x="11942" y="9001"/>
                        <a:pt x="11642" y="8854"/>
                        <a:pt x="11466" y="8576"/>
                      </a:cubicBezTo>
                      <a:cubicBezTo>
                        <a:pt x="11014" y="7861"/>
                        <a:pt x="10645" y="7099"/>
                        <a:pt x="10347" y="6302"/>
                      </a:cubicBezTo>
                      <a:cubicBezTo>
                        <a:pt x="10168" y="5814"/>
                        <a:pt x="9847" y="5373"/>
                        <a:pt x="9394" y="5028"/>
                      </a:cubicBezTo>
                      <a:cubicBezTo>
                        <a:pt x="8866" y="4619"/>
                        <a:pt x="8248" y="4413"/>
                        <a:pt x="7630" y="4413"/>
                      </a:cubicBezTo>
                      <a:cubicBezTo>
                        <a:pt x="7078" y="4413"/>
                        <a:pt x="6525" y="4577"/>
                        <a:pt x="6037" y="4909"/>
                      </a:cubicBezTo>
                      <a:cubicBezTo>
                        <a:pt x="4465" y="5968"/>
                        <a:pt x="4310" y="8123"/>
                        <a:pt x="5584" y="9385"/>
                      </a:cubicBezTo>
                      <a:cubicBezTo>
                        <a:pt x="5894" y="9695"/>
                        <a:pt x="6251" y="9921"/>
                        <a:pt x="6632" y="10064"/>
                      </a:cubicBezTo>
                      <a:cubicBezTo>
                        <a:pt x="7418" y="10350"/>
                        <a:pt x="8180" y="10707"/>
                        <a:pt x="8882" y="11159"/>
                      </a:cubicBezTo>
                      <a:cubicBezTo>
                        <a:pt x="9382" y="11469"/>
                        <a:pt x="9466" y="12148"/>
                        <a:pt x="9049" y="12564"/>
                      </a:cubicBezTo>
                      <a:lnTo>
                        <a:pt x="1179" y="20434"/>
                      </a:lnTo>
                      <a:cubicBezTo>
                        <a:pt x="0" y="21613"/>
                        <a:pt x="0" y="23518"/>
                        <a:pt x="1179" y="24697"/>
                      </a:cubicBezTo>
                      <a:lnTo>
                        <a:pt x="20741" y="44247"/>
                      </a:lnTo>
                      <a:cubicBezTo>
                        <a:pt x="21324" y="44836"/>
                        <a:pt x="22092" y="45131"/>
                        <a:pt x="22862" y="45131"/>
                      </a:cubicBezTo>
                      <a:cubicBezTo>
                        <a:pt x="23631" y="45131"/>
                        <a:pt x="24402" y="44836"/>
                        <a:pt x="24992" y="44247"/>
                      </a:cubicBezTo>
                      <a:lnTo>
                        <a:pt x="44554" y="24697"/>
                      </a:lnTo>
                      <a:cubicBezTo>
                        <a:pt x="45720" y="23518"/>
                        <a:pt x="45720" y="21613"/>
                        <a:pt x="44554" y="2043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FCBD2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" name="Google Shape;3364;p48">
                  <a:extLst>
                    <a:ext uri="{FF2B5EF4-FFF2-40B4-BE49-F238E27FC236}">
                      <a16:creationId xmlns:a16="http://schemas.microsoft.com/office/drawing/2014/main" id="{0F17A7A1-E5B4-4941-AD5E-A23F7CF0D980}"/>
                    </a:ext>
                  </a:extLst>
                </p:cNvPr>
                <p:cNvSpPr/>
                <p:nvPr/>
              </p:nvSpPr>
              <p:spPr>
                <a:xfrm>
                  <a:off x="5065741" y="3026769"/>
                  <a:ext cx="287338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55" extrusionOk="0">
                      <a:moveTo>
                        <a:pt x="5978" y="1"/>
                      </a:moveTo>
                      <a:cubicBezTo>
                        <a:pt x="2680" y="1"/>
                        <a:pt x="1" y="2679"/>
                        <a:pt x="1" y="5978"/>
                      </a:cubicBezTo>
                      <a:cubicBezTo>
                        <a:pt x="1" y="9276"/>
                        <a:pt x="2680" y="11954"/>
                        <a:pt x="5978" y="11954"/>
                      </a:cubicBezTo>
                      <a:cubicBezTo>
                        <a:pt x="9276" y="11954"/>
                        <a:pt x="11955" y="9276"/>
                        <a:pt x="11955" y="5978"/>
                      </a:cubicBezTo>
                      <a:cubicBezTo>
                        <a:pt x="11955" y="2679"/>
                        <a:pt x="9276" y="1"/>
                        <a:pt x="5978" y="1"/>
                      </a:cubicBezTo>
                      <a:close/>
                    </a:path>
                  </a:pathLst>
                </a:custGeom>
                <a:solidFill>
                  <a:srgbClr val="FCBD2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1" name="Google Shape;3365;p48">
                <a:extLst>
                  <a:ext uri="{FF2B5EF4-FFF2-40B4-BE49-F238E27FC236}">
                    <a16:creationId xmlns:a16="http://schemas.microsoft.com/office/drawing/2014/main" id="{FE4CE9AD-C7D4-4E5F-9CA4-19E72CBBF0CF}"/>
                  </a:ext>
                </a:extLst>
              </p:cNvPr>
              <p:cNvGrpSpPr/>
              <p:nvPr/>
            </p:nvGrpSpPr>
            <p:grpSpPr>
              <a:xfrm>
                <a:off x="4732657" y="3315384"/>
                <a:ext cx="374952" cy="374572"/>
                <a:chOff x="4201447" y="3817349"/>
                <a:chExt cx="346024" cy="345674"/>
              </a:xfrm>
            </p:grpSpPr>
            <p:sp>
              <p:nvSpPr>
                <p:cNvPr id="22" name="Google Shape;3366;p48">
                  <a:extLst>
                    <a:ext uri="{FF2B5EF4-FFF2-40B4-BE49-F238E27FC236}">
                      <a16:creationId xmlns:a16="http://schemas.microsoft.com/office/drawing/2014/main" id="{5AE8B7FA-07B6-47E7-BB22-CC3763B58511}"/>
                    </a:ext>
                  </a:extLst>
                </p:cNvPr>
                <p:cNvSpPr/>
                <p:nvPr/>
              </p:nvSpPr>
              <p:spPr>
                <a:xfrm>
                  <a:off x="4201447" y="3817349"/>
                  <a:ext cx="346024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1" h="10860" extrusionOk="0">
                      <a:moveTo>
                        <a:pt x="5430" y="334"/>
                      </a:moveTo>
                      <a:cubicBezTo>
                        <a:pt x="8252" y="334"/>
                        <a:pt x="10526" y="2608"/>
                        <a:pt x="10526" y="5430"/>
                      </a:cubicBezTo>
                      <a:cubicBezTo>
                        <a:pt x="10526" y="8240"/>
                        <a:pt x="8252" y="10514"/>
                        <a:pt x="5430" y="10514"/>
                      </a:cubicBezTo>
                      <a:cubicBezTo>
                        <a:pt x="2620" y="10514"/>
                        <a:pt x="346" y="8240"/>
                        <a:pt x="346" y="5430"/>
                      </a:cubicBezTo>
                      <a:cubicBezTo>
                        <a:pt x="346" y="2608"/>
                        <a:pt x="2620" y="334"/>
                        <a:pt x="5430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2" y="10859"/>
                        <a:pt x="8252" y="10300"/>
                        <a:pt x="9276" y="9264"/>
                      </a:cubicBezTo>
                      <a:cubicBezTo>
                        <a:pt x="10299" y="8240"/>
                        <a:pt x="10871" y="6871"/>
                        <a:pt x="10871" y="5430"/>
                      </a:cubicBezTo>
                      <a:cubicBezTo>
                        <a:pt x="10871" y="3989"/>
                        <a:pt x="10299" y="2620"/>
                        <a:pt x="9276" y="1584"/>
                      </a:cubicBezTo>
                      <a:cubicBezTo>
                        <a:pt x="8252" y="560"/>
                        <a:pt x="6882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" name="Google Shape;3367;p48">
                  <a:extLst>
                    <a:ext uri="{FF2B5EF4-FFF2-40B4-BE49-F238E27FC236}">
                      <a16:creationId xmlns:a16="http://schemas.microsoft.com/office/drawing/2014/main" id="{C8CEC7EC-7AE3-4EBC-9F78-C5F8AA22F58E}"/>
                    </a:ext>
                  </a:extLst>
                </p:cNvPr>
                <p:cNvSpPr/>
                <p:nvPr/>
              </p:nvSpPr>
              <p:spPr>
                <a:xfrm>
                  <a:off x="4271569" y="3904531"/>
                  <a:ext cx="227394" cy="185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44" h="5835" extrusionOk="0">
                      <a:moveTo>
                        <a:pt x="4620" y="0"/>
                      </a:moveTo>
                      <a:cubicBezTo>
                        <a:pt x="3727" y="0"/>
                        <a:pt x="2977" y="691"/>
                        <a:pt x="2905" y="1572"/>
                      </a:cubicBezTo>
                      <a:cubicBezTo>
                        <a:pt x="2727" y="1548"/>
                        <a:pt x="2358" y="1441"/>
                        <a:pt x="2262" y="1405"/>
                      </a:cubicBezTo>
                      <a:cubicBezTo>
                        <a:pt x="1643" y="1203"/>
                        <a:pt x="1072" y="810"/>
                        <a:pt x="631" y="322"/>
                      </a:cubicBezTo>
                      <a:cubicBezTo>
                        <a:pt x="596" y="298"/>
                        <a:pt x="572" y="274"/>
                        <a:pt x="524" y="262"/>
                      </a:cubicBezTo>
                      <a:cubicBezTo>
                        <a:pt x="517" y="261"/>
                        <a:pt x="509" y="260"/>
                        <a:pt x="501" y="260"/>
                      </a:cubicBezTo>
                      <a:cubicBezTo>
                        <a:pt x="436" y="260"/>
                        <a:pt x="367" y="304"/>
                        <a:pt x="346" y="357"/>
                      </a:cubicBezTo>
                      <a:cubicBezTo>
                        <a:pt x="238" y="572"/>
                        <a:pt x="179" y="810"/>
                        <a:pt x="179" y="1048"/>
                      </a:cubicBezTo>
                      <a:cubicBezTo>
                        <a:pt x="179" y="1393"/>
                        <a:pt x="286" y="1727"/>
                        <a:pt x="476" y="1977"/>
                      </a:cubicBezTo>
                      <a:cubicBezTo>
                        <a:pt x="466" y="1975"/>
                        <a:pt x="456" y="1974"/>
                        <a:pt x="446" y="1974"/>
                      </a:cubicBezTo>
                      <a:cubicBezTo>
                        <a:pt x="397" y="1974"/>
                        <a:pt x="349" y="1997"/>
                        <a:pt x="310" y="2036"/>
                      </a:cubicBezTo>
                      <a:cubicBezTo>
                        <a:pt x="286" y="2060"/>
                        <a:pt x="286" y="2108"/>
                        <a:pt x="274" y="2143"/>
                      </a:cubicBezTo>
                      <a:lnTo>
                        <a:pt x="274" y="2203"/>
                      </a:lnTo>
                      <a:cubicBezTo>
                        <a:pt x="274" y="2655"/>
                        <a:pt x="476" y="3072"/>
                        <a:pt x="822" y="3358"/>
                      </a:cubicBezTo>
                      <a:cubicBezTo>
                        <a:pt x="786" y="3370"/>
                        <a:pt x="774" y="3405"/>
                        <a:pt x="762" y="3417"/>
                      </a:cubicBezTo>
                      <a:cubicBezTo>
                        <a:pt x="750" y="3465"/>
                        <a:pt x="727" y="3513"/>
                        <a:pt x="750" y="3548"/>
                      </a:cubicBezTo>
                      <a:cubicBezTo>
                        <a:pt x="893" y="4024"/>
                        <a:pt x="1262" y="4405"/>
                        <a:pt x="1727" y="4548"/>
                      </a:cubicBezTo>
                      <a:cubicBezTo>
                        <a:pt x="1310" y="4798"/>
                        <a:pt x="834" y="4941"/>
                        <a:pt x="334" y="4941"/>
                      </a:cubicBezTo>
                      <a:lnTo>
                        <a:pt x="191" y="4941"/>
                      </a:lnTo>
                      <a:cubicBezTo>
                        <a:pt x="107" y="4941"/>
                        <a:pt x="36" y="5001"/>
                        <a:pt x="12" y="5084"/>
                      </a:cubicBezTo>
                      <a:cubicBezTo>
                        <a:pt x="0" y="5156"/>
                        <a:pt x="48" y="5239"/>
                        <a:pt x="107" y="5263"/>
                      </a:cubicBezTo>
                      <a:cubicBezTo>
                        <a:pt x="727" y="5632"/>
                        <a:pt x="1465" y="5834"/>
                        <a:pt x="2191" y="5834"/>
                      </a:cubicBezTo>
                      <a:cubicBezTo>
                        <a:pt x="3072" y="5834"/>
                        <a:pt x="3905" y="5560"/>
                        <a:pt x="4596" y="5060"/>
                      </a:cubicBezTo>
                      <a:cubicBezTo>
                        <a:pt x="4691" y="5001"/>
                        <a:pt x="4691" y="4858"/>
                        <a:pt x="4620" y="4786"/>
                      </a:cubicBezTo>
                      <a:cubicBezTo>
                        <a:pt x="4587" y="4754"/>
                        <a:pt x="4544" y="4735"/>
                        <a:pt x="4499" y="4735"/>
                      </a:cubicBezTo>
                      <a:cubicBezTo>
                        <a:pt x="4463" y="4735"/>
                        <a:pt x="4426" y="4748"/>
                        <a:pt x="4394" y="4775"/>
                      </a:cubicBezTo>
                      <a:cubicBezTo>
                        <a:pt x="3763" y="5215"/>
                        <a:pt x="3013" y="5489"/>
                        <a:pt x="2191" y="5489"/>
                      </a:cubicBezTo>
                      <a:cubicBezTo>
                        <a:pt x="1727" y="5489"/>
                        <a:pt x="1262" y="5394"/>
                        <a:pt x="846" y="5239"/>
                      </a:cubicBezTo>
                      <a:cubicBezTo>
                        <a:pt x="1369" y="5144"/>
                        <a:pt x="1846" y="4917"/>
                        <a:pt x="2262" y="4584"/>
                      </a:cubicBezTo>
                      <a:cubicBezTo>
                        <a:pt x="2310" y="4536"/>
                        <a:pt x="2334" y="4477"/>
                        <a:pt x="2322" y="4417"/>
                      </a:cubicBezTo>
                      <a:cubicBezTo>
                        <a:pt x="2310" y="4346"/>
                        <a:pt x="2239" y="4286"/>
                        <a:pt x="2155" y="4286"/>
                      </a:cubicBezTo>
                      <a:cubicBezTo>
                        <a:pt x="1739" y="4263"/>
                        <a:pt x="1369" y="4048"/>
                        <a:pt x="1167" y="3691"/>
                      </a:cubicBezTo>
                      <a:cubicBezTo>
                        <a:pt x="1250" y="3691"/>
                        <a:pt x="1358" y="3667"/>
                        <a:pt x="1441" y="3643"/>
                      </a:cubicBezTo>
                      <a:cubicBezTo>
                        <a:pt x="1524" y="3632"/>
                        <a:pt x="1584" y="3572"/>
                        <a:pt x="1584" y="3489"/>
                      </a:cubicBezTo>
                      <a:cubicBezTo>
                        <a:pt x="1596" y="3405"/>
                        <a:pt x="1536" y="3334"/>
                        <a:pt x="1441" y="3298"/>
                      </a:cubicBezTo>
                      <a:cubicBezTo>
                        <a:pt x="1000" y="3191"/>
                        <a:pt x="667" y="2822"/>
                        <a:pt x="596" y="2381"/>
                      </a:cubicBezTo>
                      <a:lnTo>
                        <a:pt x="596" y="2381"/>
                      </a:lnTo>
                      <a:cubicBezTo>
                        <a:pt x="727" y="2405"/>
                        <a:pt x="869" y="2417"/>
                        <a:pt x="1000" y="2417"/>
                      </a:cubicBezTo>
                      <a:cubicBezTo>
                        <a:pt x="1084" y="2417"/>
                        <a:pt x="1143" y="2358"/>
                        <a:pt x="1167" y="2274"/>
                      </a:cubicBezTo>
                      <a:cubicBezTo>
                        <a:pt x="1179" y="2203"/>
                        <a:pt x="1131" y="2143"/>
                        <a:pt x="1072" y="2108"/>
                      </a:cubicBezTo>
                      <a:cubicBezTo>
                        <a:pt x="703" y="1881"/>
                        <a:pt x="476" y="1488"/>
                        <a:pt x="476" y="1048"/>
                      </a:cubicBezTo>
                      <a:cubicBezTo>
                        <a:pt x="476" y="953"/>
                        <a:pt x="488" y="846"/>
                        <a:pt x="524" y="738"/>
                      </a:cubicBezTo>
                      <a:cubicBezTo>
                        <a:pt x="965" y="1191"/>
                        <a:pt x="1524" y="1524"/>
                        <a:pt x="2120" y="1727"/>
                      </a:cubicBezTo>
                      <a:cubicBezTo>
                        <a:pt x="2120" y="1727"/>
                        <a:pt x="2715" y="1905"/>
                        <a:pt x="2929" y="1917"/>
                      </a:cubicBezTo>
                      <a:lnTo>
                        <a:pt x="3024" y="1917"/>
                      </a:lnTo>
                      <a:cubicBezTo>
                        <a:pt x="3096" y="1917"/>
                        <a:pt x="3167" y="1869"/>
                        <a:pt x="3191" y="1798"/>
                      </a:cubicBezTo>
                      <a:cubicBezTo>
                        <a:pt x="3203" y="1786"/>
                        <a:pt x="3203" y="1750"/>
                        <a:pt x="3203" y="1738"/>
                      </a:cubicBezTo>
                      <a:lnTo>
                        <a:pt x="3203" y="1703"/>
                      </a:lnTo>
                      <a:cubicBezTo>
                        <a:pt x="3203" y="953"/>
                        <a:pt x="3810" y="334"/>
                        <a:pt x="4572" y="334"/>
                      </a:cubicBezTo>
                      <a:cubicBezTo>
                        <a:pt x="4941" y="334"/>
                        <a:pt x="5287" y="488"/>
                        <a:pt x="5549" y="750"/>
                      </a:cubicBezTo>
                      <a:cubicBezTo>
                        <a:pt x="5585" y="787"/>
                        <a:pt x="5621" y="802"/>
                        <a:pt x="5663" y="802"/>
                      </a:cubicBezTo>
                      <a:cubicBezTo>
                        <a:pt x="5676" y="802"/>
                        <a:pt x="5689" y="801"/>
                        <a:pt x="5703" y="798"/>
                      </a:cubicBezTo>
                      <a:cubicBezTo>
                        <a:pt x="5882" y="762"/>
                        <a:pt x="6049" y="738"/>
                        <a:pt x="6203" y="679"/>
                      </a:cubicBezTo>
                      <a:lnTo>
                        <a:pt x="6203" y="679"/>
                      </a:lnTo>
                      <a:cubicBezTo>
                        <a:pt x="6120" y="762"/>
                        <a:pt x="6013" y="857"/>
                        <a:pt x="5894" y="917"/>
                      </a:cubicBezTo>
                      <a:cubicBezTo>
                        <a:pt x="5822" y="965"/>
                        <a:pt x="5787" y="1048"/>
                        <a:pt x="5822" y="1143"/>
                      </a:cubicBezTo>
                      <a:cubicBezTo>
                        <a:pt x="5846" y="1203"/>
                        <a:pt x="5930" y="1250"/>
                        <a:pt x="6001" y="1250"/>
                      </a:cubicBezTo>
                      <a:cubicBezTo>
                        <a:pt x="6144" y="1227"/>
                        <a:pt x="6287" y="1215"/>
                        <a:pt x="6418" y="1167"/>
                      </a:cubicBezTo>
                      <a:lnTo>
                        <a:pt x="6418" y="1167"/>
                      </a:lnTo>
                      <a:cubicBezTo>
                        <a:pt x="6299" y="1286"/>
                        <a:pt x="6168" y="1405"/>
                        <a:pt x="6013" y="1512"/>
                      </a:cubicBezTo>
                      <a:cubicBezTo>
                        <a:pt x="5965" y="1548"/>
                        <a:pt x="5941" y="1608"/>
                        <a:pt x="5941" y="1655"/>
                      </a:cubicBezTo>
                      <a:lnTo>
                        <a:pt x="5941" y="1679"/>
                      </a:lnTo>
                      <a:lnTo>
                        <a:pt x="5941" y="1703"/>
                      </a:lnTo>
                      <a:lnTo>
                        <a:pt x="5941" y="1727"/>
                      </a:lnTo>
                      <a:cubicBezTo>
                        <a:pt x="5941" y="2691"/>
                        <a:pt x="5572" y="3572"/>
                        <a:pt x="4977" y="4227"/>
                      </a:cubicBezTo>
                      <a:cubicBezTo>
                        <a:pt x="4918" y="4298"/>
                        <a:pt x="4918" y="4405"/>
                        <a:pt x="4977" y="4465"/>
                      </a:cubicBezTo>
                      <a:cubicBezTo>
                        <a:pt x="5011" y="4499"/>
                        <a:pt x="5053" y="4514"/>
                        <a:pt x="5096" y="4514"/>
                      </a:cubicBezTo>
                      <a:cubicBezTo>
                        <a:pt x="5143" y="4514"/>
                        <a:pt x="5190" y="4496"/>
                        <a:pt x="5227" y="4465"/>
                      </a:cubicBezTo>
                      <a:cubicBezTo>
                        <a:pt x="5894" y="3715"/>
                        <a:pt x="6263" y="2762"/>
                        <a:pt x="6287" y="1750"/>
                      </a:cubicBezTo>
                      <a:cubicBezTo>
                        <a:pt x="6596" y="1524"/>
                        <a:pt x="6846" y="1250"/>
                        <a:pt x="7061" y="917"/>
                      </a:cubicBezTo>
                      <a:cubicBezTo>
                        <a:pt x="7144" y="857"/>
                        <a:pt x="7132" y="750"/>
                        <a:pt x="7061" y="715"/>
                      </a:cubicBezTo>
                      <a:cubicBezTo>
                        <a:pt x="7029" y="683"/>
                        <a:pt x="6987" y="667"/>
                        <a:pt x="6937" y="667"/>
                      </a:cubicBezTo>
                      <a:cubicBezTo>
                        <a:pt x="6912" y="667"/>
                        <a:pt x="6886" y="671"/>
                        <a:pt x="6858" y="679"/>
                      </a:cubicBezTo>
                      <a:cubicBezTo>
                        <a:pt x="6775" y="726"/>
                        <a:pt x="6680" y="750"/>
                        <a:pt x="6596" y="786"/>
                      </a:cubicBezTo>
                      <a:cubicBezTo>
                        <a:pt x="6680" y="667"/>
                        <a:pt x="6763" y="512"/>
                        <a:pt x="6823" y="369"/>
                      </a:cubicBezTo>
                      <a:cubicBezTo>
                        <a:pt x="6834" y="310"/>
                        <a:pt x="6834" y="238"/>
                        <a:pt x="6787" y="191"/>
                      </a:cubicBezTo>
                      <a:cubicBezTo>
                        <a:pt x="6750" y="153"/>
                        <a:pt x="6703" y="135"/>
                        <a:pt x="6659" y="135"/>
                      </a:cubicBezTo>
                      <a:cubicBezTo>
                        <a:pt x="6632" y="135"/>
                        <a:pt x="6607" y="142"/>
                        <a:pt x="6584" y="155"/>
                      </a:cubicBezTo>
                      <a:cubicBezTo>
                        <a:pt x="6322" y="310"/>
                        <a:pt x="6061" y="393"/>
                        <a:pt x="5775" y="441"/>
                      </a:cubicBezTo>
                      <a:cubicBezTo>
                        <a:pt x="5465" y="143"/>
                        <a:pt x="5048" y="0"/>
                        <a:pt x="462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0" name="Google Shape;3368;p48">
              <a:extLst>
                <a:ext uri="{FF2B5EF4-FFF2-40B4-BE49-F238E27FC236}">
                  <a16:creationId xmlns:a16="http://schemas.microsoft.com/office/drawing/2014/main" id="{39769FB1-263D-4DC3-9E97-7CD0440611A6}"/>
                </a:ext>
              </a:extLst>
            </p:cNvPr>
            <p:cNvGrpSpPr/>
            <p:nvPr/>
          </p:nvGrpSpPr>
          <p:grpSpPr>
            <a:xfrm>
              <a:off x="6529419" y="3711909"/>
              <a:ext cx="956596" cy="944315"/>
              <a:chOff x="3768864" y="3522050"/>
              <a:chExt cx="1098904" cy="1084796"/>
            </a:xfrm>
          </p:grpSpPr>
          <p:grpSp>
            <p:nvGrpSpPr>
              <p:cNvPr id="11" name="Google Shape;3369;p48">
                <a:extLst>
                  <a:ext uri="{FF2B5EF4-FFF2-40B4-BE49-F238E27FC236}">
                    <a16:creationId xmlns:a16="http://schemas.microsoft.com/office/drawing/2014/main" id="{17DEFCCD-6D5C-48DB-A58F-1702C18D63C9}"/>
                  </a:ext>
                </a:extLst>
              </p:cNvPr>
              <p:cNvGrpSpPr/>
              <p:nvPr/>
            </p:nvGrpSpPr>
            <p:grpSpPr>
              <a:xfrm>
                <a:off x="3768864" y="3522050"/>
                <a:ext cx="1098904" cy="1084796"/>
                <a:chOff x="3768864" y="3522050"/>
                <a:chExt cx="1098904" cy="1084796"/>
              </a:xfrm>
            </p:grpSpPr>
            <p:sp>
              <p:nvSpPr>
                <p:cNvPr id="18" name="Google Shape;3370;p48">
                  <a:extLst>
                    <a:ext uri="{FF2B5EF4-FFF2-40B4-BE49-F238E27FC236}">
                      <a16:creationId xmlns:a16="http://schemas.microsoft.com/office/drawing/2014/main" id="{A7EE16ED-8371-4463-AF25-B0F466499A62}"/>
                    </a:ext>
                  </a:extLst>
                </p:cNvPr>
                <p:cNvSpPr/>
                <p:nvPr/>
              </p:nvSpPr>
              <p:spPr>
                <a:xfrm>
                  <a:off x="3768864" y="3522050"/>
                  <a:ext cx="1098904" cy="1084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4" extrusionOk="0">
                      <a:moveTo>
                        <a:pt x="22862" y="0"/>
                      </a:moveTo>
                      <a:cubicBezTo>
                        <a:pt x="22093" y="0"/>
                        <a:pt x="21325" y="295"/>
                        <a:pt x="20741" y="884"/>
                      </a:cubicBezTo>
                      <a:lnTo>
                        <a:pt x="1179" y="20446"/>
                      </a:lnTo>
                      <a:cubicBezTo>
                        <a:pt x="1" y="21613"/>
                        <a:pt x="1" y="23518"/>
                        <a:pt x="1179" y="24697"/>
                      </a:cubicBezTo>
                      <a:lnTo>
                        <a:pt x="20741" y="44259"/>
                      </a:lnTo>
                      <a:cubicBezTo>
                        <a:pt x="21325" y="44842"/>
                        <a:pt x="22093" y="45134"/>
                        <a:pt x="22862" y="45134"/>
                      </a:cubicBezTo>
                      <a:cubicBezTo>
                        <a:pt x="23631" y="45134"/>
                        <a:pt x="24402" y="44842"/>
                        <a:pt x="24992" y="44259"/>
                      </a:cubicBezTo>
                      <a:lnTo>
                        <a:pt x="44554" y="24697"/>
                      </a:lnTo>
                      <a:cubicBezTo>
                        <a:pt x="45721" y="23518"/>
                        <a:pt x="45721" y="21613"/>
                        <a:pt x="44554" y="20446"/>
                      </a:cubicBezTo>
                      <a:lnTo>
                        <a:pt x="36684" y="12576"/>
                      </a:lnTo>
                      <a:cubicBezTo>
                        <a:pt x="36279" y="12171"/>
                        <a:pt x="36362" y="11481"/>
                        <a:pt x="36850" y="11171"/>
                      </a:cubicBezTo>
                      <a:cubicBezTo>
                        <a:pt x="37565" y="10719"/>
                        <a:pt x="38327" y="10362"/>
                        <a:pt x="39124" y="10052"/>
                      </a:cubicBezTo>
                      <a:cubicBezTo>
                        <a:pt x="39613" y="9874"/>
                        <a:pt x="40053" y="9552"/>
                        <a:pt x="40410" y="9100"/>
                      </a:cubicBezTo>
                      <a:cubicBezTo>
                        <a:pt x="41172" y="8111"/>
                        <a:pt x="41220" y="6778"/>
                        <a:pt x="40518" y="5742"/>
                      </a:cubicBezTo>
                      <a:cubicBezTo>
                        <a:pt x="39931" y="4872"/>
                        <a:pt x="39013" y="4437"/>
                        <a:pt x="38094" y="4437"/>
                      </a:cubicBezTo>
                      <a:cubicBezTo>
                        <a:pt x="37352" y="4437"/>
                        <a:pt x="36610" y="4721"/>
                        <a:pt x="36041" y="5290"/>
                      </a:cubicBezTo>
                      <a:cubicBezTo>
                        <a:pt x="35731" y="5599"/>
                        <a:pt x="35505" y="5956"/>
                        <a:pt x="35362" y="6337"/>
                      </a:cubicBezTo>
                      <a:cubicBezTo>
                        <a:pt x="35076" y="7135"/>
                        <a:pt x="34719" y="7885"/>
                        <a:pt x="34267" y="8588"/>
                      </a:cubicBezTo>
                      <a:cubicBezTo>
                        <a:pt x="34091" y="8872"/>
                        <a:pt x="33796" y="9021"/>
                        <a:pt x="33498" y="9021"/>
                      </a:cubicBezTo>
                      <a:cubicBezTo>
                        <a:pt x="33271" y="9021"/>
                        <a:pt x="33042" y="8934"/>
                        <a:pt x="32862" y="875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EC3A3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" name="Google Shape;3371;p48">
                  <a:extLst>
                    <a:ext uri="{FF2B5EF4-FFF2-40B4-BE49-F238E27FC236}">
                      <a16:creationId xmlns:a16="http://schemas.microsoft.com/office/drawing/2014/main" id="{FB874FB9-39C5-4159-AEBE-E9B94EDD16E3}"/>
                    </a:ext>
                  </a:extLst>
                </p:cNvPr>
                <p:cNvSpPr/>
                <p:nvPr/>
              </p:nvSpPr>
              <p:spPr>
                <a:xfrm>
                  <a:off x="3887041" y="3641743"/>
                  <a:ext cx="287338" cy="2870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42" extrusionOk="0">
                      <a:moveTo>
                        <a:pt x="5978" y="0"/>
                      </a:moveTo>
                      <a:cubicBezTo>
                        <a:pt x="2680" y="0"/>
                        <a:pt x="1" y="2667"/>
                        <a:pt x="1" y="5977"/>
                      </a:cubicBezTo>
                      <a:cubicBezTo>
                        <a:pt x="1" y="9275"/>
                        <a:pt x="2680" y="11942"/>
                        <a:pt x="5978" y="11942"/>
                      </a:cubicBezTo>
                      <a:cubicBezTo>
                        <a:pt x="9276" y="11942"/>
                        <a:pt x="11955" y="9275"/>
                        <a:pt x="11955" y="5977"/>
                      </a:cubicBezTo>
                      <a:cubicBezTo>
                        <a:pt x="11955" y="2667"/>
                        <a:pt x="9276" y="0"/>
                        <a:pt x="5978" y="0"/>
                      </a:cubicBezTo>
                      <a:close/>
                    </a:path>
                  </a:pathLst>
                </a:custGeom>
                <a:solidFill>
                  <a:srgbClr val="EC3A3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2" name="Google Shape;3372;p48">
                <a:extLst>
                  <a:ext uri="{FF2B5EF4-FFF2-40B4-BE49-F238E27FC236}">
                    <a16:creationId xmlns:a16="http://schemas.microsoft.com/office/drawing/2014/main" id="{8B1CDDAA-7379-4282-BADF-EF563BEE603B}"/>
                  </a:ext>
                </a:extLst>
              </p:cNvPr>
              <p:cNvGrpSpPr/>
              <p:nvPr/>
            </p:nvGrpSpPr>
            <p:grpSpPr>
              <a:xfrm>
                <a:off x="4139616" y="3871555"/>
                <a:ext cx="357419" cy="357005"/>
                <a:chOff x="7482229" y="3351230"/>
                <a:chExt cx="357419" cy="357005"/>
              </a:xfrm>
            </p:grpSpPr>
            <p:sp>
              <p:nvSpPr>
                <p:cNvPr id="13" name="Google Shape;3373;p48">
                  <a:extLst>
                    <a:ext uri="{FF2B5EF4-FFF2-40B4-BE49-F238E27FC236}">
                      <a16:creationId xmlns:a16="http://schemas.microsoft.com/office/drawing/2014/main" id="{59FE8A60-9DCE-445E-A21A-F940E87A3807}"/>
                    </a:ext>
                  </a:extLst>
                </p:cNvPr>
                <p:cNvSpPr/>
                <p:nvPr/>
              </p:nvSpPr>
              <p:spPr>
                <a:xfrm>
                  <a:off x="7482229" y="3351230"/>
                  <a:ext cx="357419" cy="3570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29" h="11216" extrusionOk="0">
                      <a:moveTo>
                        <a:pt x="5633" y="357"/>
                      </a:moveTo>
                      <a:cubicBezTo>
                        <a:pt x="8538" y="357"/>
                        <a:pt x="10883" y="2703"/>
                        <a:pt x="10883" y="5608"/>
                      </a:cubicBezTo>
                      <a:cubicBezTo>
                        <a:pt x="10883" y="8513"/>
                        <a:pt x="8538" y="10859"/>
                        <a:pt x="5633" y="10859"/>
                      </a:cubicBezTo>
                      <a:cubicBezTo>
                        <a:pt x="2728" y="10859"/>
                        <a:pt x="382" y="8513"/>
                        <a:pt x="382" y="5608"/>
                      </a:cubicBezTo>
                      <a:cubicBezTo>
                        <a:pt x="382" y="2703"/>
                        <a:pt x="2728" y="357"/>
                        <a:pt x="5633" y="357"/>
                      </a:cubicBezTo>
                      <a:close/>
                      <a:moveTo>
                        <a:pt x="5621" y="0"/>
                      </a:moveTo>
                      <a:cubicBezTo>
                        <a:pt x="4109" y="0"/>
                        <a:pt x="2716" y="572"/>
                        <a:pt x="1644" y="1631"/>
                      </a:cubicBezTo>
                      <a:cubicBezTo>
                        <a:pt x="584" y="2691"/>
                        <a:pt x="1" y="4108"/>
                        <a:pt x="1" y="5608"/>
                      </a:cubicBezTo>
                      <a:cubicBezTo>
                        <a:pt x="1" y="7108"/>
                        <a:pt x="584" y="8513"/>
                        <a:pt x="1644" y="9585"/>
                      </a:cubicBezTo>
                      <a:cubicBezTo>
                        <a:pt x="2704" y="10632"/>
                        <a:pt x="4109" y="11216"/>
                        <a:pt x="5621" y="11216"/>
                      </a:cubicBezTo>
                      <a:cubicBezTo>
                        <a:pt x="7121" y="11216"/>
                        <a:pt x="8526" y="10632"/>
                        <a:pt x="9597" y="9585"/>
                      </a:cubicBezTo>
                      <a:cubicBezTo>
                        <a:pt x="10645" y="8525"/>
                        <a:pt x="11229" y="7108"/>
                        <a:pt x="11229" y="5608"/>
                      </a:cubicBezTo>
                      <a:cubicBezTo>
                        <a:pt x="11229" y="4108"/>
                        <a:pt x="10669" y="2703"/>
                        <a:pt x="9597" y="1631"/>
                      </a:cubicBezTo>
                      <a:cubicBezTo>
                        <a:pt x="8538" y="572"/>
                        <a:pt x="7121" y="0"/>
                        <a:pt x="562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" name="Google Shape;3374;p48">
                  <a:extLst>
                    <a:ext uri="{FF2B5EF4-FFF2-40B4-BE49-F238E27FC236}">
                      <a16:creationId xmlns:a16="http://schemas.microsoft.com/office/drawing/2014/main" id="{8A6D0A9C-A4B1-4075-A2AD-F999FF65609E}"/>
                    </a:ext>
                  </a:extLst>
                </p:cNvPr>
                <p:cNvSpPr/>
                <p:nvPr/>
              </p:nvSpPr>
              <p:spPr>
                <a:xfrm>
                  <a:off x="7592138" y="3605616"/>
                  <a:ext cx="137983" cy="325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35" h="1022" extrusionOk="0">
                      <a:moveTo>
                        <a:pt x="202" y="1"/>
                      </a:moveTo>
                      <a:cubicBezTo>
                        <a:pt x="147" y="1"/>
                        <a:pt x="94" y="21"/>
                        <a:pt x="60" y="69"/>
                      </a:cubicBezTo>
                      <a:cubicBezTo>
                        <a:pt x="1" y="140"/>
                        <a:pt x="1" y="259"/>
                        <a:pt x="96" y="319"/>
                      </a:cubicBezTo>
                      <a:cubicBezTo>
                        <a:pt x="644" y="783"/>
                        <a:pt x="1370" y="1021"/>
                        <a:pt x="2168" y="1021"/>
                      </a:cubicBezTo>
                      <a:cubicBezTo>
                        <a:pt x="2954" y="1021"/>
                        <a:pt x="3680" y="771"/>
                        <a:pt x="4239" y="319"/>
                      </a:cubicBezTo>
                      <a:cubicBezTo>
                        <a:pt x="4323" y="259"/>
                        <a:pt x="4335" y="140"/>
                        <a:pt x="4263" y="69"/>
                      </a:cubicBezTo>
                      <a:cubicBezTo>
                        <a:pt x="4228" y="26"/>
                        <a:pt x="4170" y="4"/>
                        <a:pt x="4115" y="4"/>
                      </a:cubicBezTo>
                      <a:cubicBezTo>
                        <a:pt x="4078" y="4"/>
                        <a:pt x="4042" y="14"/>
                        <a:pt x="4013" y="33"/>
                      </a:cubicBezTo>
                      <a:cubicBezTo>
                        <a:pt x="3537" y="438"/>
                        <a:pt x="2882" y="664"/>
                        <a:pt x="2168" y="664"/>
                      </a:cubicBezTo>
                      <a:cubicBezTo>
                        <a:pt x="1465" y="664"/>
                        <a:pt x="810" y="438"/>
                        <a:pt x="322" y="33"/>
                      </a:cubicBezTo>
                      <a:cubicBezTo>
                        <a:pt x="286" y="12"/>
                        <a:pt x="244" y="1"/>
                        <a:pt x="20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" name="Google Shape;3375;p48">
                  <a:extLst>
                    <a:ext uri="{FF2B5EF4-FFF2-40B4-BE49-F238E27FC236}">
                      <a16:creationId xmlns:a16="http://schemas.microsoft.com/office/drawing/2014/main" id="{5A5325A7-D505-4392-9E61-969FD8C47D28}"/>
                    </a:ext>
                  </a:extLst>
                </p:cNvPr>
                <p:cNvSpPr/>
                <p:nvPr/>
              </p:nvSpPr>
              <p:spPr>
                <a:xfrm>
                  <a:off x="7513709" y="3387962"/>
                  <a:ext cx="295987" cy="2820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9" h="8860" extrusionOk="0">
                      <a:moveTo>
                        <a:pt x="6060" y="370"/>
                      </a:moveTo>
                      <a:cubicBezTo>
                        <a:pt x="6358" y="370"/>
                        <a:pt x="6596" y="608"/>
                        <a:pt x="6596" y="906"/>
                      </a:cubicBezTo>
                      <a:cubicBezTo>
                        <a:pt x="6596" y="1204"/>
                        <a:pt x="6358" y="1442"/>
                        <a:pt x="6060" y="1442"/>
                      </a:cubicBezTo>
                      <a:cubicBezTo>
                        <a:pt x="5763" y="1442"/>
                        <a:pt x="5525" y="1204"/>
                        <a:pt x="5525" y="906"/>
                      </a:cubicBezTo>
                      <a:cubicBezTo>
                        <a:pt x="5525" y="608"/>
                        <a:pt x="5763" y="370"/>
                        <a:pt x="6060" y="370"/>
                      </a:cubicBezTo>
                      <a:close/>
                      <a:moveTo>
                        <a:pt x="1322" y="2989"/>
                      </a:moveTo>
                      <a:cubicBezTo>
                        <a:pt x="1596" y="2989"/>
                        <a:pt x="1834" y="3097"/>
                        <a:pt x="2012" y="3263"/>
                      </a:cubicBezTo>
                      <a:cubicBezTo>
                        <a:pt x="1477" y="3680"/>
                        <a:pt x="1072" y="4240"/>
                        <a:pt x="881" y="4883"/>
                      </a:cubicBezTo>
                      <a:cubicBezTo>
                        <a:pt x="548" y="4716"/>
                        <a:pt x="334" y="4359"/>
                        <a:pt x="334" y="3990"/>
                      </a:cubicBezTo>
                      <a:cubicBezTo>
                        <a:pt x="334" y="3442"/>
                        <a:pt x="774" y="2989"/>
                        <a:pt x="1322" y="2989"/>
                      </a:cubicBezTo>
                      <a:close/>
                      <a:moveTo>
                        <a:pt x="7954" y="2989"/>
                      </a:moveTo>
                      <a:cubicBezTo>
                        <a:pt x="8501" y="2989"/>
                        <a:pt x="8942" y="3442"/>
                        <a:pt x="8942" y="3990"/>
                      </a:cubicBezTo>
                      <a:cubicBezTo>
                        <a:pt x="8966" y="4359"/>
                        <a:pt x="8739" y="4704"/>
                        <a:pt x="8394" y="4883"/>
                      </a:cubicBezTo>
                      <a:cubicBezTo>
                        <a:pt x="8216" y="4240"/>
                        <a:pt x="7811" y="3680"/>
                        <a:pt x="7263" y="3263"/>
                      </a:cubicBezTo>
                      <a:cubicBezTo>
                        <a:pt x="7442" y="3085"/>
                        <a:pt x="7692" y="2989"/>
                        <a:pt x="7954" y="2989"/>
                      </a:cubicBezTo>
                      <a:close/>
                      <a:moveTo>
                        <a:pt x="6072" y="1"/>
                      </a:moveTo>
                      <a:cubicBezTo>
                        <a:pt x="5632" y="1"/>
                        <a:pt x="5251" y="334"/>
                        <a:pt x="5191" y="763"/>
                      </a:cubicBezTo>
                      <a:lnTo>
                        <a:pt x="4596" y="953"/>
                      </a:lnTo>
                      <a:cubicBezTo>
                        <a:pt x="4525" y="989"/>
                        <a:pt x="4477" y="1049"/>
                        <a:pt x="4477" y="1120"/>
                      </a:cubicBezTo>
                      <a:lnTo>
                        <a:pt x="4477" y="2370"/>
                      </a:lnTo>
                      <a:cubicBezTo>
                        <a:pt x="3679" y="2394"/>
                        <a:pt x="2929" y="2632"/>
                        <a:pt x="2334" y="3025"/>
                      </a:cubicBezTo>
                      <a:cubicBezTo>
                        <a:pt x="2084" y="2751"/>
                        <a:pt x="1727" y="2608"/>
                        <a:pt x="1358" y="2608"/>
                      </a:cubicBezTo>
                      <a:cubicBezTo>
                        <a:pt x="607" y="2608"/>
                        <a:pt x="0" y="3216"/>
                        <a:pt x="0" y="3966"/>
                      </a:cubicBezTo>
                      <a:cubicBezTo>
                        <a:pt x="0" y="4513"/>
                        <a:pt x="345" y="5002"/>
                        <a:pt x="834" y="5216"/>
                      </a:cubicBezTo>
                      <a:cubicBezTo>
                        <a:pt x="822" y="5347"/>
                        <a:pt x="798" y="5478"/>
                        <a:pt x="798" y="5609"/>
                      </a:cubicBezTo>
                      <a:cubicBezTo>
                        <a:pt x="798" y="7395"/>
                        <a:pt x="2524" y="8859"/>
                        <a:pt x="4667" y="8859"/>
                      </a:cubicBezTo>
                      <a:cubicBezTo>
                        <a:pt x="5763" y="8859"/>
                        <a:pt x="6739" y="8490"/>
                        <a:pt x="7442" y="7871"/>
                      </a:cubicBezTo>
                      <a:cubicBezTo>
                        <a:pt x="7513" y="7811"/>
                        <a:pt x="7513" y="7692"/>
                        <a:pt x="7454" y="7621"/>
                      </a:cubicBezTo>
                      <a:cubicBezTo>
                        <a:pt x="7421" y="7588"/>
                        <a:pt x="7374" y="7570"/>
                        <a:pt x="7326" y="7570"/>
                      </a:cubicBezTo>
                      <a:cubicBezTo>
                        <a:pt x="7287" y="7570"/>
                        <a:pt x="7248" y="7582"/>
                        <a:pt x="7215" y="7609"/>
                      </a:cubicBezTo>
                      <a:cubicBezTo>
                        <a:pt x="6572" y="8157"/>
                        <a:pt x="5668" y="8514"/>
                        <a:pt x="4667" y="8514"/>
                      </a:cubicBezTo>
                      <a:cubicBezTo>
                        <a:pt x="2739" y="8514"/>
                        <a:pt x="1167" y="7216"/>
                        <a:pt x="1167" y="5633"/>
                      </a:cubicBezTo>
                      <a:cubicBezTo>
                        <a:pt x="1167" y="4037"/>
                        <a:pt x="2739" y="2739"/>
                        <a:pt x="4667" y="2739"/>
                      </a:cubicBezTo>
                      <a:cubicBezTo>
                        <a:pt x="6608" y="2739"/>
                        <a:pt x="8180" y="4037"/>
                        <a:pt x="8180" y="5633"/>
                      </a:cubicBezTo>
                      <a:cubicBezTo>
                        <a:pt x="8180" y="6133"/>
                        <a:pt x="8037" y="6597"/>
                        <a:pt x="7751" y="7014"/>
                      </a:cubicBezTo>
                      <a:cubicBezTo>
                        <a:pt x="7704" y="7085"/>
                        <a:pt x="7727" y="7169"/>
                        <a:pt x="7787" y="7228"/>
                      </a:cubicBezTo>
                      <a:cubicBezTo>
                        <a:pt x="7818" y="7264"/>
                        <a:pt x="7859" y="7280"/>
                        <a:pt x="7902" y="7280"/>
                      </a:cubicBezTo>
                      <a:cubicBezTo>
                        <a:pt x="7958" y="7280"/>
                        <a:pt x="8015" y="7252"/>
                        <a:pt x="8049" y="7204"/>
                      </a:cubicBezTo>
                      <a:cubicBezTo>
                        <a:pt x="8358" y="6740"/>
                        <a:pt x="8537" y="6192"/>
                        <a:pt x="8537" y="5621"/>
                      </a:cubicBezTo>
                      <a:cubicBezTo>
                        <a:pt x="8537" y="5490"/>
                        <a:pt x="8525" y="5359"/>
                        <a:pt x="8513" y="5228"/>
                      </a:cubicBezTo>
                      <a:cubicBezTo>
                        <a:pt x="8978" y="5014"/>
                        <a:pt x="9299" y="4525"/>
                        <a:pt x="9299" y="3978"/>
                      </a:cubicBezTo>
                      <a:cubicBezTo>
                        <a:pt x="9299" y="3228"/>
                        <a:pt x="8692" y="2620"/>
                        <a:pt x="7954" y="2620"/>
                      </a:cubicBezTo>
                      <a:cubicBezTo>
                        <a:pt x="7573" y="2620"/>
                        <a:pt x="7215" y="2775"/>
                        <a:pt x="6965" y="3037"/>
                      </a:cubicBezTo>
                      <a:cubicBezTo>
                        <a:pt x="6358" y="2656"/>
                        <a:pt x="5632" y="2406"/>
                        <a:pt x="4822" y="2382"/>
                      </a:cubicBezTo>
                      <a:lnTo>
                        <a:pt x="4822" y="1263"/>
                      </a:lnTo>
                      <a:lnTo>
                        <a:pt x="5215" y="1132"/>
                      </a:lnTo>
                      <a:cubicBezTo>
                        <a:pt x="5303" y="1507"/>
                        <a:pt x="5647" y="1780"/>
                        <a:pt x="6048" y="1780"/>
                      </a:cubicBezTo>
                      <a:cubicBezTo>
                        <a:pt x="6080" y="1780"/>
                        <a:pt x="6112" y="1779"/>
                        <a:pt x="6144" y="1775"/>
                      </a:cubicBezTo>
                      <a:cubicBezTo>
                        <a:pt x="6584" y="1727"/>
                        <a:pt x="6918" y="1382"/>
                        <a:pt x="6953" y="953"/>
                      </a:cubicBezTo>
                      <a:cubicBezTo>
                        <a:pt x="6977" y="430"/>
                        <a:pt x="6584" y="1"/>
                        <a:pt x="607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" name="Google Shape;3376;p48">
                  <a:extLst>
                    <a:ext uri="{FF2B5EF4-FFF2-40B4-BE49-F238E27FC236}">
                      <a16:creationId xmlns:a16="http://schemas.microsoft.com/office/drawing/2014/main" id="{6866C72A-14BE-420C-915A-AC10D255F48B}"/>
                    </a:ext>
                  </a:extLst>
                </p:cNvPr>
                <p:cNvSpPr/>
                <p:nvPr/>
              </p:nvSpPr>
              <p:spPr>
                <a:xfrm>
                  <a:off x="7580393" y="3516460"/>
                  <a:ext cx="56880" cy="56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7" h="1787" extrusionOk="0">
                      <a:moveTo>
                        <a:pt x="894" y="345"/>
                      </a:moveTo>
                      <a:cubicBezTo>
                        <a:pt x="1191" y="345"/>
                        <a:pt x="1429" y="584"/>
                        <a:pt x="1429" y="881"/>
                      </a:cubicBezTo>
                      <a:cubicBezTo>
                        <a:pt x="1418" y="1179"/>
                        <a:pt x="1179" y="1417"/>
                        <a:pt x="894" y="1417"/>
                      </a:cubicBezTo>
                      <a:cubicBezTo>
                        <a:pt x="596" y="1417"/>
                        <a:pt x="358" y="1179"/>
                        <a:pt x="358" y="881"/>
                      </a:cubicBezTo>
                      <a:cubicBezTo>
                        <a:pt x="358" y="584"/>
                        <a:pt x="596" y="345"/>
                        <a:pt x="894" y="345"/>
                      </a:cubicBezTo>
                      <a:close/>
                      <a:moveTo>
                        <a:pt x="894" y="0"/>
                      </a:moveTo>
                      <a:cubicBezTo>
                        <a:pt x="406" y="0"/>
                        <a:pt x="1" y="405"/>
                        <a:pt x="1" y="893"/>
                      </a:cubicBezTo>
                      <a:cubicBezTo>
                        <a:pt x="1" y="1381"/>
                        <a:pt x="406" y="1786"/>
                        <a:pt x="894" y="1786"/>
                      </a:cubicBezTo>
                      <a:cubicBezTo>
                        <a:pt x="1394" y="1786"/>
                        <a:pt x="1787" y="1381"/>
                        <a:pt x="1787" y="893"/>
                      </a:cubicBezTo>
                      <a:cubicBezTo>
                        <a:pt x="1775" y="405"/>
                        <a:pt x="1394" y="0"/>
                        <a:pt x="89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" name="Google Shape;3377;p48">
                  <a:extLst>
                    <a:ext uri="{FF2B5EF4-FFF2-40B4-BE49-F238E27FC236}">
                      <a16:creationId xmlns:a16="http://schemas.microsoft.com/office/drawing/2014/main" id="{2E485B25-A38E-4BCC-B9AC-E9130896729C}"/>
                    </a:ext>
                  </a:extLst>
                </p:cNvPr>
                <p:cNvSpPr/>
                <p:nvPr/>
              </p:nvSpPr>
              <p:spPr>
                <a:xfrm>
                  <a:off x="7685750" y="3516460"/>
                  <a:ext cx="56880" cy="56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7" h="1787" extrusionOk="0">
                      <a:moveTo>
                        <a:pt x="894" y="345"/>
                      </a:moveTo>
                      <a:cubicBezTo>
                        <a:pt x="1191" y="345"/>
                        <a:pt x="1429" y="584"/>
                        <a:pt x="1429" y="881"/>
                      </a:cubicBezTo>
                      <a:cubicBezTo>
                        <a:pt x="1429" y="1179"/>
                        <a:pt x="1191" y="1417"/>
                        <a:pt x="894" y="1417"/>
                      </a:cubicBezTo>
                      <a:cubicBezTo>
                        <a:pt x="596" y="1417"/>
                        <a:pt x="358" y="1179"/>
                        <a:pt x="358" y="881"/>
                      </a:cubicBezTo>
                      <a:cubicBezTo>
                        <a:pt x="358" y="584"/>
                        <a:pt x="596" y="345"/>
                        <a:pt x="894" y="345"/>
                      </a:cubicBezTo>
                      <a:close/>
                      <a:moveTo>
                        <a:pt x="894" y="0"/>
                      </a:moveTo>
                      <a:cubicBezTo>
                        <a:pt x="405" y="0"/>
                        <a:pt x="1" y="405"/>
                        <a:pt x="1" y="893"/>
                      </a:cubicBezTo>
                      <a:cubicBezTo>
                        <a:pt x="1" y="1381"/>
                        <a:pt x="405" y="1786"/>
                        <a:pt x="894" y="1786"/>
                      </a:cubicBezTo>
                      <a:cubicBezTo>
                        <a:pt x="1382" y="1786"/>
                        <a:pt x="1787" y="1381"/>
                        <a:pt x="1787" y="893"/>
                      </a:cubicBezTo>
                      <a:cubicBezTo>
                        <a:pt x="1775" y="405"/>
                        <a:pt x="1382" y="0"/>
                        <a:pt x="89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47" name="Title 1">
            <a:extLst>
              <a:ext uri="{FF2B5EF4-FFF2-40B4-BE49-F238E27FC236}">
                <a16:creationId xmlns:a16="http://schemas.microsoft.com/office/drawing/2014/main" id="{FBF274A7-784A-41C6-80F8-9F0D5F9ABF22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97118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b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6400" dirty="0">
                <a:solidFill>
                  <a:srgbClr val="165C7F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BILL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0CEE0B5-C383-448B-9944-AC9A403E8CE4}"/>
              </a:ext>
            </a:extLst>
          </p:cNvPr>
          <p:cNvSpPr txBox="1"/>
          <p:nvPr/>
        </p:nvSpPr>
        <p:spPr>
          <a:xfrm>
            <a:off x="3285712" y="4552582"/>
            <a:ext cx="257257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"/>
            <a:r>
              <a:rPr lang="en-GB" sz="2400" b="0" dirty="0">
                <a:solidFill>
                  <a:srgbClr val="0070C0"/>
                </a:solidFill>
                <a:effectLst/>
                <a:latin typeface="iCielBC Cubano Normal" panose="00000500000000000000" pitchFamily="50" charset="0"/>
              </a:rPr>
              <a:t>[</a:t>
            </a:r>
            <a:r>
              <a:rPr lang="en-GB" sz="2400" b="0" dirty="0" err="1">
                <a:solidFill>
                  <a:srgbClr val="0070C0"/>
                </a:solidFill>
                <a:effectLst/>
                <a:latin typeface="iCielBC Cubano Normal" panose="00000500000000000000" pitchFamily="50" charset="0"/>
              </a:rPr>
              <a:t>sp_DeleteBILL</a:t>
            </a:r>
            <a:r>
              <a:rPr lang="en-GB" sz="2400" b="0" dirty="0">
                <a:solidFill>
                  <a:srgbClr val="0070C0"/>
                </a:solidFill>
                <a:effectLst/>
                <a:latin typeface="iCielBC Cubano Normal" panose="00000500000000000000" pitchFamily="50" charset="0"/>
              </a:rPr>
              <a:t>]</a:t>
            </a:r>
          </a:p>
        </p:txBody>
      </p:sp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2EA5E5EB-7A90-40E5-8BF1-9595C3C187B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92447434"/>
              </p:ext>
            </p:extLst>
          </p:nvPr>
        </p:nvGraphicFramePr>
        <p:xfrm>
          <a:off x="1608138" y="1166813"/>
          <a:ext cx="5926137" cy="2809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03" name="Document" r:id="rId3" imgW="5925852" imgH="2810315" progId="Word.Document.12">
                  <p:embed/>
                </p:oleObj>
              </mc:Choice>
              <mc:Fallback>
                <p:oleObj name="Document" r:id="rId3" imgW="5925852" imgH="2810315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08138" y="1166813"/>
                        <a:ext cx="5926137" cy="2809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7974602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CE6378D-189E-4036-B4B8-1A578384D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1959712" y="1971674"/>
            <a:ext cx="5131540" cy="1212114"/>
          </a:xfrm>
        </p:spPr>
        <p:txBody>
          <a:bodyPr vert="horz" wrap="square" lIns="0" tIns="0" rIns="0" bIns="0" rtlCol="0" anchor="b" anchorCtr="0">
            <a:normAutofit fontScale="90000"/>
          </a:bodyPr>
          <a:lstStyle/>
          <a:p>
            <a:pPr algn="ctr"/>
            <a:r>
              <a:rPr lang="en-US" sz="4400" dirty="0">
                <a:solidFill>
                  <a:srgbClr val="FF6D2F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STORED PROCEDURES</a:t>
            </a:r>
          </a:p>
        </p:txBody>
      </p:sp>
      <p:grpSp>
        <p:nvGrpSpPr>
          <p:cNvPr id="5" name="Google Shape;3337;p48">
            <a:extLst>
              <a:ext uri="{FF2B5EF4-FFF2-40B4-BE49-F238E27FC236}">
                <a16:creationId xmlns:a16="http://schemas.microsoft.com/office/drawing/2014/main" id="{A292DFAB-C225-4268-AA00-032AA218D6F3}"/>
              </a:ext>
            </a:extLst>
          </p:cNvPr>
          <p:cNvGrpSpPr/>
          <p:nvPr/>
        </p:nvGrpSpPr>
        <p:grpSpPr>
          <a:xfrm>
            <a:off x="8076139" y="84337"/>
            <a:ext cx="972171" cy="1925293"/>
            <a:chOff x="6529419" y="1724307"/>
            <a:chExt cx="1480463" cy="2931917"/>
          </a:xfrm>
        </p:grpSpPr>
        <p:grpSp>
          <p:nvGrpSpPr>
            <p:cNvPr id="6" name="Google Shape;3338;p48">
              <a:extLst>
                <a:ext uri="{FF2B5EF4-FFF2-40B4-BE49-F238E27FC236}">
                  <a16:creationId xmlns:a16="http://schemas.microsoft.com/office/drawing/2014/main" id="{CC1FA2E3-F085-4B27-B2D6-078888233623}"/>
                </a:ext>
              </a:extLst>
            </p:cNvPr>
            <p:cNvGrpSpPr/>
            <p:nvPr/>
          </p:nvGrpSpPr>
          <p:grpSpPr>
            <a:xfrm>
              <a:off x="6556827" y="1724307"/>
              <a:ext cx="956596" cy="944294"/>
              <a:chOff x="3800349" y="1238762"/>
              <a:chExt cx="1098904" cy="1084772"/>
            </a:xfrm>
          </p:grpSpPr>
          <p:grpSp>
            <p:nvGrpSpPr>
              <p:cNvPr id="42" name="Google Shape;3339;p48">
                <a:extLst>
                  <a:ext uri="{FF2B5EF4-FFF2-40B4-BE49-F238E27FC236}">
                    <a16:creationId xmlns:a16="http://schemas.microsoft.com/office/drawing/2014/main" id="{3B62721E-B08F-4683-8129-4642AD134B0A}"/>
                  </a:ext>
                </a:extLst>
              </p:cNvPr>
              <p:cNvGrpSpPr/>
              <p:nvPr/>
            </p:nvGrpSpPr>
            <p:grpSpPr>
              <a:xfrm>
                <a:off x="3800349" y="1238762"/>
                <a:ext cx="1098904" cy="1084772"/>
                <a:chOff x="3800349" y="1238762"/>
                <a:chExt cx="1098904" cy="1084772"/>
              </a:xfrm>
            </p:grpSpPr>
            <p:sp>
              <p:nvSpPr>
                <p:cNvPr id="44" name="Google Shape;3340;p48">
                  <a:extLst>
                    <a:ext uri="{FF2B5EF4-FFF2-40B4-BE49-F238E27FC236}">
                      <a16:creationId xmlns:a16="http://schemas.microsoft.com/office/drawing/2014/main" id="{09A540B7-3D24-4D18-BB46-C21F09260781}"/>
                    </a:ext>
                  </a:extLst>
                </p:cNvPr>
                <p:cNvSpPr/>
                <p:nvPr/>
              </p:nvSpPr>
              <p:spPr>
                <a:xfrm>
                  <a:off x="3800349" y="1238762"/>
                  <a:ext cx="1098904" cy="10847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3" extrusionOk="0">
                      <a:moveTo>
                        <a:pt x="22825" y="1"/>
                      </a:moveTo>
                      <a:cubicBezTo>
                        <a:pt x="22054" y="1"/>
                        <a:pt x="21283" y="295"/>
                        <a:pt x="20693" y="885"/>
                      </a:cubicBezTo>
                      <a:lnTo>
                        <a:pt x="1179" y="20482"/>
                      </a:lnTo>
                      <a:cubicBezTo>
                        <a:pt x="0" y="21661"/>
                        <a:pt x="0" y="23566"/>
                        <a:pt x="1179" y="24733"/>
                      </a:cubicBezTo>
                      <a:lnTo>
                        <a:pt x="20777" y="44259"/>
                      </a:lnTo>
                      <a:cubicBezTo>
                        <a:pt x="21364" y="44841"/>
                        <a:pt x="22133" y="45133"/>
                        <a:pt x="22900" y="45133"/>
                      </a:cubicBezTo>
                      <a:cubicBezTo>
                        <a:pt x="23672" y="45133"/>
                        <a:pt x="24442" y="44838"/>
                        <a:pt x="25027" y="44247"/>
                      </a:cubicBezTo>
                      <a:lnTo>
                        <a:pt x="32873" y="36377"/>
                      </a:lnTo>
                      <a:cubicBezTo>
                        <a:pt x="33053" y="36197"/>
                        <a:pt x="33283" y="36110"/>
                        <a:pt x="33511" y="36110"/>
                      </a:cubicBezTo>
                      <a:cubicBezTo>
                        <a:pt x="33810" y="36110"/>
                        <a:pt x="34108" y="36260"/>
                        <a:pt x="34290" y="36544"/>
                      </a:cubicBezTo>
                      <a:cubicBezTo>
                        <a:pt x="34743" y="37246"/>
                        <a:pt x="35112" y="38020"/>
                        <a:pt x="35409" y="38806"/>
                      </a:cubicBezTo>
                      <a:cubicBezTo>
                        <a:pt x="35588" y="39294"/>
                        <a:pt x="35909" y="39735"/>
                        <a:pt x="36362" y="40080"/>
                      </a:cubicBezTo>
                      <a:cubicBezTo>
                        <a:pt x="36890" y="40489"/>
                        <a:pt x="37508" y="40695"/>
                        <a:pt x="38128" y="40695"/>
                      </a:cubicBezTo>
                      <a:cubicBezTo>
                        <a:pt x="38682" y="40695"/>
                        <a:pt x="39237" y="40530"/>
                        <a:pt x="39731" y="40199"/>
                      </a:cubicBezTo>
                      <a:cubicBezTo>
                        <a:pt x="41303" y="39127"/>
                        <a:pt x="41446" y="36984"/>
                        <a:pt x="40172" y="35710"/>
                      </a:cubicBezTo>
                      <a:cubicBezTo>
                        <a:pt x="39862" y="35401"/>
                        <a:pt x="39505" y="35186"/>
                        <a:pt x="39112" y="35044"/>
                      </a:cubicBezTo>
                      <a:cubicBezTo>
                        <a:pt x="38326" y="34758"/>
                        <a:pt x="37564" y="34401"/>
                        <a:pt x="36862" y="33948"/>
                      </a:cubicBezTo>
                      <a:cubicBezTo>
                        <a:pt x="36374" y="33639"/>
                        <a:pt x="36279" y="32960"/>
                        <a:pt x="36695" y="32543"/>
                      </a:cubicBezTo>
                      <a:lnTo>
                        <a:pt x="44553" y="24661"/>
                      </a:lnTo>
                      <a:cubicBezTo>
                        <a:pt x="45720" y="23483"/>
                        <a:pt x="45720" y="21578"/>
                        <a:pt x="44542" y="20399"/>
                      </a:cubicBezTo>
                      <a:lnTo>
                        <a:pt x="24956" y="885"/>
                      </a:lnTo>
                      <a:cubicBezTo>
                        <a:pt x="24366" y="295"/>
                        <a:pt x="23595" y="1"/>
                        <a:pt x="22825" y="1"/>
                      </a:cubicBezTo>
                      <a:close/>
                    </a:path>
                  </a:pathLst>
                </a:custGeom>
                <a:solidFill>
                  <a:srgbClr val="5EB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" name="Google Shape;3341;p48">
                  <a:extLst>
                    <a:ext uri="{FF2B5EF4-FFF2-40B4-BE49-F238E27FC236}">
                      <a16:creationId xmlns:a16="http://schemas.microsoft.com/office/drawing/2014/main" id="{BE30BCFE-C097-450C-8879-E537E8EBA681}"/>
                    </a:ext>
                  </a:extLst>
                </p:cNvPr>
                <p:cNvSpPr/>
                <p:nvPr/>
              </p:nvSpPr>
              <p:spPr>
                <a:xfrm>
                  <a:off x="3884758" y="1311226"/>
                  <a:ext cx="287338" cy="287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43" extrusionOk="0">
                      <a:moveTo>
                        <a:pt x="5978" y="1"/>
                      </a:moveTo>
                      <a:cubicBezTo>
                        <a:pt x="2679" y="1"/>
                        <a:pt x="1" y="2668"/>
                        <a:pt x="1" y="5966"/>
                      </a:cubicBezTo>
                      <a:cubicBezTo>
                        <a:pt x="1" y="9276"/>
                        <a:pt x="2679" y="11943"/>
                        <a:pt x="5978" y="11943"/>
                      </a:cubicBezTo>
                      <a:cubicBezTo>
                        <a:pt x="9276" y="11943"/>
                        <a:pt x="11954" y="9276"/>
                        <a:pt x="11954" y="5966"/>
                      </a:cubicBezTo>
                      <a:cubicBezTo>
                        <a:pt x="11954" y="2668"/>
                        <a:pt x="9276" y="1"/>
                        <a:pt x="5978" y="1"/>
                      </a:cubicBezTo>
                      <a:close/>
                    </a:path>
                  </a:pathLst>
                </a:custGeom>
                <a:solidFill>
                  <a:srgbClr val="5EB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3" name="Google Shape;3342;p48">
                <a:extLst>
                  <a:ext uri="{FF2B5EF4-FFF2-40B4-BE49-F238E27FC236}">
                    <a16:creationId xmlns:a16="http://schemas.microsoft.com/office/drawing/2014/main" id="{D59E3704-CCC5-46FE-9B41-26C4DBEB3E8E}"/>
                  </a:ext>
                </a:extLst>
              </p:cNvPr>
              <p:cNvSpPr/>
              <p:nvPr/>
            </p:nvSpPr>
            <p:spPr>
              <a:xfrm>
                <a:off x="4162525" y="1593650"/>
                <a:ext cx="374561" cy="374975"/>
              </a:xfrm>
              <a:custGeom>
                <a:avLst/>
                <a:gdLst/>
                <a:ahLst/>
                <a:cxnLst/>
                <a:rect l="l" t="t" r="r" b="b"/>
                <a:pathLst>
                  <a:path w="10860" h="10872" extrusionOk="0">
                    <a:moveTo>
                      <a:pt x="5430" y="1"/>
                    </a:moveTo>
                    <a:cubicBezTo>
                      <a:pt x="3990" y="1"/>
                      <a:pt x="2608" y="560"/>
                      <a:pt x="1596" y="1584"/>
                    </a:cubicBezTo>
                    <a:cubicBezTo>
                      <a:pt x="561" y="2620"/>
                      <a:pt x="1" y="3989"/>
                      <a:pt x="1" y="5430"/>
                    </a:cubicBezTo>
                    <a:cubicBezTo>
                      <a:pt x="1" y="6561"/>
                      <a:pt x="346" y="7645"/>
                      <a:pt x="1001" y="8573"/>
                    </a:cubicBezTo>
                    <a:cubicBezTo>
                      <a:pt x="1632" y="9466"/>
                      <a:pt x="2513" y="10145"/>
                      <a:pt x="3537" y="10538"/>
                    </a:cubicBezTo>
                    <a:cubicBezTo>
                      <a:pt x="3559" y="10544"/>
                      <a:pt x="3579" y="10547"/>
                      <a:pt x="3599" y="10547"/>
                    </a:cubicBezTo>
                    <a:cubicBezTo>
                      <a:pt x="3656" y="10547"/>
                      <a:pt x="3704" y="10522"/>
                      <a:pt x="3740" y="10478"/>
                    </a:cubicBezTo>
                    <a:cubicBezTo>
                      <a:pt x="3763" y="10443"/>
                      <a:pt x="3763" y="10395"/>
                      <a:pt x="3763" y="10371"/>
                    </a:cubicBezTo>
                    <a:lnTo>
                      <a:pt x="3763" y="7275"/>
                    </a:lnTo>
                    <a:cubicBezTo>
                      <a:pt x="3763" y="7180"/>
                      <a:pt x="3692" y="7097"/>
                      <a:pt x="3585" y="7097"/>
                    </a:cubicBezTo>
                    <a:lnTo>
                      <a:pt x="2156" y="7097"/>
                    </a:lnTo>
                    <a:lnTo>
                      <a:pt x="2156" y="5835"/>
                    </a:lnTo>
                    <a:lnTo>
                      <a:pt x="3585" y="5835"/>
                    </a:lnTo>
                    <a:cubicBezTo>
                      <a:pt x="3680" y="5835"/>
                      <a:pt x="3763" y="5751"/>
                      <a:pt x="3763" y="5656"/>
                    </a:cubicBezTo>
                    <a:lnTo>
                      <a:pt x="3763" y="5430"/>
                    </a:lnTo>
                    <a:cubicBezTo>
                      <a:pt x="3763" y="3942"/>
                      <a:pt x="5180" y="2632"/>
                      <a:pt x="6799" y="2632"/>
                    </a:cubicBezTo>
                    <a:lnTo>
                      <a:pt x="7550" y="2632"/>
                    </a:lnTo>
                    <a:lnTo>
                      <a:pt x="7550" y="3894"/>
                    </a:lnTo>
                    <a:lnTo>
                      <a:pt x="6799" y="3894"/>
                    </a:lnTo>
                    <a:cubicBezTo>
                      <a:pt x="6311" y="3894"/>
                      <a:pt x="5883" y="4025"/>
                      <a:pt x="5561" y="4287"/>
                    </a:cubicBezTo>
                    <a:cubicBezTo>
                      <a:pt x="5228" y="4561"/>
                      <a:pt x="5025" y="4966"/>
                      <a:pt x="5025" y="5430"/>
                    </a:cubicBezTo>
                    <a:lnTo>
                      <a:pt x="5025" y="5656"/>
                    </a:lnTo>
                    <a:cubicBezTo>
                      <a:pt x="5025" y="5740"/>
                      <a:pt x="5109" y="5835"/>
                      <a:pt x="5204" y="5835"/>
                    </a:cubicBezTo>
                    <a:lnTo>
                      <a:pt x="5883" y="5835"/>
                    </a:lnTo>
                    <a:cubicBezTo>
                      <a:pt x="5966" y="5835"/>
                      <a:pt x="6061" y="5751"/>
                      <a:pt x="6061" y="5656"/>
                    </a:cubicBezTo>
                    <a:cubicBezTo>
                      <a:pt x="6061" y="5561"/>
                      <a:pt x="5978" y="5478"/>
                      <a:pt x="5883" y="5478"/>
                    </a:cubicBezTo>
                    <a:lnTo>
                      <a:pt x="5371" y="5478"/>
                    </a:lnTo>
                    <a:lnTo>
                      <a:pt x="5371" y="5418"/>
                    </a:lnTo>
                    <a:cubicBezTo>
                      <a:pt x="5371" y="4525"/>
                      <a:pt x="6145" y="4204"/>
                      <a:pt x="6799" y="4204"/>
                    </a:cubicBezTo>
                    <a:lnTo>
                      <a:pt x="7704" y="4204"/>
                    </a:lnTo>
                    <a:cubicBezTo>
                      <a:pt x="7800" y="4204"/>
                      <a:pt x="7883" y="4132"/>
                      <a:pt x="7883" y="4025"/>
                    </a:cubicBezTo>
                    <a:lnTo>
                      <a:pt x="7883" y="2418"/>
                    </a:lnTo>
                    <a:cubicBezTo>
                      <a:pt x="7883" y="2334"/>
                      <a:pt x="7811" y="2239"/>
                      <a:pt x="7704" y="2239"/>
                    </a:cubicBezTo>
                    <a:lnTo>
                      <a:pt x="6799" y="2239"/>
                    </a:lnTo>
                    <a:cubicBezTo>
                      <a:pt x="5966" y="2239"/>
                      <a:pt x="5121" y="2572"/>
                      <a:pt x="4466" y="3156"/>
                    </a:cubicBezTo>
                    <a:cubicBezTo>
                      <a:pt x="3799" y="3763"/>
                      <a:pt x="3418" y="4549"/>
                      <a:pt x="3418" y="5382"/>
                    </a:cubicBezTo>
                    <a:lnTo>
                      <a:pt x="3418" y="5442"/>
                    </a:lnTo>
                    <a:lnTo>
                      <a:pt x="1989" y="5442"/>
                    </a:lnTo>
                    <a:cubicBezTo>
                      <a:pt x="1906" y="5442"/>
                      <a:pt x="1811" y="5513"/>
                      <a:pt x="1811" y="5620"/>
                    </a:cubicBezTo>
                    <a:lnTo>
                      <a:pt x="1811" y="7228"/>
                    </a:lnTo>
                    <a:cubicBezTo>
                      <a:pt x="1811" y="7323"/>
                      <a:pt x="1894" y="7406"/>
                      <a:pt x="1989" y="7406"/>
                    </a:cubicBezTo>
                    <a:lnTo>
                      <a:pt x="3418" y="7406"/>
                    </a:lnTo>
                    <a:lnTo>
                      <a:pt x="3418" y="10085"/>
                    </a:lnTo>
                    <a:cubicBezTo>
                      <a:pt x="1561" y="9300"/>
                      <a:pt x="346" y="7442"/>
                      <a:pt x="346" y="5418"/>
                    </a:cubicBezTo>
                    <a:cubicBezTo>
                      <a:pt x="346" y="2596"/>
                      <a:pt x="2620" y="322"/>
                      <a:pt x="5430" y="322"/>
                    </a:cubicBezTo>
                    <a:cubicBezTo>
                      <a:pt x="8228" y="322"/>
                      <a:pt x="10526" y="2620"/>
                      <a:pt x="10526" y="5418"/>
                    </a:cubicBezTo>
                    <a:cubicBezTo>
                      <a:pt x="10526" y="8228"/>
                      <a:pt x="8240" y="10502"/>
                      <a:pt x="5430" y="10502"/>
                    </a:cubicBezTo>
                    <a:lnTo>
                      <a:pt x="5371" y="10502"/>
                    </a:lnTo>
                    <a:lnTo>
                      <a:pt x="5371" y="7418"/>
                    </a:lnTo>
                    <a:lnTo>
                      <a:pt x="7728" y="7418"/>
                    </a:lnTo>
                    <a:cubicBezTo>
                      <a:pt x="7811" y="7418"/>
                      <a:pt x="7907" y="7347"/>
                      <a:pt x="7907" y="7240"/>
                    </a:cubicBezTo>
                    <a:lnTo>
                      <a:pt x="7907" y="5656"/>
                    </a:lnTo>
                    <a:cubicBezTo>
                      <a:pt x="7907" y="5561"/>
                      <a:pt x="7823" y="5478"/>
                      <a:pt x="7728" y="5478"/>
                    </a:cubicBezTo>
                    <a:lnTo>
                      <a:pt x="6728" y="5478"/>
                    </a:lnTo>
                    <a:cubicBezTo>
                      <a:pt x="6633" y="5478"/>
                      <a:pt x="6549" y="5549"/>
                      <a:pt x="6549" y="5656"/>
                    </a:cubicBezTo>
                    <a:cubicBezTo>
                      <a:pt x="6549" y="5740"/>
                      <a:pt x="6621" y="5835"/>
                      <a:pt x="6728" y="5835"/>
                    </a:cubicBezTo>
                    <a:lnTo>
                      <a:pt x="7561" y="5835"/>
                    </a:lnTo>
                    <a:lnTo>
                      <a:pt x="7561" y="7097"/>
                    </a:lnTo>
                    <a:lnTo>
                      <a:pt x="5204" y="7097"/>
                    </a:lnTo>
                    <a:cubicBezTo>
                      <a:pt x="5121" y="7097"/>
                      <a:pt x="5025" y="7168"/>
                      <a:pt x="5025" y="7275"/>
                    </a:cubicBezTo>
                    <a:lnTo>
                      <a:pt x="5025" y="10693"/>
                    </a:lnTo>
                    <a:cubicBezTo>
                      <a:pt x="5025" y="10788"/>
                      <a:pt x="5109" y="10859"/>
                      <a:pt x="5192" y="10871"/>
                    </a:cubicBezTo>
                    <a:lnTo>
                      <a:pt x="5430" y="10871"/>
                    </a:lnTo>
                    <a:cubicBezTo>
                      <a:pt x="6871" y="10871"/>
                      <a:pt x="8240" y="10312"/>
                      <a:pt x="9276" y="9288"/>
                    </a:cubicBezTo>
                    <a:cubicBezTo>
                      <a:pt x="10300" y="8252"/>
                      <a:pt x="10859" y="6883"/>
                      <a:pt x="10859" y="5442"/>
                    </a:cubicBezTo>
                    <a:cubicBezTo>
                      <a:pt x="10859" y="3989"/>
                      <a:pt x="10300" y="2620"/>
                      <a:pt x="9276" y="1584"/>
                    </a:cubicBezTo>
                    <a:cubicBezTo>
                      <a:pt x="8240" y="560"/>
                      <a:pt x="6871" y="1"/>
                      <a:pt x="543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" name="Google Shape;3343;p48">
              <a:extLst>
                <a:ext uri="{FF2B5EF4-FFF2-40B4-BE49-F238E27FC236}">
                  <a16:creationId xmlns:a16="http://schemas.microsoft.com/office/drawing/2014/main" id="{222DA64E-EBDA-48B9-B5B6-1CEB027733DF}"/>
                </a:ext>
              </a:extLst>
            </p:cNvPr>
            <p:cNvGrpSpPr/>
            <p:nvPr/>
          </p:nvGrpSpPr>
          <p:grpSpPr>
            <a:xfrm>
              <a:off x="7053286" y="2227254"/>
              <a:ext cx="956596" cy="944252"/>
              <a:chOff x="4370663" y="1816530"/>
              <a:chExt cx="1098904" cy="1084724"/>
            </a:xfrm>
          </p:grpSpPr>
          <p:grpSp>
            <p:nvGrpSpPr>
              <p:cNvPr id="34" name="Google Shape;3344;p48">
                <a:extLst>
                  <a:ext uri="{FF2B5EF4-FFF2-40B4-BE49-F238E27FC236}">
                    <a16:creationId xmlns:a16="http://schemas.microsoft.com/office/drawing/2014/main" id="{A26AC2F8-3A58-4584-ADA5-333A44F0C988}"/>
                  </a:ext>
                </a:extLst>
              </p:cNvPr>
              <p:cNvGrpSpPr/>
              <p:nvPr/>
            </p:nvGrpSpPr>
            <p:grpSpPr>
              <a:xfrm>
                <a:off x="4370663" y="1816530"/>
                <a:ext cx="1098904" cy="1084724"/>
                <a:chOff x="4370663" y="1816530"/>
                <a:chExt cx="1098904" cy="1084724"/>
              </a:xfrm>
            </p:grpSpPr>
            <p:sp>
              <p:nvSpPr>
                <p:cNvPr id="40" name="Google Shape;3345;p48">
                  <a:extLst>
                    <a:ext uri="{FF2B5EF4-FFF2-40B4-BE49-F238E27FC236}">
                      <a16:creationId xmlns:a16="http://schemas.microsoft.com/office/drawing/2014/main" id="{1AE99DBC-C133-4790-B9A3-94F9976382D1}"/>
                    </a:ext>
                  </a:extLst>
                </p:cNvPr>
                <p:cNvSpPr/>
                <p:nvPr/>
              </p:nvSpPr>
              <p:spPr>
                <a:xfrm>
                  <a:off x="4370663" y="1816530"/>
                  <a:ext cx="1098904" cy="10847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1" extrusionOk="0">
                      <a:moveTo>
                        <a:pt x="22862" y="0"/>
                      </a:moveTo>
                      <a:cubicBezTo>
                        <a:pt x="22092" y="0"/>
                        <a:pt x="21324" y="295"/>
                        <a:pt x="20741" y="884"/>
                      </a:cubicBezTo>
                      <a:lnTo>
                        <a:pt x="12871" y="8742"/>
                      </a:lnTo>
                      <a:cubicBezTo>
                        <a:pt x="12698" y="8921"/>
                        <a:pt x="12472" y="9005"/>
                        <a:pt x="12246" y="9005"/>
                      </a:cubicBezTo>
                      <a:cubicBezTo>
                        <a:pt x="11945" y="9005"/>
                        <a:pt x="11643" y="8855"/>
                        <a:pt x="11466" y="8576"/>
                      </a:cubicBezTo>
                      <a:cubicBezTo>
                        <a:pt x="11014" y="7861"/>
                        <a:pt x="10645" y="7099"/>
                        <a:pt x="10347" y="6302"/>
                      </a:cubicBezTo>
                      <a:cubicBezTo>
                        <a:pt x="10168" y="5813"/>
                        <a:pt x="9847" y="5373"/>
                        <a:pt x="9394" y="5028"/>
                      </a:cubicBezTo>
                      <a:cubicBezTo>
                        <a:pt x="8866" y="4619"/>
                        <a:pt x="8248" y="4413"/>
                        <a:pt x="7630" y="4413"/>
                      </a:cubicBezTo>
                      <a:cubicBezTo>
                        <a:pt x="7078" y="4413"/>
                        <a:pt x="6526" y="4577"/>
                        <a:pt x="6037" y="4909"/>
                      </a:cubicBezTo>
                      <a:cubicBezTo>
                        <a:pt x="4465" y="5968"/>
                        <a:pt x="4310" y="8123"/>
                        <a:pt x="5584" y="9385"/>
                      </a:cubicBezTo>
                      <a:cubicBezTo>
                        <a:pt x="5894" y="9695"/>
                        <a:pt x="6251" y="9921"/>
                        <a:pt x="6632" y="10064"/>
                      </a:cubicBezTo>
                      <a:cubicBezTo>
                        <a:pt x="7418" y="10350"/>
                        <a:pt x="8180" y="10707"/>
                        <a:pt x="8882" y="11159"/>
                      </a:cubicBezTo>
                      <a:cubicBezTo>
                        <a:pt x="9383" y="11469"/>
                        <a:pt x="9466" y="12148"/>
                        <a:pt x="9049" y="12564"/>
                      </a:cubicBezTo>
                      <a:lnTo>
                        <a:pt x="1179" y="20434"/>
                      </a:lnTo>
                      <a:cubicBezTo>
                        <a:pt x="0" y="21613"/>
                        <a:pt x="0" y="23518"/>
                        <a:pt x="1179" y="24697"/>
                      </a:cubicBezTo>
                      <a:lnTo>
                        <a:pt x="20741" y="44247"/>
                      </a:lnTo>
                      <a:cubicBezTo>
                        <a:pt x="21324" y="44836"/>
                        <a:pt x="22092" y="45131"/>
                        <a:pt x="22862" y="45131"/>
                      </a:cubicBezTo>
                      <a:cubicBezTo>
                        <a:pt x="23631" y="45131"/>
                        <a:pt x="24402" y="44836"/>
                        <a:pt x="24992" y="44247"/>
                      </a:cubicBezTo>
                      <a:lnTo>
                        <a:pt x="44554" y="24697"/>
                      </a:lnTo>
                      <a:cubicBezTo>
                        <a:pt x="45720" y="23518"/>
                        <a:pt x="45720" y="21613"/>
                        <a:pt x="44554" y="2043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69E7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" name="Google Shape;3346;p48">
                  <a:extLst>
                    <a:ext uri="{FF2B5EF4-FFF2-40B4-BE49-F238E27FC236}">
                      <a16:creationId xmlns:a16="http://schemas.microsoft.com/office/drawing/2014/main" id="{463DDA79-99DB-43BD-9059-310B5A22FBCB}"/>
                    </a:ext>
                  </a:extLst>
                </p:cNvPr>
                <p:cNvSpPr/>
                <p:nvPr/>
              </p:nvSpPr>
              <p:spPr>
                <a:xfrm>
                  <a:off x="5055718" y="1904160"/>
                  <a:ext cx="287338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55" extrusionOk="0">
                      <a:moveTo>
                        <a:pt x="5978" y="0"/>
                      </a:moveTo>
                      <a:cubicBezTo>
                        <a:pt x="2680" y="0"/>
                        <a:pt x="1" y="2679"/>
                        <a:pt x="1" y="5977"/>
                      </a:cubicBezTo>
                      <a:cubicBezTo>
                        <a:pt x="1" y="9275"/>
                        <a:pt x="2680" y="11954"/>
                        <a:pt x="5978" y="11954"/>
                      </a:cubicBezTo>
                      <a:cubicBezTo>
                        <a:pt x="9276" y="11954"/>
                        <a:pt x="11955" y="9275"/>
                        <a:pt x="11955" y="5977"/>
                      </a:cubicBezTo>
                      <a:cubicBezTo>
                        <a:pt x="11955" y="2679"/>
                        <a:pt x="9276" y="0"/>
                        <a:pt x="5978" y="0"/>
                      </a:cubicBezTo>
                      <a:close/>
                    </a:path>
                  </a:pathLst>
                </a:custGeom>
                <a:solidFill>
                  <a:srgbClr val="69E7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5" name="Google Shape;3347;p48">
                <a:extLst>
                  <a:ext uri="{FF2B5EF4-FFF2-40B4-BE49-F238E27FC236}">
                    <a16:creationId xmlns:a16="http://schemas.microsoft.com/office/drawing/2014/main" id="{CCCB84E3-125D-4D28-87E2-D877DBF6A500}"/>
                  </a:ext>
                </a:extLst>
              </p:cNvPr>
              <p:cNvGrpSpPr/>
              <p:nvPr/>
            </p:nvGrpSpPr>
            <p:grpSpPr>
              <a:xfrm>
                <a:off x="4732628" y="2171596"/>
                <a:ext cx="374986" cy="374572"/>
                <a:chOff x="3303268" y="3817349"/>
                <a:chExt cx="346056" cy="345674"/>
              </a:xfrm>
            </p:grpSpPr>
            <p:sp>
              <p:nvSpPr>
                <p:cNvPr id="36" name="Google Shape;3348;p48">
                  <a:extLst>
                    <a:ext uri="{FF2B5EF4-FFF2-40B4-BE49-F238E27FC236}">
                      <a16:creationId xmlns:a16="http://schemas.microsoft.com/office/drawing/2014/main" id="{0F7FC4DB-1535-43AE-AB56-3F4B373D0663}"/>
                    </a:ext>
                  </a:extLst>
                </p:cNvPr>
                <p:cNvSpPr/>
                <p:nvPr/>
              </p:nvSpPr>
              <p:spPr>
                <a:xfrm>
                  <a:off x="3303268" y="3817349"/>
                  <a:ext cx="346056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2" h="10860" extrusionOk="0">
                      <a:moveTo>
                        <a:pt x="5418" y="334"/>
                      </a:moveTo>
                      <a:cubicBezTo>
                        <a:pt x="8228" y="334"/>
                        <a:pt x="10514" y="2608"/>
                        <a:pt x="10514" y="5430"/>
                      </a:cubicBezTo>
                      <a:cubicBezTo>
                        <a:pt x="10514" y="8240"/>
                        <a:pt x="8228" y="10514"/>
                        <a:pt x="5418" y="10514"/>
                      </a:cubicBezTo>
                      <a:cubicBezTo>
                        <a:pt x="2608" y="10514"/>
                        <a:pt x="334" y="8240"/>
                        <a:pt x="334" y="5430"/>
                      </a:cubicBezTo>
                      <a:cubicBezTo>
                        <a:pt x="334" y="2608"/>
                        <a:pt x="2608" y="334"/>
                        <a:pt x="5418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3" y="10859"/>
                        <a:pt x="8252" y="10300"/>
                        <a:pt x="9276" y="9264"/>
                      </a:cubicBezTo>
                      <a:cubicBezTo>
                        <a:pt x="10300" y="8240"/>
                        <a:pt x="10871" y="6871"/>
                        <a:pt x="10871" y="5430"/>
                      </a:cubicBezTo>
                      <a:cubicBezTo>
                        <a:pt x="10871" y="3989"/>
                        <a:pt x="10300" y="2620"/>
                        <a:pt x="9276" y="1584"/>
                      </a:cubicBezTo>
                      <a:cubicBezTo>
                        <a:pt x="8252" y="560"/>
                        <a:pt x="6883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" name="Google Shape;3349;p48">
                  <a:extLst>
                    <a:ext uri="{FF2B5EF4-FFF2-40B4-BE49-F238E27FC236}">
                      <a16:creationId xmlns:a16="http://schemas.microsoft.com/office/drawing/2014/main" id="{C70AB3F2-E016-4BA3-82B6-6E84B150ED9A}"/>
                    </a:ext>
                  </a:extLst>
                </p:cNvPr>
                <p:cNvSpPr/>
                <p:nvPr/>
              </p:nvSpPr>
              <p:spPr>
                <a:xfrm>
                  <a:off x="3368074" y="3882537"/>
                  <a:ext cx="215298" cy="215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64" h="6764" extrusionOk="0">
                      <a:moveTo>
                        <a:pt x="5335" y="346"/>
                      </a:moveTo>
                      <a:cubicBezTo>
                        <a:pt x="5930" y="346"/>
                        <a:pt x="6418" y="834"/>
                        <a:pt x="6418" y="1429"/>
                      </a:cubicBezTo>
                      <a:lnTo>
                        <a:pt x="6418" y="5335"/>
                      </a:lnTo>
                      <a:cubicBezTo>
                        <a:pt x="6418" y="5930"/>
                        <a:pt x="5930" y="6418"/>
                        <a:pt x="5335" y="6418"/>
                      </a:cubicBezTo>
                      <a:lnTo>
                        <a:pt x="1429" y="6418"/>
                      </a:lnTo>
                      <a:cubicBezTo>
                        <a:pt x="834" y="6418"/>
                        <a:pt x="346" y="5930"/>
                        <a:pt x="346" y="5335"/>
                      </a:cubicBezTo>
                      <a:lnTo>
                        <a:pt x="346" y="1429"/>
                      </a:lnTo>
                      <a:cubicBezTo>
                        <a:pt x="346" y="834"/>
                        <a:pt x="834" y="346"/>
                        <a:pt x="1429" y="346"/>
                      </a:cubicBezTo>
                      <a:close/>
                      <a:moveTo>
                        <a:pt x="1429" y="1"/>
                      </a:moveTo>
                      <a:cubicBezTo>
                        <a:pt x="644" y="1"/>
                        <a:pt x="1" y="644"/>
                        <a:pt x="1" y="1429"/>
                      </a:cubicBezTo>
                      <a:lnTo>
                        <a:pt x="1" y="5335"/>
                      </a:lnTo>
                      <a:cubicBezTo>
                        <a:pt x="1" y="6120"/>
                        <a:pt x="644" y="6763"/>
                        <a:pt x="1429" y="6763"/>
                      </a:cubicBezTo>
                      <a:lnTo>
                        <a:pt x="5335" y="6763"/>
                      </a:lnTo>
                      <a:cubicBezTo>
                        <a:pt x="6121" y="6763"/>
                        <a:pt x="6763" y="6120"/>
                        <a:pt x="6763" y="5335"/>
                      </a:cubicBezTo>
                      <a:lnTo>
                        <a:pt x="6763" y="1429"/>
                      </a:lnTo>
                      <a:cubicBezTo>
                        <a:pt x="6763" y="644"/>
                        <a:pt x="6121" y="1"/>
                        <a:pt x="533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" name="Google Shape;3350;p48">
                  <a:extLst>
                    <a:ext uri="{FF2B5EF4-FFF2-40B4-BE49-F238E27FC236}">
                      <a16:creationId xmlns:a16="http://schemas.microsoft.com/office/drawing/2014/main" id="{2B10D26E-8C46-4092-80DD-E16A8BC23D0F}"/>
                    </a:ext>
                  </a:extLst>
                </p:cNvPr>
                <p:cNvSpPr/>
                <p:nvPr/>
              </p:nvSpPr>
              <p:spPr>
                <a:xfrm>
                  <a:off x="3418143" y="3933656"/>
                  <a:ext cx="114811" cy="1127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07" h="3542" extrusionOk="0">
                      <a:moveTo>
                        <a:pt x="1822" y="0"/>
                      </a:moveTo>
                      <a:cubicBezTo>
                        <a:pt x="812" y="0"/>
                        <a:pt x="1" y="851"/>
                        <a:pt x="59" y="1859"/>
                      </a:cubicBezTo>
                      <a:cubicBezTo>
                        <a:pt x="95" y="2776"/>
                        <a:pt x="833" y="3502"/>
                        <a:pt x="1726" y="3538"/>
                      </a:cubicBezTo>
                      <a:cubicBezTo>
                        <a:pt x="1764" y="3541"/>
                        <a:pt x="1802" y="3542"/>
                        <a:pt x="1840" y="3542"/>
                      </a:cubicBezTo>
                      <a:cubicBezTo>
                        <a:pt x="2178" y="3542"/>
                        <a:pt x="2494" y="3447"/>
                        <a:pt x="2762" y="3276"/>
                      </a:cubicBezTo>
                      <a:cubicBezTo>
                        <a:pt x="2857" y="3217"/>
                        <a:pt x="2869" y="3086"/>
                        <a:pt x="2797" y="3014"/>
                      </a:cubicBezTo>
                      <a:cubicBezTo>
                        <a:pt x="2761" y="2978"/>
                        <a:pt x="2711" y="2964"/>
                        <a:pt x="2664" y="2964"/>
                      </a:cubicBezTo>
                      <a:cubicBezTo>
                        <a:pt x="2634" y="2964"/>
                        <a:pt x="2606" y="2969"/>
                        <a:pt x="2583" y="2979"/>
                      </a:cubicBezTo>
                      <a:cubicBezTo>
                        <a:pt x="2380" y="3096"/>
                        <a:pt x="2149" y="3185"/>
                        <a:pt x="1897" y="3185"/>
                      </a:cubicBezTo>
                      <a:cubicBezTo>
                        <a:pt x="1868" y="3185"/>
                        <a:pt x="1839" y="3183"/>
                        <a:pt x="1809" y="3181"/>
                      </a:cubicBezTo>
                      <a:cubicBezTo>
                        <a:pt x="1023" y="3169"/>
                        <a:pt x="380" y="2514"/>
                        <a:pt x="392" y="1716"/>
                      </a:cubicBezTo>
                      <a:cubicBezTo>
                        <a:pt x="426" y="948"/>
                        <a:pt x="1028" y="330"/>
                        <a:pt x="1792" y="330"/>
                      </a:cubicBezTo>
                      <a:cubicBezTo>
                        <a:pt x="1833" y="330"/>
                        <a:pt x="1874" y="332"/>
                        <a:pt x="1916" y="335"/>
                      </a:cubicBezTo>
                      <a:cubicBezTo>
                        <a:pt x="2619" y="371"/>
                        <a:pt x="3190" y="943"/>
                        <a:pt x="3250" y="1633"/>
                      </a:cubicBezTo>
                      <a:cubicBezTo>
                        <a:pt x="3285" y="1919"/>
                        <a:pt x="3214" y="2193"/>
                        <a:pt x="3095" y="2431"/>
                      </a:cubicBezTo>
                      <a:cubicBezTo>
                        <a:pt x="3059" y="2490"/>
                        <a:pt x="3059" y="2574"/>
                        <a:pt x="3119" y="2633"/>
                      </a:cubicBezTo>
                      <a:cubicBezTo>
                        <a:pt x="3149" y="2663"/>
                        <a:pt x="3191" y="2678"/>
                        <a:pt x="3234" y="2678"/>
                      </a:cubicBezTo>
                      <a:cubicBezTo>
                        <a:pt x="3295" y="2678"/>
                        <a:pt x="3358" y="2648"/>
                        <a:pt x="3393" y="2586"/>
                      </a:cubicBezTo>
                      <a:cubicBezTo>
                        <a:pt x="3536" y="2324"/>
                        <a:pt x="3607" y="2014"/>
                        <a:pt x="3583" y="1669"/>
                      </a:cubicBezTo>
                      <a:cubicBezTo>
                        <a:pt x="3536" y="764"/>
                        <a:pt x="2797" y="50"/>
                        <a:pt x="1904" y="2"/>
                      </a:cubicBezTo>
                      <a:cubicBezTo>
                        <a:pt x="1877" y="1"/>
                        <a:pt x="1849" y="0"/>
                        <a:pt x="182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" name="Google Shape;3351;p48">
                  <a:extLst>
                    <a:ext uri="{FF2B5EF4-FFF2-40B4-BE49-F238E27FC236}">
                      <a16:creationId xmlns:a16="http://schemas.microsoft.com/office/drawing/2014/main" id="{B2587870-AE72-4A42-AE2B-8BCFBD325F95}"/>
                    </a:ext>
                  </a:extLst>
                </p:cNvPr>
                <p:cNvSpPr/>
                <p:nvPr/>
              </p:nvSpPr>
              <p:spPr>
                <a:xfrm>
                  <a:off x="3519298" y="3910197"/>
                  <a:ext cx="29570" cy="292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" h="918" extrusionOk="0">
                      <a:moveTo>
                        <a:pt x="465" y="1"/>
                      </a:moveTo>
                      <a:cubicBezTo>
                        <a:pt x="203" y="1"/>
                        <a:pt x="0" y="203"/>
                        <a:pt x="0" y="453"/>
                      </a:cubicBezTo>
                      <a:cubicBezTo>
                        <a:pt x="0" y="715"/>
                        <a:pt x="203" y="918"/>
                        <a:pt x="465" y="918"/>
                      </a:cubicBezTo>
                      <a:cubicBezTo>
                        <a:pt x="715" y="918"/>
                        <a:pt x="929" y="715"/>
                        <a:pt x="929" y="453"/>
                      </a:cubicBezTo>
                      <a:cubicBezTo>
                        <a:pt x="929" y="203"/>
                        <a:pt x="715" y="1"/>
                        <a:pt x="46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8" name="Google Shape;3352;p48">
              <a:extLst>
                <a:ext uri="{FF2B5EF4-FFF2-40B4-BE49-F238E27FC236}">
                  <a16:creationId xmlns:a16="http://schemas.microsoft.com/office/drawing/2014/main" id="{272DD771-25A3-448C-960A-125DD73ECEB4}"/>
                </a:ext>
              </a:extLst>
            </p:cNvPr>
            <p:cNvGrpSpPr/>
            <p:nvPr/>
          </p:nvGrpSpPr>
          <p:grpSpPr>
            <a:xfrm>
              <a:off x="6547098" y="2715744"/>
              <a:ext cx="956596" cy="944315"/>
              <a:chOff x="3789173" y="2377690"/>
              <a:chExt cx="1098904" cy="1084796"/>
            </a:xfrm>
          </p:grpSpPr>
          <p:grpSp>
            <p:nvGrpSpPr>
              <p:cNvPr id="26" name="Google Shape;3353;p48">
                <a:extLst>
                  <a:ext uri="{FF2B5EF4-FFF2-40B4-BE49-F238E27FC236}">
                    <a16:creationId xmlns:a16="http://schemas.microsoft.com/office/drawing/2014/main" id="{2A580616-EFFF-4706-882F-99F575426F02}"/>
                  </a:ext>
                </a:extLst>
              </p:cNvPr>
              <p:cNvGrpSpPr/>
              <p:nvPr/>
            </p:nvGrpSpPr>
            <p:grpSpPr>
              <a:xfrm>
                <a:off x="3789173" y="2377690"/>
                <a:ext cx="1098904" cy="1084796"/>
                <a:chOff x="3789173" y="2377690"/>
                <a:chExt cx="1098904" cy="1084796"/>
              </a:xfrm>
            </p:grpSpPr>
            <p:sp>
              <p:nvSpPr>
                <p:cNvPr id="32" name="Google Shape;3354;p48">
                  <a:extLst>
                    <a:ext uri="{FF2B5EF4-FFF2-40B4-BE49-F238E27FC236}">
                      <a16:creationId xmlns:a16="http://schemas.microsoft.com/office/drawing/2014/main" id="{2BBA5A58-9E7D-4B1B-A1B1-85686BD88437}"/>
                    </a:ext>
                  </a:extLst>
                </p:cNvPr>
                <p:cNvSpPr/>
                <p:nvPr/>
              </p:nvSpPr>
              <p:spPr>
                <a:xfrm>
                  <a:off x="3789173" y="2377690"/>
                  <a:ext cx="1098904" cy="1084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4" extrusionOk="0">
                      <a:moveTo>
                        <a:pt x="22861" y="0"/>
                      </a:moveTo>
                      <a:cubicBezTo>
                        <a:pt x="22090" y="0"/>
                        <a:pt x="21319" y="295"/>
                        <a:pt x="20730" y="884"/>
                      </a:cubicBezTo>
                      <a:lnTo>
                        <a:pt x="1180" y="20446"/>
                      </a:lnTo>
                      <a:cubicBezTo>
                        <a:pt x="1" y="21613"/>
                        <a:pt x="1" y="23518"/>
                        <a:pt x="1180" y="24697"/>
                      </a:cubicBezTo>
                      <a:lnTo>
                        <a:pt x="20730" y="44259"/>
                      </a:lnTo>
                      <a:cubicBezTo>
                        <a:pt x="21319" y="44842"/>
                        <a:pt x="22090" y="45134"/>
                        <a:pt x="22861" y="45134"/>
                      </a:cubicBezTo>
                      <a:cubicBezTo>
                        <a:pt x="23632" y="45134"/>
                        <a:pt x="24403" y="44842"/>
                        <a:pt x="24992" y="44259"/>
                      </a:cubicBezTo>
                      <a:lnTo>
                        <a:pt x="44542" y="24697"/>
                      </a:lnTo>
                      <a:cubicBezTo>
                        <a:pt x="45721" y="23518"/>
                        <a:pt x="45721" y="21613"/>
                        <a:pt x="44542" y="20446"/>
                      </a:cubicBezTo>
                      <a:lnTo>
                        <a:pt x="36684" y="12576"/>
                      </a:lnTo>
                      <a:cubicBezTo>
                        <a:pt x="36267" y="12171"/>
                        <a:pt x="36363" y="11481"/>
                        <a:pt x="36851" y="11171"/>
                      </a:cubicBezTo>
                      <a:cubicBezTo>
                        <a:pt x="37565" y="10719"/>
                        <a:pt x="38327" y="10350"/>
                        <a:pt x="39125" y="10052"/>
                      </a:cubicBezTo>
                      <a:cubicBezTo>
                        <a:pt x="39613" y="9874"/>
                        <a:pt x="40054" y="9552"/>
                        <a:pt x="40399" y="9100"/>
                      </a:cubicBezTo>
                      <a:cubicBezTo>
                        <a:pt x="41173" y="8099"/>
                        <a:pt x="41220" y="6778"/>
                        <a:pt x="40518" y="5730"/>
                      </a:cubicBezTo>
                      <a:cubicBezTo>
                        <a:pt x="39932" y="4868"/>
                        <a:pt x="39013" y="4436"/>
                        <a:pt x="38094" y="4436"/>
                      </a:cubicBezTo>
                      <a:cubicBezTo>
                        <a:pt x="37349" y="4436"/>
                        <a:pt x="36606" y="4720"/>
                        <a:pt x="36041" y="5290"/>
                      </a:cubicBezTo>
                      <a:cubicBezTo>
                        <a:pt x="35732" y="5587"/>
                        <a:pt x="35505" y="5956"/>
                        <a:pt x="35362" y="6337"/>
                      </a:cubicBezTo>
                      <a:cubicBezTo>
                        <a:pt x="35077" y="7123"/>
                        <a:pt x="34720" y="7885"/>
                        <a:pt x="34267" y="8588"/>
                      </a:cubicBezTo>
                      <a:cubicBezTo>
                        <a:pt x="34091" y="8872"/>
                        <a:pt x="33797" y="9021"/>
                        <a:pt x="33498" y="9021"/>
                      </a:cubicBezTo>
                      <a:cubicBezTo>
                        <a:pt x="33271" y="9021"/>
                        <a:pt x="33042" y="8934"/>
                        <a:pt x="32862" y="8754"/>
                      </a:cubicBezTo>
                      <a:lnTo>
                        <a:pt x="24992" y="884"/>
                      </a:lnTo>
                      <a:cubicBezTo>
                        <a:pt x="24403" y="295"/>
                        <a:pt x="23632" y="0"/>
                        <a:pt x="22861" y="0"/>
                      </a:cubicBezTo>
                      <a:close/>
                    </a:path>
                  </a:pathLst>
                </a:custGeom>
                <a:solidFill>
                  <a:srgbClr val="4949E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" name="Google Shape;3355;p48">
                  <a:extLst>
                    <a:ext uri="{FF2B5EF4-FFF2-40B4-BE49-F238E27FC236}">
                      <a16:creationId xmlns:a16="http://schemas.microsoft.com/office/drawing/2014/main" id="{A6624C57-5DEB-420A-880A-2B58F3108DA7}"/>
                    </a:ext>
                  </a:extLst>
                </p:cNvPr>
                <p:cNvSpPr/>
                <p:nvPr/>
              </p:nvSpPr>
              <p:spPr>
                <a:xfrm>
                  <a:off x="3885623" y="2465897"/>
                  <a:ext cx="287050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43" h="11955" extrusionOk="0">
                      <a:moveTo>
                        <a:pt x="5977" y="0"/>
                      </a:moveTo>
                      <a:cubicBezTo>
                        <a:pt x="2679" y="0"/>
                        <a:pt x="0" y="2679"/>
                        <a:pt x="0" y="5977"/>
                      </a:cubicBezTo>
                      <a:cubicBezTo>
                        <a:pt x="0" y="9275"/>
                        <a:pt x="2679" y="11954"/>
                        <a:pt x="5977" y="11954"/>
                      </a:cubicBezTo>
                      <a:cubicBezTo>
                        <a:pt x="9275" y="11954"/>
                        <a:pt x="11942" y="9275"/>
                        <a:pt x="11942" y="5977"/>
                      </a:cubicBezTo>
                      <a:cubicBezTo>
                        <a:pt x="11942" y="2679"/>
                        <a:pt x="9275" y="0"/>
                        <a:pt x="5977" y="0"/>
                      </a:cubicBezTo>
                      <a:close/>
                    </a:path>
                  </a:pathLst>
                </a:custGeom>
                <a:solidFill>
                  <a:srgbClr val="4949E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7" name="Google Shape;3356;p48">
                <a:extLst>
                  <a:ext uri="{FF2B5EF4-FFF2-40B4-BE49-F238E27FC236}">
                    <a16:creationId xmlns:a16="http://schemas.microsoft.com/office/drawing/2014/main" id="{4F49A1EC-2C5E-461E-A851-6A20A1144419}"/>
                  </a:ext>
                </a:extLst>
              </p:cNvPr>
              <p:cNvGrpSpPr/>
              <p:nvPr/>
            </p:nvGrpSpPr>
            <p:grpSpPr>
              <a:xfrm>
                <a:off x="4151137" y="2732796"/>
                <a:ext cx="374986" cy="374572"/>
                <a:chOff x="3752358" y="3817349"/>
                <a:chExt cx="346056" cy="345674"/>
              </a:xfrm>
            </p:grpSpPr>
            <p:sp>
              <p:nvSpPr>
                <p:cNvPr id="28" name="Google Shape;3357;p48">
                  <a:extLst>
                    <a:ext uri="{FF2B5EF4-FFF2-40B4-BE49-F238E27FC236}">
                      <a16:creationId xmlns:a16="http://schemas.microsoft.com/office/drawing/2014/main" id="{1E065B24-9868-4EDC-B5A7-314B793AFE3D}"/>
                    </a:ext>
                  </a:extLst>
                </p:cNvPr>
                <p:cNvSpPr/>
                <p:nvPr/>
              </p:nvSpPr>
              <p:spPr>
                <a:xfrm>
                  <a:off x="3752358" y="3817349"/>
                  <a:ext cx="346056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2" h="10860" extrusionOk="0">
                      <a:moveTo>
                        <a:pt x="5430" y="334"/>
                      </a:moveTo>
                      <a:cubicBezTo>
                        <a:pt x="8252" y="334"/>
                        <a:pt x="10526" y="2608"/>
                        <a:pt x="10526" y="5430"/>
                      </a:cubicBezTo>
                      <a:cubicBezTo>
                        <a:pt x="10526" y="8240"/>
                        <a:pt x="8228" y="10514"/>
                        <a:pt x="5430" y="10514"/>
                      </a:cubicBezTo>
                      <a:cubicBezTo>
                        <a:pt x="2620" y="10514"/>
                        <a:pt x="346" y="8240"/>
                        <a:pt x="346" y="5430"/>
                      </a:cubicBezTo>
                      <a:cubicBezTo>
                        <a:pt x="346" y="2608"/>
                        <a:pt x="2620" y="334"/>
                        <a:pt x="5430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2" y="10859"/>
                        <a:pt x="8252" y="10300"/>
                        <a:pt x="9276" y="9264"/>
                      </a:cubicBezTo>
                      <a:cubicBezTo>
                        <a:pt x="10300" y="8240"/>
                        <a:pt x="10871" y="6871"/>
                        <a:pt x="10871" y="5430"/>
                      </a:cubicBezTo>
                      <a:cubicBezTo>
                        <a:pt x="10871" y="3989"/>
                        <a:pt x="10300" y="2620"/>
                        <a:pt x="9276" y="1584"/>
                      </a:cubicBezTo>
                      <a:cubicBezTo>
                        <a:pt x="8252" y="560"/>
                        <a:pt x="6882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" name="Google Shape;3358;p48">
                  <a:extLst>
                    <a:ext uri="{FF2B5EF4-FFF2-40B4-BE49-F238E27FC236}">
                      <a16:creationId xmlns:a16="http://schemas.microsoft.com/office/drawing/2014/main" id="{8ED25032-1B39-4F5F-8ED6-892E107EC293}"/>
                    </a:ext>
                  </a:extLst>
                </p:cNvPr>
                <p:cNvSpPr/>
                <p:nvPr/>
              </p:nvSpPr>
              <p:spPr>
                <a:xfrm>
                  <a:off x="3831933" y="3955682"/>
                  <a:ext cx="47809" cy="120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2" h="3787" extrusionOk="0">
                      <a:moveTo>
                        <a:pt x="1168" y="346"/>
                      </a:moveTo>
                      <a:lnTo>
                        <a:pt x="1168" y="3430"/>
                      </a:lnTo>
                      <a:lnTo>
                        <a:pt x="358" y="3430"/>
                      </a:lnTo>
                      <a:lnTo>
                        <a:pt x="358" y="346"/>
                      </a:lnTo>
                      <a:close/>
                      <a:moveTo>
                        <a:pt x="180" y="1"/>
                      </a:moveTo>
                      <a:cubicBezTo>
                        <a:pt x="96" y="1"/>
                        <a:pt x="1" y="72"/>
                        <a:pt x="1" y="179"/>
                      </a:cubicBezTo>
                      <a:lnTo>
                        <a:pt x="1" y="3608"/>
                      </a:lnTo>
                      <a:cubicBezTo>
                        <a:pt x="1" y="3703"/>
                        <a:pt x="72" y="3787"/>
                        <a:pt x="180" y="3787"/>
                      </a:cubicBezTo>
                      <a:lnTo>
                        <a:pt x="1323" y="3787"/>
                      </a:lnTo>
                      <a:cubicBezTo>
                        <a:pt x="1418" y="3787"/>
                        <a:pt x="1501" y="3715"/>
                        <a:pt x="1501" y="3608"/>
                      </a:cubicBezTo>
                      <a:lnTo>
                        <a:pt x="1501" y="179"/>
                      </a:lnTo>
                      <a:cubicBezTo>
                        <a:pt x="1501" y="72"/>
                        <a:pt x="1430" y="1"/>
                        <a:pt x="1323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" name="Google Shape;3359;p48">
                  <a:extLst>
                    <a:ext uri="{FF2B5EF4-FFF2-40B4-BE49-F238E27FC236}">
                      <a16:creationId xmlns:a16="http://schemas.microsoft.com/office/drawing/2014/main" id="{7323BE69-F426-4102-867F-9E42304B1C8D}"/>
                    </a:ext>
                  </a:extLst>
                </p:cNvPr>
                <p:cNvSpPr/>
                <p:nvPr/>
              </p:nvSpPr>
              <p:spPr>
                <a:xfrm>
                  <a:off x="3824739" y="3890112"/>
                  <a:ext cx="55002" cy="550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8" h="1728" extrusionOk="0">
                      <a:moveTo>
                        <a:pt x="870" y="334"/>
                      </a:moveTo>
                      <a:cubicBezTo>
                        <a:pt x="1156" y="334"/>
                        <a:pt x="1394" y="572"/>
                        <a:pt x="1394" y="846"/>
                      </a:cubicBezTo>
                      <a:cubicBezTo>
                        <a:pt x="1394" y="1132"/>
                        <a:pt x="1156" y="1370"/>
                        <a:pt x="870" y="1370"/>
                      </a:cubicBezTo>
                      <a:cubicBezTo>
                        <a:pt x="584" y="1370"/>
                        <a:pt x="346" y="1132"/>
                        <a:pt x="346" y="846"/>
                      </a:cubicBezTo>
                      <a:cubicBezTo>
                        <a:pt x="346" y="572"/>
                        <a:pt x="584" y="334"/>
                        <a:pt x="870" y="334"/>
                      </a:cubicBezTo>
                      <a:close/>
                      <a:moveTo>
                        <a:pt x="870" y="1"/>
                      </a:moveTo>
                      <a:cubicBezTo>
                        <a:pt x="394" y="1"/>
                        <a:pt x="1" y="394"/>
                        <a:pt x="1" y="870"/>
                      </a:cubicBezTo>
                      <a:cubicBezTo>
                        <a:pt x="1" y="1346"/>
                        <a:pt x="394" y="1727"/>
                        <a:pt x="870" y="1727"/>
                      </a:cubicBezTo>
                      <a:cubicBezTo>
                        <a:pt x="1346" y="1727"/>
                        <a:pt x="1727" y="1334"/>
                        <a:pt x="1727" y="870"/>
                      </a:cubicBezTo>
                      <a:cubicBezTo>
                        <a:pt x="1727" y="394"/>
                        <a:pt x="1346" y="1"/>
                        <a:pt x="87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" name="Google Shape;3360;p48">
                  <a:extLst>
                    <a:ext uri="{FF2B5EF4-FFF2-40B4-BE49-F238E27FC236}">
                      <a16:creationId xmlns:a16="http://schemas.microsoft.com/office/drawing/2014/main" id="{CCAE06F9-CD94-4B1D-AD3A-9413572772C5}"/>
                    </a:ext>
                  </a:extLst>
                </p:cNvPr>
                <p:cNvSpPr/>
                <p:nvPr/>
              </p:nvSpPr>
              <p:spPr>
                <a:xfrm>
                  <a:off x="3904696" y="3955682"/>
                  <a:ext cx="128148" cy="120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6" h="3787" extrusionOk="0">
                      <a:moveTo>
                        <a:pt x="191" y="1"/>
                      </a:moveTo>
                      <a:cubicBezTo>
                        <a:pt x="96" y="1"/>
                        <a:pt x="1" y="72"/>
                        <a:pt x="1" y="179"/>
                      </a:cubicBezTo>
                      <a:lnTo>
                        <a:pt x="1" y="3608"/>
                      </a:lnTo>
                      <a:cubicBezTo>
                        <a:pt x="1" y="3703"/>
                        <a:pt x="84" y="3787"/>
                        <a:pt x="191" y="3787"/>
                      </a:cubicBezTo>
                      <a:lnTo>
                        <a:pt x="1334" y="3787"/>
                      </a:lnTo>
                      <a:cubicBezTo>
                        <a:pt x="1418" y="3787"/>
                        <a:pt x="1513" y="3715"/>
                        <a:pt x="1513" y="3608"/>
                      </a:cubicBezTo>
                      <a:lnTo>
                        <a:pt x="1513" y="2382"/>
                      </a:lnTo>
                      <a:cubicBezTo>
                        <a:pt x="1513" y="1977"/>
                        <a:pt x="1596" y="1501"/>
                        <a:pt x="2037" y="1501"/>
                      </a:cubicBezTo>
                      <a:cubicBezTo>
                        <a:pt x="2347" y="1501"/>
                        <a:pt x="2477" y="1763"/>
                        <a:pt x="2525" y="2060"/>
                      </a:cubicBezTo>
                      <a:cubicBezTo>
                        <a:pt x="2537" y="2156"/>
                        <a:pt x="2608" y="2215"/>
                        <a:pt x="2692" y="2215"/>
                      </a:cubicBezTo>
                      <a:cubicBezTo>
                        <a:pt x="2787" y="2215"/>
                        <a:pt x="2870" y="2120"/>
                        <a:pt x="2847" y="2025"/>
                      </a:cubicBezTo>
                      <a:cubicBezTo>
                        <a:pt x="2763" y="1465"/>
                        <a:pt x="2477" y="1155"/>
                        <a:pt x="2013" y="1155"/>
                      </a:cubicBezTo>
                      <a:cubicBezTo>
                        <a:pt x="1465" y="1155"/>
                        <a:pt x="1156" y="1608"/>
                        <a:pt x="1156" y="2382"/>
                      </a:cubicBezTo>
                      <a:lnTo>
                        <a:pt x="1156" y="3430"/>
                      </a:lnTo>
                      <a:lnTo>
                        <a:pt x="346" y="3430"/>
                      </a:lnTo>
                      <a:lnTo>
                        <a:pt x="346" y="358"/>
                      </a:lnTo>
                      <a:lnTo>
                        <a:pt x="918" y="358"/>
                      </a:lnTo>
                      <a:lnTo>
                        <a:pt x="918" y="572"/>
                      </a:lnTo>
                      <a:cubicBezTo>
                        <a:pt x="918" y="632"/>
                        <a:pt x="930" y="679"/>
                        <a:pt x="977" y="715"/>
                      </a:cubicBezTo>
                      <a:cubicBezTo>
                        <a:pt x="1007" y="733"/>
                        <a:pt x="1043" y="742"/>
                        <a:pt x="1078" y="742"/>
                      </a:cubicBezTo>
                      <a:cubicBezTo>
                        <a:pt x="1114" y="742"/>
                        <a:pt x="1150" y="733"/>
                        <a:pt x="1180" y="715"/>
                      </a:cubicBezTo>
                      <a:cubicBezTo>
                        <a:pt x="1477" y="477"/>
                        <a:pt x="1835" y="358"/>
                        <a:pt x="2227" y="358"/>
                      </a:cubicBezTo>
                      <a:cubicBezTo>
                        <a:pt x="3204" y="358"/>
                        <a:pt x="3656" y="1191"/>
                        <a:pt x="3656" y="2001"/>
                      </a:cubicBezTo>
                      <a:lnTo>
                        <a:pt x="3656" y="3430"/>
                      </a:lnTo>
                      <a:lnTo>
                        <a:pt x="2847" y="3430"/>
                      </a:lnTo>
                      <a:lnTo>
                        <a:pt x="2847" y="2870"/>
                      </a:lnTo>
                      <a:cubicBezTo>
                        <a:pt x="2847" y="2775"/>
                        <a:pt x="2775" y="2703"/>
                        <a:pt x="2692" y="2703"/>
                      </a:cubicBezTo>
                      <a:cubicBezTo>
                        <a:pt x="2597" y="2703"/>
                        <a:pt x="2525" y="2775"/>
                        <a:pt x="2525" y="2870"/>
                      </a:cubicBezTo>
                      <a:lnTo>
                        <a:pt x="2525" y="3596"/>
                      </a:lnTo>
                      <a:cubicBezTo>
                        <a:pt x="2525" y="3691"/>
                        <a:pt x="2597" y="3775"/>
                        <a:pt x="2704" y="3775"/>
                      </a:cubicBezTo>
                      <a:lnTo>
                        <a:pt x="3847" y="3775"/>
                      </a:lnTo>
                      <a:cubicBezTo>
                        <a:pt x="3942" y="3775"/>
                        <a:pt x="4025" y="3703"/>
                        <a:pt x="4025" y="3596"/>
                      </a:cubicBezTo>
                      <a:lnTo>
                        <a:pt x="4025" y="1989"/>
                      </a:lnTo>
                      <a:cubicBezTo>
                        <a:pt x="4025" y="810"/>
                        <a:pt x="3299" y="1"/>
                        <a:pt x="2239" y="1"/>
                      </a:cubicBezTo>
                      <a:cubicBezTo>
                        <a:pt x="1894" y="1"/>
                        <a:pt x="1573" y="84"/>
                        <a:pt x="1275" y="251"/>
                      </a:cubicBezTo>
                      <a:lnTo>
                        <a:pt x="1275" y="179"/>
                      </a:lnTo>
                      <a:cubicBezTo>
                        <a:pt x="1275" y="84"/>
                        <a:pt x="1204" y="1"/>
                        <a:pt x="1096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9" name="Google Shape;3361;p48">
              <a:extLst>
                <a:ext uri="{FF2B5EF4-FFF2-40B4-BE49-F238E27FC236}">
                  <a16:creationId xmlns:a16="http://schemas.microsoft.com/office/drawing/2014/main" id="{4D538C01-D8FD-42C1-B65F-8B43E1ADD6E7}"/>
                </a:ext>
              </a:extLst>
            </p:cNvPr>
            <p:cNvGrpSpPr/>
            <p:nvPr/>
          </p:nvGrpSpPr>
          <p:grpSpPr>
            <a:xfrm>
              <a:off x="7034853" y="3222917"/>
              <a:ext cx="956596" cy="944252"/>
              <a:chOff x="4349489" y="2960313"/>
              <a:chExt cx="1098904" cy="1084724"/>
            </a:xfrm>
          </p:grpSpPr>
          <p:grpSp>
            <p:nvGrpSpPr>
              <p:cNvPr id="20" name="Google Shape;3362;p48">
                <a:extLst>
                  <a:ext uri="{FF2B5EF4-FFF2-40B4-BE49-F238E27FC236}">
                    <a16:creationId xmlns:a16="http://schemas.microsoft.com/office/drawing/2014/main" id="{A794E725-1106-47FD-8818-D532993F2BBE}"/>
                  </a:ext>
                </a:extLst>
              </p:cNvPr>
              <p:cNvGrpSpPr/>
              <p:nvPr/>
            </p:nvGrpSpPr>
            <p:grpSpPr>
              <a:xfrm>
                <a:off x="4349489" y="2960313"/>
                <a:ext cx="1098904" cy="1084724"/>
                <a:chOff x="4349489" y="2960313"/>
                <a:chExt cx="1098904" cy="1084724"/>
              </a:xfrm>
            </p:grpSpPr>
            <p:sp>
              <p:nvSpPr>
                <p:cNvPr id="24" name="Google Shape;3363;p48">
                  <a:extLst>
                    <a:ext uri="{FF2B5EF4-FFF2-40B4-BE49-F238E27FC236}">
                      <a16:creationId xmlns:a16="http://schemas.microsoft.com/office/drawing/2014/main" id="{90ED133B-76D3-4F50-A8FD-078A35E71CAD}"/>
                    </a:ext>
                  </a:extLst>
                </p:cNvPr>
                <p:cNvSpPr/>
                <p:nvPr/>
              </p:nvSpPr>
              <p:spPr>
                <a:xfrm>
                  <a:off x="4349489" y="2960313"/>
                  <a:ext cx="1098904" cy="10847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1" extrusionOk="0">
                      <a:moveTo>
                        <a:pt x="22862" y="0"/>
                      </a:moveTo>
                      <a:cubicBezTo>
                        <a:pt x="22092" y="0"/>
                        <a:pt x="21324" y="295"/>
                        <a:pt x="20741" y="884"/>
                      </a:cubicBezTo>
                      <a:lnTo>
                        <a:pt x="12871" y="8743"/>
                      </a:lnTo>
                      <a:cubicBezTo>
                        <a:pt x="12697" y="8917"/>
                        <a:pt x="12470" y="9001"/>
                        <a:pt x="12243" y="9001"/>
                      </a:cubicBezTo>
                      <a:cubicBezTo>
                        <a:pt x="11942" y="9001"/>
                        <a:pt x="11642" y="8854"/>
                        <a:pt x="11466" y="8576"/>
                      </a:cubicBezTo>
                      <a:cubicBezTo>
                        <a:pt x="11014" y="7861"/>
                        <a:pt x="10645" y="7099"/>
                        <a:pt x="10347" y="6302"/>
                      </a:cubicBezTo>
                      <a:cubicBezTo>
                        <a:pt x="10168" y="5814"/>
                        <a:pt x="9847" y="5373"/>
                        <a:pt x="9394" y="5028"/>
                      </a:cubicBezTo>
                      <a:cubicBezTo>
                        <a:pt x="8866" y="4619"/>
                        <a:pt x="8248" y="4413"/>
                        <a:pt x="7630" y="4413"/>
                      </a:cubicBezTo>
                      <a:cubicBezTo>
                        <a:pt x="7078" y="4413"/>
                        <a:pt x="6525" y="4577"/>
                        <a:pt x="6037" y="4909"/>
                      </a:cubicBezTo>
                      <a:cubicBezTo>
                        <a:pt x="4465" y="5968"/>
                        <a:pt x="4310" y="8123"/>
                        <a:pt x="5584" y="9385"/>
                      </a:cubicBezTo>
                      <a:cubicBezTo>
                        <a:pt x="5894" y="9695"/>
                        <a:pt x="6251" y="9921"/>
                        <a:pt x="6632" y="10064"/>
                      </a:cubicBezTo>
                      <a:cubicBezTo>
                        <a:pt x="7418" y="10350"/>
                        <a:pt x="8180" y="10707"/>
                        <a:pt x="8882" y="11159"/>
                      </a:cubicBezTo>
                      <a:cubicBezTo>
                        <a:pt x="9382" y="11469"/>
                        <a:pt x="9466" y="12148"/>
                        <a:pt x="9049" y="12564"/>
                      </a:cubicBezTo>
                      <a:lnTo>
                        <a:pt x="1179" y="20434"/>
                      </a:lnTo>
                      <a:cubicBezTo>
                        <a:pt x="0" y="21613"/>
                        <a:pt x="0" y="23518"/>
                        <a:pt x="1179" y="24697"/>
                      </a:cubicBezTo>
                      <a:lnTo>
                        <a:pt x="20741" y="44247"/>
                      </a:lnTo>
                      <a:cubicBezTo>
                        <a:pt x="21324" y="44836"/>
                        <a:pt x="22092" y="45131"/>
                        <a:pt x="22862" y="45131"/>
                      </a:cubicBezTo>
                      <a:cubicBezTo>
                        <a:pt x="23631" y="45131"/>
                        <a:pt x="24402" y="44836"/>
                        <a:pt x="24992" y="44247"/>
                      </a:cubicBezTo>
                      <a:lnTo>
                        <a:pt x="44554" y="24697"/>
                      </a:lnTo>
                      <a:cubicBezTo>
                        <a:pt x="45720" y="23518"/>
                        <a:pt x="45720" y="21613"/>
                        <a:pt x="44554" y="2043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FCBD2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" name="Google Shape;3364;p48">
                  <a:extLst>
                    <a:ext uri="{FF2B5EF4-FFF2-40B4-BE49-F238E27FC236}">
                      <a16:creationId xmlns:a16="http://schemas.microsoft.com/office/drawing/2014/main" id="{0F17A7A1-E5B4-4941-AD5E-A23F7CF0D980}"/>
                    </a:ext>
                  </a:extLst>
                </p:cNvPr>
                <p:cNvSpPr/>
                <p:nvPr/>
              </p:nvSpPr>
              <p:spPr>
                <a:xfrm>
                  <a:off x="5065741" y="3026769"/>
                  <a:ext cx="287338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55" extrusionOk="0">
                      <a:moveTo>
                        <a:pt x="5978" y="1"/>
                      </a:moveTo>
                      <a:cubicBezTo>
                        <a:pt x="2680" y="1"/>
                        <a:pt x="1" y="2679"/>
                        <a:pt x="1" y="5978"/>
                      </a:cubicBezTo>
                      <a:cubicBezTo>
                        <a:pt x="1" y="9276"/>
                        <a:pt x="2680" y="11954"/>
                        <a:pt x="5978" y="11954"/>
                      </a:cubicBezTo>
                      <a:cubicBezTo>
                        <a:pt x="9276" y="11954"/>
                        <a:pt x="11955" y="9276"/>
                        <a:pt x="11955" y="5978"/>
                      </a:cubicBezTo>
                      <a:cubicBezTo>
                        <a:pt x="11955" y="2679"/>
                        <a:pt x="9276" y="1"/>
                        <a:pt x="5978" y="1"/>
                      </a:cubicBezTo>
                      <a:close/>
                    </a:path>
                  </a:pathLst>
                </a:custGeom>
                <a:solidFill>
                  <a:srgbClr val="FCBD2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1" name="Google Shape;3365;p48">
                <a:extLst>
                  <a:ext uri="{FF2B5EF4-FFF2-40B4-BE49-F238E27FC236}">
                    <a16:creationId xmlns:a16="http://schemas.microsoft.com/office/drawing/2014/main" id="{FE4CE9AD-C7D4-4E5F-9CA4-19E72CBBF0CF}"/>
                  </a:ext>
                </a:extLst>
              </p:cNvPr>
              <p:cNvGrpSpPr/>
              <p:nvPr/>
            </p:nvGrpSpPr>
            <p:grpSpPr>
              <a:xfrm>
                <a:off x="4732657" y="3315384"/>
                <a:ext cx="374952" cy="374572"/>
                <a:chOff x="4201447" y="3817349"/>
                <a:chExt cx="346024" cy="345674"/>
              </a:xfrm>
            </p:grpSpPr>
            <p:sp>
              <p:nvSpPr>
                <p:cNvPr id="22" name="Google Shape;3366;p48">
                  <a:extLst>
                    <a:ext uri="{FF2B5EF4-FFF2-40B4-BE49-F238E27FC236}">
                      <a16:creationId xmlns:a16="http://schemas.microsoft.com/office/drawing/2014/main" id="{5AE8B7FA-07B6-47E7-BB22-CC3763B58511}"/>
                    </a:ext>
                  </a:extLst>
                </p:cNvPr>
                <p:cNvSpPr/>
                <p:nvPr/>
              </p:nvSpPr>
              <p:spPr>
                <a:xfrm>
                  <a:off x="4201447" y="3817349"/>
                  <a:ext cx="346024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1" h="10860" extrusionOk="0">
                      <a:moveTo>
                        <a:pt x="5430" y="334"/>
                      </a:moveTo>
                      <a:cubicBezTo>
                        <a:pt x="8252" y="334"/>
                        <a:pt x="10526" y="2608"/>
                        <a:pt x="10526" y="5430"/>
                      </a:cubicBezTo>
                      <a:cubicBezTo>
                        <a:pt x="10526" y="8240"/>
                        <a:pt x="8252" y="10514"/>
                        <a:pt x="5430" y="10514"/>
                      </a:cubicBezTo>
                      <a:cubicBezTo>
                        <a:pt x="2620" y="10514"/>
                        <a:pt x="346" y="8240"/>
                        <a:pt x="346" y="5430"/>
                      </a:cubicBezTo>
                      <a:cubicBezTo>
                        <a:pt x="346" y="2608"/>
                        <a:pt x="2620" y="334"/>
                        <a:pt x="5430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2" y="10859"/>
                        <a:pt x="8252" y="10300"/>
                        <a:pt x="9276" y="9264"/>
                      </a:cubicBezTo>
                      <a:cubicBezTo>
                        <a:pt x="10299" y="8240"/>
                        <a:pt x="10871" y="6871"/>
                        <a:pt x="10871" y="5430"/>
                      </a:cubicBezTo>
                      <a:cubicBezTo>
                        <a:pt x="10871" y="3989"/>
                        <a:pt x="10299" y="2620"/>
                        <a:pt x="9276" y="1584"/>
                      </a:cubicBezTo>
                      <a:cubicBezTo>
                        <a:pt x="8252" y="560"/>
                        <a:pt x="6882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" name="Google Shape;3367;p48">
                  <a:extLst>
                    <a:ext uri="{FF2B5EF4-FFF2-40B4-BE49-F238E27FC236}">
                      <a16:creationId xmlns:a16="http://schemas.microsoft.com/office/drawing/2014/main" id="{C8CEC7EC-7AE3-4EBC-9F78-C5F8AA22F58E}"/>
                    </a:ext>
                  </a:extLst>
                </p:cNvPr>
                <p:cNvSpPr/>
                <p:nvPr/>
              </p:nvSpPr>
              <p:spPr>
                <a:xfrm>
                  <a:off x="4271569" y="3904531"/>
                  <a:ext cx="227394" cy="185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44" h="5835" extrusionOk="0">
                      <a:moveTo>
                        <a:pt x="4620" y="0"/>
                      </a:moveTo>
                      <a:cubicBezTo>
                        <a:pt x="3727" y="0"/>
                        <a:pt x="2977" y="691"/>
                        <a:pt x="2905" y="1572"/>
                      </a:cubicBezTo>
                      <a:cubicBezTo>
                        <a:pt x="2727" y="1548"/>
                        <a:pt x="2358" y="1441"/>
                        <a:pt x="2262" y="1405"/>
                      </a:cubicBezTo>
                      <a:cubicBezTo>
                        <a:pt x="1643" y="1203"/>
                        <a:pt x="1072" y="810"/>
                        <a:pt x="631" y="322"/>
                      </a:cubicBezTo>
                      <a:cubicBezTo>
                        <a:pt x="596" y="298"/>
                        <a:pt x="572" y="274"/>
                        <a:pt x="524" y="262"/>
                      </a:cubicBezTo>
                      <a:cubicBezTo>
                        <a:pt x="517" y="261"/>
                        <a:pt x="509" y="260"/>
                        <a:pt x="501" y="260"/>
                      </a:cubicBezTo>
                      <a:cubicBezTo>
                        <a:pt x="436" y="260"/>
                        <a:pt x="367" y="304"/>
                        <a:pt x="346" y="357"/>
                      </a:cubicBezTo>
                      <a:cubicBezTo>
                        <a:pt x="238" y="572"/>
                        <a:pt x="179" y="810"/>
                        <a:pt x="179" y="1048"/>
                      </a:cubicBezTo>
                      <a:cubicBezTo>
                        <a:pt x="179" y="1393"/>
                        <a:pt x="286" y="1727"/>
                        <a:pt x="476" y="1977"/>
                      </a:cubicBezTo>
                      <a:cubicBezTo>
                        <a:pt x="466" y="1975"/>
                        <a:pt x="456" y="1974"/>
                        <a:pt x="446" y="1974"/>
                      </a:cubicBezTo>
                      <a:cubicBezTo>
                        <a:pt x="397" y="1974"/>
                        <a:pt x="349" y="1997"/>
                        <a:pt x="310" y="2036"/>
                      </a:cubicBezTo>
                      <a:cubicBezTo>
                        <a:pt x="286" y="2060"/>
                        <a:pt x="286" y="2108"/>
                        <a:pt x="274" y="2143"/>
                      </a:cubicBezTo>
                      <a:lnTo>
                        <a:pt x="274" y="2203"/>
                      </a:lnTo>
                      <a:cubicBezTo>
                        <a:pt x="274" y="2655"/>
                        <a:pt x="476" y="3072"/>
                        <a:pt x="822" y="3358"/>
                      </a:cubicBezTo>
                      <a:cubicBezTo>
                        <a:pt x="786" y="3370"/>
                        <a:pt x="774" y="3405"/>
                        <a:pt x="762" y="3417"/>
                      </a:cubicBezTo>
                      <a:cubicBezTo>
                        <a:pt x="750" y="3465"/>
                        <a:pt x="727" y="3513"/>
                        <a:pt x="750" y="3548"/>
                      </a:cubicBezTo>
                      <a:cubicBezTo>
                        <a:pt x="893" y="4024"/>
                        <a:pt x="1262" y="4405"/>
                        <a:pt x="1727" y="4548"/>
                      </a:cubicBezTo>
                      <a:cubicBezTo>
                        <a:pt x="1310" y="4798"/>
                        <a:pt x="834" y="4941"/>
                        <a:pt x="334" y="4941"/>
                      </a:cubicBezTo>
                      <a:lnTo>
                        <a:pt x="191" y="4941"/>
                      </a:lnTo>
                      <a:cubicBezTo>
                        <a:pt x="107" y="4941"/>
                        <a:pt x="36" y="5001"/>
                        <a:pt x="12" y="5084"/>
                      </a:cubicBezTo>
                      <a:cubicBezTo>
                        <a:pt x="0" y="5156"/>
                        <a:pt x="48" y="5239"/>
                        <a:pt x="107" y="5263"/>
                      </a:cubicBezTo>
                      <a:cubicBezTo>
                        <a:pt x="727" y="5632"/>
                        <a:pt x="1465" y="5834"/>
                        <a:pt x="2191" y="5834"/>
                      </a:cubicBezTo>
                      <a:cubicBezTo>
                        <a:pt x="3072" y="5834"/>
                        <a:pt x="3905" y="5560"/>
                        <a:pt x="4596" y="5060"/>
                      </a:cubicBezTo>
                      <a:cubicBezTo>
                        <a:pt x="4691" y="5001"/>
                        <a:pt x="4691" y="4858"/>
                        <a:pt x="4620" y="4786"/>
                      </a:cubicBezTo>
                      <a:cubicBezTo>
                        <a:pt x="4587" y="4754"/>
                        <a:pt x="4544" y="4735"/>
                        <a:pt x="4499" y="4735"/>
                      </a:cubicBezTo>
                      <a:cubicBezTo>
                        <a:pt x="4463" y="4735"/>
                        <a:pt x="4426" y="4748"/>
                        <a:pt x="4394" y="4775"/>
                      </a:cubicBezTo>
                      <a:cubicBezTo>
                        <a:pt x="3763" y="5215"/>
                        <a:pt x="3013" y="5489"/>
                        <a:pt x="2191" y="5489"/>
                      </a:cubicBezTo>
                      <a:cubicBezTo>
                        <a:pt x="1727" y="5489"/>
                        <a:pt x="1262" y="5394"/>
                        <a:pt x="846" y="5239"/>
                      </a:cubicBezTo>
                      <a:cubicBezTo>
                        <a:pt x="1369" y="5144"/>
                        <a:pt x="1846" y="4917"/>
                        <a:pt x="2262" y="4584"/>
                      </a:cubicBezTo>
                      <a:cubicBezTo>
                        <a:pt x="2310" y="4536"/>
                        <a:pt x="2334" y="4477"/>
                        <a:pt x="2322" y="4417"/>
                      </a:cubicBezTo>
                      <a:cubicBezTo>
                        <a:pt x="2310" y="4346"/>
                        <a:pt x="2239" y="4286"/>
                        <a:pt x="2155" y="4286"/>
                      </a:cubicBezTo>
                      <a:cubicBezTo>
                        <a:pt x="1739" y="4263"/>
                        <a:pt x="1369" y="4048"/>
                        <a:pt x="1167" y="3691"/>
                      </a:cubicBezTo>
                      <a:cubicBezTo>
                        <a:pt x="1250" y="3691"/>
                        <a:pt x="1358" y="3667"/>
                        <a:pt x="1441" y="3643"/>
                      </a:cubicBezTo>
                      <a:cubicBezTo>
                        <a:pt x="1524" y="3632"/>
                        <a:pt x="1584" y="3572"/>
                        <a:pt x="1584" y="3489"/>
                      </a:cubicBezTo>
                      <a:cubicBezTo>
                        <a:pt x="1596" y="3405"/>
                        <a:pt x="1536" y="3334"/>
                        <a:pt x="1441" y="3298"/>
                      </a:cubicBezTo>
                      <a:cubicBezTo>
                        <a:pt x="1000" y="3191"/>
                        <a:pt x="667" y="2822"/>
                        <a:pt x="596" y="2381"/>
                      </a:cubicBezTo>
                      <a:lnTo>
                        <a:pt x="596" y="2381"/>
                      </a:lnTo>
                      <a:cubicBezTo>
                        <a:pt x="727" y="2405"/>
                        <a:pt x="869" y="2417"/>
                        <a:pt x="1000" y="2417"/>
                      </a:cubicBezTo>
                      <a:cubicBezTo>
                        <a:pt x="1084" y="2417"/>
                        <a:pt x="1143" y="2358"/>
                        <a:pt x="1167" y="2274"/>
                      </a:cubicBezTo>
                      <a:cubicBezTo>
                        <a:pt x="1179" y="2203"/>
                        <a:pt x="1131" y="2143"/>
                        <a:pt x="1072" y="2108"/>
                      </a:cubicBezTo>
                      <a:cubicBezTo>
                        <a:pt x="703" y="1881"/>
                        <a:pt x="476" y="1488"/>
                        <a:pt x="476" y="1048"/>
                      </a:cubicBezTo>
                      <a:cubicBezTo>
                        <a:pt x="476" y="953"/>
                        <a:pt x="488" y="846"/>
                        <a:pt x="524" y="738"/>
                      </a:cubicBezTo>
                      <a:cubicBezTo>
                        <a:pt x="965" y="1191"/>
                        <a:pt x="1524" y="1524"/>
                        <a:pt x="2120" y="1727"/>
                      </a:cubicBezTo>
                      <a:cubicBezTo>
                        <a:pt x="2120" y="1727"/>
                        <a:pt x="2715" y="1905"/>
                        <a:pt x="2929" y="1917"/>
                      </a:cubicBezTo>
                      <a:lnTo>
                        <a:pt x="3024" y="1917"/>
                      </a:lnTo>
                      <a:cubicBezTo>
                        <a:pt x="3096" y="1917"/>
                        <a:pt x="3167" y="1869"/>
                        <a:pt x="3191" y="1798"/>
                      </a:cubicBezTo>
                      <a:cubicBezTo>
                        <a:pt x="3203" y="1786"/>
                        <a:pt x="3203" y="1750"/>
                        <a:pt x="3203" y="1738"/>
                      </a:cubicBezTo>
                      <a:lnTo>
                        <a:pt x="3203" y="1703"/>
                      </a:lnTo>
                      <a:cubicBezTo>
                        <a:pt x="3203" y="953"/>
                        <a:pt x="3810" y="334"/>
                        <a:pt x="4572" y="334"/>
                      </a:cubicBezTo>
                      <a:cubicBezTo>
                        <a:pt x="4941" y="334"/>
                        <a:pt x="5287" y="488"/>
                        <a:pt x="5549" y="750"/>
                      </a:cubicBezTo>
                      <a:cubicBezTo>
                        <a:pt x="5585" y="787"/>
                        <a:pt x="5621" y="802"/>
                        <a:pt x="5663" y="802"/>
                      </a:cubicBezTo>
                      <a:cubicBezTo>
                        <a:pt x="5676" y="802"/>
                        <a:pt x="5689" y="801"/>
                        <a:pt x="5703" y="798"/>
                      </a:cubicBezTo>
                      <a:cubicBezTo>
                        <a:pt x="5882" y="762"/>
                        <a:pt x="6049" y="738"/>
                        <a:pt x="6203" y="679"/>
                      </a:cubicBezTo>
                      <a:lnTo>
                        <a:pt x="6203" y="679"/>
                      </a:lnTo>
                      <a:cubicBezTo>
                        <a:pt x="6120" y="762"/>
                        <a:pt x="6013" y="857"/>
                        <a:pt x="5894" y="917"/>
                      </a:cubicBezTo>
                      <a:cubicBezTo>
                        <a:pt x="5822" y="965"/>
                        <a:pt x="5787" y="1048"/>
                        <a:pt x="5822" y="1143"/>
                      </a:cubicBezTo>
                      <a:cubicBezTo>
                        <a:pt x="5846" y="1203"/>
                        <a:pt x="5930" y="1250"/>
                        <a:pt x="6001" y="1250"/>
                      </a:cubicBezTo>
                      <a:cubicBezTo>
                        <a:pt x="6144" y="1227"/>
                        <a:pt x="6287" y="1215"/>
                        <a:pt x="6418" y="1167"/>
                      </a:cubicBezTo>
                      <a:lnTo>
                        <a:pt x="6418" y="1167"/>
                      </a:lnTo>
                      <a:cubicBezTo>
                        <a:pt x="6299" y="1286"/>
                        <a:pt x="6168" y="1405"/>
                        <a:pt x="6013" y="1512"/>
                      </a:cubicBezTo>
                      <a:cubicBezTo>
                        <a:pt x="5965" y="1548"/>
                        <a:pt x="5941" y="1608"/>
                        <a:pt x="5941" y="1655"/>
                      </a:cubicBezTo>
                      <a:lnTo>
                        <a:pt x="5941" y="1679"/>
                      </a:lnTo>
                      <a:lnTo>
                        <a:pt x="5941" y="1703"/>
                      </a:lnTo>
                      <a:lnTo>
                        <a:pt x="5941" y="1727"/>
                      </a:lnTo>
                      <a:cubicBezTo>
                        <a:pt x="5941" y="2691"/>
                        <a:pt x="5572" y="3572"/>
                        <a:pt x="4977" y="4227"/>
                      </a:cubicBezTo>
                      <a:cubicBezTo>
                        <a:pt x="4918" y="4298"/>
                        <a:pt x="4918" y="4405"/>
                        <a:pt x="4977" y="4465"/>
                      </a:cubicBezTo>
                      <a:cubicBezTo>
                        <a:pt x="5011" y="4499"/>
                        <a:pt x="5053" y="4514"/>
                        <a:pt x="5096" y="4514"/>
                      </a:cubicBezTo>
                      <a:cubicBezTo>
                        <a:pt x="5143" y="4514"/>
                        <a:pt x="5190" y="4496"/>
                        <a:pt x="5227" y="4465"/>
                      </a:cubicBezTo>
                      <a:cubicBezTo>
                        <a:pt x="5894" y="3715"/>
                        <a:pt x="6263" y="2762"/>
                        <a:pt x="6287" y="1750"/>
                      </a:cubicBezTo>
                      <a:cubicBezTo>
                        <a:pt x="6596" y="1524"/>
                        <a:pt x="6846" y="1250"/>
                        <a:pt x="7061" y="917"/>
                      </a:cubicBezTo>
                      <a:cubicBezTo>
                        <a:pt x="7144" y="857"/>
                        <a:pt x="7132" y="750"/>
                        <a:pt x="7061" y="715"/>
                      </a:cubicBezTo>
                      <a:cubicBezTo>
                        <a:pt x="7029" y="683"/>
                        <a:pt x="6987" y="667"/>
                        <a:pt x="6937" y="667"/>
                      </a:cubicBezTo>
                      <a:cubicBezTo>
                        <a:pt x="6912" y="667"/>
                        <a:pt x="6886" y="671"/>
                        <a:pt x="6858" y="679"/>
                      </a:cubicBezTo>
                      <a:cubicBezTo>
                        <a:pt x="6775" y="726"/>
                        <a:pt x="6680" y="750"/>
                        <a:pt x="6596" y="786"/>
                      </a:cubicBezTo>
                      <a:cubicBezTo>
                        <a:pt x="6680" y="667"/>
                        <a:pt x="6763" y="512"/>
                        <a:pt x="6823" y="369"/>
                      </a:cubicBezTo>
                      <a:cubicBezTo>
                        <a:pt x="6834" y="310"/>
                        <a:pt x="6834" y="238"/>
                        <a:pt x="6787" y="191"/>
                      </a:cubicBezTo>
                      <a:cubicBezTo>
                        <a:pt x="6750" y="153"/>
                        <a:pt x="6703" y="135"/>
                        <a:pt x="6659" y="135"/>
                      </a:cubicBezTo>
                      <a:cubicBezTo>
                        <a:pt x="6632" y="135"/>
                        <a:pt x="6607" y="142"/>
                        <a:pt x="6584" y="155"/>
                      </a:cubicBezTo>
                      <a:cubicBezTo>
                        <a:pt x="6322" y="310"/>
                        <a:pt x="6061" y="393"/>
                        <a:pt x="5775" y="441"/>
                      </a:cubicBezTo>
                      <a:cubicBezTo>
                        <a:pt x="5465" y="143"/>
                        <a:pt x="5048" y="0"/>
                        <a:pt x="462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0" name="Google Shape;3368;p48">
              <a:extLst>
                <a:ext uri="{FF2B5EF4-FFF2-40B4-BE49-F238E27FC236}">
                  <a16:creationId xmlns:a16="http://schemas.microsoft.com/office/drawing/2014/main" id="{39769FB1-263D-4DC3-9E97-7CD0440611A6}"/>
                </a:ext>
              </a:extLst>
            </p:cNvPr>
            <p:cNvGrpSpPr/>
            <p:nvPr/>
          </p:nvGrpSpPr>
          <p:grpSpPr>
            <a:xfrm>
              <a:off x="6529419" y="3711909"/>
              <a:ext cx="956596" cy="944315"/>
              <a:chOff x="3768864" y="3522050"/>
              <a:chExt cx="1098904" cy="1084796"/>
            </a:xfrm>
          </p:grpSpPr>
          <p:grpSp>
            <p:nvGrpSpPr>
              <p:cNvPr id="11" name="Google Shape;3369;p48">
                <a:extLst>
                  <a:ext uri="{FF2B5EF4-FFF2-40B4-BE49-F238E27FC236}">
                    <a16:creationId xmlns:a16="http://schemas.microsoft.com/office/drawing/2014/main" id="{17DEFCCD-6D5C-48DB-A58F-1702C18D63C9}"/>
                  </a:ext>
                </a:extLst>
              </p:cNvPr>
              <p:cNvGrpSpPr/>
              <p:nvPr/>
            </p:nvGrpSpPr>
            <p:grpSpPr>
              <a:xfrm>
                <a:off x="3768864" y="3522050"/>
                <a:ext cx="1098904" cy="1084796"/>
                <a:chOff x="3768864" y="3522050"/>
                <a:chExt cx="1098904" cy="1084796"/>
              </a:xfrm>
            </p:grpSpPr>
            <p:sp>
              <p:nvSpPr>
                <p:cNvPr id="18" name="Google Shape;3370;p48">
                  <a:extLst>
                    <a:ext uri="{FF2B5EF4-FFF2-40B4-BE49-F238E27FC236}">
                      <a16:creationId xmlns:a16="http://schemas.microsoft.com/office/drawing/2014/main" id="{A7EE16ED-8371-4463-AF25-B0F466499A62}"/>
                    </a:ext>
                  </a:extLst>
                </p:cNvPr>
                <p:cNvSpPr/>
                <p:nvPr/>
              </p:nvSpPr>
              <p:spPr>
                <a:xfrm>
                  <a:off x="3768864" y="3522050"/>
                  <a:ext cx="1098904" cy="1084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4" extrusionOk="0">
                      <a:moveTo>
                        <a:pt x="22862" y="0"/>
                      </a:moveTo>
                      <a:cubicBezTo>
                        <a:pt x="22093" y="0"/>
                        <a:pt x="21325" y="295"/>
                        <a:pt x="20741" y="884"/>
                      </a:cubicBezTo>
                      <a:lnTo>
                        <a:pt x="1179" y="20446"/>
                      </a:lnTo>
                      <a:cubicBezTo>
                        <a:pt x="1" y="21613"/>
                        <a:pt x="1" y="23518"/>
                        <a:pt x="1179" y="24697"/>
                      </a:cubicBezTo>
                      <a:lnTo>
                        <a:pt x="20741" y="44259"/>
                      </a:lnTo>
                      <a:cubicBezTo>
                        <a:pt x="21325" y="44842"/>
                        <a:pt x="22093" y="45134"/>
                        <a:pt x="22862" y="45134"/>
                      </a:cubicBezTo>
                      <a:cubicBezTo>
                        <a:pt x="23631" y="45134"/>
                        <a:pt x="24402" y="44842"/>
                        <a:pt x="24992" y="44259"/>
                      </a:cubicBezTo>
                      <a:lnTo>
                        <a:pt x="44554" y="24697"/>
                      </a:lnTo>
                      <a:cubicBezTo>
                        <a:pt x="45721" y="23518"/>
                        <a:pt x="45721" y="21613"/>
                        <a:pt x="44554" y="20446"/>
                      </a:cubicBezTo>
                      <a:lnTo>
                        <a:pt x="36684" y="12576"/>
                      </a:lnTo>
                      <a:cubicBezTo>
                        <a:pt x="36279" y="12171"/>
                        <a:pt x="36362" y="11481"/>
                        <a:pt x="36850" y="11171"/>
                      </a:cubicBezTo>
                      <a:cubicBezTo>
                        <a:pt x="37565" y="10719"/>
                        <a:pt x="38327" y="10362"/>
                        <a:pt x="39124" y="10052"/>
                      </a:cubicBezTo>
                      <a:cubicBezTo>
                        <a:pt x="39613" y="9874"/>
                        <a:pt x="40053" y="9552"/>
                        <a:pt x="40410" y="9100"/>
                      </a:cubicBezTo>
                      <a:cubicBezTo>
                        <a:pt x="41172" y="8111"/>
                        <a:pt x="41220" y="6778"/>
                        <a:pt x="40518" y="5742"/>
                      </a:cubicBezTo>
                      <a:cubicBezTo>
                        <a:pt x="39931" y="4872"/>
                        <a:pt x="39013" y="4437"/>
                        <a:pt x="38094" y="4437"/>
                      </a:cubicBezTo>
                      <a:cubicBezTo>
                        <a:pt x="37352" y="4437"/>
                        <a:pt x="36610" y="4721"/>
                        <a:pt x="36041" y="5290"/>
                      </a:cubicBezTo>
                      <a:cubicBezTo>
                        <a:pt x="35731" y="5599"/>
                        <a:pt x="35505" y="5956"/>
                        <a:pt x="35362" y="6337"/>
                      </a:cubicBezTo>
                      <a:cubicBezTo>
                        <a:pt x="35076" y="7135"/>
                        <a:pt x="34719" y="7885"/>
                        <a:pt x="34267" y="8588"/>
                      </a:cubicBezTo>
                      <a:cubicBezTo>
                        <a:pt x="34091" y="8872"/>
                        <a:pt x="33796" y="9021"/>
                        <a:pt x="33498" y="9021"/>
                      </a:cubicBezTo>
                      <a:cubicBezTo>
                        <a:pt x="33271" y="9021"/>
                        <a:pt x="33042" y="8934"/>
                        <a:pt x="32862" y="875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EC3A3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" name="Google Shape;3371;p48">
                  <a:extLst>
                    <a:ext uri="{FF2B5EF4-FFF2-40B4-BE49-F238E27FC236}">
                      <a16:creationId xmlns:a16="http://schemas.microsoft.com/office/drawing/2014/main" id="{FB874FB9-39C5-4159-AEBE-E9B94EDD16E3}"/>
                    </a:ext>
                  </a:extLst>
                </p:cNvPr>
                <p:cNvSpPr/>
                <p:nvPr/>
              </p:nvSpPr>
              <p:spPr>
                <a:xfrm>
                  <a:off x="3887041" y="3641743"/>
                  <a:ext cx="287338" cy="2870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42" extrusionOk="0">
                      <a:moveTo>
                        <a:pt x="5978" y="0"/>
                      </a:moveTo>
                      <a:cubicBezTo>
                        <a:pt x="2680" y="0"/>
                        <a:pt x="1" y="2667"/>
                        <a:pt x="1" y="5977"/>
                      </a:cubicBezTo>
                      <a:cubicBezTo>
                        <a:pt x="1" y="9275"/>
                        <a:pt x="2680" y="11942"/>
                        <a:pt x="5978" y="11942"/>
                      </a:cubicBezTo>
                      <a:cubicBezTo>
                        <a:pt x="9276" y="11942"/>
                        <a:pt x="11955" y="9275"/>
                        <a:pt x="11955" y="5977"/>
                      </a:cubicBezTo>
                      <a:cubicBezTo>
                        <a:pt x="11955" y="2667"/>
                        <a:pt x="9276" y="0"/>
                        <a:pt x="5978" y="0"/>
                      </a:cubicBezTo>
                      <a:close/>
                    </a:path>
                  </a:pathLst>
                </a:custGeom>
                <a:solidFill>
                  <a:srgbClr val="EC3A3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2" name="Google Shape;3372;p48">
                <a:extLst>
                  <a:ext uri="{FF2B5EF4-FFF2-40B4-BE49-F238E27FC236}">
                    <a16:creationId xmlns:a16="http://schemas.microsoft.com/office/drawing/2014/main" id="{8B1CDDAA-7379-4282-BADF-EF563BEE603B}"/>
                  </a:ext>
                </a:extLst>
              </p:cNvPr>
              <p:cNvGrpSpPr/>
              <p:nvPr/>
            </p:nvGrpSpPr>
            <p:grpSpPr>
              <a:xfrm>
                <a:off x="4139616" y="3871555"/>
                <a:ext cx="357419" cy="357005"/>
                <a:chOff x="7482229" y="3351230"/>
                <a:chExt cx="357419" cy="357005"/>
              </a:xfrm>
            </p:grpSpPr>
            <p:sp>
              <p:nvSpPr>
                <p:cNvPr id="13" name="Google Shape;3373;p48">
                  <a:extLst>
                    <a:ext uri="{FF2B5EF4-FFF2-40B4-BE49-F238E27FC236}">
                      <a16:creationId xmlns:a16="http://schemas.microsoft.com/office/drawing/2014/main" id="{59FE8A60-9DCE-445E-A21A-F940E87A3807}"/>
                    </a:ext>
                  </a:extLst>
                </p:cNvPr>
                <p:cNvSpPr/>
                <p:nvPr/>
              </p:nvSpPr>
              <p:spPr>
                <a:xfrm>
                  <a:off x="7482229" y="3351230"/>
                  <a:ext cx="357419" cy="3570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29" h="11216" extrusionOk="0">
                      <a:moveTo>
                        <a:pt x="5633" y="357"/>
                      </a:moveTo>
                      <a:cubicBezTo>
                        <a:pt x="8538" y="357"/>
                        <a:pt x="10883" y="2703"/>
                        <a:pt x="10883" y="5608"/>
                      </a:cubicBezTo>
                      <a:cubicBezTo>
                        <a:pt x="10883" y="8513"/>
                        <a:pt x="8538" y="10859"/>
                        <a:pt x="5633" y="10859"/>
                      </a:cubicBezTo>
                      <a:cubicBezTo>
                        <a:pt x="2728" y="10859"/>
                        <a:pt x="382" y="8513"/>
                        <a:pt x="382" y="5608"/>
                      </a:cubicBezTo>
                      <a:cubicBezTo>
                        <a:pt x="382" y="2703"/>
                        <a:pt x="2728" y="357"/>
                        <a:pt x="5633" y="357"/>
                      </a:cubicBezTo>
                      <a:close/>
                      <a:moveTo>
                        <a:pt x="5621" y="0"/>
                      </a:moveTo>
                      <a:cubicBezTo>
                        <a:pt x="4109" y="0"/>
                        <a:pt x="2716" y="572"/>
                        <a:pt x="1644" y="1631"/>
                      </a:cubicBezTo>
                      <a:cubicBezTo>
                        <a:pt x="584" y="2691"/>
                        <a:pt x="1" y="4108"/>
                        <a:pt x="1" y="5608"/>
                      </a:cubicBezTo>
                      <a:cubicBezTo>
                        <a:pt x="1" y="7108"/>
                        <a:pt x="584" y="8513"/>
                        <a:pt x="1644" y="9585"/>
                      </a:cubicBezTo>
                      <a:cubicBezTo>
                        <a:pt x="2704" y="10632"/>
                        <a:pt x="4109" y="11216"/>
                        <a:pt x="5621" y="11216"/>
                      </a:cubicBezTo>
                      <a:cubicBezTo>
                        <a:pt x="7121" y="11216"/>
                        <a:pt x="8526" y="10632"/>
                        <a:pt x="9597" y="9585"/>
                      </a:cubicBezTo>
                      <a:cubicBezTo>
                        <a:pt x="10645" y="8525"/>
                        <a:pt x="11229" y="7108"/>
                        <a:pt x="11229" y="5608"/>
                      </a:cubicBezTo>
                      <a:cubicBezTo>
                        <a:pt x="11229" y="4108"/>
                        <a:pt x="10669" y="2703"/>
                        <a:pt x="9597" y="1631"/>
                      </a:cubicBezTo>
                      <a:cubicBezTo>
                        <a:pt x="8538" y="572"/>
                        <a:pt x="7121" y="0"/>
                        <a:pt x="562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" name="Google Shape;3374;p48">
                  <a:extLst>
                    <a:ext uri="{FF2B5EF4-FFF2-40B4-BE49-F238E27FC236}">
                      <a16:creationId xmlns:a16="http://schemas.microsoft.com/office/drawing/2014/main" id="{8A6D0A9C-A4B1-4075-A2AD-F999FF65609E}"/>
                    </a:ext>
                  </a:extLst>
                </p:cNvPr>
                <p:cNvSpPr/>
                <p:nvPr/>
              </p:nvSpPr>
              <p:spPr>
                <a:xfrm>
                  <a:off x="7592138" y="3605616"/>
                  <a:ext cx="137983" cy="325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35" h="1022" extrusionOk="0">
                      <a:moveTo>
                        <a:pt x="202" y="1"/>
                      </a:moveTo>
                      <a:cubicBezTo>
                        <a:pt x="147" y="1"/>
                        <a:pt x="94" y="21"/>
                        <a:pt x="60" y="69"/>
                      </a:cubicBezTo>
                      <a:cubicBezTo>
                        <a:pt x="1" y="140"/>
                        <a:pt x="1" y="259"/>
                        <a:pt x="96" y="319"/>
                      </a:cubicBezTo>
                      <a:cubicBezTo>
                        <a:pt x="644" y="783"/>
                        <a:pt x="1370" y="1021"/>
                        <a:pt x="2168" y="1021"/>
                      </a:cubicBezTo>
                      <a:cubicBezTo>
                        <a:pt x="2954" y="1021"/>
                        <a:pt x="3680" y="771"/>
                        <a:pt x="4239" y="319"/>
                      </a:cubicBezTo>
                      <a:cubicBezTo>
                        <a:pt x="4323" y="259"/>
                        <a:pt x="4335" y="140"/>
                        <a:pt x="4263" y="69"/>
                      </a:cubicBezTo>
                      <a:cubicBezTo>
                        <a:pt x="4228" y="26"/>
                        <a:pt x="4170" y="4"/>
                        <a:pt x="4115" y="4"/>
                      </a:cubicBezTo>
                      <a:cubicBezTo>
                        <a:pt x="4078" y="4"/>
                        <a:pt x="4042" y="14"/>
                        <a:pt x="4013" y="33"/>
                      </a:cubicBezTo>
                      <a:cubicBezTo>
                        <a:pt x="3537" y="438"/>
                        <a:pt x="2882" y="664"/>
                        <a:pt x="2168" y="664"/>
                      </a:cubicBezTo>
                      <a:cubicBezTo>
                        <a:pt x="1465" y="664"/>
                        <a:pt x="810" y="438"/>
                        <a:pt x="322" y="33"/>
                      </a:cubicBezTo>
                      <a:cubicBezTo>
                        <a:pt x="286" y="12"/>
                        <a:pt x="244" y="1"/>
                        <a:pt x="20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" name="Google Shape;3375;p48">
                  <a:extLst>
                    <a:ext uri="{FF2B5EF4-FFF2-40B4-BE49-F238E27FC236}">
                      <a16:creationId xmlns:a16="http://schemas.microsoft.com/office/drawing/2014/main" id="{5A5325A7-D505-4392-9E61-969FD8C47D28}"/>
                    </a:ext>
                  </a:extLst>
                </p:cNvPr>
                <p:cNvSpPr/>
                <p:nvPr/>
              </p:nvSpPr>
              <p:spPr>
                <a:xfrm>
                  <a:off x="7513709" y="3387962"/>
                  <a:ext cx="295987" cy="2820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9" h="8860" extrusionOk="0">
                      <a:moveTo>
                        <a:pt x="6060" y="370"/>
                      </a:moveTo>
                      <a:cubicBezTo>
                        <a:pt x="6358" y="370"/>
                        <a:pt x="6596" y="608"/>
                        <a:pt x="6596" y="906"/>
                      </a:cubicBezTo>
                      <a:cubicBezTo>
                        <a:pt x="6596" y="1204"/>
                        <a:pt x="6358" y="1442"/>
                        <a:pt x="6060" y="1442"/>
                      </a:cubicBezTo>
                      <a:cubicBezTo>
                        <a:pt x="5763" y="1442"/>
                        <a:pt x="5525" y="1204"/>
                        <a:pt x="5525" y="906"/>
                      </a:cubicBezTo>
                      <a:cubicBezTo>
                        <a:pt x="5525" y="608"/>
                        <a:pt x="5763" y="370"/>
                        <a:pt x="6060" y="370"/>
                      </a:cubicBezTo>
                      <a:close/>
                      <a:moveTo>
                        <a:pt x="1322" y="2989"/>
                      </a:moveTo>
                      <a:cubicBezTo>
                        <a:pt x="1596" y="2989"/>
                        <a:pt x="1834" y="3097"/>
                        <a:pt x="2012" y="3263"/>
                      </a:cubicBezTo>
                      <a:cubicBezTo>
                        <a:pt x="1477" y="3680"/>
                        <a:pt x="1072" y="4240"/>
                        <a:pt x="881" y="4883"/>
                      </a:cubicBezTo>
                      <a:cubicBezTo>
                        <a:pt x="548" y="4716"/>
                        <a:pt x="334" y="4359"/>
                        <a:pt x="334" y="3990"/>
                      </a:cubicBezTo>
                      <a:cubicBezTo>
                        <a:pt x="334" y="3442"/>
                        <a:pt x="774" y="2989"/>
                        <a:pt x="1322" y="2989"/>
                      </a:cubicBezTo>
                      <a:close/>
                      <a:moveTo>
                        <a:pt x="7954" y="2989"/>
                      </a:moveTo>
                      <a:cubicBezTo>
                        <a:pt x="8501" y="2989"/>
                        <a:pt x="8942" y="3442"/>
                        <a:pt x="8942" y="3990"/>
                      </a:cubicBezTo>
                      <a:cubicBezTo>
                        <a:pt x="8966" y="4359"/>
                        <a:pt x="8739" y="4704"/>
                        <a:pt x="8394" y="4883"/>
                      </a:cubicBezTo>
                      <a:cubicBezTo>
                        <a:pt x="8216" y="4240"/>
                        <a:pt x="7811" y="3680"/>
                        <a:pt x="7263" y="3263"/>
                      </a:cubicBezTo>
                      <a:cubicBezTo>
                        <a:pt x="7442" y="3085"/>
                        <a:pt x="7692" y="2989"/>
                        <a:pt x="7954" y="2989"/>
                      </a:cubicBezTo>
                      <a:close/>
                      <a:moveTo>
                        <a:pt x="6072" y="1"/>
                      </a:moveTo>
                      <a:cubicBezTo>
                        <a:pt x="5632" y="1"/>
                        <a:pt x="5251" y="334"/>
                        <a:pt x="5191" y="763"/>
                      </a:cubicBezTo>
                      <a:lnTo>
                        <a:pt x="4596" y="953"/>
                      </a:lnTo>
                      <a:cubicBezTo>
                        <a:pt x="4525" y="989"/>
                        <a:pt x="4477" y="1049"/>
                        <a:pt x="4477" y="1120"/>
                      </a:cubicBezTo>
                      <a:lnTo>
                        <a:pt x="4477" y="2370"/>
                      </a:lnTo>
                      <a:cubicBezTo>
                        <a:pt x="3679" y="2394"/>
                        <a:pt x="2929" y="2632"/>
                        <a:pt x="2334" y="3025"/>
                      </a:cubicBezTo>
                      <a:cubicBezTo>
                        <a:pt x="2084" y="2751"/>
                        <a:pt x="1727" y="2608"/>
                        <a:pt x="1358" y="2608"/>
                      </a:cubicBezTo>
                      <a:cubicBezTo>
                        <a:pt x="607" y="2608"/>
                        <a:pt x="0" y="3216"/>
                        <a:pt x="0" y="3966"/>
                      </a:cubicBezTo>
                      <a:cubicBezTo>
                        <a:pt x="0" y="4513"/>
                        <a:pt x="345" y="5002"/>
                        <a:pt x="834" y="5216"/>
                      </a:cubicBezTo>
                      <a:cubicBezTo>
                        <a:pt x="822" y="5347"/>
                        <a:pt x="798" y="5478"/>
                        <a:pt x="798" y="5609"/>
                      </a:cubicBezTo>
                      <a:cubicBezTo>
                        <a:pt x="798" y="7395"/>
                        <a:pt x="2524" y="8859"/>
                        <a:pt x="4667" y="8859"/>
                      </a:cubicBezTo>
                      <a:cubicBezTo>
                        <a:pt x="5763" y="8859"/>
                        <a:pt x="6739" y="8490"/>
                        <a:pt x="7442" y="7871"/>
                      </a:cubicBezTo>
                      <a:cubicBezTo>
                        <a:pt x="7513" y="7811"/>
                        <a:pt x="7513" y="7692"/>
                        <a:pt x="7454" y="7621"/>
                      </a:cubicBezTo>
                      <a:cubicBezTo>
                        <a:pt x="7421" y="7588"/>
                        <a:pt x="7374" y="7570"/>
                        <a:pt x="7326" y="7570"/>
                      </a:cubicBezTo>
                      <a:cubicBezTo>
                        <a:pt x="7287" y="7570"/>
                        <a:pt x="7248" y="7582"/>
                        <a:pt x="7215" y="7609"/>
                      </a:cubicBezTo>
                      <a:cubicBezTo>
                        <a:pt x="6572" y="8157"/>
                        <a:pt x="5668" y="8514"/>
                        <a:pt x="4667" y="8514"/>
                      </a:cubicBezTo>
                      <a:cubicBezTo>
                        <a:pt x="2739" y="8514"/>
                        <a:pt x="1167" y="7216"/>
                        <a:pt x="1167" y="5633"/>
                      </a:cubicBezTo>
                      <a:cubicBezTo>
                        <a:pt x="1167" y="4037"/>
                        <a:pt x="2739" y="2739"/>
                        <a:pt x="4667" y="2739"/>
                      </a:cubicBezTo>
                      <a:cubicBezTo>
                        <a:pt x="6608" y="2739"/>
                        <a:pt x="8180" y="4037"/>
                        <a:pt x="8180" y="5633"/>
                      </a:cubicBezTo>
                      <a:cubicBezTo>
                        <a:pt x="8180" y="6133"/>
                        <a:pt x="8037" y="6597"/>
                        <a:pt x="7751" y="7014"/>
                      </a:cubicBezTo>
                      <a:cubicBezTo>
                        <a:pt x="7704" y="7085"/>
                        <a:pt x="7727" y="7169"/>
                        <a:pt x="7787" y="7228"/>
                      </a:cubicBezTo>
                      <a:cubicBezTo>
                        <a:pt x="7818" y="7264"/>
                        <a:pt x="7859" y="7280"/>
                        <a:pt x="7902" y="7280"/>
                      </a:cubicBezTo>
                      <a:cubicBezTo>
                        <a:pt x="7958" y="7280"/>
                        <a:pt x="8015" y="7252"/>
                        <a:pt x="8049" y="7204"/>
                      </a:cubicBezTo>
                      <a:cubicBezTo>
                        <a:pt x="8358" y="6740"/>
                        <a:pt x="8537" y="6192"/>
                        <a:pt x="8537" y="5621"/>
                      </a:cubicBezTo>
                      <a:cubicBezTo>
                        <a:pt x="8537" y="5490"/>
                        <a:pt x="8525" y="5359"/>
                        <a:pt x="8513" y="5228"/>
                      </a:cubicBezTo>
                      <a:cubicBezTo>
                        <a:pt x="8978" y="5014"/>
                        <a:pt x="9299" y="4525"/>
                        <a:pt x="9299" y="3978"/>
                      </a:cubicBezTo>
                      <a:cubicBezTo>
                        <a:pt x="9299" y="3228"/>
                        <a:pt x="8692" y="2620"/>
                        <a:pt x="7954" y="2620"/>
                      </a:cubicBezTo>
                      <a:cubicBezTo>
                        <a:pt x="7573" y="2620"/>
                        <a:pt x="7215" y="2775"/>
                        <a:pt x="6965" y="3037"/>
                      </a:cubicBezTo>
                      <a:cubicBezTo>
                        <a:pt x="6358" y="2656"/>
                        <a:pt x="5632" y="2406"/>
                        <a:pt x="4822" y="2382"/>
                      </a:cubicBezTo>
                      <a:lnTo>
                        <a:pt x="4822" y="1263"/>
                      </a:lnTo>
                      <a:lnTo>
                        <a:pt x="5215" y="1132"/>
                      </a:lnTo>
                      <a:cubicBezTo>
                        <a:pt x="5303" y="1507"/>
                        <a:pt x="5647" y="1780"/>
                        <a:pt x="6048" y="1780"/>
                      </a:cubicBezTo>
                      <a:cubicBezTo>
                        <a:pt x="6080" y="1780"/>
                        <a:pt x="6112" y="1779"/>
                        <a:pt x="6144" y="1775"/>
                      </a:cubicBezTo>
                      <a:cubicBezTo>
                        <a:pt x="6584" y="1727"/>
                        <a:pt x="6918" y="1382"/>
                        <a:pt x="6953" y="953"/>
                      </a:cubicBezTo>
                      <a:cubicBezTo>
                        <a:pt x="6977" y="430"/>
                        <a:pt x="6584" y="1"/>
                        <a:pt x="607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" name="Google Shape;3376;p48">
                  <a:extLst>
                    <a:ext uri="{FF2B5EF4-FFF2-40B4-BE49-F238E27FC236}">
                      <a16:creationId xmlns:a16="http://schemas.microsoft.com/office/drawing/2014/main" id="{6866C72A-14BE-420C-915A-AC10D255F48B}"/>
                    </a:ext>
                  </a:extLst>
                </p:cNvPr>
                <p:cNvSpPr/>
                <p:nvPr/>
              </p:nvSpPr>
              <p:spPr>
                <a:xfrm>
                  <a:off x="7580393" y="3516460"/>
                  <a:ext cx="56880" cy="56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7" h="1787" extrusionOk="0">
                      <a:moveTo>
                        <a:pt x="894" y="345"/>
                      </a:moveTo>
                      <a:cubicBezTo>
                        <a:pt x="1191" y="345"/>
                        <a:pt x="1429" y="584"/>
                        <a:pt x="1429" y="881"/>
                      </a:cubicBezTo>
                      <a:cubicBezTo>
                        <a:pt x="1418" y="1179"/>
                        <a:pt x="1179" y="1417"/>
                        <a:pt x="894" y="1417"/>
                      </a:cubicBezTo>
                      <a:cubicBezTo>
                        <a:pt x="596" y="1417"/>
                        <a:pt x="358" y="1179"/>
                        <a:pt x="358" y="881"/>
                      </a:cubicBezTo>
                      <a:cubicBezTo>
                        <a:pt x="358" y="584"/>
                        <a:pt x="596" y="345"/>
                        <a:pt x="894" y="345"/>
                      </a:cubicBezTo>
                      <a:close/>
                      <a:moveTo>
                        <a:pt x="894" y="0"/>
                      </a:moveTo>
                      <a:cubicBezTo>
                        <a:pt x="406" y="0"/>
                        <a:pt x="1" y="405"/>
                        <a:pt x="1" y="893"/>
                      </a:cubicBezTo>
                      <a:cubicBezTo>
                        <a:pt x="1" y="1381"/>
                        <a:pt x="406" y="1786"/>
                        <a:pt x="894" y="1786"/>
                      </a:cubicBezTo>
                      <a:cubicBezTo>
                        <a:pt x="1394" y="1786"/>
                        <a:pt x="1787" y="1381"/>
                        <a:pt x="1787" y="893"/>
                      </a:cubicBezTo>
                      <a:cubicBezTo>
                        <a:pt x="1775" y="405"/>
                        <a:pt x="1394" y="0"/>
                        <a:pt x="89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" name="Google Shape;3377;p48">
                  <a:extLst>
                    <a:ext uri="{FF2B5EF4-FFF2-40B4-BE49-F238E27FC236}">
                      <a16:creationId xmlns:a16="http://schemas.microsoft.com/office/drawing/2014/main" id="{2E485B25-A38E-4BCC-B9AC-E9130896729C}"/>
                    </a:ext>
                  </a:extLst>
                </p:cNvPr>
                <p:cNvSpPr/>
                <p:nvPr/>
              </p:nvSpPr>
              <p:spPr>
                <a:xfrm>
                  <a:off x="7685750" y="3516460"/>
                  <a:ext cx="56880" cy="56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7" h="1787" extrusionOk="0">
                      <a:moveTo>
                        <a:pt x="894" y="345"/>
                      </a:moveTo>
                      <a:cubicBezTo>
                        <a:pt x="1191" y="345"/>
                        <a:pt x="1429" y="584"/>
                        <a:pt x="1429" y="881"/>
                      </a:cubicBezTo>
                      <a:cubicBezTo>
                        <a:pt x="1429" y="1179"/>
                        <a:pt x="1191" y="1417"/>
                        <a:pt x="894" y="1417"/>
                      </a:cubicBezTo>
                      <a:cubicBezTo>
                        <a:pt x="596" y="1417"/>
                        <a:pt x="358" y="1179"/>
                        <a:pt x="358" y="881"/>
                      </a:cubicBezTo>
                      <a:cubicBezTo>
                        <a:pt x="358" y="584"/>
                        <a:pt x="596" y="345"/>
                        <a:pt x="894" y="345"/>
                      </a:cubicBezTo>
                      <a:close/>
                      <a:moveTo>
                        <a:pt x="894" y="0"/>
                      </a:moveTo>
                      <a:cubicBezTo>
                        <a:pt x="405" y="0"/>
                        <a:pt x="1" y="405"/>
                        <a:pt x="1" y="893"/>
                      </a:cubicBezTo>
                      <a:cubicBezTo>
                        <a:pt x="1" y="1381"/>
                        <a:pt x="405" y="1786"/>
                        <a:pt x="894" y="1786"/>
                      </a:cubicBezTo>
                      <a:cubicBezTo>
                        <a:pt x="1382" y="1786"/>
                        <a:pt x="1787" y="1381"/>
                        <a:pt x="1787" y="893"/>
                      </a:cubicBezTo>
                      <a:cubicBezTo>
                        <a:pt x="1775" y="405"/>
                        <a:pt x="1382" y="0"/>
                        <a:pt x="89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47" name="Title 1">
            <a:extLst>
              <a:ext uri="{FF2B5EF4-FFF2-40B4-BE49-F238E27FC236}">
                <a16:creationId xmlns:a16="http://schemas.microsoft.com/office/drawing/2014/main" id="{2AA530B7-95DF-4F64-87CE-E7D371283367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97118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b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6400" dirty="0">
                <a:solidFill>
                  <a:srgbClr val="165C7F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BILL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6200B67-5C7D-41C3-A0FF-72FE2790E736}"/>
              </a:ext>
            </a:extLst>
          </p:cNvPr>
          <p:cNvSpPr txBox="1"/>
          <p:nvPr/>
        </p:nvSpPr>
        <p:spPr>
          <a:xfrm>
            <a:off x="3285712" y="4552582"/>
            <a:ext cx="257257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"/>
            <a:r>
              <a:rPr lang="en-GB" sz="2400" b="0" dirty="0">
                <a:solidFill>
                  <a:srgbClr val="0070C0"/>
                </a:solidFill>
                <a:effectLst/>
                <a:latin typeface="iCielBC Cubano Normal" panose="00000500000000000000" pitchFamily="50" charset="0"/>
              </a:rPr>
              <a:t>[</a:t>
            </a:r>
            <a:r>
              <a:rPr lang="en-GB" sz="2400" b="0" dirty="0" err="1">
                <a:solidFill>
                  <a:srgbClr val="0070C0"/>
                </a:solidFill>
                <a:effectLst/>
                <a:latin typeface="iCielBC Cubano Normal" panose="00000500000000000000" pitchFamily="50" charset="0"/>
              </a:rPr>
              <a:t>sp_InsertBILL</a:t>
            </a:r>
            <a:r>
              <a:rPr lang="en-GB" sz="2400" b="0" dirty="0">
                <a:solidFill>
                  <a:srgbClr val="0070C0"/>
                </a:solidFill>
                <a:effectLst/>
                <a:latin typeface="iCielBC Cubano Normal" panose="00000500000000000000" pitchFamily="50" charset="0"/>
              </a:rPr>
              <a:t>]</a:t>
            </a:r>
          </a:p>
        </p:txBody>
      </p:sp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FA3467EA-F12F-456B-8D86-DC6A213154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87672200"/>
              </p:ext>
            </p:extLst>
          </p:nvPr>
        </p:nvGraphicFramePr>
        <p:xfrm>
          <a:off x="1608138" y="1166813"/>
          <a:ext cx="5926137" cy="2809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79" name="Document" r:id="rId3" imgW="5925852" imgH="2810315" progId="Word.Document.12">
                  <p:embed/>
                </p:oleObj>
              </mc:Choice>
              <mc:Fallback>
                <p:oleObj name="Document" r:id="rId3" imgW="5925852" imgH="2810315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08138" y="1166813"/>
                        <a:ext cx="5926137" cy="2809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8648920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CE6378D-189E-4036-B4B8-1A578384D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1959712" y="1971674"/>
            <a:ext cx="5131540" cy="1212114"/>
          </a:xfrm>
        </p:spPr>
        <p:txBody>
          <a:bodyPr vert="horz" wrap="square" lIns="0" tIns="0" rIns="0" bIns="0" rtlCol="0" anchor="b" anchorCtr="0">
            <a:normAutofit fontScale="90000"/>
          </a:bodyPr>
          <a:lstStyle/>
          <a:p>
            <a:pPr algn="ctr"/>
            <a:r>
              <a:rPr lang="en-US" sz="4400" dirty="0">
                <a:solidFill>
                  <a:srgbClr val="FF6D2F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STORED PROCEDURES</a:t>
            </a:r>
          </a:p>
        </p:txBody>
      </p:sp>
      <p:grpSp>
        <p:nvGrpSpPr>
          <p:cNvPr id="5" name="Google Shape;3337;p48">
            <a:extLst>
              <a:ext uri="{FF2B5EF4-FFF2-40B4-BE49-F238E27FC236}">
                <a16:creationId xmlns:a16="http://schemas.microsoft.com/office/drawing/2014/main" id="{A292DFAB-C225-4268-AA00-032AA218D6F3}"/>
              </a:ext>
            </a:extLst>
          </p:cNvPr>
          <p:cNvGrpSpPr/>
          <p:nvPr/>
        </p:nvGrpSpPr>
        <p:grpSpPr>
          <a:xfrm>
            <a:off x="8076139" y="84337"/>
            <a:ext cx="972171" cy="1925293"/>
            <a:chOff x="6529419" y="1724307"/>
            <a:chExt cx="1480463" cy="2931917"/>
          </a:xfrm>
        </p:grpSpPr>
        <p:grpSp>
          <p:nvGrpSpPr>
            <p:cNvPr id="6" name="Google Shape;3338;p48">
              <a:extLst>
                <a:ext uri="{FF2B5EF4-FFF2-40B4-BE49-F238E27FC236}">
                  <a16:creationId xmlns:a16="http://schemas.microsoft.com/office/drawing/2014/main" id="{CC1FA2E3-F085-4B27-B2D6-078888233623}"/>
                </a:ext>
              </a:extLst>
            </p:cNvPr>
            <p:cNvGrpSpPr/>
            <p:nvPr/>
          </p:nvGrpSpPr>
          <p:grpSpPr>
            <a:xfrm>
              <a:off x="6556827" y="1724307"/>
              <a:ext cx="956596" cy="944294"/>
              <a:chOff x="3800349" y="1238762"/>
              <a:chExt cx="1098904" cy="1084772"/>
            </a:xfrm>
          </p:grpSpPr>
          <p:grpSp>
            <p:nvGrpSpPr>
              <p:cNvPr id="42" name="Google Shape;3339;p48">
                <a:extLst>
                  <a:ext uri="{FF2B5EF4-FFF2-40B4-BE49-F238E27FC236}">
                    <a16:creationId xmlns:a16="http://schemas.microsoft.com/office/drawing/2014/main" id="{3B62721E-B08F-4683-8129-4642AD134B0A}"/>
                  </a:ext>
                </a:extLst>
              </p:cNvPr>
              <p:cNvGrpSpPr/>
              <p:nvPr/>
            </p:nvGrpSpPr>
            <p:grpSpPr>
              <a:xfrm>
                <a:off x="3800349" y="1238762"/>
                <a:ext cx="1098904" cy="1084772"/>
                <a:chOff x="3800349" y="1238762"/>
                <a:chExt cx="1098904" cy="1084772"/>
              </a:xfrm>
            </p:grpSpPr>
            <p:sp>
              <p:nvSpPr>
                <p:cNvPr id="44" name="Google Shape;3340;p48">
                  <a:extLst>
                    <a:ext uri="{FF2B5EF4-FFF2-40B4-BE49-F238E27FC236}">
                      <a16:creationId xmlns:a16="http://schemas.microsoft.com/office/drawing/2014/main" id="{09A540B7-3D24-4D18-BB46-C21F09260781}"/>
                    </a:ext>
                  </a:extLst>
                </p:cNvPr>
                <p:cNvSpPr/>
                <p:nvPr/>
              </p:nvSpPr>
              <p:spPr>
                <a:xfrm>
                  <a:off x="3800349" y="1238762"/>
                  <a:ext cx="1098904" cy="10847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3" extrusionOk="0">
                      <a:moveTo>
                        <a:pt x="22825" y="1"/>
                      </a:moveTo>
                      <a:cubicBezTo>
                        <a:pt x="22054" y="1"/>
                        <a:pt x="21283" y="295"/>
                        <a:pt x="20693" y="885"/>
                      </a:cubicBezTo>
                      <a:lnTo>
                        <a:pt x="1179" y="20482"/>
                      </a:lnTo>
                      <a:cubicBezTo>
                        <a:pt x="0" y="21661"/>
                        <a:pt x="0" y="23566"/>
                        <a:pt x="1179" y="24733"/>
                      </a:cubicBezTo>
                      <a:lnTo>
                        <a:pt x="20777" y="44259"/>
                      </a:lnTo>
                      <a:cubicBezTo>
                        <a:pt x="21364" y="44841"/>
                        <a:pt x="22133" y="45133"/>
                        <a:pt x="22900" y="45133"/>
                      </a:cubicBezTo>
                      <a:cubicBezTo>
                        <a:pt x="23672" y="45133"/>
                        <a:pt x="24442" y="44838"/>
                        <a:pt x="25027" y="44247"/>
                      </a:cubicBezTo>
                      <a:lnTo>
                        <a:pt x="32873" y="36377"/>
                      </a:lnTo>
                      <a:cubicBezTo>
                        <a:pt x="33053" y="36197"/>
                        <a:pt x="33283" y="36110"/>
                        <a:pt x="33511" y="36110"/>
                      </a:cubicBezTo>
                      <a:cubicBezTo>
                        <a:pt x="33810" y="36110"/>
                        <a:pt x="34108" y="36260"/>
                        <a:pt x="34290" y="36544"/>
                      </a:cubicBezTo>
                      <a:cubicBezTo>
                        <a:pt x="34743" y="37246"/>
                        <a:pt x="35112" y="38020"/>
                        <a:pt x="35409" y="38806"/>
                      </a:cubicBezTo>
                      <a:cubicBezTo>
                        <a:pt x="35588" y="39294"/>
                        <a:pt x="35909" y="39735"/>
                        <a:pt x="36362" y="40080"/>
                      </a:cubicBezTo>
                      <a:cubicBezTo>
                        <a:pt x="36890" y="40489"/>
                        <a:pt x="37508" y="40695"/>
                        <a:pt x="38128" y="40695"/>
                      </a:cubicBezTo>
                      <a:cubicBezTo>
                        <a:pt x="38682" y="40695"/>
                        <a:pt x="39237" y="40530"/>
                        <a:pt x="39731" y="40199"/>
                      </a:cubicBezTo>
                      <a:cubicBezTo>
                        <a:pt x="41303" y="39127"/>
                        <a:pt x="41446" y="36984"/>
                        <a:pt x="40172" y="35710"/>
                      </a:cubicBezTo>
                      <a:cubicBezTo>
                        <a:pt x="39862" y="35401"/>
                        <a:pt x="39505" y="35186"/>
                        <a:pt x="39112" y="35044"/>
                      </a:cubicBezTo>
                      <a:cubicBezTo>
                        <a:pt x="38326" y="34758"/>
                        <a:pt x="37564" y="34401"/>
                        <a:pt x="36862" y="33948"/>
                      </a:cubicBezTo>
                      <a:cubicBezTo>
                        <a:pt x="36374" y="33639"/>
                        <a:pt x="36279" y="32960"/>
                        <a:pt x="36695" y="32543"/>
                      </a:cubicBezTo>
                      <a:lnTo>
                        <a:pt x="44553" y="24661"/>
                      </a:lnTo>
                      <a:cubicBezTo>
                        <a:pt x="45720" y="23483"/>
                        <a:pt x="45720" y="21578"/>
                        <a:pt x="44542" y="20399"/>
                      </a:cubicBezTo>
                      <a:lnTo>
                        <a:pt x="24956" y="885"/>
                      </a:lnTo>
                      <a:cubicBezTo>
                        <a:pt x="24366" y="295"/>
                        <a:pt x="23595" y="1"/>
                        <a:pt x="22825" y="1"/>
                      </a:cubicBezTo>
                      <a:close/>
                    </a:path>
                  </a:pathLst>
                </a:custGeom>
                <a:solidFill>
                  <a:srgbClr val="5EB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" name="Google Shape;3341;p48">
                  <a:extLst>
                    <a:ext uri="{FF2B5EF4-FFF2-40B4-BE49-F238E27FC236}">
                      <a16:creationId xmlns:a16="http://schemas.microsoft.com/office/drawing/2014/main" id="{BE30BCFE-C097-450C-8879-E537E8EBA681}"/>
                    </a:ext>
                  </a:extLst>
                </p:cNvPr>
                <p:cNvSpPr/>
                <p:nvPr/>
              </p:nvSpPr>
              <p:spPr>
                <a:xfrm>
                  <a:off x="3884758" y="1311226"/>
                  <a:ext cx="287338" cy="287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43" extrusionOk="0">
                      <a:moveTo>
                        <a:pt x="5978" y="1"/>
                      </a:moveTo>
                      <a:cubicBezTo>
                        <a:pt x="2679" y="1"/>
                        <a:pt x="1" y="2668"/>
                        <a:pt x="1" y="5966"/>
                      </a:cubicBezTo>
                      <a:cubicBezTo>
                        <a:pt x="1" y="9276"/>
                        <a:pt x="2679" y="11943"/>
                        <a:pt x="5978" y="11943"/>
                      </a:cubicBezTo>
                      <a:cubicBezTo>
                        <a:pt x="9276" y="11943"/>
                        <a:pt x="11954" y="9276"/>
                        <a:pt x="11954" y="5966"/>
                      </a:cubicBezTo>
                      <a:cubicBezTo>
                        <a:pt x="11954" y="2668"/>
                        <a:pt x="9276" y="1"/>
                        <a:pt x="5978" y="1"/>
                      </a:cubicBezTo>
                      <a:close/>
                    </a:path>
                  </a:pathLst>
                </a:custGeom>
                <a:solidFill>
                  <a:srgbClr val="5EB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3" name="Google Shape;3342;p48">
                <a:extLst>
                  <a:ext uri="{FF2B5EF4-FFF2-40B4-BE49-F238E27FC236}">
                    <a16:creationId xmlns:a16="http://schemas.microsoft.com/office/drawing/2014/main" id="{D59E3704-CCC5-46FE-9B41-26C4DBEB3E8E}"/>
                  </a:ext>
                </a:extLst>
              </p:cNvPr>
              <p:cNvSpPr/>
              <p:nvPr/>
            </p:nvSpPr>
            <p:spPr>
              <a:xfrm>
                <a:off x="4162525" y="1593650"/>
                <a:ext cx="374561" cy="374975"/>
              </a:xfrm>
              <a:custGeom>
                <a:avLst/>
                <a:gdLst/>
                <a:ahLst/>
                <a:cxnLst/>
                <a:rect l="l" t="t" r="r" b="b"/>
                <a:pathLst>
                  <a:path w="10860" h="10872" extrusionOk="0">
                    <a:moveTo>
                      <a:pt x="5430" y="1"/>
                    </a:moveTo>
                    <a:cubicBezTo>
                      <a:pt x="3990" y="1"/>
                      <a:pt x="2608" y="560"/>
                      <a:pt x="1596" y="1584"/>
                    </a:cubicBezTo>
                    <a:cubicBezTo>
                      <a:pt x="561" y="2620"/>
                      <a:pt x="1" y="3989"/>
                      <a:pt x="1" y="5430"/>
                    </a:cubicBezTo>
                    <a:cubicBezTo>
                      <a:pt x="1" y="6561"/>
                      <a:pt x="346" y="7645"/>
                      <a:pt x="1001" y="8573"/>
                    </a:cubicBezTo>
                    <a:cubicBezTo>
                      <a:pt x="1632" y="9466"/>
                      <a:pt x="2513" y="10145"/>
                      <a:pt x="3537" y="10538"/>
                    </a:cubicBezTo>
                    <a:cubicBezTo>
                      <a:pt x="3559" y="10544"/>
                      <a:pt x="3579" y="10547"/>
                      <a:pt x="3599" y="10547"/>
                    </a:cubicBezTo>
                    <a:cubicBezTo>
                      <a:pt x="3656" y="10547"/>
                      <a:pt x="3704" y="10522"/>
                      <a:pt x="3740" y="10478"/>
                    </a:cubicBezTo>
                    <a:cubicBezTo>
                      <a:pt x="3763" y="10443"/>
                      <a:pt x="3763" y="10395"/>
                      <a:pt x="3763" y="10371"/>
                    </a:cubicBezTo>
                    <a:lnTo>
                      <a:pt x="3763" y="7275"/>
                    </a:lnTo>
                    <a:cubicBezTo>
                      <a:pt x="3763" y="7180"/>
                      <a:pt x="3692" y="7097"/>
                      <a:pt x="3585" y="7097"/>
                    </a:cubicBezTo>
                    <a:lnTo>
                      <a:pt x="2156" y="7097"/>
                    </a:lnTo>
                    <a:lnTo>
                      <a:pt x="2156" y="5835"/>
                    </a:lnTo>
                    <a:lnTo>
                      <a:pt x="3585" y="5835"/>
                    </a:lnTo>
                    <a:cubicBezTo>
                      <a:pt x="3680" y="5835"/>
                      <a:pt x="3763" y="5751"/>
                      <a:pt x="3763" y="5656"/>
                    </a:cubicBezTo>
                    <a:lnTo>
                      <a:pt x="3763" y="5430"/>
                    </a:lnTo>
                    <a:cubicBezTo>
                      <a:pt x="3763" y="3942"/>
                      <a:pt x="5180" y="2632"/>
                      <a:pt x="6799" y="2632"/>
                    </a:cubicBezTo>
                    <a:lnTo>
                      <a:pt x="7550" y="2632"/>
                    </a:lnTo>
                    <a:lnTo>
                      <a:pt x="7550" y="3894"/>
                    </a:lnTo>
                    <a:lnTo>
                      <a:pt x="6799" y="3894"/>
                    </a:lnTo>
                    <a:cubicBezTo>
                      <a:pt x="6311" y="3894"/>
                      <a:pt x="5883" y="4025"/>
                      <a:pt x="5561" y="4287"/>
                    </a:cubicBezTo>
                    <a:cubicBezTo>
                      <a:pt x="5228" y="4561"/>
                      <a:pt x="5025" y="4966"/>
                      <a:pt x="5025" y="5430"/>
                    </a:cubicBezTo>
                    <a:lnTo>
                      <a:pt x="5025" y="5656"/>
                    </a:lnTo>
                    <a:cubicBezTo>
                      <a:pt x="5025" y="5740"/>
                      <a:pt x="5109" y="5835"/>
                      <a:pt x="5204" y="5835"/>
                    </a:cubicBezTo>
                    <a:lnTo>
                      <a:pt x="5883" y="5835"/>
                    </a:lnTo>
                    <a:cubicBezTo>
                      <a:pt x="5966" y="5835"/>
                      <a:pt x="6061" y="5751"/>
                      <a:pt x="6061" y="5656"/>
                    </a:cubicBezTo>
                    <a:cubicBezTo>
                      <a:pt x="6061" y="5561"/>
                      <a:pt x="5978" y="5478"/>
                      <a:pt x="5883" y="5478"/>
                    </a:cubicBezTo>
                    <a:lnTo>
                      <a:pt x="5371" y="5478"/>
                    </a:lnTo>
                    <a:lnTo>
                      <a:pt x="5371" y="5418"/>
                    </a:lnTo>
                    <a:cubicBezTo>
                      <a:pt x="5371" y="4525"/>
                      <a:pt x="6145" y="4204"/>
                      <a:pt x="6799" y="4204"/>
                    </a:cubicBezTo>
                    <a:lnTo>
                      <a:pt x="7704" y="4204"/>
                    </a:lnTo>
                    <a:cubicBezTo>
                      <a:pt x="7800" y="4204"/>
                      <a:pt x="7883" y="4132"/>
                      <a:pt x="7883" y="4025"/>
                    </a:cubicBezTo>
                    <a:lnTo>
                      <a:pt x="7883" y="2418"/>
                    </a:lnTo>
                    <a:cubicBezTo>
                      <a:pt x="7883" y="2334"/>
                      <a:pt x="7811" y="2239"/>
                      <a:pt x="7704" y="2239"/>
                    </a:cubicBezTo>
                    <a:lnTo>
                      <a:pt x="6799" y="2239"/>
                    </a:lnTo>
                    <a:cubicBezTo>
                      <a:pt x="5966" y="2239"/>
                      <a:pt x="5121" y="2572"/>
                      <a:pt x="4466" y="3156"/>
                    </a:cubicBezTo>
                    <a:cubicBezTo>
                      <a:pt x="3799" y="3763"/>
                      <a:pt x="3418" y="4549"/>
                      <a:pt x="3418" y="5382"/>
                    </a:cubicBezTo>
                    <a:lnTo>
                      <a:pt x="3418" y="5442"/>
                    </a:lnTo>
                    <a:lnTo>
                      <a:pt x="1989" y="5442"/>
                    </a:lnTo>
                    <a:cubicBezTo>
                      <a:pt x="1906" y="5442"/>
                      <a:pt x="1811" y="5513"/>
                      <a:pt x="1811" y="5620"/>
                    </a:cubicBezTo>
                    <a:lnTo>
                      <a:pt x="1811" y="7228"/>
                    </a:lnTo>
                    <a:cubicBezTo>
                      <a:pt x="1811" y="7323"/>
                      <a:pt x="1894" y="7406"/>
                      <a:pt x="1989" y="7406"/>
                    </a:cubicBezTo>
                    <a:lnTo>
                      <a:pt x="3418" y="7406"/>
                    </a:lnTo>
                    <a:lnTo>
                      <a:pt x="3418" y="10085"/>
                    </a:lnTo>
                    <a:cubicBezTo>
                      <a:pt x="1561" y="9300"/>
                      <a:pt x="346" y="7442"/>
                      <a:pt x="346" y="5418"/>
                    </a:cubicBezTo>
                    <a:cubicBezTo>
                      <a:pt x="346" y="2596"/>
                      <a:pt x="2620" y="322"/>
                      <a:pt x="5430" y="322"/>
                    </a:cubicBezTo>
                    <a:cubicBezTo>
                      <a:pt x="8228" y="322"/>
                      <a:pt x="10526" y="2620"/>
                      <a:pt x="10526" y="5418"/>
                    </a:cubicBezTo>
                    <a:cubicBezTo>
                      <a:pt x="10526" y="8228"/>
                      <a:pt x="8240" y="10502"/>
                      <a:pt x="5430" y="10502"/>
                    </a:cubicBezTo>
                    <a:lnTo>
                      <a:pt x="5371" y="10502"/>
                    </a:lnTo>
                    <a:lnTo>
                      <a:pt x="5371" y="7418"/>
                    </a:lnTo>
                    <a:lnTo>
                      <a:pt x="7728" y="7418"/>
                    </a:lnTo>
                    <a:cubicBezTo>
                      <a:pt x="7811" y="7418"/>
                      <a:pt x="7907" y="7347"/>
                      <a:pt x="7907" y="7240"/>
                    </a:cubicBezTo>
                    <a:lnTo>
                      <a:pt x="7907" y="5656"/>
                    </a:lnTo>
                    <a:cubicBezTo>
                      <a:pt x="7907" y="5561"/>
                      <a:pt x="7823" y="5478"/>
                      <a:pt x="7728" y="5478"/>
                    </a:cubicBezTo>
                    <a:lnTo>
                      <a:pt x="6728" y="5478"/>
                    </a:lnTo>
                    <a:cubicBezTo>
                      <a:pt x="6633" y="5478"/>
                      <a:pt x="6549" y="5549"/>
                      <a:pt x="6549" y="5656"/>
                    </a:cubicBezTo>
                    <a:cubicBezTo>
                      <a:pt x="6549" y="5740"/>
                      <a:pt x="6621" y="5835"/>
                      <a:pt x="6728" y="5835"/>
                    </a:cubicBezTo>
                    <a:lnTo>
                      <a:pt x="7561" y="5835"/>
                    </a:lnTo>
                    <a:lnTo>
                      <a:pt x="7561" y="7097"/>
                    </a:lnTo>
                    <a:lnTo>
                      <a:pt x="5204" y="7097"/>
                    </a:lnTo>
                    <a:cubicBezTo>
                      <a:pt x="5121" y="7097"/>
                      <a:pt x="5025" y="7168"/>
                      <a:pt x="5025" y="7275"/>
                    </a:cubicBezTo>
                    <a:lnTo>
                      <a:pt x="5025" y="10693"/>
                    </a:lnTo>
                    <a:cubicBezTo>
                      <a:pt x="5025" y="10788"/>
                      <a:pt x="5109" y="10859"/>
                      <a:pt x="5192" y="10871"/>
                    </a:cubicBezTo>
                    <a:lnTo>
                      <a:pt x="5430" y="10871"/>
                    </a:lnTo>
                    <a:cubicBezTo>
                      <a:pt x="6871" y="10871"/>
                      <a:pt x="8240" y="10312"/>
                      <a:pt x="9276" y="9288"/>
                    </a:cubicBezTo>
                    <a:cubicBezTo>
                      <a:pt x="10300" y="8252"/>
                      <a:pt x="10859" y="6883"/>
                      <a:pt x="10859" y="5442"/>
                    </a:cubicBezTo>
                    <a:cubicBezTo>
                      <a:pt x="10859" y="3989"/>
                      <a:pt x="10300" y="2620"/>
                      <a:pt x="9276" y="1584"/>
                    </a:cubicBezTo>
                    <a:cubicBezTo>
                      <a:pt x="8240" y="560"/>
                      <a:pt x="6871" y="1"/>
                      <a:pt x="543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" name="Google Shape;3343;p48">
              <a:extLst>
                <a:ext uri="{FF2B5EF4-FFF2-40B4-BE49-F238E27FC236}">
                  <a16:creationId xmlns:a16="http://schemas.microsoft.com/office/drawing/2014/main" id="{222DA64E-EBDA-48B9-B5B6-1CEB027733DF}"/>
                </a:ext>
              </a:extLst>
            </p:cNvPr>
            <p:cNvGrpSpPr/>
            <p:nvPr/>
          </p:nvGrpSpPr>
          <p:grpSpPr>
            <a:xfrm>
              <a:off x="7053286" y="2227254"/>
              <a:ext cx="956596" cy="944252"/>
              <a:chOff x="4370663" y="1816530"/>
              <a:chExt cx="1098904" cy="1084724"/>
            </a:xfrm>
          </p:grpSpPr>
          <p:grpSp>
            <p:nvGrpSpPr>
              <p:cNvPr id="34" name="Google Shape;3344;p48">
                <a:extLst>
                  <a:ext uri="{FF2B5EF4-FFF2-40B4-BE49-F238E27FC236}">
                    <a16:creationId xmlns:a16="http://schemas.microsoft.com/office/drawing/2014/main" id="{A26AC2F8-3A58-4584-ADA5-333A44F0C988}"/>
                  </a:ext>
                </a:extLst>
              </p:cNvPr>
              <p:cNvGrpSpPr/>
              <p:nvPr/>
            </p:nvGrpSpPr>
            <p:grpSpPr>
              <a:xfrm>
                <a:off x="4370663" y="1816530"/>
                <a:ext cx="1098904" cy="1084724"/>
                <a:chOff x="4370663" y="1816530"/>
                <a:chExt cx="1098904" cy="1084724"/>
              </a:xfrm>
            </p:grpSpPr>
            <p:sp>
              <p:nvSpPr>
                <p:cNvPr id="40" name="Google Shape;3345;p48">
                  <a:extLst>
                    <a:ext uri="{FF2B5EF4-FFF2-40B4-BE49-F238E27FC236}">
                      <a16:creationId xmlns:a16="http://schemas.microsoft.com/office/drawing/2014/main" id="{1AE99DBC-C133-4790-B9A3-94F9976382D1}"/>
                    </a:ext>
                  </a:extLst>
                </p:cNvPr>
                <p:cNvSpPr/>
                <p:nvPr/>
              </p:nvSpPr>
              <p:spPr>
                <a:xfrm>
                  <a:off x="4370663" y="1816530"/>
                  <a:ext cx="1098904" cy="10847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1" extrusionOk="0">
                      <a:moveTo>
                        <a:pt x="22862" y="0"/>
                      </a:moveTo>
                      <a:cubicBezTo>
                        <a:pt x="22092" y="0"/>
                        <a:pt x="21324" y="295"/>
                        <a:pt x="20741" y="884"/>
                      </a:cubicBezTo>
                      <a:lnTo>
                        <a:pt x="12871" y="8742"/>
                      </a:lnTo>
                      <a:cubicBezTo>
                        <a:pt x="12698" y="8921"/>
                        <a:pt x="12472" y="9005"/>
                        <a:pt x="12246" y="9005"/>
                      </a:cubicBezTo>
                      <a:cubicBezTo>
                        <a:pt x="11945" y="9005"/>
                        <a:pt x="11643" y="8855"/>
                        <a:pt x="11466" y="8576"/>
                      </a:cubicBezTo>
                      <a:cubicBezTo>
                        <a:pt x="11014" y="7861"/>
                        <a:pt x="10645" y="7099"/>
                        <a:pt x="10347" y="6302"/>
                      </a:cubicBezTo>
                      <a:cubicBezTo>
                        <a:pt x="10168" y="5813"/>
                        <a:pt x="9847" y="5373"/>
                        <a:pt x="9394" y="5028"/>
                      </a:cubicBezTo>
                      <a:cubicBezTo>
                        <a:pt x="8866" y="4619"/>
                        <a:pt x="8248" y="4413"/>
                        <a:pt x="7630" y="4413"/>
                      </a:cubicBezTo>
                      <a:cubicBezTo>
                        <a:pt x="7078" y="4413"/>
                        <a:pt x="6526" y="4577"/>
                        <a:pt x="6037" y="4909"/>
                      </a:cubicBezTo>
                      <a:cubicBezTo>
                        <a:pt x="4465" y="5968"/>
                        <a:pt x="4310" y="8123"/>
                        <a:pt x="5584" y="9385"/>
                      </a:cubicBezTo>
                      <a:cubicBezTo>
                        <a:pt x="5894" y="9695"/>
                        <a:pt x="6251" y="9921"/>
                        <a:pt x="6632" y="10064"/>
                      </a:cubicBezTo>
                      <a:cubicBezTo>
                        <a:pt x="7418" y="10350"/>
                        <a:pt x="8180" y="10707"/>
                        <a:pt x="8882" y="11159"/>
                      </a:cubicBezTo>
                      <a:cubicBezTo>
                        <a:pt x="9383" y="11469"/>
                        <a:pt x="9466" y="12148"/>
                        <a:pt x="9049" y="12564"/>
                      </a:cubicBezTo>
                      <a:lnTo>
                        <a:pt x="1179" y="20434"/>
                      </a:lnTo>
                      <a:cubicBezTo>
                        <a:pt x="0" y="21613"/>
                        <a:pt x="0" y="23518"/>
                        <a:pt x="1179" y="24697"/>
                      </a:cubicBezTo>
                      <a:lnTo>
                        <a:pt x="20741" y="44247"/>
                      </a:lnTo>
                      <a:cubicBezTo>
                        <a:pt x="21324" y="44836"/>
                        <a:pt x="22092" y="45131"/>
                        <a:pt x="22862" y="45131"/>
                      </a:cubicBezTo>
                      <a:cubicBezTo>
                        <a:pt x="23631" y="45131"/>
                        <a:pt x="24402" y="44836"/>
                        <a:pt x="24992" y="44247"/>
                      </a:cubicBezTo>
                      <a:lnTo>
                        <a:pt x="44554" y="24697"/>
                      </a:lnTo>
                      <a:cubicBezTo>
                        <a:pt x="45720" y="23518"/>
                        <a:pt x="45720" y="21613"/>
                        <a:pt x="44554" y="2043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69E7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" name="Google Shape;3346;p48">
                  <a:extLst>
                    <a:ext uri="{FF2B5EF4-FFF2-40B4-BE49-F238E27FC236}">
                      <a16:creationId xmlns:a16="http://schemas.microsoft.com/office/drawing/2014/main" id="{463DDA79-99DB-43BD-9059-310B5A22FBCB}"/>
                    </a:ext>
                  </a:extLst>
                </p:cNvPr>
                <p:cNvSpPr/>
                <p:nvPr/>
              </p:nvSpPr>
              <p:spPr>
                <a:xfrm>
                  <a:off x="5055718" y="1904160"/>
                  <a:ext cx="287338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55" extrusionOk="0">
                      <a:moveTo>
                        <a:pt x="5978" y="0"/>
                      </a:moveTo>
                      <a:cubicBezTo>
                        <a:pt x="2680" y="0"/>
                        <a:pt x="1" y="2679"/>
                        <a:pt x="1" y="5977"/>
                      </a:cubicBezTo>
                      <a:cubicBezTo>
                        <a:pt x="1" y="9275"/>
                        <a:pt x="2680" y="11954"/>
                        <a:pt x="5978" y="11954"/>
                      </a:cubicBezTo>
                      <a:cubicBezTo>
                        <a:pt x="9276" y="11954"/>
                        <a:pt x="11955" y="9275"/>
                        <a:pt x="11955" y="5977"/>
                      </a:cubicBezTo>
                      <a:cubicBezTo>
                        <a:pt x="11955" y="2679"/>
                        <a:pt x="9276" y="0"/>
                        <a:pt x="5978" y="0"/>
                      </a:cubicBezTo>
                      <a:close/>
                    </a:path>
                  </a:pathLst>
                </a:custGeom>
                <a:solidFill>
                  <a:srgbClr val="69E7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5" name="Google Shape;3347;p48">
                <a:extLst>
                  <a:ext uri="{FF2B5EF4-FFF2-40B4-BE49-F238E27FC236}">
                    <a16:creationId xmlns:a16="http://schemas.microsoft.com/office/drawing/2014/main" id="{CCCB84E3-125D-4D28-87E2-D877DBF6A500}"/>
                  </a:ext>
                </a:extLst>
              </p:cNvPr>
              <p:cNvGrpSpPr/>
              <p:nvPr/>
            </p:nvGrpSpPr>
            <p:grpSpPr>
              <a:xfrm>
                <a:off x="4732628" y="2171596"/>
                <a:ext cx="374986" cy="374572"/>
                <a:chOff x="3303268" y="3817349"/>
                <a:chExt cx="346056" cy="345674"/>
              </a:xfrm>
            </p:grpSpPr>
            <p:sp>
              <p:nvSpPr>
                <p:cNvPr id="36" name="Google Shape;3348;p48">
                  <a:extLst>
                    <a:ext uri="{FF2B5EF4-FFF2-40B4-BE49-F238E27FC236}">
                      <a16:creationId xmlns:a16="http://schemas.microsoft.com/office/drawing/2014/main" id="{0F7FC4DB-1535-43AE-AB56-3F4B373D0663}"/>
                    </a:ext>
                  </a:extLst>
                </p:cNvPr>
                <p:cNvSpPr/>
                <p:nvPr/>
              </p:nvSpPr>
              <p:spPr>
                <a:xfrm>
                  <a:off x="3303268" y="3817349"/>
                  <a:ext cx="346056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2" h="10860" extrusionOk="0">
                      <a:moveTo>
                        <a:pt x="5418" y="334"/>
                      </a:moveTo>
                      <a:cubicBezTo>
                        <a:pt x="8228" y="334"/>
                        <a:pt x="10514" y="2608"/>
                        <a:pt x="10514" y="5430"/>
                      </a:cubicBezTo>
                      <a:cubicBezTo>
                        <a:pt x="10514" y="8240"/>
                        <a:pt x="8228" y="10514"/>
                        <a:pt x="5418" y="10514"/>
                      </a:cubicBezTo>
                      <a:cubicBezTo>
                        <a:pt x="2608" y="10514"/>
                        <a:pt x="334" y="8240"/>
                        <a:pt x="334" y="5430"/>
                      </a:cubicBezTo>
                      <a:cubicBezTo>
                        <a:pt x="334" y="2608"/>
                        <a:pt x="2608" y="334"/>
                        <a:pt x="5418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3" y="10859"/>
                        <a:pt x="8252" y="10300"/>
                        <a:pt x="9276" y="9264"/>
                      </a:cubicBezTo>
                      <a:cubicBezTo>
                        <a:pt x="10300" y="8240"/>
                        <a:pt x="10871" y="6871"/>
                        <a:pt x="10871" y="5430"/>
                      </a:cubicBezTo>
                      <a:cubicBezTo>
                        <a:pt x="10871" y="3989"/>
                        <a:pt x="10300" y="2620"/>
                        <a:pt x="9276" y="1584"/>
                      </a:cubicBezTo>
                      <a:cubicBezTo>
                        <a:pt x="8252" y="560"/>
                        <a:pt x="6883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" name="Google Shape;3349;p48">
                  <a:extLst>
                    <a:ext uri="{FF2B5EF4-FFF2-40B4-BE49-F238E27FC236}">
                      <a16:creationId xmlns:a16="http://schemas.microsoft.com/office/drawing/2014/main" id="{C70AB3F2-E016-4BA3-82B6-6E84B150ED9A}"/>
                    </a:ext>
                  </a:extLst>
                </p:cNvPr>
                <p:cNvSpPr/>
                <p:nvPr/>
              </p:nvSpPr>
              <p:spPr>
                <a:xfrm>
                  <a:off x="3368074" y="3882537"/>
                  <a:ext cx="215298" cy="215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64" h="6764" extrusionOk="0">
                      <a:moveTo>
                        <a:pt x="5335" y="346"/>
                      </a:moveTo>
                      <a:cubicBezTo>
                        <a:pt x="5930" y="346"/>
                        <a:pt x="6418" y="834"/>
                        <a:pt x="6418" y="1429"/>
                      </a:cubicBezTo>
                      <a:lnTo>
                        <a:pt x="6418" y="5335"/>
                      </a:lnTo>
                      <a:cubicBezTo>
                        <a:pt x="6418" y="5930"/>
                        <a:pt x="5930" y="6418"/>
                        <a:pt x="5335" y="6418"/>
                      </a:cubicBezTo>
                      <a:lnTo>
                        <a:pt x="1429" y="6418"/>
                      </a:lnTo>
                      <a:cubicBezTo>
                        <a:pt x="834" y="6418"/>
                        <a:pt x="346" y="5930"/>
                        <a:pt x="346" y="5335"/>
                      </a:cubicBezTo>
                      <a:lnTo>
                        <a:pt x="346" y="1429"/>
                      </a:lnTo>
                      <a:cubicBezTo>
                        <a:pt x="346" y="834"/>
                        <a:pt x="834" y="346"/>
                        <a:pt x="1429" y="346"/>
                      </a:cubicBezTo>
                      <a:close/>
                      <a:moveTo>
                        <a:pt x="1429" y="1"/>
                      </a:moveTo>
                      <a:cubicBezTo>
                        <a:pt x="644" y="1"/>
                        <a:pt x="1" y="644"/>
                        <a:pt x="1" y="1429"/>
                      </a:cubicBezTo>
                      <a:lnTo>
                        <a:pt x="1" y="5335"/>
                      </a:lnTo>
                      <a:cubicBezTo>
                        <a:pt x="1" y="6120"/>
                        <a:pt x="644" y="6763"/>
                        <a:pt x="1429" y="6763"/>
                      </a:cubicBezTo>
                      <a:lnTo>
                        <a:pt x="5335" y="6763"/>
                      </a:lnTo>
                      <a:cubicBezTo>
                        <a:pt x="6121" y="6763"/>
                        <a:pt x="6763" y="6120"/>
                        <a:pt x="6763" y="5335"/>
                      </a:cubicBezTo>
                      <a:lnTo>
                        <a:pt x="6763" y="1429"/>
                      </a:lnTo>
                      <a:cubicBezTo>
                        <a:pt x="6763" y="644"/>
                        <a:pt x="6121" y="1"/>
                        <a:pt x="533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" name="Google Shape;3350;p48">
                  <a:extLst>
                    <a:ext uri="{FF2B5EF4-FFF2-40B4-BE49-F238E27FC236}">
                      <a16:creationId xmlns:a16="http://schemas.microsoft.com/office/drawing/2014/main" id="{2B10D26E-8C46-4092-80DD-E16A8BC23D0F}"/>
                    </a:ext>
                  </a:extLst>
                </p:cNvPr>
                <p:cNvSpPr/>
                <p:nvPr/>
              </p:nvSpPr>
              <p:spPr>
                <a:xfrm>
                  <a:off x="3418143" y="3933656"/>
                  <a:ext cx="114811" cy="1127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07" h="3542" extrusionOk="0">
                      <a:moveTo>
                        <a:pt x="1822" y="0"/>
                      </a:moveTo>
                      <a:cubicBezTo>
                        <a:pt x="812" y="0"/>
                        <a:pt x="1" y="851"/>
                        <a:pt x="59" y="1859"/>
                      </a:cubicBezTo>
                      <a:cubicBezTo>
                        <a:pt x="95" y="2776"/>
                        <a:pt x="833" y="3502"/>
                        <a:pt x="1726" y="3538"/>
                      </a:cubicBezTo>
                      <a:cubicBezTo>
                        <a:pt x="1764" y="3541"/>
                        <a:pt x="1802" y="3542"/>
                        <a:pt x="1840" y="3542"/>
                      </a:cubicBezTo>
                      <a:cubicBezTo>
                        <a:pt x="2178" y="3542"/>
                        <a:pt x="2494" y="3447"/>
                        <a:pt x="2762" y="3276"/>
                      </a:cubicBezTo>
                      <a:cubicBezTo>
                        <a:pt x="2857" y="3217"/>
                        <a:pt x="2869" y="3086"/>
                        <a:pt x="2797" y="3014"/>
                      </a:cubicBezTo>
                      <a:cubicBezTo>
                        <a:pt x="2761" y="2978"/>
                        <a:pt x="2711" y="2964"/>
                        <a:pt x="2664" y="2964"/>
                      </a:cubicBezTo>
                      <a:cubicBezTo>
                        <a:pt x="2634" y="2964"/>
                        <a:pt x="2606" y="2969"/>
                        <a:pt x="2583" y="2979"/>
                      </a:cubicBezTo>
                      <a:cubicBezTo>
                        <a:pt x="2380" y="3096"/>
                        <a:pt x="2149" y="3185"/>
                        <a:pt x="1897" y="3185"/>
                      </a:cubicBezTo>
                      <a:cubicBezTo>
                        <a:pt x="1868" y="3185"/>
                        <a:pt x="1839" y="3183"/>
                        <a:pt x="1809" y="3181"/>
                      </a:cubicBezTo>
                      <a:cubicBezTo>
                        <a:pt x="1023" y="3169"/>
                        <a:pt x="380" y="2514"/>
                        <a:pt x="392" y="1716"/>
                      </a:cubicBezTo>
                      <a:cubicBezTo>
                        <a:pt x="426" y="948"/>
                        <a:pt x="1028" y="330"/>
                        <a:pt x="1792" y="330"/>
                      </a:cubicBezTo>
                      <a:cubicBezTo>
                        <a:pt x="1833" y="330"/>
                        <a:pt x="1874" y="332"/>
                        <a:pt x="1916" y="335"/>
                      </a:cubicBezTo>
                      <a:cubicBezTo>
                        <a:pt x="2619" y="371"/>
                        <a:pt x="3190" y="943"/>
                        <a:pt x="3250" y="1633"/>
                      </a:cubicBezTo>
                      <a:cubicBezTo>
                        <a:pt x="3285" y="1919"/>
                        <a:pt x="3214" y="2193"/>
                        <a:pt x="3095" y="2431"/>
                      </a:cubicBezTo>
                      <a:cubicBezTo>
                        <a:pt x="3059" y="2490"/>
                        <a:pt x="3059" y="2574"/>
                        <a:pt x="3119" y="2633"/>
                      </a:cubicBezTo>
                      <a:cubicBezTo>
                        <a:pt x="3149" y="2663"/>
                        <a:pt x="3191" y="2678"/>
                        <a:pt x="3234" y="2678"/>
                      </a:cubicBezTo>
                      <a:cubicBezTo>
                        <a:pt x="3295" y="2678"/>
                        <a:pt x="3358" y="2648"/>
                        <a:pt x="3393" y="2586"/>
                      </a:cubicBezTo>
                      <a:cubicBezTo>
                        <a:pt x="3536" y="2324"/>
                        <a:pt x="3607" y="2014"/>
                        <a:pt x="3583" y="1669"/>
                      </a:cubicBezTo>
                      <a:cubicBezTo>
                        <a:pt x="3536" y="764"/>
                        <a:pt x="2797" y="50"/>
                        <a:pt x="1904" y="2"/>
                      </a:cubicBezTo>
                      <a:cubicBezTo>
                        <a:pt x="1877" y="1"/>
                        <a:pt x="1849" y="0"/>
                        <a:pt x="182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" name="Google Shape;3351;p48">
                  <a:extLst>
                    <a:ext uri="{FF2B5EF4-FFF2-40B4-BE49-F238E27FC236}">
                      <a16:creationId xmlns:a16="http://schemas.microsoft.com/office/drawing/2014/main" id="{B2587870-AE72-4A42-AE2B-8BCFBD325F95}"/>
                    </a:ext>
                  </a:extLst>
                </p:cNvPr>
                <p:cNvSpPr/>
                <p:nvPr/>
              </p:nvSpPr>
              <p:spPr>
                <a:xfrm>
                  <a:off x="3519298" y="3910197"/>
                  <a:ext cx="29570" cy="292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" h="918" extrusionOk="0">
                      <a:moveTo>
                        <a:pt x="465" y="1"/>
                      </a:moveTo>
                      <a:cubicBezTo>
                        <a:pt x="203" y="1"/>
                        <a:pt x="0" y="203"/>
                        <a:pt x="0" y="453"/>
                      </a:cubicBezTo>
                      <a:cubicBezTo>
                        <a:pt x="0" y="715"/>
                        <a:pt x="203" y="918"/>
                        <a:pt x="465" y="918"/>
                      </a:cubicBezTo>
                      <a:cubicBezTo>
                        <a:pt x="715" y="918"/>
                        <a:pt x="929" y="715"/>
                        <a:pt x="929" y="453"/>
                      </a:cubicBezTo>
                      <a:cubicBezTo>
                        <a:pt x="929" y="203"/>
                        <a:pt x="715" y="1"/>
                        <a:pt x="46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8" name="Google Shape;3352;p48">
              <a:extLst>
                <a:ext uri="{FF2B5EF4-FFF2-40B4-BE49-F238E27FC236}">
                  <a16:creationId xmlns:a16="http://schemas.microsoft.com/office/drawing/2014/main" id="{272DD771-25A3-448C-960A-125DD73ECEB4}"/>
                </a:ext>
              </a:extLst>
            </p:cNvPr>
            <p:cNvGrpSpPr/>
            <p:nvPr/>
          </p:nvGrpSpPr>
          <p:grpSpPr>
            <a:xfrm>
              <a:off x="6547098" y="2715744"/>
              <a:ext cx="956596" cy="944315"/>
              <a:chOff x="3789173" y="2377690"/>
              <a:chExt cx="1098904" cy="1084796"/>
            </a:xfrm>
          </p:grpSpPr>
          <p:grpSp>
            <p:nvGrpSpPr>
              <p:cNvPr id="26" name="Google Shape;3353;p48">
                <a:extLst>
                  <a:ext uri="{FF2B5EF4-FFF2-40B4-BE49-F238E27FC236}">
                    <a16:creationId xmlns:a16="http://schemas.microsoft.com/office/drawing/2014/main" id="{2A580616-EFFF-4706-882F-99F575426F02}"/>
                  </a:ext>
                </a:extLst>
              </p:cNvPr>
              <p:cNvGrpSpPr/>
              <p:nvPr/>
            </p:nvGrpSpPr>
            <p:grpSpPr>
              <a:xfrm>
                <a:off x="3789173" y="2377690"/>
                <a:ext cx="1098904" cy="1084796"/>
                <a:chOff x="3789173" y="2377690"/>
                <a:chExt cx="1098904" cy="1084796"/>
              </a:xfrm>
            </p:grpSpPr>
            <p:sp>
              <p:nvSpPr>
                <p:cNvPr id="32" name="Google Shape;3354;p48">
                  <a:extLst>
                    <a:ext uri="{FF2B5EF4-FFF2-40B4-BE49-F238E27FC236}">
                      <a16:creationId xmlns:a16="http://schemas.microsoft.com/office/drawing/2014/main" id="{2BBA5A58-9E7D-4B1B-A1B1-85686BD88437}"/>
                    </a:ext>
                  </a:extLst>
                </p:cNvPr>
                <p:cNvSpPr/>
                <p:nvPr/>
              </p:nvSpPr>
              <p:spPr>
                <a:xfrm>
                  <a:off x="3789173" y="2377690"/>
                  <a:ext cx="1098904" cy="1084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4" extrusionOk="0">
                      <a:moveTo>
                        <a:pt x="22861" y="0"/>
                      </a:moveTo>
                      <a:cubicBezTo>
                        <a:pt x="22090" y="0"/>
                        <a:pt x="21319" y="295"/>
                        <a:pt x="20730" y="884"/>
                      </a:cubicBezTo>
                      <a:lnTo>
                        <a:pt x="1180" y="20446"/>
                      </a:lnTo>
                      <a:cubicBezTo>
                        <a:pt x="1" y="21613"/>
                        <a:pt x="1" y="23518"/>
                        <a:pt x="1180" y="24697"/>
                      </a:cubicBezTo>
                      <a:lnTo>
                        <a:pt x="20730" y="44259"/>
                      </a:lnTo>
                      <a:cubicBezTo>
                        <a:pt x="21319" y="44842"/>
                        <a:pt x="22090" y="45134"/>
                        <a:pt x="22861" y="45134"/>
                      </a:cubicBezTo>
                      <a:cubicBezTo>
                        <a:pt x="23632" y="45134"/>
                        <a:pt x="24403" y="44842"/>
                        <a:pt x="24992" y="44259"/>
                      </a:cubicBezTo>
                      <a:lnTo>
                        <a:pt x="44542" y="24697"/>
                      </a:lnTo>
                      <a:cubicBezTo>
                        <a:pt x="45721" y="23518"/>
                        <a:pt x="45721" y="21613"/>
                        <a:pt x="44542" y="20446"/>
                      </a:cubicBezTo>
                      <a:lnTo>
                        <a:pt x="36684" y="12576"/>
                      </a:lnTo>
                      <a:cubicBezTo>
                        <a:pt x="36267" y="12171"/>
                        <a:pt x="36363" y="11481"/>
                        <a:pt x="36851" y="11171"/>
                      </a:cubicBezTo>
                      <a:cubicBezTo>
                        <a:pt x="37565" y="10719"/>
                        <a:pt x="38327" y="10350"/>
                        <a:pt x="39125" y="10052"/>
                      </a:cubicBezTo>
                      <a:cubicBezTo>
                        <a:pt x="39613" y="9874"/>
                        <a:pt x="40054" y="9552"/>
                        <a:pt x="40399" y="9100"/>
                      </a:cubicBezTo>
                      <a:cubicBezTo>
                        <a:pt x="41173" y="8099"/>
                        <a:pt x="41220" y="6778"/>
                        <a:pt x="40518" y="5730"/>
                      </a:cubicBezTo>
                      <a:cubicBezTo>
                        <a:pt x="39932" y="4868"/>
                        <a:pt x="39013" y="4436"/>
                        <a:pt x="38094" y="4436"/>
                      </a:cubicBezTo>
                      <a:cubicBezTo>
                        <a:pt x="37349" y="4436"/>
                        <a:pt x="36606" y="4720"/>
                        <a:pt x="36041" y="5290"/>
                      </a:cubicBezTo>
                      <a:cubicBezTo>
                        <a:pt x="35732" y="5587"/>
                        <a:pt x="35505" y="5956"/>
                        <a:pt x="35362" y="6337"/>
                      </a:cubicBezTo>
                      <a:cubicBezTo>
                        <a:pt x="35077" y="7123"/>
                        <a:pt x="34720" y="7885"/>
                        <a:pt x="34267" y="8588"/>
                      </a:cubicBezTo>
                      <a:cubicBezTo>
                        <a:pt x="34091" y="8872"/>
                        <a:pt x="33797" y="9021"/>
                        <a:pt x="33498" y="9021"/>
                      </a:cubicBezTo>
                      <a:cubicBezTo>
                        <a:pt x="33271" y="9021"/>
                        <a:pt x="33042" y="8934"/>
                        <a:pt x="32862" y="8754"/>
                      </a:cubicBezTo>
                      <a:lnTo>
                        <a:pt x="24992" y="884"/>
                      </a:lnTo>
                      <a:cubicBezTo>
                        <a:pt x="24403" y="295"/>
                        <a:pt x="23632" y="0"/>
                        <a:pt x="22861" y="0"/>
                      </a:cubicBezTo>
                      <a:close/>
                    </a:path>
                  </a:pathLst>
                </a:custGeom>
                <a:solidFill>
                  <a:srgbClr val="4949E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" name="Google Shape;3355;p48">
                  <a:extLst>
                    <a:ext uri="{FF2B5EF4-FFF2-40B4-BE49-F238E27FC236}">
                      <a16:creationId xmlns:a16="http://schemas.microsoft.com/office/drawing/2014/main" id="{A6624C57-5DEB-420A-880A-2B58F3108DA7}"/>
                    </a:ext>
                  </a:extLst>
                </p:cNvPr>
                <p:cNvSpPr/>
                <p:nvPr/>
              </p:nvSpPr>
              <p:spPr>
                <a:xfrm>
                  <a:off x="3885623" y="2465897"/>
                  <a:ext cx="287050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43" h="11955" extrusionOk="0">
                      <a:moveTo>
                        <a:pt x="5977" y="0"/>
                      </a:moveTo>
                      <a:cubicBezTo>
                        <a:pt x="2679" y="0"/>
                        <a:pt x="0" y="2679"/>
                        <a:pt x="0" y="5977"/>
                      </a:cubicBezTo>
                      <a:cubicBezTo>
                        <a:pt x="0" y="9275"/>
                        <a:pt x="2679" y="11954"/>
                        <a:pt x="5977" y="11954"/>
                      </a:cubicBezTo>
                      <a:cubicBezTo>
                        <a:pt x="9275" y="11954"/>
                        <a:pt x="11942" y="9275"/>
                        <a:pt x="11942" y="5977"/>
                      </a:cubicBezTo>
                      <a:cubicBezTo>
                        <a:pt x="11942" y="2679"/>
                        <a:pt x="9275" y="0"/>
                        <a:pt x="5977" y="0"/>
                      </a:cubicBezTo>
                      <a:close/>
                    </a:path>
                  </a:pathLst>
                </a:custGeom>
                <a:solidFill>
                  <a:srgbClr val="4949E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7" name="Google Shape;3356;p48">
                <a:extLst>
                  <a:ext uri="{FF2B5EF4-FFF2-40B4-BE49-F238E27FC236}">
                    <a16:creationId xmlns:a16="http://schemas.microsoft.com/office/drawing/2014/main" id="{4F49A1EC-2C5E-461E-A851-6A20A1144419}"/>
                  </a:ext>
                </a:extLst>
              </p:cNvPr>
              <p:cNvGrpSpPr/>
              <p:nvPr/>
            </p:nvGrpSpPr>
            <p:grpSpPr>
              <a:xfrm>
                <a:off x="4151137" y="2732796"/>
                <a:ext cx="374986" cy="374572"/>
                <a:chOff x="3752358" y="3817349"/>
                <a:chExt cx="346056" cy="345674"/>
              </a:xfrm>
            </p:grpSpPr>
            <p:sp>
              <p:nvSpPr>
                <p:cNvPr id="28" name="Google Shape;3357;p48">
                  <a:extLst>
                    <a:ext uri="{FF2B5EF4-FFF2-40B4-BE49-F238E27FC236}">
                      <a16:creationId xmlns:a16="http://schemas.microsoft.com/office/drawing/2014/main" id="{1E065B24-9868-4EDC-B5A7-314B793AFE3D}"/>
                    </a:ext>
                  </a:extLst>
                </p:cNvPr>
                <p:cNvSpPr/>
                <p:nvPr/>
              </p:nvSpPr>
              <p:spPr>
                <a:xfrm>
                  <a:off x="3752358" y="3817349"/>
                  <a:ext cx="346056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2" h="10860" extrusionOk="0">
                      <a:moveTo>
                        <a:pt x="5430" y="334"/>
                      </a:moveTo>
                      <a:cubicBezTo>
                        <a:pt x="8252" y="334"/>
                        <a:pt x="10526" y="2608"/>
                        <a:pt x="10526" y="5430"/>
                      </a:cubicBezTo>
                      <a:cubicBezTo>
                        <a:pt x="10526" y="8240"/>
                        <a:pt x="8228" y="10514"/>
                        <a:pt x="5430" y="10514"/>
                      </a:cubicBezTo>
                      <a:cubicBezTo>
                        <a:pt x="2620" y="10514"/>
                        <a:pt x="346" y="8240"/>
                        <a:pt x="346" y="5430"/>
                      </a:cubicBezTo>
                      <a:cubicBezTo>
                        <a:pt x="346" y="2608"/>
                        <a:pt x="2620" y="334"/>
                        <a:pt x="5430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2" y="10859"/>
                        <a:pt x="8252" y="10300"/>
                        <a:pt x="9276" y="9264"/>
                      </a:cubicBezTo>
                      <a:cubicBezTo>
                        <a:pt x="10300" y="8240"/>
                        <a:pt x="10871" y="6871"/>
                        <a:pt x="10871" y="5430"/>
                      </a:cubicBezTo>
                      <a:cubicBezTo>
                        <a:pt x="10871" y="3989"/>
                        <a:pt x="10300" y="2620"/>
                        <a:pt x="9276" y="1584"/>
                      </a:cubicBezTo>
                      <a:cubicBezTo>
                        <a:pt x="8252" y="560"/>
                        <a:pt x="6882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" name="Google Shape;3358;p48">
                  <a:extLst>
                    <a:ext uri="{FF2B5EF4-FFF2-40B4-BE49-F238E27FC236}">
                      <a16:creationId xmlns:a16="http://schemas.microsoft.com/office/drawing/2014/main" id="{8ED25032-1B39-4F5F-8ED6-892E107EC293}"/>
                    </a:ext>
                  </a:extLst>
                </p:cNvPr>
                <p:cNvSpPr/>
                <p:nvPr/>
              </p:nvSpPr>
              <p:spPr>
                <a:xfrm>
                  <a:off x="3831933" y="3955682"/>
                  <a:ext cx="47809" cy="120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2" h="3787" extrusionOk="0">
                      <a:moveTo>
                        <a:pt x="1168" y="346"/>
                      </a:moveTo>
                      <a:lnTo>
                        <a:pt x="1168" y="3430"/>
                      </a:lnTo>
                      <a:lnTo>
                        <a:pt x="358" y="3430"/>
                      </a:lnTo>
                      <a:lnTo>
                        <a:pt x="358" y="346"/>
                      </a:lnTo>
                      <a:close/>
                      <a:moveTo>
                        <a:pt x="180" y="1"/>
                      </a:moveTo>
                      <a:cubicBezTo>
                        <a:pt x="96" y="1"/>
                        <a:pt x="1" y="72"/>
                        <a:pt x="1" y="179"/>
                      </a:cubicBezTo>
                      <a:lnTo>
                        <a:pt x="1" y="3608"/>
                      </a:lnTo>
                      <a:cubicBezTo>
                        <a:pt x="1" y="3703"/>
                        <a:pt x="72" y="3787"/>
                        <a:pt x="180" y="3787"/>
                      </a:cubicBezTo>
                      <a:lnTo>
                        <a:pt x="1323" y="3787"/>
                      </a:lnTo>
                      <a:cubicBezTo>
                        <a:pt x="1418" y="3787"/>
                        <a:pt x="1501" y="3715"/>
                        <a:pt x="1501" y="3608"/>
                      </a:cubicBezTo>
                      <a:lnTo>
                        <a:pt x="1501" y="179"/>
                      </a:lnTo>
                      <a:cubicBezTo>
                        <a:pt x="1501" y="72"/>
                        <a:pt x="1430" y="1"/>
                        <a:pt x="1323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" name="Google Shape;3359;p48">
                  <a:extLst>
                    <a:ext uri="{FF2B5EF4-FFF2-40B4-BE49-F238E27FC236}">
                      <a16:creationId xmlns:a16="http://schemas.microsoft.com/office/drawing/2014/main" id="{7323BE69-F426-4102-867F-9E42304B1C8D}"/>
                    </a:ext>
                  </a:extLst>
                </p:cNvPr>
                <p:cNvSpPr/>
                <p:nvPr/>
              </p:nvSpPr>
              <p:spPr>
                <a:xfrm>
                  <a:off x="3824739" y="3890112"/>
                  <a:ext cx="55002" cy="550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8" h="1728" extrusionOk="0">
                      <a:moveTo>
                        <a:pt x="870" y="334"/>
                      </a:moveTo>
                      <a:cubicBezTo>
                        <a:pt x="1156" y="334"/>
                        <a:pt x="1394" y="572"/>
                        <a:pt x="1394" y="846"/>
                      </a:cubicBezTo>
                      <a:cubicBezTo>
                        <a:pt x="1394" y="1132"/>
                        <a:pt x="1156" y="1370"/>
                        <a:pt x="870" y="1370"/>
                      </a:cubicBezTo>
                      <a:cubicBezTo>
                        <a:pt x="584" y="1370"/>
                        <a:pt x="346" y="1132"/>
                        <a:pt x="346" y="846"/>
                      </a:cubicBezTo>
                      <a:cubicBezTo>
                        <a:pt x="346" y="572"/>
                        <a:pt x="584" y="334"/>
                        <a:pt x="870" y="334"/>
                      </a:cubicBezTo>
                      <a:close/>
                      <a:moveTo>
                        <a:pt x="870" y="1"/>
                      </a:moveTo>
                      <a:cubicBezTo>
                        <a:pt x="394" y="1"/>
                        <a:pt x="1" y="394"/>
                        <a:pt x="1" y="870"/>
                      </a:cubicBezTo>
                      <a:cubicBezTo>
                        <a:pt x="1" y="1346"/>
                        <a:pt x="394" y="1727"/>
                        <a:pt x="870" y="1727"/>
                      </a:cubicBezTo>
                      <a:cubicBezTo>
                        <a:pt x="1346" y="1727"/>
                        <a:pt x="1727" y="1334"/>
                        <a:pt x="1727" y="870"/>
                      </a:cubicBezTo>
                      <a:cubicBezTo>
                        <a:pt x="1727" y="394"/>
                        <a:pt x="1346" y="1"/>
                        <a:pt x="87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" name="Google Shape;3360;p48">
                  <a:extLst>
                    <a:ext uri="{FF2B5EF4-FFF2-40B4-BE49-F238E27FC236}">
                      <a16:creationId xmlns:a16="http://schemas.microsoft.com/office/drawing/2014/main" id="{CCAE06F9-CD94-4B1D-AD3A-9413572772C5}"/>
                    </a:ext>
                  </a:extLst>
                </p:cNvPr>
                <p:cNvSpPr/>
                <p:nvPr/>
              </p:nvSpPr>
              <p:spPr>
                <a:xfrm>
                  <a:off x="3904696" y="3955682"/>
                  <a:ext cx="128148" cy="120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6" h="3787" extrusionOk="0">
                      <a:moveTo>
                        <a:pt x="191" y="1"/>
                      </a:moveTo>
                      <a:cubicBezTo>
                        <a:pt x="96" y="1"/>
                        <a:pt x="1" y="72"/>
                        <a:pt x="1" y="179"/>
                      </a:cubicBezTo>
                      <a:lnTo>
                        <a:pt x="1" y="3608"/>
                      </a:lnTo>
                      <a:cubicBezTo>
                        <a:pt x="1" y="3703"/>
                        <a:pt x="84" y="3787"/>
                        <a:pt x="191" y="3787"/>
                      </a:cubicBezTo>
                      <a:lnTo>
                        <a:pt x="1334" y="3787"/>
                      </a:lnTo>
                      <a:cubicBezTo>
                        <a:pt x="1418" y="3787"/>
                        <a:pt x="1513" y="3715"/>
                        <a:pt x="1513" y="3608"/>
                      </a:cubicBezTo>
                      <a:lnTo>
                        <a:pt x="1513" y="2382"/>
                      </a:lnTo>
                      <a:cubicBezTo>
                        <a:pt x="1513" y="1977"/>
                        <a:pt x="1596" y="1501"/>
                        <a:pt x="2037" y="1501"/>
                      </a:cubicBezTo>
                      <a:cubicBezTo>
                        <a:pt x="2347" y="1501"/>
                        <a:pt x="2477" y="1763"/>
                        <a:pt x="2525" y="2060"/>
                      </a:cubicBezTo>
                      <a:cubicBezTo>
                        <a:pt x="2537" y="2156"/>
                        <a:pt x="2608" y="2215"/>
                        <a:pt x="2692" y="2215"/>
                      </a:cubicBezTo>
                      <a:cubicBezTo>
                        <a:pt x="2787" y="2215"/>
                        <a:pt x="2870" y="2120"/>
                        <a:pt x="2847" y="2025"/>
                      </a:cubicBezTo>
                      <a:cubicBezTo>
                        <a:pt x="2763" y="1465"/>
                        <a:pt x="2477" y="1155"/>
                        <a:pt x="2013" y="1155"/>
                      </a:cubicBezTo>
                      <a:cubicBezTo>
                        <a:pt x="1465" y="1155"/>
                        <a:pt x="1156" y="1608"/>
                        <a:pt x="1156" y="2382"/>
                      </a:cubicBezTo>
                      <a:lnTo>
                        <a:pt x="1156" y="3430"/>
                      </a:lnTo>
                      <a:lnTo>
                        <a:pt x="346" y="3430"/>
                      </a:lnTo>
                      <a:lnTo>
                        <a:pt x="346" y="358"/>
                      </a:lnTo>
                      <a:lnTo>
                        <a:pt x="918" y="358"/>
                      </a:lnTo>
                      <a:lnTo>
                        <a:pt x="918" y="572"/>
                      </a:lnTo>
                      <a:cubicBezTo>
                        <a:pt x="918" y="632"/>
                        <a:pt x="930" y="679"/>
                        <a:pt x="977" y="715"/>
                      </a:cubicBezTo>
                      <a:cubicBezTo>
                        <a:pt x="1007" y="733"/>
                        <a:pt x="1043" y="742"/>
                        <a:pt x="1078" y="742"/>
                      </a:cubicBezTo>
                      <a:cubicBezTo>
                        <a:pt x="1114" y="742"/>
                        <a:pt x="1150" y="733"/>
                        <a:pt x="1180" y="715"/>
                      </a:cubicBezTo>
                      <a:cubicBezTo>
                        <a:pt x="1477" y="477"/>
                        <a:pt x="1835" y="358"/>
                        <a:pt x="2227" y="358"/>
                      </a:cubicBezTo>
                      <a:cubicBezTo>
                        <a:pt x="3204" y="358"/>
                        <a:pt x="3656" y="1191"/>
                        <a:pt x="3656" y="2001"/>
                      </a:cubicBezTo>
                      <a:lnTo>
                        <a:pt x="3656" y="3430"/>
                      </a:lnTo>
                      <a:lnTo>
                        <a:pt x="2847" y="3430"/>
                      </a:lnTo>
                      <a:lnTo>
                        <a:pt x="2847" y="2870"/>
                      </a:lnTo>
                      <a:cubicBezTo>
                        <a:pt x="2847" y="2775"/>
                        <a:pt x="2775" y="2703"/>
                        <a:pt x="2692" y="2703"/>
                      </a:cubicBezTo>
                      <a:cubicBezTo>
                        <a:pt x="2597" y="2703"/>
                        <a:pt x="2525" y="2775"/>
                        <a:pt x="2525" y="2870"/>
                      </a:cubicBezTo>
                      <a:lnTo>
                        <a:pt x="2525" y="3596"/>
                      </a:lnTo>
                      <a:cubicBezTo>
                        <a:pt x="2525" y="3691"/>
                        <a:pt x="2597" y="3775"/>
                        <a:pt x="2704" y="3775"/>
                      </a:cubicBezTo>
                      <a:lnTo>
                        <a:pt x="3847" y="3775"/>
                      </a:lnTo>
                      <a:cubicBezTo>
                        <a:pt x="3942" y="3775"/>
                        <a:pt x="4025" y="3703"/>
                        <a:pt x="4025" y="3596"/>
                      </a:cubicBezTo>
                      <a:lnTo>
                        <a:pt x="4025" y="1989"/>
                      </a:lnTo>
                      <a:cubicBezTo>
                        <a:pt x="4025" y="810"/>
                        <a:pt x="3299" y="1"/>
                        <a:pt x="2239" y="1"/>
                      </a:cubicBezTo>
                      <a:cubicBezTo>
                        <a:pt x="1894" y="1"/>
                        <a:pt x="1573" y="84"/>
                        <a:pt x="1275" y="251"/>
                      </a:cubicBezTo>
                      <a:lnTo>
                        <a:pt x="1275" y="179"/>
                      </a:lnTo>
                      <a:cubicBezTo>
                        <a:pt x="1275" y="84"/>
                        <a:pt x="1204" y="1"/>
                        <a:pt x="1096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9" name="Google Shape;3361;p48">
              <a:extLst>
                <a:ext uri="{FF2B5EF4-FFF2-40B4-BE49-F238E27FC236}">
                  <a16:creationId xmlns:a16="http://schemas.microsoft.com/office/drawing/2014/main" id="{4D538C01-D8FD-42C1-B65F-8B43E1ADD6E7}"/>
                </a:ext>
              </a:extLst>
            </p:cNvPr>
            <p:cNvGrpSpPr/>
            <p:nvPr/>
          </p:nvGrpSpPr>
          <p:grpSpPr>
            <a:xfrm>
              <a:off x="7034853" y="3222917"/>
              <a:ext cx="956596" cy="944252"/>
              <a:chOff x="4349489" y="2960313"/>
              <a:chExt cx="1098904" cy="1084724"/>
            </a:xfrm>
          </p:grpSpPr>
          <p:grpSp>
            <p:nvGrpSpPr>
              <p:cNvPr id="20" name="Google Shape;3362;p48">
                <a:extLst>
                  <a:ext uri="{FF2B5EF4-FFF2-40B4-BE49-F238E27FC236}">
                    <a16:creationId xmlns:a16="http://schemas.microsoft.com/office/drawing/2014/main" id="{A794E725-1106-47FD-8818-D532993F2BBE}"/>
                  </a:ext>
                </a:extLst>
              </p:cNvPr>
              <p:cNvGrpSpPr/>
              <p:nvPr/>
            </p:nvGrpSpPr>
            <p:grpSpPr>
              <a:xfrm>
                <a:off x="4349489" y="2960313"/>
                <a:ext cx="1098904" cy="1084724"/>
                <a:chOff x="4349489" y="2960313"/>
                <a:chExt cx="1098904" cy="1084724"/>
              </a:xfrm>
            </p:grpSpPr>
            <p:sp>
              <p:nvSpPr>
                <p:cNvPr id="24" name="Google Shape;3363;p48">
                  <a:extLst>
                    <a:ext uri="{FF2B5EF4-FFF2-40B4-BE49-F238E27FC236}">
                      <a16:creationId xmlns:a16="http://schemas.microsoft.com/office/drawing/2014/main" id="{90ED133B-76D3-4F50-A8FD-078A35E71CAD}"/>
                    </a:ext>
                  </a:extLst>
                </p:cNvPr>
                <p:cNvSpPr/>
                <p:nvPr/>
              </p:nvSpPr>
              <p:spPr>
                <a:xfrm>
                  <a:off x="4349489" y="2960313"/>
                  <a:ext cx="1098904" cy="10847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1" extrusionOk="0">
                      <a:moveTo>
                        <a:pt x="22862" y="0"/>
                      </a:moveTo>
                      <a:cubicBezTo>
                        <a:pt x="22092" y="0"/>
                        <a:pt x="21324" y="295"/>
                        <a:pt x="20741" y="884"/>
                      </a:cubicBezTo>
                      <a:lnTo>
                        <a:pt x="12871" y="8743"/>
                      </a:lnTo>
                      <a:cubicBezTo>
                        <a:pt x="12697" y="8917"/>
                        <a:pt x="12470" y="9001"/>
                        <a:pt x="12243" y="9001"/>
                      </a:cubicBezTo>
                      <a:cubicBezTo>
                        <a:pt x="11942" y="9001"/>
                        <a:pt x="11642" y="8854"/>
                        <a:pt x="11466" y="8576"/>
                      </a:cubicBezTo>
                      <a:cubicBezTo>
                        <a:pt x="11014" y="7861"/>
                        <a:pt x="10645" y="7099"/>
                        <a:pt x="10347" y="6302"/>
                      </a:cubicBezTo>
                      <a:cubicBezTo>
                        <a:pt x="10168" y="5814"/>
                        <a:pt x="9847" y="5373"/>
                        <a:pt x="9394" y="5028"/>
                      </a:cubicBezTo>
                      <a:cubicBezTo>
                        <a:pt x="8866" y="4619"/>
                        <a:pt x="8248" y="4413"/>
                        <a:pt x="7630" y="4413"/>
                      </a:cubicBezTo>
                      <a:cubicBezTo>
                        <a:pt x="7078" y="4413"/>
                        <a:pt x="6525" y="4577"/>
                        <a:pt x="6037" y="4909"/>
                      </a:cubicBezTo>
                      <a:cubicBezTo>
                        <a:pt x="4465" y="5968"/>
                        <a:pt x="4310" y="8123"/>
                        <a:pt x="5584" y="9385"/>
                      </a:cubicBezTo>
                      <a:cubicBezTo>
                        <a:pt x="5894" y="9695"/>
                        <a:pt x="6251" y="9921"/>
                        <a:pt x="6632" y="10064"/>
                      </a:cubicBezTo>
                      <a:cubicBezTo>
                        <a:pt x="7418" y="10350"/>
                        <a:pt x="8180" y="10707"/>
                        <a:pt x="8882" y="11159"/>
                      </a:cubicBezTo>
                      <a:cubicBezTo>
                        <a:pt x="9382" y="11469"/>
                        <a:pt x="9466" y="12148"/>
                        <a:pt x="9049" y="12564"/>
                      </a:cubicBezTo>
                      <a:lnTo>
                        <a:pt x="1179" y="20434"/>
                      </a:lnTo>
                      <a:cubicBezTo>
                        <a:pt x="0" y="21613"/>
                        <a:pt x="0" y="23518"/>
                        <a:pt x="1179" y="24697"/>
                      </a:cubicBezTo>
                      <a:lnTo>
                        <a:pt x="20741" y="44247"/>
                      </a:lnTo>
                      <a:cubicBezTo>
                        <a:pt x="21324" y="44836"/>
                        <a:pt x="22092" y="45131"/>
                        <a:pt x="22862" y="45131"/>
                      </a:cubicBezTo>
                      <a:cubicBezTo>
                        <a:pt x="23631" y="45131"/>
                        <a:pt x="24402" y="44836"/>
                        <a:pt x="24992" y="44247"/>
                      </a:cubicBezTo>
                      <a:lnTo>
                        <a:pt x="44554" y="24697"/>
                      </a:lnTo>
                      <a:cubicBezTo>
                        <a:pt x="45720" y="23518"/>
                        <a:pt x="45720" y="21613"/>
                        <a:pt x="44554" y="2043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FCBD2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" name="Google Shape;3364;p48">
                  <a:extLst>
                    <a:ext uri="{FF2B5EF4-FFF2-40B4-BE49-F238E27FC236}">
                      <a16:creationId xmlns:a16="http://schemas.microsoft.com/office/drawing/2014/main" id="{0F17A7A1-E5B4-4941-AD5E-A23F7CF0D980}"/>
                    </a:ext>
                  </a:extLst>
                </p:cNvPr>
                <p:cNvSpPr/>
                <p:nvPr/>
              </p:nvSpPr>
              <p:spPr>
                <a:xfrm>
                  <a:off x="5065741" y="3026769"/>
                  <a:ext cx="287338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55" extrusionOk="0">
                      <a:moveTo>
                        <a:pt x="5978" y="1"/>
                      </a:moveTo>
                      <a:cubicBezTo>
                        <a:pt x="2680" y="1"/>
                        <a:pt x="1" y="2679"/>
                        <a:pt x="1" y="5978"/>
                      </a:cubicBezTo>
                      <a:cubicBezTo>
                        <a:pt x="1" y="9276"/>
                        <a:pt x="2680" y="11954"/>
                        <a:pt x="5978" y="11954"/>
                      </a:cubicBezTo>
                      <a:cubicBezTo>
                        <a:pt x="9276" y="11954"/>
                        <a:pt x="11955" y="9276"/>
                        <a:pt x="11955" y="5978"/>
                      </a:cubicBezTo>
                      <a:cubicBezTo>
                        <a:pt x="11955" y="2679"/>
                        <a:pt x="9276" y="1"/>
                        <a:pt x="5978" y="1"/>
                      </a:cubicBezTo>
                      <a:close/>
                    </a:path>
                  </a:pathLst>
                </a:custGeom>
                <a:solidFill>
                  <a:srgbClr val="FCBD2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1" name="Google Shape;3365;p48">
                <a:extLst>
                  <a:ext uri="{FF2B5EF4-FFF2-40B4-BE49-F238E27FC236}">
                    <a16:creationId xmlns:a16="http://schemas.microsoft.com/office/drawing/2014/main" id="{FE4CE9AD-C7D4-4E5F-9CA4-19E72CBBF0CF}"/>
                  </a:ext>
                </a:extLst>
              </p:cNvPr>
              <p:cNvGrpSpPr/>
              <p:nvPr/>
            </p:nvGrpSpPr>
            <p:grpSpPr>
              <a:xfrm>
                <a:off x="4732657" y="3315384"/>
                <a:ext cx="374952" cy="374572"/>
                <a:chOff x="4201447" y="3817349"/>
                <a:chExt cx="346024" cy="345674"/>
              </a:xfrm>
            </p:grpSpPr>
            <p:sp>
              <p:nvSpPr>
                <p:cNvPr id="22" name="Google Shape;3366;p48">
                  <a:extLst>
                    <a:ext uri="{FF2B5EF4-FFF2-40B4-BE49-F238E27FC236}">
                      <a16:creationId xmlns:a16="http://schemas.microsoft.com/office/drawing/2014/main" id="{5AE8B7FA-07B6-47E7-BB22-CC3763B58511}"/>
                    </a:ext>
                  </a:extLst>
                </p:cNvPr>
                <p:cNvSpPr/>
                <p:nvPr/>
              </p:nvSpPr>
              <p:spPr>
                <a:xfrm>
                  <a:off x="4201447" y="3817349"/>
                  <a:ext cx="346024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1" h="10860" extrusionOk="0">
                      <a:moveTo>
                        <a:pt x="5430" y="334"/>
                      </a:moveTo>
                      <a:cubicBezTo>
                        <a:pt x="8252" y="334"/>
                        <a:pt x="10526" y="2608"/>
                        <a:pt x="10526" y="5430"/>
                      </a:cubicBezTo>
                      <a:cubicBezTo>
                        <a:pt x="10526" y="8240"/>
                        <a:pt x="8252" y="10514"/>
                        <a:pt x="5430" y="10514"/>
                      </a:cubicBezTo>
                      <a:cubicBezTo>
                        <a:pt x="2620" y="10514"/>
                        <a:pt x="346" y="8240"/>
                        <a:pt x="346" y="5430"/>
                      </a:cubicBezTo>
                      <a:cubicBezTo>
                        <a:pt x="346" y="2608"/>
                        <a:pt x="2620" y="334"/>
                        <a:pt x="5430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2" y="10859"/>
                        <a:pt x="8252" y="10300"/>
                        <a:pt x="9276" y="9264"/>
                      </a:cubicBezTo>
                      <a:cubicBezTo>
                        <a:pt x="10299" y="8240"/>
                        <a:pt x="10871" y="6871"/>
                        <a:pt x="10871" y="5430"/>
                      </a:cubicBezTo>
                      <a:cubicBezTo>
                        <a:pt x="10871" y="3989"/>
                        <a:pt x="10299" y="2620"/>
                        <a:pt x="9276" y="1584"/>
                      </a:cubicBezTo>
                      <a:cubicBezTo>
                        <a:pt x="8252" y="560"/>
                        <a:pt x="6882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" name="Google Shape;3367;p48">
                  <a:extLst>
                    <a:ext uri="{FF2B5EF4-FFF2-40B4-BE49-F238E27FC236}">
                      <a16:creationId xmlns:a16="http://schemas.microsoft.com/office/drawing/2014/main" id="{C8CEC7EC-7AE3-4EBC-9F78-C5F8AA22F58E}"/>
                    </a:ext>
                  </a:extLst>
                </p:cNvPr>
                <p:cNvSpPr/>
                <p:nvPr/>
              </p:nvSpPr>
              <p:spPr>
                <a:xfrm>
                  <a:off x="4271569" y="3904531"/>
                  <a:ext cx="227394" cy="185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44" h="5835" extrusionOk="0">
                      <a:moveTo>
                        <a:pt x="4620" y="0"/>
                      </a:moveTo>
                      <a:cubicBezTo>
                        <a:pt x="3727" y="0"/>
                        <a:pt x="2977" y="691"/>
                        <a:pt x="2905" y="1572"/>
                      </a:cubicBezTo>
                      <a:cubicBezTo>
                        <a:pt x="2727" y="1548"/>
                        <a:pt x="2358" y="1441"/>
                        <a:pt x="2262" y="1405"/>
                      </a:cubicBezTo>
                      <a:cubicBezTo>
                        <a:pt x="1643" y="1203"/>
                        <a:pt x="1072" y="810"/>
                        <a:pt x="631" y="322"/>
                      </a:cubicBezTo>
                      <a:cubicBezTo>
                        <a:pt x="596" y="298"/>
                        <a:pt x="572" y="274"/>
                        <a:pt x="524" y="262"/>
                      </a:cubicBezTo>
                      <a:cubicBezTo>
                        <a:pt x="517" y="261"/>
                        <a:pt x="509" y="260"/>
                        <a:pt x="501" y="260"/>
                      </a:cubicBezTo>
                      <a:cubicBezTo>
                        <a:pt x="436" y="260"/>
                        <a:pt x="367" y="304"/>
                        <a:pt x="346" y="357"/>
                      </a:cubicBezTo>
                      <a:cubicBezTo>
                        <a:pt x="238" y="572"/>
                        <a:pt x="179" y="810"/>
                        <a:pt x="179" y="1048"/>
                      </a:cubicBezTo>
                      <a:cubicBezTo>
                        <a:pt x="179" y="1393"/>
                        <a:pt x="286" y="1727"/>
                        <a:pt x="476" y="1977"/>
                      </a:cubicBezTo>
                      <a:cubicBezTo>
                        <a:pt x="466" y="1975"/>
                        <a:pt x="456" y="1974"/>
                        <a:pt x="446" y="1974"/>
                      </a:cubicBezTo>
                      <a:cubicBezTo>
                        <a:pt x="397" y="1974"/>
                        <a:pt x="349" y="1997"/>
                        <a:pt x="310" y="2036"/>
                      </a:cubicBezTo>
                      <a:cubicBezTo>
                        <a:pt x="286" y="2060"/>
                        <a:pt x="286" y="2108"/>
                        <a:pt x="274" y="2143"/>
                      </a:cubicBezTo>
                      <a:lnTo>
                        <a:pt x="274" y="2203"/>
                      </a:lnTo>
                      <a:cubicBezTo>
                        <a:pt x="274" y="2655"/>
                        <a:pt x="476" y="3072"/>
                        <a:pt x="822" y="3358"/>
                      </a:cubicBezTo>
                      <a:cubicBezTo>
                        <a:pt x="786" y="3370"/>
                        <a:pt x="774" y="3405"/>
                        <a:pt x="762" y="3417"/>
                      </a:cubicBezTo>
                      <a:cubicBezTo>
                        <a:pt x="750" y="3465"/>
                        <a:pt x="727" y="3513"/>
                        <a:pt x="750" y="3548"/>
                      </a:cubicBezTo>
                      <a:cubicBezTo>
                        <a:pt x="893" y="4024"/>
                        <a:pt x="1262" y="4405"/>
                        <a:pt x="1727" y="4548"/>
                      </a:cubicBezTo>
                      <a:cubicBezTo>
                        <a:pt x="1310" y="4798"/>
                        <a:pt x="834" y="4941"/>
                        <a:pt x="334" y="4941"/>
                      </a:cubicBezTo>
                      <a:lnTo>
                        <a:pt x="191" y="4941"/>
                      </a:lnTo>
                      <a:cubicBezTo>
                        <a:pt x="107" y="4941"/>
                        <a:pt x="36" y="5001"/>
                        <a:pt x="12" y="5084"/>
                      </a:cubicBezTo>
                      <a:cubicBezTo>
                        <a:pt x="0" y="5156"/>
                        <a:pt x="48" y="5239"/>
                        <a:pt x="107" y="5263"/>
                      </a:cubicBezTo>
                      <a:cubicBezTo>
                        <a:pt x="727" y="5632"/>
                        <a:pt x="1465" y="5834"/>
                        <a:pt x="2191" y="5834"/>
                      </a:cubicBezTo>
                      <a:cubicBezTo>
                        <a:pt x="3072" y="5834"/>
                        <a:pt x="3905" y="5560"/>
                        <a:pt x="4596" y="5060"/>
                      </a:cubicBezTo>
                      <a:cubicBezTo>
                        <a:pt x="4691" y="5001"/>
                        <a:pt x="4691" y="4858"/>
                        <a:pt x="4620" y="4786"/>
                      </a:cubicBezTo>
                      <a:cubicBezTo>
                        <a:pt x="4587" y="4754"/>
                        <a:pt x="4544" y="4735"/>
                        <a:pt x="4499" y="4735"/>
                      </a:cubicBezTo>
                      <a:cubicBezTo>
                        <a:pt x="4463" y="4735"/>
                        <a:pt x="4426" y="4748"/>
                        <a:pt x="4394" y="4775"/>
                      </a:cubicBezTo>
                      <a:cubicBezTo>
                        <a:pt x="3763" y="5215"/>
                        <a:pt x="3013" y="5489"/>
                        <a:pt x="2191" y="5489"/>
                      </a:cubicBezTo>
                      <a:cubicBezTo>
                        <a:pt x="1727" y="5489"/>
                        <a:pt x="1262" y="5394"/>
                        <a:pt x="846" y="5239"/>
                      </a:cubicBezTo>
                      <a:cubicBezTo>
                        <a:pt x="1369" y="5144"/>
                        <a:pt x="1846" y="4917"/>
                        <a:pt x="2262" y="4584"/>
                      </a:cubicBezTo>
                      <a:cubicBezTo>
                        <a:pt x="2310" y="4536"/>
                        <a:pt x="2334" y="4477"/>
                        <a:pt x="2322" y="4417"/>
                      </a:cubicBezTo>
                      <a:cubicBezTo>
                        <a:pt x="2310" y="4346"/>
                        <a:pt x="2239" y="4286"/>
                        <a:pt x="2155" y="4286"/>
                      </a:cubicBezTo>
                      <a:cubicBezTo>
                        <a:pt x="1739" y="4263"/>
                        <a:pt x="1369" y="4048"/>
                        <a:pt x="1167" y="3691"/>
                      </a:cubicBezTo>
                      <a:cubicBezTo>
                        <a:pt x="1250" y="3691"/>
                        <a:pt x="1358" y="3667"/>
                        <a:pt x="1441" y="3643"/>
                      </a:cubicBezTo>
                      <a:cubicBezTo>
                        <a:pt x="1524" y="3632"/>
                        <a:pt x="1584" y="3572"/>
                        <a:pt x="1584" y="3489"/>
                      </a:cubicBezTo>
                      <a:cubicBezTo>
                        <a:pt x="1596" y="3405"/>
                        <a:pt x="1536" y="3334"/>
                        <a:pt x="1441" y="3298"/>
                      </a:cubicBezTo>
                      <a:cubicBezTo>
                        <a:pt x="1000" y="3191"/>
                        <a:pt x="667" y="2822"/>
                        <a:pt x="596" y="2381"/>
                      </a:cubicBezTo>
                      <a:lnTo>
                        <a:pt x="596" y="2381"/>
                      </a:lnTo>
                      <a:cubicBezTo>
                        <a:pt x="727" y="2405"/>
                        <a:pt x="869" y="2417"/>
                        <a:pt x="1000" y="2417"/>
                      </a:cubicBezTo>
                      <a:cubicBezTo>
                        <a:pt x="1084" y="2417"/>
                        <a:pt x="1143" y="2358"/>
                        <a:pt x="1167" y="2274"/>
                      </a:cubicBezTo>
                      <a:cubicBezTo>
                        <a:pt x="1179" y="2203"/>
                        <a:pt x="1131" y="2143"/>
                        <a:pt x="1072" y="2108"/>
                      </a:cubicBezTo>
                      <a:cubicBezTo>
                        <a:pt x="703" y="1881"/>
                        <a:pt x="476" y="1488"/>
                        <a:pt x="476" y="1048"/>
                      </a:cubicBezTo>
                      <a:cubicBezTo>
                        <a:pt x="476" y="953"/>
                        <a:pt x="488" y="846"/>
                        <a:pt x="524" y="738"/>
                      </a:cubicBezTo>
                      <a:cubicBezTo>
                        <a:pt x="965" y="1191"/>
                        <a:pt x="1524" y="1524"/>
                        <a:pt x="2120" y="1727"/>
                      </a:cubicBezTo>
                      <a:cubicBezTo>
                        <a:pt x="2120" y="1727"/>
                        <a:pt x="2715" y="1905"/>
                        <a:pt x="2929" y="1917"/>
                      </a:cubicBezTo>
                      <a:lnTo>
                        <a:pt x="3024" y="1917"/>
                      </a:lnTo>
                      <a:cubicBezTo>
                        <a:pt x="3096" y="1917"/>
                        <a:pt x="3167" y="1869"/>
                        <a:pt x="3191" y="1798"/>
                      </a:cubicBezTo>
                      <a:cubicBezTo>
                        <a:pt x="3203" y="1786"/>
                        <a:pt x="3203" y="1750"/>
                        <a:pt x="3203" y="1738"/>
                      </a:cubicBezTo>
                      <a:lnTo>
                        <a:pt x="3203" y="1703"/>
                      </a:lnTo>
                      <a:cubicBezTo>
                        <a:pt x="3203" y="953"/>
                        <a:pt x="3810" y="334"/>
                        <a:pt x="4572" y="334"/>
                      </a:cubicBezTo>
                      <a:cubicBezTo>
                        <a:pt x="4941" y="334"/>
                        <a:pt x="5287" y="488"/>
                        <a:pt x="5549" y="750"/>
                      </a:cubicBezTo>
                      <a:cubicBezTo>
                        <a:pt x="5585" y="787"/>
                        <a:pt x="5621" y="802"/>
                        <a:pt x="5663" y="802"/>
                      </a:cubicBezTo>
                      <a:cubicBezTo>
                        <a:pt x="5676" y="802"/>
                        <a:pt x="5689" y="801"/>
                        <a:pt x="5703" y="798"/>
                      </a:cubicBezTo>
                      <a:cubicBezTo>
                        <a:pt x="5882" y="762"/>
                        <a:pt x="6049" y="738"/>
                        <a:pt x="6203" y="679"/>
                      </a:cubicBezTo>
                      <a:lnTo>
                        <a:pt x="6203" y="679"/>
                      </a:lnTo>
                      <a:cubicBezTo>
                        <a:pt x="6120" y="762"/>
                        <a:pt x="6013" y="857"/>
                        <a:pt x="5894" y="917"/>
                      </a:cubicBezTo>
                      <a:cubicBezTo>
                        <a:pt x="5822" y="965"/>
                        <a:pt x="5787" y="1048"/>
                        <a:pt x="5822" y="1143"/>
                      </a:cubicBezTo>
                      <a:cubicBezTo>
                        <a:pt x="5846" y="1203"/>
                        <a:pt x="5930" y="1250"/>
                        <a:pt x="6001" y="1250"/>
                      </a:cubicBezTo>
                      <a:cubicBezTo>
                        <a:pt x="6144" y="1227"/>
                        <a:pt x="6287" y="1215"/>
                        <a:pt x="6418" y="1167"/>
                      </a:cubicBezTo>
                      <a:lnTo>
                        <a:pt x="6418" y="1167"/>
                      </a:lnTo>
                      <a:cubicBezTo>
                        <a:pt x="6299" y="1286"/>
                        <a:pt x="6168" y="1405"/>
                        <a:pt x="6013" y="1512"/>
                      </a:cubicBezTo>
                      <a:cubicBezTo>
                        <a:pt x="5965" y="1548"/>
                        <a:pt x="5941" y="1608"/>
                        <a:pt x="5941" y="1655"/>
                      </a:cubicBezTo>
                      <a:lnTo>
                        <a:pt x="5941" y="1679"/>
                      </a:lnTo>
                      <a:lnTo>
                        <a:pt x="5941" y="1703"/>
                      </a:lnTo>
                      <a:lnTo>
                        <a:pt x="5941" y="1727"/>
                      </a:lnTo>
                      <a:cubicBezTo>
                        <a:pt x="5941" y="2691"/>
                        <a:pt x="5572" y="3572"/>
                        <a:pt x="4977" y="4227"/>
                      </a:cubicBezTo>
                      <a:cubicBezTo>
                        <a:pt x="4918" y="4298"/>
                        <a:pt x="4918" y="4405"/>
                        <a:pt x="4977" y="4465"/>
                      </a:cubicBezTo>
                      <a:cubicBezTo>
                        <a:pt x="5011" y="4499"/>
                        <a:pt x="5053" y="4514"/>
                        <a:pt x="5096" y="4514"/>
                      </a:cubicBezTo>
                      <a:cubicBezTo>
                        <a:pt x="5143" y="4514"/>
                        <a:pt x="5190" y="4496"/>
                        <a:pt x="5227" y="4465"/>
                      </a:cubicBezTo>
                      <a:cubicBezTo>
                        <a:pt x="5894" y="3715"/>
                        <a:pt x="6263" y="2762"/>
                        <a:pt x="6287" y="1750"/>
                      </a:cubicBezTo>
                      <a:cubicBezTo>
                        <a:pt x="6596" y="1524"/>
                        <a:pt x="6846" y="1250"/>
                        <a:pt x="7061" y="917"/>
                      </a:cubicBezTo>
                      <a:cubicBezTo>
                        <a:pt x="7144" y="857"/>
                        <a:pt x="7132" y="750"/>
                        <a:pt x="7061" y="715"/>
                      </a:cubicBezTo>
                      <a:cubicBezTo>
                        <a:pt x="7029" y="683"/>
                        <a:pt x="6987" y="667"/>
                        <a:pt x="6937" y="667"/>
                      </a:cubicBezTo>
                      <a:cubicBezTo>
                        <a:pt x="6912" y="667"/>
                        <a:pt x="6886" y="671"/>
                        <a:pt x="6858" y="679"/>
                      </a:cubicBezTo>
                      <a:cubicBezTo>
                        <a:pt x="6775" y="726"/>
                        <a:pt x="6680" y="750"/>
                        <a:pt x="6596" y="786"/>
                      </a:cubicBezTo>
                      <a:cubicBezTo>
                        <a:pt x="6680" y="667"/>
                        <a:pt x="6763" y="512"/>
                        <a:pt x="6823" y="369"/>
                      </a:cubicBezTo>
                      <a:cubicBezTo>
                        <a:pt x="6834" y="310"/>
                        <a:pt x="6834" y="238"/>
                        <a:pt x="6787" y="191"/>
                      </a:cubicBezTo>
                      <a:cubicBezTo>
                        <a:pt x="6750" y="153"/>
                        <a:pt x="6703" y="135"/>
                        <a:pt x="6659" y="135"/>
                      </a:cubicBezTo>
                      <a:cubicBezTo>
                        <a:pt x="6632" y="135"/>
                        <a:pt x="6607" y="142"/>
                        <a:pt x="6584" y="155"/>
                      </a:cubicBezTo>
                      <a:cubicBezTo>
                        <a:pt x="6322" y="310"/>
                        <a:pt x="6061" y="393"/>
                        <a:pt x="5775" y="441"/>
                      </a:cubicBezTo>
                      <a:cubicBezTo>
                        <a:pt x="5465" y="143"/>
                        <a:pt x="5048" y="0"/>
                        <a:pt x="462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0" name="Google Shape;3368;p48">
              <a:extLst>
                <a:ext uri="{FF2B5EF4-FFF2-40B4-BE49-F238E27FC236}">
                  <a16:creationId xmlns:a16="http://schemas.microsoft.com/office/drawing/2014/main" id="{39769FB1-263D-4DC3-9E97-7CD0440611A6}"/>
                </a:ext>
              </a:extLst>
            </p:cNvPr>
            <p:cNvGrpSpPr/>
            <p:nvPr/>
          </p:nvGrpSpPr>
          <p:grpSpPr>
            <a:xfrm>
              <a:off x="6529419" y="3711909"/>
              <a:ext cx="956596" cy="944315"/>
              <a:chOff x="3768864" y="3522050"/>
              <a:chExt cx="1098904" cy="1084796"/>
            </a:xfrm>
          </p:grpSpPr>
          <p:grpSp>
            <p:nvGrpSpPr>
              <p:cNvPr id="11" name="Google Shape;3369;p48">
                <a:extLst>
                  <a:ext uri="{FF2B5EF4-FFF2-40B4-BE49-F238E27FC236}">
                    <a16:creationId xmlns:a16="http://schemas.microsoft.com/office/drawing/2014/main" id="{17DEFCCD-6D5C-48DB-A58F-1702C18D63C9}"/>
                  </a:ext>
                </a:extLst>
              </p:cNvPr>
              <p:cNvGrpSpPr/>
              <p:nvPr/>
            </p:nvGrpSpPr>
            <p:grpSpPr>
              <a:xfrm>
                <a:off x="3768864" y="3522050"/>
                <a:ext cx="1098904" cy="1084796"/>
                <a:chOff x="3768864" y="3522050"/>
                <a:chExt cx="1098904" cy="1084796"/>
              </a:xfrm>
            </p:grpSpPr>
            <p:sp>
              <p:nvSpPr>
                <p:cNvPr id="18" name="Google Shape;3370;p48">
                  <a:extLst>
                    <a:ext uri="{FF2B5EF4-FFF2-40B4-BE49-F238E27FC236}">
                      <a16:creationId xmlns:a16="http://schemas.microsoft.com/office/drawing/2014/main" id="{A7EE16ED-8371-4463-AF25-B0F466499A62}"/>
                    </a:ext>
                  </a:extLst>
                </p:cNvPr>
                <p:cNvSpPr/>
                <p:nvPr/>
              </p:nvSpPr>
              <p:spPr>
                <a:xfrm>
                  <a:off x="3768864" y="3522050"/>
                  <a:ext cx="1098904" cy="1084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4" extrusionOk="0">
                      <a:moveTo>
                        <a:pt x="22862" y="0"/>
                      </a:moveTo>
                      <a:cubicBezTo>
                        <a:pt x="22093" y="0"/>
                        <a:pt x="21325" y="295"/>
                        <a:pt x="20741" y="884"/>
                      </a:cubicBezTo>
                      <a:lnTo>
                        <a:pt x="1179" y="20446"/>
                      </a:lnTo>
                      <a:cubicBezTo>
                        <a:pt x="1" y="21613"/>
                        <a:pt x="1" y="23518"/>
                        <a:pt x="1179" y="24697"/>
                      </a:cubicBezTo>
                      <a:lnTo>
                        <a:pt x="20741" y="44259"/>
                      </a:lnTo>
                      <a:cubicBezTo>
                        <a:pt x="21325" y="44842"/>
                        <a:pt x="22093" y="45134"/>
                        <a:pt x="22862" y="45134"/>
                      </a:cubicBezTo>
                      <a:cubicBezTo>
                        <a:pt x="23631" y="45134"/>
                        <a:pt x="24402" y="44842"/>
                        <a:pt x="24992" y="44259"/>
                      </a:cubicBezTo>
                      <a:lnTo>
                        <a:pt x="44554" y="24697"/>
                      </a:lnTo>
                      <a:cubicBezTo>
                        <a:pt x="45721" y="23518"/>
                        <a:pt x="45721" y="21613"/>
                        <a:pt x="44554" y="20446"/>
                      </a:cubicBezTo>
                      <a:lnTo>
                        <a:pt x="36684" y="12576"/>
                      </a:lnTo>
                      <a:cubicBezTo>
                        <a:pt x="36279" y="12171"/>
                        <a:pt x="36362" y="11481"/>
                        <a:pt x="36850" y="11171"/>
                      </a:cubicBezTo>
                      <a:cubicBezTo>
                        <a:pt x="37565" y="10719"/>
                        <a:pt x="38327" y="10362"/>
                        <a:pt x="39124" y="10052"/>
                      </a:cubicBezTo>
                      <a:cubicBezTo>
                        <a:pt x="39613" y="9874"/>
                        <a:pt x="40053" y="9552"/>
                        <a:pt x="40410" y="9100"/>
                      </a:cubicBezTo>
                      <a:cubicBezTo>
                        <a:pt x="41172" y="8111"/>
                        <a:pt x="41220" y="6778"/>
                        <a:pt x="40518" y="5742"/>
                      </a:cubicBezTo>
                      <a:cubicBezTo>
                        <a:pt x="39931" y="4872"/>
                        <a:pt x="39013" y="4437"/>
                        <a:pt x="38094" y="4437"/>
                      </a:cubicBezTo>
                      <a:cubicBezTo>
                        <a:pt x="37352" y="4437"/>
                        <a:pt x="36610" y="4721"/>
                        <a:pt x="36041" y="5290"/>
                      </a:cubicBezTo>
                      <a:cubicBezTo>
                        <a:pt x="35731" y="5599"/>
                        <a:pt x="35505" y="5956"/>
                        <a:pt x="35362" y="6337"/>
                      </a:cubicBezTo>
                      <a:cubicBezTo>
                        <a:pt x="35076" y="7135"/>
                        <a:pt x="34719" y="7885"/>
                        <a:pt x="34267" y="8588"/>
                      </a:cubicBezTo>
                      <a:cubicBezTo>
                        <a:pt x="34091" y="8872"/>
                        <a:pt x="33796" y="9021"/>
                        <a:pt x="33498" y="9021"/>
                      </a:cubicBezTo>
                      <a:cubicBezTo>
                        <a:pt x="33271" y="9021"/>
                        <a:pt x="33042" y="8934"/>
                        <a:pt x="32862" y="875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EC3A3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" name="Google Shape;3371;p48">
                  <a:extLst>
                    <a:ext uri="{FF2B5EF4-FFF2-40B4-BE49-F238E27FC236}">
                      <a16:creationId xmlns:a16="http://schemas.microsoft.com/office/drawing/2014/main" id="{FB874FB9-39C5-4159-AEBE-E9B94EDD16E3}"/>
                    </a:ext>
                  </a:extLst>
                </p:cNvPr>
                <p:cNvSpPr/>
                <p:nvPr/>
              </p:nvSpPr>
              <p:spPr>
                <a:xfrm>
                  <a:off x="3887041" y="3641743"/>
                  <a:ext cx="287338" cy="2870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42" extrusionOk="0">
                      <a:moveTo>
                        <a:pt x="5978" y="0"/>
                      </a:moveTo>
                      <a:cubicBezTo>
                        <a:pt x="2680" y="0"/>
                        <a:pt x="1" y="2667"/>
                        <a:pt x="1" y="5977"/>
                      </a:cubicBezTo>
                      <a:cubicBezTo>
                        <a:pt x="1" y="9275"/>
                        <a:pt x="2680" y="11942"/>
                        <a:pt x="5978" y="11942"/>
                      </a:cubicBezTo>
                      <a:cubicBezTo>
                        <a:pt x="9276" y="11942"/>
                        <a:pt x="11955" y="9275"/>
                        <a:pt x="11955" y="5977"/>
                      </a:cubicBezTo>
                      <a:cubicBezTo>
                        <a:pt x="11955" y="2667"/>
                        <a:pt x="9276" y="0"/>
                        <a:pt x="5978" y="0"/>
                      </a:cubicBezTo>
                      <a:close/>
                    </a:path>
                  </a:pathLst>
                </a:custGeom>
                <a:solidFill>
                  <a:srgbClr val="EC3A3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2" name="Google Shape;3372;p48">
                <a:extLst>
                  <a:ext uri="{FF2B5EF4-FFF2-40B4-BE49-F238E27FC236}">
                    <a16:creationId xmlns:a16="http://schemas.microsoft.com/office/drawing/2014/main" id="{8B1CDDAA-7379-4282-BADF-EF563BEE603B}"/>
                  </a:ext>
                </a:extLst>
              </p:cNvPr>
              <p:cNvGrpSpPr/>
              <p:nvPr/>
            </p:nvGrpSpPr>
            <p:grpSpPr>
              <a:xfrm>
                <a:off x="4139616" y="3871555"/>
                <a:ext cx="357419" cy="357005"/>
                <a:chOff x="7482229" y="3351230"/>
                <a:chExt cx="357419" cy="357005"/>
              </a:xfrm>
            </p:grpSpPr>
            <p:sp>
              <p:nvSpPr>
                <p:cNvPr id="13" name="Google Shape;3373;p48">
                  <a:extLst>
                    <a:ext uri="{FF2B5EF4-FFF2-40B4-BE49-F238E27FC236}">
                      <a16:creationId xmlns:a16="http://schemas.microsoft.com/office/drawing/2014/main" id="{59FE8A60-9DCE-445E-A21A-F940E87A3807}"/>
                    </a:ext>
                  </a:extLst>
                </p:cNvPr>
                <p:cNvSpPr/>
                <p:nvPr/>
              </p:nvSpPr>
              <p:spPr>
                <a:xfrm>
                  <a:off x="7482229" y="3351230"/>
                  <a:ext cx="357419" cy="3570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29" h="11216" extrusionOk="0">
                      <a:moveTo>
                        <a:pt x="5633" y="357"/>
                      </a:moveTo>
                      <a:cubicBezTo>
                        <a:pt x="8538" y="357"/>
                        <a:pt x="10883" y="2703"/>
                        <a:pt x="10883" y="5608"/>
                      </a:cubicBezTo>
                      <a:cubicBezTo>
                        <a:pt x="10883" y="8513"/>
                        <a:pt x="8538" y="10859"/>
                        <a:pt x="5633" y="10859"/>
                      </a:cubicBezTo>
                      <a:cubicBezTo>
                        <a:pt x="2728" y="10859"/>
                        <a:pt x="382" y="8513"/>
                        <a:pt x="382" y="5608"/>
                      </a:cubicBezTo>
                      <a:cubicBezTo>
                        <a:pt x="382" y="2703"/>
                        <a:pt x="2728" y="357"/>
                        <a:pt x="5633" y="357"/>
                      </a:cubicBezTo>
                      <a:close/>
                      <a:moveTo>
                        <a:pt x="5621" y="0"/>
                      </a:moveTo>
                      <a:cubicBezTo>
                        <a:pt x="4109" y="0"/>
                        <a:pt x="2716" y="572"/>
                        <a:pt x="1644" y="1631"/>
                      </a:cubicBezTo>
                      <a:cubicBezTo>
                        <a:pt x="584" y="2691"/>
                        <a:pt x="1" y="4108"/>
                        <a:pt x="1" y="5608"/>
                      </a:cubicBezTo>
                      <a:cubicBezTo>
                        <a:pt x="1" y="7108"/>
                        <a:pt x="584" y="8513"/>
                        <a:pt x="1644" y="9585"/>
                      </a:cubicBezTo>
                      <a:cubicBezTo>
                        <a:pt x="2704" y="10632"/>
                        <a:pt x="4109" y="11216"/>
                        <a:pt x="5621" y="11216"/>
                      </a:cubicBezTo>
                      <a:cubicBezTo>
                        <a:pt x="7121" y="11216"/>
                        <a:pt x="8526" y="10632"/>
                        <a:pt x="9597" y="9585"/>
                      </a:cubicBezTo>
                      <a:cubicBezTo>
                        <a:pt x="10645" y="8525"/>
                        <a:pt x="11229" y="7108"/>
                        <a:pt x="11229" y="5608"/>
                      </a:cubicBezTo>
                      <a:cubicBezTo>
                        <a:pt x="11229" y="4108"/>
                        <a:pt x="10669" y="2703"/>
                        <a:pt x="9597" y="1631"/>
                      </a:cubicBezTo>
                      <a:cubicBezTo>
                        <a:pt x="8538" y="572"/>
                        <a:pt x="7121" y="0"/>
                        <a:pt x="562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" name="Google Shape;3374;p48">
                  <a:extLst>
                    <a:ext uri="{FF2B5EF4-FFF2-40B4-BE49-F238E27FC236}">
                      <a16:creationId xmlns:a16="http://schemas.microsoft.com/office/drawing/2014/main" id="{8A6D0A9C-A4B1-4075-A2AD-F999FF65609E}"/>
                    </a:ext>
                  </a:extLst>
                </p:cNvPr>
                <p:cNvSpPr/>
                <p:nvPr/>
              </p:nvSpPr>
              <p:spPr>
                <a:xfrm>
                  <a:off x="7592138" y="3605616"/>
                  <a:ext cx="137983" cy="325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35" h="1022" extrusionOk="0">
                      <a:moveTo>
                        <a:pt x="202" y="1"/>
                      </a:moveTo>
                      <a:cubicBezTo>
                        <a:pt x="147" y="1"/>
                        <a:pt x="94" y="21"/>
                        <a:pt x="60" y="69"/>
                      </a:cubicBezTo>
                      <a:cubicBezTo>
                        <a:pt x="1" y="140"/>
                        <a:pt x="1" y="259"/>
                        <a:pt x="96" y="319"/>
                      </a:cubicBezTo>
                      <a:cubicBezTo>
                        <a:pt x="644" y="783"/>
                        <a:pt x="1370" y="1021"/>
                        <a:pt x="2168" y="1021"/>
                      </a:cubicBezTo>
                      <a:cubicBezTo>
                        <a:pt x="2954" y="1021"/>
                        <a:pt x="3680" y="771"/>
                        <a:pt x="4239" y="319"/>
                      </a:cubicBezTo>
                      <a:cubicBezTo>
                        <a:pt x="4323" y="259"/>
                        <a:pt x="4335" y="140"/>
                        <a:pt x="4263" y="69"/>
                      </a:cubicBezTo>
                      <a:cubicBezTo>
                        <a:pt x="4228" y="26"/>
                        <a:pt x="4170" y="4"/>
                        <a:pt x="4115" y="4"/>
                      </a:cubicBezTo>
                      <a:cubicBezTo>
                        <a:pt x="4078" y="4"/>
                        <a:pt x="4042" y="14"/>
                        <a:pt x="4013" y="33"/>
                      </a:cubicBezTo>
                      <a:cubicBezTo>
                        <a:pt x="3537" y="438"/>
                        <a:pt x="2882" y="664"/>
                        <a:pt x="2168" y="664"/>
                      </a:cubicBezTo>
                      <a:cubicBezTo>
                        <a:pt x="1465" y="664"/>
                        <a:pt x="810" y="438"/>
                        <a:pt x="322" y="33"/>
                      </a:cubicBezTo>
                      <a:cubicBezTo>
                        <a:pt x="286" y="12"/>
                        <a:pt x="244" y="1"/>
                        <a:pt x="20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" name="Google Shape;3375;p48">
                  <a:extLst>
                    <a:ext uri="{FF2B5EF4-FFF2-40B4-BE49-F238E27FC236}">
                      <a16:creationId xmlns:a16="http://schemas.microsoft.com/office/drawing/2014/main" id="{5A5325A7-D505-4392-9E61-969FD8C47D28}"/>
                    </a:ext>
                  </a:extLst>
                </p:cNvPr>
                <p:cNvSpPr/>
                <p:nvPr/>
              </p:nvSpPr>
              <p:spPr>
                <a:xfrm>
                  <a:off x="7513709" y="3387962"/>
                  <a:ext cx="295987" cy="2820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9" h="8860" extrusionOk="0">
                      <a:moveTo>
                        <a:pt x="6060" y="370"/>
                      </a:moveTo>
                      <a:cubicBezTo>
                        <a:pt x="6358" y="370"/>
                        <a:pt x="6596" y="608"/>
                        <a:pt x="6596" y="906"/>
                      </a:cubicBezTo>
                      <a:cubicBezTo>
                        <a:pt x="6596" y="1204"/>
                        <a:pt x="6358" y="1442"/>
                        <a:pt x="6060" y="1442"/>
                      </a:cubicBezTo>
                      <a:cubicBezTo>
                        <a:pt x="5763" y="1442"/>
                        <a:pt x="5525" y="1204"/>
                        <a:pt x="5525" y="906"/>
                      </a:cubicBezTo>
                      <a:cubicBezTo>
                        <a:pt x="5525" y="608"/>
                        <a:pt x="5763" y="370"/>
                        <a:pt x="6060" y="370"/>
                      </a:cubicBezTo>
                      <a:close/>
                      <a:moveTo>
                        <a:pt x="1322" y="2989"/>
                      </a:moveTo>
                      <a:cubicBezTo>
                        <a:pt x="1596" y="2989"/>
                        <a:pt x="1834" y="3097"/>
                        <a:pt x="2012" y="3263"/>
                      </a:cubicBezTo>
                      <a:cubicBezTo>
                        <a:pt x="1477" y="3680"/>
                        <a:pt x="1072" y="4240"/>
                        <a:pt x="881" y="4883"/>
                      </a:cubicBezTo>
                      <a:cubicBezTo>
                        <a:pt x="548" y="4716"/>
                        <a:pt x="334" y="4359"/>
                        <a:pt x="334" y="3990"/>
                      </a:cubicBezTo>
                      <a:cubicBezTo>
                        <a:pt x="334" y="3442"/>
                        <a:pt x="774" y="2989"/>
                        <a:pt x="1322" y="2989"/>
                      </a:cubicBezTo>
                      <a:close/>
                      <a:moveTo>
                        <a:pt x="7954" y="2989"/>
                      </a:moveTo>
                      <a:cubicBezTo>
                        <a:pt x="8501" y="2989"/>
                        <a:pt x="8942" y="3442"/>
                        <a:pt x="8942" y="3990"/>
                      </a:cubicBezTo>
                      <a:cubicBezTo>
                        <a:pt x="8966" y="4359"/>
                        <a:pt x="8739" y="4704"/>
                        <a:pt x="8394" y="4883"/>
                      </a:cubicBezTo>
                      <a:cubicBezTo>
                        <a:pt x="8216" y="4240"/>
                        <a:pt x="7811" y="3680"/>
                        <a:pt x="7263" y="3263"/>
                      </a:cubicBezTo>
                      <a:cubicBezTo>
                        <a:pt x="7442" y="3085"/>
                        <a:pt x="7692" y="2989"/>
                        <a:pt x="7954" y="2989"/>
                      </a:cubicBezTo>
                      <a:close/>
                      <a:moveTo>
                        <a:pt x="6072" y="1"/>
                      </a:moveTo>
                      <a:cubicBezTo>
                        <a:pt x="5632" y="1"/>
                        <a:pt x="5251" y="334"/>
                        <a:pt x="5191" y="763"/>
                      </a:cubicBezTo>
                      <a:lnTo>
                        <a:pt x="4596" y="953"/>
                      </a:lnTo>
                      <a:cubicBezTo>
                        <a:pt x="4525" y="989"/>
                        <a:pt x="4477" y="1049"/>
                        <a:pt x="4477" y="1120"/>
                      </a:cubicBezTo>
                      <a:lnTo>
                        <a:pt x="4477" y="2370"/>
                      </a:lnTo>
                      <a:cubicBezTo>
                        <a:pt x="3679" y="2394"/>
                        <a:pt x="2929" y="2632"/>
                        <a:pt x="2334" y="3025"/>
                      </a:cubicBezTo>
                      <a:cubicBezTo>
                        <a:pt x="2084" y="2751"/>
                        <a:pt x="1727" y="2608"/>
                        <a:pt x="1358" y="2608"/>
                      </a:cubicBezTo>
                      <a:cubicBezTo>
                        <a:pt x="607" y="2608"/>
                        <a:pt x="0" y="3216"/>
                        <a:pt x="0" y="3966"/>
                      </a:cubicBezTo>
                      <a:cubicBezTo>
                        <a:pt x="0" y="4513"/>
                        <a:pt x="345" y="5002"/>
                        <a:pt x="834" y="5216"/>
                      </a:cubicBezTo>
                      <a:cubicBezTo>
                        <a:pt x="822" y="5347"/>
                        <a:pt x="798" y="5478"/>
                        <a:pt x="798" y="5609"/>
                      </a:cubicBezTo>
                      <a:cubicBezTo>
                        <a:pt x="798" y="7395"/>
                        <a:pt x="2524" y="8859"/>
                        <a:pt x="4667" y="8859"/>
                      </a:cubicBezTo>
                      <a:cubicBezTo>
                        <a:pt x="5763" y="8859"/>
                        <a:pt x="6739" y="8490"/>
                        <a:pt x="7442" y="7871"/>
                      </a:cubicBezTo>
                      <a:cubicBezTo>
                        <a:pt x="7513" y="7811"/>
                        <a:pt x="7513" y="7692"/>
                        <a:pt x="7454" y="7621"/>
                      </a:cubicBezTo>
                      <a:cubicBezTo>
                        <a:pt x="7421" y="7588"/>
                        <a:pt x="7374" y="7570"/>
                        <a:pt x="7326" y="7570"/>
                      </a:cubicBezTo>
                      <a:cubicBezTo>
                        <a:pt x="7287" y="7570"/>
                        <a:pt x="7248" y="7582"/>
                        <a:pt x="7215" y="7609"/>
                      </a:cubicBezTo>
                      <a:cubicBezTo>
                        <a:pt x="6572" y="8157"/>
                        <a:pt x="5668" y="8514"/>
                        <a:pt x="4667" y="8514"/>
                      </a:cubicBezTo>
                      <a:cubicBezTo>
                        <a:pt x="2739" y="8514"/>
                        <a:pt x="1167" y="7216"/>
                        <a:pt x="1167" y="5633"/>
                      </a:cubicBezTo>
                      <a:cubicBezTo>
                        <a:pt x="1167" y="4037"/>
                        <a:pt x="2739" y="2739"/>
                        <a:pt x="4667" y="2739"/>
                      </a:cubicBezTo>
                      <a:cubicBezTo>
                        <a:pt x="6608" y="2739"/>
                        <a:pt x="8180" y="4037"/>
                        <a:pt x="8180" y="5633"/>
                      </a:cubicBezTo>
                      <a:cubicBezTo>
                        <a:pt x="8180" y="6133"/>
                        <a:pt x="8037" y="6597"/>
                        <a:pt x="7751" y="7014"/>
                      </a:cubicBezTo>
                      <a:cubicBezTo>
                        <a:pt x="7704" y="7085"/>
                        <a:pt x="7727" y="7169"/>
                        <a:pt x="7787" y="7228"/>
                      </a:cubicBezTo>
                      <a:cubicBezTo>
                        <a:pt x="7818" y="7264"/>
                        <a:pt x="7859" y="7280"/>
                        <a:pt x="7902" y="7280"/>
                      </a:cubicBezTo>
                      <a:cubicBezTo>
                        <a:pt x="7958" y="7280"/>
                        <a:pt x="8015" y="7252"/>
                        <a:pt x="8049" y="7204"/>
                      </a:cubicBezTo>
                      <a:cubicBezTo>
                        <a:pt x="8358" y="6740"/>
                        <a:pt x="8537" y="6192"/>
                        <a:pt x="8537" y="5621"/>
                      </a:cubicBezTo>
                      <a:cubicBezTo>
                        <a:pt x="8537" y="5490"/>
                        <a:pt x="8525" y="5359"/>
                        <a:pt x="8513" y="5228"/>
                      </a:cubicBezTo>
                      <a:cubicBezTo>
                        <a:pt x="8978" y="5014"/>
                        <a:pt x="9299" y="4525"/>
                        <a:pt x="9299" y="3978"/>
                      </a:cubicBezTo>
                      <a:cubicBezTo>
                        <a:pt x="9299" y="3228"/>
                        <a:pt x="8692" y="2620"/>
                        <a:pt x="7954" y="2620"/>
                      </a:cubicBezTo>
                      <a:cubicBezTo>
                        <a:pt x="7573" y="2620"/>
                        <a:pt x="7215" y="2775"/>
                        <a:pt x="6965" y="3037"/>
                      </a:cubicBezTo>
                      <a:cubicBezTo>
                        <a:pt x="6358" y="2656"/>
                        <a:pt x="5632" y="2406"/>
                        <a:pt x="4822" y="2382"/>
                      </a:cubicBezTo>
                      <a:lnTo>
                        <a:pt x="4822" y="1263"/>
                      </a:lnTo>
                      <a:lnTo>
                        <a:pt x="5215" y="1132"/>
                      </a:lnTo>
                      <a:cubicBezTo>
                        <a:pt x="5303" y="1507"/>
                        <a:pt x="5647" y="1780"/>
                        <a:pt x="6048" y="1780"/>
                      </a:cubicBezTo>
                      <a:cubicBezTo>
                        <a:pt x="6080" y="1780"/>
                        <a:pt x="6112" y="1779"/>
                        <a:pt x="6144" y="1775"/>
                      </a:cubicBezTo>
                      <a:cubicBezTo>
                        <a:pt x="6584" y="1727"/>
                        <a:pt x="6918" y="1382"/>
                        <a:pt x="6953" y="953"/>
                      </a:cubicBezTo>
                      <a:cubicBezTo>
                        <a:pt x="6977" y="430"/>
                        <a:pt x="6584" y="1"/>
                        <a:pt x="607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" name="Google Shape;3376;p48">
                  <a:extLst>
                    <a:ext uri="{FF2B5EF4-FFF2-40B4-BE49-F238E27FC236}">
                      <a16:creationId xmlns:a16="http://schemas.microsoft.com/office/drawing/2014/main" id="{6866C72A-14BE-420C-915A-AC10D255F48B}"/>
                    </a:ext>
                  </a:extLst>
                </p:cNvPr>
                <p:cNvSpPr/>
                <p:nvPr/>
              </p:nvSpPr>
              <p:spPr>
                <a:xfrm>
                  <a:off x="7580393" y="3516460"/>
                  <a:ext cx="56880" cy="56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7" h="1787" extrusionOk="0">
                      <a:moveTo>
                        <a:pt x="894" y="345"/>
                      </a:moveTo>
                      <a:cubicBezTo>
                        <a:pt x="1191" y="345"/>
                        <a:pt x="1429" y="584"/>
                        <a:pt x="1429" y="881"/>
                      </a:cubicBezTo>
                      <a:cubicBezTo>
                        <a:pt x="1418" y="1179"/>
                        <a:pt x="1179" y="1417"/>
                        <a:pt x="894" y="1417"/>
                      </a:cubicBezTo>
                      <a:cubicBezTo>
                        <a:pt x="596" y="1417"/>
                        <a:pt x="358" y="1179"/>
                        <a:pt x="358" y="881"/>
                      </a:cubicBezTo>
                      <a:cubicBezTo>
                        <a:pt x="358" y="584"/>
                        <a:pt x="596" y="345"/>
                        <a:pt x="894" y="345"/>
                      </a:cubicBezTo>
                      <a:close/>
                      <a:moveTo>
                        <a:pt x="894" y="0"/>
                      </a:moveTo>
                      <a:cubicBezTo>
                        <a:pt x="406" y="0"/>
                        <a:pt x="1" y="405"/>
                        <a:pt x="1" y="893"/>
                      </a:cubicBezTo>
                      <a:cubicBezTo>
                        <a:pt x="1" y="1381"/>
                        <a:pt x="406" y="1786"/>
                        <a:pt x="894" y="1786"/>
                      </a:cubicBezTo>
                      <a:cubicBezTo>
                        <a:pt x="1394" y="1786"/>
                        <a:pt x="1787" y="1381"/>
                        <a:pt x="1787" y="893"/>
                      </a:cubicBezTo>
                      <a:cubicBezTo>
                        <a:pt x="1775" y="405"/>
                        <a:pt x="1394" y="0"/>
                        <a:pt x="89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" name="Google Shape;3377;p48">
                  <a:extLst>
                    <a:ext uri="{FF2B5EF4-FFF2-40B4-BE49-F238E27FC236}">
                      <a16:creationId xmlns:a16="http://schemas.microsoft.com/office/drawing/2014/main" id="{2E485B25-A38E-4BCC-B9AC-E9130896729C}"/>
                    </a:ext>
                  </a:extLst>
                </p:cNvPr>
                <p:cNvSpPr/>
                <p:nvPr/>
              </p:nvSpPr>
              <p:spPr>
                <a:xfrm>
                  <a:off x="7685750" y="3516460"/>
                  <a:ext cx="56880" cy="56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7" h="1787" extrusionOk="0">
                      <a:moveTo>
                        <a:pt x="894" y="345"/>
                      </a:moveTo>
                      <a:cubicBezTo>
                        <a:pt x="1191" y="345"/>
                        <a:pt x="1429" y="584"/>
                        <a:pt x="1429" y="881"/>
                      </a:cubicBezTo>
                      <a:cubicBezTo>
                        <a:pt x="1429" y="1179"/>
                        <a:pt x="1191" y="1417"/>
                        <a:pt x="894" y="1417"/>
                      </a:cubicBezTo>
                      <a:cubicBezTo>
                        <a:pt x="596" y="1417"/>
                        <a:pt x="358" y="1179"/>
                        <a:pt x="358" y="881"/>
                      </a:cubicBezTo>
                      <a:cubicBezTo>
                        <a:pt x="358" y="584"/>
                        <a:pt x="596" y="345"/>
                        <a:pt x="894" y="345"/>
                      </a:cubicBezTo>
                      <a:close/>
                      <a:moveTo>
                        <a:pt x="894" y="0"/>
                      </a:moveTo>
                      <a:cubicBezTo>
                        <a:pt x="405" y="0"/>
                        <a:pt x="1" y="405"/>
                        <a:pt x="1" y="893"/>
                      </a:cubicBezTo>
                      <a:cubicBezTo>
                        <a:pt x="1" y="1381"/>
                        <a:pt x="405" y="1786"/>
                        <a:pt x="894" y="1786"/>
                      </a:cubicBezTo>
                      <a:cubicBezTo>
                        <a:pt x="1382" y="1786"/>
                        <a:pt x="1787" y="1381"/>
                        <a:pt x="1787" y="893"/>
                      </a:cubicBezTo>
                      <a:cubicBezTo>
                        <a:pt x="1775" y="405"/>
                        <a:pt x="1382" y="0"/>
                        <a:pt x="89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47" name="Title 1">
            <a:extLst>
              <a:ext uri="{FF2B5EF4-FFF2-40B4-BE49-F238E27FC236}">
                <a16:creationId xmlns:a16="http://schemas.microsoft.com/office/drawing/2014/main" id="{2A17E0EB-4E51-4A83-B03C-786D4F8F346A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97118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b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6400" dirty="0">
                <a:solidFill>
                  <a:srgbClr val="165C7F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BILL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BF6A826-5A37-40F2-9BFC-AE7851DA221A}"/>
              </a:ext>
            </a:extLst>
          </p:cNvPr>
          <p:cNvSpPr txBox="1"/>
          <p:nvPr/>
        </p:nvSpPr>
        <p:spPr>
          <a:xfrm>
            <a:off x="3285712" y="4552582"/>
            <a:ext cx="257257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"/>
            <a:r>
              <a:rPr lang="en-GB" sz="2400" b="0" dirty="0">
                <a:solidFill>
                  <a:srgbClr val="0070C0"/>
                </a:solidFill>
                <a:effectLst/>
                <a:latin typeface="iCielBC Cubano Normal" panose="00000500000000000000" pitchFamily="50" charset="0"/>
              </a:rPr>
              <a:t>[</a:t>
            </a:r>
            <a:r>
              <a:rPr lang="en-GB" sz="2400" b="0" dirty="0" err="1">
                <a:solidFill>
                  <a:srgbClr val="0070C0"/>
                </a:solidFill>
                <a:effectLst/>
                <a:latin typeface="iCielBC Cubano Normal" panose="00000500000000000000" pitchFamily="50" charset="0"/>
              </a:rPr>
              <a:t>sp_UpdateBILL</a:t>
            </a:r>
            <a:r>
              <a:rPr lang="en-GB" sz="2400" b="0" dirty="0">
                <a:solidFill>
                  <a:srgbClr val="0070C0"/>
                </a:solidFill>
                <a:effectLst/>
                <a:latin typeface="iCielBC Cubano Normal" panose="00000500000000000000" pitchFamily="50" charset="0"/>
              </a:rPr>
              <a:t>]</a:t>
            </a:r>
          </a:p>
        </p:txBody>
      </p:sp>
      <p:graphicFrame>
        <p:nvGraphicFramePr>
          <p:cNvPr id="49" name="Object 48">
            <a:extLst>
              <a:ext uri="{FF2B5EF4-FFF2-40B4-BE49-F238E27FC236}">
                <a16:creationId xmlns:a16="http://schemas.microsoft.com/office/drawing/2014/main" id="{78C1E636-CAB2-4863-86C4-C67C126EA0F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92627049"/>
              </p:ext>
            </p:extLst>
          </p:nvPr>
        </p:nvGraphicFramePr>
        <p:xfrm>
          <a:off x="1608931" y="1038876"/>
          <a:ext cx="5926137" cy="3465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5" name="Document" r:id="rId3" imgW="5925852" imgH="3465839" progId="Word.Document.12">
                  <p:embed/>
                </p:oleObj>
              </mc:Choice>
              <mc:Fallback>
                <p:oleObj name="Document" r:id="rId3" imgW="5925852" imgH="3465839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08931" y="1038876"/>
                        <a:ext cx="5926137" cy="34655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680326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6"/>
          <p:cNvGrpSpPr/>
          <p:nvPr/>
        </p:nvGrpSpPr>
        <p:grpSpPr>
          <a:xfrm>
            <a:off x="2213220" y="1923909"/>
            <a:ext cx="4715752" cy="2942964"/>
            <a:chOff x="2221092" y="1923909"/>
            <a:chExt cx="4715752" cy="2942964"/>
          </a:xfrm>
        </p:grpSpPr>
        <p:sp>
          <p:nvSpPr>
            <p:cNvPr id="137" name="Google Shape;137;p16"/>
            <p:cNvSpPr/>
            <p:nvPr/>
          </p:nvSpPr>
          <p:spPr>
            <a:xfrm>
              <a:off x="2694400" y="2645588"/>
              <a:ext cx="652200" cy="652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6"/>
            <p:cNvSpPr/>
            <p:nvPr/>
          </p:nvSpPr>
          <p:spPr>
            <a:xfrm>
              <a:off x="5812250" y="2607125"/>
              <a:ext cx="652200" cy="652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16"/>
            <p:cNvSpPr/>
            <p:nvPr/>
          </p:nvSpPr>
          <p:spPr>
            <a:xfrm>
              <a:off x="6268338" y="3844325"/>
              <a:ext cx="652200" cy="652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16"/>
            <p:cNvSpPr/>
            <p:nvPr/>
          </p:nvSpPr>
          <p:spPr>
            <a:xfrm>
              <a:off x="2225713" y="3894538"/>
              <a:ext cx="652200" cy="652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16"/>
            <p:cNvSpPr/>
            <p:nvPr/>
          </p:nvSpPr>
          <p:spPr>
            <a:xfrm>
              <a:off x="2996088" y="4714463"/>
              <a:ext cx="3151841" cy="152410"/>
            </a:xfrm>
            <a:custGeom>
              <a:avLst/>
              <a:gdLst/>
              <a:ahLst/>
              <a:cxnLst/>
              <a:rect l="l" t="t" r="r" b="b"/>
              <a:pathLst>
                <a:path w="21714" h="1050" extrusionOk="0">
                  <a:moveTo>
                    <a:pt x="1" y="0"/>
                  </a:moveTo>
                  <a:lnTo>
                    <a:pt x="1" y="481"/>
                  </a:lnTo>
                  <a:cubicBezTo>
                    <a:pt x="1" y="794"/>
                    <a:pt x="256" y="1049"/>
                    <a:pt x="569" y="1049"/>
                  </a:cubicBezTo>
                  <a:lnTo>
                    <a:pt x="21146" y="1049"/>
                  </a:lnTo>
                  <a:cubicBezTo>
                    <a:pt x="21462" y="1049"/>
                    <a:pt x="21714" y="794"/>
                    <a:pt x="21714" y="481"/>
                  </a:cubicBezTo>
                  <a:lnTo>
                    <a:pt x="2171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6"/>
            <p:cNvSpPr/>
            <p:nvPr/>
          </p:nvSpPr>
          <p:spPr>
            <a:xfrm>
              <a:off x="3517189" y="3389077"/>
              <a:ext cx="2109646" cy="1325533"/>
            </a:xfrm>
            <a:custGeom>
              <a:avLst/>
              <a:gdLst/>
              <a:ahLst/>
              <a:cxnLst/>
              <a:rect l="l" t="t" r="r" b="b"/>
              <a:pathLst>
                <a:path w="14534" h="9132" extrusionOk="0">
                  <a:moveTo>
                    <a:pt x="872" y="0"/>
                  </a:moveTo>
                  <a:cubicBezTo>
                    <a:pt x="391" y="0"/>
                    <a:pt x="1" y="390"/>
                    <a:pt x="1" y="872"/>
                  </a:cubicBezTo>
                  <a:lnTo>
                    <a:pt x="1" y="9131"/>
                  </a:lnTo>
                  <a:lnTo>
                    <a:pt x="14534" y="9131"/>
                  </a:lnTo>
                  <a:lnTo>
                    <a:pt x="14534" y="872"/>
                  </a:lnTo>
                  <a:cubicBezTo>
                    <a:pt x="14534" y="390"/>
                    <a:pt x="14144" y="0"/>
                    <a:pt x="1366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16"/>
            <p:cNvSpPr/>
            <p:nvPr/>
          </p:nvSpPr>
          <p:spPr>
            <a:xfrm>
              <a:off x="3614733" y="3494748"/>
              <a:ext cx="1915287" cy="1219862"/>
            </a:xfrm>
            <a:custGeom>
              <a:avLst/>
              <a:gdLst/>
              <a:ahLst/>
              <a:cxnLst/>
              <a:rect l="l" t="t" r="r" b="b"/>
              <a:pathLst>
                <a:path w="13195" h="8404" extrusionOk="0">
                  <a:moveTo>
                    <a:pt x="1" y="1"/>
                  </a:moveTo>
                  <a:lnTo>
                    <a:pt x="1" y="8403"/>
                  </a:lnTo>
                  <a:lnTo>
                    <a:pt x="13194" y="8403"/>
                  </a:lnTo>
                  <a:lnTo>
                    <a:pt x="1319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6"/>
            <p:cNvSpPr/>
            <p:nvPr/>
          </p:nvSpPr>
          <p:spPr>
            <a:xfrm>
              <a:off x="4381870" y="4714463"/>
              <a:ext cx="380300" cy="59948"/>
            </a:xfrm>
            <a:custGeom>
              <a:avLst/>
              <a:gdLst/>
              <a:ahLst/>
              <a:cxnLst/>
              <a:rect l="l" t="t" r="r" b="b"/>
              <a:pathLst>
                <a:path w="2620" h="413" extrusionOk="0">
                  <a:moveTo>
                    <a:pt x="1" y="0"/>
                  </a:moveTo>
                  <a:cubicBezTo>
                    <a:pt x="1" y="230"/>
                    <a:pt x="187" y="412"/>
                    <a:pt x="413" y="412"/>
                  </a:cubicBezTo>
                  <a:lnTo>
                    <a:pt x="2208" y="412"/>
                  </a:lnTo>
                  <a:cubicBezTo>
                    <a:pt x="2438" y="412"/>
                    <a:pt x="2620" y="230"/>
                    <a:pt x="2620" y="0"/>
                  </a:cubicBez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6"/>
            <p:cNvSpPr/>
            <p:nvPr/>
          </p:nvSpPr>
          <p:spPr>
            <a:xfrm>
              <a:off x="3614733" y="3603612"/>
              <a:ext cx="1915287" cy="633881"/>
            </a:xfrm>
            <a:custGeom>
              <a:avLst/>
              <a:gdLst/>
              <a:ahLst/>
              <a:cxnLst/>
              <a:rect l="l" t="t" r="r" b="b"/>
              <a:pathLst>
                <a:path w="13195" h="4367" extrusionOk="0">
                  <a:moveTo>
                    <a:pt x="1" y="1"/>
                  </a:moveTo>
                  <a:lnTo>
                    <a:pt x="1" y="4297"/>
                  </a:lnTo>
                  <a:cubicBezTo>
                    <a:pt x="308" y="4163"/>
                    <a:pt x="525" y="3859"/>
                    <a:pt x="525" y="3500"/>
                  </a:cubicBezTo>
                  <a:cubicBezTo>
                    <a:pt x="525" y="3981"/>
                    <a:pt x="915" y="4367"/>
                    <a:pt x="1392" y="4367"/>
                  </a:cubicBezTo>
                  <a:cubicBezTo>
                    <a:pt x="1874" y="4367"/>
                    <a:pt x="2259" y="3981"/>
                    <a:pt x="2259" y="3500"/>
                  </a:cubicBezTo>
                  <a:cubicBezTo>
                    <a:pt x="2259" y="3981"/>
                    <a:pt x="2650" y="4367"/>
                    <a:pt x="3127" y="4367"/>
                  </a:cubicBezTo>
                  <a:cubicBezTo>
                    <a:pt x="3608" y="4367"/>
                    <a:pt x="3994" y="3981"/>
                    <a:pt x="3994" y="3500"/>
                  </a:cubicBezTo>
                  <a:cubicBezTo>
                    <a:pt x="3994" y="3981"/>
                    <a:pt x="4384" y="4367"/>
                    <a:pt x="4861" y="4367"/>
                  </a:cubicBezTo>
                  <a:cubicBezTo>
                    <a:pt x="5342" y="4367"/>
                    <a:pt x="5728" y="3981"/>
                    <a:pt x="5728" y="3500"/>
                  </a:cubicBezTo>
                  <a:cubicBezTo>
                    <a:pt x="5728" y="3981"/>
                    <a:pt x="6118" y="4367"/>
                    <a:pt x="6595" y="4367"/>
                  </a:cubicBezTo>
                  <a:cubicBezTo>
                    <a:pt x="7076" y="4367"/>
                    <a:pt x="7462" y="3981"/>
                    <a:pt x="7462" y="3500"/>
                  </a:cubicBezTo>
                  <a:cubicBezTo>
                    <a:pt x="7462" y="3981"/>
                    <a:pt x="7853" y="4367"/>
                    <a:pt x="8330" y="4367"/>
                  </a:cubicBezTo>
                  <a:cubicBezTo>
                    <a:pt x="8811" y="4367"/>
                    <a:pt x="9197" y="3981"/>
                    <a:pt x="9197" y="3500"/>
                  </a:cubicBezTo>
                  <a:cubicBezTo>
                    <a:pt x="9197" y="3981"/>
                    <a:pt x="9587" y="4367"/>
                    <a:pt x="10064" y="4367"/>
                  </a:cubicBezTo>
                  <a:cubicBezTo>
                    <a:pt x="10545" y="4367"/>
                    <a:pt x="10931" y="3981"/>
                    <a:pt x="10931" y="3500"/>
                  </a:cubicBezTo>
                  <a:cubicBezTo>
                    <a:pt x="10931" y="3981"/>
                    <a:pt x="11321" y="4367"/>
                    <a:pt x="11798" y="4367"/>
                  </a:cubicBezTo>
                  <a:cubicBezTo>
                    <a:pt x="12279" y="4367"/>
                    <a:pt x="12665" y="3981"/>
                    <a:pt x="12665" y="3500"/>
                  </a:cubicBezTo>
                  <a:cubicBezTo>
                    <a:pt x="12665" y="3859"/>
                    <a:pt x="12882" y="4163"/>
                    <a:pt x="13194" y="4297"/>
                  </a:cubicBezTo>
                  <a:lnTo>
                    <a:pt x="13194" y="1"/>
                  </a:lnTo>
                  <a:close/>
                </a:path>
              </a:pathLst>
            </a:custGeom>
            <a:solidFill>
              <a:srgbClr val="E7AF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6"/>
            <p:cNvSpPr/>
            <p:nvPr/>
          </p:nvSpPr>
          <p:spPr>
            <a:xfrm>
              <a:off x="3187400" y="3494748"/>
              <a:ext cx="601222" cy="367091"/>
            </a:xfrm>
            <a:custGeom>
              <a:avLst/>
              <a:gdLst/>
              <a:ahLst/>
              <a:cxnLst/>
              <a:rect l="l" t="t" r="r" b="b"/>
              <a:pathLst>
                <a:path w="4142" h="2529" extrusionOk="0">
                  <a:moveTo>
                    <a:pt x="2940" y="1"/>
                  </a:moveTo>
                  <a:lnTo>
                    <a:pt x="1" y="2528"/>
                  </a:lnTo>
                  <a:lnTo>
                    <a:pt x="1735" y="2528"/>
                  </a:lnTo>
                  <a:lnTo>
                    <a:pt x="4141" y="1"/>
                  </a:lnTo>
                  <a:close/>
                </a:path>
              </a:pathLst>
            </a:custGeom>
            <a:solidFill>
              <a:srgbClr val="FF8B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6"/>
            <p:cNvSpPr/>
            <p:nvPr/>
          </p:nvSpPr>
          <p:spPr>
            <a:xfrm>
              <a:off x="3439097" y="3494748"/>
              <a:ext cx="523130" cy="367091"/>
            </a:xfrm>
            <a:custGeom>
              <a:avLst/>
              <a:gdLst/>
              <a:ahLst/>
              <a:cxnLst/>
              <a:rect l="l" t="t" r="r" b="b"/>
              <a:pathLst>
                <a:path w="3604" h="2529" extrusionOk="0">
                  <a:moveTo>
                    <a:pt x="2407" y="1"/>
                  </a:moveTo>
                  <a:lnTo>
                    <a:pt x="1" y="2528"/>
                  </a:lnTo>
                  <a:lnTo>
                    <a:pt x="1735" y="2528"/>
                  </a:lnTo>
                  <a:lnTo>
                    <a:pt x="36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6"/>
            <p:cNvSpPr/>
            <p:nvPr/>
          </p:nvSpPr>
          <p:spPr>
            <a:xfrm>
              <a:off x="3690938" y="3494748"/>
              <a:ext cx="445618" cy="367091"/>
            </a:xfrm>
            <a:custGeom>
              <a:avLst/>
              <a:gdLst/>
              <a:ahLst/>
              <a:cxnLst/>
              <a:rect l="l" t="t" r="r" b="b"/>
              <a:pathLst>
                <a:path w="3070" h="2529" extrusionOk="0">
                  <a:moveTo>
                    <a:pt x="1869" y="1"/>
                  </a:moveTo>
                  <a:lnTo>
                    <a:pt x="0" y="2528"/>
                  </a:lnTo>
                  <a:lnTo>
                    <a:pt x="1734" y="2528"/>
                  </a:lnTo>
                  <a:lnTo>
                    <a:pt x="3070" y="1"/>
                  </a:lnTo>
                  <a:close/>
                </a:path>
              </a:pathLst>
            </a:custGeom>
            <a:solidFill>
              <a:srgbClr val="FF8B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16"/>
            <p:cNvSpPr/>
            <p:nvPr/>
          </p:nvSpPr>
          <p:spPr>
            <a:xfrm>
              <a:off x="3942635" y="3494748"/>
              <a:ext cx="368252" cy="367091"/>
            </a:xfrm>
            <a:custGeom>
              <a:avLst/>
              <a:gdLst/>
              <a:ahLst/>
              <a:cxnLst/>
              <a:rect l="l" t="t" r="r" b="b"/>
              <a:pathLst>
                <a:path w="2537" h="2529" extrusionOk="0">
                  <a:moveTo>
                    <a:pt x="1336" y="1"/>
                  </a:moveTo>
                  <a:lnTo>
                    <a:pt x="0" y="2528"/>
                  </a:lnTo>
                  <a:lnTo>
                    <a:pt x="1735" y="2528"/>
                  </a:lnTo>
                  <a:lnTo>
                    <a:pt x="253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6"/>
            <p:cNvSpPr/>
            <p:nvPr/>
          </p:nvSpPr>
          <p:spPr>
            <a:xfrm>
              <a:off x="4194331" y="3494748"/>
              <a:ext cx="290886" cy="367091"/>
            </a:xfrm>
            <a:custGeom>
              <a:avLst/>
              <a:gdLst/>
              <a:ahLst/>
              <a:cxnLst/>
              <a:rect l="l" t="t" r="r" b="b"/>
              <a:pathLst>
                <a:path w="2004" h="2529" extrusionOk="0">
                  <a:moveTo>
                    <a:pt x="803" y="1"/>
                  </a:moveTo>
                  <a:lnTo>
                    <a:pt x="1" y="2528"/>
                  </a:lnTo>
                  <a:lnTo>
                    <a:pt x="1735" y="2528"/>
                  </a:lnTo>
                  <a:lnTo>
                    <a:pt x="2004" y="1"/>
                  </a:lnTo>
                  <a:close/>
                </a:path>
              </a:pathLst>
            </a:custGeom>
            <a:solidFill>
              <a:srgbClr val="FF8B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6"/>
            <p:cNvSpPr/>
            <p:nvPr/>
          </p:nvSpPr>
          <p:spPr>
            <a:xfrm>
              <a:off x="4446173" y="3494748"/>
              <a:ext cx="251840" cy="367091"/>
            </a:xfrm>
            <a:custGeom>
              <a:avLst/>
              <a:gdLst/>
              <a:ahLst/>
              <a:cxnLst/>
              <a:rect l="l" t="t" r="r" b="b"/>
              <a:pathLst>
                <a:path w="1735" h="2529" extrusionOk="0">
                  <a:moveTo>
                    <a:pt x="269" y="1"/>
                  </a:moveTo>
                  <a:lnTo>
                    <a:pt x="0" y="2528"/>
                  </a:lnTo>
                  <a:lnTo>
                    <a:pt x="1734" y="2528"/>
                  </a:lnTo>
                  <a:lnTo>
                    <a:pt x="14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6"/>
            <p:cNvSpPr/>
            <p:nvPr/>
          </p:nvSpPr>
          <p:spPr>
            <a:xfrm>
              <a:off x="4659404" y="3494748"/>
              <a:ext cx="290305" cy="367091"/>
            </a:xfrm>
            <a:custGeom>
              <a:avLst/>
              <a:gdLst/>
              <a:ahLst/>
              <a:cxnLst/>
              <a:rect l="l" t="t" r="r" b="b"/>
              <a:pathLst>
                <a:path w="2000" h="2529" extrusionOk="0">
                  <a:moveTo>
                    <a:pt x="1" y="1"/>
                  </a:moveTo>
                  <a:lnTo>
                    <a:pt x="265" y="2528"/>
                  </a:lnTo>
                  <a:lnTo>
                    <a:pt x="2000" y="2528"/>
                  </a:lnTo>
                  <a:lnTo>
                    <a:pt x="1198" y="1"/>
                  </a:lnTo>
                  <a:close/>
                </a:path>
              </a:pathLst>
            </a:custGeom>
            <a:solidFill>
              <a:srgbClr val="FF8B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6"/>
            <p:cNvSpPr/>
            <p:nvPr/>
          </p:nvSpPr>
          <p:spPr>
            <a:xfrm>
              <a:off x="4833153" y="3494748"/>
              <a:ext cx="368252" cy="367091"/>
            </a:xfrm>
            <a:custGeom>
              <a:avLst/>
              <a:gdLst/>
              <a:ahLst/>
              <a:cxnLst/>
              <a:rect l="l" t="t" r="r" b="b"/>
              <a:pathLst>
                <a:path w="2537" h="2529" extrusionOk="0">
                  <a:moveTo>
                    <a:pt x="1" y="1"/>
                  </a:moveTo>
                  <a:lnTo>
                    <a:pt x="803" y="2528"/>
                  </a:lnTo>
                  <a:lnTo>
                    <a:pt x="2537" y="2528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6"/>
            <p:cNvSpPr/>
            <p:nvPr/>
          </p:nvSpPr>
          <p:spPr>
            <a:xfrm>
              <a:off x="5007482" y="3494748"/>
              <a:ext cx="445763" cy="367091"/>
            </a:xfrm>
            <a:custGeom>
              <a:avLst/>
              <a:gdLst/>
              <a:ahLst/>
              <a:cxnLst/>
              <a:rect l="l" t="t" r="r" b="b"/>
              <a:pathLst>
                <a:path w="3071" h="2529" extrusionOk="0">
                  <a:moveTo>
                    <a:pt x="1" y="1"/>
                  </a:moveTo>
                  <a:lnTo>
                    <a:pt x="1336" y="2528"/>
                  </a:lnTo>
                  <a:lnTo>
                    <a:pt x="3070" y="2528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rgbClr val="FF8B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6"/>
            <p:cNvSpPr/>
            <p:nvPr/>
          </p:nvSpPr>
          <p:spPr>
            <a:xfrm>
              <a:off x="5181812" y="3494748"/>
              <a:ext cx="523130" cy="367091"/>
            </a:xfrm>
            <a:custGeom>
              <a:avLst/>
              <a:gdLst/>
              <a:ahLst/>
              <a:cxnLst/>
              <a:rect l="l" t="t" r="r" b="b"/>
              <a:pathLst>
                <a:path w="3604" h="2529" extrusionOk="0">
                  <a:moveTo>
                    <a:pt x="1" y="1"/>
                  </a:moveTo>
                  <a:lnTo>
                    <a:pt x="1869" y="2528"/>
                  </a:lnTo>
                  <a:lnTo>
                    <a:pt x="3604" y="2528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16"/>
            <p:cNvSpPr/>
            <p:nvPr/>
          </p:nvSpPr>
          <p:spPr>
            <a:xfrm>
              <a:off x="5356141" y="3494748"/>
              <a:ext cx="600496" cy="367091"/>
            </a:xfrm>
            <a:custGeom>
              <a:avLst/>
              <a:gdLst/>
              <a:ahLst/>
              <a:cxnLst/>
              <a:rect l="l" t="t" r="r" b="b"/>
              <a:pathLst>
                <a:path w="4137" h="2529" extrusionOk="0">
                  <a:moveTo>
                    <a:pt x="1" y="1"/>
                  </a:moveTo>
                  <a:lnTo>
                    <a:pt x="2403" y="2528"/>
                  </a:lnTo>
                  <a:lnTo>
                    <a:pt x="4137" y="2528"/>
                  </a:lnTo>
                  <a:lnTo>
                    <a:pt x="1197" y="1"/>
                  </a:lnTo>
                  <a:close/>
                </a:path>
              </a:pathLst>
            </a:custGeom>
            <a:solidFill>
              <a:srgbClr val="FF8B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16"/>
            <p:cNvSpPr/>
            <p:nvPr/>
          </p:nvSpPr>
          <p:spPr>
            <a:xfrm>
              <a:off x="3187400" y="3861693"/>
              <a:ext cx="251840" cy="267516"/>
            </a:xfrm>
            <a:custGeom>
              <a:avLst/>
              <a:gdLst/>
              <a:ahLst/>
              <a:cxnLst/>
              <a:rect l="l" t="t" r="r" b="b"/>
              <a:pathLst>
                <a:path w="1735" h="1843" extrusionOk="0">
                  <a:moveTo>
                    <a:pt x="1" y="0"/>
                  </a:moveTo>
                  <a:lnTo>
                    <a:pt x="1" y="976"/>
                  </a:lnTo>
                  <a:cubicBezTo>
                    <a:pt x="1" y="1453"/>
                    <a:pt x="387" y="1843"/>
                    <a:pt x="868" y="1843"/>
                  </a:cubicBezTo>
                  <a:cubicBezTo>
                    <a:pt x="1345" y="1843"/>
                    <a:pt x="1735" y="1453"/>
                    <a:pt x="1735" y="976"/>
                  </a:cubicBezTo>
                  <a:lnTo>
                    <a:pt x="173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16"/>
            <p:cNvSpPr/>
            <p:nvPr/>
          </p:nvSpPr>
          <p:spPr>
            <a:xfrm>
              <a:off x="3439097" y="3861693"/>
              <a:ext cx="251985" cy="267516"/>
            </a:xfrm>
            <a:custGeom>
              <a:avLst/>
              <a:gdLst/>
              <a:ahLst/>
              <a:cxnLst/>
              <a:rect l="l" t="t" r="r" b="b"/>
              <a:pathLst>
                <a:path w="1736" h="1843" extrusionOk="0">
                  <a:moveTo>
                    <a:pt x="1" y="0"/>
                  </a:moveTo>
                  <a:lnTo>
                    <a:pt x="1" y="976"/>
                  </a:lnTo>
                  <a:cubicBezTo>
                    <a:pt x="1" y="1453"/>
                    <a:pt x="391" y="1843"/>
                    <a:pt x="868" y="1843"/>
                  </a:cubicBezTo>
                  <a:cubicBezTo>
                    <a:pt x="1345" y="1843"/>
                    <a:pt x="1735" y="1453"/>
                    <a:pt x="1735" y="976"/>
                  </a:cubicBezTo>
                  <a:lnTo>
                    <a:pt x="17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16"/>
            <p:cNvSpPr/>
            <p:nvPr/>
          </p:nvSpPr>
          <p:spPr>
            <a:xfrm>
              <a:off x="3690938" y="3861693"/>
              <a:ext cx="251840" cy="267516"/>
            </a:xfrm>
            <a:custGeom>
              <a:avLst/>
              <a:gdLst/>
              <a:ahLst/>
              <a:cxnLst/>
              <a:rect l="l" t="t" r="r" b="b"/>
              <a:pathLst>
                <a:path w="1735" h="1843" extrusionOk="0">
                  <a:moveTo>
                    <a:pt x="0" y="0"/>
                  </a:moveTo>
                  <a:lnTo>
                    <a:pt x="0" y="976"/>
                  </a:lnTo>
                  <a:cubicBezTo>
                    <a:pt x="0" y="1453"/>
                    <a:pt x="390" y="1843"/>
                    <a:pt x="867" y="1843"/>
                  </a:cubicBezTo>
                  <a:cubicBezTo>
                    <a:pt x="1344" y="1843"/>
                    <a:pt x="1734" y="1453"/>
                    <a:pt x="1734" y="976"/>
                  </a:cubicBezTo>
                  <a:lnTo>
                    <a:pt x="173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16"/>
            <p:cNvSpPr/>
            <p:nvPr/>
          </p:nvSpPr>
          <p:spPr>
            <a:xfrm>
              <a:off x="3942635" y="3861693"/>
              <a:ext cx="251840" cy="267516"/>
            </a:xfrm>
            <a:custGeom>
              <a:avLst/>
              <a:gdLst/>
              <a:ahLst/>
              <a:cxnLst/>
              <a:rect l="l" t="t" r="r" b="b"/>
              <a:pathLst>
                <a:path w="1735" h="1843" extrusionOk="0">
                  <a:moveTo>
                    <a:pt x="0" y="0"/>
                  </a:moveTo>
                  <a:lnTo>
                    <a:pt x="0" y="976"/>
                  </a:lnTo>
                  <a:cubicBezTo>
                    <a:pt x="0" y="1453"/>
                    <a:pt x="391" y="1843"/>
                    <a:pt x="868" y="1843"/>
                  </a:cubicBezTo>
                  <a:cubicBezTo>
                    <a:pt x="1349" y="1843"/>
                    <a:pt x="1735" y="1453"/>
                    <a:pt x="1735" y="976"/>
                  </a:cubicBezTo>
                  <a:lnTo>
                    <a:pt x="17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16"/>
            <p:cNvSpPr/>
            <p:nvPr/>
          </p:nvSpPr>
          <p:spPr>
            <a:xfrm>
              <a:off x="4194331" y="3861693"/>
              <a:ext cx="251985" cy="267516"/>
            </a:xfrm>
            <a:custGeom>
              <a:avLst/>
              <a:gdLst/>
              <a:ahLst/>
              <a:cxnLst/>
              <a:rect l="l" t="t" r="r" b="b"/>
              <a:pathLst>
                <a:path w="1736" h="1843" extrusionOk="0">
                  <a:moveTo>
                    <a:pt x="1" y="0"/>
                  </a:moveTo>
                  <a:lnTo>
                    <a:pt x="1" y="976"/>
                  </a:lnTo>
                  <a:cubicBezTo>
                    <a:pt x="1" y="1453"/>
                    <a:pt x="391" y="1843"/>
                    <a:pt x="868" y="1843"/>
                  </a:cubicBezTo>
                  <a:cubicBezTo>
                    <a:pt x="1349" y="1843"/>
                    <a:pt x="1735" y="1453"/>
                    <a:pt x="1735" y="976"/>
                  </a:cubicBezTo>
                  <a:lnTo>
                    <a:pt x="173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16"/>
            <p:cNvSpPr/>
            <p:nvPr/>
          </p:nvSpPr>
          <p:spPr>
            <a:xfrm>
              <a:off x="4446173" y="3861693"/>
              <a:ext cx="251840" cy="267516"/>
            </a:xfrm>
            <a:custGeom>
              <a:avLst/>
              <a:gdLst/>
              <a:ahLst/>
              <a:cxnLst/>
              <a:rect l="l" t="t" r="r" b="b"/>
              <a:pathLst>
                <a:path w="1735" h="1843" extrusionOk="0">
                  <a:moveTo>
                    <a:pt x="0" y="0"/>
                  </a:moveTo>
                  <a:lnTo>
                    <a:pt x="0" y="976"/>
                  </a:lnTo>
                  <a:cubicBezTo>
                    <a:pt x="0" y="1453"/>
                    <a:pt x="390" y="1843"/>
                    <a:pt x="867" y="1843"/>
                  </a:cubicBezTo>
                  <a:cubicBezTo>
                    <a:pt x="1348" y="1843"/>
                    <a:pt x="1734" y="1453"/>
                    <a:pt x="1734" y="976"/>
                  </a:cubicBezTo>
                  <a:lnTo>
                    <a:pt x="173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16"/>
            <p:cNvSpPr/>
            <p:nvPr/>
          </p:nvSpPr>
          <p:spPr>
            <a:xfrm>
              <a:off x="4697869" y="3861693"/>
              <a:ext cx="251840" cy="267516"/>
            </a:xfrm>
            <a:custGeom>
              <a:avLst/>
              <a:gdLst/>
              <a:ahLst/>
              <a:cxnLst/>
              <a:rect l="l" t="t" r="r" b="b"/>
              <a:pathLst>
                <a:path w="1735" h="1843" extrusionOk="0">
                  <a:moveTo>
                    <a:pt x="0" y="0"/>
                  </a:moveTo>
                  <a:lnTo>
                    <a:pt x="0" y="976"/>
                  </a:lnTo>
                  <a:cubicBezTo>
                    <a:pt x="0" y="1453"/>
                    <a:pt x="391" y="1843"/>
                    <a:pt x="868" y="1843"/>
                  </a:cubicBezTo>
                  <a:cubicBezTo>
                    <a:pt x="1349" y="1843"/>
                    <a:pt x="1735" y="1453"/>
                    <a:pt x="1735" y="976"/>
                  </a:cubicBezTo>
                  <a:lnTo>
                    <a:pt x="173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16"/>
            <p:cNvSpPr/>
            <p:nvPr/>
          </p:nvSpPr>
          <p:spPr>
            <a:xfrm>
              <a:off x="4949566" y="3861693"/>
              <a:ext cx="251840" cy="267516"/>
            </a:xfrm>
            <a:custGeom>
              <a:avLst/>
              <a:gdLst/>
              <a:ahLst/>
              <a:cxnLst/>
              <a:rect l="l" t="t" r="r" b="b"/>
              <a:pathLst>
                <a:path w="1735" h="1843" extrusionOk="0">
                  <a:moveTo>
                    <a:pt x="1" y="0"/>
                  </a:moveTo>
                  <a:lnTo>
                    <a:pt x="1" y="976"/>
                  </a:lnTo>
                  <a:cubicBezTo>
                    <a:pt x="1" y="1453"/>
                    <a:pt x="391" y="1843"/>
                    <a:pt x="868" y="1843"/>
                  </a:cubicBezTo>
                  <a:cubicBezTo>
                    <a:pt x="1349" y="1843"/>
                    <a:pt x="1735" y="1453"/>
                    <a:pt x="1735" y="976"/>
                  </a:cubicBezTo>
                  <a:lnTo>
                    <a:pt x="17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16"/>
            <p:cNvSpPr/>
            <p:nvPr/>
          </p:nvSpPr>
          <p:spPr>
            <a:xfrm>
              <a:off x="5201262" y="3861693"/>
              <a:ext cx="251985" cy="267516"/>
            </a:xfrm>
            <a:custGeom>
              <a:avLst/>
              <a:gdLst/>
              <a:ahLst/>
              <a:cxnLst/>
              <a:rect l="l" t="t" r="r" b="b"/>
              <a:pathLst>
                <a:path w="1736" h="1843" extrusionOk="0">
                  <a:moveTo>
                    <a:pt x="1" y="0"/>
                  </a:moveTo>
                  <a:lnTo>
                    <a:pt x="1" y="976"/>
                  </a:lnTo>
                  <a:cubicBezTo>
                    <a:pt x="1" y="1453"/>
                    <a:pt x="391" y="1843"/>
                    <a:pt x="868" y="1843"/>
                  </a:cubicBezTo>
                  <a:cubicBezTo>
                    <a:pt x="1349" y="1843"/>
                    <a:pt x="1735" y="1453"/>
                    <a:pt x="1735" y="976"/>
                  </a:cubicBezTo>
                  <a:lnTo>
                    <a:pt x="173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16"/>
            <p:cNvSpPr/>
            <p:nvPr/>
          </p:nvSpPr>
          <p:spPr>
            <a:xfrm>
              <a:off x="5453104" y="3861693"/>
              <a:ext cx="251840" cy="267516"/>
            </a:xfrm>
            <a:custGeom>
              <a:avLst/>
              <a:gdLst/>
              <a:ahLst/>
              <a:cxnLst/>
              <a:rect l="l" t="t" r="r" b="b"/>
              <a:pathLst>
                <a:path w="1735" h="1843" extrusionOk="0">
                  <a:moveTo>
                    <a:pt x="0" y="0"/>
                  </a:moveTo>
                  <a:lnTo>
                    <a:pt x="0" y="976"/>
                  </a:lnTo>
                  <a:cubicBezTo>
                    <a:pt x="0" y="1453"/>
                    <a:pt x="390" y="1843"/>
                    <a:pt x="867" y="1843"/>
                  </a:cubicBezTo>
                  <a:cubicBezTo>
                    <a:pt x="1349" y="1843"/>
                    <a:pt x="1735" y="1453"/>
                    <a:pt x="1735" y="976"/>
                  </a:cubicBezTo>
                  <a:lnTo>
                    <a:pt x="17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16"/>
            <p:cNvSpPr/>
            <p:nvPr/>
          </p:nvSpPr>
          <p:spPr>
            <a:xfrm>
              <a:off x="5704800" y="3861693"/>
              <a:ext cx="251840" cy="267516"/>
            </a:xfrm>
            <a:custGeom>
              <a:avLst/>
              <a:gdLst/>
              <a:ahLst/>
              <a:cxnLst/>
              <a:rect l="l" t="t" r="r" b="b"/>
              <a:pathLst>
                <a:path w="1735" h="1843" extrusionOk="0">
                  <a:moveTo>
                    <a:pt x="1" y="0"/>
                  </a:moveTo>
                  <a:lnTo>
                    <a:pt x="1" y="976"/>
                  </a:lnTo>
                  <a:cubicBezTo>
                    <a:pt x="1" y="1453"/>
                    <a:pt x="391" y="1843"/>
                    <a:pt x="868" y="1843"/>
                  </a:cubicBezTo>
                  <a:cubicBezTo>
                    <a:pt x="1349" y="1843"/>
                    <a:pt x="1735" y="1453"/>
                    <a:pt x="1735" y="976"/>
                  </a:cubicBezTo>
                  <a:lnTo>
                    <a:pt x="173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16"/>
            <p:cNvSpPr/>
            <p:nvPr/>
          </p:nvSpPr>
          <p:spPr>
            <a:xfrm>
              <a:off x="4152237" y="4366387"/>
              <a:ext cx="839707" cy="241243"/>
            </a:xfrm>
            <a:custGeom>
              <a:avLst/>
              <a:gdLst/>
              <a:ahLst/>
              <a:cxnLst/>
              <a:rect l="l" t="t" r="r" b="b"/>
              <a:pathLst>
                <a:path w="5785" h="1662" extrusionOk="0">
                  <a:moveTo>
                    <a:pt x="386" y="1"/>
                  </a:moveTo>
                  <a:cubicBezTo>
                    <a:pt x="174" y="1"/>
                    <a:pt x="0" y="174"/>
                    <a:pt x="0" y="386"/>
                  </a:cubicBezTo>
                  <a:lnTo>
                    <a:pt x="0" y="1275"/>
                  </a:lnTo>
                  <a:cubicBezTo>
                    <a:pt x="0" y="1488"/>
                    <a:pt x="174" y="1661"/>
                    <a:pt x="386" y="1661"/>
                  </a:cubicBezTo>
                  <a:lnTo>
                    <a:pt x="5403" y="1661"/>
                  </a:lnTo>
                  <a:cubicBezTo>
                    <a:pt x="5615" y="1661"/>
                    <a:pt x="5784" y="1488"/>
                    <a:pt x="5784" y="1275"/>
                  </a:cubicBezTo>
                  <a:lnTo>
                    <a:pt x="5784" y="386"/>
                  </a:lnTo>
                  <a:cubicBezTo>
                    <a:pt x="5784" y="174"/>
                    <a:pt x="5615" y="1"/>
                    <a:pt x="54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16"/>
            <p:cNvSpPr/>
            <p:nvPr/>
          </p:nvSpPr>
          <p:spPr>
            <a:xfrm>
              <a:off x="4152237" y="4347518"/>
              <a:ext cx="839707" cy="241243"/>
            </a:xfrm>
            <a:custGeom>
              <a:avLst/>
              <a:gdLst/>
              <a:ahLst/>
              <a:cxnLst/>
              <a:rect l="l" t="t" r="r" b="b"/>
              <a:pathLst>
                <a:path w="5785" h="1662" extrusionOk="0">
                  <a:moveTo>
                    <a:pt x="386" y="0"/>
                  </a:moveTo>
                  <a:cubicBezTo>
                    <a:pt x="174" y="0"/>
                    <a:pt x="0" y="174"/>
                    <a:pt x="0" y="386"/>
                  </a:cubicBezTo>
                  <a:lnTo>
                    <a:pt x="0" y="1275"/>
                  </a:lnTo>
                  <a:cubicBezTo>
                    <a:pt x="0" y="1488"/>
                    <a:pt x="174" y="1661"/>
                    <a:pt x="386" y="1661"/>
                  </a:cubicBezTo>
                  <a:lnTo>
                    <a:pt x="5403" y="1661"/>
                  </a:lnTo>
                  <a:cubicBezTo>
                    <a:pt x="5615" y="1661"/>
                    <a:pt x="5784" y="1488"/>
                    <a:pt x="5784" y="1275"/>
                  </a:cubicBezTo>
                  <a:lnTo>
                    <a:pt x="5784" y="386"/>
                  </a:lnTo>
                  <a:cubicBezTo>
                    <a:pt x="5784" y="174"/>
                    <a:pt x="5615" y="0"/>
                    <a:pt x="540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16"/>
            <p:cNvSpPr/>
            <p:nvPr/>
          </p:nvSpPr>
          <p:spPr>
            <a:xfrm>
              <a:off x="4271767" y="4435045"/>
              <a:ext cx="54868" cy="88253"/>
            </a:xfrm>
            <a:custGeom>
              <a:avLst/>
              <a:gdLst/>
              <a:ahLst/>
              <a:cxnLst/>
              <a:rect l="l" t="t" r="r" b="b"/>
              <a:pathLst>
                <a:path w="378" h="608" extrusionOk="0">
                  <a:moveTo>
                    <a:pt x="148" y="56"/>
                  </a:moveTo>
                  <a:cubicBezTo>
                    <a:pt x="226" y="56"/>
                    <a:pt x="278" y="87"/>
                    <a:pt x="278" y="156"/>
                  </a:cubicBezTo>
                  <a:cubicBezTo>
                    <a:pt x="278" y="213"/>
                    <a:pt x="230" y="256"/>
                    <a:pt x="148" y="256"/>
                  </a:cubicBezTo>
                  <a:lnTo>
                    <a:pt x="79" y="256"/>
                  </a:lnTo>
                  <a:lnTo>
                    <a:pt x="79" y="65"/>
                  </a:lnTo>
                  <a:cubicBezTo>
                    <a:pt x="92" y="61"/>
                    <a:pt x="109" y="56"/>
                    <a:pt x="148" y="56"/>
                  </a:cubicBezTo>
                  <a:close/>
                  <a:moveTo>
                    <a:pt x="144" y="317"/>
                  </a:moveTo>
                  <a:cubicBezTo>
                    <a:pt x="226" y="317"/>
                    <a:pt x="295" y="351"/>
                    <a:pt x="295" y="429"/>
                  </a:cubicBezTo>
                  <a:cubicBezTo>
                    <a:pt x="295" y="520"/>
                    <a:pt x="222" y="546"/>
                    <a:pt x="144" y="546"/>
                  </a:cubicBezTo>
                  <a:lnTo>
                    <a:pt x="79" y="546"/>
                  </a:lnTo>
                  <a:lnTo>
                    <a:pt x="79" y="317"/>
                  </a:lnTo>
                  <a:close/>
                  <a:moveTo>
                    <a:pt x="144" y="0"/>
                  </a:moveTo>
                  <a:cubicBezTo>
                    <a:pt x="87" y="0"/>
                    <a:pt x="35" y="4"/>
                    <a:pt x="1" y="13"/>
                  </a:cubicBezTo>
                  <a:lnTo>
                    <a:pt x="1" y="603"/>
                  </a:lnTo>
                  <a:cubicBezTo>
                    <a:pt x="27" y="607"/>
                    <a:pt x="66" y="607"/>
                    <a:pt x="122" y="607"/>
                  </a:cubicBezTo>
                  <a:cubicBezTo>
                    <a:pt x="217" y="607"/>
                    <a:pt x="287" y="590"/>
                    <a:pt x="326" y="551"/>
                  </a:cubicBezTo>
                  <a:cubicBezTo>
                    <a:pt x="356" y="525"/>
                    <a:pt x="378" y="486"/>
                    <a:pt x="378" y="434"/>
                  </a:cubicBezTo>
                  <a:cubicBezTo>
                    <a:pt x="378" y="343"/>
                    <a:pt x="313" y="295"/>
                    <a:pt x="256" y="282"/>
                  </a:cubicBezTo>
                  <a:cubicBezTo>
                    <a:pt x="317" y="256"/>
                    <a:pt x="356" y="208"/>
                    <a:pt x="356" y="148"/>
                  </a:cubicBezTo>
                  <a:cubicBezTo>
                    <a:pt x="356" y="100"/>
                    <a:pt x="339" y="65"/>
                    <a:pt x="304" y="43"/>
                  </a:cubicBezTo>
                  <a:cubicBezTo>
                    <a:pt x="269" y="13"/>
                    <a:pt x="217" y="0"/>
                    <a:pt x="144" y="0"/>
                  </a:cubicBezTo>
                  <a:close/>
                </a:path>
              </a:pathLst>
            </a:custGeom>
            <a:solidFill>
              <a:srgbClr val="FFEE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16"/>
            <p:cNvSpPr/>
            <p:nvPr/>
          </p:nvSpPr>
          <p:spPr>
            <a:xfrm>
              <a:off x="4354214" y="4435625"/>
              <a:ext cx="64303" cy="88253"/>
            </a:xfrm>
            <a:custGeom>
              <a:avLst/>
              <a:gdLst/>
              <a:ahLst/>
              <a:cxnLst/>
              <a:rect l="l" t="t" r="r" b="b"/>
              <a:pathLst>
                <a:path w="443" h="608" extrusionOk="0">
                  <a:moveTo>
                    <a:pt x="1" y="0"/>
                  </a:moveTo>
                  <a:lnTo>
                    <a:pt x="1" y="352"/>
                  </a:lnTo>
                  <a:cubicBezTo>
                    <a:pt x="1" y="538"/>
                    <a:pt x="96" y="607"/>
                    <a:pt x="217" y="607"/>
                  </a:cubicBezTo>
                  <a:cubicBezTo>
                    <a:pt x="347" y="607"/>
                    <a:pt x="443" y="534"/>
                    <a:pt x="443" y="347"/>
                  </a:cubicBezTo>
                  <a:lnTo>
                    <a:pt x="443" y="0"/>
                  </a:lnTo>
                  <a:lnTo>
                    <a:pt x="365" y="0"/>
                  </a:lnTo>
                  <a:lnTo>
                    <a:pt x="365" y="356"/>
                  </a:lnTo>
                  <a:cubicBezTo>
                    <a:pt x="365" y="486"/>
                    <a:pt x="308" y="547"/>
                    <a:pt x="222" y="547"/>
                  </a:cubicBezTo>
                  <a:cubicBezTo>
                    <a:pt x="139" y="547"/>
                    <a:pt x="79" y="490"/>
                    <a:pt x="79" y="356"/>
                  </a:cubicBezTo>
                  <a:lnTo>
                    <a:pt x="79" y="0"/>
                  </a:lnTo>
                  <a:close/>
                </a:path>
              </a:pathLst>
            </a:custGeom>
            <a:solidFill>
              <a:srgbClr val="FFEE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16"/>
            <p:cNvSpPr/>
            <p:nvPr/>
          </p:nvSpPr>
          <p:spPr>
            <a:xfrm>
              <a:off x="4442903" y="4435625"/>
              <a:ext cx="68222" cy="86946"/>
            </a:xfrm>
            <a:custGeom>
              <a:avLst/>
              <a:gdLst/>
              <a:ahLst/>
              <a:cxnLst/>
              <a:rect l="l" t="t" r="r" b="b"/>
              <a:pathLst>
                <a:path w="470" h="599" extrusionOk="0">
                  <a:moveTo>
                    <a:pt x="1" y="0"/>
                  </a:moveTo>
                  <a:lnTo>
                    <a:pt x="192" y="343"/>
                  </a:lnTo>
                  <a:lnTo>
                    <a:pt x="192" y="599"/>
                  </a:lnTo>
                  <a:lnTo>
                    <a:pt x="270" y="599"/>
                  </a:lnTo>
                  <a:lnTo>
                    <a:pt x="270" y="343"/>
                  </a:lnTo>
                  <a:lnTo>
                    <a:pt x="469" y="0"/>
                  </a:lnTo>
                  <a:lnTo>
                    <a:pt x="382" y="0"/>
                  </a:lnTo>
                  <a:lnTo>
                    <a:pt x="296" y="165"/>
                  </a:lnTo>
                  <a:cubicBezTo>
                    <a:pt x="274" y="209"/>
                    <a:pt x="252" y="248"/>
                    <a:pt x="235" y="287"/>
                  </a:cubicBezTo>
                  <a:cubicBezTo>
                    <a:pt x="213" y="248"/>
                    <a:pt x="196" y="209"/>
                    <a:pt x="174" y="165"/>
                  </a:cubicBezTo>
                  <a:lnTo>
                    <a:pt x="88" y="0"/>
                  </a:lnTo>
                  <a:close/>
                </a:path>
              </a:pathLst>
            </a:custGeom>
            <a:solidFill>
              <a:srgbClr val="FFEE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16"/>
            <p:cNvSpPr/>
            <p:nvPr/>
          </p:nvSpPr>
          <p:spPr>
            <a:xfrm>
              <a:off x="4573832" y="4435625"/>
              <a:ext cx="65609" cy="86946"/>
            </a:xfrm>
            <a:custGeom>
              <a:avLst/>
              <a:gdLst/>
              <a:ahLst/>
              <a:cxnLst/>
              <a:rect l="l" t="t" r="r" b="b"/>
              <a:pathLst>
                <a:path w="452" h="599" extrusionOk="0">
                  <a:moveTo>
                    <a:pt x="1" y="0"/>
                  </a:moveTo>
                  <a:lnTo>
                    <a:pt x="1" y="599"/>
                  </a:lnTo>
                  <a:lnTo>
                    <a:pt x="74" y="599"/>
                  </a:lnTo>
                  <a:lnTo>
                    <a:pt x="74" y="343"/>
                  </a:lnTo>
                  <a:cubicBezTo>
                    <a:pt x="74" y="243"/>
                    <a:pt x="74" y="170"/>
                    <a:pt x="70" y="96"/>
                  </a:cubicBezTo>
                  <a:lnTo>
                    <a:pt x="70" y="96"/>
                  </a:lnTo>
                  <a:cubicBezTo>
                    <a:pt x="100" y="161"/>
                    <a:pt x="144" y="230"/>
                    <a:pt x="183" y="295"/>
                  </a:cubicBezTo>
                  <a:lnTo>
                    <a:pt x="374" y="599"/>
                  </a:lnTo>
                  <a:lnTo>
                    <a:pt x="452" y="599"/>
                  </a:lnTo>
                  <a:lnTo>
                    <a:pt x="452" y="0"/>
                  </a:lnTo>
                  <a:lnTo>
                    <a:pt x="378" y="0"/>
                  </a:lnTo>
                  <a:lnTo>
                    <a:pt x="378" y="252"/>
                  </a:lnTo>
                  <a:cubicBezTo>
                    <a:pt x="378" y="343"/>
                    <a:pt x="382" y="417"/>
                    <a:pt x="387" y="499"/>
                  </a:cubicBezTo>
                  <a:cubicBezTo>
                    <a:pt x="356" y="438"/>
                    <a:pt x="322" y="373"/>
                    <a:pt x="278" y="304"/>
                  </a:cubicBezTo>
                  <a:lnTo>
                    <a:pt x="87" y="0"/>
                  </a:lnTo>
                  <a:close/>
                </a:path>
              </a:pathLst>
            </a:custGeom>
            <a:solidFill>
              <a:srgbClr val="FFEE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16"/>
            <p:cNvSpPr/>
            <p:nvPr/>
          </p:nvSpPr>
          <p:spPr>
            <a:xfrm>
              <a:off x="4667021" y="4434319"/>
              <a:ext cx="79398" cy="89559"/>
            </a:xfrm>
            <a:custGeom>
              <a:avLst/>
              <a:gdLst/>
              <a:ahLst/>
              <a:cxnLst/>
              <a:rect l="l" t="t" r="r" b="b"/>
              <a:pathLst>
                <a:path w="547" h="617" extrusionOk="0">
                  <a:moveTo>
                    <a:pt x="274" y="61"/>
                  </a:moveTo>
                  <a:cubicBezTo>
                    <a:pt x="404" y="61"/>
                    <a:pt x="464" y="187"/>
                    <a:pt x="464" y="304"/>
                  </a:cubicBezTo>
                  <a:cubicBezTo>
                    <a:pt x="464" y="443"/>
                    <a:pt x="395" y="556"/>
                    <a:pt x="274" y="556"/>
                  </a:cubicBezTo>
                  <a:cubicBezTo>
                    <a:pt x="152" y="556"/>
                    <a:pt x="83" y="439"/>
                    <a:pt x="83" y="313"/>
                  </a:cubicBezTo>
                  <a:cubicBezTo>
                    <a:pt x="83" y="179"/>
                    <a:pt x="148" y="61"/>
                    <a:pt x="274" y="61"/>
                  </a:cubicBezTo>
                  <a:close/>
                  <a:moveTo>
                    <a:pt x="278" y="1"/>
                  </a:moveTo>
                  <a:cubicBezTo>
                    <a:pt x="117" y="1"/>
                    <a:pt x="0" y="122"/>
                    <a:pt x="0" y="313"/>
                  </a:cubicBezTo>
                  <a:cubicBezTo>
                    <a:pt x="0" y="495"/>
                    <a:pt x="109" y="616"/>
                    <a:pt x="269" y="616"/>
                  </a:cubicBezTo>
                  <a:cubicBezTo>
                    <a:pt x="421" y="616"/>
                    <a:pt x="547" y="508"/>
                    <a:pt x="547" y="300"/>
                  </a:cubicBezTo>
                  <a:cubicBezTo>
                    <a:pt x="547" y="122"/>
                    <a:pt x="443" y="1"/>
                    <a:pt x="278" y="1"/>
                  </a:cubicBezTo>
                  <a:close/>
                </a:path>
              </a:pathLst>
            </a:custGeom>
            <a:solidFill>
              <a:srgbClr val="FFEE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16"/>
            <p:cNvSpPr/>
            <p:nvPr/>
          </p:nvSpPr>
          <p:spPr>
            <a:xfrm>
              <a:off x="4765870" y="4435625"/>
              <a:ext cx="106397" cy="86946"/>
            </a:xfrm>
            <a:custGeom>
              <a:avLst/>
              <a:gdLst/>
              <a:ahLst/>
              <a:cxnLst/>
              <a:rect l="l" t="t" r="r" b="b"/>
              <a:pathLst>
                <a:path w="733" h="599" extrusionOk="0">
                  <a:moveTo>
                    <a:pt x="0" y="0"/>
                  </a:moveTo>
                  <a:lnTo>
                    <a:pt x="152" y="599"/>
                  </a:lnTo>
                  <a:lnTo>
                    <a:pt x="234" y="599"/>
                  </a:lnTo>
                  <a:lnTo>
                    <a:pt x="321" y="287"/>
                  </a:lnTo>
                  <a:cubicBezTo>
                    <a:pt x="343" y="209"/>
                    <a:pt x="356" y="152"/>
                    <a:pt x="364" y="92"/>
                  </a:cubicBezTo>
                  <a:lnTo>
                    <a:pt x="369" y="92"/>
                  </a:lnTo>
                  <a:cubicBezTo>
                    <a:pt x="377" y="152"/>
                    <a:pt x="390" y="209"/>
                    <a:pt x="408" y="287"/>
                  </a:cubicBezTo>
                  <a:lnTo>
                    <a:pt x="481" y="599"/>
                  </a:lnTo>
                  <a:lnTo>
                    <a:pt x="564" y="599"/>
                  </a:lnTo>
                  <a:lnTo>
                    <a:pt x="733" y="0"/>
                  </a:lnTo>
                  <a:lnTo>
                    <a:pt x="655" y="0"/>
                  </a:lnTo>
                  <a:lnTo>
                    <a:pt x="577" y="304"/>
                  </a:lnTo>
                  <a:cubicBezTo>
                    <a:pt x="555" y="378"/>
                    <a:pt x="538" y="443"/>
                    <a:pt x="529" y="508"/>
                  </a:cubicBezTo>
                  <a:lnTo>
                    <a:pt x="525" y="508"/>
                  </a:lnTo>
                  <a:cubicBezTo>
                    <a:pt x="516" y="447"/>
                    <a:pt x="499" y="373"/>
                    <a:pt x="486" y="304"/>
                  </a:cubicBezTo>
                  <a:lnTo>
                    <a:pt x="412" y="0"/>
                  </a:lnTo>
                  <a:lnTo>
                    <a:pt x="330" y="0"/>
                  </a:lnTo>
                  <a:lnTo>
                    <a:pt x="252" y="304"/>
                  </a:lnTo>
                  <a:cubicBezTo>
                    <a:pt x="230" y="378"/>
                    <a:pt x="213" y="451"/>
                    <a:pt x="200" y="512"/>
                  </a:cubicBezTo>
                  <a:cubicBezTo>
                    <a:pt x="187" y="451"/>
                    <a:pt x="174" y="378"/>
                    <a:pt x="156" y="304"/>
                  </a:cubicBezTo>
                  <a:lnTo>
                    <a:pt x="82" y="0"/>
                  </a:lnTo>
                  <a:close/>
                </a:path>
              </a:pathLst>
            </a:custGeom>
            <a:solidFill>
              <a:srgbClr val="FFEE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16"/>
            <p:cNvSpPr/>
            <p:nvPr/>
          </p:nvSpPr>
          <p:spPr>
            <a:xfrm>
              <a:off x="4253710" y="2212438"/>
              <a:ext cx="652200" cy="652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16"/>
            <p:cNvSpPr/>
            <p:nvPr/>
          </p:nvSpPr>
          <p:spPr>
            <a:xfrm>
              <a:off x="6030505" y="2439925"/>
              <a:ext cx="67496" cy="68222"/>
            </a:xfrm>
            <a:custGeom>
              <a:avLst/>
              <a:gdLst/>
              <a:ahLst/>
              <a:cxnLst/>
              <a:rect l="l" t="t" r="r" b="b"/>
              <a:pathLst>
                <a:path w="465" h="470" extrusionOk="0">
                  <a:moveTo>
                    <a:pt x="230" y="1"/>
                  </a:moveTo>
                  <a:cubicBezTo>
                    <a:pt x="104" y="1"/>
                    <a:pt x="0" y="105"/>
                    <a:pt x="0" y="235"/>
                  </a:cubicBezTo>
                  <a:cubicBezTo>
                    <a:pt x="0" y="365"/>
                    <a:pt x="104" y="469"/>
                    <a:pt x="230" y="469"/>
                  </a:cubicBezTo>
                  <a:cubicBezTo>
                    <a:pt x="360" y="469"/>
                    <a:pt x="464" y="365"/>
                    <a:pt x="464" y="235"/>
                  </a:cubicBezTo>
                  <a:cubicBezTo>
                    <a:pt x="464" y="105"/>
                    <a:pt x="360" y="1"/>
                    <a:pt x="23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16"/>
            <p:cNvSpPr/>
            <p:nvPr/>
          </p:nvSpPr>
          <p:spPr>
            <a:xfrm>
              <a:off x="6247510" y="2357479"/>
              <a:ext cx="44852" cy="44852"/>
            </a:xfrm>
            <a:custGeom>
              <a:avLst/>
              <a:gdLst/>
              <a:ahLst/>
              <a:cxnLst/>
              <a:rect l="l" t="t" r="r" b="b"/>
              <a:pathLst>
                <a:path w="309" h="309" extrusionOk="0">
                  <a:moveTo>
                    <a:pt x="157" y="1"/>
                  </a:moveTo>
                  <a:cubicBezTo>
                    <a:pt x="70" y="1"/>
                    <a:pt x="1" y="70"/>
                    <a:pt x="1" y="153"/>
                  </a:cubicBezTo>
                  <a:cubicBezTo>
                    <a:pt x="1" y="239"/>
                    <a:pt x="70" y="309"/>
                    <a:pt x="157" y="309"/>
                  </a:cubicBezTo>
                  <a:cubicBezTo>
                    <a:pt x="239" y="309"/>
                    <a:pt x="309" y="239"/>
                    <a:pt x="309" y="153"/>
                  </a:cubicBezTo>
                  <a:cubicBezTo>
                    <a:pt x="309" y="70"/>
                    <a:pt x="239" y="1"/>
                    <a:pt x="15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16"/>
            <p:cNvSpPr/>
            <p:nvPr/>
          </p:nvSpPr>
          <p:spPr>
            <a:xfrm>
              <a:off x="6731597" y="3270052"/>
              <a:ext cx="119606" cy="119170"/>
            </a:xfrm>
            <a:custGeom>
              <a:avLst/>
              <a:gdLst/>
              <a:ahLst/>
              <a:cxnLst/>
              <a:rect l="l" t="t" r="r" b="b"/>
              <a:pathLst>
                <a:path w="824" h="821" extrusionOk="0">
                  <a:moveTo>
                    <a:pt x="412" y="1"/>
                  </a:moveTo>
                  <a:cubicBezTo>
                    <a:pt x="187" y="1"/>
                    <a:pt x="0" y="183"/>
                    <a:pt x="0" y="408"/>
                  </a:cubicBezTo>
                  <a:cubicBezTo>
                    <a:pt x="0" y="638"/>
                    <a:pt x="187" y="820"/>
                    <a:pt x="412" y="820"/>
                  </a:cubicBezTo>
                  <a:cubicBezTo>
                    <a:pt x="637" y="820"/>
                    <a:pt x="824" y="638"/>
                    <a:pt x="824" y="408"/>
                  </a:cubicBezTo>
                  <a:cubicBezTo>
                    <a:pt x="824" y="183"/>
                    <a:pt x="637" y="1"/>
                    <a:pt x="4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16"/>
            <p:cNvSpPr/>
            <p:nvPr/>
          </p:nvSpPr>
          <p:spPr>
            <a:xfrm>
              <a:off x="6851059" y="3655867"/>
              <a:ext cx="37304" cy="3788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27" y="1"/>
                  </a:moveTo>
                  <a:cubicBezTo>
                    <a:pt x="57" y="1"/>
                    <a:pt x="1" y="61"/>
                    <a:pt x="1" y="131"/>
                  </a:cubicBezTo>
                  <a:cubicBezTo>
                    <a:pt x="1" y="200"/>
                    <a:pt x="57" y="261"/>
                    <a:pt x="127" y="261"/>
                  </a:cubicBezTo>
                  <a:cubicBezTo>
                    <a:pt x="200" y="261"/>
                    <a:pt x="257" y="200"/>
                    <a:pt x="257" y="131"/>
                  </a:cubicBezTo>
                  <a:cubicBezTo>
                    <a:pt x="257" y="61"/>
                    <a:pt x="200" y="1"/>
                    <a:pt x="12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16"/>
            <p:cNvSpPr/>
            <p:nvPr/>
          </p:nvSpPr>
          <p:spPr>
            <a:xfrm>
              <a:off x="6063745" y="3710009"/>
              <a:ext cx="60674" cy="60529"/>
            </a:xfrm>
            <a:custGeom>
              <a:avLst/>
              <a:gdLst/>
              <a:ahLst/>
              <a:cxnLst/>
              <a:rect l="l" t="t" r="r" b="b"/>
              <a:pathLst>
                <a:path w="418" h="417" extrusionOk="0">
                  <a:moveTo>
                    <a:pt x="209" y="0"/>
                  </a:moveTo>
                  <a:cubicBezTo>
                    <a:pt x="96" y="0"/>
                    <a:pt x="1" y="96"/>
                    <a:pt x="1" y="209"/>
                  </a:cubicBezTo>
                  <a:cubicBezTo>
                    <a:pt x="1" y="326"/>
                    <a:pt x="96" y="417"/>
                    <a:pt x="209" y="417"/>
                  </a:cubicBezTo>
                  <a:cubicBezTo>
                    <a:pt x="326" y="417"/>
                    <a:pt x="417" y="326"/>
                    <a:pt x="417" y="209"/>
                  </a:cubicBezTo>
                  <a:cubicBezTo>
                    <a:pt x="417" y="96"/>
                    <a:pt x="326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16"/>
            <p:cNvSpPr/>
            <p:nvPr/>
          </p:nvSpPr>
          <p:spPr>
            <a:xfrm>
              <a:off x="5029407" y="2972110"/>
              <a:ext cx="98268" cy="98268"/>
            </a:xfrm>
            <a:custGeom>
              <a:avLst/>
              <a:gdLst/>
              <a:ahLst/>
              <a:cxnLst/>
              <a:rect l="l" t="t" r="r" b="b"/>
              <a:pathLst>
                <a:path w="677" h="677" extrusionOk="0">
                  <a:moveTo>
                    <a:pt x="339" y="0"/>
                  </a:moveTo>
                  <a:cubicBezTo>
                    <a:pt x="152" y="0"/>
                    <a:pt x="1" y="152"/>
                    <a:pt x="1" y="338"/>
                  </a:cubicBezTo>
                  <a:cubicBezTo>
                    <a:pt x="1" y="529"/>
                    <a:pt x="152" y="677"/>
                    <a:pt x="339" y="677"/>
                  </a:cubicBezTo>
                  <a:cubicBezTo>
                    <a:pt x="525" y="677"/>
                    <a:pt x="677" y="529"/>
                    <a:pt x="677" y="338"/>
                  </a:cubicBezTo>
                  <a:cubicBezTo>
                    <a:pt x="677" y="152"/>
                    <a:pt x="525" y="0"/>
                    <a:pt x="3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16"/>
            <p:cNvSpPr/>
            <p:nvPr/>
          </p:nvSpPr>
          <p:spPr>
            <a:xfrm>
              <a:off x="3629272" y="1975721"/>
              <a:ext cx="41659" cy="42385"/>
            </a:xfrm>
            <a:custGeom>
              <a:avLst/>
              <a:gdLst/>
              <a:ahLst/>
              <a:cxnLst/>
              <a:rect l="l" t="t" r="r" b="b"/>
              <a:pathLst>
                <a:path w="287" h="292" extrusionOk="0">
                  <a:moveTo>
                    <a:pt x="144" y="1"/>
                  </a:moveTo>
                  <a:cubicBezTo>
                    <a:pt x="66" y="1"/>
                    <a:pt x="1" y="66"/>
                    <a:pt x="1" y="148"/>
                  </a:cubicBezTo>
                  <a:cubicBezTo>
                    <a:pt x="1" y="226"/>
                    <a:pt x="66" y="291"/>
                    <a:pt x="144" y="291"/>
                  </a:cubicBezTo>
                  <a:cubicBezTo>
                    <a:pt x="222" y="291"/>
                    <a:pt x="287" y="226"/>
                    <a:pt x="287" y="148"/>
                  </a:cubicBezTo>
                  <a:cubicBezTo>
                    <a:pt x="287" y="66"/>
                    <a:pt x="222" y="1"/>
                    <a:pt x="1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16"/>
            <p:cNvSpPr/>
            <p:nvPr/>
          </p:nvSpPr>
          <p:spPr>
            <a:xfrm>
              <a:off x="2885025" y="2489711"/>
              <a:ext cx="43546" cy="43546"/>
            </a:xfrm>
            <a:custGeom>
              <a:avLst/>
              <a:gdLst/>
              <a:ahLst/>
              <a:cxnLst/>
              <a:rect l="l" t="t" r="r" b="b"/>
              <a:pathLst>
                <a:path w="300" h="300" extrusionOk="0">
                  <a:moveTo>
                    <a:pt x="148" y="0"/>
                  </a:moveTo>
                  <a:cubicBezTo>
                    <a:pt x="65" y="0"/>
                    <a:pt x="0" y="65"/>
                    <a:pt x="0" y="147"/>
                  </a:cubicBezTo>
                  <a:cubicBezTo>
                    <a:pt x="0" y="230"/>
                    <a:pt x="65" y="299"/>
                    <a:pt x="148" y="299"/>
                  </a:cubicBezTo>
                  <a:cubicBezTo>
                    <a:pt x="230" y="299"/>
                    <a:pt x="299" y="230"/>
                    <a:pt x="299" y="147"/>
                  </a:cubicBezTo>
                  <a:cubicBezTo>
                    <a:pt x="299" y="65"/>
                    <a:pt x="230" y="0"/>
                    <a:pt x="1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16"/>
            <p:cNvSpPr/>
            <p:nvPr/>
          </p:nvSpPr>
          <p:spPr>
            <a:xfrm>
              <a:off x="4780558" y="1923909"/>
              <a:ext cx="42820" cy="43546"/>
            </a:xfrm>
            <a:custGeom>
              <a:avLst/>
              <a:gdLst/>
              <a:ahLst/>
              <a:cxnLst/>
              <a:rect l="l" t="t" r="r" b="b"/>
              <a:pathLst>
                <a:path w="295" h="300" extrusionOk="0">
                  <a:moveTo>
                    <a:pt x="147" y="1"/>
                  </a:moveTo>
                  <a:cubicBezTo>
                    <a:pt x="65" y="1"/>
                    <a:pt x="0" y="70"/>
                    <a:pt x="0" y="152"/>
                  </a:cubicBezTo>
                  <a:cubicBezTo>
                    <a:pt x="0" y="235"/>
                    <a:pt x="65" y="300"/>
                    <a:pt x="147" y="300"/>
                  </a:cubicBezTo>
                  <a:cubicBezTo>
                    <a:pt x="230" y="300"/>
                    <a:pt x="295" y="235"/>
                    <a:pt x="295" y="152"/>
                  </a:cubicBezTo>
                  <a:cubicBezTo>
                    <a:pt x="295" y="70"/>
                    <a:pt x="230" y="1"/>
                    <a:pt x="14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16"/>
            <p:cNvSpPr/>
            <p:nvPr/>
          </p:nvSpPr>
          <p:spPr>
            <a:xfrm>
              <a:off x="2227333" y="3775472"/>
              <a:ext cx="43546" cy="43546"/>
            </a:xfrm>
            <a:custGeom>
              <a:avLst/>
              <a:gdLst/>
              <a:ahLst/>
              <a:cxnLst/>
              <a:rect l="l" t="t" r="r" b="b"/>
              <a:pathLst>
                <a:path w="300" h="300" extrusionOk="0">
                  <a:moveTo>
                    <a:pt x="148" y="0"/>
                  </a:moveTo>
                  <a:cubicBezTo>
                    <a:pt x="65" y="0"/>
                    <a:pt x="0" y="70"/>
                    <a:pt x="0" y="152"/>
                  </a:cubicBezTo>
                  <a:cubicBezTo>
                    <a:pt x="0" y="234"/>
                    <a:pt x="65" y="299"/>
                    <a:pt x="148" y="299"/>
                  </a:cubicBezTo>
                  <a:cubicBezTo>
                    <a:pt x="230" y="299"/>
                    <a:pt x="300" y="234"/>
                    <a:pt x="300" y="152"/>
                  </a:cubicBezTo>
                  <a:cubicBezTo>
                    <a:pt x="300" y="70"/>
                    <a:pt x="230" y="0"/>
                    <a:pt x="1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16"/>
            <p:cNvSpPr/>
            <p:nvPr/>
          </p:nvSpPr>
          <p:spPr>
            <a:xfrm>
              <a:off x="3008405" y="2198972"/>
              <a:ext cx="74318" cy="74318"/>
            </a:xfrm>
            <a:custGeom>
              <a:avLst/>
              <a:gdLst/>
              <a:ahLst/>
              <a:cxnLst/>
              <a:rect l="l" t="t" r="r" b="b"/>
              <a:pathLst>
                <a:path w="512" h="512" extrusionOk="0">
                  <a:moveTo>
                    <a:pt x="256" y="0"/>
                  </a:moveTo>
                  <a:cubicBezTo>
                    <a:pt x="117" y="0"/>
                    <a:pt x="0" y="113"/>
                    <a:pt x="0" y="256"/>
                  </a:cubicBezTo>
                  <a:cubicBezTo>
                    <a:pt x="0" y="395"/>
                    <a:pt x="117" y="512"/>
                    <a:pt x="256" y="512"/>
                  </a:cubicBezTo>
                  <a:cubicBezTo>
                    <a:pt x="399" y="512"/>
                    <a:pt x="512" y="395"/>
                    <a:pt x="512" y="256"/>
                  </a:cubicBezTo>
                  <a:cubicBezTo>
                    <a:pt x="512" y="113"/>
                    <a:pt x="399" y="0"/>
                    <a:pt x="25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16"/>
            <p:cNvSpPr/>
            <p:nvPr/>
          </p:nvSpPr>
          <p:spPr>
            <a:xfrm>
              <a:off x="3719915" y="2985720"/>
              <a:ext cx="92027" cy="92752"/>
            </a:xfrm>
            <a:custGeom>
              <a:avLst/>
              <a:gdLst/>
              <a:ahLst/>
              <a:cxnLst/>
              <a:rect l="l" t="t" r="r" b="b"/>
              <a:pathLst>
                <a:path w="634" h="639" extrusionOk="0">
                  <a:moveTo>
                    <a:pt x="317" y="1"/>
                  </a:moveTo>
                  <a:cubicBezTo>
                    <a:pt x="144" y="1"/>
                    <a:pt x="1" y="144"/>
                    <a:pt x="1" y="322"/>
                  </a:cubicBezTo>
                  <a:cubicBezTo>
                    <a:pt x="1" y="495"/>
                    <a:pt x="144" y="638"/>
                    <a:pt x="317" y="638"/>
                  </a:cubicBezTo>
                  <a:cubicBezTo>
                    <a:pt x="491" y="638"/>
                    <a:pt x="634" y="495"/>
                    <a:pt x="634" y="322"/>
                  </a:cubicBezTo>
                  <a:cubicBezTo>
                    <a:pt x="634" y="144"/>
                    <a:pt x="491" y="1"/>
                    <a:pt x="31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16"/>
            <p:cNvSpPr/>
            <p:nvPr/>
          </p:nvSpPr>
          <p:spPr>
            <a:xfrm>
              <a:off x="2401795" y="3591614"/>
              <a:ext cx="83172" cy="83172"/>
            </a:xfrm>
            <a:custGeom>
              <a:avLst/>
              <a:gdLst/>
              <a:ahLst/>
              <a:cxnLst/>
              <a:rect l="l" t="t" r="r" b="b"/>
              <a:pathLst>
                <a:path w="573" h="573" extrusionOk="0">
                  <a:moveTo>
                    <a:pt x="287" y="0"/>
                  </a:moveTo>
                  <a:cubicBezTo>
                    <a:pt x="131" y="0"/>
                    <a:pt x="1" y="130"/>
                    <a:pt x="1" y="286"/>
                  </a:cubicBezTo>
                  <a:cubicBezTo>
                    <a:pt x="1" y="447"/>
                    <a:pt x="131" y="573"/>
                    <a:pt x="287" y="573"/>
                  </a:cubicBezTo>
                  <a:cubicBezTo>
                    <a:pt x="447" y="573"/>
                    <a:pt x="573" y="447"/>
                    <a:pt x="573" y="286"/>
                  </a:cubicBezTo>
                  <a:cubicBezTo>
                    <a:pt x="573" y="130"/>
                    <a:pt x="447" y="0"/>
                    <a:pt x="28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16"/>
            <p:cNvSpPr/>
            <p:nvPr/>
          </p:nvSpPr>
          <p:spPr>
            <a:xfrm>
              <a:off x="2859187" y="3827001"/>
              <a:ext cx="78237" cy="78237"/>
            </a:xfrm>
            <a:custGeom>
              <a:avLst/>
              <a:gdLst/>
              <a:ahLst/>
              <a:cxnLst/>
              <a:rect l="l" t="t" r="r" b="b"/>
              <a:pathLst>
                <a:path w="539" h="539" extrusionOk="0">
                  <a:moveTo>
                    <a:pt x="269" y="1"/>
                  </a:moveTo>
                  <a:cubicBezTo>
                    <a:pt x="122" y="1"/>
                    <a:pt x="0" y="122"/>
                    <a:pt x="0" y="270"/>
                  </a:cubicBezTo>
                  <a:cubicBezTo>
                    <a:pt x="0" y="417"/>
                    <a:pt x="122" y="538"/>
                    <a:pt x="269" y="538"/>
                  </a:cubicBezTo>
                  <a:cubicBezTo>
                    <a:pt x="417" y="538"/>
                    <a:pt x="538" y="417"/>
                    <a:pt x="538" y="270"/>
                  </a:cubicBezTo>
                  <a:cubicBezTo>
                    <a:pt x="538" y="122"/>
                    <a:pt x="417" y="1"/>
                    <a:pt x="26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16"/>
            <p:cNvSpPr/>
            <p:nvPr/>
          </p:nvSpPr>
          <p:spPr>
            <a:xfrm>
              <a:off x="2221092" y="4678610"/>
              <a:ext cx="96962" cy="96962"/>
            </a:xfrm>
            <a:custGeom>
              <a:avLst/>
              <a:gdLst/>
              <a:ahLst/>
              <a:cxnLst/>
              <a:rect l="l" t="t" r="r" b="b"/>
              <a:pathLst>
                <a:path w="668" h="668" extrusionOk="0">
                  <a:moveTo>
                    <a:pt x="334" y="0"/>
                  </a:moveTo>
                  <a:cubicBezTo>
                    <a:pt x="152" y="0"/>
                    <a:pt x="0" y="152"/>
                    <a:pt x="0" y="334"/>
                  </a:cubicBezTo>
                  <a:cubicBezTo>
                    <a:pt x="0" y="520"/>
                    <a:pt x="152" y="668"/>
                    <a:pt x="334" y="668"/>
                  </a:cubicBezTo>
                  <a:cubicBezTo>
                    <a:pt x="520" y="668"/>
                    <a:pt x="668" y="520"/>
                    <a:pt x="668" y="334"/>
                  </a:cubicBezTo>
                  <a:cubicBezTo>
                    <a:pt x="668" y="152"/>
                    <a:pt x="520" y="0"/>
                    <a:pt x="3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16"/>
            <p:cNvSpPr/>
            <p:nvPr/>
          </p:nvSpPr>
          <p:spPr>
            <a:xfrm>
              <a:off x="6369729" y="4616195"/>
              <a:ext cx="86946" cy="86366"/>
            </a:xfrm>
            <a:custGeom>
              <a:avLst/>
              <a:gdLst/>
              <a:ahLst/>
              <a:cxnLst/>
              <a:rect l="l" t="t" r="r" b="b"/>
              <a:pathLst>
                <a:path w="599" h="595" extrusionOk="0">
                  <a:moveTo>
                    <a:pt x="299" y="1"/>
                  </a:moveTo>
                  <a:cubicBezTo>
                    <a:pt x="135" y="1"/>
                    <a:pt x="0" y="135"/>
                    <a:pt x="0" y="300"/>
                  </a:cubicBezTo>
                  <a:cubicBezTo>
                    <a:pt x="0" y="465"/>
                    <a:pt x="135" y="595"/>
                    <a:pt x="299" y="595"/>
                  </a:cubicBezTo>
                  <a:cubicBezTo>
                    <a:pt x="464" y="595"/>
                    <a:pt x="598" y="465"/>
                    <a:pt x="598" y="300"/>
                  </a:cubicBezTo>
                  <a:cubicBezTo>
                    <a:pt x="598" y="135"/>
                    <a:pt x="464" y="1"/>
                    <a:pt x="29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16"/>
            <p:cNvSpPr/>
            <p:nvPr/>
          </p:nvSpPr>
          <p:spPr>
            <a:xfrm>
              <a:off x="3479715" y="2312771"/>
              <a:ext cx="133540" cy="134266"/>
            </a:xfrm>
            <a:custGeom>
              <a:avLst/>
              <a:gdLst/>
              <a:ahLst/>
              <a:cxnLst/>
              <a:rect l="l" t="t" r="r" b="b"/>
              <a:pathLst>
                <a:path w="920" h="925" extrusionOk="0">
                  <a:moveTo>
                    <a:pt x="460" y="1"/>
                  </a:moveTo>
                  <a:lnTo>
                    <a:pt x="429" y="131"/>
                  </a:lnTo>
                  <a:cubicBezTo>
                    <a:pt x="395" y="283"/>
                    <a:pt x="278" y="400"/>
                    <a:pt x="130" y="430"/>
                  </a:cubicBezTo>
                  <a:lnTo>
                    <a:pt x="0" y="461"/>
                  </a:lnTo>
                  <a:lnTo>
                    <a:pt x="130" y="491"/>
                  </a:lnTo>
                  <a:cubicBezTo>
                    <a:pt x="278" y="526"/>
                    <a:pt x="395" y="643"/>
                    <a:pt x="429" y="794"/>
                  </a:cubicBezTo>
                  <a:lnTo>
                    <a:pt x="460" y="924"/>
                  </a:lnTo>
                  <a:lnTo>
                    <a:pt x="490" y="794"/>
                  </a:lnTo>
                  <a:cubicBezTo>
                    <a:pt x="525" y="643"/>
                    <a:pt x="642" y="526"/>
                    <a:pt x="789" y="491"/>
                  </a:cubicBezTo>
                  <a:lnTo>
                    <a:pt x="919" y="461"/>
                  </a:lnTo>
                  <a:lnTo>
                    <a:pt x="789" y="430"/>
                  </a:lnTo>
                  <a:cubicBezTo>
                    <a:pt x="642" y="400"/>
                    <a:pt x="525" y="283"/>
                    <a:pt x="490" y="131"/>
                  </a:cubicBezTo>
                  <a:lnTo>
                    <a:pt x="46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16"/>
            <p:cNvSpPr/>
            <p:nvPr/>
          </p:nvSpPr>
          <p:spPr>
            <a:xfrm>
              <a:off x="4940401" y="2305369"/>
              <a:ext cx="134266" cy="133540"/>
            </a:xfrm>
            <a:custGeom>
              <a:avLst/>
              <a:gdLst/>
              <a:ahLst/>
              <a:cxnLst/>
              <a:rect l="l" t="t" r="r" b="b"/>
              <a:pathLst>
                <a:path w="925" h="920" extrusionOk="0">
                  <a:moveTo>
                    <a:pt x="460" y="0"/>
                  </a:moveTo>
                  <a:lnTo>
                    <a:pt x="430" y="130"/>
                  </a:lnTo>
                  <a:cubicBezTo>
                    <a:pt x="400" y="278"/>
                    <a:pt x="283" y="395"/>
                    <a:pt x="131" y="429"/>
                  </a:cubicBezTo>
                  <a:lnTo>
                    <a:pt x="1" y="460"/>
                  </a:lnTo>
                  <a:lnTo>
                    <a:pt x="131" y="490"/>
                  </a:lnTo>
                  <a:cubicBezTo>
                    <a:pt x="283" y="525"/>
                    <a:pt x="400" y="642"/>
                    <a:pt x="430" y="789"/>
                  </a:cubicBezTo>
                  <a:lnTo>
                    <a:pt x="460" y="919"/>
                  </a:lnTo>
                  <a:lnTo>
                    <a:pt x="491" y="789"/>
                  </a:lnTo>
                  <a:cubicBezTo>
                    <a:pt x="525" y="642"/>
                    <a:pt x="642" y="525"/>
                    <a:pt x="790" y="490"/>
                  </a:cubicBezTo>
                  <a:lnTo>
                    <a:pt x="924" y="460"/>
                  </a:lnTo>
                  <a:lnTo>
                    <a:pt x="790" y="429"/>
                  </a:lnTo>
                  <a:cubicBezTo>
                    <a:pt x="642" y="395"/>
                    <a:pt x="525" y="278"/>
                    <a:pt x="491" y="130"/>
                  </a:cubicBezTo>
                  <a:lnTo>
                    <a:pt x="46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16"/>
            <p:cNvSpPr/>
            <p:nvPr/>
          </p:nvSpPr>
          <p:spPr>
            <a:xfrm>
              <a:off x="6302958" y="3649625"/>
              <a:ext cx="133540" cy="134121"/>
            </a:xfrm>
            <a:custGeom>
              <a:avLst/>
              <a:gdLst/>
              <a:ahLst/>
              <a:cxnLst/>
              <a:rect l="l" t="t" r="r" b="b"/>
              <a:pathLst>
                <a:path w="920" h="924" extrusionOk="0">
                  <a:moveTo>
                    <a:pt x="460" y="0"/>
                  </a:moveTo>
                  <a:lnTo>
                    <a:pt x="430" y="130"/>
                  </a:lnTo>
                  <a:cubicBezTo>
                    <a:pt x="395" y="282"/>
                    <a:pt x="278" y="399"/>
                    <a:pt x="131" y="429"/>
                  </a:cubicBezTo>
                  <a:lnTo>
                    <a:pt x="1" y="460"/>
                  </a:lnTo>
                  <a:lnTo>
                    <a:pt x="131" y="490"/>
                  </a:lnTo>
                  <a:cubicBezTo>
                    <a:pt x="278" y="525"/>
                    <a:pt x="395" y="642"/>
                    <a:pt x="430" y="789"/>
                  </a:cubicBezTo>
                  <a:lnTo>
                    <a:pt x="460" y="924"/>
                  </a:lnTo>
                  <a:lnTo>
                    <a:pt x="490" y="789"/>
                  </a:lnTo>
                  <a:cubicBezTo>
                    <a:pt x="525" y="642"/>
                    <a:pt x="642" y="525"/>
                    <a:pt x="790" y="490"/>
                  </a:cubicBezTo>
                  <a:lnTo>
                    <a:pt x="920" y="460"/>
                  </a:lnTo>
                  <a:lnTo>
                    <a:pt x="790" y="429"/>
                  </a:lnTo>
                  <a:cubicBezTo>
                    <a:pt x="642" y="399"/>
                    <a:pt x="525" y="282"/>
                    <a:pt x="490" y="130"/>
                  </a:cubicBezTo>
                  <a:lnTo>
                    <a:pt x="46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6"/>
            <p:cNvSpPr/>
            <p:nvPr/>
          </p:nvSpPr>
          <p:spPr>
            <a:xfrm>
              <a:off x="6009748" y="2131622"/>
              <a:ext cx="134121" cy="134121"/>
            </a:xfrm>
            <a:custGeom>
              <a:avLst/>
              <a:gdLst/>
              <a:ahLst/>
              <a:cxnLst/>
              <a:rect l="l" t="t" r="r" b="b"/>
              <a:pathLst>
                <a:path w="924" h="924" extrusionOk="0">
                  <a:moveTo>
                    <a:pt x="460" y="0"/>
                  </a:moveTo>
                  <a:lnTo>
                    <a:pt x="429" y="131"/>
                  </a:lnTo>
                  <a:cubicBezTo>
                    <a:pt x="399" y="282"/>
                    <a:pt x="282" y="395"/>
                    <a:pt x="130" y="430"/>
                  </a:cubicBezTo>
                  <a:lnTo>
                    <a:pt x="0" y="460"/>
                  </a:lnTo>
                  <a:lnTo>
                    <a:pt x="130" y="490"/>
                  </a:lnTo>
                  <a:cubicBezTo>
                    <a:pt x="282" y="525"/>
                    <a:pt x="399" y="642"/>
                    <a:pt x="429" y="790"/>
                  </a:cubicBezTo>
                  <a:lnTo>
                    <a:pt x="460" y="924"/>
                  </a:lnTo>
                  <a:lnTo>
                    <a:pt x="490" y="790"/>
                  </a:lnTo>
                  <a:cubicBezTo>
                    <a:pt x="525" y="642"/>
                    <a:pt x="642" y="525"/>
                    <a:pt x="794" y="490"/>
                  </a:cubicBezTo>
                  <a:lnTo>
                    <a:pt x="924" y="460"/>
                  </a:lnTo>
                  <a:lnTo>
                    <a:pt x="794" y="430"/>
                  </a:lnTo>
                  <a:cubicBezTo>
                    <a:pt x="642" y="395"/>
                    <a:pt x="525" y="282"/>
                    <a:pt x="490" y="131"/>
                  </a:cubicBezTo>
                  <a:lnTo>
                    <a:pt x="46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6"/>
            <p:cNvSpPr/>
            <p:nvPr/>
          </p:nvSpPr>
          <p:spPr>
            <a:xfrm>
              <a:off x="6802722" y="4592390"/>
              <a:ext cx="134121" cy="134121"/>
            </a:xfrm>
            <a:custGeom>
              <a:avLst/>
              <a:gdLst/>
              <a:ahLst/>
              <a:cxnLst/>
              <a:rect l="l" t="t" r="r" b="b"/>
              <a:pathLst>
                <a:path w="924" h="924" extrusionOk="0">
                  <a:moveTo>
                    <a:pt x="460" y="0"/>
                  </a:moveTo>
                  <a:lnTo>
                    <a:pt x="429" y="134"/>
                  </a:lnTo>
                  <a:cubicBezTo>
                    <a:pt x="395" y="282"/>
                    <a:pt x="282" y="399"/>
                    <a:pt x="130" y="434"/>
                  </a:cubicBezTo>
                  <a:lnTo>
                    <a:pt x="0" y="464"/>
                  </a:lnTo>
                  <a:lnTo>
                    <a:pt x="130" y="494"/>
                  </a:lnTo>
                  <a:cubicBezTo>
                    <a:pt x="282" y="529"/>
                    <a:pt x="395" y="642"/>
                    <a:pt x="429" y="793"/>
                  </a:cubicBezTo>
                  <a:lnTo>
                    <a:pt x="460" y="924"/>
                  </a:lnTo>
                  <a:lnTo>
                    <a:pt x="490" y="793"/>
                  </a:lnTo>
                  <a:cubicBezTo>
                    <a:pt x="525" y="642"/>
                    <a:pt x="642" y="529"/>
                    <a:pt x="789" y="494"/>
                  </a:cubicBezTo>
                  <a:lnTo>
                    <a:pt x="924" y="464"/>
                  </a:lnTo>
                  <a:lnTo>
                    <a:pt x="789" y="434"/>
                  </a:lnTo>
                  <a:cubicBezTo>
                    <a:pt x="642" y="399"/>
                    <a:pt x="525" y="282"/>
                    <a:pt x="490" y="134"/>
                  </a:cubicBezTo>
                  <a:lnTo>
                    <a:pt x="46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6"/>
            <p:cNvSpPr/>
            <p:nvPr/>
          </p:nvSpPr>
          <p:spPr>
            <a:xfrm>
              <a:off x="6572230" y="2668986"/>
              <a:ext cx="133540" cy="134121"/>
            </a:xfrm>
            <a:custGeom>
              <a:avLst/>
              <a:gdLst/>
              <a:ahLst/>
              <a:cxnLst/>
              <a:rect l="l" t="t" r="r" b="b"/>
              <a:pathLst>
                <a:path w="920" h="924" extrusionOk="0">
                  <a:moveTo>
                    <a:pt x="460" y="0"/>
                  </a:moveTo>
                  <a:lnTo>
                    <a:pt x="430" y="135"/>
                  </a:lnTo>
                  <a:cubicBezTo>
                    <a:pt x="395" y="282"/>
                    <a:pt x="278" y="399"/>
                    <a:pt x="131" y="434"/>
                  </a:cubicBezTo>
                  <a:lnTo>
                    <a:pt x="0" y="464"/>
                  </a:lnTo>
                  <a:lnTo>
                    <a:pt x="131" y="495"/>
                  </a:lnTo>
                  <a:cubicBezTo>
                    <a:pt x="278" y="529"/>
                    <a:pt x="395" y="642"/>
                    <a:pt x="430" y="794"/>
                  </a:cubicBezTo>
                  <a:lnTo>
                    <a:pt x="460" y="924"/>
                  </a:lnTo>
                  <a:lnTo>
                    <a:pt x="490" y="794"/>
                  </a:lnTo>
                  <a:cubicBezTo>
                    <a:pt x="525" y="642"/>
                    <a:pt x="642" y="529"/>
                    <a:pt x="790" y="495"/>
                  </a:cubicBezTo>
                  <a:lnTo>
                    <a:pt x="920" y="464"/>
                  </a:lnTo>
                  <a:lnTo>
                    <a:pt x="790" y="434"/>
                  </a:lnTo>
                  <a:cubicBezTo>
                    <a:pt x="642" y="399"/>
                    <a:pt x="525" y="282"/>
                    <a:pt x="490" y="135"/>
                  </a:cubicBezTo>
                  <a:lnTo>
                    <a:pt x="46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6"/>
            <p:cNvSpPr/>
            <p:nvPr/>
          </p:nvSpPr>
          <p:spPr>
            <a:xfrm>
              <a:off x="2299759" y="2973651"/>
              <a:ext cx="134121" cy="134266"/>
            </a:xfrm>
            <a:custGeom>
              <a:avLst/>
              <a:gdLst/>
              <a:ahLst/>
              <a:cxnLst/>
              <a:rect l="l" t="t" r="r" b="b"/>
              <a:pathLst>
                <a:path w="924" h="925" extrusionOk="0">
                  <a:moveTo>
                    <a:pt x="460" y="1"/>
                  </a:moveTo>
                  <a:lnTo>
                    <a:pt x="430" y="135"/>
                  </a:lnTo>
                  <a:cubicBezTo>
                    <a:pt x="395" y="282"/>
                    <a:pt x="282" y="400"/>
                    <a:pt x="130" y="434"/>
                  </a:cubicBezTo>
                  <a:lnTo>
                    <a:pt x="0" y="465"/>
                  </a:lnTo>
                  <a:lnTo>
                    <a:pt x="130" y="495"/>
                  </a:lnTo>
                  <a:cubicBezTo>
                    <a:pt x="282" y="530"/>
                    <a:pt x="395" y="642"/>
                    <a:pt x="430" y="794"/>
                  </a:cubicBezTo>
                  <a:lnTo>
                    <a:pt x="460" y="924"/>
                  </a:lnTo>
                  <a:lnTo>
                    <a:pt x="490" y="794"/>
                  </a:lnTo>
                  <a:cubicBezTo>
                    <a:pt x="525" y="642"/>
                    <a:pt x="642" y="530"/>
                    <a:pt x="789" y="495"/>
                  </a:cubicBezTo>
                  <a:lnTo>
                    <a:pt x="924" y="465"/>
                  </a:lnTo>
                  <a:lnTo>
                    <a:pt x="789" y="434"/>
                  </a:lnTo>
                  <a:cubicBezTo>
                    <a:pt x="642" y="400"/>
                    <a:pt x="525" y="282"/>
                    <a:pt x="490" y="135"/>
                  </a:cubicBezTo>
                  <a:lnTo>
                    <a:pt x="46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6"/>
            <p:cNvSpPr/>
            <p:nvPr/>
          </p:nvSpPr>
          <p:spPr>
            <a:xfrm>
              <a:off x="2724485" y="4627517"/>
              <a:ext cx="99575" cy="98994"/>
            </a:xfrm>
            <a:custGeom>
              <a:avLst/>
              <a:gdLst/>
              <a:ahLst/>
              <a:cxnLst/>
              <a:rect l="l" t="t" r="r" b="b"/>
              <a:pathLst>
                <a:path w="686" h="682" extrusionOk="0">
                  <a:moveTo>
                    <a:pt x="343" y="1"/>
                  </a:moveTo>
                  <a:lnTo>
                    <a:pt x="321" y="96"/>
                  </a:lnTo>
                  <a:cubicBezTo>
                    <a:pt x="295" y="205"/>
                    <a:pt x="209" y="291"/>
                    <a:pt x="100" y="317"/>
                  </a:cubicBezTo>
                  <a:lnTo>
                    <a:pt x="1" y="339"/>
                  </a:lnTo>
                  <a:lnTo>
                    <a:pt x="100" y="361"/>
                  </a:lnTo>
                  <a:cubicBezTo>
                    <a:pt x="209" y="387"/>
                    <a:pt x="295" y="473"/>
                    <a:pt x="321" y="586"/>
                  </a:cubicBezTo>
                  <a:lnTo>
                    <a:pt x="343" y="682"/>
                  </a:lnTo>
                  <a:lnTo>
                    <a:pt x="365" y="586"/>
                  </a:lnTo>
                  <a:cubicBezTo>
                    <a:pt x="391" y="473"/>
                    <a:pt x="478" y="387"/>
                    <a:pt x="590" y="361"/>
                  </a:cubicBezTo>
                  <a:lnTo>
                    <a:pt x="686" y="339"/>
                  </a:lnTo>
                  <a:lnTo>
                    <a:pt x="590" y="317"/>
                  </a:lnTo>
                  <a:cubicBezTo>
                    <a:pt x="478" y="291"/>
                    <a:pt x="391" y="205"/>
                    <a:pt x="365" y="96"/>
                  </a:cubicBezTo>
                  <a:lnTo>
                    <a:pt x="34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1" name="Google Shape;201;p16"/>
          <p:cNvSpPr txBox="1">
            <a:spLocks noGrp="1"/>
          </p:cNvSpPr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accent2">
                    <a:lumMod val="75000"/>
                  </a:schemeClr>
                </a:solidFill>
              </a:rPr>
              <a:t>Tổng quan đề tài</a:t>
            </a:r>
            <a:endParaRPr sz="2400" dirty="0">
              <a:solidFill>
                <a:schemeClr val="accent2">
                  <a:lumMod val="75000"/>
                </a:schemeClr>
              </a:solidFill>
            </a:endParaRPr>
          </a:p>
        </p:txBody>
      </p:sp>
      <p:grpSp>
        <p:nvGrpSpPr>
          <p:cNvPr id="202" name="Google Shape;202;p16"/>
          <p:cNvGrpSpPr/>
          <p:nvPr/>
        </p:nvGrpSpPr>
        <p:grpSpPr>
          <a:xfrm>
            <a:off x="122274" y="2906826"/>
            <a:ext cx="2109646" cy="830243"/>
            <a:chOff x="130146" y="2906826"/>
            <a:chExt cx="2109646" cy="830243"/>
          </a:xfrm>
        </p:grpSpPr>
        <p:sp>
          <p:nvSpPr>
            <p:cNvPr id="203" name="Google Shape;203;p16"/>
            <p:cNvSpPr txBox="1"/>
            <p:nvPr/>
          </p:nvSpPr>
          <p:spPr>
            <a:xfrm>
              <a:off x="477021" y="2906826"/>
              <a:ext cx="11301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Công cụ</a:t>
              </a:r>
              <a:endParaRPr sz="1800"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04" name="Google Shape;204;p16"/>
            <p:cNvSpPr txBox="1"/>
            <p:nvPr/>
          </p:nvSpPr>
          <p:spPr>
            <a:xfrm>
              <a:off x="130146" y="3185669"/>
              <a:ext cx="2109646" cy="55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lvl="0" algn="l" rtl="0">
                <a:spcBef>
                  <a:spcPts val="0"/>
                </a:spcBef>
                <a:spcAft>
                  <a:spcPts val="0"/>
                </a:spcAft>
              </a:pPr>
              <a:r>
                <a:rPr lang="en-GB" sz="1200" dirty="0">
                  <a:latin typeface="Roboto"/>
                  <a:ea typeface="Roboto"/>
                  <a:cs typeface="Roboto"/>
                  <a:sym typeface="Roboto"/>
                </a:rPr>
                <a:t>- </a:t>
              </a:r>
              <a:r>
                <a:rPr lang="en-GB" sz="1200" dirty="0" err="1">
                  <a:latin typeface="Roboto"/>
                  <a:ea typeface="Roboto"/>
                  <a:cs typeface="Roboto"/>
                  <a:sym typeface="Roboto"/>
                </a:rPr>
                <a:t>Ngôn</a:t>
              </a:r>
              <a:r>
                <a:rPr lang="en-GB" sz="1200" dirty="0"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GB" sz="1200" dirty="0" err="1">
                  <a:latin typeface="Roboto"/>
                  <a:ea typeface="Roboto"/>
                  <a:cs typeface="Roboto"/>
                  <a:sym typeface="Roboto"/>
                </a:rPr>
                <a:t>ngữ</a:t>
              </a:r>
              <a:r>
                <a:rPr lang="en-GB" sz="1200" dirty="0"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GB" sz="1200" dirty="0" err="1">
                  <a:latin typeface="Roboto"/>
                  <a:ea typeface="Roboto"/>
                  <a:cs typeface="Roboto"/>
                  <a:sym typeface="Roboto"/>
                </a:rPr>
                <a:t>lập</a:t>
              </a:r>
              <a:r>
                <a:rPr lang="en-GB" sz="1200" dirty="0"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GB" sz="1200" dirty="0" err="1">
                  <a:latin typeface="Roboto"/>
                  <a:ea typeface="Roboto"/>
                  <a:cs typeface="Roboto"/>
                  <a:sym typeface="Roboto"/>
                </a:rPr>
                <a:t>trình</a:t>
              </a:r>
              <a:r>
                <a:rPr lang="en-GB" sz="1200" dirty="0">
                  <a:latin typeface="Roboto"/>
                  <a:ea typeface="Roboto"/>
                  <a:cs typeface="Roboto"/>
                  <a:sym typeface="Roboto"/>
                </a:rPr>
                <a:t>: Java</a:t>
              </a:r>
            </a:p>
            <a:p>
              <a:pPr lvl="0" algn="l" rtl="0">
                <a:spcBef>
                  <a:spcPts val="0"/>
                </a:spcBef>
                <a:spcAft>
                  <a:spcPts val="0"/>
                </a:spcAft>
              </a:pPr>
              <a:r>
                <a:rPr lang="en-GB" sz="1200" dirty="0">
                  <a:latin typeface="Roboto"/>
                  <a:ea typeface="Roboto"/>
                  <a:cs typeface="Roboto"/>
                  <a:sym typeface="Roboto"/>
                </a:rPr>
                <a:t>- </a:t>
              </a:r>
              <a:r>
                <a:rPr lang="en-GB" sz="1200" dirty="0" err="1">
                  <a:latin typeface="Roboto"/>
                  <a:ea typeface="Roboto"/>
                  <a:cs typeface="Roboto"/>
                  <a:sym typeface="Roboto"/>
                </a:rPr>
                <a:t>Công</a:t>
              </a:r>
              <a:r>
                <a:rPr lang="en-GB" sz="1200" dirty="0"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GB" sz="1200" dirty="0" err="1">
                  <a:latin typeface="Roboto"/>
                  <a:ea typeface="Roboto"/>
                  <a:cs typeface="Roboto"/>
                  <a:sym typeface="Roboto"/>
                </a:rPr>
                <a:t>nghệ</a:t>
              </a:r>
              <a:r>
                <a:rPr lang="en-GB" sz="1200" dirty="0">
                  <a:latin typeface="Roboto"/>
                  <a:ea typeface="Roboto"/>
                  <a:cs typeface="Roboto"/>
                  <a:sym typeface="Roboto"/>
                </a:rPr>
                <a:t>: </a:t>
              </a:r>
              <a:r>
                <a:rPr lang="en-GB" sz="1200" dirty="0" err="1">
                  <a:latin typeface="Roboto"/>
                  <a:ea typeface="Roboto"/>
                  <a:cs typeface="Roboto"/>
                  <a:sym typeface="Roboto"/>
                </a:rPr>
                <a:t>Serlet</a:t>
              </a:r>
              <a:r>
                <a:rPr lang="en-GB" sz="1200" dirty="0"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GB" sz="1200" dirty="0" err="1">
                  <a:latin typeface="Roboto"/>
                  <a:ea typeface="Roboto"/>
                  <a:cs typeface="Roboto"/>
                  <a:sym typeface="Roboto"/>
                </a:rPr>
                <a:t>và</a:t>
              </a:r>
              <a:r>
                <a:rPr lang="en-GB" sz="1200" dirty="0"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GB" sz="1200" dirty="0" err="1">
                  <a:latin typeface="Roboto"/>
                  <a:ea typeface="Roboto"/>
                  <a:cs typeface="Roboto"/>
                  <a:sym typeface="Roboto"/>
                </a:rPr>
                <a:t>jsp</a:t>
              </a:r>
              <a:r>
                <a:rPr lang="en-GB" sz="1200" dirty="0">
                  <a:latin typeface="Roboto"/>
                  <a:ea typeface="Roboto"/>
                  <a:cs typeface="Roboto"/>
                  <a:sym typeface="Roboto"/>
                </a:rPr>
                <a:t>.</a:t>
              </a:r>
            </a:p>
            <a:p>
              <a:pPr lvl="0" algn="l" rtl="0">
                <a:spcBef>
                  <a:spcPts val="0"/>
                </a:spcBef>
                <a:spcAft>
                  <a:spcPts val="0"/>
                </a:spcAft>
              </a:pPr>
              <a:r>
                <a:rPr lang="en-GB" sz="1200" dirty="0">
                  <a:latin typeface="Roboto"/>
                  <a:ea typeface="Roboto"/>
                  <a:cs typeface="Roboto"/>
                  <a:sym typeface="Roboto"/>
                </a:rPr>
                <a:t>- Front-end: HTML, JS, CSS, </a:t>
              </a:r>
              <a:r>
                <a:rPr lang="en-GB" sz="1200" dirty="0" err="1">
                  <a:latin typeface="Roboto"/>
                  <a:ea typeface="Roboto"/>
                  <a:cs typeface="Roboto"/>
                  <a:sym typeface="Roboto"/>
                </a:rPr>
                <a:t>Boostrap</a:t>
              </a:r>
              <a:r>
                <a:rPr lang="en-GB" sz="1200" dirty="0">
                  <a:latin typeface="Roboto"/>
                  <a:ea typeface="Roboto"/>
                  <a:cs typeface="Roboto"/>
                  <a:sym typeface="Roboto"/>
                </a:rPr>
                <a:t> framework.</a:t>
              </a:r>
            </a:p>
            <a:p>
              <a:pPr lvl="0" algn="l" rtl="0">
                <a:spcBef>
                  <a:spcPts val="0"/>
                </a:spcBef>
                <a:spcAft>
                  <a:spcPts val="0"/>
                </a:spcAft>
              </a:pPr>
              <a:r>
                <a:rPr lang="en-GB" sz="1200" dirty="0">
                  <a:latin typeface="Roboto"/>
                  <a:ea typeface="Roboto"/>
                  <a:cs typeface="Roboto"/>
                  <a:sym typeface="Roboto"/>
                </a:rPr>
                <a:t>- CSDL: SQL Server.</a:t>
              </a:r>
            </a:p>
          </p:txBody>
        </p:sp>
      </p:grpSp>
      <p:grpSp>
        <p:nvGrpSpPr>
          <p:cNvPr id="205" name="Google Shape;205;p16"/>
          <p:cNvGrpSpPr/>
          <p:nvPr/>
        </p:nvGrpSpPr>
        <p:grpSpPr>
          <a:xfrm>
            <a:off x="122274" y="1722825"/>
            <a:ext cx="2297751" cy="830250"/>
            <a:chOff x="130146" y="1722825"/>
            <a:chExt cx="2297751" cy="830250"/>
          </a:xfrm>
        </p:grpSpPr>
        <p:sp>
          <p:nvSpPr>
            <p:cNvPr id="206" name="Google Shape;206;p16"/>
            <p:cNvSpPr txBox="1"/>
            <p:nvPr/>
          </p:nvSpPr>
          <p:spPr>
            <a:xfrm>
              <a:off x="477021" y="1722825"/>
              <a:ext cx="11301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800" b="1" dirty="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Phạm vi</a:t>
              </a:r>
              <a:endParaRPr sz="1800"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07" name="Google Shape;207;p16"/>
            <p:cNvSpPr txBox="1"/>
            <p:nvPr/>
          </p:nvSpPr>
          <p:spPr>
            <a:xfrm>
              <a:off x="130146" y="2001675"/>
              <a:ext cx="2297751" cy="55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 dirty="0" err="1">
                  <a:latin typeface="Roboto"/>
                  <a:ea typeface="Roboto"/>
                  <a:cs typeface="Roboto"/>
                  <a:sym typeface="Roboto"/>
                </a:rPr>
                <a:t>Quản</a:t>
              </a:r>
              <a:r>
                <a:rPr lang="en-GB" sz="1200" dirty="0"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GB" sz="1200" dirty="0" err="1">
                  <a:latin typeface="Roboto"/>
                  <a:ea typeface="Roboto"/>
                  <a:cs typeface="Roboto"/>
                  <a:sym typeface="Roboto"/>
                </a:rPr>
                <a:t>lý</a:t>
              </a:r>
              <a:r>
                <a:rPr lang="en-GB" sz="1200" dirty="0"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GB" sz="1200" dirty="0" err="1">
                  <a:latin typeface="Roboto"/>
                  <a:ea typeface="Roboto"/>
                  <a:cs typeface="Roboto"/>
                  <a:sym typeface="Roboto"/>
                </a:rPr>
                <a:t>một</a:t>
              </a:r>
              <a:r>
                <a:rPr lang="en-GB" sz="1200" dirty="0"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GB" sz="1200" dirty="0" err="1">
                  <a:latin typeface="Roboto"/>
                  <a:ea typeface="Roboto"/>
                  <a:cs typeface="Roboto"/>
                  <a:sym typeface="Roboto"/>
                </a:rPr>
                <a:t>trang</a:t>
              </a:r>
              <a:r>
                <a:rPr lang="en-GB" sz="1200" dirty="0">
                  <a:latin typeface="Roboto"/>
                  <a:ea typeface="Roboto"/>
                  <a:cs typeface="Roboto"/>
                  <a:sym typeface="Roboto"/>
                </a:rPr>
                <a:t> TMĐT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(</a:t>
              </a:r>
              <a:r>
                <a:rPr lang="en-GB" sz="1200" dirty="0" err="1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hoạt</a:t>
              </a:r>
              <a:r>
                <a:rPr lang="en-GB" sz="120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GB" sz="1200" dirty="0" err="1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động</a:t>
              </a:r>
              <a:r>
                <a:rPr lang="en-GB" sz="120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GB" sz="1200" dirty="0" err="1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mua</a:t>
              </a:r>
              <a:r>
                <a:rPr lang="en-GB" sz="1200" dirty="0">
                  <a:latin typeface="Roboto"/>
                  <a:ea typeface="Roboto"/>
                  <a:cs typeface="Roboto"/>
                  <a:sym typeface="Roboto"/>
                </a:rPr>
                <a:t> – </a:t>
              </a:r>
              <a:r>
                <a:rPr lang="en-GB" sz="1200" dirty="0" err="1">
                  <a:latin typeface="Roboto"/>
                  <a:ea typeface="Roboto"/>
                  <a:cs typeface="Roboto"/>
                  <a:sym typeface="Roboto"/>
                </a:rPr>
                <a:t>bán</a:t>
              </a:r>
              <a:r>
                <a:rPr lang="en-GB" sz="120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).</a:t>
              </a:r>
              <a:endParaRPr sz="1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08" name="Google Shape;208;p16"/>
          <p:cNvGrpSpPr/>
          <p:nvPr/>
        </p:nvGrpSpPr>
        <p:grpSpPr>
          <a:xfrm>
            <a:off x="6912080" y="2906826"/>
            <a:ext cx="1762800" cy="830243"/>
            <a:chOff x="6919951" y="2906826"/>
            <a:chExt cx="1762800" cy="830243"/>
          </a:xfrm>
        </p:grpSpPr>
        <p:sp>
          <p:nvSpPr>
            <p:cNvPr id="209" name="Google Shape;209;p16"/>
            <p:cNvSpPr txBox="1"/>
            <p:nvPr/>
          </p:nvSpPr>
          <p:spPr>
            <a:xfrm>
              <a:off x="7552529" y="2906826"/>
              <a:ext cx="11301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800" b="1" dirty="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Chức năng</a:t>
              </a:r>
              <a:endParaRPr sz="1800"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10" name="Google Shape;210;p16"/>
            <p:cNvSpPr txBox="1"/>
            <p:nvPr/>
          </p:nvSpPr>
          <p:spPr>
            <a:xfrm>
              <a:off x="6919951" y="3185669"/>
              <a:ext cx="1762800" cy="55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11" name="Google Shape;211;p16"/>
          <p:cNvGrpSpPr/>
          <p:nvPr/>
        </p:nvGrpSpPr>
        <p:grpSpPr>
          <a:xfrm>
            <a:off x="6912080" y="1722825"/>
            <a:ext cx="1762800" cy="830241"/>
            <a:chOff x="6919951" y="1722825"/>
            <a:chExt cx="1762800" cy="830241"/>
          </a:xfrm>
        </p:grpSpPr>
        <p:sp>
          <p:nvSpPr>
            <p:cNvPr id="212" name="Google Shape;212;p16"/>
            <p:cNvSpPr txBox="1"/>
            <p:nvPr/>
          </p:nvSpPr>
          <p:spPr>
            <a:xfrm>
              <a:off x="7552529" y="1722825"/>
              <a:ext cx="11301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Mô tả</a:t>
              </a:r>
              <a:endParaRPr sz="1800"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13" name="Google Shape;213;p16"/>
            <p:cNvSpPr txBox="1"/>
            <p:nvPr/>
          </p:nvSpPr>
          <p:spPr>
            <a:xfrm>
              <a:off x="6919951" y="2001666"/>
              <a:ext cx="1762800" cy="55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 dirty="0" err="1">
                  <a:latin typeface="Roboto"/>
                  <a:ea typeface="Roboto"/>
                  <a:cs typeface="Roboto"/>
                  <a:sym typeface="Roboto"/>
                </a:rPr>
                <a:t>Đáp</a:t>
              </a:r>
              <a:r>
                <a:rPr lang="en-GB" sz="1200" dirty="0"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GB" sz="1200" dirty="0" err="1">
                  <a:latin typeface="Roboto"/>
                  <a:ea typeface="Roboto"/>
                  <a:cs typeface="Roboto"/>
                  <a:sym typeface="Roboto"/>
                </a:rPr>
                <a:t>ứng</a:t>
              </a:r>
              <a:r>
                <a:rPr lang="en-GB" sz="1200" dirty="0"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GB" sz="1200" dirty="0" err="1">
                  <a:latin typeface="Roboto"/>
                  <a:ea typeface="Roboto"/>
                  <a:cs typeface="Roboto"/>
                  <a:sym typeface="Roboto"/>
                </a:rPr>
                <a:t>đầy</a:t>
              </a:r>
              <a:r>
                <a:rPr lang="en-GB" sz="1200" dirty="0"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GB" sz="1200" dirty="0" err="1">
                  <a:latin typeface="Roboto"/>
                  <a:ea typeface="Roboto"/>
                  <a:cs typeface="Roboto"/>
                  <a:sym typeface="Roboto"/>
                </a:rPr>
                <a:t>đủ</a:t>
              </a:r>
              <a:r>
                <a:rPr lang="en-GB" sz="1200" dirty="0"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GB" sz="1200" dirty="0" err="1">
                  <a:latin typeface="Roboto"/>
                  <a:ea typeface="Roboto"/>
                  <a:cs typeface="Roboto"/>
                  <a:sym typeface="Roboto"/>
                </a:rPr>
                <a:t>các</a:t>
              </a:r>
              <a:r>
                <a:rPr lang="en-GB" sz="1200" dirty="0"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GB" sz="1200" dirty="0" err="1">
                  <a:latin typeface="Roboto"/>
                  <a:ea typeface="Roboto"/>
                  <a:cs typeface="Roboto"/>
                  <a:sym typeface="Roboto"/>
                </a:rPr>
                <a:t>yêu</a:t>
              </a:r>
              <a:r>
                <a:rPr lang="en-GB" sz="1200" dirty="0"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GB" sz="1200" dirty="0" err="1">
                  <a:latin typeface="Roboto"/>
                  <a:ea typeface="Roboto"/>
                  <a:cs typeface="Roboto"/>
                  <a:sym typeface="Roboto"/>
                </a:rPr>
                <a:t>cầu</a:t>
              </a:r>
              <a:r>
                <a:rPr lang="en-GB" sz="1200" dirty="0"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GB" sz="1200" dirty="0" err="1">
                  <a:latin typeface="Roboto"/>
                  <a:ea typeface="Roboto"/>
                  <a:cs typeface="Roboto"/>
                  <a:sym typeface="Roboto"/>
                </a:rPr>
                <a:t>của</a:t>
              </a:r>
              <a:r>
                <a:rPr lang="en-GB" sz="1200" dirty="0"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GB" sz="1200" dirty="0" err="1">
                  <a:latin typeface="Roboto"/>
                  <a:ea typeface="Roboto"/>
                  <a:cs typeface="Roboto"/>
                  <a:sym typeface="Roboto"/>
                </a:rPr>
                <a:t>một</a:t>
              </a:r>
              <a:r>
                <a:rPr lang="en-GB" sz="1200" dirty="0">
                  <a:latin typeface="Roboto"/>
                  <a:ea typeface="Roboto"/>
                  <a:cs typeface="Roboto"/>
                  <a:sym typeface="Roboto"/>
                </a:rPr>
                <a:t> website TMĐT.</a:t>
              </a:r>
              <a:endParaRPr sz="1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14" name="Google Shape;214;p16"/>
          <p:cNvGrpSpPr/>
          <p:nvPr/>
        </p:nvGrpSpPr>
        <p:grpSpPr>
          <a:xfrm>
            <a:off x="2768416" y="2554319"/>
            <a:ext cx="488438" cy="667265"/>
            <a:chOff x="2776288" y="2554319"/>
            <a:chExt cx="488438" cy="667265"/>
          </a:xfrm>
        </p:grpSpPr>
        <p:sp>
          <p:nvSpPr>
            <p:cNvPr id="215" name="Google Shape;215;p16"/>
            <p:cNvSpPr/>
            <p:nvPr/>
          </p:nvSpPr>
          <p:spPr>
            <a:xfrm>
              <a:off x="2803286" y="2697875"/>
              <a:ext cx="433861" cy="433135"/>
            </a:xfrm>
            <a:custGeom>
              <a:avLst/>
              <a:gdLst/>
              <a:ahLst/>
              <a:cxnLst/>
              <a:rect l="l" t="t" r="r" b="b"/>
              <a:pathLst>
                <a:path w="2989" h="2984" extrusionOk="0">
                  <a:moveTo>
                    <a:pt x="1" y="0"/>
                  </a:moveTo>
                  <a:lnTo>
                    <a:pt x="1" y="2983"/>
                  </a:lnTo>
                  <a:lnTo>
                    <a:pt x="2988" y="2983"/>
                  </a:lnTo>
                  <a:lnTo>
                    <a:pt x="298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16"/>
            <p:cNvSpPr/>
            <p:nvPr/>
          </p:nvSpPr>
          <p:spPr>
            <a:xfrm>
              <a:off x="2927247" y="2554319"/>
              <a:ext cx="186521" cy="178828"/>
            </a:xfrm>
            <a:custGeom>
              <a:avLst/>
              <a:gdLst/>
              <a:ahLst/>
              <a:cxnLst/>
              <a:rect l="l" t="t" r="r" b="b"/>
              <a:pathLst>
                <a:path w="1285" h="1232" extrusionOk="0">
                  <a:moveTo>
                    <a:pt x="643" y="1"/>
                  </a:moveTo>
                  <a:cubicBezTo>
                    <a:pt x="287" y="1"/>
                    <a:pt x="1" y="291"/>
                    <a:pt x="1" y="642"/>
                  </a:cubicBezTo>
                  <a:lnTo>
                    <a:pt x="1" y="1175"/>
                  </a:lnTo>
                  <a:cubicBezTo>
                    <a:pt x="1" y="1206"/>
                    <a:pt x="27" y="1232"/>
                    <a:pt x="57" y="1232"/>
                  </a:cubicBezTo>
                  <a:cubicBezTo>
                    <a:pt x="88" y="1232"/>
                    <a:pt x="114" y="1206"/>
                    <a:pt x="114" y="1175"/>
                  </a:cubicBezTo>
                  <a:lnTo>
                    <a:pt x="114" y="642"/>
                  </a:lnTo>
                  <a:cubicBezTo>
                    <a:pt x="114" y="352"/>
                    <a:pt x="352" y="118"/>
                    <a:pt x="643" y="118"/>
                  </a:cubicBezTo>
                  <a:cubicBezTo>
                    <a:pt x="933" y="118"/>
                    <a:pt x="1167" y="352"/>
                    <a:pt x="1167" y="642"/>
                  </a:cubicBezTo>
                  <a:lnTo>
                    <a:pt x="1167" y="1175"/>
                  </a:lnTo>
                  <a:cubicBezTo>
                    <a:pt x="1167" y="1206"/>
                    <a:pt x="1193" y="1232"/>
                    <a:pt x="1228" y="1232"/>
                  </a:cubicBezTo>
                  <a:cubicBezTo>
                    <a:pt x="1258" y="1232"/>
                    <a:pt x="1284" y="1206"/>
                    <a:pt x="1284" y="1175"/>
                  </a:cubicBezTo>
                  <a:lnTo>
                    <a:pt x="1284" y="642"/>
                  </a:lnTo>
                  <a:cubicBezTo>
                    <a:pt x="1284" y="291"/>
                    <a:pt x="998" y="1"/>
                    <a:pt x="6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16"/>
            <p:cNvSpPr/>
            <p:nvPr/>
          </p:nvSpPr>
          <p:spPr>
            <a:xfrm>
              <a:off x="2776288" y="3130864"/>
              <a:ext cx="488438" cy="90720"/>
            </a:xfrm>
            <a:custGeom>
              <a:avLst/>
              <a:gdLst/>
              <a:ahLst/>
              <a:cxnLst/>
              <a:rect l="l" t="t" r="r" b="b"/>
              <a:pathLst>
                <a:path w="3365" h="625" extrusionOk="0">
                  <a:moveTo>
                    <a:pt x="187" y="0"/>
                  </a:moveTo>
                  <a:lnTo>
                    <a:pt x="0" y="624"/>
                  </a:lnTo>
                  <a:lnTo>
                    <a:pt x="3365" y="624"/>
                  </a:lnTo>
                  <a:lnTo>
                    <a:pt x="3174" y="0"/>
                  </a:lnTo>
                  <a:close/>
                </a:path>
              </a:pathLst>
            </a:custGeom>
            <a:solidFill>
              <a:srgbClr val="00BB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8" name="Google Shape;218;p16"/>
          <p:cNvGrpSpPr/>
          <p:nvPr/>
        </p:nvGrpSpPr>
        <p:grpSpPr>
          <a:xfrm>
            <a:off x="4285055" y="2276604"/>
            <a:ext cx="587868" cy="556515"/>
            <a:chOff x="4292927" y="2276604"/>
            <a:chExt cx="587868" cy="556515"/>
          </a:xfrm>
        </p:grpSpPr>
        <p:sp>
          <p:nvSpPr>
            <p:cNvPr id="219" name="Google Shape;219;p16"/>
            <p:cNvSpPr/>
            <p:nvPr/>
          </p:nvSpPr>
          <p:spPr>
            <a:xfrm>
              <a:off x="4292927" y="2326972"/>
              <a:ext cx="525017" cy="506147"/>
            </a:xfrm>
            <a:custGeom>
              <a:avLst/>
              <a:gdLst/>
              <a:ahLst/>
              <a:cxnLst/>
              <a:rect l="l" t="t" r="r" b="b"/>
              <a:pathLst>
                <a:path w="3617" h="3487" extrusionOk="0">
                  <a:moveTo>
                    <a:pt x="1808" y="0"/>
                  </a:moveTo>
                  <a:cubicBezTo>
                    <a:pt x="811" y="0"/>
                    <a:pt x="0" y="655"/>
                    <a:pt x="0" y="1462"/>
                  </a:cubicBezTo>
                  <a:cubicBezTo>
                    <a:pt x="0" y="1977"/>
                    <a:pt x="330" y="2433"/>
                    <a:pt x="828" y="2693"/>
                  </a:cubicBezTo>
                  <a:lnTo>
                    <a:pt x="1214" y="3486"/>
                  </a:lnTo>
                  <a:lnTo>
                    <a:pt x="1501" y="2905"/>
                  </a:lnTo>
                  <a:cubicBezTo>
                    <a:pt x="1600" y="2918"/>
                    <a:pt x="1704" y="2927"/>
                    <a:pt x="1808" y="2927"/>
                  </a:cubicBezTo>
                  <a:cubicBezTo>
                    <a:pt x="2810" y="2927"/>
                    <a:pt x="3616" y="2272"/>
                    <a:pt x="3616" y="1462"/>
                  </a:cubicBezTo>
                  <a:cubicBezTo>
                    <a:pt x="3616" y="655"/>
                    <a:pt x="2810" y="0"/>
                    <a:pt x="18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16"/>
            <p:cNvSpPr/>
            <p:nvPr/>
          </p:nvSpPr>
          <p:spPr>
            <a:xfrm>
              <a:off x="4343876" y="2326972"/>
              <a:ext cx="474068" cy="407879"/>
            </a:xfrm>
            <a:custGeom>
              <a:avLst/>
              <a:gdLst/>
              <a:ahLst/>
              <a:cxnLst/>
              <a:rect l="l" t="t" r="r" b="b"/>
              <a:pathLst>
                <a:path w="3266" h="2810" extrusionOk="0">
                  <a:moveTo>
                    <a:pt x="1457" y="0"/>
                  </a:moveTo>
                  <a:cubicBezTo>
                    <a:pt x="1184" y="0"/>
                    <a:pt x="924" y="48"/>
                    <a:pt x="690" y="139"/>
                  </a:cubicBezTo>
                  <a:cubicBezTo>
                    <a:pt x="269" y="404"/>
                    <a:pt x="1" y="820"/>
                    <a:pt x="1" y="1284"/>
                  </a:cubicBezTo>
                  <a:cubicBezTo>
                    <a:pt x="1" y="2095"/>
                    <a:pt x="811" y="2749"/>
                    <a:pt x="1809" y="2749"/>
                  </a:cubicBezTo>
                  <a:cubicBezTo>
                    <a:pt x="1917" y="2749"/>
                    <a:pt x="2021" y="2741"/>
                    <a:pt x="2121" y="2728"/>
                  </a:cubicBezTo>
                  <a:lnTo>
                    <a:pt x="2160" y="2810"/>
                  </a:lnTo>
                  <a:cubicBezTo>
                    <a:pt x="2810" y="2589"/>
                    <a:pt x="3265" y="2069"/>
                    <a:pt x="3265" y="1462"/>
                  </a:cubicBezTo>
                  <a:cubicBezTo>
                    <a:pt x="3265" y="655"/>
                    <a:pt x="2459" y="0"/>
                    <a:pt x="1457" y="0"/>
                  </a:cubicBezTo>
                  <a:close/>
                </a:path>
              </a:pathLst>
            </a:custGeom>
            <a:solidFill>
              <a:srgbClr val="0083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16"/>
            <p:cNvSpPr/>
            <p:nvPr/>
          </p:nvSpPr>
          <p:spPr>
            <a:xfrm>
              <a:off x="4355778" y="2276604"/>
              <a:ext cx="525017" cy="506727"/>
            </a:xfrm>
            <a:custGeom>
              <a:avLst/>
              <a:gdLst/>
              <a:ahLst/>
              <a:cxnLst/>
              <a:rect l="l" t="t" r="r" b="b"/>
              <a:pathLst>
                <a:path w="3617" h="3491" extrusionOk="0">
                  <a:moveTo>
                    <a:pt x="1809" y="1"/>
                  </a:moveTo>
                  <a:cubicBezTo>
                    <a:pt x="812" y="1"/>
                    <a:pt x="1" y="660"/>
                    <a:pt x="1" y="1466"/>
                  </a:cubicBezTo>
                  <a:cubicBezTo>
                    <a:pt x="1" y="2272"/>
                    <a:pt x="812" y="2927"/>
                    <a:pt x="1809" y="2927"/>
                  </a:cubicBezTo>
                  <a:cubicBezTo>
                    <a:pt x="1917" y="2927"/>
                    <a:pt x="2017" y="2923"/>
                    <a:pt x="2121" y="2905"/>
                  </a:cubicBezTo>
                  <a:lnTo>
                    <a:pt x="2403" y="3491"/>
                  </a:lnTo>
                  <a:lnTo>
                    <a:pt x="2789" y="2697"/>
                  </a:lnTo>
                  <a:cubicBezTo>
                    <a:pt x="3287" y="2433"/>
                    <a:pt x="3617" y="1982"/>
                    <a:pt x="3617" y="1466"/>
                  </a:cubicBezTo>
                  <a:cubicBezTo>
                    <a:pt x="3617" y="660"/>
                    <a:pt x="2810" y="1"/>
                    <a:pt x="180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2" name="Google Shape;222;p16"/>
          <p:cNvGrpSpPr/>
          <p:nvPr/>
        </p:nvGrpSpPr>
        <p:grpSpPr>
          <a:xfrm>
            <a:off x="5870233" y="2781482"/>
            <a:ext cx="520517" cy="303514"/>
            <a:chOff x="5878105" y="2781482"/>
            <a:chExt cx="520517" cy="303514"/>
          </a:xfrm>
        </p:grpSpPr>
        <p:sp>
          <p:nvSpPr>
            <p:cNvPr id="223" name="Google Shape;223;p16"/>
            <p:cNvSpPr/>
            <p:nvPr/>
          </p:nvSpPr>
          <p:spPr>
            <a:xfrm>
              <a:off x="5878105" y="2781482"/>
              <a:ext cx="520517" cy="303514"/>
            </a:xfrm>
            <a:custGeom>
              <a:avLst/>
              <a:gdLst/>
              <a:ahLst/>
              <a:cxnLst/>
              <a:rect l="l" t="t" r="r" b="b"/>
              <a:pathLst>
                <a:path w="3586" h="2091" extrusionOk="0">
                  <a:moveTo>
                    <a:pt x="195" y="1"/>
                  </a:moveTo>
                  <a:cubicBezTo>
                    <a:pt x="87" y="1"/>
                    <a:pt x="0" y="92"/>
                    <a:pt x="0" y="200"/>
                  </a:cubicBezTo>
                  <a:lnTo>
                    <a:pt x="0" y="1895"/>
                  </a:lnTo>
                  <a:cubicBezTo>
                    <a:pt x="0" y="2004"/>
                    <a:pt x="87" y="2091"/>
                    <a:pt x="195" y="2091"/>
                  </a:cubicBezTo>
                  <a:lnTo>
                    <a:pt x="3391" y="2091"/>
                  </a:lnTo>
                  <a:cubicBezTo>
                    <a:pt x="3499" y="2091"/>
                    <a:pt x="3586" y="2004"/>
                    <a:pt x="3586" y="1895"/>
                  </a:cubicBezTo>
                  <a:lnTo>
                    <a:pt x="3586" y="200"/>
                  </a:lnTo>
                  <a:cubicBezTo>
                    <a:pt x="3586" y="92"/>
                    <a:pt x="3499" y="1"/>
                    <a:pt x="33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16"/>
            <p:cNvSpPr/>
            <p:nvPr/>
          </p:nvSpPr>
          <p:spPr>
            <a:xfrm>
              <a:off x="5878105" y="2843172"/>
              <a:ext cx="520517" cy="61835"/>
            </a:xfrm>
            <a:custGeom>
              <a:avLst/>
              <a:gdLst/>
              <a:ahLst/>
              <a:cxnLst/>
              <a:rect l="l" t="t" r="r" b="b"/>
              <a:pathLst>
                <a:path w="3586" h="426" extrusionOk="0">
                  <a:moveTo>
                    <a:pt x="0" y="1"/>
                  </a:moveTo>
                  <a:lnTo>
                    <a:pt x="0" y="425"/>
                  </a:lnTo>
                  <a:lnTo>
                    <a:pt x="3586" y="425"/>
                  </a:lnTo>
                  <a:lnTo>
                    <a:pt x="3586" y="1"/>
                  </a:ln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16"/>
            <p:cNvSpPr/>
            <p:nvPr/>
          </p:nvSpPr>
          <p:spPr>
            <a:xfrm>
              <a:off x="5923973" y="2924312"/>
              <a:ext cx="217293" cy="18434"/>
            </a:xfrm>
            <a:custGeom>
              <a:avLst/>
              <a:gdLst/>
              <a:ahLst/>
              <a:cxnLst/>
              <a:rect l="l" t="t" r="r" b="b"/>
              <a:pathLst>
                <a:path w="1497" h="127" extrusionOk="0">
                  <a:moveTo>
                    <a:pt x="66" y="1"/>
                  </a:moveTo>
                  <a:cubicBezTo>
                    <a:pt x="31" y="1"/>
                    <a:pt x="1" y="27"/>
                    <a:pt x="1" y="66"/>
                  </a:cubicBezTo>
                  <a:cubicBezTo>
                    <a:pt x="1" y="101"/>
                    <a:pt x="31" y="127"/>
                    <a:pt x="66" y="127"/>
                  </a:cubicBezTo>
                  <a:lnTo>
                    <a:pt x="1431" y="127"/>
                  </a:lnTo>
                  <a:cubicBezTo>
                    <a:pt x="1466" y="127"/>
                    <a:pt x="1496" y="101"/>
                    <a:pt x="1496" y="66"/>
                  </a:cubicBezTo>
                  <a:cubicBezTo>
                    <a:pt x="1496" y="27"/>
                    <a:pt x="1466" y="1"/>
                    <a:pt x="1431" y="1"/>
                  </a:cubicBezTo>
                  <a:close/>
                </a:path>
              </a:pathLst>
            </a:custGeom>
            <a:solidFill>
              <a:srgbClr val="00B6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16"/>
            <p:cNvSpPr/>
            <p:nvPr/>
          </p:nvSpPr>
          <p:spPr>
            <a:xfrm>
              <a:off x="5923973" y="2962197"/>
              <a:ext cx="428780" cy="19015"/>
            </a:xfrm>
            <a:custGeom>
              <a:avLst/>
              <a:gdLst/>
              <a:ahLst/>
              <a:cxnLst/>
              <a:rect l="l" t="t" r="r" b="b"/>
              <a:pathLst>
                <a:path w="2954" h="131" extrusionOk="0">
                  <a:moveTo>
                    <a:pt x="66" y="0"/>
                  </a:moveTo>
                  <a:cubicBezTo>
                    <a:pt x="31" y="0"/>
                    <a:pt x="1" y="30"/>
                    <a:pt x="1" y="65"/>
                  </a:cubicBezTo>
                  <a:cubicBezTo>
                    <a:pt x="1" y="100"/>
                    <a:pt x="31" y="130"/>
                    <a:pt x="66" y="130"/>
                  </a:cubicBezTo>
                  <a:lnTo>
                    <a:pt x="2888" y="130"/>
                  </a:lnTo>
                  <a:cubicBezTo>
                    <a:pt x="2923" y="130"/>
                    <a:pt x="2953" y="100"/>
                    <a:pt x="2953" y="65"/>
                  </a:cubicBezTo>
                  <a:cubicBezTo>
                    <a:pt x="2953" y="30"/>
                    <a:pt x="2923" y="0"/>
                    <a:pt x="2888" y="0"/>
                  </a:cubicBezTo>
                  <a:close/>
                </a:path>
              </a:pathLst>
            </a:custGeom>
            <a:solidFill>
              <a:srgbClr val="00B6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16"/>
            <p:cNvSpPr/>
            <p:nvPr/>
          </p:nvSpPr>
          <p:spPr>
            <a:xfrm>
              <a:off x="5923973" y="3000517"/>
              <a:ext cx="428780" cy="18434"/>
            </a:xfrm>
            <a:custGeom>
              <a:avLst/>
              <a:gdLst/>
              <a:ahLst/>
              <a:cxnLst/>
              <a:rect l="l" t="t" r="r" b="b"/>
              <a:pathLst>
                <a:path w="2954" h="127" extrusionOk="0">
                  <a:moveTo>
                    <a:pt x="66" y="1"/>
                  </a:moveTo>
                  <a:cubicBezTo>
                    <a:pt x="31" y="1"/>
                    <a:pt x="1" y="27"/>
                    <a:pt x="1" y="66"/>
                  </a:cubicBezTo>
                  <a:cubicBezTo>
                    <a:pt x="1" y="100"/>
                    <a:pt x="31" y="126"/>
                    <a:pt x="66" y="126"/>
                  </a:cubicBezTo>
                  <a:lnTo>
                    <a:pt x="2888" y="126"/>
                  </a:lnTo>
                  <a:cubicBezTo>
                    <a:pt x="2923" y="126"/>
                    <a:pt x="2953" y="100"/>
                    <a:pt x="2953" y="66"/>
                  </a:cubicBezTo>
                  <a:cubicBezTo>
                    <a:pt x="2953" y="27"/>
                    <a:pt x="2923" y="1"/>
                    <a:pt x="2888" y="1"/>
                  </a:cubicBezTo>
                  <a:close/>
                </a:path>
              </a:pathLst>
            </a:custGeom>
            <a:solidFill>
              <a:srgbClr val="00B6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16"/>
            <p:cNvSpPr/>
            <p:nvPr/>
          </p:nvSpPr>
          <p:spPr>
            <a:xfrm>
              <a:off x="5923973" y="3038257"/>
              <a:ext cx="428780" cy="19015"/>
            </a:xfrm>
            <a:custGeom>
              <a:avLst/>
              <a:gdLst/>
              <a:ahLst/>
              <a:cxnLst/>
              <a:rect l="l" t="t" r="r" b="b"/>
              <a:pathLst>
                <a:path w="2954" h="131" extrusionOk="0">
                  <a:moveTo>
                    <a:pt x="66" y="1"/>
                  </a:moveTo>
                  <a:cubicBezTo>
                    <a:pt x="31" y="1"/>
                    <a:pt x="1" y="31"/>
                    <a:pt x="1" y="66"/>
                  </a:cubicBezTo>
                  <a:cubicBezTo>
                    <a:pt x="1" y="100"/>
                    <a:pt x="31" y="131"/>
                    <a:pt x="66" y="131"/>
                  </a:cubicBezTo>
                  <a:lnTo>
                    <a:pt x="2888" y="131"/>
                  </a:lnTo>
                  <a:cubicBezTo>
                    <a:pt x="2923" y="131"/>
                    <a:pt x="2953" y="100"/>
                    <a:pt x="2953" y="66"/>
                  </a:cubicBezTo>
                  <a:cubicBezTo>
                    <a:pt x="2953" y="31"/>
                    <a:pt x="2923" y="1"/>
                    <a:pt x="2888" y="1"/>
                  </a:cubicBezTo>
                  <a:close/>
                </a:path>
              </a:pathLst>
            </a:custGeom>
            <a:solidFill>
              <a:srgbClr val="00B6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9" name="Google Shape;229;p16"/>
          <p:cNvGrpSpPr/>
          <p:nvPr/>
        </p:nvGrpSpPr>
        <p:grpSpPr>
          <a:xfrm>
            <a:off x="2231807" y="3922443"/>
            <a:ext cx="581629" cy="644622"/>
            <a:chOff x="2239679" y="3922443"/>
            <a:chExt cx="581629" cy="644622"/>
          </a:xfrm>
        </p:grpSpPr>
        <p:sp>
          <p:nvSpPr>
            <p:cNvPr id="230" name="Google Shape;230;p16"/>
            <p:cNvSpPr/>
            <p:nvPr/>
          </p:nvSpPr>
          <p:spPr>
            <a:xfrm>
              <a:off x="2239679" y="4176750"/>
              <a:ext cx="193924" cy="390315"/>
            </a:xfrm>
            <a:custGeom>
              <a:avLst/>
              <a:gdLst/>
              <a:ahLst/>
              <a:cxnLst/>
              <a:rect l="l" t="t" r="r" b="b"/>
              <a:pathLst>
                <a:path w="1336" h="2689" extrusionOk="0">
                  <a:moveTo>
                    <a:pt x="1335" y="0"/>
                  </a:moveTo>
                  <a:lnTo>
                    <a:pt x="0" y="637"/>
                  </a:lnTo>
                  <a:lnTo>
                    <a:pt x="0" y="2688"/>
                  </a:lnTo>
                  <a:lnTo>
                    <a:pt x="1335" y="2055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16"/>
            <p:cNvSpPr/>
            <p:nvPr/>
          </p:nvSpPr>
          <p:spPr>
            <a:xfrm>
              <a:off x="2433459" y="4176750"/>
              <a:ext cx="193924" cy="390315"/>
            </a:xfrm>
            <a:custGeom>
              <a:avLst/>
              <a:gdLst/>
              <a:ahLst/>
              <a:cxnLst/>
              <a:rect l="l" t="t" r="r" b="b"/>
              <a:pathLst>
                <a:path w="1336" h="2689" extrusionOk="0">
                  <a:moveTo>
                    <a:pt x="0" y="0"/>
                  </a:moveTo>
                  <a:lnTo>
                    <a:pt x="0" y="2055"/>
                  </a:lnTo>
                  <a:lnTo>
                    <a:pt x="1336" y="2688"/>
                  </a:lnTo>
                  <a:lnTo>
                    <a:pt x="1336" y="6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16"/>
            <p:cNvSpPr/>
            <p:nvPr/>
          </p:nvSpPr>
          <p:spPr>
            <a:xfrm>
              <a:off x="2627240" y="4176750"/>
              <a:ext cx="194069" cy="390315"/>
            </a:xfrm>
            <a:custGeom>
              <a:avLst/>
              <a:gdLst/>
              <a:ahLst/>
              <a:cxnLst/>
              <a:rect l="l" t="t" r="r" b="b"/>
              <a:pathLst>
                <a:path w="1337" h="2689" extrusionOk="0">
                  <a:moveTo>
                    <a:pt x="1336" y="0"/>
                  </a:moveTo>
                  <a:lnTo>
                    <a:pt x="1" y="637"/>
                  </a:lnTo>
                  <a:lnTo>
                    <a:pt x="1" y="2688"/>
                  </a:lnTo>
                  <a:lnTo>
                    <a:pt x="1336" y="2055"/>
                  </a:lnTo>
                  <a:lnTo>
                    <a:pt x="133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16"/>
            <p:cNvSpPr/>
            <p:nvPr/>
          </p:nvSpPr>
          <p:spPr>
            <a:xfrm>
              <a:off x="2334029" y="3922443"/>
              <a:ext cx="429361" cy="491196"/>
            </a:xfrm>
            <a:custGeom>
              <a:avLst/>
              <a:gdLst/>
              <a:ahLst/>
              <a:cxnLst/>
              <a:rect l="l" t="t" r="r" b="b"/>
              <a:pathLst>
                <a:path w="2958" h="3384" extrusionOk="0">
                  <a:moveTo>
                    <a:pt x="1479" y="347"/>
                  </a:moveTo>
                  <a:cubicBezTo>
                    <a:pt x="2121" y="347"/>
                    <a:pt x="2519" y="1041"/>
                    <a:pt x="2199" y="1596"/>
                  </a:cubicBezTo>
                  <a:cubicBezTo>
                    <a:pt x="2038" y="1873"/>
                    <a:pt x="1759" y="2012"/>
                    <a:pt x="1479" y="2012"/>
                  </a:cubicBezTo>
                  <a:cubicBezTo>
                    <a:pt x="1199" y="2012"/>
                    <a:pt x="920" y="1873"/>
                    <a:pt x="759" y="1596"/>
                  </a:cubicBezTo>
                  <a:cubicBezTo>
                    <a:pt x="438" y="1041"/>
                    <a:pt x="837" y="347"/>
                    <a:pt x="1479" y="347"/>
                  </a:cubicBezTo>
                  <a:close/>
                  <a:moveTo>
                    <a:pt x="1479" y="0"/>
                  </a:moveTo>
                  <a:cubicBezTo>
                    <a:pt x="568" y="0"/>
                    <a:pt x="0" y="980"/>
                    <a:pt x="456" y="1769"/>
                  </a:cubicBezTo>
                  <a:lnTo>
                    <a:pt x="1344" y="3309"/>
                  </a:lnTo>
                  <a:cubicBezTo>
                    <a:pt x="1375" y="3358"/>
                    <a:pt x="1427" y="3383"/>
                    <a:pt x="1479" y="3383"/>
                  </a:cubicBezTo>
                  <a:cubicBezTo>
                    <a:pt x="1531" y="3383"/>
                    <a:pt x="1583" y="3358"/>
                    <a:pt x="1613" y="3309"/>
                  </a:cubicBezTo>
                  <a:lnTo>
                    <a:pt x="2502" y="1769"/>
                  </a:lnTo>
                  <a:cubicBezTo>
                    <a:pt x="2957" y="980"/>
                    <a:pt x="2389" y="0"/>
                    <a:pt x="14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4" name="Google Shape;234;p16"/>
          <p:cNvGrpSpPr/>
          <p:nvPr/>
        </p:nvGrpSpPr>
        <p:grpSpPr>
          <a:xfrm>
            <a:off x="6356494" y="3893558"/>
            <a:ext cx="455779" cy="502953"/>
            <a:chOff x="6364366" y="3893558"/>
            <a:chExt cx="455779" cy="502953"/>
          </a:xfrm>
        </p:grpSpPr>
        <p:sp>
          <p:nvSpPr>
            <p:cNvPr id="235" name="Google Shape;235;p16"/>
            <p:cNvSpPr/>
            <p:nvPr/>
          </p:nvSpPr>
          <p:spPr>
            <a:xfrm>
              <a:off x="6364366" y="3893558"/>
              <a:ext cx="455779" cy="502953"/>
            </a:xfrm>
            <a:custGeom>
              <a:avLst/>
              <a:gdLst/>
              <a:ahLst/>
              <a:cxnLst/>
              <a:rect l="l" t="t" r="r" b="b"/>
              <a:pathLst>
                <a:path w="3140" h="3465" extrusionOk="0">
                  <a:moveTo>
                    <a:pt x="1041" y="0"/>
                  </a:moveTo>
                  <a:lnTo>
                    <a:pt x="1171" y="377"/>
                  </a:lnTo>
                  <a:cubicBezTo>
                    <a:pt x="499" y="555"/>
                    <a:pt x="0" y="1166"/>
                    <a:pt x="0" y="1895"/>
                  </a:cubicBezTo>
                  <a:cubicBezTo>
                    <a:pt x="0" y="2758"/>
                    <a:pt x="707" y="3464"/>
                    <a:pt x="1570" y="3464"/>
                  </a:cubicBezTo>
                  <a:cubicBezTo>
                    <a:pt x="2433" y="3464"/>
                    <a:pt x="3139" y="2758"/>
                    <a:pt x="3139" y="1895"/>
                  </a:cubicBezTo>
                  <a:cubicBezTo>
                    <a:pt x="3139" y="1509"/>
                    <a:pt x="2996" y="1136"/>
                    <a:pt x="2741" y="850"/>
                  </a:cubicBezTo>
                  <a:cubicBezTo>
                    <a:pt x="2687" y="791"/>
                    <a:pt x="2612" y="760"/>
                    <a:pt x="2537" y="760"/>
                  </a:cubicBezTo>
                  <a:cubicBezTo>
                    <a:pt x="2474" y="760"/>
                    <a:pt x="2411" y="782"/>
                    <a:pt x="2359" y="828"/>
                  </a:cubicBezTo>
                  <a:cubicBezTo>
                    <a:pt x="2251" y="928"/>
                    <a:pt x="2242" y="1097"/>
                    <a:pt x="2337" y="1210"/>
                  </a:cubicBezTo>
                  <a:cubicBezTo>
                    <a:pt x="2506" y="1396"/>
                    <a:pt x="2602" y="1639"/>
                    <a:pt x="2602" y="1895"/>
                  </a:cubicBezTo>
                  <a:cubicBezTo>
                    <a:pt x="2602" y="2463"/>
                    <a:pt x="2138" y="2927"/>
                    <a:pt x="1570" y="2927"/>
                  </a:cubicBezTo>
                  <a:cubicBezTo>
                    <a:pt x="1002" y="2927"/>
                    <a:pt x="538" y="2463"/>
                    <a:pt x="538" y="1895"/>
                  </a:cubicBezTo>
                  <a:cubicBezTo>
                    <a:pt x="538" y="1405"/>
                    <a:pt x="885" y="993"/>
                    <a:pt x="1349" y="889"/>
                  </a:cubicBezTo>
                  <a:lnTo>
                    <a:pt x="1509" y="1357"/>
                  </a:lnTo>
                  <a:lnTo>
                    <a:pt x="2147" y="382"/>
                  </a:lnTo>
                  <a:lnTo>
                    <a:pt x="104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16"/>
            <p:cNvSpPr/>
            <p:nvPr/>
          </p:nvSpPr>
          <p:spPr>
            <a:xfrm>
              <a:off x="6481360" y="4135817"/>
              <a:ext cx="54868" cy="84479"/>
            </a:xfrm>
            <a:custGeom>
              <a:avLst/>
              <a:gdLst/>
              <a:ahLst/>
              <a:cxnLst/>
              <a:rect l="l" t="t" r="r" b="b"/>
              <a:pathLst>
                <a:path w="378" h="582" extrusionOk="0">
                  <a:moveTo>
                    <a:pt x="187" y="0"/>
                  </a:moveTo>
                  <a:cubicBezTo>
                    <a:pt x="127" y="0"/>
                    <a:pt x="83" y="18"/>
                    <a:pt x="48" y="52"/>
                  </a:cubicBezTo>
                  <a:cubicBezTo>
                    <a:pt x="14" y="87"/>
                    <a:pt x="1" y="130"/>
                    <a:pt x="1" y="178"/>
                  </a:cubicBezTo>
                  <a:lnTo>
                    <a:pt x="96" y="178"/>
                  </a:lnTo>
                  <a:cubicBezTo>
                    <a:pt x="96" y="152"/>
                    <a:pt x="101" y="126"/>
                    <a:pt x="118" y="109"/>
                  </a:cubicBezTo>
                  <a:cubicBezTo>
                    <a:pt x="135" y="87"/>
                    <a:pt x="157" y="78"/>
                    <a:pt x="187" y="78"/>
                  </a:cubicBezTo>
                  <a:cubicBezTo>
                    <a:pt x="209" y="78"/>
                    <a:pt x="231" y="87"/>
                    <a:pt x="244" y="100"/>
                  </a:cubicBezTo>
                  <a:cubicBezTo>
                    <a:pt x="257" y="117"/>
                    <a:pt x="265" y="139"/>
                    <a:pt x="265" y="161"/>
                  </a:cubicBezTo>
                  <a:cubicBezTo>
                    <a:pt x="265" y="182"/>
                    <a:pt x="257" y="204"/>
                    <a:pt x="248" y="226"/>
                  </a:cubicBezTo>
                  <a:cubicBezTo>
                    <a:pt x="235" y="247"/>
                    <a:pt x="218" y="273"/>
                    <a:pt x="187" y="308"/>
                  </a:cubicBezTo>
                  <a:lnTo>
                    <a:pt x="9" y="516"/>
                  </a:lnTo>
                  <a:lnTo>
                    <a:pt x="9" y="581"/>
                  </a:lnTo>
                  <a:lnTo>
                    <a:pt x="378" y="581"/>
                  </a:lnTo>
                  <a:lnTo>
                    <a:pt x="378" y="508"/>
                  </a:lnTo>
                  <a:lnTo>
                    <a:pt x="131" y="508"/>
                  </a:lnTo>
                  <a:lnTo>
                    <a:pt x="131" y="503"/>
                  </a:lnTo>
                  <a:lnTo>
                    <a:pt x="248" y="364"/>
                  </a:lnTo>
                  <a:cubicBezTo>
                    <a:pt x="287" y="317"/>
                    <a:pt x="317" y="282"/>
                    <a:pt x="335" y="252"/>
                  </a:cubicBezTo>
                  <a:cubicBezTo>
                    <a:pt x="352" y="226"/>
                    <a:pt x="361" y="195"/>
                    <a:pt x="361" y="161"/>
                  </a:cubicBezTo>
                  <a:cubicBezTo>
                    <a:pt x="361" y="113"/>
                    <a:pt x="343" y="74"/>
                    <a:pt x="313" y="48"/>
                  </a:cubicBezTo>
                  <a:cubicBezTo>
                    <a:pt x="283" y="18"/>
                    <a:pt x="239" y="0"/>
                    <a:pt x="18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16"/>
            <p:cNvSpPr/>
            <p:nvPr/>
          </p:nvSpPr>
          <p:spPr>
            <a:xfrm>
              <a:off x="6544937" y="4136978"/>
              <a:ext cx="59367" cy="83318"/>
            </a:xfrm>
            <a:custGeom>
              <a:avLst/>
              <a:gdLst/>
              <a:ahLst/>
              <a:cxnLst/>
              <a:rect l="l" t="t" r="r" b="b"/>
              <a:pathLst>
                <a:path w="409" h="574" extrusionOk="0">
                  <a:moveTo>
                    <a:pt x="239" y="135"/>
                  </a:moveTo>
                  <a:lnTo>
                    <a:pt x="239" y="369"/>
                  </a:lnTo>
                  <a:lnTo>
                    <a:pt x="92" y="369"/>
                  </a:lnTo>
                  <a:lnTo>
                    <a:pt x="230" y="157"/>
                  </a:lnTo>
                  <a:lnTo>
                    <a:pt x="239" y="135"/>
                  </a:lnTo>
                  <a:close/>
                  <a:moveTo>
                    <a:pt x="239" y="1"/>
                  </a:moveTo>
                  <a:lnTo>
                    <a:pt x="1" y="387"/>
                  </a:lnTo>
                  <a:lnTo>
                    <a:pt x="1" y="448"/>
                  </a:lnTo>
                  <a:lnTo>
                    <a:pt x="239" y="448"/>
                  </a:lnTo>
                  <a:lnTo>
                    <a:pt x="239" y="573"/>
                  </a:lnTo>
                  <a:lnTo>
                    <a:pt x="335" y="573"/>
                  </a:lnTo>
                  <a:lnTo>
                    <a:pt x="335" y="448"/>
                  </a:lnTo>
                  <a:lnTo>
                    <a:pt x="408" y="448"/>
                  </a:lnTo>
                  <a:lnTo>
                    <a:pt x="408" y="369"/>
                  </a:lnTo>
                  <a:lnTo>
                    <a:pt x="335" y="369"/>
                  </a:lnTo>
                  <a:lnTo>
                    <a:pt x="33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16"/>
            <p:cNvSpPr/>
            <p:nvPr/>
          </p:nvSpPr>
          <p:spPr>
            <a:xfrm>
              <a:off x="6607208" y="4136978"/>
              <a:ext cx="45578" cy="90140"/>
            </a:xfrm>
            <a:custGeom>
              <a:avLst/>
              <a:gdLst/>
              <a:ahLst/>
              <a:cxnLst/>
              <a:rect l="l" t="t" r="r" b="b"/>
              <a:pathLst>
                <a:path w="314" h="621" extrusionOk="0">
                  <a:moveTo>
                    <a:pt x="226" y="1"/>
                  </a:moveTo>
                  <a:lnTo>
                    <a:pt x="1" y="621"/>
                  </a:lnTo>
                  <a:lnTo>
                    <a:pt x="92" y="621"/>
                  </a:lnTo>
                  <a:lnTo>
                    <a:pt x="31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16"/>
            <p:cNvSpPr/>
            <p:nvPr/>
          </p:nvSpPr>
          <p:spPr>
            <a:xfrm>
              <a:off x="6660189" y="4136978"/>
              <a:ext cx="56755" cy="83318"/>
            </a:xfrm>
            <a:custGeom>
              <a:avLst/>
              <a:gdLst/>
              <a:ahLst/>
              <a:cxnLst/>
              <a:rect l="l" t="t" r="r" b="b"/>
              <a:pathLst>
                <a:path w="391" h="574" extrusionOk="0">
                  <a:moveTo>
                    <a:pt x="0" y="1"/>
                  </a:moveTo>
                  <a:lnTo>
                    <a:pt x="0" y="79"/>
                  </a:lnTo>
                  <a:lnTo>
                    <a:pt x="295" y="79"/>
                  </a:lnTo>
                  <a:cubicBezTo>
                    <a:pt x="239" y="148"/>
                    <a:pt x="195" y="218"/>
                    <a:pt x="165" y="283"/>
                  </a:cubicBezTo>
                  <a:cubicBezTo>
                    <a:pt x="135" y="348"/>
                    <a:pt x="117" y="426"/>
                    <a:pt x="117" y="508"/>
                  </a:cubicBezTo>
                  <a:lnTo>
                    <a:pt x="117" y="573"/>
                  </a:lnTo>
                  <a:lnTo>
                    <a:pt x="213" y="573"/>
                  </a:lnTo>
                  <a:lnTo>
                    <a:pt x="213" y="508"/>
                  </a:lnTo>
                  <a:cubicBezTo>
                    <a:pt x="213" y="426"/>
                    <a:pt x="226" y="356"/>
                    <a:pt x="247" y="296"/>
                  </a:cubicBezTo>
                  <a:cubicBezTo>
                    <a:pt x="273" y="231"/>
                    <a:pt x="321" y="161"/>
                    <a:pt x="390" y="79"/>
                  </a:cubicBezTo>
                  <a:lnTo>
                    <a:pt x="39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0" name="Google Shape;240;p16"/>
          <p:cNvGrpSpPr/>
          <p:nvPr/>
        </p:nvGrpSpPr>
        <p:grpSpPr>
          <a:xfrm>
            <a:off x="2877153" y="1144547"/>
            <a:ext cx="3407337" cy="777088"/>
            <a:chOff x="2885025" y="1144547"/>
            <a:chExt cx="3407337" cy="777088"/>
          </a:xfrm>
        </p:grpSpPr>
        <p:sp>
          <p:nvSpPr>
            <p:cNvPr id="241" name="Google Shape;241;p16"/>
            <p:cNvSpPr txBox="1"/>
            <p:nvPr/>
          </p:nvSpPr>
          <p:spPr>
            <a:xfrm>
              <a:off x="3698488" y="1144547"/>
              <a:ext cx="17628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800" b="1" dirty="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Mục tiêu</a:t>
              </a:r>
              <a:endParaRPr sz="1800"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42" name="Google Shape;242;p16"/>
            <p:cNvSpPr txBox="1"/>
            <p:nvPr/>
          </p:nvSpPr>
          <p:spPr>
            <a:xfrm>
              <a:off x="2885025" y="1370235"/>
              <a:ext cx="3407337" cy="55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spcAft>
                  <a:spcPts val="0"/>
                </a:spcAft>
              </a:pPr>
              <a:r>
                <a:rPr lang="en" sz="1200" dirty="0">
                  <a:latin typeface="Roboto"/>
                  <a:ea typeface="Roboto"/>
                  <a:cs typeface="Roboto"/>
                  <a:sym typeface="Roboto"/>
                </a:rPr>
                <a:t>Phù hợp với nhu cầu xã hội hiện đại.</a:t>
              </a:r>
            </a:p>
            <a:p>
              <a:pPr lvl="0" algn="ctr" rtl="0">
                <a:spcBef>
                  <a:spcPts val="0"/>
                </a:spcBef>
                <a:spcAft>
                  <a:spcPts val="0"/>
                </a:spcAft>
              </a:pPr>
              <a:r>
                <a:rPr lang="en" sz="1200" dirty="0">
                  <a:latin typeface="Roboto"/>
                  <a:ea typeface="Roboto"/>
                  <a:cs typeface="Roboto"/>
                  <a:sym typeface="Roboto"/>
                </a:rPr>
                <a:t>TMĐT đang ngày càng phát triển. Đặc biệt, trong đại dịch COVID-19.</a:t>
              </a:r>
            </a:p>
          </p:txBody>
        </p:sp>
      </p:grpSp>
      <p:cxnSp>
        <p:nvCxnSpPr>
          <p:cNvPr id="243" name="Google Shape;243;p16"/>
          <p:cNvCxnSpPr>
            <a:stCxn id="203" idx="3"/>
            <a:endCxn id="140" idx="2"/>
          </p:cNvCxnSpPr>
          <p:nvPr/>
        </p:nvCxnSpPr>
        <p:spPr>
          <a:xfrm>
            <a:off x="1599249" y="3081126"/>
            <a:ext cx="618600" cy="1139400"/>
          </a:xfrm>
          <a:prstGeom prst="bentConnector3">
            <a:avLst>
              <a:gd name="adj1" fmla="val 86648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4" name="Google Shape;244;p16"/>
          <p:cNvCxnSpPr>
            <a:stCxn id="206" idx="3"/>
            <a:endCxn id="137" idx="2"/>
          </p:cNvCxnSpPr>
          <p:nvPr/>
        </p:nvCxnSpPr>
        <p:spPr>
          <a:xfrm>
            <a:off x="1599249" y="1897125"/>
            <a:ext cx="1087200" cy="1074600"/>
          </a:xfrm>
          <a:prstGeom prst="bentConnector3">
            <a:avLst>
              <a:gd name="adj1" fmla="val 70089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5" name="Google Shape;245;p16"/>
          <p:cNvCxnSpPr>
            <a:endCxn id="138" idx="6"/>
          </p:cNvCxnSpPr>
          <p:nvPr/>
        </p:nvCxnSpPr>
        <p:spPr>
          <a:xfrm flipH="1">
            <a:off x="6456578" y="1897025"/>
            <a:ext cx="1088100" cy="1036200"/>
          </a:xfrm>
          <a:prstGeom prst="bentConnector3">
            <a:avLst>
              <a:gd name="adj1" fmla="val 67413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6" name="Google Shape;246;p16"/>
          <p:cNvCxnSpPr>
            <a:stCxn id="209" idx="1"/>
            <a:endCxn id="139" idx="6"/>
          </p:cNvCxnSpPr>
          <p:nvPr/>
        </p:nvCxnSpPr>
        <p:spPr>
          <a:xfrm flipH="1">
            <a:off x="6912558" y="3081126"/>
            <a:ext cx="632100" cy="1089300"/>
          </a:xfrm>
          <a:prstGeom prst="bentConnector3">
            <a:avLst>
              <a:gd name="adj1" fmla="val 85217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7" name="Google Shape;247;p16"/>
          <p:cNvCxnSpPr>
            <a:cxnSpLocks/>
            <a:endCxn id="176" idx="0"/>
          </p:cNvCxnSpPr>
          <p:nvPr/>
        </p:nvCxnSpPr>
        <p:spPr>
          <a:xfrm rot="10800000" flipV="1">
            <a:off x="4571938" y="2071424"/>
            <a:ext cx="412134" cy="141013"/>
          </a:xfrm>
          <a:prstGeom prst="bentConnector2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" name="Arrow: Down 6">
            <a:extLst>
              <a:ext uri="{FF2B5EF4-FFF2-40B4-BE49-F238E27FC236}">
                <a16:creationId xmlns:a16="http://schemas.microsoft.com/office/drawing/2014/main" id="{CCBFEF52-241B-408E-83D0-9F3D0CFECE6B}"/>
              </a:ext>
            </a:extLst>
          </p:cNvPr>
          <p:cNvSpPr/>
          <p:nvPr/>
        </p:nvSpPr>
        <p:spPr>
          <a:xfrm>
            <a:off x="7821473" y="3376072"/>
            <a:ext cx="727897" cy="88589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CCC53E1-C561-4143-8C78-A6EDED400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1959712" y="1971674"/>
            <a:ext cx="5131540" cy="1212114"/>
          </a:xfrm>
        </p:spPr>
        <p:txBody>
          <a:bodyPr vert="horz" wrap="square" lIns="0" tIns="0" rIns="0" bIns="0" rtlCol="0" anchor="b" anchorCtr="0">
            <a:normAutofit fontScale="90000"/>
          </a:bodyPr>
          <a:lstStyle/>
          <a:p>
            <a:pPr algn="ctr"/>
            <a:r>
              <a:rPr lang="en-US" sz="4400" dirty="0">
                <a:solidFill>
                  <a:srgbClr val="FF6D2F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STORED PROCEDURES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4FF0DF74-EF2C-443A-9280-E728EDD407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901065"/>
              </p:ext>
            </p:extLst>
          </p:nvPr>
        </p:nvGraphicFramePr>
        <p:xfrm>
          <a:off x="3054229" y="1267740"/>
          <a:ext cx="3394613" cy="2608020"/>
        </p:xfrm>
        <a:graphic>
          <a:graphicData uri="http://schemas.openxmlformats.org/drawingml/2006/table">
            <a:tbl>
              <a:tblPr/>
              <a:tblGrid>
                <a:gridCol w="3394613">
                  <a:extLst>
                    <a:ext uri="{9D8B030D-6E8A-4147-A177-3AD203B41FA5}">
                      <a16:colId xmlns:a16="http://schemas.microsoft.com/office/drawing/2014/main" val="2526421313"/>
                    </a:ext>
                  </a:extLst>
                </a:gridCol>
              </a:tblGrid>
              <a:tr h="521604">
                <a:tc>
                  <a:txBody>
                    <a:bodyPr/>
                    <a:lstStyle/>
                    <a:p>
                      <a:pPr rtl="0" fontAlgn="b"/>
                      <a:r>
                        <a:rPr lang="en-GB" sz="2400" b="0" dirty="0">
                          <a:solidFill>
                            <a:srgbClr val="0070C0"/>
                          </a:solidFill>
                          <a:effectLst/>
                          <a:latin typeface="iCielBC Cubano Normal" panose="00000500000000000000" pitchFamily="50" charset="0"/>
                        </a:rPr>
                        <a:t>[</a:t>
                      </a:r>
                      <a:r>
                        <a:rPr lang="en-GB" sz="2400" b="0" dirty="0" err="1">
                          <a:solidFill>
                            <a:srgbClr val="0070C0"/>
                          </a:solidFill>
                          <a:effectLst/>
                          <a:latin typeface="iCielBC Cubano Normal" panose="00000500000000000000" pitchFamily="50" charset="0"/>
                        </a:rPr>
                        <a:t>sp_getAllCATEGORY</a:t>
                      </a:r>
                      <a:r>
                        <a:rPr lang="en-GB" sz="2400" b="0" dirty="0">
                          <a:solidFill>
                            <a:srgbClr val="0070C0"/>
                          </a:solidFill>
                          <a:effectLst/>
                          <a:latin typeface="iCielBC Cubano Normal" panose="00000500000000000000" pitchFamily="50" charset="0"/>
                        </a:rPr>
                        <a:t>]</a:t>
                      </a:r>
                    </a:p>
                  </a:txBody>
                  <a:tcPr marL="28575" marR="28575" marT="19050" marB="19050" anchor="b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1969969"/>
                  </a:ext>
                </a:extLst>
              </a:tr>
              <a:tr h="521604">
                <a:tc>
                  <a:txBody>
                    <a:bodyPr/>
                    <a:lstStyle/>
                    <a:p>
                      <a:pPr rtl="0" fontAlgn="b"/>
                      <a:r>
                        <a:rPr lang="en-GB" sz="2400" b="0" dirty="0">
                          <a:solidFill>
                            <a:srgbClr val="0070C0"/>
                          </a:solidFill>
                          <a:effectLst/>
                          <a:latin typeface="iCielBC Cubano Normal" panose="00000500000000000000" pitchFamily="50" charset="0"/>
                        </a:rPr>
                        <a:t>[</a:t>
                      </a:r>
                      <a:r>
                        <a:rPr lang="en-GB" sz="2400" b="0" dirty="0" err="1">
                          <a:solidFill>
                            <a:srgbClr val="0070C0"/>
                          </a:solidFill>
                          <a:effectLst/>
                          <a:latin typeface="iCielBC Cubano Normal" panose="00000500000000000000" pitchFamily="50" charset="0"/>
                        </a:rPr>
                        <a:t>sp_getOneCATEGORY</a:t>
                      </a:r>
                      <a:r>
                        <a:rPr lang="en-GB" sz="2400" b="0" dirty="0">
                          <a:solidFill>
                            <a:srgbClr val="0070C0"/>
                          </a:solidFill>
                          <a:effectLst/>
                          <a:latin typeface="iCielBC Cubano Normal" panose="00000500000000000000" pitchFamily="50" charset="0"/>
                        </a:rPr>
                        <a:t>]</a:t>
                      </a:r>
                    </a:p>
                  </a:txBody>
                  <a:tcPr marL="28575" marR="28575" marT="19050" marB="19050" anchor="b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2778702"/>
                  </a:ext>
                </a:extLst>
              </a:tr>
              <a:tr h="521604">
                <a:tc>
                  <a:txBody>
                    <a:bodyPr/>
                    <a:lstStyle/>
                    <a:p>
                      <a:pPr rtl="0" fontAlgn="b"/>
                      <a:r>
                        <a:rPr lang="en-GB" sz="2400" b="0" dirty="0">
                          <a:solidFill>
                            <a:srgbClr val="0070C0"/>
                          </a:solidFill>
                          <a:effectLst/>
                          <a:latin typeface="iCielBC Cubano Normal" panose="00000500000000000000" pitchFamily="50" charset="0"/>
                        </a:rPr>
                        <a:t>[</a:t>
                      </a:r>
                      <a:r>
                        <a:rPr lang="en-GB" sz="2400" b="0" dirty="0" err="1">
                          <a:solidFill>
                            <a:srgbClr val="0070C0"/>
                          </a:solidFill>
                          <a:effectLst/>
                          <a:latin typeface="iCielBC Cubano Normal" panose="00000500000000000000" pitchFamily="50" charset="0"/>
                        </a:rPr>
                        <a:t>sp_DeleteCATEGORY</a:t>
                      </a:r>
                      <a:r>
                        <a:rPr lang="en-GB" sz="2400" b="0" dirty="0">
                          <a:solidFill>
                            <a:srgbClr val="0070C0"/>
                          </a:solidFill>
                          <a:effectLst/>
                          <a:latin typeface="iCielBC Cubano Normal" panose="00000500000000000000" pitchFamily="50" charset="0"/>
                        </a:rPr>
                        <a:t>]</a:t>
                      </a:r>
                    </a:p>
                  </a:txBody>
                  <a:tcPr marL="28575" marR="28575" marT="19050" marB="19050" anchor="b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42557820"/>
                  </a:ext>
                </a:extLst>
              </a:tr>
              <a:tr h="521604">
                <a:tc>
                  <a:txBody>
                    <a:bodyPr/>
                    <a:lstStyle/>
                    <a:p>
                      <a:pPr rtl="0" fontAlgn="b"/>
                      <a:r>
                        <a:rPr lang="en-GB" sz="2400" b="0" dirty="0">
                          <a:solidFill>
                            <a:srgbClr val="0070C0"/>
                          </a:solidFill>
                          <a:effectLst/>
                          <a:latin typeface="iCielBC Cubano Normal" panose="00000500000000000000" pitchFamily="50" charset="0"/>
                        </a:rPr>
                        <a:t>[</a:t>
                      </a:r>
                      <a:r>
                        <a:rPr lang="en-GB" sz="2400" b="0" dirty="0" err="1">
                          <a:solidFill>
                            <a:srgbClr val="0070C0"/>
                          </a:solidFill>
                          <a:effectLst/>
                          <a:latin typeface="iCielBC Cubano Normal" panose="00000500000000000000" pitchFamily="50" charset="0"/>
                        </a:rPr>
                        <a:t>sp_InsertCATEGORY</a:t>
                      </a:r>
                      <a:r>
                        <a:rPr lang="en-GB" sz="2400" b="0" dirty="0">
                          <a:solidFill>
                            <a:srgbClr val="0070C0"/>
                          </a:solidFill>
                          <a:effectLst/>
                          <a:latin typeface="iCielBC Cubano Normal" panose="00000500000000000000" pitchFamily="50" charset="0"/>
                        </a:rPr>
                        <a:t>]</a:t>
                      </a:r>
                    </a:p>
                  </a:txBody>
                  <a:tcPr marL="28575" marR="28575" marT="19050" marB="19050" anchor="b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2129991"/>
                  </a:ext>
                </a:extLst>
              </a:tr>
              <a:tr h="521604">
                <a:tc>
                  <a:txBody>
                    <a:bodyPr/>
                    <a:lstStyle/>
                    <a:p>
                      <a:pPr rtl="0" fontAlgn="b"/>
                      <a:r>
                        <a:rPr lang="en-GB" sz="2400" b="0" dirty="0">
                          <a:solidFill>
                            <a:srgbClr val="0070C0"/>
                          </a:solidFill>
                          <a:effectLst/>
                          <a:latin typeface="iCielBC Cubano Normal" panose="00000500000000000000" pitchFamily="50" charset="0"/>
                        </a:rPr>
                        <a:t>[</a:t>
                      </a:r>
                      <a:r>
                        <a:rPr lang="en-GB" sz="2400" b="0" dirty="0" err="1">
                          <a:solidFill>
                            <a:srgbClr val="0070C0"/>
                          </a:solidFill>
                          <a:effectLst/>
                          <a:latin typeface="iCielBC Cubano Normal" panose="00000500000000000000" pitchFamily="50" charset="0"/>
                        </a:rPr>
                        <a:t>sp_UpdateCATEGORY</a:t>
                      </a:r>
                      <a:r>
                        <a:rPr lang="en-GB" sz="2400" b="0" dirty="0">
                          <a:solidFill>
                            <a:srgbClr val="0070C0"/>
                          </a:solidFill>
                          <a:effectLst/>
                          <a:latin typeface="iCielBC Cubano Normal" panose="00000500000000000000" pitchFamily="50" charset="0"/>
                        </a:rPr>
                        <a:t>]</a:t>
                      </a:r>
                    </a:p>
                  </a:txBody>
                  <a:tcPr marL="28575" marR="28575" marT="19050" marB="19050" anchor="b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7936370"/>
                  </a:ext>
                </a:extLst>
              </a:tr>
            </a:tbl>
          </a:graphicData>
        </a:graphic>
      </p:graphicFrame>
      <p:sp>
        <p:nvSpPr>
          <p:cNvPr id="9" name="Title 1">
            <a:extLst>
              <a:ext uri="{FF2B5EF4-FFF2-40B4-BE49-F238E27FC236}">
                <a16:creationId xmlns:a16="http://schemas.microsoft.com/office/drawing/2014/main" id="{0E61F511-1B97-48C1-BA7C-957110A836B3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97118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b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6400" dirty="0">
                <a:solidFill>
                  <a:srgbClr val="165C7F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CATEGORY</a:t>
            </a:r>
          </a:p>
        </p:txBody>
      </p:sp>
      <p:grpSp>
        <p:nvGrpSpPr>
          <p:cNvPr id="10" name="Google Shape;3337;p48">
            <a:extLst>
              <a:ext uri="{FF2B5EF4-FFF2-40B4-BE49-F238E27FC236}">
                <a16:creationId xmlns:a16="http://schemas.microsoft.com/office/drawing/2014/main" id="{27E5DE34-8CFF-484C-A69A-F49FB55822C7}"/>
              </a:ext>
            </a:extLst>
          </p:cNvPr>
          <p:cNvGrpSpPr/>
          <p:nvPr/>
        </p:nvGrpSpPr>
        <p:grpSpPr>
          <a:xfrm>
            <a:off x="8086766" y="94973"/>
            <a:ext cx="972171" cy="1925293"/>
            <a:chOff x="6529419" y="1724307"/>
            <a:chExt cx="1480463" cy="2931917"/>
          </a:xfrm>
        </p:grpSpPr>
        <p:grpSp>
          <p:nvGrpSpPr>
            <p:cNvPr id="11" name="Google Shape;3338;p48">
              <a:extLst>
                <a:ext uri="{FF2B5EF4-FFF2-40B4-BE49-F238E27FC236}">
                  <a16:creationId xmlns:a16="http://schemas.microsoft.com/office/drawing/2014/main" id="{7BBF42A1-1F3B-42DF-B5D7-FF1F092C7055}"/>
                </a:ext>
              </a:extLst>
            </p:cNvPr>
            <p:cNvGrpSpPr/>
            <p:nvPr/>
          </p:nvGrpSpPr>
          <p:grpSpPr>
            <a:xfrm>
              <a:off x="6556827" y="1724307"/>
              <a:ext cx="956596" cy="944294"/>
              <a:chOff x="3800349" y="1238762"/>
              <a:chExt cx="1098904" cy="1084772"/>
            </a:xfrm>
          </p:grpSpPr>
          <p:grpSp>
            <p:nvGrpSpPr>
              <p:cNvPr id="47" name="Google Shape;3339;p48">
                <a:extLst>
                  <a:ext uri="{FF2B5EF4-FFF2-40B4-BE49-F238E27FC236}">
                    <a16:creationId xmlns:a16="http://schemas.microsoft.com/office/drawing/2014/main" id="{35C058BE-6B3C-449F-A210-BE6E2C4DEA1F}"/>
                  </a:ext>
                </a:extLst>
              </p:cNvPr>
              <p:cNvGrpSpPr/>
              <p:nvPr/>
            </p:nvGrpSpPr>
            <p:grpSpPr>
              <a:xfrm>
                <a:off x="3800349" y="1238762"/>
                <a:ext cx="1098904" cy="1084772"/>
                <a:chOff x="3800349" y="1238762"/>
                <a:chExt cx="1098904" cy="1084772"/>
              </a:xfrm>
            </p:grpSpPr>
            <p:sp>
              <p:nvSpPr>
                <p:cNvPr id="49" name="Google Shape;3340;p48">
                  <a:extLst>
                    <a:ext uri="{FF2B5EF4-FFF2-40B4-BE49-F238E27FC236}">
                      <a16:creationId xmlns:a16="http://schemas.microsoft.com/office/drawing/2014/main" id="{29C9D4C7-10D3-473C-8EFF-FA8FF00AAD6C}"/>
                    </a:ext>
                  </a:extLst>
                </p:cNvPr>
                <p:cNvSpPr/>
                <p:nvPr/>
              </p:nvSpPr>
              <p:spPr>
                <a:xfrm>
                  <a:off x="3800349" y="1238762"/>
                  <a:ext cx="1098904" cy="10847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3" extrusionOk="0">
                      <a:moveTo>
                        <a:pt x="22825" y="1"/>
                      </a:moveTo>
                      <a:cubicBezTo>
                        <a:pt x="22054" y="1"/>
                        <a:pt x="21283" y="295"/>
                        <a:pt x="20693" y="885"/>
                      </a:cubicBezTo>
                      <a:lnTo>
                        <a:pt x="1179" y="20482"/>
                      </a:lnTo>
                      <a:cubicBezTo>
                        <a:pt x="0" y="21661"/>
                        <a:pt x="0" y="23566"/>
                        <a:pt x="1179" y="24733"/>
                      </a:cubicBezTo>
                      <a:lnTo>
                        <a:pt x="20777" y="44259"/>
                      </a:lnTo>
                      <a:cubicBezTo>
                        <a:pt x="21364" y="44841"/>
                        <a:pt x="22133" y="45133"/>
                        <a:pt x="22900" y="45133"/>
                      </a:cubicBezTo>
                      <a:cubicBezTo>
                        <a:pt x="23672" y="45133"/>
                        <a:pt x="24442" y="44838"/>
                        <a:pt x="25027" y="44247"/>
                      </a:cubicBezTo>
                      <a:lnTo>
                        <a:pt x="32873" y="36377"/>
                      </a:lnTo>
                      <a:cubicBezTo>
                        <a:pt x="33053" y="36197"/>
                        <a:pt x="33283" y="36110"/>
                        <a:pt x="33511" y="36110"/>
                      </a:cubicBezTo>
                      <a:cubicBezTo>
                        <a:pt x="33810" y="36110"/>
                        <a:pt x="34108" y="36260"/>
                        <a:pt x="34290" y="36544"/>
                      </a:cubicBezTo>
                      <a:cubicBezTo>
                        <a:pt x="34743" y="37246"/>
                        <a:pt x="35112" y="38020"/>
                        <a:pt x="35409" y="38806"/>
                      </a:cubicBezTo>
                      <a:cubicBezTo>
                        <a:pt x="35588" y="39294"/>
                        <a:pt x="35909" y="39735"/>
                        <a:pt x="36362" y="40080"/>
                      </a:cubicBezTo>
                      <a:cubicBezTo>
                        <a:pt x="36890" y="40489"/>
                        <a:pt x="37508" y="40695"/>
                        <a:pt x="38128" y="40695"/>
                      </a:cubicBezTo>
                      <a:cubicBezTo>
                        <a:pt x="38682" y="40695"/>
                        <a:pt x="39237" y="40530"/>
                        <a:pt x="39731" y="40199"/>
                      </a:cubicBezTo>
                      <a:cubicBezTo>
                        <a:pt x="41303" y="39127"/>
                        <a:pt x="41446" y="36984"/>
                        <a:pt x="40172" y="35710"/>
                      </a:cubicBezTo>
                      <a:cubicBezTo>
                        <a:pt x="39862" y="35401"/>
                        <a:pt x="39505" y="35186"/>
                        <a:pt x="39112" y="35044"/>
                      </a:cubicBezTo>
                      <a:cubicBezTo>
                        <a:pt x="38326" y="34758"/>
                        <a:pt x="37564" y="34401"/>
                        <a:pt x="36862" y="33948"/>
                      </a:cubicBezTo>
                      <a:cubicBezTo>
                        <a:pt x="36374" y="33639"/>
                        <a:pt x="36279" y="32960"/>
                        <a:pt x="36695" y="32543"/>
                      </a:cubicBezTo>
                      <a:lnTo>
                        <a:pt x="44553" y="24661"/>
                      </a:lnTo>
                      <a:cubicBezTo>
                        <a:pt x="45720" y="23483"/>
                        <a:pt x="45720" y="21578"/>
                        <a:pt x="44542" y="20399"/>
                      </a:cubicBezTo>
                      <a:lnTo>
                        <a:pt x="24956" y="885"/>
                      </a:lnTo>
                      <a:cubicBezTo>
                        <a:pt x="24366" y="295"/>
                        <a:pt x="23595" y="1"/>
                        <a:pt x="22825" y="1"/>
                      </a:cubicBezTo>
                      <a:close/>
                    </a:path>
                  </a:pathLst>
                </a:custGeom>
                <a:solidFill>
                  <a:srgbClr val="5EB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" name="Google Shape;3341;p48">
                  <a:extLst>
                    <a:ext uri="{FF2B5EF4-FFF2-40B4-BE49-F238E27FC236}">
                      <a16:creationId xmlns:a16="http://schemas.microsoft.com/office/drawing/2014/main" id="{6675BCD0-69C6-4D96-BB82-71213E0D6087}"/>
                    </a:ext>
                  </a:extLst>
                </p:cNvPr>
                <p:cNvSpPr/>
                <p:nvPr/>
              </p:nvSpPr>
              <p:spPr>
                <a:xfrm>
                  <a:off x="3884758" y="1311226"/>
                  <a:ext cx="287338" cy="287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43" extrusionOk="0">
                      <a:moveTo>
                        <a:pt x="5978" y="1"/>
                      </a:moveTo>
                      <a:cubicBezTo>
                        <a:pt x="2679" y="1"/>
                        <a:pt x="1" y="2668"/>
                        <a:pt x="1" y="5966"/>
                      </a:cubicBezTo>
                      <a:cubicBezTo>
                        <a:pt x="1" y="9276"/>
                        <a:pt x="2679" y="11943"/>
                        <a:pt x="5978" y="11943"/>
                      </a:cubicBezTo>
                      <a:cubicBezTo>
                        <a:pt x="9276" y="11943"/>
                        <a:pt x="11954" y="9276"/>
                        <a:pt x="11954" y="5966"/>
                      </a:cubicBezTo>
                      <a:cubicBezTo>
                        <a:pt x="11954" y="2668"/>
                        <a:pt x="9276" y="1"/>
                        <a:pt x="5978" y="1"/>
                      </a:cubicBezTo>
                      <a:close/>
                    </a:path>
                  </a:pathLst>
                </a:custGeom>
                <a:solidFill>
                  <a:srgbClr val="5EB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8" name="Google Shape;3342;p48">
                <a:extLst>
                  <a:ext uri="{FF2B5EF4-FFF2-40B4-BE49-F238E27FC236}">
                    <a16:creationId xmlns:a16="http://schemas.microsoft.com/office/drawing/2014/main" id="{057F1D1A-79EB-4D17-9AED-747AED21F595}"/>
                  </a:ext>
                </a:extLst>
              </p:cNvPr>
              <p:cNvSpPr/>
              <p:nvPr/>
            </p:nvSpPr>
            <p:spPr>
              <a:xfrm>
                <a:off x="4162525" y="1593650"/>
                <a:ext cx="374561" cy="374975"/>
              </a:xfrm>
              <a:custGeom>
                <a:avLst/>
                <a:gdLst/>
                <a:ahLst/>
                <a:cxnLst/>
                <a:rect l="l" t="t" r="r" b="b"/>
                <a:pathLst>
                  <a:path w="10860" h="10872" extrusionOk="0">
                    <a:moveTo>
                      <a:pt x="5430" y="1"/>
                    </a:moveTo>
                    <a:cubicBezTo>
                      <a:pt x="3990" y="1"/>
                      <a:pt x="2608" y="560"/>
                      <a:pt x="1596" y="1584"/>
                    </a:cubicBezTo>
                    <a:cubicBezTo>
                      <a:pt x="561" y="2620"/>
                      <a:pt x="1" y="3989"/>
                      <a:pt x="1" y="5430"/>
                    </a:cubicBezTo>
                    <a:cubicBezTo>
                      <a:pt x="1" y="6561"/>
                      <a:pt x="346" y="7645"/>
                      <a:pt x="1001" y="8573"/>
                    </a:cubicBezTo>
                    <a:cubicBezTo>
                      <a:pt x="1632" y="9466"/>
                      <a:pt x="2513" y="10145"/>
                      <a:pt x="3537" y="10538"/>
                    </a:cubicBezTo>
                    <a:cubicBezTo>
                      <a:pt x="3559" y="10544"/>
                      <a:pt x="3579" y="10547"/>
                      <a:pt x="3599" y="10547"/>
                    </a:cubicBezTo>
                    <a:cubicBezTo>
                      <a:pt x="3656" y="10547"/>
                      <a:pt x="3704" y="10522"/>
                      <a:pt x="3740" y="10478"/>
                    </a:cubicBezTo>
                    <a:cubicBezTo>
                      <a:pt x="3763" y="10443"/>
                      <a:pt x="3763" y="10395"/>
                      <a:pt x="3763" y="10371"/>
                    </a:cubicBezTo>
                    <a:lnTo>
                      <a:pt x="3763" y="7275"/>
                    </a:lnTo>
                    <a:cubicBezTo>
                      <a:pt x="3763" y="7180"/>
                      <a:pt x="3692" y="7097"/>
                      <a:pt x="3585" y="7097"/>
                    </a:cubicBezTo>
                    <a:lnTo>
                      <a:pt x="2156" y="7097"/>
                    </a:lnTo>
                    <a:lnTo>
                      <a:pt x="2156" y="5835"/>
                    </a:lnTo>
                    <a:lnTo>
                      <a:pt x="3585" y="5835"/>
                    </a:lnTo>
                    <a:cubicBezTo>
                      <a:pt x="3680" y="5835"/>
                      <a:pt x="3763" y="5751"/>
                      <a:pt x="3763" y="5656"/>
                    </a:cubicBezTo>
                    <a:lnTo>
                      <a:pt x="3763" y="5430"/>
                    </a:lnTo>
                    <a:cubicBezTo>
                      <a:pt x="3763" y="3942"/>
                      <a:pt x="5180" y="2632"/>
                      <a:pt x="6799" y="2632"/>
                    </a:cubicBezTo>
                    <a:lnTo>
                      <a:pt x="7550" y="2632"/>
                    </a:lnTo>
                    <a:lnTo>
                      <a:pt x="7550" y="3894"/>
                    </a:lnTo>
                    <a:lnTo>
                      <a:pt x="6799" y="3894"/>
                    </a:lnTo>
                    <a:cubicBezTo>
                      <a:pt x="6311" y="3894"/>
                      <a:pt x="5883" y="4025"/>
                      <a:pt x="5561" y="4287"/>
                    </a:cubicBezTo>
                    <a:cubicBezTo>
                      <a:pt x="5228" y="4561"/>
                      <a:pt x="5025" y="4966"/>
                      <a:pt x="5025" y="5430"/>
                    </a:cubicBezTo>
                    <a:lnTo>
                      <a:pt x="5025" y="5656"/>
                    </a:lnTo>
                    <a:cubicBezTo>
                      <a:pt x="5025" y="5740"/>
                      <a:pt x="5109" y="5835"/>
                      <a:pt x="5204" y="5835"/>
                    </a:cubicBezTo>
                    <a:lnTo>
                      <a:pt x="5883" y="5835"/>
                    </a:lnTo>
                    <a:cubicBezTo>
                      <a:pt x="5966" y="5835"/>
                      <a:pt x="6061" y="5751"/>
                      <a:pt x="6061" y="5656"/>
                    </a:cubicBezTo>
                    <a:cubicBezTo>
                      <a:pt x="6061" y="5561"/>
                      <a:pt x="5978" y="5478"/>
                      <a:pt x="5883" y="5478"/>
                    </a:cubicBezTo>
                    <a:lnTo>
                      <a:pt x="5371" y="5478"/>
                    </a:lnTo>
                    <a:lnTo>
                      <a:pt x="5371" y="5418"/>
                    </a:lnTo>
                    <a:cubicBezTo>
                      <a:pt x="5371" y="4525"/>
                      <a:pt x="6145" y="4204"/>
                      <a:pt x="6799" y="4204"/>
                    </a:cubicBezTo>
                    <a:lnTo>
                      <a:pt x="7704" y="4204"/>
                    </a:lnTo>
                    <a:cubicBezTo>
                      <a:pt x="7800" y="4204"/>
                      <a:pt x="7883" y="4132"/>
                      <a:pt x="7883" y="4025"/>
                    </a:cubicBezTo>
                    <a:lnTo>
                      <a:pt x="7883" y="2418"/>
                    </a:lnTo>
                    <a:cubicBezTo>
                      <a:pt x="7883" y="2334"/>
                      <a:pt x="7811" y="2239"/>
                      <a:pt x="7704" y="2239"/>
                    </a:cubicBezTo>
                    <a:lnTo>
                      <a:pt x="6799" y="2239"/>
                    </a:lnTo>
                    <a:cubicBezTo>
                      <a:pt x="5966" y="2239"/>
                      <a:pt x="5121" y="2572"/>
                      <a:pt x="4466" y="3156"/>
                    </a:cubicBezTo>
                    <a:cubicBezTo>
                      <a:pt x="3799" y="3763"/>
                      <a:pt x="3418" y="4549"/>
                      <a:pt x="3418" y="5382"/>
                    </a:cubicBezTo>
                    <a:lnTo>
                      <a:pt x="3418" y="5442"/>
                    </a:lnTo>
                    <a:lnTo>
                      <a:pt x="1989" y="5442"/>
                    </a:lnTo>
                    <a:cubicBezTo>
                      <a:pt x="1906" y="5442"/>
                      <a:pt x="1811" y="5513"/>
                      <a:pt x="1811" y="5620"/>
                    </a:cubicBezTo>
                    <a:lnTo>
                      <a:pt x="1811" y="7228"/>
                    </a:lnTo>
                    <a:cubicBezTo>
                      <a:pt x="1811" y="7323"/>
                      <a:pt x="1894" y="7406"/>
                      <a:pt x="1989" y="7406"/>
                    </a:cubicBezTo>
                    <a:lnTo>
                      <a:pt x="3418" y="7406"/>
                    </a:lnTo>
                    <a:lnTo>
                      <a:pt x="3418" y="10085"/>
                    </a:lnTo>
                    <a:cubicBezTo>
                      <a:pt x="1561" y="9300"/>
                      <a:pt x="346" y="7442"/>
                      <a:pt x="346" y="5418"/>
                    </a:cubicBezTo>
                    <a:cubicBezTo>
                      <a:pt x="346" y="2596"/>
                      <a:pt x="2620" y="322"/>
                      <a:pt x="5430" y="322"/>
                    </a:cubicBezTo>
                    <a:cubicBezTo>
                      <a:pt x="8228" y="322"/>
                      <a:pt x="10526" y="2620"/>
                      <a:pt x="10526" y="5418"/>
                    </a:cubicBezTo>
                    <a:cubicBezTo>
                      <a:pt x="10526" y="8228"/>
                      <a:pt x="8240" y="10502"/>
                      <a:pt x="5430" y="10502"/>
                    </a:cubicBezTo>
                    <a:lnTo>
                      <a:pt x="5371" y="10502"/>
                    </a:lnTo>
                    <a:lnTo>
                      <a:pt x="5371" y="7418"/>
                    </a:lnTo>
                    <a:lnTo>
                      <a:pt x="7728" y="7418"/>
                    </a:lnTo>
                    <a:cubicBezTo>
                      <a:pt x="7811" y="7418"/>
                      <a:pt x="7907" y="7347"/>
                      <a:pt x="7907" y="7240"/>
                    </a:cubicBezTo>
                    <a:lnTo>
                      <a:pt x="7907" y="5656"/>
                    </a:lnTo>
                    <a:cubicBezTo>
                      <a:pt x="7907" y="5561"/>
                      <a:pt x="7823" y="5478"/>
                      <a:pt x="7728" y="5478"/>
                    </a:cubicBezTo>
                    <a:lnTo>
                      <a:pt x="6728" y="5478"/>
                    </a:lnTo>
                    <a:cubicBezTo>
                      <a:pt x="6633" y="5478"/>
                      <a:pt x="6549" y="5549"/>
                      <a:pt x="6549" y="5656"/>
                    </a:cubicBezTo>
                    <a:cubicBezTo>
                      <a:pt x="6549" y="5740"/>
                      <a:pt x="6621" y="5835"/>
                      <a:pt x="6728" y="5835"/>
                    </a:cubicBezTo>
                    <a:lnTo>
                      <a:pt x="7561" y="5835"/>
                    </a:lnTo>
                    <a:lnTo>
                      <a:pt x="7561" y="7097"/>
                    </a:lnTo>
                    <a:lnTo>
                      <a:pt x="5204" y="7097"/>
                    </a:lnTo>
                    <a:cubicBezTo>
                      <a:pt x="5121" y="7097"/>
                      <a:pt x="5025" y="7168"/>
                      <a:pt x="5025" y="7275"/>
                    </a:cubicBezTo>
                    <a:lnTo>
                      <a:pt x="5025" y="10693"/>
                    </a:lnTo>
                    <a:cubicBezTo>
                      <a:pt x="5025" y="10788"/>
                      <a:pt x="5109" y="10859"/>
                      <a:pt x="5192" y="10871"/>
                    </a:cubicBezTo>
                    <a:lnTo>
                      <a:pt x="5430" y="10871"/>
                    </a:lnTo>
                    <a:cubicBezTo>
                      <a:pt x="6871" y="10871"/>
                      <a:pt x="8240" y="10312"/>
                      <a:pt x="9276" y="9288"/>
                    </a:cubicBezTo>
                    <a:cubicBezTo>
                      <a:pt x="10300" y="8252"/>
                      <a:pt x="10859" y="6883"/>
                      <a:pt x="10859" y="5442"/>
                    </a:cubicBezTo>
                    <a:cubicBezTo>
                      <a:pt x="10859" y="3989"/>
                      <a:pt x="10300" y="2620"/>
                      <a:pt x="9276" y="1584"/>
                    </a:cubicBezTo>
                    <a:cubicBezTo>
                      <a:pt x="8240" y="560"/>
                      <a:pt x="6871" y="1"/>
                      <a:pt x="543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" name="Google Shape;3343;p48">
              <a:extLst>
                <a:ext uri="{FF2B5EF4-FFF2-40B4-BE49-F238E27FC236}">
                  <a16:creationId xmlns:a16="http://schemas.microsoft.com/office/drawing/2014/main" id="{32569B16-438D-4A1F-9C48-89EA3BF4276F}"/>
                </a:ext>
              </a:extLst>
            </p:cNvPr>
            <p:cNvGrpSpPr/>
            <p:nvPr/>
          </p:nvGrpSpPr>
          <p:grpSpPr>
            <a:xfrm>
              <a:off x="7053286" y="2227254"/>
              <a:ext cx="956596" cy="944252"/>
              <a:chOff x="4370663" y="1816530"/>
              <a:chExt cx="1098904" cy="1084724"/>
            </a:xfrm>
          </p:grpSpPr>
          <p:grpSp>
            <p:nvGrpSpPr>
              <p:cNvPr id="39" name="Google Shape;3344;p48">
                <a:extLst>
                  <a:ext uri="{FF2B5EF4-FFF2-40B4-BE49-F238E27FC236}">
                    <a16:creationId xmlns:a16="http://schemas.microsoft.com/office/drawing/2014/main" id="{62FCC524-4E13-4C63-A662-08C9405724D2}"/>
                  </a:ext>
                </a:extLst>
              </p:cNvPr>
              <p:cNvGrpSpPr/>
              <p:nvPr/>
            </p:nvGrpSpPr>
            <p:grpSpPr>
              <a:xfrm>
                <a:off x="4370663" y="1816530"/>
                <a:ext cx="1098904" cy="1084724"/>
                <a:chOff x="4370663" y="1816530"/>
                <a:chExt cx="1098904" cy="1084724"/>
              </a:xfrm>
            </p:grpSpPr>
            <p:sp>
              <p:nvSpPr>
                <p:cNvPr id="45" name="Google Shape;3345;p48">
                  <a:extLst>
                    <a:ext uri="{FF2B5EF4-FFF2-40B4-BE49-F238E27FC236}">
                      <a16:creationId xmlns:a16="http://schemas.microsoft.com/office/drawing/2014/main" id="{08621352-C44E-481D-B3A7-260377649E2D}"/>
                    </a:ext>
                  </a:extLst>
                </p:cNvPr>
                <p:cNvSpPr/>
                <p:nvPr/>
              </p:nvSpPr>
              <p:spPr>
                <a:xfrm>
                  <a:off x="4370663" y="1816530"/>
                  <a:ext cx="1098904" cy="10847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1" extrusionOk="0">
                      <a:moveTo>
                        <a:pt x="22862" y="0"/>
                      </a:moveTo>
                      <a:cubicBezTo>
                        <a:pt x="22092" y="0"/>
                        <a:pt x="21324" y="295"/>
                        <a:pt x="20741" y="884"/>
                      </a:cubicBezTo>
                      <a:lnTo>
                        <a:pt x="12871" y="8742"/>
                      </a:lnTo>
                      <a:cubicBezTo>
                        <a:pt x="12698" y="8921"/>
                        <a:pt x="12472" y="9005"/>
                        <a:pt x="12246" y="9005"/>
                      </a:cubicBezTo>
                      <a:cubicBezTo>
                        <a:pt x="11945" y="9005"/>
                        <a:pt x="11643" y="8855"/>
                        <a:pt x="11466" y="8576"/>
                      </a:cubicBezTo>
                      <a:cubicBezTo>
                        <a:pt x="11014" y="7861"/>
                        <a:pt x="10645" y="7099"/>
                        <a:pt x="10347" y="6302"/>
                      </a:cubicBezTo>
                      <a:cubicBezTo>
                        <a:pt x="10168" y="5813"/>
                        <a:pt x="9847" y="5373"/>
                        <a:pt x="9394" y="5028"/>
                      </a:cubicBezTo>
                      <a:cubicBezTo>
                        <a:pt x="8866" y="4619"/>
                        <a:pt x="8248" y="4413"/>
                        <a:pt x="7630" y="4413"/>
                      </a:cubicBezTo>
                      <a:cubicBezTo>
                        <a:pt x="7078" y="4413"/>
                        <a:pt x="6526" y="4577"/>
                        <a:pt x="6037" y="4909"/>
                      </a:cubicBezTo>
                      <a:cubicBezTo>
                        <a:pt x="4465" y="5968"/>
                        <a:pt x="4310" y="8123"/>
                        <a:pt x="5584" y="9385"/>
                      </a:cubicBezTo>
                      <a:cubicBezTo>
                        <a:pt x="5894" y="9695"/>
                        <a:pt x="6251" y="9921"/>
                        <a:pt x="6632" y="10064"/>
                      </a:cubicBezTo>
                      <a:cubicBezTo>
                        <a:pt x="7418" y="10350"/>
                        <a:pt x="8180" y="10707"/>
                        <a:pt x="8882" y="11159"/>
                      </a:cubicBezTo>
                      <a:cubicBezTo>
                        <a:pt x="9383" y="11469"/>
                        <a:pt x="9466" y="12148"/>
                        <a:pt x="9049" y="12564"/>
                      </a:cubicBezTo>
                      <a:lnTo>
                        <a:pt x="1179" y="20434"/>
                      </a:lnTo>
                      <a:cubicBezTo>
                        <a:pt x="0" y="21613"/>
                        <a:pt x="0" y="23518"/>
                        <a:pt x="1179" y="24697"/>
                      </a:cubicBezTo>
                      <a:lnTo>
                        <a:pt x="20741" y="44247"/>
                      </a:lnTo>
                      <a:cubicBezTo>
                        <a:pt x="21324" y="44836"/>
                        <a:pt x="22092" y="45131"/>
                        <a:pt x="22862" y="45131"/>
                      </a:cubicBezTo>
                      <a:cubicBezTo>
                        <a:pt x="23631" y="45131"/>
                        <a:pt x="24402" y="44836"/>
                        <a:pt x="24992" y="44247"/>
                      </a:cubicBezTo>
                      <a:lnTo>
                        <a:pt x="44554" y="24697"/>
                      </a:lnTo>
                      <a:cubicBezTo>
                        <a:pt x="45720" y="23518"/>
                        <a:pt x="45720" y="21613"/>
                        <a:pt x="44554" y="2043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69E7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" name="Google Shape;3346;p48">
                  <a:extLst>
                    <a:ext uri="{FF2B5EF4-FFF2-40B4-BE49-F238E27FC236}">
                      <a16:creationId xmlns:a16="http://schemas.microsoft.com/office/drawing/2014/main" id="{F9614D77-DE4C-401C-8EAD-EE93CE4ED9D6}"/>
                    </a:ext>
                  </a:extLst>
                </p:cNvPr>
                <p:cNvSpPr/>
                <p:nvPr/>
              </p:nvSpPr>
              <p:spPr>
                <a:xfrm>
                  <a:off x="5055718" y="1904160"/>
                  <a:ext cx="287338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55" extrusionOk="0">
                      <a:moveTo>
                        <a:pt x="5978" y="0"/>
                      </a:moveTo>
                      <a:cubicBezTo>
                        <a:pt x="2680" y="0"/>
                        <a:pt x="1" y="2679"/>
                        <a:pt x="1" y="5977"/>
                      </a:cubicBezTo>
                      <a:cubicBezTo>
                        <a:pt x="1" y="9275"/>
                        <a:pt x="2680" y="11954"/>
                        <a:pt x="5978" y="11954"/>
                      </a:cubicBezTo>
                      <a:cubicBezTo>
                        <a:pt x="9276" y="11954"/>
                        <a:pt x="11955" y="9275"/>
                        <a:pt x="11955" y="5977"/>
                      </a:cubicBezTo>
                      <a:cubicBezTo>
                        <a:pt x="11955" y="2679"/>
                        <a:pt x="9276" y="0"/>
                        <a:pt x="5978" y="0"/>
                      </a:cubicBezTo>
                      <a:close/>
                    </a:path>
                  </a:pathLst>
                </a:custGeom>
                <a:solidFill>
                  <a:srgbClr val="69E7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0" name="Google Shape;3347;p48">
                <a:extLst>
                  <a:ext uri="{FF2B5EF4-FFF2-40B4-BE49-F238E27FC236}">
                    <a16:creationId xmlns:a16="http://schemas.microsoft.com/office/drawing/2014/main" id="{5F78B89B-D793-46CB-83D8-FB870841A726}"/>
                  </a:ext>
                </a:extLst>
              </p:cNvPr>
              <p:cNvGrpSpPr/>
              <p:nvPr/>
            </p:nvGrpSpPr>
            <p:grpSpPr>
              <a:xfrm>
                <a:off x="4732628" y="2171596"/>
                <a:ext cx="374986" cy="374572"/>
                <a:chOff x="3303268" y="3817349"/>
                <a:chExt cx="346056" cy="345674"/>
              </a:xfrm>
            </p:grpSpPr>
            <p:sp>
              <p:nvSpPr>
                <p:cNvPr id="41" name="Google Shape;3348;p48">
                  <a:extLst>
                    <a:ext uri="{FF2B5EF4-FFF2-40B4-BE49-F238E27FC236}">
                      <a16:creationId xmlns:a16="http://schemas.microsoft.com/office/drawing/2014/main" id="{59DE702A-D4BD-4F5F-9C9F-FA3D3FD46DF0}"/>
                    </a:ext>
                  </a:extLst>
                </p:cNvPr>
                <p:cNvSpPr/>
                <p:nvPr/>
              </p:nvSpPr>
              <p:spPr>
                <a:xfrm>
                  <a:off x="3303268" y="3817349"/>
                  <a:ext cx="346056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2" h="10860" extrusionOk="0">
                      <a:moveTo>
                        <a:pt x="5418" y="334"/>
                      </a:moveTo>
                      <a:cubicBezTo>
                        <a:pt x="8228" y="334"/>
                        <a:pt x="10514" y="2608"/>
                        <a:pt x="10514" y="5430"/>
                      </a:cubicBezTo>
                      <a:cubicBezTo>
                        <a:pt x="10514" y="8240"/>
                        <a:pt x="8228" y="10514"/>
                        <a:pt x="5418" y="10514"/>
                      </a:cubicBezTo>
                      <a:cubicBezTo>
                        <a:pt x="2608" y="10514"/>
                        <a:pt x="334" y="8240"/>
                        <a:pt x="334" y="5430"/>
                      </a:cubicBezTo>
                      <a:cubicBezTo>
                        <a:pt x="334" y="2608"/>
                        <a:pt x="2608" y="334"/>
                        <a:pt x="5418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3" y="10859"/>
                        <a:pt x="8252" y="10300"/>
                        <a:pt x="9276" y="9264"/>
                      </a:cubicBezTo>
                      <a:cubicBezTo>
                        <a:pt x="10300" y="8240"/>
                        <a:pt x="10871" y="6871"/>
                        <a:pt x="10871" y="5430"/>
                      </a:cubicBezTo>
                      <a:cubicBezTo>
                        <a:pt x="10871" y="3989"/>
                        <a:pt x="10300" y="2620"/>
                        <a:pt x="9276" y="1584"/>
                      </a:cubicBezTo>
                      <a:cubicBezTo>
                        <a:pt x="8252" y="560"/>
                        <a:pt x="6883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" name="Google Shape;3349;p48">
                  <a:extLst>
                    <a:ext uri="{FF2B5EF4-FFF2-40B4-BE49-F238E27FC236}">
                      <a16:creationId xmlns:a16="http://schemas.microsoft.com/office/drawing/2014/main" id="{23C42475-EBB0-4E35-A9A6-836E26800AB1}"/>
                    </a:ext>
                  </a:extLst>
                </p:cNvPr>
                <p:cNvSpPr/>
                <p:nvPr/>
              </p:nvSpPr>
              <p:spPr>
                <a:xfrm>
                  <a:off x="3368074" y="3882537"/>
                  <a:ext cx="215298" cy="215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64" h="6764" extrusionOk="0">
                      <a:moveTo>
                        <a:pt x="5335" y="346"/>
                      </a:moveTo>
                      <a:cubicBezTo>
                        <a:pt x="5930" y="346"/>
                        <a:pt x="6418" y="834"/>
                        <a:pt x="6418" y="1429"/>
                      </a:cubicBezTo>
                      <a:lnTo>
                        <a:pt x="6418" y="5335"/>
                      </a:lnTo>
                      <a:cubicBezTo>
                        <a:pt x="6418" y="5930"/>
                        <a:pt x="5930" y="6418"/>
                        <a:pt x="5335" y="6418"/>
                      </a:cubicBezTo>
                      <a:lnTo>
                        <a:pt x="1429" y="6418"/>
                      </a:lnTo>
                      <a:cubicBezTo>
                        <a:pt x="834" y="6418"/>
                        <a:pt x="346" y="5930"/>
                        <a:pt x="346" y="5335"/>
                      </a:cubicBezTo>
                      <a:lnTo>
                        <a:pt x="346" y="1429"/>
                      </a:lnTo>
                      <a:cubicBezTo>
                        <a:pt x="346" y="834"/>
                        <a:pt x="834" y="346"/>
                        <a:pt x="1429" y="346"/>
                      </a:cubicBezTo>
                      <a:close/>
                      <a:moveTo>
                        <a:pt x="1429" y="1"/>
                      </a:moveTo>
                      <a:cubicBezTo>
                        <a:pt x="644" y="1"/>
                        <a:pt x="1" y="644"/>
                        <a:pt x="1" y="1429"/>
                      </a:cubicBezTo>
                      <a:lnTo>
                        <a:pt x="1" y="5335"/>
                      </a:lnTo>
                      <a:cubicBezTo>
                        <a:pt x="1" y="6120"/>
                        <a:pt x="644" y="6763"/>
                        <a:pt x="1429" y="6763"/>
                      </a:cubicBezTo>
                      <a:lnTo>
                        <a:pt x="5335" y="6763"/>
                      </a:lnTo>
                      <a:cubicBezTo>
                        <a:pt x="6121" y="6763"/>
                        <a:pt x="6763" y="6120"/>
                        <a:pt x="6763" y="5335"/>
                      </a:cubicBezTo>
                      <a:lnTo>
                        <a:pt x="6763" y="1429"/>
                      </a:lnTo>
                      <a:cubicBezTo>
                        <a:pt x="6763" y="644"/>
                        <a:pt x="6121" y="1"/>
                        <a:pt x="533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" name="Google Shape;3350;p48">
                  <a:extLst>
                    <a:ext uri="{FF2B5EF4-FFF2-40B4-BE49-F238E27FC236}">
                      <a16:creationId xmlns:a16="http://schemas.microsoft.com/office/drawing/2014/main" id="{13039C75-8B1C-46A4-933C-EECF3E75C524}"/>
                    </a:ext>
                  </a:extLst>
                </p:cNvPr>
                <p:cNvSpPr/>
                <p:nvPr/>
              </p:nvSpPr>
              <p:spPr>
                <a:xfrm>
                  <a:off x="3418143" y="3933656"/>
                  <a:ext cx="114811" cy="1127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07" h="3542" extrusionOk="0">
                      <a:moveTo>
                        <a:pt x="1822" y="0"/>
                      </a:moveTo>
                      <a:cubicBezTo>
                        <a:pt x="812" y="0"/>
                        <a:pt x="1" y="851"/>
                        <a:pt x="59" y="1859"/>
                      </a:cubicBezTo>
                      <a:cubicBezTo>
                        <a:pt x="95" y="2776"/>
                        <a:pt x="833" y="3502"/>
                        <a:pt x="1726" y="3538"/>
                      </a:cubicBezTo>
                      <a:cubicBezTo>
                        <a:pt x="1764" y="3541"/>
                        <a:pt x="1802" y="3542"/>
                        <a:pt x="1840" y="3542"/>
                      </a:cubicBezTo>
                      <a:cubicBezTo>
                        <a:pt x="2178" y="3542"/>
                        <a:pt x="2494" y="3447"/>
                        <a:pt x="2762" y="3276"/>
                      </a:cubicBezTo>
                      <a:cubicBezTo>
                        <a:pt x="2857" y="3217"/>
                        <a:pt x="2869" y="3086"/>
                        <a:pt x="2797" y="3014"/>
                      </a:cubicBezTo>
                      <a:cubicBezTo>
                        <a:pt x="2761" y="2978"/>
                        <a:pt x="2711" y="2964"/>
                        <a:pt x="2664" y="2964"/>
                      </a:cubicBezTo>
                      <a:cubicBezTo>
                        <a:pt x="2634" y="2964"/>
                        <a:pt x="2606" y="2969"/>
                        <a:pt x="2583" y="2979"/>
                      </a:cubicBezTo>
                      <a:cubicBezTo>
                        <a:pt x="2380" y="3096"/>
                        <a:pt x="2149" y="3185"/>
                        <a:pt x="1897" y="3185"/>
                      </a:cubicBezTo>
                      <a:cubicBezTo>
                        <a:pt x="1868" y="3185"/>
                        <a:pt x="1839" y="3183"/>
                        <a:pt x="1809" y="3181"/>
                      </a:cubicBezTo>
                      <a:cubicBezTo>
                        <a:pt x="1023" y="3169"/>
                        <a:pt x="380" y="2514"/>
                        <a:pt x="392" y="1716"/>
                      </a:cubicBezTo>
                      <a:cubicBezTo>
                        <a:pt x="426" y="948"/>
                        <a:pt x="1028" y="330"/>
                        <a:pt x="1792" y="330"/>
                      </a:cubicBezTo>
                      <a:cubicBezTo>
                        <a:pt x="1833" y="330"/>
                        <a:pt x="1874" y="332"/>
                        <a:pt x="1916" y="335"/>
                      </a:cubicBezTo>
                      <a:cubicBezTo>
                        <a:pt x="2619" y="371"/>
                        <a:pt x="3190" y="943"/>
                        <a:pt x="3250" y="1633"/>
                      </a:cubicBezTo>
                      <a:cubicBezTo>
                        <a:pt x="3285" y="1919"/>
                        <a:pt x="3214" y="2193"/>
                        <a:pt x="3095" y="2431"/>
                      </a:cubicBezTo>
                      <a:cubicBezTo>
                        <a:pt x="3059" y="2490"/>
                        <a:pt x="3059" y="2574"/>
                        <a:pt x="3119" y="2633"/>
                      </a:cubicBezTo>
                      <a:cubicBezTo>
                        <a:pt x="3149" y="2663"/>
                        <a:pt x="3191" y="2678"/>
                        <a:pt x="3234" y="2678"/>
                      </a:cubicBezTo>
                      <a:cubicBezTo>
                        <a:pt x="3295" y="2678"/>
                        <a:pt x="3358" y="2648"/>
                        <a:pt x="3393" y="2586"/>
                      </a:cubicBezTo>
                      <a:cubicBezTo>
                        <a:pt x="3536" y="2324"/>
                        <a:pt x="3607" y="2014"/>
                        <a:pt x="3583" y="1669"/>
                      </a:cubicBezTo>
                      <a:cubicBezTo>
                        <a:pt x="3536" y="764"/>
                        <a:pt x="2797" y="50"/>
                        <a:pt x="1904" y="2"/>
                      </a:cubicBezTo>
                      <a:cubicBezTo>
                        <a:pt x="1877" y="1"/>
                        <a:pt x="1849" y="0"/>
                        <a:pt x="182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" name="Google Shape;3351;p48">
                  <a:extLst>
                    <a:ext uri="{FF2B5EF4-FFF2-40B4-BE49-F238E27FC236}">
                      <a16:creationId xmlns:a16="http://schemas.microsoft.com/office/drawing/2014/main" id="{7C989219-2779-462C-BE02-FD80D068EB66}"/>
                    </a:ext>
                  </a:extLst>
                </p:cNvPr>
                <p:cNvSpPr/>
                <p:nvPr/>
              </p:nvSpPr>
              <p:spPr>
                <a:xfrm>
                  <a:off x="3519298" y="3910197"/>
                  <a:ext cx="29570" cy="292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" h="918" extrusionOk="0">
                      <a:moveTo>
                        <a:pt x="465" y="1"/>
                      </a:moveTo>
                      <a:cubicBezTo>
                        <a:pt x="203" y="1"/>
                        <a:pt x="0" y="203"/>
                        <a:pt x="0" y="453"/>
                      </a:cubicBezTo>
                      <a:cubicBezTo>
                        <a:pt x="0" y="715"/>
                        <a:pt x="203" y="918"/>
                        <a:pt x="465" y="918"/>
                      </a:cubicBezTo>
                      <a:cubicBezTo>
                        <a:pt x="715" y="918"/>
                        <a:pt x="929" y="715"/>
                        <a:pt x="929" y="453"/>
                      </a:cubicBezTo>
                      <a:cubicBezTo>
                        <a:pt x="929" y="203"/>
                        <a:pt x="715" y="1"/>
                        <a:pt x="46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3" name="Google Shape;3352;p48">
              <a:extLst>
                <a:ext uri="{FF2B5EF4-FFF2-40B4-BE49-F238E27FC236}">
                  <a16:creationId xmlns:a16="http://schemas.microsoft.com/office/drawing/2014/main" id="{B99FBFE0-050F-4195-BA7A-F5F6CBAA7988}"/>
                </a:ext>
              </a:extLst>
            </p:cNvPr>
            <p:cNvGrpSpPr/>
            <p:nvPr/>
          </p:nvGrpSpPr>
          <p:grpSpPr>
            <a:xfrm>
              <a:off x="6547098" y="2715744"/>
              <a:ext cx="956596" cy="944315"/>
              <a:chOff x="3789173" y="2377690"/>
              <a:chExt cx="1098904" cy="1084796"/>
            </a:xfrm>
          </p:grpSpPr>
          <p:grpSp>
            <p:nvGrpSpPr>
              <p:cNvPr id="31" name="Google Shape;3353;p48">
                <a:extLst>
                  <a:ext uri="{FF2B5EF4-FFF2-40B4-BE49-F238E27FC236}">
                    <a16:creationId xmlns:a16="http://schemas.microsoft.com/office/drawing/2014/main" id="{DFC4F334-D306-4704-B527-8B04B90D1F3E}"/>
                  </a:ext>
                </a:extLst>
              </p:cNvPr>
              <p:cNvGrpSpPr/>
              <p:nvPr/>
            </p:nvGrpSpPr>
            <p:grpSpPr>
              <a:xfrm>
                <a:off x="3789173" y="2377690"/>
                <a:ext cx="1098904" cy="1084796"/>
                <a:chOff x="3789173" y="2377690"/>
                <a:chExt cx="1098904" cy="1084796"/>
              </a:xfrm>
            </p:grpSpPr>
            <p:sp>
              <p:nvSpPr>
                <p:cNvPr id="37" name="Google Shape;3354;p48">
                  <a:extLst>
                    <a:ext uri="{FF2B5EF4-FFF2-40B4-BE49-F238E27FC236}">
                      <a16:creationId xmlns:a16="http://schemas.microsoft.com/office/drawing/2014/main" id="{F801F6E1-AB4E-4767-845A-59528B30D7E4}"/>
                    </a:ext>
                  </a:extLst>
                </p:cNvPr>
                <p:cNvSpPr/>
                <p:nvPr/>
              </p:nvSpPr>
              <p:spPr>
                <a:xfrm>
                  <a:off x="3789173" y="2377690"/>
                  <a:ext cx="1098904" cy="1084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4" extrusionOk="0">
                      <a:moveTo>
                        <a:pt x="22861" y="0"/>
                      </a:moveTo>
                      <a:cubicBezTo>
                        <a:pt x="22090" y="0"/>
                        <a:pt x="21319" y="295"/>
                        <a:pt x="20730" y="884"/>
                      </a:cubicBezTo>
                      <a:lnTo>
                        <a:pt x="1180" y="20446"/>
                      </a:lnTo>
                      <a:cubicBezTo>
                        <a:pt x="1" y="21613"/>
                        <a:pt x="1" y="23518"/>
                        <a:pt x="1180" y="24697"/>
                      </a:cubicBezTo>
                      <a:lnTo>
                        <a:pt x="20730" y="44259"/>
                      </a:lnTo>
                      <a:cubicBezTo>
                        <a:pt x="21319" y="44842"/>
                        <a:pt x="22090" y="45134"/>
                        <a:pt x="22861" y="45134"/>
                      </a:cubicBezTo>
                      <a:cubicBezTo>
                        <a:pt x="23632" y="45134"/>
                        <a:pt x="24403" y="44842"/>
                        <a:pt x="24992" y="44259"/>
                      </a:cubicBezTo>
                      <a:lnTo>
                        <a:pt x="44542" y="24697"/>
                      </a:lnTo>
                      <a:cubicBezTo>
                        <a:pt x="45721" y="23518"/>
                        <a:pt x="45721" y="21613"/>
                        <a:pt x="44542" y="20446"/>
                      </a:cubicBezTo>
                      <a:lnTo>
                        <a:pt x="36684" y="12576"/>
                      </a:lnTo>
                      <a:cubicBezTo>
                        <a:pt x="36267" y="12171"/>
                        <a:pt x="36363" y="11481"/>
                        <a:pt x="36851" y="11171"/>
                      </a:cubicBezTo>
                      <a:cubicBezTo>
                        <a:pt x="37565" y="10719"/>
                        <a:pt x="38327" y="10350"/>
                        <a:pt x="39125" y="10052"/>
                      </a:cubicBezTo>
                      <a:cubicBezTo>
                        <a:pt x="39613" y="9874"/>
                        <a:pt x="40054" y="9552"/>
                        <a:pt x="40399" y="9100"/>
                      </a:cubicBezTo>
                      <a:cubicBezTo>
                        <a:pt x="41173" y="8099"/>
                        <a:pt x="41220" y="6778"/>
                        <a:pt x="40518" y="5730"/>
                      </a:cubicBezTo>
                      <a:cubicBezTo>
                        <a:pt x="39932" y="4868"/>
                        <a:pt x="39013" y="4436"/>
                        <a:pt x="38094" y="4436"/>
                      </a:cubicBezTo>
                      <a:cubicBezTo>
                        <a:pt x="37349" y="4436"/>
                        <a:pt x="36606" y="4720"/>
                        <a:pt x="36041" y="5290"/>
                      </a:cubicBezTo>
                      <a:cubicBezTo>
                        <a:pt x="35732" y="5587"/>
                        <a:pt x="35505" y="5956"/>
                        <a:pt x="35362" y="6337"/>
                      </a:cubicBezTo>
                      <a:cubicBezTo>
                        <a:pt x="35077" y="7123"/>
                        <a:pt x="34720" y="7885"/>
                        <a:pt x="34267" y="8588"/>
                      </a:cubicBezTo>
                      <a:cubicBezTo>
                        <a:pt x="34091" y="8872"/>
                        <a:pt x="33797" y="9021"/>
                        <a:pt x="33498" y="9021"/>
                      </a:cubicBezTo>
                      <a:cubicBezTo>
                        <a:pt x="33271" y="9021"/>
                        <a:pt x="33042" y="8934"/>
                        <a:pt x="32862" y="8754"/>
                      </a:cubicBezTo>
                      <a:lnTo>
                        <a:pt x="24992" y="884"/>
                      </a:lnTo>
                      <a:cubicBezTo>
                        <a:pt x="24403" y="295"/>
                        <a:pt x="23632" y="0"/>
                        <a:pt x="22861" y="0"/>
                      </a:cubicBezTo>
                      <a:close/>
                    </a:path>
                  </a:pathLst>
                </a:custGeom>
                <a:solidFill>
                  <a:srgbClr val="4949E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" name="Google Shape;3355;p48">
                  <a:extLst>
                    <a:ext uri="{FF2B5EF4-FFF2-40B4-BE49-F238E27FC236}">
                      <a16:creationId xmlns:a16="http://schemas.microsoft.com/office/drawing/2014/main" id="{BD89871C-E2B8-4B18-97FF-6BA709582A9C}"/>
                    </a:ext>
                  </a:extLst>
                </p:cNvPr>
                <p:cNvSpPr/>
                <p:nvPr/>
              </p:nvSpPr>
              <p:spPr>
                <a:xfrm>
                  <a:off x="3885623" y="2465897"/>
                  <a:ext cx="287050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43" h="11955" extrusionOk="0">
                      <a:moveTo>
                        <a:pt x="5977" y="0"/>
                      </a:moveTo>
                      <a:cubicBezTo>
                        <a:pt x="2679" y="0"/>
                        <a:pt x="0" y="2679"/>
                        <a:pt x="0" y="5977"/>
                      </a:cubicBezTo>
                      <a:cubicBezTo>
                        <a:pt x="0" y="9275"/>
                        <a:pt x="2679" y="11954"/>
                        <a:pt x="5977" y="11954"/>
                      </a:cubicBezTo>
                      <a:cubicBezTo>
                        <a:pt x="9275" y="11954"/>
                        <a:pt x="11942" y="9275"/>
                        <a:pt x="11942" y="5977"/>
                      </a:cubicBezTo>
                      <a:cubicBezTo>
                        <a:pt x="11942" y="2679"/>
                        <a:pt x="9275" y="0"/>
                        <a:pt x="5977" y="0"/>
                      </a:cubicBezTo>
                      <a:close/>
                    </a:path>
                  </a:pathLst>
                </a:custGeom>
                <a:solidFill>
                  <a:srgbClr val="4949E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2" name="Google Shape;3356;p48">
                <a:extLst>
                  <a:ext uri="{FF2B5EF4-FFF2-40B4-BE49-F238E27FC236}">
                    <a16:creationId xmlns:a16="http://schemas.microsoft.com/office/drawing/2014/main" id="{9589846B-EEDD-4768-A69F-7CCFEAE21936}"/>
                  </a:ext>
                </a:extLst>
              </p:cNvPr>
              <p:cNvGrpSpPr/>
              <p:nvPr/>
            </p:nvGrpSpPr>
            <p:grpSpPr>
              <a:xfrm>
                <a:off x="4151137" y="2732796"/>
                <a:ext cx="374986" cy="374572"/>
                <a:chOff x="3752358" y="3817349"/>
                <a:chExt cx="346056" cy="345674"/>
              </a:xfrm>
            </p:grpSpPr>
            <p:sp>
              <p:nvSpPr>
                <p:cNvPr id="33" name="Google Shape;3357;p48">
                  <a:extLst>
                    <a:ext uri="{FF2B5EF4-FFF2-40B4-BE49-F238E27FC236}">
                      <a16:creationId xmlns:a16="http://schemas.microsoft.com/office/drawing/2014/main" id="{9626C938-C0B0-45AC-A2F1-9C5787FC3178}"/>
                    </a:ext>
                  </a:extLst>
                </p:cNvPr>
                <p:cNvSpPr/>
                <p:nvPr/>
              </p:nvSpPr>
              <p:spPr>
                <a:xfrm>
                  <a:off x="3752358" y="3817349"/>
                  <a:ext cx="346056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2" h="10860" extrusionOk="0">
                      <a:moveTo>
                        <a:pt x="5430" y="334"/>
                      </a:moveTo>
                      <a:cubicBezTo>
                        <a:pt x="8252" y="334"/>
                        <a:pt x="10526" y="2608"/>
                        <a:pt x="10526" y="5430"/>
                      </a:cubicBezTo>
                      <a:cubicBezTo>
                        <a:pt x="10526" y="8240"/>
                        <a:pt x="8228" y="10514"/>
                        <a:pt x="5430" y="10514"/>
                      </a:cubicBezTo>
                      <a:cubicBezTo>
                        <a:pt x="2620" y="10514"/>
                        <a:pt x="346" y="8240"/>
                        <a:pt x="346" y="5430"/>
                      </a:cubicBezTo>
                      <a:cubicBezTo>
                        <a:pt x="346" y="2608"/>
                        <a:pt x="2620" y="334"/>
                        <a:pt x="5430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2" y="10859"/>
                        <a:pt x="8252" y="10300"/>
                        <a:pt x="9276" y="9264"/>
                      </a:cubicBezTo>
                      <a:cubicBezTo>
                        <a:pt x="10300" y="8240"/>
                        <a:pt x="10871" y="6871"/>
                        <a:pt x="10871" y="5430"/>
                      </a:cubicBezTo>
                      <a:cubicBezTo>
                        <a:pt x="10871" y="3989"/>
                        <a:pt x="10300" y="2620"/>
                        <a:pt x="9276" y="1584"/>
                      </a:cubicBezTo>
                      <a:cubicBezTo>
                        <a:pt x="8252" y="560"/>
                        <a:pt x="6882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" name="Google Shape;3358;p48">
                  <a:extLst>
                    <a:ext uri="{FF2B5EF4-FFF2-40B4-BE49-F238E27FC236}">
                      <a16:creationId xmlns:a16="http://schemas.microsoft.com/office/drawing/2014/main" id="{92B58C15-1B0D-440A-951A-49F4AF684C2B}"/>
                    </a:ext>
                  </a:extLst>
                </p:cNvPr>
                <p:cNvSpPr/>
                <p:nvPr/>
              </p:nvSpPr>
              <p:spPr>
                <a:xfrm>
                  <a:off x="3831933" y="3955682"/>
                  <a:ext cx="47809" cy="120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2" h="3787" extrusionOk="0">
                      <a:moveTo>
                        <a:pt x="1168" y="346"/>
                      </a:moveTo>
                      <a:lnTo>
                        <a:pt x="1168" y="3430"/>
                      </a:lnTo>
                      <a:lnTo>
                        <a:pt x="358" y="3430"/>
                      </a:lnTo>
                      <a:lnTo>
                        <a:pt x="358" y="346"/>
                      </a:lnTo>
                      <a:close/>
                      <a:moveTo>
                        <a:pt x="180" y="1"/>
                      </a:moveTo>
                      <a:cubicBezTo>
                        <a:pt x="96" y="1"/>
                        <a:pt x="1" y="72"/>
                        <a:pt x="1" y="179"/>
                      </a:cubicBezTo>
                      <a:lnTo>
                        <a:pt x="1" y="3608"/>
                      </a:lnTo>
                      <a:cubicBezTo>
                        <a:pt x="1" y="3703"/>
                        <a:pt x="72" y="3787"/>
                        <a:pt x="180" y="3787"/>
                      </a:cubicBezTo>
                      <a:lnTo>
                        <a:pt x="1323" y="3787"/>
                      </a:lnTo>
                      <a:cubicBezTo>
                        <a:pt x="1418" y="3787"/>
                        <a:pt x="1501" y="3715"/>
                        <a:pt x="1501" y="3608"/>
                      </a:cubicBezTo>
                      <a:lnTo>
                        <a:pt x="1501" y="179"/>
                      </a:lnTo>
                      <a:cubicBezTo>
                        <a:pt x="1501" y="72"/>
                        <a:pt x="1430" y="1"/>
                        <a:pt x="1323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" name="Google Shape;3359;p48">
                  <a:extLst>
                    <a:ext uri="{FF2B5EF4-FFF2-40B4-BE49-F238E27FC236}">
                      <a16:creationId xmlns:a16="http://schemas.microsoft.com/office/drawing/2014/main" id="{ACAFD7F4-F596-443D-9FD6-B81396EEB2BF}"/>
                    </a:ext>
                  </a:extLst>
                </p:cNvPr>
                <p:cNvSpPr/>
                <p:nvPr/>
              </p:nvSpPr>
              <p:spPr>
                <a:xfrm>
                  <a:off x="3824739" y="3890112"/>
                  <a:ext cx="55002" cy="550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8" h="1728" extrusionOk="0">
                      <a:moveTo>
                        <a:pt x="870" y="334"/>
                      </a:moveTo>
                      <a:cubicBezTo>
                        <a:pt x="1156" y="334"/>
                        <a:pt x="1394" y="572"/>
                        <a:pt x="1394" y="846"/>
                      </a:cubicBezTo>
                      <a:cubicBezTo>
                        <a:pt x="1394" y="1132"/>
                        <a:pt x="1156" y="1370"/>
                        <a:pt x="870" y="1370"/>
                      </a:cubicBezTo>
                      <a:cubicBezTo>
                        <a:pt x="584" y="1370"/>
                        <a:pt x="346" y="1132"/>
                        <a:pt x="346" y="846"/>
                      </a:cubicBezTo>
                      <a:cubicBezTo>
                        <a:pt x="346" y="572"/>
                        <a:pt x="584" y="334"/>
                        <a:pt x="870" y="334"/>
                      </a:cubicBezTo>
                      <a:close/>
                      <a:moveTo>
                        <a:pt x="870" y="1"/>
                      </a:moveTo>
                      <a:cubicBezTo>
                        <a:pt x="394" y="1"/>
                        <a:pt x="1" y="394"/>
                        <a:pt x="1" y="870"/>
                      </a:cubicBezTo>
                      <a:cubicBezTo>
                        <a:pt x="1" y="1346"/>
                        <a:pt x="394" y="1727"/>
                        <a:pt x="870" y="1727"/>
                      </a:cubicBezTo>
                      <a:cubicBezTo>
                        <a:pt x="1346" y="1727"/>
                        <a:pt x="1727" y="1334"/>
                        <a:pt x="1727" y="870"/>
                      </a:cubicBezTo>
                      <a:cubicBezTo>
                        <a:pt x="1727" y="394"/>
                        <a:pt x="1346" y="1"/>
                        <a:pt x="87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" name="Google Shape;3360;p48">
                  <a:extLst>
                    <a:ext uri="{FF2B5EF4-FFF2-40B4-BE49-F238E27FC236}">
                      <a16:creationId xmlns:a16="http://schemas.microsoft.com/office/drawing/2014/main" id="{635A9F39-ED1B-4CC3-B03B-15B3DDC3DC7F}"/>
                    </a:ext>
                  </a:extLst>
                </p:cNvPr>
                <p:cNvSpPr/>
                <p:nvPr/>
              </p:nvSpPr>
              <p:spPr>
                <a:xfrm>
                  <a:off x="3904696" y="3955682"/>
                  <a:ext cx="128148" cy="120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6" h="3787" extrusionOk="0">
                      <a:moveTo>
                        <a:pt x="191" y="1"/>
                      </a:moveTo>
                      <a:cubicBezTo>
                        <a:pt x="96" y="1"/>
                        <a:pt x="1" y="72"/>
                        <a:pt x="1" y="179"/>
                      </a:cubicBezTo>
                      <a:lnTo>
                        <a:pt x="1" y="3608"/>
                      </a:lnTo>
                      <a:cubicBezTo>
                        <a:pt x="1" y="3703"/>
                        <a:pt x="84" y="3787"/>
                        <a:pt x="191" y="3787"/>
                      </a:cubicBezTo>
                      <a:lnTo>
                        <a:pt x="1334" y="3787"/>
                      </a:lnTo>
                      <a:cubicBezTo>
                        <a:pt x="1418" y="3787"/>
                        <a:pt x="1513" y="3715"/>
                        <a:pt x="1513" y="3608"/>
                      </a:cubicBezTo>
                      <a:lnTo>
                        <a:pt x="1513" y="2382"/>
                      </a:lnTo>
                      <a:cubicBezTo>
                        <a:pt x="1513" y="1977"/>
                        <a:pt x="1596" y="1501"/>
                        <a:pt x="2037" y="1501"/>
                      </a:cubicBezTo>
                      <a:cubicBezTo>
                        <a:pt x="2347" y="1501"/>
                        <a:pt x="2477" y="1763"/>
                        <a:pt x="2525" y="2060"/>
                      </a:cubicBezTo>
                      <a:cubicBezTo>
                        <a:pt x="2537" y="2156"/>
                        <a:pt x="2608" y="2215"/>
                        <a:pt x="2692" y="2215"/>
                      </a:cubicBezTo>
                      <a:cubicBezTo>
                        <a:pt x="2787" y="2215"/>
                        <a:pt x="2870" y="2120"/>
                        <a:pt x="2847" y="2025"/>
                      </a:cubicBezTo>
                      <a:cubicBezTo>
                        <a:pt x="2763" y="1465"/>
                        <a:pt x="2477" y="1155"/>
                        <a:pt x="2013" y="1155"/>
                      </a:cubicBezTo>
                      <a:cubicBezTo>
                        <a:pt x="1465" y="1155"/>
                        <a:pt x="1156" y="1608"/>
                        <a:pt x="1156" y="2382"/>
                      </a:cubicBezTo>
                      <a:lnTo>
                        <a:pt x="1156" y="3430"/>
                      </a:lnTo>
                      <a:lnTo>
                        <a:pt x="346" y="3430"/>
                      </a:lnTo>
                      <a:lnTo>
                        <a:pt x="346" y="358"/>
                      </a:lnTo>
                      <a:lnTo>
                        <a:pt x="918" y="358"/>
                      </a:lnTo>
                      <a:lnTo>
                        <a:pt x="918" y="572"/>
                      </a:lnTo>
                      <a:cubicBezTo>
                        <a:pt x="918" y="632"/>
                        <a:pt x="930" y="679"/>
                        <a:pt x="977" y="715"/>
                      </a:cubicBezTo>
                      <a:cubicBezTo>
                        <a:pt x="1007" y="733"/>
                        <a:pt x="1043" y="742"/>
                        <a:pt x="1078" y="742"/>
                      </a:cubicBezTo>
                      <a:cubicBezTo>
                        <a:pt x="1114" y="742"/>
                        <a:pt x="1150" y="733"/>
                        <a:pt x="1180" y="715"/>
                      </a:cubicBezTo>
                      <a:cubicBezTo>
                        <a:pt x="1477" y="477"/>
                        <a:pt x="1835" y="358"/>
                        <a:pt x="2227" y="358"/>
                      </a:cubicBezTo>
                      <a:cubicBezTo>
                        <a:pt x="3204" y="358"/>
                        <a:pt x="3656" y="1191"/>
                        <a:pt x="3656" y="2001"/>
                      </a:cubicBezTo>
                      <a:lnTo>
                        <a:pt x="3656" y="3430"/>
                      </a:lnTo>
                      <a:lnTo>
                        <a:pt x="2847" y="3430"/>
                      </a:lnTo>
                      <a:lnTo>
                        <a:pt x="2847" y="2870"/>
                      </a:lnTo>
                      <a:cubicBezTo>
                        <a:pt x="2847" y="2775"/>
                        <a:pt x="2775" y="2703"/>
                        <a:pt x="2692" y="2703"/>
                      </a:cubicBezTo>
                      <a:cubicBezTo>
                        <a:pt x="2597" y="2703"/>
                        <a:pt x="2525" y="2775"/>
                        <a:pt x="2525" y="2870"/>
                      </a:cubicBezTo>
                      <a:lnTo>
                        <a:pt x="2525" y="3596"/>
                      </a:lnTo>
                      <a:cubicBezTo>
                        <a:pt x="2525" y="3691"/>
                        <a:pt x="2597" y="3775"/>
                        <a:pt x="2704" y="3775"/>
                      </a:cubicBezTo>
                      <a:lnTo>
                        <a:pt x="3847" y="3775"/>
                      </a:lnTo>
                      <a:cubicBezTo>
                        <a:pt x="3942" y="3775"/>
                        <a:pt x="4025" y="3703"/>
                        <a:pt x="4025" y="3596"/>
                      </a:cubicBezTo>
                      <a:lnTo>
                        <a:pt x="4025" y="1989"/>
                      </a:lnTo>
                      <a:cubicBezTo>
                        <a:pt x="4025" y="810"/>
                        <a:pt x="3299" y="1"/>
                        <a:pt x="2239" y="1"/>
                      </a:cubicBezTo>
                      <a:cubicBezTo>
                        <a:pt x="1894" y="1"/>
                        <a:pt x="1573" y="84"/>
                        <a:pt x="1275" y="251"/>
                      </a:cubicBezTo>
                      <a:lnTo>
                        <a:pt x="1275" y="179"/>
                      </a:lnTo>
                      <a:cubicBezTo>
                        <a:pt x="1275" y="84"/>
                        <a:pt x="1204" y="1"/>
                        <a:pt x="1096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4" name="Google Shape;3361;p48">
              <a:extLst>
                <a:ext uri="{FF2B5EF4-FFF2-40B4-BE49-F238E27FC236}">
                  <a16:creationId xmlns:a16="http://schemas.microsoft.com/office/drawing/2014/main" id="{57B181C6-3AF2-4070-9002-35C7A8435510}"/>
                </a:ext>
              </a:extLst>
            </p:cNvPr>
            <p:cNvGrpSpPr/>
            <p:nvPr/>
          </p:nvGrpSpPr>
          <p:grpSpPr>
            <a:xfrm>
              <a:off x="7034853" y="3222917"/>
              <a:ext cx="956596" cy="944252"/>
              <a:chOff x="4349489" y="2960313"/>
              <a:chExt cx="1098904" cy="1084724"/>
            </a:xfrm>
          </p:grpSpPr>
          <p:grpSp>
            <p:nvGrpSpPr>
              <p:cNvPr id="25" name="Google Shape;3362;p48">
                <a:extLst>
                  <a:ext uri="{FF2B5EF4-FFF2-40B4-BE49-F238E27FC236}">
                    <a16:creationId xmlns:a16="http://schemas.microsoft.com/office/drawing/2014/main" id="{E81261FE-8A90-4D98-AFC9-05F79160003E}"/>
                  </a:ext>
                </a:extLst>
              </p:cNvPr>
              <p:cNvGrpSpPr/>
              <p:nvPr/>
            </p:nvGrpSpPr>
            <p:grpSpPr>
              <a:xfrm>
                <a:off x="4349489" y="2960313"/>
                <a:ext cx="1098904" cy="1084724"/>
                <a:chOff x="4349489" y="2960313"/>
                <a:chExt cx="1098904" cy="1084724"/>
              </a:xfrm>
            </p:grpSpPr>
            <p:sp>
              <p:nvSpPr>
                <p:cNvPr id="29" name="Google Shape;3363;p48">
                  <a:extLst>
                    <a:ext uri="{FF2B5EF4-FFF2-40B4-BE49-F238E27FC236}">
                      <a16:creationId xmlns:a16="http://schemas.microsoft.com/office/drawing/2014/main" id="{3B83CBDD-87B2-4CEF-8847-04A3D8BA3429}"/>
                    </a:ext>
                  </a:extLst>
                </p:cNvPr>
                <p:cNvSpPr/>
                <p:nvPr/>
              </p:nvSpPr>
              <p:spPr>
                <a:xfrm>
                  <a:off x="4349489" y="2960313"/>
                  <a:ext cx="1098904" cy="10847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1" extrusionOk="0">
                      <a:moveTo>
                        <a:pt x="22862" y="0"/>
                      </a:moveTo>
                      <a:cubicBezTo>
                        <a:pt x="22092" y="0"/>
                        <a:pt x="21324" y="295"/>
                        <a:pt x="20741" y="884"/>
                      </a:cubicBezTo>
                      <a:lnTo>
                        <a:pt x="12871" y="8743"/>
                      </a:lnTo>
                      <a:cubicBezTo>
                        <a:pt x="12697" y="8917"/>
                        <a:pt x="12470" y="9001"/>
                        <a:pt x="12243" y="9001"/>
                      </a:cubicBezTo>
                      <a:cubicBezTo>
                        <a:pt x="11942" y="9001"/>
                        <a:pt x="11642" y="8854"/>
                        <a:pt x="11466" y="8576"/>
                      </a:cubicBezTo>
                      <a:cubicBezTo>
                        <a:pt x="11014" y="7861"/>
                        <a:pt x="10645" y="7099"/>
                        <a:pt x="10347" y="6302"/>
                      </a:cubicBezTo>
                      <a:cubicBezTo>
                        <a:pt x="10168" y="5814"/>
                        <a:pt x="9847" y="5373"/>
                        <a:pt x="9394" y="5028"/>
                      </a:cubicBezTo>
                      <a:cubicBezTo>
                        <a:pt x="8866" y="4619"/>
                        <a:pt x="8248" y="4413"/>
                        <a:pt x="7630" y="4413"/>
                      </a:cubicBezTo>
                      <a:cubicBezTo>
                        <a:pt x="7078" y="4413"/>
                        <a:pt x="6525" y="4577"/>
                        <a:pt x="6037" y="4909"/>
                      </a:cubicBezTo>
                      <a:cubicBezTo>
                        <a:pt x="4465" y="5968"/>
                        <a:pt x="4310" y="8123"/>
                        <a:pt x="5584" y="9385"/>
                      </a:cubicBezTo>
                      <a:cubicBezTo>
                        <a:pt x="5894" y="9695"/>
                        <a:pt x="6251" y="9921"/>
                        <a:pt x="6632" y="10064"/>
                      </a:cubicBezTo>
                      <a:cubicBezTo>
                        <a:pt x="7418" y="10350"/>
                        <a:pt x="8180" y="10707"/>
                        <a:pt x="8882" y="11159"/>
                      </a:cubicBezTo>
                      <a:cubicBezTo>
                        <a:pt x="9382" y="11469"/>
                        <a:pt x="9466" y="12148"/>
                        <a:pt x="9049" y="12564"/>
                      </a:cubicBezTo>
                      <a:lnTo>
                        <a:pt x="1179" y="20434"/>
                      </a:lnTo>
                      <a:cubicBezTo>
                        <a:pt x="0" y="21613"/>
                        <a:pt x="0" y="23518"/>
                        <a:pt x="1179" y="24697"/>
                      </a:cubicBezTo>
                      <a:lnTo>
                        <a:pt x="20741" y="44247"/>
                      </a:lnTo>
                      <a:cubicBezTo>
                        <a:pt x="21324" y="44836"/>
                        <a:pt x="22092" y="45131"/>
                        <a:pt x="22862" y="45131"/>
                      </a:cubicBezTo>
                      <a:cubicBezTo>
                        <a:pt x="23631" y="45131"/>
                        <a:pt x="24402" y="44836"/>
                        <a:pt x="24992" y="44247"/>
                      </a:cubicBezTo>
                      <a:lnTo>
                        <a:pt x="44554" y="24697"/>
                      </a:lnTo>
                      <a:cubicBezTo>
                        <a:pt x="45720" y="23518"/>
                        <a:pt x="45720" y="21613"/>
                        <a:pt x="44554" y="2043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FCBD2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" name="Google Shape;3364;p48">
                  <a:extLst>
                    <a:ext uri="{FF2B5EF4-FFF2-40B4-BE49-F238E27FC236}">
                      <a16:creationId xmlns:a16="http://schemas.microsoft.com/office/drawing/2014/main" id="{95BD5E4C-2A62-48FB-AF61-B9083349FF3A}"/>
                    </a:ext>
                  </a:extLst>
                </p:cNvPr>
                <p:cNvSpPr/>
                <p:nvPr/>
              </p:nvSpPr>
              <p:spPr>
                <a:xfrm>
                  <a:off x="5065741" y="3026769"/>
                  <a:ext cx="287338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55" extrusionOk="0">
                      <a:moveTo>
                        <a:pt x="5978" y="1"/>
                      </a:moveTo>
                      <a:cubicBezTo>
                        <a:pt x="2680" y="1"/>
                        <a:pt x="1" y="2679"/>
                        <a:pt x="1" y="5978"/>
                      </a:cubicBezTo>
                      <a:cubicBezTo>
                        <a:pt x="1" y="9276"/>
                        <a:pt x="2680" y="11954"/>
                        <a:pt x="5978" y="11954"/>
                      </a:cubicBezTo>
                      <a:cubicBezTo>
                        <a:pt x="9276" y="11954"/>
                        <a:pt x="11955" y="9276"/>
                        <a:pt x="11955" y="5978"/>
                      </a:cubicBezTo>
                      <a:cubicBezTo>
                        <a:pt x="11955" y="2679"/>
                        <a:pt x="9276" y="1"/>
                        <a:pt x="5978" y="1"/>
                      </a:cubicBezTo>
                      <a:close/>
                    </a:path>
                  </a:pathLst>
                </a:custGeom>
                <a:solidFill>
                  <a:srgbClr val="FCBD2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6" name="Google Shape;3365;p48">
                <a:extLst>
                  <a:ext uri="{FF2B5EF4-FFF2-40B4-BE49-F238E27FC236}">
                    <a16:creationId xmlns:a16="http://schemas.microsoft.com/office/drawing/2014/main" id="{2B5D4C34-AF43-4737-8D80-579481FF8D04}"/>
                  </a:ext>
                </a:extLst>
              </p:cNvPr>
              <p:cNvGrpSpPr/>
              <p:nvPr/>
            </p:nvGrpSpPr>
            <p:grpSpPr>
              <a:xfrm>
                <a:off x="4732657" y="3315384"/>
                <a:ext cx="374952" cy="374572"/>
                <a:chOff x="4201447" y="3817349"/>
                <a:chExt cx="346024" cy="345674"/>
              </a:xfrm>
            </p:grpSpPr>
            <p:sp>
              <p:nvSpPr>
                <p:cNvPr id="27" name="Google Shape;3366;p48">
                  <a:extLst>
                    <a:ext uri="{FF2B5EF4-FFF2-40B4-BE49-F238E27FC236}">
                      <a16:creationId xmlns:a16="http://schemas.microsoft.com/office/drawing/2014/main" id="{3F0F4C65-99CE-4C48-8E62-F24F29D6B6A4}"/>
                    </a:ext>
                  </a:extLst>
                </p:cNvPr>
                <p:cNvSpPr/>
                <p:nvPr/>
              </p:nvSpPr>
              <p:spPr>
                <a:xfrm>
                  <a:off x="4201447" y="3817349"/>
                  <a:ext cx="346024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1" h="10860" extrusionOk="0">
                      <a:moveTo>
                        <a:pt x="5430" y="334"/>
                      </a:moveTo>
                      <a:cubicBezTo>
                        <a:pt x="8252" y="334"/>
                        <a:pt x="10526" y="2608"/>
                        <a:pt x="10526" y="5430"/>
                      </a:cubicBezTo>
                      <a:cubicBezTo>
                        <a:pt x="10526" y="8240"/>
                        <a:pt x="8252" y="10514"/>
                        <a:pt x="5430" y="10514"/>
                      </a:cubicBezTo>
                      <a:cubicBezTo>
                        <a:pt x="2620" y="10514"/>
                        <a:pt x="346" y="8240"/>
                        <a:pt x="346" y="5430"/>
                      </a:cubicBezTo>
                      <a:cubicBezTo>
                        <a:pt x="346" y="2608"/>
                        <a:pt x="2620" y="334"/>
                        <a:pt x="5430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2" y="10859"/>
                        <a:pt x="8252" y="10300"/>
                        <a:pt x="9276" y="9264"/>
                      </a:cubicBezTo>
                      <a:cubicBezTo>
                        <a:pt x="10299" y="8240"/>
                        <a:pt x="10871" y="6871"/>
                        <a:pt x="10871" y="5430"/>
                      </a:cubicBezTo>
                      <a:cubicBezTo>
                        <a:pt x="10871" y="3989"/>
                        <a:pt x="10299" y="2620"/>
                        <a:pt x="9276" y="1584"/>
                      </a:cubicBezTo>
                      <a:cubicBezTo>
                        <a:pt x="8252" y="560"/>
                        <a:pt x="6882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" name="Google Shape;3367;p48">
                  <a:extLst>
                    <a:ext uri="{FF2B5EF4-FFF2-40B4-BE49-F238E27FC236}">
                      <a16:creationId xmlns:a16="http://schemas.microsoft.com/office/drawing/2014/main" id="{638F0163-C4D0-4507-B86F-D9A5D25F2A88}"/>
                    </a:ext>
                  </a:extLst>
                </p:cNvPr>
                <p:cNvSpPr/>
                <p:nvPr/>
              </p:nvSpPr>
              <p:spPr>
                <a:xfrm>
                  <a:off x="4271569" y="3904531"/>
                  <a:ext cx="227394" cy="185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44" h="5835" extrusionOk="0">
                      <a:moveTo>
                        <a:pt x="4620" y="0"/>
                      </a:moveTo>
                      <a:cubicBezTo>
                        <a:pt x="3727" y="0"/>
                        <a:pt x="2977" y="691"/>
                        <a:pt x="2905" y="1572"/>
                      </a:cubicBezTo>
                      <a:cubicBezTo>
                        <a:pt x="2727" y="1548"/>
                        <a:pt x="2358" y="1441"/>
                        <a:pt x="2262" y="1405"/>
                      </a:cubicBezTo>
                      <a:cubicBezTo>
                        <a:pt x="1643" y="1203"/>
                        <a:pt x="1072" y="810"/>
                        <a:pt x="631" y="322"/>
                      </a:cubicBezTo>
                      <a:cubicBezTo>
                        <a:pt x="596" y="298"/>
                        <a:pt x="572" y="274"/>
                        <a:pt x="524" y="262"/>
                      </a:cubicBezTo>
                      <a:cubicBezTo>
                        <a:pt x="517" y="261"/>
                        <a:pt x="509" y="260"/>
                        <a:pt x="501" y="260"/>
                      </a:cubicBezTo>
                      <a:cubicBezTo>
                        <a:pt x="436" y="260"/>
                        <a:pt x="367" y="304"/>
                        <a:pt x="346" y="357"/>
                      </a:cubicBezTo>
                      <a:cubicBezTo>
                        <a:pt x="238" y="572"/>
                        <a:pt x="179" y="810"/>
                        <a:pt x="179" y="1048"/>
                      </a:cubicBezTo>
                      <a:cubicBezTo>
                        <a:pt x="179" y="1393"/>
                        <a:pt x="286" y="1727"/>
                        <a:pt x="476" y="1977"/>
                      </a:cubicBezTo>
                      <a:cubicBezTo>
                        <a:pt x="466" y="1975"/>
                        <a:pt x="456" y="1974"/>
                        <a:pt x="446" y="1974"/>
                      </a:cubicBezTo>
                      <a:cubicBezTo>
                        <a:pt x="397" y="1974"/>
                        <a:pt x="349" y="1997"/>
                        <a:pt x="310" y="2036"/>
                      </a:cubicBezTo>
                      <a:cubicBezTo>
                        <a:pt x="286" y="2060"/>
                        <a:pt x="286" y="2108"/>
                        <a:pt x="274" y="2143"/>
                      </a:cubicBezTo>
                      <a:lnTo>
                        <a:pt x="274" y="2203"/>
                      </a:lnTo>
                      <a:cubicBezTo>
                        <a:pt x="274" y="2655"/>
                        <a:pt x="476" y="3072"/>
                        <a:pt x="822" y="3358"/>
                      </a:cubicBezTo>
                      <a:cubicBezTo>
                        <a:pt x="786" y="3370"/>
                        <a:pt x="774" y="3405"/>
                        <a:pt x="762" y="3417"/>
                      </a:cubicBezTo>
                      <a:cubicBezTo>
                        <a:pt x="750" y="3465"/>
                        <a:pt x="727" y="3513"/>
                        <a:pt x="750" y="3548"/>
                      </a:cubicBezTo>
                      <a:cubicBezTo>
                        <a:pt x="893" y="4024"/>
                        <a:pt x="1262" y="4405"/>
                        <a:pt x="1727" y="4548"/>
                      </a:cubicBezTo>
                      <a:cubicBezTo>
                        <a:pt x="1310" y="4798"/>
                        <a:pt x="834" y="4941"/>
                        <a:pt x="334" y="4941"/>
                      </a:cubicBezTo>
                      <a:lnTo>
                        <a:pt x="191" y="4941"/>
                      </a:lnTo>
                      <a:cubicBezTo>
                        <a:pt x="107" y="4941"/>
                        <a:pt x="36" y="5001"/>
                        <a:pt x="12" y="5084"/>
                      </a:cubicBezTo>
                      <a:cubicBezTo>
                        <a:pt x="0" y="5156"/>
                        <a:pt x="48" y="5239"/>
                        <a:pt x="107" y="5263"/>
                      </a:cubicBezTo>
                      <a:cubicBezTo>
                        <a:pt x="727" y="5632"/>
                        <a:pt x="1465" y="5834"/>
                        <a:pt x="2191" y="5834"/>
                      </a:cubicBezTo>
                      <a:cubicBezTo>
                        <a:pt x="3072" y="5834"/>
                        <a:pt x="3905" y="5560"/>
                        <a:pt x="4596" y="5060"/>
                      </a:cubicBezTo>
                      <a:cubicBezTo>
                        <a:pt x="4691" y="5001"/>
                        <a:pt x="4691" y="4858"/>
                        <a:pt x="4620" y="4786"/>
                      </a:cubicBezTo>
                      <a:cubicBezTo>
                        <a:pt x="4587" y="4754"/>
                        <a:pt x="4544" y="4735"/>
                        <a:pt x="4499" y="4735"/>
                      </a:cubicBezTo>
                      <a:cubicBezTo>
                        <a:pt x="4463" y="4735"/>
                        <a:pt x="4426" y="4748"/>
                        <a:pt x="4394" y="4775"/>
                      </a:cubicBezTo>
                      <a:cubicBezTo>
                        <a:pt x="3763" y="5215"/>
                        <a:pt x="3013" y="5489"/>
                        <a:pt x="2191" y="5489"/>
                      </a:cubicBezTo>
                      <a:cubicBezTo>
                        <a:pt x="1727" y="5489"/>
                        <a:pt x="1262" y="5394"/>
                        <a:pt x="846" y="5239"/>
                      </a:cubicBezTo>
                      <a:cubicBezTo>
                        <a:pt x="1369" y="5144"/>
                        <a:pt x="1846" y="4917"/>
                        <a:pt x="2262" y="4584"/>
                      </a:cubicBezTo>
                      <a:cubicBezTo>
                        <a:pt x="2310" y="4536"/>
                        <a:pt x="2334" y="4477"/>
                        <a:pt x="2322" y="4417"/>
                      </a:cubicBezTo>
                      <a:cubicBezTo>
                        <a:pt x="2310" y="4346"/>
                        <a:pt x="2239" y="4286"/>
                        <a:pt x="2155" y="4286"/>
                      </a:cubicBezTo>
                      <a:cubicBezTo>
                        <a:pt x="1739" y="4263"/>
                        <a:pt x="1369" y="4048"/>
                        <a:pt x="1167" y="3691"/>
                      </a:cubicBezTo>
                      <a:cubicBezTo>
                        <a:pt x="1250" y="3691"/>
                        <a:pt x="1358" y="3667"/>
                        <a:pt x="1441" y="3643"/>
                      </a:cubicBezTo>
                      <a:cubicBezTo>
                        <a:pt x="1524" y="3632"/>
                        <a:pt x="1584" y="3572"/>
                        <a:pt x="1584" y="3489"/>
                      </a:cubicBezTo>
                      <a:cubicBezTo>
                        <a:pt x="1596" y="3405"/>
                        <a:pt x="1536" y="3334"/>
                        <a:pt x="1441" y="3298"/>
                      </a:cubicBezTo>
                      <a:cubicBezTo>
                        <a:pt x="1000" y="3191"/>
                        <a:pt x="667" y="2822"/>
                        <a:pt x="596" y="2381"/>
                      </a:cubicBezTo>
                      <a:lnTo>
                        <a:pt x="596" y="2381"/>
                      </a:lnTo>
                      <a:cubicBezTo>
                        <a:pt x="727" y="2405"/>
                        <a:pt x="869" y="2417"/>
                        <a:pt x="1000" y="2417"/>
                      </a:cubicBezTo>
                      <a:cubicBezTo>
                        <a:pt x="1084" y="2417"/>
                        <a:pt x="1143" y="2358"/>
                        <a:pt x="1167" y="2274"/>
                      </a:cubicBezTo>
                      <a:cubicBezTo>
                        <a:pt x="1179" y="2203"/>
                        <a:pt x="1131" y="2143"/>
                        <a:pt x="1072" y="2108"/>
                      </a:cubicBezTo>
                      <a:cubicBezTo>
                        <a:pt x="703" y="1881"/>
                        <a:pt x="476" y="1488"/>
                        <a:pt x="476" y="1048"/>
                      </a:cubicBezTo>
                      <a:cubicBezTo>
                        <a:pt x="476" y="953"/>
                        <a:pt x="488" y="846"/>
                        <a:pt x="524" y="738"/>
                      </a:cubicBezTo>
                      <a:cubicBezTo>
                        <a:pt x="965" y="1191"/>
                        <a:pt x="1524" y="1524"/>
                        <a:pt x="2120" y="1727"/>
                      </a:cubicBezTo>
                      <a:cubicBezTo>
                        <a:pt x="2120" y="1727"/>
                        <a:pt x="2715" y="1905"/>
                        <a:pt x="2929" y="1917"/>
                      </a:cubicBezTo>
                      <a:lnTo>
                        <a:pt x="3024" y="1917"/>
                      </a:lnTo>
                      <a:cubicBezTo>
                        <a:pt x="3096" y="1917"/>
                        <a:pt x="3167" y="1869"/>
                        <a:pt x="3191" y="1798"/>
                      </a:cubicBezTo>
                      <a:cubicBezTo>
                        <a:pt x="3203" y="1786"/>
                        <a:pt x="3203" y="1750"/>
                        <a:pt x="3203" y="1738"/>
                      </a:cubicBezTo>
                      <a:lnTo>
                        <a:pt x="3203" y="1703"/>
                      </a:lnTo>
                      <a:cubicBezTo>
                        <a:pt x="3203" y="953"/>
                        <a:pt x="3810" y="334"/>
                        <a:pt x="4572" y="334"/>
                      </a:cubicBezTo>
                      <a:cubicBezTo>
                        <a:pt x="4941" y="334"/>
                        <a:pt x="5287" y="488"/>
                        <a:pt x="5549" y="750"/>
                      </a:cubicBezTo>
                      <a:cubicBezTo>
                        <a:pt x="5585" y="787"/>
                        <a:pt x="5621" y="802"/>
                        <a:pt x="5663" y="802"/>
                      </a:cubicBezTo>
                      <a:cubicBezTo>
                        <a:pt x="5676" y="802"/>
                        <a:pt x="5689" y="801"/>
                        <a:pt x="5703" y="798"/>
                      </a:cubicBezTo>
                      <a:cubicBezTo>
                        <a:pt x="5882" y="762"/>
                        <a:pt x="6049" y="738"/>
                        <a:pt x="6203" y="679"/>
                      </a:cubicBezTo>
                      <a:lnTo>
                        <a:pt x="6203" y="679"/>
                      </a:lnTo>
                      <a:cubicBezTo>
                        <a:pt x="6120" y="762"/>
                        <a:pt x="6013" y="857"/>
                        <a:pt x="5894" y="917"/>
                      </a:cubicBezTo>
                      <a:cubicBezTo>
                        <a:pt x="5822" y="965"/>
                        <a:pt x="5787" y="1048"/>
                        <a:pt x="5822" y="1143"/>
                      </a:cubicBezTo>
                      <a:cubicBezTo>
                        <a:pt x="5846" y="1203"/>
                        <a:pt x="5930" y="1250"/>
                        <a:pt x="6001" y="1250"/>
                      </a:cubicBezTo>
                      <a:cubicBezTo>
                        <a:pt x="6144" y="1227"/>
                        <a:pt x="6287" y="1215"/>
                        <a:pt x="6418" y="1167"/>
                      </a:cubicBezTo>
                      <a:lnTo>
                        <a:pt x="6418" y="1167"/>
                      </a:lnTo>
                      <a:cubicBezTo>
                        <a:pt x="6299" y="1286"/>
                        <a:pt x="6168" y="1405"/>
                        <a:pt x="6013" y="1512"/>
                      </a:cubicBezTo>
                      <a:cubicBezTo>
                        <a:pt x="5965" y="1548"/>
                        <a:pt x="5941" y="1608"/>
                        <a:pt x="5941" y="1655"/>
                      </a:cubicBezTo>
                      <a:lnTo>
                        <a:pt x="5941" y="1679"/>
                      </a:lnTo>
                      <a:lnTo>
                        <a:pt x="5941" y="1703"/>
                      </a:lnTo>
                      <a:lnTo>
                        <a:pt x="5941" y="1727"/>
                      </a:lnTo>
                      <a:cubicBezTo>
                        <a:pt x="5941" y="2691"/>
                        <a:pt x="5572" y="3572"/>
                        <a:pt x="4977" y="4227"/>
                      </a:cubicBezTo>
                      <a:cubicBezTo>
                        <a:pt x="4918" y="4298"/>
                        <a:pt x="4918" y="4405"/>
                        <a:pt x="4977" y="4465"/>
                      </a:cubicBezTo>
                      <a:cubicBezTo>
                        <a:pt x="5011" y="4499"/>
                        <a:pt x="5053" y="4514"/>
                        <a:pt x="5096" y="4514"/>
                      </a:cubicBezTo>
                      <a:cubicBezTo>
                        <a:pt x="5143" y="4514"/>
                        <a:pt x="5190" y="4496"/>
                        <a:pt x="5227" y="4465"/>
                      </a:cubicBezTo>
                      <a:cubicBezTo>
                        <a:pt x="5894" y="3715"/>
                        <a:pt x="6263" y="2762"/>
                        <a:pt x="6287" y="1750"/>
                      </a:cubicBezTo>
                      <a:cubicBezTo>
                        <a:pt x="6596" y="1524"/>
                        <a:pt x="6846" y="1250"/>
                        <a:pt x="7061" y="917"/>
                      </a:cubicBezTo>
                      <a:cubicBezTo>
                        <a:pt x="7144" y="857"/>
                        <a:pt x="7132" y="750"/>
                        <a:pt x="7061" y="715"/>
                      </a:cubicBezTo>
                      <a:cubicBezTo>
                        <a:pt x="7029" y="683"/>
                        <a:pt x="6987" y="667"/>
                        <a:pt x="6937" y="667"/>
                      </a:cubicBezTo>
                      <a:cubicBezTo>
                        <a:pt x="6912" y="667"/>
                        <a:pt x="6886" y="671"/>
                        <a:pt x="6858" y="679"/>
                      </a:cubicBezTo>
                      <a:cubicBezTo>
                        <a:pt x="6775" y="726"/>
                        <a:pt x="6680" y="750"/>
                        <a:pt x="6596" y="786"/>
                      </a:cubicBezTo>
                      <a:cubicBezTo>
                        <a:pt x="6680" y="667"/>
                        <a:pt x="6763" y="512"/>
                        <a:pt x="6823" y="369"/>
                      </a:cubicBezTo>
                      <a:cubicBezTo>
                        <a:pt x="6834" y="310"/>
                        <a:pt x="6834" y="238"/>
                        <a:pt x="6787" y="191"/>
                      </a:cubicBezTo>
                      <a:cubicBezTo>
                        <a:pt x="6750" y="153"/>
                        <a:pt x="6703" y="135"/>
                        <a:pt x="6659" y="135"/>
                      </a:cubicBezTo>
                      <a:cubicBezTo>
                        <a:pt x="6632" y="135"/>
                        <a:pt x="6607" y="142"/>
                        <a:pt x="6584" y="155"/>
                      </a:cubicBezTo>
                      <a:cubicBezTo>
                        <a:pt x="6322" y="310"/>
                        <a:pt x="6061" y="393"/>
                        <a:pt x="5775" y="441"/>
                      </a:cubicBezTo>
                      <a:cubicBezTo>
                        <a:pt x="5465" y="143"/>
                        <a:pt x="5048" y="0"/>
                        <a:pt x="462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5" name="Google Shape;3368;p48">
              <a:extLst>
                <a:ext uri="{FF2B5EF4-FFF2-40B4-BE49-F238E27FC236}">
                  <a16:creationId xmlns:a16="http://schemas.microsoft.com/office/drawing/2014/main" id="{6078BE25-DCEB-4687-B614-B4DAB942F94D}"/>
                </a:ext>
              </a:extLst>
            </p:cNvPr>
            <p:cNvGrpSpPr/>
            <p:nvPr/>
          </p:nvGrpSpPr>
          <p:grpSpPr>
            <a:xfrm>
              <a:off x="6529419" y="3711909"/>
              <a:ext cx="956596" cy="944315"/>
              <a:chOff x="3768864" y="3522050"/>
              <a:chExt cx="1098904" cy="1084796"/>
            </a:xfrm>
          </p:grpSpPr>
          <p:grpSp>
            <p:nvGrpSpPr>
              <p:cNvPr id="16" name="Google Shape;3369;p48">
                <a:extLst>
                  <a:ext uri="{FF2B5EF4-FFF2-40B4-BE49-F238E27FC236}">
                    <a16:creationId xmlns:a16="http://schemas.microsoft.com/office/drawing/2014/main" id="{6D575F32-C8D7-45BC-9D5B-35D19F442E1E}"/>
                  </a:ext>
                </a:extLst>
              </p:cNvPr>
              <p:cNvGrpSpPr/>
              <p:nvPr/>
            </p:nvGrpSpPr>
            <p:grpSpPr>
              <a:xfrm>
                <a:off x="3768864" y="3522050"/>
                <a:ext cx="1098904" cy="1084796"/>
                <a:chOff x="3768864" y="3522050"/>
                <a:chExt cx="1098904" cy="1084796"/>
              </a:xfrm>
            </p:grpSpPr>
            <p:sp>
              <p:nvSpPr>
                <p:cNvPr id="23" name="Google Shape;3370;p48">
                  <a:extLst>
                    <a:ext uri="{FF2B5EF4-FFF2-40B4-BE49-F238E27FC236}">
                      <a16:creationId xmlns:a16="http://schemas.microsoft.com/office/drawing/2014/main" id="{0F47500C-28A4-443C-A78B-E8DD98A2C532}"/>
                    </a:ext>
                  </a:extLst>
                </p:cNvPr>
                <p:cNvSpPr/>
                <p:nvPr/>
              </p:nvSpPr>
              <p:spPr>
                <a:xfrm>
                  <a:off x="3768864" y="3522050"/>
                  <a:ext cx="1098904" cy="1084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4" extrusionOk="0">
                      <a:moveTo>
                        <a:pt x="22862" y="0"/>
                      </a:moveTo>
                      <a:cubicBezTo>
                        <a:pt x="22093" y="0"/>
                        <a:pt x="21325" y="295"/>
                        <a:pt x="20741" y="884"/>
                      </a:cubicBezTo>
                      <a:lnTo>
                        <a:pt x="1179" y="20446"/>
                      </a:lnTo>
                      <a:cubicBezTo>
                        <a:pt x="1" y="21613"/>
                        <a:pt x="1" y="23518"/>
                        <a:pt x="1179" y="24697"/>
                      </a:cubicBezTo>
                      <a:lnTo>
                        <a:pt x="20741" y="44259"/>
                      </a:lnTo>
                      <a:cubicBezTo>
                        <a:pt x="21325" y="44842"/>
                        <a:pt x="22093" y="45134"/>
                        <a:pt x="22862" y="45134"/>
                      </a:cubicBezTo>
                      <a:cubicBezTo>
                        <a:pt x="23631" y="45134"/>
                        <a:pt x="24402" y="44842"/>
                        <a:pt x="24992" y="44259"/>
                      </a:cubicBezTo>
                      <a:lnTo>
                        <a:pt x="44554" y="24697"/>
                      </a:lnTo>
                      <a:cubicBezTo>
                        <a:pt x="45721" y="23518"/>
                        <a:pt x="45721" y="21613"/>
                        <a:pt x="44554" y="20446"/>
                      </a:cubicBezTo>
                      <a:lnTo>
                        <a:pt x="36684" y="12576"/>
                      </a:lnTo>
                      <a:cubicBezTo>
                        <a:pt x="36279" y="12171"/>
                        <a:pt x="36362" y="11481"/>
                        <a:pt x="36850" y="11171"/>
                      </a:cubicBezTo>
                      <a:cubicBezTo>
                        <a:pt x="37565" y="10719"/>
                        <a:pt x="38327" y="10362"/>
                        <a:pt x="39124" y="10052"/>
                      </a:cubicBezTo>
                      <a:cubicBezTo>
                        <a:pt x="39613" y="9874"/>
                        <a:pt x="40053" y="9552"/>
                        <a:pt x="40410" y="9100"/>
                      </a:cubicBezTo>
                      <a:cubicBezTo>
                        <a:pt x="41172" y="8111"/>
                        <a:pt x="41220" y="6778"/>
                        <a:pt x="40518" y="5742"/>
                      </a:cubicBezTo>
                      <a:cubicBezTo>
                        <a:pt x="39931" y="4872"/>
                        <a:pt x="39013" y="4437"/>
                        <a:pt x="38094" y="4437"/>
                      </a:cubicBezTo>
                      <a:cubicBezTo>
                        <a:pt x="37352" y="4437"/>
                        <a:pt x="36610" y="4721"/>
                        <a:pt x="36041" y="5290"/>
                      </a:cubicBezTo>
                      <a:cubicBezTo>
                        <a:pt x="35731" y="5599"/>
                        <a:pt x="35505" y="5956"/>
                        <a:pt x="35362" y="6337"/>
                      </a:cubicBezTo>
                      <a:cubicBezTo>
                        <a:pt x="35076" y="7135"/>
                        <a:pt x="34719" y="7885"/>
                        <a:pt x="34267" y="8588"/>
                      </a:cubicBezTo>
                      <a:cubicBezTo>
                        <a:pt x="34091" y="8872"/>
                        <a:pt x="33796" y="9021"/>
                        <a:pt x="33498" y="9021"/>
                      </a:cubicBezTo>
                      <a:cubicBezTo>
                        <a:pt x="33271" y="9021"/>
                        <a:pt x="33042" y="8934"/>
                        <a:pt x="32862" y="875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EC3A3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" name="Google Shape;3371;p48">
                  <a:extLst>
                    <a:ext uri="{FF2B5EF4-FFF2-40B4-BE49-F238E27FC236}">
                      <a16:creationId xmlns:a16="http://schemas.microsoft.com/office/drawing/2014/main" id="{C0B2E7B0-C484-474A-9D94-C76A50737F39}"/>
                    </a:ext>
                  </a:extLst>
                </p:cNvPr>
                <p:cNvSpPr/>
                <p:nvPr/>
              </p:nvSpPr>
              <p:spPr>
                <a:xfrm>
                  <a:off x="3887041" y="3641743"/>
                  <a:ext cx="287338" cy="2870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42" extrusionOk="0">
                      <a:moveTo>
                        <a:pt x="5978" y="0"/>
                      </a:moveTo>
                      <a:cubicBezTo>
                        <a:pt x="2680" y="0"/>
                        <a:pt x="1" y="2667"/>
                        <a:pt x="1" y="5977"/>
                      </a:cubicBezTo>
                      <a:cubicBezTo>
                        <a:pt x="1" y="9275"/>
                        <a:pt x="2680" y="11942"/>
                        <a:pt x="5978" y="11942"/>
                      </a:cubicBezTo>
                      <a:cubicBezTo>
                        <a:pt x="9276" y="11942"/>
                        <a:pt x="11955" y="9275"/>
                        <a:pt x="11955" y="5977"/>
                      </a:cubicBezTo>
                      <a:cubicBezTo>
                        <a:pt x="11955" y="2667"/>
                        <a:pt x="9276" y="0"/>
                        <a:pt x="5978" y="0"/>
                      </a:cubicBezTo>
                      <a:close/>
                    </a:path>
                  </a:pathLst>
                </a:custGeom>
                <a:solidFill>
                  <a:srgbClr val="EC3A3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7" name="Google Shape;3372;p48">
                <a:extLst>
                  <a:ext uri="{FF2B5EF4-FFF2-40B4-BE49-F238E27FC236}">
                    <a16:creationId xmlns:a16="http://schemas.microsoft.com/office/drawing/2014/main" id="{F8009D9B-AF28-4AB1-9EBC-3D1FD91D4CEB}"/>
                  </a:ext>
                </a:extLst>
              </p:cNvPr>
              <p:cNvGrpSpPr/>
              <p:nvPr/>
            </p:nvGrpSpPr>
            <p:grpSpPr>
              <a:xfrm>
                <a:off x="4139616" y="3871555"/>
                <a:ext cx="357419" cy="357005"/>
                <a:chOff x="7482229" y="3351230"/>
                <a:chExt cx="357419" cy="357005"/>
              </a:xfrm>
            </p:grpSpPr>
            <p:sp>
              <p:nvSpPr>
                <p:cNvPr id="18" name="Google Shape;3373;p48">
                  <a:extLst>
                    <a:ext uri="{FF2B5EF4-FFF2-40B4-BE49-F238E27FC236}">
                      <a16:creationId xmlns:a16="http://schemas.microsoft.com/office/drawing/2014/main" id="{7F01D432-4AE3-4C1F-92CA-7B9A999ECA14}"/>
                    </a:ext>
                  </a:extLst>
                </p:cNvPr>
                <p:cNvSpPr/>
                <p:nvPr/>
              </p:nvSpPr>
              <p:spPr>
                <a:xfrm>
                  <a:off x="7482229" y="3351230"/>
                  <a:ext cx="357419" cy="3570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29" h="11216" extrusionOk="0">
                      <a:moveTo>
                        <a:pt x="5633" y="357"/>
                      </a:moveTo>
                      <a:cubicBezTo>
                        <a:pt x="8538" y="357"/>
                        <a:pt x="10883" y="2703"/>
                        <a:pt x="10883" y="5608"/>
                      </a:cubicBezTo>
                      <a:cubicBezTo>
                        <a:pt x="10883" y="8513"/>
                        <a:pt x="8538" y="10859"/>
                        <a:pt x="5633" y="10859"/>
                      </a:cubicBezTo>
                      <a:cubicBezTo>
                        <a:pt x="2728" y="10859"/>
                        <a:pt x="382" y="8513"/>
                        <a:pt x="382" y="5608"/>
                      </a:cubicBezTo>
                      <a:cubicBezTo>
                        <a:pt x="382" y="2703"/>
                        <a:pt x="2728" y="357"/>
                        <a:pt x="5633" y="357"/>
                      </a:cubicBezTo>
                      <a:close/>
                      <a:moveTo>
                        <a:pt x="5621" y="0"/>
                      </a:moveTo>
                      <a:cubicBezTo>
                        <a:pt x="4109" y="0"/>
                        <a:pt x="2716" y="572"/>
                        <a:pt x="1644" y="1631"/>
                      </a:cubicBezTo>
                      <a:cubicBezTo>
                        <a:pt x="584" y="2691"/>
                        <a:pt x="1" y="4108"/>
                        <a:pt x="1" y="5608"/>
                      </a:cubicBezTo>
                      <a:cubicBezTo>
                        <a:pt x="1" y="7108"/>
                        <a:pt x="584" y="8513"/>
                        <a:pt x="1644" y="9585"/>
                      </a:cubicBezTo>
                      <a:cubicBezTo>
                        <a:pt x="2704" y="10632"/>
                        <a:pt x="4109" y="11216"/>
                        <a:pt x="5621" y="11216"/>
                      </a:cubicBezTo>
                      <a:cubicBezTo>
                        <a:pt x="7121" y="11216"/>
                        <a:pt x="8526" y="10632"/>
                        <a:pt x="9597" y="9585"/>
                      </a:cubicBezTo>
                      <a:cubicBezTo>
                        <a:pt x="10645" y="8525"/>
                        <a:pt x="11229" y="7108"/>
                        <a:pt x="11229" y="5608"/>
                      </a:cubicBezTo>
                      <a:cubicBezTo>
                        <a:pt x="11229" y="4108"/>
                        <a:pt x="10669" y="2703"/>
                        <a:pt x="9597" y="1631"/>
                      </a:cubicBezTo>
                      <a:cubicBezTo>
                        <a:pt x="8538" y="572"/>
                        <a:pt x="7121" y="0"/>
                        <a:pt x="562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" name="Google Shape;3374;p48">
                  <a:extLst>
                    <a:ext uri="{FF2B5EF4-FFF2-40B4-BE49-F238E27FC236}">
                      <a16:creationId xmlns:a16="http://schemas.microsoft.com/office/drawing/2014/main" id="{A4F6F5C0-3BF6-4AE2-A818-8D1AD21A9660}"/>
                    </a:ext>
                  </a:extLst>
                </p:cNvPr>
                <p:cNvSpPr/>
                <p:nvPr/>
              </p:nvSpPr>
              <p:spPr>
                <a:xfrm>
                  <a:off x="7592138" y="3605616"/>
                  <a:ext cx="137983" cy="325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35" h="1022" extrusionOk="0">
                      <a:moveTo>
                        <a:pt x="202" y="1"/>
                      </a:moveTo>
                      <a:cubicBezTo>
                        <a:pt x="147" y="1"/>
                        <a:pt x="94" y="21"/>
                        <a:pt x="60" y="69"/>
                      </a:cubicBezTo>
                      <a:cubicBezTo>
                        <a:pt x="1" y="140"/>
                        <a:pt x="1" y="259"/>
                        <a:pt x="96" y="319"/>
                      </a:cubicBezTo>
                      <a:cubicBezTo>
                        <a:pt x="644" y="783"/>
                        <a:pt x="1370" y="1021"/>
                        <a:pt x="2168" y="1021"/>
                      </a:cubicBezTo>
                      <a:cubicBezTo>
                        <a:pt x="2954" y="1021"/>
                        <a:pt x="3680" y="771"/>
                        <a:pt x="4239" y="319"/>
                      </a:cubicBezTo>
                      <a:cubicBezTo>
                        <a:pt x="4323" y="259"/>
                        <a:pt x="4335" y="140"/>
                        <a:pt x="4263" y="69"/>
                      </a:cubicBezTo>
                      <a:cubicBezTo>
                        <a:pt x="4228" y="26"/>
                        <a:pt x="4170" y="4"/>
                        <a:pt x="4115" y="4"/>
                      </a:cubicBezTo>
                      <a:cubicBezTo>
                        <a:pt x="4078" y="4"/>
                        <a:pt x="4042" y="14"/>
                        <a:pt x="4013" y="33"/>
                      </a:cubicBezTo>
                      <a:cubicBezTo>
                        <a:pt x="3537" y="438"/>
                        <a:pt x="2882" y="664"/>
                        <a:pt x="2168" y="664"/>
                      </a:cubicBezTo>
                      <a:cubicBezTo>
                        <a:pt x="1465" y="664"/>
                        <a:pt x="810" y="438"/>
                        <a:pt x="322" y="33"/>
                      </a:cubicBezTo>
                      <a:cubicBezTo>
                        <a:pt x="286" y="12"/>
                        <a:pt x="244" y="1"/>
                        <a:pt x="20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" name="Google Shape;3375;p48">
                  <a:extLst>
                    <a:ext uri="{FF2B5EF4-FFF2-40B4-BE49-F238E27FC236}">
                      <a16:creationId xmlns:a16="http://schemas.microsoft.com/office/drawing/2014/main" id="{77806AB5-BDC4-4165-9F48-83215601BD56}"/>
                    </a:ext>
                  </a:extLst>
                </p:cNvPr>
                <p:cNvSpPr/>
                <p:nvPr/>
              </p:nvSpPr>
              <p:spPr>
                <a:xfrm>
                  <a:off x="7513709" y="3387962"/>
                  <a:ext cx="295987" cy="2820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9" h="8860" extrusionOk="0">
                      <a:moveTo>
                        <a:pt x="6060" y="370"/>
                      </a:moveTo>
                      <a:cubicBezTo>
                        <a:pt x="6358" y="370"/>
                        <a:pt x="6596" y="608"/>
                        <a:pt x="6596" y="906"/>
                      </a:cubicBezTo>
                      <a:cubicBezTo>
                        <a:pt x="6596" y="1204"/>
                        <a:pt x="6358" y="1442"/>
                        <a:pt x="6060" y="1442"/>
                      </a:cubicBezTo>
                      <a:cubicBezTo>
                        <a:pt x="5763" y="1442"/>
                        <a:pt x="5525" y="1204"/>
                        <a:pt x="5525" y="906"/>
                      </a:cubicBezTo>
                      <a:cubicBezTo>
                        <a:pt x="5525" y="608"/>
                        <a:pt x="5763" y="370"/>
                        <a:pt x="6060" y="370"/>
                      </a:cubicBezTo>
                      <a:close/>
                      <a:moveTo>
                        <a:pt x="1322" y="2989"/>
                      </a:moveTo>
                      <a:cubicBezTo>
                        <a:pt x="1596" y="2989"/>
                        <a:pt x="1834" y="3097"/>
                        <a:pt x="2012" y="3263"/>
                      </a:cubicBezTo>
                      <a:cubicBezTo>
                        <a:pt x="1477" y="3680"/>
                        <a:pt x="1072" y="4240"/>
                        <a:pt x="881" y="4883"/>
                      </a:cubicBezTo>
                      <a:cubicBezTo>
                        <a:pt x="548" y="4716"/>
                        <a:pt x="334" y="4359"/>
                        <a:pt x="334" y="3990"/>
                      </a:cubicBezTo>
                      <a:cubicBezTo>
                        <a:pt x="334" y="3442"/>
                        <a:pt x="774" y="2989"/>
                        <a:pt x="1322" y="2989"/>
                      </a:cubicBezTo>
                      <a:close/>
                      <a:moveTo>
                        <a:pt x="7954" y="2989"/>
                      </a:moveTo>
                      <a:cubicBezTo>
                        <a:pt x="8501" y="2989"/>
                        <a:pt x="8942" y="3442"/>
                        <a:pt x="8942" y="3990"/>
                      </a:cubicBezTo>
                      <a:cubicBezTo>
                        <a:pt x="8966" y="4359"/>
                        <a:pt x="8739" y="4704"/>
                        <a:pt x="8394" y="4883"/>
                      </a:cubicBezTo>
                      <a:cubicBezTo>
                        <a:pt x="8216" y="4240"/>
                        <a:pt x="7811" y="3680"/>
                        <a:pt x="7263" y="3263"/>
                      </a:cubicBezTo>
                      <a:cubicBezTo>
                        <a:pt x="7442" y="3085"/>
                        <a:pt x="7692" y="2989"/>
                        <a:pt x="7954" y="2989"/>
                      </a:cubicBezTo>
                      <a:close/>
                      <a:moveTo>
                        <a:pt x="6072" y="1"/>
                      </a:moveTo>
                      <a:cubicBezTo>
                        <a:pt x="5632" y="1"/>
                        <a:pt x="5251" y="334"/>
                        <a:pt x="5191" y="763"/>
                      </a:cubicBezTo>
                      <a:lnTo>
                        <a:pt x="4596" y="953"/>
                      </a:lnTo>
                      <a:cubicBezTo>
                        <a:pt x="4525" y="989"/>
                        <a:pt x="4477" y="1049"/>
                        <a:pt x="4477" y="1120"/>
                      </a:cubicBezTo>
                      <a:lnTo>
                        <a:pt x="4477" y="2370"/>
                      </a:lnTo>
                      <a:cubicBezTo>
                        <a:pt x="3679" y="2394"/>
                        <a:pt x="2929" y="2632"/>
                        <a:pt x="2334" y="3025"/>
                      </a:cubicBezTo>
                      <a:cubicBezTo>
                        <a:pt x="2084" y="2751"/>
                        <a:pt x="1727" y="2608"/>
                        <a:pt x="1358" y="2608"/>
                      </a:cubicBezTo>
                      <a:cubicBezTo>
                        <a:pt x="607" y="2608"/>
                        <a:pt x="0" y="3216"/>
                        <a:pt x="0" y="3966"/>
                      </a:cubicBezTo>
                      <a:cubicBezTo>
                        <a:pt x="0" y="4513"/>
                        <a:pt x="345" y="5002"/>
                        <a:pt x="834" y="5216"/>
                      </a:cubicBezTo>
                      <a:cubicBezTo>
                        <a:pt x="822" y="5347"/>
                        <a:pt x="798" y="5478"/>
                        <a:pt x="798" y="5609"/>
                      </a:cubicBezTo>
                      <a:cubicBezTo>
                        <a:pt x="798" y="7395"/>
                        <a:pt x="2524" y="8859"/>
                        <a:pt x="4667" y="8859"/>
                      </a:cubicBezTo>
                      <a:cubicBezTo>
                        <a:pt x="5763" y="8859"/>
                        <a:pt x="6739" y="8490"/>
                        <a:pt x="7442" y="7871"/>
                      </a:cubicBezTo>
                      <a:cubicBezTo>
                        <a:pt x="7513" y="7811"/>
                        <a:pt x="7513" y="7692"/>
                        <a:pt x="7454" y="7621"/>
                      </a:cubicBezTo>
                      <a:cubicBezTo>
                        <a:pt x="7421" y="7588"/>
                        <a:pt x="7374" y="7570"/>
                        <a:pt x="7326" y="7570"/>
                      </a:cubicBezTo>
                      <a:cubicBezTo>
                        <a:pt x="7287" y="7570"/>
                        <a:pt x="7248" y="7582"/>
                        <a:pt x="7215" y="7609"/>
                      </a:cubicBezTo>
                      <a:cubicBezTo>
                        <a:pt x="6572" y="8157"/>
                        <a:pt x="5668" y="8514"/>
                        <a:pt x="4667" y="8514"/>
                      </a:cubicBezTo>
                      <a:cubicBezTo>
                        <a:pt x="2739" y="8514"/>
                        <a:pt x="1167" y="7216"/>
                        <a:pt x="1167" y="5633"/>
                      </a:cubicBezTo>
                      <a:cubicBezTo>
                        <a:pt x="1167" y="4037"/>
                        <a:pt x="2739" y="2739"/>
                        <a:pt x="4667" y="2739"/>
                      </a:cubicBezTo>
                      <a:cubicBezTo>
                        <a:pt x="6608" y="2739"/>
                        <a:pt x="8180" y="4037"/>
                        <a:pt x="8180" y="5633"/>
                      </a:cubicBezTo>
                      <a:cubicBezTo>
                        <a:pt x="8180" y="6133"/>
                        <a:pt x="8037" y="6597"/>
                        <a:pt x="7751" y="7014"/>
                      </a:cubicBezTo>
                      <a:cubicBezTo>
                        <a:pt x="7704" y="7085"/>
                        <a:pt x="7727" y="7169"/>
                        <a:pt x="7787" y="7228"/>
                      </a:cubicBezTo>
                      <a:cubicBezTo>
                        <a:pt x="7818" y="7264"/>
                        <a:pt x="7859" y="7280"/>
                        <a:pt x="7902" y="7280"/>
                      </a:cubicBezTo>
                      <a:cubicBezTo>
                        <a:pt x="7958" y="7280"/>
                        <a:pt x="8015" y="7252"/>
                        <a:pt x="8049" y="7204"/>
                      </a:cubicBezTo>
                      <a:cubicBezTo>
                        <a:pt x="8358" y="6740"/>
                        <a:pt x="8537" y="6192"/>
                        <a:pt x="8537" y="5621"/>
                      </a:cubicBezTo>
                      <a:cubicBezTo>
                        <a:pt x="8537" y="5490"/>
                        <a:pt x="8525" y="5359"/>
                        <a:pt x="8513" y="5228"/>
                      </a:cubicBezTo>
                      <a:cubicBezTo>
                        <a:pt x="8978" y="5014"/>
                        <a:pt x="9299" y="4525"/>
                        <a:pt x="9299" y="3978"/>
                      </a:cubicBezTo>
                      <a:cubicBezTo>
                        <a:pt x="9299" y="3228"/>
                        <a:pt x="8692" y="2620"/>
                        <a:pt x="7954" y="2620"/>
                      </a:cubicBezTo>
                      <a:cubicBezTo>
                        <a:pt x="7573" y="2620"/>
                        <a:pt x="7215" y="2775"/>
                        <a:pt x="6965" y="3037"/>
                      </a:cubicBezTo>
                      <a:cubicBezTo>
                        <a:pt x="6358" y="2656"/>
                        <a:pt x="5632" y="2406"/>
                        <a:pt x="4822" y="2382"/>
                      </a:cubicBezTo>
                      <a:lnTo>
                        <a:pt x="4822" y="1263"/>
                      </a:lnTo>
                      <a:lnTo>
                        <a:pt x="5215" y="1132"/>
                      </a:lnTo>
                      <a:cubicBezTo>
                        <a:pt x="5303" y="1507"/>
                        <a:pt x="5647" y="1780"/>
                        <a:pt x="6048" y="1780"/>
                      </a:cubicBezTo>
                      <a:cubicBezTo>
                        <a:pt x="6080" y="1780"/>
                        <a:pt x="6112" y="1779"/>
                        <a:pt x="6144" y="1775"/>
                      </a:cubicBezTo>
                      <a:cubicBezTo>
                        <a:pt x="6584" y="1727"/>
                        <a:pt x="6918" y="1382"/>
                        <a:pt x="6953" y="953"/>
                      </a:cubicBezTo>
                      <a:cubicBezTo>
                        <a:pt x="6977" y="430"/>
                        <a:pt x="6584" y="1"/>
                        <a:pt x="607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" name="Google Shape;3376;p48">
                  <a:extLst>
                    <a:ext uri="{FF2B5EF4-FFF2-40B4-BE49-F238E27FC236}">
                      <a16:creationId xmlns:a16="http://schemas.microsoft.com/office/drawing/2014/main" id="{E4379365-4026-499C-992D-3622C1055A2B}"/>
                    </a:ext>
                  </a:extLst>
                </p:cNvPr>
                <p:cNvSpPr/>
                <p:nvPr/>
              </p:nvSpPr>
              <p:spPr>
                <a:xfrm>
                  <a:off x="7580393" y="3516460"/>
                  <a:ext cx="56880" cy="56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7" h="1787" extrusionOk="0">
                      <a:moveTo>
                        <a:pt x="894" y="345"/>
                      </a:moveTo>
                      <a:cubicBezTo>
                        <a:pt x="1191" y="345"/>
                        <a:pt x="1429" y="584"/>
                        <a:pt x="1429" y="881"/>
                      </a:cubicBezTo>
                      <a:cubicBezTo>
                        <a:pt x="1418" y="1179"/>
                        <a:pt x="1179" y="1417"/>
                        <a:pt x="894" y="1417"/>
                      </a:cubicBezTo>
                      <a:cubicBezTo>
                        <a:pt x="596" y="1417"/>
                        <a:pt x="358" y="1179"/>
                        <a:pt x="358" y="881"/>
                      </a:cubicBezTo>
                      <a:cubicBezTo>
                        <a:pt x="358" y="584"/>
                        <a:pt x="596" y="345"/>
                        <a:pt x="894" y="345"/>
                      </a:cubicBezTo>
                      <a:close/>
                      <a:moveTo>
                        <a:pt x="894" y="0"/>
                      </a:moveTo>
                      <a:cubicBezTo>
                        <a:pt x="406" y="0"/>
                        <a:pt x="1" y="405"/>
                        <a:pt x="1" y="893"/>
                      </a:cubicBezTo>
                      <a:cubicBezTo>
                        <a:pt x="1" y="1381"/>
                        <a:pt x="406" y="1786"/>
                        <a:pt x="894" y="1786"/>
                      </a:cubicBezTo>
                      <a:cubicBezTo>
                        <a:pt x="1394" y="1786"/>
                        <a:pt x="1787" y="1381"/>
                        <a:pt x="1787" y="893"/>
                      </a:cubicBezTo>
                      <a:cubicBezTo>
                        <a:pt x="1775" y="405"/>
                        <a:pt x="1394" y="0"/>
                        <a:pt x="89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" name="Google Shape;3377;p48">
                  <a:extLst>
                    <a:ext uri="{FF2B5EF4-FFF2-40B4-BE49-F238E27FC236}">
                      <a16:creationId xmlns:a16="http://schemas.microsoft.com/office/drawing/2014/main" id="{13DEC39B-0716-43D4-9988-99AB481C39CF}"/>
                    </a:ext>
                  </a:extLst>
                </p:cNvPr>
                <p:cNvSpPr/>
                <p:nvPr/>
              </p:nvSpPr>
              <p:spPr>
                <a:xfrm>
                  <a:off x="7685750" y="3516460"/>
                  <a:ext cx="56880" cy="56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7" h="1787" extrusionOk="0">
                      <a:moveTo>
                        <a:pt x="894" y="345"/>
                      </a:moveTo>
                      <a:cubicBezTo>
                        <a:pt x="1191" y="345"/>
                        <a:pt x="1429" y="584"/>
                        <a:pt x="1429" y="881"/>
                      </a:cubicBezTo>
                      <a:cubicBezTo>
                        <a:pt x="1429" y="1179"/>
                        <a:pt x="1191" y="1417"/>
                        <a:pt x="894" y="1417"/>
                      </a:cubicBezTo>
                      <a:cubicBezTo>
                        <a:pt x="596" y="1417"/>
                        <a:pt x="358" y="1179"/>
                        <a:pt x="358" y="881"/>
                      </a:cubicBezTo>
                      <a:cubicBezTo>
                        <a:pt x="358" y="584"/>
                        <a:pt x="596" y="345"/>
                        <a:pt x="894" y="345"/>
                      </a:cubicBezTo>
                      <a:close/>
                      <a:moveTo>
                        <a:pt x="894" y="0"/>
                      </a:moveTo>
                      <a:cubicBezTo>
                        <a:pt x="405" y="0"/>
                        <a:pt x="1" y="405"/>
                        <a:pt x="1" y="893"/>
                      </a:cubicBezTo>
                      <a:cubicBezTo>
                        <a:pt x="1" y="1381"/>
                        <a:pt x="405" y="1786"/>
                        <a:pt x="894" y="1786"/>
                      </a:cubicBezTo>
                      <a:cubicBezTo>
                        <a:pt x="1382" y="1786"/>
                        <a:pt x="1787" y="1381"/>
                        <a:pt x="1787" y="893"/>
                      </a:cubicBezTo>
                      <a:cubicBezTo>
                        <a:pt x="1775" y="405"/>
                        <a:pt x="1382" y="0"/>
                        <a:pt x="89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30233138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CE6378D-189E-4036-B4B8-1A578384D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1959712" y="1971674"/>
            <a:ext cx="5131540" cy="1212114"/>
          </a:xfrm>
        </p:spPr>
        <p:txBody>
          <a:bodyPr vert="horz" wrap="square" lIns="0" tIns="0" rIns="0" bIns="0" rtlCol="0" anchor="b" anchorCtr="0">
            <a:normAutofit fontScale="90000"/>
          </a:bodyPr>
          <a:lstStyle/>
          <a:p>
            <a:pPr algn="ctr"/>
            <a:r>
              <a:rPr lang="en-US" sz="4400" dirty="0">
                <a:solidFill>
                  <a:srgbClr val="FF6D2F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STORED PROCEDURES</a:t>
            </a:r>
          </a:p>
        </p:txBody>
      </p:sp>
      <p:grpSp>
        <p:nvGrpSpPr>
          <p:cNvPr id="5" name="Google Shape;3337;p48">
            <a:extLst>
              <a:ext uri="{FF2B5EF4-FFF2-40B4-BE49-F238E27FC236}">
                <a16:creationId xmlns:a16="http://schemas.microsoft.com/office/drawing/2014/main" id="{A292DFAB-C225-4268-AA00-032AA218D6F3}"/>
              </a:ext>
            </a:extLst>
          </p:cNvPr>
          <p:cNvGrpSpPr/>
          <p:nvPr/>
        </p:nvGrpSpPr>
        <p:grpSpPr>
          <a:xfrm>
            <a:off x="8076139" y="84337"/>
            <a:ext cx="972171" cy="1925293"/>
            <a:chOff x="6529419" y="1724307"/>
            <a:chExt cx="1480463" cy="2931917"/>
          </a:xfrm>
        </p:grpSpPr>
        <p:grpSp>
          <p:nvGrpSpPr>
            <p:cNvPr id="6" name="Google Shape;3338;p48">
              <a:extLst>
                <a:ext uri="{FF2B5EF4-FFF2-40B4-BE49-F238E27FC236}">
                  <a16:creationId xmlns:a16="http://schemas.microsoft.com/office/drawing/2014/main" id="{CC1FA2E3-F085-4B27-B2D6-078888233623}"/>
                </a:ext>
              </a:extLst>
            </p:cNvPr>
            <p:cNvGrpSpPr/>
            <p:nvPr/>
          </p:nvGrpSpPr>
          <p:grpSpPr>
            <a:xfrm>
              <a:off x="6556827" y="1724307"/>
              <a:ext cx="956596" cy="944294"/>
              <a:chOff x="3800349" y="1238762"/>
              <a:chExt cx="1098904" cy="1084772"/>
            </a:xfrm>
          </p:grpSpPr>
          <p:grpSp>
            <p:nvGrpSpPr>
              <p:cNvPr id="42" name="Google Shape;3339;p48">
                <a:extLst>
                  <a:ext uri="{FF2B5EF4-FFF2-40B4-BE49-F238E27FC236}">
                    <a16:creationId xmlns:a16="http://schemas.microsoft.com/office/drawing/2014/main" id="{3B62721E-B08F-4683-8129-4642AD134B0A}"/>
                  </a:ext>
                </a:extLst>
              </p:cNvPr>
              <p:cNvGrpSpPr/>
              <p:nvPr/>
            </p:nvGrpSpPr>
            <p:grpSpPr>
              <a:xfrm>
                <a:off x="3800349" y="1238762"/>
                <a:ext cx="1098904" cy="1084772"/>
                <a:chOff x="3800349" y="1238762"/>
                <a:chExt cx="1098904" cy="1084772"/>
              </a:xfrm>
            </p:grpSpPr>
            <p:sp>
              <p:nvSpPr>
                <p:cNvPr id="44" name="Google Shape;3340;p48">
                  <a:extLst>
                    <a:ext uri="{FF2B5EF4-FFF2-40B4-BE49-F238E27FC236}">
                      <a16:creationId xmlns:a16="http://schemas.microsoft.com/office/drawing/2014/main" id="{09A540B7-3D24-4D18-BB46-C21F09260781}"/>
                    </a:ext>
                  </a:extLst>
                </p:cNvPr>
                <p:cNvSpPr/>
                <p:nvPr/>
              </p:nvSpPr>
              <p:spPr>
                <a:xfrm>
                  <a:off x="3800349" y="1238762"/>
                  <a:ext cx="1098904" cy="10847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3" extrusionOk="0">
                      <a:moveTo>
                        <a:pt x="22825" y="1"/>
                      </a:moveTo>
                      <a:cubicBezTo>
                        <a:pt x="22054" y="1"/>
                        <a:pt x="21283" y="295"/>
                        <a:pt x="20693" y="885"/>
                      </a:cubicBezTo>
                      <a:lnTo>
                        <a:pt x="1179" y="20482"/>
                      </a:lnTo>
                      <a:cubicBezTo>
                        <a:pt x="0" y="21661"/>
                        <a:pt x="0" y="23566"/>
                        <a:pt x="1179" y="24733"/>
                      </a:cubicBezTo>
                      <a:lnTo>
                        <a:pt x="20777" y="44259"/>
                      </a:lnTo>
                      <a:cubicBezTo>
                        <a:pt x="21364" y="44841"/>
                        <a:pt x="22133" y="45133"/>
                        <a:pt x="22900" y="45133"/>
                      </a:cubicBezTo>
                      <a:cubicBezTo>
                        <a:pt x="23672" y="45133"/>
                        <a:pt x="24442" y="44838"/>
                        <a:pt x="25027" y="44247"/>
                      </a:cubicBezTo>
                      <a:lnTo>
                        <a:pt x="32873" y="36377"/>
                      </a:lnTo>
                      <a:cubicBezTo>
                        <a:pt x="33053" y="36197"/>
                        <a:pt x="33283" y="36110"/>
                        <a:pt x="33511" y="36110"/>
                      </a:cubicBezTo>
                      <a:cubicBezTo>
                        <a:pt x="33810" y="36110"/>
                        <a:pt x="34108" y="36260"/>
                        <a:pt x="34290" y="36544"/>
                      </a:cubicBezTo>
                      <a:cubicBezTo>
                        <a:pt x="34743" y="37246"/>
                        <a:pt x="35112" y="38020"/>
                        <a:pt x="35409" y="38806"/>
                      </a:cubicBezTo>
                      <a:cubicBezTo>
                        <a:pt x="35588" y="39294"/>
                        <a:pt x="35909" y="39735"/>
                        <a:pt x="36362" y="40080"/>
                      </a:cubicBezTo>
                      <a:cubicBezTo>
                        <a:pt x="36890" y="40489"/>
                        <a:pt x="37508" y="40695"/>
                        <a:pt x="38128" y="40695"/>
                      </a:cubicBezTo>
                      <a:cubicBezTo>
                        <a:pt x="38682" y="40695"/>
                        <a:pt x="39237" y="40530"/>
                        <a:pt x="39731" y="40199"/>
                      </a:cubicBezTo>
                      <a:cubicBezTo>
                        <a:pt x="41303" y="39127"/>
                        <a:pt x="41446" y="36984"/>
                        <a:pt x="40172" y="35710"/>
                      </a:cubicBezTo>
                      <a:cubicBezTo>
                        <a:pt x="39862" y="35401"/>
                        <a:pt x="39505" y="35186"/>
                        <a:pt x="39112" y="35044"/>
                      </a:cubicBezTo>
                      <a:cubicBezTo>
                        <a:pt x="38326" y="34758"/>
                        <a:pt x="37564" y="34401"/>
                        <a:pt x="36862" y="33948"/>
                      </a:cubicBezTo>
                      <a:cubicBezTo>
                        <a:pt x="36374" y="33639"/>
                        <a:pt x="36279" y="32960"/>
                        <a:pt x="36695" y="32543"/>
                      </a:cubicBezTo>
                      <a:lnTo>
                        <a:pt x="44553" y="24661"/>
                      </a:lnTo>
                      <a:cubicBezTo>
                        <a:pt x="45720" y="23483"/>
                        <a:pt x="45720" y="21578"/>
                        <a:pt x="44542" y="20399"/>
                      </a:cubicBezTo>
                      <a:lnTo>
                        <a:pt x="24956" y="885"/>
                      </a:lnTo>
                      <a:cubicBezTo>
                        <a:pt x="24366" y="295"/>
                        <a:pt x="23595" y="1"/>
                        <a:pt x="22825" y="1"/>
                      </a:cubicBezTo>
                      <a:close/>
                    </a:path>
                  </a:pathLst>
                </a:custGeom>
                <a:solidFill>
                  <a:srgbClr val="5EB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" name="Google Shape;3341;p48">
                  <a:extLst>
                    <a:ext uri="{FF2B5EF4-FFF2-40B4-BE49-F238E27FC236}">
                      <a16:creationId xmlns:a16="http://schemas.microsoft.com/office/drawing/2014/main" id="{BE30BCFE-C097-450C-8879-E537E8EBA681}"/>
                    </a:ext>
                  </a:extLst>
                </p:cNvPr>
                <p:cNvSpPr/>
                <p:nvPr/>
              </p:nvSpPr>
              <p:spPr>
                <a:xfrm>
                  <a:off x="3884758" y="1311226"/>
                  <a:ext cx="287338" cy="287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43" extrusionOk="0">
                      <a:moveTo>
                        <a:pt x="5978" y="1"/>
                      </a:moveTo>
                      <a:cubicBezTo>
                        <a:pt x="2679" y="1"/>
                        <a:pt x="1" y="2668"/>
                        <a:pt x="1" y="5966"/>
                      </a:cubicBezTo>
                      <a:cubicBezTo>
                        <a:pt x="1" y="9276"/>
                        <a:pt x="2679" y="11943"/>
                        <a:pt x="5978" y="11943"/>
                      </a:cubicBezTo>
                      <a:cubicBezTo>
                        <a:pt x="9276" y="11943"/>
                        <a:pt x="11954" y="9276"/>
                        <a:pt x="11954" y="5966"/>
                      </a:cubicBezTo>
                      <a:cubicBezTo>
                        <a:pt x="11954" y="2668"/>
                        <a:pt x="9276" y="1"/>
                        <a:pt x="5978" y="1"/>
                      </a:cubicBezTo>
                      <a:close/>
                    </a:path>
                  </a:pathLst>
                </a:custGeom>
                <a:solidFill>
                  <a:srgbClr val="5EB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3" name="Google Shape;3342;p48">
                <a:extLst>
                  <a:ext uri="{FF2B5EF4-FFF2-40B4-BE49-F238E27FC236}">
                    <a16:creationId xmlns:a16="http://schemas.microsoft.com/office/drawing/2014/main" id="{D59E3704-CCC5-46FE-9B41-26C4DBEB3E8E}"/>
                  </a:ext>
                </a:extLst>
              </p:cNvPr>
              <p:cNvSpPr/>
              <p:nvPr/>
            </p:nvSpPr>
            <p:spPr>
              <a:xfrm>
                <a:off x="4162525" y="1593650"/>
                <a:ext cx="374561" cy="374975"/>
              </a:xfrm>
              <a:custGeom>
                <a:avLst/>
                <a:gdLst/>
                <a:ahLst/>
                <a:cxnLst/>
                <a:rect l="l" t="t" r="r" b="b"/>
                <a:pathLst>
                  <a:path w="10860" h="10872" extrusionOk="0">
                    <a:moveTo>
                      <a:pt x="5430" y="1"/>
                    </a:moveTo>
                    <a:cubicBezTo>
                      <a:pt x="3990" y="1"/>
                      <a:pt x="2608" y="560"/>
                      <a:pt x="1596" y="1584"/>
                    </a:cubicBezTo>
                    <a:cubicBezTo>
                      <a:pt x="561" y="2620"/>
                      <a:pt x="1" y="3989"/>
                      <a:pt x="1" y="5430"/>
                    </a:cubicBezTo>
                    <a:cubicBezTo>
                      <a:pt x="1" y="6561"/>
                      <a:pt x="346" y="7645"/>
                      <a:pt x="1001" y="8573"/>
                    </a:cubicBezTo>
                    <a:cubicBezTo>
                      <a:pt x="1632" y="9466"/>
                      <a:pt x="2513" y="10145"/>
                      <a:pt x="3537" y="10538"/>
                    </a:cubicBezTo>
                    <a:cubicBezTo>
                      <a:pt x="3559" y="10544"/>
                      <a:pt x="3579" y="10547"/>
                      <a:pt x="3599" y="10547"/>
                    </a:cubicBezTo>
                    <a:cubicBezTo>
                      <a:pt x="3656" y="10547"/>
                      <a:pt x="3704" y="10522"/>
                      <a:pt x="3740" y="10478"/>
                    </a:cubicBezTo>
                    <a:cubicBezTo>
                      <a:pt x="3763" y="10443"/>
                      <a:pt x="3763" y="10395"/>
                      <a:pt x="3763" y="10371"/>
                    </a:cubicBezTo>
                    <a:lnTo>
                      <a:pt x="3763" y="7275"/>
                    </a:lnTo>
                    <a:cubicBezTo>
                      <a:pt x="3763" y="7180"/>
                      <a:pt x="3692" y="7097"/>
                      <a:pt x="3585" y="7097"/>
                    </a:cubicBezTo>
                    <a:lnTo>
                      <a:pt x="2156" y="7097"/>
                    </a:lnTo>
                    <a:lnTo>
                      <a:pt x="2156" y="5835"/>
                    </a:lnTo>
                    <a:lnTo>
                      <a:pt x="3585" y="5835"/>
                    </a:lnTo>
                    <a:cubicBezTo>
                      <a:pt x="3680" y="5835"/>
                      <a:pt x="3763" y="5751"/>
                      <a:pt x="3763" y="5656"/>
                    </a:cubicBezTo>
                    <a:lnTo>
                      <a:pt x="3763" y="5430"/>
                    </a:lnTo>
                    <a:cubicBezTo>
                      <a:pt x="3763" y="3942"/>
                      <a:pt x="5180" y="2632"/>
                      <a:pt x="6799" y="2632"/>
                    </a:cubicBezTo>
                    <a:lnTo>
                      <a:pt x="7550" y="2632"/>
                    </a:lnTo>
                    <a:lnTo>
                      <a:pt x="7550" y="3894"/>
                    </a:lnTo>
                    <a:lnTo>
                      <a:pt x="6799" y="3894"/>
                    </a:lnTo>
                    <a:cubicBezTo>
                      <a:pt x="6311" y="3894"/>
                      <a:pt x="5883" y="4025"/>
                      <a:pt x="5561" y="4287"/>
                    </a:cubicBezTo>
                    <a:cubicBezTo>
                      <a:pt x="5228" y="4561"/>
                      <a:pt x="5025" y="4966"/>
                      <a:pt x="5025" y="5430"/>
                    </a:cubicBezTo>
                    <a:lnTo>
                      <a:pt x="5025" y="5656"/>
                    </a:lnTo>
                    <a:cubicBezTo>
                      <a:pt x="5025" y="5740"/>
                      <a:pt x="5109" y="5835"/>
                      <a:pt x="5204" y="5835"/>
                    </a:cubicBezTo>
                    <a:lnTo>
                      <a:pt x="5883" y="5835"/>
                    </a:lnTo>
                    <a:cubicBezTo>
                      <a:pt x="5966" y="5835"/>
                      <a:pt x="6061" y="5751"/>
                      <a:pt x="6061" y="5656"/>
                    </a:cubicBezTo>
                    <a:cubicBezTo>
                      <a:pt x="6061" y="5561"/>
                      <a:pt x="5978" y="5478"/>
                      <a:pt x="5883" y="5478"/>
                    </a:cubicBezTo>
                    <a:lnTo>
                      <a:pt x="5371" y="5478"/>
                    </a:lnTo>
                    <a:lnTo>
                      <a:pt x="5371" y="5418"/>
                    </a:lnTo>
                    <a:cubicBezTo>
                      <a:pt x="5371" y="4525"/>
                      <a:pt x="6145" y="4204"/>
                      <a:pt x="6799" y="4204"/>
                    </a:cubicBezTo>
                    <a:lnTo>
                      <a:pt x="7704" y="4204"/>
                    </a:lnTo>
                    <a:cubicBezTo>
                      <a:pt x="7800" y="4204"/>
                      <a:pt x="7883" y="4132"/>
                      <a:pt x="7883" y="4025"/>
                    </a:cubicBezTo>
                    <a:lnTo>
                      <a:pt x="7883" y="2418"/>
                    </a:lnTo>
                    <a:cubicBezTo>
                      <a:pt x="7883" y="2334"/>
                      <a:pt x="7811" y="2239"/>
                      <a:pt x="7704" y="2239"/>
                    </a:cubicBezTo>
                    <a:lnTo>
                      <a:pt x="6799" y="2239"/>
                    </a:lnTo>
                    <a:cubicBezTo>
                      <a:pt x="5966" y="2239"/>
                      <a:pt x="5121" y="2572"/>
                      <a:pt x="4466" y="3156"/>
                    </a:cubicBezTo>
                    <a:cubicBezTo>
                      <a:pt x="3799" y="3763"/>
                      <a:pt x="3418" y="4549"/>
                      <a:pt x="3418" y="5382"/>
                    </a:cubicBezTo>
                    <a:lnTo>
                      <a:pt x="3418" y="5442"/>
                    </a:lnTo>
                    <a:lnTo>
                      <a:pt x="1989" y="5442"/>
                    </a:lnTo>
                    <a:cubicBezTo>
                      <a:pt x="1906" y="5442"/>
                      <a:pt x="1811" y="5513"/>
                      <a:pt x="1811" y="5620"/>
                    </a:cubicBezTo>
                    <a:lnTo>
                      <a:pt x="1811" y="7228"/>
                    </a:lnTo>
                    <a:cubicBezTo>
                      <a:pt x="1811" y="7323"/>
                      <a:pt x="1894" y="7406"/>
                      <a:pt x="1989" y="7406"/>
                    </a:cubicBezTo>
                    <a:lnTo>
                      <a:pt x="3418" y="7406"/>
                    </a:lnTo>
                    <a:lnTo>
                      <a:pt x="3418" y="10085"/>
                    </a:lnTo>
                    <a:cubicBezTo>
                      <a:pt x="1561" y="9300"/>
                      <a:pt x="346" y="7442"/>
                      <a:pt x="346" y="5418"/>
                    </a:cubicBezTo>
                    <a:cubicBezTo>
                      <a:pt x="346" y="2596"/>
                      <a:pt x="2620" y="322"/>
                      <a:pt x="5430" y="322"/>
                    </a:cubicBezTo>
                    <a:cubicBezTo>
                      <a:pt x="8228" y="322"/>
                      <a:pt x="10526" y="2620"/>
                      <a:pt x="10526" y="5418"/>
                    </a:cubicBezTo>
                    <a:cubicBezTo>
                      <a:pt x="10526" y="8228"/>
                      <a:pt x="8240" y="10502"/>
                      <a:pt x="5430" y="10502"/>
                    </a:cubicBezTo>
                    <a:lnTo>
                      <a:pt x="5371" y="10502"/>
                    </a:lnTo>
                    <a:lnTo>
                      <a:pt x="5371" y="7418"/>
                    </a:lnTo>
                    <a:lnTo>
                      <a:pt x="7728" y="7418"/>
                    </a:lnTo>
                    <a:cubicBezTo>
                      <a:pt x="7811" y="7418"/>
                      <a:pt x="7907" y="7347"/>
                      <a:pt x="7907" y="7240"/>
                    </a:cubicBezTo>
                    <a:lnTo>
                      <a:pt x="7907" y="5656"/>
                    </a:lnTo>
                    <a:cubicBezTo>
                      <a:pt x="7907" y="5561"/>
                      <a:pt x="7823" y="5478"/>
                      <a:pt x="7728" y="5478"/>
                    </a:cubicBezTo>
                    <a:lnTo>
                      <a:pt x="6728" y="5478"/>
                    </a:lnTo>
                    <a:cubicBezTo>
                      <a:pt x="6633" y="5478"/>
                      <a:pt x="6549" y="5549"/>
                      <a:pt x="6549" y="5656"/>
                    </a:cubicBezTo>
                    <a:cubicBezTo>
                      <a:pt x="6549" y="5740"/>
                      <a:pt x="6621" y="5835"/>
                      <a:pt x="6728" y="5835"/>
                    </a:cubicBezTo>
                    <a:lnTo>
                      <a:pt x="7561" y="5835"/>
                    </a:lnTo>
                    <a:lnTo>
                      <a:pt x="7561" y="7097"/>
                    </a:lnTo>
                    <a:lnTo>
                      <a:pt x="5204" y="7097"/>
                    </a:lnTo>
                    <a:cubicBezTo>
                      <a:pt x="5121" y="7097"/>
                      <a:pt x="5025" y="7168"/>
                      <a:pt x="5025" y="7275"/>
                    </a:cubicBezTo>
                    <a:lnTo>
                      <a:pt x="5025" y="10693"/>
                    </a:lnTo>
                    <a:cubicBezTo>
                      <a:pt x="5025" y="10788"/>
                      <a:pt x="5109" y="10859"/>
                      <a:pt x="5192" y="10871"/>
                    </a:cubicBezTo>
                    <a:lnTo>
                      <a:pt x="5430" y="10871"/>
                    </a:lnTo>
                    <a:cubicBezTo>
                      <a:pt x="6871" y="10871"/>
                      <a:pt x="8240" y="10312"/>
                      <a:pt x="9276" y="9288"/>
                    </a:cubicBezTo>
                    <a:cubicBezTo>
                      <a:pt x="10300" y="8252"/>
                      <a:pt x="10859" y="6883"/>
                      <a:pt x="10859" y="5442"/>
                    </a:cubicBezTo>
                    <a:cubicBezTo>
                      <a:pt x="10859" y="3989"/>
                      <a:pt x="10300" y="2620"/>
                      <a:pt x="9276" y="1584"/>
                    </a:cubicBezTo>
                    <a:cubicBezTo>
                      <a:pt x="8240" y="560"/>
                      <a:pt x="6871" y="1"/>
                      <a:pt x="543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" name="Google Shape;3343;p48">
              <a:extLst>
                <a:ext uri="{FF2B5EF4-FFF2-40B4-BE49-F238E27FC236}">
                  <a16:creationId xmlns:a16="http://schemas.microsoft.com/office/drawing/2014/main" id="{222DA64E-EBDA-48B9-B5B6-1CEB027733DF}"/>
                </a:ext>
              </a:extLst>
            </p:cNvPr>
            <p:cNvGrpSpPr/>
            <p:nvPr/>
          </p:nvGrpSpPr>
          <p:grpSpPr>
            <a:xfrm>
              <a:off x="7053286" y="2227254"/>
              <a:ext cx="956596" cy="944252"/>
              <a:chOff x="4370663" y="1816530"/>
              <a:chExt cx="1098904" cy="1084724"/>
            </a:xfrm>
          </p:grpSpPr>
          <p:grpSp>
            <p:nvGrpSpPr>
              <p:cNvPr id="34" name="Google Shape;3344;p48">
                <a:extLst>
                  <a:ext uri="{FF2B5EF4-FFF2-40B4-BE49-F238E27FC236}">
                    <a16:creationId xmlns:a16="http://schemas.microsoft.com/office/drawing/2014/main" id="{A26AC2F8-3A58-4584-ADA5-333A44F0C988}"/>
                  </a:ext>
                </a:extLst>
              </p:cNvPr>
              <p:cNvGrpSpPr/>
              <p:nvPr/>
            </p:nvGrpSpPr>
            <p:grpSpPr>
              <a:xfrm>
                <a:off x="4370663" y="1816530"/>
                <a:ext cx="1098904" cy="1084724"/>
                <a:chOff x="4370663" y="1816530"/>
                <a:chExt cx="1098904" cy="1084724"/>
              </a:xfrm>
            </p:grpSpPr>
            <p:sp>
              <p:nvSpPr>
                <p:cNvPr id="40" name="Google Shape;3345;p48">
                  <a:extLst>
                    <a:ext uri="{FF2B5EF4-FFF2-40B4-BE49-F238E27FC236}">
                      <a16:creationId xmlns:a16="http://schemas.microsoft.com/office/drawing/2014/main" id="{1AE99DBC-C133-4790-B9A3-94F9976382D1}"/>
                    </a:ext>
                  </a:extLst>
                </p:cNvPr>
                <p:cNvSpPr/>
                <p:nvPr/>
              </p:nvSpPr>
              <p:spPr>
                <a:xfrm>
                  <a:off x="4370663" y="1816530"/>
                  <a:ext cx="1098904" cy="10847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1" extrusionOk="0">
                      <a:moveTo>
                        <a:pt x="22862" y="0"/>
                      </a:moveTo>
                      <a:cubicBezTo>
                        <a:pt x="22092" y="0"/>
                        <a:pt x="21324" y="295"/>
                        <a:pt x="20741" y="884"/>
                      </a:cubicBezTo>
                      <a:lnTo>
                        <a:pt x="12871" y="8742"/>
                      </a:lnTo>
                      <a:cubicBezTo>
                        <a:pt x="12698" y="8921"/>
                        <a:pt x="12472" y="9005"/>
                        <a:pt x="12246" y="9005"/>
                      </a:cubicBezTo>
                      <a:cubicBezTo>
                        <a:pt x="11945" y="9005"/>
                        <a:pt x="11643" y="8855"/>
                        <a:pt x="11466" y="8576"/>
                      </a:cubicBezTo>
                      <a:cubicBezTo>
                        <a:pt x="11014" y="7861"/>
                        <a:pt x="10645" y="7099"/>
                        <a:pt x="10347" y="6302"/>
                      </a:cubicBezTo>
                      <a:cubicBezTo>
                        <a:pt x="10168" y="5813"/>
                        <a:pt x="9847" y="5373"/>
                        <a:pt x="9394" y="5028"/>
                      </a:cubicBezTo>
                      <a:cubicBezTo>
                        <a:pt x="8866" y="4619"/>
                        <a:pt x="8248" y="4413"/>
                        <a:pt x="7630" y="4413"/>
                      </a:cubicBezTo>
                      <a:cubicBezTo>
                        <a:pt x="7078" y="4413"/>
                        <a:pt x="6526" y="4577"/>
                        <a:pt x="6037" y="4909"/>
                      </a:cubicBezTo>
                      <a:cubicBezTo>
                        <a:pt x="4465" y="5968"/>
                        <a:pt x="4310" y="8123"/>
                        <a:pt x="5584" y="9385"/>
                      </a:cubicBezTo>
                      <a:cubicBezTo>
                        <a:pt x="5894" y="9695"/>
                        <a:pt x="6251" y="9921"/>
                        <a:pt x="6632" y="10064"/>
                      </a:cubicBezTo>
                      <a:cubicBezTo>
                        <a:pt x="7418" y="10350"/>
                        <a:pt x="8180" y="10707"/>
                        <a:pt x="8882" y="11159"/>
                      </a:cubicBezTo>
                      <a:cubicBezTo>
                        <a:pt x="9383" y="11469"/>
                        <a:pt x="9466" y="12148"/>
                        <a:pt x="9049" y="12564"/>
                      </a:cubicBezTo>
                      <a:lnTo>
                        <a:pt x="1179" y="20434"/>
                      </a:lnTo>
                      <a:cubicBezTo>
                        <a:pt x="0" y="21613"/>
                        <a:pt x="0" y="23518"/>
                        <a:pt x="1179" y="24697"/>
                      </a:cubicBezTo>
                      <a:lnTo>
                        <a:pt x="20741" y="44247"/>
                      </a:lnTo>
                      <a:cubicBezTo>
                        <a:pt x="21324" y="44836"/>
                        <a:pt x="22092" y="45131"/>
                        <a:pt x="22862" y="45131"/>
                      </a:cubicBezTo>
                      <a:cubicBezTo>
                        <a:pt x="23631" y="45131"/>
                        <a:pt x="24402" y="44836"/>
                        <a:pt x="24992" y="44247"/>
                      </a:cubicBezTo>
                      <a:lnTo>
                        <a:pt x="44554" y="24697"/>
                      </a:lnTo>
                      <a:cubicBezTo>
                        <a:pt x="45720" y="23518"/>
                        <a:pt x="45720" y="21613"/>
                        <a:pt x="44554" y="2043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69E7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" name="Google Shape;3346;p48">
                  <a:extLst>
                    <a:ext uri="{FF2B5EF4-FFF2-40B4-BE49-F238E27FC236}">
                      <a16:creationId xmlns:a16="http://schemas.microsoft.com/office/drawing/2014/main" id="{463DDA79-99DB-43BD-9059-310B5A22FBCB}"/>
                    </a:ext>
                  </a:extLst>
                </p:cNvPr>
                <p:cNvSpPr/>
                <p:nvPr/>
              </p:nvSpPr>
              <p:spPr>
                <a:xfrm>
                  <a:off x="5055718" y="1904160"/>
                  <a:ext cx="287338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55" extrusionOk="0">
                      <a:moveTo>
                        <a:pt x="5978" y="0"/>
                      </a:moveTo>
                      <a:cubicBezTo>
                        <a:pt x="2680" y="0"/>
                        <a:pt x="1" y="2679"/>
                        <a:pt x="1" y="5977"/>
                      </a:cubicBezTo>
                      <a:cubicBezTo>
                        <a:pt x="1" y="9275"/>
                        <a:pt x="2680" y="11954"/>
                        <a:pt x="5978" y="11954"/>
                      </a:cubicBezTo>
                      <a:cubicBezTo>
                        <a:pt x="9276" y="11954"/>
                        <a:pt x="11955" y="9275"/>
                        <a:pt x="11955" y="5977"/>
                      </a:cubicBezTo>
                      <a:cubicBezTo>
                        <a:pt x="11955" y="2679"/>
                        <a:pt x="9276" y="0"/>
                        <a:pt x="5978" y="0"/>
                      </a:cubicBezTo>
                      <a:close/>
                    </a:path>
                  </a:pathLst>
                </a:custGeom>
                <a:solidFill>
                  <a:srgbClr val="69E7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5" name="Google Shape;3347;p48">
                <a:extLst>
                  <a:ext uri="{FF2B5EF4-FFF2-40B4-BE49-F238E27FC236}">
                    <a16:creationId xmlns:a16="http://schemas.microsoft.com/office/drawing/2014/main" id="{CCCB84E3-125D-4D28-87E2-D877DBF6A500}"/>
                  </a:ext>
                </a:extLst>
              </p:cNvPr>
              <p:cNvGrpSpPr/>
              <p:nvPr/>
            </p:nvGrpSpPr>
            <p:grpSpPr>
              <a:xfrm>
                <a:off x="4732628" y="2171596"/>
                <a:ext cx="374986" cy="374572"/>
                <a:chOff x="3303268" y="3817349"/>
                <a:chExt cx="346056" cy="345674"/>
              </a:xfrm>
            </p:grpSpPr>
            <p:sp>
              <p:nvSpPr>
                <p:cNvPr id="36" name="Google Shape;3348;p48">
                  <a:extLst>
                    <a:ext uri="{FF2B5EF4-FFF2-40B4-BE49-F238E27FC236}">
                      <a16:creationId xmlns:a16="http://schemas.microsoft.com/office/drawing/2014/main" id="{0F7FC4DB-1535-43AE-AB56-3F4B373D0663}"/>
                    </a:ext>
                  </a:extLst>
                </p:cNvPr>
                <p:cNvSpPr/>
                <p:nvPr/>
              </p:nvSpPr>
              <p:spPr>
                <a:xfrm>
                  <a:off x="3303268" y="3817349"/>
                  <a:ext cx="346056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2" h="10860" extrusionOk="0">
                      <a:moveTo>
                        <a:pt x="5418" y="334"/>
                      </a:moveTo>
                      <a:cubicBezTo>
                        <a:pt x="8228" y="334"/>
                        <a:pt x="10514" y="2608"/>
                        <a:pt x="10514" y="5430"/>
                      </a:cubicBezTo>
                      <a:cubicBezTo>
                        <a:pt x="10514" y="8240"/>
                        <a:pt x="8228" y="10514"/>
                        <a:pt x="5418" y="10514"/>
                      </a:cubicBezTo>
                      <a:cubicBezTo>
                        <a:pt x="2608" y="10514"/>
                        <a:pt x="334" y="8240"/>
                        <a:pt x="334" y="5430"/>
                      </a:cubicBezTo>
                      <a:cubicBezTo>
                        <a:pt x="334" y="2608"/>
                        <a:pt x="2608" y="334"/>
                        <a:pt x="5418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3" y="10859"/>
                        <a:pt x="8252" y="10300"/>
                        <a:pt x="9276" y="9264"/>
                      </a:cubicBezTo>
                      <a:cubicBezTo>
                        <a:pt x="10300" y="8240"/>
                        <a:pt x="10871" y="6871"/>
                        <a:pt x="10871" y="5430"/>
                      </a:cubicBezTo>
                      <a:cubicBezTo>
                        <a:pt x="10871" y="3989"/>
                        <a:pt x="10300" y="2620"/>
                        <a:pt x="9276" y="1584"/>
                      </a:cubicBezTo>
                      <a:cubicBezTo>
                        <a:pt x="8252" y="560"/>
                        <a:pt x="6883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" name="Google Shape;3349;p48">
                  <a:extLst>
                    <a:ext uri="{FF2B5EF4-FFF2-40B4-BE49-F238E27FC236}">
                      <a16:creationId xmlns:a16="http://schemas.microsoft.com/office/drawing/2014/main" id="{C70AB3F2-E016-4BA3-82B6-6E84B150ED9A}"/>
                    </a:ext>
                  </a:extLst>
                </p:cNvPr>
                <p:cNvSpPr/>
                <p:nvPr/>
              </p:nvSpPr>
              <p:spPr>
                <a:xfrm>
                  <a:off x="3368074" y="3882537"/>
                  <a:ext cx="215298" cy="215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64" h="6764" extrusionOk="0">
                      <a:moveTo>
                        <a:pt x="5335" y="346"/>
                      </a:moveTo>
                      <a:cubicBezTo>
                        <a:pt x="5930" y="346"/>
                        <a:pt x="6418" y="834"/>
                        <a:pt x="6418" y="1429"/>
                      </a:cubicBezTo>
                      <a:lnTo>
                        <a:pt x="6418" y="5335"/>
                      </a:lnTo>
                      <a:cubicBezTo>
                        <a:pt x="6418" y="5930"/>
                        <a:pt x="5930" y="6418"/>
                        <a:pt x="5335" y="6418"/>
                      </a:cubicBezTo>
                      <a:lnTo>
                        <a:pt x="1429" y="6418"/>
                      </a:lnTo>
                      <a:cubicBezTo>
                        <a:pt x="834" y="6418"/>
                        <a:pt x="346" y="5930"/>
                        <a:pt x="346" y="5335"/>
                      </a:cubicBezTo>
                      <a:lnTo>
                        <a:pt x="346" y="1429"/>
                      </a:lnTo>
                      <a:cubicBezTo>
                        <a:pt x="346" y="834"/>
                        <a:pt x="834" y="346"/>
                        <a:pt x="1429" y="346"/>
                      </a:cubicBezTo>
                      <a:close/>
                      <a:moveTo>
                        <a:pt x="1429" y="1"/>
                      </a:moveTo>
                      <a:cubicBezTo>
                        <a:pt x="644" y="1"/>
                        <a:pt x="1" y="644"/>
                        <a:pt x="1" y="1429"/>
                      </a:cubicBezTo>
                      <a:lnTo>
                        <a:pt x="1" y="5335"/>
                      </a:lnTo>
                      <a:cubicBezTo>
                        <a:pt x="1" y="6120"/>
                        <a:pt x="644" y="6763"/>
                        <a:pt x="1429" y="6763"/>
                      </a:cubicBezTo>
                      <a:lnTo>
                        <a:pt x="5335" y="6763"/>
                      </a:lnTo>
                      <a:cubicBezTo>
                        <a:pt x="6121" y="6763"/>
                        <a:pt x="6763" y="6120"/>
                        <a:pt x="6763" y="5335"/>
                      </a:cubicBezTo>
                      <a:lnTo>
                        <a:pt x="6763" y="1429"/>
                      </a:lnTo>
                      <a:cubicBezTo>
                        <a:pt x="6763" y="644"/>
                        <a:pt x="6121" y="1"/>
                        <a:pt x="533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" name="Google Shape;3350;p48">
                  <a:extLst>
                    <a:ext uri="{FF2B5EF4-FFF2-40B4-BE49-F238E27FC236}">
                      <a16:creationId xmlns:a16="http://schemas.microsoft.com/office/drawing/2014/main" id="{2B10D26E-8C46-4092-80DD-E16A8BC23D0F}"/>
                    </a:ext>
                  </a:extLst>
                </p:cNvPr>
                <p:cNvSpPr/>
                <p:nvPr/>
              </p:nvSpPr>
              <p:spPr>
                <a:xfrm>
                  <a:off x="3418143" y="3933656"/>
                  <a:ext cx="114811" cy="1127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07" h="3542" extrusionOk="0">
                      <a:moveTo>
                        <a:pt x="1822" y="0"/>
                      </a:moveTo>
                      <a:cubicBezTo>
                        <a:pt x="812" y="0"/>
                        <a:pt x="1" y="851"/>
                        <a:pt x="59" y="1859"/>
                      </a:cubicBezTo>
                      <a:cubicBezTo>
                        <a:pt x="95" y="2776"/>
                        <a:pt x="833" y="3502"/>
                        <a:pt x="1726" y="3538"/>
                      </a:cubicBezTo>
                      <a:cubicBezTo>
                        <a:pt x="1764" y="3541"/>
                        <a:pt x="1802" y="3542"/>
                        <a:pt x="1840" y="3542"/>
                      </a:cubicBezTo>
                      <a:cubicBezTo>
                        <a:pt x="2178" y="3542"/>
                        <a:pt x="2494" y="3447"/>
                        <a:pt x="2762" y="3276"/>
                      </a:cubicBezTo>
                      <a:cubicBezTo>
                        <a:pt x="2857" y="3217"/>
                        <a:pt x="2869" y="3086"/>
                        <a:pt x="2797" y="3014"/>
                      </a:cubicBezTo>
                      <a:cubicBezTo>
                        <a:pt x="2761" y="2978"/>
                        <a:pt x="2711" y="2964"/>
                        <a:pt x="2664" y="2964"/>
                      </a:cubicBezTo>
                      <a:cubicBezTo>
                        <a:pt x="2634" y="2964"/>
                        <a:pt x="2606" y="2969"/>
                        <a:pt x="2583" y="2979"/>
                      </a:cubicBezTo>
                      <a:cubicBezTo>
                        <a:pt x="2380" y="3096"/>
                        <a:pt x="2149" y="3185"/>
                        <a:pt x="1897" y="3185"/>
                      </a:cubicBezTo>
                      <a:cubicBezTo>
                        <a:pt x="1868" y="3185"/>
                        <a:pt x="1839" y="3183"/>
                        <a:pt x="1809" y="3181"/>
                      </a:cubicBezTo>
                      <a:cubicBezTo>
                        <a:pt x="1023" y="3169"/>
                        <a:pt x="380" y="2514"/>
                        <a:pt x="392" y="1716"/>
                      </a:cubicBezTo>
                      <a:cubicBezTo>
                        <a:pt x="426" y="948"/>
                        <a:pt x="1028" y="330"/>
                        <a:pt x="1792" y="330"/>
                      </a:cubicBezTo>
                      <a:cubicBezTo>
                        <a:pt x="1833" y="330"/>
                        <a:pt x="1874" y="332"/>
                        <a:pt x="1916" y="335"/>
                      </a:cubicBezTo>
                      <a:cubicBezTo>
                        <a:pt x="2619" y="371"/>
                        <a:pt x="3190" y="943"/>
                        <a:pt x="3250" y="1633"/>
                      </a:cubicBezTo>
                      <a:cubicBezTo>
                        <a:pt x="3285" y="1919"/>
                        <a:pt x="3214" y="2193"/>
                        <a:pt x="3095" y="2431"/>
                      </a:cubicBezTo>
                      <a:cubicBezTo>
                        <a:pt x="3059" y="2490"/>
                        <a:pt x="3059" y="2574"/>
                        <a:pt x="3119" y="2633"/>
                      </a:cubicBezTo>
                      <a:cubicBezTo>
                        <a:pt x="3149" y="2663"/>
                        <a:pt x="3191" y="2678"/>
                        <a:pt x="3234" y="2678"/>
                      </a:cubicBezTo>
                      <a:cubicBezTo>
                        <a:pt x="3295" y="2678"/>
                        <a:pt x="3358" y="2648"/>
                        <a:pt x="3393" y="2586"/>
                      </a:cubicBezTo>
                      <a:cubicBezTo>
                        <a:pt x="3536" y="2324"/>
                        <a:pt x="3607" y="2014"/>
                        <a:pt x="3583" y="1669"/>
                      </a:cubicBezTo>
                      <a:cubicBezTo>
                        <a:pt x="3536" y="764"/>
                        <a:pt x="2797" y="50"/>
                        <a:pt x="1904" y="2"/>
                      </a:cubicBezTo>
                      <a:cubicBezTo>
                        <a:pt x="1877" y="1"/>
                        <a:pt x="1849" y="0"/>
                        <a:pt x="182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" name="Google Shape;3351;p48">
                  <a:extLst>
                    <a:ext uri="{FF2B5EF4-FFF2-40B4-BE49-F238E27FC236}">
                      <a16:creationId xmlns:a16="http://schemas.microsoft.com/office/drawing/2014/main" id="{B2587870-AE72-4A42-AE2B-8BCFBD325F95}"/>
                    </a:ext>
                  </a:extLst>
                </p:cNvPr>
                <p:cNvSpPr/>
                <p:nvPr/>
              </p:nvSpPr>
              <p:spPr>
                <a:xfrm>
                  <a:off x="3519298" y="3910197"/>
                  <a:ext cx="29570" cy="292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" h="918" extrusionOk="0">
                      <a:moveTo>
                        <a:pt x="465" y="1"/>
                      </a:moveTo>
                      <a:cubicBezTo>
                        <a:pt x="203" y="1"/>
                        <a:pt x="0" y="203"/>
                        <a:pt x="0" y="453"/>
                      </a:cubicBezTo>
                      <a:cubicBezTo>
                        <a:pt x="0" y="715"/>
                        <a:pt x="203" y="918"/>
                        <a:pt x="465" y="918"/>
                      </a:cubicBezTo>
                      <a:cubicBezTo>
                        <a:pt x="715" y="918"/>
                        <a:pt x="929" y="715"/>
                        <a:pt x="929" y="453"/>
                      </a:cubicBezTo>
                      <a:cubicBezTo>
                        <a:pt x="929" y="203"/>
                        <a:pt x="715" y="1"/>
                        <a:pt x="46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8" name="Google Shape;3352;p48">
              <a:extLst>
                <a:ext uri="{FF2B5EF4-FFF2-40B4-BE49-F238E27FC236}">
                  <a16:creationId xmlns:a16="http://schemas.microsoft.com/office/drawing/2014/main" id="{272DD771-25A3-448C-960A-125DD73ECEB4}"/>
                </a:ext>
              </a:extLst>
            </p:cNvPr>
            <p:cNvGrpSpPr/>
            <p:nvPr/>
          </p:nvGrpSpPr>
          <p:grpSpPr>
            <a:xfrm>
              <a:off x="6547098" y="2715744"/>
              <a:ext cx="956596" cy="944315"/>
              <a:chOff x="3789173" y="2377690"/>
              <a:chExt cx="1098904" cy="1084796"/>
            </a:xfrm>
          </p:grpSpPr>
          <p:grpSp>
            <p:nvGrpSpPr>
              <p:cNvPr id="26" name="Google Shape;3353;p48">
                <a:extLst>
                  <a:ext uri="{FF2B5EF4-FFF2-40B4-BE49-F238E27FC236}">
                    <a16:creationId xmlns:a16="http://schemas.microsoft.com/office/drawing/2014/main" id="{2A580616-EFFF-4706-882F-99F575426F02}"/>
                  </a:ext>
                </a:extLst>
              </p:cNvPr>
              <p:cNvGrpSpPr/>
              <p:nvPr/>
            </p:nvGrpSpPr>
            <p:grpSpPr>
              <a:xfrm>
                <a:off x="3789173" y="2377690"/>
                <a:ext cx="1098904" cy="1084796"/>
                <a:chOff x="3789173" y="2377690"/>
                <a:chExt cx="1098904" cy="1084796"/>
              </a:xfrm>
            </p:grpSpPr>
            <p:sp>
              <p:nvSpPr>
                <p:cNvPr id="32" name="Google Shape;3354;p48">
                  <a:extLst>
                    <a:ext uri="{FF2B5EF4-FFF2-40B4-BE49-F238E27FC236}">
                      <a16:creationId xmlns:a16="http://schemas.microsoft.com/office/drawing/2014/main" id="{2BBA5A58-9E7D-4B1B-A1B1-85686BD88437}"/>
                    </a:ext>
                  </a:extLst>
                </p:cNvPr>
                <p:cNvSpPr/>
                <p:nvPr/>
              </p:nvSpPr>
              <p:spPr>
                <a:xfrm>
                  <a:off x="3789173" y="2377690"/>
                  <a:ext cx="1098904" cy="1084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4" extrusionOk="0">
                      <a:moveTo>
                        <a:pt x="22861" y="0"/>
                      </a:moveTo>
                      <a:cubicBezTo>
                        <a:pt x="22090" y="0"/>
                        <a:pt x="21319" y="295"/>
                        <a:pt x="20730" y="884"/>
                      </a:cubicBezTo>
                      <a:lnTo>
                        <a:pt x="1180" y="20446"/>
                      </a:lnTo>
                      <a:cubicBezTo>
                        <a:pt x="1" y="21613"/>
                        <a:pt x="1" y="23518"/>
                        <a:pt x="1180" y="24697"/>
                      </a:cubicBezTo>
                      <a:lnTo>
                        <a:pt x="20730" y="44259"/>
                      </a:lnTo>
                      <a:cubicBezTo>
                        <a:pt x="21319" y="44842"/>
                        <a:pt x="22090" y="45134"/>
                        <a:pt x="22861" y="45134"/>
                      </a:cubicBezTo>
                      <a:cubicBezTo>
                        <a:pt x="23632" y="45134"/>
                        <a:pt x="24403" y="44842"/>
                        <a:pt x="24992" y="44259"/>
                      </a:cubicBezTo>
                      <a:lnTo>
                        <a:pt x="44542" y="24697"/>
                      </a:lnTo>
                      <a:cubicBezTo>
                        <a:pt x="45721" y="23518"/>
                        <a:pt x="45721" y="21613"/>
                        <a:pt x="44542" y="20446"/>
                      </a:cubicBezTo>
                      <a:lnTo>
                        <a:pt x="36684" y="12576"/>
                      </a:lnTo>
                      <a:cubicBezTo>
                        <a:pt x="36267" y="12171"/>
                        <a:pt x="36363" y="11481"/>
                        <a:pt x="36851" y="11171"/>
                      </a:cubicBezTo>
                      <a:cubicBezTo>
                        <a:pt x="37565" y="10719"/>
                        <a:pt x="38327" y="10350"/>
                        <a:pt x="39125" y="10052"/>
                      </a:cubicBezTo>
                      <a:cubicBezTo>
                        <a:pt x="39613" y="9874"/>
                        <a:pt x="40054" y="9552"/>
                        <a:pt x="40399" y="9100"/>
                      </a:cubicBezTo>
                      <a:cubicBezTo>
                        <a:pt x="41173" y="8099"/>
                        <a:pt x="41220" y="6778"/>
                        <a:pt x="40518" y="5730"/>
                      </a:cubicBezTo>
                      <a:cubicBezTo>
                        <a:pt x="39932" y="4868"/>
                        <a:pt x="39013" y="4436"/>
                        <a:pt x="38094" y="4436"/>
                      </a:cubicBezTo>
                      <a:cubicBezTo>
                        <a:pt x="37349" y="4436"/>
                        <a:pt x="36606" y="4720"/>
                        <a:pt x="36041" y="5290"/>
                      </a:cubicBezTo>
                      <a:cubicBezTo>
                        <a:pt x="35732" y="5587"/>
                        <a:pt x="35505" y="5956"/>
                        <a:pt x="35362" y="6337"/>
                      </a:cubicBezTo>
                      <a:cubicBezTo>
                        <a:pt x="35077" y="7123"/>
                        <a:pt x="34720" y="7885"/>
                        <a:pt x="34267" y="8588"/>
                      </a:cubicBezTo>
                      <a:cubicBezTo>
                        <a:pt x="34091" y="8872"/>
                        <a:pt x="33797" y="9021"/>
                        <a:pt x="33498" y="9021"/>
                      </a:cubicBezTo>
                      <a:cubicBezTo>
                        <a:pt x="33271" y="9021"/>
                        <a:pt x="33042" y="8934"/>
                        <a:pt x="32862" y="8754"/>
                      </a:cubicBezTo>
                      <a:lnTo>
                        <a:pt x="24992" y="884"/>
                      </a:lnTo>
                      <a:cubicBezTo>
                        <a:pt x="24403" y="295"/>
                        <a:pt x="23632" y="0"/>
                        <a:pt x="22861" y="0"/>
                      </a:cubicBezTo>
                      <a:close/>
                    </a:path>
                  </a:pathLst>
                </a:custGeom>
                <a:solidFill>
                  <a:srgbClr val="4949E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" name="Google Shape;3355;p48">
                  <a:extLst>
                    <a:ext uri="{FF2B5EF4-FFF2-40B4-BE49-F238E27FC236}">
                      <a16:creationId xmlns:a16="http://schemas.microsoft.com/office/drawing/2014/main" id="{A6624C57-5DEB-420A-880A-2B58F3108DA7}"/>
                    </a:ext>
                  </a:extLst>
                </p:cNvPr>
                <p:cNvSpPr/>
                <p:nvPr/>
              </p:nvSpPr>
              <p:spPr>
                <a:xfrm>
                  <a:off x="3885623" y="2465897"/>
                  <a:ext cx="287050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43" h="11955" extrusionOk="0">
                      <a:moveTo>
                        <a:pt x="5977" y="0"/>
                      </a:moveTo>
                      <a:cubicBezTo>
                        <a:pt x="2679" y="0"/>
                        <a:pt x="0" y="2679"/>
                        <a:pt x="0" y="5977"/>
                      </a:cubicBezTo>
                      <a:cubicBezTo>
                        <a:pt x="0" y="9275"/>
                        <a:pt x="2679" y="11954"/>
                        <a:pt x="5977" y="11954"/>
                      </a:cubicBezTo>
                      <a:cubicBezTo>
                        <a:pt x="9275" y="11954"/>
                        <a:pt x="11942" y="9275"/>
                        <a:pt x="11942" y="5977"/>
                      </a:cubicBezTo>
                      <a:cubicBezTo>
                        <a:pt x="11942" y="2679"/>
                        <a:pt x="9275" y="0"/>
                        <a:pt x="5977" y="0"/>
                      </a:cubicBezTo>
                      <a:close/>
                    </a:path>
                  </a:pathLst>
                </a:custGeom>
                <a:solidFill>
                  <a:srgbClr val="4949E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7" name="Google Shape;3356;p48">
                <a:extLst>
                  <a:ext uri="{FF2B5EF4-FFF2-40B4-BE49-F238E27FC236}">
                    <a16:creationId xmlns:a16="http://schemas.microsoft.com/office/drawing/2014/main" id="{4F49A1EC-2C5E-461E-A851-6A20A1144419}"/>
                  </a:ext>
                </a:extLst>
              </p:cNvPr>
              <p:cNvGrpSpPr/>
              <p:nvPr/>
            </p:nvGrpSpPr>
            <p:grpSpPr>
              <a:xfrm>
                <a:off x="4151137" y="2732796"/>
                <a:ext cx="374986" cy="374572"/>
                <a:chOff x="3752358" y="3817349"/>
                <a:chExt cx="346056" cy="345674"/>
              </a:xfrm>
            </p:grpSpPr>
            <p:sp>
              <p:nvSpPr>
                <p:cNvPr id="28" name="Google Shape;3357;p48">
                  <a:extLst>
                    <a:ext uri="{FF2B5EF4-FFF2-40B4-BE49-F238E27FC236}">
                      <a16:creationId xmlns:a16="http://schemas.microsoft.com/office/drawing/2014/main" id="{1E065B24-9868-4EDC-B5A7-314B793AFE3D}"/>
                    </a:ext>
                  </a:extLst>
                </p:cNvPr>
                <p:cNvSpPr/>
                <p:nvPr/>
              </p:nvSpPr>
              <p:spPr>
                <a:xfrm>
                  <a:off x="3752358" y="3817349"/>
                  <a:ext cx="346056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2" h="10860" extrusionOk="0">
                      <a:moveTo>
                        <a:pt x="5430" y="334"/>
                      </a:moveTo>
                      <a:cubicBezTo>
                        <a:pt x="8252" y="334"/>
                        <a:pt x="10526" y="2608"/>
                        <a:pt x="10526" y="5430"/>
                      </a:cubicBezTo>
                      <a:cubicBezTo>
                        <a:pt x="10526" y="8240"/>
                        <a:pt x="8228" y="10514"/>
                        <a:pt x="5430" y="10514"/>
                      </a:cubicBezTo>
                      <a:cubicBezTo>
                        <a:pt x="2620" y="10514"/>
                        <a:pt x="346" y="8240"/>
                        <a:pt x="346" y="5430"/>
                      </a:cubicBezTo>
                      <a:cubicBezTo>
                        <a:pt x="346" y="2608"/>
                        <a:pt x="2620" y="334"/>
                        <a:pt x="5430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2" y="10859"/>
                        <a:pt x="8252" y="10300"/>
                        <a:pt x="9276" y="9264"/>
                      </a:cubicBezTo>
                      <a:cubicBezTo>
                        <a:pt x="10300" y="8240"/>
                        <a:pt x="10871" y="6871"/>
                        <a:pt x="10871" y="5430"/>
                      </a:cubicBezTo>
                      <a:cubicBezTo>
                        <a:pt x="10871" y="3989"/>
                        <a:pt x="10300" y="2620"/>
                        <a:pt x="9276" y="1584"/>
                      </a:cubicBezTo>
                      <a:cubicBezTo>
                        <a:pt x="8252" y="560"/>
                        <a:pt x="6882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" name="Google Shape;3358;p48">
                  <a:extLst>
                    <a:ext uri="{FF2B5EF4-FFF2-40B4-BE49-F238E27FC236}">
                      <a16:creationId xmlns:a16="http://schemas.microsoft.com/office/drawing/2014/main" id="{8ED25032-1B39-4F5F-8ED6-892E107EC293}"/>
                    </a:ext>
                  </a:extLst>
                </p:cNvPr>
                <p:cNvSpPr/>
                <p:nvPr/>
              </p:nvSpPr>
              <p:spPr>
                <a:xfrm>
                  <a:off x="3831933" y="3955682"/>
                  <a:ext cx="47809" cy="120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2" h="3787" extrusionOk="0">
                      <a:moveTo>
                        <a:pt x="1168" y="346"/>
                      </a:moveTo>
                      <a:lnTo>
                        <a:pt x="1168" y="3430"/>
                      </a:lnTo>
                      <a:lnTo>
                        <a:pt x="358" y="3430"/>
                      </a:lnTo>
                      <a:lnTo>
                        <a:pt x="358" y="346"/>
                      </a:lnTo>
                      <a:close/>
                      <a:moveTo>
                        <a:pt x="180" y="1"/>
                      </a:moveTo>
                      <a:cubicBezTo>
                        <a:pt x="96" y="1"/>
                        <a:pt x="1" y="72"/>
                        <a:pt x="1" y="179"/>
                      </a:cubicBezTo>
                      <a:lnTo>
                        <a:pt x="1" y="3608"/>
                      </a:lnTo>
                      <a:cubicBezTo>
                        <a:pt x="1" y="3703"/>
                        <a:pt x="72" y="3787"/>
                        <a:pt x="180" y="3787"/>
                      </a:cubicBezTo>
                      <a:lnTo>
                        <a:pt x="1323" y="3787"/>
                      </a:lnTo>
                      <a:cubicBezTo>
                        <a:pt x="1418" y="3787"/>
                        <a:pt x="1501" y="3715"/>
                        <a:pt x="1501" y="3608"/>
                      </a:cubicBezTo>
                      <a:lnTo>
                        <a:pt x="1501" y="179"/>
                      </a:lnTo>
                      <a:cubicBezTo>
                        <a:pt x="1501" y="72"/>
                        <a:pt x="1430" y="1"/>
                        <a:pt x="1323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" name="Google Shape;3359;p48">
                  <a:extLst>
                    <a:ext uri="{FF2B5EF4-FFF2-40B4-BE49-F238E27FC236}">
                      <a16:creationId xmlns:a16="http://schemas.microsoft.com/office/drawing/2014/main" id="{7323BE69-F426-4102-867F-9E42304B1C8D}"/>
                    </a:ext>
                  </a:extLst>
                </p:cNvPr>
                <p:cNvSpPr/>
                <p:nvPr/>
              </p:nvSpPr>
              <p:spPr>
                <a:xfrm>
                  <a:off x="3824739" y="3890112"/>
                  <a:ext cx="55002" cy="550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8" h="1728" extrusionOk="0">
                      <a:moveTo>
                        <a:pt x="870" y="334"/>
                      </a:moveTo>
                      <a:cubicBezTo>
                        <a:pt x="1156" y="334"/>
                        <a:pt x="1394" y="572"/>
                        <a:pt x="1394" y="846"/>
                      </a:cubicBezTo>
                      <a:cubicBezTo>
                        <a:pt x="1394" y="1132"/>
                        <a:pt x="1156" y="1370"/>
                        <a:pt x="870" y="1370"/>
                      </a:cubicBezTo>
                      <a:cubicBezTo>
                        <a:pt x="584" y="1370"/>
                        <a:pt x="346" y="1132"/>
                        <a:pt x="346" y="846"/>
                      </a:cubicBezTo>
                      <a:cubicBezTo>
                        <a:pt x="346" y="572"/>
                        <a:pt x="584" y="334"/>
                        <a:pt x="870" y="334"/>
                      </a:cubicBezTo>
                      <a:close/>
                      <a:moveTo>
                        <a:pt x="870" y="1"/>
                      </a:moveTo>
                      <a:cubicBezTo>
                        <a:pt x="394" y="1"/>
                        <a:pt x="1" y="394"/>
                        <a:pt x="1" y="870"/>
                      </a:cubicBezTo>
                      <a:cubicBezTo>
                        <a:pt x="1" y="1346"/>
                        <a:pt x="394" y="1727"/>
                        <a:pt x="870" y="1727"/>
                      </a:cubicBezTo>
                      <a:cubicBezTo>
                        <a:pt x="1346" y="1727"/>
                        <a:pt x="1727" y="1334"/>
                        <a:pt x="1727" y="870"/>
                      </a:cubicBezTo>
                      <a:cubicBezTo>
                        <a:pt x="1727" y="394"/>
                        <a:pt x="1346" y="1"/>
                        <a:pt x="87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" name="Google Shape;3360;p48">
                  <a:extLst>
                    <a:ext uri="{FF2B5EF4-FFF2-40B4-BE49-F238E27FC236}">
                      <a16:creationId xmlns:a16="http://schemas.microsoft.com/office/drawing/2014/main" id="{CCAE06F9-CD94-4B1D-AD3A-9413572772C5}"/>
                    </a:ext>
                  </a:extLst>
                </p:cNvPr>
                <p:cNvSpPr/>
                <p:nvPr/>
              </p:nvSpPr>
              <p:spPr>
                <a:xfrm>
                  <a:off x="3904696" y="3955682"/>
                  <a:ext cx="128148" cy="120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6" h="3787" extrusionOk="0">
                      <a:moveTo>
                        <a:pt x="191" y="1"/>
                      </a:moveTo>
                      <a:cubicBezTo>
                        <a:pt x="96" y="1"/>
                        <a:pt x="1" y="72"/>
                        <a:pt x="1" y="179"/>
                      </a:cubicBezTo>
                      <a:lnTo>
                        <a:pt x="1" y="3608"/>
                      </a:lnTo>
                      <a:cubicBezTo>
                        <a:pt x="1" y="3703"/>
                        <a:pt x="84" y="3787"/>
                        <a:pt x="191" y="3787"/>
                      </a:cubicBezTo>
                      <a:lnTo>
                        <a:pt x="1334" y="3787"/>
                      </a:lnTo>
                      <a:cubicBezTo>
                        <a:pt x="1418" y="3787"/>
                        <a:pt x="1513" y="3715"/>
                        <a:pt x="1513" y="3608"/>
                      </a:cubicBezTo>
                      <a:lnTo>
                        <a:pt x="1513" y="2382"/>
                      </a:lnTo>
                      <a:cubicBezTo>
                        <a:pt x="1513" y="1977"/>
                        <a:pt x="1596" y="1501"/>
                        <a:pt x="2037" y="1501"/>
                      </a:cubicBezTo>
                      <a:cubicBezTo>
                        <a:pt x="2347" y="1501"/>
                        <a:pt x="2477" y="1763"/>
                        <a:pt x="2525" y="2060"/>
                      </a:cubicBezTo>
                      <a:cubicBezTo>
                        <a:pt x="2537" y="2156"/>
                        <a:pt x="2608" y="2215"/>
                        <a:pt x="2692" y="2215"/>
                      </a:cubicBezTo>
                      <a:cubicBezTo>
                        <a:pt x="2787" y="2215"/>
                        <a:pt x="2870" y="2120"/>
                        <a:pt x="2847" y="2025"/>
                      </a:cubicBezTo>
                      <a:cubicBezTo>
                        <a:pt x="2763" y="1465"/>
                        <a:pt x="2477" y="1155"/>
                        <a:pt x="2013" y="1155"/>
                      </a:cubicBezTo>
                      <a:cubicBezTo>
                        <a:pt x="1465" y="1155"/>
                        <a:pt x="1156" y="1608"/>
                        <a:pt x="1156" y="2382"/>
                      </a:cubicBezTo>
                      <a:lnTo>
                        <a:pt x="1156" y="3430"/>
                      </a:lnTo>
                      <a:lnTo>
                        <a:pt x="346" y="3430"/>
                      </a:lnTo>
                      <a:lnTo>
                        <a:pt x="346" y="358"/>
                      </a:lnTo>
                      <a:lnTo>
                        <a:pt x="918" y="358"/>
                      </a:lnTo>
                      <a:lnTo>
                        <a:pt x="918" y="572"/>
                      </a:lnTo>
                      <a:cubicBezTo>
                        <a:pt x="918" y="632"/>
                        <a:pt x="930" y="679"/>
                        <a:pt x="977" y="715"/>
                      </a:cubicBezTo>
                      <a:cubicBezTo>
                        <a:pt x="1007" y="733"/>
                        <a:pt x="1043" y="742"/>
                        <a:pt x="1078" y="742"/>
                      </a:cubicBezTo>
                      <a:cubicBezTo>
                        <a:pt x="1114" y="742"/>
                        <a:pt x="1150" y="733"/>
                        <a:pt x="1180" y="715"/>
                      </a:cubicBezTo>
                      <a:cubicBezTo>
                        <a:pt x="1477" y="477"/>
                        <a:pt x="1835" y="358"/>
                        <a:pt x="2227" y="358"/>
                      </a:cubicBezTo>
                      <a:cubicBezTo>
                        <a:pt x="3204" y="358"/>
                        <a:pt x="3656" y="1191"/>
                        <a:pt x="3656" y="2001"/>
                      </a:cubicBezTo>
                      <a:lnTo>
                        <a:pt x="3656" y="3430"/>
                      </a:lnTo>
                      <a:lnTo>
                        <a:pt x="2847" y="3430"/>
                      </a:lnTo>
                      <a:lnTo>
                        <a:pt x="2847" y="2870"/>
                      </a:lnTo>
                      <a:cubicBezTo>
                        <a:pt x="2847" y="2775"/>
                        <a:pt x="2775" y="2703"/>
                        <a:pt x="2692" y="2703"/>
                      </a:cubicBezTo>
                      <a:cubicBezTo>
                        <a:pt x="2597" y="2703"/>
                        <a:pt x="2525" y="2775"/>
                        <a:pt x="2525" y="2870"/>
                      </a:cubicBezTo>
                      <a:lnTo>
                        <a:pt x="2525" y="3596"/>
                      </a:lnTo>
                      <a:cubicBezTo>
                        <a:pt x="2525" y="3691"/>
                        <a:pt x="2597" y="3775"/>
                        <a:pt x="2704" y="3775"/>
                      </a:cubicBezTo>
                      <a:lnTo>
                        <a:pt x="3847" y="3775"/>
                      </a:lnTo>
                      <a:cubicBezTo>
                        <a:pt x="3942" y="3775"/>
                        <a:pt x="4025" y="3703"/>
                        <a:pt x="4025" y="3596"/>
                      </a:cubicBezTo>
                      <a:lnTo>
                        <a:pt x="4025" y="1989"/>
                      </a:lnTo>
                      <a:cubicBezTo>
                        <a:pt x="4025" y="810"/>
                        <a:pt x="3299" y="1"/>
                        <a:pt x="2239" y="1"/>
                      </a:cubicBezTo>
                      <a:cubicBezTo>
                        <a:pt x="1894" y="1"/>
                        <a:pt x="1573" y="84"/>
                        <a:pt x="1275" y="251"/>
                      </a:cubicBezTo>
                      <a:lnTo>
                        <a:pt x="1275" y="179"/>
                      </a:lnTo>
                      <a:cubicBezTo>
                        <a:pt x="1275" y="84"/>
                        <a:pt x="1204" y="1"/>
                        <a:pt x="1096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9" name="Google Shape;3361;p48">
              <a:extLst>
                <a:ext uri="{FF2B5EF4-FFF2-40B4-BE49-F238E27FC236}">
                  <a16:creationId xmlns:a16="http://schemas.microsoft.com/office/drawing/2014/main" id="{4D538C01-D8FD-42C1-B65F-8B43E1ADD6E7}"/>
                </a:ext>
              </a:extLst>
            </p:cNvPr>
            <p:cNvGrpSpPr/>
            <p:nvPr/>
          </p:nvGrpSpPr>
          <p:grpSpPr>
            <a:xfrm>
              <a:off x="7034853" y="3222917"/>
              <a:ext cx="956596" cy="944252"/>
              <a:chOff x="4349489" y="2960313"/>
              <a:chExt cx="1098904" cy="1084724"/>
            </a:xfrm>
          </p:grpSpPr>
          <p:grpSp>
            <p:nvGrpSpPr>
              <p:cNvPr id="20" name="Google Shape;3362;p48">
                <a:extLst>
                  <a:ext uri="{FF2B5EF4-FFF2-40B4-BE49-F238E27FC236}">
                    <a16:creationId xmlns:a16="http://schemas.microsoft.com/office/drawing/2014/main" id="{A794E725-1106-47FD-8818-D532993F2BBE}"/>
                  </a:ext>
                </a:extLst>
              </p:cNvPr>
              <p:cNvGrpSpPr/>
              <p:nvPr/>
            </p:nvGrpSpPr>
            <p:grpSpPr>
              <a:xfrm>
                <a:off x="4349489" y="2960313"/>
                <a:ext cx="1098904" cy="1084724"/>
                <a:chOff x="4349489" y="2960313"/>
                <a:chExt cx="1098904" cy="1084724"/>
              </a:xfrm>
            </p:grpSpPr>
            <p:sp>
              <p:nvSpPr>
                <p:cNvPr id="24" name="Google Shape;3363;p48">
                  <a:extLst>
                    <a:ext uri="{FF2B5EF4-FFF2-40B4-BE49-F238E27FC236}">
                      <a16:creationId xmlns:a16="http://schemas.microsoft.com/office/drawing/2014/main" id="{90ED133B-76D3-4F50-A8FD-078A35E71CAD}"/>
                    </a:ext>
                  </a:extLst>
                </p:cNvPr>
                <p:cNvSpPr/>
                <p:nvPr/>
              </p:nvSpPr>
              <p:spPr>
                <a:xfrm>
                  <a:off x="4349489" y="2960313"/>
                  <a:ext cx="1098904" cy="10847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1" extrusionOk="0">
                      <a:moveTo>
                        <a:pt x="22862" y="0"/>
                      </a:moveTo>
                      <a:cubicBezTo>
                        <a:pt x="22092" y="0"/>
                        <a:pt x="21324" y="295"/>
                        <a:pt x="20741" y="884"/>
                      </a:cubicBezTo>
                      <a:lnTo>
                        <a:pt x="12871" y="8743"/>
                      </a:lnTo>
                      <a:cubicBezTo>
                        <a:pt x="12697" y="8917"/>
                        <a:pt x="12470" y="9001"/>
                        <a:pt x="12243" y="9001"/>
                      </a:cubicBezTo>
                      <a:cubicBezTo>
                        <a:pt x="11942" y="9001"/>
                        <a:pt x="11642" y="8854"/>
                        <a:pt x="11466" y="8576"/>
                      </a:cubicBezTo>
                      <a:cubicBezTo>
                        <a:pt x="11014" y="7861"/>
                        <a:pt x="10645" y="7099"/>
                        <a:pt x="10347" y="6302"/>
                      </a:cubicBezTo>
                      <a:cubicBezTo>
                        <a:pt x="10168" y="5814"/>
                        <a:pt x="9847" y="5373"/>
                        <a:pt x="9394" y="5028"/>
                      </a:cubicBezTo>
                      <a:cubicBezTo>
                        <a:pt x="8866" y="4619"/>
                        <a:pt x="8248" y="4413"/>
                        <a:pt x="7630" y="4413"/>
                      </a:cubicBezTo>
                      <a:cubicBezTo>
                        <a:pt x="7078" y="4413"/>
                        <a:pt x="6525" y="4577"/>
                        <a:pt x="6037" y="4909"/>
                      </a:cubicBezTo>
                      <a:cubicBezTo>
                        <a:pt x="4465" y="5968"/>
                        <a:pt x="4310" y="8123"/>
                        <a:pt x="5584" y="9385"/>
                      </a:cubicBezTo>
                      <a:cubicBezTo>
                        <a:pt x="5894" y="9695"/>
                        <a:pt x="6251" y="9921"/>
                        <a:pt x="6632" y="10064"/>
                      </a:cubicBezTo>
                      <a:cubicBezTo>
                        <a:pt x="7418" y="10350"/>
                        <a:pt x="8180" y="10707"/>
                        <a:pt x="8882" y="11159"/>
                      </a:cubicBezTo>
                      <a:cubicBezTo>
                        <a:pt x="9382" y="11469"/>
                        <a:pt x="9466" y="12148"/>
                        <a:pt x="9049" y="12564"/>
                      </a:cubicBezTo>
                      <a:lnTo>
                        <a:pt x="1179" y="20434"/>
                      </a:lnTo>
                      <a:cubicBezTo>
                        <a:pt x="0" y="21613"/>
                        <a:pt x="0" y="23518"/>
                        <a:pt x="1179" y="24697"/>
                      </a:cubicBezTo>
                      <a:lnTo>
                        <a:pt x="20741" y="44247"/>
                      </a:lnTo>
                      <a:cubicBezTo>
                        <a:pt x="21324" y="44836"/>
                        <a:pt x="22092" y="45131"/>
                        <a:pt x="22862" y="45131"/>
                      </a:cubicBezTo>
                      <a:cubicBezTo>
                        <a:pt x="23631" y="45131"/>
                        <a:pt x="24402" y="44836"/>
                        <a:pt x="24992" y="44247"/>
                      </a:cubicBezTo>
                      <a:lnTo>
                        <a:pt x="44554" y="24697"/>
                      </a:lnTo>
                      <a:cubicBezTo>
                        <a:pt x="45720" y="23518"/>
                        <a:pt x="45720" y="21613"/>
                        <a:pt x="44554" y="2043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FCBD2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" name="Google Shape;3364;p48">
                  <a:extLst>
                    <a:ext uri="{FF2B5EF4-FFF2-40B4-BE49-F238E27FC236}">
                      <a16:creationId xmlns:a16="http://schemas.microsoft.com/office/drawing/2014/main" id="{0F17A7A1-E5B4-4941-AD5E-A23F7CF0D980}"/>
                    </a:ext>
                  </a:extLst>
                </p:cNvPr>
                <p:cNvSpPr/>
                <p:nvPr/>
              </p:nvSpPr>
              <p:spPr>
                <a:xfrm>
                  <a:off x="5065741" y="3026769"/>
                  <a:ext cx="287338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55" extrusionOk="0">
                      <a:moveTo>
                        <a:pt x="5978" y="1"/>
                      </a:moveTo>
                      <a:cubicBezTo>
                        <a:pt x="2680" y="1"/>
                        <a:pt x="1" y="2679"/>
                        <a:pt x="1" y="5978"/>
                      </a:cubicBezTo>
                      <a:cubicBezTo>
                        <a:pt x="1" y="9276"/>
                        <a:pt x="2680" y="11954"/>
                        <a:pt x="5978" y="11954"/>
                      </a:cubicBezTo>
                      <a:cubicBezTo>
                        <a:pt x="9276" y="11954"/>
                        <a:pt x="11955" y="9276"/>
                        <a:pt x="11955" y="5978"/>
                      </a:cubicBezTo>
                      <a:cubicBezTo>
                        <a:pt x="11955" y="2679"/>
                        <a:pt x="9276" y="1"/>
                        <a:pt x="5978" y="1"/>
                      </a:cubicBezTo>
                      <a:close/>
                    </a:path>
                  </a:pathLst>
                </a:custGeom>
                <a:solidFill>
                  <a:srgbClr val="FCBD2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1" name="Google Shape;3365;p48">
                <a:extLst>
                  <a:ext uri="{FF2B5EF4-FFF2-40B4-BE49-F238E27FC236}">
                    <a16:creationId xmlns:a16="http://schemas.microsoft.com/office/drawing/2014/main" id="{FE4CE9AD-C7D4-4E5F-9CA4-19E72CBBF0CF}"/>
                  </a:ext>
                </a:extLst>
              </p:cNvPr>
              <p:cNvGrpSpPr/>
              <p:nvPr/>
            </p:nvGrpSpPr>
            <p:grpSpPr>
              <a:xfrm>
                <a:off x="4732657" y="3315384"/>
                <a:ext cx="374952" cy="374572"/>
                <a:chOff x="4201447" y="3817349"/>
                <a:chExt cx="346024" cy="345674"/>
              </a:xfrm>
            </p:grpSpPr>
            <p:sp>
              <p:nvSpPr>
                <p:cNvPr id="22" name="Google Shape;3366;p48">
                  <a:extLst>
                    <a:ext uri="{FF2B5EF4-FFF2-40B4-BE49-F238E27FC236}">
                      <a16:creationId xmlns:a16="http://schemas.microsoft.com/office/drawing/2014/main" id="{5AE8B7FA-07B6-47E7-BB22-CC3763B58511}"/>
                    </a:ext>
                  </a:extLst>
                </p:cNvPr>
                <p:cNvSpPr/>
                <p:nvPr/>
              </p:nvSpPr>
              <p:spPr>
                <a:xfrm>
                  <a:off x="4201447" y="3817349"/>
                  <a:ext cx="346024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1" h="10860" extrusionOk="0">
                      <a:moveTo>
                        <a:pt x="5430" y="334"/>
                      </a:moveTo>
                      <a:cubicBezTo>
                        <a:pt x="8252" y="334"/>
                        <a:pt x="10526" y="2608"/>
                        <a:pt x="10526" y="5430"/>
                      </a:cubicBezTo>
                      <a:cubicBezTo>
                        <a:pt x="10526" y="8240"/>
                        <a:pt x="8252" y="10514"/>
                        <a:pt x="5430" y="10514"/>
                      </a:cubicBezTo>
                      <a:cubicBezTo>
                        <a:pt x="2620" y="10514"/>
                        <a:pt x="346" y="8240"/>
                        <a:pt x="346" y="5430"/>
                      </a:cubicBezTo>
                      <a:cubicBezTo>
                        <a:pt x="346" y="2608"/>
                        <a:pt x="2620" y="334"/>
                        <a:pt x="5430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2" y="10859"/>
                        <a:pt x="8252" y="10300"/>
                        <a:pt x="9276" y="9264"/>
                      </a:cubicBezTo>
                      <a:cubicBezTo>
                        <a:pt x="10299" y="8240"/>
                        <a:pt x="10871" y="6871"/>
                        <a:pt x="10871" y="5430"/>
                      </a:cubicBezTo>
                      <a:cubicBezTo>
                        <a:pt x="10871" y="3989"/>
                        <a:pt x="10299" y="2620"/>
                        <a:pt x="9276" y="1584"/>
                      </a:cubicBezTo>
                      <a:cubicBezTo>
                        <a:pt x="8252" y="560"/>
                        <a:pt x="6882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" name="Google Shape;3367;p48">
                  <a:extLst>
                    <a:ext uri="{FF2B5EF4-FFF2-40B4-BE49-F238E27FC236}">
                      <a16:creationId xmlns:a16="http://schemas.microsoft.com/office/drawing/2014/main" id="{C8CEC7EC-7AE3-4EBC-9F78-C5F8AA22F58E}"/>
                    </a:ext>
                  </a:extLst>
                </p:cNvPr>
                <p:cNvSpPr/>
                <p:nvPr/>
              </p:nvSpPr>
              <p:spPr>
                <a:xfrm>
                  <a:off x="4271569" y="3904531"/>
                  <a:ext cx="227394" cy="185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44" h="5835" extrusionOk="0">
                      <a:moveTo>
                        <a:pt x="4620" y="0"/>
                      </a:moveTo>
                      <a:cubicBezTo>
                        <a:pt x="3727" y="0"/>
                        <a:pt x="2977" y="691"/>
                        <a:pt x="2905" y="1572"/>
                      </a:cubicBezTo>
                      <a:cubicBezTo>
                        <a:pt x="2727" y="1548"/>
                        <a:pt x="2358" y="1441"/>
                        <a:pt x="2262" y="1405"/>
                      </a:cubicBezTo>
                      <a:cubicBezTo>
                        <a:pt x="1643" y="1203"/>
                        <a:pt x="1072" y="810"/>
                        <a:pt x="631" y="322"/>
                      </a:cubicBezTo>
                      <a:cubicBezTo>
                        <a:pt x="596" y="298"/>
                        <a:pt x="572" y="274"/>
                        <a:pt x="524" y="262"/>
                      </a:cubicBezTo>
                      <a:cubicBezTo>
                        <a:pt x="517" y="261"/>
                        <a:pt x="509" y="260"/>
                        <a:pt x="501" y="260"/>
                      </a:cubicBezTo>
                      <a:cubicBezTo>
                        <a:pt x="436" y="260"/>
                        <a:pt x="367" y="304"/>
                        <a:pt x="346" y="357"/>
                      </a:cubicBezTo>
                      <a:cubicBezTo>
                        <a:pt x="238" y="572"/>
                        <a:pt x="179" y="810"/>
                        <a:pt x="179" y="1048"/>
                      </a:cubicBezTo>
                      <a:cubicBezTo>
                        <a:pt x="179" y="1393"/>
                        <a:pt x="286" y="1727"/>
                        <a:pt x="476" y="1977"/>
                      </a:cubicBezTo>
                      <a:cubicBezTo>
                        <a:pt x="466" y="1975"/>
                        <a:pt x="456" y="1974"/>
                        <a:pt x="446" y="1974"/>
                      </a:cubicBezTo>
                      <a:cubicBezTo>
                        <a:pt x="397" y="1974"/>
                        <a:pt x="349" y="1997"/>
                        <a:pt x="310" y="2036"/>
                      </a:cubicBezTo>
                      <a:cubicBezTo>
                        <a:pt x="286" y="2060"/>
                        <a:pt x="286" y="2108"/>
                        <a:pt x="274" y="2143"/>
                      </a:cubicBezTo>
                      <a:lnTo>
                        <a:pt x="274" y="2203"/>
                      </a:lnTo>
                      <a:cubicBezTo>
                        <a:pt x="274" y="2655"/>
                        <a:pt x="476" y="3072"/>
                        <a:pt x="822" y="3358"/>
                      </a:cubicBezTo>
                      <a:cubicBezTo>
                        <a:pt x="786" y="3370"/>
                        <a:pt x="774" y="3405"/>
                        <a:pt x="762" y="3417"/>
                      </a:cubicBezTo>
                      <a:cubicBezTo>
                        <a:pt x="750" y="3465"/>
                        <a:pt x="727" y="3513"/>
                        <a:pt x="750" y="3548"/>
                      </a:cubicBezTo>
                      <a:cubicBezTo>
                        <a:pt x="893" y="4024"/>
                        <a:pt x="1262" y="4405"/>
                        <a:pt x="1727" y="4548"/>
                      </a:cubicBezTo>
                      <a:cubicBezTo>
                        <a:pt x="1310" y="4798"/>
                        <a:pt x="834" y="4941"/>
                        <a:pt x="334" y="4941"/>
                      </a:cubicBezTo>
                      <a:lnTo>
                        <a:pt x="191" y="4941"/>
                      </a:lnTo>
                      <a:cubicBezTo>
                        <a:pt x="107" y="4941"/>
                        <a:pt x="36" y="5001"/>
                        <a:pt x="12" y="5084"/>
                      </a:cubicBezTo>
                      <a:cubicBezTo>
                        <a:pt x="0" y="5156"/>
                        <a:pt x="48" y="5239"/>
                        <a:pt x="107" y="5263"/>
                      </a:cubicBezTo>
                      <a:cubicBezTo>
                        <a:pt x="727" y="5632"/>
                        <a:pt x="1465" y="5834"/>
                        <a:pt x="2191" y="5834"/>
                      </a:cubicBezTo>
                      <a:cubicBezTo>
                        <a:pt x="3072" y="5834"/>
                        <a:pt x="3905" y="5560"/>
                        <a:pt x="4596" y="5060"/>
                      </a:cubicBezTo>
                      <a:cubicBezTo>
                        <a:pt x="4691" y="5001"/>
                        <a:pt x="4691" y="4858"/>
                        <a:pt x="4620" y="4786"/>
                      </a:cubicBezTo>
                      <a:cubicBezTo>
                        <a:pt x="4587" y="4754"/>
                        <a:pt x="4544" y="4735"/>
                        <a:pt x="4499" y="4735"/>
                      </a:cubicBezTo>
                      <a:cubicBezTo>
                        <a:pt x="4463" y="4735"/>
                        <a:pt x="4426" y="4748"/>
                        <a:pt x="4394" y="4775"/>
                      </a:cubicBezTo>
                      <a:cubicBezTo>
                        <a:pt x="3763" y="5215"/>
                        <a:pt x="3013" y="5489"/>
                        <a:pt x="2191" y="5489"/>
                      </a:cubicBezTo>
                      <a:cubicBezTo>
                        <a:pt x="1727" y="5489"/>
                        <a:pt x="1262" y="5394"/>
                        <a:pt x="846" y="5239"/>
                      </a:cubicBezTo>
                      <a:cubicBezTo>
                        <a:pt x="1369" y="5144"/>
                        <a:pt x="1846" y="4917"/>
                        <a:pt x="2262" y="4584"/>
                      </a:cubicBezTo>
                      <a:cubicBezTo>
                        <a:pt x="2310" y="4536"/>
                        <a:pt x="2334" y="4477"/>
                        <a:pt x="2322" y="4417"/>
                      </a:cubicBezTo>
                      <a:cubicBezTo>
                        <a:pt x="2310" y="4346"/>
                        <a:pt x="2239" y="4286"/>
                        <a:pt x="2155" y="4286"/>
                      </a:cubicBezTo>
                      <a:cubicBezTo>
                        <a:pt x="1739" y="4263"/>
                        <a:pt x="1369" y="4048"/>
                        <a:pt x="1167" y="3691"/>
                      </a:cubicBezTo>
                      <a:cubicBezTo>
                        <a:pt x="1250" y="3691"/>
                        <a:pt x="1358" y="3667"/>
                        <a:pt x="1441" y="3643"/>
                      </a:cubicBezTo>
                      <a:cubicBezTo>
                        <a:pt x="1524" y="3632"/>
                        <a:pt x="1584" y="3572"/>
                        <a:pt x="1584" y="3489"/>
                      </a:cubicBezTo>
                      <a:cubicBezTo>
                        <a:pt x="1596" y="3405"/>
                        <a:pt x="1536" y="3334"/>
                        <a:pt x="1441" y="3298"/>
                      </a:cubicBezTo>
                      <a:cubicBezTo>
                        <a:pt x="1000" y="3191"/>
                        <a:pt x="667" y="2822"/>
                        <a:pt x="596" y="2381"/>
                      </a:cubicBezTo>
                      <a:lnTo>
                        <a:pt x="596" y="2381"/>
                      </a:lnTo>
                      <a:cubicBezTo>
                        <a:pt x="727" y="2405"/>
                        <a:pt x="869" y="2417"/>
                        <a:pt x="1000" y="2417"/>
                      </a:cubicBezTo>
                      <a:cubicBezTo>
                        <a:pt x="1084" y="2417"/>
                        <a:pt x="1143" y="2358"/>
                        <a:pt x="1167" y="2274"/>
                      </a:cubicBezTo>
                      <a:cubicBezTo>
                        <a:pt x="1179" y="2203"/>
                        <a:pt x="1131" y="2143"/>
                        <a:pt x="1072" y="2108"/>
                      </a:cubicBezTo>
                      <a:cubicBezTo>
                        <a:pt x="703" y="1881"/>
                        <a:pt x="476" y="1488"/>
                        <a:pt x="476" y="1048"/>
                      </a:cubicBezTo>
                      <a:cubicBezTo>
                        <a:pt x="476" y="953"/>
                        <a:pt x="488" y="846"/>
                        <a:pt x="524" y="738"/>
                      </a:cubicBezTo>
                      <a:cubicBezTo>
                        <a:pt x="965" y="1191"/>
                        <a:pt x="1524" y="1524"/>
                        <a:pt x="2120" y="1727"/>
                      </a:cubicBezTo>
                      <a:cubicBezTo>
                        <a:pt x="2120" y="1727"/>
                        <a:pt x="2715" y="1905"/>
                        <a:pt x="2929" y="1917"/>
                      </a:cubicBezTo>
                      <a:lnTo>
                        <a:pt x="3024" y="1917"/>
                      </a:lnTo>
                      <a:cubicBezTo>
                        <a:pt x="3096" y="1917"/>
                        <a:pt x="3167" y="1869"/>
                        <a:pt x="3191" y="1798"/>
                      </a:cubicBezTo>
                      <a:cubicBezTo>
                        <a:pt x="3203" y="1786"/>
                        <a:pt x="3203" y="1750"/>
                        <a:pt x="3203" y="1738"/>
                      </a:cubicBezTo>
                      <a:lnTo>
                        <a:pt x="3203" y="1703"/>
                      </a:lnTo>
                      <a:cubicBezTo>
                        <a:pt x="3203" y="953"/>
                        <a:pt x="3810" y="334"/>
                        <a:pt x="4572" y="334"/>
                      </a:cubicBezTo>
                      <a:cubicBezTo>
                        <a:pt x="4941" y="334"/>
                        <a:pt x="5287" y="488"/>
                        <a:pt x="5549" y="750"/>
                      </a:cubicBezTo>
                      <a:cubicBezTo>
                        <a:pt x="5585" y="787"/>
                        <a:pt x="5621" y="802"/>
                        <a:pt x="5663" y="802"/>
                      </a:cubicBezTo>
                      <a:cubicBezTo>
                        <a:pt x="5676" y="802"/>
                        <a:pt x="5689" y="801"/>
                        <a:pt x="5703" y="798"/>
                      </a:cubicBezTo>
                      <a:cubicBezTo>
                        <a:pt x="5882" y="762"/>
                        <a:pt x="6049" y="738"/>
                        <a:pt x="6203" y="679"/>
                      </a:cubicBezTo>
                      <a:lnTo>
                        <a:pt x="6203" y="679"/>
                      </a:lnTo>
                      <a:cubicBezTo>
                        <a:pt x="6120" y="762"/>
                        <a:pt x="6013" y="857"/>
                        <a:pt x="5894" y="917"/>
                      </a:cubicBezTo>
                      <a:cubicBezTo>
                        <a:pt x="5822" y="965"/>
                        <a:pt x="5787" y="1048"/>
                        <a:pt x="5822" y="1143"/>
                      </a:cubicBezTo>
                      <a:cubicBezTo>
                        <a:pt x="5846" y="1203"/>
                        <a:pt x="5930" y="1250"/>
                        <a:pt x="6001" y="1250"/>
                      </a:cubicBezTo>
                      <a:cubicBezTo>
                        <a:pt x="6144" y="1227"/>
                        <a:pt x="6287" y="1215"/>
                        <a:pt x="6418" y="1167"/>
                      </a:cubicBezTo>
                      <a:lnTo>
                        <a:pt x="6418" y="1167"/>
                      </a:lnTo>
                      <a:cubicBezTo>
                        <a:pt x="6299" y="1286"/>
                        <a:pt x="6168" y="1405"/>
                        <a:pt x="6013" y="1512"/>
                      </a:cubicBezTo>
                      <a:cubicBezTo>
                        <a:pt x="5965" y="1548"/>
                        <a:pt x="5941" y="1608"/>
                        <a:pt x="5941" y="1655"/>
                      </a:cubicBezTo>
                      <a:lnTo>
                        <a:pt x="5941" y="1679"/>
                      </a:lnTo>
                      <a:lnTo>
                        <a:pt x="5941" y="1703"/>
                      </a:lnTo>
                      <a:lnTo>
                        <a:pt x="5941" y="1727"/>
                      </a:lnTo>
                      <a:cubicBezTo>
                        <a:pt x="5941" y="2691"/>
                        <a:pt x="5572" y="3572"/>
                        <a:pt x="4977" y="4227"/>
                      </a:cubicBezTo>
                      <a:cubicBezTo>
                        <a:pt x="4918" y="4298"/>
                        <a:pt x="4918" y="4405"/>
                        <a:pt x="4977" y="4465"/>
                      </a:cubicBezTo>
                      <a:cubicBezTo>
                        <a:pt x="5011" y="4499"/>
                        <a:pt x="5053" y="4514"/>
                        <a:pt x="5096" y="4514"/>
                      </a:cubicBezTo>
                      <a:cubicBezTo>
                        <a:pt x="5143" y="4514"/>
                        <a:pt x="5190" y="4496"/>
                        <a:pt x="5227" y="4465"/>
                      </a:cubicBezTo>
                      <a:cubicBezTo>
                        <a:pt x="5894" y="3715"/>
                        <a:pt x="6263" y="2762"/>
                        <a:pt x="6287" y="1750"/>
                      </a:cubicBezTo>
                      <a:cubicBezTo>
                        <a:pt x="6596" y="1524"/>
                        <a:pt x="6846" y="1250"/>
                        <a:pt x="7061" y="917"/>
                      </a:cubicBezTo>
                      <a:cubicBezTo>
                        <a:pt x="7144" y="857"/>
                        <a:pt x="7132" y="750"/>
                        <a:pt x="7061" y="715"/>
                      </a:cubicBezTo>
                      <a:cubicBezTo>
                        <a:pt x="7029" y="683"/>
                        <a:pt x="6987" y="667"/>
                        <a:pt x="6937" y="667"/>
                      </a:cubicBezTo>
                      <a:cubicBezTo>
                        <a:pt x="6912" y="667"/>
                        <a:pt x="6886" y="671"/>
                        <a:pt x="6858" y="679"/>
                      </a:cubicBezTo>
                      <a:cubicBezTo>
                        <a:pt x="6775" y="726"/>
                        <a:pt x="6680" y="750"/>
                        <a:pt x="6596" y="786"/>
                      </a:cubicBezTo>
                      <a:cubicBezTo>
                        <a:pt x="6680" y="667"/>
                        <a:pt x="6763" y="512"/>
                        <a:pt x="6823" y="369"/>
                      </a:cubicBezTo>
                      <a:cubicBezTo>
                        <a:pt x="6834" y="310"/>
                        <a:pt x="6834" y="238"/>
                        <a:pt x="6787" y="191"/>
                      </a:cubicBezTo>
                      <a:cubicBezTo>
                        <a:pt x="6750" y="153"/>
                        <a:pt x="6703" y="135"/>
                        <a:pt x="6659" y="135"/>
                      </a:cubicBezTo>
                      <a:cubicBezTo>
                        <a:pt x="6632" y="135"/>
                        <a:pt x="6607" y="142"/>
                        <a:pt x="6584" y="155"/>
                      </a:cubicBezTo>
                      <a:cubicBezTo>
                        <a:pt x="6322" y="310"/>
                        <a:pt x="6061" y="393"/>
                        <a:pt x="5775" y="441"/>
                      </a:cubicBezTo>
                      <a:cubicBezTo>
                        <a:pt x="5465" y="143"/>
                        <a:pt x="5048" y="0"/>
                        <a:pt x="462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0" name="Google Shape;3368;p48">
              <a:extLst>
                <a:ext uri="{FF2B5EF4-FFF2-40B4-BE49-F238E27FC236}">
                  <a16:creationId xmlns:a16="http://schemas.microsoft.com/office/drawing/2014/main" id="{39769FB1-263D-4DC3-9E97-7CD0440611A6}"/>
                </a:ext>
              </a:extLst>
            </p:cNvPr>
            <p:cNvGrpSpPr/>
            <p:nvPr/>
          </p:nvGrpSpPr>
          <p:grpSpPr>
            <a:xfrm>
              <a:off x="6529419" y="3711909"/>
              <a:ext cx="956596" cy="944315"/>
              <a:chOff x="3768864" y="3522050"/>
              <a:chExt cx="1098904" cy="1084796"/>
            </a:xfrm>
          </p:grpSpPr>
          <p:grpSp>
            <p:nvGrpSpPr>
              <p:cNvPr id="11" name="Google Shape;3369;p48">
                <a:extLst>
                  <a:ext uri="{FF2B5EF4-FFF2-40B4-BE49-F238E27FC236}">
                    <a16:creationId xmlns:a16="http://schemas.microsoft.com/office/drawing/2014/main" id="{17DEFCCD-6D5C-48DB-A58F-1702C18D63C9}"/>
                  </a:ext>
                </a:extLst>
              </p:cNvPr>
              <p:cNvGrpSpPr/>
              <p:nvPr/>
            </p:nvGrpSpPr>
            <p:grpSpPr>
              <a:xfrm>
                <a:off x="3768864" y="3522050"/>
                <a:ext cx="1098904" cy="1084796"/>
                <a:chOff x="3768864" y="3522050"/>
                <a:chExt cx="1098904" cy="1084796"/>
              </a:xfrm>
            </p:grpSpPr>
            <p:sp>
              <p:nvSpPr>
                <p:cNvPr id="18" name="Google Shape;3370;p48">
                  <a:extLst>
                    <a:ext uri="{FF2B5EF4-FFF2-40B4-BE49-F238E27FC236}">
                      <a16:creationId xmlns:a16="http://schemas.microsoft.com/office/drawing/2014/main" id="{A7EE16ED-8371-4463-AF25-B0F466499A62}"/>
                    </a:ext>
                  </a:extLst>
                </p:cNvPr>
                <p:cNvSpPr/>
                <p:nvPr/>
              </p:nvSpPr>
              <p:spPr>
                <a:xfrm>
                  <a:off x="3768864" y="3522050"/>
                  <a:ext cx="1098904" cy="1084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4" extrusionOk="0">
                      <a:moveTo>
                        <a:pt x="22862" y="0"/>
                      </a:moveTo>
                      <a:cubicBezTo>
                        <a:pt x="22093" y="0"/>
                        <a:pt x="21325" y="295"/>
                        <a:pt x="20741" y="884"/>
                      </a:cubicBezTo>
                      <a:lnTo>
                        <a:pt x="1179" y="20446"/>
                      </a:lnTo>
                      <a:cubicBezTo>
                        <a:pt x="1" y="21613"/>
                        <a:pt x="1" y="23518"/>
                        <a:pt x="1179" y="24697"/>
                      </a:cubicBezTo>
                      <a:lnTo>
                        <a:pt x="20741" y="44259"/>
                      </a:lnTo>
                      <a:cubicBezTo>
                        <a:pt x="21325" y="44842"/>
                        <a:pt x="22093" y="45134"/>
                        <a:pt x="22862" y="45134"/>
                      </a:cubicBezTo>
                      <a:cubicBezTo>
                        <a:pt x="23631" y="45134"/>
                        <a:pt x="24402" y="44842"/>
                        <a:pt x="24992" y="44259"/>
                      </a:cubicBezTo>
                      <a:lnTo>
                        <a:pt x="44554" y="24697"/>
                      </a:lnTo>
                      <a:cubicBezTo>
                        <a:pt x="45721" y="23518"/>
                        <a:pt x="45721" y="21613"/>
                        <a:pt x="44554" y="20446"/>
                      </a:cubicBezTo>
                      <a:lnTo>
                        <a:pt x="36684" y="12576"/>
                      </a:lnTo>
                      <a:cubicBezTo>
                        <a:pt x="36279" y="12171"/>
                        <a:pt x="36362" y="11481"/>
                        <a:pt x="36850" y="11171"/>
                      </a:cubicBezTo>
                      <a:cubicBezTo>
                        <a:pt x="37565" y="10719"/>
                        <a:pt x="38327" y="10362"/>
                        <a:pt x="39124" y="10052"/>
                      </a:cubicBezTo>
                      <a:cubicBezTo>
                        <a:pt x="39613" y="9874"/>
                        <a:pt x="40053" y="9552"/>
                        <a:pt x="40410" y="9100"/>
                      </a:cubicBezTo>
                      <a:cubicBezTo>
                        <a:pt x="41172" y="8111"/>
                        <a:pt x="41220" y="6778"/>
                        <a:pt x="40518" y="5742"/>
                      </a:cubicBezTo>
                      <a:cubicBezTo>
                        <a:pt x="39931" y="4872"/>
                        <a:pt x="39013" y="4437"/>
                        <a:pt x="38094" y="4437"/>
                      </a:cubicBezTo>
                      <a:cubicBezTo>
                        <a:pt x="37352" y="4437"/>
                        <a:pt x="36610" y="4721"/>
                        <a:pt x="36041" y="5290"/>
                      </a:cubicBezTo>
                      <a:cubicBezTo>
                        <a:pt x="35731" y="5599"/>
                        <a:pt x="35505" y="5956"/>
                        <a:pt x="35362" y="6337"/>
                      </a:cubicBezTo>
                      <a:cubicBezTo>
                        <a:pt x="35076" y="7135"/>
                        <a:pt x="34719" y="7885"/>
                        <a:pt x="34267" y="8588"/>
                      </a:cubicBezTo>
                      <a:cubicBezTo>
                        <a:pt x="34091" y="8872"/>
                        <a:pt x="33796" y="9021"/>
                        <a:pt x="33498" y="9021"/>
                      </a:cubicBezTo>
                      <a:cubicBezTo>
                        <a:pt x="33271" y="9021"/>
                        <a:pt x="33042" y="8934"/>
                        <a:pt x="32862" y="875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EC3A3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" name="Google Shape;3371;p48">
                  <a:extLst>
                    <a:ext uri="{FF2B5EF4-FFF2-40B4-BE49-F238E27FC236}">
                      <a16:creationId xmlns:a16="http://schemas.microsoft.com/office/drawing/2014/main" id="{FB874FB9-39C5-4159-AEBE-E9B94EDD16E3}"/>
                    </a:ext>
                  </a:extLst>
                </p:cNvPr>
                <p:cNvSpPr/>
                <p:nvPr/>
              </p:nvSpPr>
              <p:spPr>
                <a:xfrm>
                  <a:off x="3887041" y="3641743"/>
                  <a:ext cx="287338" cy="2870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42" extrusionOk="0">
                      <a:moveTo>
                        <a:pt x="5978" y="0"/>
                      </a:moveTo>
                      <a:cubicBezTo>
                        <a:pt x="2680" y="0"/>
                        <a:pt x="1" y="2667"/>
                        <a:pt x="1" y="5977"/>
                      </a:cubicBezTo>
                      <a:cubicBezTo>
                        <a:pt x="1" y="9275"/>
                        <a:pt x="2680" y="11942"/>
                        <a:pt x="5978" y="11942"/>
                      </a:cubicBezTo>
                      <a:cubicBezTo>
                        <a:pt x="9276" y="11942"/>
                        <a:pt x="11955" y="9275"/>
                        <a:pt x="11955" y="5977"/>
                      </a:cubicBezTo>
                      <a:cubicBezTo>
                        <a:pt x="11955" y="2667"/>
                        <a:pt x="9276" y="0"/>
                        <a:pt x="5978" y="0"/>
                      </a:cubicBezTo>
                      <a:close/>
                    </a:path>
                  </a:pathLst>
                </a:custGeom>
                <a:solidFill>
                  <a:srgbClr val="EC3A3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2" name="Google Shape;3372;p48">
                <a:extLst>
                  <a:ext uri="{FF2B5EF4-FFF2-40B4-BE49-F238E27FC236}">
                    <a16:creationId xmlns:a16="http://schemas.microsoft.com/office/drawing/2014/main" id="{8B1CDDAA-7379-4282-BADF-EF563BEE603B}"/>
                  </a:ext>
                </a:extLst>
              </p:cNvPr>
              <p:cNvGrpSpPr/>
              <p:nvPr/>
            </p:nvGrpSpPr>
            <p:grpSpPr>
              <a:xfrm>
                <a:off x="4139616" y="3871555"/>
                <a:ext cx="357419" cy="357005"/>
                <a:chOff x="7482229" y="3351230"/>
                <a:chExt cx="357419" cy="357005"/>
              </a:xfrm>
            </p:grpSpPr>
            <p:sp>
              <p:nvSpPr>
                <p:cNvPr id="13" name="Google Shape;3373;p48">
                  <a:extLst>
                    <a:ext uri="{FF2B5EF4-FFF2-40B4-BE49-F238E27FC236}">
                      <a16:creationId xmlns:a16="http://schemas.microsoft.com/office/drawing/2014/main" id="{59FE8A60-9DCE-445E-A21A-F940E87A3807}"/>
                    </a:ext>
                  </a:extLst>
                </p:cNvPr>
                <p:cNvSpPr/>
                <p:nvPr/>
              </p:nvSpPr>
              <p:spPr>
                <a:xfrm>
                  <a:off x="7482229" y="3351230"/>
                  <a:ext cx="357419" cy="3570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29" h="11216" extrusionOk="0">
                      <a:moveTo>
                        <a:pt x="5633" y="357"/>
                      </a:moveTo>
                      <a:cubicBezTo>
                        <a:pt x="8538" y="357"/>
                        <a:pt x="10883" y="2703"/>
                        <a:pt x="10883" y="5608"/>
                      </a:cubicBezTo>
                      <a:cubicBezTo>
                        <a:pt x="10883" y="8513"/>
                        <a:pt x="8538" y="10859"/>
                        <a:pt x="5633" y="10859"/>
                      </a:cubicBezTo>
                      <a:cubicBezTo>
                        <a:pt x="2728" y="10859"/>
                        <a:pt x="382" y="8513"/>
                        <a:pt x="382" y="5608"/>
                      </a:cubicBezTo>
                      <a:cubicBezTo>
                        <a:pt x="382" y="2703"/>
                        <a:pt x="2728" y="357"/>
                        <a:pt x="5633" y="357"/>
                      </a:cubicBezTo>
                      <a:close/>
                      <a:moveTo>
                        <a:pt x="5621" y="0"/>
                      </a:moveTo>
                      <a:cubicBezTo>
                        <a:pt x="4109" y="0"/>
                        <a:pt x="2716" y="572"/>
                        <a:pt x="1644" y="1631"/>
                      </a:cubicBezTo>
                      <a:cubicBezTo>
                        <a:pt x="584" y="2691"/>
                        <a:pt x="1" y="4108"/>
                        <a:pt x="1" y="5608"/>
                      </a:cubicBezTo>
                      <a:cubicBezTo>
                        <a:pt x="1" y="7108"/>
                        <a:pt x="584" y="8513"/>
                        <a:pt x="1644" y="9585"/>
                      </a:cubicBezTo>
                      <a:cubicBezTo>
                        <a:pt x="2704" y="10632"/>
                        <a:pt x="4109" y="11216"/>
                        <a:pt x="5621" y="11216"/>
                      </a:cubicBezTo>
                      <a:cubicBezTo>
                        <a:pt x="7121" y="11216"/>
                        <a:pt x="8526" y="10632"/>
                        <a:pt x="9597" y="9585"/>
                      </a:cubicBezTo>
                      <a:cubicBezTo>
                        <a:pt x="10645" y="8525"/>
                        <a:pt x="11229" y="7108"/>
                        <a:pt x="11229" y="5608"/>
                      </a:cubicBezTo>
                      <a:cubicBezTo>
                        <a:pt x="11229" y="4108"/>
                        <a:pt x="10669" y="2703"/>
                        <a:pt x="9597" y="1631"/>
                      </a:cubicBezTo>
                      <a:cubicBezTo>
                        <a:pt x="8538" y="572"/>
                        <a:pt x="7121" y="0"/>
                        <a:pt x="562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" name="Google Shape;3374;p48">
                  <a:extLst>
                    <a:ext uri="{FF2B5EF4-FFF2-40B4-BE49-F238E27FC236}">
                      <a16:creationId xmlns:a16="http://schemas.microsoft.com/office/drawing/2014/main" id="{8A6D0A9C-A4B1-4075-A2AD-F999FF65609E}"/>
                    </a:ext>
                  </a:extLst>
                </p:cNvPr>
                <p:cNvSpPr/>
                <p:nvPr/>
              </p:nvSpPr>
              <p:spPr>
                <a:xfrm>
                  <a:off x="7592138" y="3605616"/>
                  <a:ext cx="137983" cy="325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35" h="1022" extrusionOk="0">
                      <a:moveTo>
                        <a:pt x="202" y="1"/>
                      </a:moveTo>
                      <a:cubicBezTo>
                        <a:pt x="147" y="1"/>
                        <a:pt x="94" y="21"/>
                        <a:pt x="60" y="69"/>
                      </a:cubicBezTo>
                      <a:cubicBezTo>
                        <a:pt x="1" y="140"/>
                        <a:pt x="1" y="259"/>
                        <a:pt x="96" y="319"/>
                      </a:cubicBezTo>
                      <a:cubicBezTo>
                        <a:pt x="644" y="783"/>
                        <a:pt x="1370" y="1021"/>
                        <a:pt x="2168" y="1021"/>
                      </a:cubicBezTo>
                      <a:cubicBezTo>
                        <a:pt x="2954" y="1021"/>
                        <a:pt x="3680" y="771"/>
                        <a:pt x="4239" y="319"/>
                      </a:cubicBezTo>
                      <a:cubicBezTo>
                        <a:pt x="4323" y="259"/>
                        <a:pt x="4335" y="140"/>
                        <a:pt x="4263" y="69"/>
                      </a:cubicBezTo>
                      <a:cubicBezTo>
                        <a:pt x="4228" y="26"/>
                        <a:pt x="4170" y="4"/>
                        <a:pt x="4115" y="4"/>
                      </a:cubicBezTo>
                      <a:cubicBezTo>
                        <a:pt x="4078" y="4"/>
                        <a:pt x="4042" y="14"/>
                        <a:pt x="4013" y="33"/>
                      </a:cubicBezTo>
                      <a:cubicBezTo>
                        <a:pt x="3537" y="438"/>
                        <a:pt x="2882" y="664"/>
                        <a:pt x="2168" y="664"/>
                      </a:cubicBezTo>
                      <a:cubicBezTo>
                        <a:pt x="1465" y="664"/>
                        <a:pt x="810" y="438"/>
                        <a:pt x="322" y="33"/>
                      </a:cubicBezTo>
                      <a:cubicBezTo>
                        <a:pt x="286" y="12"/>
                        <a:pt x="244" y="1"/>
                        <a:pt x="20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" name="Google Shape;3375;p48">
                  <a:extLst>
                    <a:ext uri="{FF2B5EF4-FFF2-40B4-BE49-F238E27FC236}">
                      <a16:creationId xmlns:a16="http://schemas.microsoft.com/office/drawing/2014/main" id="{5A5325A7-D505-4392-9E61-969FD8C47D28}"/>
                    </a:ext>
                  </a:extLst>
                </p:cNvPr>
                <p:cNvSpPr/>
                <p:nvPr/>
              </p:nvSpPr>
              <p:spPr>
                <a:xfrm>
                  <a:off x="7513709" y="3387962"/>
                  <a:ext cx="295987" cy="2820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9" h="8860" extrusionOk="0">
                      <a:moveTo>
                        <a:pt x="6060" y="370"/>
                      </a:moveTo>
                      <a:cubicBezTo>
                        <a:pt x="6358" y="370"/>
                        <a:pt x="6596" y="608"/>
                        <a:pt x="6596" y="906"/>
                      </a:cubicBezTo>
                      <a:cubicBezTo>
                        <a:pt x="6596" y="1204"/>
                        <a:pt x="6358" y="1442"/>
                        <a:pt x="6060" y="1442"/>
                      </a:cubicBezTo>
                      <a:cubicBezTo>
                        <a:pt x="5763" y="1442"/>
                        <a:pt x="5525" y="1204"/>
                        <a:pt x="5525" y="906"/>
                      </a:cubicBezTo>
                      <a:cubicBezTo>
                        <a:pt x="5525" y="608"/>
                        <a:pt x="5763" y="370"/>
                        <a:pt x="6060" y="370"/>
                      </a:cubicBezTo>
                      <a:close/>
                      <a:moveTo>
                        <a:pt x="1322" y="2989"/>
                      </a:moveTo>
                      <a:cubicBezTo>
                        <a:pt x="1596" y="2989"/>
                        <a:pt x="1834" y="3097"/>
                        <a:pt x="2012" y="3263"/>
                      </a:cubicBezTo>
                      <a:cubicBezTo>
                        <a:pt x="1477" y="3680"/>
                        <a:pt x="1072" y="4240"/>
                        <a:pt x="881" y="4883"/>
                      </a:cubicBezTo>
                      <a:cubicBezTo>
                        <a:pt x="548" y="4716"/>
                        <a:pt x="334" y="4359"/>
                        <a:pt x="334" y="3990"/>
                      </a:cubicBezTo>
                      <a:cubicBezTo>
                        <a:pt x="334" y="3442"/>
                        <a:pt x="774" y="2989"/>
                        <a:pt x="1322" y="2989"/>
                      </a:cubicBezTo>
                      <a:close/>
                      <a:moveTo>
                        <a:pt x="7954" y="2989"/>
                      </a:moveTo>
                      <a:cubicBezTo>
                        <a:pt x="8501" y="2989"/>
                        <a:pt x="8942" y="3442"/>
                        <a:pt x="8942" y="3990"/>
                      </a:cubicBezTo>
                      <a:cubicBezTo>
                        <a:pt x="8966" y="4359"/>
                        <a:pt x="8739" y="4704"/>
                        <a:pt x="8394" y="4883"/>
                      </a:cubicBezTo>
                      <a:cubicBezTo>
                        <a:pt x="8216" y="4240"/>
                        <a:pt x="7811" y="3680"/>
                        <a:pt x="7263" y="3263"/>
                      </a:cubicBezTo>
                      <a:cubicBezTo>
                        <a:pt x="7442" y="3085"/>
                        <a:pt x="7692" y="2989"/>
                        <a:pt x="7954" y="2989"/>
                      </a:cubicBezTo>
                      <a:close/>
                      <a:moveTo>
                        <a:pt x="6072" y="1"/>
                      </a:moveTo>
                      <a:cubicBezTo>
                        <a:pt x="5632" y="1"/>
                        <a:pt x="5251" y="334"/>
                        <a:pt x="5191" y="763"/>
                      </a:cubicBezTo>
                      <a:lnTo>
                        <a:pt x="4596" y="953"/>
                      </a:lnTo>
                      <a:cubicBezTo>
                        <a:pt x="4525" y="989"/>
                        <a:pt x="4477" y="1049"/>
                        <a:pt x="4477" y="1120"/>
                      </a:cubicBezTo>
                      <a:lnTo>
                        <a:pt x="4477" y="2370"/>
                      </a:lnTo>
                      <a:cubicBezTo>
                        <a:pt x="3679" y="2394"/>
                        <a:pt x="2929" y="2632"/>
                        <a:pt x="2334" y="3025"/>
                      </a:cubicBezTo>
                      <a:cubicBezTo>
                        <a:pt x="2084" y="2751"/>
                        <a:pt x="1727" y="2608"/>
                        <a:pt x="1358" y="2608"/>
                      </a:cubicBezTo>
                      <a:cubicBezTo>
                        <a:pt x="607" y="2608"/>
                        <a:pt x="0" y="3216"/>
                        <a:pt x="0" y="3966"/>
                      </a:cubicBezTo>
                      <a:cubicBezTo>
                        <a:pt x="0" y="4513"/>
                        <a:pt x="345" y="5002"/>
                        <a:pt x="834" y="5216"/>
                      </a:cubicBezTo>
                      <a:cubicBezTo>
                        <a:pt x="822" y="5347"/>
                        <a:pt x="798" y="5478"/>
                        <a:pt x="798" y="5609"/>
                      </a:cubicBezTo>
                      <a:cubicBezTo>
                        <a:pt x="798" y="7395"/>
                        <a:pt x="2524" y="8859"/>
                        <a:pt x="4667" y="8859"/>
                      </a:cubicBezTo>
                      <a:cubicBezTo>
                        <a:pt x="5763" y="8859"/>
                        <a:pt x="6739" y="8490"/>
                        <a:pt x="7442" y="7871"/>
                      </a:cubicBezTo>
                      <a:cubicBezTo>
                        <a:pt x="7513" y="7811"/>
                        <a:pt x="7513" y="7692"/>
                        <a:pt x="7454" y="7621"/>
                      </a:cubicBezTo>
                      <a:cubicBezTo>
                        <a:pt x="7421" y="7588"/>
                        <a:pt x="7374" y="7570"/>
                        <a:pt x="7326" y="7570"/>
                      </a:cubicBezTo>
                      <a:cubicBezTo>
                        <a:pt x="7287" y="7570"/>
                        <a:pt x="7248" y="7582"/>
                        <a:pt x="7215" y="7609"/>
                      </a:cubicBezTo>
                      <a:cubicBezTo>
                        <a:pt x="6572" y="8157"/>
                        <a:pt x="5668" y="8514"/>
                        <a:pt x="4667" y="8514"/>
                      </a:cubicBezTo>
                      <a:cubicBezTo>
                        <a:pt x="2739" y="8514"/>
                        <a:pt x="1167" y="7216"/>
                        <a:pt x="1167" y="5633"/>
                      </a:cubicBezTo>
                      <a:cubicBezTo>
                        <a:pt x="1167" y="4037"/>
                        <a:pt x="2739" y="2739"/>
                        <a:pt x="4667" y="2739"/>
                      </a:cubicBezTo>
                      <a:cubicBezTo>
                        <a:pt x="6608" y="2739"/>
                        <a:pt x="8180" y="4037"/>
                        <a:pt x="8180" y="5633"/>
                      </a:cubicBezTo>
                      <a:cubicBezTo>
                        <a:pt x="8180" y="6133"/>
                        <a:pt x="8037" y="6597"/>
                        <a:pt x="7751" y="7014"/>
                      </a:cubicBezTo>
                      <a:cubicBezTo>
                        <a:pt x="7704" y="7085"/>
                        <a:pt x="7727" y="7169"/>
                        <a:pt x="7787" y="7228"/>
                      </a:cubicBezTo>
                      <a:cubicBezTo>
                        <a:pt x="7818" y="7264"/>
                        <a:pt x="7859" y="7280"/>
                        <a:pt x="7902" y="7280"/>
                      </a:cubicBezTo>
                      <a:cubicBezTo>
                        <a:pt x="7958" y="7280"/>
                        <a:pt x="8015" y="7252"/>
                        <a:pt x="8049" y="7204"/>
                      </a:cubicBezTo>
                      <a:cubicBezTo>
                        <a:pt x="8358" y="6740"/>
                        <a:pt x="8537" y="6192"/>
                        <a:pt x="8537" y="5621"/>
                      </a:cubicBezTo>
                      <a:cubicBezTo>
                        <a:pt x="8537" y="5490"/>
                        <a:pt x="8525" y="5359"/>
                        <a:pt x="8513" y="5228"/>
                      </a:cubicBezTo>
                      <a:cubicBezTo>
                        <a:pt x="8978" y="5014"/>
                        <a:pt x="9299" y="4525"/>
                        <a:pt x="9299" y="3978"/>
                      </a:cubicBezTo>
                      <a:cubicBezTo>
                        <a:pt x="9299" y="3228"/>
                        <a:pt x="8692" y="2620"/>
                        <a:pt x="7954" y="2620"/>
                      </a:cubicBezTo>
                      <a:cubicBezTo>
                        <a:pt x="7573" y="2620"/>
                        <a:pt x="7215" y="2775"/>
                        <a:pt x="6965" y="3037"/>
                      </a:cubicBezTo>
                      <a:cubicBezTo>
                        <a:pt x="6358" y="2656"/>
                        <a:pt x="5632" y="2406"/>
                        <a:pt x="4822" y="2382"/>
                      </a:cubicBezTo>
                      <a:lnTo>
                        <a:pt x="4822" y="1263"/>
                      </a:lnTo>
                      <a:lnTo>
                        <a:pt x="5215" y="1132"/>
                      </a:lnTo>
                      <a:cubicBezTo>
                        <a:pt x="5303" y="1507"/>
                        <a:pt x="5647" y="1780"/>
                        <a:pt x="6048" y="1780"/>
                      </a:cubicBezTo>
                      <a:cubicBezTo>
                        <a:pt x="6080" y="1780"/>
                        <a:pt x="6112" y="1779"/>
                        <a:pt x="6144" y="1775"/>
                      </a:cubicBezTo>
                      <a:cubicBezTo>
                        <a:pt x="6584" y="1727"/>
                        <a:pt x="6918" y="1382"/>
                        <a:pt x="6953" y="953"/>
                      </a:cubicBezTo>
                      <a:cubicBezTo>
                        <a:pt x="6977" y="430"/>
                        <a:pt x="6584" y="1"/>
                        <a:pt x="607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" name="Google Shape;3376;p48">
                  <a:extLst>
                    <a:ext uri="{FF2B5EF4-FFF2-40B4-BE49-F238E27FC236}">
                      <a16:creationId xmlns:a16="http://schemas.microsoft.com/office/drawing/2014/main" id="{6866C72A-14BE-420C-915A-AC10D255F48B}"/>
                    </a:ext>
                  </a:extLst>
                </p:cNvPr>
                <p:cNvSpPr/>
                <p:nvPr/>
              </p:nvSpPr>
              <p:spPr>
                <a:xfrm>
                  <a:off x="7580393" y="3516460"/>
                  <a:ext cx="56880" cy="56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7" h="1787" extrusionOk="0">
                      <a:moveTo>
                        <a:pt x="894" y="345"/>
                      </a:moveTo>
                      <a:cubicBezTo>
                        <a:pt x="1191" y="345"/>
                        <a:pt x="1429" y="584"/>
                        <a:pt x="1429" y="881"/>
                      </a:cubicBezTo>
                      <a:cubicBezTo>
                        <a:pt x="1418" y="1179"/>
                        <a:pt x="1179" y="1417"/>
                        <a:pt x="894" y="1417"/>
                      </a:cubicBezTo>
                      <a:cubicBezTo>
                        <a:pt x="596" y="1417"/>
                        <a:pt x="358" y="1179"/>
                        <a:pt x="358" y="881"/>
                      </a:cubicBezTo>
                      <a:cubicBezTo>
                        <a:pt x="358" y="584"/>
                        <a:pt x="596" y="345"/>
                        <a:pt x="894" y="345"/>
                      </a:cubicBezTo>
                      <a:close/>
                      <a:moveTo>
                        <a:pt x="894" y="0"/>
                      </a:moveTo>
                      <a:cubicBezTo>
                        <a:pt x="406" y="0"/>
                        <a:pt x="1" y="405"/>
                        <a:pt x="1" y="893"/>
                      </a:cubicBezTo>
                      <a:cubicBezTo>
                        <a:pt x="1" y="1381"/>
                        <a:pt x="406" y="1786"/>
                        <a:pt x="894" y="1786"/>
                      </a:cubicBezTo>
                      <a:cubicBezTo>
                        <a:pt x="1394" y="1786"/>
                        <a:pt x="1787" y="1381"/>
                        <a:pt x="1787" y="893"/>
                      </a:cubicBezTo>
                      <a:cubicBezTo>
                        <a:pt x="1775" y="405"/>
                        <a:pt x="1394" y="0"/>
                        <a:pt x="89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" name="Google Shape;3377;p48">
                  <a:extLst>
                    <a:ext uri="{FF2B5EF4-FFF2-40B4-BE49-F238E27FC236}">
                      <a16:creationId xmlns:a16="http://schemas.microsoft.com/office/drawing/2014/main" id="{2E485B25-A38E-4BCC-B9AC-E9130896729C}"/>
                    </a:ext>
                  </a:extLst>
                </p:cNvPr>
                <p:cNvSpPr/>
                <p:nvPr/>
              </p:nvSpPr>
              <p:spPr>
                <a:xfrm>
                  <a:off x="7685750" y="3516460"/>
                  <a:ext cx="56880" cy="56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7" h="1787" extrusionOk="0">
                      <a:moveTo>
                        <a:pt x="894" y="345"/>
                      </a:moveTo>
                      <a:cubicBezTo>
                        <a:pt x="1191" y="345"/>
                        <a:pt x="1429" y="584"/>
                        <a:pt x="1429" y="881"/>
                      </a:cubicBezTo>
                      <a:cubicBezTo>
                        <a:pt x="1429" y="1179"/>
                        <a:pt x="1191" y="1417"/>
                        <a:pt x="894" y="1417"/>
                      </a:cubicBezTo>
                      <a:cubicBezTo>
                        <a:pt x="596" y="1417"/>
                        <a:pt x="358" y="1179"/>
                        <a:pt x="358" y="881"/>
                      </a:cubicBezTo>
                      <a:cubicBezTo>
                        <a:pt x="358" y="584"/>
                        <a:pt x="596" y="345"/>
                        <a:pt x="894" y="345"/>
                      </a:cubicBezTo>
                      <a:close/>
                      <a:moveTo>
                        <a:pt x="894" y="0"/>
                      </a:moveTo>
                      <a:cubicBezTo>
                        <a:pt x="405" y="0"/>
                        <a:pt x="1" y="405"/>
                        <a:pt x="1" y="893"/>
                      </a:cubicBezTo>
                      <a:cubicBezTo>
                        <a:pt x="1" y="1381"/>
                        <a:pt x="405" y="1786"/>
                        <a:pt x="894" y="1786"/>
                      </a:cubicBezTo>
                      <a:cubicBezTo>
                        <a:pt x="1382" y="1786"/>
                        <a:pt x="1787" y="1381"/>
                        <a:pt x="1787" y="893"/>
                      </a:cubicBezTo>
                      <a:cubicBezTo>
                        <a:pt x="1775" y="405"/>
                        <a:pt x="1382" y="0"/>
                        <a:pt x="89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303B4932-DC4C-4936-B5E5-786FAA06C303}"/>
              </a:ext>
            </a:extLst>
          </p:cNvPr>
          <p:cNvSpPr txBox="1"/>
          <p:nvPr/>
        </p:nvSpPr>
        <p:spPr>
          <a:xfrm>
            <a:off x="2870916" y="4552582"/>
            <a:ext cx="340216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"/>
            <a:r>
              <a:rPr lang="en-GB" sz="2400" b="0" dirty="0">
                <a:solidFill>
                  <a:srgbClr val="0070C0"/>
                </a:solidFill>
                <a:effectLst/>
                <a:latin typeface="iCielBC Cubano Normal" panose="00000500000000000000" pitchFamily="50" charset="0"/>
              </a:rPr>
              <a:t>[</a:t>
            </a:r>
            <a:r>
              <a:rPr lang="en-GB" sz="2400" b="0" dirty="0" err="1">
                <a:solidFill>
                  <a:srgbClr val="0070C0"/>
                </a:solidFill>
                <a:effectLst/>
                <a:latin typeface="iCielBC Cubano Normal" panose="00000500000000000000" pitchFamily="50" charset="0"/>
              </a:rPr>
              <a:t>sp_getAllCATEGORY</a:t>
            </a:r>
            <a:r>
              <a:rPr lang="en-GB" sz="2400" b="0" dirty="0">
                <a:solidFill>
                  <a:srgbClr val="0070C0"/>
                </a:solidFill>
                <a:effectLst/>
                <a:latin typeface="iCielBC Cubano Normal" panose="00000500000000000000" pitchFamily="50" charset="0"/>
              </a:rPr>
              <a:t>]</a:t>
            </a:r>
          </a:p>
        </p:txBody>
      </p:sp>
      <p:sp>
        <p:nvSpPr>
          <p:cNvPr id="47" name="Title 1">
            <a:extLst>
              <a:ext uri="{FF2B5EF4-FFF2-40B4-BE49-F238E27FC236}">
                <a16:creationId xmlns:a16="http://schemas.microsoft.com/office/drawing/2014/main" id="{5DCE4159-6A1B-4A30-9291-1D6F3432A359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97118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b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6400" dirty="0">
                <a:solidFill>
                  <a:srgbClr val="165C7F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CATEGORY</a:t>
            </a:r>
          </a:p>
        </p:txBody>
      </p:sp>
      <p:graphicFrame>
        <p:nvGraphicFramePr>
          <p:cNvPr id="46" name="Object 45">
            <a:extLst>
              <a:ext uri="{FF2B5EF4-FFF2-40B4-BE49-F238E27FC236}">
                <a16:creationId xmlns:a16="http://schemas.microsoft.com/office/drawing/2014/main" id="{C7C5E4D1-D636-4656-BF31-EDF851BB950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7779321"/>
              </p:ext>
            </p:extLst>
          </p:nvPr>
        </p:nvGraphicFramePr>
        <p:xfrm>
          <a:off x="1608138" y="1330325"/>
          <a:ext cx="5926137" cy="2482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00" name="Document" r:id="rId3" imgW="5925852" imgH="2482914" progId="Word.Document.12">
                  <p:embed/>
                </p:oleObj>
              </mc:Choice>
              <mc:Fallback>
                <p:oleObj name="Document" r:id="rId3" imgW="5925852" imgH="2482914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08138" y="1330325"/>
                        <a:ext cx="5926137" cy="2482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7950508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CE6378D-189E-4036-B4B8-1A578384D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1959712" y="1971674"/>
            <a:ext cx="5131540" cy="1212114"/>
          </a:xfrm>
        </p:spPr>
        <p:txBody>
          <a:bodyPr vert="horz" wrap="square" lIns="0" tIns="0" rIns="0" bIns="0" rtlCol="0" anchor="b" anchorCtr="0">
            <a:normAutofit fontScale="90000"/>
          </a:bodyPr>
          <a:lstStyle/>
          <a:p>
            <a:pPr algn="ctr"/>
            <a:r>
              <a:rPr lang="en-US" sz="4400" dirty="0">
                <a:solidFill>
                  <a:srgbClr val="FF6D2F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STORED PROCEDURES</a:t>
            </a:r>
          </a:p>
        </p:txBody>
      </p:sp>
      <p:grpSp>
        <p:nvGrpSpPr>
          <p:cNvPr id="5" name="Google Shape;3337;p48">
            <a:extLst>
              <a:ext uri="{FF2B5EF4-FFF2-40B4-BE49-F238E27FC236}">
                <a16:creationId xmlns:a16="http://schemas.microsoft.com/office/drawing/2014/main" id="{A292DFAB-C225-4268-AA00-032AA218D6F3}"/>
              </a:ext>
            </a:extLst>
          </p:cNvPr>
          <p:cNvGrpSpPr/>
          <p:nvPr/>
        </p:nvGrpSpPr>
        <p:grpSpPr>
          <a:xfrm>
            <a:off x="8076139" y="84337"/>
            <a:ext cx="972171" cy="1925293"/>
            <a:chOff x="6529419" y="1724307"/>
            <a:chExt cx="1480463" cy="2931917"/>
          </a:xfrm>
        </p:grpSpPr>
        <p:grpSp>
          <p:nvGrpSpPr>
            <p:cNvPr id="6" name="Google Shape;3338;p48">
              <a:extLst>
                <a:ext uri="{FF2B5EF4-FFF2-40B4-BE49-F238E27FC236}">
                  <a16:creationId xmlns:a16="http://schemas.microsoft.com/office/drawing/2014/main" id="{CC1FA2E3-F085-4B27-B2D6-078888233623}"/>
                </a:ext>
              </a:extLst>
            </p:cNvPr>
            <p:cNvGrpSpPr/>
            <p:nvPr/>
          </p:nvGrpSpPr>
          <p:grpSpPr>
            <a:xfrm>
              <a:off x="6556827" y="1724307"/>
              <a:ext cx="956596" cy="944294"/>
              <a:chOff x="3800349" y="1238762"/>
              <a:chExt cx="1098904" cy="1084772"/>
            </a:xfrm>
          </p:grpSpPr>
          <p:grpSp>
            <p:nvGrpSpPr>
              <p:cNvPr id="42" name="Google Shape;3339;p48">
                <a:extLst>
                  <a:ext uri="{FF2B5EF4-FFF2-40B4-BE49-F238E27FC236}">
                    <a16:creationId xmlns:a16="http://schemas.microsoft.com/office/drawing/2014/main" id="{3B62721E-B08F-4683-8129-4642AD134B0A}"/>
                  </a:ext>
                </a:extLst>
              </p:cNvPr>
              <p:cNvGrpSpPr/>
              <p:nvPr/>
            </p:nvGrpSpPr>
            <p:grpSpPr>
              <a:xfrm>
                <a:off x="3800349" y="1238762"/>
                <a:ext cx="1098904" cy="1084772"/>
                <a:chOff x="3800349" y="1238762"/>
                <a:chExt cx="1098904" cy="1084772"/>
              </a:xfrm>
            </p:grpSpPr>
            <p:sp>
              <p:nvSpPr>
                <p:cNvPr id="44" name="Google Shape;3340;p48">
                  <a:extLst>
                    <a:ext uri="{FF2B5EF4-FFF2-40B4-BE49-F238E27FC236}">
                      <a16:creationId xmlns:a16="http://schemas.microsoft.com/office/drawing/2014/main" id="{09A540B7-3D24-4D18-BB46-C21F09260781}"/>
                    </a:ext>
                  </a:extLst>
                </p:cNvPr>
                <p:cNvSpPr/>
                <p:nvPr/>
              </p:nvSpPr>
              <p:spPr>
                <a:xfrm>
                  <a:off x="3800349" y="1238762"/>
                  <a:ext cx="1098904" cy="10847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3" extrusionOk="0">
                      <a:moveTo>
                        <a:pt x="22825" y="1"/>
                      </a:moveTo>
                      <a:cubicBezTo>
                        <a:pt x="22054" y="1"/>
                        <a:pt x="21283" y="295"/>
                        <a:pt x="20693" y="885"/>
                      </a:cubicBezTo>
                      <a:lnTo>
                        <a:pt x="1179" y="20482"/>
                      </a:lnTo>
                      <a:cubicBezTo>
                        <a:pt x="0" y="21661"/>
                        <a:pt x="0" y="23566"/>
                        <a:pt x="1179" y="24733"/>
                      </a:cubicBezTo>
                      <a:lnTo>
                        <a:pt x="20777" y="44259"/>
                      </a:lnTo>
                      <a:cubicBezTo>
                        <a:pt x="21364" y="44841"/>
                        <a:pt x="22133" y="45133"/>
                        <a:pt x="22900" y="45133"/>
                      </a:cubicBezTo>
                      <a:cubicBezTo>
                        <a:pt x="23672" y="45133"/>
                        <a:pt x="24442" y="44838"/>
                        <a:pt x="25027" y="44247"/>
                      </a:cubicBezTo>
                      <a:lnTo>
                        <a:pt x="32873" y="36377"/>
                      </a:lnTo>
                      <a:cubicBezTo>
                        <a:pt x="33053" y="36197"/>
                        <a:pt x="33283" y="36110"/>
                        <a:pt x="33511" y="36110"/>
                      </a:cubicBezTo>
                      <a:cubicBezTo>
                        <a:pt x="33810" y="36110"/>
                        <a:pt x="34108" y="36260"/>
                        <a:pt x="34290" y="36544"/>
                      </a:cubicBezTo>
                      <a:cubicBezTo>
                        <a:pt x="34743" y="37246"/>
                        <a:pt x="35112" y="38020"/>
                        <a:pt x="35409" y="38806"/>
                      </a:cubicBezTo>
                      <a:cubicBezTo>
                        <a:pt x="35588" y="39294"/>
                        <a:pt x="35909" y="39735"/>
                        <a:pt x="36362" y="40080"/>
                      </a:cubicBezTo>
                      <a:cubicBezTo>
                        <a:pt x="36890" y="40489"/>
                        <a:pt x="37508" y="40695"/>
                        <a:pt x="38128" y="40695"/>
                      </a:cubicBezTo>
                      <a:cubicBezTo>
                        <a:pt x="38682" y="40695"/>
                        <a:pt x="39237" y="40530"/>
                        <a:pt x="39731" y="40199"/>
                      </a:cubicBezTo>
                      <a:cubicBezTo>
                        <a:pt x="41303" y="39127"/>
                        <a:pt x="41446" y="36984"/>
                        <a:pt x="40172" y="35710"/>
                      </a:cubicBezTo>
                      <a:cubicBezTo>
                        <a:pt x="39862" y="35401"/>
                        <a:pt x="39505" y="35186"/>
                        <a:pt x="39112" y="35044"/>
                      </a:cubicBezTo>
                      <a:cubicBezTo>
                        <a:pt x="38326" y="34758"/>
                        <a:pt x="37564" y="34401"/>
                        <a:pt x="36862" y="33948"/>
                      </a:cubicBezTo>
                      <a:cubicBezTo>
                        <a:pt x="36374" y="33639"/>
                        <a:pt x="36279" y="32960"/>
                        <a:pt x="36695" y="32543"/>
                      </a:cubicBezTo>
                      <a:lnTo>
                        <a:pt x="44553" y="24661"/>
                      </a:lnTo>
                      <a:cubicBezTo>
                        <a:pt x="45720" y="23483"/>
                        <a:pt x="45720" y="21578"/>
                        <a:pt x="44542" y="20399"/>
                      </a:cubicBezTo>
                      <a:lnTo>
                        <a:pt x="24956" y="885"/>
                      </a:lnTo>
                      <a:cubicBezTo>
                        <a:pt x="24366" y="295"/>
                        <a:pt x="23595" y="1"/>
                        <a:pt x="22825" y="1"/>
                      </a:cubicBezTo>
                      <a:close/>
                    </a:path>
                  </a:pathLst>
                </a:custGeom>
                <a:solidFill>
                  <a:srgbClr val="5EB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" name="Google Shape;3341;p48">
                  <a:extLst>
                    <a:ext uri="{FF2B5EF4-FFF2-40B4-BE49-F238E27FC236}">
                      <a16:creationId xmlns:a16="http://schemas.microsoft.com/office/drawing/2014/main" id="{BE30BCFE-C097-450C-8879-E537E8EBA681}"/>
                    </a:ext>
                  </a:extLst>
                </p:cNvPr>
                <p:cNvSpPr/>
                <p:nvPr/>
              </p:nvSpPr>
              <p:spPr>
                <a:xfrm>
                  <a:off x="3884758" y="1311226"/>
                  <a:ext cx="287338" cy="287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43" extrusionOk="0">
                      <a:moveTo>
                        <a:pt x="5978" y="1"/>
                      </a:moveTo>
                      <a:cubicBezTo>
                        <a:pt x="2679" y="1"/>
                        <a:pt x="1" y="2668"/>
                        <a:pt x="1" y="5966"/>
                      </a:cubicBezTo>
                      <a:cubicBezTo>
                        <a:pt x="1" y="9276"/>
                        <a:pt x="2679" y="11943"/>
                        <a:pt x="5978" y="11943"/>
                      </a:cubicBezTo>
                      <a:cubicBezTo>
                        <a:pt x="9276" y="11943"/>
                        <a:pt x="11954" y="9276"/>
                        <a:pt x="11954" y="5966"/>
                      </a:cubicBezTo>
                      <a:cubicBezTo>
                        <a:pt x="11954" y="2668"/>
                        <a:pt x="9276" y="1"/>
                        <a:pt x="5978" y="1"/>
                      </a:cubicBezTo>
                      <a:close/>
                    </a:path>
                  </a:pathLst>
                </a:custGeom>
                <a:solidFill>
                  <a:srgbClr val="5EB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3" name="Google Shape;3342;p48">
                <a:extLst>
                  <a:ext uri="{FF2B5EF4-FFF2-40B4-BE49-F238E27FC236}">
                    <a16:creationId xmlns:a16="http://schemas.microsoft.com/office/drawing/2014/main" id="{D59E3704-CCC5-46FE-9B41-26C4DBEB3E8E}"/>
                  </a:ext>
                </a:extLst>
              </p:cNvPr>
              <p:cNvSpPr/>
              <p:nvPr/>
            </p:nvSpPr>
            <p:spPr>
              <a:xfrm>
                <a:off x="4162525" y="1593650"/>
                <a:ext cx="374561" cy="374975"/>
              </a:xfrm>
              <a:custGeom>
                <a:avLst/>
                <a:gdLst/>
                <a:ahLst/>
                <a:cxnLst/>
                <a:rect l="l" t="t" r="r" b="b"/>
                <a:pathLst>
                  <a:path w="10860" h="10872" extrusionOk="0">
                    <a:moveTo>
                      <a:pt x="5430" y="1"/>
                    </a:moveTo>
                    <a:cubicBezTo>
                      <a:pt x="3990" y="1"/>
                      <a:pt x="2608" y="560"/>
                      <a:pt x="1596" y="1584"/>
                    </a:cubicBezTo>
                    <a:cubicBezTo>
                      <a:pt x="561" y="2620"/>
                      <a:pt x="1" y="3989"/>
                      <a:pt x="1" y="5430"/>
                    </a:cubicBezTo>
                    <a:cubicBezTo>
                      <a:pt x="1" y="6561"/>
                      <a:pt x="346" y="7645"/>
                      <a:pt x="1001" y="8573"/>
                    </a:cubicBezTo>
                    <a:cubicBezTo>
                      <a:pt x="1632" y="9466"/>
                      <a:pt x="2513" y="10145"/>
                      <a:pt x="3537" y="10538"/>
                    </a:cubicBezTo>
                    <a:cubicBezTo>
                      <a:pt x="3559" y="10544"/>
                      <a:pt x="3579" y="10547"/>
                      <a:pt x="3599" y="10547"/>
                    </a:cubicBezTo>
                    <a:cubicBezTo>
                      <a:pt x="3656" y="10547"/>
                      <a:pt x="3704" y="10522"/>
                      <a:pt x="3740" y="10478"/>
                    </a:cubicBezTo>
                    <a:cubicBezTo>
                      <a:pt x="3763" y="10443"/>
                      <a:pt x="3763" y="10395"/>
                      <a:pt x="3763" y="10371"/>
                    </a:cubicBezTo>
                    <a:lnTo>
                      <a:pt x="3763" y="7275"/>
                    </a:lnTo>
                    <a:cubicBezTo>
                      <a:pt x="3763" y="7180"/>
                      <a:pt x="3692" y="7097"/>
                      <a:pt x="3585" y="7097"/>
                    </a:cubicBezTo>
                    <a:lnTo>
                      <a:pt x="2156" y="7097"/>
                    </a:lnTo>
                    <a:lnTo>
                      <a:pt x="2156" y="5835"/>
                    </a:lnTo>
                    <a:lnTo>
                      <a:pt x="3585" y="5835"/>
                    </a:lnTo>
                    <a:cubicBezTo>
                      <a:pt x="3680" y="5835"/>
                      <a:pt x="3763" y="5751"/>
                      <a:pt x="3763" y="5656"/>
                    </a:cubicBezTo>
                    <a:lnTo>
                      <a:pt x="3763" y="5430"/>
                    </a:lnTo>
                    <a:cubicBezTo>
                      <a:pt x="3763" y="3942"/>
                      <a:pt x="5180" y="2632"/>
                      <a:pt x="6799" y="2632"/>
                    </a:cubicBezTo>
                    <a:lnTo>
                      <a:pt x="7550" y="2632"/>
                    </a:lnTo>
                    <a:lnTo>
                      <a:pt x="7550" y="3894"/>
                    </a:lnTo>
                    <a:lnTo>
                      <a:pt x="6799" y="3894"/>
                    </a:lnTo>
                    <a:cubicBezTo>
                      <a:pt x="6311" y="3894"/>
                      <a:pt x="5883" y="4025"/>
                      <a:pt x="5561" y="4287"/>
                    </a:cubicBezTo>
                    <a:cubicBezTo>
                      <a:pt x="5228" y="4561"/>
                      <a:pt x="5025" y="4966"/>
                      <a:pt x="5025" y="5430"/>
                    </a:cubicBezTo>
                    <a:lnTo>
                      <a:pt x="5025" y="5656"/>
                    </a:lnTo>
                    <a:cubicBezTo>
                      <a:pt x="5025" y="5740"/>
                      <a:pt x="5109" y="5835"/>
                      <a:pt x="5204" y="5835"/>
                    </a:cubicBezTo>
                    <a:lnTo>
                      <a:pt x="5883" y="5835"/>
                    </a:lnTo>
                    <a:cubicBezTo>
                      <a:pt x="5966" y="5835"/>
                      <a:pt x="6061" y="5751"/>
                      <a:pt x="6061" y="5656"/>
                    </a:cubicBezTo>
                    <a:cubicBezTo>
                      <a:pt x="6061" y="5561"/>
                      <a:pt x="5978" y="5478"/>
                      <a:pt x="5883" y="5478"/>
                    </a:cubicBezTo>
                    <a:lnTo>
                      <a:pt x="5371" y="5478"/>
                    </a:lnTo>
                    <a:lnTo>
                      <a:pt x="5371" y="5418"/>
                    </a:lnTo>
                    <a:cubicBezTo>
                      <a:pt x="5371" y="4525"/>
                      <a:pt x="6145" y="4204"/>
                      <a:pt x="6799" y="4204"/>
                    </a:cubicBezTo>
                    <a:lnTo>
                      <a:pt x="7704" y="4204"/>
                    </a:lnTo>
                    <a:cubicBezTo>
                      <a:pt x="7800" y="4204"/>
                      <a:pt x="7883" y="4132"/>
                      <a:pt x="7883" y="4025"/>
                    </a:cubicBezTo>
                    <a:lnTo>
                      <a:pt x="7883" y="2418"/>
                    </a:lnTo>
                    <a:cubicBezTo>
                      <a:pt x="7883" y="2334"/>
                      <a:pt x="7811" y="2239"/>
                      <a:pt x="7704" y="2239"/>
                    </a:cubicBezTo>
                    <a:lnTo>
                      <a:pt x="6799" y="2239"/>
                    </a:lnTo>
                    <a:cubicBezTo>
                      <a:pt x="5966" y="2239"/>
                      <a:pt x="5121" y="2572"/>
                      <a:pt x="4466" y="3156"/>
                    </a:cubicBezTo>
                    <a:cubicBezTo>
                      <a:pt x="3799" y="3763"/>
                      <a:pt x="3418" y="4549"/>
                      <a:pt x="3418" y="5382"/>
                    </a:cubicBezTo>
                    <a:lnTo>
                      <a:pt x="3418" y="5442"/>
                    </a:lnTo>
                    <a:lnTo>
                      <a:pt x="1989" y="5442"/>
                    </a:lnTo>
                    <a:cubicBezTo>
                      <a:pt x="1906" y="5442"/>
                      <a:pt x="1811" y="5513"/>
                      <a:pt x="1811" y="5620"/>
                    </a:cubicBezTo>
                    <a:lnTo>
                      <a:pt x="1811" y="7228"/>
                    </a:lnTo>
                    <a:cubicBezTo>
                      <a:pt x="1811" y="7323"/>
                      <a:pt x="1894" y="7406"/>
                      <a:pt x="1989" y="7406"/>
                    </a:cubicBezTo>
                    <a:lnTo>
                      <a:pt x="3418" y="7406"/>
                    </a:lnTo>
                    <a:lnTo>
                      <a:pt x="3418" y="10085"/>
                    </a:lnTo>
                    <a:cubicBezTo>
                      <a:pt x="1561" y="9300"/>
                      <a:pt x="346" y="7442"/>
                      <a:pt x="346" y="5418"/>
                    </a:cubicBezTo>
                    <a:cubicBezTo>
                      <a:pt x="346" y="2596"/>
                      <a:pt x="2620" y="322"/>
                      <a:pt x="5430" y="322"/>
                    </a:cubicBezTo>
                    <a:cubicBezTo>
                      <a:pt x="8228" y="322"/>
                      <a:pt x="10526" y="2620"/>
                      <a:pt x="10526" y="5418"/>
                    </a:cubicBezTo>
                    <a:cubicBezTo>
                      <a:pt x="10526" y="8228"/>
                      <a:pt x="8240" y="10502"/>
                      <a:pt x="5430" y="10502"/>
                    </a:cubicBezTo>
                    <a:lnTo>
                      <a:pt x="5371" y="10502"/>
                    </a:lnTo>
                    <a:lnTo>
                      <a:pt x="5371" y="7418"/>
                    </a:lnTo>
                    <a:lnTo>
                      <a:pt x="7728" y="7418"/>
                    </a:lnTo>
                    <a:cubicBezTo>
                      <a:pt x="7811" y="7418"/>
                      <a:pt x="7907" y="7347"/>
                      <a:pt x="7907" y="7240"/>
                    </a:cubicBezTo>
                    <a:lnTo>
                      <a:pt x="7907" y="5656"/>
                    </a:lnTo>
                    <a:cubicBezTo>
                      <a:pt x="7907" y="5561"/>
                      <a:pt x="7823" y="5478"/>
                      <a:pt x="7728" y="5478"/>
                    </a:cubicBezTo>
                    <a:lnTo>
                      <a:pt x="6728" y="5478"/>
                    </a:lnTo>
                    <a:cubicBezTo>
                      <a:pt x="6633" y="5478"/>
                      <a:pt x="6549" y="5549"/>
                      <a:pt x="6549" y="5656"/>
                    </a:cubicBezTo>
                    <a:cubicBezTo>
                      <a:pt x="6549" y="5740"/>
                      <a:pt x="6621" y="5835"/>
                      <a:pt x="6728" y="5835"/>
                    </a:cubicBezTo>
                    <a:lnTo>
                      <a:pt x="7561" y="5835"/>
                    </a:lnTo>
                    <a:lnTo>
                      <a:pt x="7561" y="7097"/>
                    </a:lnTo>
                    <a:lnTo>
                      <a:pt x="5204" y="7097"/>
                    </a:lnTo>
                    <a:cubicBezTo>
                      <a:pt x="5121" y="7097"/>
                      <a:pt x="5025" y="7168"/>
                      <a:pt x="5025" y="7275"/>
                    </a:cubicBezTo>
                    <a:lnTo>
                      <a:pt x="5025" y="10693"/>
                    </a:lnTo>
                    <a:cubicBezTo>
                      <a:pt x="5025" y="10788"/>
                      <a:pt x="5109" y="10859"/>
                      <a:pt x="5192" y="10871"/>
                    </a:cubicBezTo>
                    <a:lnTo>
                      <a:pt x="5430" y="10871"/>
                    </a:lnTo>
                    <a:cubicBezTo>
                      <a:pt x="6871" y="10871"/>
                      <a:pt x="8240" y="10312"/>
                      <a:pt x="9276" y="9288"/>
                    </a:cubicBezTo>
                    <a:cubicBezTo>
                      <a:pt x="10300" y="8252"/>
                      <a:pt x="10859" y="6883"/>
                      <a:pt x="10859" y="5442"/>
                    </a:cubicBezTo>
                    <a:cubicBezTo>
                      <a:pt x="10859" y="3989"/>
                      <a:pt x="10300" y="2620"/>
                      <a:pt x="9276" y="1584"/>
                    </a:cubicBezTo>
                    <a:cubicBezTo>
                      <a:pt x="8240" y="560"/>
                      <a:pt x="6871" y="1"/>
                      <a:pt x="543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" name="Google Shape;3343;p48">
              <a:extLst>
                <a:ext uri="{FF2B5EF4-FFF2-40B4-BE49-F238E27FC236}">
                  <a16:creationId xmlns:a16="http://schemas.microsoft.com/office/drawing/2014/main" id="{222DA64E-EBDA-48B9-B5B6-1CEB027733DF}"/>
                </a:ext>
              </a:extLst>
            </p:cNvPr>
            <p:cNvGrpSpPr/>
            <p:nvPr/>
          </p:nvGrpSpPr>
          <p:grpSpPr>
            <a:xfrm>
              <a:off x="7053286" y="2227254"/>
              <a:ext cx="956596" cy="944252"/>
              <a:chOff x="4370663" y="1816530"/>
              <a:chExt cx="1098904" cy="1084724"/>
            </a:xfrm>
          </p:grpSpPr>
          <p:grpSp>
            <p:nvGrpSpPr>
              <p:cNvPr id="34" name="Google Shape;3344;p48">
                <a:extLst>
                  <a:ext uri="{FF2B5EF4-FFF2-40B4-BE49-F238E27FC236}">
                    <a16:creationId xmlns:a16="http://schemas.microsoft.com/office/drawing/2014/main" id="{A26AC2F8-3A58-4584-ADA5-333A44F0C988}"/>
                  </a:ext>
                </a:extLst>
              </p:cNvPr>
              <p:cNvGrpSpPr/>
              <p:nvPr/>
            </p:nvGrpSpPr>
            <p:grpSpPr>
              <a:xfrm>
                <a:off x="4370663" y="1816530"/>
                <a:ext cx="1098904" cy="1084724"/>
                <a:chOff x="4370663" y="1816530"/>
                <a:chExt cx="1098904" cy="1084724"/>
              </a:xfrm>
            </p:grpSpPr>
            <p:sp>
              <p:nvSpPr>
                <p:cNvPr id="40" name="Google Shape;3345;p48">
                  <a:extLst>
                    <a:ext uri="{FF2B5EF4-FFF2-40B4-BE49-F238E27FC236}">
                      <a16:creationId xmlns:a16="http://schemas.microsoft.com/office/drawing/2014/main" id="{1AE99DBC-C133-4790-B9A3-94F9976382D1}"/>
                    </a:ext>
                  </a:extLst>
                </p:cNvPr>
                <p:cNvSpPr/>
                <p:nvPr/>
              </p:nvSpPr>
              <p:spPr>
                <a:xfrm>
                  <a:off x="4370663" y="1816530"/>
                  <a:ext cx="1098904" cy="10847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1" extrusionOk="0">
                      <a:moveTo>
                        <a:pt x="22862" y="0"/>
                      </a:moveTo>
                      <a:cubicBezTo>
                        <a:pt x="22092" y="0"/>
                        <a:pt x="21324" y="295"/>
                        <a:pt x="20741" y="884"/>
                      </a:cubicBezTo>
                      <a:lnTo>
                        <a:pt x="12871" y="8742"/>
                      </a:lnTo>
                      <a:cubicBezTo>
                        <a:pt x="12698" y="8921"/>
                        <a:pt x="12472" y="9005"/>
                        <a:pt x="12246" y="9005"/>
                      </a:cubicBezTo>
                      <a:cubicBezTo>
                        <a:pt x="11945" y="9005"/>
                        <a:pt x="11643" y="8855"/>
                        <a:pt x="11466" y="8576"/>
                      </a:cubicBezTo>
                      <a:cubicBezTo>
                        <a:pt x="11014" y="7861"/>
                        <a:pt x="10645" y="7099"/>
                        <a:pt x="10347" y="6302"/>
                      </a:cubicBezTo>
                      <a:cubicBezTo>
                        <a:pt x="10168" y="5813"/>
                        <a:pt x="9847" y="5373"/>
                        <a:pt x="9394" y="5028"/>
                      </a:cubicBezTo>
                      <a:cubicBezTo>
                        <a:pt x="8866" y="4619"/>
                        <a:pt x="8248" y="4413"/>
                        <a:pt x="7630" y="4413"/>
                      </a:cubicBezTo>
                      <a:cubicBezTo>
                        <a:pt x="7078" y="4413"/>
                        <a:pt x="6526" y="4577"/>
                        <a:pt x="6037" y="4909"/>
                      </a:cubicBezTo>
                      <a:cubicBezTo>
                        <a:pt x="4465" y="5968"/>
                        <a:pt x="4310" y="8123"/>
                        <a:pt x="5584" y="9385"/>
                      </a:cubicBezTo>
                      <a:cubicBezTo>
                        <a:pt x="5894" y="9695"/>
                        <a:pt x="6251" y="9921"/>
                        <a:pt x="6632" y="10064"/>
                      </a:cubicBezTo>
                      <a:cubicBezTo>
                        <a:pt x="7418" y="10350"/>
                        <a:pt x="8180" y="10707"/>
                        <a:pt x="8882" y="11159"/>
                      </a:cubicBezTo>
                      <a:cubicBezTo>
                        <a:pt x="9383" y="11469"/>
                        <a:pt x="9466" y="12148"/>
                        <a:pt x="9049" y="12564"/>
                      </a:cubicBezTo>
                      <a:lnTo>
                        <a:pt x="1179" y="20434"/>
                      </a:lnTo>
                      <a:cubicBezTo>
                        <a:pt x="0" y="21613"/>
                        <a:pt x="0" y="23518"/>
                        <a:pt x="1179" y="24697"/>
                      </a:cubicBezTo>
                      <a:lnTo>
                        <a:pt x="20741" y="44247"/>
                      </a:lnTo>
                      <a:cubicBezTo>
                        <a:pt x="21324" y="44836"/>
                        <a:pt x="22092" y="45131"/>
                        <a:pt x="22862" y="45131"/>
                      </a:cubicBezTo>
                      <a:cubicBezTo>
                        <a:pt x="23631" y="45131"/>
                        <a:pt x="24402" y="44836"/>
                        <a:pt x="24992" y="44247"/>
                      </a:cubicBezTo>
                      <a:lnTo>
                        <a:pt x="44554" y="24697"/>
                      </a:lnTo>
                      <a:cubicBezTo>
                        <a:pt x="45720" y="23518"/>
                        <a:pt x="45720" y="21613"/>
                        <a:pt x="44554" y="2043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69E7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" name="Google Shape;3346;p48">
                  <a:extLst>
                    <a:ext uri="{FF2B5EF4-FFF2-40B4-BE49-F238E27FC236}">
                      <a16:creationId xmlns:a16="http://schemas.microsoft.com/office/drawing/2014/main" id="{463DDA79-99DB-43BD-9059-310B5A22FBCB}"/>
                    </a:ext>
                  </a:extLst>
                </p:cNvPr>
                <p:cNvSpPr/>
                <p:nvPr/>
              </p:nvSpPr>
              <p:spPr>
                <a:xfrm>
                  <a:off x="5055718" y="1904160"/>
                  <a:ext cx="287338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55" extrusionOk="0">
                      <a:moveTo>
                        <a:pt x="5978" y="0"/>
                      </a:moveTo>
                      <a:cubicBezTo>
                        <a:pt x="2680" y="0"/>
                        <a:pt x="1" y="2679"/>
                        <a:pt x="1" y="5977"/>
                      </a:cubicBezTo>
                      <a:cubicBezTo>
                        <a:pt x="1" y="9275"/>
                        <a:pt x="2680" y="11954"/>
                        <a:pt x="5978" y="11954"/>
                      </a:cubicBezTo>
                      <a:cubicBezTo>
                        <a:pt x="9276" y="11954"/>
                        <a:pt x="11955" y="9275"/>
                        <a:pt x="11955" y="5977"/>
                      </a:cubicBezTo>
                      <a:cubicBezTo>
                        <a:pt x="11955" y="2679"/>
                        <a:pt x="9276" y="0"/>
                        <a:pt x="5978" y="0"/>
                      </a:cubicBezTo>
                      <a:close/>
                    </a:path>
                  </a:pathLst>
                </a:custGeom>
                <a:solidFill>
                  <a:srgbClr val="69E7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5" name="Google Shape;3347;p48">
                <a:extLst>
                  <a:ext uri="{FF2B5EF4-FFF2-40B4-BE49-F238E27FC236}">
                    <a16:creationId xmlns:a16="http://schemas.microsoft.com/office/drawing/2014/main" id="{CCCB84E3-125D-4D28-87E2-D877DBF6A500}"/>
                  </a:ext>
                </a:extLst>
              </p:cNvPr>
              <p:cNvGrpSpPr/>
              <p:nvPr/>
            </p:nvGrpSpPr>
            <p:grpSpPr>
              <a:xfrm>
                <a:off x="4732628" y="2171596"/>
                <a:ext cx="374986" cy="374572"/>
                <a:chOff x="3303268" y="3817349"/>
                <a:chExt cx="346056" cy="345674"/>
              </a:xfrm>
            </p:grpSpPr>
            <p:sp>
              <p:nvSpPr>
                <p:cNvPr id="36" name="Google Shape;3348;p48">
                  <a:extLst>
                    <a:ext uri="{FF2B5EF4-FFF2-40B4-BE49-F238E27FC236}">
                      <a16:creationId xmlns:a16="http://schemas.microsoft.com/office/drawing/2014/main" id="{0F7FC4DB-1535-43AE-AB56-3F4B373D0663}"/>
                    </a:ext>
                  </a:extLst>
                </p:cNvPr>
                <p:cNvSpPr/>
                <p:nvPr/>
              </p:nvSpPr>
              <p:spPr>
                <a:xfrm>
                  <a:off x="3303268" y="3817349"/>
                  <a:ext cx="346056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2" h="10860" extrusionOk="0">
                      <a:moveTo>
                        <a:pt x="5418" y="334"/>
                      </a:moveTo>
                      <a:cubicBezTo>
                        <a:pt x="8228" y="334"/>
                        <a:pt x="10514" y="2608"/>
                        <a:pt x="10514" y="5430"/>
                      </a:cubicBezTo>
                      <a:cubicBezTo>
                        <a:pt x="10514" y="8240"/>
                        <a:pt x="8228" y="10514"/>
                        <a:pt x="5418" y="10514"/>
                      </a:cubicBezTo>
                      <a:cubicBezTo>
                        <a:pt x="2608" y="10514"/>
                        <a:pt x="334" y="8240"/>
                        <a:pt x="334" y="5430"/>
                      </a:cubicBezTo>
                      <a:cubicBezTo>
                        <a:pt x="334" y="2608"/>
                        <a:pt x="2608" y="334"/>
                        <a:pt x="5418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3" y="10859"/>
                        <a:pt x="8252" y="10300"/>
                        <a:pt x="9276" y="9264"/>
                      </a:cubicBezTo>
                      <a:cubicBezTo>
                        <a:pt x="10300" y="8240"/>
                        <a:pt x="10871" y="6871"/>
                        <a:pt x="10871" y="5430"/>
                      </a:cubicBezTo>
                      <a:cubicBezTo>
                        <a:pt x="10871" y="3989"/>
                        <a:pt x="10300" y="2620"/>
                        <a:pt x="9276" y="1584"/>
                      </a:cubicBezTo>
                      <a:cubicBezTo>
                        <a:pt x="8252" y="560"/>
                        <a:pt x="6883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" name="Google Shape;3349;p48">
                  <a:extLst>
                    <a:ext uri="{FF2B5EF4-FFF2-40B4-BE49-F238E27FC236}">
                      <a16:creationId xmlns:a16="http://schemas.microsoft.com/office/drawing/2014/main" id="{C70AB3F2-E016-4BA3-82B6-6E84B150ED9A}"/>
                    </a:ext>
                  </a:extLst>
                </p:cNvPr>
                <p:cNvSpPr/>
                <p:nvPr/>
              </p:nvSpPr>
              <p:spPr>
                <a:xfrm>
                  <a:off x="3368074" y="3882537"/>
                  <a:ext cx="215298" cy="215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64" h="6764" extrusionOk="0">
                      <a:moveTo>
                        <a:pt x="5335" y="346"/>
                      </a:moveTo>
                      <a:cubicBezTo>
                        <a:pt x="5930" y="346"/>
                        <a:pt x="6418" y="834"/>
                        <a:pt x="6418" y="1429"/>
                      </a:cubicBezTo>
                      <a:lnTo>
                        <a:pt x="6418" y="5335"/>
                      </a:lnTo>
                      <a:cubicBezTo>
                        <a:pt x="6418" y="5930"/>
                        <a:pt x="5930" y="6418"/>
                        <a:pt x="5335" y="6418"/>
                      </a:cubicBezTo>
                      <a:lnTo>
                        <a:pt x="1429" y="6418"/>
                      </a:lnTo>
                      <a:cubicBezTo>
                        <a:pt x="834" y="6418"/>
                        <a:pt x="346" y="5930"/>
                        <a:pt x="346" y="5335"/>
                      </a:cubicBezTo>
                      <a:lnTo>
                        <a:pt x="346" y="1429"/>
                      </a:lnTo>
                      <a:cubicBezTo>
                        <a:pt x="346" y="834"/>
                        <a:pt x="834" y="346"/>
                        <a:pt x="1429" y="346"/>
                      </a:cubicBezTo>
                      <a:close/>
                      <a:moveTo>
                        <a:pt x="1429" y="1"/>
                      </a:moveTo>
                      <a:cubicBezTo>
                        <a:pt x="644" y="1"/>
                        <a:pt x="1" y="644"/>
                        <a:pt x="1" y="1429"/>
                      </a:cubicBezTo>
                      <a:lnTo>
                        <a:pt x="1" y="5335"/>
                      </a:lnTo>
                      <a:cubicBezTo>
                        <a:pt x="1" y="6120"/>
                        <a:pt x="644" y="6763"/>
                        <a:pt x="1429" y="6763"/>
                      </a:cubicBezTo>
                      <a:lnTo>
                        <a:pt x="5335" y="6763"/>
                      </a:lnTo>
                      <a:cubicBezTo>
                        <a:pt x="6121" y="6763"/>
                        <a:pt x="6763" y="6120"/>
                        <a:pt x="6763" y="5335"/>
                      </a:cubicBezTo>
                      <a:lnTo>
                        <a:pt x="6763" y="1429"/>
                      </a:lnTo>
                      <a:cubicBezTo>
                        <a:pt x="6763" y="644"/>
                        <a:pt x="6121" y="1"/>
                        <a:pt x="533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" name="Google Shape;3350;p48">
                  <a:extLst>
                    <a:ext uri="{FF2B5EF4-FFF2-40B4-BE49-F238E27FC236}">
                      <a16:creationId xmlns:a16="http://schemas.microsoft.com/office/drawing/2014/main" id="{2B10D26E-8C46-4092-80DD-E16A8BC23D0F}"/>
                    </a:ext>
                  </a:extLst>
                </p:cNvPr>
                <p:cNvSpPr/>
                <p:nvPr/>
              </p:nvSpPr>
              <p:spPr>
                <a:xfrm>
                  <a:off x="3418143" y="3933656"/>
                  <a:ext cx="114811" cy="1127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07" h="3542" extrusionOk="0">
                      <a:moveTo>
                        <a:pt x="1822" y="0"/>
                      </a:moveTo>
                      <a:cubicBezTo>
                        <a:pt x="812" y="0"/>
                        <a:pt x="1" y="851"/>
                        <a:pt x="59" y="1859"/>
                      </a:cubicBezTo>
                      <a:cubicBezTo>
                        <a:pt x="95" y="2776"/>
                        <a:pt x="833" y="3502"/>
                        <a:pt x="1726" y="3538"/>
                      </a:cubicBezTo>
                      <a:cubicBezTo>
                        <a:pt x="1764" y="3541"/>
                        <a:pt x="1802" y="3542"/>
                        <a:pt x="1840" y="3542"/>
                      </a:cubicBezTo>
                      <a:cubicBezTo>
                        <a:pt x="2178" y="3542"/>
                        <a:pt x="2494" y="3447"/>
                        <a:pt x="2762" y="3276"/>
                      </a:cubicBezTo>
                      <a:cubicBezTo>
                        <a:pt x="2857" y="3217"/>
                        <a:pt x="2869" y="3086"/>
                        <a:pt x="2797" y="3014"/>
                      </a:cubicBezTo>
                      <a:cubicBezTo>
                        <a:pt x="2761" y="2978"/>
                        <a:pt x="2711" y="2964"/>
                        <a:pt x="2664" y="2964"/>
                      </a:cubicBezTo>
                      <a:cubicBezTo>
                        <a:pt x="2634" y="2964"/>
                        <a:pt x="2606" y="2969"/>
                        <a:pt x="2583" y="2979"/>
                      </a:cubicBezTo>
                      <a:cubicBezTo>
                        <a:pt x="2380" y="3096"/>
                        <a:pt x="2149" y="3185"/>
                        <a:pt x="1897" y="3185"/>
                      </a:cubicBezTo>
                      <a:cubicBezTo>
                        <a:pt x="1868" y="3185"/>
                        <a:pt x="1839" y="3183"/>
                        <a:pt x="1809" y="3181"/>
                      </a:cubicBezTo>
                      <a:cubicBezTo>
                        <a:pt x="1023" y="3169"/>
                        <a:pt x="380" y="2514"/>
                        <a:pt x="392" y="1716"/>
                      </a:cubicBezTo>
                      <a:cubicBezTo>
                        <a:pt x="426" y="948"/>
                        <a:pt x="1028" y="330"/>
                        <a:pt x="1792" y="330"/>
                      </a:cubicBezTo>
                      <a:cubicBezTo>
                        <a:pt x="1833" y="330"/>
                        <a:pt x="1874" y="332"/>
                        <a:pt x="1916" y="335"/>
                      </a:cubicBezTo>
                      <a:cubicBezTo>
                        <a:pt x="2619" y="371"/>
                        <a:pt x="3190" y="943"/>
                        <a:pt x="3250" y="1633"/>
                      </a:cubicBezTo>
                      <a:cubicBezTo>
                        <a:pt x="3285" y="1919"/>
                        <a:pt x="3214" y="2193"/>
                        <a:pt x="3095" y="2431"/>
                      </a:cubicBezTo>
                      <a:cubicBezTo>
                        <a:pt x="3059" y="2490"/>
                        <a:pt x="3059" y="2574"/>
                        <a:pt x="3119" y="2633"/>
                      </a:cubicBezTo>
                      <a:cubicBezTo>
                        <a:pt x="3149" y="2663"/>
                        <a:pt x="3191" y="2678"/>
                        <a:pt x="3234" y="2678"/>
                      </a:cubicBezTo>
                      <a:cubicBezTo>
                        <a:pt x="3295" y="2678"/>
                        <a:pt x="3358" y="2648"/>
                        <a:pt x="3393" y="2586"/>
                      </a:cubicBezTo>
                      <a:cubicBezTo>
                        <a:pt x="3536" y="2324"/>
                        <a:pt x="3607" y="2014"/>
                        <a:pt x="3583" y="1669"/>
                      </a:cubicBezTo>
                      <a:cubicBezTo>
                        <a:pt x="3536" y="764"/>
                        <a:pt x="2797" y="50"/>
                        <a:pt x="1904" y="2"/>
                      </a:cubicBezTo>
                      <a:cubicBezTo>
                        <a:pt x="1877" y="1"/>
                        <a:pt x="1849" y="0"/>
                        <a:pt x="182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" name="Google Shape;3351;p48">
                  <a:extLst>
                    <a:ext uri="{FF2B5EF4-FFF2-40B4-BE49-F238E27FC236}">
                      <a16:creationId xmlns:a16="http://schemas.microsoft.com/office/drawing/2014/main" id="{B2587870-AE72-4A42-AE2B-8BCFBD325F95}"/>
                    </a:ext>
                  </a:extLst>
                </p:cNvPr>
                <p:cNvSpPr/>
                <p:nvPr/>
              </p:nvSpPr>
              <p:spPr>
                <a:xfrm>
                  <a:off x="3519298" y="3910197"/>
                  <a:ext cx="29570" cy="292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" h="918" extrusionOk="0">
                      <a:moveTo>
                        <a:pt x="465" y="1"/>
                      </a:moveTo>
                      <a:cubicBezTo>
                        <a:pt x="203" y="1"/>
                        <a:pt x="0" y="203"/>
                        <a:pt x="0" y="453"/>
                      </a:cubicBezTo>
                      <a:cubicBezTo>
                        <a:pt x="0" y="715"/>
                        <a:pt x="203" y="918"/>
                        <a:pt x="465" y="918"/>
                      </a:cubicBezTo>
                      <a:cubicBezTo>
                        <a:pt x="715" y="918"/>
                        <a:pt x="929" y="715"/>
                        <a:pt x="929" y="453"/>
                      </a:cubicBezTo>
                      <a:cubicBezTo>
                        <a:pt x="929" y="203"/>
                        <a:pt x="715" y="1"/>
                        <a:pt x="46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8" name="Google Shape;3352;p48">
              <a:extLst>
                <a:ext uri="{FF2B5EF4-FFF2-40B4-BE49-F238E27FC236}">
                  <a16:creationId xmlns:a16="http://schemas.microsoft.com/office/drawing/2014/main" id="{272DD771-25A3-448C-960A-125DD73ECEB4}"/>
                </a:ext>
              </a:extLst>
            </p:cNvPr>
            <p:cNvGrpSpPr/>
            <p:nvPr/>
          </p:nvGrpSpPr>
          <p:grpSpPr>
            <a:xfrm>
              <a:off x="6547098" y="2715744"/>
              <a:ext cx="956596" cy="944315"/>
              <a:chOff x="3789173" y="2377690"/>
              <a:chExt cx="1098904" cy="1084796"/>
            </a:xfrm>
          </p:grpSpPr>
          <p:grpSp>
            <p:nvGrpSpPr>
              <p:cNvPr id="26" name="Google Shape;3353;p48">
                <a:extLst>
                  <a:ext uri="{FF2B5EF4-FFF2-40B4-BE49-F238E27FC236}">
                    <a16:creationId xmlns:a16="http://schemas.microsoft.com/office/drawing/2014/main" id="{2A580616-EFFF-4706-882F-99F575426F02}"/>
                  </a:ext>
                </a:extLst>
              </p:cNvPr>
              <p:cNvGrpSpPr/>
              <p:nvPr/>
            </p:nvGrpSpPr>
            <p:grpSpPr>
              <a:xfrm>
                <a:off x="3789173" y="2377690"/>
                <a:ext cx="1098904" cy="1084796"/>
                <a:chOff x="3789173" y="2377690"/>
                <a:chExt cx="1098904" cy="1084796"/>
              </a:xfrm>
            </p:grpSpPr>
            <p:sp>
              <p:nvSpPr>
                <p:cNvPr id="32" name="Google Shape;3354;p48">
                  <a:extLst>
                    <a:ext uri="{FF2B5EF4-FFF2-40B4-BE49-F238E27FC236}">
                      <a16:creationId xmlns:a16="http://schemas.microsoft.com/office/drawing/2014/main" id="{2BBA5A58-9E7D-4B1B-A1B1-85686BD88437}"/>
                    </a:ext>
                  </a:extLst>
                </p:cNvPr>
                <p:cNvSpPr/>
                <p:nvPr/>
              </p:nvSpPr>
              <p:spPr>
                <a:xfrm>
                  <a:off x="3789173" y="2377690"/>
                  <a:ext cx="1098904" cy="1084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4" extrusionOk="0">
                      <a:moveTo>
                        <a:pt x="22861" y="0"/>
                      </a:moveTo>
                      <a:cubicBezTo>
                        <a:pt x="22090" y="0"/>
                        <a:pt x="21319" y="295"/>
                        <a:pt x="20730" y="884"/>
                      </a:cubicBezTo>
                      <a:lnTo>
                        <a:pt x="1180" y="20446"/>
                      </a:lnTo>
                      <a:cubicBezTo>
                        <a:pt x="1" y="21613"/>
                        <a:pt x="1" y="23518"/>
                        <a:pt x="1180" y="24697"/>
                      </a:cubicBezTo>
                      <a:lnTo>
                        <a:pt x="20730" y="44259"/>
                      </a:lnTo>
                      <a:cubicBezTo>
                        <a:pt x="21319" y="44842"/>
                        <a:pt x="22090" y="45134"/>
                        <a:pt x="22861" y="45134"/>
                      </a:cubicBezTo>
                      <a:cubicBezTo>
                        <a:pt x="23632" y="45134"/>
                        <a:pt x="24403" y="44842"/>
                        <a:pt x="24992" y="44259"/>
                      </a:cubicBezTo>
                      <a:lnTo>
                        <a:pt x="44542" y="24697"/>
                      </a:lnTo>
                      <a:cubicBezTo>
                        <a:pt x="45721" y="23518"/>
                        <a:pt x="45721" y="21613"/>
                        <a:pt x="44542" y="20446"/>
                      </a:cubicBezTo>
                      <a:lnTo>
                        <a:pt x="36684" y="12576"/>
                      </a:lnTo>
                      <a:cubicBezTo>
                        <a:pt x="36267" y="12171"/>
                        <a:pt x="36363" y="11481"/>
                        <a:pt x="36851" y="11171"/>
                      </a:cubicBezTo>
                      <a:cubicBezTo>
                        <a:pt x="37565" y="10719"/>
                        <a:pt x="38327" y="10350"/>
                        <a:pt x="39125" y="10052"/>
                      </a:cubicBezTo>
                      <a:cubicBezTo>
                        <a:pt x="39613" y="9874"/>
                        <a:pt x="40054" y="9552"/>
                        <a:pt x="40399" y="9100"/>
                      </a:cubicBezTo>
                      <a:cubicBezTo>
                        <a:pt x="41173" y="8099"/>
                        <a:pt x="41220" y="6778"/>
                        <a:pt x="40518" y="5730"/>
                      </a:cubicBezTo>
                      <a:cubicBezTo>
                        <a:pt x="39932" y="4868"/>
                        <a:pt x="39013" y="4436"/>
                        <a:pt x="38094" y="4436"/>
                      </a:cubicBezTo>
                      <a:cubicBezTo>
                        <a:pt x="37349" y="4436"/>
                        <a:pt x="36606" y="4720"/>
                        <a:pt x="36041" y="5290"/>
                      </a:cubicBezTo>
                      <a:cubicBezTo>
                        <a:pt x="35732" y="5587"/>
                        <a:pt x="35505" y="5956"/>
                        <a:pt x="35362" y="6337"/>
                      </a:cubicBezTo>
                      <a:cubicBezTo>
                        <a:pt x="35077" y="7123"/>
                        <a:pt x="34720" y="7885"/>
                        <a:pt x="34267" y="8588"/>
                      </a:cubicBezTo>
                      <a:cubicBezTo>
                        <a:pt x="34091" y="8872"/>
                        <a:pt x="33797" y="9021"/>
                        <a:pt x="33498" y="9021"/>
                      </a:cubicBezTo>
                      <a:cubicBezTo>
                        <a:pt x="33271" y="9021"/>
                        <a:pt x="33042" y="8934"/>
                        <a:pt x="32862" y="8754"/>
                      </a:cubicBezTo>
                      <a:lnTo>
                        <a:pt x="24992" y="884"/>
                      </a:lnTo>
                      <a:cubicBezTo>
                        <a:pt x="24403" y="295"/>
                        <a:pt x="23632" y="0"/>
                        <a:pt x="22861" y="0"/>
                      </a:cubicBezTo>
                      <a:close/>
                    </a:path>
                  </a:pathLst>
                </a:custGeom>
                <a:solidFill>
                  <a:srgbClr val="4949E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" name="Google Shape;3355;p48">
                  <a:extLst>
                    <a:ext uri="{FF2B5EF4-FFF2-40B4-BE49-F238E27FC236}">
                      <a16:creationId xmlns:a16="http://schemas.microsoft.com/office/drawing/2014/main" id="{A6624C57-5DEB-420A-880A-2B58F3108DA7}"/>
                    </a:ext>
                  </a:extLst>
                </p:cNvPr>
                <p:cNvSpPr/>
                <p:nvPr/>
              </p:nvSpPr>
              <p:spPr>
                <a:xfrm>
                  <a:off x="3885623" y="2465897"/>
                  <a:ext cx="287050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43" h="11955" extrusionOk="0">
                      <a:moveTo>
                        <a:pt x="5977" y="0"/>
                      </a:moveTo>
                      <a:cubicBezTo>
                        <a:pt x="2679" y="0"/>
                        <a:pt x="0" y="2679"/>
                        <a:pt x="0" y="5977"/>
                      </a:cubicBezTo>
                      <a:cubicBezTo>
                        <a:pt x="0" y="9275"/>
                        <a:pt x="2679" y="11954"/>
                        <a:pt x="5977" y="11954"/>
                      </a:cubicBezTo>
                      <a:cubicBezTo>
                        <a:pt x="9275" y="11954"/>
                        <a:pt x="11942" y="9275"/>
                        <a:pt x="11942" y="5977"/>
                      </a:cubicBezTo>
                      <a:cubicBezTo>
                        <a:pt x="11942" y="2679"/>
                        <a:pt x="9275" y="0"/>
                        <a:pt x="5977" y="0"/>
                      </a:cubicBezTo>
                      <a:close/>
                    </a:path>
                  </a:pathLst>
                </a:custGeom>
                <a:solidFill>
                  <a:srgbClr val="4949E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7" name="Google Shape;3356;p48">
                <a:extLst>
                  <a:ext uri="{FF2B5EF4-FFF2-40B4-BE49-F238E27FC236}">
                    <a16:creationId xmlns:a16="http://schemas.microsoft.com/office/drawing/2014/main" id="{4F49A1EC-2C5E-461E-A851-6A20A1144419}"/>
                  </a:ext>
                </a:extLst>
              </p:cNvPr>
              <p:cNvGrpSpPr/>
              <p:nvPr/>
            </p:nvGrpSpPr>
            <p:grpSpPr>
              <a:xfrm>
                <a:off x="4151137" y="2732796"/>
                <a:ext cx="374986" cy="374572"/>
                <a:chOff x="3752358" y="3817349"/>
                <a:chExt cx="346056" cy="345674"/>
              </a:xfrm>
            </p:grpSpPr>
            <p:sp>
              <p:nvSpPr>
                <p:cNvPr id="28" name="Google Shape;3357;p48">
                  <a:extLst>
                    <a:ext uri="{FF2B5EF4-FFF2-40B4-BE49-F238E27FC236}">
                      <a16:creationId xmlns:a16="http://schemas.microsoft.com/office/drawing/2014/main" id="{1E065B24-9868-4EDC-B5A7-314B793AFE3D}"/>
                    </a:ext>
                  </a:extLst>
                </p:cNvPr>
                <p:cNvSpPr/>
                <p:nvPr/>
              </p:nvSpPr>
              <p:spPr>
                <a:xfrm>
                  <a:off x="3752358" y="3817349"/>
                  <a:ext cx="346056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2" h="10860" extrusionOk="0">
                      <a:moveTo>
                        <a:pt x="5430" y="334"/>
                      </a:moveTo>
                      <a:cubicBezTo>
                        <a:pt x="8252" y="334"/>
                        <a:pt x="10526" y="2608"/>
                        <a:pt x="10526" y="5430"/>
                      </a:cubicBezTo>
                      <a:cubicBezTo>
                        <a:pt x="10526" y="8240"/>
                        <a:pt x="8228" y="10514"/>
                        <a:pt x="5430" y="10514"/>
                      </a:cubicBezTo>
                      <a:cubicBezTo>
                        <a:pt x="2620" y="10514"/>
                        <a:pt x="346" y="8240"/>
                        <a:pt x="346" y="5430"/>
                      </a:cubicBezTo>
                      <a:cubicBezTo>
                        <a:pt x="346" y="2608"/>
                        <a:pt x="2620" y="334"/>
                        <a:pt x="5430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2" y="10859"/>
                        <a:pt x="8252" y="10300"/>
                        <a:pt x="9276" y="9264"/>
                      </a:cubicBezTo>
                      <a:cubicBezTo>
                        <a:pt x="10300" y="8240"/>
                        <a:pt x="10871" y="6871"/>
                        <a:pt x="10871" y="5430"/>
                      </a:cubicBezTo>
                      <a:cubicBezTo>
                        <a:pt x="10871" y="3989"/>
                        <a:pt x="10300" y="2620"/>
                        <a:pt x="9276" y="1584"/>
                      </a:cubicBezTo>
                      <a:cubicBezTo>
                        <a:pt x="8252" y="560"/>
                        <a:pt x="6882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" name="Google Shape;3358;p48">
                  <a:extLst>
                    <a:ext uri="{FF2B5EF4-FFF2-40B4-BE49-F238E27FC236}">
                      <a16:creationId xmlns:a16="http://schemas.microsoft.com/office/drawing/2014/main" id="{8ED25032-1B39-4F5F-8ED6-892E107EC293}"/>
                    </a:ext>
                  </a:extLst>
                </p:cNvPr>
                <p:cNvSpPr/>
                <p:nvPr/>
              </p:nvSpPr>
              <p:spPr>
                <a:xfrm>
                  <a:off x="3831933" y="3955682"/>
                  <a:ext cx="47809" cy="120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2" h="3787" extrusionOk="0">
                      <a:moveTo>
                        <a:pt x="1168" y="346"/>
                      </a:moveTo>
                      <a:lnTo>
                        <a:pt x="1168" y="3430"/>
                      </a:lnTo>
                      <a:lnTo>
                        <a:pt x="358" y="3430"/>
                      </a:lnTo>
                      <a:lnTo>
                        <a:pt x="358" y="346"/>
                      </a:lnTo>
                      <a:close/>
                      <a:moveTo>
                        <a:pt x="180" y="1"/>
                      </a:moveTo>
                      <a:cubicBezTo>
                        <a:pt x="96" y="1"/>
                        <a:pt x="1" y="72"/>
                        <a:pt x="1" y="179"/>
                      </a:cubicBezTo>
                      <a:lnTo>
                        <a:pt x="1" y="3608"/>
                      </a:lnTo>
                      <a:cubicBezTo>
                        <a:pt x="1" y="3703"/>
                        <a:pt x="72" y="3787"/>
                        <a:pt x="180" y="3787"/>
                      </a:cubicBezTo>
                      <a:lnTo>
                        <a:pt x="1323" y="3787"/>
                      </a:lnTo>
                      <a:cubicBezTo>
                        <a:pt x="1418" y="3787"/>
                        <a:pt x="1501" y="3715"/>
                        <a:pt x="1501" y="3608"/>
                      </a:cubicBezTo>
                      <a:lnTo>
                        <a:pt x="1501" y="179"/>
                      </a:lnTo>
                      <a:cubicBezTo>
                        <a:pt x="1501" y="72"/>
                        <a:pt x="1430" y="1"/>
                        <a:pt x="1323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" name="Google Shape;3359;p48">
                  <a:extLst>
                    <a:ext uri="{FF2B5EF4-FFF2-40B4-BE49-F238E27FC236}">
                      <a16:creationId xmlns:a16="http://schemas.microsoft.com/office/drawing/2014/main" id="{7323BE69-F426-4102-867F-9E42304B1C8D}"/>
                    </a:ext>
                  </a:extLst>
                </p:cNvPr>
                <p:cNvSpPr/>
                <p:nvPr/>
              </p:nvSpPr>
              <p:spPr>
                <a:xfrm>
                  <a:off x="3824739" y="3890112"/>
                  <a:ext cx="55002" cy="550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8" h="1728" extrusionOk="0">
                      <a:moveTo>
                        <a:pt x="870" y="334"/>
                      </a:moveTo>
                      <a:cubicBezTo>
                        <a:pt x="1156" y="334"/>
                        <a:pt x="1394" y="572"/>
                        <a:pt x="1394" y="846"/>
                      </a:cubicBezTo>
                      <a:cubicBezTo>
                        <a:pt x="1394" y="1132"/>
                        <a:pt x="1156" y="1370"/>
                        <a:pt x="870" y="1370"/>
                      </a:cubicBezTo>
                      <a:cubicBezTo>
                        <a:pt x="584" y="1370"/>
                        <a:pt x="346" y="1132"/>
                        <a:pt x="346" y="846"/>
                      </a:cubicBezTo>
                      <a:cubicBezTo>
                        <a:pt x="346" y="572"/>
                        <a:pt x="584" y="334"/>
                        <a:pt x="870" y="334"/>
                      </a:cubicBezTo>
                      <a:close/>
                      <a:moveTo>
                        <a:pt x="870" y="1"/>
                      </a:moveTo>
                      <a:cubicBezTo>
                        <a:pt x="394" y="1"/>
                        <a:pt x="1" y="394"/>
                        <a:pt x="1" y="870"/>
                      </a:cubicBezTo>
                      <a:cubicBezTo>
                        <a:pt x="1" y="1346"/>
                        <a:pt x="394" y="1727"/>
                        <a:pt x="870" y="1727"/>
                      </a:cubicBezTo>
                      <a:cubicBezTo>
                        <a:pt x="1346" y="1727"/>
                        <a:pt x="1727" y="1334"/>
                        <a:pt x="1727" y="870"/>
                      </a:cubicBezTo>
                      <a:cubicBezTo>
                        <a:pt x="1727" y="394"/>
                        <a:pt x="1346" y="1"/>
                        <a:pt x="87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" name="Google Shape;3360;p48">
                  <a:extLst>
                    <a:ext uri="{FF2B5EF4-FFF2-40B4-BE49-F238E27FC236}">
                      <a16:creationId xmlns:a16="http://schemas.microsoft.com/office/drawing/2014/main" id="{CCAE06F9-CD94-4B1D-AD3A-9413572772C5}"/>
                    </a:ext>
                  </a:extLst>
                </p:cNvPr>
                <p:cNvSpPr/>
                <p:nvPr/>
              </p:nvSpPr>
              <p:spPr>
                <a:xfrm>
                  <a:off x="3904696" y="3955682"/>
                  <a:ext cx="128148" cy="120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6" h="3787" extrusionOk="0">
                      <a:moveTo>
                        <a:pt x="191" y="1"/>
                      </a:moveTo>
                      <a:cubicBezTo>
                        <a:pt x="96" y="1"/>
                        <a:pt x="1" y="72"/>
                        <a:pt x="1" y="179"/>
                      </a:cubicBezTo>
                      <a:lnTo>
                        <a:pt x="1" y="3608"/>
                      </a:lnTo>
                      <a:cubicBezTo>
                        <a:pt x="1" y="3703"/>
                        <a:pt x="84" y="3787"/>
                        <a:pt x="191" y="3787"/>
                      </a:cubicBezTo>
                      <a:lnTo>
                        <a:pt x="1334" y="3787"/>
                      </a:lnTo>
                      <a:cubicBezTo>
                        <a:pt x="1418" y="3787"/>
                        <a:pt x="1513" y="3715"/>
                        <a:pt x="1513" y="3608"/>
                      </a:cubicBezTo>
                      <a:lnTo>
                        <a:pt x="1513" y="2382"/>
                      </a:lnTo>
                      <a:cubicBezTo>
                        <a:pt x="1513" y="1977"/>
                        <a:pt x="1596" y="1501"/>
                        <a:pt x="2037" y="1501"/>
                      </a:cubicBezTo>
                      <a:cubicBezTo>
                        <a:pt x="2347" y="1501"/>
                        <a:pt x="2477" y="1763"/>
                        <a:pt x="2525" y="2060"/>
                      </a:cubicBezTo>
                      <a:cubicBezTo>
                        <a:pt x="2537" y="2156"/>
                        <a:pt x="2608" y="2215"/>
                        <a:pt x="2692" y="2215"/>
                      </a:cubicBezTo>
                      <a:cubicBezTo>
                        <a:pt x="2787" y="2215"/>
                        <a:pt x="2870" y="2120"/>
                        <a:pt x="2847" y="2025"/>
                      </a:cubicBezTo>
                      <a:cubicBezTo>
                        <a:pt x="2763" y="1465"/>
                        <a:pt x="2477" y="1155"/>
                        <a:pt x="2013" y="1155"/>
                      </a:cubicBezTo>
                      <a:cubicBezTo>
                        <a:pt x="1465" y="1155"/>
                        <a:pt x="1156" y="1608"/>
                        <a:pt x="1156" y="2382"/>
                      </a:cubicBezTo>
                      <a:lnTo>
                        <a:pt x="1156" y="3430"/>
                      </a:lnTo>
                      <a:lnTo>
                        <a:pt x="346" y="3430"/>
                      </a:lnTo>
                      <a:lnTo>
                        <a:pt x="346" y="358"/>
                      </a:lnTo>
                      <a:lnTo>
                        <a:pt x="918" y="358"/>
                      </a:lnTo>
                      <a:lnTo>
                        <a:pt x="918" y="572"/>
                      </a:lnTo>
                      <a:cubicBezTo>
                        <a:pt x="918" y="632"/>
                        <a:pt x="930" y="679"/>
                        <a:pt x="977" y="715"/>
                      </a:cubicBezTo>
                      <a:cubicBezTo>
                        <a:pt x="1007" y="733"/>
                        <a:pt x="1043" y="742"/>
                        <a:pt x="1078" y="742"/>
                      </a:cubicBezTo>
                      <a:cubicBezTo>
                        <a:pt x="1114" y="742"/>
                        <a:pt x="1150" y="733"/>
                        <a:pt x="1180" y="715"/>
                      </a:cubicBezTo>
                      <a:cubicBezTo>
                        <a:pt x="1477" y="477"/>
                        <a:pt x="1835" y="358"/>
                        <a:pt x="2227" y="358"/>
                      </a:cubicBezTo>
                      <a:cubicBezTo>
                        <a:pt x="3204" y="358"/>
                        <a:pt x="3656" y="1191"/>
                        <a:pt x="3656" y="2001"/>
                      </a:cubicBezTo>
                      <a:lnTo>
                        <a:pt x="3656" y="3430"/>
                      </a:lnTo>
                      <a:lnTo>
                        <a:pt x="2847" y="3430"/>
                      </a:lnTo>
                      <a:lnTo>
                        <a:pt x="2847" y="2870"/>
                      </a:lnTo>
                      <a:cubicBezTo>
                        <a:pt x="2847" y="2775"/>
                        <a:pt x="2775" y="2703"/>
                        <a:pt x="2692" y="2703"/>
                      </a:cubicBezTo>
                      <a:cubicBezTo>
                        <a:pt x="2597" y="2703"/>
                        <a:pt x="2525" y="2775"/>
                        <a:pt x="2525" y="2870"/>
                      </a:cubicBezTo>
                      <a:lnTo>
                        <a:pt x="2525" y="3596"/>
                      </a:lnTo>
                      <a:cubicBezTo>
                        <a:pt x="2525" y="3691"/>
                        <a:pt x="2597" y="3775"/>
                        <a:pt x="2704" y="3775"/>
                      </a:cubicBezTo>
                      <a:lnTo>
                        <a:pt x="3847" y="3775"/>
                      </a:lnTo>
                      <a:cubicBezTo>
                        <a:pt x="3942" y="3775"/>
                        <a:pt x="4025" y="3703"/>
                        <a:pt x="4025" y="3596"/>
                      </a:cubicBezTo>
                      <a:lnTo>
                        <a:pt x="4025" y="1989"/>
                      </a:lnTo>
                      <a:cubicBezTo>
                        <a:pt x="4025" y="810"/>
                        <a:pt x="3299" y="1"/>
                        <a:pt x="2239" y="1"/>
                      </a:cubicBezTo>
                      <a:cubicBezTo>
                        <a:pt x="1894" y="1"/>
                        <a:pt x="1573" y="84"/>
                        <a:pt x="1275" y="251"/>
                      </a:cubicBezTo>
                      <a:lnTo>
                        <a:pt x="1275" y="179"/>
                      </a:lnTo>
                      <a:cubicBezTo>
                        <a:pt x="1275" y="84"/>
                        <a:pt x="1204" y="1"/>
                        <a:pt x="1096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9" name="Google Shape;3361;p48">
              <a:extLst>
                <a:ext uri="{FF2B5EF4-FFF2-40B4-BE49-F238E27FC236}">
                  <a16:creationId xmlns:a16="http://schemas.microsoft.com/office/drawing/2014/main" id="{4D538C01-D8FD-42C1-B65F-8B43E1ADD6E7}"/>
                </a:ext>
              </a:extLst>
            </p:cNvPr>
            <p:cNvGrpSpPr/>
            <p:nvPr/>
          </p:nvGrpSpPr>
          <p:grpSpPr>
            <a:xfrm>
              <a:off x="7034853" y="3222917"/>
              <a:ext cx="956596" cy="944252"/>
              <a:chOff x="4349489" y="2960313"/>
              <a:chExt cx="1098904" cy="1084724"/>
            </a:xfrm>
          </p:grpSpPr>
          <p:grpSp>
            <p:nvGrpSpPr>
              <p:cNvPr id="20" name="Google Shape;3362;p48">
                <a:extLst>
                  <a:ext uri="{FF2B5EF4-FFF2-40B4-BE49-F238E27FC236}">
                    <a16:creationId xmlns:a16="http://schemas.microsoft.com/office/drawing/2014/main" id="{A794E725-1106-47FD-8818-D532993F2BBE}"/>
                  </a:ext>
                </a:extLst>
              </p:cNvPr>
              <p:cNvGrpSpPr/>
              <p:nvPr/>
            </p:nvGrpSpPr>
            <p:grpSpPr>
              <a:xfrm>
                <a:off x="4349489" y="2960313"/>
                <a:ext cx="1098904" cy="1084724"/>
                <a:chOff x="4349489" y="2960313"/>
                <a:chExt cx="1098904" cy="1084724"/>
              </a:xfrm>
            </p:grpSpPr>
            <p:sp>
              <p:nvSpPr>
                <p:cNvPr id="24" name="Google Shape;3363;p48">
                  <a:extLst>
                    <a:ext uri="{FF2B5EF4-FFF2-40B4-BE49-F238E27FC236}">
                      <a16:creationId xmlns:a16="http://schemas.microsoft.com/office/drawing/2014/main" id="{90ED133B-76D3-4F50-A8FD-078A35E71CAD}"/>
                    </a:ext>
                  </a:extLst>
                </p:cNvPr>
                <p:cNvSpPr/>
                <p:nvPr/>
              </p:nvSpPr>
              <p:spPr>
                <a:xfrm>
                  <a:off x="4349489" y="2960313"/>
                  <a:ext cx="1098904" cy="10847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1" extrusionOk="0">
                      <a:moveTo>
                        <a:pt x="22862" y="0"/>
                      </a:moveTo>
                      <a:cubicBezTo>
                        <a:pt x="22092" y="0"/>
                        <a:pt x="21324" y="295"/>
                        <a:pt x="20741" y="884"/>
                      </a:cubicBezTo>
                      <a:lnTo>
                        <a:pt x="12871" y="8743"/>
                      </a:lnTo>
                      <a:cubicBezTo>
                        <a:pt x="12697" y="8917"/>
                        <a:pt x="12470" y="9001"/>
                        <a:pt x="12243" y="9001"/>
                      </a:cubicBezTo>
                      <a:cubicBezTo>
                        <a:pt x="11942" y="9001"/>
                        <a:pt x="11642" y="8854"/>
                        <a:pt x="11466" y="8576"/>
                      </a:cubicBezTo>
                      <a:cubicBezTo>
                        <a:pt x="11014" y="7861"/>
                        <a:pt x="10645" y="7099"/>
                        <a:pt x="10347" y="6302"/>
                      </a:cubicBezTo>
                      <a:cubicBezTo>
                        <a:pt x="10168" y="5814"/>
                        <a:pt x="9847" y="5373"/>
                        <a:pt x="9394" y="5028"/>
                      </a:cubicBezTo>
                      <a:cubicBezTo>
                        <a:pt x="8866" y="4619"/>
                        <a:pt x="8248" y="4413"/>
                        <a:pt x="7630" y="4413"/>
                      </a:cubicBezTo>
                      <a:cubicBezTo>
                        <a:pt x="7078" y="4413"/>
                        <a:pt x="6525" y="4577"/>
                        <a:pt x="6037" y="4909"/>
                      </a:cubicBezTo>
                      <a:cubicBezTo>
                        <a:pt x="4465" y="5968"/>
                        <a:pt x="4310" y="8123"/>
                        <a:pt x="5584" y="9385"/>
                      </a:cubicBezTo>
                      <a:cubicBezTo>
                        <a:pt x="5894" y="9695"/>
                        <a:pt x="6251" y="9921"/>
                        <a:pt x="6632" y="10064"/>
                      </a:cubicBezTo>
                      <a:cubicBezTo>
                        <a:pt x="7418" y="10350"/>
                        <a:pt x="8180" y="10707"/>
                        <a:pt x="8882" y="11159"/>
                      </a:cubicBezTo>
                      <a:cubicBezTo>
                        <a:pt x="9382" y="11469"/>
                        <a:pt x="9466" y="12148"/>
                        <a:pt x="9049" y="12564"/>
                      </a:cubicBezTo>
                      <a:lnTo>
                        <a:pt x="1179" y="20434"/>
                      </a:lnTo>
                      <a:cubicBezTo>
                        <a:pt x="0" y="21613"/>
                        <a:pt x="0" y="23518"/>
                        <a:pt x="1179" y="24697"/>
                      </a:cubicBezTo>
                      <a:lnTo>
                        <a:pt x="20741" y="44247"/>
                      </a:lnTo>
                      <a:cubicBezTo>
                        <a:pt x="21324" y="44836"/>
                        <a:pt x="22092" y="45131"/>
                        <a:pt x="22862" y="45131"/>
                      </a:cubicBezTo>
                      <a:cubicBezTo>
                        <a:pt x="23631" y="45131"/>
                        <a:pt x="24402" y="44836"/>
                        <a:pt x="24992" y="44247"/>
                      </a:cubicBezTo>
                      <a:lnTo>
                        <a:pt x="44554" y="24697"/>
                      </a:lnTo>
                      <a:cubicBezTo>
                        <a:pt x="45720" y="23518"/>
                        <a:pt x="45720" y="21613"/>
                        <a:pt x="44554" y="2043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FCBD2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" name="Google Shape;3364;p48">
                  <a:extLst>
                    <a:ext uri="{FF2B5EF4-FFF2-40B4-BE49-F238E27FC236}">
                      <a16:creationId xmlns:a16="http://schemas.microsoft.com/office/drawing/2014/main" id="{0F17A7A1-E5B4-4941-AD5E-A23F7CF0D980}"/>
                    </a:ext>
                  </a:extLst>
                </p:cNvPr>
                <p:cNvSpPr/>
                <p:nvPr/>
              </p:nvSpPr>
              <p:spPr>
                <a:xfrm>
                  <a:off x="5065741" y="3026769"/>
                  <a:ext cx="287338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55" extrusionOk="0">
                      <a:moveTo>
                        <a:pt x="5978" y="1"/>
                      </a:moveTo>
                      <a:cubicBezTo>
                        <a:pt x="2680" y="1"/>
                        <a:pt x="1" y="2679"/>
                        <a:pt x="1" y="5978"/>
                      </a:cubicBezTo>
                      <a:cubicBezTo>
                        <a:pt x="1" y="9276"/>
                        <a:pt x="2680" y="11954"/>
                        <a:pt x="5978" y="11954"/>
                      </a:cubicBezTo>
                      <a:cubicBezTo>
                        <a:pt x="9276" y="11954"/>
                        <a:pt x="11955" y="9276"/>
                        <a:pt x="11955" y="5978"/>
                      </a:cubicBezTo>
                      <a:cubicBezTo>
                        <a:pt x="11955" y="2679"/>
                        <a:pt x="9276" y="1"/>
                        <a:pt x="5978" y="1"/>
                      </a:cubicBezTo>
                      <a:close/>
                    </a:path>
                  </a:pathLst>
                </a:custGeom>
                <a:solidFill>
                  <a:srgbClr val="FCBD2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1" name="Google Shape;3365;p48">
                <a:extLst>
                  <a:ext uri="{FF2B5EF4-FFF2-40B4-BE49-F238E27FC236}">
                    <a16:creationId xmlns:a16="http://schemas.microsoft.com/office/drawing/2014/main" id="{FE4CE9AD-C7D4-4E5F-9CA4-19E72CBBF0CF}"/>
                  </a:ext>
                </a:extLst>
              </p:cNvPr>
              <p:cNvGrpSpPr/>
              <p:nvPr/>
            </p:nvGrpSpPr>
            <p:grpSpPr>
              <a:xfrm>
                <a:off x="4732657" y="3315384"/>
                <a:ext cx="374952" cy="374572"/>
                <a:chOff x="4201447" y="3817349"/>
                <a:chExt cx="346024" cy="345674"/>
              </a:xfrm>
            </p:grpSpPr>
            <p:sp>
              <p:nvSpPr>
                <p:cNvPr id="22" name="Google Shape;3366;p48">
                  <a:extLst>
                    <a:ext uri="{FF2B5EF4-FFF2-40B4-BE49-F238E27FC236}">
                      <a16:creationId xmlns:a16="http://schemas.microsoft.com/office/drawing/2014/main" id="{5AE8B7FA-07B6-47E7-BB22-CC3763B58511}"/>
                    </a:ext>
                  </a:extLst>
                </p:cNvPr>
                <p:cNvSpPr/>
                <p:nvPr/>
              </p:nvSpPr>
              <p:spPr>
                <a:xfrm>
                  <a:off x="4201447" y="3817349"/>
                  <a:ext cx="346024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1" h="10860" extrusionOk="0">
                      <a:moveTo>
                        <a:pt x="5430" y="334"/>
                      </a:moveTo>
                      <a:cubicBezTo>
                        <a:pt x="8252" y="334"/>
                        <a:pt x="10526" y="2608"/>
                        <a:pt x="10526" y="5430"/>
                      </a:cubicBezTo>
                      <a:cubicBezTo>
                        <a:pt x="10526" y="8240"/>
                        <a:pt x="8252" y="10514"/>
                        <a:pt x="5430" y="10514"/>
                      </a:cubicBezTo>
                      <a:cubicBezTo>
                        <a:pt x="2620" y="10514"/>
                        <a:pt x="346" y="8240"/>
                        <a:pt x="346" y="5430"/>
                      </a:cubicBezTo>
                      <a:cubicBezTo>
                        <a:pt x="346" y="2608"/>
                        <a:pt x="2620" y="334"/>
                        <a:pt x="5430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2" y="10859"/>
                        <a:pt x="8252" y="10300"/>
                        <a:pt x="9276" y="9264"/>
                      </a:cubicBezTo>
                      <a:cubicBezTo>
                        <a:pt x="10299" y="8240"/>
                        <a:pt x="10871" y="6871"/>
                        <a:pt x="10871" y="5430"/>
                      </a:cubicBezTo>
                      <a:cubicBezTo>
                        <a:pt x="10871" y="3989"/>
                        <a:pt x="10299" y="2620"/>
                        <a:pt x="9276" y="1584"/>
                      </a:cubicBezTo>
                      <a:cubicBezTo>
                        <a:pt x="8252" y="560"/>
                        <a:pt x="6882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" name="Google Shape;3367;p48">
                  <a:extLst>
                    <a:ext uri="{FF2B5EF4-FFF2-40B4-BE49-F238E27FC236}">
                      <a16:creationId xmlns:a16="http://schemas.microsoft.com/office/drawing/2014/main" id="{C8CEC7EC-7AE3-4EBC-9F78-C5F8AA22F58E}"/>
                    </a:ext>
                  </a:extLst>
                </p:cNvPr>
                <p:cNvSpPr/>
                <p:nvPr/>
              </p:nvSpPr>
              <p:spPr>
                <a:xfrm>
                  <a:off x="4271569" y="3904531"/>
                  <a:ext cx="227394" cy="185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44" h="5835" extrusionOk="0">
                      <a:moveTo>
                        <a:pt x="4620" y="0"/>
                      </a:moveTo>
                      <a:cubicBezTo>
                        <a:pt x="3727" y="0"/>
                        <a:pt x="2977" y="691"/>
                        <a:pt x="2905" y="1572"/>
                      </a:cubicBezTo>
                      <a:cubicBezTo>
                        <a:pt x="2727" y="1548"/>
                        <a:pt x="2358" y="1441"/>
                        <a:pt x="2262" y="1405"/>
                      </a:cubicBezTo>
                      <a:cubicBezTo>
                        <a:pt x="1643" y="1203"/>
                        <a:pt x="1072" y="810"/>
                        <a:pt x="631" y="322"/>
                      </a:cubicBezTo>
                      <a:cubicBezTo>
                        <a:pt x="596" y="298"/>
                        <a:pt x="572" y="274"/>
                        <a:pt x="524" y="262"/>
                      </a:cubicBezTo>
                      <a:cubicBezTo>
                        <a:pt x="517" y="261"/>
                        <a:pt x="509" y="260"/>
                        <a:pt x="501" y="260"/>
                      </a:cubicBezTo>
                      <a:cubicBezTo>
                        <a:pt x="436" y="260"/>
                        <a:pt x="367" y="304"/>
                        <a:pt x="346" y="357"/>
                      </a:cubicBezTo>
                      <a:cubicBezTo>
                        <a:pt x="238" y="572"/>
                        <a:pt x="179" y="810"/>
                        <a:pt x="179" y="1048"/>
                      </a:cubicBezTo>
                      <a:cubicBezTo>
                        <a:pt x="179" y="1393"/>
                        <a:pt x="286" y="1727"/>
                        <a:pt x="476" y="1977"/>
                      </a:cubicBezTo>
                      <a:cubicBezTo>
                        <a:pt x="466" y="1975"/>
                        <a:pt x="456" y="1974"/>
                        <a:pt x="446" y="1974"/>
                      </a:cubicBezTo>
                      <a:cubicBezTo>
                        <a:pt x="397" y="1974"/>
                        <a:pt x="349" y="1997"/>
                        <a:pt x="310" y="2036"/>
                      </a:cubicBezTo>
                      <a:cubicBezTo>
                        <a:pt x="286" y="2060"/>
                        <a:pt x="286" y="2108"/>
                        <a:pt x="274" y="2143"/>
                      </a:cubicBezTo>
                      <a:lnTo>
                        <a:pt x="274" y="2203"/>
                      </a:lnTo>
                      <a:cubicBezTo>
                        <a:pt x="274" y="2655"/>
                        <a:pt x="476" y="3072"/>
                        <a:pt x="822" y="3358"/>
                      </a:cubicBezTo>
                      <a:cubicBezTo>
                        <a:pt x="786" y="3370"/>
                        <a:pt x="774" y="3405"/>
                        <a:pt x="762" y="3417"/>
                      </a:cubicBezTo>
                      <a:cubicBezTo>
                        <a:pt x="750" y="3465"/>
                        <a:pt x="727" y="3513"/>
                        <a:pt x="750" y="3548"/>
                      </a:cubicBezTo>
                      <a:cubicBezTo>
                        <a:pt x="893" y="4024"/>
                        <a:pt x="1262" y="4405"/>
                        <a:pt x="1727" y="4548"/>
                      </a:cubicBezTo>
                      <a:cubicBezTo>
                        <a:pt x="1310" y="4798"/>
                        <a:pt x="834" y="4941"/>
                        <a:pt x="334" y="4941"/>
                      </a:cubicBezTo>
                      <a:lnTo>
                        <a:pt x="191" y="4941"/>
                      </a:lnTo>
                      <a:cubicBezTo>
                        <a:pt x="107" y="4941"/>
                        <a:pt x="36" y="5001"/>
                        <a:pt x="12" y="5084"/>
                      </a:cubicBezTo>
                      <a:cubicBezTo>
                        <a:pt x="0" y="5156"/>
                        <a:pt x="48" y="5239"/>
                        <a:pt x="107" y="5263"/>
                      </a:cubicBezTo>
                      <a:cubicBezTo>
                        <a:pt x="727" y="5632"/>
                        <a:pt x="1465" y="5834"/>
                        <a:pt x="2191" y="5834"/>
                      </a:cubicBezTo>
                      <a:cubicBezTo>
                        <a:pt x="3072" y="5834"/>
                        <a:pt x="3905" y="5560"/>
                        <a:pt x="4596" y="5060"/>
                      </a:cubicBezTo>
                      <a:cubicBezTo>
                        <a:pt x="4691" y="5001"/>
                        <a:pt x="4691" y="4858"/>
                        <a:pt x="4620" y="4786"/>
                      </a:cubicBezTo>
                      <a:cubicBezTo>
                        <a:pt x="4587" y="4754"/>
                        <a:pt x="4544" y="4735"/>
                        <a:pt x="4499" y="4735"/>
                      </a:cubicBezTo>
                      <a:cubicBezTo>
                        <a:pt x="4463" y="4735"/>
                        <a:pt x="4426" y="4748"/>
                        <a:pt x="4394" y="4775"/>
                      </a:cubicBezTo>
                      <a:cubicBezTo>
                        <a:pt x="3763" y="5215"/>
                        <a:pt x="3013" y="5489"/>
                        <a:pt x="2191" y="5489"/>
                      </a:cubicBezTo>
                      <a:cubicBezTo>
                        <a:pt x="1727" y="5489"/>
                        <a:pt x="1262" y="5394"/>
                        <a:pt x="846" y="5239"/>
                      </a:cubicBezTo>
                      <a:cubicBezTo>
                        <a:pt x="1369" y="5144"/>
                        <a:pt x="1846" y="4917"/>
                        <a:pt x="2262" y="4584"/>
                      </a:cubicBezTo>
                      <a:cubicBezTo>
                        <a:pt x="2310" y="4536"/>
                        <a:pt x="2334" y="4477"/>
                        <a:pt x="2322" y="4417"/>
                      </a:cubicBezTo>
                      <a:cubicBezTo>
                        <a:pt x="2310" y="4346"/>
                        <a:pt x="2239" y="4286"/>
                        <a:pt x="2155" y="4286"/>
                      </a:cubicBezTo>
                      <a:cubicBezTo>
                        <a:pt x="1739" y="4263"/>
                        <a:pt x="1369" y="4048"/>
                        <a:pt x="1167" y="3691"/>
                      </a:cubicBezTo>
                      <a:cubicBezTo>
                        <a:pt x="1250" y="3691"/>
                        <a:pt x="1358" y="3667"/>
                        <a:pt x="1441" y="3643"/>
                      </a:cubicBezTo>
                      <a:cubicBezTo>
                        <a:pt x="1524" y="3632"/>
                        <a:pt x="1584" y="3572"/>
                        <a:pt x="1584" y="3489"/>
                      </a:cubicBezTo>
                      <a:cubicBezTo>
                        <a:pt x="1596" y="3405"/>
                        <a:pt x="1536" y="3334"/>
                        <a:pt x="1441" y="3298"/>
                      </a:cubicBezTo>
                      <a:cubicBezTo>
                        <a:pt x="1000" y="3191"/>
                        <a:pt x="667" y="2822"/>
                        <a:pt x="596" y="2381"/>
                      </a:cubicBezTo>
                      <a:lnTo>
                        <a:pt x="596" y="2381"/>
                      </a:lnTo>
                      <a:cubicBezTo>
                        <a:pt x="727" y="2405"/>
                        <a:pt x="869" y="2417"/>
                        <a:pt x="1000" y="2417"/>
                      </a:cubicBezTo>
                      <a:cubicBezTo>
                        <a:pt x="1084" y="2417"/>
                        <a:pt x="1143" y="2358"/>
                        <a:pt x="1167" y="2274"/>
                      </a:cubicBezTo>
                      <a:cubicBezTo>
                        <a:pt x="1179" y="2203"/>
                        <a:pt x="1131" y="2143"/>
                        <a:pt x="1072" y="2108"/>
                      </a:cubicBezTo>
                      <a:cubicBezTo>
                        <a:pt x="703" y="1881"/>
                        <a:pt x="476" y="1488"/>
                        <a:pt x="476" y="1048"/>
                      </a:cubicBezTo>
                      <a:cubicBezTo>
                        <a:pt x="476" y="953"/>
                        <a:pt x="488" y="846"/>
                        <a:pt x="524" y="738"/>
                      </a:cubicBezTo>
                      <a:cubicBezTo>
                        <a:pt x="965" y="1191"/>
                        <a:pt x="1524" y="1524"/>
                        <a:pt x="2120" y="1727"/>
                      </a:cubicBezTo>
                      <a:cubicBezTo>
                        <a:pt x="2120" y="1727"/>
                        <a:pt x="2715" y="1905"/>
                        <a:pt x="2929" y="1917"/>
                      </a:cubicBezTo>
                      <a:lnTo>
                        <a:pt x="3024" y="1917"/>
                      </a:lnTo>
                      <a:cubicBezTo>
                        <a:pt x="3096" y="1917"/>
                        <a:pt x="3167" y="1869"/>
                        <a:pt x="3191" y="1798"/>
                      </a:cubicBezTo>
                      <a:cubicBezTo>
                        <a:pt x="3203" y="1786"/>
                        <a:pt x="3203" y="1750"/>
                        <a:pt x="3203" y="1738"/>
                      </a:cubicBezTo>
                      <a:lnTo>
                        <a:pt x="3203" y="1703"/>
                      </a:lnTo>
                      <a:cubicBezTo>
                        <a:pt x="3203" y="953"/>
                        <a:pt x="3810" y="334"/>
                        <a:pt x="4572" y="334"/>
                      </a:cubicBezTo>
                      <a:cubicBezTo>
                        <a:pt x="4941" y="334"/>
                        <a:pt x="5287" y="488"/>
                        <a:pt x="5549" y="750"/>
                      </a:cubicBezTo>
                      <a:cubicBezTo>
                        <a:pt x="5585" y="787"/>
                        <a:pt x="5621" y="802"/>
                        <a:pt x="5663" y="802"/>
                      </a:cubicBezTo>
                      <a:cubicBezTo>
                        <a:pt x="5676" y="802"/>
                        <a:pt x="5689" y="801"/>
                        <a:pt x="5703" y="798"/>
                      </a:cubicBezTo>
                      <a:cubicBezTo>
                        <a:pt x="5882" y="762"/>
                        <a:pt x="6049" y="738"/>
                        <a:pt x="6203" y="679"/>
                      </a:cubicBezTo>
                      <a:lnTo>
                        <a:pt x="6203" y="679"/>
                      </a:lnTo>
                      <a:cubicBezTo>
                        <a:pt x="6120" y="762"/>
                        <a:pt x="6013" y="857"/>
                        <a:pt x="5894" y="917"/>
                      </a:cubicBezTo>
                      <a:cubicBezTo>
                        <a:pt x="5822" y="965"/>
                        <a:pt x="5787" y="1048"/>
                        <a:pt x="5822" y="1143"/>
                      </a:cubicBezTo>
                      <a:cubicBezTo>
                        <a:pt x="5846" y="1203"/>
                        <a:pt x="5930" y="1250"/>
                        <a:pt x="6001" y="1250"/>
                      </a:cubicBezTo>
                      <a:cubicBezTo>
                        <a:pt x="6144" y="1227"/>
                        <a:pt x="6287" y="1215"/>
                        <a:pt x="6418" y="1167"/>
                      </a:cubicBezTo>
                      <a:lnTo>
                        <a:pt x="6418" y="1167"/>
                      </a:lnTo>
                      <a:cubicBezTo>
                        <a:pt x="6299" y="1286"/>
                        <a:pt x="6168" y="1405"/>
                        <a:pt x="6013" y="1512"/>
                      </a:cubicBezTo>
                      <a:cubicBezTo>
                        <a:pt x="5965" y="1548"/>
                        <a:pt x="5941" y="1608"/>
                        <a:pt x="5941" y="1655"/>
                      </a:cubicBezTo>
                      <a:lnTo>
                        <a:pt x="5941" y="1679"/>
                      </a:lnTo>
                      <a:lnTo>
                        <a:pt x="5941" y="1703"/>
                      </a:lnTo>
                      <a:lnTo>
                        <a:pt x="5941" y="1727"/>
                      </a:lnTo>
                      <a:cubicBezTo>
                        <a:pt x="5941" y="2691"/>
                        <a:pt x="5572" y="3572"/>
                        <a:pt x="4977" y="4227"/>
                      </a:cubicBezTo>
                      <a:cubicBezTo>
                        <a:pt x="4918" y="4298"/>
                        <a:pt x="4918" y="4405"/>
                        <a:pt x="4977" y="4465"/>
                      </a:cubicBezTo>
                      <a:cubicBezTo>
                        <a:pt x="5011" y="4499"/>
                        <a:pt x="5053" y="4514"/>
                        <a:pt x="5096" y="4514"/>
                      </a:cubicBezTo>
                      <a:cubicBezTo>
                        <a:pt x="5143" y="4514"/>
                        <a:pt x="5190" y="4496"/>
                        <a:pt x="5227" y="4465"/>
                      </a:cubicBezTo>
                      <a:cubicBezTo>
                        <a:pt x="5894" y="3715"/>
                        <a:pt x="6263" y="2762"/>
                        <a:pt x="6287" y="1750"/>
                      </a:cubicBezTo>
                      <a:cubicBezTo>
                        <a:pt x="6596" y="1524"/>
                        <a:pt x="6846" y="1250"/>
                        <a:pt x="7061" y="917"/>
                      </a:cubicBezTo>
                      <a:cubicBezTo>
                        <a:pt x="7144" y="857"/>
                        <a:pt x="7132" y="750"/>
                        <a:pt x="7061" y="715"/>
                      </a:cubicBezTo>
                      <a:cubicBezTo>
                        <a:pt x="7029" y="683"/>
                        <a:pt x="6987" y="667"/>
                        <a:pt x="6937" y="667"/>
                      </a:cubicBezTo>
                      <a:cubicBezTo>
                        <a:pt x="6912" y="667"/>
                        <a:pt x="6886" y="671"/>
                        <a:pt x="6858" y="679"/>
                      </a:cubicBezTo>
                      <a:cubicBezTo>
                        <a:pt x="6775" y="726"/>
                        <a:pt x="6680" y="750"/>
                        <a:pt x="6596" y="786"/>
                      </a:cubicBezTo>
                      <a:cubicBezTo>
                        <a:pt x="6680" y="667"/>
                        <a:pt x="6763" y="512"/>
                        <a:pt x="6823" y="369"/>
                      </a:cubicBezTo>
                      <a:cubicBezTo>
                        <a:pt x="6834" y="310"/>
                        <a:pt x="6834" y="238"/>
                        <a:pt x="6787" y="191"/>
                      </a:cubicBezTo>
                      <a:cubicBezTo>
                        <a:pt x="6750" y="153"/>
                        <a:pt x="6703" y="135"/>
                        <a:pt x="6659" y="135"/>
                      </a:cubicBezTo>
                      <a:cubicBezTo>
                        <a:pt x="6632" y="135"/>
                        <a:pt x="6607" y="142"/>
                        <a:pt x="6584" y="155"/>
                      </a:cubicBezTo>
                      <a:cubicBezTo>
                        <a:pt x="6322" y="310"/>
                        <a:pt x="6061" y="393"/>
                        <a:pt x="5775" y="441"/>
                      </a:cubicBezTo>
                      <a:cubicBezTo>
                        <a:pt x="5465" y="143"/>
                        <a:pt x="5048" y="0"/>
                        <a:pt x="462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0" name="Google Shape;3368;p48">
              <a:extLst>
                <a:ext uri="{FF2B5EF4-FFF2-40B4-BE49-F238E27FC236}">
                  <a16:creationId xmlns:a16="http://schemas.microsoft.com/office/drawing/2014/main" id="{39769FB1-263D-4DC3-9E97-7CD0440611A6}"/>
                </a:ext>
              </a:extLst>
            </p:cNvPr>
            <p:cNvGrpSpPr/>
            <p:nvPr/>
          </p:nvGrpSpPr>
          <p:grpSpPr>
            <a:xfrm>
              <a:off x="6529419" y="3711909"/>
              <a:ext cx="956596" cy="944315"/>
              <a:chOff x="3768864" y="3522050"/>
              <a:chExt cx="1098904" cy="1084796"/>
            </a:xfrm>
          </p:grpSpPr>
          <p:grpSp>
            <p:nvGrpSpPr>
              <p:cNvPr id="11" name="Google Shape;3369;p48">
                <a:extLst>
                  <a:ext uri="{FF2B5EF4-FFF2-40B4-BE49-F238E27FC236}">
                    <a16:creationId xmlns:a16="http://schemas.microsoft.com/office/drawing/2014/main" id="{17DEFCCD-6D5C-48DB-A58F-1702C18D63C9}"/>
                  </a:ext>
                </a:extLst>
              </p:cNvPr>
              <p:cNvGrpSpPr/>
              <p:nvPr/>
            </p:nvGrpSpPr>
            <p:grpSpPr>
              <a:xfrm>
                <a:off x="3768864" y="3522050"/>
                <a:ext cx="1098904" cy="1084796"/>
                <a:chOff x="3768864" y="3522050"/>
                <a:chExt cx="1098904" cy="1084796"/>
              </a:xfrm>
            </p:grpSpPr>
            <p:sp>
              <p:nvSpPr>
                <p:cNvPr id="18" name="Google Shape;3370;p48">
                  <a:extLst>
                    <a:ext uri="{FF2B5EF4-FFF2-40B4-BE49-F238E27FC236}">
                      <a16:creationId xmlns:a16="http://schemas.microsoft.com/office/drawing/2014/main" id="{A7EE16ED-8371-4463-AF25-B0F466499A62}"/>
                    </a:ext>
                  </a:extLst>
                </p:cNvPr>
                <p:cNvSpPr/>
                <p:nvPr/>
              </p:nvSpPr>
              <p:spPr>
                <a:xfrm>
                  <a:off x="3768864" y="3522050"/>
                  <a:ext cx="1098904" cy="1084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4" extrusionOk="0">
                      <a:moveTo>
                        <a:pt x="22862" y="0"/>
                      </a:moveTo>
                      <a:cubicBezTo>
                        <a:pt x="22093" y="0"/>
                        <a:pt x="21325" y="295"/>
                        <a:pt x="20741" y="884"/>
                      </a:cubicBezTo>
                      <a:lnTo>
                        <a:pt x="1179" y="20446"/>
                      </a:lnTo>
                      <a:cubicBezTo>
                        <a:pt x="1" y="21613"/>
                        <a:pt x="1" y="23518"/>
                        <a:pt x="1179" y="24697"/>
                      </a:cubicBezTo>
                      <a:lnTo>
                        <a:pt x="20741" y="44259"/>
                      </a:lnTo>
                      <a:cubicBezTo>
                        <a:pt x="21325" y="44842"/>
                        <a:pt x="22093" y="45134"/>
                        <a:pt x="22862" y="45134"/>
                      </a:cubicBezTo>
                      <a:cubicBezTo>
                        <a:pt x="23631" y="45134"/>
                        <a:pt x="24402" y="44842"/>
                        <a:pt x="24992" y="44259"/>
                      </a:cubicBezTo>
                      <a:lnTo>
                        <a:pt x="44554" y="24697"/>
                      </a:lnTo>
                      <a:cubicBezTo>
                        <a:pt x="45721" y="23518"/>
                        <a:pt x="45721" y="21613"/>
                        <a:pt x="44554" y="20446"/>
                      </a:cubicBezTo>
                      <a:lnTo>
                        <a:pt x="36684" y="12576"/>
                      </a:lnTo>
                      <a:cubicBezTo>
                        <a:pt x="36279" y="12171"/>
                        <a:pt x="36362" y="11481"/>
                        <a:pt x="36850" y="11171"/>
                      </a:cubicBezTo>
                      <a:cubicBezTo>
                        <a:pt x="37565" y="10719"/>
                        <a:pt x="38327" y="10362"/>
                        <a:pt x="39124" y="10052"/>
                      </a:cubicBezTo>
                      <a:cubicBezTo>
                        <a:pt x="39613" y="9874"/>
                        <a:pt x="40053" y="9552"/>
                        <a:pt x="40410" y="9100"/>
                      </a:cubicBezTo>
                      <a:cubicBezTo>
                        <a:pt x="41172" y="8111"/>
                        <a:pt x="41220" y="6778"/>
                        <a:pt x="40518" y="5742"/>
                      </a:cubicBezTo>
                      <a:cubicBezTo>
                        <a:pt x="39931" y="4872"/>
                        <a:pt x="39013" y="4437"/>
                        <a:pt x="38094" y="4437"/>
                      </a:cubicBezTo>
                      <a:cubicBezTo>
                        <a:pt x="37352" y="4437"/>
                        <a:pt x="36610" y="4721"/>
                        <a:pt x="36041" y="5290"/>
                      </a:cubicBezTo>
                      <a:cubicBezTo>
                        <a:pt x="35731" y="5599"/>
                        <a:pt x="35505" y="5956"/>
                        <a:pt x="35362" y="6337"/>
                      </a:cubicBezTo>
                      <a:cubicBezTo>
                        <a:pt x="35076" y="7135"/>
                        <a:pt x="34719" y="7885"/>
                        <a:pt x="34267" y="8588"/>
                      </a:cubicBezTo>
                      <a:cubicBezTo>
                        <a:pt x="34091" y="8872"/>
                        <a:pt x="33796" y="9021"/>
                        <a:pt x="33498" y="9021"/>
                      </a:cubicBezTo>
                      <a:cubicBezTo>
                        <a:pt x="33271" y="9021"/>
                        <a:pt x="33042" y="8934"/>
                        <a:pt x="32862" y="875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EC3A3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" name="Google Shape;3371;p48">
                  <a:extLst>
                    <a:ext uri="{FF2B5EF4-FFF2-40B4-BE49-F238E27FC236}">
                      <a16:creationId xmlns:a16="http://schemas.microsoft.com/office/drawing/2014/main" id="{FB874FB9-39C5-4159-AEBE-E9B94EDD16E3}"/>
                    </a:ext>
                  </a:extLst>
                </p:cNvPr>
                <p:cNvSpPr/>
                <p:nvPr/>
              </p:nvSpPr>
              <p:spPr>
                <a:xfrm>
                  <a:off x="3887041" y="3641743"/>
                  <a:ext cx="287338" cy="2870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42" extrusionOk="0">
                      <a:moveTo>
                        <a:pt x="5978" y="0"/>
                      </a:moveTo>
                      <a:cubicBezTo>
                        <a:pt x="2680" y="0"/>
                        <a:pt x="1" y="2667"/>
                        <a:pt x="1" y="5977"/>
                      </a:cubicBezTo>
                      <a:cubicBezTo>
                        <a:pt x="1" y="9275"/>
                        <a:pt x="2680" y="11942"/>
                        <a:pt x="5978" y="11942"/>
                      </a:cubicBezTo>
                      <a:cubicBezTo>
                        <a:pt x="9276" y="11942"/>
                        <a:pt x="11955" y="9275"/>
                        <a:pt x="11955" y="5977"/>
                      </a:cubicBezTo>
                      <a:cubicBezTo>
                        <a:pt x="11955" y="2667"/>
                        <a:pt x="9276" y="0"/>
                        <a:pt x="5978" y="0"/>
                      </a:cubicBezTo>
                      <a:close/>
                    </a:path>
                  </a:pathLst>
                </a:custGeom>
                <a:solidFill>
                  <a:srgbClr val="EC3A3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2" name="Google Shape;3372;p48">
                <a:extLst>
                  <a:ext uri="{FF2B5EF4-FFF2-40B4-BE49-F238E27FC236}">
                    <a16:creationId xmlns:a16="http://schemas.microsoft.com/office/drawing/2014/main" id="{8B1CDDAA-7379-4282-BADF-EF563BEE603B}"/>
                  </a:ext>
                </a:extLst>
              </p:cNvPr>
              <p:cNvGrpSpPr/>
              <p:nvPr/>
            </p:nvGrpSpPr>
            <p:grpSpPr>
              <a:xfrm>
                <a:off x="4139616" y="3871555"/>
                <a:ext cx="357419" cy="357005"/>
                <a:chOff x="7482229" y="3351230"/>
                <a:chExt cx="357419" cy="357005"/>
              </a:xfrm>
            </p:grpSpPr>
            <p:sp>
              <p:nvSpPr>
                <p:cNvPr id="13" name="Google Shape;3373;p48">
                  <a:extLst>
                    <a:ext uri="{FF2B5EF4-FFF2-40B4-BE49-F238E27FC236}">
                      <a16:creationId xmlns:a16="http://schemas.microsoft.com/office/drawing/2014/main" id="{59FE8A60-9DCE-445E-A21A-F940E87A3807}"/>
                    </a:ext>
                  </a:extLst>
                </p:cNvPr>
                <p:cNvSpPr/>
                <p:nvPr/>
              </p:nvSpPr>
              <p:spPr>
                <a:xfrm>
                  <a:off x="7482229" y="3351230"/>
                  <a:ext cx="357419" cy="3570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29" h="11216" extrusionOk="0">
                      <a:moveTo>
                        <a:pt x="5633" y="357"/>
                      </a:moveTo>
                      <a:cubicBezTo>
                        <a:pt x="8538" y="357"/>
                        <a:pt x="10883" y="2703"/>
                        <a:pt x="10883" y="5608"/>
                      </a:cubicBezTo>
                      <a:cubicBezTo>
                        <a:pt x="10883" y="8513"/>
                        <a:pt x="8538" y="10859"/>
                        <a:pt x="5633" y="10859"/>
                      </a:cubicBezTo>
                      <a:cubicBezTo>
                        <a:pt x="2728" y="10859"/>
                        <a:pt x="382" y="8513"/>
                        <a:pt x="382" y="5608"/>
                      </a:cubicBezTo>
                      <a:cubicBezTo>
                        <a:pt x="382" y="2703"/>
                        <a:pt x="2728" y="357"/>
                        <a:pt x="5633" y="357"/>
                      </a:cubicBezTo>
                      <a:close/>
                      <a:moveTo>
                        <a:pt x="5621" y="0"/>
                      </a:moveTo>
                      <a:cubicBezTo>
                        <a:pt x="4109" y="0"/>
                        <a:pt x="2716" y="572"/>
                        <a:pt x="1644" y="1631"/>
                      </a:cubicBezTo>
                      <a:cubicBezTo>
                        <a:pt x="584" y="2691"/>
                        <a:pt x="1" y="4108"/>
                        <a:pt x="1" y="5608"/>
                      </a:cubicBezTo>
                      <a:cubicBezTo>
                        <a:pt x="1" y="7108"/>
                        <a:pt x="584" y="8513"/>
                        <a:pt x="1644" y="9585"/>
                      </a:cubicBezTo>
                      <a:cubicBezTo>
                        <a:pt x="2704" y="10632"/>
                        <a:pt x="4109" y="11216"/>
                        <a:pt x="5621" y="11216"/>
                      </a:cubicBezTo>
                      <a:cubicBezTo>
                        <a:pt x="7121" y="11216"/>
                        <a:pt x="8526" y="10632"/>
                        <a:pt x="9597" y="9585"/>
                      </a:cubicBezTo>
                      <a:cubicBezTo>
                        <a:pt x="10645" y="8525"/>
                        <a:pt x="11229" y="7108"/>
                        <a:pt x="11229" y="5608"/>
                      </a:cubicBezTo>
                      <a:cubicBezTo>
                        <a:pt x="11229" y="4108"/>
                        <a:pt x="10669" y="2703"/>
                        <a:pt x="9597" y="1631"/>
                      </a:cubicBezTo>
                      <a:cubicBezTo>
                        <a:pt x="8538" y="572"/>
                        <a:pt x="7121" y="0"/>
                        <a:pt x="562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" name="Google Shape;3374;p48">
                  <a:extLst>
                    <a:ext uri="{FF2B5EF4-FFF2-40B4-BE49-F238E27FC236}">
                      <a16:creationId xmlns:a16="http://schemas.microsoft.com/office/drawing/2014/main" id="{8A6D0A9C-A4B1-4075-A2AD-F999FF65609E}"/>
                    </a:ext>
                  </a:extLst>
                </p:cNvPr>
                <p:cNvSpPr/>
                <p:nvPr/>
              </p:nvSpPr>
              <p:spPr>
                <a:xfrm>
                  <a:off x="7592138" y="3605616"/>
                  <a:ext cx="137983" cy="325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35" h="1022" extrusionOk="0">
                      <a:moveTo>
                        <a:pt x="202" y="1"/>
                      </a:moveTo>
                      <a:cubicBezTo>
                        <a:pt x="147" y="1"/>
                        <a:pt x="94" y="21"/>
                        <a:pt x="60" y="69"/>
                      </a:cubicBezTo>
                      <a:cubicBezTo>
                        <a:pt x="1" y="140"/>
                        <a:pt x="1" y="259"/>
                        <a:pt x="96" y="319"/>
                      </a:cubicBezTo>
                      <a:cubicBezTo>
                        <a:pt x="644" y="783"/>
                        <a:pt x="1370" y="1021"/>
                        <a:pt x="2168" y="1021"/>
                      </a:cubicBezTo>
                      <a:cubicBezTo>
                        <a:pt x="2954" y="1021"/>
                        <a:pt x="3680" y="771"/>
                        <a:pt x="4239" y="319"/>
                      </a:cubicBezTo>
                      <a:cubicBezTo>
                        <a:pt x="4323" y="259"/>
                        <a:pt x="4335" y="140"/>
                        <a:pt x="4263" y="69"/>
                      </a:cubicBezTo>
                      <a:cubicBezTo>
                        <a:pt x="4228" y="26"/>
                        <a:pt x="4170" y="4"/>
                        <a:pt x="4115" y="4"/>
                      </a:cubicBezTo>
                      <a:cubicBezTo>
                        <a:pt x="4078" y="4"/>
                        <a:pt x="4042" y="14"/>
                        <a:pt x="4013" y="33"/>
                      </a:cubicBezTo>
                      <a:cubicBezTo>
                        <a:pt x="3537" y="438"/>
                        <a:pt x="2882" y="664"/>
                        <a:pt x="2168" y="664"/>
                      </a:cubicBezTo>
                      <a:cubicBezTo>
                        <a:pt x="1465" y="664"/>
                        <a:pt x="810" y="438"/>
                        <a:pt x="322" y="33"/>
                      </a:cubicBezTo>
                      <a:cubicBezTo>
                        <a:pt x="286" y="12"/>
                        <a:pt x="244" y="1"/>
                        <a:pt x="20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" name="Google Shape;3375;p48">
                  <a:extLst>
                    <a:ext uri="{FF2B5EF4-FFF2-40B4-BE49-F238E27FC236}">
                      <a16:creationId xmlns:a16="http://schemas.microsoft.com/office/drawing/2014/main" id="{5A5325A7-D505-4392-9E61-969FD8C47D28}"/>
                    </a:ext>
                  </a:extLst>
                </p:cNvPr>
                <p:cNvSpPr/>
                <p:nvPr/>
              </p:nvSpPr>
              <p:spPr>
                <a:xfrm>
                  <a:off x="7513709" y="3387962"/>
                  <a:ext cx="295987" cy="2820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9" h="8860" extrusionOk="0">
                      <a:moveTo>
                        <a:pt x="6060" y="370"/>
                      </a:moveTo>
                      <a:cubicBezTo>
                        <a:pt x="6358" y="370"/>
                        <a:pt x="6596" y="608"/>
                        <a:pt x="6596" y="906"/>
                      </a:cubicBezTo>
                      <a:cubicBezTo>
                        <a:pt x="6596" y="1204"/>
                        <a:pt x="6358" y="1442"/>
                        <a:pt x="6060" y="1442"/>
                      </a:cubicBezTo>
                      <a:cubicBezTo>
                        <a:pt x="5763" y="1442"/>
                        <a:pt x="5525" y="1204"/>
                        <a:pt x="5525" y="906"/>
                      </a:cubicBezTo>
                      <a:cubicBezTo>
                        <a:pt x="5525" y="608"/>
                        <a:pt x="5763" y="370"/>
                        <a:pt x="6060" y="370"/>
                      </a:cubicBezTo>
                      <a:close/>
                      <a:moveTo>
                        <a:pt x="1322" y="2989"/>
                      </a:moveTo>
                      <a:cubicBezTo>
                        <a:pt x="1596" y="2989"/>
                        <a:pt x="1834" y="3097"/>
                        <a:pt x="2012" y="3263"/>
                      </a:cubicBezTo>
                      <a:cubicBezTo>
                        <a:pt x="1477" y="3680"/>
                        <a:pt x="1072" y="4240"/>
                        <a:pt x="881" y="4883"/>
                      </a:cubicBezTo>
                      <a:cubicBezTo>
                        <a:pt x="548" y="4716"/>
                        <a:pt x="334" y="4359"/>
                        <a:pt x="334" y="3990"/>
                      </a:cubicBezTo>
                      <a:cubicBezTo>
                        <a:pt x="334" y="3442"/>
                        <a:pt x="774" y="2989"/>
                        <a:pt x="1322" y="2989"/>
                      </a:cubicBezTo>
                      <a:close/>
                      <a:moveTo>
                        <a:pt x="7954" y="2989"/>
                      </a:moveTo>
                      <a:cubicBezTo>
                        <a:pt x="8501" y="2989"/>
                        <a:pt x="8942" y="3442"/>
                        <a:pt x="8942" y="3990"/>
                      </a:cubicBezTo>
                      <a:cubicBezTo>
                        <a:pt x="8966" y="4359"/>
                        <a:pt x="8739" y="4704"/>
                        <a:pt x="8394" y="4883"/>
                      </a:cubicBezTo>
                      <a:cubicBezTo>
                        <a:pt x="8216" y="4240"/>
                        <a:pt x="7811" y="3680"/>
                        <a:pt x="7263" y="3263"/>
                      </a:cubicBezTo>
                      <a:cubicBezTo>
                        <a:pt x="7442" y="3085"/>
                        <a:pt x="7692" y="2989"/>
                        <a:pt x="7954" y="2989"/>
                      </a:cubicBezTo>
                      <a:close/>
                      <a:moveTo>
                        <a:pt x="6072" y="1"/>
                      </a:moveTo>
                      <a:cubicBezTo>
                        <a:pt x="5632" y="1"/>
                        <a:pt x="5251" y="334"/>
                        <a:pt x="5191" y="763"/>
                      </a:cubicBezTo>
                      <a:lnTo>
                        <a:pt x="4596" y="953"/>
                      </a:lnTo>
                      <a:cubicBezTo>
                        <a:pt x="4525" y="989"/>
                        <a:pt x="4477" y="1049"/>
                        <a:pt x="4477" y="1120"/>
                      </a:cubicBezTo>
                      <a:lnTo>
                        <a:pt x="4477" y="2370"/>
                      </a:lnTo>
                      <a:cubicBezTo>
                        <a:pt x="3679" y="2394"/>
                        <a:pt x="2929" y="2632"/>
                        <a:pt x="2334" y="3025"/>
                      </a:cubicBezTo>
                      <a:cubicBezTo>
                        <a:pt x="2084" y="2751"/>
                        <a:pt x="1727" y="2608"/>
                        <a:pt x="1358" y="2608"/>
                      </a:cubicBezTo>
                      <a:cubicBezTo>
                        <a:pt x="607" y="2608"/>
                        <a:pt x="0" y="3216"/>
                        <a:pt x="0" y="3966"/>
                      </a:cubicBezTo>
                      <a:cubicBezTo>
                        <a:pt x="0" y="4513"/>
                        <a:pt x="345" y="5002"/>
                        <a:pt x="834" y="5216"/>
                      </a:cubicBezTo>
                      <a:cubicBezTo>
                        <a:pt x="822" y="5347"/>
                        <a:pt x="798" y="5478"/>
                        <a:pt x="798" y="5609"/>
                      </a:cubicBezTo>
                      <a:cubicBezTo>
                        <a:pt x="798" y="7395"/>
                        <a:pt x="2524" y="8859"/>
                        <a:pt x="4667" y="8859"/>
                      </a:cubicBezTo>
                      <a:cubicBezTo>
                        <a:pt x="5763" y="8859"/>
                        <a:pt x="6739" y="8490"/>
                        <a:pt x="7442" y="7871"/>
                      </a:cubicBezTo>
                      <a:cubicBezTo>
                        <a:pt x="7513" y="7811"/>
                        <a:pt x="7513" y="7692"/>
                        <a:pt x="7454" y="7621"/>
                      </a:cubicBezTo>
                      <a:cubicBezTo>
                        <a:pt x="7421" y="7588"/>
                        <a:pt x="7374" y="7570"/>
                        <a:pt x="7326" y="7570"/>
                      </a:cubicBezTo>
                      <a:cubicBezTo>
                        <a:pt x="7287" y="7570"/>
                        <a:pt x="7248" y="7582"/>
                        <a:pt x="7215" y="7609"/>
                      </a:cubicBezTo>
                      <a:cubicBezTo>
                        <a:pt x="6572" y="8157"/>
                        <a:pt x="5668" y="8514"/>
                        <a:pt x="4667" y="8514"/>
                      </a:cubicBezTo>
                      <a:cubicBezTo>
                        <a:pt x="2739" y="8514"/>
                        <a:pt x="1167" y="7216"/>
                        <a:pt x="1167" y="5633"/>
                      </a:cubicBezTo>
                      <a:cubicBezTo>
                        <a:pt x="1167" y="4037"/>
                        <a:pt x="2739" y="2739"/>
                        <a:pt x="4667" y="2739"/>
                      </a:cubicBezTo>
                      <a:cubicBezTo>
                        <a:pt x="6608" y="2739"/>
                        <a:pt x="8180" y="4037"/>
                        <a:pt x="8180" y="5633"/>
                      </a:cubicBezTo>
                      <a:cubicBezTo>
                        <a:pt x="8180" y="6133"/>
                        <a:pt x="8037" y="6597"/>
                        <a:pt x="7751" y="7014"/>
                      </a:cubicBezTo>
                      <a:cubicBezTo>
                        <a:pt x="7704" y="7085"/>
                        <a:pt x="7727" y="7169"/>
                        <a:pt x="7787" y="7228"/>
                      </a:cubicBezTo>
                      <a:cubicBezTo>
                        <a:pt x="7818" y="7264"/>
                        <a:pt x="7859" y="7280"/>
                        <a:pt x="7902" y="7280"/>
                      </a:cubicBezTo>
                      <a:cubicBezTo>
                        <a:pt x="7958" y="7280"/>
                        <a:pt x="8015" y="7252"/>
                        <a:pt x="8049" y="7204"/>
                      </a:cubicBezTo>
                      <a:cubicBezTo>
                        <a:pt x="8358" y="6740"/>
                        <a:pt x="8537" y="6192"/>
                        <a:pt x="8537" y="5621"/>
                      </a:cubicBezTo>
                      <a:cubicBezTo>
                        <a:pt x="8537" y="5490"/>
                        <a:pt x="8525" y="5359"/>
                        <a:pt x="8513" y="5228"/>
                      </a:cubicBezTo>
                      <a:cubicBezTo>
                        <a:pt x="8978" y="5014"/>
                        <a:pt x="9299" y="4525"/>
                        <a:pt x="9299" y="3978"/>
                      </a:cubicBezTo>
                      <a:cubicBezTo>
                        <a:pt x="9299" y="3228"/>
                        <a:pt x="8692" y="2620"/>
                        <a:pt x="7954" y="2620"/>
                      </a:cubicBezTo>
                      <a:cubicBezTo>
                        <a:pt x="7573" y="2620"/>
                        <a:pt x="7215" y="2775"/>
                        <a:pt x="6965" y="3037"/>
                      </a:cubicBezTo>
                      <a:cubicBezTo>
                        <a:pt x="6358" y="2656"/>
                        <a:pt x="5632" y="2406"/>
                        <a:pt x="4822" y="2382"/>
                      </a:cubicBezTo>
                      <a:lnTo>
                        <a:pt x="4822" y="1263"/>
                      </a:lnTo>
                      <a:lnTo>
                        <a:pt x="5215" y="1132"/>
                      </a:lnTo>
                      <a:cubicBezTo>
                        <a:pt x="5303" y="1507"/>
                        <a:pt x="5647" y="1780"/>
                        <a:pt x="6048" y="1780"/>
                      </a:cubicBezTo>
                      <a:cubicBezTo>
                        <a:pt x="6080" y="1780"/>
                        <a:pt x="6112" y="1779"/>
                        <a:pt x="6144" y="1775"/>
                      </a:cubicBezTo>
                      <a:cubicBezTo>
                        <a:pt x="6584" y="1727"/>
                        <a:pt x="6918" y="1382"/>
                        <a:pt x="6953" y="953"/>
                      </a:cubicBezTo>
                      <a:cubicBezTo>
                        <a:pt x="6977" y="430"/>
                        <a:pt x="6584" y="1"/>
                        <a:pt x="607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" name="Google Shape;3376;p48">
                  <a:extLst>
                    <a:ext uri="{FF2B5EF4-FFF2-40B4-BE49-F238E27FC236}">
                      <a16:creationId xmlns:a16="http://schemas.microsoft.com/office/drawing/2014/main" id="{6866C72A-14BE-420C-915A-AC10D255F48B}"/>
                    </a:ext>
                  </a:extLst>
                </p:cNvPr>
                <p:cNvSpPr/>
                <p:nvPr/>
              </p:nvSpPr>
              <p:spPr>
                <a:xfrm>
                  <a:off x="7580393" y="3516460"/>
                  <a:ext cx="56880" cy="56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7" h="1787" extrusionOk="0">
                      <a:moveTo>
                        <a:pt x="894" y="345"/>
                      </a:moveTo>
                      <a:cubicBezTo>
                        <a:pt x="1191" y="345"/>
                        <a:pt x="1429" y="584"/>
                        <a:pt x="1429" y="881"/>
                      </a:cubicBezTo>
                      <a:cubicBezTo>
                        <a:pt x="1418" y="1179"/>
                        <a:pt x="1179" y="1417"/>
                        <a:pt x="894" y="1417"/>
                      </a:cubicBezTo>
                      <a:cubicBezTo>
                        <a:pt x="596" y="1417"/>
                        <a:pt x="358" y="1179"/>
                        <a:pt x="358" y="881"/>
                      </a:cubicBezTo>
                      <a:cubicBezTo>
                        <a:pt x="358" y="584"/>
                        <a:pt x="596" y="345"/>
                        <a:pt x="894" y="345"/>
                      </a:cubicBezTo>
                      <a:close/>
                      <a:moveTo>
                        <a:pt x="894" y="0"/>
                      </a:moveTo>
                      <a:cubicBezTo>
                        <a:pt x="406" y="0"/>
                        <a:pt x="1" y="405"/>
                        <a:pt x="1" y="893"/>
                      </a:cubicBezTo>
                      <a:cubicBezTo>
                        <a:pt x="1" y="1381"/>
                        <a:pt x="406" y="1786"/>
                        <a:pt x="894" y="1786"/>
                      </a:cubicBezTo>
                      <a:cubicBezTo>
                        <a:pt x="1394" y="1786"/>
                        <a:pt x="1787" y="1381"/>
                        <a:pt x="1787" y="893"/>
                      </a:cubicBezTo>
                      <a:cubicBezTo>
                        <a:pt x="1775" y="405"/>
                        <a:pt x="1394" y="0"/>
                        <a:pt x="89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" name="Google Shape;3377;p48">
                  <a:extLst>
                    <a:ext uri="{FF2B5EF4-FFF2-40B4-BE49-F238E27FC236}">
                      <a16:creationId xmlns:a16="http://schemas.microsoft.com/office/drawing/2014/main" id="{2E485B25-A38E-4BCC-B9AC-E9130896729C}"/>
                    </a:ext>
                  </a:extLst>
                </p:cNvPr>
                <p:cNvSpPr/>
                <p:nvPr/>
              </p:nvSpPr>
              <p:spPr>
                <a:xfrm>
                  <a:off x="7685750" y="3516460"/>
                  <a:ext cx="56880" cy="56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7" h="1787" extrusionOk="0">
                      <a:moveTo>
                        <a:pt x="894" y="345"/>
                      </a:moveTo>
                      <a:cubicBezTo>
                        <a:pt x="1191" y="345"/>
                        <a:pt x="1429" y="584"/>
                        <a:pt x="1429" y="881"/>
                      </a:cubicBezTo>
                      <a:cubicBezTo>
                        <a:pt x="1429" y="1179"/>
                        <a:pt x="1191" y="1417"/>
                        <a:pt x="894" y="1417"/>
                      </a:cubicBezTo>
                      <a:cubicBezTo>
                        <a:pt x="596" y="1417"/>
                        <a:pt x="358" y="1179"/>
                        <a:pt x="358" y="881"/>
                      </a:cubicBezTo>
                      <a:cubicBezTo>
                        <a:pt x="358" y="584"/>
                        <a:pt x="596" y="345"/>
                        <a:pt x="894" y="345"/>
                      </a:cubicBezTo>
                      <a:close/>
                      <a:moveTo>
                        <a:pt x="894" y="0"/>
                      </a:moveTo>
                      <a:cubicBezTo>
                        <a:pt x="405" y="0"/>
                        <a:pt x="1" y="405"/>
                        <a:pt x="1" y="893"/>
                      </a:cubicBezTo>
                      <a:cubicBezTo>
                        <a:pt x="1" y="1381"/>
                        <a:pt x="405" y="1786"/>
                        <a:pt x="894" y="1786"/>
                      </a:cubicBezTo>
                      <a:cubicBezTo>
                        <a:pt x="1382" y="1786"/>
                        <a:pt x="1787" y="1381"/>
                        <a:pt x="1787" y="893"/>
                      </a:cubicBezTo>
                      <a:cubicBezTo>
                        <a:pt x="1775" y="405"/>
                        <a:pt x="1382" y="0"/>
                        <a:pt x="89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903BFE72-EC25-41B1-9257-827FA88098BA}"/>
              </a:ext>
            </a:extLst>
          </p:cNvPr>
          <p:cNvSpPr txBox="1"/>
          <p:nvPr/>
        </p:nvSpPr>
        <p:spPr>
          <a:xfrm>
            <a:off x="2870916" y="4563215"/>
            <a:ext cx="340216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"/>
            <a:r>
              <a:rPr lang="en-GB" sz="2400" b="0" dirty="0">
                <a:solidFill>
                  <a:srgbClr val="0070C0"/>
                </a:solidFill>
                <a:effectLst/>
                <a:latin typeface="iCielBC Cubano Normal" panose="00000500000000000000" pitchFamily="50" charset="0"/>
              </a:rPr>
              <a:t>[</a:t>
            </a:r>
            <a:r>
              <a:rPr lang="en-GB" sz="2400" b="0" dirty="0" err="1">
                <a:solidFill>
                  <a:srgbClr val="0070C0"/>
                </a:solidFill>
                <a:effectLst/>
                <a:latin typeface="iCielBC Cubano Normal" panose="00000500000000000000" pitchFamily="50" charset="0"/>
              </a:rPr>
              <a:t>sp_getOneCATEGORY</a:t>
            </a:r>
            <a:r>
              <a:rPr lang="en-GB" sz="2400" b="0" dirty="0">
                <a:solidFill>
                  <a:srgbClr val="0070C0"/>
                </a:solidFill>
                <a:effectLst/>
                <a:latin typeface="iCielBC Cubano Normal" panose="00000500000000000000" pitchFamily="50" charset="0"/>
              </a:rPr>
              <a:t>]</a:t>
            </a:r>
          </a:p>
        </p:txBody>
      </p:sp>
      <p:sp>
        <p:nvSpPr>
          <p:cNvPr id="48" name="Title 1">
            <a:extLst>
              <a:ext uri="{FF2B5EF4-FFF2-40B4-BE49-F238E27FC236}">
                <a16:creationId xmlns:a16="http://schemas.microsoft.com/office/drawing/2014/main" id="{75907F4B-DB9E-4E52-BCB5-85E59D38CBF3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97118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b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6400" dirty="0">
                <a:solidFill>
                  <a:srgbClr val="165C7F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CATEGORY</a:t>
            </a:r>
          </a:p>
        </p:txBody>
      </p:sp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07C396B6-CF52-439C-8B43-399909662DB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067292"/>
              </p:ext>
            </p:extLst>
          </p:nvPr>
        </p:nvGraphicFramePr>
        <p:xfrm>
          <a:off x="1608138" y="1093788"/>
          <a:ext cx="5926137" cy="295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24" name="Document" r:id="rId3" imgW="5925852" imgH="2956708" progId="Word.Document.12">
                  <p:embed/>
                </p:oleObj>
              </mc:Choice>
              <mc:Fallback>
                <p:oleObj name="Document" r:id="rId3" imgW="5925852" imgH="2956708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08138" y="1093788"/>
                        <a:ext cx="5926137" cy="2955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2252428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CE6378D-189E-4036-B4B8-1A578384D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1959712" y="1971674"/>
            <a:ext cx="5131540" cy="1212114"/>
          </a:xfrm>
        </p:spPr>
        <p:txBody>
          <a:bodyPr vert="horz" wrap="square" lIns="0" tIns="0" rIns="0" bIns="0" rtlCol="0" anchor="b" anchorCtr="0">
            <a:normAutofit fontScale="90000"/>
          </a:bodyPr>
          <a:lstStyle/>
          <a:p>
            <a:pPr algn="ctr"/>
            <a:r>
              <a:rPr lang="en-US" sz="4400" dirty="0">
                <a:solidFill>
                  <a:srgbClr val="FF6D2F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STORED PROCEDURES</a:t>
            </a:r>
          </a:p>
        </p:txBody>
      </p:sp>
      <p:grpSp>
        <p:nvGrpSpPr>
          <p:cNvPr id="5" name="Google Shape;3337;p48">
            <a:extLst>
              <a:ext uri="{FF2B5EF4-FFF2-40B4-BE49-F238E27FC236}">
                <a16:creationId xmlns:a16="http://schemas.microsoft.com/office/drawing/2014/main" id="{A292DFAB-C225-4268-AA00-032AA218D6F3}"/>
              </a:ext>
            </a:extLst>
          </p:cNvPr>
          <p:cNvGrpSpPr/>
          <p:nvPr/>
        </p:nvGrpSpPr>
        <p:grpSpPr>
          <a:xfrm>
            <a:off x="8076139" y="84337"/>
            <a:ext cx="972171" cy="1925293"/>
            <a:chOff x="6529419" y="1724307"/>
            <a:chExt cx="1480463" cy="2931917"/>
          </a:xfrm>
        </p:grpSpPr>
        <p:grpSp>
          <p:nvGrpSpPr>
            <p:cNvPr id="6" name="Google Shape;3338;p48">
              <a:extLst>
                <a:ext uri="{FF2B5EF4-FFF2-40B4-BE49-F238E27FC236}">
                  <a16:creationId xmlns:a16="http://schemas.microsoft.com/office/drawing/2014/main" id="{CC1FA2E3-F085-4B27-B2D6-078888233623}"/>
                </a:ext>
              </a:extLst>
            </p:cNvPr>
            <p:cNvGrpSpPr/>
            <p:nvPr/>
          </p:nvGrpSpPr>
          <p:grpSpPr>
            <a:xfrm>
              <a:off x="6556827" y="1724307"/>
              <a:ext cx="956596" cy="944294"/>
              <a:chOff x="3800349" y="1238762"/>
              <a:chExt cx="1098904" cy="1084772"/>
            </a:xfrm>
          </p:grpSpPr>
          <p:grpSp>
            <p:nvGrpSpPr>
              <p:cNvPr id="42" name="Google Shape;3339;p48">
                <a:extLst>
                  <a:ext uri="{FF2B5EF4-FFF2-40B4-BE49-F238E27FC236}">
                    <a16:creationId xmlns:a16="http://schemas.microsoft.com/office/drawing/2014/main" id="{3B62721E-B08F-4683-8129-4642AD134B0A}"/>
                  </a:ext>
                </a:extLst>
              </p:cNvPr>
              <p:cNvGrpSpPr/>
              <p:nvPr/>
            </p:nvGrpSpPr>
            <p:grpSpPr>
              <a:xfrm>
                <a:off x="3800349" y="1238762"/>
                <a:ext cx="1098904" cy="1084772"/>
                <a:chOff x="3800349" y="1238762"/>
                <a:chExt cx="1098904" cy="1084772"/>
              </a:xfrm>
            </p:grpSpPr>
            <p:sp>
              <p:nvSpPr>
                <p:cNvPr id="44" name="Google Shape;3340;p48">
                  <a:extLst>
                    <a:ext uri="{FF2B5EF4-FFF2-40B4-BE49-F238E27FC236}">
                      <a16:creationId xmlns:a16="http://schemas.microsoft.com/office/drawing/2014/main" id="{09A540B7-3D24-4D18-BB46-C21F09260781}"/>
                    </a:ext>
                  </a:extLst>
                </p:cNvPr>
                <p:cNvSpPr/>
                <p:nvPr/>
              </p:nvSpPr>
              <p:spPr>
                <a:xfrm>
                  <a:off x="3800349" y="1238762"/>
                  <a:ext cx="1098904" cy="10847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3" extrusionOk="0">
                      <a:moveTo>
                        <a:pt x="22825" y="1"/>
                      </a:moveTo>
                      <a:cubicBezTo>
                        <a:pt x="22054" y="1"/>
                        <a:pt x="21283" y="295"/>
                        <a:pt x="20693" y="885"/>
                      </a:cubicBezTo>
                      <a:lnTo>
                        <a:pt x="1179" y="20482"/>
                      </a:lnTo>
                      <a:cubicBezTo>
                        <a:pt x="0" y="21661"/>
                        <a:pt x="0" y="23566"/>
                        <a:pt x="1179" y="24733"/>
                      </a:cubicBezTo>
                      <a:lnTo>
                        <a:pt x="20777" y="44259"/>
                      </a:lnTo>
                      <a:cubicBezTo>
                        <a:pt x="21364" y="44841"/>
                        <a:pt x="22133" y="45133"/>
                        <a:pt x="22900" y="45133"/>
                      </a:cubicBezTo>
                      <a:cubicBezTo>
                        <a:pt x="23672" y="45133"/>
                        <a:pt x="24442" y="44838"/>
                        <a:pt x="25027" y="44247"/>
                      </a:cubicBezTo>
                      <a:lnTo>
                        <a:pt x="32873" y="36377"/>
                      </a:lnTo>
                      <a:cubicBezTo>
                        <a:pt x="33053" y="36197"/>
                        <a:pt x="33283" y="36110"/>
                        <a:pt x="33511" y="36110"/>
                      </a:cubicBezTo>
                      <a:cubicBezTo>
                        <a:pt x="33810" y="36110"/>
                        <a:pt x="34108" y="36260"/>
                        <a:pt x="34290" y="36544"/>
                      </a:cubicBezTo>
                      <a:cubicBezTo>
                        <a:pt x="34743" y="37246"/>
                        <a:pt x="35112" y="38020"/>
                        <a:pt x="35409" y="38806"/>
                      </a:cubicBezTo>
                      <a:cubicBezTo>
                        <a:pt x="35588" y="39294"/>
                        <a:pt x="35909" y="39735"/>
                        <a:pt x="36362" y="40080"/>
                      </a:cubicBezTo>
                      <a:cubicBezTo>
                        <a:pt x="36890" y="40489"/>
                        <a:pt x="37508" y="40695"/>
                        <a:pt x="38128" y="40695"/>
                      </a:cubicBezTo>
                      <a:cubicBezTo>
                        <a:pt x="38682" y="40695"/>
                        <a:pt x="39237" y="40530"/>
                        <a:pt x="39731" y="40199"/>
                      </a:cubicBezTo>
                      <a:cubicBezTo>
                        <a:pt x="41303" y="39127"/>
                        <a:pt x="41446" y="36984"/>
                        <a:pt x="40172" y="35710"/>
                      </a:cubicBezTo>
                      <a:cubicBezTo>
                        <a:pt x="39862" y="35401"/>
                        <a:pt x="39505" y="35186"/>
                        <a:pt x="39112" y="35044"/>
                      </a:cubicBezTo>
                      <a:cubicBezTo>
                        <a:pt x="38326" y="34758"/>
                        <a:pt x="37564" y="34401"/>
                        <a:pt x="36862" y="33948"/>
                      </a:cubicBezTo>
                      <a:cubicBezTo>
                        <a:pt x="36374" y="33639"/>
                        <a:pt x="36279" y="32960"/>
                        <a:pt x="36695" y="32543"/>
                      </a:cubicBezTo>
                      <a:lnTo>
                        <a:pt x="44553" y="24661"/>
                      </a:lnTo>
                      <a:cubicBezTo>
                        <a:pt x="45720" y="23483"/>
                        <a:pt x="45720" y="21578"/>
                        <a:pt x="44542" y="20399"/>
                      </a:cubicBezTo>
                      <a:lnTo>
                        <a:pt x="24956" y="885"/>
                      </a:lnTo>
                      <a:cubicBezTo>
                        <a:pt x="24366" y="295"/>
                        <a:pt x="23595" y="1"/>
                        <a:pt x="22825" y="1"/>
                      </a:cubicBezTo>
                      <a:close/>
                    </a:path>
                  </a:pathLst>
                </a:custGeom>
                <a:solidFill>
                  <a:srgbClr val="5EB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" name="Google Shape;3341;p48">
                  <a:extLst>
                    <a:ext uri="{FF2B5EF4-FFF2-40B4-BE49-F238E27FC236}">
                      <a16:creationId xmlns:a16="http://schemas.microsoft.com/office/drawing/2014/main" id="{BE30BCFE-C097-450C-8879-E537E8EBA681}"/>
                    </a:ext>
                  </a:extLst>
                </p:cNvPr>
                <p:cNvSpPr/>
                <p:nvPr/>
              </p:nvSpPr>
              <p:spPr>
                <a:xfrm>
                  <a:off x="3884758" y="1311226"/>
                  <a:ext cx="287338" cy="287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43" extrusionOk="0">
                      <a:moveTo>
                        <a:pt x="5978" y="1"/>
                      </a:moveTo>
                      <a:cubicBezTo>
                        <a:pt x="2679" y="1"/>
                        <a:pt x="1" y="2668"/>
                        <a:pt x="1" y="5966"/>
                      </a:cubicBezTo>
                      <a:cubicBezTo>
                        <a:pt x="1" y="9276"/>
                        <a:pt x="2679" y="11943"/>
                        <a:pt x="5978" y="11943"/>
                      </a:cubicBezTo>
                      <a:cubicBezTo>
                        <a:pt x="9276" y="11943"/>
                        <a:pt x="11954" y="9276"/>
                        <a:pt x="11954" y="5966"/>
                      </a:cubicBezTo>
                      <a:cubicBezTo>
                        <a:pt x="11954" y="2668"/>
                        <a:pt x="9276" y="1"/>
                        <a:pt x="5978" y="1"/>
                      </a:cubicBezTo>
                      <a:close/>
                    </a:path>
                  </a:pathLst>
                </a:custGeom>
                <a:solidFill>
                  <a:srgbClr val="5EB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3" name="Google Shape;3342;p48">
                <a:extLst>
                  <a:ext uri="{FF2B5EF4-FFF2-40B4-BE49-F238E27FC236}">
                    <a16:creationId xmlns:a16="http://schemas.microsoft.com/office/drawing/2014/main" id="{D59E3704-CCC5-46FE-9B41-26C4DBEB3E8E}"/>
                  </a:ext>
                </a:extLst>
              </p:cNvPr>
              <p:cNvSpPr/>
              <p:nvPr/>
            </p:nvSpPr>
            <p:spPr>
              <a:xfrm>
                <a:off x="4162525" y="1593650"/>
                <a:ext cx="374561" cy="374975"/>
              </a:xfrm>
              <a:custGeom>
                <a:avLst/>
                <a:gdLst/>
                <a:ahLst/>
                <a:cxnLst/>
                <a:rect l="l" t="t" r="r" b="b"/>
                <a:pathLst>
                  <a:path w="10860" h="10872" extrusionOk="0">
                    <a:moveTo>
                      <a:pt x="5430" y="1"/>
                    </a:moveTo>
                    <a:cubicBezTo>
                      <a:pt x="3990" y="1"/>
                      <a:pt x="2608" y="560"/>
                      <a:pt x="1596" y="1584"/>
                    </a:cubicBezTo>
                    <a:cubicBezTo>
                      <a:pt x="561" y="2620"/>
                      <a:pt x="1" y="3989"/>
                      <a:pt x="1" y="5430"/>
                    </a:cubicBezTo>
                    <a:cubicBezTo>
                      <a:pt x="1" y="6561"/>
                      <a:pt x="346" y="7645"/>
                      <a:pt x="1001" y="8573"/>
                    </a:cubicBezTo>
                    <a:cubicBezTo>
                      <a:pt x="1632" y="9466"/>
                      <a:pt x="2513" y="10145"/>
                      <a:pt x="3537" y="10538"/>
                    </a:cubicBezTo>
                    <a:cubicBezTo>
                      <a:pt x="3559" y="10544"/>
                      <a:pt x="3579" y="10547"/>
                      <a:pt x="3599" y="10547"/>
                    </a:cubicBezTo>
                    <a:cubicBezTo>
                      <a:pt x="3656" y="10547"/>
                      <a:pt x="3704" y="10522"/>
                      <a:pt x="3740" y="10478"/>
                    </a:cubicBezTo>
                    <a:cubicBezTo>
                      <a:pt x="3763" y="10443"/>
                      <a:pt x="3763" y="10395"/>
                      <a:pt x="3763" y="10371"/>
                    </a:cubicBezTo>
                    <a:lnTo>
                      <a:pt x="3763" y="7275"/>
                    </a:lnTo>
                    <a:cubicBezTo>
                      <a:pt x="3763" y="7180"/>
                      <a:pt x="3692" y="7097"/>
                      <a:pt x="3585" y="7097"/>
                    </a:cubicBezTo>
                    <a:lnTo>
                      <a:pt x="2156" y="7097"/>
                    </a:lnTo>
                    <a:lnTo>
                      <a:pt x="2156" y="5835"/>
                    </a:lnTo>
                    <a:lnTo>
                      <a:pt x="3585" y="5835"/>
                    </a:lnTo>
                    <a:cubicBezTo>
                      <a:pt x="3680" y="5835"/>
                      <a:pt x="3763" y="5751"/>
                      <a:pt x="3763" y="5656"/>
                    </a:cubicBezTo>
                    <a:lnTo>
                      <a:pt x="3763" y="5430"/>
                    </a:lnTo>
                    <a:cubicBezTo>
                      <a:pt x="3763" y="3942"/>
                      <a:pt x="5180" y="2632"/>
                      <a:pt x="6799" y="2632"/>
                    </a:cubicBezTo>
                    <a:lnTo>
                      <a:pt x="7550" y="2632"/>
                    </a:lnTo>
                    <a:lnTo>
                      <a:pt x="7550" y="3894"/>
                    </a:lnTo>
                    <a:lnTo>
                      <a:pt x="6799" y="3894"/>
                    </a:lnTo>
                    <a:cubicBezTo>
                      <a:pt x="6311" y="3894"/>
                      <a:pt x="5883" y="4025"/>
                      <a:pt x="5561" y="4287"/>
                    </a:cubicBezTo>
                    <a:cubicBezTo>
                      <a:pt x="5228" y="4561"/>
                      <a:pt x="5025" y="4966"/>
                      <a:pt x="5025" y="5430"/>
                    </a:cubicBezTo>
                    <a:lnTo>
                      <a:pt x="5025" y="5656"/>
                    </a:lnTo>
                    <a:cubicBezTo>
                      <a:pt x="5025" y="5740"/>
                      <a:pt x="5109" y="5835"/>
                      <a:pt x="5204" y="5835"/>
                    </a:cubicBezTo>
                    <a:lnTo>
                      <a:pt x="5883" y="5835"/>
                    </a:lnTo>
                    <a:cubicBezTo>
                      <a:pt x="5966" y="5835"/>
                      <a:pt x="6061" y="5751"/>
                      <a:pt x="6061" y="5656"/>
                    </a:cubicBezTo>
                    <a:cubicBezTo>
                      <a:pt x="6061" y="5561"/>
                      <a:pt x="5978" y="5478"/>
                      <a:pt x="5883" y="5478"/>
                    </a:cubicBezTo>
                    <a:lnTo>
                      <a:pt x="5371" y="5478"/>
                    </a:lnTo>
                    <a:lnTo>
                      <a:pt x="5371" y="5418"/>
                    </a:lnTo>
                    <a:cubicBezTo>
                      <a:pt x="5371" y="4525"/>
                      <a:pt x="6145" y="4204"/>
                      <a:pt x="6799" y="4204"/>
                    </a:cubicBezTo>
                    <a:lnTo>
                      <a:pt x="7704" y="4204"/>
                    </a:lnTo>
                    <a:cubicBezTo>
                      <a:pt x="7800" y="4204"/>
                      <a:pt x="7883" y="4132"/>
                      <a:pt x="7883" y="4025"/>
                    </a:cubicBezTo>
                    <a:lnTo>
                      <a:pt x="7883" y="2418"/>
                    </a:lnTo>
                    <a:cubicBezTo>
                      <a:pt x="7883" y="2334"/>
                      <a:pt x="7811" y="2239"/>
                      <a:pt x="7704" y="2239"/>
                    </a:cubicBezTo>
                    <a:lnTo>
                      <a:pt x="6799" y="2239"/>
                    </a:lnTo>
                    <a:cubicBezTo>
                      <a:pt x="5966" y="2239"/>
                      <a:pt x="5121" y="2572"/>
                      <a:pt x="4466" y="3156"/>
                    </a:cubicBezTo>
                    <a:cubicBezTo>
                      <a:pt x="3799" y="3763"/>
                      <a:pt x="3418" y="4549"/>
                      <a:pt x="3418" y="5382"/>
                    </a:cubicBezTo>
                    <a:lnTo>
                      <a:pt x="3418" y="5442"/>
                    </a:lnTo>
                    <a:lnTo>
                      <a:pt x="1989" y="5442"/>
                    </a:lnTo>
                    <a:cubicBezTo>
                      <a:pt x="1906" y="5442"/>
                      <a:pt x="1811" y="5513"/>
                      <a:pt x="1811" y="5620"/>
                    </a:cubicBezTo>
                    <a:lnTo>
                      <a:pt x="1811" y="7228"/>
                    </a:lnTo>
                    <a:cubicBezTo>
                      <a:pt x="1811" y="7323"/>
                      <a:pt x="1894" y="7406"/>
                      <a:pt x="1989" y="7406"/>
                    </a:cubicBezTo>
                    <a:lnTo>
                      <a:pt x="3418" y="7406"/>
                    </a:lnTo>
                    <a:lnTo>
                      <a:pt x="3418" y="10085"/>
                    </a:lnTo>
                    <a:cubicBezTo>
                      <a:pt x="1561" y="9300"/>
                      <a:pt x="346" y="7442"/>
                      <a:pt x="346" y="5418"/>
                    </a:cubicBezTo>
                    <a:cubicBezTo>
                      <a:pt x="346" y="2596"/>
                      <a:pt x="2620" y="322"/>
                      <a:pt x="5430" y="322"/>
                    </a:cubicBezTo>
                    <a:cubicBezTo>
                      <a:pt x="8228" y="322"/>
                      <a:pt x="10526" y="2620"/>
                      <a:pt x="10526" y="5418"/>
                    </a:cubicBezTo>
                    <a:cubicBezTo>
                      <a:pt x="10526" y="8228"/>
                      <a:pt x="8240" y="10502"/>
                      <a:pt x="5430" y="10502"/>
                    </a:cubicBezTo>
                    <a:lnTo>
                      <a:pt x="5371" y="10502"/>
                    </a:lnTo>
                    <a:lnTo>
                      <a:pt x="5371" y="7418"/>
                    </a:lnTo>
                    <a:lnTo>
                      <a:pt x="7728" y="7418"/>
                    </a:lnTo>
                    <a:cubicBezTo>
                      <a:pt x="7811" y="7418"/>
                      <a:pt x="7907" y="7347"/>
                      <a:pt x="7907" y="7240"/>
                    </a:cubicBezTo>
                    <a:lnTo>
                      <a:pt x="7907" y="5656"/>
                    </a:lnTo>
                    <a:cubicBezTo>
                      <a:pt x="7907" y="5561"/>
                      <a:pt x="7823" y="5478"/>
                      <a:pt x="7728" y="5478"/>
                    </a:cubicBezTo>
                    <a:lnTo>
                      <a:pt x="6728" y="5478"/>
                    </a:lnTo>
                    <a:cubicBezTo>
                      <a:pt x="6633" y="5478"/>
                      <a:pt x="6549" y="5549"/>
                      <a:pt x="6549" y="5656"/>
                    </a:cubicBezTo>
                    <a:cubicBezTo>
                      <a:pt x="6549" y="5740"/>
                      <a:pt x="6621" y="5835"/>
                      <a:pt x="6728" y="5835"/>
                    </a:cubicBezTo>
                    <a:lnTo>
                      <a:pt x="7561" y="5835"/>
                    </a:lnTo>
                    <a:lnTo>
                      <a:pt x="7561" y="7097"/>
                    </a:lnTo>
                    <a:lnTo>
                      <a:pt x="5204" y="7097"/>
                    </a:lnTo>
                    <a:cubicBezTo>
                      <a:pt x="5121" y="7097"/>
                      <a:pt x="5025" y="7168"/>
                      <a:pt x="5025" y="7275"/>
                    </a:cubicBezTo>
                    <a:lnTo>
                      <a:pt x="5025" y="10693"/>
                    </a:lnTo>
                    <a:cubicBezTo>
                      <a:pt x="5025" y="10788"/>
                      <a:pt x="5109" y="10859"/>
                      <a:pt x="5192" y="10871"/>
                    </a:cubicBezTo>
                    <a:lnTo>
                      <a:pt x="5430" y="10871"/>
                    </a:lnTo>
                    <a:cubicBezTo>
                      <a:pt x="6871" y="10871"/>
                      <a:pt x="8240" y="10312"/>
                      <a:pt x="9276" y="9288"/>
                    </a:cubicBezTo>
                    <a:cubicBezTo>
                      <a:pt x="10300" y="8252"/>
                      <a:pt x="10859" y="6883"/>
                      <a:pt x="10859" y="5442"/>
                    </a:cubicBezTo>
                    <a:cubicBezTo>
                      <a:pt x="10859" y="3989"/>
                      <a:pt x="10300" y="2620"/>
                      <a:pt x="9276" y="1584"/>
                    </a:cubicBezTo>
                    <a:cubicBezTo>
                      <a:pt x="8240" y="560"/>
                      <a:pt x="6871" y="1"/>
                      <a:pt x="543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" name="Google Shape;3343;p48">
              <a:extLst>
                <a:ext uri="{FF2B5EF4-FFF2-40B4-BE49-F238E27FC236}">
                  <a16:creationId xmlns:a16="http://schemas.microsoft.com/office/drawing/2014/main" id="{222DA64E-EBDA-48B9-B5B6-1CEB027733DF}"/>
                </a:ext>
              </a:extLst>
            </p:cNvPr>
            <p:cNvGrpSpPr/>
            <p:nvPr/>
          </p:nvGrpSpPr>
          <p:grpSpPr>
            <a:xfrm>
              <a:off x="7053286" y="2227254"/>
              <a:ext cx="956596" cy="944252"/>
              <a:chOff x="4370663" y="1816530"/>
              <a:chExt cx="1098904" cy="1084724"/>
            </a:xfrm>
          </p:grpSpPr>
          <p:grpSp>
            <p:nvGrpSpPr>
              <p:cNvPr id="34" name="Google Shape;3344;p48">
                <a:extLst>
                  <a:ext uri="{FF2B5EF4-FFF2-40B4-BE49-F238E27FC236}">
                    <a16:creationId xmlns:a16="http://schemas.microsoft.com/office/drawing/2014/main" id="{A26AC2F8-3A58-4584-ADA5-333A44F0C988}"/>
                  </a:ext>
                </a:extLst>
              </p:cNvPr>
              <p:cNvGrpSpPr/>
              <p:nvPr/>
            </p:nvGrpSpPr>
            <p:grpSpPr>
              <a:xfrm>
                <a:off x="4370663" y="1816530"/>
                <a:ext cx="1098904" cy="1084724"/>
                <a:chOff x="4370663" y="1816530"/>
                <a:chExt cx="1098904" cy="1084724"/>
              </a:xfrm>
            </p:grpSpPr>
            <p:sp>
              <p:nvSpPr>
                <p:cNvPr id="40" name="Google Shape;3345;p48">
                  <a:extLst>
                    <a:ext uri="{FF2B5EF4-FFF2-40B4-BE49-F238E27FC236}">
                      <a16:creationId xmlns:a16="http://schemas.microsoft.com/office/drawing/2014/main" id="{1AE99DBC-C133-4790-B9A3-94F9976382D1}"/>
                    </a:ext>
                  </a:extLst>
                </p:cNvPr>
                <p:cNvSpPr/>
                <p:nvPr/>
              </p:nvSpPr>
              <p:spPr>
                <a:xfrm>
                  <a:off x="4370663" y="1816530"/>
                  <a:ext cx="1098904" cy="10847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1" extrusionOk="0">
                      <a:moveTo>
                        <a:pt x="22862" y="0"/>
                      </a:moveTo>
                      <a:cubicBezTo>
                        <a:pt x="22092" y="0"/>
                        <a:pt x="21324" y="295"/>
                        <a:pt x="20741" y="884"/>
                      </a:cubicBezTo>
                      <a:lnTo>
                        <a:pt x="12871" y="8742"/>
                      </a:lnTo>
                      <a:cubicBezTo>
                        <a:pt x="12698" y="8921"/>
                        <a:pt x="12472" y="9005"/>
                        <a:pt x="12246" y="9005"/>
                      </a:cubicBezTo>
                      <a:cubicBezTo>
                        <a:pt x="11945" y="9005"/>
                        <a:pt x="11643" y="8855"/>
                        <a:pt x="11466" y="8576"/>
                      </a:cubicBezTo>
                      <a:cubicBezTo>
                        <a:pt x="11014" y="7861"/>
                        <a:pt x="10645" y="7099"/>
                        <a:pt x="10347" y="6302"/>
                      </a:cubicBezTo>
                      <a:cubicBezTo>
                        <a:pt x="10168" y="5813"/>
                        <a:pt x="9847" y="5373"/>
                        <a:pt x="9394" y="5028"/>
                      </a:cubicBezTo>
                      <a:cubicBezTo>
                        <a:pt x="8866" y="4619"/>
                        <a:pt x="8248" y="4413"/>
                        <a:pt x="7630" y="4413"/>
                      </a:cubicBezTo>
                      <a:cubicBezTo>
                        <a:pt x="7078" y="4413"/>
                        <a:pt x="6526" y="4577"/>
                        <a:pt x="6037" y="4909"/>
                      </a:cubicBezTo>
                      <a:cubicBezTo>
                        <a:pt x="4465" y="5968"/>
                        <a:pt x="4310" y="8123"/>
                        <a:pt x="5584" y="9385"/>
                      </a:cubicBezTo>
                      <a:cubicBezTo>
                        <a:pt x="5894" y="9695"/>
                        <a:pt x="6251" y="9921"/>
                        <a:pt x="6632" y="10064"/>
                      </a:cubicBezTo>
                      <a:cubicBezTo>
                        <a:pt x="7418" y="10350"/>
                        <a:pt x="8180" y="10707"/>
                        <a:pt x="8882" y="11159"/>
                      </a:cubicBezTo>
                      <a:cubicBezTo>
                        <a:pt x="9383" y="11469"/>
                        <a:pt x="9466" y="12148"/>
                        <a:pt x="9049" y="12564"/>
                      </a:cubicBezTo>
                      <a:lnTo>
                        <a:pt x="1179" y="20434"/>
                      </a:lnTo>
                      <a:cubicBezTo>
                        <a:pt x="0" y="21613"/>
                        <a:pt x="0" y="23518"/>
                        <a:pt x="1179" y="24697"/>
                      </a:cubicBezTo>
                      <a:lnTo>
                        <a:pt x="20741" y="44247"/>
                      </a:lnTo>
                      <a:cubicBezTo>
                        <a:pt x="21324" y="44836"/>
                        <a:pt x="22092" y="45131"/>
                        <a:pt x="22862" y="45131"/>
                      </a:cubicBezTo>
                      <a:cubicBezTo>
                        <a:pt x="23631" y="45131"/>
                        <a:pt x="24402" y="44836"/>
                        <a:pt x="24992" y="44247"/>
                      </a:cubicBezTo>
                      <a:lnTo>
                        <a:pt x="44554" y="24697"/>
                      </a:lnTo>
                      <a:cubicBezTo>
                        <a:pt x="45720" y="23518"/>
                        <a:pt x="45720" y="21613"/>
                        <a:pt x="44554" y="2043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69E7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" name="Google Shape;3346;p48">
                  <a:extLst>
                    <a:ext uri="{FF2B5EF4-FFF2-40B4-BE49-F238E27FC236}">
                      <a16:creationId xmlns:a16="http://schemas.microsoft.com/office/drawing/2014/main" id="{463DDA79-99DB-43BD-9059-310B5A22FBCB}"/>
                    </a:ext>
                  </a:extLst>
                </p:cNvPr>
                <p:cNvSpPr/>
                <p:nvPr/>
              </p:nvSpPr>
              <p:spPr>
                <a:xfrm>
                  <a:off x="5055718" y="1904160"/>
                  <a:ext cx="287338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55" extrusionOk="0">
                      <a:moveTo>
                        <a:pt x="5978" y="0"/>
                      </a:moveTo>
                      <a:cubicBezTo>
                        <a:pt x="2680" y="0"/>
                        <a:pt x="1" y="2679"/>
                        <a:pt x="1" y="5977"/>
                      </a:cubicBezTo>
                      <a:cubicBezTo>
                        <a:pt x="1" y="9275"/>
                        <a:pt x="2680" y="11954"/>
                        <a:pt x="5978" y="11954"/>
                      </a:cubicBezTo>
                      <a:cubicBezTo>
                        <a:pt x="9276" y="11954"/>
                        <a:pt x="11955" y="9275"/>
                        <a:pt x="11955" y="5977"/>
                      </a:cubicBezTo>
                      <a:cubicBezTo>
                        <a:pt x="11955" y="2679"/>
                        <a:pt x="9276" y="0"/>
                        <a:pt x="5978" y="0"/>
                      </a:cubicBezTo>
                      <a:close/>
                    </a:path>
                  </a:pathLst>
                </a:custGeom>
                <a:solidFill>
                  <a:srgbClr val="69E7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5" name="Google Shape;3347;p48">
                <a:extLst>
                  <a:ext uri="{FF2B5EF4-FFF2-40B4-BE49-F238E27FC236}">
                    <a16:creationId xmlns:a16="http://schemas.microsoft.com/office/drawing/2014/main" id="{CCCB84E3-125D-4D28-87E2-D877DBF6A500}"/>
                  </a:ext>
                </a:extLst>
              </p:cNvPr>
              <p:cNvGrpSpPr/>
              <p:nvPr/>
            </p:nvGrpSpPr>
            <p:grpSpPr>
              <a:xfrm>
                <a:off x="4732628" y="2171596"/>
                <a:ext cx="374986" cy="374572"/>
                <a:chOff x="3303268" y="3817349"/>
                <a:chExt cx="346056" cy="345674"/>
              </a:xfrm>
            </p:grpSpPr>
            <p:sp>
              <p:nvSpPr>
                <p:cNvPr id="36" name="Google Shape;3348;p48">
                  <a:extLst>
                    <a:ext uri="{FF2B5EF4-FFF2-40B4-BE49-F238E27FC236}">
                      <a16:creationId xmlns:a16="http://schemas.microsoft.com/office/drawing/2014/main" id="{0F7FC4DB-1535-43AE-AB56-3F4B373D0663}"/>
                    </a:ext>
                  </a:extLst>
                </p:cNvPr>
                <p:cNvSpPr/>
                <p:nvPr/>
              </p:nvSpPr>
              <p:spPr>
                <a:xfrm>
                  <a:off x="3303268" y="3817349"/>
                  <a:ext cx="346056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2" h="10860" extrusionOk="0">
                      <a:moveTo>
                        <a:pt x="5418" y="334"/>
                      </a:moveTo>
                      <a:cubicBezTo>
                        <a:pt x="8228" y="334"/>
                        <a:pt x="10514" y="2608"/>
                        <a:pt x="10514" y="5430"/>
                      </a:cubicBezTo>
                      <a:cubicBezTo>
                        <a:pt x="10514" y="8240"/>
                        <a:pt x="8228" y="10514"/>
                        <a:pt x="5418" y="10514"/>
                      </a:cubicBezTo>
                      <a:cubicBezTo>
                        <a:pt x="2608" y="10514"/>
                        <a:pt x="334" y="8240"/>
                        <a:pt x="334" y="5430"/>
                      </a:cubicBezTo>
                      <a:cubicBezTo>
                        <a:pt x="334" y="2608"/>
                        <a:pt x="2608" y="334"/>
                        <a:pt x="5418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3" y="10859"/>
                        <a:pt x="8252" y="10300"/>
                        <a:pt x="9276" y="9264"/>
                      </a:cubicBezTo>
                      <a:cubicBezTo>
                        <a:pt x="10300" y="8240"/>
                        <a:pt x="10871" y="6871"/>
                        <a:pt x="10871" y="5430"/>
                      </a:cubicBezTo>
                      <a:cubicBezTo>
                        <a:pt x="10871" y="3989"/>
                        <a:pt x="10300" y="2620"/>
                        <a:pt x="9276" y="1584"/>
                      </a:cubicBezTo>
                      <a:cubicBezTo>
                        <a:pt x="8252" y="560"/>
                        <a:pt x="6883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" name="Google Shape;3349;p48">
                  <a:extLst>
                    <a:ext uri="{FF2B5EF4-FFF2-40B4-BE49-F238E27FC236}">
                      <a16:creationId xmlns:a16="http://schemas.microsoft.com/office/drawing/2014/main" id="{C70AB3F2-E016-4BA3-82B6-6E84B150ED9A}"/>
                    </a:ext>
                  </a:extLst>
                </p:cNvPr>
                <p:cNvSpPr/>
                <p:nvPr/>
              </p:nvSpPr>
              <p:spPr>
                <a:xfrm>
                  <a:off x="3368074" y="3882537"/>
                  <a:ext cx="215298" cy="215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64" h="6764" extrusionOk="0">
                      <a:moveTo>
                        <a:pt x="5335" y="346"/>
                      </a:moveTo>
                      <a:cubicBezTo>
                        <a:pt x="5930" y="346"/>
                        <a:pt x="6418" y="834"/>
                        <a:pt x="6418" y="1429"/>
                      </a:cubicBezTo>
                      <a:lnTo>
                        <a:pt x="6418" y="5335"/>
                      </a:lnTo>
                      <a:cubicBezTo>
                        <a:pt x="6418" y="5930"/>
                        <a:pt x="5930" y="6418"/>
                        <a:pt x="5335" y="6418"/>
                      </a:cubicBezTo>
                      <a:lnTo>
                        <a:pt x="1429" y="6418"/>
                      </a:lnTo>
                      <a:cubicBezTo>
                        <a:pt x="834" y="6418"/>
                        <a:pt x="346" y="5930"/>
                        <a:pt x="346" y="5335"/>
                      </a:cubicBezTo>
                      <a:lnTo>
                        <a:pt x="346" y="1429"/>
                      </a:lnTo>
                      <a:cubicBezTo>
                        <a:pt x="346" y="834"/>
                        <a:pt x="834" y="346"/>
                        <a:pt x="1429" y="346"/>
                      </a:cubicBezTo>
                      <a:close/>
                      <a:moveTo>
                        <a:pt x="1429" y="1"/>
                      </a:moveTo>
                      <a:cubicBezTo>
                        <a:pt x="644" y="1"/>
                        <a:pt x="1" y="644"/>
                        <a:pt x="1" y="1429"/>
                      </a:cubicBezTo>
                      <a:lnTo>
                        <a:pt x="1" y="5335"/>
                      </a:lnTo>
                      <a:cubicBezTo>
                        <a:pt x="1" y="6120"/>
                        <a:pt x="644" y="6763"/>
                        <a:pt x="1429" y="6763"/>
                      </a:cubicBezTo>
                      <a:lnTo>
                        <a:pt x="5335" y="6763"/>
                      </a:lnTo>
                      <a:cubicBezTo>
                        <a:pt x="6121" y="6763"/>
                        <a:pt x="6763" y="6120"/>
                        <a:pt x="6763" y="5335"/>
                      </a:cubicBezTo>
                      <a:lnTo>
                        <a:pt x="6763" y="1429"/>
                      </a:lnTo>
                      <a:cubicBezTo>
                        <a:pt x="6763" y="644"/>
                        <a:pt x="6121" y="1"/>
                        <a:pt x="533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" name="Google Shape;3350;p48">
                  <a:extLst>
                    <a:ext uri="{FF2B5EF4-FFF2-40B4-BE49-F238E27FC236}">
                      <a16:creationId xmlns:a16="http://schemas.microsoft.com/office/drawing/2014/main" id="{2B10D26E-8C46-4092-80DD-E16A8BC23D0F}"/>
                    </a:ext>
                  </a:extLst>
                </p:cNvPr>
                <p:cNvSpPr/>
                <p:nvPr/>
              </p:nvSpPr>
              <p:spPr>
                <a:xfrm>
                  <a:off x="3418143" y="3933656"/>
                  <a:ext cx="114811" cy="1127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07" h="3542" extrusionOk="0">
                      <a:moveTo>
                        <a:pt x="1822" y="0"/>
                      </a:moveTo>
                      <a:cubicBezTo>
                        <a:pt x="812" y="0"/>
                        <a:pt x="1" y="851"/>
                        <a:pt x="59" y="1859"/>
                      </a:cubicBezTo>
                      <a:cubicBezTo>
                        <a:pt x="95" y="2776"/>
                        <a:pt x="833" y="3502"/>
                        <a:pt x="1726" y="3538"/>
                      </a:cubicBezTo>
                      <a:cubicBezTo>
                        <a:pt x="1764" y="3541"/>
                        <a:pt x="1802" y="3542"/>
                        <a:pt x="1840" y="3542"/>
                      </a:cubicBezTo>
                      <a:cubicBezTo>
                        <a:pt x="2178" y="3542"/>
                        <a:pt x="2494" y="3447"/>
                        <a:pt x="2762" y="3276"/>
                      </a:cubicBezTo>
                      <a:cubicBezTo>
                        <a:pt x="2857" y="3217"/>
                        <a:pt x="2869" y="3086"/>
                        <a:pt x="2797" y="3014"/>
                      </a:cubicBezTo>
                      <a:cubicBezTo>
                        <a:pt x="2761" y="2978"/>
                        <a:pt x="2711" y="2964"/>
                        <a:pt x="2664" y="2964"/>
                      </a:cubicBezTo>
                      <a:cubicBezTo>
                        <a:pt x="2634" y="2964"/>
                        <a:pt x="2606" y="2969"/>
                        <a:pt x="2583" y="2979"/>
                      </a:cubicBezTo>
                      <a:cubicBezTo>
                        <a:pt x="2380" y="3096"/>
                        <a:pt x="2149" y="3185"/>
                        <a:pt x="1897" y="3185"/>
                      </a:cubicBezTo>
                      <a:cubicBezTo>
                        <a:pt x="1868" y="3185"/>
                        <a:pt x="1839" y="3183"/>
                        <a:pt x="1809" y="3181"/>
                      </a:cubicBezTo>
                      <a:cubicBezTo>
                        <a:pt x="1023" y="3169"/>
                        <a:pt x="380" y="2514"/>
                        <a:pt x="392" y="1716"/>
                      </a:cubicBezTo>
                      <a:cubicBezTo>
                        <a:pt x="426" y="948"/>
                        <a:pt x="1028" y="330"/>
                        <a:pt x="1792" y="330"/>
                      </a:cubicBezTo>
                      <a:cubicBezTo>
                        <a:pt x="1833" y="330"/>
                        <a:pt x="1874" y="332"/>
                        <a:pt x="1916" y="335"/>
                      </a:cubicBezTo>
                      <a:cubicBezTo>
                        <a:pt x="2619" y="371"/>
                        <a:pt x="3190" y="943"/>
                        <a:pt x="3250" y="1633"/>
                      </a:cubicBezTo>
                      <a:cubicBezTo>
                        <a:pt x="3285" y="1919"/>
                        <a:pt x="3214" y="2193"/>
                        <a:pt x="3095" y="2431"/>
                      </a:cubicBezTo>
                      <a:cubicBezTo>
                        <a:pt x="3059" y="2490"/>
                        <a:pt x="3059" y="2574"/>
                        <a:pt x="3119" y="2633"/>
                      </a:cubicBezTo>
                      <a:cubicBezTo>
                        <a:pt x="3149" y="2663"/>
                        <a:pt x="3191" y="2678"/>
                        <a:pt x="3234" y="2678"/>
                      </a:cubicBezTo>
                      <a:cubicBezTo>
                        <a:pt x="3295" y="2678"/>
                        <a:pt x="3358" y="2648"/>
                        <a:pt x="3393" y="2586"/>
                      </a:cubicBezTo>
                      <a:cubicBezTo>
                        <a:pt x="3536" y="2324"/>
                        <a:pt x="3607" y="2014"/>
                        <a:pt x="3583" y="1669"/>
                      </a:cubicBezTo>
                      <a:cubicBezTo>
                        <a:pt x="3536" y="764"/>
                        <a:pt x="2797" y="50"/>
                        <a:pt x="1904" y="2"/>
                      </a:cubicBezTo>
                      <a:cubicBezTo>
                        <a:pt x="1877" y="1"/>
                        <a:pt x="1849" y="0"/>
                        <a:pt x="182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" name="Google Shape;3351;p48">
                  <a:extLst>
                    <a:ext uri="{FF2B5EF4-FFF2-40B4-BE49-F238E27FC236}">
                      <a16:creationId xmlns:a16="http://schemas.microsoft.com/office/drawing/2014/main" id="{B2587870-AE72-4A42-AE2B-8BCFBD325F95}"/>
                    </a:ext>
                  </a:extLst>
                </p:cNvPr>
                <p:cNvSpPr/>
                <p:nvPr/>
              </p:nvSpPr>
              <p:spPr>
                <a:xfrm>
                  <a:off x="3519298" y="3910197"/>
                  <a:ext cx="29570" cy="292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" h="918" extrusionOk="0">
                      <a:moveTo>
                        <a:pt x="465" y="1"/>
                      </a:moveTo>
                      <a:cubicBezTo>
                        <a:pt x="203" y="1"/>
                        <a:pt x="0" y="203"/>
                        <a:pt x="0" y="453"/>
                      </a:cubicBezTo>
                      <a:cubicBezTo>
                        <a:pt x="0" y="715"/>
                        <a:pt x="203" y="918"/>
                        <a:pt x="465" y="918"/>
                      </a:cubicBezTo>
                      <a:cubicBezTo>
                        <a:pt x="715" y="918"/>
                        <a:pt x="929" y="715"/>
                        <a:pt x="929" y="453"/>
                      </a:cubicBezTo>
                      <a:cubicBezTo>
                        <a:pt x="929" y="203"/>
                        <a:pt x="715" y="1"/>
                        <a:pt x="46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8" name="Google Shape;3352;p48">
              <a:extLst>
                <a:ext uri="{FF2B5EF4-FFF2-40B4-BE49-F238E27FC236}">
                  <a16:creationId xmlns:a16="http://schemas.microsoft.com/office/drawing/2014/main" id="{272DD771-25A3-448C-960A-125DD73ECEB4}"/>
                </a:ext>
              </a:extLst>
            </p:cNvPr>
            <p:cNvGrpSpPr/>
            <p:nvPr/>
          </p:nvGrpSpPr>
          <p:grpSpPr>
            <a:xfrm>
              <a:off x="6547098" y="2715744"/>
              <a:ext cx="956596" cy="944315"/>
              <a:chOff x="3789173" y="2377690"/>
              <a:chExt cx="1098904" cy="1084796"/>
            </a:xfrm>
          </p:grpSpPr>
          <p:grpSp>
            <p:nvGrpSpPr>
              <p:cNvPr id="26" name="Google Shape;3353;p48">
                <a:extLst>
                  <a:ext uri="{FF2B5EF4-FFF2-40B4-BE49-F238E27FC236}">
                    <a16:creationId xmlns:a16="http://schemas.microsoft.com/office/drawing/2014/main" id="{2A580616-EFFF-4706-882F-99F575426F02}"/>
                  </a:ext>
                </a:extLst>
              </p:cNvPr>
              <p:cNvGrpSpPr/>
              <p:nvPr/>
            </p:nvGrpSpPr>
            <p:grpSpPr>
              <a:xfrm>
                <a:off x="3789173" y="2377690"/>
                <a:ext cx="1098904" cy="1084796"/>
                <a:chOff x="3789173" y="2377690"/>
                <a:chExt cx="1098904" cy="1084796"/>
              </a:xfrm>
            </p:grpSpPr>
            <p:sp>
              <p:nvSpPr>
                <p:cNvPr id="32" name="Google Shape;3354;p48">
                  <a:extLst>
                    <a:ext uri="{FF2B5EF4-FFF2-40B4-BE49-F238E27FC236}">
                      <a16:creationId xmlns:a16="http://schemas.microsoft.com/office/drawing/2014/main" id="{2BBA5A58-9E7D-4B1B-A1B1-85686BD88437}"/>
                    </a:ext>
                  </a:extLst>
                </p:cNvPr>
                <p:cNvSpPr/>
                <p:nvPr/>
              </p:nvSpPr>
              <p:spPr>
                <a:xfrm>
                  <a:off x="3789173" y="2377690"/>
                  <a:ext cx="1098904" cy="1084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4" extrusionOk="0">
                      <a:moveTo>
                        <a:pt x="22861" y="0"/>
                      </a:moveTo>
                      <a:cubicBezTo>
                        <a:pt x="22090" y="0"/>
                        <a:pt x="21319" y="295"/>
                        <a:pt x="20730" y="884"/>
                      </a:cubicBezTo>
                      <a:lnTo>
                        <a:pt x="1180" y="20446"/>
                      </a:lnTo>
                      <a:cubicBezTo>
                        <a:pt x="1" y="21613"/>
                        <a:pt x="1" y="23518"/>
                        <a:pt x="1180" y="24697"/>
                      </a:cubicBezTo>
                      <a:lnTo>
                        <a:pt x="20730" y="44259"/>
                      </a:lnTo>
                      <a:cubicBezTo>
                        <a:pt x="21319" y="44842"/>
                        <a:pt x="22090" y="45134"/>
                        <a:pt x="22861" y="45134"/>
                      </a:cubicBezTo>
                      <a:cubicBezTo>
                        <a:pt x="23632" y="45134"/>
                        <a:pt x="24403" y="44842"/>
                        <a:pt x="24992" y="44259"/>
                      </a:cubicBezTo>
                      <a:lnTo>
                        <a:pt x="44542" y="24697"/>
                      </a:lnTo>
                      <a:cubicBezTo>
                        <a:pt x="45721" y="23518"/>
                        <a:pt x="45721" y="21613"/>
                        <a:pt x="44542" y="20446"/>
                      </a:cubicBezTo>
                      <a:lnTo>
                        <a:pt x="36684" y="12576"/>
                      </a:lnTo>
                      <a:cubicBezTo>
                        <a:pt x="36267" y="12171"/>
                        <a:pt x="36363" y="11481"/>
                        <a:pt x="36851" y="11171"/>
                      </a:cubicBezTo>
                      <a:cubicBezTo>
                        <a:pt x="37565" y="10719"/>
                        <a:pt x="38327" y="10350"/>
                        <a:pt x="39125" y="10052"/>
                      </a:cubicBezTo>
                      <a:cubicBezTo>
                        <a:pt x="39613" y="9874"/>
                        <a:pt x="40054" y="9552"/>
                        <a:pt x="40399" y="9100"/>
                      </a:cubicBezTo>
                      <a:cubicBezTo>
                        <a:pt x="41173" y="8099"/>
                        <a:pt x="41220" y="6778"/>
                        <a:pt x="40518" y="5730"/>
                      </a:cubicBezTo>
                      <a:cubicBezTo>
                        <a:pt x="39932" y="4868"/>
                        <a:pt x="39013" y="4436"/>
                        <a:pt x="38094" y="4436"/>
                      </a:cubicBezTo>
                      <a:cubicBezTo>
                        <a:pt x="37349" y="4436"/>
                        <a:pt x="36606" y="4720"/>
                        <a:pt x="36041" y="5290"/>
                      </a:cubicBezTo>
                      <a:cubicBezTo>
                        <a:pt x="35732" y="5587"/>
                        <a:pt x="35505" y="5956"/>
                        <a:pt x="35362" y="6337"/>
                      </a:cubicBezTo>
                      <a:cubicBezTo>
                        <a:pt x="35077" y="7123"/>
                        <a:pt x="34720" y="7885"/>
                        <a:pt x="34267" y="8588"/>
                      </a:cubicBezTo>
                      <a:cubicBezTo>
                        <a:pt x="34091" y="8872"/>
                        <a:pt x="33797" y="9021"/>
                        <a:pt x="33498" y="9021"/>
                      </a:cubicBezTo>
                      <a:cubicBezTo>
                        <a:pt x="33271" y="9021"/>
                        <a:pt x="33042" y="8934"/>
                        <a:pt x="32862" y="8754"/>
                      </a:cubicBezTo>
                      <a:lnTo>
                        <a:pt x="24992" y="884"/>
                      </a:lnTo>
                      <a:cubicBezTo>
                        <a:pt x="24403" y="295"/>
                        <a:pt x="23632" y="0"/>
                        <a:pt x="22861" y="0"/>
                      </a:cubicBezTo>
                      <a:close/>
                    </a:path>
                  </a:pathLst>
                </a:custGeom>
                <a:solidFill>
                  <a:srgbClr val="4949E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" name="Google Shape;3355;p48">
                  <a:extLst>
                    <a:ext uri="{FF2B5EF4-FFF2-40B4-BE49-F238E27FC236}">
                      <a16:creationId xmlns:a16="http://schemas.microsoft.com/office/drawing/2014/main" id="{A6624C57-5DEB-420A-880A-2B58F3108DA7}"/>
                    </a:ext>
                  </a:extLst>
                </p:cNvPr>
                <p:cNvSpPr/>
                <p:nvPr/>
              </p:nvSpPr>
              <p:spPr>
                <a:xfrm>
                  <a:off x="3885623" y="2465897"/>
                  <a:ext cx="287050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43" h="11955" extrusionOk="0">
                      <a:moveTo>
                        <a:pt x="5977" y="0"/>
                      </a:moveTo>
                      <a:cubicBezTo>
                        <a:pt x="2679" y="0"/>
                        <a:pt x="0" y="2679"/>
                        <a:pt x="0" y="5977"/>
                      </a:cubicBezTo>
                      <a:cubicBezTo>
                        <a:pt x="0" y="9275"/>
                        <a:pt x="2679" y="11954"/>
                        <a:pt x="5977" y="11954"/>
                      </a:cubicBezTo>
                      <a:cubicBezTo>
                        <a:pt x="9275" y="11954"/>
                        <a:pt x="11942" y="9275"/>
                        <a:pt x="11942" y="5977"/>
                      </a:cubicBezTo>
                      <a:cubicBezTo>
                        <a:pt x="11942" y="2679"/>
                        <a:pt x="9275" y="0"/>
                        <a:pt x="5977" y="0"/>
                      </a:cubicBezTo>
                      <a:close/>
                    </a:path>
                  </a:pathLst>
                </a:custGeom>
                <a:solidFill>
                  <a:srgbClr val="4949E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7" name="Google Shape;3356;p48">
                <a:extLst>
                  <a:ext uri="{FF2B5EF4-FFF2-40B4-BE49-F238E27FC236}">
                    <a16:creationId xmlns:a16="http://schemas.microsoft.com/office/drawing/2014/main" id="{4F49A1EC-2C5E-461E-A851-6A20A1144419}"/>
                  </a:ext>
                </a:extLst>
              </p:cNvPr>
              <p:cNvGrpSpPr/>
              <p:nvPr/>
            </p:nvGrpSpPr>
            <p:grpSpPr>
              <a:xfrm>
                <a:off x="4151137" y="2732796"/>
                <a:ext cx="374986" cy="374572"/>
                <a:chOff x="3752358" y="3817349"/>
                <a:chExt cx="346056" cy="345674"/>
              </a:xfrm>
            </p:grpSpPr>
            <p:sp>
              <p:nvSpPr>
                <p:cNvPr id="28" name="Google Shape;3357;p48">
                  <a:extLst>
                    <a:ext uri="{FF2B5EF4-FFF2-40B4-BE49-F238E27FC236}">
                      <a16:creationId xmlns:a16="http://schemas.microsoft.com/office/drawing/2014/main" id="{1E065B24-9868-4EDC-B5A7-314B793AFE3D}"/>
                    </a:ext>
                  </a:extLst>
                </p:cNvPr>
                <p:cNvSpPr/>
                <p:nvPr/>
              </p:nvSpPr>
              <p:spPr>
                <a:xfrm>
                  <a:off x="3752358" y="3817349"/>
                  <a:ext cx="346056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2" h="10860" extrusionOk="0">
                      <a:moveTo>
                        <a:pt x="5430" y="334"/>
                      </a:moveTo>
                      <a:cubicBezTo>
                        <a:pt x="8252" y="334"/>
                        <a:pt x="10526" y="2608"/>
                        <a:pt x="10526" y="5430"/>
                      </a:cubicBezTo>
                      <a:cubicBezTo>
                        <a:pt x="10526" y="8240"/>
                        <a:pt x="8228" y="10514"/>
                        <a:pt x="5430" y="10514"/>
                      </a:cubicBezTo>
                      <a:cubicBezTo>
                        <a:pt x="2620" y="10514"/>
                        <a:pt x="346" y="8240"/>
                        <a:pt x="346" y="5430"/>
                      </a:cubicBezTo>
                      <a:cubicBezTo>
                        <a:pt x="346" y="2608"/>
                        <a:pt x="2620" y="334"/>
                        <a:pt x="5430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2" y="10859"/>
                        <a:pt x="8252" y="10300"/>
                        <a:pt x="9276" y="9264"/>
                      </a:cubicBezTo>
                      <a:cubicBezTo>
                        <a:pt x="10300" y="8240"/>
                        <a:pt x="10871" y="6871"/>
                        <a:pt x="10871" y="5430"/>
                      </a:cubicBezTo>
                      <a:cubicBezTo>
                        <a:pt x="10871" y="3989"/>
                        <a:pt x="10300" y="2620"/>
                        <a:pt x="9276" y="1584"/>
                      </a:cubicBezTo>
                      <a:cubicBezTo>
                        <a:pt x="8252" y="560"/>
                        <a:pt x="6882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" name="Google Shape;3358;p48">
                  <a:extLst>
                    <a:ext uri="{FF2B5EF4-FFF2-40B4-BE49-F238E27FC236}">
                      <a16:creationId xmlns:a16="http://schemas.microsoft.com/office/drawing/2014/main" id="{8ED25032-1B39-4F5F-8ED6-892E107EC293}"/>
                    </a:ext>
                  </a:extLst>
                </p:cNvPr>
                <p:cNvSpPr/>
                <p:nvPr/>
              </p:nvSpPr>
              <p:spPr>
                <a:xfrm>
                  <a:off x="3831933" y="3955682"/>
                  <a:ext cx="47809" cy="120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2" h="3787" extrusionOk="0">
                      <a:moveTo>
                        <a:pt x="1168" y="346"/>
                      </a:moveTo>
                      <a:lnTo>
                        <a:pt x="1168" y="3430"/>
                      </a:lnTo>
                      <a:lnTo>
                        <a:pt x="358" y="3430"/>
                      </a:lnTo>
                      <a:lnTo>
                        <a:pt x="358" y="346"/>
                      </a:lnTo>
                      <a:close/>
                      <a:moveTo>
                        <a:pt x="180" y="1"/>
                      </a:moveTo>
                      <a:cubicBezTo>
                        <a:pt x="96" y="1"/>
                        <a:pt x="1" y="72"/>
                        <a:pt x="1" y="179"/>
                      </a:cubicBezTo>
                      <a:lnTo>
                        <a:pt x="1" y="3608"/>
                      </a:lnTo>
                      <a:cubicBezTo>
                        <a:pt x="1" y="3703"/>
                        <a:pt x="72" y="3787"/>
                        <a:pt x="180" y="3787"/>
                      </a:cubicBezTo>
                      <a:lnTo>
                        <a:pt x="1323" y="3787"/>
                      </a:lnTo>
                      <a:cubicBezTo>
                        <a:pt x="1418" y="3787"/>
                        <a:pt x="1501" y="3715"/>
                        <a:pt x="1501" y="3608"/>
                      </a:cubicBezTo>
                      <a:lnTo>
                        <a:pt x="1501" y="179"/>
                      </a:lnTo>
                      <a:cubicBezTo>
                        <a:pt x="1501" y="72"/>
                        <a:pt x="1430" y="1"/>
                        <a:pt x="1323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" name="Google Shape;3359;p48">
                  <a:extLst>
                    <a:ext uri="{FF2B5EF4-FFF2-40B4-BE49-F238E27FC236}">
                      <a16:creationId xmlns:a16="http://schemas.microsoft.com/office/drawing/2014/main" id="{7323BE69-F426-4102-867F-9E42304B1C8D}"/>
                    </a:ext>
                  </a:extLst>
                </p:cNvPr>
                <p:cNvSpPr/>
                <p:nvPr/>
              </p:nvSpPr>
              <p:spPr>
                <a:xfrm>
                  <a:off x="3824739" y="3890112"/>
                  <a:ext cx="55002" cy="550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8" h="1728" extrusionOk="0">
                      <a:moveTo>
                        <a:pt x="870" y="334"/>
                      </a:moveTo>
                      <a:cubicBezTo>
                        <a:pt x="1156" y="334"/>
                        <a:pt x="1394" y="572"/>
                        <a:pt x="1394" y="846"/>
                      </a:cubicBezTo>
                      <a:cubicBezTo>
                        <a:pt x="1394" y="1132"/>
                        <a:pt x="1156" y="1370"/>
                        <a:pt x="870" y="1370"/>
                      </a:cubicBezTo>
                      <a:cubicBezTo>
                        <a:pt x="584" y="1370"/>
                        <a:pt x="346" y="1132"/>
                        <a:pt x="346" y="846"/>
                      </a:cubicBezTo>
                      <a:cubicBezTo>
                        <a:pt x="346" y="572"/>
                        <a:pt x="584" y="334"/>
                        <a:pt x="870" y="334"/>
                      </a:cubicBezTo>
                      <a:close/>
                      <a:moveTo>
                        <a:pt x="870" y="1"/>
                      </a:moveTo>
                      <a:cubicBezTo>
                        <a:pt x="394" y="1"/>
                        <a:pt x="1" y="394"/>
                        <a:pt x="1" y="870"/>
                      </a:cubicBezTo>
                      <a:cubicBezTo>
                        <a:pt x="1" y="1346"/>
                        <a:pt x="394" y="1727"/>
                        <a:pt x="870" y="1727"/>
                      </a:cubicBezTo>
                      <a:cubicBezTo>
                        <a:pt x="1346" y="1727"/>
                        <a:pt x="1727" y="1334"/>
                        <a:pt x="1727" y="870"/>
                      </a:cubicBezTo>
                      <a:cubicBezTo>
                        <a:pt x="1727" y="394"/>
                        <a:pt x="1346" y="1"/>
                        <a:pt x="87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" name="Google Shape;3360;p48">
                  <a:extLst>
                    <a:ext uri="{FF2B5EF4-FFF2-40B4-BE49-F238E27FC236}">
                      <a16:creationId xmlns:a16="http://schemas.microsoft.com/office/drawing/2014/main" id="{CCAE06F9-CD94-4B1D-AD3A-9413572772C5}"/>
                    </a:ext>
                  </a:extLst>
                </p:cNvPr>
                <p:cNvSpPr/>
                <p:nvPr/>
              </p:nvSpPr>
              <p:spPr>
                <a:xfrm>
                  <a:off x="3904696" y="3955682"/>
                  <a:ext cx="128148" cy="120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6" h="3787" extrusionOk="0">
                      <a:moveTo>
                        <a:pt x="191" y="1"/>
                      </a:moveTo>
                      <a:cubicBezTo>
                        <a:pt x="96" y="1"/>
                        <a:pt x="1" y="72"/>
                        <a:pt x="1" y="179"/>
                      </a:cubicBezTo>
                      <a:lnTo>
                        <a:pt x="1" y="3608"/>
                      </a:lnTo>
                      <a:cubicBezTo>
                        <a:pt x="1" y="3703"/>
                        <a:pt x="84" y="3787"/>
                        <a:pt x="191" y="3787"/>
                      </a:cubicBezTo>
                      <a:lnTo>
                        <a:pt x="1334" y="3787"/>
                      </a:lnTo>
                      <a:cubicBezTo>
                        <a:pt x="1418" y="3787"/>
                        <a:pt x="1513" y="3715"/>
                        <a:pt x="1513" y="3608"/>
                      </a:cubicBezTo>
                      <a:lnTo>
                        <a:pt x="1513" y="2382"/>
                      </a:lnTo>
                      <a:cubicBezTo>
                        <a:pt x="1513" y="1977"/>
                        <a:pt x="1596" y="1501"/>
                        <a:pt x="2037" y="1501"/>
                      </a:cubicBezTo>
                      <a:cubicBezTo>
                        <a:pt x="2347" y="1501"/>
                        <a:pt x="2477" y="1763"/>
                        <a:pt x="2525" y="2060"/>
                      </a:cubicBezTo>
                      <a:cubicBezTo>
                        <a:pt x="2537" y="2156"/>
                        <a:pt x="2608" y="2215"/>
                        <a:pt x="2692" y="2215"/>
                      </a:cubicBezTo>
                      <a:cubicBezTo>
                        <a:pt x="2787" y="2215"/>
                        <a:pt x="2870" y="2120"/>
                        <a:pt x="2847" y="2025"/>
                      </a:cubicBezTo>
                      <a:cubicBezTo>
                        <a:pt x="2763" y="1465"/>
                        <a:pt x="2477" y="1155"/>
                        <a:pt x="2013" y="1155"/>
                      </a:cubicBezTo>
                      <a:cubicBezTo>
                        <a:pt x="1465" y="1155"/>
                        <a:pt x="1156" y="1608"/>
                        <a:pt x="1156" y="2382"/>
                      </a:cubicBezTo>
                      <a:lnTo>
                        <a:pt x="1156" y="3430"/>
                      </a:lnTo>
                      <a:lnTo>
                        <a:pt x="346" y="3430"/>
                      </a:lnTo>
                      <a:lnTo>
                        <a:pt x="346" y="358"/>
                      </a:lnTo>
                      <a:lnTo>
                        <a:pt x="918" y="358"/>
                      </a:lnTo>
                      <a:lnTo>
                        <a:pt x="918" y="572"/>
                      </a:lnTo>
                      <a:cubicBezTo>
                        <a:pt x="918" y="632"/>
                        <a:pt x="930" y="679"/>
                        <a:pt x="977" y="715"/>
                      </a:cubicBezTo>
                      <a:cubicBezTo>
                        <a:pt x="1007" y="733"/>
                        <a:pt x="1043" y="742"/>
                        <a:pt x="1078" y="742"/>
                      </a:cubicBezTo>
                      <a:cubicBezTo>
                        <a:pt x="1114" y="742"/>
                        <a:pt x="1150" y="733"/>
                        <a:pt x="1180" y="715"/>
                      </a:cubicBezTo>
                      <a:cubicBezTo>
                        <a:pt x="1477" y="477"/>
                        <a:pt x="1835" y="358"/>
                        <a:pt x="2227" y="358"/>
                      </a:cubicBezTo>
                      <a:cubicBezTo>
                        <a:pt x="3204" y="358"/>
                        <a:pt x="3656" y="1191"/>
                        <a:pt x="3656" y="2001"/>
                      </a:cubicBezTo>
                      <a:lnTo>
                        <a:pt x="3656" y="3430"/>
                      </a:lnTo>
                      <a:lnTo>
                        <a:pt x="2847" y="3430"/>
                      </a:lnTo>
                      <a:lnTo>
                        <a:pt x="2847" y="2870"/>
                      </a:lnTo>
                      <a:cubicBezTo>
                        <a:pt x="2847" y="2775"/>
                        <a:pt x="2775" y="2703"/>
                        <a:pt x="2692" y="2703"/>
                      </a:cubicBezTo>
                      <a:cubicBezTo>
                        <a:pt x="2597" y="2703"/>
                        <a:pt x="2525" y="2775"/>
                        <a:pt x="2525" y="2870"/>
                      </a:cubicBezTo>
                      <a:lnTo>
                        <a:pt x="2525" y="3596"/>
                      </a:lnTo>
                      <a:cubicBezTo>
                        <a:pt x="2525" y="3691"/>
                        <a:pt x="2597" y="3775"/>
                        <a:pt x="2704" y="3775"/>
                      </a:cubicBezTo>
                      <a:lnTo>
                        <a:pt x="3847" y="3775"/>
                      </a:lnTo>
                      <a:cubicBezTo>
                        <a:pt x="3942" y="3775"/>
                        <a:pt x="4025" y="3703"/>
                        <a:pt x="4025" y="3596"/>
                      </a:cubicBezTo>
                      <a:lnTo>
                        <a:pt x="4025" y="1989"/>
                      </a:lnTo>
                      <a:cubicBezTo>
                        <a:pt x="4025" y="810"/>
                        <a:pt x="3299" y="1"/>
                        <a:pt x="2239" y="1"/>
                      </a:cubicBezTo>
                      <a:cubicBezTo>
                        <a:pt x="1894" y="1"/>
                        <a:pt x="1573" y="84"/>
                        <a:pt x="1275" y="251"/>
                      </a:cubicBezTo>
                      <a:lnTo>
                        <a:pt x="1275" y="179"/>
                      </a:lnTo>
                      <a:cubicBezTo>
                        <a:pt x="1275" y="84"/>
                        <a:pt x="1204" y="1"/>
                        <a:pt x="1096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9" name="Google Shape;3361;p48">
              <a:extLst>
                <a:ext uri="{FF2B5EF4-FFF2-40B4-BE49-F238E27FC236}">
                  <a16:creationId xmlns:a16="http://schemas.microsoft.com/office/drawing/2014/main" id="{4D538C01-D8FD-42C1-B65F-8B43E1ADD6E7}"/>
                </a:ext>
              </a:extLst>
            </p:cNvPr>
            <p:cNvGrpSpPr/>
            <p:nvPr/>
          </p:nvGrpSpPr>
          <p:grpSpPr>
            <a:xfrm>
              <a:off x="7034853" y="3222917"/>
              <a:ext cx="956596" cy="944252"/>
              <a:chOff x="4349489" y="2960313"/>
              <a:chExt cx="1098904" cy="1084724"/>
            </a:xfrm>
          </p:grpSpPr>
          <p:grpSp>
            <p:nvGrpSpPr>
              <p:cNvPr id="20" name="Google Shape;3362;p48">
                <a:extLst>
                  <a:ext uri="{FF2B5EF4-FFF2-40B4-BE49-F238E27FC236}">
                    <a16:creationId xmlns:a16="http://schemas.microsoft.com/office/drawing/2014/main" id="{A794E725-1106-47FD-8818-D532993F2BBE}"/>
                  </a:ext>
                </a:extLst>
              </p:cNvPr>
              <p:cNvGrpSpPr/>
              <p:nvPr/>
            </p:nvGrpSpPr>
            <p:grpSpPr>
              <a:xfrm>
                <a:off x="4349489" y="2960313"/>
                <a:ext cx="1098904" cy="1084724"/>
                <a:chOff x="4349489" y="2960313"/>
                <a:chExt cx="1098904" cy="1084724"/>
              </a:xfrm>
            </p:grpSpPr>
            <p:sp>
              <p:nvSpPr>
                <p:cNvPr id="24" name="Google Shape;3363;p48">
                  <a:extLst>
                    <a:ext uri="{FF2B5EF4-FFF2-40B4-BE49-F238E27FC236}">
                      <a16:creationId xmlns:a16="http://schemas.microsoft.com/office/drawing/2014/main" id="{90ED133B-76D3-4F50-A8FD-078A35E71CAD}"/>
                    </a:ext>
                  </a:extLst>
                </p:cNvPr>
                <p:cNvSpPr/>
                <p:nvPr/>
              </p:nvSpPr>
              <p:spPr>
                <a:xfrm>
                  <a:off x="4349489" y="2960313"/>
                  <a:ext cx="1098904" cy="10847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1" extrusionOk="0">
                      <a:moveTo>
                        <a:pt x="22862" y="0"/>
                      </a:moveTo>
                      <a:cubicBezTo>
                        <a:pt x="22092" y="0"/>
                        <a:pt x="21324" y="295"/>
                        <a:pt x="20741" y="884"/>
                      </a:cubicBezTo>
                      <a:lnTo>
                        <a:pt x="12871" y="8743"/>
                      </a:lnTo>
                      <a:cubicBezTo>
                        <a:pt x="12697" y="8917"/>
                        <a:pt x="12470" y="9001"/>
                        <a:pt x="12243" y="9001"/>
                      </a:cubicBezTo>
                      <a:cubicBezTo>
                        <a:pt x="11942" y="9001"/>
                        <a:pt x="11642" y="8854"/>
                        <a:pt x="11466" y="8576"/>
                      </a:cubicBezTo>
                      <a:cubicBezTo>
                        <a:pt x="11014" y="7861"/>
                        <a:pt x="10645" y="7099"/>
                        <a:pt x="10347" y="6302"/>
                      </a:cubicBezTo>
                      <a:cubicBezTo>
                        <a:pt x="10168" y="5814"/>
                        <a:pt x="9847" y="5373"/>
                        <a:pt x="9394" y="5028"/>
                      </a:cubicBezTo>
                      <a:cubicBezTo>
                        <a:pt x="8866" y="4619"/>
                        <a:pt x="8248" y="4413"/>
                        <a:pt x="7630" y="4413"/>
                      </a:cubicBezTo>
                      <a:cubicBezTo>
                        <a:pt x="7078" y="4413"/>
                        <a:pt x="6525" y="4577"/>
                        <a:pt x="6037" y="4909"/>
                      </a:cubicBezTo>
                      <a:cubicBezTo>
                        <a:pt x="4465" y="5968"/>
                        <a:pt x="4310" y="8123"/>
                        <a:pt x="5584" y="9385"/>
                      </a:cubicBezTo>
                      <a:cubicBezTo>
                        <a:pt x="5894" y="9695"/>
                        <a:pt x="6251" y="9921"/>
                        <a:pt x="6632" y="10064"/>
                      </a:cubicBezTo>
                      <a:cubicBezTo>
                        <a:pt x="7418" y="10350"/>
                        <a:pt x="8180" y="10707"/>
                        <a:pt x="8882" y="11159"/>
                      </a:cubicBezTo>
                      <a:cubicBezTo>
                        <a:pt x="9382" y="11469"/>
                        <a:pt x="9466" y="12148"/>
                        <a:pt x="9049" y="12564"/>
                      </a:cubicBezTo>
                      <a:lnTo>
                        <a:pt x="1179" y="20434"/>
                      </a:lnTo>
                      <a:cubicBezTo>
                        <a:pt x="0" y="21613"/>
                        <a:pt x="0" y="23518"/>
                        <a:pt x="1179" y="24697"/>
                      </a:cubicBezTo>
                      <a:lnTo>
                        <a:pt x="20741" y="44247"/>
                      </a:lnTo>
                      <a:cubicBezTo>
                        <a:pt x="21324" y="44836"/>
                        <a:pt x="22092" y="45131"/>
                        <a:pt x="22862" y="45131"/>
                      </a:cubicBezTo>
                      <a:cubicBezTo>
                        <a:pt x="23631" y="45131"/>
                        <a:pt x="24402" y="44836"/>
                        <a:pt x="24992" y="44247"/>
                      </a:cubicBezTo>
                      <a:lnTo>
                        <a:pt x="44554" y="24697"/>
                      </a:lnTo>
                      <a:cubicBezTo>
                        <a:pt x="45720" y="23518"/>
                        <a:pt x="45720" y="21613"/>
                        <a:pt x="44554" y="2043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FCBD2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" name="Google Shape;3364;p48">
                  <a:extLst>
                    <a:ext uri="{FF2B5EF4-FFF2-40B4-BE49-F238E27FC236}">
                      <a16:creationId xmlns:a16="http://schemas.microsoft.com/office/drawing/2014/main" id="{0F17A7A1-E5B4-4941-AD5E-A23F7CF0D980}"/>
                    </a:ext>
                  </a:extLst>
                </p:cNvPr>
                <p:cNvSpPr/>
                <p:nvPr/>
              </p:nvSpPr>
              <p:spPr>
                <a:xfrm>
                  <a:off x="5065741" y="3026769"/>
                  <a:ext cx="287338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55" extrusionOk="0">
                      <a:moveTo>
                        <a:pt x="5978" y="1"/>
                      </a:moveTo>
                      <a:cubicBezTo>
                        <a:pt x="2680" y="1"/>
                        <a:pt x="1" y="2679"/>
                        <a:pt x="1" y="5978"/>
                      </a:cubicBezTo>
                      <a:cubicBezTo>
                        <a:pt x="1" y="9276"/>
                        <a:pt x="2680" y="11954"/>
                        <a:pt x="5978" y="11954"/>
                      </a:cubicBezTo>
                      <a:cubicBezTo>
                        <a:pt x="9276" y="11954"/>
                        <a:pt x="11955" y="9276"/>
                        <a:pt x="11955" y="5978"/>
                      </a:cubicBezTo>
                      <a:cubicBezTo>
                        <a:pt x="11955" y="2679"/>
                        <a:pt x="9276" y="1"/>
                        <a:pt x="5978" y="1"/>
                      </a:cubicBezTo>
                      <a:close/>
                    </a:path>
                  </a:pathLst>
                </a:custGeom>
                <a:solidFill>
                  <a:srgbClr val="FCBD2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1" name="Google Shape;3365;p48">
                <a:extLst>
                  <a:ext uri="{FF2B5EF4-FFF2-40B4-BE49-F238E27FC236}">
                    <a16:creationId xmlns:a16="http://schemas.microsoft.com/office/drawing/2014/main" id="{FE4CE9AD-C7D4-4E5F-9CA4-19E72CBBF0CF}"/>
                  </a:ext>
                </a:extLst>
              </p:cNvPr>
              <p:cNvGrpSpPr/>
              <p:nvPr/>
            </p:nvGrpSpPr>
            <p:grpSpPr>
              <a:xfrm>
                <a:off x="4732657" y="3315384"/>
                <a:ext cx="374952" cy="374572"/>
                <a:chOff x="4201447" y="3817349"/>
                <a:chExt cx="346024" cy="345674"/>
              </a:xfrm>
            </p:grpSpPr>
            <p:sp>
              <p:nvSpPr>
                <p:cNvPr id="22" name="Google Shape;3366;p48">
                  <a:extLst>
                    <a:ext uri="{FF2B5EF4-FFF2-40B4-BE49-F238E27FC236}">
                      <a16:creationId xmlns:a16="http://schemas.microsoft.com/office/drawing/2014/main" id="{5AE8B7FA-07B6-47E7-BB22-CC3763B58511}"/>
                    </a:ext>
                  </a:extLst>
                </p:cNvPr>
                <p:cNvSpPr/>
                <p:nvPr/>
              </p:nvSpPr>
              <p:spPr>
                <a:xfrm>
                  <a:off x="4201447" y="3817349"/>
                  <a:ext cx="346024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1" h="10860" extrusionOk="0">
                      <a:moveTo>
                        <a:pt x="5430" y="334"/>
                      </a:moveTo>
                      <a:cubicBezTo>
                        <a:pt x="8252" y="334"/>
                        <a:pt x="10526" y="2608"/>
                        <a:pt x="10526" y="5430"/>
                      </a:cubicBezTo>
                      <a:cubicBezTo>
                        <a:pt x="10526" y="8240"/>
                        <a:pt x="8252" y="10514"/>
                        <a:pt x="5430" y="10514"/>
                      </a:cubicBezTo>
                      <a:cubicBezTo>
                        <a:pt x="2620" y="10514"/>
                        <a:pt x="346" y="8240"/>
                        <a:pt x="346" y="5430"/>
                      </a:cubicBezTo>
                      <a:cubicBezTo>
                        <a:pt x="346" y="2608"/>
                        <a:pt x="2620" y="334"/>
                        <a:pt x="5430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2" y="10859"/>
                        <a:pt x="8252" y="10300"/>
                        <a:pt x="9276" y="9264"/>
                      </a:cubicBezTo>
                      <a:cubicBezTo>
                        <a:pt x="10299" y="8240"/>
                        <a:pt x="10871" y="6871"/>
                        <a:pt x="10871" y="5430"/>
                      </a:cubicBezTo>
                      <a:cubicBezTo>
                        <a:pt x="10871" y="3989"/>
                        <a:pt x="10299" y="2620"/>
                        <a:pt x="9276" y="1584"/>
                      </a:cubicBezTo>
                      <a:cubicBezTo>
                        <a:pt x="8252" y="560"/>
                        <a:pt x="6882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" name="Google Shape;3367;p48">
                  <a:extLst>
                    <a:ext uri="{FF2B5EF4-FFF2-40B4-BE49-F238E27FC236}">
                      <a16:creationId xmlns:a16="http://schemas.microsoft.com/office/drawing/2014/main" id="{C8CEC7EC-7AE3-4EBC-9F78-C5F8AA22F58E}"/>
                    </a:ext>
                  </a:extLst>
                </p:cNvPr>
                <p:cNvSpPr/>
                <p:nvPr/>
              </p:nvSpPr>
              <p:spPr>
                <a:xfrm>
                  <a:off x="4271569" y="3904531"/>
                  <a:ext cx="227394" cy="185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44" h="5835" extrusionOk="0">
                      <a:moveTo>
                        <a:pt x="4620" y="0"/>
                      </a:moveTo>
                      <a:cubicBezTo>
                        <a:pt x="3727" y="0"/>
                        <a:pt x="2977" y="691"/>
                        <a:pt x="2905" y="1572"/>
                      </a:cubicBezTo>
                      <a:cubicBezTo>
                        <a:pt x="2727" y="1548"/>
                        <a:pt x="2358" y="1441"/>
                        <a:pt x="2262" y="1405"/>
                      </a:cubicBezTo>
                      <a:cubicBezTo>
                        <a:pt x="1643" y="1203"/>
                        <a:pt x="1072" y="810"/>
                        <a:pt x="631" y="322"/>
                      </a:cubicBezTo>
                      <a:cubicBezTo>
                        <a:pt x="596" y="298"/>
                        <a:pt x="572" y="274"/>
                        <a:pt x="524" y="262"/>
                      </a:cubicBezTo>
                      <a:cubicBezTo>
                        <a:pt x="517" y="261"/>
                        <a:pt x="509" y="260"/>
                        <a:pt x="501" y="260"/>
                      </a:cubicBezTo>
                      <a:cubicBezTo>
                        <a:pt x="436" y="260"/>
                        <a:pt x="367" y="304"/>
                        <a:pt x="346" y="357"/>
                      </a:cubicBezTo>
                      <a:cubicBezTo>
                        <a:pt x="238" y="572"/>
                        <a:pt x="179" y="810"/>
                        <a:pt x="179" y="1048"/>
                      </a:cubicBezTo>
                      <a:cubicBezTo>
                        <a:pt x="179" y="1393"/>
                        <a:pt x="286" y="1727"/>
                        <a:pt x="476" y="1977"/>
                      </a:cubicBezTo>
                      <a:cubicBezTo>
                        <a:pt x="466" y="1975"/>
                        <a:pt x="456" y="1974"/>
                        <a:pt x="446" y="1974"/>
                      </a:cubicBezTo>
                      <a:cubicBezTo>
                        <a:pt x="397" y="1974"/>
                        <a:pt x="349" y="1997"/>
                        <a:pt x="310" y="2036"/>
                      </a:cubicBezTo>
                      <a:cubicBezTo>
                        <a:pt x="286" y="2060"/>
                        <a:pt x="286" y="2108"/>
                        <a:pt x="274" y="2143"/>
                      </a:cubicBezTo>
                      <a:lnTo>
                        <a:pt x="274" y="2203"/>
                      </a:lnTo>
                      <a:cubicBezTo>
                        <a:pt x="274" y="2655"/>
                        <a:pt x="476" y="3072"/>
                        <a:pt x="822" y="3358"/>
                      </a:cubicBezTo>
                      <a:cubicBezTo>
                        <a:pt x="786" y="3370"/>
                        <a:pt x="774" y="3405"/>
                        <a:pt x="762" y="3417"/>
                      </a:cubicBezTo>
                      <a:cubicBezTo>
                        <a:pt x="750" y="3465"/>
                        <a:pt x="727" y="3513"/>
                        <a:pt x="750" y="3548"/>
                      </a:cubicBezTo>
                      <a:cubicBezTo>
                        <a:pt x="893" y="4024"/>
                        <a:pt x="1262" y="4405"/>
                        <a:pt x="1727" y="4548"/>
                      </a:cubicBezTo>
                      <a:cubicBezTo>
                        <a:pt x="1310" y="4798"/>
                        <a:pt x="834" y="4941"/>
                        <a:pt x="334" y="4941"/>
                      </a:cubicBezTo>
                      <a:lnTo>
                        <a:pt x="191" y="4941"/>
                      </a:lnTo>
                      <a:cubicBezTo>
                        <a:pt x="107" y="4941"/>
                        <a:pt x="36" y="5001"/>
                        <a:pt x="12" y="5084"/>
                      </a:cubicBezTo>
                      <a:cubicBezTo>
                        <a:pt x="0" y="5156"/>
                        <a:pt x="48" y="5239"/>
                        <a:pt x="107" y="5263"/>
                      </a:cubicBezTo>
                      <a:cubicBezTo>
                        <a:pt x="727" y="5632"/>
                        <a:pt x="1465" y="5834"/>
                        <a:pt x="2191" y="5834"/>
                      </a:cubicBezTo>
                      <a:cubicBezTo>
                        <a:pt x="3072" y="5834"/>
                        <a:pt x="3905" y="5560"/>
                        <a:pt x="4596" y="5060"/>
                      </a:cubicBezTo>
                      <a:cubicBezTo>
                        <a:pt x="4691" y="5001"/>
                        <a:pt x="4691" y="4858"/>
                        <a:pt x="4620" y="4786"/>
                      </a:cubicBezTo>
                      <a:cubicBezTo>
                        <a:pt x="4587" y="4754"/>
                        <a:pt x="4544" y="4735"/>
                        <a:pt x="4499" y="4735"/>
                      </a:cubicBezTo>
                      <a:cubicBezTo>
                        <a:pt x="4463" y="4735"/>
                        <a:pt x="4426" y="4748"/>
                        <a:pt x="4394" y="4775"/>
                      </a:cubicBezTo>
                      <a:cubicBezTo>
                        <a:pt x="3763" y="5215"/>
                        <a:pt x="3013" y="5489"/>
                        <a:pt x="2191" y="5489"/>
                      </a:cubicBezTo>
                      <a:cubicBezTo>
                        <a:pt x="1727" y="5489"/>
                        <a:pt x="1262" y="5394"/>
                        <a:pt x="846" y="5239"/>
                      </a:cubicBezTo>
                      <a:cubicBezTo>
                        <a:pt x="1369" y="5144"/>
                        <a:pt x="1846" y="4917"/>
                        <a:pt x="2262" y="4584"/>
                      </a:cubicBezTo>
                      <a:cubicBezTo>
                        <a:pt x="2310" y="4536"/>
                        <a:pt x="2334" y="4477"/>
                        <a:pt x="2322" y="4417"/>
                      </a:cubicBezTo>
                      <a:cubicBezTo>
                        <a:pt x="2310" y="4346"/>
                        <a:pt x="2239" y="4286"/>
                        <a:pt x="2155" y="4286"/>
                      </a:cubicBezTo>
                      <a:cubicBezTo>
                        <a:pt x="1739" y="4263"/>
                        <a:pt x="1369" y="4048"/>
                        <a:pt x="1167" y="3691"/>
                      </a:cubicBezTo>
                      <a:cubicBezTo>
                        <a:pt x="1250" y="3691"/>
                        <a:pt x="1358" y="3667"/>
                        <a:pt x="1441" y="3643"/>
                      </a:cubicBezTo>
                      <a:cubicBezTo>
                        <a:pt x="1524" y="3632"/>
                        <a:pt x="1584" y="3572"/>
                        <a:pt x="1584" y="3489"/>
                      </a:cubicBezTo>
                      <a:cubicBezTo>
                        <a:pt x="1596" y="3405"/>
                        <a:pt x="1536" y="3334"/>
                        <a:pt x="1441" y="3298"/>
                      </a:cubicBezTo>
                      <a:cubicBezTo>
                        <a:pt x="1000" y="3191"/>
                        <a:pt x="667" y="2822"/>
                        <a:pt x="596" y="2381"/>
                      </a:cubicBezTo>
                      <a:lnTo>
                        <a:pt x="596" y="2381"/>
                      </a:lnTo>
                      <a:cubicBezTo>
                        <a:pt x="727" y="2405"/>
                        <a:pt x="869" y="2417"/>
                        <a:pt x="1000" y="2417"/>
                      </a:cubicBezTo>
                      <a:cubicBezTo>
                        <a:pt x="1084" y="2417"/>
                        <a:pt x="1143" y="2358"/>
                        <a:pt x="1167" y="2274"/>
                      </a:cubicBezTo>
                      <a:cubicBezTo>
                        <a:pt x="1179" y="2203"/>
                        <a:pt x="1131" y="2143"/>
                        <a:pt x="1072" y="2108"/>
                      </a:cubicBezTo>
                      <a:cubicBezTo>
                        <a:pt x="703" y="1881"/>
                        <a:pt x="476" y="1488"/>
                        <a:pt x="476" y="1048"/>
                      </a:cubicBezTo>
                      <a:cubicBezTo>
                        <a:pt x="476" y="953"/>
                        <a:pt x="488" y="846"/>
                        <a:pt x="524" y="738"/>
                      </a:cubicBezTo>
                      <a:cubicBezTo>
                        <a:pt x="965" y="1191"/>
                        <a:pt x="1524" y="1524"/>
                        <a:pt x="2120" y="1727"/>
                      </a:cubicBezTo>
                      <a:cubicBezTo>
                        <a:pt x="2120" y="1727"/>
                        <a:pt x="2715" y="1905"/>
                        <a:pt x="2929" y="1917"/>
                      </a:cubicBezTo>
                      <a:lnTo>
                        <a:pt x="3024" y="1917"/>
                      </a:lnTo>
                      <a:cubicBezTo>
                        <a:pt x="3096" y="1917"/>
                        <a:pt x="3167" y="1869"/>
                        <a:pt x="3191" y="1798"/>
                      </a:cubicBezTo>
                      <a:cubicBezTo>
                        <a:pt x="3203" y="1786"/>
                        <a:pt x="3203" y="1750"/>
                        <a:pt x="3203" y="1738"/>
                      </a:cubicBezTo>
                      <a:lnTo>
                        <a:pt x="3203" y="1703"/>
                      </a:lnTo>
                      <a:cubicBezTo>
                        <a:pt x="3203" y="953"/>
                        <a:pt x="3810" y="334"/>
                        <a:pt x="4572" y="334"/>
                      </a:cubicBezTo>
                      <a:cubicBezTo>
                        <a:pt x="4941" y="334"/>
                        <a:pt x="5287" y="488"/>
                        <a:pt x="5549" y="750"/>
                      </a:cubicBezTo>
                      <a:cubicBezTo>
                        <a:pt x="5585" y="787"/>
                        <a:pt x="5621" y="802"/>
                        <a:pt x="5663" y="802"/>
                      </a:cubicBezTo>
                      <a:cubicBezTo>
                        <a:pt x="5676" y="802"/>
                        <a:pt x="5689" y="801"/>
                        <a:pt x="5703" y="798"/>
                      </a:cubicBezTo>
                      <a:cubicBezTo>
                        <a:pt x="5882" y="762"/>
                        <a:pt x="6049" y="738"/>
                        <a:pt x="6203" y="679"/>
                      </a:cubicBezTo>
                      <a:lnTo>
                        <a:pt x="6203" y="679"/>
                      </a:lnTo>
                      <a:cubicBezTo>
                        <a:pt x="6120" y="762"/>
                        <a:pt x="6013" y="857"/>
                        <a:pt x="5894" y="917"/>
                      </a:cubicBezTo>
                      <a:cubicBezTo>
                        <a:pt x="5822" y="965"/>
                        <a:pt x="5787" y="1048"/>
                        <a:pt x="5822" y="1143"/>
                      </a:cubicBezTo>
                      <a:cubicBezTo>
                        <a:pt x="5846" y="1203"/>
                        <a:pt x="5930" y="1250"/>
                        <a:pt x="6001" y="1250"/>
                      </a:cubicBezTo>
                      <a:cubicBezTo>
                        <a:pt x="6144" y="1227"/>
                        <a:pt x="6287" y="1215"/>
                        <a:pt x="6418" y="1167"/>
                      </a:cubicBezTo>
                      <a:lnTo>
                        <a:pt x="6418" y="1167"/>
                      </a:lnTo>
                      <a:cubicBezTo>
                        <a:pt x="6299" y="1286"/>
                        <a:pt x="6168" y="1405"/>
                        <a:pt x="6013" y="1512"/>
                      </a:cubicBezTo>
                      <a:cubicBezTo>
                        <a:pt x="5965" y="1548"/>
                        <a:pt x="5941" y="1608"/>
                        <a:pt x="5941" y="1655"/>
                      </a:cubicBezTo>
                      <a:lnTo>
                        <a:pt x="5941" y="1679"/>
                      </a:lnTo>
                      <a:lnTo>
                        <a:pt x="5941" y="1703"/>
                      </a:lnTo>
                      <a:lnTo>
                        <a:pt x="5941" y="1727"/>
                      </a:lnTo>
                      <a:cubicBezTo>
                        <a:pt x="5941" y="2691"/>
                        <a:pt x="5572" y="3572"/>
                        <a:pt x="4977" y="4227"/>
                      </a:cubicBezTo>
                      <a:cubicBezTo>
                        <a:pt x="4918" y="4298"/>
                        <a:pt x="4918" y="4405"/>
                        <a:pt x="4977" y="4465"/>
                      </a:cubicBezTo>
                      <a:cubicBezTo>
                        <a:pt x="5011" y="4499"/>
                        <a:pt x="5053" y="4514"/>
                        <a:pt x="5096" y="4514"/>
                      </a:cubicBezTo>
                      <a:cubicBezTo>
                        <a:pt x="5143" y="4514"/>
                        <a:pt x="5190" y="4496"/>
                        <a:pt x="5227" y="4465"/>
                      </a:cubicBezTo>
                      <a:cubicBezTo>
                        <a:pt x="5894" y="3715"/>
                        <a:pt x="6263" y="2762"/>
                        <a:pt x="6287" y="1750"/>
                      </a:cubicBezTo>
                      <a:cubicBezTo>
                        <a:pt x="6596" y="1524"/>
                        <a:pt x="6846" y="1250"/>
                        <a:pt x="7061" y="917"/>
                      </a:cubicBezTo>
                      <a:cubicBezTo>
                        <a:pt x="7144" y="857"/>
                        <a:pt x="7132" y="750"/>
                        <a:pt x="7061" y="715"/>
                      </a:cubicBezTo>
                      <a:cubicBezTo>
                        <a:pt x="7029" y="683"/>
                        <a:pt x="6987" y="667"/>
                        <a:pt x="6937" y="667"/>
                      </a:cubicBezTo>
                      <a:cubicBezTo>
                        <a:pt x="6912" y="667"/>
                        <a:pt x="6886" y="671"/>
                        <a:pt x="6858" y="679"/>
                      </a:cubicBezTo>
                      <a:cubicBezTo>
                        <a:pt x="6775" y="726"/>
                        <a:pt x="6680" y="750"/>
                        <a:pt x="6596" y="786"/>
                      </a:cubicBezTo>
                      <a:cubicBezTo>
                        <a:pt x="6680" y="667"/>
                        <a:pt x="6763" y="512"/>
                        <a:pt x="6823" y="369"/>
                      </a:cubicBezTo>
                      <a:cubicBezTo>
                        <a:pt x="6834" y="310"/>
                        <a:pt x="6834" y="238"/>
                        <a:pt x="6787" y="191"/>
                      </a:cubicBezTo>
                      <a:cubicBezTo>
                        <a:pt x="6750" y="153"/>
                        <a:pt x="6703" y="135"/>
                        <a:pt x="6659" y="135"/>
                      </a:cubicBezTo>
                      <a:cubicBezTo>
                        <a:pt x="6632" y="135"/>
                        <a:pt x="6607" y="142"/>
                        <a:pt x="6584" y="155"/>
                      </a:cubicBezTo>
                      <a:cubicBezTo>
                        <a:pt x="6322" y="310"/>
                        <a:pt x="6061" y="393"/>
                        <a:pt x="5775" y="441"/>
                      </a:cubicBezTo>
                      <a:cubicBezTo>
                        <a:pt x="5465" y="143"/>
                        <a:pt x="5048" y="0"/>
                        <a:pt x="462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0" name="Google Shape;3368;p48">
              <a:extLst>
                <a:ext uri="{FF2B5EF4-FFF2-40B4-BE49-F238E27FC236}">
                  <a16:creationId xmlns:a16="http://schemas.microsoft.com/office/drawing/2014/main" id="{39769FB1-263D-4DC3-9E97-7CD0440611A6}"/>
                </a:ext>
              </a:extLst>
            </p:cNvPr>
            <p:cNvGrpSpPr/>
            <p:nvPr/>
          </p:nvGrpSpPr>
          <p:grpSpPr>
            <a:xfrm>
              <a:off x="6529419" y="3711909"/>
              <a:ext cx="956596" cy="944315"/>
              <a:chOff x="3768864" y="3522050"/>
              <a:chExt cx="1098904" cy="1084796"/>
            </a:xfrm>
          </p:grpSpPr>
          <p:grpSp>
            <p:nvGrpSpPr>
              <p:cNvPr id="11" name="Google Shape;3369;p48">
                <a:extLst>
                  <a:ext uri="{FF2B5EF4-FFF2-40B4-BE49-F238E27FC236}">
                    <a16:creationId xmlns:a16="http://schemas.microsoft.com/office/drawing/2014/main" id="{17DEFCCD-6D5C-48DB-A58F-1702C18D63C9}"/>
                  </a:ext>
                </a:extLst>
              </p:cNvPr>
              <p:cNvGrpSpPr/>
              <p:nvPr/>
            </p:nvGrpSpPr>
            <p:grpSpPr>
              <a:xfrm>
                <a:off x="3768864" y="3522050"/>
                <a:ext cx="1098904" cy="1084796"/>
                <a:chOff x="3768864" y="3522050"/>
                <a:chExt cx="1098904" cy="1084796"/>
              </a:xfrm>
            </p:grpSpPr>
            <p:sp>
              <p:nvSpPr>
                <p:cNvPr id="18" name="Google Shape;3370;p48">
                  <a:extLst>
                    <a:ext uri="{FF2B5EF4-FFF2-40B4-BE49-F238E27FC236}">
                      <a16:creationId xmlns:a16="http://schemas.microsoft.com/office/drawing/2014/main" id="{A7EE16ED-8371-4463-AF25-B0F466499A62}"/>
                    </a:ext>
                  </a:extLst>
                </p:cNvPr>
                <p:cNvSpPr/>
                <p:nvPr/>
              </p:nvSpPr>
              <p:spPr>
                <a:xfrm>
                  <a:off x="3768864" y="3522050"/>
                  <a:ext cx="1098904" cy="1084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4" extrusionOk="0">
                      <a:moveTo>
                        <a:pt x="22862" y="0"/>
                      </a:moveTo>
                      <a:cubicBezTo>
                        <a:pt x="22093" y="0"/>
                        <a:pt x="21325" y="295"/>
                        <a:pt x="20741" y="884"/>
                      </a:cubicBezTo>
                      <a:lnTo>
                        <a:pt x="1179" y="20446"/>
                      </a:lnTo>
                      <a:cubicBezTo>
                        <a:pt x="1" y="21613"/>
                        <a:pt x="1" y="23518"/>
                        <a:pt x="1179" y="24697"/>
                      </a:cubicBezTo>
                      <a:lnTo>
                        <a:pt x="20741" y="44259"/>
                      </a:lnTo>
                      <a:cubicBezTo>
                        <a:pt x="21325" y="44842"/>
                        <a:pt x="22093" y="45134"/>
                        <a:pt x="22862" y="45134"/>
                      </a:cubicBezTo>
                      <a:cubicBezTo>
                        <a:pt x="23631" y="45134"/>
                        <a:pt x="24402" y="44842"/>
                        <a:pt x="24992" y="44259"/>
                      </a:cubicBezTo>
                      <a:lnTo>
                        <a:pt x="44554" y="24697"/>
                      </a:lnTo>
                      <a:cubicBezTo>
                        <a:pt x="45721" y="23518"/>
                        <a:pt x="45721" y="21613"/>
                        <a:pt x="44554" y="20446"/>
                      </a:cubicBezTo>
                      <a:lnTo>
                        <a:pt x="36684" y="12576"/>
                      </a:lnTo>
                      <a:cubicBezTo>
                        <a:pt x="36279" y="12171"/>
                        <a:pt x="36362" y="11481"/>
                        <a:pt x="36850" y="11171"/>
                      </a:cubicBezTo>
                      <a:cubicBezTo>
                        <a:pt x="37565" y="10719"/>
                        <a:pt x="38327" y="10362"/>
                        <a:pt x="39124" y="10052"/>
                      </a:cubicBezTo>
                      <a:cubicBezTo>
                        <a:pt x="39613" y="9874"/>
                        <a:pt x="40053" y="9552"/>
                        <a:pt x="40410" y="9100"/>
                      </a:cubicBezTo>
                      <a:cubicBezTo>
                        <a:pt x="41172" y="8111"/>
                        <a:pt x="41220" y="6778"/>
                        <a:pt x="40518" y="5742"/>
                      </a:cubicBezTo>
                      <a:cubicBezTo>
                        <a:pt x="39931" y="4872"/>
                        <a:pt x="39013" y="4437"/>
                        <a:pt x="38094" y="4437"/>
                      </a:cubicBezTo>
                      <a:cubicBezTo>
                        <a:pt x="37352" y="4437"/>
                        <a:pt x="36610" y="4721"/>
                        <a:pt x="36041" y="5290"/>
                      </a:cubicBezTo>
                      <a:cubicBezTo>
                        <a:pt x="35731" y="5599"/>
                        <a:pt x="35505" y="5956"/>
                        <a:pt x="35362" y="6337"/>
                      </a:cubicBezTo>
                      <a:cubicBezTo>
                        <a:pt x="35076" y="7135"/>
                        <a:pt x="34719" y="7885"/>
                        <a:pt x="34267" y="8588"/>
                      </a:cubicBezTo>
                      <a:cubicBezTo>
                        <a:pt x="34091" y="8872"/>
                        <a:pt x="33796" y="9021"/>
                        <a:pt x="33498" y="9021"/>
                      </a:cubicBezTo>
                      <a:cubicBezTo>
                        <a:pt x="33271" y="9021"/>
                        <a:pt x="33042" y="8934"/>
                        <a:pt x="32862" y="875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EC3A3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" name="Google Shape;3371;p48">
                  <a:extLst>
                    <a:ext uri="{FF2B5EF4-FFF2-40B4-BE49-F238E27FC236}">
                      <a16:creationId xmlns:a16="http://schemas.microsoft.com/office/drawing/2014/main" id="{FB874FB9-39C5-4159-AEBE-E9B94EDD16E3}"/>
                    </a:ext>
                  </a:extLst>
                </p:cNvPr>
                <p:cNvSpPr/>
                <p:nvPr/>
              </p:nvSpPr>
              <p:spPr>
                <a:xfrm>
                  <a:off x="3887041" y="3641743"/>
                  <a:ext cx="287338" cy="2870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42" extrusionOk="0">
                      <a:moveTo>
                        <a:pt x="5978" y="0"/>
                      </a:moveTo>
                      <a:cubicBezTo>
                        <a:pt x="2680" y="0"/>
                        <a:pt x="1" y="2667"/>
                        <a:pt x="1" y="5977"/>
                      </a:cubicBezTo>
                      <a:cubicBezTo>
                        <a:pt x="1" y="9275"/>
                        <a:pt x="2680" y="11942"/>
                        <a:pt x="5978" y="11942"/>
                      </a:cubicBezTo>
                      <a:cubicBezTo>
                        <a:pt x="9276" y="11942"/>
                        <a:pt x="11955" y="9275"/>
                        <a:pt x="11955" y="5977"/>
                      </a:cubicBezTo>
                      <a:cubicBezTo>
                        <a:pt x="11955" y="2667"/>
                        <a:pt x="9276" y="0"/>
                        <a:pt x="5978" y="0"/>
                      </a:cubicBezTo>
                      <a:close/>
                    </a:path>
                  </a:pathLst>
                </a:custGeom>
                <a:solidFill>
                  <a:srgbClr val="EC3A3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2" name="Google Shape;3372;p48">
                <a:extLst>
                  <a:ext uri="{FF2B5EF4-FFF2-40B4-BE49-F238E27FC236}">
                    <a16:creationId xmlns:a16="http://schemas.microsoft.com/office/drawing/2014/main" id="{8B1CDDAA-7379-4282-BADF-EF563BEE603B}"/>
                  </a:ext>
                </a:extLst>
              </p:cNvPr>
              <p:cNvGrpSpPr/>
              <p:nvPr/>
            </p:nvGrpSpPr>
            <p:grpSpPr>
              <a:xfrm>
                <a:off x="4139616" y="3871555"/>
                <a:ext cx="357419" cy="357005"/>
                <a:chOff x="7482229" y="3351230"/>
                <a:chExt cx="357419" cy="357005"/>
              </a:xfrm>
            </p:grpSpPr>
            <p:sp>
              <p:nvSpPr>
                <p:cNvPr id="13" name="Google Shape;3373;p48">
                  <a:extLst>
                    <a:ext uri="{FF2B5EF4-FFF2-40B4-BE49-F238E27FC236}">
                      <a16:creationId xmlns:a16="http://schemas.microsoft.com/office/drawing/2014/main" id="{59FE8A60-9DCE-445E-A21A-F940E87A3807}"/>
                    </a:ext>
                  </a:extLst>
                </p:cNvPr>
                <p:cNvSpPr/>
                <p:nvPr/>
              </p:nvSpPr>
              <p:spPr>
                <a:xfrm>
                  <a:off x="7482229" y="3351230"/>
                  <a:ext cx="357419" cy="3570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29" h="11216" extrusionOk="0">
                      <a:moveTo>
                        <a:pt x="5633" y="357"/>
                      </a:moveTo>
                      <a:cubicBezTo>
                        <a:pt x="8538" y="357"/>
                        <a:pt x="10883" y="2703"/>
                        <a:pt x="10883" y="5608"/>
                      </a:cubicBezTo>
                      <a:cubicBezTo>
                        <a:pt x="10883" y="8513"/>
                        <a:pt x="8538" y="10859"/>
                        <a:pt x="5633" y="10859"/>
                      </a:cubicBezTo>
                      <a:cubicBezTo>
                        <a:pt x="2728" y="10859"/>
                        <a:pt x="382" y="8513"/>
                        <a:pt x="382" y="5608"/>
                      </a:cubicBezTo>
                      <a:cubicBezTo>
                        <a:pt x="382" y="2703"/>
                        <a:pt x="2728" y="357"/>
                        <a:pt x="5633" y="357"/>
                      </a:cubicBezTo>
                      <a:close/>
                      <a:moveTo>
                        <a:pt x="5621" y="0"/>
                      </a:moveTo>
                      <a:cubicBezTo>
                        <a:pt x="4109" y="0"/>
                        <a:pt x="2716" y="572"/>
                        <a:pt x="1644" y="1631"/>
                      </a:cubicBezTo>
                      <a:cubicBezTo>
                        <a:pt x="584" y="2691"/>
                        <a:pt x="1" y="4108"/>
                        <a:pt x="1" y="5608"/>
                      </a:cubicBezTo>
                      <a:cubicBezTo>
                        <a:pt x="1" y="7108"/>
                        <a:pt x="584" y="8513"/>
                        <a:pt x="1644" y="9585"/>
                      </a:cubicBezTo>
                      <a:cubicBezTo>
                        <a:pt x="2704" y="10632"/>
                        <a:pt x="4109" y="11216"/>
                        <a:pt x="5621" y="11216"/>
                      </a:cubicBezTo>
                      <a:cubicBezTo>
                        <a:pt x="7121" y="11216"/>
                        <a:pt x="8526" y="10632"/>
                        <a:pt x="9597" y="9585"/>
                      </a:cubicBezTo>
                      <a:cubicBezTo>
                        <a:pt x="10645" y="8525"/>
                        <a:pt x="11229" y="7108"/>
                        <a:pt x="11229" y="5608"/>
                      </a:cubicBezTo>
                      <a:cubicBezTo>
                        <a:pt x="11229" y="4108"/>
                        <a:pt x="10669" y="2703"/>
                        <a:pt x="9597" y="1631"/>
                      </a:cubicBezTo>
                      <a:cubicBezTo>
                        <a:pt x="8538" y="572"/>
                        <a:pt x="7121" y="0"/>
                        <a:pt x="562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" name="Google Shape;3374;p48">
                  <a:extLst>
                    <a:ext uri="{FF2B5EF4-FFF2-40B4-BE49-F238E27FC236}">
                      <a16:creationId xmlns:a16="http://schemas.microsoft.com/office/drawing/2014/main" id="{8A6D0A9C-A4B1-4075-A2AD-F999FF65609E}"/>
                    </a:ext>
                  </a:extLst>
                </p:cNvPr>
                <p:cNvSpPr/>
                <p:nvPr/>
              </p:nvSpPr>
              <p:spPr>
                <a:xfrm>
                  <a:off x="7592138" y="3605616"/>
                  <a:ext cx="137983" cy="325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35" h="1022" extrusionOk="0">
                      <a:moveTo>
                        <a:pt x="202" y="1"/>
                      </a:moveTo>
                      <a:cubicBezTo>
                        <a:pt x="147" y="1"/>
                        <a:pt x="94" y="21"/>
                        <a:pt x="60" y="69"/>
                      </a:cubicBezTo>
                      <a:cubicBezTo>
                        <a:pt x="1" y="140"/>
                        <a:pt x="1" y="259"/>
                        <a:pt x="96" y="319"/>
                      </a:cubicBezTo>
                      <a:cubicBezTo>
                        <a:pt x="644" y="783"/>
                        <a:pt x="1370" y="1021"/>
                        <a:pt x="2168" y="1021"/>
                      </a:cubicBezTo>
                      <a:cubicBezTo>
                        <a:pt x="2954" y="1021"/>
                        <a:pt x="3680" y="771"/>
                        <a:pt x="4239" y="319"/>
                      </a:cubicBezTo>
                      <a:cubicBezTo>
                        <a:pt x="4323" y="259"/>
                        <a:pt x="4335" y="140"/>
                        <a:pt x="4263" y="69"/>
                      </a:cubicBezTo>
                      <a:cubicBezTo>
                        <a:pt x="4228" y="26"/>
                        <a:pt x="4170" y="4"/>
                        <a:pt x="4115" y="4"/>
                      </a:cubicBezTo>
                      <a:cubicBezTo>
                        <a:pt x="4078" y="4"/>
                        <a:pt x="4042" y="14"/>
                        <a:pt x="4013" y="33"/>
                      </a:cubicBezTo>
                      <a:cubicBezTo>
                        <a:pt x="3537" y="438"/>
                        <a:pt x="2882" y="664"/>
                        <a:pt x="2168" y="664"/>
                      </a:cubicBezTo>
                      <a:cubicBezTo>
                        <a:pt x="1465" y="664"/>
                        <a:pt x="810" y="438"/>
                        <a:pt x="322" y="33"/>
                      </a:cubicBezTo>
                      <a:cubicBezTo>
                        <a:pt x="286" y="12"/>
                        <a:pt x="244" y="1"/>
                        <a:pt x="20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" name="Google Shape;3375;p48">
                  <a:extLst>
                    <a:ext uri="{FF2B5EF4-FFF2-40B4-BE49-F238E27FC236}">
                      <a16:creationId xmlns:a16="http://schemas.microsoft.com/office/drawing/2014/main" id="{5A5325A7-D505-4392-9E61-969FD8C47D28}"/>
                    </a:ext>
                  </a:extLst>
                </p:cNvPr>
                <p:cNvSpPr/>
                <p:nvPr/>
              </p:nvSpPr>
              <p:spPr>
                <a:xfrm>
                  <a:off x="7513709" y="3387962"/>
                  <a:ext cx="295987" cy="2820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9" h="8860" extrusionOk="0">
                      <a:moveTo>
                        <a:pt x="6060" y="370"/>
                      </a:moveTo>
                      <a:cubicBezTo>
                        <a:pt x="6358" y="370"/>
                        <a:pt x="6596" y="608"/>
                        <a:pt x="6596" y="906"/>
                      </a:cubicBezTo>
                      <a:cubicBezTo>
                        <a:pt x="6596" y="1204"/>
                        <a:pt x="6358" y="1442"/>
                        <a:pt x="6060" y="1442"/>
                      </a:cubicBezTo>
                      <a:cubicBezTo>
                        <a:pt x="5763" y="1442"/>
                        <a:pt x="5525" y="1204"/>
                        <a:pt x="5525" y="906"/>
                      </a:cubicBezTo>
                      <a:cubicBezTo>
                        <a:pt x="5525" y="608"/>
                        <a:pt x="5763" y="370"/>
                        <a:pt x="6060" y="370"/>
                      </a:cubicBezTo>
                      <a:close/>
                      <a:moveTo>
                        <a:pt x="1322" y="2989"/>
                      </a:moveTo>
                      <a:cubicBezTo>
                        <a:pt x="1596" y="2989"/>
                        <a:pt x="1834" y="3097"/>
                        <a:pt x="2012" y="3263"/>
                      </a:cubicBezTo>
                      <a:cubicBezTo>
                        <a:pt x="1477" y="3680"/>
                        <a:pt x="1072" y="4240"/>
                        <a:pt x="881" y="4883"/>
                      </a:cubicBezTo>
                      <a:cubicBezTo>
                        <a:pt x="548" y="4716"/>
                        <a:pt x="334" y="4359"/>
                        <a:pt x="334" y="3990"/>
                      </a:cubicBezTo>
                      <a:cubicBezTo>
                        <a:pt x="334" y="3442"/>
                        <a:pt x="774" y="2989"/>
                        <a:pt x="1322" y="2989"/>
                      </a:cubicBezTo>
                      <a:close/>
                      <a:moveTo>
                        <a:pt x="7954" y="2989"/>
                      </a:moveTo>
                      <a:cubicBezTo>
                        <a:pt x="8501" y="2989"/>
                        <a:pt x="8942" y="3442"/>
                        <a:pt x="8942" y="3990"/>
                      </a:cubicBezTo>
                      <a:cubicBezTo>
                        <a:pt x="8966" y="4359"/>
                        <a:pt x="8739" y="4704"/>
                        <a:pt x="8394" y="4883"/>
                      </a:cubicBezTo>
                      <a:cubicBezTo>
                        <a:pt x="8216" y="4240"/>
                        <a:pt x="7811" y="3680"/>
                        <a:pt x="7263" y="3263"/>
                      </a:cubicBezTo>
                      <a:cubicBezTo>
                        <a:pt x="7442" y="3085"/>
                        <a:pt x="7692" y="2989"/>
                        <a:pt x="7954" y="2989"/>
                      </a:cubicBezTo>
                      <a:close/>
                      <a:moveTo>
                        <a:pt x="6072" y="1"/>
                      </a:moveTo>
                      <a:cubicBezTo>
                        <a:pt x="5632" y="1"/>
                        <a:pt x="5251" y="334"/>
                        <a:pt x="5191" y="763"/>
                      </a:cubicBezTo>
                      <a:lnTo>
                        <a:pt x="4596" y="953"/>
                      </a:lnTo>
                      <a:cubicBezTo>
                        <a:pt x="4525" y="989"/>
                        <a:pt x="4477" y="1049"/>
                        <a:pt x="4477" y="1120"/>
                      </a:cubicBezTo>
                      <a:lnTo>
                        <a:pt x="4477" y="2370"/>
                      </a:lnTo>
                      <a:cubicBezTo>
                        <a:pt x="3679" y="2394"/>
                        <a:pt x="2929" y="2632"/>
                        <a:pt x="2334" y="3025"/>
                      </a:cubicBezTo>
                      <a:cubicBezTo>
                        <a:pt x="2084" y="2751"/>
                        <a:pt x="1727" y="2608"/>
                        <a:pt x="1358" y="2608"/>
                      </a:cubicBezTo>
                      <a:cubicBezTo>
                        <a:pt x="607" y="2608"/>
                        <a:pt x="0" y="3216"/>
                        <a:pt x="0" y="3966"/>
                      </a:cubicBezTo>
                      <a:cubicBezTo>
                        <a:pt x="0" y="4513"/>
                        <a:pt x="345" y="5002"/>
                        <a:pt x="834" y="5216"/>
                      </a:cubicBezTo>
                      <a:cubicBezTo>
                        <a:pt x="822" y="5347"/>
                        <a:pt x="798" y="5478"/>
                        <a:pt x="798" y="5609"/>
                      </a:cubicBezTo>
                      <a:cubicBezTo>
                        <a:pt x="798" y="7395"/>
                        <a:pt x="2524" y="8859"/>
                        <a:pt x="4667" y="8859"/>
                      </a:cubicBezTo>
                      <a:cubicBezTo>
                        <a:pt x="5763" y="8859"/>
                        <a:pt x="6739" y="8490"/>
                        <a:pt x="7442" y="7871"/>
                      </a:cubicBezTo>
                      <a:cubicBezTo>
                        <a:pt x="7513" y="7811"/>
                        <a:pt x="7513" y="7692"/>
                        <a:pt x="7454" y="7621"/>
                      </a:cubicBezTo>
                      <a:cubicBezTo>
                        <a:pt x="7421" y="7588"/>
                        <a:pt x="7374" y="7570"/>
                        <a:pt x="7326" y="7570"/>
                      </a:cubicBezTo>
                      <a:cubicBezTo>
                        <a:pt x="7287" y="7570"/>
                        <a:pt x="7248" y="7582"/>
                        <a:pt x="7215" y="7609"/>
                      </a:cubicBezTo>
                      <a:cubicBezTo>
                        <a:pt x="6572" y="8157"/>
                        <a:pt x="5668" y="8514"/>
                        <a:pt x="4667" y="8514"/>
                      </a:cubicBezTo>
                      <a:cubicBezTo>
                        <a:pt x="2739" y="8514"/>
                        <a:pt x="1167" y="7216"/>
                        <a:pt x="1167" y="5633"/>
                      </a:cubicBezTo>
                      <a:cubicBezTo>
                        <a:pt x="1167" y="4037"/>
                        <a:pt x="2739" y="2739"/>
                        <a:pt x="4667" y="2739"/>
                      </a:cubicBezTo>
                      <a:cubicBezTo>
                        <a:pt x="6608" y="2739"/>
                        <a:pt x="8180" y="4037"/>
                        <a:pt x="8180" y="5633"/>
                      </a:cubicBezTo>
                      <a:cubicBezTo>
                        <a:pt x="8180" y="6133"/>
                        <a:pt x="8037" y="6597"/>
                        <a:pt x="7751" y="7014"/>
                      </a:cubicBezTo>
                      <a:cubicBezTo>
                        <a:pt x="7704" y="7085"/>
                        <a:pt x="7727" y="7169"/>
                        <a:pt x="7787" y="7228"/>
                      </a:cubicBezTo>
                      <a:cubicBezTo>
                        <a:pt x="7818" y="7264"/>
                        <a:pt x="7859" y="7280"/>
                        <a:pt x="7902" y="7280"/>
                      </a:cubicBezTo>
                      <a:cubicBezTo>
                        <a:pt x="7958" y="7280"/>
                        <a:pt x="8015" y="7252"/>
                        <a:pt x="8049" y="7204"/>
                      </a:cubicBezTo>
                      <a:cubicBezTo>
                        <a:pt x="8358" y="6740"/>
                        <a:pt x="8537" y="6192"/>
                        <a:pt x="8537" y="5621"/>
                      </a:cubicBezTo>
                      <a:cubicBezTo>
                        <a:pt x="8537" y="5490"/>
                        <a:pt x="8525" y="5359"/>
                        <a:pt x="8513" y="5228"/>
                      </a:cubicBezTo>
                      <a:cubicBezTo>
                        <a:pt x="8978" y="5014"/>
                        <a:pt x="9299" y="4525"/>
                        <a:pt x="9299" y="3978"/>
                      </a:cubicBezTo>
                      <a:cubicBezTo>
                        <a:pt x="9299" y="3228"/>
                        <a:pt x="8692" y="2620"/>
                        <a:pt x="7954" y="2620"/>
                      </a:cubicBezTo>
                      <a:cubicBezTo>
                        <a:pt x="7573" y="2620"/>
                        <a:pt x="7215" y="2775"/>
                        <a:pt x="6965" y="3037"/>
                      </a:cubicBezTo>
                      <a:cubicBezTo>
                        <a:pt x="6358" y="2656"/>
                        <a:pt x="5632" y="2406"/>
                        <a:pt x="4822" y="2382"/>
                      </a:cubicBezTo>
                      <a:lnTo>
                        <a:pt x="4822" y="1263"/>
                      </a:lnTo>
                      <a:lnTo>
                        <a:pt x="5215" y="1132"/>
                      </a:lnTo>
                      <a:cubicBezTo>
                        <a:pt x="5303" y="1507"/>
                        <a:pt x="5647" y="1780"/>
                        <a:pt x="6048" y="1780"/>
                      </a:cubicBezTo>
                      <a:cubicBezTo>
                        <a:pt x="6080" y="1780"/>
                        <a:pt x="6112" y="1779"/>
                        <a:pt x="6144" y="1775"/>
                      </a:cubicBezTo>
                      <a:cubicBezTo>
                        <a:pt x="6584" y="1727"/>
                        <a:pt x="6918" y="1382"/>
                        <a:pt x="6953" y="953"/>
                      </a:cubicBezTo>
                      <a:cubicBezTo>
                        <a:pt x="6977" y="430"/>
                        <a:pt x="6584" y="1"/>
                        <a:pt x="607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" name="Google Shape;3376;p48">
                  <a:extLst>
                    <a:ext uri="{FF2B5EF4-FFF2-40B4-BE49-F238E27FC236}">
                      <a16:creationId xmlns:a16="http://schemas.microsoft.com/office/drawing/2014/main" id="{6866C72A-14BE-420C-915A-AC10D255F48B}"/>
                    </a:ext>
                  </a:extLst>
                </p:cNvPr>
                <p:cNvSpPr/>
                <p:nvPr/>
              </p:nvSpPr>
              <p:spPr>
                <a:xfrm>
                  <a:off x="7580393" y="3516460"/>
                  <a:ext cx="56880" cy="56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7" h="1787" extrusionOk="0">
                      <a:moveTo>
                        <a:pt x="894" y="345"/>
                      </a:moveTo>
                      <a:cubicBezTo>
                        <a:pt x="1191" y="345"/>
                        <a:pt x="1429" y="584"/>
                        <a:pt x="1429" y="881"/>
                      </a:cubicBezTo>
                      <a:cubicBezTo>
                        <a:pt x="1418" y="1179"/>
                        <a:pt x="1179" y="1417"/>
                        <a:pt x="894" y="1417"/>
                      </a:cubicBezTo>
                      <a:cubicBezTo>
                        <a:pt x="596" y="1417"/>
                        <a:pt x="358" y="1179"/>
                        <a:pt x="358" y="881"/>
                      </a:cubicBezTo>
                      <a:cubicBezTo>
                        <a:pt x="358" y="584"/>
                        <a:pt x="596" y="345"/>
                        <a:pt x="894" y="345"/>
                      </a:cubicBezTo>
                      <a:close/>
                      <a:moveTo>
                        <a:pt x="894" y="0"/>
                      </a:moveTo>
                      <a:cubicBezTo>
                        <a:pt x="406" y="0"/>
                        <a:pt x="1" y="405"/>
                        <a:pt x="1" y="893"/>
                      </a:cubicBezTo>
                      <a:cubicBezTo>
                        <a:pt x="1" y="1381"/>
                        <a:pt x="406" y="1786"/>
                        <a:pt x="894" y="1786"/>
                      </a:cubicBezTo>
                      <a:cubicBezTo>
                        <a:pt x="1394" y="1786"/>
                        <a:pt x="1787" y="1381"/>
                        <a:pt x="1787" y="893"/>
                      </a:cubicBezTo>
                      <a:cubicBezTo>
                        <a:pt x="1775" y="405"/>
                        <a:pt x="1394" y="0"/>
                        <a:pt x="89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" name="Google Shape;3377;p48">
                  <a:extLst>
                    <a:ext uri="{FF2B5EF4-FFF2-40B4-BE49-F238E27FC236}">
                      <a16:creationId xmlns:a16="http://schemas.microsoft.com/office/drawing/2014/main" id="{2E485B25-A38E-4BCC-B9AC-E9130896729C}"/>
                    </a:ext>
                  </a:extLst>
                </p:cNvPr>
                <p:cNvSpPr/>
                <p:nvPr/>
              </p:nvSpPr>
              <p:spPr>
                <a:xfrm>
                  <a:off x="7685750" y="3516460"/>
                  <a:ext cx="56880" cy="56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7" h="1787" extrusionOk="0">
                      <a:moveTo>
                        <a:pt x="894" y="345"/>
                      </a:moveTo>
                      <a:cubicBezTo>
                        <a:pt x="1191" y="345"/>
                        <a:pt x="1429" y="584"/>
                        <a:pt x="1429" y="881"/>
                      </a:cubicBezTo>
                      <a:cubicBezTo>
                        <a:pt x="1429" y="1179"/>
                        <a:pt x="1191" y="1417"/>
                        <a:pt x="894" y="1417"/>
                      </a:cubicBezTo>
                      <a:cubicBezTo>
                        <a:pt x="596" y="1417"/>
                        <a:pt x="358" y="1179"/>
                        <a:pt x="358" y="881"/>
                      </a:cubicBezTo>
                      <a:cubicBezTo>
                        <a:pt x="358" y="584"/>
                        <a:pt x="596" y="345"/>
                        <a:pt x="894" y="345"/>
                      </a:cubicBezTo>
                      <a:close/>
                      <a:moveTo>
                        <a:pt x="894" y="0"/>
                      </a:moveTo>
                      <a:cubicBezTo>
                        <a:pt x="405" y="0"/>
                        <a:pt x="1" y="405"/>
                        <a:pt x="1" y="893"/>
                      </a:cubicBezTo>
                      <a:cubicBezTo>
                        <a:pt x="1" y="1381"/>
                        <a:pt x="405" y="1786"/>
                        <a:pt x="894" y="1786"/>
                      </a:cubicBezTo>
                      <a:cubicBezTo>
                        <a:pt x="1382" y="1786"/>
                        <a:pt x="1787" y="1381"/>
                        <a:pt x="1787" y="893"/>
                      </a:cubicBezTo>
                      <a:cubicBezTo>
                        <a:pt x="1775" y="405"/>
                        <a:pt x="1382" y="0"/>
                        <a:pt x="89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E0CEE0B5-C383-448B-9944-AC9A403E8CE4}"/>
              </a:ext>
            </a:extLst>
          </p:cNvPr>
          <p:cNvSpPr txBox="1"/>
          <p:nvPr/>
        </p:nvSpPr>
        <p:spPr>
          <a:xfrm>
            <a:off x="2881549" y="4488786"/>
            <a:ext cx="338090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"/>
            <a:r>
              <a:rPr lang="en-GB" sz="2400" b="0" dirty="0">
                <a:solidFill>
                  <a:srgbClr val="0070C0"/>
                </a:solidFill>
                <a:effectLst/>
                <a:latin typeface="iCielBC Cubano Normal" panose="00000500000000000000" pitchFamily="50" charset="0"/>
              </a:rPr>
              <a:t>[</a:t>
            </a:r>
            <a:r>
              <a:rPr lang="en-GB" sz="2400" b="0" dirty="0" err="1">
                <a:solidFill>
                  <a:srgbClr val="0070C0"/>
                </a:solidFill>
                <a:effectLst/>
                <a:latin typeface="iCielBC Cubano Normal" panose="00000500000000000000" pitchFamily="50" charset="0"/>
              </a:rPr>
              <a:t>sp_DeleteCATEGORY</a:t>
            </a:r>
            <a:r>
              <a:rPr lang="en-GB" sz="2400" b="0" dirty="0">
                <a:solidFill>
                  <a:srgbClr val="0070C0"/>
                </a:solidFill>
                <a:effectLst/>
                <a:latin typeface="iCielBC Cubano Normal" panose="00000500000000000000" pitchFamily="50" charset="0"/>
              </a:rPr>
              <a:t>]</a:t>
            </a:r>
          </a:p>
        </p:txBody>
      </p:sp>
      <p:sp>
        <p:nvSpPr>
          <p:cNvPr id="48" name="Title 1">
            <a:extLst>
              <a:ext uri="{FF2B5EF4-FFF2-40B4-BE49-F238E27FC236}">
                <a16:creationId xmlns:a16="http://schemas.microsoft.com/office/drawing/2014/main" id="{9394B2D9-ED83-4D4C-9B51-665223423D99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97118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b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6400" dirty="0">
                <a:solidFill>
                  <a:srgbClr val="165C7F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CATEGORY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D031E6B3-7D87-4D24-B230-4C06262039E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83460625"/>
              </p:ext>
            </p:extLst>
          </p:nvPr>
        </p:nvGraphicFramePr>
        <p:xfrm>
          <a:off x="1608138" y="1247775"/>
          <a:ext cx="5926137" cy="2646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48" name="Document" r:id="rId3" imgW="5925852" imgH="2646614" progId="Word.Document.12">
                  <p:embed/>
                </p:oleObj>
              </mc:Choice>
              <mc:Fallback>
                <p:oleObj name="Document" r:id="rId3" imgW="5925852" imgH="2646614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08138" y="1247775"/>
                        <a:ext cx="5926137" cy="26463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7105156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CE6378D-189E-4036-B4B8-1A578384D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1959712" y="1971674"/>
            <a:ext cx="5131540" cy="1212114"/>
          </a:xfrm>
        </p:spPr>
        <p:txBody>
          <a:bodyPr vert="horz" wrap="square" lIns="0" tIns="0" rIns="0" bIns="0" rtlCol="0" anchor="b" anchorCtr="0">
            <a:normAutofit fontScale="90000"/>
          </a:bodyPr>
          <a:lstStyle/>
          <a:p>
            <a:pPr algn="ctr"/>
            <a:r>
              <a:rPr lang="en-US" sz="4400" dirty="0">
                <a:solidFill>
                  <a:srgbClr val="FF6D2F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STORED PROCEDURES</a:t>
            </a:r>
          </a:p>
        </p:txBody>
      </p:sp>
      <p:grpSp>
        <p:nvGrpSpPr>
          <p:cNvPr id="5" name="Google Shape;3337;p48">
            <a:extLst>
              <a:ext uri="{FF2B5EF4-FFF2-40B4-BE49-F238E27FC236}">
                <a16:creationId xmlns:a16="http://schemas.microsoft.com/office/drawing/2014/main" id="{A292DFAB-C225-4268-AA00-032AA218D6F3}"/>
              </a:ext>
            </a:extLst>
          </p:cNvPr>
          <p:cNvGrpSpPr/>
          <p:nvPr/>
        </p:nvGrpSpPr>
        <p:grpSpPr>
          <a:xfrm>
            <a:off x="8076139" y="84337"/>
            <a:ext cx="972171" cy="1925293"/>
            <a:chOff x="6529419" y="1724307"/>
            <a:chExt cx="1480463" cy="2931917"/>
          </a:xfrm>
        </p:grpSpPr>
        <p:grpSp>
          <p:nvGrpSpPr>
            <p:cNvPr id="6" name="Google Shape;3338;p48">
              <a:extLst>
                <a:ext uri="{FF2B5EF4-FFF2-40B4-BE49-F238E27FC236}">
                  <a16:creationId xmlns:a16="http://schemas.microsoft.com/office/drawing/2014/main" id="{CC1FA2E3-F085-4B27-B2D6-078888233623}"/>
                </a:ext>
              </a:extLst>
            </p:cNvPr>
            <p:cNvGrpSpPr/>
            <p:nvPr/>
          </p:nvGrpSpPr>
          <p:grpSpPr>
            <a:xfrm>
              <a:off x="6556827" y="1724307"/>
              <a:ext cx="956596" cy="944294"/>
              <a:chOff x="3800349" y="1238762"/>
              <a:chExt cx="1098904" cy="1084772"/>
            </a:xfrm>
          </p:grpSpPr>
          <p:grpSp>
            <p:nvGrpSpPr>
              <p:cNvPr id="42" name="Google Shape;3339;p48">
                <a:extLst>
                  <a:ext uri="{FF2B5EF4-FFF2-40B4-BE49-F238E27FC236}">
                    <a16:creationId xmlns:a16="http://schemas.microsoft.com/office/drawing/2014/main" id="{3B62721E-B08F-4683-8129-4642AD134B0A}"/>
                  </a:ext>
                </a:extLst>
              </p:cNvPr>
              <p:cNvGrpSpPr/>
              <p:nvPr/>
            </p:nvGrpSpPr>
            <p:grpSpPr>
              <a:xfrm>
                <a:off x="3800349" y="1238762"/>
                <a:ext cx="1098904" cy="1084772"/>
                <a:chOff x="3800349" y="1238762"/>
                <a:chExt cx="1098904" cy="1084772"/>
              </a:xfrm>
            </p:grpSpPr>
            <p:sp>
              <p:nvSpPr>
                <p:cNvPr id="44" name="Google Shape;3340;p48">
                  <a:extLst>
                    <a:ext uri="{FF2B5EF4-FFF2-40B4-BE49-F238E27FC236}">
                      <a16:creationId xmlns:a16="http://schemas.microsoft.com/office/drawing/2014/main" id="{09A540B7-3D24-4D18-BB46-C21F09260781}"/>
                    </a:ext>
                  </a:extLst>
                </p:cNvPr>
                <p:cNvSpPr/>
                <p:nvPr/>
              </p:nvSpPr>
              <p:spPr>
                <a:xfrm>
                  <a:off x="3800349" y="1238762"/>
                  <a:ext cx="1098904" cy="10847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3" extrusionOk="0">
                      <a:moveTo>
                        <a:pt x="22825" y="1"/>
                      </a:moveTo>
                      <a:cubicBezTo>
                        <a:pt x="22054" y="1"/>
                        <a:pt x="21283" y="295"/>
                        <a:pt x="20693" y="885"/>
                      </a:cubicBezTo>
                      <a:lnTo>
                        <a:pt x="1179" y="20482"/>
                      </a:lnTo>
                      <a:cubicBezTo>
                        <a:pt x="0" y="21661"/>
                        <a:pt x="0" y="23566"/>
                        <a:pt x="1179" y="24733"/>
                      </a:cubicBezTo>
                      <a:lnTo>
                        <a:pt x="20777" y="44259"/>
                      </a:lnTo>
                      <a:cubicBezTo>
                        <a:pt x="21364" y="44841"/>
                        <a:pt x="22133" y="45133"/>
                        <a:pt x="22900" y="45133"/>
                      </a:cubicBezTo>
                      <a:cubicBezTo>
                        <a:pt x="23672" y="45133"/>
                        <a:pt x="24442" y="44838"/>
                        <a:pt x="25027" y="44247"/>
                      </a:cubicBezTo>
                      <a:lnTo>
                        <a:pt x="32873" y="36377"/>
                      </a:lnTo>
                      <a:cubicBezTo>
                        <a:pt x="33053" y="36197"/>
                        <a:pt x="33283" y="36110"/>
                        <a:pt x="33511" y="36110"/>
                      </a:cubicBezTo>
                      <a:cubicBezTo>
                        <a:pt x="33810" y="36110"/>
                        <a:pt x="34108" y="36260"/>
                        <a:pt x="34290" y="36544"/>
                      </a:cubicBezTo>
                      <a:cubicBezTo>
                        <a:pt x="34743" y="37246"/>
                        <a:pt x="35112" y="38020"/>
                        <a:pt x="35409" y="38806"/>
                      </a:cubicBezTo>
                      <a:cubicBezTo>
                        <a:pt x="35588" y="39294"/>
                        <a:pt x="35909" y="39735"/>
                        <a:pt x="36362" y="40080"/>
                      </a:cubicBezTo>
                      <a:cubicBezTo>
                        <a:pt x="36890" y="40489"/>
                        <a:pt x="37508" y="40695"/>
                        <a:pt x="38128" y="40695"/>
                      </a:cubicBezTo>
                      <a:cubicBezTo>
                        <a:pt x="38682" y="40695"/>
                        <a:pt x="39237" y="40530"/>
                        <a:pt x="39731" y="40199"/>
                      </a:cubicBezTo>
                      <a:cubicBezTo>
                        <a:pt x="41303" y="39127"/>
                        <a:pt x="41446" y="36984"/>
                        <a:pt x="40172" y="35710"/>
                      </a:cubicBezTo>
                      <a:cubicBezTo>
                        <a:pt x="39862" y="35401"/>
                        <a:pt x="39505" y="35186"/>
                        <a:pt x="39112" y="35044"/>
                      </a:cubicBezTo>
                      <a:cubicBezTo>
                        <a:pt x="38326" y="34758"/>
                        <a:pt x="37564" y="34401"/>
                        <a:pt x="36862" y="33948"/>
                      </a:cubicBezTo>
                      <a:cubicBezTo>
                        <a:pt x="36374" y="33639"/>
                        <a:pt x="36279" y="32960"/>
                        <a:pt x="36695" y="32543"/>
                      </a:cubicBezTo>
                      <a:lnTo>
                        <a:pt x="44553" y="24661"/>
                      </a:lnTo>
                      <a:cubicBezTo>
                        <a:pt x="45720" y="23483"/>
                        <a:pt x="45720" y="21578"/>
                        <a:pt x="44542" y="20399"/>
                      </a:cubicBezTo>
                      <a:lnTo>
                        <a:pt x="24956" y="885"/>
                      </a:lnTo>
                      <a:cubicBezTo>
                        <a:pt x="24366" y="295"/>
                        <a:pt x="23595" y="1"/>
                        <a:pt x="22825" y="1"/>
                      </a:cubicBezTo>
                      <a:close/>
                    </a:path>
                  </a:pathLst>
                </a:custGeom>
                <a:solidFill>
                  <a:srgbClr val="5EB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" name="Google Shape;3341;p48">
                  <a:extLst>
                    <a:ext uri="{FF2B5EF4-FFF2-40B4-BE49-F238E27FC236}">
                      <a16:creationId xmlns:a16="http://schemas.microsoft.com/office/drawing/2014/main" id="{BE30BCFE-C097-450C-8879-E537E8EBA681}"/>
                    </a:ext>
                  </a:extLst>
                </p:cNvPr>
                <p:cNvSpPr/>
                <p:nvPr/>
              </p:nvSpPr>
              <p:spPr>
                <a:xfrm>
                  <a:off x="3884758" y="1311226"/>
                  <a:ext cx="287338" cy="287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43" extrusionOk="0">
                      <a:moveTo>
                        <a:pt x="5978" y="1"/>
                      </a:moveTo>
                      <a:cubicBezTo>
                        <a:pt x="2679" y="1"/>
                        <a:pt x="1" y="2668"/>
                        <a:pt x="1" y="5966"/>
                      </a:cubicBezTo>
                      <a:cubicBezTo>
                        <a:pt x="1" y="9276"/>
                        <a:pt x="2679" y="11943"/>
                        <a:pt x="5978" y="11943"/>
                      </a:cubicBezTo>
                      <a:cubicBezTo>
                        <a:pt x="9276" y="11943"/>
                        <a:pt x="11954" y="9276"/>
                        <a:pt x="11954" y="5966"/>
                      </a:cubicBezTo>
                      <a:cubicBezTo>
                        <a:pt x="11954" y="2668"/>
                        <a:pt x="9276" y="1"/>
                        <a:pt x="5978" y="1"/>
                      </a:cubicBezTo>
                      <a:close/>
                    </a:path>
                  </a:pathLst>
                </a:custGeom>
                <a:solidFill>
                  <a:srgbClr val="5EB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3" name="Google Shape;3342;p48">
                <a:extLst>
                  <a:ext uri="{FF2B5EF4-FFF2-40B4-BE49-F238E27FC236}">
                    <a16:creationId xmlns:a16="http://schemas.microsoft.com/office/drawing/2014/main" id="{D59E3704-CCC5-46FE-9B41-26C4DBEB3E8E}"/>
                  </a:ext>
                </a:extLst>
              </p:cNvPr>
              <p:cNvSpPr/>
              <p:nvPr/>
            </p:nvSpPr>
            <p:spPr>
              <a:xfrm>
                <a:off x="4162525" y="1593650"/>
                <a:ext cx="374561" cy="374975"/>
              </a:xfrm>
              <a:custGeom>
                <a:avLst/>
                <a:gdLst/>
                <a:ahLst/>
                <a:cxnLst/>
                <a:rect l="l" t="t" r="r" b="b"/>
                <a:pathLst>
                  <a:path w="10860" h="10872" extrusionOk="0">
                    <a:moveTo>
                      <a:pt x="5430" y="1"/>
                    </a:moveTo>
                    <a:cubicBezTo>
                      <a:pt x="3990" y="1"/>
                      <a:pt x="2608" y="560"/>
                      <a:pt x="1596" y="1584"/>
                    </a:cubicBezTo>
                    <a:cubicBezTo>
                      <a:pt x="561" y="2620"/>
                      <a:pt x="1" y="3989"/>
                      <a:pt x="1" y="5430"/>
                    </a:cubicBezTo>
                    <a:cubicBezTo>
                      <a:pt x="1" y="6561"/>
                      <a:pt x="346" y="7645"/>
                      <a:pt x="1001" y="8573"/>
                    </a:cubicBezTo>
                    <a:cubicBezTo>
                      <a:pt x="1632" y="9466"/>
                      <a:pt x="2513" y="10145"/>
                      <a:pt x="3537" y="10538"/>
                    </a:cubicBezTo>
                    <a:cubicBezTo>
                      <a:pt x="3559" y="10544"/>
                      <a:pt x="3579" y="10547"/>
                      <a:pt x="3599" y="10547"/>
                    </a:cubicBezTo>
                    <a:cubicBezTo>
                      <a:pt x="3656" y="10547"/>
                      <a:pt x="3704" y="10522"/>
                      <a:pt x="3740" y="10478"/>
                    </a:cubicBezTo>
                    <a:cubicBezTo>
                      <a:pt x="3763" y="10443"/>
                      <a:pt x="3763" y="10395"/>
                      <a:pt x="3763" y="10371"/>
                    </a:cubicBezTo>
                    <a:lnTo>
                      <a:pt x="3763" y="7275"/>
                    </a:lnTo>
                    <a:cubicBezTo>
                      <a:pt x="3763" y="7180"/>
                      <a:pt x="3692" y="7097"/>
                      <a:pt x="3585" y="7097"/>
                    </a:cubicBezTo>
                    <a:lnTo>
                      <a:pt x="2156" y="7097"/>
                    </a:lnTo>
                    <a:lnTo>
                      <a:pt x="2156" y="5835"/>
                    </a:lnTo>
                    <a:lnTo>
                      <a:pt x="3585" y="5835"/>
                    </a:lnTo>
                    <a:cubicBezTo>
                      <a:pt x="3680" y="5835"/>
                      <a:pt x="3763" y="5751"/>
                      <a:pt x="3763" y="5656"/>
                    </a:cubicBezTo>
                    <a:lnTo>
                      <a:pt x="3763" y="5430"/>
                    </a:lnTo>
                    <a:cubicBezTo>
                      <a:pt x="3763" y="3942"/>
                      <a:pt x="5180" y="2632"/>
                      <a:pt x="6799" y="2632"/>
                    </a:cubicBezTo>
                    <a:lnTo>
                      <a:pt x="7550" y="2632"/>
                    </a:lnTo>
                    <a:lnTo>
                      <a:pt x="7550" y="3894"/>
                    </a:lnTo>
                    <a:lnTo>
                      <a:pt x="6799" y="3894"/>
                    </a:lnTo>
                    <a:cubicBezTo>
                      <a:pt x="6311" y="3894"/>
                      <a:pt x="5883" y="4025"/>
                      <a:pt x="5561" y="4287"/>
                    </a:cubicBezTo>
                    <a:cubicBezTo>
                      <a:pt x="5228" y="4561"/>
                      <a:pt x="5025" y="4966"/>
                      <a:pt x="5025" y="5430"/>
                    </a:cubicBezTo>
                    <a:lnTo>
                      <a:pt x="5025" y="5656"/>
                    </a:lnTo>
                    <a:cubicBezTo>
                      <a:pt x="5025" y="5740"/>
                      <a:pt x="5109" y="5835"/>
                      <a:pt x="5204" y="5835"/>
                    </a:cubicBezTo>
                    <a:lnTo>
                      <a:pt x="5883" y="5835"/>
                    </a:lnTo>
                    <a:cubicBezTo>
                      <a:pt x="5966" y="5835"/>
                      <a:pt x="6061" y="5751"/>
                      <a:pt x="6061" y="5656"/>
                    </a:cubicBezTo>
                    <a:cubicBezTo>
                      <a:pt x="6061" y="5561"/>
                      <a:pt x="5978" y="5478"/>
                      <a:pt x="5883" y="5478"/>
                    </a:cubicBezTo>
                    <a:lnTo>
                      <a:pt x="5371" y="5478"/>
                    </a:lnTo>
                    <a:lnTo>
                      <a:pt x="5371" y="5418"/>
                    </a:lnTo>
                    <a:cubicBezTo>
                      <a:pt x="5371" y="4525"/>
                      <a:pt x="6145" y="4204"/>
                      <a:pt x="6799" y="4204"/>
                    </a:cubicBezTo>
                    <a:lnTo>
                      <a:pt x="7704" y="4204"/>
                    </a:lnTo>
                    <a:cubicBezTo>
                      <a:pt x="7800" y="4204"/>
                      <a:pt x="7883" y="4132"/>
                      <a:pt x="7883" y="4025"/>
                    </a:cubicBezTo>
                    <a:lnTo>
                      <a:pt x="7883" y="2418"/>
                    </a:lnTo>
                    <a:cubicBezTo>
                      <a:pt x="7883" y="2334"/>
                      <a:pt x="7811" y="2239"/>
                      <a:pt x="7704" y="2239"/>
                    </a:cubicBezTo>
                    <a:lnTo>
                      <a:pt x="6799" y="2239"/>
                    </a:lnTo>
                    <a:cubicBezTo>
                      <a:pt x="5966" y="2239"/>
                      <a:pt x="5121" y="2572"/>
                      <a:pt x="4466" y="3156"/>
                    </a:cubicBezTo>
                    <a:cubicBezTo>
                      <a:pt x="3799" y="3763"/>
                      <a:pt x="3418" y="4549"/>
                      <a:pt x="3418" y="5382"/>
                    </a:cubicBezTo>
                    <a:lnTo>
                      <a:pt x="3418" y="5442"/>
                    </a:lnTo>
                    <a:lnTo>
                      <a:pt x="1989" y="5442"/>
                    </a:lnTo>
                    <a:cubicBezTo>
                      <a:pt x="1906" y="5442"/>
                      <a:pt x="1811" y="5513"/>
                      <a:pt x="1811" y="5620"/>
                    </a:cubicBezTo>
                    <a:lnTo>
                      <a:pt x="1811" y="7228"/>
                    </a:lnTo>
                    <a:cubicBezTo>
                      <a:pt x="1811" y="7323"/>
                      <a:pt x="1894" y="7406"/>
                      <a:pt x="1989" y="7406"/>
                    </a:cubicBezTo>
                    <a:lnTo>
                      <a:pt x="3418" y="7406"/>
                    </a:lnTo>
                    <a:lnTo>
                      <a:pt x="3418" y="10085"/>
                    </a:lnTo>
                    <a:cubicBezTo>
                      <a:pt x="1561" y="9300"/>
                      <a:pt x="346" y="7442"/>
                      <a:pt x="346" y="5418"/>
                    </a:cubicBezTo>
                    <a:cubicBezTo>
                      <a:pt x="346" y="2596"/>
                      <a:pt x="2620" y="322"/>
                      <a:pt x="5430" y="322"/>
                    </a:cubicBezTo>
                    <a:cubicBezTo>
                      <a:pt x="8228" y="322"/>
                      <a:pt x="10526" y="2620"/>
                      <a:pt x="10526" y="5418"/>
                    </a:cubicBezTo>
                    <a:cubicBezTo>
                      <a:pt x="10526" y="8228"/>
                      <a:pt x="8240" y="10502"/>
                      <a:pt x="5430" y="10502"/>
                    </a:cubicBezTo>
                    <a:lnTo>
                      <a:pt x="5371" y="10502"/>
                    </a:lnTo>
                    <a:lnTo>
                      <a:pt x="5371" y="7418"/>
                    </a:lnTo>
                    <a:lnTo>
                      <a:pt x="7728" y="7418"/>
                    </a:lnTo>
                    <a:cubicBezTo>
                      <a:pt x="7811" y="7418"/>
                      <a:pt x="7907" y="7347"/>
                      <a:pt x="7907" y="7240"/>
                    </a:cubicBezTo>
                    <a:lnTo>
                      <a:pt x="7907" y="5656"/>
                    </a:lnTo>
                    <a:cubicBezTo>
                      <a:pt x="7907" y="5561"/>
                      <a:pt x="7823" y="5478"/>
                      <a:pt x="7728" y="5478"/>
                    </a:cubicBezTo>
                    <a:lnTo>
                      <a:pt x="6728" y="5478"/>
                    </a:lnTo>
                    <a:cubicBezTo>
                      <a:pt x="6633" y="5478"/>
                      <a:pt x="6549" y="5549"/>
                      <a:pt x="6549" y="5656"/>
                    </a:cubicBezTo>
                    <a:cubicBezTo>
                      <a:pt x="6549" y="5740"/>
                      <a:pt x="6621" y="5835"/>
                      <a:pt x="6728" y="5835"/>
                    </a:cubicBezTo>
                    <a:lnTo>
                      <a:pt x="7561" y="5835"/>
                    </a:lnTo>
                    <a:lnTo>
                      <a:pt x="7561" y="7097"/>
                    </a:lnTo>
                    <a:lnTo>
                      <a:pt x="5204" y="7097"/>
                    </a:lnTo>
                    <a:cubicBezTo>
                      <a:pt x="5121" y="7097"/>
                      <a:pt x="5025" y="7168"/>
                      <a:pt x="5025" y="7275"/>
                    </a:cubicBezTo>
                    <a:lnTo>
                      <a:pt x="5025" y="10693"/>
                    </a:lnTo>
                    <a:cubicBezTo>
                      <a:pt x="5025" y="10788"/>
                      <a:pt x="5109" y="10859"/>
                      <a:pt x="5192" y="10871"/>
                    </a:cubicBezTo>
                    <a:lnTo>
                      <a:pt x="5430" y="10871"/>
                    </a:lnTo>
                    <a:cubicBezTo>
                      <a:pt x="6871" y="10871"/>
                      <a:pt x="8240" y="10312"/>
                      <a:pt x="9276" y="9288"/>
                    </a:cubicBezTo>
                    <a:cubicBezTo>
                      <a:pt x="10300" y="8252"/>
                      <a:pt x="10859" y="6883"/>
                      <a:pt x="10859" y="5442"/>
                    </a:cubicBezTo>
                    <a:cubicBezTo>
                      <a:pt x="10859" y="3989"/>
                      <a:pt x="10300" y="2620"/>
                      <a:pt x="9276" y="1584"/>
                    </a:cubicBezTo>
                    <a:cubicBezTo>
                      <a:pt x="8240" y="560"/>
                      <a:pt x="6871" y="1"/>
                      <a:pt x="543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" name="Google Shape;3343;p48">
              <a:extLst>
                <a:ext uri="{FF2B5EF4-FFF2-40B4-BE49-F238E27FC236}">
                  <a16:creationId xmlns:a16="http://schemas.microsoft.com/office/drawing/2014/main" id="{222DA64E-EBDA-48B9-B5B6-1CEB027733DF}"/>
                </a:ext>
              </a:extLst>
            </p:cNvPr>
            <p:cNvGrpSpPr/>
            <p:nvPr/>
          </p:nvGrpSpPr>
          <p:grpSpPr>
            <a:xfrm>
              <a:off x="7053286" y="2227254"/>
              <a:ext cx="956596" cy="944252"/>
              <a:chOff x="4370663" y="1816530"/>
              <a:chExt cx="1098904" cy="1084724"/>
            </a:xfrm>
          </p:grpSpPr>
          <p:grpSp>
            <p:nvGrpSpPr>
              <p:cNvPr id="34" name="Google Shape;3344;p48">
                <a:extLst>
                  <a:ext uri="{FF2B5EF4-FFF2-40B4-BE49-F238E27FC236}">
                    <a16:creationId xmlns:a16="http://schemas.microsoft.com/office/drawing/2014/main" id="{A26AC2F8-3A58-4584-ADA5-333A44F0C988}"/>
                  </a:ext>
                </a:extLst>
              </p:cNvPr>
              <p:cNvGrpSpPr/>
              <p:nvPr/>
            </p:nvGrpSpPr>
            <p:grpSpPr>
              <a:xfrm>
                <a:off x="4370663" y="1816530"/>
                <a:ext cx="1098904" cy="1084724"/>
                <a:chOff x="4370663" y="1816530"/>
                <a:chExt cx="1098904" cy="1084724"/>
              </a:xfrm>
            </p:grpSpPr>
            <p:sp>
              <p:nvSpPr>
                <p:cNvPr id="40" name="Google Shape;3345;p48">
                  <a:extLst>
                    <a:ext uri="{FF2B5EF4-FFF2-40B4-BE49-F238E27FC236}">
                      <a16:creationId xmlns:a16="http://schemas.microsoft.com/office/drawing/2014/main" id="{1AE99DBC-C133-4790-B9A3-94F9976382D1}"/>
                    </a:ext>
                  </a:extLst>
                </p:cNvPr>
                <p:cNvSpPr/>
                <p:nvPr/>
              </p:nvSpPr>
              <p:spPr>
                <a:xfrm>
                  <a:off x="4370663" y="1816530"/>
                  <a:ext cx="1098904" cy="10847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1" extrusionOk="0">
                      <a:moveTo>
                        <a:pt x="22862" y="0"/>
                      </a:moveTo>
                      <a:cubicBezTo>
                        <a:pt x="22092" y="0"/>
                        <a:pt x="21324" y="295"/>
                        <a:pt x="20741" y="884"/>
                      </a:cubicBezTo>
                      <a:lnTo>
                        <a:pt x="12871" y="8742"/>
                      </a:lnTo>
                      <a:cubicBezTo>
                        <a:pt x="12698" y="8921"/>
                        <a:pt x="12472" y="9005"/>
                        <a:pt x="12246" y="9005"/>
                      </a:cubicBezTo>
                      <a:cubicBezTo>
                        <a:pt x="11945" y="9005"/>
                        <a:pt x="11643" y="8855"/>
                        <a:pt x="11466" y="8576"/>
                      </a:cubicBezTo>
                      <a:cubicBezTo>
                        <a:pt x="11014" y="7861"/>
                        <a:pt x="10645" y="7099"/>
                        <a:pt x="10347" y="6302"/>
                      </a:cubicBezTo>
                      <a:cubicBezTo>
                        <a:pt x="10168" y="5813"/>
                        <a:pt x="9847" y="5373"/>
                        <a:pt x="9394" y="5028"/>
                      </a:cubicBezTo>
                      <a:cubicBezTo>
                        <a:pt x="8866" y="4619"/>
                        <a:pt x="8248" y="4413"/>
                        <a:pt x="7630" y="4413"/>
                      </a:cubicBezTo>
                      <a:cubicBezTo>
                        <a:pt x="7078" y="4413"/>
                        <a:pt x="6526" y="4577"/>
                        <a:pt x="6037" y="4909"/>
                      </a:cubicBezTo>
                      <a:cubicBezTo>
                        <a:pt x="4465" y="5968"/>
                        <a:pt x="4310" y="8123"/>
                        <a:pt x="5584" y="9385"/>
                      </a:cubicBezTo>
                      <a:cubicBezTo>
                        <a:pt x="5894" y="9695"/>
                        <a:pt x="6251" y="9921"/>
                        <a:pt x="6632" y="10064"/>
                      </a:cubicBezTo>
                      <a:cubicBezTo>
                        <a:pt x="7418" y="10350"/>
                        <a:pt x="8180" y="10707"/>
                        <a:pt x="8882" y="11159"/>
                      </a:cubicBezTo>
                      <a:cubicBezTo>
                        <a:pt x="9383" y="11469"/>
                        <a:pt x="9466" y="12148"/>
                        <a:pt x="9049" y="12564"/>
                      </a:cubicBezTo>
                      <a:lnTo>
                        <a:pt x="1179" y="20434"/>
                      </a:lnTo>
                      <a:cubicBezTo>
                        <a:pt x="0" y="21613"/>
                        <a:pt x="0" y="23518"/>
                        <a:pt x="1179" y="24697"/>
                      </a:cubicBezTo>
                      <a:lnTo>
                        <a:pt x="20741" y="44247"/>
                      </a:lnTo>
                      <a:cubicBezTo>
                        <a:pt x="21324" y="44836"/>
                        <a:pt x="22092" y="45131"/>
                        <a:pt x="22862" y="45131"/>
                      </a:cubicBezTo>
                      <a:cubicBezTo>
                        <a:pt x="23631" y="45131"/>
                        <a:pt x="24402" y="44836"/>
                        <a:pt x="24992" y="44247"/>
                      </a:cubicBezTo>
                      <a:lnTo>
                        <a:pt x="44554" y="24697"/>
                      </a:lnTo>
                      <a:cubicBezTo>
                        <a:pt x="45720" y="23518"/>
                        <a:pt x="45720" y="21613"/>
                        <a:pt x="44554" y="2043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69E7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" name="Google Shape;3346;p48">
                  <a:extLst>
                    <a:ext uri="{FF2B5EF4-FFF2-40B4-BE49-F238E27FC236}">
                      <a16:creationId xmlns:a16="http://schemas.microsoft.com/office/drawing/2014/main" id="{463DDA79-99DB-43BD-9059-310B5A22FBCB}"/>
                    </a:ext>
                  </a:extLst>
                </p:cNvPr>
                <p:cNvSpPr/>
                <p:nvPr/>
              </p:nvSpPr>
              <p:spPr>
                <a:xfrm>
                  <a:off x="5055718" y="1904160"/>
                  <a:ext cx="287338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55" extrusionOk="0">
                      <a:moveTo>
                        <a:pt x="5978" y="0"/>
                      </a:moveTo>
                      <a:cubicBezTo>
                        <a:pt x="2680" y="0"/>
                        <a:pt x="1" y="2679"/>
                        <a:pt x="1" y="5977"/>
                      </a:cubicBezTo>
                      <a:cubicBezTo>
                        <a:pt x="1" y="9275"/>
                        <a:pt x="2680" y="11954"/>
                        <a:pt x="5978" y="11954"/>
                      </a:cubicBezTo>
                      <a:cubicBezTo>
                        <a:pt x="9276" y="11954"/>
                        <a:pt x="11955" y="9275"/>
                        <a:pt x="11955" y="5977"/>
                      </a:cubicBezTo>
                      <a:cubicBezTo>
                        <a:pt x="11955" y="2679"/>
                        <a:pt x="9276" y="0"/>
                        <a:pt x="5978" y="0"/>
                      </a:cubicBezTo>
                      <a:close/>
                    </a:path>
                  </a:pathLst>
                </a:custGeom>
                <a:solidFill>
                  <a:srgbClr val="69E7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5" name="Google Shape;3347;p48">
                <a:extLst>
                  <a:ext uri="{FF2B5EF4-FFF2-40B4-BE49-F238E27FC236}">
                    <a16:creationId xmlns:a16="http://schemas.microsoft.com/office/drawing/2014/main" id="{CCCB84E3-125D-4D28-87E2-D877DBF6A500}"/>
                  </a:ext>
                </a:extLst>
              </p:cNvPr>
              <p:cNvGrpSpPr/>
              <p:nvPr/>
            </p:nvGrpSpPr>
            <p:grpSpPr>
              <a:xfrm>
                <a:off x="4732628" y="2171596"/>
                <a:ext cx="374986" cy="374572"/>
                <a:chOff x="3303268" y="3817349"/>
                <a:chExt cx="346056" cy="345674"/>
              </a:xfrm>
            </p:grpSpPr>
            <p:sp>
              <p:nvSpPr>
                <p:cNvPr id="36" name="Google Shape;3348;p48">
                  <a:extLst>
                    <a:ext uri="{FF2B5EF4-FFF2-40B4-BE49-F238E27FC236}">
                      <a16:creationId xmlns:a16="http://schemas.microsoft.com/office/drawing/2014/main" id="{0F7FC4DB-1535-43AE-AB56-3F4B373D0663}"/>
                    </a:ext>
                  </a:extLst>
                </p:cNvPr>
                <p:cNvSpPr/>
                <p:nvPr/>
              </p:nvSpPr>
              <p:spPr>
                <a:xfrm>
                  <a:off x="3303268" y="3817349"/>
                  <a:ext cx="346056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2" h="10860" extrusionOk="0">
                      <a:moveTo>
                        <a:pt x="5418" y="334"/>
                      </a:moveTo>
                      <a:cubicBezTo>
                        <a:pt x="8228" y="334"/>
                        <a:pt x="10514" y="2608"/>
                        <a:pt x="10514" y="5430"/>
                      </a:cubicBezTo>
                      <a:cubicBezTo>
                        <a:pt x="10514" y="8240"/>
                        <a:pt x="8228" y="10514"/>
                        <a:pt x="5418" y="10514"/>
                      </a:cubicBezTo>
                      <a:cubicBezTo>
                        <a:pt x="2608" y="10514"/>
                        <a:pt x="334" y="8240"/>
                        <a:pt x="334" y="5430"/>
                      </a:cubicBezTo>
                      <a:cubicBezTo>
                        <a:pt x="334" y="2608"/>
                        <a:pt x="2608" y="334"/>
                        <a:pt x="5418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3" y="10859"/>
                        <a:pt x="8252" y="10300"/>
                        <a:pt x="9276" y="9264"/>
                      </a:cubicBezTo>
                      <a:cubicBezTo>
                        <a:pt x="10300" y="8240"/>
                        <a:pt x="10871" y="6871"/>
                        <a:pt x="10871" y="5430"/>
                      </a:cubicBezTo>
                      <a:cubicBezTo>
                        <a:pt x="10871" y="3989"/>
                        <a:pt x="10300" y="2620"/>
                        <a:pt x="9276" y="1584"/>
                      </a:cubicBezTo>
                      <a:cubicBezTo>
                        <a:pt x="8252" y="560"/>
                        <a:pt x="6883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" name="Google Shape;3349;p48">
                  <a:extLst>
                    <a:ext uri="{FF2B5EF4-FFF2-40B4-BE49-F238E27FC236}">
                      <a16:creationId xmlns:a16="http://schemas.microsoft.com/office/drawing/2014/main" id="{C70AB3F2-E016-4BA3-82B6-6E84B150ED9A}"/>
                    </a:ext>
                  </a:extLst>
                </p:cNvPr>
                <p:cNvSpPr/>
                <p:nvPr/>
              </p:nvSpPr>
              <p:spPr>
                <a:xfrm>
                  <a:off x="3368074" y="3882537"/>
                  <a:ext cx="215298" cy="215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64" h="6764" extrusionOk="0">
                      <a:moveTo>
                        <a:pt x="5335" y="346"/>
                      </a:moveTo>
                      <a:cubicBezTo>
                        <a:pt x="5930" y="346"/>
                        <a:pt x="6418" y="834"/>
                        <a:pt x="6418" y="1429"/>
                      </a:cubicBezTo>
                      <a:lnTo>
                        <a:pt x="6418" y="5335"/>
                      </a:lnTo>
                      <a:cubicBezTo>
                        <a:pt x="6418" y="5930"/>
                        <a:pt x="5930" y="6418"/>
                        <a:pt x="5335" y="6418"/>
                      </a:cubicBezTo>
                      <a:lnTo>
                        <a:pt x="1429" y="6418"/>
                      </a:lnTo>
                      <a:cubicBezTo>
                        <a:pt x="834" y="6418"/>
                        <a:pt x="346" y="5930"/>
                        <a:pt x="346" y="5335"/>
                      </a:cubicBezTo>
                      <a:lnTo>
                        <a:pt x="346" y="1429"/>
                      </a:lnTo>
                      <a:cubicBezTo>
                        <a:pt x="346" y="834"/>
                        <a:pt x="834" y="346"/>
                        <a:pt x="1429" y="346"/>
                      </a:cubicBezTo>
                      <a:close/>
                      <a:moveTo>
                        <a:pt x="1429" y="1"/>
                      </a:moveTo>
                      <a:cubicBezTo>
                        <a:pt x="644" y="1"/>
                        <a:pt x="1" y="644"/>
                        <a:pt x="1" y="1429"/>
                      </a:cubicBezTo>
                      <a:lnTo>
                        <a:pt x="1" y="5335"/>
                      </a:lnTo>
                      <a:cubicBezTo>
                        <a:pt x="1" y="6120"/>
                        <a:pt x="644" y="6763"/>
                        <a:pt x="1429" y="6763"/>
                      </a:cubicBezTo>
                      <a:lnTo>
                        <a:pt x="5335" y="6763"/>
                      </a:lnTo>
                      <a:cubicBezTo>
                        <a:pt x="6121" y="6763"/>
                        <a:pt x="6763" y="6120"/>
                        <a:pt x="6763" y="5335"/>
                      </a:cubicBezTo>
                      <a:lnTo>
                        <a:pt x="6763" y="1429"/>
                      </a:lnTo>
                      <a:cubicBezTo>
                        <a:pt x="6763" y="644"/>
                        <a:pt x="6121" y="1"/>
                        <a:pt x="533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" name="Google Shape;3350;p48">
                  <a:extLst>
                    <a:ext uri="{FF2B5EF4-FFF2-40B4-BE49-F238E27FC236}">
                      <a16:creationId xmlns:a16="http://schemas.microsoft.com/office/drawing/2014/main" id="{2B10D26E-8C46-4092-80DD-E16A8BC23D0F}"/>
                    </a:ext>
                  </a:extLst>
                </p:cNvPr>
                <p:cNvSpPr/>
                <p:nvPr/>
              </p:nvSpPr>
              <p:spPr>
                <a:xfrm>
                  <a:off x="3418143" y="3933656"/>
                  <a:ext cx="114811" cy="1127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07" h="3542" extrusionOk="0">
                      <a:moveTo>
                        <a:pt x="1822" y="0"/>
                      </a:moveTo>
                      <a:cubicBezTo>
                        <a:pt x="812" y="0"/>
                        <a:pt x="1" y="851"/>
                        <a:pt x="59" y="1859"/>
                      </a:cubicBezTo>
                      <a:cubicBezTo>
                        <a:pt x="95" y="2776"/>
                        <a:pt x="833" y="3502"/>
                        <a:pt x="1726" y="3538"/>
                      </a:cubicBezTo>
                      <a:cubicBezTo>
                        <a:pt x="1764" y="3541"/>
                        <a:pt x="1802" y="3542"/>
                        <a:pt x="1840" y="3542"/>
                      </a:cubicBezTo>
                      <a:cubicBezTo>
                        <a:pt x="2178" y="3542"/>
                        <a:pt x="2494" y="3447"/>
                        <a:pt x="2762" y="3276"/>
                      </a:cubicBezTo>
                      <a:cubicBezTo>
                        <a:pt x="2857" y="3217"/>
                        <a:pt x="2869" y="3086"/>
                        <a:pt x="2797" y="3014"/>
                      </a:cubicBezTo>
                      <a:cubicBezTo>
                        <a:pt x="2761" y="2978"/>
                        <a:pt x="2711" y="2964"/>
                        <a:pt x="2664" y="2964"/>
                      </a:cubicBezTo>
                      <a:cubicBezTo>
                        <a:pt x="2634" y="2964"/>
                        <a:pt x="2606" y="2969"/>
                        <a:pt x="2583" y="2979"/>
                      </a:cubicBezTo>
                      <a:cubicBezTo>
                        <a:pt x="2380" y="3096"/>
                        <a:pt x="2149" y="3185"/>
                        <a:pt x="1897" y="3185"/>
                      </a:cubicBezTo>
                      <a:cubicBezTo>
                        <a:pt x="1868" y="3185"/>
                        <a:pt x="1839" y="3183"/>
                        <a:pt x="1809" y="3181"/>
                      </a:cubicBezTo>
                      <a:cubicBezTo>
                        <a:pt x="1023" y="3169"/>
                        <a:pt x="380" y="2514"/>
                        <a:pt x="392" y="1716"/>
                      </a:cubicBezTo>
                      <a:cubicBezTo>
                        <a:pt x="426" y="948"/>
                        <a:pt x="1028" y="330"/>
                        <a:pt x="1792" y="330"/>
                      </a:cubicBezTo>
                      <a:cubicBezTo>
                        <a:pt x="1833" y="330"/>
                        <a:pt x="1874" y="332"/>
                        <a:pt x="1916" y="335"/>
                      </a:cubicBezTo>
                      <a:cubicBezTo>
                        <a:pt x="2619" y="371"/>
                        <a:pt x="3190" y="943"/>
                        <a:pt x="3250" y="1633"/>
                      </a:cubicBezTo>
                      <a:cubicBezTo>
                        <a:pt x="3285" y="1919"/>
                        <a:pt x="3214" y="2193"/>
                        <a:pt x="3095" y="2431"/>
                      </a:cubicBezTo>
                      <a:cubicBezTo>
                        <a:pt x="3059" y="2490"/>
                        <a:pt x="3059" y="2574"/>
                        <a:pt x="3119" y="2633"/>
                      </a:cubicBezTo>
                      <a:cubicBezTo>
                        <a:pt x="3149" y="2663"/>
                        <a:pt x="3191" y="2678"/>
                        <a:pt x="3234" y="2678"/>
                      </a:cubicBezTo>
                      <a:cubicBezTo>
                        <a:pt x="3295" y="2678"/>
                        <a:pt x="3358" y="2648"/>
                        <a:pt x="3393" y="2586"/>
                      </a:cubicBezTo>
                      <a:cubicBezTo>
                        <a:pt x="3536" y="2324"/>
                        <a:pt x="3607" y="2014"/>
                        <a:pt x="3583" y="1669"/>
                      </a:cubicBezTo>
                      <a:cubicBezTo>
                        <a:pt x="3536" y="764"/>
                        <a:pt x="2797" y="50"/>
                        <a:pt x="1904" y="2"/>
                      </a:cubicBezTo>
                      <a:cubicBezTo>
                        <a:pt x="1877" y="1"/>
                        <a:pt x="1849" y="0"/>
                        <a:pt x="182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" name="Google Shape;3351;p48">
                  <a:extLst>
                    <a:ext uri="{FF2B5EF4-FFF2-40B4-BE49-F238E27FC236}">
                      <a16:creationId xmlns:a16="http://schemas.microsoft.com/office/drawing/2014/main" id="{B2587870-AE72-4A42-AE2B-8BCFBD325F95}"/>
                    </a:ext>
                  </a:extLst>
                </p:cNvPr>
                <p:cNvSpPr/>
                <p:nvPr/>
              </p:nvSpPr>
              <p:spPr>
                <a:xfrm>
                  <a:off x="3519298" y="3910197"/>
                  <a:ext cx="29570" cy="292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" h="918" extrusionOk="0">
                      <a:moveTo>
                        <a:pt x="465" y="1"/>
                      </a:moveTo>
                      <a:cubicBezTo>
                        <a:pt x="203" y="1"/>
                        <a:pt x="0" y="203"/>
                        <a:pt x="0" y="453"/>
                      </a:cubicBezTo>
                      <a:cubicBezTo>
                        <a:pt x="0" y="715"/>
                        <a:pt x="203" y="918"/>
                        <a:pt x="465" y="918"/>
                      </a:cubicBezTo>
                      <a:cubicBezTo>
                        <a:pt x="715" y="918"/>
                        <a:pt x="929" y="715"/>
                        <a:pt x="929" y="453"/>
                      </a:cubicBezTo>
                      <a:cubicBezTo>
                        <a:pt x="929" y="203"/>
                        <a:pt x="715" y="1"/>
                        <a:pt x="46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8" name="Google Shape;3352;p48">
              <a:extLst>
                <a:ext uri="{FF2B5EF4-FFF2-40B4-BE49-F238E27FC236}">
                  <a16:creationId xmlns:a16="http://schemas.microsoft.com/office/drawing/2014/main" id="{272DD771-25A3-448C-960A-125DD73ECEB4}"/>
                </a:ext>
              </a:extLst>
            </p:cNvPr>
            <p:cNvGrpSpPr/>
            <p:nvPr/>
          </p:nvGrpSpPr>
          <p:grpSpPr>
            <a:xfrm>
              <a:off x="6547098" y="2715744"/>
              <a:ext cx="956596" cy="944315"/>
              <a:chOff x="3789173" y="2377690"/>
              <a:chExt cx="1098904" cy="1084796"/>
            </a:xfrm>
          </p:grpSpPr>
          <p:grpSp>
            <p:nvGrpSpPr>
              <p:cNvPr id="26" name="Google Shape;3353;p48">
                <a:extLst>
                  <a:ext uri="{FF2B5EF4-FFF2-40B4-BE49-F238E27FC236}">
                    <a16:creationId xmlns:a16="http://schemas.microsoft.com/office/drawing/2014/main" id="{2A580616-EFFF-4706-882F-99F575426F02}"/>
                  </a:ext>
                </a:extLst>
              </p:cNvPr>
              <p:cNvGrpSpPr/>
              <p:nvPr/>
            </p:nvGrpSpPr>
            <p:grpSpPr>
              <a:xfrm>
                <a:off x="3789173" y="2377690"/>
                <a:ext cx="1098904" cy="1084796"/>
                <a:chOff x="3789173" y="2377690"/>
                <a:chExt cx="1098904" cy="1084796"/>
              </a:xfrm>
            </p:grpSpPr>
            <p:sp>
              <p:nvSpPr>
                <p:cNvPr id="32" name="Google Shape;3354;p48">
                  <a:extLst>
                    <a:ext uri="{FF2B5EF4-FFF2-40B4-BE49-F238E27FC236}">
                      <a16:creationId xmlns:a16="http://schemas.microsoft.com/office/drawing/2014/main" id="{2BBA5A58-9E7D-4B1B-A1B1-85686BD88437}"/>
                    </a:ext>
                  </a:extLst>
                </p:cNvPr>
                <p:cNvSpPr/>
                <p:nvPr/>
              </p:nvSpPr>
              <p:spPr>
                <a:xfrm>
                  <a:off x="3789173" y="2377690"/>
                  <a:ext cx="1098904" cy="1084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4" extrusionOk="0">
                      <a:moveTo>
                        <a:pt x="22861" y="0"/>
                      </a:moveTo>
                      <a:cubicBezTo>
                        <a:pt x="22090" y="0"/>
                        <a:pt x="21319" y="295"/>
                        <a:pt x="20730" y="884"/>
                      </a:cubicBezTo>
                      <a:lnTo>
                        <a:pt x="1180" y="20446"/>
                      </a:lnTo>
                      <a:cubicBezTo>
                        <a:pt x="1" y="21613"/>
                        <a:pt x="1" y="23518"/>
                        <a:pt x="1180" y="24697"/>
                      </a:cubicBezTo>
                      <a:lnTo>
                        <a:pt x="20730" y="44259"/>
                      </a:lnTo>
                      <a:cubicBezTo>
                        <a:pt x="21319" y="44842"/>
                        <a:pt x="22090" y="45134"/>
                        <a:pt x="22861" y="45134"/>
                      </a:cubicBezTo>
                      <a:cubicBezTo>
                        <a:pt x="23632" y="45134"/>
                        <a:pt x="24403" y="44842"/>
                        <a:pt x="24992" y="44259"/>
                      </a:cubicBezTo>
                      <a:lnTo>
                        <a:pt x="44542" y="24697"/>
                      </a:lnTo>
                      <a:cubicBezTo>
                        <a:pt x="45721" y="23518"/>
                        <a:pt x="45721" y="21613"/>
                        <a:pt x="44542" y="20446"/>
                      </a:cubicBezTo>
                      <a:lnTo>
                        <a:pt x="36684" y="12576"/>
                      </a:lnTo>
                      <a:cubicBezTo>
                        <a:pt x="36267" y="12171"/>
                        <a:pt x="36363" y="11481"/>
                        <a:pt x="36851" y="11171"/>
                      </a:cubicBezTo>
                      <a:cubicBezTo>
                        <a:pt x="37565" y="10719"/>
                        <a:pt x="38327" y="10350"/>
                        <a:pt x="39125" y="10052"/>
                      </a:cubicBezTo>
                      <a:cubicBezTo>
                        <a:pt x="39613" y="9874"/>
                        <a:pt x="40054" y="9552"/>
                        <a:pt x="40399" y="9100"/>
                      </a:cubicBezTo>
                      <a:cubicBezTo>
                        <a:pt x="41173" y="8099"/>
                        <a:pt x="41220" y="6778"/>
                        <a:pt x="40518" y="5730"/>
                      </a:cubicBezTo>
                      <a:cubicBezTo>
                        <a:pt x="39932" y="4868"/>
                        <a:pt x="39013" y="4436"/>
                        <a:pt x="38094" y="4436"/>
                      </a:cubicBezTo>
                      <a:cubicBezTo>
                        <a:pt x="37349" y="4436"/>
                        <a:pt x="36606" y="4720"/>
                        <a:pt x="36041" y="5290"/>
                      </a:cubicBezTo>
                      <a:cubicBezTo>
                        <a:pt x="35732" y="5587"/>
                        <a:pt x="35505" y="5956"/>
                        <a:pt x="35362" y="6337"/>
                      </a:cubicBezTo>
                      <a:cubicBezTo>
                        <a:pt x="35077" y="7123"/>
                        <a:pt x="34720" y="7885"/>
                        <a:pt x="34267" y="8588"/>
                      </a:cubicBezTo>
                      <a:cubicBezTo>
                        <a:pt x="34091" y="8872"/>
                        <a:pt x="33797" y="9021"/>
                        <a:pt x="33498" y="9021"/>
                      </a:cubicBezTo>
                      <a:cubicBezTo>
                        <a:pt x="33271" y="9021"/>
                        <a:pt x="33042" y="8934"/>
                        <a:pt x="32862" y="8754"/>
                      </a:cubicBezTo>
                      <a:lnTo>
                        <a:pt x="24992" y="884"/>
                      </a:lnTo>
                      <a:cubicBezTo>
                        <a:pt x="24403" y="295"/>
                        <a:pt x="23632" y="0"/>
                        <a:pt x="22861" y="0"/>
                      </a:cubicBezTo>
                      <a:close/>
                    </a:path>
                  </a:pathLst>
                </a:custGeom>
                <a:solidFill>
                  <a:srgbClr val="4949E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" name="Google Shape;3355;p48">
                  <a:extLst>
                    <a:ext uri="{FF2B5EF4-FFF2-40B4-BE49-F238E27FC236}">
                      <a16:creationId xmlns:a16="http://schemas.microsoft.com/office/drawing/2014/main" id="{A6624C57-5DEB-420A-880A-2B58F3108DA7}"/>
                    </a:ext>
                  </a:extLst>
                </p:cNvPr>
                <p:cNvSpPr/>
                <p:nvPr/>
              </p:nvSpPr>
              <p:spPr>
                <a:xfrm>
                  <a:off x="3885623" y="2465897"/>
                  <a:ext cx="287050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43" h="11955" extrusionOk="0">
                      <a:moveTo>
                        <a:pt x="5977" y="0"/>
                      </a:moveTo>
                      <a:cubicBezTo>
                        <a:pt x="2679" y="0"/>
                        <a:pt x="0" y="2679"/>
                        <a:pt x="0" y="5977"/>
                      </a:cubicBezTo>
                      <a:cubicBezTo>
                        <a:pt x="0" y="9275"/>
                        <a:pt x="2679" y="11954"/>
                        <a:pt x="5977" y="11954"/>
                      </a:cubicBezTo>
                      <a:cubicBezTo>
                        <a:pt x="9275" y="11954"/>
                        <a:pt x="11942" y="9275"/>
                        <a:pt x="11942" y="5977"/>
                      </a:cubicBezTo>
                      <a:cubicBezTo>
                        <a:pt x="11942" y="2679"/>
                        <a:pt x="9275" y="0"/>
                        <a:pt x="5977" y="0"/>
                      </a:cubicBezTo>
                      <a:close/>
                    </a:path>
                  </a:pathLst>
                </a:custGeom>
                <a:solidFill>
                  <a:srgbClr val="4949E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7" name="Google Shape;3356;p48">
                <a:extLst>
                  <a:ext uri="{FF2B5EF4-FFF2-40B4-BE49-F238E27FC236}">
                    <a16:creationId xmlns:a16="http://schemas.microsoft.com/office/drawing/2014/main" id="{4F49A1EC-2C5E-461E-A851-6A20A1144419}"/>
                  </a:ext>
                </a:extLst>
              </p:cNvPr>
              <p:cNvGrpSpPr/>
              <p:nvPr/>
            </p:nvGrpSpPr>
            <p:grpSpPr>
              <a:xfrm>
                <a:off x="4151137" y="2732796"/>
                <a:ext cx="374986" cy="374572"/>
                <a:chOff x="3752358" y="3817349"/>
                <a:chExt cx="346056" cy="345674"/>
              </a:xfrm>
            </p:grpSpPr>
            <p:sp>
              <p:nvSpPr>
                <p:cNvPr id="28" name="Google Shape;3357;p48">
                  <a:extLst>
                    <a:ext uri="{FF2B5EF4-FFF2-40B4-BE49-F238E27FC236}">
                      <a16:creationId xmlns:a16="http://schemas.microsoft.com/office/drawing/2014/main" id="{1E065B24-9868-4EDC-B5A7-314B793AFE3D}"/>
                    </a:ext>
                  </a:extLst>
                </p:cNvPr>
                <p:cNvSpPr/>
                <p:nvPr/>
              </p:nvSpPr>
              <p:spPr>
                <a:xfrm>
                  <a:off x="3752358" y="3817349"/>
                  <a:ext cx="346056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2" h="10860" extrusionOk="0">
                      <a:moveTo>
                        <a:pt x="5430" y="334"/>
                      </a:moveTo>
                      <a:cubicBezTo>
                        <a:pt x="8252" y="334"/>
                        <a:pt x="10526" y="2608"/>
                        <a:pt x="10526" y="5430"/>
                      </a:cubicBezTo>
                      <a:cubicBezTo>
                        <a:pt x="10526" y="8240"/>
                        <a:pt x="8228" y="10514"/>
                        <a:pt x="5430" y="10514"/>
                      </a:cubicBezTo>
                      <a:cubicBezTo>
                        <a:pt x="2620" y="10514"/>
                        <a:pt x="346" y="8240"/>
                        <a:pt x="346" y="5430"/>
                      </a:cubicBezTo>
                      <a:cubicBezTo>
                        <a:pt x="346" y="2608"/>
                        <a:pt x="2620" y="334"/>
                        <a:pt x="5430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2" y="10859"/>
                        <a:pt x="8252" y="10300"/>
                        <a:pt x="9276" y="9264"/>
                      </a:cubicBezTo>
                      <a:cubicBezTo>
                        <a:pt x="10300" y="8240"/>
                        <a:pt x="10871" y="6871"/>
                        <a:pt x="10871" y="5430"/>
                      </a:cubicBezTo>
                      <a:cubicBezTo>
                        <a:pt x="10871" y="3989"/>
                        <a:pt x="10300" y="2620"/>
                        <a:pt x="9276" y="1584"/>
                      </a:cubicBezTo>
                      <a:cubicBezTo>
                        <a:pt x="8252" y="560"/>
                        <a:pt x="6882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" name="Google Shape;3358;p48">
                  <a:extLst>
                    <a:ext uri="{FF2B5EF4-FFF2-40B4-BE49-F238E27FC236}">
                      <a16:creationId xmlns:a16="http://schemas.microsoft.com/office/drawing/2014/main" id="{8ED25032-1B39-4F5F-8ED6-892E107EC293}"/>
                    </a:ext>
                  </a:extLst>
                </p:cNvPr>
                <p:cNvSpPr/>
                <p:nvPr/>
              </p:nvSpPr>
              <p:spPr>
                <a:xfrm>
                  <a:off x="3831933" y="3955682"/>
                  <a:ext cx="47809" cy="120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2" h="3787" extrusionOk="0">
                      <a:moveTo>
                        <a:pt x="1168" y="346"/>
                      </a:moveTo>
                      <a:lnTo>
                        <a:pt x="1168" y="3430"/>
                      </a:lnTo>
                      <a:lnTo>
                        <a:pt x="358" y="3430"/>
                      </a:lnTo>
                      <a:lnTo>
                        <a:pt x="358" y="346"/>
                      </a:lnTo>
                      <a:close/>
                      <a:moveTo>
                        <a:pt x="180" y="1"/>
                      </a:moveTo>
                      <a:cubicBezTo>
                        <a:pt x="96" y="1"/>
                        <a:pt x="1" y="72"/>
                        <a:pt x="1" y="179"/>
                      </a:cubicBezTo>
                      <a:lnTo>
                        <a:pt x="1" y="3608"/>
                      </a:lnTo>
                      <a:cubicBezTo>
                        <a:pt x="1" y="3703"/>
                        <a:pt x="72" y="3787"/>
                        <a:pt x="180" y="3787"/>
                      </a:cubicBezTo>
                      <a:lnTo>
                        <a:pt x="1323" y="3787"/>
                      </a:lnTo>
                      <a:cubicBezTo>
                        <a:pt x="1418" y="3787"/>
                        <a:pt x="1501" y="3715"/>
                        <a:pt x="1501" y="3608"/>
                      </a:cubicBezTo>
                      <a:lnTo>
                        <a:pt x="1501" y="179"/>
                      </a:lnTo>
                      <a:cubicBezTo>
                        <a:pt x="1501" y="72"/>
                        <a:pt x="1430" y="1"/>
                        <a:pt x="1323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" name="Google Shape;3359;p48">
                  <a:extLst>
                    <a:ext uri="{FF2B5EF4-FFF2-40B4-BE49-F238E27FC236}">
                      <a16:creationId xmlns:a16="http://schemas.microsoft.com/office/drawing/2014/main" id="{7323BE69-F426-4102-867F-9E42304B1C8D}"/>
                    </a:ext>
                  </a:extLst>
                </p:cNvPr>
                <p:cNvSpPr/>
                <p:nvPr/>
              </p:nvSpPr>
              <p:spPr>
                <a:xfrm>
                  <a:off x="3824739" y="3890112"/>
                  <a:ext cx="55002" cy="550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8" h="1728" extrusionOk="0">
                      <a:moveTo>
                        <a:pt x="870" y="334"/>
                      </a:moveTo>
                      <a:cubicBezTo>
                        <a:pt x="1156" y="334"/>
                        <a:pt x="1394" y="572"/>
                        <a:pt x="1394" y="846"/>
                      </a:cubicBezTo>
                      <a:cubicBezTo>
                        <a:pt x="1394" y="1132"/>
                        <a:pt x="1156" y="1370"/>
                        <a:pt x="870" y="1370"/>
                      </a:cubicBezTo>
                      <a:cubicBezTo>
                        <a:pt x="584" y="1370"/>
                        <a:pt x="346" y="1132"/>
                        <a:pt x="346" y="846"/>
                      </a:cubicBezTo>
                      <a:cubicBezTo>
                        <a:pt x="346" y="572"/>
                        <a:pt x="584" y="334"/>
                        <a:pt x="870" y="334"/>
                      </a:cubicBezTo>
                      <a:close/>
                      <a:moveTo>
                        <a:pt x="870" y="1"/>
                      </a:moveTo>
                      <a:cubicBezTo>
                        <a:pt x="394" y="1"/>
                        <a:pt x="1" y="394"/>
                        <a:pt x="1" y="870"/>
                      </a:cubicBezTo>
                      <a:cubicBezTo>
                        <a:pt x="1" y="1346"/>
                        <a:pt x="394" y="1727"/>
                        <a:pt x="870" y="1727"/>
                      </a:cubicBezTo>
                      <a:cubicBezTo>
                        <a:pt x="1346" y="1727"/>
                        <a:pt x="1727" y="1334"/>
                        <a:pt x="1727" y="870"/>
                      </a:cubicBezTo>
                      <a:cubicBezTo>
                        <a:pt x="1727" y="394"/>
                        <a:pt x="1346" y="1"/>
                        <a:pt x="87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" name="Google Shape;3360;p48">
                  <a:extLst>
                    <a:ext uri="{FF2B5EF4-FFF2-40B4-BE49-F238E27FC236}">
                      <a16:creationId xmlns:a16="http://schemas.microsoft.com/office/drawing/2014/main" id="{CCAE06F9-CD94-4B1D-AD3A-9413572772C5}"/>
                    </a:ext>
                  </a:extLst>
                </p:cNvPr>
                <p:cNvSpPr/>
                <p:nvPr/>
              </p:nvSpPr>
              <p:spPr>
                <a:xfrm>
                  <a:off x="3904696" y="3955682"/>
                  <a:ext cx="128148" cy="120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6" h="3787" extrusionOk="0">
                      <a:moveTo>
                        <a:pt x="191" y="1"/>
                      </a:moveTo>
                      <a:cubicBezTo>
                        <a:pt x="96" y="1"/>
                        <a:pt x="1" y="72"/>
                        <a:pt x="1" y="179"/>
                      </a:cubicBezTo>
                      <a:lnTo>
                        <a:pt x="1" y="3608"/>
                      </a:lnTo>
                      <a:cubicBezTo>
                        <a:pt x="1" y="3703"/>
                        <a:pt x="84" y="3787"/>
                        <a:pt x="191" y="3787"/>
                      </a:cubicBezTo>
                      <a:lnTo>
                        <a:pt x="1334" y="3787"/>
                      </a:lnTo>
                      <a:cubicBezTo>
                        <a:pt x="1418" y="3787"/>
                        <a:pt x="1513" y="3715"/>
                        <a:pt x="1513" y="3608"/>
                      </a:cubicBezTo>
                      <a:lnTo>
                        <a:pt x="1513" y="2382"/>
                      </a:lnTo>
                      <a:cubicBezTo>
                        <a:pt x="1513" y="1977"/>
                        <a:pt x="1596" y="1501"/>
                        <a:pt x="2037" y="1501"/>
                      </a:cubicBezTo>
                      <a:cubicBezTo>
                        <a:pt x="2347" y="1501"/>
                        <a:pt x="2477" y="1763"/>
                        <a:pt x="2525" y="2060"/>
                      </a:cubicBezTo>
                      <a:cubicBezTo>
                        <a:pt x="2537" y="2156"/>
                        <a:pt x="2608" y="2215"/>
                        <a:pt x="2692" y="2215"/>
                      </a:cubicBezTo>
                      <a:cubicBezTo>
                        <a:pt x="2787" y="2215"/>
                        <a:pt x="2870" y="2120"/>
                        <a:pt x="2847" y="2025"/>
                      </a:cubicBezTo>
                      <a:cubicBezTo>
                        <a:pt x="2763" y="1465"/>
                        <a:pt x="2477" y="1155"/>
                        <a:pt x="2013" y="1155"/>
                      </a:cubicBezTo>
                      <a:cubicBezTo>
                        <a:pt x="1465" y="1155"/>
                        <a:pt x="1156" y="1608"/>
                        <a:pt x="1156" y="2382"/>
                      </a:cubicBezTo>
                      <a:lnTo>
                        <a:pt x="1156" y="3430"/>
                      </a:lnTo>
                      <a:lnTo>
                        <a:pt x="346" y="3430"/>
                      </a:lnTo>
                      <a:lnTo>
                        <a:pt x="346" y="358"/>
                      </a:lnTo>
                      <a:lnTo>
                        <a:pt x="918" y="358"/>
                      </a:lnTo>
                      <a:lnTo>
                        <a:pt x="918" y="572"/>
                      </a:lnTo>
                      <a:cubicBezTo>
                        <a:pt x="918" y="632"/>
                        <a:pt x="930" y="679"/>
                        <a:pt x="977" y="715"/>
                      </a:cubicBezTo>
                      <a:cubicBezTo>
                        <a:pt x="1007" y="733"/>
                        <a:pt x="1043" y="742"/>
                        <a:pt x="1078" y="742"/>
                      </a:cubicBezTo>
                      <a:cubicBezTo>
                        <a:pt x="1114" y="742"/>
                        <a:pt x="1150" y="733"/>
                        <a:pt x="1180" y="715"/>
                      </a:cubicBezTo>
                      <a:cubicBezTo>
                        <a:pt x="1477" y="477"/>
                        <a:pt x="1835" y="358"/>
                        <a:pt x="2227" y="358"/>
                      </a:cubicBezTo>
                      <a:cubicBezTo>
                        <a:pt x="3204" y="358"/>
                        <a:pt x="3656" y="1191"/>
                        <a:pt x="3656" y="2001"/>
                      </a:cubicBezTo>
                      <a:lnTo>
                        <a:pt x="3656" y="3430"/>
                      </a:lnTo>
                      <a:lnTo>
                        <a:pt x="2847" y="3430"/>
                      </a:lnTo>
                      <a:lnTo>
                        <a:pt x="2847" y="2870"/>
                      </a:lnTo>
                      <a:cubicBezTo>
                        <a:pt x="2847" y="2775"/>
                        <a:pt x="2775" y="2703"/>
                        <a:pt x="2692" y="2703"/>
                      </a:cubicBezTo>
                      <a:cubicBezTo>
                        <a:pt x="2597" y="2703"/>
                        <a:pt x="2525" y="2775"/>
                        <a:pt x="2525" y="2870"/>
                      </a:cubicBezTo>
                      <a:lnTo>
                        <a:pt x="2525" y="3596"/>
                      </a:lnTo>
                      <a:cubicBezTo>
                        <a:pt x="2525" y="3691"/>
                        <a:pt x="2597" y="3775"/>
                        <a:pt x="2704" y="3775"/>
                      </a:cubicBezTo>
                      <a:lnTo>
                        <a:pt x="3847" y="3775"/>
                      </a:lnTo>
                      <a:cubicBezTo>
                        <a:pt x="3942" y="3775"/>
                        <a:pt x="4025" y="3703"/>
                        <a:pt x="4025" y="3596"/>
                      </a:cubicBezTo>
                      <a:lnTo>
                        <a:pt x="4025" y="1989"/>
                      </a:lnTo>
                      <a:cubicBezTo>
                        <a:pt x="4025" y="810"/>
                        <a:pt x="3299" y="1"/>
                        <a:pt x="2239" y="1"/>
                      </a:cubicBezTo>
                      <a:cubicBezTo>
                        <a:pt x="1894" y="1"/>
                        <a:pt x="1573" y="84"/>
                        <a:pt x="1275" y="251"/>
                      </a:cubicBezTo>
                      <a:lnTo>
                        <a:pt x="1275" y="179"/>
                      </a:lnTo>
                      <a:cubicBezTo>
                        <a:pt x="1275" y="84"/>
                        <a:pt x="1204" y="1"/>
                        <a:pt x="1096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9" name="Google Shape;3361;p48">
              <a:extLst>
                <a:ext uri="{FF2B5EF4-FFF2-40B4-BE49-F238E27FC236}">
                  <a16:creationId xmlns:a16="http://schemas.microsoft.com/office/drawing/2014/main" id="{4D538C01-D8FD-42C1-B65F-8B43E1ADD6E7}"/>
                </a:ext>
              </a:extLst>
            </p:cNvPr>
            <p:cNvGrpSpPr/>
            <p:nvPr/>
          </p:nvGrpSpPr>
          <p:grpSpPr>
            <a:xfrm>
              <a:off x="7034853" y="3222917"/>
              <a:ext cx="956596" cy="944252"/>
              <a:chOff x="4349489" y="2960313"/>
              <a:chExt cx="1098904" cy="1084724"/>
            </a:xfrm>
          </p:grpSpPr>
          <p:grpSp>
            <p:nvGrpSpPr>
              <p:cNvPr id="20" name="Google Shape;3362;p48">
                <a:extLst>
                  <a:ext uri="{FF2B5EF4-FFF2-40B4-BE49-F238E27FC236}">
                    <a16:creationId xmlns:a16="http://schemas.microsoft.com/office/drawing/2014/main" id="{A794E725-1106-47FD-8818-D532993F2BBE}"/>
                  </a:ext>
                </a:extLst>
              </p:cNvPr>
              <p:cNvGrpSpPr/>
              <p:nvPr/>
            </p:nvGrpSpPr>
            <p:grpSpPr>
              <a:xfrm>
                <a:off x="4349489" y="2960313"/>
                <a:ext cx="1098904" cy="1084724"/>
                <a:chOff x="4349489" y="2960313"/>
                <a:chExt cx="1098904" cy="1084724"/>
              </a:xfrm>
            </p:grpSpPr>
            <p:sp>
              <p:nvSpPr>
                <p:cNvPr id="24" name="Google Shape;3363;p48">
                  <a:extLst>
                    <a:ext uri="{FF2B5EF4-FFF2-40B4-BE49-F238E27FC236}">
                      <a16:creationId xmlns:a16="http://schemas.microsoft.com/office/drawing/2014/main" id="{90ED133B-76D3-4F50-A8FD-078A35E71CAD}"/>
                    </a:ext>
                  </a:extLst>
                </p:cNvPr>
                <p:cNvSpPr/>
                <p:nvPr/>
              </p:nvSpPr>
              <p:spPr>
                <a:xfrm>
                  <a:off x="4349489" y="2960313"/>
                  <a:ext cx="1098904" cy="10847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1" extrusionOk="0">
                      <a:moveTo>
                        <a:pt x="22862" y="0"/>
                      </a:moveTo>
                      <a:cubicBezTo>
                        <a:pt x="22092" y="0"/>
                        <a:pt x="21324" y="295"/>
                        <a:pt x="20741" y="884"/>
                      </a:cubicBezTo>
                      <a:lnTo>
                        <a:pt x="12871" y="8743"/>
                      </a:lnTo>
                      <a:cubicBezTo>
                        <a:pt x="12697" y="8917"/>
                        <a:pt x="12470" y="9001"/>
                        <a:pt x="12243" y="9001"/>
                      </a:cubicBezTo>
                      <a:cubicBezTo>
                        <a:pt x="11942" y="9001"/>
                        <a:pt x="11642" y="8854"/>
                        <a:pt x="11466" y="8576"/>
                      </a:cubicBezTo>
                      <a:cubicBezTo>
                        <a:pt x="11014" y="7861"/>
                        <a:pt x="10645" y="7099"/>
                        <a:pt x="10347" y="6302"/>
                      </a:cubicBezTo>
                      <a:cubicBezTo>
                        <a:pt x="10168" y="5814"/>
                        <a:pt x="9847" y="5373"/>
                        <a:pt x="9394" y="5028"/>
                      </a:cubicBezTo>
                      <a:cubicBezTo>
                        <a:pt x="8866" y="4619"/>
                        <a:pt x="8248" y="4413"/>
                        <a:pt x="7630" y="4413"/>
                      </a:cubicBezTo>
                      <a:cubicBezTo>
                        <a:pt x="7078" y="4413"/>
                        <a:pt x="6525" y="4577"/>
                        <a:pt x="6037" y="4909"/>
                      </a:cubicBezTo>
                      <a:cubicBezTo>
                        <a:pt x="4465" y="5968"/>
                        <a:pt x="4310" y="8123"/>
                        <a:pt x="5584" y="9385"/>
                      </a:cubicBezTo>
                      <a:cubicBezTo>
                        <a:pt x="5894" y="9695"/>
                        <a:pt x="6251" y="9921"/>
                        <a:pt x="6632" y="10064"/>
                      </a:cubicBezTo>
                      <a:cubicBezTo>
                        <a:pt x="7418" y="10350"/>
                        <a:pt x="8180" y="10707"/>
                        <a:pt x="8882" y="11159"/>
                      </a:cubicBezTo>
                      <a:cubicBezTo>
                        <a:pt x="9382" y="11469"/>
                        <a:pt x="9466" y="12148"/>
                        <a:pt x="9049" y="12564"/>
                      </a:cubicBezTo>
                      <a:lnTo>
                        <a:pt x="1179" y="20434"/>
                      </a:lnTo>
                      <a:cubicBezTo>
                        <a:pt x="0" y="21613"/>
                        <a:pt x="0" y="23518"/>
                        <a:pt x="1179" y="24697"/>
                      </a:cubicBezTo>
                      <a:lnTo>
                        <a:pt x="20741" y="44247"/>
                      </a:lnTo>
                      <a:cubicBezTo>
                        <a:pt x="21324" y="44836"/>
                        <a:pt x="22092" y="45131"/>
                        <a:pt x="22862" y="45131"/>
                      </a:cubicBezTo>
                      <a:cubicBezTo>
                        <a:pt x="23631" y="45131"/>
                        <a:pt x="24402" y="44836"/>
                        <a:pt x="24992" y="44247"/>
                      </a:cubicBezTo>
                      <a:lnTo>
                        <a:pt x="44554" y="24697"/>
                      </a:lnTo>
                      <a:cubicBezTo>
                        <a:pt x="45720" y="23518"/>
                        <a:pt x="45720" y="21613"/>
                        <a:pt x="44554" y="2043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FCBD2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" name="Google Shape;3364;p48">
                  <a:extLst>
                    <a:ext uri="{FF2B5EF4-FFF2-40B4-BE49-F238E27FC236}">
                      <a16:creationId xmlns:a16="http://schemas.microsoft.com/office/drawing/2014/main" id="{0F17A7A1-E5B4-4941-AD5E-A23F7CF0D980}"/>
                    </a:ext>
                  </a:extLst>
                </p:cNvPr>
                <p:cNvSpPr/>
                <p:nvPr/>
              </p:nvSpPr>
              <p:spPr>
                <a:xfrm>
                  <a:off x="5065741" y="3026769"/>
                  <a:ext cx="287338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55" extrusionOk="0">
                      <a:moveTo>
                        <a:pt x="5978" y="1"/>
                      </a:moveTo>
                      <a:cubicBezTo>
                        <a:pt x="2680" y="1"/>
                        <a:pt x="1" y="2679"/>
                        <a:pt x="1" y="5978"/>
                      </a:cubicBezTo>
                      <a:cubicBezTo>
                        <a:pt x="1" y="9276"/>
                        <a:pt x="2680" y="11954"/>
                        <a:pt x="5978" y="11954"/>
                      </a:cubicBezTo>
                      <a:cubicBezTo>
                        <a:pt x="9276" y="11954"/>
                        <a:pt x="11955" y="9276"/>
                        <a:pt x="11955" y="5978"/>
                      </a:cubicBezTo>
                      <a:cubicBezTo>
                        <a:pt x="11955" y="2679"/>
                        <a:pt x="9276" y="1"/>
                        <a:pt x="5978" y="1"/>
                      </a:cubicBezTo>
                      <a:close/>
                    </a:path>
                  </a:pathLst>
                </a:custGeom>
                <a:solidFill>
                  <a:srgbClr val="FCBD2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1" name="Google Shape;3365;p48">
                <a:extLst>
                  <a:ext uri="{FF2B5EF4-FFF2-40B4-BE49-F238E27FC236}">
                    <a16:creationId xmlns:a16="http://schemas.microsoft.com/office/drawing/2014/main" id="{FE4CE9AD-C7D4-4E5F-9CA4-19E72CBBF0CF}"/>
                  </a:ext>
                </a:extLst>
              </p:cNvPr>
              <p:cNvGrpSpPr/>
              <p:nvPr/>
            </p:nvGrpSpPr>
            <p:grpSpPr>
              <a:xfrm>
                <a:off x="4732657" y="3315384"/>
                <a:ext cx="374952" cy="374572"/>
                <a:chOff x="4201447" y="3817349"/>
                <a:chExt cx="346024" cy="345674"/>
              </a:xfrm>
            </p:grpSpPr>
            <p:sp>
              <p:nvSpPr>
                <p:cNvPr id="22" name="Google Shape;3366;p48">
                  <a:extLst>
                    <a:ext uri="{FF2B5EF4-FFF2-40B4-BE49-F238E27FC236}">
                      <a16:creationId xmlns:a16="http://schemas.microsoft.com/office/drawing/2014/main" id="{5AE8B7FA-07B6-47E7-BB22-CC3763B58511}"/>
                    </a:ext>
                  </a:extLst>
                </p:cNvPr>
                <p:cNvSpPr/>
                <p:nvPr/>
              </p:nvSpPr>
              <p:spPr>
                <a:xfrm>
                  <a:off x="4201447" y="3817349"/>
                  <a:ext cx="346024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1" h="10860" extrusionOk="0">
                      <a:moveTo>
                        <a:pt x="5430" y="334"/>
                      </a:moveTo>
                      <a:cubicBezTo>
                        <a:pt x="8252" y="334"/>
                        <a:pt x="10526" y="2608"/>
                        <a:pt x="10526" y="5430"/>
                      </a:cubicBezTo>
                      <a:cubicBezTo>
                        <a:pt x="10526" y="8240"/>
                        <a:pt x="8252" y="10514"/>
                        <a:pt x="5430" y="10514"/>
                      </a:cubicBezTo>
                      <a:cubicBezTo>
                        <a:pt x="2620" y="10514"/>
                        <a:pt x="346" y="8240"/>
                        <a:pt x="346" y="5430"/>
                      </a:cubicBezTo>
                      <a:cubicBezTo>
                        <a:pt x="346" y="2608"/>
                        <a:pt x="2620" y="334"/>
                        <a:pt x="5430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2" y="10859"/>
                        <a:pt x="8252" y="10300"/>
                        <a:pt x="9276" y="9264"/>
                      </a:cubicBezTo>
                      <a:cubicBezTo>
                        <a:pt x="10299" y="8240"/>
                        <a:pt x="10871" y="6871"/>
                        <a:pt x="10871" y="5430"/>
                      </a:cubicBezTo>
                      <a:cubicBezTo>
                        <a:pt x="10871" y="3989"/>
                        <a:pt x="10299" y="2620"/>
                        <a:pt x="9276" y="1584"/>
                      </a:cubicBezTo>
                      <a:cubicBezTo>
                        <a:pt x="8252" y="560"/>
                        <a:pt x="6882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" name="Google Shape;3367;p48">
                  <a:extLst>
                    <a:ext uri="{FF2B5EF4-FFF2-40B4-BE49-F238E27FC236}">
                      <a16:creationId xmlns:a16="http://schemas.microsoft.com/office/drawing/2014/main" id="{C8CEC7EC-7AE3-4EBC-9F78-C5F8AA22F58E}"/>
                    </a:ext>
                  </a:extLst>
                </p:cNvPr>
                <p:cNvSpPr/>
                <p:nvPr/>
              </p:nvSpPr>
              <p:spPr>
                <a:xfrm>
                  <a:off x="4271569" y="3904531"/>
                  <a:ext cx="227394" cy="185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44" h="5835" extrusionOk="0">
                      <a:moveTo>
                        <a:pt x="4620" y="0"/>
                      </a:moveTo>
                      <a:cubicBezTo>
                        <a:pt x="3727" y="0"/>
                        <a:pt x="2977" y="691"/>
                        <a:pt x="2905" y="1572"/>
                      </a:cubicBezTo>
                      <a:cubicBezTo>
                        <a:pt x="2727" y="1548"/>
                        <a:pt x="2358" y="1441"/>
                        <a:pt x="2262" y="1405"/>
                      </a:cubicBezTo>
                      <a:cubicBezTo>
                        <a:pt x="1643" y="1203"/>
                        <a:pt x="1072" y="810"/>
                        <a:pt x="631" y="322"/>
                      </a:cubicBezTo>
                      <a:cubicBezTo>
                        <a:pt x="596" y="298"/>
                        <a:pt x="572" y="274"/>
                        <a:pt x="524" y="262"/>
                      </a:cubicBezTo>
                      <a:cubicBezTo>
                        <a:pt x="517" y="261"/>
                        <a:pt x="509" y="260"/>
                        <a:pt x="501" y="260"/>
                      </a:cubicBezTo>
                      <a:cubicBezTo>
                        <a:pt x="436" y="260"/>
                        <a:pt x="367" y="304"/>
                        <a:pt x="346" y="357"/>
                      </a:cubicBezTo>
                      <a:cubicBezTo>
                        <a:pt x="238" y="572"/>
                        <a:pt x="179" y="810"/>
                        <a:pt x="179" y="1048"/>
                      </a:cubicBezTo>
                      <a:cubicBezTo>
                        <a:pt x="179" y="1393"/>
                        <a:pt x="286" y="1727"/>
                        <a:pt x="476" y="1977"/>
                      </a:cubicBezTo>
                      <a:cubicBezTo>
                        <a:pt x="466" y="1975"/>
                        <a:pt x="456" y="1974"/>
                        <a:pt x="446" y="1974"/>
                      </a:cubicBezTo>
                      <a:cubicBezTo>
                        <a:pt x="397" y="1974"/>
                        <a:pt x="349" y="1997"/>
                        <a:pt x="310" y="2036"/>
                      </a:cubicBezTo>
                      <a:cubicBezTo>
                        <a:pt x="286" y="2060"/>
                        <a:pt x="286" y="2108"/>
                        <a:pt x="274" y="2143"/>
                      </a:cubicBezTo>
                      <a:lnTo>
                        <a:pt x="274" y="2203"/>
                      </a:lnTo>
                      <a:cubicBezTo>
                        <a:pt x="274" y="2655"/>
                        <a:pt x="476" y="3072"/>
                        <a:pt x="822" y="3358"/>
                      </a:cubicBezTo>
                      <a:cubicBezTo>
                        <a:pt x="786" y="3370"/>
                        <a:pt x="774" y="3405"/>
                        <a:pt x="762" y="3417"/>
                      </a:cubicBezTo>
                      <a:cubicBezTo>
                        <a:pt x="750" y="3465"/>
                        <a:pt x="727" y="3513"/>
                        <a:pt x="750" y="3548"/>
                      </a:cubicBezTo>
                      <a:cubicBezTo>
                        <a:pt x="893" y="4024"/>
                        <a:pt x="1262" y="4405"/>
                        <a:pt x="1727" y="4548"/>
                      </a:cubicBezTo>
                      <a:cubicBezTo>
                        <a:pt x="1310" y="4798"/>
                        <a:pt x="834" y="4941"/>
                        <a:pt x="334" y="4941"/>
                      </a:cubicBezTo>
                      <a:lnTo>
                        <a:pt x="191" y="4941"/>
                      </a:lnTo>
                      <a:cubicBezTo>
                        <a:pt x="107" y="4941"/>
                        <a:pt x="36" y="5001"/>
                        <a:pt x="12" y="5084"/>
                      </a:cubicBezTo>
                      <a:cubicBezTo>
                        <a:pt x="0" y="5156"/>
                        <a:pt x="48" y="5239"/>
                        <a:pt x="107" y="5263"/>
                      </a:cubicBezTo>
                      <a:cubicBezTo>
                        <a:pt x="727" y="5632"/>
                        <a:pt x="1465" y="5834"/>
                        <a:pt x="2191" y="5834"/>
                      </a:cubicBezTo>
                      <a:cubicBezTo>
                        <a:pt x="3072" y="5834"/>
                        <a:pt x="3905" y="5560"/>
                        <a:pt x="4596" y="5060"/>
                      </a:cubicBezTo>
                      <a:cubicBezTo>
                        <a:pt x="4691" y="5001"/>
                        <a:pt x="4691" y="4858"/>
                        <a:pt x="4620" y="4786"/>
                      </a:cubicBezTo>
                      <a:cubicBezTo>
                        <a:pt x="4587" y="4754"/>
                        <a:pt x="4544" y="4735"/>
                        <a:pt x="4499" y="4735"/>
                      </a:cubicBezTo>
                      <a:cubicBezTo>
                        <a:pt x="4463" y="4735"/>
                        <a:pt x="4426" y="4748"/>
                        <a:pt x="4394" y="4775"/>
                      </a:cubicBezTo>
                      <a:cubicBezTo>
                        <a:pt x="3763" y="5215"/>
                        <a:pt x="3013" y="5489"/>
                        <a:pt x="2191" y="5489"/>
                      </a:cubicBezTo>
                      <a:cubicBezTo>
                        <a:pt x="1727" y="5489"/>
                        <a:pt x="1262" y="5394"/>
                        <a:pt x="846" y="5239"/>
                      </a:cubicBezTo>
                      <a:cubicBezTo>
                        <a:pt x="1369" y="5144"/>
                        <a:pt x="1846" y="4917"/>
                        <a:pt x="2262" y="4584"/>
                      </a:cubicBezTo>
                      <a:cubicBezTo>
                        <a:pt x="2310" y="4536"/>
                        <a:pt x="2334" y="4477"/>
                        <a:pt x="2322" y="4417"/>
                      </a:cubicBezTo>
                      <a:cubicBezTo>
                        <a:pt x="2310" y="4346"/>
                        <a:pt x="2239" y="4286"/>
                        <a:pt x="2155" y="4286"/>
                      </a:cubicBezTo>
                      <a:cubicBezTo>
                        <a:pt x="1739" y="4263"/>
                        <a:pt x="1369" y="4048"/>
                        <a:pt x="1167" y="3691"/>
                      </a:cubicBezTo>
                      <a:cubicBezTo>
                        <a:pt x="1250" y="3691"/>
                        <a:pt x="1358" y="3667"/>
                        <a:pt x="1441" y="3643"/>
                      </a:cubicBezTo>
                      <a:cubicBezTo>
                        <a:pt x="1524" y="3632"/>
                        <a:pt x="1584" y="3572"/>
                        <a:pt x="1584" y="3489"/>
                      </a:cubicBezTo>
                      <a:cubicBezTo>
                        <a:pt x="1596" y="3405"/>
                        <a:pt x="1536" y="3334"/>
                        <a:pt x="1441" y="3298"/>
                      </a:cubicBezTo>
                      <a:cubicBezTo>
                        <a:pt x="1000" y="3191"/>
                        <a:pt x="667" y="2822"/>
                        <a:pt x="596" y="2381"/>
                      </a:cubicBezTo>
                      <a:lnTo>
                        <a:pt x="596" y="2381"/>
                      </a:lnTo>
                      <a:cubicBezTo>
                        <a:pt x="727" y="2405"/>
                        <a:pt x="869" y="2417"/>
                        <a:pt x="1000" y="2417"/>
                      </a:cubicBezTo>
                      <a:cubicBezTo>
                        <a:pt x="1084" y="2417"/>
                        <a:pt x="1143" y="2358"/>
                        <a:pt x="1167" y="2274"/>
                      </a:cubicBezTo>
                      <a:cubicBezTo>
                        <a:pt x="1179" y="2203"/>
                        <a:pt x="1131" y="2143"/>
                        <a:pt x="1072" y="2108"/>
                      </a:cubicBezTo>
                      <a:cubicBezTo>
                        <a:pt x="703" y="1881"/>
                        <a:pt x="476" y="1488"/>
                        <a:pt x="476" y="1048"/>
                      </a:cubicBezTo>
                      <a:cubicBezTo>
                        <a:pt x="476" y="953"/>
                        <a:pt x="488" y="846"/>
                        <a:pt x="524" y="738"/>
                      </a:cubicBezTo>
                      <a:cubicBezTo>
                        <a:pt x="965" y="1191"/>
                        <a:pt x="1524" y="1524"/>
                        <a:pt x="2120" y="1727"/>
                      </a:cubicBezTo>
                      <a:cubicBezTo>
                        <a:pt x="2120" y="1727"/>
                        <a:pt x="2715" y="1905"/>
                        <a:pt x="2929" y="1917"/>
                      </a:cubicBezTo>
                      <a:lnTo>
                        <a:pt x="3024" y="1917"/>
                      </a:lnTo>
                      <a:cubicBezTo>
                        <a:pt x="3096" y="1917"/>
                        <a:pt x="3167" y="1869"/>
                        <a:pt x="3191" y="1798"/>
                      </a:cubicBezTo>
                      <a:cubicBezTo>
                        <a:pt x="3203" y="1786"/>
                        <a:pt x="3203" y="1750"/>
                        <a:pt x="3203" y="1738"/>
                      </a:cubicBezTo>
                      <a:lnTo>
                        <a:pt x="3203" y="1703"/>
                      </a:lnTo>
                      <a:cubicBezTo>
                        <a:pt x="3203" y="953"/>
                        <a:pt x="3810" y="334"/>
                        <a:pt x="4572" y="334"/>
                      </a:cubicBezTo>
                      <a:cubicBezTo>
                        <a:pt x="4941" y="334"/>
                        <a:pt x="5287" y="488"/>
                        <a:pt x="5549" y="750"/>
                      </a:cubicBezTo>
                      <a:cubicBezTo>
                        <a:pt x="5585" y="787"/>
                        <a:pt x="5621" y="802"/>
                        <a:pt x="5663" y="802"/>
                      </a:cubicBezTo>
                      <a:cubicBezTo>
                        <a:pt x="5676" y="802"/>
                        <a:pt x="5689" y="801"/>
                        <a:pt x="5703" y="798"/>
                      </a:cubicBezTo>
                      <a:cubicBezTo>
                        <a:pt x="5882" y="762"/>
                        <a:pt x="6049" y="738"/>
                        <a:pt x="6203" y="679"/>
                      </a:cubicBezTo>
                      <a:lnTo>
                        <a:pt x="6203" y="679"/>
                      </a:lnTo>
                      <a:cubicBezTo>
                        <a:pt x="6120" y="762"/>
                        <a:pt x="6013" y="857"/>
                        <a:pt x="5894" y="917"/>
                      </a:cubicBezTo>
                      <a:cubicBezTo>
                        <a:pt x="5822" y="965"/>
                        <a:pt x="5787" y="1048"/>
                        <a:pt x="5822" y="1143"/>
                      </a:cubicBezTo>
                      <a:cubicBezTo>
                        <a:pt x="5846" y="1203"/>
                        <a:pt x="5930" y="1250"/>
                        <a:pt x="6001" y="1250"/>
                      </a:cubicBezTo>
                      <a:cubicBezTo>
                        <a:pt x="6144" y="1227"/>
                        <a:pt x="6287" y="1215"/>
                        <a:pt x="6418" y="1167"/>
                      </a:cubicBezTo>
                      <a:lnTo>
                        <a:pt x="6418" y="1167"/>
                      </a:lnTo>
                      <a:cubicBezTo>
                        <a:pt x="6299" y="1286"/>
                        <a:pt x="6168" y="1405"/>
                        <a:pt x="6013" y="1512"/>
                      </a:cubicBezTo>
                      <a:cubicBezTo>
                        <a:pt x="5965" y="1548"/>
                        <a:pt x="5941" y="1608"/>
                        <a:pt x="5941" y="1655"/>
                      </a:cubicBezTo>
                      <a:lnTo>
                        <a:pt x="5941" y="1679"/>
                      </a:lnTo>
                      <a:lnTo>
                        <a:pt x="5941" y="1703"/>
                      </a:lnTo>
                      <a:lnTo>
                        <a:pt x="5941" y="1727"/>
                      </a:lnTo>
                      <a:cubicBezTo>
                        <a:pt x="5941" y="2691"/>
                        <a:pt x="5572" y="3572"/>
                        <a:pt x="4977" y="4227"/>
                      </a:cubicBezTo>
                      <a:cubicBezTo>
                        <a:pt x="4918" y="4298"/>
                        <a:pt x="4918" y="4405"/>
                        <a:pt x="4977" y="4465"/>
                      </a:cubicBezTo>
                      <a:cubicBezTo>
                        <a:pt x="5011" y="4499"/>
                        <a:pt x="5053" y="4514"/>
                        <a:pt x="5096" y="4514"/>
                      </a:cubicBezTo>
                      <a:cubicBezTo>
                        <a:pt x="5143" y="4514"/>
                        <a:pt x="5190" y="4496"/>
                        <a:pt x="5227" y="4465"/>
                      </a:cubicBezTo>
                      <a:cubicBezTo>
                        <a:pt x="5894" y="3715"/>
                        <a:pt x="6263" y="2762"/>
                        <a:pt x="6287" y="1750"/>
                      </a:cubicBezTo>
                      <a:cubicBezTo>
                        <a:pt x="6596" y="1524"/>
                        <a:pt x="6846" y="1250"/>
                        <a:pt x="7061" y="917"/>
                      </a:cubicBezTo>
                      <a:cubicBezTo>
                        <a:pt x="7144" y="857"/>
                        <a:pt x="7132" y="750"/>
                        <a:pt x="7061" y="715"/>
                      </a:cubicBezTo>
                      <a:cubicBezTo>
                        <a:pt x="7029" y="683"/>
                        <a:pt x="6987" y="667"/>
                        <a:pt x="6937" y="667"/>
                      </a:cubicBezTo>
                      <a:cubicBezTo>
                        <a:pt x="6912" y="667"/>
                        <a:pt x="6886" y="671"/>
                        <a:pt x="6858" y="679"/>
                      </a:cubicBezTo>
                      <a:cubicBezTo>
                        <a:pt x="6775" y="726"/>
                        <a:pt x="6680" y="750"/>
                        <a:pt x="6596" y="786"/>
                      </a:cubicBezTo>
                      <a:cubicBezTo>
                        <a:pt x="6680" y="667"/>
                        <a:pt x="6763" y="512"/>
                        <a:pt x="6823" y="369"/>
                      </a:cubicBezTo>
                      <a:cubicBezTo>
                        <a:pt x="6834" y="310"/>
                        <a:pt x="6834" y="238"/>
                        <a:pt x="6787" y="191"/>
                      </a:cubicBezTo>
                      <a:cubicBezTo>
                        <a:pt x="6750" y="153"/>
                        <a:pt x="6703" y="135"/>
                        <a:pt x="6659" y="135"/>
                      </a:cubicBezTo>
                      <a:cubicBezTo>
                        <a:pt x="6632" y="135"/>
                        <a:pt x="6607" y="142"/>
                        <a:pt x="6584" y="155"/>
                      </a:cubicBezTo>
                      <a:cubicBezTo>
                        <a:pt x="6322" y="310"/>
                        <a:pt x="6061" y="393"/>
                        <a:pt x="5775" y="441"/>
                      </a:cubicBezTo>
                      <a:cubicBezTo>
                        <a:pt x="5465" y="143"/>
                        <a:pt x="5048" y="0"/>
                        <a:pt x="462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0" name="Google Shape;3368;p48">
              <a:extLst>
                <a:ext uri="{FF2B5EF4-FFF2-40B4-BE49-F238E27FC236}">
                  <a16:creationId xmlns:a16="http://schemas.microsoft.com/office/drawing/2014/main" id="{39769FB1-263D-4DC3-9E97-7CD0440611A6}"/>
                </a:ext>
              </a:extLst>
            </p:cNvPr>
            <p:cNvGrpSpPr/>
            <p:nvPr/>
          </p:nvGrpSpPr>
          <p:grpSpPr>
            <a:xfrm>
              <a:off x="6529419" y="3711909"/>
              <a:ext cx="956596" cy="944315"/>
              <a:chOff x="3768864" y="3522050"/>
              <a:chExt cx="1098904" cy="1084796"/>
            </a:xfrm>
          </p:grpSpPr>
          <p:grpSp>
            <p:nvGrpSpPr>
              <p:cNvPr id="11" name="Google Shape;3369;p48">
                <a:extLst>
                  <a:ext uri="{FF2B5EF4-FFF2-40B4-BE49-F238E27FC236}">
                    <a16:creationId xmlns:a16="http://schemas.microsoft.com/office/drawing/2014/main" id="{17DEFCCD-6D5C-48DB-A58F-1702C18D63C9}"/>
                  </a:ext>
                </a:extLst>
              </p:cNvPr>
              <p:cNvGrpSpPr/>
              <p:nvPr/>
            </p:nvGrpSpPr>
            <p:grpSpPr>
              <a:xfrm>
                <a:off x="3768864" y="3522050"/>
                <a:ext cx="1098904" cy="1084796"/>
                <a:chOff x="3768864" y="3522050"/>
                <a:chExt cx="1098904" cy="1084796"/>
              </a:xfrm>
            </p:grpSpPr>
            <p:sp>
              <p:nvSpPr>
                <p:cNvPr id="18" name="Google Shape;3370;p48">
                  <a:extLst>
                    <a:ext uri="{FF2B5EF4-FFF2-40B4-BE49-F238E27FC236}">
                      <a16:creationId xmlns:a16="http://schemas.microsoft.com/office/drawing/2014/main" id="{A7EE16ED-8371-4463-AF25-B0F466499A62}"/>
                    </a:ext>
                  </a:extLst>
                </p:cNvPr>
                <p:cNvSpPr/>
                <p:nvPr/>
              </p:nvSpPr>
              <p:spPr>
                <a:xfrm>
                  <a:off x="3768864" y="3522050"/>
                  <a:ext cx="1098904" cy="1084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4" extrusionOk="0">
                      <a:moveTo>
                        <a:pt x="22862" y="0"/>
                      </a:moveTo>
                      <a:cubicBezTo>
                        <a:pt x="22093" y="0"/>
                        <a:pt x="21325" y="295"/>
                        <a:pt x="20741" y="884"/>
                      </a:cubicBezTo>
                      <a:lnTo>
                        <a:pt x="1179" y="20446"/>
                      </a:lnTo>
                      <a:cubicBezTo>
                        <a:pt x="1" y="21613"/>
                        <a:pt x="1" y="23518"/>
                        <a:pt x="1179" y="24697"/>
                      </a:cubicBezTo>
                      <a:lnTo>
                        <a:pt x="20741" y="44259"/>
                      </a:lnTo>
                      <a:cubicBezTo>
                        <a:pt x="21325" y="44842"/>
                        <a:pt x="22093" y="45134"/>
                        <a:pt x="22862" y="45134"/>
                      </a:cubicBezTo>
                      <a:cubicBezTo>
                        <a:pt x="23631" y="45134"/>
                        <a:pt x="24402" y="44842"/>
                        <a:pt x="24992" y="44259"/>
                      </a:cubicBezTo>
                      <a:lnTo>
                        <a:pt x="44554" y="24697"/>
                      </a:lnTo>
                      <a:cubicBezTo>
                        <a:pt x="45721" y="23518"/>
                        <a:pt x="45721" y="21613"/>
                        <a:pt x="44554" y="20446"/>
                      </a:cubicBezTo>
                      <a:lnTo>
                        <a:pt x="36684" y="12576"/>
                      </a:lnTo>
                      <a:cubicBezTo>
                        <a:pt x="36279" y="12171"/>
                        <a:pt x="36362" y="11481"/>
                        <a:pt x="36850" y="11171"/>
                      </a:cubicBezTo>
                      <a:cubicBezTo>
                        <a:pt x="37565" y="10719"/>
                        <a:pt x="38327" y="10362"/>
                        <a:pt x="39124" y="10052"/>
                      </a:cubicBezTo>
                      <a:cubicBezTo>
                        <a:pt x="39613" y="9874"/>
                        <a:pt x="40053" y="9552"/>
                        <a:pt x="40410" y="9100"/>
                      </a:cubicBezTo>
                      <a:cubicBezTo>
                        <a:pt x="41172" y="8111"/>
                        <a:pt x="41220" y="6778"/>
                        <a:pt x="40518" y="5742"/>
                      </a:cubicBezTo>
                      <a:cubicBezTo>
                        <a:pt x="39931" y="4872"/>
                        <a:pt x="39013" y="4437"/>
                        <a:pt x="38094" y="4437"/>
                      </a:cubicBezTo>
                      <a:cubicBezTo>
                        <a:pt x="37352" y="4437"/>
                        <a:pt x="36610" y="4721"/>
                        <a:pt x="36041" y="5290"/>
                      </a:cubicBezTo>
                      <a:cubicBezTo>
                        <a:pt x="35731" y="5599"/>
                        <a:pt x="35505" y="5956"/>
                        <a:pt x="35362" y="6337"/>
                      </a:cubicBezTo>
                      <a:cubicBezTo>
                        <a:pt x="35076" y="7135"/>
                        <a:pt x="34719" y="7885"/>
                        <a:pt x="34267" y="8588"/>
                      </a:cubicBezTo>
                      <a:cubicBezTo>
                        <a:pt x="34091" y="8872"/>
                        <a:pt x="33796" y="9021"/>
                        <a:pt x="33498" y="9021"/>
                      </a:cubicBezTo>
                      <a:cubicBezTo>
                        <a:pt x="33271" y="9021"/>
                        <a:pt x="33042" y="8934"/>
                        <a:pt x="32862" y="875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EC3A3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" name="Google Shape;3371;p48">
                  <a:extLst>
                    <a:ext uri="{FF2B5EF4-FFF2-40B4-BE49-F238E27FC236}">
                      <a16:creationId xmlns:a16="http://schemas.microsoft.com/office/drawing/2014/main" id="{FB874FB9-39C5-4159-AEBE-E9B94EDD16E3}"/>
                    </a:ext>
                  </a:extLst>
                </p:cNvPr>
                <p:cNvSpPr/>
                <p:nvPr/>
              </p:nvSpPr>
              <p:spPr>
                <a:xfrm>
                  <a:off x="3887041" y="3641743"/>
                  <a:ext cx="287338" cy="2870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42" extrusionOk="0">
                      <a:moveTo>
                        <a:pt x="5978" y="0"/>
                      </a:moveTo>
                      <a:cubicBezTo>
                        <a:pt x="2680" y="0"/>
                        <a:pt x="1" y="2667"/>
                        <a:pt x="1" y="5977"/>
                      </a:cubicBezTo>
                      <a:cubicBezTo>
                        <a:pt x="1" y="9275"/>
                        <a:pt x="2680" y="11942"/>
                        <a:pt x="5978" y="11942"/>
                      </a:cubicBezTo>
                      <a:cubicBezTo>
                        <a:pt x="9276" y="11942"/>
                        <a:pt x="11955" y="9275"/>
                        <a:pt x="11955" y="5977"/>
                      </a:cubicBezTo>
                      <a:cubicBezTo>
                        <a:pt x="11955" y="2667"/>
                        <a:pt x="9276" y="0"/>
                        <a:pt x="5978" y="0"/>
                      </a:cubicBezTo>
                      <a:close/>
                    </a:path>
                  </a:pathLst>
                </a:custGeom>
                <a:solidFill>
                  <a:srgbClr val="EC3A3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2" name="Google Shape;3372;p48">
                <a:extLst>
                  <a:ext uri="{FF2B5EF4-FFF2-40B4-BE49-F238E27FC236}">
                    <a16:creationId xmlns:a16="http://schemas.microsoft.com/office/drawing/2014/main" id="{8B1CDDAA-7379-4282-BADF-EF563BEE603B}"/>
                  </a:ext>
                </a:extLst>
              </p:cNvPr>
              <p:cNvGrpSpPr/>
              <p:nvPr/>
            </p:nvGrpSpPr>
            <p:grpSpPr>
              <a:xfrm>
                <a:off x="4139616" y="3871555"/>
                <a:ext cx="357419" cy="357005"/>
                <a:chOff x="7482229" y="3351230"/>
                <a:chExt cx="357419" cy="357005"/>
              </a:xfrm>
            </p:grpSpPr>
            <p:sp>
              <p:nvSpPr>
                <p:cNvPr id="13" name="Google Shape;3373;p48">
                  <a:extLst>
                    <a:ext uri="{FF2B5EF4-FFF2-40B4-BE49-F238E27FC236}">
                      <a16:creationId xmlns:a16="http://schemas.microsoft.com/office/drawing/2014/main" id="{59FE8A60-9DCE-445E-A21A-F940E87A3807}"/>
                    </a:ext>
                  </a:extLst>
                </p:cNvPr>
                <p:cNvSpPr/>
                <p:nvPr/>
              </p:nvSpPr>
              <p:spPr>
                <a:xfrm>
                  <a:off x="7482229" y="3351230"/>
                  <a:ext cx="357419" cy="3570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29" h="11216" extrusionOk="0">
                      <a:moveTo>
                        <a:pt x="5633" y="357"/>
                      </a:moveTo>
                      <a:cubicBezTo>
                        <a:pt x="8538" y="357"/>
                        <a:pt x="10883" y="2703"/>
                        <a:pt x="10883" y="5608"/>
                      </a:cubicBezTo>
                      <a:cubicBezTo>
                        <a:pt x="10883" y="8513"/>
                        <a:pt x="8538" y="10859"/>
                        <a:pt x="5633" y="10859"/>
                      </a:cubicBezTo>
                      <a:cubicBezTo>
                        <a:pt x="2728" y="10859"/>
                        <a:pt x="382" y="8513"/>
                        <a:pt x="382" y="5608"/>
                      </a:cubicBezTo>
                      <a:cubicBezTo>
                        <a:pt x="382" y="2703"/>
                        <a:pt x="2728" y="357"/>
                        <a:pt x="5633" y="357"/>
                      </a:cubicBezTo>
                      <a:close/>
                      <a:moveTo>
                        <a:pt x="5621" y="0"/>
                      </a:moveTo>
                      <a:cubicBezTo>
                        <a:pt x="4109" y="0"/>
                        <a:pt x="2716" y="572"/>
                        <a:pt x="1644" y="1631"/>
                      </a:cubicBezTo>
                      <a:cubicBezTo>
                        <a:pt x="584" y="2691"/>
                        <a:pt x="1" y="4108"/>
                        <a:pt x="1" y="5608"/>
                      </a:cubicBezTo>
                      <a:cubicBezTo>
                        <a:pt x="1" y="7108"/>
                        <a:pt x="584" y="8513"/>
                        <a:pt x="1644" y="9585"/>
                      </a:cubicBezTo>
                      <a:cubicBezTo>
                        <a:pt x="2704" y="10632"/>
                        <a:pt x="4109" y="11216"/>
                        <a:pt x="5621" y="11216"/>
                      </a:cubicBezTo>
                      <a:cubicBezTo>
                        <a:pt x="7121" y="11216"/>
                        <a:pt x="8526" y="10632"/>
                        <a:pt x="9597" y="9585"/>
                      </a:cubicBezTo>
                      <a:cubicBezTo>
                        <a:pt x="10645" y="8525"/>
                        <a:pt x="11229" y="7108"/>
                        <a:pt x="11229" y="5608"/>
                      </a:cubicBezTo>
                      <a:cubicBezTo>
                        <a:pt x="11229" y="4108"/>
                        <a:pt x="10669" y="2703"/>
                        <a:pt x="9597" y="1631"/>
                      </a:cubicBezTo>
                      <a:cubicBezTo>
                        <a:pt x="8538" y="572"/>
                        <a:pt x="7121" y="0"/>
                        <a:pt x="562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" name="Google Shape;3374;p48">
                  <a:extLst>
                    <a:ext uri="{FF2B5EF4-FFF2-40B4-BE49-F238E27FC236}">
                      <a16:creationId xmlns:a16="http://schemas.microsoft.com/office/drawing/2014/main" id="{8A6D0A9C-A4B1-4075-A2AD-F999FF65609E}"/>
                    </a:ext>
                  </a:extLst>
                </p:cNvPr>
                <p:cNvSpPr/>
                <p:nvPr/>
              </p:nvSpPr>
              <p:spPr>
                <a:xfrm>
                  <a:off x="7592138" y="3605616"/>
                  <a:ext cx="137983" cy="325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35" h="1022" extrusionOk="0">
                      <a:moveTo>
                        <a:pt x="202" y="1"/>
                      </a:moveTo>
                      <a:cubicBezTo>
                        <a:pt x="147" y="1"/>
                        <a:pt x="94" y="21"/>
                        <a:pt x="60" y="69"/>
                      </a:cubicBezTo>
                      <a:cubicBezTo>
                        <a:pt x="1" y="140"/>
                        <a:pt x="1" y="259"/>
                        <a:pt x="96" y="319"/>
                      </a:cubicBezTo>
                      <a:cubicBezTo>
                        <a:pt x="644" y="783"/>
                        <a:pt x="1370" y="1021"/>
                        <a:pt x="2168" y="1021"/>
                      </a:cubicBezTo>
                      <a:cubicBezTo>
                        <a:pt x="2954" y="1021"/>
                        <a:pt x="3680" y="771"/>
                        <a:pt x="4239" y="319"/>
                      </a:cubicBezTo>
                      <a:cubicBezTo>
                        <a:pt x="4323" y="259"/>
                        <a:pt x="4335" y="140"/>
                        <a:pt x="4263" y="69"/>
                      </a:cubicBezTo>
                      <a:cubicBezTo>
                        <a:pt x="4228" y="26"/>
                        <a:pt x="4170" y="4"/>
                        <a:pt x="4115" y="4"/>
                      </a:cubicBezTo>
                      <a:cubicBezTo>
                        <a:pt x="4078" y="4"/>
                        <a:pt x="4042" y="14"/>
                        <a:pt x="4013" y="33"/>
                      </a:cubicBezTo>
                      <a:cubicBezTo>
                        <a:pt x="3537" y="438"/>
                        <a:pt x="2882" y="664"/>
                        <a:pt x="2168" y="664"/>
                      </a:cubicBezTo>
                      <a:cubicBezTo>
                        <a:pt x="1465" y="664"/>
                        <a:pt x="810" y="438"/>
                        <a:pt x="322" y="33"/>
                      </a:cubicBezTo>
                      <a:cubicBezTo>
                        <a:pt x="286" y="12"/>
                        <a:pt x="244" y="1"/>
                        <a:pt x="20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" name="Google Shape;3375;p48">
                  <a:extLst>
                    <a:ext uri="{FF2B5EF4-FFF2-40B4-BE49-F238E27FC236}">
                      <a16:creationId xmlns:a16="http://schemas.microsoft.com/office/drawing/2014/main" id="{5A5325A7-D505-4392-9E61-969FD8C47D28}"/>
                    </a:ext>
                  </a:extLst>
                </p:cNvPr>
                <p:cNvSpPr/>
                <p:nvPr/>
              </p:nvSpPr>
              <p:spPr>
                <a:xfrm>
                  <a:off x="7513709" y="3387962"/>
                  <a:ext cx="295987" cy="2820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9" h="8860" extrusionOk="0">
                      <a:moveTo>
                        <a:pt x="6060" y="370"/>
                      </a:moveTo>
                      <a:cubicBezTo>
                        <a:pt x="6358" y="370"/>
                        <a:pt x="6596" y="608"/>
                        <a:pt x="6596" y="906"/>
                      </a:cubicBezTo>
                      <a:cubicBezTo>
                        <a:pt x="6596" y="1204"/>
                        <a:pt x="6358" y="1442"/>
                        <a:pt x="6060" y="1442"/>
                      </a:cubicBezTo>
                      <a:cubicBezTo>
                        <a:pt x="5763" y="1442"/>
                        <a:pt x="5525" y="1204"/>
                        <a:pt x="5525" y="906"/>
                      </a:cubicBezTo>
                      <a:cubicBezTo>
                        <a:pt x="5525" y="608"/>
                        <a:pt x="5763" y="370"/>
                        <a:pt x="6060" y="370"/>
                      </a:cubicBezTo>
                      <a:close/>
                      <a:moveTo>
                        <a:pt x="1322" y="2989"/>
                      </a:moveTo>
                      <a:cubicBezTo>
                        <a:pt x="1596" y="2989"/>
                        <a:pt x="1834" y="3097"/>
                        <a:pt x="2012" y="3263"/>
                      </a:cubicBezTo>
                      <a:cubicBezTo>
                        <a:pt x="1477" y="3680"/>
                        <a:pt x="1072" y="4240"/>
                        <a:pt x="881" y="4883"/>
                      </a:cubicBezTo>
                      <a:cubicBezTo>
                        <a:pt x="548" y="4716"/>
                        <a:pt x="334" y="4359"/>
                        <a:pt x="334" y="3990"/>
                      </a:cubicBezTo>
                      <a:cubicBezTo>
                        <a:pt x="334" y="3442"/>
                        <a:pt x="774" y="2989"/>
                        <a:pt x="1322" y="2989"/>
                      </a:cubicBezTo>
                      <a:close/>
                      <a:moveTo>
                        <a:pt x="7954" y="2989"/>
                      </a:moveTo>
                      <a:cubicBezTo>
                        <a:pt x="8501" y="2989"/>
                        <a:pt x="8942" y="3442"/>
                        <a:pt x="8942" y="3990"/>
                      </a:cubicBezTo>
                      <a:cubicBezTo>
                        <a:pt x="8966" y="4359"/>
                        <a:pt x="8739" y="4704"/>
                        <a:pt x="8394" y="4883"/>
                      </a:cubicBezTo>
                      <a:cubicBezTo>
                        <a:pt x="8216" y="4240"/>
                        <a:pt x="7811" y="3680"/>
                        <a:pt x="7263" y="3263"/>
                      </a:cubicBezTo>
                      <a:cubicBezTo>
                        <a:pt x="7442" y="3085"/>
                        <a:pt x="7692" y="2989"/>
                        <a:pt x="7954" y="2989"/>
                      </a:cubicBezTo>
                      <a:close/>
                      <a:moveTo>
                        <a:pt x="6072" y="1"/>
                      </a:moveTo>
                      <a:cubicBezTo>
                        <a:pt x="5632" y="1"/>
                        <a:pt x="5251" y="334"/>
                        <a:pt x="5191" y="763"/>
                      </a:cubicBezTo>
                      <a:lnTo>
                        <a:pt x="4596" y="953"/>
                      </a:lnTo>
                      <a:cubicBezTo>
                        <a:pt x="4525" y="989"/>
                        <a:pt x="4477" y="1049"/>
                        <a:pt x="4477" y="1120"/>
                      </a:cubicBezTo>
                      <a:lnTo>
                        <a:pt x="4477" y="2370"/>
                      </a:lnTo>
                      <a:cubicBezTo>
                        <a:pt x="3679" y="2394"/>
                        <a:pt x="2929" y="2632"/>
                        <a:pt x="2334" y="3025"/>
                      </a:cubicBezTo>
                      <a:cubicBezTo>
                        <a:pt x="2084" y="2751"/>
                        <a:pt x="1727" y="2608"/>
                        <a:pt x="1358" y="2608"/>
                      </a:cubicBezTo>
                      <a:cubicBezTo>
                        <a:pt x="607" y="2608"/>
                        <a:pt x="0" y="3216"/>
                        <a:pt x="0" y="3966"/>
                      </a:cubicBezTo>
                      <a:cubicBezTo>
                        <a:pt x="0" y="4513"/>
                        <a:pt x="345" y="5002"/>
                        <a:pt x="834" y="5216"/>
                      </a:cubicBezTo>
                      <a:cubicBezTo>
                        <a:pt x="822" y="5347"/>
                        <a:pt x="798" y="5478"/>
                        <a:pt x="798" y="5609"/>
                      </a:cubicBezTo>
                      <a:cubicBezTo>
                        <a:pt x="798" y="7395"/>
                        <a:pt x="2524" y="8859"/>
                        <a:pt x="4667" y="8859"/>
                      </a:cubicBezTo>
                      <a:cubicBezTo>
                        <a:pt x="5763" y="8859"/>
                        <a:pt x="6739" y="8490"/>
                        <a:pt x="7442" y="7871"/>
                      </a:cubicBezTo>
                      <a:cubicBezTo>
                        <a:pt x="7513" y="7811"/>
                        <a:pt x="7513" y="7692"/>
                        <a:pt x="7454" y="7621"/>
                      </a:cubicBezTo>
                      <a:cubicBezTo>
                        <a:pt x="7421" y="7588"/>
                        <a:pt x="7374" y="7570"/>
                        <a:pt x="7326" y="7570"/>
                      </a:cubicBezTo>
                      <a:cubicBezTo>
                        <a:pt x="7287" y="7570"/>
                        <a:pt x="7248" y="7582"/>
                        <a:pt x="7215" y="7609"/>
                      </a:cubicBezTo>
                      <a:cubicBezTo>
                        <a:pt x="6572" y="8157"/>
                        <a:pt x="5668" y="8514"/>
                        <a:pt x="4667" y="8514"/>
                      </a:cubicBezTo>
                      <a:cubicBezTo>
                        <a:pt x="2739" y="8514"/>
                        <a:pt x="1167" y="7216"/>
                        <a:pt x="1167" y="5633"/>
                      </a:cubicBezTo>
                      <a:cubicBezTo>
                        <a:pt x="1167" y="4037"/>
                        <a:pt x="2739" y="2739"/>
                        <a:pt x="4667" y="2739"/>
                      </a:cubicBezTo>
                      <a:cubicBezTo>
                        <a:pt x="6608" y="2739"/>
                        <a:pt x="8180" y="4037"/>
                        <a:pt x="8180" y="5633"/>
                      </a:cubicBezTo>
                      <a:cubicBezTo>
                        <a:pt x="8180" y="6133"/>
                        <a:pt x="8037" y="6597"/>
                        <a:pt x="7751" y="7014"/>
                      </a:cubicBezTo>
                      <a:cubicBezTo>
                        <a:pt x="7704" y="7085"/>
                        <a:pt x="7727" y="7169"/>
                        <a:pt x="7787" y="7228"/>
                      </a:cubicBezTo>
                      <a:cubicBezTo>
                        <a:pt x="7818" y="7264"/>
                        <a:pt x="7859" y="7280"/>
                        <a:pt x="7902" y="7280"/>
                      </a:cubicBezTo>
                      <a:cubicBezTo>
                        <a:pt x="7958" y="7280"/>
                        <a:pt x="8015" y="7252"/>
                        <a:pt x="8049" y="7204"/>
                      </a:cubicBezTo>
                      <a:cubicBezTo>
                        <a:pt x="8358" y="6740"/>
                        <a:pt x="8537" y="6192"/>
                        <a:pt x="8537" y="5621"/>
                      </a:cubicBezTo>
                      <a:cubicBezTo>
                        <a:pt x="8537" y="5490"/>
                        <a:pt x="8525" y="5359"/>
                        <a:pt x="8513" y="5228"/>
                      </a:cubicBezTo>
                      <a:cubicBezTo>
                        <a:pt x="8978" y="5014"/>
                        <a:pt x="9299" y="4525"/>
                        <a:pt x="9299" y="3978"/>
                      </a:cubicBezTo>
                      <a:cubicBezTo>
                        <a:pt x="9299" y="3228"/>
                        <a:pt x="8692" y="2620"/>
                        <a:pt x="7954" y="2620"/>
                      </a:cubicBezTo>
                      <a:cubicBezTo>
                        <a:pt x="7573" y="2620"/>
                        <a:pt x="7215" y="2775"/>
                        <a:pt x="6965" y="3037"/>
                      </a:cubicBezTo>
                      <a:cubicBezTo>
                        <a:pt x="6358" y="2656"/>
                        <a:pt x="5632" y="2406"/>
                        <a:pt x="4822" y="2382"/>
                      </a:cubicBezTo>
                      <a:lnTo>
                        <a:pt x="4822" y="1263"/>
                      </a:lnTo>
                      <a:lnTo>
                        <a:pt x="5215" y="1132"/>
                      </a:lnTo>
                      <a:cubicBezTo>
                        <a:pt x="5303" y="1507"/>
                        <a:pt x="5647" y="1780"/>
                        <a:pt x="6048" y="1780"/>
                      </a:cubicBezTo>
                      <a:cubicBezTo>
                        <a:pt x="6080" y="1780"/>
                        <a:pt x="6112" y="1779"/>
                        <a:pt x="6144" y="1775"/>
                      </a:cubicBezTo>
                      <a:cubicBezTo>
                        <a:pt x="6584" y="1727"/>
                        <a:pt x="6918" y="1382"/>
                        <a:pt x="6953" y="953"/>
                      </a:cubicBezTo>
                      <a:cubicBezTo>
                        <a:pt x="6977" y="430"/>
                        <a:pt x="6584" y="1"/>
                        <a:pt x="607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" name="Google Shape;3376;p48">
                  <a:extLst>
                    <a:ext uri="{FF2B5EF4-FFF2-40B4-BE49-F238E27FC236}">
                      <a16:creationId xmlns:a16="http://schemas.microsoft.com/office/drawing/2014/main" id="{6866C72A-14BE-420C-915A-AC10D255F48B}"/>
                    </a:ext>
                  </a:extLst>
                </p:cNvPr>
                <p:cNvSpPr/>
                <p:nvPr/>
              </p:nvSpPr>
              <p:spPr>
                <a:xfrm>
                  <a:off x="7580393" y="3516460"/>
                  <a:ext cx="56880" cy="56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7" h="1787" extrusionOk="0">
                      <a:moveTo>
                        <a:pt x="894" y="345"/>
                      </a:moveTo>
                      <a:cubicBezTo>
                        <a:pt x="1191" y="345"/>
                        <a:pt x="1429" y="584"/>
                        <a:pt x="1429" y="881"/>
                      </a:cubicBezTo>
                      <a:cubicBezTo>
                        <a:pt x="1418" y="1179"/>
                        <a:pt x="1179" y="1417"/>
                        <a:pt x="894" y="1417"/>
                      </a:cubicBezTo>
                      <a:cubicBezTo>
                        <a:pt x="596" y="1417"/>
                        <a:pt x="358" y="1179"/>
                        <a:pt x="358" y="881"/>
                      </a:cubicBezTo>
                      <a:cubicBezTo>
                        <a:pt x="358" y="584"/>
                        <a:pt x="596" y="345"/>
                        <a:pt x="894" y="345"/>
                      </a:cubicBezTo>
                      <a:close/>
                      <a:moveTo>
                        <a:pt x="894" y="0"/>
                      </a:moveTo>
                      <a:cubicBezTo>
                        <a:pt x="406" y="0"/>
                        <a:pt x="1" y="405"/>
                        <a:pt x="1" y="893"/>
                      </a:cubicBezTo>
                      <a:cubicBezTo>
                        <a:pt x="1" y="1381"/>
                        <a:pt x="406" y="1786"/>
                        <a:pt x="894" y="1786"/>
                      </a:cubicBezTo>
                      <a:cubicBezTo>
                        <a:pt x="1394" y="1786"/>
                        <a:pt x="1787" y="1381"/>
                        <a:pt x="1787" y="893"/>
                      </a:cubicBezTo>
                      <a:cubicBezTo>
                        <a:pt x="1775" y="405"/>
                        <a:pt x="1394" y="0"/>
                        <a:pt x="89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" name="Google Shape;3377;p48">
                  <a:extLst>
                    <a:ext uri="{FF2B5EF4-FFF2-40B4-BE49-F238E27FC236}">
                      <a16:creationId xmlns:a16="http://schemas.microsoft.com/office/drawing/2014/main" id="{2E485B25-A38E-4BCC-B9AC-E9130896729C}"/>
                    </a:ext>
                  </a:extLst>
                </p:cNvPr>
                <p:cNvSpPr/>
                <p:nvPr/>
              </p:nvSpPr>
              <p:spPr>
                <a:xfrm>
                  <a:off x="7685750" y="3516460"/>
                  <a:ext cx="56880" cy="56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7" h="1787" extrusionOk="0">
                      <a:moveTo>
                        <a:pt x="894" y="345"/>
                      </a:moveTo>
                      <a:cubicBezTo>
                        <a:pt x="1191" y="345"/>
                        <a:pt x="1429" y="584"/>
                        <a:pt x="1429" y="881"/>
                      </a:cubicBezTo>
                      <a:cubicBezTo>
                        <a:pt x="1429" y="1179"/>
                        <a:pt x="1191" y="1417"/>
                        <a:pt x="894" y="1417"/>
                      </a:cubicBezTo>
                      <a:cubicBezTo>
                        <a:pt x="596" y="1417"/>
                        <a:pt x="358" y="1179"/>
                        <a:pt x="358" y="881"/>
                      </a:cubicBezTo>
                      <a:cubicBezTo>
                        <a:pt x="358" y="584"/>
                        <a:pt x="596" y="345"/>
                        <a:pt x="894" y="345"/>
                      </a:cubicBezTo>
                      <a:close/>
                      <a:moveTo>
                        <a:pt x="894" y="0"/>
                      </a:moveTo>
                      <a:cubicBezTo>
                        <a:pt x="405" y="0"/>
                        <a:pt x="1" y="405"/>
                        <a:pt x="1" y="893"/>
                      </a:cubicBezTo>
                      <a:cubicBezTo>
                        <a:pt x="1" y="1381"/>
                        <a:pt x="405" y="1786"/>
                        <a:pt x="894" y="1786"/>
                      </a:cubicBezTo>
                      <a:cubicBezTo>
                        <a:pt x="1382" y="1786"/>
                        <a:pt x="1787" y="1381"/>
                        <a:pt x="1787" y="893"/>
                      </a:cubicBezTo>
                      <a:cubicBezTo>
                        <a:pt x="1775" y="405"/>
                        <a:pt x="1382" y="0"/>
                        <a:pt x="89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56200B67-5C7D-41C3-A0FF-72FE2790E736}"/>
              </a:ext>
            </a:extLst>
          </p:cNvPr>
          <p:cNvSpPr txBox="1"/>
          <p:nvPr/>
        </p:nvSpPr>
        <p:spPr>
          <a:xfrm>
            <a:off x="2881549" y="4552582"/>
            <a:ext cx="338090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"/>
            <a:r>
              <a:rPr lang="en-GB" sz="2400" b="0" dirty="0">
                <a:solidFill>
                  <a:srgbClr val="0070C0"/>
                </a:solidFill>
                <a:effectLst/>
                <a:latin typeface="iCielBC Cubano Normal" panose="00000500000000000000" pitchFamily="50" charset="0"/>
              </a:rPr>
              <a:t>[</a:t>
            </a:r>
            <a:r>
              <a:rPr lang="en-GB" sz="2400" b="0" dirty="0" err="1">
                <a:solidFill>
                  <a:srgbClr val="0070C0"/>
                </a:solidFill>
                <a:effectLst/>
                <a:latin typeface="iCielBC Cubano Normal" panose="00000500000000000000" pitchFamily="50" charset="0"/>
              </a:rPr>
              <a:t>sp_InsertCATEGORY</a:t>
            </a:r>
            <a:r>
              <a:rPr lang="en-GB" sz="2400" b="0" dirty="0">
                <a:solidFill>
                  <a:srgbClr val="0070C0"/>
                </a:solidFill>
                <a:effectLst/>
                <a:latin typeface="iCielBC Cubano Normal" panose="00000500000000000000" pitchFamily="50" charset="0"/>
              </a:rPr>
              <a:t>]</a:t>
            </a:r>
          </a:p>
        </p:txBody>
      </p:sp>
      <p:sp>
        <p:nvSpPr>
          <p:cNvPr id="48" name="Title 1">
            <a:extLst>
              <a:ext uri="{FF2B5EF4-FFF2-40B4-BE49-F238E27FC236}">
                <a16:creationId xmlns:a16="http://schemas.microsoft.com/office/drawing/2014/main" id="{C2C97043-195E-40CA-A5F0-94B74BDCD813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97118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b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6400" dirty="0">
                <a:solidFill>
                  <a:srgbClr val="165C7F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CATEGORY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24CFACE8-BC2A-4E6E-8679-4A741565372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96594123"/>
              </p:ext>
            </p:extLst>
          </p:nvPr>
        </p:nvGraphicFramePr>
        <p:xfrm>
          <a:off x="1608138" y="1576388"/>
          <a:ext cx="5926137" cy="1990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72" name="Document" r:id="rId3" imgW="5925852" imgH="1991091" progId="Word.Document.12">
                  <p:embed/>
                </p:oleObj>
              </mc:Choice>
              <mc:Fallback>
                <p:oleObj name="Document" r:id="rId3" imgW="5925852" imgH="1991091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08138" y="1576388"/>
                        <a:ext cx="5926137" cy="1990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4971386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CE6378D-189E-4036-B4B8-1A578384D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1959712" y="1971674"/>
            <a:ext cx="5131540" cy="1212114"/>
          </a:xfrm>
        </p:spPr>
        <p:txBody>
          <a:bodyPr vert="horz" wrap="square" lIns="0" tIns="0" rIns="0" bIns="0" rtlCol="0" anchor="b" anchorCtr="0">
            <a:normAutofit fontScale="90000"/>
          </a:bodyPr>
          <a:lstStyle/>
          <a:p>
            <a:pPr algn="ctr"/>
            <a:r>
              <a:rPr lang="en-US" sz="4400" dirty="0">
                <a:solidFill>
                  <a:srgbClr val="FF6D2F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STORED PROCEDURES</a:t>
            </a:r>
          </a:p>
        </p:txBody>
      </p:sp>
      <p:grpSp>
        <p:nvGrpSpPr>
          <p:cNvPr id="5" name="Google Shape;3337;p48">
            <a:extLst>
              <a:ext uri="{FF2B5EF4-FFF2-40B4-BE49-F238E27FC236}">
                <a16:creationId xmlns:a16="http://schemas.microsoft.com/office/drawing/2014/main" id="{A292DFAB-C225-4268-AA00-032AA218D6F3}"/>
              </a:ext>
            </a:extLst>
          </p:cNvPr>
          <p:cNvGrpSpPr/>
          <p:nvPr/>
        </p:nvGrpSpPr>
        <p:grpSpPr>
          <a:xfrm>
            <a:off x="8076139" y="84337"/>
            <a:ext cx="972171" cy="1925293"/>
            <a:chOff x="6529419" y="1724307"/>
            <a:chExt cx="1480463" cy="2931917"/>
          </a:xfrm>
        </p:grpSpPr>
        <p:grpSp>
          <p:nvGrpSpPr>
            <p:cNvPr id="6" name="Google Shape;3338;p48">
              <a:extLst>
                <a:ext uri="{FF2B5EF4-FFF2-40B4-BE49-F238E27FC236}">
                  <a16:creationId xmlns:a16="http://schemas.microsoft.com/office/drawing/2014/main" id="{CC1FA2E3-F085-4B27-B2D6-078888233623}"/>
                </a:ext>
              </a:extLst>
            </p:cNvPr>
            <p:cNvGrpSpPr/>
            <p:nvPr/>
          </p:nvGrpSpPr>
          <p:grpSpPr>
            <a:xfrm>
              <a:off x="6556827" y="1724307"/>
              <a:ext cx="956596" cy="944294"/>
              <a:chOff x="3800349" y="1238762"/>
              <a:chExt cx="1098904" cy="1084772"/>
            </a:xfrm>
          </p:grpSpPr>
          <p:grpSp>
            <p:nvGrpSpPr>
              <p:cNvPr id="42" name="Google Shape;3339;p48">
                <a:extLst>
                  <a:ext uri="{FF2B5EF4-FFF2-40B4-BE49-F238E27FC236}">
                    <a16:creationId xmlns:a16="http://schemas.microsoft.com/office/drawing/2014/main" id="{3B62721E-B08F-4683-8129-4642AD134B0A}"/>
                  </a:ext>
                </a:extLst>
              </p:cNvPr>
              <p:cNvGrpSpPr/>
              <p:nvPr/>
            </p:nvGrpSpPr>
            <p:grpSpPr>
              <a:xfrm>
                <a:off x="3800349" y="1238762"/>
                <a:ext cx="1098904" cy="1084772"/>
                <a:chOff x="3800349" y="1238762"/>
                <a:chExt cx="1098904" cy="1084772"/>
              </a:xfrm>
            </p:grpSpPr>
            <p:sp>
              <p:nvSpPr>
                <p:cNvPr id="44" name="Google Shape;3340;p48">
                  <a:extLst>
                    <a:ext uri="{FF2B5EF4-FFF2-40B4-BE49-F238E27FC236}">
                      <a16:creationId xmlns:a16="http://schemas.microsoft.com/office/drawing/2014/main" id="{09A540B7-3D24-4D18-BB46-C21F09260781}"/>
                    </a:ext>
                  </a:extLst>
                </p:cNvPr>
                <p:cNvSpPr/>
                <p:nvPr/>
              </p:nvSpPr>
              <p:spPr>
                <a:xfrm>
                  <a:off x="3800349" y="1238762"/>
                  <a:ext cx="1098904" cy="10847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3" extrusionOk="0">
                      <a:moveTo>
                        <a:pt x="22825" y="1"/>
                      </a:moveTo>
                      <a:cubicBezTo>
                        <a:pt x="22054" y="1"/>
                        <a:pt x="21283" y="295"/>
                        <a:pt x="20693" y="885"/>
                      </a:cubicBezTo>
                      <a:lnTo>
                        <a:pt x="1179" y="20482"/>
                      </a:lnTo>
                      <a:cubicBezTo>
                        <a:pt x="0" y="21661"/>
                        <a:pt x="0" y="23566"/>
                        <a:pt x="1179" y="24733"/>
                      </a:cubicBezTo>
                      <a:lnTo>
                        <a:pt x="20777" y="44259"/>
                      </a:lnTo>
                      <a:cubicBezTo>
                        <a:pt x="21364" y="44841"/>
                        <a:pt x="22133" y="45133"/>
                        <a:pt x="22900" y="45133"/>
                      </a:cubicBezTo>
                      <a:cubicBezTo>
                        <a:pt x="23672" y="45133"/>
                        <a:pt x="24442" y="44838"/>
                        <a:pt x="25027" y="44247"/>
                      </a:cubicBezTo>
                      <a:lnTo>
                        <a:pt x="32873" y="36377"/>
                      </a:lnTo>
                      <a:cubicBezTo>
                        <a:pt x="33053" y="36197"/>
                        <a:pt x="33283" y="36110"/>
                        <a:pt x="33511" y="36110"/>
                      </a:cubicBezTo>
                      <a:cubicBezTo>
                        <a:pt x="33810" y="36110"/>
                        <a:pt x="34108" y="36260"/>
                        <a:pt x="34290" y="36544"/>
                      </a:cubicBezTo>
                      <a:cubicBezTo>
                        <a:pt x="34743" y="37246"/>
                        <a:pt x="35112" y="38020"/>
                        <a:pt x="35409" y="38806"/>
                      </a:cubicBezTo>
                      <a:cubicBezTo>
                        <a:pt x="35588" y="39294"/>
                        <a:pt x="35909" y="39735"/>
                        <a:pt x="36362" y="40080"/>
                      </a:cubicBezTo>
                      <a:cubicBezTo>
                        <a:pt x="36890" y="40489"/>
                        <a:pt x="37508" y="40695"/>
                        <a:pt x="38128" y="40695"/>
                      </a:cubicBezTo>
                      <a:cubicBezTo>
                        <a:pt x="38682" y="40695"/>
                        <a:pt x="39237" y="40530"/>
                        <a:pt x="39731" y="40199"/>
                      </a:cubicBezTo>
                      <a:cubicBezTo>
                        <a:pt x="41303" y="39127"/>
                        <a:pt x="41446" y="36984"/>
                        <a:pt x="40172" y="35710"/>
                      </a:cubicBezTo>
                      <a:cubicBezTo>
                        <a:pt x="39862" y="35401"/>
                        <a:pt x="39505" y="35186"/>
                        <a:pt x="39112" y="35044"/>
                      </a:cubicBezTo>
                      <a:cubicBezTo>
                        <a:pt x="38326" y="34758"/>
                        <a:pt x="37564" y="34401"/>
                        <a:pt x="36862" y="33948"/>
                      </a:cubicBezTo>
                      <a:cubicBezTo>
                        <a:pt x="36374" y="33639"/>
                        <a:pt x="36279" y="32960"/>
                        <a:pt x="36695" y="32543"/>
                      </a:cubicBezTo>
                      <a:lnTo>
                        <a:pt x="44553" y="24661"/>
                      </a:lnTo>
                      <a:cubicBezTo>
                        <a:pt x="45720" y="23483"/>
                        <a:pt x="45720" y="21578"/>
                        <a:pt x="44542" y="20399"/>
                      </a:cubicBezTo>
                      <a:lnTo>
                        <a:pt x="24956" y="885"/>
                      </a:lnTo>
                      <a:cubicBezTo>
                        <a:pt x="24366" y="295"/>
                        <a:pt x="23595" y="1"/>
                        <a:pt x="22825" y="1"/>
                      </a:cubicBezTo>
                      <a:close/>
                    </a:path>
                  </a:pathLst>
                </a:custGeom>
                <a:solidFill>
                  <a:srgbClr val="5EB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" name="Google Shape;3341;p48">
                  <a:extLst>
                    <a:ext uri="{FF2B5EF4-FFF2-40B4-BE49-F238E27FC236}">
                      <a16:creationId xmlns:a16="http://schemas.microsoft.com/office/drawing/2014/main" id="{BE30BCFE-C097-450C-8879-E537E8EBA681}"/>
                    </a:ext>
                  </a:extLst>
                </p:cNvPr>
                <p:cNvSpPr/>
                <p:nvPr/>
              </p:nvSpPr>
              <p:spPr>
                <a:xfrm>
                  <a:off x="3884758" y="1311226"/>
                  <a:ext cx="287338" cy="287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43" extrusionOk="0">
                      <a:moveTo>
                        <a:pt x="5978" y="1"/>
                      </a:moveTo>
                      <a:cubicBezTo>
                        <a:pt x="2679" y="1"/>
                        <a:pt x="1" y="2668"/>
                        <a:pt x="1" y="5966"/>
                      </a:cubicBezTo>
                      <a:cubicBezTo>
                        <a:pt x="1" y="9276"/>
                        <a:pt x="2679" y="11943"/>
                        <a:pt x="5978" y="11943"/>
                      </a:cubicBezTo>
                      <a:cubicBezTo>
                        <a:pt x="9276" y="11943"/>
                        <a:pt x="11954" y="9276"/>
                        <a:pt x="11954" y="5966"/>
                      </a:cubicBezTo>
                      <a:cubicBezTo>
                        <a:pt x="11954" y="2668"/>
                        <a:pt x="9276" y="1"/>
                        <a:pt x="5978" y="1"/>
                      </a:cubicBezTo>
                      <a:close/>
                    </a:path>
                  </a:pathLst>
                </a:custGeom>
                <a:solidFill>
                  <a:srgbClr val="5EB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3" name="Google Shape;3342;p48">
                <a:extLst>
                  <a:ext uri="{FF2B5EF4-FFF2-40B4-BE49-F238E27FC236}">
                    <a16:creationId xmlns:a16="http://schemas.microsoft.com/office/drawing/2014/main" id="{D59E3704-CCC5-46FE-9B41-26C4DBEB3E8E}"/>
                  </a:ext>
                </a:extLst>
              </p:cNvPr>
              <p:cNvSpPr/>
              <p:nvPr/>
            </p:nvSpPr>
            <p:spPr>
              <a:xfrm>
                <a:off x="4162525" y="1593650"/>
                <a:ext cx="374561" cy="374975"/>
              </a:xfrm>
              <a:custGeom>
                <a:avLst/>
                <a:gdLst/>
                <a:ahLst/>
                <a:cxnLst/>
                <a:rect l="l" t="t" r="r" b="b"/>
                <a:pathLst>
                  <a:path w="10860" h="10872" extrusionOk="0">
                    <a:moveTo>
                      <a:pt x="5430" y="1"/>
                    </a:moveTo>
                    <a:cubicBezTo>
                      <a:pt x="3990" y="1"/>
                      <a:pt x="2608" y="560"/>
                      <a:pt x="1596" y="1584"/>
                    </a:cubicBezTo>
                    <a:cubicBezTo>
                      <a:pt x="561" y="2620"/>
                      <a:pt x="1" y="3989"/>
                      <a:pt x="1" y="5430"/>
                    </a:cubicBezTo>
                    <a:cubicBezTo>
                      <a:pt x="1" y="6561"/>
                      <a:pt x="346" y="7645"/>
                      <a:pt x="1001" y="8573"/>
                    </a:cubicBezTo>
                    <a:cubicBezTo>
                      <a:pt x="1632" y="9466"/>
                      <a:pt x="2513" y="10145"/>
                      <a:pt x="3537" y="10538"/>
                    </a:cubicBezTo>
                    <a:cubicBezTo>
                      <a:pt x="3559" y="10544"/>
                      <a:pt x="3579" y="10547"/>
                      <a:pt x="3599" y="10547"/>
                    </a:cubicBezTo>
                    <a:cubicBezTo>
                      <a:pt x="3656" y="10547"/>
                      <a:pt x="3704" y="10522"/>
                      <a:pt x="3740" y="10478"/>
                    </a:cubicBezTo>
                    <a:cubicBezTo>
                      <a:pt x="3763" y="10443"/>
                      <a:pt x="3763" y="10395"/>
                      <a:pt x="3763" y="10371"/>
                    </a:cubicBezTo>
                    <a:lnTo>
                      <a:pt x="3763" y="7275"/>
                    </a:lnTo>
                    <a:cubicBezTo>
                      <a:pt x="3763" y="7180"/>
                      <a:pt x="3692" y="7097"/>
                      <a:pt x="3585" y="7097"/>
                    </a:cubicBezTo>
                    <a:lnTo>
                      <a:pt x="2156" y="7097"/>
                    </a:lnTo>
                    <a:lnTo>
                      <a:pt x="2156" y="5835"/>
                    </a:lnTo>
                    <a:lnTo>
                      <a:pt x="3585" y="5835"/>
                    </a:lnTo>
                    <a:cubicBezTo>
                      <a:pt x="3680" y="5835"/>
                      <a:pt x="3763" y="5751"/>
                      <a:pt x="3763" y="5656"/>
                    </a:cubicBezTo>
                    <a:lnTo>
                      <a:pt x="3763" y="5430"/>
                    </a:lnTo>
                    <a:cubicBezTo>
                      <a:pt x="3763" y="3942"/>
                      <a:pt x="5180" y="2632"/>
                      <a:pt x="6799" y="2632"/>
                    </a:cubicBezTo>
                    <a:lnTo>
                      <a:pt x="7550" y="2632"/>
                    </a:lnTo>
                    <a:lnTo>
                      <a:pt x="7550" y="3894"/>
                    </a:lnTo>
                    <a:lnTo>
                      <a:pt x="6799" y="3894"/>
                    </a:lnTo>
                    <a:cubicBezTo>
                      <a:pt x="6311" y="3894"/>
                      <a:pt x="5883" y="4025"/>
                      <a:pt x="5561" y="4287"/>
                    </a:cubicBezTo>
                    <a:cubicBezTo>
                      <a:pt x="5228" y="4561"/>
                      <a:pt x="5025" y="4966"/>
                      <a:pt x="5025" y="5430"/>
                    </a:cubicBezTo>
                    <a:lnTo>
                      <a:pt x="5025" y="5656"/>
                    </a:lnTo>
                    <a:cubicBezTo>
                      <a:pt x="5025" y="5740"/>
                      <a:pt x="5109" y="5835"/>
                      <a:pt x="5204" y="5835"/>
                    </a:cubicBezTo>
                    <a:lnTo>
                      <a:pt x="5883" y="5835"/>
                    </a:lnTo>
                    <a:cubicBezTo>
                      <a:pt x="5966" y="5835"/>
                      <a:pt x="6061" y="5751"/>
                      <a:pt x="6061" y="5656"/>
                    </a:cubicBezTo>
                    <a:cubicBezTo>
                      <a:pt x="6061" y="5561"/>
                      <a:pt x="5978" y="5478"/>
                      <a:pt x="5883" y="5478"/>
                    </a:cubicBezTo>
                    <a:lnTo>
                      <a:pt x="5371" y="5478"/>
                    </a:lnTo>
                    <a:lnTo>
                      <a:pt x="5371" y="5418"/>
                    </a:lnTo>
                    <a:cubicBezTo>
                      <a:pt x="5371" y="4525"/>
                      <a:pt x="6145" y="4204"/>
                      <a:pt x="6799" y="4204"/>
                    </a:cubicBezTo>
                    <a:lnTo>
                      <a:pt x="7704" y="4204"/>
                    </a:lnTo>
                    <a:cubicBezTo>
                      <a:pt x="7800" y="4204"/>
                      <a:pt x="7883" y="4132"/>
                      <a:pt x="7883" y="4025"/>
                    </a:cubicBezTo>
                    <a:lnTo>
                      <a:pt x="7883" y="2418"/>
                    </a:lnTo>
                    <a:cubicBezTo>
                      <a:pt x="7883" y="2334"/>
                      <a:pt x="7811" y="2239"/>
                      <a:pt x="7704" y="2239"/>
                    </a:cubicBezTo>
                    <a:lnTo>
                      <a:pt x="6799" y="2239"/>
                    </a:lnTo>
                    <a:cubicBezTo>
                      <a:pt x="5966" y="2239"/>
                      <a:pt x="5121" y="2572"/>
                      <a:pt x="4466" y="3156"/>
                    </a:cubicBezTo>
                    <a:cubicBezTo>
                      <a:pt x="3799" y="3763"/>
                      <a:pt x="3418" y="4549"/>
                      <a:pt x="3418" y="5382"/>
                    </a:cubicBezTo>
                    <a:lnTo>
                      <a:pt x="3418" y="5442"/>
                    </a:lnTo>
                    <a:lnTo>
                      <a:pt x="1989" y="5442"/>
                    </a:lnTo>
                    <a:cubicBezTo>
                      <a:pt x="1906" y="5442"/>
                      <a:pt x="1811" y="5513"/>
                      <a:pt x="1811" y="5620"/>
                    </a:cubicBezTo>
                    <a:lnTo>
                      <a:pt x="1811" y="7228"/>
                    </a:lnTo>
                    <a:cubicBezTo>
                      <a:pt x="1811" y="7323"/>
                      <a:pt x="1894" y="7406"/>
                      <a:pt x="1989" y="7406"/>
                    </a:cubicBezTo>
                    <a:lnTo>
                      <a:pt x="3418" y="7406"/>
                    </a:lnTo>
                    <a:lnTo>
                      <a:pt x="3418" y="10085"/>
                    </a:lnTo>
                    <a:cubicBezTo>
                      <a:pt x="1561" y="9300"/>
                      <a:pt x="346" y="7442"/>
                      <a:pt x="346" y="5418"/>
                    </a:cubicBezTo>
                    <a:cubicBezTo>
                      <a:pt x="346" y="2596"/>
                      <a:pt x="2620" y="322"/>
                      <a:pt x="5430" y="322"/>
                    </a:cubicBezTo>
                    <a:cubicBezTo>
                      <a:pt x="8228" y="322"/>
                      <a:pt x="10526" y="2620"/>
                      <a:pt x="10526" y="5418"/>
                    </a:cubicBezTo>
                    <a:cubicBezTo>
                      <a:pt x="10526" y="8228"/>
                      <a:pt x="8240" y="10502"/>
                      <a:pt x="5430" y="10502"/>
                    </a:cubicBezTo>
                    <a:lnTo>
                      <a:pt x="5371" y="10502"/>
                    </a:lnTo>
                    <a:lnTo>
                      <a:pt x="5371" y="7418"/>
                    </a:lnTo>
                    <a:lnTo>
                      <a:pt x="7728" y="7418"/>
                    </a:lnTo>
                    <a:cubicBezTo>
                      <a:pt x="7811" y="7418"/>
                      <a:pt x="7907" y="7347"/>
                      <a:pt x="7907" y="7240"/>
                    </a:cubicBezTo>
                    <a:lnTo>
                      <a:pt x="7907" y="5656"/>
                    </a:lnTo>
                    <a:cubicBezTo>
                      <a:pt x="7907" y="5561"/>
                      <a:pt x="7823" y="5478"/>
                      <a:pt x="7728" y="5478"/>
                    </a:cubicBezTo>
                    <a:lnTo>
                      <a:pt x="6728" y="5478"/>
                    </a:lnTo>
                    <a:cubicBezTo>
                      <a:pt x="6633" y="5478"/>
                      <a:pt x="6549" y="5549"/>
                      <a:pt x="6549" y="5656"/>
                    </a:cubicBezTo>
                    <a:cubicBezTo>
                      <a:pt x="6549" y="5740"/>
                      <a:pt x="6621" y="5835"/>
                      <a:pt x="6728" y="5835"/>
                    </a:cubicBezTo>
                    <a:lnTo>
                      <a:pt x="7561" y="5835"/>
                    </a:lnTo>
                    <a:lnTo>
                      <a:pt x="7561" y="7097"/>
                    </a:lnTo>
                    <a:lnTo>
                      <a:pt x="5204" y="7097"/>
                    </a:lnTo>
                    <a:cubicBezTo>
                      <a:pt x="5121" y="7097"/>
                      <a:pt x="5025" y="7168"/>
                      <a:pt x="5025" y="7275"/>
                    </a:cubicBezTo>
                    <a:lnTo>
                      <a:pt x="5025" y="10693"/>
                    </a:lnTo>
                    <a:cubicBezTo>
                      <a:pt x="5025" y="10788"/>
                      <a:pt x="5109" y="10859"/>
                      <a:pt x="5192" y="10871"/>
                    </a:cubicBezTo>
                    <a:lnTo>
                      <a:pt x="5430" y="10871"/>
                    </a:lnTo>
                    <a:cubicBezTo>
                      <a:pt x="6871" y="10871"/>
                      <a:pt x="8240" y="10312"/>
                      <a:pt x="9276" y="9288"/>
                    </a:cubicBezTo>
                    <a:cubicBezTo>
                      <a:pt x="10300" y="8252"/>
                      <a:pt x="10859" y="6883"/>
                      <a:pt x="10859" y="5442"/>
                    </a:cubicBezTo>
                    <a:cubicBezTo>
                      <a:pt x="10859" y="3989"/>
                      <a:pt x="10300" y="2620"/>
                      <a:pt x="9276" y="1584"/>
                    </a:cubicBezTo>
                    <a:cubicBezTo>
                      <a:pt x="8240" y="560"/>
                      <a:pt x="6871" y="1"/>
                      <a:pt x="543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" name="Google Shape;3343;p48">
              <a:extLst>
                <a:ext uri="{FF2B5EF4-FFF2-40B4-BE49-F238E27FC236}">
                  <a16:creationId xmlns:a16="http://schemas.microsoft.com/office/drawing/2014/main" id="{222DA64E-EBDA-48B9-B5B6-1CEB027733DF}"/>
                </a:ext>
              </a:extLst>
            </p:cNvPr>
            <p:cNvGrpSpPr/>
            <p:nvPr/>
          </p:nvGrpSpPr>
          <p:grpSpPr>
            <a:xfrm>
              <a:off x="7053286" y="2227254"/>
              <a:ext cx="956596" cy="944252"/>
              <a:chOff x="4370663" y="1816530"/>
              <a:chExt cx="1098904" cy="1084724"/>
            </a:xfrm>
          </p:grpSpPr>
          <p:grpSp>
            <p:nvGrpSpPr>
              <p:cNvPr id="34" name="Google Shape;3344;p48">
                <a:extLst>
                  <a:ext uri="{FF2B5EF4-FFF2-40B4-BE49-F238E27FC236}">
                    <a16:creationId xmlns:a16="http://schemas.microsoft.com/office/drawing/2014/main" id="{A26AC2F8-3A58-4584-ADA5-333A44F0C988}"/>
                  </a:ext>
                </a:extLst>
              </p:cNvPr>
              <p:cNvGrpSpPr/>
              <p:nvPr/>
            </p:nvGrpSpPr>
            <p:grpSpPr>
              <a:xfrm>
                <a:off x="4370663" y="1816530"/>
                <a:ext cx="1098904" cy="1084724"/>
                <a:chOff x="4370663" y="1816530"/>
                <a:chExt cx="1098904" cy="1084724"/>
              </a:xfrm>
            </p:grpSpPr>
            <p:sp>
              <p:nvSpPr>
                <p:cNvPr id="40" name="Google Shape;3345;p48">
                  <a:extLst>
                    <a:ext uri="{FF2B5EF4-FFF2-40B4-BE49-F238E27FC236}">
                      <a16:creationId xmlns:a16="http://schemas.microsoft.com/office/drawing/2014/main" id="{1AE99DBC-C133-4790-B9A3-94F9976382D1}"/>
                    </a:ext>
                  </a:extLst>
                </p:cNvPr>
                <p:cNvSpPr/>
                <p:nvPr/>
              </p:nvSpPr>
              <p:spPr>
                <a:xfrm>
                  <a:off x="4370663" y="1816530"/>
                  <a:ext cx="1098904" cy="10847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1" extrusionOk="0">
                      <a:moveTo>
                        <a:pt x="22862" y="0"/>
                      </a:moveTo>
                      <a:cubicBezTo>
                        <a:pt x="22092" y="0"/>
                        <a:pt x="21324" y="295"/>
                        <a:pt x="20741" y="884"/>
                      </a:cubicBezTo>
                      <a:lnTo>
                        <a:pt x="12871" y="8742"/>
                      </a:lnTo>
                      <a:cubicBezTo>
                        <a:pt x="12698" y="8921"/>
                        <a:pt x="12472" y="9005"/>
                        <a:pt x="12246" y="9005"/>
                      </a:cubicBezTo>
                      <a:cubicBezTo>
                        <a:pt x="11945" y="9005"/>
                        <a:pt x="11643" y="8855"/>
                        <a:pt x="11466" y="8576"/>
                      </a:cubicBezTo>
                      <a:cubicBezTo>
                        <a:pt x="11014" y="7861"/>
                        <a:pt x="10645" y="7099"/>
                        <a:pt x="10347" y="6302"/>
                      </a:cubicBezTo>
                      <a:cubicBezTo>
                        <a:pt x="10168" y="5813"/>
                        <a:pt x="9847" y="5373"/>
                        <a:pt x="9394" y="5028"/>
                      </a:cubicBezTo>
                      <a:cubicBezTo>
                        <a:pt x="8866" y="4619"/>
                        <a:pt x="8248" y="4413"/>
                        <a:pt x="7630" y="4413"/>
                      </a:cubicBezTo>
                      <a:cubicBezTo>
                        <a:pt x="7078" y="4413"/>
                        <a:pt x="6526" y="4577"/>
                        <a:pt x="6037" y="4909"/>
                      </a:cubicBezTo>
                      <a:cubicBezTo>
                        <a:pt x="4465" y="5968"/>
                        <a:pt x="4310" y="8123"/>
                        <a:pt x="5584" y="9385"/>
                      </a:cubicBezTo>
                      <a:cubicBezTo>
                        <a:pt x="5894" y="9695"/>
                        <a:pt x="6251" y="9921"/>
                        <a:pt x="6632" y="10064"/>
                      </a:cubicBezTo>
                      <a:cubicBezTo>
                        <a:pt x="7418" y="10350"/>
                        <a:pt x="8180" y="10707"/>
                        <a:pt x="8882" y="11159"/>
                      </a:cubicBezTo>
                      <a:cubicBezTo>
                        <a:pt x="9383" y="11469"/>
                        <a:pt x="9466" y="12148"/>
                        <a:pt x="9049" y="12564"/>
                      </a:cubicBezTo>
                      <a:lnTo>
                        <a:pt x="1179" y="20434"/>
                      </a:lnTo>
                      <a:cubicBezTo>
                        <a:pt x="0" y="21613"/>
                        <a:pt x="0" y="23518"/>
                        <a:pt x="1179" y="24697"/>
                      </a:cubicBezTo>
                      <a:lnTo>
                        <a:pt x="20741" y="44247"/>
                      </a:lnTo>
                      <a:cubicBezTo>
                        <a:pt x="21324" y="44836"/>
                        <a:pt x="22092" y="45131"/>
                        <a:pt x="22862" y="45131"/>
                      </a:cubicBezTo>
                      <a:cubicBezTo>
                        <a:pt x="23631" y="45131"/>
                        <a:pt x="24402" y="44836"/>
                        <a:pt x="24992" y="44247"/>
                      </a:cubicBezTo>
                      <a:lnTo>
                        <a:pt x="44554" y="24697"/>
                      </a:lnTo>
                      <a:cubicBezTo>
                        <a:pt x="45720" y="23518"/>
                        <a:pt x="45720" y="21613"/>
                        <a:pt x="44554" y="2043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69E7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" name="Google Shape;3346;p48">
                  <a:extLst>
                    <a:ext uri="{FF2B5EF4-FFF2-40B4-BE49-F238E27FC236}">
                      <a16:creationId xmlns:a16="http://schemas.microsoft.com/office/drawing/2014/main" id="{463DDA79-99DB-43BD-9059-310B5A22FBCB}"/>
                    </a:ext>
                  </a:extLst>
                </p:cNvPr>
                <p:cNvSpPr/>
                <p:nvPr/>
              </p:nvSpPr>
              <p:spPr>
                <a:xfrm>
                  <a:off x="5055718" y="1904160"/>
                  <a:ext cx="287338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55" extrusionOk="0">
                      <a:moveTo>
                        <a:pt x="5978" y="0"/>
                      </a:moveTo>
                      <a:cubicBezTo>
                        <a:pt x="2680" y="0"/>
                        <a:pt x="1" y="2679"/>
                        <a:pt x="1" y="5977"/>
                      </a:cubicBezTo>
                      <a:cubicBezTo>
                        <a:pt x="1" y="9275"/>
                        <a:pt x="2680" y="11954"/>
                        <a:pt x="5978" y="11954"/>
                      </a:cubicBezTo>
                      <a:cubicBezTo>
                        <a:pt x="9276" y="11954"/>
                        <a:pt x="11955" y="9275"/>
                        <a:pt x="11955" y="5977"/>
                      </a:cubicBezTo>
                      <a:cubicBezTo>
                        <a:pt x="11955" y="2679"/>
                        <a:pt x="9276" y="0"/>
                        <a:pt x="5978" y="0"/>
                      </a:cubicBezTo>
                      <a:close/>
                    </a:path>
                  </a:pathLst>
                </a:custGeom>
                <a:solidFill>
                  <a:srgbClr val="69E7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5" name="Google Shape;3347;p48">
                <a:extLst>
                  <a:ext uri="{FF2B5EF4-FFF2-40B4-BE49-F238E27FC236}">
                    <a16:creationId xmlns:a16="http://schemas.microsoft.com/office/drawing/2014/main" id="{CCCB84E3-125D-4D28-87E2-D877DBF6A500}"/>
                  </a:ext>
                </a:extLst>
              </p:cNvPr>
              <p:cNvGrpSpPr/>
              <p:nvPr/>
            </p:nvGrpSpPr>
            <p:grpSpPr>
              <a:xfrm>
                <a:off x="4732628" y="2171596"/>
                <a:ext cx="374986" cy="374572"/>
                <a:chOff x="3303268" y="3817349"/>
                <a:chExt cx="346056" cy="345674"/>
              </a:xfrm>
            </p:grpSpPr>
            <p:sp>
              <p:nvSpPr>
                <p:cNvPr id="36" name="Google Shape;3348;p48">
                  <a:extLst>
                    <a:ext uri="{FF2B5EF4-FFF2-40B4-BE49-F238E27FC236}">
                      <a16:creationId xmlns:a16="http://schemas.microsoft.com/office/drawing/2014/main" id="{0F7FC4DB-1535-43AE-AB56-3F4B373D0663}"/>
                    </a:ext>
                  </a:extLst>
                </p:cNvPr>
                <p:cNvSpPr/>
                <p:nvPr/>
              </p:nvSpPr>
              <p:spPr>
                <a:xfrm>
                  <a:off x="3303268" y="3817349"/>
                  <a:ext cx="346056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2" h="10860" extrusionOk="0">
                      <a:moveTo>
                        <a:pt x="5418" y="334"/>
                      </a:moveTo>
                      <a:cubicBezTo>
                        <a:pt x="8228" y="334"/>
                        <a:pt x="10514" y="2608"/>
                        <a:pt x="10514" y="5430"/>
                      </a:cubicBezTo>
                      <a:cubicBezTo>
                        <a:pt x="10514" y="8240"/>
                        <a:pt x="8228" y="10514"/>
                        <a:pt x="5418" y="10514"/>
                      </a:cubicBezTo>
                      <a:cubicBezTo>
                        <a:pt x="2608" y="10514"/>
                        <a:pt x="334" y="8240"/>
                        <a:pt x="334" y="5430"/>
                      </a:cubicBezTo>
                      <a:cubicBezTo>
                        <a:pt x="334" y="2608"/>
                        <a:pt x="2608" y="334"/>
                        <a:pt x="5418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3" y="10859"/>
                        <a:pt x="8252" y="10300"/>
                        <a:pt x="9276" y="9264"/>
                      </a:cubicBezTo>
                      <a:cubicBezTo>
                        <a:pt x="10300" y="8240"/>
                        <a:pt x="10871" y="6871"/>
                        <a:pt x="10871" y="5430"/>
                      </a:cubicBezTo>
                      <a:cubicBezTo>
                        <a:pt x="10871" y="3989"/>
                        <a:pt x="10300" y="2620"/>
                        <a:pt x="9276" y="1584"/>
                      </a:cubicBezTo>
                      <a:cubicBezTo>
                        <a:pt x="8252" y="560"/>
                        <a:pt x="6883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" name="Google Shape;3349;p48">
                  <a:extLst>
                    <a:ext uri="{FF2B5EF4-FFF2-40B4-BE49-F238E27FC236}">
                      <a16:creationId xmlns:a16="http://schemas.microsoft.com/office/drawing/2014/main" id="{C70AB3F2-E016-4BA3-82B6-6E84B150ED9A}"/>
                    </a:ext>
                  </a:extLst>
                </p:cNvPr>
                <p:cNvSpPr/>
                <p:nvPr/>
              </p:nvSpPr>
              <p:spPr>
                <a:xfrm>
                  <a:off x="3368074" y="3882537"/>
                  <a:ext cx="215298" cy="215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64" h="6764" extrusionOk="0">
                      <a:moveTo>
                        <a:pt x="5335" y="346"/>
                      </a:moveTo>
                      <a:cubicBezTo>
                        <a:pt x="5930" y="346"/>
                        <a:pt x="6418" y="834"/>
                        <a:pt x="6418" y="1429"/>
                      </a:cubicBezTo>
                      <a:lnTo>
                        <a:pt x="6418" y="5335"/>
                      </a:lnTo>
                      <a:cubicBezTo>
                        <a:pt x="6418" y="5930"/>
                        <a:pt x="5930" y="6418"/>
                        <a:pt x="5335" y="6418"/>
                      </a:cubicBezTo>
                      <a:lnTo>
                        <a:pt x="1429" y="6418"/>
                      </a:lnTo>
                      <a:cubicBezTo>
                        <a:pt x="834" y="6418"/>
                        <a:pt x="346" y="5930"/>
                        <a:pt x="346" y="5335"/>
                      </a:cubicBezTo>
                      <a:lnTo>
                        <a:pt x="346" y="1429"/>
                      </a:lnTo>
                      <a:cubicBezTo>
                        <a:pt x="346" y="834"/>
                        <a:pt x="834" y="346"/>
                        <a:pt x="1429" y="346"/>
                      </a:cubicBezTo>
                      <a:close/>
                      <a:moveTo>
                        <a:pt x="1429" y="1"/>
                      </a:moveTo>
                      <a:cubicBezTo>
                        <a:pt x="644" y="1"/>
                        <a:pt x="1" y="644"/>
                        <a:pt x="1" y="1429"/>
                      </a:cubicBezTo>
                      <a:lnTo>
                        <a:pt x="1" y="5335"/>
                      </a:lnTo>
                      <a:cubicBezTo>
                        <a:pt x="1" y="6120"/>
                        <a:pt x="644" y="6763"/>
                        <a:pt x="1429" y="6763"/>
                      </a:cubicBezTo>
                      <a:lnTo>
                        <a:pt x="5335" y="6763"/>
                      </a:lnTo>
                      <a:cubicBezTo>
                        <a:pt x="6121" y="6763"/>
                        <a:pt x="6763" y="6120"/>
                        <a:pt x="6763" y="5335"/>
                      </a:cubicBezTo>
                      <a:lnTo>
                        <a:pt x="6763" y="1429"/>
                      </a:lnTo>
                      <a:cubicBezTo>
                        <a:pt x="6763" y="644"/>
                        <a:pt x="6121" y="1"/>
                        <a:pt x="533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" name="Google Shape;3350;p48">
                  <a:extLst>
                    <a:ext uri="{FF2B5EF4-FFF2-40B4-BE49-F238E27FC236}">
                      <a16:creationId xmlns:a16="http://schemas.microsoft.com/office/drawing/2014/main" id="{2B10D26E-8C46-4092-80DD-E16A8BC23D0F}"/>
                    </a:ext>
                  </a:extLst>
                </p:cNvPr>
                <p:cNvSpPr/>
                <p:nvPr/>
              </p:nvSpPr>
              <p:spPr>
                <a:xfrm>
                  <a:off x="3418143" y="3933656"/>
                  <a:ext cx="114811" cy="1127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07" h="3542" extrusionOk="0">
                      <a:moveTo>
                        <a:pt x="1822" y="0"/>
                      </a:moveTo>
                      <a:cubicBezTo>
                        <a:pt x="812" y="0"/>
                        <a:pt x="1" y="851"/>
                        <a:pt x="59" y="1859"/>
                      </a:cubicBezTo>
                      <a:cubicBezTo>
                        <a:pt x="95" y="2776"/>
                        <a:pt x="833" y="3502"/>
                        <a:pt x="1726" y="3538"/>
                      </a:cubicBezTo>
                      <a:cubicBezTo>
                        <a:pt x="1764" y="3541"/>
                        <a:pt x="1802" y="3542"/>
                        <a:pt x="1840" y="3542"/>
                      </a:cubicBezTo>
                      <a:cubicBezTo>
                        <a:pt x="2178" y="3542"/>
                        <a:pt x="2494" y="3447"/>
                        <a:pt x="2762" y="3276"/>
                      </a:cubicBezTo>
                      <a:cubicBezTo>
                        <a:pt x="2857" y="3217"/>
                        <a:pt x="2869" y="3086"/>
                        <a:pt x="2797" y="3014"/>
                      </a:cubicBezTo>
                      <a:cubicBezTo>
                        <a:pt x="2761" y="2978"/>
                        <a:pt x="2711" y="2964"/>
                        <a:pt x="2664" y="2964"/>
                      </a:cubicBezTo>
                      <a:cubicBezTo>
                        <a:pt x="2634" y="2964"/>
                        <a:pt x="2606" y="2969"/>
                        <a:pt x="2583" y="2979"/>
                      </a:cubicBezTo>
                      <a:cubicBezTo>
                        <a:pt x="2380" y="3096"/>
                        <a:pt x="2149" y="3185"/>
                        <a:pt x="1897" y="3185"/>
                      </a:cubicBezTo>
                      <a:cubicBezTo>
                        <a:pt x="1868" y="3185"/>
                        <a:pt x="1839" y="3183"/>
                        <a:pt x="1809" y="3181"/>
                      </a:cubicBezTo>
                      <a:cubicBezTo>
                        <a:pt x="1023" y="3169"/>
                        <a:pt x="380" y="2514"/>
                        <a:pt x="392" y="1716"/>
                      </a:cubicBezTo>
                      <a:cubicBezTo>
                        <a:pt x="426" y="948"/>
                        <a:pt x="1028" y="330"/>
                        <a:pt x="1792" y="330"/>
                      </a:cubicBezTo>
                      <a:cubicBezTo>
                        <a:pt x="1833" y="330"/>
                        <a:pt x="1874" y="332"/>
                        <a:pt x="1916" y="335"/>
                      </a:cubicBezTo>
                      <a:cubicBezTo>
                        <a:pt x="2619" y="371"/>
                        <a:pt x="3190" y="943"/>
                        <a:pt x="3250" y="1633"/>
                      </a:cubicBezTo>
                      <a:cubicBezTo>
                        <a:pt x="3285" y="1919"/>
                        <a:pt x="3214" y="2193"/>
                        <a:pt x="3095" y="2431"/>
                      </a:cubicBezTo>
                      <a:cubicBezTo>
                        <a:pt x="3059" y="2490"/>
                        <a:pt x="3059" y="2574"/>
                        <a:pt x="3119" y="2633"/>
                      </a:cubicBezTo>
                      <a:cubicBezTo>
                        <a:pt x="3149" y="2663"/>
                        <a:pt x="3191" y="2678"/>
                        <a:pt x="3234" y="2678"/>
                      </a:cubicBezTo>
                      <a:cubicBezTo>
                        <a:pt x="3295" y="2678"/>
                        <a:pt x="3358" y="2648"/>
                        <a:pt x="3393" y="2586"/>
                      </a:cubicBezTo>
                      <a:cubicBezTo>
                        <a:pt x="3536" y="2324"/>
                        <a:pt x="3607" y="2014"/>
                        <a:pt x="3583" y="1669"/>
                      </a:cubicBezTo>
                      <a:cubicBezTo>
                        <a:pt x="3536" y="764"/>
                        <a:pt x="2797" y="50"/>
                        <a:pt x="1904" y="2"/>
                      </a:cubicBezTo>
                      <a:cubicBezTo>
                        <a:pt x="1877" y="1"/>
                        <a:pt x="1849" y="0"/>
                        <a:pt x="182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" name="Google Shape;3351;p48">
                  <a:extLst>
                    <a:ext uri="{FF2B5EF4-FFF2-40B4-BE49-F238E27FC236}">
                      <a16:creationId xmlns:a16="http://schemas.microsoft.com/office/drawing/2014/main" id="{B2587870-AE72-4A42-AE2B-8BCFBD325F95}"/>
                    </a:ext>
                  </a:extLst>
                </p:cNvPr>
                <p:cNvSpPr/>
                <p:nvPr/>
              </p:nvSpPr>
              <p:spPr>
                <a:xfrm>
                  <a:off x="3519298" y="3910197"/>
                  <a:ext cx="29570" cy="292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" h="918" extrusionOk="0">
                      <a:moveTo>
                        <a:pt x="465" y="1"/>
                      </a:moveTo>
                      <a:cubicBezTo>
                        <a:pt x="203" y="1"/>
                        <a:pt x="0" y="203"/>
                        <a:pt x="0" y="453"/>
                      </a:cubicBezTo>
                      <a:cubicBezTo>
                        <a:pt x="0" y="715"/>
                        <a:pt x="203" y="918"/>
                        <a:pt x="465" y="918"/>
                      </a:cubicBezTo>
                      <a:cubicBezTo>
                        <a:pt x="715" y="918"/>
                        <a:pt x="929" y="715"/>
                        <a:pt x="929" y="453"/>
                      </a:cubicBezTo>
                      <a:cubicBezTo>
                        <a:pt x="929" y="203"/>
                        <a:pt x="715" y="1"/>
                        <a:pt x="46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8" name="Google Shape;3352;p48">
              <a:extLst>
                <a:ext uri="{FF2B5EF4-FFF2-40B4-BE49-F238E27FC236}">
                  <a16:creationId xmlns:a16="http://schemas.microsoft.com/office/drawing/2014/main" id="{272DD771-25A3-448C-960A-125DD73ECEB4}"/>
                </a:ext>
              </a:extLst>
            </p:cNvPr>
            <p:cNvGrpSpPr/>
            <p:nvPr/>
          </p:nvGrpSpPr>
          <p:grpSpPr>
            <a:xfrm>
              <a:off x="6547098" y="2715744"/>
              <a:ext cx="956596" cy="944315"/>
              <a:chOff x="3789173" y="2377690"/>
              <a:chExt cx="1098904" cy="1084796"/>
            </a:xfrm>
          </p:grpSpPr>
          <p:grpSp>
            <p:nvGrpSpPr>
              <p:cNvPr id="26" name="Google Shape;3353;p48">
                <a:extLst>
                  <a:ext uri="{FF2B5EF4-FFF2-40B4-BE49-F238E27FC236}">
                    <a16:creationId xmlns:a16="http://schemas.microsoft.com/office/drawing/2014/main" id="{2A580616-EFFF-4706-882F-99F575426F02}"/>
                  </a:ext>
                </a:extLst>
              </p:cNvPr>
              <p:cNvGrpSpPr/>
              <p:nvPr/>
            </p:nvGrpSpPr>
            <p:grpSpPr>
              <a:xfrm>
                <a:off x="3789173" y="2377690"/>
                <a:ext cx="1098904" cy="1084796"/>
                <a:chOff x="3789173" y="2377690"/>
                <a:chExt cx="1098904" cy="1084796"/>
              </a:xfrm>
            </p:grpSpPr>
            <p:sp>
              <p:nvSpPr>
                <p:cNvPr id="32" name="Google Shape;3354;p48">
                  <a:extLst>
                    <a:ext uri="{FF2B5EF4-FFF2-40B4-BE49-F238E27FC236}">
                      <a16:creationId xmlns:a16="http://schemas.microsoft.com/office/drawing/2014/main" id="{2BBA5A58-9E7D-4B1B-A1B1-85686BD88437}"/>
                    </a:ext>
                  </a:extLst>
                </p:cNvPr>
                <p:cNvSpPr/>
                <p:nvPr/>
              </p:nvSpPr>
              <p:spPr>
                <a:xfrm>
                  <a:off x="3789173" y="2377690"/>
                  <a:ext cx="1098904" cy="1084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4" extrusionOk="0">
                      <a:moveTo>
                        <a:pt x="22861" y="0"/>
                      </a:moveTo>
                      <a:cubicBezTo>
                        <a:pt x="22090" y="0"/>
                        <a:pt x="21319" y="295"/>
                        <a:pt x="20730" y="884"/>
                      </a:cubicBezTo>
                      <a:lnTo>
                        <a:pt x="1180" y="20446"/>
                      </a:lnTo>
                      <a:cubicBezTo>
                        <a:pt x="1" y="21613"/>
                        <a:pt x="1" y="23518"/>
                        <a:pt x="1180" y="24697"/>
                      </a:cubicBezTo>
                      <a:lnTo>
                        <a:pt x="20730" y="44259"/>
                      </a:lnTo>
                      <a:cubicBezTo>
                        <a:pt x="21319" y="44842"/>
                        <a:pt x="22090" y="45134"/>
                        <a:pt x="22861" y="45134"/>
                      </a:cubicBezTo>
                      <a:cubicBezTo>
                        <a:pt x="23632" y="45134"/>
                        <a:pt x="24403" y="44842"/>
                        <a:pt x="24992" y="44259"/>
                      </a:cubicBezTo>
                      <a:lnTo>
                        <a:pt x="44542" y="24697"/>
                      </a:lnTo>
                      <a:cubicBezTo>
                        <a:pt x="45721" y="23518"/>
                        <a:pt x="45721" y="21613"/>
                        <a:pt x="44542" y="20446"/>
                      </a:cubicBezTo>
                      <a:lnTo>
                        <a:pt x="36684" y="12576"/>
                      </a:lnTo>
                      <a:cubicBezTo>
                        <a:pt x="36267" y="12171"/>
                        <a:pt x="36363" y="11481"/>
                        <a:pt x="36851" y="11171"/>
                      </a:cubicBezTo>
                      <a:cubicBezTo>
                        <a:pt x="37565" y="10719"/>
                        <a:pt x="38327" y="10350"/>
                        <a:pt x="39125" y="10052"/>
                      </a:cubicBezTo>
                      <a:cubicBezTo>
                        <a:pt x="39613" y="9874"/>
                        <a:pt x="40054" y="9552"/>
                        <a:pt x="40399" y="9100"/>
                      </a:cubicBezTo>
                      <a:cubicBezTo>
                        <a:pt x="41173" y="8099"/>
                        <a:pt x="41220" y="6778"/>
                        <a:pt x="40518" y="5730"/>
                      </a:cubicBezTo>
                      <a:cubicBezTo>
                        <a:pt x="39932" y="4868"/>
                        <a:pt x="39013" y="4436"/>
                        <a:pt x="38094" y="4436"/>
                      </a:cubicBezTo>
                      <a:cubicBezTo>
                        <a:pt x="37349" y="4436"/>
                        <a:pt x="36606" y="4720"/>
                        <a:pt x="36041" y="5290"/>
                      </a:cubicBezTo>
                      <a:cubicBezTo>
                        <a:pt x="35732" y="5587"/>
                        <a:pt x="35505" y="5956"/>
                        <a:pt x="35362" y="6337"/>
                      </a:cubicBezTo>
                      <a:cubicBezTo>
                        <a:pt x="35077" y="7123"/>
                        <a:pt x="34720" y="7885"/>
                        <a:pt x="34267" y="8588"/>
                      </a:cubicBezTo>
                      <a:cubicBezTo>
                        <a:pt x="34091" y="8872"/>
                        <a:pt x="33797" y="9021"/>
                        <a:pt x="33498" y="9021"/>
                      </a:cubicBezTo>
                      <a:cubicBezTo>
                        <a:pt x="33271" y="9021"/>
                        <a:pt x="33042" y="8934"/>
                        <a:pt x="32862" y="8754"/>
                      </a:cubicBezTo>
                      <a:lnTo>
                        <a:pt x="24992" y="884"/>
                      </a:lnTo>
                      <a:cubicBezTo>
                        <a:pt x="24403" y="295"/>
                        <a:pt x="23632" y="0"/>
                        <a:pt x="22861" y="0"/>
                      </a:cubicBezTo>
                      <a:close/>
                    </a:path>
                  </a:pathLst>
                </a:custGeom>
                <a:solidFill>
                  <a:srgbClr val="4949E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" name="Google Shape;3355;p48">
                  <a:extLst>
                    <a:ext uri="{FF2B5EF4-FFF2-40B4-BE49-F238E27FC236}">
                      <a16:creationId xmlns:a16="http://schemas.microsoft.com/office/drawing/2014/main" id="{A6624C57-5DEB-420A-880A-2B58F3108DA7}"/>
                    </a:ext>
                  </a:extLst>
                </p:cNvPr>
                <p:cNvSpPr/>
                <p:nvPr/>
              </p:nvSpPr>
              <p:spPr>
                <a:xfrm>
                  <a:off x="3885623" y="2465897"/>
                  <a:ext cx="287050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43" h="11955" extrusionOk="0">
                      <a:moveTo>
                        <a:pt x="5977" y="0"/>
                      </a:moveTo>
                      <a:cubicBezTo>
                        <a:pt x="2679" y="0"/>
                        <a:pt x="0" y="2679"/>
                        <a:pt x="0" y="5977"/>
                      </a:cubicBezTo>
                      <a:cubicBezTo>
                        <a:pt x="0" y="9275"/>
                        <a:pt x="2679" y="11954"/>
                        <a:pt x="5977" y="11954"/>
                      </a:cubicBezTo>
                      <a:cubicBezTo>
                        <a:pt x="9275" y="11954"/>
                        <a:pt x="11942" y="9275"/>
                        <a:pt x="11942" y="5977"/>
                      </a:cubicBezTo>
                      <a:cubicBezTo>
                        <a:pt x="11942" y="2679"/>
                        <a:pt x="9275" y="0"/>
                        <a:pt x="5977" y="0"/>
                      </a:cubicBezTo>
                      <a:close/>
                    </a:path>
                  </a:pathLst>
                </a:custGeom>
                <a:solidFill>
                  <a:srgbClr val="4949E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7" name="Google Shape;3356;p48">
                <a:extLst>
                  <a:ext uri="{FF2B5EF4-FFF2-40B4-BE49-F238E27FC236}">
                    <a16:creationId xmlns:a16="http://schemas.microsoft.com/office/drawing/2014/main" id="{4F49A1EC-2C5E-461E-A851-6A20A1144419}"/>
                  </a:ext>
                </a:extLst>
              </p:cNvPr>
              <p:cNvGrpSpPr/>
              <p:nvPr/>
            </p:nvGrpSpPr>
            <p:grpSpPr>
              <a:xfrm>
                <a:off x="4151137" y="2732796"/>
                <a:ext cx="374986" cy="374572"/>
                <a:chOff x="3752358" y="3817349"/>
                <a:chExt cx="346056" cy="345674"/>
              </a:xfrm>
            </p:grpSpPr>
            <p:sp>
              <p:nvSpPr>
                <p:cNvPr id="28" name="Google Shape;3357;p48">
                  <a:extLst>
                    <a:ext uri="{FF2B5EF4-FFF2-40B4-BE49-F238E27FC236}">
                      <a16:creationId xmlns:a16="http://schemas.microsoft.com/office/drawing/2014/main" id="{1E065B24-9868-4EDC-B5A7-314B793AFE3D}"/>
                    </a:ext>
                  </a:extLst>
                </p:cNvPr>
                <p:cNvSpPr/>
                <p:nvPr/>
              </p:nvSpPr>
              <p:spPr>
                <a:xfrm>
                  <a:off x="3752358" y="3817349"/>
                  <a:ext cx="346056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2" h="10860" extrusionOk="0">
                      <a:moveTo>
                        <a:pt x="5430" y="334"/>
                      </a:moveTo>
                      <a:cubicBezTo>
                        <a:pt x="8252" y="334"/>
                        <a:pt x="10526" y="2608"/>
                        <a:pt x="10526" y="5430"/>
                      </a:cubicBezTo>
                      <a:cubicBezTo>
                        <a:pt x="10526" y="8240"/>
                        <a:pt x="8228" y="10514"/>
                        <a:pt x="5430" y="10514"/>
                      </a:cubicBezTo>
                      <a:cubicBezTo>
                        <a:pt x="2620" y="10514"/>
                        <a:pt x="346" y="8240"/>
                        <a:pt x="346" y="5430"/>
                      </a:cubicBezTo>
                      <a:cubicBezTo>
                        <a:pt x="346" y="2608"/>
                        <a:pt x="2620" y="334"/>
                        <a:pt x="5430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2" y="10859"/>
                        <a:pt x="8252" y="10300"/>
                        <a:pt x="9276" y="9264"/>
                      </a:cubicBezTo>
                      <a:cubicBezTo>
                        <a:pt x="10300" y="8240"/>
                        <a:pt x="10871" y="6871"/>
                        <a:pt x="10871" y="5430"/>
                      </a:cubicBezTo>
                      <a:cubicBezTo>
                        <a:pt x="10871" y="3989"/>
                        <a:pt x="10300" y="2620"/>
                        <a:pt x="9276" y="1584"/>
                      </a:cubicBezTo>
                      <a:cubicBezTo>
                        <a:pt x="8252" y="560"/>
                        <a:pt x="6882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" name="Google Shape;3358;p48">
                  <a:extLst>
                    <a:ext uri="{FF2B5EF4-FFF2-40B4-BE49-F238E27FC236}">
                      <a16:creationId xmlns:a16="http://schemas.microsoft.com/office/drawing/2014/main" id="{8ED25032-1B39-4F5F-8ED6-892E107EC293}"/>
                    </a:ext>
                  </a:extLst>
                </p:cNvPr>
                <p:cNvSpPr/>
                <p:nvPr/>
              </p:nvSpPr>
              <p:spPr>
                <a:xfrm>
                  <a:off x="3831933" y="3955682"/>
                  <a:ext cx="47809" cy="120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2" h="3787" extrusionOk="0">
                      <a:moveTo>
                        <a:pt x="1168" y="346"/>
                      </a:moveTo>
                      <a:lnTo>
                        <a:pt x="1168" y="3430"/>
                      </a:lnTo>
                      <a:lnTo>
                        <a:pt x="358" y="3430"/>
                      </a:lnTo>
                      <a:lnTo>
                        <a:pt x="358" y="346"/>
                      </a:lnTo>
                      <a:close/>
                      <a:moveTo>
                        <a:pt x="180" y="1"/>
                      </a:moveTo>
                      <a:cubicBezTo>
                        <a:pt x="96" y="1"/>
                        <a:pt x="1" y="72"/>
                        <a:pt x="1" y="179"/>
                      </a:cubicBezTo>
                      <a:lnTo>
                        <a:pt x="1" y="3608"/>
                      </a:lnTo>
                      <a:cubicBezTo>
                        <a:pt x="1" y="3703"/>
                        <a:pt x="72" y="3787"/>
                        <a:pt x="180" y="3787"/>
                      </a:cubicBezTo>
                      <a:lnTo>
                        <a:pt x="1323" y="3787"/>
                      </a:lnTo>
                      <a:cubicBezTo>
                        <a:pt x="1418" y="3787"/>
                        <a:pt x="1501" y="3715"/>
                        <a:pt x="1501" y="3608"/>
                      </a:cubicBezTo>
                      <a:lnTo>
                        <a:pt x="1501" y="179"/>
                      </a:lnTo>
                      <a:cubicBezTo>
                        <a:pt x="1501" y="72"/>
                        <a:pt x="1430" y="1"/>
                        <a:pt x="1323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" name="Google Shape;3359;p48">
                  <a:extLst>
                    <a:ext uri="{FF2B5EF4-FFF2-40B4-BE49-F238E27FC236}">
                      <a16:creationId xmlns:a16="http://schemas.microsoft.com/office/drawing/2014/main" id="{7323BE69-F426-4102-867F-9E42304B1C8D}"/>
                    </a:ext>
                  </a:extLst>
                </p:cNvPr>
                <p:cNvSpPr/>
                <p:nvPr/>
              </p:nvSpPr>
              <p:spPr>
                <a:xfrm>
                  <a:off x="3824739" y="3890112"/>
                  <a:ext cx="55002" cy="550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8" h="1728" extrusionOk="0">
                      <a:moveTo>
                        <a:pt x="870" y="334"/>
                      </a:moveTo>
                      <a:cubicBezTo>
                        <a:pt x="1156" y="334"/>
                        <a:pt x="1394" y="572"/>
                        <a:pt x="1394" y="846"/>
                      </a:cubicBezTo>
                      <a:cubicBezTo>
                        <a:pt x="1394" y="1132"/>
                        <a:pt x="1156" y="1370"/>
                        <a:pt x="870" y="1370"/>
                      </a:cubicBezTo>
                      <a:cubicBezTo>
                        <a:pt x="584" y="1370"/>
                        <a:pt x="346" y="1132"/>
                        <a:pt x="346" y="846"/>
                      </a:cubicBezTo>
                      <a:cubicBezTo>
                        <a:pt x="346" y="572"/>
                        <a:pt x="584" y="334"/>
                        <a:pt x="870" y="334"/>
                      </a:cubicBezTo>
                      <a:close/>
                      <a:moveTo>
                        <a:pt x="870" y="1"/>
                      </a:moveTo>
                      <a:cubicBezTo>
                        <a:pt x="394" y="1"/>
                        <a:pt x="1" y="394"/>
                        <a:pt x="1" y="870"/>
                      </a:cubicBezTo>
                      <a:cubicBezTo>
                        <a:pt x="1" y="1346"/>
                        <a:pt x="394" y="1727"/>
                        <a:pt x="870" y="1727"/>
                      </a:cubicBezTo>
                      <a:cubicBezTo>
                        <a:pt x="1346" y="1727"/>
                        <a:pt x="1727" y="1334"/>
                        <a:pt x="1727" y="870"/>
                      </a:cubicBezTo>
                      <a:cubicBezTo>
                        <a:pt x="1727" y="394"/>
                        <a:pt x="1346" y="1"/>
                        <a:pt x="87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" name="Google Shape;3360;p48">
                  <a:extLst>
                    <a:ext uri="{FF2B5EF4-FFF2-40B4-BE49-F238E27FC236}">
                      <a16:creationId xmlns:a16="http://schemas.microsoft.com/office/drawing/2014/main" id="{CCAE06F9-CD94-4B1D-AD3A-9413572772C5}"/>
                    </a:ext>
                  </a:extLst>
                </p:cNvPr>
                <p:cNvSpPr/>
                <p:nvPr/>
              </p:nvSpPr>
              <p:spPr>
                <a:xfrm>
                  <a:off x="3904696" y="3955682"/>
                  <a:ext cx="128148" cy="120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6" h="3787" extrusionOk="0">
                      <a:moveTo>
                        <a:pt x="191" y="1"/>
                      </a:moveTo>
                      <a:cubicBezTo>
                        <a:pt x="96" y="1"/>
                        <a:pt x="1" y="72"/>
                        <a:pt x="1" y="179"/>
                      </a:cubicBezTo>
                      <a:lnTo>
                        <a:pt x="1" y="3608"/>
                      </a:lnTo>
                      <a:cubicBezTo>
                        <a:pt x="1" y="3703"/>
                        <a:pt x="84" y="3787"/>
                        <a:pt x="191" y="3787"/>
                      </a:cubicBezTo>
                      <a:lnTo>
                        <a:pt x="1334" y="3787"/>
                      </a:lnTo>
                      <a:cubicBezTo>
                        <a:pt x="1418" y="3787"/>
                        <a:pt x="1513" y="3715"/>
                        <a:pt x="1513" y="3608"/>
                      </a:cubicBezTo>
                      <a:lnTo>
                        <a:pt x="1513" y="2382"/>
                      </a:lnTo>
                      <a:cubicBezTo>
                        <a:pt x="1513" y="1977"/>
                        <a:pt x="1596" y="1501"/>
                        <a:pt x="2037" y="1501"/>
                      </a:cubicBezTo>
                      <a:cubicBezTo>
                        <a:pt x="2347" y="1501"/>
                        <a:pt x="2477" y="1763"/>
                        <a:pt x="2525" y="2060"/>
                      </a:cubicBezTo>
                      <a:cubicBezTo>
                        <a:pt x="2537" y="2156"/>
                        <a:pt x="2608" y="2215"/>
                        <a:pt x="2692" y="2215"/>
                      </a:cubicBezTo>
                      <a:cubicBezTo>
                        <a:pt x="2787" y="2215"/>
                        <a:pt x="2870" y="2120"/>
                        <a:pt x="2847" y="2025"/>
                      </a:cubicBezTo>
                      <a:cubicBezTo>
                        <a:pt x="2763" y="1465"/>
                        <a:pt x="2477" y="1155"/>
                        <a:pt x="2013" y="1155"/>
                      </a:cubicBezTo>
                      <a:cubicBezTo>
                        <a:pt x="1465" y="1155"/>
                        <a:pt x="1156" y="1608"/>
                        <a:pt x="1156" y="2382"/>
                      </a:cubicBezTo>
                      <a:lnTo>
                        <a:pt x="1156" y="3430"/>
                      </a:lnTo>
                      <a:lnTo>
                        <a:pt x="346" y="3430"/>
                      </a:lnTo>
                      <a:lnTo>
                        <a:pt x="346" y="358"/>
                      </a:lnTo>
                      <a:lnTo>
                        <a:pt x="918" y="358"/>
                      </a:lnTo>
                      <a:lnTo>
                        <a:pt x="918" y="572"/>
                      </a:lnTo>
                      <a:cubicBezTo>
                        <a:pt x="918" y="632"/>
                        <a:pt x="930" y="679"/>
                        <a:pt x="977" y="715"/>
                      </a:cubicBezTo>
                      <a:cubicBezTo>
                        <a:pt x="1007" y="733"/>
                        <a:pt x="1043" y="742"/>
                        <a:pt x="1078" y="742"/>
                      </a:cubicBezTo>
                      <a:cubicBezTo>
                        <a:pt x="1114" y="742"/>
                        <a:pt x="1150" y="733"/>
                        <a:pt x="1180" y="715"/>
                      </a:cubicBezTo>
                      <a:cubicBezTo>
                        <a:pt x="1477" y="477"/>
                        <a:pt x="1835" y="358"/>
                        <a:pt x="2227" y="358"/>
                      </a:cubicBezTo>
                      <a:cubicBezTo>
                        <a:pt x="3204" y="358"/>
                        <a:pt x="3656" y="1191"/>
                        <a:pt x="3656" y="2001"/>
                      </a:cubicBezTo>
                      <a:lnTo>
                        <a:pt x="3656" y="3430"/>
                      </a:lnTo>
                      <a:lnTo>
                        <a:pt x="2847" y="3430"/>
                      </a:lnTo>
                      <a:lnTo>
                        <a:pt x="2847" y="2870"/>
                      </a:lnTo>
                      <a:cubicBezTo>
                        <a:pt x="2847" y="2775"/>
                        <a:pt x="2775" y="2703"/>
                        <a:pt x="2692" y="2703"/>
                      </a:cubicBezTo>
                      <a:cubicBezTo>
                        <a:pt x="2597" y="2703"/>
                        <a:pt x="2525" y="2775"/>
                        <a:pt x="2525" y="2870"/>
                      </a:cubicBezTo>
                      <a:lnTo>
                        <a:pt x="2525" y="3596"/>
                      </a:lnTo>
                      <a:cubicBezTo>
                        <a:pt x="2525" y="3691"/>
                        <a:pt x="2597" y="3775"/>
                        <a:pt x="2704" y="3775"/>
                      </a:cubicBezTo>
                      <a:lnTo>
                        <a:pt x="3847" y="3775"/>
                      </a:lnTo>
                      <a:cubicBezTo>
                        <a:pt x="3942" y="3775"/>
                        <a:pt x="4025" y="3703"/>
                        <a:pt x="4025" y="3596"/>
                      </a:cubicBezTo>
                      <a:lnTo>
                        <a:pt x="4025" y="1989"/>
                      </a:lnTo>
                      <a:cubicBezTo>
                        <a:pt x="4025" y="810"/>
                        <a:pt x="3299" y="1"/>
                        <a:pt x="2239" y="1"/>
                      </a:cubicBezTo>
                      <a:cubicBezTo>
                        <a:pt x="1894" y="1"/>
                        <a:pt x="1573" y="84"/>
                        <a:pt x="1275" y="251"/>
                      </a:cubicBezTo>
                      <a:lnTo>
                        <a:pt x="1275" y="179"/>
                      </a:lnTo>
                      <a:cubicBezTo>
                        <a:pt x="1275" y="84"/>
                        <a:pt x="1204" y="1"/>
                        <a:pt x="1096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9" name="Google Shape;3361;p48">
              <a:extLst>
                <a:ext uri="{FF2B5EF4-FFF2-40B4-BE49-F238E27FC236}">
                  <a16:creationId xmlns:a16="http://schemas.microsoft.com/office/drawing/2014/main" id="{4D538C01-D8FD-42C1-B65F-8B43E1ADD6E7}"/>
                </a:ext>
              </a:extLst>
            </p:cNvPr>
            <p:cNvGrpSpPr/>
            <p:nvPr/>
          </p:nvGrpSpPr>
          <p:grpSpPr>
            <a:xfrm>
              <a:off x="7034853" y="3222917"/>
              <a:ext cx="956596" cy="944252"/>
              <a:chOff x="4349489" y="2960313"/>
              <a:chExt cx="1098904" cy="1084724"/>
            </a:xfrm>
          </p:grpSpPr>
          <p:grpSp>
            <p:nvGrpSpPr>
              <p:cNvPr id="20" name="Google Shape;3362;p48">
                <a:extLst>
                  <a:ext uri="{FF2B5EF4-FFF2-40B4-BE49-F238E27FC236}">
                    <a16:creationId xmlns:a16="http://schemas.microsoft.com/office/drawing/2014/main" id="{A794E725-1106-47FD-8818-D532993F2BBE}"/>
                  </a:ext>
                </a:extLst>
              </p:cNvPr>
              <p:cNvGrpSpPr/>
              <p:nvPr/>
            </p:nvGrpSpPr>
            <p:grpSpPr>
              <a:xfrm>
                <a:off x="4349489" y="2960313"/>
                <a:ext cx="1098904" cy="1084724"/>
                <a:chOff x="4349489" y="2960313"/>
                <a:chExt cx="1098904" cy="1084724"/>
              </a:xfrm>
            </p:grpSpPr>
            <p:sp>
              <p:nvSpPr>
                <p:cNvPr id="24" name="Google Shape;3363;p48">
                  <a:extLst>
                    <a:ext uri="{FF2B5EF4-FFF2-40B4-BE49-F238E27FC236}">
                      <a16:creationId xmlns:a16="http://schemas.microsoft.com/office/drawing/2014/main" id="{90ED133B-76D3-4F50-A8FD-078A35E71CAD}"/>
                    </a:ext>
                  </a:extLst>
                </p:cNvPr>
                <p:cNvSpPr/>
                <p:nvPr/>
              </p:nvSpPr>
              <p:spPr>
                <a:xfrm>
                  <a:off x="4349489" y="2960313"/>
                  <a:ext cx="1098904" cy="10847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1" extrusionOk="0">
                      <a:moveTo>
                        <a:pt x="22862" y="0"/>
                      </a:moveTo>
                      <a:cubicBezTo>
                        <a:pt x="22092" y="0"/>
                        <a:pt x="21324" y="295"/>
                        <a:pt x="20741" y="884"/>
                      </a:cubicBezTo>
                      <a:lnTo>
                        <a:pt x="12871" y="8743"/>
                      </a:lnTo>
                      <a:cubicBezTo>
                        <a:pt x="12697" y="8917"/>
                        <a:pt x="12470" y="9001"/>
                        <a:pt x="12243" y="9001"/>
                      </a:cubicBezTo>
                      <a:cubicBezTo>
                        <a:pt x="11942" y="9001"/>
                        <a:pt x="11642" y="8854"/>
                        <a:pt x="11466" y="8576"/>
                      </a:cubicBezTo>
                      <a:cubicBezTo>
                        <a:pt x="11014" y="7861"/>
                        <a:pt x="10645" y="7099"/>
                        <a:pt x="10347" y="6302"/>
                      </a:cubicBezTo>
                      <a:cubicBezTo>
                        <a:pt x="10168" y="5814"/>
                        <a:pt x="9847" y="5373"/>
                        <a:pt x="9394" y="5028"/>
                      </a:cubicBezTo>
                      <a:cubicBezTo>
                        <a:pt x="8866" y="4619"/>
                        <a:pt x="8248" y="4413"/>
                        <a:pt x="7630" y="4413"/>
                      </a:cubicBezTo>
                      <a:cubicBezTo>
                        <a:pt x="7078" y="4413"/>
                        <a:pt x="6525" y="4577"/>
                        <a:pt x="6037" y="4909"/>
                      </a:cubicBezTo>
                      <a:cubicBezTo>
                        <a:pt x="4465" y="5968"/>
                        <a:pt x="4310" y="8123"/>
                        <a:pt x="5584" y="9385"/>
                      </a:cubicBezTo>
                      <a:cubicBezTo>
                        <a:pt x="5894" y="9695"/>
                        <a:pt x="6251" y="9921"/>
                        <a:pt x="6632" y="10064"/>
                      </a:cubicBezTo>
                      <a:cubicBezTo>
                        <a:pt x="7418" y="10350"/>
                        <a:pt x="8180" y="10707"/>
                        <a:pt x="8882" y="11159"/>
                      </a:cubicBezTo>
                      <a:cubicBezTo>
                        <a:pt x="9382" y="11469"/>
                        <a:pt x="9466" y="12148"/>
                        <a:pt x="9049" y="12564"/>
                      </a:cubicBezTo>
                      <a:lnTo>
                        <a:pt x="1179" y="20434"/>
                      </a:lnTo>
                      <a:cubicBezTo>
                        <a:pt x="0" y="21613"/>
                        <a:pt x="0" y="23518"/>
                        <a:pt x="1179" y="24697"/>
                      </a:cubicBezTo>
                      <a:lnTo>
                        <a:pt x="20741" y="44247"/>
                      </a:lnTo>
                      <a:cubicBezTo>
                        <a:pt x="21324" y="44836"/>
                        <a:pt x="22092" y="45131"/>
                        <a:pt x="22862" y="45131"/>
                      </a:cubicBezTo>
                      <a:cubicBezTo>
                        <a:pt x="23631" y="45131"/>
                        <a:pt x="24402" y="44836"/>
                        <a:pt x="24992" y="44247"/>
                      </a:cubicBezTo>
                      <a:lnTo>
                        <a:pt x="44554" y="24697"/>
                      </a:lnTo>
                      <a:cubicBezTo>
                        <a:pt x="45720" y="23518"/>
                        <a:pt x="45720" y="21613"/>
                        <a:pt x="44554" y="2043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FCBD2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" name="Google Shape;3364;p48">
                  <a:extLst>
                    <a:ext uri="{FF2B5EF4-FFF2-40B4-BE49-F238E27FC236}">
                      <a16:creationId xmlns:a16="http://schemas.microsoft.com/office/drawing/2014/main" id="{0F17A7A1-E5B4-4941-AD5E-A23F7CF0D980}"/>
                    </a:ext>
                  </a:extLst>
                </p:cNvPr>
                <p:cNvSpPr/>
                <p:nvPr/>
              </p:nvSpPr>
              <p:spPr>
                <a:xfrm>
                  <a:off x="5065741" y="3026769"/>
                  <a:ext cx="287338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55" extrusionOk="0">
                      <a:moveTo>
                        <a:pt x="5978" y="1"/>
                      </a:moveTo>
                      <a:cubicBezTo>
                        <a:pt x="2680" y="1"/>
                        <a:pt x="1" y="2679"/>
                        <a:pt x="1" y="5978"/>
                      </a:cubicBezTo>
                      <a:cubicBezTo>
                        <a:pt x="1" y="9276"/>
                        <a:pt x="2680" y="11954"/>
                        <a:pt x="5978" y="11954"/>
                      </a:cubicBezTo>
                      <a:cubicBezTo>
                        <a:pt x="9276" y="11954"/>
                        <a:pt x="11955" y="9276"/>
                        <a:pt x="11955" y="5978"/>
                      </a:cubicBezTo>
                      <a:cubicBezTo>
                        <a:pt x="11955" y="2679"/>
                        <a:pt x="9276" y="1"/>
                        <a:pt x="5978" y="1"/>
                      </a:cubicBezTo>
                      <a:close/>
                    </a:path>
                  </a:pathLst>
                </a:custGeom>
                <a:solidFill>
                  <a:srgbClr val="FCBD2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1" name="Google Shape;3365;p48">
                <a:extLst>
                  <a:ext uri="{FF2B5EF4-FFF2-40B4-BE49-F238E27FC236}">
                    <a16:creationId xmlns:a16="http://schemas.microsoft.com/office/drawing/2014/main" id="{FE4CE9AD-C7D4-4E5F-9CA4-19E72CBBF0CF}"/>
                  </a:ext>
                </a:extLst>
              </p:cNvPr>
              <p:cNvGrpSpPr/>
              <p:nvPr/>
            </p:nvGrpSpPr>
            <p:grpSpPr>
              <a:xfrm>
                <a:off x="4732657" y="3315384"/>
                <a:ext cx="374952" cy="374572"/>
                <a:chOff x="4201447" y="3817349"/>
                <a:chExt cx="346024" cy="345674"/>
              </a:xfrm>
            </p:grpSpPr>
            <p:sp>
              <p:nvSpPr>
                <p:cNvPr id="22" name="Google Shape;3366;p48">
                  <a:extLst>
                    <a:ext uri="{FF2B5EF4-FFF2-40B4-BE49-F238E27FC236}">
                      <a16:creationId xmlns:a16="http://schemas.microsoft.com/office/drawing/2014/main" id="{5AE8B7FA-07B6-47E7-BB22-CC3763B58511}"/>
                    </a:ext>
                  </a:extLst>
                </p:cNvPr>
                <p:cNvSpPr/>
                <p:nvPr/>
              </p:nvSpPr>
              <p:spPr>
                <a:xfrm>
                  <a:off x="4201447" y="3817349"/>
                  <a:ext cx="346024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1" h="10860" extrusionOk="0">
                      <a:moveTo>
                        <a:pt x="5430" y="334"/>
                      </a:moveTo>
                      <a:cubicBezTo>
                        <a:pt x="8252" y="334"/>
                        <a:pt x="10526" y="2608"/>
                        <a:pt x="10526" y="5430"/>
                      </a:cubicBezTo>
                      <a:cubicBezTo>
                        <a:pt x="10526" y="8240"/>
                        <a:pt x="8252" y="10514"/>
                        <a:pt x="5430" y="10514"/>
                      </a:cubicBezTo>
                      <a:cubicBezTo>
                        <a:pt x="2620" y="10514"/>
                        <a:pt x="346" y="8240"/>
                        <a:pt x="346" y="5430"/>
                      </a:cubicBezTo>
                      <a:cubicBezTo>
                        <a:pt x="346" y="2608"/>
                        <a:pt x="2620" y="334"/>
                        <a:pt x="5430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2" y="10859"/>
                        <a:pt x="8252" y="10300"/>
                        <a:pt x="9276" y="9264"/>
                      </a:cubicBezTo>
                      <a:cubicBezTo>
                        <a:pt x="10299" y="8240"/>
                        <a:pt x="10871" y="6871"/>
                        <a:pt x="10871" y="5430"/>
                      </a:cubicBezTo>
                      <a:cubicBezTo>
                        <a:pt x="10871" y="3989"/>
                        <a:pt x="10299" y="2620"/>
                        <a:pt x="9276" y="1584"/>
                      </a:cubicBezTo>
                      <a:cubicBezTo>
                        <a:pt x="8252" y="560"/>
                        <a:pt x="6882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" name="Google Shape;3367;p48">
                  <a:extLst>
                    <a:ext uri="{FF2B5EF4-FFF2-40B4-BE49-F238E27FC236}">
                      <a16:creationId xmlns:a16="http://schemas.microsoft.com/office/drawing/2014/main" id="{C8CEC7EC-7AE3-4EBC-9F78-C5F8AA22F58E}"/>
                    </a:ext>
                  </a:extLst>
                </p:cNvPr>
                <p:cNvSpPr/>
                <p:nvPr/>
              </p:nvSpPr>
              <p:spPr>
                <a:xfrm>
                  <a:off x="4271569" y="3904531"/>
                  <a:ext cx="227394" cy="185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44" h="5835" extrusionOk="0">
                      <a:moveTo>
                        <a:pt x="4620" y="0"/>
                      </a:moveTo>
                      <a:cubicBezTo>
                        <a:pt x="3727" y="0"/>
                        <a:pt x="2977" y="691"/>
                        <a:pt x="2905" y="1572"/>
                      </a:cubicBezTo>
                      <a:cubicBezTo>
                        <a:pt x="2727" y="1548"/>
                        <a:pt x="2358" y="1441"/>
                        <a:pt x="2262" y="1405"/>
                      </a:cubicBezTo>
                      <a:cubicBezTo>
                        <a:pt x="1643" y="1203"/>
                        <a:pt x="1072" y="810"/>
                        <a:pt x="631" y="322"/>
                      </a:cubicBezTo>
                      <a:cubicBezTo>
                        <a:pt x="596" y="298"/>
                        <a:pt x="572" y="274"/>
                        <a:pt x="524" y="262"/>
                      </a:cubicBezTo>
                      <a:cubicBezTo>
                        <a:pt x="517" y="261"/>
                        <a:pt x="509" y="260"/>
                        <a:pt x="501" y="260"/>
                      </a:cubicBezTo>
                      <a:cubicBezTo>
                        <a:pt x="436" y="260"/>
                        <a:pt x="367" y="304"/>
                        <a:pt x="346" y="357"/>
                      </a:cubicBezTo>
                      <a:cubicBezTo>
                        <a:pt x="238" y="572"/>
                        <a:pt x="179" y="810"/>
                        <a:pt x="179" y="1048"/>
                      </a:cubicBezTo>
                      <a:cubicBezTo>
                        <a:pt x="179" y="1393"/>
                        <a:pt x="286" y="1727"/>
                        <a:pt x="476" y="1977"/>
                      </a:cubicBezTo>
                      <a:cubicBezTo>
                        <a:pt x="466" y="1975"/>
                        <a:pt x="456" y="1974"/>
                        <a:pt x="446" y="1974"/>
                      </a:cubicBezTo>
                      <a:cubicBezTo>
                        <a:pt x="397" y="1974"/>
                        <a:pt x="349" y="1997"/>
                        <a:pt x="310" y="2036"/>
                      </a:cubicBezTo>
                      <a:cubicBezTo>
                        <a:pt x="286" y="2060"/>
                        <a:pt x="286" y="2108"/>
                        <a:pt x="274" y="2143"/>
                      </a:cubicBezTo>
                      <a:lnTo>
                        <a:pt x="274" y="2203"/>
                      </a:lnTo>
                      <a:cubicBezTo>
                        <a:pt x="274" y="2655"/>
                        <a:pt x="476" y="3072"/>
                        <a:pt x="822" y="3358"/>
                      </a:cubicBezTo>
                      <a:cubicBezTo>
                        <a:pt x="786" y="3370"/>
                        <a:pt x="774" y="3405"/>
                        <a:pt x="762" y="3417"/>
                      </a:cubicBezTo>
                      <a:cubicBezTo>
                        <a:pt x="750" y="3465"/>
                        <a:pt x="727" y="3513"/>
                        <a:pt x="750" y="3548"/>
                      </a:cubicBezTo>
                      <a:cubicBezTo>
                        <a:pt x="893" y="4024"/>
                        <a:pt x="1262" y="4405"/>
                        <a:pt x="1727" y="4548"/>
                      </a:cubicBezTo>
                      <a:cubicBezTo>
                        <a:pt x="1310" y="4798"/>
                        <a:pt x="834" y="4941"/>
                        <a:pt x="334" y="4941"/>
                      </a:cubicBezTo>
                      <a:lnTo>
                        <a:pt x="191" y="4941"/>
                      </a:lnTo>
                      <a:cubicBezTo>
                        <a:pt x="107" y="4941"/>
                        <a:pt x="36" y="5001"/>
                        <a:pt x="12" y="5084"/>
                      </a:cubicBezTo>
                      <a:cubicBezTo>
                        <a:pt x="0" y="5156"/>
                        <a:pt x="48" y="5239"/>
                        <a:pt x="107" y="5263"/>
                      </a:cubicBezTo>
                      <a:cubicBezTo>
                        <a:pt x="727" y="5632"/>
                        <a:pt x="1465" y="5834"/>
                        <a:pt x="2191" y="5834"/>
                      </a:cubicBezTo>
                      <a:cubicBezTo>
                        <a:pt x="3072" y="5834"/>
                        <a:pt x="3905" y="5560"/>
                        <a:pt x="4596" y="5060"/>
                      </a:cubicBezTo>
                      <a:cubicBezTo>
                        <a:pt x="4691" y="5001"/>
                        <a:pt x="4691" y="4858"/>
                        <a:pt x="4620" y="4786"/>
                      </a:cubicBezTo>
                      <a:cubicBezTo>
                        <a:pt x="4587" y="4754"/>
                        <a:pt x="4544" y="4735"/>
                        <a:pt x="4499" y="4735"/>
                      </a:cubicBezTo>
                      <a:cubicBezTo>
                        <a:pt x="4463" y="4735"/>
                        <a:pt x="4426" y="4748"/>
                        <a:pt x="4394" y="4775"/>
                      </a:cubicBezTo>
                      <a:cubicBezTo>
                        <a:pt x="3763" y="5215"/>
                        <a:pt x="3013" y="5489"/>
                        <a:pt x="2191" y="5489"/>
                      </a:cubicBezTo>
                      <a:cubicBezTo>
                        <a:pt x="1727" y="5489"/>
                        <a:pt x="1262" y="5394"/>
                        <a:pt x="846" y="5239"/>
                      </a:cubicBezTo>
                      <a:cubicBezTo>
                        <a:pt x="1369" y="5144"/>
                        <a:pt x="1846" y="4917"/>
                        <a:pt x="2262" y="4584"/>
                      </a:cubicBezTo>
                      <a:cubicBezTo>
                        <a:pt x="2310" y="4536"/>
                        <a:pt x="2334" y="4477"/>
                        <a:pt x="2322" y="4417"/>
                      </a:cubicBezTo>
                      <a:cubicBezTo>
                        <a:pt x="2310" y="4346"/>
                        <a:pt x="2239" y="4286"/>
                        <a:pt x="2155" y="4286"/>
                      </a:cubicBezTo>
                      <a:cubicBezTo>
                        <a:pt x="1739" y="4263"/>
                        <a:pt x="1369" y="4048"/>
                        <a:pt x="1167" y="3691"/>
                      </a:cubicBezTo>
                      <a:cubicBezTo>
                        <a:pt x="1250" y="3691"/>
                        <a:pt x="1358" y="3667"/>
                        <a:pt x="1441" y="3643"/>
                      </a:cubicBezTo>
                      <a:cubicBezTo>
                        <a:pt x="1524" y="3632"/>
                        <a:pt x="1584" y="3572"/>
                        <a:pt x="1584" y="3489"/>
                      </a:cubicBezTo>
                      <a:cubicBezTo>
                        <a:pt x="1596" y="3405"/>
                        <a:pt x="1536" y="3334"/>
                        <a:pt x="1441" y="3298"/>
                      </a:cubicBezTo>
                      <a:cubicBezTo>
                        <a:pt x="1000" y="3191"/>
                        <a:pt x="667" y="2822"/>
                        <a:pt x="596" y="2381"/>
                      </a:cubicBezTo>
                      <a:lnTo>
                        <a:pt x="596" y="2381"/>
                      </a:lnTo>
                      <a:cubicBezTo>
                        <a:pt x="727" y="2405"/>
                        <a:pt x="869" y="2417"/>
                        <a:pt x="1000" y="2417"/>
                      </a:cubicBezTo>
                      <a:cubicBezTo>
                        <a:pt x="1084" y="2417"/>
                        <a:pt x="1143" y="2358"/>
                        <a:pt x="1167" y="2274"/>
                      </a:cubicBezTo>
                      <a:cubicBezTo>
                        <a:pt x="1179" y="2203"/>
                        <a:pt x="1131" y="2143"/>
                        <a:pt x="1072" y="2108"/>
                      </a:cubicBezTo>
                      <a:cubicBezTo>
                        <a:pt x="703" y="1881"/>
                        <a:pt x="476" y="1488"/>
                        <a:pt x="476" y="1048"/>
                      </a:cubicBezTo>
                      <a:cubicBezTo>
                        <a:pt x="476" y="953"/>
                        <a:pt x="488" y="846"/>
                        <a:pt x="524" y="738"/>
                      </a:cubicBezTo>
                      <a:cubicBezTo>
                        <a:pt x="965" y="1191"/>
                        <a:pt x="1524" y="1524"/>
                        <a:pt x="2120" y="1727"/>
                      </a:cubicBezTo>
                      <a:cubicBezTo>
                        <a:pt x="2120" y="1727"/>
                        <a:pt x="2715" y="1905"/>
                        <a:pt x="2929" y="1917"/>
                      </a:cubicBezTo>
                      <a:lnTo>
                        <a:pt x="3024" y="1917"/>
                      </a:lnTo>
                      <a:cubicBezTo>
                        <a:pt x="3096" y="1917"/>
                        <a:pt x="3167" y="1869"/>
                        <a:pt x="3191" y="1798"/>
                      </a:cubicBezTo>
                      <a:cubicBezTo>
                        <a:pt x="3203" y="1786"/>
                        <a:pt x="3203" y="1750"/>
                        <a:pt x="3203" y="1738"/>
                      </a:cubicBezTo>
                      <a:lnTo>
                        <a:pt x="3203" y="1703"/>
                      </a:lnTo>
                      <a:cubicBezTo>
                        <a:pt x="3203" y="953"/>
                        <a:pt x="3810" y="334"/>
                        <a:pt x="4572" y="334"/>
                      </a:cubicBezTo>
                      <a:cubicBezTo>
                        <a:pt x="4941" y="334"/>
                        <a:pt x="5287" y="488"/>
                        <a:pt x="5549" y="750"/>
                      </a:cubicBezTo>
                      <a:cubicBezTo>
                        <a:pt x="5585" y="787"/>
                        <a:pt x="5621" y="802"/>
                        <a:pt x="5663" y="802"/>
                      </a:cubicBezTo>
                      <a:cubicBezTo>
                        <a:pt x="5676" y="802"/>
                        <a:pt x="5689" y="801"/>
                        <a:pt x="5703" y="798"/>
                      </a:cubicBezTo>
                      <a:cubicBezTo>
                        <a:pt x="5882" y="762"/>
                        <a:pt x="6049" y="738"/>
                        <a:pt x="6203" y="679"/>
                      </a:cubicBezTo>
                      <a:lnTo>
                        <a:pt x="6203" y="679"/>
                      </a:lnTo>
                      <a:cubicBezTo>
                        <a:pt x="6120" y="762"/>
                        <a:pt x="6013" y="857"/>
                        <a:pt x="5894" y="917"/>
                      </a:cubicBezTo>
                      <a:cubicBezTo>
                        <a:pt x="5822" y="965"/>
                        <a:pt x="5787" y="1048"/>
                        <a:pt x="5822" y="1143"/>
                      </a:cubicBezTo>
                      <a:cubicBezTo>
                        <a:pt x="5846" y="1203"/>
                        <a:pt x="5930" y="1250"/>
                        <a:pt x="6001" y="1250"/>
                      </a:cubicBezTo>
                      <a:cubicBezTo>
                        <a:pt x="6144" y="1227"/>
                        <a:pt x="6287" y="1215"/>
                        <a:pt x="6418" y="1167"/>
                      </a:cubicBezTo>
                      <a:lnTo>
                        <a:pt x="6418" y="1167"/>
                      </a:lnTo>
                      <a:cubicBezTo>
                        <a:pt x="6299" y="1286"/>
                        <a:pt x="6168" y="1405"/>
                        <a:pt x="6013" y="1512"/>
                      </a:cubicBezTo>
                      <a:cubicBezTo>
                        <a:pt x="5965" y="1548"/>
                        <a:pt x="5941" y="1608"/>
                        <a:pt x="5941" y="1655"/>
                      </a:cubicBezTo>
                      <a:lnTo>
                        <a:pt x="5941" y="1679"/>
                      </a:lnTo>
                      <a:lnTo>
                        <a:pt x="5941" y="1703"/>
                      </a:lnTo>
                      <a:lnTo>
                        <a:pt x="5941" y="1727"/>
                      </a:lnTo>
                      <a:cubicBezTo>
                        <a:pt x="5941" y="2691"/>
                        <a:pt x="5572" y="3572"/>
                        <a:pt x="4977" y="4227"/>
                      </a:cubicBezTo>
                      <a:cubicBezTo>
                        <a:pt x="4918" y="4298"/>
                        <a:pt x="4918" y="4405"/>
                        <a:pt x="4977" y="4465"/>
                      </a:cubicBezTo>
                      <a:cubicBezTo>
                        <a:pt x="5011" y="4499"/>
                        <a:pt x="5053" y="4514"/>
                        <a:pt x="5096" y="4514"/>
                      </a:cubicBezTo>
                      <a:cubicBezTo>
                        <a:pt x="5143" y="4514"/>
                        <a:pt x="5190" y="4496"/>
                        <a:pt x="5227" y="4465"/>
                      </a:cubicBezTo>
                      <a:cubicBezTo>
                        <a:pt x="5894" y="3715"/>
                        <a:pt x="6263" y="2762"/>
                        <a:pt x="6287" y="1750"/>
                      </a:cubicBezTo>
                      <a:cubicBezTo>
                        <a:pt x="6596" y="1524"/>
                        <a:pt x="6846" y="1250"/>
                        <a:pt x="7061" y="917"/>
                      </a:cubicBezTo>
                      <a:cubicBezTo>
                        <a:pt x="7144" y="857"/>
                        <a:pt x="7132" y="750"/>
                        <a:pt x="7061" y="715"/>
                      </a:cubicBezTo>
                      <a:cubicBezTo>
                        <a:pt x="7029" y="683"/>
                        <a:pt x="6987" y="667"/>
                        <a:pt x="6937" y="667"/>
                      </a:cubicBezTo>
                      <a:cubicBezTo>
                        <a:pt x="6912" y="667"/>
                        <a:pt x="6886" y="671"/>
                        <a:pt x="6858" y="679"/>
                      </a:cubicBezTo>
                      <a:cubicBezTo>
                        <a:pt x="6775" y="726"/>
                        <a:pt x="6680" y="750"/>
                        <a:pt x="6596" y="786"/>
                      </a:cubicBezTo>
                      <a:cubicBezTo>
                        <a:pt x="6680" y="667"/>
                        <a:pt x="6763" y="512"/>
                        <a:pt x="6823" y="369"/>
                      </a:cubicBezTo>
                      <a:cubicBezTo>
                        <a:pt x="6834" y="310"/>
                        <a:pt x="6834" y="238"/>
                        <a:pt x="6787" y="191"/>
                      </a:cubicBezTo>
                      <a:cubicBezTo>
                        <a:pt x="6750" y="153"/>
                        <a:pt x="6703" y="135"/>
                        <a:pt x="6659" y="135"/>
                      </a:cubicBezTo>
                      <a:cubicBezTo>
                        <a:pt x="6632" y="135"/>
                        <a:pt x="6607" y="142"/>
                        <a:pt x="6584" y="155"/>
                      </a:cubicBezTo>
                      <a:cubicBezTo>
                        <a:pt x="6322" y="310"/>
                        <a:pt x="6061" y="393"/>
                        <a:pt x="5775" y="441"/>
                      </a:cubicBezTo>
                      <a:cubicBezTo>
                        <a:pt x="5465" y="143"/>
                        <a:pt x="5048" y="0"/>
                        <a:pt x="462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0" name="Google Shape;3368;p48">
              <a:extLst>
                <a:ext uri="{FF2B5EF4-FFF2-40B4-BE49-F238E27FC236}">
                  <a16:creationId xmlns:a16="http://schemas.microsoft.com/office/drawing/2014/main" id="{39769FB1-263D-4DC3-9E97-7CD0440611A6}"/>
                </a:ext>
              </a:extLst>
            </p:cNvPr>
            <p:cNvGrpSpPr/>
            <p:nvPr/>
          </p:nvGrpSpPr>
          <p:grpSpPr>
            <a:xfrm>
              <a:off x="6529419" y="3711909"/>
              <a:ext cx="956596" cy="944315"/>
              <a:chOff x="3768864" y="3522050"/>
              <a:chExt cx="1098904" cy="1084796"/>
            </a:xfrm>
          </p:grpSpPr>
          <p:grpSp>
            <p:nvGrpSpPr>
              <p:cNvPr id="11" name="Google Shape;3369;p48">
                <a:extLst>
                  <a:ext uri="{FF2B5EF4-FFF2-40B4-BE49-F238E27FC236}">
                    <a16:creationId xmlns:a16="http://schemas.microsoft.com/office/drawing/2014/main" id="{17DEFCCD-6D5C-48DB-A58F-1702C18D63C9}"/>
                  </a:ext>
                </a:extLst>
              </p:cNvPr>
              <p:cNvGrpSpPr/>
              <p:nvPr/>
            </p:nvGrpSpPr>
            <p:grpSpPr>
              <a:xfrm>
                <a:off x="3768864" y="3522050"/>
                <a:ext cx="1098904" cy="1084796"/>
                <a:chOff x="3768864" y="3522050"/>
                <a:chExt cx="1098904" cy="1084796"/>
              </a:xfrm>
            </p:grpSpPr>
            <p:sp>
              <p:nvSpPr>
                <p:cNvPr id="18" name="Google Shape;3370;p48">
                  <a:extLst>
                    <a:ext uri="{FF2B5EF4-FFF2-40B4-BE49-F238E27FC236}">
                      <a16:creationId xmlns:a16="http://schemas.microsoft.com/office/drawing/2014/main" id="{A7EE16ED-8371-4463-AF25-B0F466499A62}"/>
                    </a:ext>
                  </a:extLst>
                </p:cNvPr>
                <p:cNvSpPr/>
                <p:nvPr/>
              </p:nvSpPr>
              <p:spPr>
                <a:xfrm>
                  <a:off x="3768864" y="3522050"/>
                  <a:ext cx="1098904" cy="1084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4" extrusionOk="0">
                      <a:moveTo>
                        <a:pt x="22862" y="0"/>
                      </a:moveTo>
                      <a:cubicBezTo>
                        <a:pt x="22093" y="0"/>
                        <a:pt x="21325" y="295"/>
                        <a:pt x="20741" y="884"/>
                      </a:cubicBezTo>
                      <a:lnTo>
                        <a:pt x="1179" y="20446"/>
                      </a:lnTo>
                      <a:cubicBezTo>
                        <a:pt x="1" y="21613"/>
                        <a:pt x="1" y="23518"/>
                        <a:pt x="1179" y="24697"/>
                      </a:cubicBezTo>
                      <a:lnTo>
                        <a:pt x="20741" y="44259"/>
                      </a:lnTo>
                      <a:cubicBezTo>
                        <a:pt x="21325" y="44842"/>
                        <a:pt x="22093" y="45134"/>
                        <a:pt x="22862" y="45134"/>
                      </a:cubicBezTo>
                      <a:cubicBezTo>
                        <a:pt x="23631" y="45134"/>
                        <a:pt x="24402" y="44842"/>
                        <a:pt x="24992" y="44259"/>
                      </a:cubicBezTo>
                      <a:lnTo>
                        <a:pt x="44554" y="24697"/>
                      </a:lnTo>
                      <a:cubicBezTo>
                        <a:pt x="45721" y="23518"/>
                        <a:pt x="45721" y="21613"/>
                        <a:pt x="44554" y="20446"/>
                      </a:cubicBezTo>
                      <a:lnTo>
                        <a:pt x="36684" y="12576"/>
                      </a:lnTo>
                      <a:cubicBezTo>
                        <a:pt x="36279" y="12171"/>
                        <a:pt x="36362" y="11481"/>
                        <a:pt x="36850" y="11171"/>
                      </a:cubicBezTo>
                      <a:cubicBezTo>
                        <a:pt x="37565" y="10719"/>
                        <a:pt x="38327" y="10362"/>
                        <a:pt x="39124" y="10052"/>
                      </a:cubicBezTo>
                      <a:cubicBezTo>
                        <a:pt x="39613" y="9874"/>
                        <a:pt x="40053" y="9552"/>
                        <a:pt x="40410" y="9100"/>
                      </a:cubicBezTo>
                      <a:cubicBezTo>
                        <a:pt x="41172" y="8111"/>
                        <a:pt x="41220" y="6778"/>
                        <a:pt x="40518" y="5742"/>
                      </a:cubicBezTo>
                      <a:cubicBezTo>
                        <a:pt x="39931" y="4872"/>
                        <a:pt x="39013" y="4437"/>
                        <a:pt x="38094" y="4437"/>
                      </a:cubicBezTo>
                      <a:cubicBezTo>
                        <a:pt x="37352" y="4437"/>
                        <a:pt x="36610" y="4721"/>
                        <a:pt x="36041" y="5290"/>
                      </a:cubicBezTo>
                      <a:cubicBezTo>
                        <a:pt x="35731" y="5599"/>
                        <a:pt x="35505" y="5956"/>
                        <a:pt x="35362" y="6337"/>
                      </a:cubicBezTo>
                      <a:cubicBezTo>
                        <a:pt x="35076" y="7135"/>
                        <a:pt x="34719" y="7885"/>
                        <a:pt x="34267" y="8588"/>
                      </a:cubicBezTo>
                      <a:cubicBezTo>
                        <a:pt x="34091" y="8872"/>
                        <a:pt x="33796" y="9021"/>
                        <a:pt x="33498" y="9021"/>
                      </a:cubicBezTo>
                      <a:cubicBezTo>
                        <a:pt x="33271" y="9021"/>
                        <a:pt x="33042" y="8934"/>
                        <a:pt x="32862" y="875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EC3A3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" name="Google Shape;3371;p48">
                  <a:extLst>
                    <a:ext uri="{FF2B5EF4-FFF2-40B4-BE49-F238E27FC236}">
                      <a16:creationId xmlns:a16="http://schemas.microsoft.com/office/drawing/2014/main" id="{FB874FB9-39C5-4159-AEBE-E9B94EDD16E3}"/>
                    </a:ext>
                  </a:extLst>
                </p:cNvPr>
                <p:cNvSpPr/>
                <p:nvPr/>
              </p:nvSpPr>
              <p:spPr>
                <a:xfrm>
                  <a:off x="3887041" y="3641743"/>
                  <a:ext cx="287338" cy="2870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42" extrusionOk="0">
                      <a:moveTo>
                        <a:pt x="5978" y="0"/>
                      </a:moveTo>
                      <a:cubicBezTo>
                        <a:pt x="2680" y="0"/>
                        <a:pt x="1" y="2667"/>
                        <a:pt x="1" y="5977"/>
                      </a:cubicBezTo>
                      <a:cubicBezTo>
                        <a:pt x="1" y="9275"/>
                        <a:pt x="2680" y="11942"/>
                        <a:pt x="5978" y="11942"/>
                      </a:cubicBezTo>
                      <a:cubicBezTo>
                        <a:pt x="9276" y="11942"/>
                        <a:pt x="11955" y="9275"/>
                        <a:pt x="11955" y="5977"/>
                      </a:cubicBezTo>
                      <a:cubicBezTo>
                        <a:pt x="11955" y="2667"/>
                        <a:pt x="9276" y="0"/>
                        <a:pt x="5978" y="0"/>
                      </a:cubicBezTo>
                      <a:close/>
                    </a:path>
                  </a:pathLst>
                </a:custGeom>
                <a:solidFill>
                  <a:srgbClr val="EC3A3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2" name="Google Shape;3372;p48">
                <a:extLst>
                  <a:ext uri="{FF2B5EF4-FFF2-40B4-BE49-F238E27FC236}">
                    <a16:creationId xmlns:a16="http://schemas.microsoft.com/office/drawing/2014/main" id="{8B1CDDAA-7379-4282-BADF-EF563BEE603B}"/>
                  </a:ext>
                </a:extLst>
              </p:cNvPr>
              <p:cNvGrpSpPr/>
              <p:nvPr/>
            </p:nvGrpSpPr>
            <p:grpSpPr>
              <a:xfrm>
                <a:off x="4139616" y="3871555"/>
                <a:ext cx="357419" cy="357005"/>
                <a:chOff x="7482229" y="3351230"/>
                <a:chExt cx="357419" cy="357005"/>
              </a:xfrm>
            </p:grpSpPr>
            <p:sp>
              <p:nvSpPr>
                <p:cNvPr id="13" name="Google Shape;3373;p48">
                  <a:extLst>
                    <a:ext uri="{FF2B5EF4-FFF2-40B4-BE49-F238E27FC236}">
                      <a16:creationId xmlns:a16="http://schemas.microsoft.com/office/drawing/2014/main" id="{59FE8A60-9DCE-445E-A21A-F940E87A3807}"/>
                    </a:ext>
                  </a:extLst>
                </p:cNvPr>
                <p:cNvSpPr/>
                <p:nvPr/>
              </p:nvSpPr>
              <p:spPr>
                <a:xfrm>
                  <a:off x="7482229" y="3351230"/>
                  <a:ext cx="357419" cy="3570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29" h="11216" extrusionOk="0">
                      <a:moveTo>
                        <a:pt x="5633" y="357"/>
                      </a:moveTo>
                      <a:cubicBezTo>
                        <a:pt x="8538" y="357"/>
                        <a:pt x="10883" y="2703"/>
                        <a:pt x="10883" y="5608"/>
                      </a:cubicBezTo>
                      <a:cubicBezTo>
                        <a:pt x="10883" y="8513"/>
                        <a:pt x="8538" y="10859"/>
                        <a:pt x="5633" y="10859"/>
                      </a:cubicBezTo>
                      <a:cubicBezTo>
                        <a:pt x="2728" y="10859"/>
                        <a:pt x="382" y="8513"/>
                        <a:pt x="382" y="5608"/>
                      </a:cubicBezTo>
                      <a:cubicBezTo>
                        <a:pt x="382" y="2703"/>
                        <a:pt x="2728" y="357"/>
                        <a:pt x="5633" y="357"/>
                      </a:cubicBezTo>
                      <a:close/>
                      <a:moveTo>
                        <a:pt x="5621" y="0"/>
                      </a:moveTo>
                      <a:cubicBezTo>
                        <a:pt x="4109" y="0"/>
                        <a:pt x="2716" y="572"/>
                        <a:pt x="1644" y="1631"/>
                      </a:cubicBezTo>
                      <a:cubicBezTo>
                        <a:pt x="584" y="2691"/>
                        <a:pt x="1" y="4108"/>
                        <a:pt x="1" y="5608"/>
                      </a:cubicBezTo>
                      <a:cubicBezTo>
                        <a:pt x="1" y="7108"/>
                        <a:pt x="584" y="8513"/>
                        <a:pt x="1644" y="9585"/>
                      </a:cubicBezTo>
                      <a:cubicBezTo>
                        <a:pt x="2704" y="10632"/>
                        <a:pt x="4109" y="11216"/>
                        <a:pt x="5621" y="11216"/>
                      </a:cubicBezTo>
                      <a:cubicBezTo>
                        <a:pt x="7121" y="11216"/>
                        <a:pt x="8526" y="10632"/>
                        <a:pt x="9597" y="9585"/>
                      </a:cubicBezTo>
                      <a:cubicBezTo>
                        <a:pt x="10645" y="8525"/>
                        <a:pt x="11229" y="7108"/>
                        <a:pt x="11229" y="5608"/>
                      </a:cubicBezTo>
                      <a:cubicBezTo>
                        <a:pt x="11229" y="4108"/>
                        <a:pt x="10669" y="2703"/>
                        <a:pt x="9597" y="1631"/>
                      </a:cubicBezTo>
                      <a:cubicBezTo>
                        <a:pt x="8538" y="572"/>
                        <a:pt x="7121" y="0"/>
                        <a:pt x="562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" name="Google Shape;3374;p48">
                  <a:extLst>
                    <a:ext uri="{FF2B5EF4-FFF2-40B4-BE49-F238E27FC236}">
                      <a16:creationId xmlns:a16="http://schemas.microsoft.com/office/drawing/2014/main" id="{8A6D0A9C-A4B1-4075-A2AD-F999FF65609E}"/>
                    </a:ext>
                  </a:extLst>
                </p:cNvPr>
                <p:cNvSpPr/>
                <p:nvPr/>
              </p:nvSpPr>
              <p:spPr>
                <a:xfrm>
                  <a:off x="7592138" y="3605616"/>
                  <a:ext cx="137983" cy="325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35" h="1022" extrusionOk="0">
                      <a:moveTo>
                        <a:pt x="202" y="1"/>
                      </a:moveTo>
                      <a:cubicBezTo>
                        <a:pt x="147" y="1"/>
                        <a:pt x="94" y="21"/>
                        <a:pt x="60" y="69"/>
                      </a:cubicBezTo>
                      <a:cubicBezTo>
                        <a:pt x="1" y="140"/>
                        <a:pt x="1" y="259"/>
                        <a:pt x="96" y="319"/>
                      </a:cubicBezTo>
                      <a:cubicBezTo>
                        <a:pt x="644" y="783"/>
                        <a:pt x="1370" y="1021"/>
                        <a:pt x="2168" y="1021"/>
                      </a:cubicBezTo>
                      <a:cubicBezTo>
                        <a:pt x="2954" y="1021"/>
                        <a:pt x="3680" y="771"/>
                        <a:pt x="4239" y="319"/>
                      </a:cubicBezTo>
                      <a:cubicBezTo>
                        <a:pt x="4323" y="259"/>
                        <a:pt x="4335" y="140"/>
                        <a:pt x="4263" y="69"/>
                      </a:cubicBezTo>
                      <a:cubicBezTo>
                        <a:pt x="4228" y="26"/>
                        <a:pt x="4170" y="4"/>
                        <a:pt x="4115" y="4"/>
                      </a:cubicBezTo>
                      <a:cubicBezTo>
                        <a:pt x="4078" y="4"/>
                        <a:pt x="4042" y="14"/>
                        <a:pt x="4013" y="33"/>
                      </a:cubicBezTo>
                      <a:cubicBezTo>
                        <a:pt x="3537" y="438"/>
                        <a:pt x="2882" y="664"/>
                        <a:pt x="2168" y="664"/>
                      </a:cubicBezTo>
                      <a:cubicBezTo>
                        <a:pt x="1465" y="664"/>
                        <a:pt x="810" y="438"/>
                        <a:pt x="322" y="33"/>
                      </a:cubicBezTo>
                      <a:cubicBezTo>
                        <a:pt x="286" y="12"/>
                        <a:pt x="244" y="1"/>
                        <a:pt x="20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" name="Google Shape;3375;p48">
                  <a:extLst>
                    <a:ext uri="{FF2B5EF4-FFF2-40B4-BE49-F238E27FC236}">
                      <a16:creationId xmlns:a16="http://schemas.microsoft.com/office/drawing/2014/main" id="{5A5325A7-D505-4392-9E61-969FD8C47D28}"/>
                    </a:ext>
                  </a:extLst>
                </p:cNvPr>
                <p:cNvSpPr/>
                <p:nvPr/>
              </p:nvSpPr>
              <p:spPr>
                <a:xfrm>
                  <a:off x="7513709" y="3387962"/>
                  <a:ext cx="295987" cy="2820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9" h="8860" extrusionOk="0">
                      <a:moveTo>
                        <a:pt x="6060" y="370"/>
                      </a:moveTo>
                      <a:cubicBezTo>
                        <a:pt x="6358" y="370"/>
                        <a:pt x="6596" y="608"/>
                        <a:pt x="6596" y="906"/>
                      </a:cubicBezTo>
                      <a:cubicBezTo>
                        <a:pt x="6596" y="1204"/>
                        <a:pt x="6358" y="1442"/>
                        <a:pt x="6060" y="1442"/>
                      </a:cubicBezTo>
                      <a:cubicBezTo>
                        <a:pt x="5763" y="1442"/>
                        <a:pt x="5525" y="1204"/>
                        <a:pt x="5525" y="906"/>
                      </a:cubicBezTo>
                      <a:cubicBezTo>
                        <a:pt x="5525" y="608"/>
                        <a:pt x="5763" y="370"/>
                        <a:pt x="6060" y="370"/>
                      </a:cubicBezTo>
                      <a:close/>
                      <a:moveTo>
                        <a:pt x="1322" y="2989"/>
                      </a:moveTo>
                      <a:cubicBezTo>
                        <a:pt x="1596" y="2989"/>
                        <a:pt x="1834" y="3097"/>
                        <a:pt x="2012" y="3263"/>
                      </a:cubicBezTo>
                      <a:cubicBezTo>
                        <a:pt x="1477" y="3680"/>
                        <a:pt x="1072" y="4240"/>
                        <a:pt x="881" y="4883"/>
                      </a:cubicBezTo>
                      <a:cubicBezTo>
                        <a:pt x="548" y="4716"/>
                        <a:pt x="334" y="4359"/>
                        <a:pt x="334" y="3990"/>
                      </a:cubicBezTo>
                      <a:cubicBezTo>
                        <a:pt x="334" y="3442"/>
                        <a:pt x="774" y="2989"/>
                        <a:pt x="1322" y="2989"/>
                      </a:cubicBezTo>
                      <a:close/>
                      <a:moveTo>
                        <a:pt x="7954" y="2989"/>
                      </a:moveTo>
                      <a:cubicBezTo>
                        <a:pt x="8501" y="2989"/>
                        <a:pt x="8942" y="3442"/>
                        <a:pt x="8942" y="3990"/>
                      </a:cubicBezTo>
                      <a:cubicBezTo>
                        <a:pt x="8966" y="4359"/>
                        <a:pt x="8739" y="4704"/>
                        <a:pt x="8394" y="4883"/>
                      </a:cubicBezTo>
                      <a:cubicBezTo>
                        <a:pt x="8216" y="4240"/>
                        <a:pt x="7811" y="3680"/>
                        <a:pt x="7263" y="3263"/>
                      </a:cubicBezTo>
                      <a:cubicBezTo>
                        <a:pt x="7442" y="3085"/>
                        <a:pt x="7692" y="2989"/>
                        <a:pt x="7954" y="2989"/>
                      </a:cubicBezTo>
                      <a:close/>
                      <a:moveTo>
                        <a:pt x="6072" y="1"/>
                      </a:moveTo>
                      <a:cubicBezTo>
                        <a:pt x="5632" y="1"/>
                        <a:pt x="5251" y="334"/>
                        <a:pt x="5191" y="763"/>
                      </a:cubicBezTo>
                      <a:lnTo>
                        <a:pt x="4596" y="953"/>
                      </a:lnTo>
                      <a:cubicBezTo>
                        <a:pt x="4525" y="989"/>
                        <a:pt x="4477" y="1049"/>
                        <a:pt x="4477" y="1120"/>
                      </a:cubicBezTo>
                      <a:lnTo>
                        <a:pt x="4477" y="2370"/>
                      </a:lnTo>
                      <a:cubicBezTo>
                        <a:pt x="3679" y="2394"/>
                        <a:pt x="2929" y="2632"/>
                        <a:pt x="2334" y="3025"/>
                      </a:cubicBezTo>
                      <a:cubicBezTo>
                        <a:pt x="2084" y="2751"/>
                        <a:pt x="1727" y="2608"/>
                        <a:pt x="1358" y="2608"/>
                      </a:cubicBezTo>
                      <a:cubicBezTo>
                        <a:pt x="607" y="2608"/>
                        <a:pt x="0" y="3216"/>
                        <a:pt x="0" y="3966"/>
                      </a:cubicBezTo>
                      <a:cubicBezTo>
                        <a:pt x="0" y="4513"/>
                        <a:pt x="345" y="5002"/>
                        <a:pt x="834" y="5216"/>
                      </a:cubicBezTo>
                      <a:cubicBezTo>
                        <a:pt x="822" y="5347"/>
                        <a:pt x="798" y="5478"/>
                        <a:pt x="798" y="5609"/>
                      </a:cubicBezTo>
                      <a:cubicBezTo>
                        <a:pt x="798" y="7395"/>
                        <a:pt x="2524" y="8859"/>
                        <a:pt x="4667" y="8859"/>
                      </a:cubicBezTo>
                      <a:cubicBezTo>
                        <a:pt x="5763" y="8859"/>
                        <a:pt x="6739" y="8490"/>
                        <a:pt x="7442" y="7871"/>
                      </a:cubicBezTo>
                      <a:cubicBezTo>
                        <a:pt x="7513" y="7811"/>
                        <a:pt x="7513" y="7692"/>
                        <a:pt x="7454" y="7621"/>
                      </a:cubicBezTo>
                      <a:cubicBezTo>
                        <a:pt x="7421" y="7588"/>
                        <a:pt x="7374" y="7570"/>
                        <a:pt x="7326" y="7570"/>
                      </a:cubicBezTo>
                      <a:cubicBezTo>
                        <a:pt x="7287" y="7570"/>
                        <a:pt x="7248" y="7582"/>
                        <a:pt x="7215" y="7609"/>
                      </a:cubicBezTo>
                      <a:cubicBezTo>
                        <a:pt x="6572" y="8157"/>
                        <a:pt x="5668" y="8514"/>
                        <a:pt x="4667" y="8514"/>
                      </a:cubicBezTo>
                      <a:cubicBezTo>
                        <a:pt x="2739" y="8514"/>
                        <a:pt x="1167" y="7216"/>
                        <a:pt x="1167" y="5633"/>
                      </a:cubicBezTo>
                      <a:cubicBezTo>
                        <a:pt x="1167" y="4037"/>
                        <a:pt x="2739" y="2739"/>
                        <a:pt x="4667" y="2739"/>
                      </a:cubicBezTo>
                      <a:cubicBezTo>
                        <a:pt x="6608" y="2739"/>
                        <a:pt x="8180" y="4037"/>
                        <a:pt x="8180" y="5633"/>
                      </a:cubicBezTo>
                      <a:cubicBezTo>
                        <a:pt x="8180" y="6133"/>
                        <a:pt x="8037" y="6597"/>
                        <a:pt x="7751" y="7014"/>
                      </a:cubicBezTo>
                      <a:cubicBezTo>
                        <a:pt x="7704" y="7085"/>
                        <a:pt x="7727" y="7169"/>
                        <a:pt x="7787" y="7228"/>
                      </a:cubicBezTo>
                      <a:cubicBezTo>
                        <a:pt x="7818" y="7264"/>
                        <a:pt x="7859" y="7280"/>
                        <a:pt x="7902" y="7280"/>
                      </a:cubicBezTo>
                      <a:cubicBezTo>
                        <a:pt x="7958" y="7280"/>
                        <a:pt x="8015" y="7252"/>
                        <a:pt x="8049" y="7204"/>
                      </a:cubicBezTo>
                      <a:cubicBezTo>
                        <a:pt x="8358" y="6740"/>
                        <a:pt x="8537" y="6192"/>
                        <a:pt x="8537" y="5621"/>
                      </a:cubicBezTo>
                      <a:cubicBezTo>
                        <a:pt x="8537" y="5490"/>
                        <a:pt x="8525" y="5359"/>
                        <a:pt x="8513" y="5228"/>
                      </a:cubicBezTo>
                      <a:cubicBezTo>
                        <a:pt x="8978" y="5014"/>
                        <a:pt x="9299" y="4525"/>
                        <a:pt x="9299" y="3978"/>
                      </a:cubicBezTo>
                      <a:cubicBezTo>
                        <a:pt x="9299" y="3228"/>
                        <a:pt x="8692" y="2620"/>
                        <a:pt x="7954" y="2620"/>
                      </a:cubicBezTo>
                      <a:cubicBezTo>
                        <a:pt x="7573" y="2620"/>
                        <a:pt x="7215" y="2775"/>
                        <a:pt x="6965" y="3037"/>
                      </a:cubicBezTo>
                      <a:cubicBezTo>
                        <a:pt x="6358" y="2656"/>
                        <a:pt x="5632" y="2406"/>
                        <a:pt x="4822" y="2382"/>
                      </a:cubicBezTo>
                      <a:lnTo>
                        <a:pt x="4822" y="1263"/>
                      </a:lnTo>
                      <a:lnTo>
                        <a:pt x="5215" y="1132"/>
                      </a:lnTo>
                      <a:cubicBezTo>
                        <a:pt x="5303" y="1507"/>
                        <a:pt x="5647" y="1780"/>
                        <a:pt x="6048" y="1780"/>
                      </a:cubicBezTo>
                      <a:cubicBezTo>
                        <a:pt x="6080" y="1780"/>
                        <a:pt x="6112" y="1779"/>
                        <a:pt x="6144" y="1775"/>
                      </a:cubicBezTo>
                      <a:cubicBezTo>
                        <a:pt x="6584" y="1727"/>
                        <a:pt x="6918" y="1382"/>
                        <a:pt x="6953" y="953"/>
                      </a:cubicBezTo>
                      <a:cubicBezTo>
                        <a:pt x="6977" y="430"/>
                        <a:pt x="6584" y="1"/>
                        <a:pt x="607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" name="Google Shape;3376;p48">
                  <a:extLst>
                    <a:ext uri="{FF2B5EF4-FFF2-40B4-BE49-F238E27FC236}">
                      <a16:creationId xmlns:a16="http://schemas.microsoft.com/office/drawing/2014/main" id="{6866C72A-14BE-420C-915A-AC10D255F48B}"/>
                    </a:ext>
                  </a:extLst>
                </p:cNvPr>
                <p:cNvSpPr/>
                <p:nvPr/>
              </p:nvSpPr>
              <p:spPr>
                <a:xfrm>
                  <a:off x="7580393" y="3516460"/>
                  <a:ext cx="56880" cy="56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7" h="1787" extrusionOk="0">
                      <a:moveTo>
                        <a:pt x="894" y="345"/>
                      </a:moveTo>
                      <a:cubicBezTo>
                        <a:pt x="1191" y="345"/>
                        <a:pt x="1429" y="584"/>
                        <a:pt x="1429" y="881"/>
                      </a:cubicBezTo>
                      <a:cubicBezTo>
                        <a:pt x="1418" y="1179"/>
                        <a:pt x="1179" y="1417"/>
                        <a:pt x="894" y="1417"/>
                      </a:cubicBezTo>
                      <a:cubicBezTo>
                        <a:pt x="596" y="1417"/>
                        <a:pt x="358" y="1179"/>
                        <a:pt x="358" y="881"/>
                      </a:cubicBezTo>
                      <a:cubicBezTo>
                        <a:pt x="358" y="584"/>
                        <a:pt x="596" y="345"/>
                        <a:pt x="894" y="345"/>
                      </a:cubicBezTo>
                      <a:close/>
                      <a:moveTo>
                        <a:pt x="894" y="0"/>
                      </a:moveTo>
                      <a:cubicBezTo>
                        <a:pt x="406" y="0"/>
                        <a:pt x="1" y="405"/>
                        <a:pt x="1" y="893"/>
                      </a:cubicBezTo>
                      <a:cubicBezTo>
                        <a:pt x="1" y="1381"/>
                        <a:pt x="406" y="1786"/>
                        <a:pt x="894" y="1786"/>
                      </a:cubicBezTo>
                      <a:cubicBezTo>
                        <a:pt x="1394" y="1786"/>
                        <a:pt x="1787" y="1381"/>
                        <a:pt x="1787" y="893"/>
                      </a:cubicBezTo>
                      <a:cubicBezTo>
                        <a:pt x="1775" y="405"/>
                        <a:pt x="1394" y="0"/>
                        <a:pt x="89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" name="Google Shape;3377;p48">
                  <a:extLst>
                    <a:ext uri="{FF2B5EF4-FFF2-40B4-BE49-F238E27FC236}">
                      <a16:creationId xmlns:a16="http://schemas.microsoft.com/office/drawing/2014/main" id="{2E485B25-A38E-4BCC-B9AC-E9130896729C}"/>
                    </a:ext>
                  </a:extLst>
                </p:cNvPr>
                <p:cNvSpPr/>
                <p:nvPr/>
              </p:nvSpPr>
              <p:spPr>
                <a:xfrm>
                  <a:off x="7685750" y="3516460"/>
                  <a:ext cx="56880" cy="56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7" h="1787" extrusionOk="0">
                      <a:moveTo>
                        <a:pt x="894" y="345"/>
                      </a:moveTo>
                      <a:cubicBezTo>
                        <a:pt x="1191" y="345"/>
                        <a:pt x="1429" y="584"/>
                        <a:pt x="1429" y="881"/>
                      </a:cubicBezTo>
                      <a:cubicBezTo>
                        <a:pt x="1429" y="1179"/>
                        <a:pt x="1191" y="1417"/>
                        <a:pt x="894" y="1417"/>
                      </a:cubicBezTo>
                      <a:cubicBezTo>
                        <a:pt x="596" y="1417"/>
                        <a:pt x="358" y="1179"/>
                        <a:pt x="358" y="881"/>
                      </a:cubicBezTo>
                      <a:cubicBezTo>
                        <a:pt x="358" y="584"/>
                        <a:pt x="596" y="345"/>
                        <a:pt x="894" y="345"/>
                      </a:cubicBezTo>
                      <a:close/>
                      <a:moveTo>
                        <a:pt x="894" y="0"/>
                      </a:moveTo>
                      <a:cubicBezTo>
                        <a:pt x="405" y="0"/>
                        <a:pt x="1" y="405"/>
                        <a:pt x="1" y="893"/>
                      </a:cubicBezTo>
                      <a:cubicBezTo>
                        <a:pt x="1" y="1381"/>
                        <a:pt x="405" y="1786"/>
                        <a:pt x="894" y="1786"/>
                      </a:cubicBezTo>
                      <a:cubicBezTo>
                        <a:pt x="1382" y="1786"/>
                        <a:pt x="1787" y="1381"/>
                        <a:pt x="1787" y="893"/>
                      </a:cubicBezTo>
                      <a:cubicBezTo>
                        <a:pt x="1775" y="405"/>
                        <a:pt x="1382" y="0"/>
                        <a:pt x="89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4BF6A826-5A37-40F2-9BFC-AE7851DA221A}"/>
              </a:ext>
            </a:extLst>
          </p:cNvPr>
          <p:cNvSpPr txBox="1"/>
          <p:nvPr/>
        </p:nvSpPr>
        <p:spPr>
          <a:xfrm>
            <a:off x="2849651" y="4478154"/>
            <a:ext cx="344469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"/>
            <a:r>
              <a:rPr lang="en-GB" sz="2400" b="0" dirty="0">
                <a:solidFill>
                  <a:srgbClr val="0070C0"/>
                </a:solidFill>
                <a:effectLst/>
                <a:latin typeface="iCielBC Cubano Normal" panose="00000500000000000000" pitchFamily="50" charset="0"/>
              </a:rPr>
              <a:t>[</a:t>
            </a:r>
            <a:r>
              <a:rPr lang="en-GB" sz="2400" b="0" dirty="0" err="1">
                <a:solidFill>
                  <a:srgbClr val="0070C0"/>
                </a:solidFill>
                <a:effectLst/>
                <a:latin typeface="iCielBC Cubano Normal" panose="00000500000000000000" pitchFamily="50" charset="0"/>
              </a:rPr>
              <a:t>sp_UpdateCATEGORY</a:t>
            </a:r>
            <a:r>
              <a:rPr lang="en-GB" sz="2400" b="0" dirty="0">
                <a:solidFill>
                  <a:srgbClr val="0070C0"/>
                </a:solidFill>
                <a:effectLst/>
                <a:latin typeface="iCielBC Cubano Normal" panose="00000500000000000000" pitchFamily="50" charset="0"/>
              </a:rPr>
              <a:t>]</a:t>
            </a:r>
          </a:p>
        </p:txBody>
      </p:sp>
      <p:sp>
        <p:nvSpPr>
          <p:cNvPr id="50" name="Title 1">
            <a:extLst>
              <a:ext uri="{FF2B5EF4-FFF2-40B4-BE49-F238E27FC236}">
                <a16:creationId xmlns:a16="http://schemas.microsoft.com/office/drawing/2014/main" id="{A189A7C1-10FF-406A-9E1E-E3277C412A31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97118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b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6400" dirty="0">
                <a:solidFill>
                  <a:srgbClr val="165C7F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CATEGORY</a:t>
            </a:r>
          </a:p>
        </p:txBody>
      </p:sp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CFB1AA0F-375F-4F22-9470-5D991D38969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49172695"/>
              </p:ext>
            </p:extLst>
          </p:nvPr>
        </p:nvGraphicFramePr>
        <p:xfrm>
          <a:off x="1608138" y="1493838"/>
          <a:ext cx="5926137" cy="2155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96" name="Document" r:id="rId3" imgW="5925852" imgH="2155152" progId="Word.Document.12">
                  <p:embed/>
                </p:oleObj>
              </mc:Choice>
              <mc:Fallback>
                <p:oleObj name="Document" r:id="rId3" imgW="5925852" imgH="2155152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08138" y="1493838"/>
                        <a:ext cx="5926137" cy="2155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043557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CCC53E1-C561-4143-8C78-A6EDED400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1959712" y="1971674"/>
            <a:ext cx="5131540" cy="1212114"/>
          </a:xfrm>
        </p:spPr>
        <p:txBody>
          <a:bodyPr vert="horz" wrap="square" lIns="0" tIns="0" rIns="0" bIns="0" rtlCol="0" anchor="b" anchorCtr="0">
            <a:normAutofit fontScale="90000"/>
          </a:bodyPr>
          <a:lstStyle/>
          <a:p>
            <a:pPr algn="ctr"/>
            <a:r>
              <a:rPr lang="en-US" sz="4400" dirty="0">
                <a:solidFill>
                  <a:srgbClr val="FF6D2F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STORED PROCEDURES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4FF0DF74-EF2C-443A-9280-E728EDD407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1931755"/>
              </p:ext>
            </p:extLst>
          </p:nvPr>
        </p:nvGraphicFramePr>
        <p:xfrm>
          <a:off x="3003361" y="1267740"/>
          <a:ext cx="3137277" cy="2608020"/>
        </p:xfrm>
        <a:graphic>
          <a:graphicData uri="http://schemas.openxmlformats.org/drawingml/2006/table">
            <a:tbl>
              <a:tblPr/>
              <a:tblGrid>
                <a:gridCol w="3137277">
                  <a:extLst>
                    <a:ext uri="{9D8B030D-6E8A-4147-A177-3AD203B41FA5}">
                      <a16:colId xmlns:a16="http://schemas.microsoft.com/office/drawing/2014/main" val="2526421313"/>
                    </a:ext>
                  </a:extLst>
                </a:gridCol>
              </a:tblGrid>
              <a:tr h="521604">
                <a:tc>
                  <a:txBody>
                    <a:bodyPr/>
                    <a:lstStyle/>
                    <a:p>
                      <a:pPr rtl="0" fontAlgn="b"/>
                      <a:r>
                        <a:rPr lang="en-GB" sz="2400" b="0" dirty="0">
                          <a:solidFill>
                            <a:srgbClr val="0070C0"/>
                          </a:solidFill>
                          <a:effectLst/>
                          <a:latin typeface="iCielBC Cubano Normal" panose="00000500000000000000" pitchFamily="50" charset="0"/>
                        </a:rPr>
                        <a:t>[</a:t>
                      </a:r>
                      <a:r>
                        <a:rPr lang="en-GB" sz="2400" b="0" dirty="0" err="1">
                          <a:solidFill>
                            <a:srgbClr val="0070C0"/>
                          </a:solidFill>
                          <a:effectLst/>
                          <a:latin typeface="iCielBC Cubano Normal" panose="00000500000000000000" pitchFamily="50" charset="0"/>
                        </a:rPr>
                        <a:t>sp_getAllCONTACT</a:t>
                      </a:r>
                      <a:r>
                        <a:rPr lang="en-GB" sz="2400" b="0" dirty="0">
                          <a:solidFill>
                            <a:srgbClr val="0070C0"/>
                          </a:solidFill>
                          <a:effectLst/>
                          <a:latin typeface="iCielBC Cubano Normal" panose="00000500000000000000" pitchFamily="50" charset="0"/>
                        </a:rPr>
                        <a:t>]</a:t>
                      </a:r>
                    </a:p>
                  </a:txBody>
                  <a:tcPr marL="28575" marR="28575" marT="19050" marB="19050" anchor="b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1969969"/>
                  </a:ext>
                </a:extLst>
              </a:tr>
              <a:tr h="521604">
                <a:tc>
                  <a:txBody>
                    <a:bodyPr/>
                    <a:lstStyle/>
                    <a:p>
                      <a:pPr rtl="0" fontAlgn="b"/>
                      <a:r>
                        <a:rPr lang="en-GB" sz="2400" b="0" dirty="0">
                          <a:solidFill>
                            <a:srgbClr val="0070C0"/>
                          </a:solidFill>
                          <a:effectLst/>
                          <a:latin typeface="iCielBC Cubano Normal" panose="00000500000000000000" pitchFamily="50" charset="0"/>
                        </a:rPr>
                        <a:t>[</a:t>
                      </a:r>
                      <a:r>
                        <a:rPr lang="en-GB" sz="2400" b="0" dirty="0" err="1">
                          <a:solidFill>
                            <a:srgbClr val="0070C0"/>
                          </a:solidFill>
                          <a:effectLst/>
                          <a:latin typeface="iCielBC Cubano Normal" panose="00000500000000000000" pitchFamily="50" charset="0"/>
                        </a:rPr>
                        <a:t>sp_getOneCONTACT</a:t>
                      </a:r>
                      <a:r>
                        <a:rPr lang="en-GB" sz="2400" b="0" dirty="0">
                          <a:solidFill>
                            <a:srgbClr val="0070C0"/>
                          </a:solidFill>
                          <a:effectLst/>
                          <a:latin typeface="iCielBC Cubano Normal" panose="00000500000000000000" pitchFamily="50" charset="0"/>
                        </a:rPr>
                        <a:t>]</a:t>
                      </a:r>
                    </a:p>
                  </a:txBody>
                  <a:tcPr marL="28575" marR="28575" marT="19050" marB="19050" anchor="b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2778702"/>
                  </a:ext>
                </a:extLst>
              </a:tr>
              <a:tr h="521604">
                <a:tc>
                  <a:txBody>
                    <a:bodyPr/>
                    <a:lstStyle/>
                    <a:p>
                      <a:pPr rtl="0" fontAlgn="b"/>
                      <a:r>
                        <a:rPr lang="en-GB" sz="2400" b="0" dirty="0">
                          <a:solidFill>
                            <a:srgbClr val="0070C0"/>
                          </a:solidFill>
                          <a:effectLst/>
                          <a:latin typeface="iCielBC Cubano Normal" panose="00000500000000000000" pitchFamily="50" charset="0"/>
                        </a:rPr>
                        <a:t>[</a:t>
                      </a:r>
                      <a:r>
                        <a:rPr lang="en-GB" sz="2400" b="0" dirty="0" err="1">
                          <a:solidFill>
                            <a:srgbClr val="0070C0"/>
                          </a:solidFill>
                          <a:effectLst/>
                          <a:latin typeface="iCielBC Cubano Normal" panose="00000500000000000000" pitchFamily="50" charset="0"/>
                        </a:rPr>
                        <a:t>sp_DeleteCONTACT</a:t>
                      </a:r>
                      <a:r>
                        <a:rPr lang="en-GB" sz="2400" b="0" dirty="0">
                          <a:solidFill>
                            <a:srgbClr val="0070C0"/>
                          </a:solidFill>
                          <a:effectLst/>
                          <a:latin typeface="iCielBC Cubano Normal" panose="00000500000000000000" pitchFamily="50" charset="0"/>
                        </a:rPr>
                        <a:t>]</a:t>
                      </a:r>
                    </a:p>
                  </a:txBody>
                  <a:tcPr marL="28575" marR="28575" marT="19050" marB="19050" anchor="b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42557820"/>
                  </a:ext>
                </a:extLst>
              </a:tr>
              <a:tr h="521604">
                <a:tc>
                  <a:txBody>
                    <a:bodyPr/>
                    <a:lstStyle/>
                    <a:p>
                      <a:pPr rtl="0" fontAlgn="b"/>
                      <a:r>
                        <a:rPr lang="en-GB" sz="2400" b="0" dirty="0">
                          <a:solidFill>
                            <a:srgbClr val="0070C0"/>
                          </a:solidFill>
                          <a:effectLst/>
                          <a:latin typeface="iCielBC Cubano Normal" panose="00000500000000000000" pitchFamily="50" charset="0"/>
                        </a:rPr>
                        <a:t>[</a:t>
                      </a:r>
                      <a:r>
                        <a:rPr lang="en-GB" sz="2400" b="0" dirty="0" err="1">
                          <a:solidFill>
                            <a:srgbClr val="0070C0"/>
                          </a:solidFill>
                          <a:effectLst/>
                          <a:latin typeface="iCielBC Cubano Normal" panose="00000500000000000000" pitchFamily="50" charset="0"/>
                        </a:rPr>
                        <a:t>sp_InsertCONTACT</a:t>
                      </a:r>
                      <a:r>
                        <a:rPr lang="en-GB" sz="2400" b="0" dirty="0">
                          <a:solidFill>
                            <a:srgbClr val="0070C0"/>
                          </a:solidFill>
                          <a:effectLst/>
                          <a:latin typeface="iCielBC Cubano Normal" panose="00000500000000000000" pitchFamily="50" charset="0"/>
                        </a:rPr>
                        <a:t>]</a:t>
                      </a:r>
                    </a:p>
                  </a:txBody>
                  <a:tcPr marL="28575" marR="28575" marT="19050" marB="19050" anchor="b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2129991"/>
                  </a:ext>
                </a:extLst>
              </a:tr>
              <a:tr h="521604">
                <a:tc>
                  <a:txBody>
                    <a:bodyPr/>
                    <a:lstStyle/>
                    <a:p>
                      <a:pPr rtl="0" fontAlgn="b"/>
                      <a:r>
                        <a:rPr lang="en-GB" sz="2400" b="0" dirty="0">
                          <a:solidFill>
                            <a:srgbClr val="0070C0"/>
                          </a:solidFill>
                          <a:effectLst/>
                          <a:latin typeface="iCielBC Cubano Normal" panose="00000500000000000000" pitchFamily="50" charset="0"/>
                        </a:rPr>
                        <a:t>[</a:t>
                      </a:r>
                      <a:r>
                        <a:rPr lang="en-GB" sz="2400" b="0" dirty="0" err="1">
                          <a:solidFill>
                            <a:srgbClr val="0070C0"/>
                          </a:solidFill>
                          <a:effectLst/>
                          <a:latin typeface="iCielBC Cubano Normal" panose="00000500000000000000" pitchFamily="50" charset="0"/>
                        </a:rPr>
                        <a:t>sp_UpdateCONTACT</a:t>
                      </a:r>
                      <a:r>
                        <a:rPr lang="en-GB" sz="2400" b="0" dirty="0">
                          <a:solidFill>
                            <a:srgbClr val="0070C0"/>
                          </a:solidFill>
                          <a:effectLst/>
                          <a:latin typeface="iCielBC Cubano Normal" panose="00000500000000000000" pitchFamily="50" charset="0"/>
                        </a:rPr>
                        <a:t>]</a:t>
                      </a:r>
                    </a:p>
                  </a:txBody>
                  <a:tcPr marL="28575" marR="28575" marT="19050" marB="19050" anchor="b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7936370"/>
                  </a:ext>
                </a:extLst>
              </a:tr>
            </a:tbl>
          </a:graphicData>
        </a:graphic>
      </p:graphicFrame>
      <p:sp>
        <p:nvSpPr>
          <p:cNvPr id="9" name="Title 1">
            <a:extLst>
              <a:ext uri="{FF2B5EF4-FFF2-40B4-BE49-F238E27FC236}">
                <a16:creationId xmlns:a16="http://schemas.microsoft.com/office/drawing/2014/main" id="{0E61F511-1B97-48C1-BA7C-957110A836B3}"/>
              </a:ext>
            </a:extLst>
          </p:cNvPr>
          <p:cNvSpPr txBox="1">
            <a:spLocks/>
          </p:cNvSpPr>
          <p:nvPr/>
        </p:nvSpPr>
        <p:spPr>
          <a:xfrm>
            <a:off x="0" y="10633"/>
            <a:ext cx="9144000" cy="97118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b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6400" dirty="0">
                <a:solidFill>
                  <a:srgbClr val="165C7F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CONTACT</a:t>
            </a:r>
          </a:p>
        </p:txBody>
      </p:sp>
      <p:grpSp>
        <p:nvGrpSpPr>
          <p:cNvPr id="10" name="Google Shape;3337;p48">
            <a:extLst>
              <a:ext uri="{FF2B5EF4-FFF2-40B4-BE49-F238E27FC236}">
                <a16:creationId xmlns:a16="http://schemas.microsoft.com/office/drawing/2014/main" id="{27E5DE34-8CFF-484C-A69A-F49FB55822C7}"/>
              </a:ext>
            </a:extLst>
          </p:cNvPr>
          <p:cNvGrpSpPr/>
          <p:nvPr/>
        </p:nvGrpSpPr>
        <p:grpSpPr>
          <a:xfrm>
            <a:off x="8086766" y="94973"/>
            <a:ext cx="972171" cy="1925293"/>
            <a:chOff x="6529419" y="1724307"/>
            <a:chExt cx="1480463" cy="2931917"/>
          </a:xfrm>
        </p:grpSpPr>
        <p:grpSp>
          <p:nvGrpSpPr>
            <p:cNvPr id="11" name="Google Shape;3338;p48">
              <a:extLst>
                <a:ext uri="{FF2B5EF4-FFF2-40B4-BE49-F238E27FC236}">
                  <a16:creationId xmlns:a16="http://schemas.microsoft.com/office/drawing/2014/main" id="{7BBF42A1-1F3B-42DF-B5D7-FF1F092C7055}"/>
                </a:ext>
              </a:extLst>
            </p:cNvPr>
            <p:cNvGrpSpPr/>
            <p:nvPr/>
          </p:nvGrpSpPr>
          <p:grpSpPr>
            <a:xfrm>
              <a:off x="6556827" y="1724307"/>
              <a:ext cx="956596" cy="944294"/>
              <a:chOff x="3800349" y="1238762"/>
              <a:chExt cx="1098904" cy="1084772"/>
            </a:xfrm>
          </p:grpSpPr>
          <p:grpSp>
            <p:nvGrpSpPr>
              <p:cNvPr id="47" name="Google Shape;3339;p48">
                <a:extLst>
                  <a:ext uri="{FF2B5EF4-FFF2-40B4-BE49-F238E27FC236}">
                    <a16:creationId xmlns:a16="http://schemas.microsoft.com/office/drawing/2014/main" id="{35C058BE-6B3C-449F-A210-BE6E2C4DEA1F}"/>
                  </a:ext>
                </a:extLst>
              </p:cNvPr>
              <p:cNvGrpSpPr/>
              <p:nvPr/>
            </p:nvGrpSpPr>
            <p:grpSpPr>
              <a:xfrm>
                <a:off x="3800349" y="1238762"/>
                <a:ext cx="1098904" cy="1084772"/>
                <a:chOff x="3800349" y="1238762"/>
                <a:chExt cx="1098904" cy="1084772"/>
              </a:xfrm>
            </p:grpSpPr>
            <p:sp>
              <p:nvSpPr>
                <p:cNvPr id="49" name="Google Shape;3340;p48">
                  <a:extLst>
                    <a:ext uri="{FF2B5EF4-FFF2-40B4-BE49-F238E27FC236}">
                      <a16:creationId xmlns:a16="http://schemas.microsoft.com/office/drawing/2014/main" id="{29C9D4C7-10D3-473C-8EFF-FA8FF00AAD6C}"/>
                    </a:ext>
                  </a:extLst>
                </p:cNvPr>
                <p:cNvSpPr/>
                <p:nvPr/>
              </p:nvSpPr>
              <p:spPr>
                <a:xfrm>
                  <a:off x="3800349" y="1238762"/>
                  <a:ext cx="1098904" cy="10847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3" extrusionOk="0">
                      <a:moveTo>
                        <a:pt x="22825" y="1"/>
                      </a:moveTo>
                      <a:cubicBezTo>
                        <a:pt x="22054" y="1"/>
                        <a:pt x="21283" y="295"/>
                        <a:pt x="20693" y="885"/>
                      </a:cubicBezTo>
                      <a:lnTo>
                        <a:pt x="1179" y="20482"/>
                      </a:lnTo>
                      <a:cubicBezTo>
                        <a:pt x="0" y="21661"/>
                        <a:pt x="0" y="23566"/>
                        <a:pt x="1179" y="24733"/>
                      </a:cubicBezTo>
                      <a:lnTo>
                        <a:pt x="20777" y="44259"/>
                      </a:lnTo>
                      <a:cubicBezTo>
                        <a:pt x="21364" y="44841"/>
                        <a:pt x="22133" y="45133"/>
                        <a:pt x="22900" y="45133"/>
                      </a:cubicBezTo>
                      <a:cubicBezTo>
                        <a:pt x="23672" y="45133"/>
                        <a:pt x="24442" y="44838"/>
                        <a:pt x="25027" y="44247"/>
                      </a:cubicBezTo>
                      <a:lnTo>
                        <a:pt x="32873" y="36377"/>
                      </a:lnTo>
                      <a:cubicBezTo>
                        <a:pt x="33053" y="36197"/>
                        <a:pt x="33283" y="36110"/>
                        <a:pt x="33511" y="36110"/>
                      </a:cubicBezTo>
                      <a:cubicBezTo>
                        <a:pt x="33810" y="36110"/>
                        <a:pt x="34108" y="36260"/>
                        <a:pt x="34290" y="36544"/>
                      </a:cubicBezTo>
                      <a:cubicBezTo>
                        <a:pt x="34743" y="37246"/>
                        <a:pt x="35112" y="38020"/>
                        <a:pt x="35409" y="38806"/>
                      </a:cubicBezTo>
                      <a:cubicBezTo>
                        <a:pt x="35588" y="39294"/>
                        <a:pt x="35909" y="39735"/>
                        <a:pt x="36362" y="40080"/>
                      </a:cubicBezTo>
                      <a:cubicBezTo>
                        <a:pt x="36890" y="40489"/>
                        <a:pt x="37508" y="40695"/>
                        <a:pt x="38128" y="40695"/>
                      </a:cubicBezTo>
                      <a:cubicBezTo>
                        <a:pt x="38682" y="40695"/>
                        <a:pt x="39237" y="40530"/>
                        <a:pt x="39731" y="40199"/>
                      </a:cubicBezTo>
                      <a:cubicBezTo>
                        <a:pt x="41303" y="39127"/>
                        <a:pt x="41446" y="36984"/>
                        <a:pt x="40172" y="35710"/>
                      </a:cubicBezTo>
                      <a:cubicBezTo>
                        <a:pt x="39862" y="35401"/>
                        <a:pt x="39505" y="35186"/>
                        <a:pt x="39112" y="35044"/>
                      </a:cubicBezTo>
                      <a:cubicBezTo>
                        <a:pt x="38326" y="34758"/>
                        <a:pt x="37564" y="34401"/>
                        <a:pt x="36862" y="33948"/>
                      </a:cubicBezTo>
                      <a:cubicBezTo>
                        <a:pt x="36374" y="33639"/>
                        <a:pt x="36279" y="32960"/>
                        <a:pt x="36695" y="32543"/>
                      </a:cubicBezTo>
                      <a:lnTo>
                        <a:pt x="44553" y="24661"/>
                      </a:lnTo>
                      <a:cubicBezTo>
                        <a:pt x="45720" y="23483"/>
                        <a:pt x="45720" y="21578"/>
                        <a:pt x="44542" y="20399"/>
                      </a:cubicBezTo>
                      <a:lnTo>
                        <a:pt x="24956" y="885"/>
                      </a:lnTo>
                      <a:cubicBezTo>
                        <a:pt x="24366" y="295"/>
                        <a:pt x="23595" y="1"/>
                        <a:pt x="22825" y="1"/>
                      </a:cubicBezTo>
                      <a:close/>
                    </a:path>
                  </a:pathLst>
                </a:custGeom>
                <a:solidFill>
                  <a:srgbClr val="5EB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" name="Google Shape;3341;p48">
                  <a:extLst>
                    <a:ext uri="{FF2B5EF4-FFF2-40B4-BE49-F238E27FC236}">
                      <a16:creationId xmlns:a16="http://schemas.microsoft.com/office/drawing/2014/main" id="{6675BCD0-69C6-4D96-BB82-71213E0D6087}"/>
                    </a:ext>
                  </a:extLst>
                </p:cNvPr>
                <p:cNvSpPr/>
                <p:nvPr/>
              </p:nvSpPr>
              <p:spPr>
                <a:xfrm>
                  <a:off x="3884758" y="1311226"/>
                  <a:ext cx="287338" cy="287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43" extrusionOk="0">
                      <a:moveTo>
                        <a:pt x="5978" y="1"/>
                      </a:moveTo>
                      <a:cubicBezTo>
                        <a:pt x="2679" y="1"/>
                        <a:pt x="1" y="2668"/>
                        <a:pt x="1" y="5966"/>
                      </a:cubicBezTo>
                      <a:cubicBezTo>
                        <a:pt x="1" y="9276"/>
                        <a:pt x="2679" y="11943"/>
                        <a:pt x="5978" y="11943"/>
                      </a:cubicBezTo>
                      <a:cubicBezTo>
                        <a:pt x="9276" y="11943"/>
                        <a:pt x="11954" y="9276"/>
                        <a:pt x="11954" y="5966"/>
                      </a:cubicBezTo>
                      <a:cubicBezTo>
                        <a:pt x="11954" y="2668"/>
                        <a:pt x="9276" y="1"/>
                        <a:pt x="5978" y="1"/>
                      </a:cubicBezTo>
                      <a:close/>
                    </a:path>
                  </a:pathLst>
                </a:custGeom>
                <a:solidFill>
                  <a:srgbClr val="5EB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8" name="Google Shape;3342;p48">
                <a:extLst>
                  <a:ext uri="{FF2B5EF4-FFF2-40B4-BE49-F238E27FC236}">
                    <a16:creationId xmlns:a16="http://schemas.microsoft.com/office/drawing/2014/main" id="{057F1D1A-79EB-4D17-9AED-747AED21F595}"/>
                  </a:ext>
                </a:extLst>
              </p:cNvPr>
              <p:cNvSpPr/>
              <p:nvPr/>
            </p:nvSpPr>
            <p:spPr>
              <a:xfrm>
                <a:off x="4162525" y="1593650"/>
                <a:ext cx="374561" cy="374975"/>
              </a:xfrm>
              <a:custGeom>
                <a:avLst/>
                <a:gdLst/>
                <a:ahLst/>
                <a:cxnLst/>
                <a:rect l="l" t="t" r="r" b="b"/>
                <a:pathLst>
                  <a:path w="10860" h="10872" extrusionOk="0">
                    <a:moveTo>
                      <a:pt x="5430" y="1"/>
                    </a:moveTo>
                    <a:cubicBezTo>
                      <a:pt x="3990" y="1"/>
                      <a:pt x="2608" y="560"/>
                      <a:pt x="1596" y="1584"/>
                    </a:cubicBezTo>
                    <a:cubicBezTo>
                      <a:pt x="561" y="2620"/>
                      <a:pt x="1" y="3989"/>
                      <a:pt x="1" y="5430"/>
                    </a:cubicBezTo>
                    <a:cubicBezTo>
                      <a:pt x="1" y="6561"/>
                      <a:pt x="346" y="7645"/>
                      <a:pt x="1001" y="8573"/>
                    </a:cubicBezTo>
                    <a:cubicBezTo>
                      <a:pt x="1632" y="9466"/>
                      <a:pt x="2513" y="10145"/>
                      <a:pt x="3537" y="10538"/>
                    </a:cubicBezTo>
                    <a:cubicBezTo>
                      <a:pt x="3559" y="10544"/>
                      <a:pt x="3579" y="10547"/>
                      <a:pt x="3599" y="10547"/>
                    </a:cubicBezTo>
                    <a:cubicBezTo>
                      <a:pt x="3656" y="10547"/>
                      <a:pt x="3704" y="10522"/>
                      <a:pt x="3740" y="10478"/>
                    </a:cubicBezTo>
                    <a:cubicBezTo>
                      <a:pt x="3763" y="10443"/>
                      <a:pt x="3763" y="10395"/>
                      <a:pt x="3763" y="10371"/>
                    </a:cubicBezTo>
                    <a:lnTo>
                      <a:pt x="3763" y="7275"/>
                    </a:lnTo>
                    <a:cubicBezTo>
                      <a:pt x="3763" y="7180"/>
                      <a:pt x="3692" y="7097"/>
                      <a:pt x="3585" y="7097"/>
                    </a:cubicBezTo>
                    <a:lnTo>
                      <a:pt x="2156" y="7097"/>
                    </a:lnTo>
                    <a:lnTo>
                      <a:pt x="2156" y="5835"/>
                    </a:lnTo>
                    <a:lnTo>
                      <a:pt x="3585" y="5835"/>
                    </a:lnTo>
                    <a:cubicBezTo>
                      <a:pt x="3680" y="5835"/>
                      <a:pt x="3763" y="5751"/>
                      <a:pt x="3763" y="5656"/>
                    </a:cubicBezTo>
                    <a:lnTo>
                      <a:pt x="3763" y="5430"/>
                    </a:lnTo>
                    <a:cubicBezTo>
                      <a:pt x="3763" y="3942"/>
                      <a:pt x="5180" y="2632"/>
                      <a:pt x="6799" y="2632"/>
                    </a:cubicBezTo>
                    <a:lnTo>
                      <a:pt x="7550" y="2632"/>
                    </a:lnTo>
                    <a:lnTo>
                      <a:pt x="7550" y="3894"/>
                    </a:lnTo>
                    <a:lnTo>
                      <a:pt x="6799" y="3894"/>
                    </a:lnTo>
                    <a:cubicBezTo>
                      <a:pt x="6311" y="3894"/>
                      <a:pt x="5883" y="4025"/>
                      <a:pt x="5561" y="4287"/>
                    </a:cubicBezTo>
                    <a:cubicBezTo>
                      <a:pt x="5228" y="4561"/>
                      <a:pt x="5025" y="4966"/>
                      <a:pt x="5025" y="5430"/>
                    </a:cubicBezTo>
                    <a:lnTo>
                      <a:pt x="5025" y="5656"/>
                    </a:lnTo>
                    <a:cubicBezTo>
                      <a:pt x="5025" y="5740"/>
                      <a:pt x="5109" y="5835"/>
                      <a:pt x="5204" y="5835"/>
                    </a:cubicBezTo>
                    <a:lnTo>
                      <a:pt x="5883" y="5835"/>
                    </a:lnTo>
                    <a:cubicBezTo>
                      <a:pt x="5966" y="5835"/>
                      <a:pt x="6061" y="5751"/>
                      <a:pt x="6061" y="5656"/>
                    </a:cubicBezTo>
                    <a:cubicBezTo>
                      <a:pt x="6061" y="5561"/>
                      <a:pt x="5978" y="5478"/>
                      <a:pt x="5883" y="5478"/>
                    </a:cubicBezTo>
                    <a:lnTo>
                      <a:pt x="5371" y="5478"/>
                    </a:lnTo>
                    <a:lnTo>
                      <a:pt x="5371" y="5418"/>
                    </a:lnTo>
                    <a:cubicBezTo>
                      <a:pt x="5371" y="4525"/>
                      <a:pt x="6145" y="4204"/>
                      <a:pt x="6799" y="4204"/>
                    </a:cubicBezTo>
                    <a:lnTo>
                      <a:pt x="7704" y="4204"/>
                    </a:lnTo>
                    <a:cubicBezTo>
                      <a:pt x="7800" y="4204"/>
                      <a:pt x="7883" y="4132"/>
                      <a:pt x="7883" y="4025"/>
                    </a:cubicBezTo>
                    <a:lnTo>
                      <a:pt x="7883" y="2418"/>
                    </a:lnTo>
                    <a:cubicBezTo>
                      <a:pt x="7883" y="2334"/>
                      <a:pt x="7811" y="2239"/>
                      <a:pt x="7704" y="2239"/>
                    </a:cubicBezTo>
                    <a:lnTo>
                      <a:pt x="6799" y="2239"/>
                    </a:lnTo>
                    <a:cubicBezTo>
                      <a:pt x="5966" y="2239"/>
                      <a:pt x="5121" y="2572"/>
                      <a:pt x="4466" y="3156"/>
                    </a:cubicBezTo>
                    <a:cubicBezTo>
                      <a:pt x="3799" y="3763"/>
                      <a:pt x="3418" y="4549"/>
                      <a:pt x="3418" y="5382"/>
                    </a:cubicBezTo>
                    <a:lnTo>
                      <a:pt x="3418" y="5442"/>
                    </a:lnTo>
                    <a:lnTo>
                      <a:pt x="1989" y="5442"/>
                    </a:lnTo>
                    <a:cubicBezTo>
                      <a:pt x="1906" y="5442"/>
                      <a:pt x="1811" y="5513"/>
                      <a:pt x="1811" y="5620"/>
                    </a:cubicBezTo>
                    <a:lnTo>
                      <a:pt x="1811" y="7228"/>
                    </a:lnTo>
                    <a:cubicBezTo>
                      <a:pt x="1811" y="7323"/>
                      <a:pt x="1894" y="7406"/>
                      <a:pt x="1989" y="7406"/>
                    </a:cubicBezTo>
                    <a:lnTo>
                      <a:pt x="3418" y="7406"/>
                    </a:lnTo>
                    <a:lnTo>
                      <a:pt x="3418" y="10085"/>
                    </a:lnTo>
                    <a:cubicBezTo>
                      <a:pt x="1561" y="9300"/>
                      <a:pt x="346" y="7442"/>
                      <a:pt x="346" y="5418"/>
                    </a:cubicBezTo>
                    <a:cubicBezTo>
                      <a:pt x="346" y="2596"/>
                      <a:pt x="2620" y="322"/>
                      <a:pt x="5430" y="322"/>
                    </a:cubicBezTo>
                    <a:cubicBezTo>
                      <a:pt x="8228" y="322"/>
                      <a:pt x="10526" y="2620"/>
                      <a:pt x="10526" y="5418"/>
                    </a:cubicBezTo>
                    <a:cubicBezTo>
                      <a:pt x="10526" y="8228"/>
                      <a:pt x="8240" y="10502"/>
                      <a:pt x="5430" y="10502"/>
                    </a:cubicBezTo>
                    <a:lnTo>
                      <a:pt x="5371" y="10502"/>
                    </a:lnTo>
                    <a:lnTo>
                      <a:pt x="5371" y="7418"/>
                    </a:lnTo>
                    <a:lnTo>
                      <a:pt x="7728" y="7418"/>
                    </a:lnTo>
                    <a:cubicBezTo>
                      <a:pt x="7811" y="7418"/>
                      <a:pt x="7907" y="7347"/>
                      <a:pt x="7907" y="7240"/>
                    </a:cubicBezTo>
                    <a:lnTo>
                      <a:pt x="7907" y="5656"/>
                    </a:lnTo>
                    <a:cubicBezTo>
                      <a:pt x="7907" y="5561"/>
                      <a:pt x="7823" y="5478"/>
                      <a:pt x="7728" y="5478"/>
                    </a:cubicBezTo>
                    <a:lnTo>
                      <a:pt x="6728" y="5478"/>
                    </a:lnTo>
                    <a:cubicBezTo>
                      <a:pt x="6633" y="5478"/>
                      <a:pt x="6549" y="5549"/>
                      <a:pt x="6549" y="5656"/>
                    </a:cubicBezTo>
                    <a:cubicBezTo>
                      <a:pt x="6549" y="5740"/>
                      <a:pt x="6621" y="5835"/>
                      <a:pt x="6728" y="5835"/>
                    </a:cubicBezTo>
                    <a:lnTo>
                      <a:pt x="7561" y="5835"/>
                    </a:lnTo>
                    <a:lnTo>
                      <a:pt x="7561" y="7097"/>
                    </a:lnTo>
                    <a:lnTo>
                      <a:pt x="5204" y="7097"/>
                    </a:lnTo>
                    <a:cubicBezTo>
                      <a:pt x="5121" y="7097"/>
                      <a:pt x="5025" y="7168"/>
                      <a:pt x="5025" y="7275"/>
                    </a:cubicBezTo>
                    <a:lnTo>
                      <a:pt x="5025" y="10693"/>
                    </a:lnTo>
                    <a:cubicBezTo>
                      <a:pt x="5025" y="10788"/>
                      <a:pt x="5109" y="10859"/>
                      <a:pt x="5192" y="10871"/>
                    </a:cubicBezTo>
                    <a:lnTo>
                      <a:pt x="5430" y="10871"/>
                    </a:lnTo>
                    <a:cubicBezTo>
                      <a:pt x="6871" y="10871"/>
                      <a:pt x="8240" y="10312"/>
                      <a:pt x="9276" y="9288"/>
                    </a:cubicBezTo>
                    <a:cubicBezTo>
                      <a:pt x="10300" y="8252"/>
                      <a:pt x="10859" y="6883"/>
                      <a:pt x="10859" y="5442"/>
                    </a:cubicBezTo>
                    <a:cubicBezTo>
                      <a:pt x="10859" y="3989"/>
                      <a:pt x="10300" y="2620"/>
                      <a:pt x="9276" y="1584"/>
                    </a:cubicBezTo>
                    <a:cubicBezTo>
                      <a:pt x="8240" y="560"/>
                      <a:pt x="6871" y="1"/>
                      <a:pt x="543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" name="Google Shape;3343;p48">
              <a:extLst>
                <a:ext uri="{FF2B5EF4-FFF2-40B4-BE49-F238E27FC236}">
                  <a16:creationId xmlns:a16="http://schemas.microsoft.com/office/drawing/2014/main" id="{32569B16-438D-4A1F-9C48-89EA3BF4276F}"/>
                </a:ext>
              </a:extLst>
            </p:cNvPr>
            <p:cNvGrpSpPr/>
            <p:nvPr/>
          </p:nvGrpSpPr>
          <p:grpSpPr>
            <a:xfrm>
              <a:off x="7053286" y="2227254"/>
              <a:ext cx="956596" cy="944252"/>
              <a:chOff x="4370663" y="1816530"/>
              <a:chExt cx="1098904" cy="1084724"/>
            </a:xfrm>
          </p:grpSpPr>
          <p:grpSp>
            <p:nvGrpSpPr>
              <p:cNvPr id="39" name="Google Shape;3344;p48">
                <a:extLst>
                  <a:ext uri="{FF2B5EF4-FFF2-40B4-BE49-F238E27FC236}">
                    <a16:creationId xmlns:a16="http://schemas.microsoft.com/office/drawing/2014/main" id="{62FCC524-4E13-4C63-A662-08C9405724D2}"/>
                  </a:ext>
                </a:extLst>
              </p:cNvPr>
              <p:cNvGrpSpPr/>
              <p:nvPr/>
            </p:nvGrpSpPr>
            <p:grpSpPr>
              <a:xfrm>
                <a:off x="4370663" y="1816530"/>
                <a:ext cx="1098904" cy="1084724"/>
                <a:chOff x="4370663" y="1816530"/>
                <a:chExt cx="1098904" cy="1084724"/>
              </a:xfrm>
            </p:grpSpPr>
            <p:sp>
              <p:nvSpPr>
                <p:cNvPr id="45" name="Google Shape;3345;p48">
                  <a:extLst>
                    <a:ext uri="{FF2B5EF4-FFF2-40B4-BE49-F238E27FC236}">
                      <a16:creationId xmlns:a16="http://schemas.microsoft.com/office/drawing/2014/main" id="{08621352-C44E-481D-B3A7-260377649E2D}"/>
                    </a:ext>
                  </a:extLst>
                </p:cNvPr>
                <p:cNvSpPr/>
                <p:nvPr/>
              </p:nvSpPr>
              <p:spPr>
                <a:xfrm>
                  <a:off x="4370663" y="1816530"/>
                  <a:ext cx="1098904" cy="10847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1" extrusionOk="0">
                      <a:moveTo>
                        <a:pt x="22862" y="0"/>
                      </a:moveTo>
                      <a:cubicBezTo>
                        <a:pt x="22092" y="0"/>
                        <a:pt x="21324" y="295"/>
                        <a:pt x="20741" y="884"/>
                      </a:cubicBezTo>
                      <a:lnTo>
                        <a:pt x="12871" y="8742"/>
                      </a:lnTo>
                      <a:cubicBezTo>
                        <a:pt x="12698" y="8921"/>
                        <a:pt x="12472" y="9005"/>
                        <a:pt x="12246" y="9005"/>
                      </a:cubicBezTo>
                      <a:cubicBezTo>
                        <a:pt x="11945" y="9005"/>
                        <a:pt x="11643" y="8855"/>
                        <a:pt x="11466" y="8576"/>
                      </a:cubicBezTo>
                      <a:cubicBezTo>
                        <a:pt x="11014" y="7861"/>
                        <a:pt x="10645" y="7099"/>
                        <a:pt x="10347" y="6302"/>
                      </a:cubicBezTo>
                      <a:cubicBezTo>
                        <a:pt x="10168" y="5813"/>
                        <a:pt x="9847" y="5373"/>
                        <a:pt x="9394" y="5028"/>
                      </a:cubicBezTo>
                      <a:cubicBezTo>
                        <a:pt x="8866" y="4619"/>
                        <a:pt x="8248" y="4413"/>
                        <a:pt x="7630" y="4413"/>
                      </a:cubicBezTo>
                      <a:cubicBezTo>
                        <a:pt x="7078" y="4413"/>
                        <a:pt x="6526" y="4577"/>
                        <a:pt x="6037" y="4909"/>
                      </a:cubicBezTo>
                      <a:cubicBezTo>
                        <a:pt x="4465" y="5968"/>
                        <a:pt x="4310" y="8123"/>
                        <a:pt x="5584" y="9385"/>
                      </a:cubicBezTo>
                      <a:cubicBezTo>
                        <a:pt x="5894" y="9695"/>
                        <a:pt x="6251" y="9921"/>
                        <a:pt x="6632" y="10064"/>
                      </a:cubicBezTo>
                      <a:cubicBezTo>
                        <a:pt x="7418" y="10350"/>
                        <a:pt x="8180" y="10707"/>
                        <a:pt x="8882" y="11159"/>
                      </a:cubicBezTo>
                      <a:cubicBezTo>
                        <a:pt x="9383" y="11469"/>
                        <a:pt x="9466" y="12148"/>
                        <a:pt x="9049" y="12564"/>
                      </a:cubicBezTo>
                      <a:lnTo>
                        <a:pt x="1179" y="20434"/>
                      </a:lnTo>
                      <a:cubicBezTo>
                        <a:pt x="0" y="21613"/>
                        <a:pt x="0" y="23518"/>
                        <a:pt x="1179" y="24697"/>
                      </a:cubicBezTo>
                      <a:lnTo>
                        <a:pt x="20741" y="44247"/>
                      </a:lnTo>
                      <a:cubicBezTo>
                        <a:pt x="21324" y="44836"/>
                        <a:pt x="22092" y="45131"/>
                        <a:pt x="22862" y="45131"/>
                      </a:cubicBezTo>
                      <a:cubicBezTo>
                        <a:pt x="23631" y="45131"/>
                        <a:pt x="24402" y="44836"/>
                        <a:pt x="24992" y="44247"/>
                      </a:cubicBezTo>
                      <a:lnTo>
                        <a:pt x="44554" y="24697"/>
                      </a:lnTo>
                      <a:cubicBezTo>
                        <a:pt x="45720" y="23518"/>
                        <a:pt x="45720" y="21613"/>
                        <a:pt x="44554" y="2043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69E7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" name="Google Shape;3346;p48">
                  <a:extLst>
                    <a:ext uri="{FF2B5EF4-FFF2-40B4-BE49-F238E27FC236}">
                      <a16:creationId xmlns:a16="http://schemas.microsoft.com/office/drawing/2014/main" id="{F9614D77-DE4C-401C-8EAD-EE93CE4ED9D6}"/>
                    </a:ext>
                  </a:extLst>
                </p:cNvPr>
                <p:cNvSpPr/>
                <p:nvPr/>
              </p:nvSpPr>
              <p:spPr>
                <a:xfrm>
                  <a:off x="5055718" y="1904160"/>
                  <a:ext cx="287338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55" extrusionOk="0">
                      <a:moveTo>
                        <a:pt x="5978" y="0"/>
                      </a:moveTo>
                      <a:cubicBezTo>
                        <a:pt x="2680" y="0"/>
                        <a:pt x="1" y="2679"/>
                        <a:pt x="1" y="5977"/>
                      </a:cubicBezTo>
                      <a:cubicBezTo>
                        <a:pt x="1" y="9275"/>
                        <a:pt x="2680" y="11954"/>
                        <a:pt x="5978" y="11954"/>
                      </a:cubicBezTo>
                      <a:cubicBezTo>
                        <a:pt x="9276" y="11954"/>
                        <a:pt x="11955" y="9275"/>
                        <a:pt x="11955" y="5977"/>
                      </a:cubicBezTo>
                      <a:cubicBezTo>
                        <a:pt x="11955" y="2679"/>
                        <a:pt x="9276" y="0"/>
                        <a:pt x="5978" y="0"/>
                      </a:cubicBezTo>
                      <a:close/>
                    </a:path>
                  </a:pathLst>
                </a:custGeom>
                <a:solidFill>
                  <a:srgbClr val="69E7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0" name="Google Shape;3347;p48">
                <a:extLst>
                  <a:ext uri="{FF2B5EF4-FFF2-40B4-BE49-F238E27FC236}">
                    <a16:creationId xmlns:a16="http://schemas.microsoft.com/office/drawing/2014/main" id="{5F78B89B-D793-46CB-83D8-FB870841A726}"/>
                  </a:ext>
                </a:extLst>
              </p:cNvPr>
              <p:cNvGrpSpPr/>
              <p:nvPr/>
            </p:nvGrpSpPr>
            <p:grpSpPr>
              <a:xfrm>
                <a:off x="4732628" y="2171596"/>
                <a:ext cx="374986" cy="374572"/>
                <a:chOff x="3303268" y="3817349"/>
                <a:chExt cx="346056" cy="345674"/>
              </a:xfrm>
            </p:grpSpPr>
            <p:sp>
              <p:nvSpPr>
                <p:cNvPr id="41" name="Google Shape;3348;p48">
                  <a:extLst>
                    <a:ext uri="{FF2B5EF4-FFF2-40B4-BE49-F238E27FC236}">
                      <a16:creationId xmlns:a16="http://schemas.microsoft.com/office/drawing/2014/main" id="{59DE702A-D4BD-4F5F-9C9F-FA3D3FD46DF0}"/>
                    </a:ext>
                  </a:extLst>
                </p:cNvPr>
                <p:cNvSpPr/>
                <p:nvPr/>
              </p:nvSpPr>
              <p:spPr>
                <a:xfrm>
                  <a:off x="3303268" y="3817349"/>
                  <a:ext cx="346056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2" h="10860" extrusionOk="0">
                      <a:moveTo>
                        <a:pt x="5418" y="334"/>
                      </a:moveTo>
                      <a:cubicBezTo>
                        <a:pt x="8228" y="334"/>
                        <a:pt x="10514" y="2608"/>
                        <a:pt x="10514" y="5430"/>
                      </a:cubicBezTo>
                      <a:cubicBezTo>
                        <a:pt x="10514" y="8240"/>
                        <a:pt x="8228" y="10514"/>
                        <a:pt x="5418" y="10514"/>
                      </a:cubicBezTo>
                      <a:cubicBezTo>
                        <a:pt x="2608" y="10514"/>
                        <a:pt x="334" y="8240"/>
                        <a:pt x="334" y="5430"/>
                      </a:cubicBezTo>
                      <a:cubicBezTo>
                        <a:pt x="334" y="2608"/>
                        <a:pt x="2608" y="334"/>
                        <a:pt x="5418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3" y="10859"/>
                        <a:pt x="8252" y="10300"/>
                        <a:pt x="9276" y="9264"/>
                      </a:cubicBezTo>
                      <a:cubicBezTo>
                        <a:pt x="10300" y="8240"/>
                        <a:pt x="10871" y="6871"/>
                        <a:pt x="10871" y="5430"/>
                      </a:cubicBezTo>
                      <a:cubicBezTo>
                        <a:pt x="10871" y="3989"/>
                        <a:pt x="10300" y="2620"/>
                        <a:pt x="9276" y="1584"/>
                      </a:cubicBezTo>
                      <a:cubicBezTo>
                        <a:pt x="8252" y="560"/>
                        <a:pt x="6883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" name="Google Shape;3349;p48">
                  <a:extLst>
                    <a:ext uri="{FF2B5EF4-FFF2-40B4-BE49-F238E27FC236}">
                      <a16:creationId xmlns:a16="http://schemas.microsoft.com/office/drawing/2014/main" id="{23C42475-EBB0-4E35-A9A6-836E26800AB1}"/>
                    </a:ext>
                  </a:extLst>
                </p:cNvPr>
                <p:cNvSpPr/>
                <p:nvPr/>
              </p:nvSpPr>
              <p:spPr>
                <a:xfrm>
                  <a:off x="3368074" y="3882537"/>
                  <a:ext cx="215298" cy="215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64" h="6764" extrusionOk="0">
                      <a:moveTo>
                        <a:pt x="5335" y="346"/>
                      </a:moveTo>
                      <a:cubicBezTo>
                        <a:pt x="5930" y="346"/>
                        <a:pt x="6418" y="834"/>
                        <a:pt x="6418" y="1429"/>
                      </a:cubicBezTo>
                      <a:lnTo>
                        <a:pt x="6418" y="5335"/>
                      </a:lnTo>
                      <a:cubicBezTo>
                        <a:pt x="6418" y="5930"/>
                        <a:pt x="5930" y="6418"/>
                        <a:pt x="5335" y="6418"/>
                      </a:cubicBezTo>
                      <a:lnTo>
                        <a:pt x="1429" y="6418"/>
                      </a:lnTo>
                      <a:cubicBezTo>
                        <a:pt x="834" y="6418"/>
                        <a:pt x="346" y="5930"/>
                        <a:pt x="346" y="5335"/>
                      </a:cubicBezTo>
                      <a:lnTo>
                        <a:pt x="346" y="1429"/>
                      </a:lnTo>
                      <a:cubicBezTo>
                        <a:pt x="346" y="834"/>
                        <a:pt x="834" y="346"/>
                        <a:pt x="1429" y="346"/>
                      </a:cubicBezTo>
                      <a:close/>
                      <a:moveTo>
                        <a:pt x="1429" y="1"/>
                      </a:moveTo>
                      <a:cubicBezTo>
                        <a:pt x="644" y="1"/>
                        <a:pt x="1" y="644"/>
                        <a:pt x="1" y="1429"/>
                      </a:cubicBezTo>
                      <a:lnTo>
                        <a:pt x="1" y="5335"/>
                      </a:lnTo>
                      <a:cubicBezTo>
                        <a:pt x="1" y="6120"/>
                        <a:pt x="644" y="6763"/>
                        <a:pt x="1429" y="6763"/>
                      </a:cubicBezTo>
                      <a:lnTo>
                        <a:pt x="5335" y="6763"/>
                      </a:lnTo>
                      <a:cubicBezTo>
                        <a:pt x="6121" y="6763"/>
                        <a:pt x="6763" y="6120"/>
                        <a:pt x="6763" y="5335"/>
                      </a:cubicBezTo>
                      <a:lnTo>
                        <a:pt x="6763" y="1429"/>
                      </a:lnTo>
                      <a:cubicBezTo>
                        <a:pt x="6763" y="644"/>
                        <a:pt x="6121" y="1"/>
                        <a:pt x="533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" name="Google Shape;3350;p48">
                  <a:extLst>
                    <a:ext uri="{FF2B5EF4-FFF2-40B4-BE49-F238E27FC236}">
                      <a16:creationId xmlns:a16="http://schemas.microsoft.com/office/drawing/2014/main" id="{13039C75-8B1C-46A4-933C-EECF3E75C524}"/>
                    </a:ext>
                  </a:extLst>
                </p:cNvPr>
                <p:cNvSpPr/>
                <p:nvPr/>
              </p:nvSpPr>
              <p:spPr>
                <a:xfrm>
                  <a:off x="3418143" y="3933656"/>
                  <a:ext cx="114811" cy="1127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07" h="3542" extrusionOk="0">
                      <a:moveTo>
                        <a:pt x="1822" y="0"/>
                      </a:moveTo>
                      <a:cubicBezTo>
                        <a:pt x="812" y="0"/>
                        <a:pt x="1" y="851"/>
                        <a:pt x="59" y="1859"/>
                      </a:cubicBezTo>
                      <a:cubicBezTo>
                        <a:pt x="95" y="2776"/>
                        <a:pt x="833" y="3502"/>
                        <a:pt x="1726" y="3538"/>
                      </a:cubicBezTo>
                      <a:cubicBezTo>
                        <a:pt x="1764" y="3541"/>
                        <a:pt x="1802" y="3542"/>
                        <a:pt x="1840" y="3542"/>
                      </a:cubicBezTo>
                      <a:cubicBezTo>
                        <a:pt x="2178" y="3542"/>
                        <a:pt x="2494" y="3447"/>
                        <a:pt x="2762" y="3276"/>
                      </a:cubicBezTo>
                      <a:cubicBezTo>
                        <a:pt x="2857" y="3217"/>
                        <a:pt x="2869" y="3086"/>
                        <a:pt x="2797" y="3014"/>
                      </a:cubicBezTo>
                      <a:cubicBezTo>
                        <a:pt x="2761" y="2978"/>
                        <a:pt x="2711" y="2964"/>
                        <a:pt x="2664" y="2964"/>
                      </a:cubicBezTo>
                      <a:cubicBezTo>
                        <a:pt x="2634" y="2964"/>
                        <a:pt x="2606" y="2969"/>
                        <a:pt x="2583" y="2979"/>
                      </a:cubicBezTo>
                      <a:cubicBezTo>
                        <a:pt x="2380" y="3096"/>
                        <a:pt x="2149" y="3185"/>
                        <a:pt x="1897" y="3185"/>
                      </a:cubicBezTo>
                      <a:cubicBezTo>
                        <a:pt x="1868" y="3185"/>
                        <a:pt x="1839" y="3183"/>
                        <a:pt x="1809" y="3181"/>
                      </a:cubicBezTo>
                      <a:cubicBezTo>
                        <a:pt x="1023" y="3169"/>
                        <a:pt x="380" y="2514"/>
                        <a:pt x="392" y="1716"/>
                      </a:cubicBezTo>
                      <a:cubicBezTo>
                        <a:pt x="426" y="948"/>
                        <a:pt x="1028" y="330"/>
                        <a:pt x="1792" y="330"/>
                      </a:cubicBezTo>
                      <a:cubicBezTo>
                        <a:pt x="1833" y="330"/>
                        <a:pt x="1874" y="332"/>
                        <a:pt x="1916" y="335"/>
                      </a:cubicBezTo>
                      <a:cubicBezTo>
                        <a:pt x="2619" y="371"/>
                        <a:pt x="3190" y="943"/>
                        <a:pt x="3250" y="1633"/>
                      </a:cubicBezTo>
                      <a:cubicBezTo>
                        <a:pt x="3285" y="1919"/>
                        <a:pt x="3214" y="2193"/>
                        <a:pt x="3095" y="2431"/>
                      </a:cubicBezTo>
                      <a:cubicBezTo>
                        <a:pt x="3059" y="2490"/>
                        <a:pt x="3059" y="2574"/>
                        <a:pt x="3119" y="2633"/>
                      </a:cubicBezTo>
                      <a:cubicBezTo>
                        <a:pt x="3149" y="2663"/>
                        <a:pt x="3191" y="2678"/>
                        <a:pt x="3234" y="2678"/>
                      </a:cubicBezTo>
                      <a:cubicBezTo>
                        <a:pt x="3295" y="2678"/>
                        <a:pt x="3358" y="2648"/>
                        <a:pt x="3393" y="2586"/>
                      </a:cubicBezTo>
                      <a:cubicBezTo>
                        <a:pt x="3536" y="2324"/>
                        <a:pt x="3607" y="2014"/>
                        <a:pt x="3583" y="1669"/>
                      </a:cubicBezTo>
                      <a:cubicBezTo>
                        <a:pt x="3536" y="764"/>
                        <a:pt x="2797" y="50"/>
                        <a:pt x="1904" y="2"/>
                      </a:cubicBezTo>
                      <a:cubicBezTo>
                        <a:pt x="1877" y="1"/>
                        <a:pt x="1849" y="0"/>
                        <a:pt x="182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" name="Google Shape;3351;p48">
                  <a:extLst>
                    <a:ext uri="{FF2B5EF4-FFF2-40B4-BE49-F238E27FC236}">
                      <a16:creationId xmlns:a16="http://schemas.microsoft.com/office/drawing/2014/main" id="{7C989219-2779-462C-BE02-FD80D068EB66}"/>
                    </a:ext>
                  </a:extLst>
                </p:cNvPr>
                <p:cNvSpPr/>
                <p:nvPr/>
              </p:nvSpPr>
              <p:spPr>
                <a:xfrm>
                  <a:off x="3519298" y="3910197"/>
                  <a:ext cx="29570" cy="292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" h="918" extrusionOk="0">
                      <a:moveTo>
                        <a:pt x="465" y="1"/>
                      </a:moveTo>
                      <a:cubicBezTo>
                        <a:pt x="203" y="1"/>
                        <a:pt x="0" y="203"/>
                        <a:pt x="0" y="453"/>
                      </a:cubicBezTo>
                      <a:cubicBezTo>
                        <a:pt x="0" y="715"/>
                        <a:pt x="203" y="918"/>
                        <a:pt x="465" y="918"/>
                      </a:cubicBezTo>
                      <a:cubicBezTo>
                        <a:pt x="715" y="918"/>
                        <a:pt x="929" y="715"/>
                        <a:pt x="929" y="453"/>
                      </a:cubicBezTo>
                      <a:cubicBezTo>
                        <a:pt x="929" y="203"/>
                        <a:pt x="715" y="1"/>
                        <a:pt x="46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3" name="Google Shape;3352;p48">
              <a:extLst>
                <a:ext uri="{FF2B5EF4-FFF2-40B4-BE49-F238E27FC236}">
                  <a16:creationId xmlns:a16="http://schemas.microsoft.com/office/drawing/2014/main" id="{B99FBFE0-050F-4195-BA7A-F5F6CBAA7988}"/>
                </a:ext>
              </a:extLst>
            </p:cNvPr>
            <p:cNvGrpSpPr/>
            <p:nvPr/>
          </p:nvGrpSpPr>
          <p:grpSpPr>
            <a:xfrm>
              <a:off x="6547098" y="2715744"/>
              <a:ext cx="956596" cy="944315"/>
              <a:chOff x="3789173" y="2377690"/>
              <a:chExt cx="1098904" cy="1084796"/>
            </a:xfrm>
          </p:grpSpPr>
          <p:grpSp>
            <p:nvGrpSpPr>
              <p:cNvPr id="31" name="Google Shape;3353;p48">
                <a:extLst>
                  <a:ext uri="{FF2B5EF4-FFF2-40B4-BE49-F238E27FC236}">
                    <a16:creationId xmlns:a16="http://schemas.microsoft.com/office/drawing/2014/main" id="{DFC4F334-D306-4704-B527-8B04B90D1F3E}"/>
                  </a:ext>
                </a:extLst>
              </p:cNvPr>
              <p:cNvGrpSpPr/>
              <p:nvPr/>
            </p:nvGrpSpPr>
            <p:grpSpPr>
              <a:xfrm>
                <a:off x="3789173" y="2377690"/>
                <a:ext cx="1098904" cy="1084796"/>
                <a:chOff x="3789173" y="2377690"/>
                <a:chExt cx="1098904" cy="1084796"/>
              </a:xfrm>
            </p:grpSpPr>
            <p:sp>
              <p:nvSpPr>
                <p:cNvPr id="37" name="Google Shape;3354;p48">
                  <a:extLst>
                    <a:ext uri="{FF2B5EF4-FFF2-40B4-BE49-F238E27FC236}">
                      <a16:creationId xmlns:a16="http://schemas.microsoft.com/office/drawing/2014/main" id="{F801F6E1-AB4E-4767-845A-59528B30D7E4}"/>
                    </a:ext>
                  </a:extLst>
                </p:cNvPr>
                <p:cNvSpPr/>
                <p:nvPr/>
              </p:nvSpPr>
              <p:spPr>
                <a:xfrm>
                  <a:off x="3789173" y="2377690"/>
                  <a:ext cx="1098904" cy="1084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4" extrusionOk="0">
                      <a:moveTo>
                        <a:pt x="22861" y="0"/>
                      </a:moveTo>
                      <a:cubicBezTo>
                        <a:pt x="22090" y="0"/>
                        <a:pt x="21319" y="295"/>
                        <a:pt x="20730" y="884"/>
                      </a:cubicBezTo>
                      <a:lnTo>
                        <a:pt x="1180" y="20446"/>
                      </a:lnTo>
                      <a:cubicBezTo>
                        <a:pt x="1" y="21613"/>
                        <a:pt x="1" y="23518"/>
                        <a:pt x="1180" y="24697"/>
                      </a:cubicBezTo>
                      <a:lnTo>
                        <a:pt x="20730" y="44259"/>
                      </a:lnTo>
                      <a:cubicBezTo>
                        <a:pt x="21319" y="44842"/>
                        <a:pt x="22090" y="45134"/>
                        <a:pt x="22861" y="45134"/>
                      </a:cubicBezTo>
                      <a:cubicBezTo>
                        <a:pt x="23632" y="45134"/>
                        <a:pt x="24403" y="44842"/>
                        <a:pt x="24992" y="44259"/>
                      </a:cubicBezTo>
                      <a:lnTo>
                        <a:pt x="44542" y="24697"/>
                      </a:lnTo>
                      <a:cubicBezTo>
                        <a:pt x="45721" y="23518"/>
                        <a:pt x="45721" y="21613"/>
                        <a:pt x="44542" y="20446"/>
                      </a:cubicBezTo>
                      <a:lnTo>
                        <a:pt x="36684" y="12576"/>
                      </a:lnTo>
                      <a:cubicBezTo>
                        <a:pt x="36267" y="12171"/>
                        <a:pt x="36363" y="11481"/>
                        <a:pt x="36851" y="11171"/>
                      </a:cubicBezTo>
                      <a:cubicBezTo>
                        <a:pt x="37565" y="10719"/>
                        <a:pt x="38327" y="10350"/>
                        <a:pt x="39125" y="10052"/>
                      </a:cubicBezTo>
                      <a:cubicBezTo>
                        <a:pt x="39613" y="9874"/>
                        <a:pt x="40054" y="9552"/>
                        <a:pt x="40399" y="9100"/>
                      </a:cubicBezTo>
                      <a:cubicBezTo>
                        <a:pt x="41173" y="8099"/>
                        <a:pt x="41220" y="6778"/>
                        <a:pt x="40518" y="5730"/>
                      </a:cubicBezTo>
                      <a:cubicBezTo>
                        <a:pt x="39932" y="4868"/>
                        <a:pt x="39013" y="4436"/>
                        <a:pt x="38094" y="4436"/>
                      </a:cubicBezTo>
                      <a:cubicBezTo>
                        <a:pt x="37349" y="4436"/>
                        <a:pt x="36606" y="4720"/>
                        <a:pt x="36041" y="5290"/>
                      </a:cubicBezTo>
                      <a:cubicBezTo>
                        <a:pt x="35732" y="5587"/>
                        <a:pt x="35505" y="5956"/>
                        <a:pt x="35362" y="6337"/>
                      </a:cubicBezTo>
                      <a:cubicBezTo>
                        <a:pt x="35077" y="7123"/>
                        <a:pt x="34720" y="7885"/>
                        <a:pt x="34267" y="8588"/>
                      </a:cubicBezTo>
                      <a:cubicBezTo>
                        <a:pt x="34091" y="8872"/>
                        <a:pt x="33797" y="9021"/>
                        <a:pt x="33498" y="9021"/>
                      </a:cubicBezTo>
                      <a:cubicBezTo>
                        <a:pt x="33271" y="9021"/>
                        <a:pt x="33042" y="8934"/>
                        <a:pt x="32862" y="8754"/>
                      </a:cubicBezTo>
                      <a:lnTo>
                        <a:pt x="24992" y="884"/>
                      </a:lnTo>
                      <a:cubicBezTo>
                        <a:pt x="24403" y="295"/>
                        <a:pt x="23632" y="0"/>
                        <a:pt x="22861" y="0"/>
                      </a:cubicBezTo>
                      <a:close/>
                    </a:path>
                  </a:pathLst>
                </a:custGeom>
                <a:solidFill>
                  <a:srgbClr val="4949E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" name="Google Shape;3355;p48">
                  <a:extLst>
                    <a:ext uri="{FF2B5EF4-FFF2-40B4-BE49-F238E27FC236}">
                      <a16:creationId xmlns:a16="http://schemas.microsoft.com/office/drawing/2014/main" id="{BD89871C-E2B8-4B18-97FF-6BA709582A9C}"/>
                    </a:ext>
                  </a:extLst>
                </p:cNvPr>
                <p:cNvSpPr/>
                <p:nvPr/>
              </p:nvSpPr>
              <p:spPr>
                <a:xfrm>
                  <a:off x="3885623" y="2465897"/>
                  <a:ext cx="287050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43" h="11955" extrusionOk="0">
                      <a:moveTo>
                        <a:pt x="5977" y="0"/>
                      </a:moveTo>
                      <a:cubicBezTo>
                        <a:pt x="2679" y="0"/>
                        <a:pt x="0" y="2679"/>
                        <a:pt x="0" y="5977"/>
                      </a:cubicBezTo>
                      <a:cubicBezTo>
                        <a:pt x="0" y="9275"/>
                        <a:pt x="2679" y="11954"/>
                        <a:pt x="5977" y="11954"/>
                      </a:cubicBezTo>
                      <a:cubicBezTo>
                        <a:pt x="9275" y="11954"/>
                        <a:pt x="11942" y="9275"/>
                        <a:pt x="11942" y="5977"/>
                      </a:cubicBezTo>
                      <a:cubicBezTo>
                        <a:pt x="11942" y="2679"/>
                        <a:pt x="9275" y="0"/>
                        <a:pt x="5977" y="0"/>
                      </a:cubicBezTo>
                      <a:close/>
                    </a:path>
                  </a:pathLst>
                </a:custGeom>
                <a:solidFill>
                  <a:srgbClr val="4949E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2" name="Google Shape;3356;p48">
                <a:extLst>
                  <a:ext uri="{FF2B5EF4-FFF2-40B4-BE49-F238E27FC236}">
                    <a16:creationId xmlns:a16="http://schemas.microsoft.com/office/drawing/2014/main" id="{9589846B-EEDD-4768-A69F-7CCFEAE21936}"/>
                  </a:ext>
                </a:extLst>
              </p:cNvPr>
              <p:cNvGrpSpPr/>
              <p:nvPr/>
            </p:nvGrpSpPr>
            <p:grpSpPr>
              <a:xfrm>
                <a:off x="4151137" y="2732796"/>
                <a:ext cx="374986" cy="374572"/>
                <a:chOff x="3752358" y="3817349"/>
                <a:chExt cx="346056" cy="345674"/>
              </a:xfrm>
            </p:grpSpPr>
            <p:sp>
              <p:nvSpPr>
                <p:cNvPr id="33" name="Google Shape;3357;p48">
                  <a:extLst>
                    <a:ext uri="{FF2B5EF4-FFF2-40B4-BE49-F238E27FC236}">
                      <a16:creationId xmlns:a16="http://schemas.microsoft.com/office/drawing/2014/main" id="{9626C938-C0B0-45AC-A2F1-9C5787FC3178}"/>
                    </a:ext>
                  </a:extLst>
                </p:cNvPr>
                <p:cNvSpPr/>
                <p:nvPr/>
              </p:nvSpPr>
              <p:spPr>
                <a:xfrm>
                  <a:off x="3752358" y="3817349"/>
                  <a:ext cx="346056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2" h="10860" extrusionOk="0">
                      <a:moveTo>
                        <a:pt x="5430" y="334"/>
                      </a:moveTo>
                      <a:cubicBezTo>
                        <a:pt x="8252" y="334"/>
                        <a:pt x="10526" y="2608"/>
                        <a:pt x="10526" y="5430"/>
                      </a:cubicBezTo>
                      <a:cubicBezTo>
                        <a:pt x="10526" y="8240"/>
                        <a:pt x="8228" y="10514"/>
                        <a:pt x="5430" y="10514"/>
                      </a:cubicBezTo>
                      <a:cubicBezTo>
                        <a:pt x="2620" y="10514"/>
                        <a:pt x="346" y="8240"/>
                        <a:pt x="346" y="5430"/>
                      </a:cubicBezTo>
                      <a:cubicBezTo>
                        <a:pt x="346" y="2608"/>
                        <a:pt x="2620" y="334"/>
                        <a:pt x="5430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2" y="10859"/>
                        <a:pt x="8252" y="10300"/>
                        <a:pt x="9276" y="9264"/>
                      </a:cubicBezTo>
                      <a:cubicBezTo>
                        <a:pt x="10300" y="8240"/>
                        <a:pt x="10871" y="6871"/>
                        <a:pt x="10871" y="5430"/>
                      </a:cubicBezTo>
                      <a:cubicBezTo>
                        <a:pt x="10871" y="3989"/>
                        <a:pt x="10300" y="2620"/>
                        <a:pt x="9276" y="1584"/>
                      </a:cubicBezTo>
                      <a:cubicBezTo>
                        <a:pt x="8252" y="560"/>
                        <a:pt x="6882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" name="Google Shape;3358;p48">
                  <a:extLst>
                    <a:ext uri="{FF2B5EF4-FFF2-40B4-BE49-F238E27FC236}">
                      <a16:creationId xmlns:a16="http://schemas.microsoft.com/office/drawing/2014/main" id="{92B58C15-1B0D-440A-951A-49F4AF684C2B}"/>
                    </a:ext>
                  </a:extLst>
                </p:cNvPr>
                <p:cNvSpPr/>
                <p:nvPr/>
              </p:nvSpPr>
              <p:spPr>
                <a:xfrm>
                  <a:off x="3831933" y="3955682"/>
                  <a:ext cx="47809" cy="120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2" h="3787" extrusionOk="0">
                      <a:moveTo>
                        <a:pt x="1168" y="346"/>
                      </a:moveTo>
                      <a:lnTo>
                        <a:pt x="1168" y="3430"/>
                      </a:lnTo>
                      <a:lnTo>
                        <a:pt x="358" y="3430"/>
                      </a:lnTo>
                      <a:lnTo>
                        <a:pt x="358" y="346"/>
                      </a:lnTo>
                      <a:close/>
                      <a:moveTo>
                        <a:pt x="180" y="1"/>
                      </a:moveTo>
                      <a:cubicBezTo>
                        <a:pt x="96" y="1"/>
                        <a:pt x="1" y="72"/>
                        <a:pt x="1" y="179"/>
                      </a:cubicBezTo>
                      <a:lnTo>
                        <a:pt x="1" y="3608"/>
                      </a:lnTo>
                      <a:cubicBezTo>
                        <a:pt x="1" y="3703"/>
                        <a:pt x="72" y="3787"/>
                        <a:pt x="180" y="3787"/>
                      </a:cubicBezTo>
                      <a:lnTo>
                        <a:pt x="1323" y="3787"/>
                      </a:lnTo>
                      <a:cubicBezTo>
                        <a:pt x="1418" y="3787"/>
                        <a:pt x="1501" y="3715"/>
                        <a:pt x="1501" y="3608"/>
                      </a:cubicBezTo>
                      <a:lnTo>
                        <a:pt x="1501" y="179"/>
                      </a:lnTo>
                      <a:cubicBezTo>
                        <a:pt x="1501" y="72"/>
                        <a:pt x="1430" y="1"/>
                        <a:pt x="1323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" name="Google Shape;3359;p48">
                  <a:extLst>
                    <a:ext uri="{FF2B5EF4-FFF2-40B4-BE49-F238E27FC236}">
                      <a16:creationId xmlns:a16="http://schemas.microsoft.com/office/drawing/2014/main" id="{ACAFD7F4-F596-443D-9FD6-B81396EEB2BF}"/>
                    </a:ext>
                  </a:extLst>
                </p:cNvPr>
                <p:cNvSpPr/>
                <p:nvPr/>
              </p:nvSpPr>
              <p:spPr>
                <a:xfrm>
                  <a:off x="3824739" y="3890112"/>
                  <a:ext cx="55002" cy="550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8" h="1728" extrusionOk="0">
                      <a:moveTo>
                        <a:pt x="870" y="334"/>
                      </a:moveTo>
                      <a:cubicBezTo>
                        <a:pt x="1156" y="334"/>
                        <a:pt x="1394" y="572"/>
                        <a:pt x="1394" y="846"/>
                      </a:cubicBezTo>
                      <a:cubicBezTo>
                        <a:pt x="1394" y="1132"/>
                        <a:pt x="1156" y="1370"/>
                        <a:pt x="870" y="1370"/>
                      </a:cubicBezTo>
                      <a:cubicBezTo>
                        <a:pt x="584" y="1370"/>
                        <a:pt x="346" y="1132"/>
                        <a:pt x="346" y="846"/>
                      </a:cubicBezTo>
                      <a:cubicBezTo>
                        <a:pt x="346" y="572"/>
                        <a:pt x="584" y="334"/>
                        <a:pt x="870" y="334"/>
                      </a:cubicBezTo>
                      <a:close/>
                      <a:moveTo>
                        <a:pt x="870" y="1"/>
                      </a:moveTo>
                      <a:cubicBezTo>
                        <a:pt x="394" y="1"/>
                        <a:pt x="1" y="394"/>
                        <a:pt x="1" y="870"/>
                      </a:cubicBezTo>
                      <a:cubicBezTo>
                        <a:pt x="1" y="1346"/>
                        <a:pt x="394" y="1727"/>
                        <a:pt x="870" y="1727"/>
                      </a:cubicBezTo>
                      <a:cubicBezTo>
                        <a:pt x="1346" y="1727"/>
                        <a:pt x="1727" y="1334"/>
                        <a:pt x="1727" y="870"/>
                      </a:cubicBezTo>
                      <a:cubicBezTo>
                        <a:pt x="1727" y="394"/>
                        <a:pt x="1346" y="1"/>
                        <a:pt x="87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" name="Google Shape;3360;p48">
                  <a:extLst>
                    <a:ext uri="{FF2B5EF4-FFF2-40B4-BE49-F238E27FC236}">
                      <a16:creationId xmlns:a16="http://schemas.microsoft.com/office/drawing/2014/main" id="{635A9F39-ED1B-4CC3-B03B-15B3DDC3DC7F}"/>
                    </a:ext>
                  </a:extLst>
                </p:cNvPr>
                <p:cNvSpPr/>
                <p:nvPr/>
              </p:nvSpPr>
              <p:spPr>
                <a:xfrm>
                  <a:off x="3904696" y="3955682"/>
                  <a:ext cx="128148" cy="120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6" h="3787" extrusionOk="0">
                      <a:moveTo>
                        <a:pt x="191" y="1"/>
                      </a:moveTo>
                      <a:cubicBezTo>
                        <a:pt x="96" y="1"/>
                        <a:pt x="1" y="72"/>
                        <a:pt x="1" y="179"/>
                      </a:cubicBezTo>
                      <a:lnTo>
                        <a:pt x="1" y="3608"/>
                      </a:lnTo>
                      <a:cubicBezTo>
                        <a:pt x="1" y="3703"/>
                        <a:pt x="84" y="3787"/>
                        <a:pt x="191" y="3787"/>
                      </a:cubicBezTo>
                      <a:lnTo>
                        <a:pt x="1334" y="3787"/>
                      </a:lnTo>
                      <a:cubicBezTo>
                        <a:pt x="1418" y="3787"/>
                        <a:pt x="1513" y="3715"/>
                        <a:pt x="1513" y="3608"/>
                      </a:cubicBezTo>
                      <a:lnTo>
                        <a:pt x="1513" y="2382"/>
                      </a:lnTo>
                      <a:cubicBezTo>
                        <a:pt x="1513" y="1977"/>
                        <a:pt x="1596" y="1501"/>
                        <a:pt x="2037" y="1501"/>
                      </a:cubicBezTo>
                      <a:cubicBezTo>
                        <a:pt x="2347" y="1501"/>
                        <a:pt x="2477" y="1763"/>
                        <a:pt x="2525" y="2060"/>
                      </a:cubicBezTo>
                      <a:cubicBezTo>
                        <a:pt x="2537" y="2156"/>
                        <a:pt x="2608" y="2215"/>
                        <a:pt x="2692" y="2215"/>
                      </a:cubicBezTo>
                      <a:cubicBezTo>
                        <a:pt x="2787" y="2215"/>
                        <a:pt x="2870" y="2120"/>
                        <a:pt x="2847" y="2025"/>
                      </a:cubicBezTo>
                      <a:cubicBezTo>
                        <a:pt x="2763" y="1465"/>
                        <a:pt x="2477" y="1155"/>
                        <a:pt x="2013" y="1155"/>
                      </a:cubicBezTo>
                      <a:cubicBezTo>
                        <a:pt x="1465" y="1155"/>
                        <a:pt x="1156" y="1608"/>
                        <a:pt x="1156" y="2382"/>
                      </a:cubicBezTo>
                      <a:lnTo>
                        <a:pt x="1156" y="3430"/>
                      </a:lnTo>
                      <a:lnTo>
                        <a:pt x="346" y="3430"/>
                      </a:lnTo>
                      <a:lnTo>
                        <a:pt x="346" y="358"/>
                      </a:lnTo>
                      <a:lnTo>
                        <a:pt x="918" y="358"/>
                      </a:lnTo>
                      <a:lnTo>
                        <a:pt x="918" y="572"/>
                      </a:lnTo>
                      <a:cubicBezTo>
                        <a:pt x="918" y="632"/>
                        <a:pt x="930" y="679"/>
                        <a:pt x="977" y="715"/>
                      </a:cubicBezTo>
                      <a:cubicBezTo>
                        <a:pt x="1007" y="733"/>
                        <a:pt x="1043" y="742"/>
                        <a:pt x="1078" y="742"/>
                      </a:cubicBezTo>
                      <a:cubicBezTo>
                        <a:pt x="1114" y="742"/>
                        <a:pt x="1150" y="733"/>
                        <a:pt x="1180" y="715"/>
                      </a:cubicBezTo>
                      <a:cubicBezTo>
                        <a:pt x="1477" y="477"/>
                        <a:pt x="1835" y="358"/>
                        <a:pt x="2227" y="358"/>
                      </a:cubicBezTo>
                      <a:cubicBezTo>
                        <a:pt x="3204" y="358"/>
                        <a:pt x="3656" y="1191"/>
                        <a:pt x="3656" y="2001"/>
                      </a:cubicBezTo>
                      <a:lnTo>
                        <a:pt x="3656" y="3430"/>
                      </a:lnTo>
                      <a:lnTo>
                        <a:pt x="2847" y="3430"/>
                      </a:lnTo>
                      <a:lnTo>
                        <a:pt x="2847" y="2870"/>
                      </a:lnTo>
                      <a:cubicBezTo>
                        <a:pt x="2847" y="2775"/>
                        <a:pt x="2775" y="2703"/>
                        <a:pt x="2692" y="2703"/>
                      </a:cubicBezTo>
                      <a:cubicBezTo>
                        <a:pt x="2597" y="2703"/>
                        <a:pt x="2525" y="2775"/>
                        <a:pt x="2525" y="2870"/>
                      </a:cubicBezTo>
                      <a:lnTo>
                        <a:pt x="2525" y="3596"/>
                      </a:lnTo>
                      <a:cubicBezTo>
                        <a:pt x="2525" y="3691"/>
                        <a:pt x="2597" y="3775"/>
                        <a:pt x="2704" y="3775"/>
                      </a:cubicBezTo>
                      <a:lnTo>
                        <a:pt x="3847" y="3775"/>
                      </a:lnTo>
                      <a:cubicBezTo>
                        <a:pt x="3942" y="3775"/>
                        <a:pt x="4025" y="3703"/>
                        <a:pt x="4025" y="3596"/>
                      </a:cubicBezTo>
                      <a:lnTo>
                        <a:pt x="4025" y="1989"/>
                      </a:lnTo>
                      <a:cubicBezTo>
                        <a:pt x="4025" y="810"/>
                        <a:pt x="3299" y="1"/>
                        <a:pt x="2239" y="1"/>
                      </a:cubicBezTo>
                      <a:cubicBezTo>
                        <a:pt x="1894" y="1"/>
                        <a:pt x="1573" y="84"/>
                        <a:pt x="1275" y="251"/>
                      </a:cubicBezTo>
                      <a:lnTo>
                        <a:pt x="1275" y="179"/>
                      </a:lnTo>
                      <a:cubicBezTo>
                        <a:pt x="1275" y="84"/>
                        <a:pt x="1204" y="1"/>
                        <a:pt x="1096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4" name="Google Shape;3361;p48">
              <a:extLst>
                <a:ext uri="{FF2B5EF4-FFF2-40B4-BE49-F238E27FC236}">
                  <a16:creationId xmlns:a16="http://schemas.microsoft.com/office/drawing/2014/main" id="{57B181C6-3AF2-4070-9002-35C7A8435510}"/>
                </a:ext>
              </a:extLst>
            </p:cNvPr>
            <p:cNvGrpSpPr/>
            <p:nvPr/>
          </p:nvGrpSpPr>
          <p:grpSpPr>
            <a:xfrm>
              <a:off x="7034853" y="3222917"/>
              <a:ext cx="956596" cy="944252"/>
              <a:chOff x="4349489" y="2960313"/>
              <a:chExt cx="1098904" cy="1084724"/>
            </a:xfrm>
          </p:grpSpPr>
          <p:grpSp>
            <p:nvGrpSpPr>
              <p:cNvPr id="25" name="Google Shape;3362;p48">
                <a:extLst>
                  <a:ext uri="{FF2B5EF4-FFF2-40B4-BE49-F238E27FC236}">
                    <a16:creationId xmlns:a16="http://schemas.microsoft.com/office/drawing/2014/main" id="{E81261FE-8A90-4D98-AFC9-05F79160003E}"/>
                  </a:ext>
                </a:extLst>
              </p:cNvPr>
              <p:cNvGrpSpPr/>
              <p:nvPr/>
            </p:nvGrpSpPr>
            <p:grpSpPr>
              <a:xfrm>
                <a:off x="4349489" y="2960313"/>
                <a:ext cx="1098904" cy="1084724"/>
                <a:chOff x="4349489" y="2960313"/>
                <a:chExt cx="1098904" cy="1084724"/>
              </a:xfrm>
            </p:grpSpPr>
            <p:sp>
              <p:nvSpPr>
                <p:cNvPr id="29" name="Google Shape;3363;p48">
                  <a:extLst>
                    <a:ext uri="{FF2B5EF4-FFF2-40B4-BE49-F238E27FC236}">
                      <a16:creationId xmlns:a16="http://schemas.microsoft.com/office/drawing/2014/main" id="{3B83CBDD-87B2-4CEF-8847-04A3D8BA3429}"/>
                    </a:ext>
                  </a:extLst>
                </p:cNvPr>
                <p:cNvSpPr/>
                <p:nvPr/>
              </p:nvSpPr>
              <p:spPr>
                <a:xfrm>
                  <a:off x="4349489" y="2960313"/>
                  <a:ext cx="1098904" cy="10847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1" extrusionOk="0">
                      <a:moveTo>
                        <a:pt x="22862" y="0"/>
                      </a:moveTo>
                      <a:cubicBezTo>
                        <a:pt x="22092" y="0"/>
                        <a:pt x="21324" y="295"/>
                        <a:pt x="20741" y="884"/>
                      </a:cubicBezTo>
                      <a:lnTo>
                        <a:pt x="12871" y="8743"/>
                      </a:lnTo>
                      <a:cubicBezTo>
                        <a:pt x="12697" y="8917"/>
                        <a:pt x="12470" y="9001"/>
                        <a:pt x="12243" y="9001"/>
                      </a:cubicBezTo>
                      <a:cubicBezTo>
                        <a:pt x="11942" y="9001"/>
                        <a:pt x="11642" y="8854"/>
                        <a:pt x="11466" y="8576"/>
                      </a:cubicBezTo>
                      <a:cubicBezTo>
                        <a:pt x="11014" y="7861"/>
                        <a:pt x="10645" y="7099"/>
                        <a:pt x="10347" y="6302"/>
                      </a:cubicBezTo>
                      <a:cubicBezTo>
                        <a:pt x="10168" y="5814"/>
                        <a:pt x="9847" y="5373"/>
                        <a:pt x="9394" y="5028"/>
                      </a:cubicBezTo>
                      <a:cubicBezTo>
                        <a:pt x="8866" y="4619"/>
                        <a:pt x="8248" y="4413"/>
                        <a:pt x="7630" y="4413"/>
                      </a:cubicBezTo>
                      <a:cubicBezTo>
                        <a:pt x="7078" y="4413"/>
                        <a:pt x="6525" y="4577"/>
                        <a:pt x="6037" y="4909"/>
                      </a:cubicBezTo>
                      <a:cubicBezTo>
                        <a:pt x="4465" y="5968"/>
                        <a:pt x="4310" y="8123"/>
                        <a:pt x="5584" y="9385"/>
                      </a:cubicBezTo>
                      <a:cubicBezTo>
                        <a:pt x="5894" y="9695"/>
                        <a:pt x="6251" y="9921"/>
                        <a:pt x="6632" y="10064"/>
                      </a:cubicBezTo>
                      <a:cubicBezTo>
                        <a:pt x="7418" y="10350"/>
                        <a:pt x="8180" y="10707"/>
                        <a:pt x="8882" y="11159"/>
                      </a:cubicBezTo>
                      <a:cubicBezTo>
                        <a:pt x="9382" y="11469"/>
                        <a:pt x="9466" y="12148"/>
                        <a:pt x="9049" y="12564"/>
                      </a:cubicBezTo>
                      <a:lnTo>
                        <a:pt x="1179" y="20434"/>
                      </a:lnTo>
                      <a:cubicBezTo>
                        <a:pt x="0" y="21613"/>
                        <a:pt x="0" y="23518"/>
                        <a:pt x="1179" y="24697"/>
                      </a:cubicBezTo>
                      <a:lnTo>
                        <a:pt x="20741" y="44247"/>
                      </a:lnTo>
                      <a:cubicBezTo>
                        <a:pt x="21324" y="44836"/>
                        <a:pt x="22092" y="45131"/>
                        <a:pt x="22862" y="45131"/>
                      </a:cubicBezTo>
                      <a:cubicBezTo>
                        <a:pt x="23631" y="45131"/>
                        <a:pt x="24402" y="44836"/>
                        <a:pt x="24992" y="44247"/>
                      </a:cubicBezTo>
                      <a:lnTo>
                        <a:pt x="44554" y="24697"/>
                      </a:lnTo>
                      <a:cubicBezTo>
                        <a:pt x="45720" y="23518"/>
                        <a:pt x="45720" y="21613"/>
                        <a:pt x="44554" y="2043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FCBD2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" name="Google Shape;3364;p48">
                  <a:extLst>
                    <a:ext uri="{FF2B5EF4-FFF2-40B4-BE49-F238E27FC236}">
                      <a16:creationId xmlns:a16="http://schemas.microsoft.com/office/drawing/2014/main" id="{95BD5E4C-2A62-48FB-AF61-B9083349FF3A}"/>
                    </a:ext>
                  </a:extLst>
                </p:cNvPr>
                <p:cNvSpPr/>
                <p:nvPr/>
              </p:nvSpPr>
              <p:spPr>
                <a:xfrm>
                  <a:off x="5065741" y="3026769"/>
                  <a:ext cx="287338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55" extrusionOk="0">
                      <a:moveTo>
                        <a:pt x="5978" y="1"/>
                      </a:moveTo>
                      <a:cubicBezTo>
                        <a:pt x="2680" y="1"/>
                        <a:pt x="1" y="2679"/>
                        <a:pt x="1" y="5978"/>
                      </a:cubicBezTo>
                      <a:cubicBezTo>
                        <a:pt x="1" y="9276"/>
                        <a:pt x="2680" y="11954"/>
                        <a:pt x="5978" y="11954"/>
                      </a:cubicBezTo>
                      <a:cubicBezTo>
                        <a:pt x="9276" y="11954"/>
                        <a:pt x="11955" y="9276"/>
                        <a:pt x="11955" y="5978"/>
                      </a:cubicBezTo>
                      <a:cubicBezTo>
                        <a:pt x="11955" y="2679"/>
                        <a:pt x="9276" y="1"/>
                        <a:pt x="5978" y="1"/>
                      </a:cubicBezTo>
                      <a:close/>
                    </a:path>
                  </a:pathLst>
                </a:custGeom>
                <a:solidFill>
                  <a:srgbClr val="FCBD2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6" name="Google Shape;3365;p48">
                <a:extLst>
                  <a:ext uri="{FF2B5EF4-FFF2-40B4-BE49-F238E27FC236}">
                    <a16:creationId xmlns:a16="http://schemas.microsoft.com/office/drawing/2014/main" id="{2B5D4C34-AF43-4737-8D80-579481FF8D04}"/>
                  </a:ext>
                </a:extLst>
              </p:cNvPr>
              <p:cNvGrpSpPr/>
              <p:nvPr/>
            </p:nvGrpSpPr>
            <p:grpSpPr>
              <a:xfrm>
                <a:off x="4732657" y="3315384"/>
                <a:ext cx="374952" cy="374572"/>
                <a:chOff x="4201447" y="3817349"/>
                <a:chExt cx="346024" cy="345674"/>
              </a:xfrm>
            </p:grpSpPr>
            <p:sp>
              <p:nvSpPr>
                <p:cNvPr id="27" name="Google Shape;3366;p48">
                  <a:extLst>
                    <a:ext uri="{FF2B5EF4-FFF2-40B4-BE49-F238E27FC236}">
                      <a16:creationId xmlns:a16="http://schemas.microsoft.com/office/drawing/2014/main" id="{3F0F4C65-99CE-4C48-8E62-F24F29D6B6A4}"/>
                    </a:ext>
                  </a:extLst>
                </p:cNvPr>
                <p:cNvSpPr/>
                <p:nvPr/>
              </p:nvSpPr>
              <p:spPr>
                <a:xfrm>
                  <a:off x="4201447" y="3817349"/>
                  <a:ext cx="346024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1" h="10860" extrusionOk="0">
                      <a:moveTo>
                        <a:pt x="5430" y="334"/>
                      </a:moveTo>
                      <a:cubicBezTo>
                        <a:pt x="8252" y="334"/>
                        <a:pt x="10526" y="2608"/>
                        <a:pt x="10526" y="5430"/>
                      </a:cubicBezTo>
                      <a:cubicBezTo>
                        <a:pt x="10526" y="8240"/>
                        <a:pt x="8252" y="10514"/>
                        <a:pt x="5430" y="10514"/>
                      </a:cubicBezTo>
                      <a:cubicBezTo>
                        <a:pt x="2620" y="10514"/>
                        <a:pt x="346" y="8240"/>
                        <a:pt x="346" y="5430"/>
                      </a:cubicBezTo>
                      <a:cubicBezTo>
                        <a:pt x="346" y="2608"/>
                        <a:pt x="2620" y="334"/>
                        <a:pt x="5430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2" y="10859"/>
                        <a:pt x="8252" y="10300"/>
                        <a:pt x="9276" y="9264"/>
                      </a:cubicBezTo>
                      <a:cubicBezTo>
                        <a:pt x="10299" y="8240"/>
                        <a:pt x="10871" y="6871"/>
                        <a:pt x="10871" y="5430"/>
                      </a:cubicBezTo>
                      <a:cubicBezTo>
                        <a:pt x="10871" y="3989"/>
                        <a:pt x="10299" y="2620"/>
                        <a:pt x="9276" y="1584"/>
                      </a:cubicBezTo>
                      <a:cubicBezTo>
                        <a:pt x="8252" y="560"/>
                        <a:pt x="6882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" name="Google Shape;3367;p48">
                  <a:extLst>
                    <a:ext uri="{FF2B5EF4-FFF2-40B4-BE49-F238E27FC236}">
                      <a16:creationId xmlns:a16="http://schemas.microsoft.com/office/drawing/2014/main" id="{638F0163-C4D0-4507-B86F-D9A5D25F2A88}"/>
                    </a:ext>
                  </a:extLst>
                </p:cNvPr>
                <p:cNvSpPr/>
                <p:nvPr/>
              </p:nvSpPr>
              <p:spPr>
                <a:xfrm>
                  <a:off x="4271569" y="3904531"/>
                  <a:ext cx="227394" cy="185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44" h="5835" extrusionOk="0">
                      <a:moveTo>
                        <a:pt x="4620" y="0"/>
                      </a:moveTo>
                      <a:cubicBezTo>
                        <a:pt x="3727" y="0"/>
                        <a:pt x="2977" y="691"/>
                        <a:pt x="2905" y="1572"/>
                      </a:cubicBezTo>
                      <a:cubicBezTo>
                        <a:pt x="2727" y="1548"/>
                        <a:pt x="2358" y="1441"/>
                        <a:pt x="2262" y="1405"/>
                      </a:cubicBezTo>
                      <a:cubicBezTo>
                        <a:pt x="1643" y="1203"/>
                        <a:pt x="1072" y="810"/>
                        <a:pt x="631" y="322"/>
                      </a:cubicBezTo>
                      <a:cubicBezTo>
                        <a:pt x="596" y="298"/>
                        <a:pt x="572" y="274"/>
                        <a:pt x="524" y="262"/>
                      </a:cubicBezTo>
                      <a:cubicBezTo>
                        <a:pt x="517" y="261"/>
                        <a:pt x="509" y="260"/>
                        <a:pt x="501" y="260"/>
                      </a:cubicBezTo>
                      <a:cubicBezTo>
                        <a:pt x="436" y="260"/>
                        <a:pt x="367" y="304"/>
                        <a:pt x="346" y="357"/>
                      </a:cubicBezTo>
                      <a:cubicBezTo>
                        <a:pt x="238" y="572"/>
                        <a:pt x="179" y="810"/>
                        <a:pt x="179" y="1048"/>
                      </a:cubicBezTo>
                      <a:cubicBezTo>
                        <a:pt x="179" y="1393"/>
                        <a:pt x="286" y="1727"/>
                        <a:pt x="476" y="1977"/>
                      </a:cubicBezTo>
                      <a:cubicBezTo>
                        <a:pt x="466" y="1975"/>
                        <a:pt x="456" y="1974"/>
                        <a:pt x="446" y="1974"/>
                      </a:cubicBezTo>
                      <a:cubicBezTo>
                        <a:pt x="397" y="1974"/>
                        <a:pt x="349" y="1997"/>
                        <a:pt x="310" y="2036"/>
                      </a:cubicBezTo>
                      <a:cubicBezTo>
                        <a:pt x="286" y="2060"/>
                        <a:pt x="286" y="2108"/>
                        <a:pt x="274" y="2143"/>
                      </a:cubicBezTo>
                      <a:lnTo>
                        <a:pt x="274" y="2203"/>
                      </a:lnTo>
                      <a:cubicBezTo>
                        <a:pt x="274" y="2655"/>
                        <a:pt x="476" y="3072"/>
                        <a:pt x="822" y="3358"/>
                      </a:cubicBezTo>
                      <a:cubicBezTo>
                        <a:pt x="786" y="3370"/>
                        <a:pt x="774" y="3405"/>
                        <a:pt x="762" y="3417"/>
                      </a:cubicBezTo>
                      <a:cubicBezTo>
                        <a:pt x="750" y="3465"/>
                        <a:pt x="727" y="3513"/>
                        <a:pt x="750" y="3548"/>
                      </a:cubicBezTo>
                      <a:cubicBezTo>
                        <a:pt x="893" y="4024"/>
                        <a:pt x="1262" y="4405"/>
                        <a:pt x="1727" y="4548"/>
                      </a:cubicBezTo>
                      <a:cubicBezTo>
                        <a:pt x="1310" y="4798"/>
                        <a:pt x="834" y="4941"/>
                        <a:pt x="334" y="4941"/>
                      </a:cubicBezTo>
                      <a:lnTo>
                        <a:pt x="191" y="4941"/>
                      </a:lnTo>
                      <a:cubicBezTo>
                        <a:pt x="107" y="4941"/>
                        <a:pt x="36" y="5001"/>
                        <a:pt x="12" y="5084"/>
                      </a:cubicBezTo>
                      <a:cubicBezTo>
                        <a:pt x="0" y="5156"/>
                        <a:pt x="48" y="5239"/>
                        <a:pt x="107" y="5263"/>
                      </a:cubicBezTo>
                      <a:cubicBezTo>
                        <a:pt x="727" y="5632"/>
                        <a:pt x="1465" y="5834"/>
                        <a:pt x="2191" y="5834"/>
                      </a:cubicBezTo>
                      <a:cubicBezTo>
                        <a:pt x="3072" y="5834"/>
                        <a:pt x="3905" y="5560"/>
                        <a:pt x="4596" y="5060"/>
                      </a:cubicBezTo>
                      <a:cubicBezTo>
                        <a:pt x="4691" y="5001"/>
                        <a:pt x="4691" y="4858"/>
                        <a:pt x="4620" y="4786"/>
                      </a:cubicBezTo>
                      <a:cubicBezTo>
                        <a:pt x="4587" y="4754"/>
                        <a:pt x="4544" y="4735"/>
                        <a:pt x="4499" y="4735"/>
                      </a:cubicBezTo>
                      <a:cubicBezTo>
                        <a:pt x="4463" y="4735"/>
                        <a:pt x="4426" y="4748"/>
                        <a:pt x="4394" y="4775"/>
                      </a:cubicBezTo>
                      <a:cubicBezTo>
                        <a:pt x="3763" y="5215"/>
                        <a:pt x="3013" y="5489"/>
                        <a:pt x="2191" y="5489"/>
                      </a:cubicBezTo>
                      <a:cubicBezTo>
                        <a:pt x="1727" y="5489"/>
                        <a:pt x="1262" y="5394"/>
                        <a:pt x="846" y="5239"/>
                      </a:cubicBezTo>
                      <a:cubicBezTo>
                        <a:pt x="1369" y="5144"/>
                        <a:pt x="1846" y="4917"/>
                        <a:pt x="2262" y="4584"/>
                      </a:cubicBezTo>
                      <a:cubicBezTo>
                        <a:pt x="2310" y="4536"/>
                        <a:pt x="2334" y="4477"/>
                        <a:pt x="2322" y="4417"/>
                      </a:cubicBezTo>
                      <a:cubicBezTo>
                        <a:pt x="2310" y="4346"/>
                        <a:pt x="2239" y="4286"/>
                        <a:pt x="2155" y="4286"/>
                      </a:cubicBezTo>
                      <a:cubicBezTo>
                        <a:pt x="1739" y="4263"/>
                        <a:pt x="1369" y="4048"/>
                        <a:pt x="1167" y="3691"/>
                      </a:cubicBezTo>
                      <a:cubicBezTo>
                        <a:pt x="1250" y="3691"/>
                        <a:pt x="1358" y="3667"/>
                        <a:pt x="1441" y="3643"/>
                      </a:cubicBezTo>
                      <a:cubicBezTo>
                        <a:pt x="1524" y="3632"/>
                        <a:pt x="1584" y="3572"/>
                        <a:pt x="1584" y="3489"/>
                      </a:cubicBezTo>
                      <a:cubicBezTo>
                        <a:pt x="1596" y="3405"/>
                        <a:pt x="1536" y="3334"/>
                        <a:pt x="1441" y="3298"/>
                      </a:cubicBezTo>
                      <a:cubicBezTo>
                        <a:pt x="1000" y="3191"/>
                        <a:pt x="667" y="2822"/>
                        <a:pt x="596" y="2381"/>
                      </a:cubicBezTo>
                      <a:lnTo>
                        <a:pt x="596" y="2381"/>
                      </a:lnTo>
                      <a:cubicBezTo>
                        <a:pt x="727" y="2405"/>
                        <a:pt x="869" y="2417"/>
                        <a:pt x="1000" y="2417"/>
                      </a:cubicBezTo>
                      <a:cubicBezTo>
                        <a:pt x="1084" y="2417"/>
                        <a:pt x="1143" y="2358"/>
                        <a:pt x="1167" y="2274"/>
                      </a:cubicBezTo>
                      <a:cubicBezTo>
                        <a:pt x="1179" y="2203"/>
                        <a:pt x="1131" y="2143"/>
                        <a:pt x="1072" y="2108"/>
                      </a:cubicBezTo>
                      <a:cubicBezTo>
                        <a:pt x="703" y="1881"/>
                        <a:pt x="476" y="1488"/>
                        <a:pt x="476" y="1048"/>
                      </a:cubicBezTo>
                      <a:cubicBezTo>
                        <a:pt x="476" y="953"/>
                        <a:pt x="488" y="846"/>
                        <a:pt x="524" y="738"/>
                      </a:cubicBezTo>
                      <a:cubicBezTo>
                        <a:pt x="965" y="1191"/>
                        <a:pt x="1524" y="1524"/>
                        <a:pt x="2120" y="1727"/>
                      </a:cubicBezTo>
                      <a:cubicBezTo>
                        <a:pt x="2120" y="1727"/>
                        <a:pt x="2715" y="1905"/>
                        <a:pt x="2929" y="1917"/>
                      </a:cubicBezTo>
                      <a:lnTo>
                        <a:pt x="3024" y="1917"/>
                      </a:lnTo>
                      <a:cubicBezTo>
                        <a:pt x="3096" y="1917"/>
                        <a:pt x="3167" y="1869"/>
                        <a:pt x="3191" y="1798"/>
                      </a:cubicBezTo>
                      <a:cubicBezTo>
                        <a:pt x="3203" y="1786"/>
                        <a:pt x="3203" y="1750"/>
                        <a:pt x="3203" y="1738"/>
                      </a:cubicBezTo>
                      <a:lnTo>
                        <a:pt x="3203" y="1703"/>
                      </a:lnTo>
                      <a:cubicBezTo>
                        <a:pt x="3203" y="953"/>
                        <a:pt x="3810" y="334"/>
                        <a:pt x="4572" y="334"/>
                      </a:cubicBezTo>
                      <a:cubicBezTo>
                        <a:pt x="4941" y="334"/>
                        <a:pt x="5287" y="488"/>
                        <a:pt x="5549" y="750"/>
                      </a:cubicBezTo>
                      <a:cubicBezTo>
                        <a:pt x="5585" y="787"/>
                        <a:pt x="5621" y="802"/>
                        <a:pt x="5663" y="802"/>
                      </a:cubicBezTo>
                      <a:cubicBezTo>
                        <a:pt x="5676" y="802"/>
                        <a:pt x="5689" y="801"/>
                        <a:pt x="5703" y="798"/>
                      </a:cubicBezTo>
                      <a:cubicBezTo>
                        <a:pt x="5882" y="762"/>
                        <a:pt x="6049" y="738"/>
                        <a:pt x="6203" y="679"/>
                      </a:cubicBezTo>
                      <a:lnTo>
                        <a:pt x="6203" y="679"/>
                      </a:lnTo>
                      <a:cubicBezTo>
                        <a:pt x="6120" y="762"/>
                        <a:pt x="6013" y="857"/>
                        <a:pt x="5894" y="917"/>
                      </a:cubicBezTo>
                      <a:cubicBezTo>
                        <a:pt x="5822" y="965"/>
                        <a:pt x="5787" y="1048"/>
                        <a:pt x="5822" y="1143"/>
                      </a:cubicBezTo>
                      <a:cubicBezTo>
                        <a:pt x="5846" y="1203"/>
                        <a:pt x="5930" y="1250"/>
                        <a:pt x="6001" y="1250"/>
                      </a:cubicBezTo>
                      <a:cubicBezTo>
                        <a:pt x="6144" y="1227"/>
                        <a:pt x="6287" y="1215"/>
                        <a:pt x="6418" y="1167"/>
                      </a:cubicBezTo>
                      <a:lnTo>
                        <a:pt x="6418" y="1167"/>
                      </a:lnTo>
                      <a:cubicBezTo>
                        <a:pt x="6299" y="1286"/>
                        <a:pt x="6168" y="1405"/>
                        <a:pt x="6013" y="1512"/>
                      </a:cubicBezTo>
                      <a:cubicBezTo>
                        <a:pt x="5965" y="1548"/>
                        <a:pt x="5941" y="1608"/>
                        <a:pt x="5941" y="1655"/>
                      </a:cubicBezTo>
                      <a:lnTo>
                        <a:pt x="5941" y="1679"/>
                      </a:lnTo>
                      <a:lnTo>
                        <a:pt x="5941" y="1703"/>
                      </a:lnTo>
                      <a:lnTo>
                        <a:pt x="5941" y="1727"/>
                      </a:lnTo>
                      <a:cubicBezTo>
                        <a:pt x="5941" y="2691"/>
                        <a:pt x="5572" y="3572"/>
                        <a:pt x="4977" y="4227"/>
                      </a:cubicBezTo>
                      <a:cubicBezTo>
                        <a:pt x="4918" y="4298"/>
                        <a:pt x="4918" y="4405"/>
                        <a:pt x="4977" y="4465"/>
                      </a:cubicBezTo>
                      <a:cubicBezTo>
                        <a:pt x="5011" y="4499"/>
                        <a:pt x="5053" y="4514"/>
                        <a:pt x="5096" y="4514"/>
                      </a:cubicBezTo>
                      <a:cubicBezTo>
                        <a:pt x="5143" y="4514"/>
                        <a:pt x="5190" y="4496"/>
                        <a:pt x="5227" y="4465"/>
                      </a:cubicBezTo>
                      <a:cubicBezTo>
                        <a:pt x="5894" y="3715"/>
                        <a:pt x="6263" y="2762"/>
                        <a:pt x="6287" y="1750"/>
                      </a:cubicBezTo>
                      <a:cubicBezTo>
                        <a:pt x="6596" y="1524"/>
                        <a:pt x="6846" y="1250"/>
                        <a:pt x="7061" y="917"/>
                      </a:cubicBezTo>
                      <a:cubicBezTo>
                        <a:pt x="7144" y="857"/>
                        <a:pt x="7132" y="750"/>
                        <a:pt x="7061" y="715"/>
                      </a:cubicBezTo>
                      <a:cubicBezTo>
                        <a:pt x="7029" y="683"/>
                        <a:pt x="6987" y="667"/>
                        <a:pt x="6937" y="667"/>
                      </a:cubicBezTo>
                      <a:cubicBezTo>
                        <a:pt x="6912" y="667"/>
                        <a:pt x="6886" y="671"/>
                        <a:pt x="6858" y="679"/>
                      </a:cubicBezTo>
                      <a:cubicBezTo>
                        <a:pt x="6775" y="726"/>
                        <a:pt x="6680" y="750"/>
                        <a:pt x="6596" y="786"/>
                      </a:cubicBezTo>
                      <a:cubicBezTo>
                        <a:pt x="6680" y="667"/>
                        <a:pt x="6763" y="512"/>
                        <a:pt x="6823" y="369"/>
                      </a:cubicBezTo>
                      <a:cubicBezTo>
                        <a:pt x="6834" y="310"/>
                        <a:pt x="6834" y="238"/>
                        <a:pt x="6787" y="191"/>
                      </a:cubicBezTo>
                      <a:cubicBezTo>
                        <a:pt x="6750" y="153"/>
                        <a:pt x="6703" y="135"/>
                        <a:pt x="6659" y="135"/>
                      </a:cubicBezTo>
                      <a:cubicBezTo>
                        <a:pt x="6632" y="135"/>
                        <a:pt x="6607" y="142"/>
                        <a:pt x="6584" y="155"/>
                      </a:cubicBezTo>
                      <a:cubicBezTo>
                        <a:pt x="6322" y="310"/>
                        <a:pt x="6061" y="393"/>
                        <a:pt x="5775" y="441"/>
                      </a:cubicBezTo>
                      <a:cubicBezTo>
                        <a:pt x="5465" y="143"/>
                        <a:pt x="5048" y="0"/>
                        <a:pt x="462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5" name="Google Shape;3368;p48">
              <a:extLst>
                <a:ext uri="{FF2B5EF4-FFF2-40B4-BE49-F238E27FC236}">
                  <a16:creationId xmlns:a16="http://schemas.microsoft.com/office/drawing/2014/main" id="{6078BE25-DCEB-4687-B614-B4DAB942F94D}"/>
                </a:ext>
              </a:extLst>
            </p:cNvPr>
            <p:cNvGrpSpPr/>
            <p:nvPr/>
          </p:nvGrpSpPr>
          <p:grpSpPr>
            <a:xfrm>
              <a:off x="6529419" y="3711909"/>
              <a:ext cx="956596" cy="944315"/>
              <a:chOff x="3768864" y="3522050"/>
              <a:chExt cx="1098904" cy="1084796"/>
            </a:xfrm>
          </p:grpSpPr>
          <p:grpSp>
            <p:nvGrpSpPr>
              <p:cNvPr id="16" name="Google Shape;3369;p48">
                <a:extLst>
                  <a:ext uri="{FF2B5EF4-FFF2-40B4-BE49-F238E27FC236}">
                    <a16:creationId xmlns:a16="http://schemas.microsoft.com/office/drawing/2014/main" id="{6D575F32-C8D7-45BC-9D5B-35D19F442E1E}"/>
                  </a:ext>
                </a:extLst>
              </p:cNvPr>
              <p:cNvGrpSpPr/>
              <p:nvPr/>
            </p:nvGrpSpPr>
            <p:grpSpPr>
              <a:xfrm>
                <a:off x="3768864" y="3522050"/>
                <a:ext cx="1098904" cy="1084796"/>
                <a:chOff x="3768864" y="3522050"/>
                <a:chExt cx="1098904" cy="1084796"/>
              </a:xfrm>
            </p:grpSpPr>
            <p:sp>
              <p:nvSpPr>
                <p:cNvPr id="23" name="Google Shape;3370;p48">
                  <a:extLst>
                    <a:ext uri="{FF2B5EF4-FFF2-40B4-BE49-F238E27FC236}">
                      <a16:creationId xmlns:a16="http://schemas.microsoft.com/office/drawing/2014/main" id="{0F47500C-28A4-443C-A78B-E8DD98A2C532}"/>
                    </a:ext>
                  </a:extLst>
                </p:cNvPr>
                <p:cNvSpPr/>
                <p:nvPr/>
              </p:nvSpPr>
              <p:spPr>
                <a:xfrm>
                  <a:off x="3768864" y="3522050"/>
                  <a:ext cx="1098904" cy="1084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4" extrusionOk="0">
                      <a:moveTo>
                        <a:pt x="22862" y="0"/>
                      </a:moveTo>
                      <a:cubicBezTo>
                        <a:pt x="22093" y="0"/>
                        <a:pt x="21325" y="295"/>
                        <a:pt x="20741" y="884"/>
                      </a:cubicBezTo>
                      <a:lnTo>
                        <a:pt x="1179" y="20446"/>
                      </a:lnTo>
                      <a:cubicBezTo>
                        <a:pt x="1" y="21613"/>
                        <a:pt x="1" y="23518"/>
                        <a:pt x="1179" y="24697"/>
                      </a:cubicBezTo>
                      <a:lnTo>
                        <a:pt x="20741" y="44259"/>
                      </a:lnTo>
                      <a:cubicBezTo>
                        <a:pt x="21325" y="44842"/>
                        <a:pt x="22093" y="45134"/>
                        <a:pt x="22862" y="45134"/>
                      </a:cubicBezTo>
                      <a:cubicBezTo>
                        <a:pt x="23631" y="45134"/>
                        <a:pt x="24402" y="44842"/>
                        <a:pt x="24992" y="44259"/>
                      </a:cubicBezTo>
                      <a:lnTo>
                        <a:pt x="44554" y="24697"/>
                      </a:lnTo>
                      <a:cubicBezTo>
                        <a:pt x="45721" y="23518"/>
                        <a:pt x="45721" y="21613"/>
                        <a:pt x="44554" y="20446"/>
                      </a:cubicBezTo>
                      <a:lnTo>
                        <a:pt x="36684" y="12576"/>
                      </a:lnTo>
                      <a:cubicBezTo>
                        <a:pt x="36279" y="12171"/>
                        <a:pt x="36362" y="11481"/>
                        <a:pt x="36850" y="11171"/>
                      </a:cubicBezTo>
                      <a:cubicBezTo>
                        <a:pt x="37565" y="10719"/>
                        <a:pt x="38327" y="10362"/>
                        <a:pt x="39124" y="10052"/>
                      </a:cubicBezTo>
                      <a:cubicBezTo>
                        <a:pt x="39613" y="9874"/>
                        <a:pt x="40053" y="9552"/>
                        <a:pt x="40410" y="9100"/>
                      </a:cubicBezTo>
                      <a:cubicBezTo>
                        <a:pt x="41172" y="8111"/>
                        <a:pt x="41220" y="6778"/>
                        <a:pt x="40518" y="5742"/>
                      </a:cubicBezTo>
                      <a:cubicBezTo>
                        <a:pt x="39931" y="4872"/>
                        <a:pt x="39013" y="4437"/>
                        <a:pt x="38094" y="4437"/>
                      </a:cubicBezTo>
                      <a:cubicBezTo>
                        <a:pt x="37352" y="4437"/>
                        <a:pt x="36610" y="4721"/>
                        <a:pt x="36041" y="5290"/>
                      </a:cubicBezTo>
                      <a:cubicBezTo>
                        <a:pt x="35731" y="5599"/>
                        <a:pt x="35505" y="5956"/>
                        <a:pt x="35362" y="6337"/>
                      </a:cubicBezTo>
                      <a:cubicBezTo>
                        <a:pt x="35076" y="7135"/>
                        <a:pt x="34719" y="7885"/>
                        <a:pt x="34267" y="8588"/>
                      </a:cubicBezTo>
                      <a:cubicBezTo>
                        <a:pt x="34091" y="8872"/>
                        <a:pt x="33796" y="9021"/>
                        <a:pt x="33498" y="9021"/>
                      </a:cubicBezTo>
                      <a:cubicBezTo>
                        <a:pt x="33271" y="9021"/>
                        <a:pt x="33042" y="8934"/>
                        <a:pt x="32862" y="875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EC3A3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" name="Google Shape;3371;p48">
                  <a:extLst>
                    <a:ext uri="{FF2B5EF4-FFF2-40B4-BE49-F238E27FC236}">
                      <a16:creationId xmlns:a16="http://schemas.microsoft.com/office/drawing/2014/main" id="{C0B2E7B0-C484-474A-9D94-C76A50737F39}"/>
                    </a:ext>
                  </a:extLst>
                </p:cNvPr>
                <p:cNvSpPr/>
                <p:nvPr/>
              </p:nvSpPr>
              <p:spPr>
                <a:xfrm>
                  <a:off x="3887041" y="3641743"/>
                  <a:ext cx="287338" cy="2870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42" extrusionOk="0">
                      <a:moveTo>
                        <a:pt x="5978" y="0"/>
                      </a:moveTo>
                      <a:cubicBezTo>
                        <a:pt x="2680" y="0"/>
                        <a:pt x="1" y="2667"/>
                        <a:pt x="1" y="5977"/>
                      </a:cubicBezTo>
                      <a:cubicBezTo>
                        <a:pt x="1" y="9275"/>
                        <a:pt x="2680" y="11942"/>
                        <a:pt x="5978" y="11942"/>
                      </a:cubicBezTo>
                      <a:cubicBezTo>
                        <a:pt x="9276" y="11942"/>
                        <a:pt x="11955" y="9275"/>
                        <a:pt x="11955" y="5977"/>
                      </a:cubicBezTo>
                      <a:cubicBezTo>
                        <a:pt x="11955" y="2667"/>
                        <a:pt x="9276" y="0"/>
                        <a:pt x="5978" y="0"/>
                      </a:cubicBezTo>
                      <a:close/>
                    </a:path>
                  </a:pathLst>
                </a:custGeom>
                <a:solidFill>
                  <a:srgbClr val="EC3A3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7" name="Google Shape;3372;p48">
                <a:extLst>
                  <a:ext uri="{FF2B5EF4-FFF2-40B4-BE49-F238E27FC236}">
                    <a16:creationId xmlns:a16="http://schemas.microsoft.com/office/drawing/2014/main" id="{F8009D9B-AF28-4AB1-9EBC-3D1FD91D4CEB}"/>
                  </a:ext>
                </a:extLst>
              </p:cNvPr>
              <p:cNvGrpSpPr/>
              <p:nvPr/>
            </p:nvGrpSpPr>
            <p:grpSpPr>
              <a:xfrm>
                <a:off x="4139616" y="3871555"/>
                <a:ext cx="357419" cy="357005"/>
                <a:chOff x="7482229" y="3351230"/>
                <a:chExt cx="357419" cy="357005"/>
              </a:xfrm>
            </p:grpSpPr>
            <p:sp>
              <p:nvSpPr>
                <p:cNvPr id="18" name="Google Shape;3373;p48">
                  <a:extLst>
                    <a:ext uri="{FF2B5EF4-FFF2-40B4-BE49-F238E27FC236}">
                      <a16:creationId xmlns:a16="http://schemas.microsoft.com/office/drawing/2014/main" id="{7F01D432-4AE3-4C1F-92CA-7B9A999ECA14}"/>
                    </a:ext>
                  </a:extLst>
                </p:cNvPr>
                <p:cNvSpPr/>
                <p:nvPr/>
              </p:nvSpPr>
              <p:spPr>
                <a:xfrm>
                  <a:off x="7482229" y="3351230"/>
                  <a:ext cx="357419" cy="3570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29" h="11216" extrusionOk="0">
                      <a:moveTo>
                        <a:pt x="5633" y="357"/>
                      </a:moveTo>
                      <a:cubicBezTo>
                        <a:pt x="8538" y="357"/>
                        <a:pt x="10883" y="2703"/>
                        <a:pt x="10883" y="5608"/>
                      </a:cubicBezTo>
                      <a:cubicBezTo>
                        <a:pt x="10883" y="8513"/>
                        <a:pt x="8538" y="10859"/>
                        <a:pt x="5633" y="10859"/>
                      </a:cubicBezTo>
                      <a:cubicBezTo>
                        <a:pt x="2728" y="10859"/>
                        <a:pt x="382" y="8513"/>
                        <a:pt x="382" y="5608"/>
                      </a:cubicBezTo>
                      <a:cubicBezTo>
                        <a:pt x="382" y="2703"/>
                        <a:pt x="2728" y="357"/>
                        <a:pt x="5633" y="357"/>
                      </a:cubicBezTo>
                      <a:close/>
                      <a:moveTo>
                        <a:pt x="5621" y="0"/>
                      </a:moveTo>
                      <a:cubicBezTo>
                        <a:pt x="4109" y="0"/>
                        <a:pt x="2716" y="572"/>
                        <a:pt x="1644" y="1631"/>
                      </a:cubicBezTo>
                      <a:cubicBezTo>
                        <a:pt x="584" y="2691"/>
                        <a:pt x="1" y="4108"/>
                        <a:pt x="1" y="5608"/>
                      </a:cubicBezTo>
                      <a:cubicBezTo>
                        <a:pt x="1" y="7108"/>
                        <a:pt x="584" y="8513"/>
                        <a:pt x="1644" y="9585"/>
                      </a:cubicBezTo>
                      <a:cubicBezTo>
                        <a:pt x="2704" y="10632"/>
                        <a:pt x="4109" y="11216"/>
                        <a:pt x="5621" y="11216"/>
                      </a:cubicBezTo>
                      <a:cubicBezTo>
                        <a:pt x="7121" y="11216"/>
                        <a:pt x="8526" y="10632"/>
                        <a:pt x="9597" y="9585"/>
                      </a:cubicBezTo>
                      <a:cubicBezTo>
                        <a:pt x="10645" y="8525"/>
                        <a:pt x="11229" y="7108"/>
                        <a:pt x="11229" y="5608"/>
                      </a:cubicBezTo>
                      <a:cubicBezTo>
                        <a:pt x="11229" y="4108"/>
                        <a:pt x="10669" y="2703"/>
                        <a:pt x="9597" y="1631"/>
                      </a:cubicBezTo>
                      <a:cubicBezTo>
                        <a:pt x="8538" y="572"/>
                        <a:pt x="7121" y="0"/>
                        <a:pt x="562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" name="Google Shape;3374;p48">
                  <a:extLst>
                    <a:ext uri="{FF2B5EF4-FFF2-40B4-BE49-F238E27FC236}">
                      <a16:creationId xmlns:a16="http://schemas.microsoft.com/office/drawing/2014/main" id="{A4F6F5C0-3BF6-4AE2-A818-8D1AD21A9660}"/>
                    </a:ext>
                  </a:extLst>
                </p:cNvPr>
                <p:cNvSpPr/>
                <p:nvPr/>
              </p:nvSpPr>
              <p:spPr>
                <a:xfrm>
                  <a:off x="7592138" y="3605616"/>
                  <a:ext cx="137983" cy="325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35" h="1022" extrusionOk="0">
                      <a:moveTo>
                        <a:pt x="202" y="1"/>
                      </a:moveTo>
                      <a:cubicBezTo>
                        <a:pt x="147" y="1"/>
                        <a:pt x="94" y="21"/>
                        <a:pt x="60" y="69"/>
                      </a:cubicBezTo>
                      <a:cubicBezTo>
                        <a:pt x="1" y="140"/>
                        <a:pt x="1" y="259"/>
                        <a:pt x="96" y="319"/>
                      </a:cubicBezTo>
                      <a:cubicBezTo>
                        <a:pt x="644" y="783"/>
                        <a:pt x="1370" y="1021"/>
                        <a:pt x="2168" y="1021"/>
                      </a:cubicBezTo>
                      <a:cubicBezTo>
                        <a:pt x="2954" y="1021"/>
                        <a:pt x="3680" y="771"/>
                        <a:pt x="4239" y="319"/>
                      </a:cubicBezTo>
                      <a:cubicBezTo>
                        <a:pt x="4323" y="259"/>
                        <a:pt x="4335" y="140"/>
                        <a:pt x="4263" y="69"/>
                      </a:cubicBezTo>
                      <a:cubicBezTo>
                        <a:pt x="4228" y="26"/>
                        <a:pt x="4170" y="4"/>
                        <a:pt x="4115" y="4"/>
                      </a:cubicBezTo>
                      <a:cubicBezTo>
                        <a:pt x="4078" y="4"/>
                        <a:pt x="4042" y="14"/>
                        <a:pt x="4013" y="33"/>
                      </a:cubicBezTo>
                      <a:cubicBezTo>
                        <a:pt x="3537" y="438"/>
                        <a:pt x="2882" y="664"/>
                        <a:pt x="2168" y="664"/>
                      </a:cubicBezTo>
                      <a:cubicBezTo>
                        <a:pt x="1465" y="664"/>
                        <a:pt x="810" y="438"/>
                        <a:pt x="322" y="33"/>
                      </a:cubicBezTo>
                      <a:cubicBezTo>
                        <a:pt x="286" y="12"/>
                        <a:pt x="244" y="1"/>
                        <a:pt x="20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" name="Google Shape;3375;p48">
                  <a:extLst>
                    <a:ext uri="{FF2B5EF4-FFF2-40B4-BE49-F238E27FC236}">
                      <a16:creationId xmlns:a16="http://schemas.microsoft.com/office/drawing/2014/main" id="{77806AB5-BDC4-4165-9F48-83215601BD56}"/>
                    </a:ext>
                  </a:extLst>
                </p:cNvPr>
                <p:cNvSpPr/>
                <p:nvPr/>
              </p:nvSpPr>
              <p:spPr>
                <a:xfrm>
                  <a:off x="7513709" y="3387962"/>
                  <a:ext cx="295987" cy="2820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9" h="8860" extrusionOk="0">
                      <a:moveTo>
                        <a:pt x="6060" y="370"/>
                      </a:moveTo>
                      <a:cubicBezTo>
                        <a:pt x="6358" y="370"/>
                        <a:pt x="6596" y="608"/>
                        <a:pt x="6596" y="906"/>
                      </a:cubicBezTo>
                      <a:cubicBezTo>
                        <a:pt x="6596" y="1204"/>
                        <a:pt x="6358" y="1442"/>
                        <a:pt x="6060" y="1442"/>
                      </a:cubicBezTo>
                      <a:cubicBezTo>
                        <a:pt x="5763" y="1442"/>
                        <a:pt x="5525" y="1204"/>
                        <a:pt x="5525" y="906"/>
                      </a:cubicBezTo>
                      <a:cubicBezTo>
                        <a:pt x="5525" y="608"/>
                        <a:pt x="5763" y="370"/>
                        <a:pt x="6060" y="370"/>
                      </a:cubicBezTo>
                      <a:close/>
                      <a:moveTo>
                        <a:pt x="1322" y="2989"/>
                      </a:moveTo>
                      <a:cubicBezTo>
                        <a:pt x="1596" y="2989"/>
                        <a:pt x="1834" y="3097"/>
                        <a:pt x="2012" y="3263"/>
                      </a:cubicBezTo>
                      <a:cubicBezTo>
                        <a:pt x="1477" y="3680"/>
                        <a:pt x="1072" y="4240"/>
                        <a:pt x="881" y="4883"/>
                      </a:cubicBezTo>
                      <a:cubicBezTo>
                        <a:pt x="548" y="4716"/>
                        <a:pt x="334" y="4359"/>
                        <a:pt x="334" y="3990"/>
                      </a:cubicBezTo>
                      <a:cubicBezTo>
                        <a:pt x="334" y="3442"/>
                        <a:pt x="774" y="2989"/>
                        <a:pt x="1322" y="2989"/>
                      </a:cubicBezTo>
                      <a:close/>
                      <a:moveTo>
                        <a:pt x="7954" y="2989"/>
                      </a:moveTo>
                      <a:cubicBezTo>
                        <a:pt x="8501" y="2989"/>
                        <a:pt x="8942" y="3442"/>
                        <a:pt x="8942" y="3990"/>
                      </a:cubicBezTo>
                      <a:cubicBezTo>
                        <a:pt x="8966" y="4359"/>
                        <a:pt x="8739" y="4704"/>
                        <a:pt x="8394" y="4883"/>
                      </a:cubicBezTo>
                      <a:cubicBezTo>
                        <a:pt x="8216" y="4240"/>
                        <a:pt x="7811" y="3680"/>
                        <a:pt x="7263" y="3263"/>
                      </a:cubicBezTo>
                      <a:cubicBezTo>
                        <a:pt x="7442" y="3085"/>
                        <a:pt x="7692" y="2989"/>
                        <a:pt x="7954" y="2989"/>
                      </a:cubicBezTo>
                      <a:close/>
                      <a:moveTo>
                        <a:pt x="6072" y="1"/>
                      </a:moveTo>
                      <a:cubicBezTo>
                        <a:pt x="5632" y="1"/>
                        <a:pt x="5251" y="334"/>
                        <a:pt x="5191" y="763"/>
                      </a:cubicBezTo>
                      <a:lnTo>
                        <a:pt x="4596" y="953"/>
                      </a:lnTo>
                      <a:cubicBezTo>
                        <a:pt x="4525" y="989"/>
                        <a:pt x="4477" y="1049"/>
                        <a:pt x="4477" y="1120"/>
                      </a:cubicBezTo>
                      <a:lnTo>
                        <a:pt x="4477" y="2370"/>
                      </a:lnTo>
                      <a:cubicBezTo>
                        <a:pt x="3679" y="2394"/>
                        <a:pt x="2929" y="2632"/>
                        <a:pt x="2334" y="3025"/>
                      </a:cubicBezTo>
                      <a:cubicBezTo>
                        <a:pt x="2084" y="2751"/>
                        <a:pt x="1727" y="2608"/>
                        <a:pt x="1358" y="2608"/>
                      </a:cubicBezTo>
                      <a:cubicBezTo>
                        <a:pt x="607" y="2608"/>
                        <a:pt x="0" y="3216"/>
                        <a:pt x="0" y="3966"/>
                      </a:cubicBezTo>
                      <a:cubicBezTo>
                        <a:pt x="0" y="4513"/>
                        <a:pt x="345" y="5002"/>
                        <a:pt x="834" y="5216"/>
                      </a:cubicBezTo>
                      <a:cubicBezTo>
                        <a:pt x="822" y="5347"/>
                        <a:pt x="798" y="5478"/>
                        <a:pt x="798" y="5609"/>
                      </a:cubicBezTo>
                      <a:cubicBezTo>
                        <a:pt x="798" y="7395"/>
                        <a:pt x="2524" y="8859"/>
                        <a:pt x="4667" y="8859"/>
                      </a:cubicBezTo>
                      <a:cubicBezTo>
                        <a:pt x="5763" y="8859"/>
                        <a:pt x="6739" y="8490"/>
                        <a:pt x="7442" y="7871"/>
                      </a:cubicBezTo>
                      <a:cubicBezTo>
                        <a:pt x="7513" y="7811"/>
                        <a:pt x="7513" y="7692"/>
                        <a:pt x="7454" y="7621"/>
                      </a:cubicBezTo>
                      <a:cubicBezTo>
                        <a:pt x="7421" y="7588"/>
                        <a:pt x="7374" y="7570"/>
                        <a:pt x="7326" y="7570"/>
                      </a:cubicBezTo>
                      <a:cubicBezTo>
                        <a:pt x="7287" y="7570"/>
                        <a:pt x="7248" y="7582"/>
                        <a:pt x="7215" y="7609"/>
                      </a:cubicBezTo>
                      <a:cubicBezTo>
                        <a:pt x="6572" y="8157"/>
                        <a:pt x="5668" y="8514"/>
                        <a:pt x="4667" y="8514"/>
                      </a:cubicBezTo>
                      <a:cubicBezTo>
                        <a:pt x="2739" y="8514"/>
                        <a:pt x="1167" y="7216"/>
                        <a:pt x="1167" y="5633"/>
                      </a:cubicBezTo>
                      <a:cubicBezTo>
                        <a:pt x="1167" y="4037"/>
                        <a:pt x="2739" y="2739"/>
                        <a:pt x="4667" y="2739"/>
                      </a:cubicBezTo>
                      <a:cubicBezTo>
                        <a:pt x="6608" y="2739"/>
                        <a:pt x="8180" y="4037"/>
                        <a:pt x="8180" y="5633"/>
                      </a:cubicBezTo>
                      <a:cubicBezTo>
                        <a:pt x="8180" y="6133"/>
                        <a:pt x="8037" y="6597"/>
                        <a:pt x="7751" y="7014"/>
                      </a:cubicBezTo>
                      <a:cubicBezTo>
                        <a:pt x="7704" y="7085"/>
                        <a:pt x="7727" y="7169"/>
                        <a:pt x="7787" y="7228"/>
                      </a:cubicBezTo>
                      <a:cubicBezTo>
                        <a:pt x="7818" y="7264"/>
                        <a:pt x="7859" y="7280"/>
                        <a:pt x="7902" y="7280"/>
                      </a:cubicBezTo>
                      <a:cubicBezTo>
                        <a:pt x="7958" y="7280"/>
                        <a:pt x="8015" y="7252"/>
                        <a:pt x="8049" y="7204"/>
                      </a:cubicBezTo>
                      <a:cubicBezTo>
                        <a:pt x="8358" y="6740"/>
                        <a:pt x="8537" y="6192"/>
                        <a:pt x="8537" y="5621"/>
                      </a:cubicBezTo>
                      <a:cubicBezTo>
                        <a:pt x="8537" y="5490"/>
                        <a:pt x="8525" y="5359"/>
                        <a:pt x="8513" y="5228"/>
                      </a:cubicBezTo>
                      <a:cubicBezTo>
                        <a:pt x="8978" y="5014"/>
                        <a:pt x="9299" y="4525"/>
                        <a:pt x="9299" y="3978"/>
                      </a:cubicBezTo>
                      <a:cubicBezTo>
                        <a:pt x="9299" y="3228"/>
                        <a:pt x="8692" y="2620"/>
                        <a:pt x="7954" y="2620"/>
                      </a:cubicBezTo>
                      <a:cubicBezTo>
                        <a:pt x="7573" y="2620"/>
                        <a:pt x="7215" y="2775"/>
                        <a:pt x="6965" y="3037"/>
                      </a:cubicBezTo>
                      <a:cubicBezTo>
                        <a:pt x="6358" y="2656"/>
                        <a:pt x="5632" y="2406"/>
                        <a:pt x="4822" y="2382"/>
                      </a:cubicBezTo>
                      <a:lnTo>
                        <a:pt x="4822" y="1263"/>
                      </a:lnTo>
                      <a:lnTo>
                        <a:pt x="5215" y="1132"/>
                      </a:lnTo>
                      <a:cubicBezTo>
                        <a:pt x="5303" y="1507"/>
                        <a:pt x="5647" y="1780"/>
                        <a:pt x="6048" y="1780"/>
                      </a:cubicBezTo>
                      <a:cubicBezTo>
                        <a:pt x="6080" y="1780"/>
                        <a:pt x="6112" y="1779"/>
                        <a:pt x="6144" y="1775"/>
                      </a:cubicBezTo>
                      <a:cubicBezTo>
                        <a:pt x="6584" y="1727"/>
                        <a:pt x="6918" y="1382"/>
                        <a:pt x="6953" y="953"/>
                      </a:cubicBezTo>
                      <a:cubicBezTo>
                        <a:pt x="6977" y="430"/>
                        <a:pt x="6584" y="1"/>
                        <a:pt x="607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" name="Google Shape;3376;p48">
                  <a:extLst>
                    <a:ext uri="{FF2B5EF4-FFF2-40B4-BE49-F238E27FC236}">
                      <a16:creationId xmlns:a16="http://schemas.microsoft.com/office/drawing/2014/main" id="{E4379365-4026-499C-992D-3622C1055A2B}"/>
                    </a:ext>
                  </a:extLst>
                </p:cNvPr>
                <p:cNvSpPr/>
                <p:nvPr/>
              </p:nvSpPr>
              <p:spPr>
                <a:xfrm>
                  <a:off x="7580393" y="3516460"/>
                  <a:ext cx="56880" cy="56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7" h="1787" extrusionOk="0">
                      <a:moveTo>
                        <a:pt x="894" y="345"/>
                      </a:moveTo>
                      <a:cubicBezTo>
                        <a:pt x="1191" y="345"/>
                        <a:pt x="1429" y="584"/>
                        <a:pt x="1429" y="881"/>
                      </a:cubicBezTo>
                      <a:cubicBezTo>
                        <a:pt x="1418" y="1179"/>
                        <a:pt x="1179" y="1417"/>
                        <a:pt x="894" y="1417"/>
                      </a:cubicBezTo>
                      <a:cubicBezTo>
                        <a:pt x="596" y="1417"/>
                        <a:pt x="358" y="1179"/>
                        <a:pt x="358" y="881"/>
                      </a:cubicBezTo>
                      <a:cubicBezTo>
                        <a:pt x="358" y="584"/>
                        <a:pt x="596" y="345"/>
                        <a:pt x="894" y="345"/>
                      </a:cubicBezTo>
                      <a:close/>
                      <a:moveTo>
                        <a:pt x="894" y="0"/>
                      </a:moveTo>
                      <a:cubicBezTo>
                        <a:pt x="406" y="0"/>
                        <a:pt x="1" y="405"/>
                        <a:pt x="1" y="893"/>
                      </a:cubicBezTo>
                      <a:cubicBezTo>
                        <a:pt x="1" y="1381"/>
                        <a:pt x="406" y="1786"/>
                        <a:pt x="894" y="1786"/>
                      </a:cubicBezTo>
                      <a:cubicBezTo>
                        <a:pt x="1394" y="1786"/>
                        <a:pt x="1787" y="1381"/>
                        <a:pt x="1787" y="893"/>
                      </a:cubicBezTo>
                      <a:cubicBezTo>
                        <a:pt x="1775" y="405"/>
                        <a:pt x="1394" y="0"/>
                        <a:pt x="89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" name="Google Shape;3377;p48">
                  <a:extLst>
                    <a:ext uri="{FF2B5EF4-FFF2-40B4-BE49-F238E27FC236}">
                      <a16:creationId xmlns:a16="http://schemas.microsoft.com/office/drawing/2014/main" id="{13DEC39B-0716-43D4-9988-99AB481C39CF}"/>
                    </a:ext>
                  </a:extLst>
                </p:cNvPr>
                <p:cNvSpPr/>
                <p:nvPr/>
              </p:nvSpPr>
              <p:spPr>
                <a:xfrm>
                  <a:off x="7685750" y="3516460"/>
                  <a:ext cx="56880" cy="56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7" h="1787" extrusionOk="0">
                      <a:moveTo>
                        <a:pt x="894" y="345"/>
                      </a:moveTo>
                      <a:cubicBezTo>
                        <a:pt x="1191" y="345"/>
                        <a:pt x="1429" y="584"/>
                        <a:pt x="1429" y="881"/>
                      </a:cubicBezTo>
                      <a:cubicBezTo>
                        <a:pt x="1429" y="1179"/>
                        <a:pt x="1191" y="1417"/>
                        <a:pt x="894" y="1417"/>
                      </a:cubicBezTo>
                      <a:cubicBezTo>
                        <a:pt x="596" y="1417"/>
                        <a:pt x="358" y="1179"/>
                        <a:pt x="358" y="881"/>
                      </a:cubicBezTo>
                      <a:cubicBezTo>
                        <a:pt x="358" y="584"/>
                        <a:pt x="596" y="345"/>
                        <a:pt x="894" y="345"/>
                      </a:cubicBezTo>
                      <a:close/>
                      <a:moveTo>
                        <a:pt x="894" y="0"/>
                      </a:moveTo>
                      <a:cubicBezTo>
                        <a:pt x="405" y="0"/>
                        <a:pt x="1" y="405"/>
                        <a:pt x="1" y="893"/>
                      </a:cubicBezTo>
                      <a:cubicBezTo>
                        <a:pt x="1" y="1381"/>
                        <a:pt x="405" y="1786"/>
                        <a:pt x="894" y="1786"/>
                      </a:cubicBezTo>
                      <a:cubicBezTo>
                        <a:pt x="1382" y="1786"/>
                        <a:pt x="1787" y="1381"/>
                        <a:pt x="1787" y="893"/>
                      </a:cubicBezTo>
                      <a:cubicBezTo>
                        <a:pt x="1775" y="405"/>
                        <a:pt x="1382" y="0"/>
                        <a:pt x="89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28191093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CE6378D-189E-4036-B4B8-1A578384D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1959712" y="1971674"/>
            <a:ext cx="5131540" cy="1212114"/>
          </a:xfrm>
        </p:spPr>
        <p:txBody>
          <a:bodyPr vert="horz" wrap="square" lIns="0" tIns="0" rIns="0" bIns="0" rtlCol="0" anchor="b" anchorCtr="0">
            <a:normAutofit fontScale="90000"/>
          </a:bodyPr>
          <a:lstStyle/>
          <a:p>
            <a:pPr algn="ctr"/>
            <a:r>
              <a:rPr lang="en-US" sz="4400" dirty="0">
                <a:solidFill>
                  <a:srgbClr val="FF6D2F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STORED PROCEDURES</a:t>
            </a:r>
          </a:p>
        </p:txBody>
      </p:sp>
      <p:grpSp>
        <p:nvGrpSpPr>
          <p:cNvPr id="5" name="Google Shape;3337;p48">
            <a:extLst>
              <a:ext uri="{FF2B5EF4-FFF2-40B4-BE49-F238E27FC236}">
                <a16:creationId xmlns:a16="http://schemas.microsoft.com/office/drawing/2014/main" id="{A292DFAB-C225-4268-AA00-032AA218D6F3}"/>
              </a:ext>
            </a:extLst>
          </p:cNvPr>
          <p:cNvGrpSpPr/>
          <p:nvPr/>
        </p:nvGrpSpPr>
        <p:grpSpPr>
          <a:xfrm>
            <a:off x="8076139" y="84337"/>
            <a:ext cx="972171" cy="1925293"/>
            <a:chOff x="6529419" y="1724307"/>
            <a:chExt cx="1480463" cy="2931917"/>
          </a:xfrm>
        </p:grpSpPr>
        <p:grpSp>
          <p:nvGrpSpPr>
            <p:cNvPr id="6" name="Google Shape;3338;p48">
              <a:extLst>
                <a:ext uri="{FF2B5EF4-FFF2-40B4-BE49-F238E27FC236}">
                  <a16:creationId xmlns:a16="http://schemas.microsoft.com/office/drawing/2014/main" id="{CC1FA2E3-F085-4B27-B2D6-078888233623}"/>
                </a:ext>
              </a:extLst>
            </p:cNvPr>
            <p:cNvGrpSpPr/>
            <p:nvPr/>
          </p:nvGrpSpPr>
          <p:grpSpPr>
            <a:xfrm>
              <a:off x="6556827" y="1724307"/>
              <a:ext cx="956596" cy="944294"/>
              <a:chOff x="3800349" y="1238762"/>
              <a:chExt cx="1098904" cy="1084772"/>
            </a:xfrm>
          </p:grpSpPr>
          <p:grpSp>
            <p:nvGrpSpPr>
              <p:cNvPr id="42" name="Google Shape;3339;p48">
                <a:extLst>
                  <a:ext uri="{FF2B5EF4-FFF2-40B4-BE49-F238E27FC236}">
                    <a16:creationId xmlns:a16="http://schemas.microsoft.com/office/drawing/2014/main" id="{3B62721E-B08F-4683-8129-4642AD134B0A}"/>
                  </a:ext>
                </a:extLst>
              </p:cNvPr>
              <p:cNvGrpSpPr/>
              <p:nvPr/>
            </p:nvGrpSpPr>
            <p:grpSpPr>
              <a:xfrm>
                <a:off x="3800349" y="1238762"/>
                <a:ext cx="1098904" cy="1084772"/>
                <a:chOff x="3800349" y="1238762"/>
                <a:chExt cx="1098904" cy="1084772"/>
              </a:xfrm>
            </p:grpSpPr>
            <p:sp>
              <p:nvSpPr>
                <p:cNvPr id="44" name="Google Shape;3340;p48">
                  <a:extLst>
                    <a:ext uri="{FF2B5EF4-FFF2-40B4-BE49-F238E27FC236}">
                      <a16:creationId xmlns:a16="http://schemas.microsoft.com/office/drawing/2014/main" id="{09A540B7-3D24-4D18-BB46-C21F09260781}"/>
                    </a:ext>
                  </a:extLst>
                </p:cNvPr>
                <p:cNvSpPr/>
                <p:nvPr/>
              </p:nvSpPr>
              <p:spPr>
                <a:xfrm>
                  <a:off x="3800349" y="1238762"/>
                  <a:ext cx="1098904" cy="10847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3" extrusionOk="0">
                      <a:moveTo>
                        <a:pt x="22825" y="1"/>
                      </a:moveTo>
                      <a:cubicBezTo>
                        <a:pt x="22054" y="1"/>
                        <a:pt x="21283" y="295"/>
                        <a:pt x="20693" y="885"/>
                      </a:cubicBezTo>
                      <a:lnTo>
                        <a:pt x="1179" y="20482"/>
                      </a:lnTo>
                      <a:cubicBezTo>
                        <a:pt x="0" y="21661"/>
                        <a:pt x="0" y="23566"/>
                        <a:pt x="1179" y="24733"/>
                      </a:cubicBezTo>
                      <a:lnTo>
                        <a:pt x="20777" y="44259"/>
                      </a:lnTo>
                      <a:cubicBezTo>
                        <a:pt x="21364" y="44841"/>
                        <a:pt x="22133" y="45133"/>
                        <a:pt x="22900" y="45133"/>
                      </a:cubicBezTo>
                      <a:cubicBezTo>
                        <a:pt x="23672" y="45133"/>
                        <a:pt x="24442" y="44838"/>
                        <a:pt x="25027" y="44247"/>
                      </a:cubicBezTo>
                      <a:lnTo>
                        <a:pt x="32873" y="36377"/>
                      </a:lnTo>
                      <a:cubicBezTo>
                        <a:pt x="33053" y="36197"/>
                        <a:pt x="33283" y="36110"/>
                        <a:pt x="33511" y="36110"/>
                      </a:cubicBezTo>
                      <a:cubicBezTo>
                        <a:pt x="33810" y="36110"/>
                        <a:pt x="34108" y="36260"/>
                        <a:pt x="34290" y="36544"/>
                      </a:cubicBezTo>
                      <a:cubicBezTo>
                        <a:pt x="34743" y="37246"/>
                        <a:pt x="35112" y="38020"/>
                        <a:pt x="35409" y="38806"/>
                      </a:cubicBezTo>
                      <a:cubicBezTo>
                        <a:pt x="35588" y="39294"/>
                        <a:pt x="35909" y="39735"/>
                        <a:pt x="36362" y="40080"/>
                      </a:cubicBezTo>
                      <a:cubicBezTo>
                        <a:pt x="36890" y="40489"/>
                        <a:pt x="37508" y="40695"/>
                        <a:pt x="38128" y="40695"/>
                      </a:cubicBezTo>
                      <a:cubicBezTo>
                        <a:pt x="38682" y="40695"/>
                        <a:pt x="39237" y="40530"/>
                        <a:pt x="39731" y="40199"/>
                      </a:cubicBezTo>
                      <a:cubicBezTo>
                        <a:pt x="41303" y="39127"/>
                        <a:pt x="41446" y="36984"/>
                        <a:pt x="40172" y="35710"/>
                      </a:cubicBezTo>
                      <a:cubicBezTo>
                        <a:pt x="39862" y="35401"/>
                        <a:pt x="39505" y="35186"/>
                        <a:pt x="39112" y="35044"/>
                      </a:cubicBezTo>
                      <a:cubicBezTo>
                        <a:pt x="38326" y="34758"/>
                        <a:pt x="37564" y="34401"/>
                        <a:pt x="36862" y="33948"/>
                      </a:cubicBezTo>
                      <a:cubicBezTo>
                        <a:pt x="36374" y="33639"/>
                        <a:pt x="36279" y="32960"/>
                        <a:pt x="36695" y="32543"/>
                      </a:cubicBezTo>
                      <a:lnTo>
                        <a:pt x="44553" y="24661"/>
                      </a:lnTo>
                      <a:cubicBezTo>
                        <a:pt x="45720" y="23483"/>
                        <a:pt x="45720" y="21578"/>
                        <a:pt x="44542" y="20399"/>
                      </a:cubicBezTo>
                      <a:lnTo>
                        <a:pt x="24956" y="885"/>
                      </a:lnTo>
                      <a:cubicBezTo>
                        <a:pt x="24366" y="295"/>
                        <a:pt x="23595" y="1"/>
                        <a:pt x="22825" y="1"/>
                      </a:cubicBezTo>
                      <a:close/>
                    </a:path>
                  </a:pathLst>
                </a:custGeom>
                <a:solidFill>
                  <a:srgbClr val="5EB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" name="Google Shape;3341;p48">
                  <a:extLst>
                    <a:ext uri="{FF2B5EF4-FFF2-40B4-BE49-F238E27FC236}">
                      <a16:creationId xmlns:a16="http://schemas.microsoft.com/office/drawing/2014/main" id="{BE30BCFE-C097-450C-8879-E537E8EBA681}"/>
                    </a:ext>
                  </a:extLst>
                </p:cNvPr>
                <p:cNvSpPr/>
                <p:nvPr/>
              </p:nvSpPr>
              <p:spPr>
                <a:xfrm>
                  <a:off x="3884758" y="1311226"/>
                  <a:ext cx="287338" cy="287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43" extrusionOk="0">
                      <a:moveTo>
                        <a:pt x="5978" y="1"/>
                      </a:moveTo>
                      <a:cubicBezTo>
                        <a:pt x="2679" y="1"/>
                        <a:pt x="1" y="2668"/>
                        <a:pt x="1" y="5966"/>
                      </a:cubicBezTo>
                      <a:cubicBezTo>
                        <a:pt x="1" y="9276"/>
                        <a:pt x="2679" y="11943"/>
                        <a:pt x="5978" y="11943"/>
                      </a:cubicBezTo>
                      <a:cubicBezTo>
                        <a:pt x="9276" y="11943"/>
                        <a:pt x="11954" y="9276"/>
                        <a:pt x="11954" y="5966"/>
                      </a:cubicBezTo>
                      <a:cubicBezTo>
                        <a:pt x="11954" y="2668"/>
                        <a:pt x="9276" y="1"/>
                        <a:pt x="5978" y="1"/>
                      </a:cubicBezTo>
                      <a:close/>
                    </a:path>
                  </a:pathLst>
                </a:custGeom>
                <a:solidFill>
                  <a:srgbClr val="5EB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3" name="Google Shape;3342;p48">
                <a:extLst>
                  <a:ext uri="{FF2B5EF4-FFF2-40B4-BE49-F238E27FC236}">
                    <a16:creationId xmlns:a16="http://schemas.microsoft.com/office/drawing/2014/main" id="{D59E3704-CCC5-46FE-9B41-26C4DBEB3E8E}"/>
                  </a:ext>
                </a:extLst>
              </p:cNvPr>
              <p:cNvSpPr/>
              <p:nvPr/>
            </p:nvSpPr>
            <p:spPr>
              <a:xfrm>
                <a:off x="4162525" y="1593650"/>
                <a:ext cx="374561" cy="374975"/>
              </a:xfrm>
              <a:custGeom>
                <a:avLst/>
                <a:gdLst/>
                <a:ahLst/>
                <a:cxnLst/>
                <a:rect l="l" t="t" r="r" b="b"/>
                <a:pathLst>
                  <a:path w="10860" h="10872" extrusionOk="0">
                    <a:moveTo>
                      <a:pt x="5430" y="1"/>
                    </a:moveTo>
                    <a:cubicBezTo>
                      <a:pt x="3990" y="1"/>
                      <a:pt x="2608" y="560"/>
                      <a:pt x="1596" y="1584"/>
                    </a:cubicBezTo>
                    <a:cubicBezTo>
                      <a:pt x="561" y="2620"/>
                      <a:pt x="1" y="3989"/>
                      <a:pt x="1" y="5430"/>
                    </a:cubicBezTo>
                    <a:cubicBezTo>
                      <a:pt x="1" y="6561"/>
                      <a:pt x="346" y="7645"/>
                      <a:pt x="1001" y="8573"/>
                    </a:cubicBezTo>
                    <a:cubicBezTo>
                      <a:pt x="1632" y="9466"/>
                      <a:pt x="2513" y="10145"/>
                      <a:pt x="3537" y="10538"/>
                    </a:cubicBezTo>
                    <a:cubicBezTo>
                      <a:pt x="3559" y="10544"/>
                      <a:pt x="3579" y="10547"/>
                      <a:pt x="3599" y="10547"/>
                    </a:cubicBezTo>
                    <a:cubicBezTo>
                      <a:pt x="3656" y="10547"/>
                      <a:pt x="3704" y="10522"/>
                      <a:pt x="3740" y="10478"/>
                    </a:cubicBezTo>
                    <a:cubicBezTo>
                      <a:pt x="3763" y="10443"/>
                      <a:pt x="3763" y="10395"/>
                      <a:pt x="3763" y="10371"/>
                    </a:cubicBezTo>
                    <a:lnTo>
                      <a:pt x="3763" y="7275"/>
                    </a:lnTo>
                    <a:cubicBezTo>
                      <a:pt x="3763" y="7180"/>
                      <a:pt x="3692" y="7097"/>
                      <a:pt x="3585" y="7097"/>
                    </a:cubicBezTo>
                    <a:lnTo>
                      <a:pt x="2156" y="7097"/>
                    </a:lnTo>
                    <a:lnTo>
                      <a:pt x="2156" y="5835"/>
                    </a:lnTo>
                    <a:lnTo>
                      <a:pt x="3585" y="5835"/>
                    </a:lnTo>
                    <a:cubicBezTo>
                      <a:pt x="3680" y="5835"/>
                      <a:pt x="3763" y="5751"/>
                      <a:pt x="3763" y="5656"/>
                    </a:cubicBezTo>
                    <a:lnTo>
                      <a:pt x="3763" y="5430"/>
                    </a:lnTo>
                    <a:cubicBezTo>
                      <a:pt x="3763" y="3942"/>
                      <a:pt x="5180" y="2632"/>
                      <a:pt x="6799" y="2632"/>
                    </a:cubicBezTo>
                    <a:lnTo>
                      <a:pt x="7550" y="2632"/>
                    </a:lnTo>
                    <a:lnTo>
                      <a:pt x="7550" y="3894"/>
                    </a:lnTo>
                    <a:lnTo>
                      <a:pt x="6799" y="3894"/>
                    </a:lnTo>
                    <a:cubicBezTo>
                      <a:pt x="6311" y="3894"/>
                      <a:pt x="5883" y="4025"/>
                      <a:pt x="5561" y="4287"/>
                    </a:cubicBezTo>
                    <a:cubicBezTo>
                      <a:pt x="5228" y="4561"/>
                      <a:pt x="5025" y="4966"/>
                      <a:pt x="5025" y="5430"/>
                    </a:cubicBezTo>
                    <a:lnTo>
                      <a:pt x="5025" y="5656"/>
                    </a:lnTo>
                    <a:cubicBezTo>
                      <a:pt x="5025" y="5740"/>
                      <a:pt x="5109" y="5835"/>
                      <a:pt x="5204" y="5835"/>
                    </a:cubicBezTo>
                    <a:lnTo>
                      <a:pt x="5883" y="5835"/>
                    </a:lnTo>
                    <a:cubicBezTo>
                      <a:pt x="5966" y="5835"/>
                      <a:pt x="6061" y="5751"/>
                      <a:pt x="6061" y="5656"/>
                    </a:cubicBezTo>
                    <a:cubicBezTo>
                      <a:pt x="6061" y="5561"/>
                      <a:pt x="5978" y="5478"/>
                      <a:pt x="5883" y="5478"/>
                    </a:cubicBezTo>
                    <a:lnTo>
                      <a:pt x="5371" y="5478"/>
                    </a:lnTo>
                    <a:lnTo>
                      <a:pt x="5371" y="5418"/>
                    </a:lnTo>
                    <a:cubicBezTo>
                      <a:pt x="5371" y="4525"/>
                      <a:pt x="6145" y="4204"/>
                      <a:pt x="6799" y="4204"/>
                    </a:cubicBezTo>
                    <a:lnTo>
                      <a:pt x="7704" y="4204"/>
                    </a:lnTo>
                    <a:cubicBezTo>
                      <a:pt x="7800" y="4204"/>
                      <a:pt x="7883" y="4132"/>
                      <a:pt x="7883" y="4025"/>
                    </a:cubicBezTo>
                    <a:lnTo>
                      <a:pt x="7883" y="2418"/>
                    </a:lnTo>
                    <a:cubicBezTo>
                      <a:pt x="7883" y="2334"/>
                      <a:pt x="7811" y="2239"/>
                      <a:pt x="7704" y="2239"/>
                    </a:cubicBezTo>
                    <a:lnTo>
                      <a:pt x="6799" y="2239"/>
                    </a:lnTo>
                    <a:cubicBezTo>
                      <a:pt x="5966" y="2239"/>
                      <a:pt x="5121" y="2572"/>
                      <a:pt x="4466" y="3156"/>
                    </a:cubicBezTo>
                    <a:cubicBezTo>
                      <a:pt x="3799" y="3763"/>
                      <a:pt x="3418" y="4549"/>
                      <a:pt x="3418" y="5382"/>
                    </a:cubicBezTo>
                    <a:lnTo>
                      <a:pt x="3418" y="5442"/>
                    </a:lnTo>
                    <a:lnTo>
                      <a:pt x="1989" y="5442"/>
                    </a:lnTo>
                    <a:cubicBezTo>
                      <a:pt x="1906" y="5442"/>
                      <a:pt x="1811" y="5513"/>
                      <a:pt x="1811" y="5620"/>
                    </a:cubicBezTo>
                    <a:lnTo>
                      <a:pt x="1811" y="7228"/>
                    </a:lnTo>
                    <a:cubicBezTo>
                      <a:pt x="1811" y="7323"/>
                      <a:pt x="1894" y="7406"/>
                      <a:pt x="1989" y="7406"/>
                    </a:cubicBezTo>
                    <a:lnTo>
                      <a:pt x="3418" y="7406"/>
                    </a:lnTo>
                    <a:lnTo>
                      <a:pt x="3418" y="10085"/>
                    </a:lnTo>
                    <a:cubicBezTo>
                      <a:pt x="1561" y="9300"/>
                      <a:pt x="346" y="7442"/>
                      <a:pt x="346" y="5418"/>
                    </a:cubicBezTo>
                    <a:cubicBezTo>
                      <a:pt x="346" y="2596"/>
                      <a:pt x="2620" y="322"/>
                      <a:pt x="5430" y="322"/>
                    </a:cubicBezTo>
                    <a:cubicBezTo>
                      <a:pt x="8228" y="322"/>
                      <a:pt x="10526" y="2620"/>
                      <a:pt x="10526" y="5418"/>
                    </a:cubicBezTo>
                    <a:cubicBezTo>
                      <a:pt x="10526" y="8228"/>
                      <a:pt x="8240" y="10502"/>
                      <a:pt x="5430" y="10502"/>
                    </a:cubicBezTo>
                    <a:lnTo>
                      <a:pt x="5371" y="10502"/>
                    </a:lnTo>
                    <a:lnTo>
                      <a:pt x="5371" y="7418"/>
                    </a:lnTo>
                    <a:lnTo>
                      <a:pt x="7728" y="7418"/>
                    </a:lnTo>
                    <a:cubicBezTo>
                      <a:pt x="7811" y="7418"/>
                      <a:pt x="7907" y="7347"/>
                      <a:pt x="7907" y="7240"/>
                    </a:cubicBezTo>
                    <a:lnTo>
                      <a:pt x="7907" y="5656"/>
                    </a:lnTo>
                    <a:cubicBezTo>
                      <a:pt x="7907" y="5561"/>
                      <a:pt x="7823" y="5478"/>
                      <a:pt x="7728" y="5478"/>
                    </a:cubicBezTo>
                    <a:lnTo>
                      <a:pt x="6728" y="5478"/>
                    </a:lnTo>
                    <a:cubicBezTo>
                      <a:pt x="6633" y="5478"/>
                      <a:pt x="6549" y="5549"/>
                      <a:pt x="6549" y="5656"/>
                    </a:cubicBezTo>
                    <a:cubicBezTo>
                      <a:pt x="6549" y="5740"/>
                      <a:pt x="6621" y="5835"/>
                      <a:pt x="6728" y="5835"/>
                    </a:cubicBezTo>
                    <a:lnTo>
                      <a:pt x="7561" y="5835"/>
                    </a:lnTo>
                    <a:lnTo>
                      <a:pt x="7561" y="7097"/>
                    </a:lnTo>
                    <a:lnTo>
                      <a:pt x="5204" y="7097"/>
                    </a:lnTo>
                    <a:cubicBezTo>
                      <a:pt x="5121" y="7097"/>
                      <a:pt x="5025" y="7168"/>
                      <a:pt x="5025" y="7275"/>
                    </a:cubicBezTo>
                    <a:lnTo>
                      <a:pt x="5025" y="10693"/>
                    </a:lnTo>
                    <a:cubicBezTo>
                      <a:pt x="5025" y="10788"/>
                      <a:pt x="5109" y="10859"/>
                      <a:pt x="5192" y="10871"/>
                    </a:cubicBezTo>
                    <a:lnTo>
                      <a:pt x="5430" y="10871"/>
                    </a:lnTo>
                    <a:cubicBezTo>
                      <a:pt x="6871" y="10871"/>
                      <a:pt x="8240" y="10312"/>
                      <a:pt x="9276" y="9288"/>
                    </a:cubicBezTo>
                    <a:cubicBezTo>
                      <a:pt x="10300" y="8252"/>
                      <a:pt x="10859" y="6883"/>
                      <a:pt x="10859" y="5442"/>
                    </a:cubicBezTo>
                    <a:cubicBezTo>
                      <a:pt x="10859" y="3989"/>
                      <a:pt x="10300" y="2620"/>
                      <a:pt x="9276" y="1584"/>
                    </a:cubicBezTo>
                    <a:cubicBezTo>
                      <a:pt x="8240" y="560"/>
                      <a:pt x="6871" y="1"/>
                      <a:pt x="543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" name="Google Shape;3343;p48">
              <a:extLst>
                <a:ext uri="{FF2B5EF4-FFF2-40B4-BE49-F238E27FC236}">
                  <a16:creationId xmlns:a16="http://schemas.microsoft.com/office/drawing/2014/main" id="{222DA64E-EBDA-48B9-B5B6-1CEB027733DF}"/>
                </a:ext>
              </a:extLst>
            </p:cNvPr>
            <p:cNvGrpSpPr/>
            <p:nvPr/>
          </p:nvGrpSpPr>
          <p:grpSpPr>
            <a:xfrm>
              <a:off x="7053286" y="2227254"/>
              <a:ext cx="956596" cy="944252"/>
              <a:chOff x="4370663" y="1816530"/>
              <a:chExt cx="1098904" cy="1084724"/>
            </a:xfrm>
          </p:grpSpPr>
          <p:grpSp>
            <p:nvGrpSpPr>
              <p:cNvPr id="34" name="Google Shape;3344;p48">
                <a:extLst>
                  <a:ext uri="{FF2B5EF4-FFF2-40B4-BE49-F238E27FC236}">
                    <a16:creationId xmlns:a16="http://schemas.microsoft.com/office/drawing/2014/main" id="{A26AC2F8-3A58-4584-ADA5-333A44F0C988}"/>
                  </a:ext>
                </a:extLst>
              </p:cNvPr>
              <p:cNvGrpSpPr/>
              <p:nvPr/>
            </p:nvGrpSpPr>
            <p:grpSpPr>
              <a:xfrm>
                <a:off x="4370663" y="1816530"/>
                <a:ext cx="1098904" cy="1084724"/>
                <a:chOff x="4370663" y="1816530"/>
                <a:chExt cx="1098904" cy="1084724"/>
              </a:xfrm>
            </p:grpSpPr>
            <p:sp>
              <p:nvSpPr>
                <p:cNvPr id="40" name="Google Shape;3345;p48">
                  <a:extLst>
                    <a:ext uri="{FF2B5EF4-FFF2-40B4-BE49-F238E27FC236}">
                      <a16:creationId xmlns:a16="http://schemas.microsoft.com/office/drawing/2014/main" id="{1AE99DBC-C133-4790-B9A3-94F9976382D1}"/>
                    </a:ext>
                  </a:extLst>
                </p:cNvPr>
                <p:cNvSpPr/>
                <p:nvPr/>
              </p:nvSpPr>
              <p:spPr>
                <a:xfrm>
                  <a:off x="4370663" y="1816530"/>
                  <a:ext cx="1098904" cy="10847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1" extrusionOk="0">
                      <a:moveTo>
                        <a:pt x="22862" y="0"/>
                      </a:moveTo>
                      <a:cubicBezTo>
                        <a:pt x="22092" y="0"/>
                        <a:pt x="21324" y="295"/>
                        <a:pt x="20741" y="884"/>
                      </a:cubicBezTo>
                      <a:lnTo>
                        <a:pt x="12871" y="8742"/>
                      </a:lnTo>
                      <a:cubicBezTo>
                        <a:pt x="12698" y="8921"/>
                        <a:pt x="12472" y="9005"/>
                        <a:pt x="12246" y="9005"/>
                      </a:cubicBezTo>
                      <a:cubicBezTo>
                        <a:pt x="11945" y="9005"/>
                        <a:pt x="11643" y="8855"/>
                        <a:pt x="11466" y="8576"/>
                      </a:cubicBezTo>
                      <a:cubicBezTo>
                        <a:pt x="11014" y="7861"/>
                        <a:pt x="10645" y="7099"/>
                        <a:pt x="10347" y="6302"/>
                      </a:cubicBezTo>
                      <a:cubicBezTo>
                        <a:pt x="10168" y="5813"/>
                        <a:pt x="9847" y="5373"/>
                        <a:pt x="9394" y="5028"/>
                      </a:cubicBezTo>
                      <a:cubicBezTo>
                        <a:pt x="8866" y="4619"/>
                        <a:pt x="8248" y="4413"/>
                        <a:pt x="7630" y="4413"/>
                      </a:cubicBezTo>
                      <a:cubicBezTo>
                        <a:pt x="7078" y="4413"/>
                        <a:pt x="6526" y="4577"/>
                        <a:pt x="6037" y="4909"/>
                      </a:cubicBezTo>
                      <a:cubicBezTo>
                        <a:pt x="4465" y="5968"/>
                        <a:pt x="4310" y="8123"/>
                        <a:pt x="5584" y="9385"/>
                      </a:cubicBezTo>
                      <a:cubicBezTo>
                        <a:pt x="5894" y="9695"/>
                        <a:pt x="6251" y="9921"/>
                        <a:pt x="6632" y="10064"/>
                      </a:cubicBezTo>
                      <a:cubicBezTo>
                        <a:pt x="7418" y="10350"/>
                        <a:pt x="8180" y="10707"/>
                        <a:pt x="8882" y="11159"/>
                      </a:cubicBezTo>
                      <a:cubicBezTo>
                        <a:pt x="9383" y="11469"/>
                        <a:pt x="9466" y="12148"/>
                        <a:pt x="9049" y="12564"/>
                      </a:cubicBezTo>
                      <a:lnTo>
                        <a:pt x="1179" y="20434"/>
                      </a:lnTo>
                      <a:cubicBezTo>
                        <a:pt x="0" y="21613"/>
                        <a:pt x="0" y="23518"/>
                        <a:pt x="1179" y="24697"/>
                      </a:cubicBezTo>
                      <a:lnTo>
                        <a:pt x="20741" y="44247"/>
                      </a:lnTo>
                      <a:cubicBezTo>
                        <a:pt x="21324" y="44836"/>
                        <a:pt x="22092" y="45131"/>
                        <a:pt x="22862" y="45131"/>
                      </a:cubicBezTo>
                      <a:cubicBezTo>
                        <a:pt x="23631" y="45131"/>
                        <a:pt x="24402" y="44836"/>
                        <a:pt x="24992" y="44247"/>
                      </a:cubicBezTo>
                      <a:lnTo>
                        <a:pt x="44554" y="24697"/>
                      </a:lnTo>
                      <a:cubicBezTo>
                        <a:pt x="45720" y="23518"/>
                        <a:pt x="45720" y="21613"/>
                        <a:pt x="44554" y="2043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69E7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" name="Google Shape;3346;p48">
                  <a:extLst>
                    <a:ext uri="{FF2B5EF4-FFF2-40B4-BE49-F238E27FC236}">
                      <a16:creationId xmlns:a16="http://schemas.microsoft.com/office/drawing/2014/main" id="{463DDA79-99DB-43BD-9059-310B5A22FBCB}"/>
                    </a:ext>
                  </a:extLst>
                </p:cNvPr>
                <p:cNvSpPr/>
                <p:nvPr/>
              </p:nvSpPr>
              <p:spPr>
                <a:xfrm>
                  <a:off x="5055718" y="1904160"/>
                  <a:ext cx="287338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55" extrusionOk="0">
                      <a:moveTo>
                        <a:pt x="5978" y="0"/>
                      </a:moveTo>
                      <a:cubicBezTo>
                        <a:pt x="2680" y="0"/>
                        <a:pt x="1" y="2679"/>
                        <a:pt x="1" y="5977"/>
                      </a:cubicBezTo>
                      <a:cubicBezTo>
                        <a:pt x="1" y="9275"/>
                        <a:pt x="2680" y="11954"/>
                        <a:pt x="5978" y="11954"/>
                      </a:cubicBezTo>
                      <a:cubicBezTo>
                        <a:pt x="9276" y="11954"/>
                        <a:pt x="11955" y="9275"/>
                        <a:pt x="11955" y="5977"/>
                      </a:cubicBezTo>
                      <a:cubicBezTo>
                        <a:pt x="11955" y="2679"/>
                        <a:pt x="9276" y="0"/>
                        <a:pt x="5978" y="0"/>
                      </a:cubicBezTo>
                      <a:close/>
                    </a:path>
                  </a:pathLst>
                </a:custGeom>
                <a:solidFill>
                  <a:srgbClr val="69E7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5" name="Google Shape;3347;p48">
                <a:extLst>
                  <a:ext uri="{FF2B5EF4-FFF2-40B4-BE49-F238E27FC236}">
                    <a16:creationId xmlns:a16="http://schemas.microsoft.com/office/drawing/2014/main" id="{CCCB84E3-125D-4D28-87E2-D877DBF6A500}"/>
                  </a:ext>
                </a:extLst>
              </p:cNvPr>
              <p:cNvGrpSpPr/>
              <p:nvPr/>
            </p:nvGrpSpPr>
            <p:grpSpPr>
              <a:xfrm>
                <a:off x="4732628" y="2171596"/>
                <a:ext cx="374986" cy="374572"/>
                <a:chOff x="3303268" y="3817349"/>
                <a:chExt cx="346056" cy="345674"/>
              </a:xfrm>
            </p:grpSpPr>
            <p:sp>
              <p:nvSpPr>
                <p:cNvPr id="36" name="Google Shape;3348;p48">
                  <a:extLst>
                    <a:ext uri="{FF2B5EF4-FFF2-40B4-BE49-F238E27FC236}">
                      <a16:creationId xmlns:a16="http://schemas.microsoft.com/office/drawing/2014/main" id="{0F7FC4DB-1535-43AE-AB56-3F4B373D0663}"/>
                    </a:ext>
                  </a:extLst>
                </p:cNvPr>
                <p:cNvSpPr/>
                <p:nvPr/>
              </p:nvSpPr>
              <p:spPr>
                <a:xfrm>
                  <a:off x="3303268" y="3817349"/>
                  <a:ext cx="346056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2" h="10860" extrusionOk="0">
                      <a:moveTo>
                        <a:pt x="5418" y="334"/>
                      </a:moveTo>
                      <a:cubicBezTo>
                        <a:pt x="8228" y="334"/>
                        <a:pt x="10514" y="2608"/>
                        <a:pt x="10514" y="5430"/>
                      </a:cubicBezTo>
                      <a:cubicBezTo>
                        <a:pt x="10514" y="8240"/>
                        <a:pt x="8228" y="10514"/>
                        <a:pt x="5418" y="10514"/>
                      </a:cubicBezTo>
                      <a:cubicBezTo>
                        <a:pt x="2608" y="10514"/>
                        <a:pt x="334" y="8240"/>
                        <a:pt x="334" y="5430"/>
                      </a:cubicBezTo>
                      <a:cubicBezTo>
                        <a:pt x="334" y="2608"/>
                        <a:pt x="2608" y="334"/>
                        <a:pt x="5418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3" y="10859"/>
                        <a:pt x="8252" y="10300"/>
                        <a:pt x="9276" y="9264"/>
                      </a:cubicBezTo>
                      <a:cubicBezTo>
                        <a:pt x="10300" y="8240"/>
                        <a:pt x="10871" y="6871"/>
                        <a:pt x="10871" y="5430"/>
                      </a:cubicBezTo>
                      <a:cubicBezTo>
                        <a:pt x="10871" y="3989"/>
                        <a:pt x="10300" y="2620"/>
                        <a:pt x="9276" y="1584"/>
                      </a:cubicBezTo>
                      <a:cubicBezTo>
                        <a:pt x="8252" y="560"/>
                        <a:pt x="6883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" name="Google Shape;3349;p48">
                  <a:extLst>
                    <a:ext uri="{FF2B5EF4-FFF2-40B4-BE49-F238E27FC236}">
                      <a16:creationId xmlns:a16="http://schemas.microsoft.com/office/drawing/2014/main" id="{C70AB3F2-E016-4BA3-82B6-6E84B150ED9A}"/>
                    </a:ext>
                  </a:extLst>
                </p:cNvPr>
                <p:cNvSpPr/>
                <p:nvPr/>
              </p:nvSpPr>
              <p:spPr>
                <a:xfrm>
                  <a:off x="3368074" y="3882537"/>
                  <a:ext cx="215298" cy="215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64" h="6764" extrusionOk="0">
                      <a:moveTo>
                        <a:pt x="5335" y="346"/>
                      </a:moveTo>
                      <a:cubicBezTo>
                        <a:pt x="5930" y="346"/>
                        <a:pt x="6418" y="834"/>
                        <a:pt x="6418" y="1429"/>
                      </a:cubicBezTo>
                      <a:lnTo>
                        <a:pt x="6418" y="5335"/>
                      </a:lnTo>
                      <a:cubicBezTo>
                        <a:pt x="6418" y="5930"/>
                        <a:pt x="5930" y="6418"/>
                        <a:pt x="5335" y="6418"/>
                      </a:cubicBezTo>
                      <a:lnTo>
                        <a:pt x="1429" y="6418"/>
                      </a:lnTo>
                      <a:cubicBezTo>
                        <a:pt x="834" y="6418"/>
                        <a:pt x="346" y="5930"/>
                        <a:pt x="346" y="5335"/>
                      </a:cubicBezTo>
                      <a:lnTo>
                        <a:pt x="346" y="1429"/>
                      </a:lnTo>
                      <a:cubicBezTo>
                        <a:pt x="346" y="834"/>
                        <a:pt x="834" y="346"/>
                        <a:pt x="1429" y="346"/>
                      </a:cubicBezTo>
                      <a:close/>
                      <a:moveTo>
                        <a:pt x="1429" y="1"/>
                      </a:moveTo>
                      <a:cubicBezTo>
                        <a:pt x="644" y="1"/>
                        <a:pt x="1" y="644"/>
                        <a:pt x="1" y="1429"/>
                      </a:cubicBezTo>
                      <a:lnTo>
                        <a:pt x="1" y="5335"/>
                      </a:lnTo>
                      <a:cubicBezTo>
                        <a:pt x="1" y="6120"/>
                        <a:pt x="644" y="6763"/>
                        <a:pt x="1429" y="6763"/>
                      </a:cubicBezTo>
                      <a:lnTo>
                        <a:pt x="5335" y="6763"/>
                      </a:lnTo>
                      <a:cubicBezTo>
                        <a:pt x="6121" y="6763"/>
                        <a:pt x="6763" y="6120"/>
                        <a:pt x="6763" y="5335"/>
                      </a:cubicBezTo>
                      <a:lnTo>
                        <a:pt x="6763" y="1429"/>
                      </a:lnTo>
                      <a:cubicBezTo>
                        <a:pt x="6763" y="644"/>
                        <a:pt x="6121" y="1"/>
                        <a:pt x="533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" name="Google Shape;3350;p48">
                  <a:extLst>
                    <a:ext uri="{FF2B5EF4-FFF2-40B4-BE49-F238E27FC236}">
                      <a16:creationId xmlns:a16="http://schemas.microsoft.com/office/drawing/2014/main" id="{2B10D26E-8C46-4092-80DD-E16A8BC23D0F}"/>
                    </a:ext>
                  </a:extLst>
                </p:cNvPr>
                <p:cNvSpPr/>
                <p:nvPr/>
              </p:nvSpPr>
              <p:spPr>
                <a:xfrm>
                  <a:off x="3418143" y="3933656"/>
                  <a:ext cx="114811" cy="1127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07" h="3542" extrusionOk="0">
                      <a:moveTo>
                        <a:pt x="1822" y="0"/>
                      </a:moveTo>
                      <a:cubicBezTo>
                        <a:pt x="812" y="0"/>
                        <a:pt x="1" y="851"/>
                        <a:pt x="59" y="1859"/>
                      </a:cubicBezTo>
                      <a:cubicBezTo>
                        <a:pt x="95" y="2776"/>
                        <a:pt x="833" y="3502"/>
                        <a:pt x="1726" y="3538"/>
                      </a:cubicBezTo>
                      <a:cubicBezTo>
                        <a:pt x="1764" y="3541"/>
                        <a:pt x="1802" y="3542"/>
                        <a:pt x="1840" y="3542"/>
                      </a:cubicBezTo>
                      <a:cubicBezTo>
                        <a:pt x="2178" y="3542"/>
                        <a:pt x="2494" y="3447"/>
                        <a:pt x="2762" y="3276"/>
                      </a:cubicBezTo>
                      <a:cubicBezTo>
                        <a:pt x="2857" y="3217"/>
                        <a:pt x="2869" y="3086"/>
                        <a:pt x="2797" y="3014"/>
                      </a:cubicBezTo>
                      <a:cubicBezTo>
                        <a:pt x="2761" y="2978"/>
                        <a:pt x="2711" y="2964"/>
                        <a:pt x="2664" y="2964"/>
                      </a:cubicBezTo>
                      <a:cubicBezTo>
                        <a:pt x="2634" y="2964"/>
                        <a:pt x="2606" y="2969"/>
                        <a:pt x="2583" y="2979"/>
                      </a:cubicBezTo>
                      <a:cubicBezTo>
                        <a:pt x="2380" y="3096"/>
                        <a:pt x="2149" y="3185"/>
                        <a:pt x="1897" y="3185"/>
                      </a:cubicBezTo>
                      <a:cubicBezTo>
                        <a:pt x="1868" y="3185"/>
                        <a:pt x="1839" y="3183"/>
                        <a:pt x="1809" y="3181"/>
                      </a:cubicBezTo>
                      <a:cubicBezTo>
                        <a:pt x="1023" y="3169"/>
                        <a:pt x="380" y="2514"/>
                        <a:pt x="392" y="1716"/>
                      </a:cubicBezTo>
                      <a:cubicBezTo>
                        <a:pt x="426" y="948"/>
                        <a:pt x="1028" y="330"/>
                        <a:pt x="1792" y="330"/>
                      </a:cubicBezTo>
                      <a:cubicBezTo>
                        <a:pt x="1833" y="330"/>
                        <a:pt x="1874" y="332"/>
                        <a:pt x="1916" y="335"/>
                      </a:cubicBezTo>
                      <a:cubicBezTo>
                        <a:pt x="2619" y="371"/>
                        <a:pt x="3190" y="943"/>
                        <a:pt x="3250" y="1633"/>
                      </a:cubicBezTo>
                      <a:cubicBezTo>
                        <a:pt x="3285" y="1919"/>
                        <a:pt x="3214" y="2193"/>
                        <a:pt x="3095" y="2431"/>
                      </a:cubicBezTo>
                      <a:cubicBezTo>
                        <a:pt x="3059" y="2490"/>
                        <a:pt x="3059" y="2574"/>
                        <a:pt x="3119" y="2633"/>
                      </a:cubicBezTo>
                      <a:cubicBezTo>
                        <a:pt x="3149" y="2663"/>
                        <a:pt x="3191" y="2678"/>
                        <a:pt x="3234" y="2678"/>
                      </a:cubicBezTo>
                      <a:cubicBezTo>
                        <a:pt x="3295" y="2678"/>
                        <a:pt x="3358" y="2648"/>
                        <a:pt x="3393" y="2586"/>
                      </a:cubicBezTo>
                      <a:cubicBezTo>
                        <a:pt x="3536" y="2324"/>
                        <a:pt x="3607" y="2014"/>
                        <a:pt x="3583" y="1669"/>
                      </a:cubicBezTo>
                      <a:cubicBezTo>
                        <a:pt x="3536" y="764"/>
                        <a:pt x="2797" y="50"/>
                        <a:pt x="1904" y="2"/>
                      </a:cubicBezTo>
                      <a:cubicBezTo>
                        <a:pt x="1877" y="1"/>
                        <a:pt x="1849" y="0"/>
                        <a:pt x="182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" name="Google Shape;3351;p48">
                  <a:extLst>
                    <a:ext uri="{FF2B5EF4-FFF2-40B4-BE49-F238E27FC236}">
                      <a16:creationId xmlns:a16="http://schemas.microsoft.com/office/drawing/2014/main" id="{B2587870-AE72-4A42-AE2B-8BCFBD325F95}"/>
                    </a:ext>
                  </a:extLst>
                </p:cNvPr>
                <p:cNvSpPr/>
                <p:nvPr/>
              </p:nvSpPr>
              <p:spPr>
                <a:xfrm>
                  <a:off x="3519298" y="3910197"/>
                  <a:ext cx="29570" cy="292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" h="918" extrusionOk="0">
                      <a:moveTo>
                        <a:pt x="465" y="1"/>
                      </a:moveTo>
                      <a:cubicBezTo>
                        <a:pt x="203" y="1"/>
                        <a:pt x="0" y="203"/>
                        <a:pt x="0" y="453"/>
                      </a:cubicBezTo>
                      <a:cubicBezTo>
                        <a:pt x="0" y="715"/>
                        <a:pt x="203" y="918"/>
                        <a:pt x="465" y="918"/>
                      </a:cubicBezTo>
                      <a:cubicBezTo>
                        <a:pt x="715" y="918"/>
                        <a:pt x="929" y="715"/>
                        <a:pt x="929" y="453"/>
                      </a:cubicBezTo>
                      <a:cubicBezTo>
                        <a:pt x="929" y="203"/>
                        <a:pt x="715" y="1"/>
                        <a:pt x="46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8" name="Google Shape;3352;p48">
              <a:extLst>
                <a:ext uri="{FF2B5EF4-FFF2-40B4-BE49-F238E27FC236}">
                  <a16:creationId xmlns:a16="http://schemas.microsoft.com/office/drawing/2014/main" id="{272DD771-25A3-448C-960A-125DD73ECEB4}"/>
                </a:ext>
              </a:extLst>
            </p:cNvPr>
            <p:cNvGrpSpPr/>
            <p:nvPr/>
          </p:nvGrpSpPr>
          <p:grpSpPr>
            <a:xfrm>
              <a:off x="6547098" y="2715744"/>
              <a:ext cx="956596" cy="944315"/>
              <a:chOff x="3789173" y="2377690"/>
              <a:chExt cx="1098904" cy="1084796"/>
            </a:xfrm>
          </p:grpSpPr>
          <p:grpSp>
            <p:nvGrpSpPr>
              <p:cNvPr id="26" name="Google Shape;3353;p48">
                <a:extLst>
                  <a:ext uri="{FF2B5EF4-FFF2-40B4-BE49-F238E27FC236}">
                    <a16:creationId xmlns:a16="http://schemas.microsoft.com/office/drawing/2014/main" id="{2A580616-EFFF-4706-882F-99F575426F02}"/>
                  </a:ext>
                </a:extLst>
              </p:cNvPr>
              <p:cNvGrpSpPr/>
              <p:nvPr/>
            </p:nvGrpSpPr>
            <p:grpSpPr>
              <a:xfrm>
                <a:off x="3789173" y="2377690"/>
                <a:ext cx="1098904" cy="1084796"/>
                <a:chOff x="3789173" y="2377690"/>
                <a:chExt cx="1098904" cy="1084796"/>
              </a:xfrm>
            </p:grpSpPr>
            <p:sp>
              <p:nvSpPr>
                <p:cNvPr id="32" name="Google Shape;3354;p48">
                  <a:extLst>
                    <a:ext uri="{FF2B5EF4-FFF2-40B4-BE49-F238E27FC236}">
                      <a16:creationId xmlns:a16="http://schemas.microsoft.com/office/drawing/2014/main" id="{2BBA5A58-9E7D-4B1B-A1B1-85686BD88437}"/>
                    </a:ext>
                  </a:extLst>
                </p:cNvPr>
                <p:cNvSpPr/>
                <p:nvPr/>
              </p:nvSpPr>
              <p:spPr>
                <a:xfrm>
                  <a:off x="3789173" y="2377690"/>
                  <a:ext cx="1098904" cy="1084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4" extrusionOk="0">
                      <a:moveTo>
                        <a:pt x="22861" y="0"/>
                      </a:moveTo>
                      <a:cubicBezTo>
                        <a:pt x="22090" y="0"/>
                        <a:pt x="21319" y="295"/>
                        <a:pt x="20730" y="884"/>
                      </a:cubicBezTo>
                      <a:lnTo>
                        <a:pt x="1180" y="20446"/>
                      </a:lnTo>
                      <a:cubicBezTo>
                        <a:pt x="1" y="21613"/>
                        <a:pt x="1" y="23518"/>
                        <a:pt x="1180" y="24697"/>
                      </a:cubicBezTo>
                      <a:lnTo>
                        <a:pt x="20730" y="44259"/>
                      </a:lnTo>
                      <a:cubicBezTo>
                        <a:pt x="21319" y="44842"/>
                        <a:pt x="22090" y="45134"/>
                        <a:pt x="22861" y="45134"/>
                      </a:cubicBezTo>
                      <a:cubicBezTo>
                        <a:pt x="23632" y="45134"/>
                        <a:pt x="24403" y="44842"/>
                        <a:pt x="24992" y="44259"/>
                      </a:cubicBezTo>
                      <a:lnTo>
                        <a:pt x="44542" y="24697"/>
                      </a:lnTo>
                      <a:cubicBezTo>
                        <a:pt x="45721" y="23518"/>
                        <a:pt x="45721" y="21613"/>
                        <a:pt x="44542" y="20446"/>
                      </a:cubicBezTo>
                      <a:lnTo>
                        <a:pt x="36684" y="12576"/>
                      </a:lnTo>
                      <a:cubicBezTo>
                        <a:pt x="36267" y="12171"/>
                        <a:pt x="36363" y="11481"/>
                        <a:pt x="36851" y="11171"/>
                      </a:cubicBezTo>
                      <a:cubicBezTo>
                        <a:pt x="37565" y="10719"/>
                        <a:pt x="38327" y="10350"/>
                        <a:pt x="39125" y="10052"/>
                      </a:cubicBezTo>
                      <a:cubicBezTo>
                        <a:pt x="39613" y="9874"/>
                        <a:pt x="40054" y="9552"/>
                        <a:pt x="40399" y="9100"/>
                      </a:cubicBezTo>
                      <a:cubicBezTo>
                        <a:pt x="41173" y="8099"/>
                        <a:pt x="41220" y="6778"/>
                        <a:pt x="40518" y="5730"/>
                      </a:cubicBezTo>
                      <a:cubicBezTo>
                        <a:pt x="39932" y="4868"/>
                        <a:pt x="39013" y="4436"/>
                        <a:pt x="38094" y="4436"/>
                      </a:cubicBezTo>
                      <a:cubicBezTo>
                        <a:pt x="37349" y="4436"/>
                        <a:pt x="36606" y="4720"/>
                        <a:pt x="36041" y="5290"/>
                      </a:cubicBezTo>
                      <a:cubicBezTo>
                        <a:pt x="35732" y="5587"/>
                        <a:pt x="35505" y="5956"/>
                        <a:pt x="35362" y="6337"/>
                      </a:cubicBezTo>
                      <a:cubicBezTo>
                        <a:pt x="35077" y="7123"/>
                        <a:pt x="34720" y="7885"/>
                        <a:pt x="34267" y="8588"/>
                      </a:cubicBezTo>
                      <a:cubicBezTo>
                        <a:pt x="34091" y="8872"/>
                        <a:pt x="33797" y="9021"/>
                        <a:pt x="33498" y="9021"/>
                      </a:cubicBezTo>
                      <a:cubicBezTo>
                        <a:pt x="33271" y="9021"/>
                        <a:pt x="33042" y="8934"/>
                        <a:pt x="32862" y="8754"/>
                      </a:cubicBezTo>
                      <a:lnTo>
                        <a:pt x="24992" y="884"/>
                      </a:lnTo>
                      <a:cubicBezTo>
                        <a:pt x="24403" y="295"/>
                        <a:pt x="23632" y="0"/>
                        <a:pt x="22861" y="0"/>
                      </a:cubicBezTo>
                      <a:close/>
                    </a:path>
                  </a:pathLst>
                </a:custGeom>
                <a:solidFill>
                  <a:srgbClr val="4949E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" name="Google Shape;3355;p48">
                  <a:extLst>
                    <a:ext uri="{FF2B5EF4-FFF2-40B4-BE49-F238E27FC236}">
                      <a16:creationId xmlns:a16="http://schemas.microsoft.com/office/drawing/2014/main" id="{A6624C57-5DEB-420A-880A-2B58F3108DA7}"/>
                    </a:ext>
                  </a:extLst>
                </p:cNvPr>
                <p:cNvSpPr/>
                <p:nvPr/>
              </p:nvSpPr>
              <p:spPr>
                <a:xfrm>
                  <a:off x="3885623" y="2465897"/>
                  <a:ext cx="287050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43" h="11955" extrusionOk="0">
                      <a:moveTo>
                        <a:pt x="5977" y="0"/>
                      </a:moveTo>
                      <a:cubicBezTo>
                        <a:pt x="2679" y="0"/>
                        <a:pt x="0" y="2679"/>
                        <a:pt x="0" y="5977"/>
                      </a:cubicBezTo>
                      <a:cubicBezTo>
                        <a:pt x="0" y="9275"/>
                        <a:pt x="2679" y="11954"/>
                        <a:pt x="5977" y="11954"/>
                      </a:cubicBezTo>
                      <a:cubicBezTo>
                        <a:pt x="9275" y="11954"/>
                        <a:pt x="11942" y="9275"/>
                        <a:pt x="11942" y="5977"/>
                      </a:cubicBezTo>
                      <a:cubicBezTo>
                        <a:pt x="11942" y="2679"/>
                        <a:pt x="9275" y="0"/>
                        <a:pt x="5977" y="0"/>
                      </a:cubicBezTo>
                      <a:close/>
                    </a:path>
                  </a:pathLst>
                </a:custGeom>
                <a:solidFill>
                  <a:srgbClr val="4949E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7" name="Google Shape;3356;p48">
                <a:extLst>
                  <a:ext uri="{FF2B5EF4-FFF2-40B4-BE49-F238E27FC236}">
                    <a16:creationId xmlns:a16="http://schemas.microsoft.com/office/drawing/2014/main" id="{4F49A1EC-2C5E-461E-A851-6A20A1144419}"/>
                  </a:ext>
                </a:extLst>
              </p:cNvPr>
              <p:cNvGrpSpPr/>
              <p:nvPr/>
            </p:nvGrpSpPr>
            <p:grpSpPr>
              <a:xfrm>
                <a:off x="4151137" y="2732796"/>
                <a:ext cx="374986" cy="374572"/>
                <a:chOff x="3752358" y="3817349"/>
                <a:chExt cx="346056" cy="345674"/>
              </a:xfrm>
            </p:grpSpPr>
            <p:sp>
              <p:nvSpPr>
                <p:cNvPr id="28" name="Google Shape;3357;p48">
                  <a:extLst>
                    <a:ext uri="{FF2B5EF4-FFF2-40B4-BE49-F238E27FC236}">
                      <a16:creationId xmlns:a16="http://schemas.microsoft.com/office/drawing/2014/main" id="{1E065B24-9868-4EDC-B5A7-314B793AFE3D}"/>
                    </a:ext>
                  </a:extLst>
                </p:cNvPr>
                <p:cNvSpPr/>
                <p:nvPr/>
              </p:nvSpPr>
              <p:spPr>
                <a:xfrm>
                  <a:off x="3752358" y="3817349"/>
                  <a:ext cx="346056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2" h="10860" extrusionOk="0">
                      <a:moveTo>
                        <a:pt x="5430" y="334"/>
                      </a:moveTo>
                      <a:cubicBezTo>
                        <a:pt x="8252" y="334"/>
                        <a:pt x="10526" y="2608"/>
                        <a:pt x="10526" y="5430"/>
                      </a:cubicBezTo>
                      <a:cubicBezTo>
                        <a:pt x="10526" y="8240"/>
                        <a:pt x="8228" y="10514"/>
                        <a:pt x="5430" y="10514"/>
                      </a:cubicBezTo>
                      <a:cubicBezTo>
                        <a:pt x="2620" y="10514"/>
                        <a:pt x="346" y="8240"/>
                        <a:pt x="346" y="5430"/>
                      </a:cubicBezTo>
                      <a:cubicBezTo>
                        <a:pt x="346" y="2608"/>
                        <a:pt x="2620" y="334"/>
                        <a:pt x="5430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2" y="10859"/>
                        <a:pt x="8252" y="10300"/>
                        <a:pt x="9276" y="9264"/>
                      </a:cubicBezTo>
                      <a:cubicBezTo>
                        <a:pt x="10300" y="8240"/>
                        <a:pt x="10871" y="6871"/>
                        <a:pt x="10871" y="5430"/>
                      </a:cubicBezTo>
                      <a:cubicBezTo>
                        <a:pt x="10871" y="3989"/>
                        <a:pt x="10300" y="2620"/>
                        <a:pt x="9276" y="1584"/>
                      </a:cubicBezTo>
                      <a:cubicBezTo>
                        <a:pt x="8252" y="560"/>
                        <a:pt x="6882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" name="Google Shape;3358;p48">
                  <a:extLst>
                    <a:ext uri="{FF2B5EF4-FFF2-40B4-BE49-F238E27FC236}">
                      <a16:creationId xmlns:a16="http://schemas.microsoft.com/office/drawing/2014/main" id="{8ED25032-1B39-4F5F-8ED6-892E107EC293}"/>
                    </a:ext>
                  </a:extLst>
                </p:cNvPr>
                <p:cNvSpPr/>
                <p:nvPr/>
              </p:nvSpPr>
              <p:spPr>
                <a:xfrm>
                  <a:off x="3831933" y="3955682"/>
                  <a:ext cx="47809" cy="120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2" h="3787" extrusionOk="0">
                      <a:moveTo>
                        <a:pt x="1168" y="346"/>
                      </a:moveTo>
                      <a:lnTo>
                        <a:pt x="1168" y="3430"/>
                      </a:lnTo>
                      <a:lnTo>
                        <a:pt x="358" y="3430"/>
                      </a:lnTo>
                      <a:lnTo>
                        <a:pt x="358" y="346"/>
                      </a:lnTo>
                      <a:close/>
                      <a:moveTo>
                        <a:pt x="180" y="1"/>
                      </a:moveTo>
                      <a:cubicBezTo>
                        <a:pt x="96" y="1"/>
                        <a:pt x="1" y="72"/>
                        <a:pt x="1" y="179"/>
                      </a:cubicBezTo>
                      <a:lnTo>
                        <a:pt x="1" y="3608"/>
                      </a:lnTo>
                      <a:cubicBezTo>
                        <a:pt x="1" y="3703"/>
                        <a:pt x="72" y="3787"/>
                        <a:pt x="180" y="3787"/>
                      </a:cubicBezTo>
                      <a:lnTo>
                        <a:pt x="1323" y="3787"/>
                      </a:lnTo>
                      <a:cubicBezTo>
                        <a:pt x="1418" y="3787"/>
                        <a:pt x="1501" y="3715"/>
                        <a:pt x="1501" y="3608"/>
                      </a:cubicBezTo>
                      <a:lnTo>
                        <a:pt x="1501" y="179"/>
                      </a:lnTo>
                      <a:cubicBezTo>
                        <a:pt x="1501" y="72"/>
                        <a:pt x="1430" y="1"/>
                        <a:pt x="1323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" name="Google Shape;3359;p48">
                  <a:extLst>
                    <a:ext uri="{FF2B5EF4-FFF2-40B4-BE49-F238E27FC236}">
                      <a16:creationId xmlns:a16="http://schemas.microsoft.com/office/drawing/2014/main" id="{7323BE69-F426-4102-867F-9E42304B1C8D}"/>
                    </a:ext>
                  </a:extLst>
                </p:cNvPr>
                <p:cNvSpPr/>
                <p:nvPr/>
              </p:nvSpPr>
              <p:spPr>
                <a:xfrm>
                  <a:off x="3824739" y="3890112"/>
                  <a:ext cx="55002" cy="550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8" h="1728" extrusionOk="0">
                      <a:moveTo>
                        <a:pt x="870" y="334"/>
                      </a:moveTo>
                      <a:cubicBezTo>
                        <a:pt x="1156" y="334"/>
                        <a:pt x="1394" y="572"/>
                        <a:pt x="1394" y="846"/>
                      </a:cubicBezTo>
                      <a:cubicBezTo>
                        <a:pt x="1394" y="1132"/>
                        <a:pt x="1156" y="1370"/>
                        <a:pt x="870" y="1370"/>
                      </a:cubicBezTo>
                      <a:cubicBezTo>
                        <a:pt x="584" y="1370"/>
                        <a:pt x="346" y="1132"/>
                        <a:pt x="346" y="846"/>
                      </a:cubicBezTo>
                      <a:cubicBezTo>
                        <a:pt x="346" y="572"/>
                        <a:pt x="584" y="334"/>
                        <a:pt x="870" y="334"/>
                      </a:cubicBezTo>
                      <a:close/>
                      <a:moveTo>
                        <a:pt x="870" y="1"/>
                      </a:moveTo>
                      <a:cubicBezTo>
                        <a:pt x="394" y="1"/>
                        <a:pt x="1" y="394"/>
                        <a:pt x="1" y="870"/>
                      </a:cubicBezTo>
                      <a:cubicBezTo>
                        <a:pt x="1" y="1346"/>
                        <a:pt x="394" y="1727"/>
                        <a:pt x="870" y="1727"/>
                      </a:cubicBezTo>
                      <a:cubicBezTo>
                        <a:pt x="1346" y="1727"/>
                        <a:pt x="1727" y="1334"/>
                        <a:pt x="1727" y="870"/>
                      </a:cubicBezTo>
                      <a:cubicBezTo>
                        <a:pt x="1727" y="394"/>
                        <a:pt x="1346" y="1"/>
                        <a:pt x="87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" name="Google Shape;3360;p48">
                  <a:extLst>
                    <a:ext uri="{FF2B5EF4-FFF2-40B4-BE49-F238E27FC236}">
                      <a16:creationId xmlns:a16="http://schemas.microsoft.com/office/drawing/2014/main" id="{CCAE06F9-CD94-4B1D-AD3A-9413572772C5}"/>
                    </a:ext>
                  </a:extLst>
                </p:cNvPr>
                <p:cNvSpPr/>
                <p:nvPr/>
              </p:nvSpPr>
              <p:spPr>
                <a:xfrm>
                  <a:off x="3904696" y="3955682"/>
                  <a:ext cx="128148" cy="120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6" h="3787" extrusionOk="0">
                      <a:moveTo>
                        <a:pt x="191" y="1"/>
                      </a:moveTo>
                      <a:cubicBezTo>
                        <a:pt x="96" y="1"/>
                        <a:pt x="1" y="72"/>
                        <a:pt x="1" y="179"/>
                      </a:cubicBezTo>
                      <a:lnTo>
                        <a:pt x="1" y="3608"/>
                      </a:lnTo>
                      <a:cubicBezTo>
                        <a:pt x="1" y="3703"/>
                        <a:pt x="84" y="3787"/>
                        <a:pt x="191" y="3787"/>
                      </a:cubicBezTo>
                      <a:lnTo>
                        <a:pt x="1334" y="3787"/>
                      </a:lnTo>
                      <a:cubicBezTo>
                        <a:pt x="1418" y="3787"/>
                        <a:pt x="1513" y="3715"/>
                        <a:pt x="1513" y="3608"/>
                      </a:cubicBezTo>
                      <a:lnTo>
                        <a:pt x="1513" y="2382"/>
                      </a:lnTo>
                      <a:cubicBezTo>
                        <a:pt x="1513" y="1977"/>
                        <a:pt x="1596" y="1501"/>
                        <a:pt x="2037" y="1501"/>
                      </a:cubicBezTo>
                      <a:cubicBezTo>
                        <a:pt x="2347" y="1501"/>
                        <a:pt x="2477" y="1763"/>
                        <a:pt x="2525" y="2060"/>
                      </a:cubicBezTo>
                      <a:cubicBezTo>
                        <a:pt x="2537" y="2156"/>
                        <a:pt x="2608" y="2215"/>
                        <a:pt x="2692" y="2215"/>
                      </a:cubicBezTo>
                      <a:cubicBezTo>
                        <a:pt x="2787" y="2215"/>
                        <a:pt x="2870" y="2120"/>
                        <a:pt x="2847" y="2025"/>
                      </a:cubicBezTo>
                      <a:cubicBezTo>
                        <a:pt x="2763" y="1465"/>
                        <a:pt x="2477" y="1155"/>
                        <a:pt x="2013" y="1155"/>
                      </a:cubicBezTo>
                      <a:cubicBezTo>
                        <a:pt x="1465" y="1155"/>
                        <a:pt x="1156" y="1608"/>
                        <a:pt x="1156" y="2382"/>
                      </a:cubicBezTo>
                      <a:lnTo>
                        <a:pt x="1156" y="3430"/>
                      </a:lnTo>
                      <a:lnTo>
                        <a:pt x="346" y="3430"/>
                      </a:lnTo>
                      <a:lnTo>
                        <a:pt x="346" y="358"/>
                      </a:lnTo>
                      <a:lnTo>
                        <a:pt x="918" y="358"/>
                      </a:lnTo>
                      <a:lnTo>
                        <a:pt x="918" y="572"/>
                      </a:lnTo>
                      <a:cubicBezTo>
                        <a:pt x="918" y="632"/>
                        <a:pt x="930" y="679"/>
                        <a:pt x="977" y="715"/>
                      </a:cubicBezTo>
                      <a:cubicBezTo>
                        <a:pt x="1007" y="733"/>
                        <a:pt x="1043" y="742"/>
                        <a:pt x="1078" y="742"/>
                      </a:cubicBezTo>
                      <a:cubicBezTo>
                        <a:pt x="1114" y="742"/>
                        <a:pt x="1150" y="733"/>
                        <a:pt x="1180" y="715"/>
                      </a:cubicBezTo>
                      <a:cubicBezTo>
                        <a:pt x="1477" y="477"/>
                        <a:pt x="1835" y="358"/>
                        <a:pt x="2227" y="358"/>
                      </a:cubicBezTo>
                      <a:cubicBezTo>
                        <a:pt x="3204" y="358"/>
                        <a:pt x="3656" y="1191"/>
                        <a:pt x="3656" y="2001"/>
                      </a:cubicBezTo>
                      <a:lnTo>
                        <a:pt x="3656" y="3430"/>
                      </a:lnTo>
                      <a:lnTo>
                        <a:pt x="2847" y="3430"/>
                      </a:lnTo>
                      <a:lnTo>
                        <a:pt x="2847" y="2870"/>
                      </a:lnTo>
                      <a:cubicBezTo>
                        <a:pt x="2847" y="2775"/>
                        <a:pt x="2775" y="2703"/>
                        <a:pt x="2692" y="2703"/>
                      </a:cubicBezTo>
                      <a:cubicBezTo>
                        <a:pt x="2597" y="2703"/>
                        <a:pt x="2525" y="2775"/>
                        <a:pt x="2525" y="2870"/>
                      </a:cubicBezTo>
                      <a:lnTo>
                        <a:pt x="2525" y="3596"/>
                      </a:lnTo>
                      <a:cubicBezTo>
                        <a:pt x="2525" y="3691"/>
                        <a:pt x="2597" y="3775"/>
                        <a:pt x="2704" y="3775"/>
                      </a:cubicBezTo>
                      <a:lnTo>
                        <a:pt x="3847" y="3775"/>
                      </a:lnTo>
                      <a:cubicBezTo>
                        <a:pt x="3942" y="3775"/>
                        <a:pt x="4025" y="3703"/>
                        <a:pt x="4025" y="3596"/>
                      </a:cubicBezTo>
                      <a:lnTo>
                        <a:pt x="4025" y="1989"/>
                      </a:lnTo>
                      <a:cubicBezTo>
                        <a:pt x="4025" y="810"/>
                        <a:pt x="3299" y="1"/>
                        <a:pt x="2239" y="1"/>
                      </a:cubicBezTo>
                      <a:cubicBezTo>
                        <a:pt x="1894" y="1"/>
                        <a:pt x="1573" y="84"/>
                        <a:pt x="1275" y="251"/>
                      </a:cubicBezTo>
                      <a:lnTo>
                        <a:pt x="1275" y="179"/>
                      </a:lnTo>
                      <a:cubicBezTo>
                        <a:pt x="1275" y="84"/>
                        <a:pt x="1204" y="1"/>
                        <a:pt x="1096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9" name="Google Shape;3361;p48">
              <a:extLst>
                <a:ext uri="{FF2B5EF4-FFF2-40B4-BE49-F238E27FC236}">
                  <a16:creationId xmlns:a16="http://schemas.microsoft.com/office/drawing/2014/main" id="{4D538C01-D8FD-42C1-B65F-8B43E1ADD6E7}"/>
                </a:ext>
              </a:extLst>
            </p:cNvPr>
            <p:cNvGrpSpPr/>
            <p:nvPr/>
          </p:nvGrpSpPr>
          <p:grpSpPr>
            <a:xfrm>
              <a:off x="7034853" y="3222917"/>
              <a:ext cx="956596" cy="944252"/>
              <a:chOff x="4349489" y="2960313"/>
              <a:chExt cx="1098904" cy="1084724"/>
            </a:xfrm>
          </p:grpSpPr>
          <p:grpSp>
            <p:nvGrpSpPr>
              <p:cNvPr id="20" name="Google Shape;3362;p48">
                <a:extLst>
                  <a:ext uri="{FF2B5EF4-FFF2-40B4-BE49-F238E27FC236}">
                    <a16:creationId xmlns:a16="http://schemas.microsoft.com/office/drawing/2014/main" id="{A794E725-1106-47FD-8818-D532993F2BBE}"/>
                  </a:ext>
                </a:extLst>
              </p:cNvPr>
              <p:cNvGrpSpPr/>
              <p:nvPr/>
            </p:nvGrpSpPr>
            <p:grpSpPr>
              <a:xfrm>
                <a:off x="4349489" y="2960313"/>
                <a:ext cx="1098904" cy="1084724"/>
                <a:chOff x="4349489" y="2960313"/>
                <a:chExt cx="1098904" cy="1084724"/>
              </a:xfrm>
            </p:grpSpPr>
            <p:sp>
              <p:nvSpPr>
                <p:cNvPr id="24" name="Google Shape;3363;p48">
                  <a:extLst>
                    <a:ext uri="{FF2B5EF4-FFF2-40B4-BE49-F238E27FC236}">
                      <a16:creationId xmlns:a16="http://schemas.microsoft.com/office/drawing/2014/main" id="{90ED133B-76D3-4F50-A8FD-078A35E71CAD}"/>
                    </a:ext>
                  </a:extLst>
                </p:cNvPr>
                <p:cNvSpPr/>
                <p:nvPr/>
              </p:nvSpPr>
              <p:spPr>
                <a:xfrm>
                  <a:off x="4349489" y="2960313"/>
                  <a:ext cx="1098904" cy="10847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1" extrusionOk="0">
                      <a:moveTo>
                        <a:pt x="22862" y="0"/>
                      </a:moveTo>
                      <a:cubicBezTo>
                        <a:pt x="22092" y="0"/>
                        <a:pt x="21324" y="295"/>
                        <a:pt x="20741" y="884"/>
                      </a:cubicBezTo>
                      <a:lnTo>
                        <a:pt x="12871" y="8743"/>
                      </a:lnTo>
                      <a:cubicBezTo>
                        <a:pt x="12697" y="8917"/>
                        <a:pt x="12470" y="9001"/>
                        <a:pt x="12243" y="9001"/>
                      </a:cubicBezTo>
                      <a:cubicBezTo>
                        <a:pt x="11942" y="9001"/>
                        <a:pt x="11642" y="8854"/>
                        <a:pt x="11466" y="8576"/>
                      </a:cubicBezTo>
                      <a:cubicBezTo>
                        <a:pt x="11014" y="7861"/>
                        <a:pt x="10645" y="7099"/>
                        <a:pt x="10347" y="6302"/>
                      </a:cubicBezTo>
                      <a:cubicBezTo>
                        <a:pt x="10168" y="5814"/>
                        <a:pt x="9847" y="5373"/>
                        <a:pt x="9394" y="5028"/>
                      </a:cubicBezTo>
                      <a:cubicBezTo>
                        <a:pt x="8866" y="4619"/>
                        <a:pt x="8248" y="4413"/>
                        <a:pt x="7630" y="4413"/>
                      </a:cubicBezTo>
                      <a:cubicBezTo>
                        <a:pt x="7078" y="4413"/>
                        <a:pt x="6525" y="4577"/>
                        <a:pt x="6037" y="4909"/>
                      </a:cubicBezTo>
                      <a:cubicBezTo>
                        <a:pt x="4465" y="5968"/>
                        <a:pt x="4310" y="8123"/>
                        <a:pt x="5584" y="9385"/>
                      </a:cubicBezTo>
                      <a:cubicBezTo>
                        <a:pt x="5894" y="9695"/>
                        <a:pt x="6251" y="9921"/>
                        <a:pt x="6632" y="10064"/>
                      </a:cubicBezTo>
                      <a:cubicBezTo>
                        <a:pt x="7418" y="10350"/>
                        <a:pt x="8180" y="10707"/>
                        <a:pt x="8882" y="11159"/>
                      </a:cubicBezTo>
                      <a:cubicBezTo>
                        <a:pt x="9382" y="11469"/>
                        <a:pt x="9466" y="12148"/>
                        <a:pt x="9049" y="12564"/>
                      </a:cubicBezTo>
                      <a:lnTo>
                        <a:pt x="1179" y="20434"/>
                      </a:lnTo>
                      <a:cubicBezTo>
                        <a:pt x="0" y="21613"/>
                        <a:pt x="0" y="23518"/>
                        <a:pt x="1179" y="24697"/>
                      </a:cubicBezTo>
                      <a:lnTo>
                        <a:pt x="20741" y="44247"/>
                      </a:lnTo>
                      <a:cubicBezTo>
                        <a:pt x="21324" y="44836"/>
                        <a:pt x="22092" y="45131"/>
                        <a:pt x="22862" y="45131"/>
                      </a:cubicBezTo>
                      <a:cubicBezTo>
                        <a:pt x="23631" y="45131"/>
                        <a:pt x="24402" y="44836"/>
                        <a:pt x="24992" y="44247"/>
                      </a:cubicBezTo>
                      <a:lnTo>
                        <a:pt x="44554" y="24697"/>
                      </a:lnTo>
                      <a:cubicBezTo>
                        <a:pt x="45720" y="23518"/>
                        <a:pt x="45720" y="21613"/>
                        <a:pt x="44554" y="2043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FCBD2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" name="Google Shape;3364;p48">
                  <a:extLst>
                    <a:ext uri="{FF2B5EF4-FFF2-40B4-BE49-F238E27FC236}">
                      <a16:creationId xmlns:a16="http://schemas.microsoft.com/office/drawing/2014/main" id="{0F17A7A1-E5B4-4941-AD5E-A23F7CF0D980}"/>
                    </a:ext>
                  </a:extLst>
                </p:cNvPr>
                <p:cNvSpPr/>
                <p:nvPr/>
              </p:nvSpPr>
              <p:spPr>
                <a:xfrm>
                  <a:off x="5065741" y="3026769"/>
                  <a:ext cx="287338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55" extrusionOk="0">
                      <a:moveTo>
                        <a:pt x="5978" y="1"/>
                      </a:moveTo>
                      <a:cubicBezTo>
                        <a:pt x="2680" y="1"/>
                        <a:pt x="1" y="2679"/>
                        <a:pt x="1" y="5978"/>
                      </a:cubicBezTo>
                      <a:cubicBezTo>
                        <a:pt x="1" y="9276"/>
                        <a:pt x="2680" y="11954"/>
                        <a:pt x="5978" y="11954"/>
                      </a:cubicBezTo>
                      <a:cubicBezTo>
                        <a:pt x="9276" y="11954"/>
                        <a:pt x="11955" y="9276"/>
                        <a:pt x="11955" y="5978"/>
                      </a:cubicBezTo>
                      <a:cubicBezTo>
                        <a:pt x="11955" y="2679"/>
                        <a:pt x="9276" y="1"/>
                        <a:pt x="5978" y="1"/>
                      </a:cubicBezTo>
                      <a:close/>
                    </a:path>
                  </a:pathLst>
                </a:custGeom>
                <a:solidFill>
                  <a:srgbClr val="FCBD2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1" name="Google Shape;3365;p48">
                <a:extLst>
                  <a:ext uri="{FF2B5EF4-FFF2-40B4-BE49-F238E27FC236}">
                    <a16:creationId xmlns:a16="http://schemas.microsoft.com/office/drawing/2014/main" id="{FE4CE9AD-C7D4-4E5F-9CA4-19E72CBBF0CF}"/>
                  </a:ext>
                </a:extLst>
              </p:cNvPr>
              <p:cNvGrpSpPr/>
              <p:nvPr/>
            </p:nvGrpSpPr>
            <p:grpSpPr>
              <a:xfrm>
                <a:off x="4732657" y="3315384"/>
                <a:ext cx="374952" cy="374572"/>
                <a:chOff x="4201447" y="3817349"/>
                <a:chExt cx="346024" cy="345674"/>
              </a:xfrm>
            </p:grpSpPr>
            <p:sp>
              <p:nvSpPr>
                <p:cNvPr id="22" name="Google Shape;3366;p48">
                  <a:extLst>
                    <a:ext uri="{FF2B5EF4-FFF2-40B4-BE49-F238E27FC236}">
                      <a16:creationId xmlns:a16="http://schemas.microsoft.com/office/drawing/2014/main" id="{5AE8B7FA-07B6-47E7-BB22-CC3763B58511}"/>
                    </a:ext>
                  </a:extLst>
                </p:cNvPr>
                <p:cNvSpPr/>
                <p:nvPr/>
              </p:nvSpPr>
              <p:spPr>
                <a:xfrm>
                  <a:off x="4201447" y="3817349"/>
                  <a:ext cx="346024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1" h="10860" extrusionOk="0">
                      <a:moveTo>
                        <a:pt x="5430" y="334"/>
                      </a:moveTo>
                      <a:cubicBezTo>
                        <a:pt x="8252" y="334"/>
                        <a:pt x="10526" y="2608"/>
                        <a:pt x="10526" y="5430"/>
                      </a:cubicBezTo>
                      <a:cubicBezTo>
                        <a:pt x="10526" y="8240"/>
                        <a:pt x="8252" y="10514"/>
                        <a:pt x="5430" y="10514"/>
                      </a:cubicBezTo>
                      <a:cubicBezTo>
                        <a:pt x="2620" y="10514"/>
                        <a:pt x="346" y="8240"/>
                        <a:pt x="346" y="5430"/>
                      </a:cubicBezTo>
                      <a:cubicBezTo>
                        <a:pt x="346" y="2608"/>
                        <a:pt x="2620" y="334"/>
                        <a:pt x="5430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2" y="10859"/>
                        <a:pt x="8252" y="10300"/>
                        <a:pt x="9276" y="9264"/>
                      </a:cubicBezTo>
                      <a:cubicBezTo>
                        <a:pt x="10299" y="8240"/>
                        <a:pt x="10871" y="6871"/>
                        <a:pt x="10871" y="5430"/>
                      </a:cubicBezTo>
                      <a:cubicBezTo>
                        <a:pt x="10871" y="3989"/>
                        <a:pt x="10299" y="2620"/>
                        <a:pt x="9276" y="1584"/>
                      </a:cubicBezTo>
                      <a:cubicBezTo>
                        <a:pt x="8252" y="560"/>
                        <a:pt x="6882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" name="Google Shape;3367;p48">
                  <a:extLst>
                    <a:ext uri="{FF2B5EF4-FFF2-40B4-BE49-F238E27FC236}">
                      <a16:creationId xmlns:a16="http://schemas.microsoft.com/office/drawing/2014/main" id="{C8CEC7EC-7AE3-4EBC-9F78-C5F8AA22F58E}"/>
                    </a:ext>
                  </a:extLst>
                </p:cNvPr>
                <p:cNvSpPr/>
                <p:nvPr/>
              </p:nvSpPr>
              <p:spPr>
                <a:xfrm>
                  <a:off x="4271569" y="3904531"/>
                  <a:ext cx="227394" cy="185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44" h="5835" extrusionOk="0">
                      <a:moveTo>
                        <a:pt x="4620" y="0"/>
                      </a:moveTo>
                      <a:cubicBezTo>
                        <a:pt x="3727" y="0"/>
                        <a:pt x="2977" y="691"/>
                        <a:pt x="2905" y="1572"/>
                      </a:cubicBezTo>
                      <a:cubicBezTo>
                        <a:pt x="2727" y="1548"/>
                        <a:pt x="2358" y="1441"/>
                        <a:pt x="2262" y="1405"/>
                      </a:cubicBezTo>
                      <a:cubicBezTo>
                        <a:pt x="1643" y="1203"/>
                        <a:pt x="1072" y="810"/>
                        <a:pt x="631" y="322"/>
                      </a:cubicBezTo>
                      <a:cubicBezTo>
                        <a:pt x="596" y="298"/>
                        <a:pt x="572" y="274"/>
                        <a:pt x="524" y="262"/>
                      </a:cubicBezTo>
                      <a:cubicBezTo>
                        <a:pt x="517" y="261"/>
                        <a:pt x="509" y="260"/>
                        <a:pt x="501" y="260"/>
                      </a:cubicBezTo>
                      <a:cubicBezTo>
                        <a:pt x="436" y="260"/>
                        <a:pt x="367" y="304"/>
                        <a:pt x="346" y="357"/>
                      </a:cubicBezTo>
                      <a:cubicBezTo>
                        <a:pt x="238" y="572"/>
                        <a:pt x="179" y="810"/>
                        <a:pt x="179" y="1048"/>
                      </a:cubicBezTo>
                      <a:cubicBezTo>
                        <a:pt x="179" y="1393"/>
                        <a:pt x="286" y="1727"/>
                        <a:pt x="476" y="1977"/>
                      </a:cubicBezTo>
                      <a:cubicBezTo>
                        <a:pt x="466" y="1975"/>
                        <a:pt x="456" y="1974"/>
                        <a:pt x="446" y="1974"/>
                      </a:cubicBezTo>
                      <a:cubicBezTo>
                        <a:pt x="397" y="1974"/>
                        <a:pt x="349" y="1997"/>
                        <a:pt x="310" y="2036"/>
                      </a:cubicBezTo>
                      <a:cubicBezTo>
                        <a:pt x="286" y="2060"/>
                        <a:pt x="286" y="2108"/>
                        <a:pt x="274" y="2143"/>
                      </a:cubicBezTo>
                      <a:lnTo>
                        <a:pt x="274" y="2203"/>
                      </a:lnTo>
                      <a:cubicBezTo>
                        <a:pt x="274" y="2655"/>
                        <a:pt x="476" y="3072"/>
                        <a:pt x="822" y="3358"/>
                      </a:cubicBezTo>
                      <a:cubicBezTo>
                        <a:pt x="786" y="3370"/>
                        <a:pt x="774" y="3405"/>
                        <a:pt x="762" y="3417"/>
                      </a:cubicBezTo>
                      <a:cubicBezTo>
                        <a:pt x="750" y="3465"/>
                        <a:pt x="727" y="3513"/>
                        <a:pt x="750" y="3548"/>
                      </a:cubicBezTo>
                      <a:cubicBezTo>
                        <a:pt x="893" y="4024"/>
                        <a:pt x="1262" y="4405"/>
                        <a:pt x="1727" y="4548"/>
                      </a:cubicBezTo>
                      <a:cubicBezTo>
                        <a:pt x="1310" y="4798"/>
                        <a:pt x="834" y="4941"/>
                        <a:pt x="334" y="4941"/>
                      </a:cubicBezTo>
                      <a:lnTo>
                        <a:pt x="191" y="4941"/>
                      </a:lnTo>
                      <a:cubicBezTo>
                        <a:pt x="107" y="4941"/>
                        <a:pt x="36" y="5001"/>
                        <a:pt x="12" y="5084"/>
                      </a:cubicBezTo>
                      <a:cubicBezTo>
                        <a:pt x="0" y="5156"/>
                        <a:pt x="48" y="5239"/>
                        <a:pt x="107" y="5263"/>
                      </a:cubicBezTo>
                      <a:cubicBezTo>
                        <a:pt x="727" y="5632"/>
                        <a:pt x="1465" y="5834"/>
                        <a:pt x="2191" y="5834"/>
                      </a:cubicBezTo>
                      <a:cubicBezTo>
                        <a:pt x="3072" y="5834"/>
                        <a:pt x="3905" y="5560"/>
                        <a:pt x="4596" y="5060"/>
                      </a:cubicBezTo>
                      <a:cubicBezTo>
                        <a:pt x="4691" y="5001"/>
                        <a:pt x="4691" y="4858"/>
                        <a:pt x="4620" y="4786"/>
                      </a:cubicBezTo>
                      <a:cubicBezTo>
                        <a:pt x="4587" y="4754"/>
                        <a:pt x="4544" y="4735"/>
                        <a:pt x="4499" y="4735"/>
                      </a:cubicBezTo>
                      <a:cubicBezTo>
                        <a:pt x="4463" y="4735"/>
                        <a:pt x="4426" y="4748"/>
                        <a:pt x="4394" y="4775"/>
                      </a:cubicBezTo>
                      <a:cubicBezTo>
                        <a:pt x="3763" y="5215"/>
                        <a:pt x="3013" y="5489"/>
                        <a:pt x="2191" y="5489"/>
                      </a:cubicBezTo>
                      <a:cubicBezTo>
                        <a:pt x="1727" y="5489"/>
                        <a:pt x="1262" y="5394"/>
                        <a:pt x="846" y="5239"/>
                      </a:cubicBezTo>
                      <a:cubicBezTo>
                        <a:pt x="1369" y="5144"/>
                        <a:pt x="1846" y="4917"/>
                        <a:pt x="2262" y="4584"/>
                      </a:cubicBezTo>
                      <a:cubicBezTo>
                        <a:pt x="2310" y="4536"/>
                        <a:pt x="2334" y="4477"/>
                        <a:pt x="2322" y="4417"/>
                      </a:cubicBezTo>
                      <a:cubicBezTo>
                        <a:pt x="2310" y="4346"/>
                        <a:pt x="2239" y="4286"/>
                        <a:pt x="2155" y="4286"/>
                      </a:cubicBezTo>
                      <a:cubicBezTo>
                        <a:pt x="1739" y="4263"/>
                        <a:pt x="1369" y="4048"/>
                        <a:pt x="1167" y="3691"/>
                      </a:cubicBezTo>
                      <a:cubicBezTo>
                        <a:pt x="1250" y="3691"/>
                        <a:pt x="1358" y="3667"/>
                        <a:pt x="1441" y="3643"/>
                      </a:cubicBezTo>
                      <a:cubicBezTo>
                        <a:pt x="1524" y="3632"/>
                        <a:pt x="1584" y="3572"/>
                        <a:pt x="1584" y="3489"/>
                      </a:cubicBezTo>
                      <a:cubicBezTo>
                        <a:pt x="1596" y="3405"/>
                        <a:pt x="1536" y="3334"/>
                        <a:pt x="1441" y="3298"/>
                      </a:cubicBezTo>
                      <a:cubicBezTo>
                        <a:pt x="1000" y="3191"/>
                        <a:pt x="667" y="2822"/>
                        <a:pt x="596" y="2381"/>
                      </a:cubicBezTo>
                      <a:lnTo>
                        <a:pt x="596" y="2381"/>
                      </a:lnTo>
                      <a:cubicBezTo>
                        <a:pt x="727" y="2405"/>
                        <a:pt x="869" y="2417"/>
                        <a:pt x="1000" y="2417"/>
                      </a:cubicBezTo>
                      <a:cubicBezTo>
                        <a:pt x="1084" y="2417"/>
                        <a:pt x="1143" y="2358"/>
                        <a:pt x="1167" y="2274"/>
                      </a:cubicBezTo>
                      <a:cubicBezTo>
                        <a:pt x="1179" y="2203"/>
                        <a:pt x="1131" y="2143"/>
                        <a:pt x="1072" y="2108"/>
                      </a:cubicBezTo>
                      <a:cubicBezTo>
                        <a:pt x="703" y="1881"/>
                        <a:pt x="476" y="1488"/>
                        <a:pt x="476" y="1048"/>
                      </a:cubicBezTo>
                      <a:cubicBezTo>
                        <a:pt x="476" y="953"/>
                        <a:pt x="488" y="846"/>
                        <a:pt x="524" y="738"/>
                      </a:cubicBezTo>
                      <a:cubicBezTo>
                        <a:pt x="965" y="1191"/>
                        <a:pt x="1524" y="1524"/>
                        <a:pt x="2120" y="1727"/>
                      </a:cubicBezTo>
                      <a:cubicBezTo>
                        <a:pt x="2120" y="1727"/>
                        <a:pt x="2715" y="1905"/>
                        <a:pt x="2929" y="1917"/>
                      </a:cubicBezTo>
                      <a:lnTo>
                        <a:pt x="3024" y="1917"/>
                      </a:lnTo>
                      <a:cubicBezTo>
                        <a:pt x="3096" y="1917"/>
                        <a:pt x="3167" y="1869"/>
                        <a:pt x="3191" y="1798"/>
                      </a:cubicBezTo>
                      <a:cubicBezTo>
                        <a:pt x="3203" y="1786"/>
                        <a:pt x="3203" y="1750"/>
                        <a:pt x="3203" y="1738"/>
                      </a:cubicBezTo>
                      <a:lnTo>
                        <a:pt x="3203" y="1703"/>
                      </a:lnTo>
                      <a:cubicBezTo>
                        <a:pt x="3203" y="953"/>
                        <a:pt x="3810" y="334"/>
                        <a:pt x="4572" y="334"/>
                      </a:cubicBezTo>
                      <a:cubicBezTo>
                        <a:pt x="4941" y="334"/>
                        <a:pt x="5287" y="488"/>
                        <a:pt x="5549" y="750"/>
                      </a:cubicBezTo>
                      <a:cubicBezTo>
                        <a:pt x="5585" y="787"/>
                        <a:pt x="5621" y="802"/>
                        <a:pt x="5663" y="802"/>
                      </a:cubicBezTo>
                      <a:cubicBezTo>
                        <a:pt x="5676" y="802"/>
                        <a:pt x="5689" y="801"/>
                        <a:pt x="5703" y="798"/>
                      </a:cubicBezTo>
                      <a:cubicBezTo>
                        <a:pt x="5882" y="762"/>
                        <a:pt x="6049" y="738"/>
                        <a:pt x="6203" y="679"/>
                      </a:cubicBezTo>
                      <a:lnTo>
                        <a:pt x="6203" y="679"/>
                      </a:lnTo>
                      <a:cubicBezTo>
                        <a:pt x="6120" y="762"/>
                        <a:pt x="6013" y="857"/>
                        <a:pt x="5894" y="917"/>
                      </a:cubicBezTo>
                      <a:cubicBezTo>
                        <a:pt x="5822" y="965"/>
                        <a:pt x="5787" y="1048"/>
                        <a:pt x="5822" y="1143"/>
                      </a:cubicBezTo>
                      <a:cubicBezTo>
                        <a:pt x="5846" y="1203"/>
                        <a:pt x="5930" y="1250"/>
                        <a:pt x="6001" y="1250"/>
                      </a:cubicBezTo>
                      <a:cubicBezTo>
                        <a:pt x="6144" y="1227"/>
                        <a:pt x="6287" y="1215"/>
                        <a:pt x="6418" y="1167"/>
                      </a:cubicBezTo>
                      <a:lnTo>
                        <a:pt x="6418" y="1167"/>
                      </a:lnTo>
                      <a:cubicBezTo>
                        <a:pt x="6299" y="1286"/>
                        <a:pt x="6168" y="1405"/>
                        <a:pt x="6013" y="1512"/>
                      </a:cubicBezTo>
                      <a:cubicBezTo>
                        <a:pt x="5965" y="1548"/>
                        <a:pt x="5941" y="1608"/>
                        <a:pt x="5941" y="1655"/>
                      </a:cubicBezTo>
                      <a:lnTo>
                        <a:pt x="5941" y="1679"/>
                      </a:lnTo>
                      <a:lnTo>
                        <a:pt x="5941" y="1703"/>
                      </a:lnTo>
                      <a:lnTo>
                        <a:pt x="5941" y="1727"/>
                      </a:lnTo>
                      <a:cubicBezTo>
                        <a:pt x="5941" y="2691"/>
                        <a:pt x="5572" y="3572"/>
                        <a:pt x="4977" y="4227"/>
                      </a:cubicBezTo>
                      <a:cubicBezTo>
                        <a:pt x="4918" y="4298"/>
                        <a:pt x="4918" y="4405"/>
                        <a:pt x="4977" y="4465"/>
                      </a:cubicBezTo>
                      <a:cubicBezTo>
                        <a:pt x="5011" y="4499"/>
                        <a:pt x="5053" y="4514"/>
                        <a:pt x="5096" y="4514"/>
                      </a:cubicBezTo>
                      <a:cubicBezTo>
                        <a:pt x="5143" y="4514"/>
                        <a:pt x="5190" y="4496"/>
                        <a:pt x="5227" y="4465"/>
                      </a:cubicBezTo>
                      <a:cubicBezTo>
                        <a:pt x="5894" y="3715"/>
                        <a:pt x="6263" y="2762"/>
                        <a:pt x="6287" y="1750"/>
                      </a:cubicBezTo>
                      <a:cubicBezTo>
                        <a:pt x="6596" y="1524"/>
                        <a:pt x="6846" y="1250"/>
                        <a:pt x="7061" y="917"/>
                      </a:cubicBezTo>
                      <a:cubicBezTo>
                        <a:pt x="7144" y="857"/>
                        <a:pt x="7132" y="750"/>
                        <a:pt x="7061" y="715"/>
                      </a:cubicBezTo>
                      <a:cubicBezTo>
                        <a:pt x="7029" y="683"/>
                        <a:pt x="6987" y="667"/>
                        <a:pt x="6937" y="667"/>
                      </a:cubicBezTo>
                      <a:cubicBezTo>
                        <a:pt x="6912" y="667"/>
                        <a:pt x="6886" y="671"/>
                        <a:pt x="6858" y="679"/>
                      </a:cubicBezTo>
                      <a:cubicBezTo>
                        <a:pt x="6775" y="726"/>
                        <a:pt x="6680" y="750"/>
                        <a:pt x="6596" y="786"/>
                      </a:cubicBezTo>
                      <a:cubicBezTo>
                        <a:pt x="6680" y="667"/>
                        <a:pt x="6763" y="512"/>
                        <a:pt x="6823" y="369"/>
                      </a:cubicBezTo>
                      <a:cubicBezTo>
                        <a:pt x="6834" y="310"/>
                        <a:pt x="6834" y="238"/>
                        <a:pt x="6787" y="191"/>
                      </a:cubicBezTo>
                      <a:cubicBezTo>
                        <a:pt x="6750" y="153"/>
                        <a:pt x="6703" y="135"/>
                        <a:pt x="6659" y="135"/>
                      </a:cubicBezTo>
                      <a:cubicBezTo>
                        <a:pt x="6632" y="135"/>
                        <a:pt x="6607" y="142"/>
                        <a:pt x="6584" y="155"/>
                      </a:cubicBezTo>
                      <a:cubicBezTo>
                        <a:pt x="6322" y="310"/>
                        <a:pt x="6061" y="393"/>
                        <a:pt x="5775" y="441"/>
                      </a:cubicBezTo>
                      <a:cubicBezTo>
                        <a:pt x="5465" y="143"/>
                        <a:pt x="5048" y="0"/>
                        <a:pt x="462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0" name="Google Shape;3368;p48">
              <a:extLst>
                <a:ext uri="{FF2B5EF4-FFF2-40B4-BE49-F238E27FC236}">
                  <a16:creationId xmlns:a16="http://schemas.microsoft.com/office/drawing/2014/main" id="{39769FB1-263D-4DC3-9E97-7CD0440611A6}"/>
                </a:ext>
              </a:extLst>
            </p:cNvPr>
            <p:cNvGrpSpPr/>
            <p:nvPr/>
          </p:nvGrpSpPr>
          <p:grpSpPr>
            <a:xfrm>
              <a:off x="6529419" y="3711909"/>
              <a:ext cx="956596" cy="944315"/>
              <a:chOff x="3768864" y="3522050"/>
              <a:chExt cx="1098904" cy="1084796"/>
            </a:xfrm>
          </p:grpSpPr>
          <p:grpSp>
            <p:nvGrpSpPr>
              <p:cNvPr id="11" name="Google Shape;3369;p48">
                <a:extLst>
                  <a:ext uri="{FF2B5EF4-FFF2-40B4-BE49-F238E27FC236}">
                    <a16:creationId xmlns:a16="http://schemas.microsoft.com/office/drawing/2014/main" id="{17DEFCCD-6D5C-48DB-A58F-1702C18D63C9}"/>
                  </a:ext>
                </a:extLst>
              </p:cNvPr>
              <p:cNvGrpSpPr/>
              <p:nvPr/>
            </p:nvGrpSpPr>
            <p:grpSpPr>
              <a:xfrm>
                <a:off x="3768864" y="3522050"/>
                <a:ext cx="1098904" cy="1084796"/>
                <a:chOff x="3768864" y="3522050"/>
                <a:chExt cx="1098904" cy="1084796"/>
              </a:xfrm>
            </p:grpSpPr>
            <p:sp>
              <p:nvSpPr>
                <p:cNvPr id="18" name="Google Shape;3370;p48">
                  <a:extLst>
                    <a:ext uri="{FF2B5EF4-FFF2-40B4-BE49-F238E27FC236}">
                      <a16:creationId xmlns:a16="http://schemas.microsoft.com/office/drawing/2014/main" id="{A7EE16ED-8371-4463-AF25-B0F466499A62}"/>
                    </a:ext>
                  </a:extLst>
                </p:cNvPr>
                <p:cNvSpPr/>
                <p:nvPr/>
              </p:nvSpPr>
              <p:spPr>
                <a:xfrm>
                  <a:off x="3768864" y="3522050"/>
                  <a:ext cx="1098904" cy="1084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4" extrusionOk="0">
                      <a:moveTo>
                        <a:pt x="22862" y="0"/>
                      </a:moveTo>
                      <a:cubicBezTo>
                        <a:pt x="22093" y="0"/>
                        <a:pt x="21325" y="295"/>
                        <a:pt x="20741" y="884"/>
                      </a:cubicBezTo>
                      <a:lnTo>
                        <a:pt x="1179" y="20446"/>
                      </a:lnTo>
                      <a:cubicBezTo>
                        <a:pt x="1" y="21613"/>
                        <a:pt x="1" y="23518"/>
                        <a:pt x="1179" y="24697"/>
                      </a:cubicBezTo>
                      <a:lnTo>
                        <a:pt x="20741" y="44259"/>
                      </a:lnTo>
                      <a:cubicBezTo>
                        <a:pt x="21325" y="44842"/>
                        <a:pt x="22093" y="45134"/>
                        <a:pt x="22862" y="45134"/>
                      </a:cubicBezTo>
                      <a:cubicBezTo>
                        <a:pt x="23631" y="45134"/>
                        <a:pt x="24402" y="44842"/>
                        <a:pt x="24992" y="44259"/>
                      </a:cubicBezTo>
                      <a:lnTo>
                        <a:pt x="44554" y="24697"/>
                      </a:lnTo>
                      <a:cubicBezTo>
                        <a:pt x="45721" y="23518"/>
                        <a:pt x="45721" y="21613"/>
                        <a:pt x="44554" y="20446"/>
                      </a:cubicBezTo>
                      <a:lnTo>
                        <a:pt x="36684" y="12576"/>
                      </a:lnTo>
                      <a:cubicBezTo>
                        <a:pt x="36279" y="12171"/>
                        <a:pt x="36362" y="11481"/>
                        <a:pt x="36850" y="11171"/>
                      </a:cubicBezTo>
                      <a:cubicBezTo>
                        <a:pt x="37565" y="10719"/>
                        <a:pt x="38327" y="10362"/>
                        <a:pt x="39124" y="10052"/>
                      </a:cubicBezTo>
                      <a:cubicBezTo>
                        <a:pt x="39613" y="9874"/>
                        <a:pt x="40053" y="9552"/>
                        <a:pt x="40410" y="9100"/>
                      </a:cubicBezTo>
                      <a:cubicBezTo>
                        <a:pt x="41172" y="8111"/>
                        <a:pt x="41220" y="6778"/>
                        <a:pt x="40518" y="5742"/>
                      </a:cubicBezTo>
                      <a:cubicBezTo>
                        <a:pt x="39931" y="4872"/>
                        <a:pt x="39013" y="4437"/>
                        <a:pt x="38094" y="4437"/>
                      </a:cubicBezTo>
                      <a:cubicBezTo>
                        <a:pt x="37352" y="4437"/>
                        <a:pt x="36610" y="4721"/>
                        <a:pt x="36041" y="5290"/>
                      </a:cubicBezTo>
                      <a:cubicBezTo>
                        <a:pt x="35731" y="5599"/>
                        <a:pt x="35505" y="5956"/>
                        <a:pt x="35362" y="6337"/>
                      </a:cubicBezTo>
                      <a:cubicBezTo>
                        <a:pt x="35076" y="7135"/>
                        <a:pt x="34719" y="7885"/>
                        <a:pt x="34267" y="8588"/>
                      </a:cubicBezTo>
                      <a:cubicBezTo>
                        <a:pt x="34091" y="8872"/>
                        <a:pt x="33796" y="9021"/>
                        <a:pt x="33498" y="9021"/>
                      </a:cubicBezTo>
                      <a:cubicBezTo>
                        <a:pt x="33271" y="9021"/>
                        <a:pt x="33042" y="8934"/>
                        <a:pt x="32862" y="875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EC3A3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" name="Google Shape;3371;p48">
                  <a:extLst>
                    <a:ext uri="{FF2B5EF4-FFF2-40B4-BE49-F238E27FC236}">
                      <a16:creationId xmlns:a16="http://schemas.microsoft.com/office/drawing/2014/main" id="{FB874FB9-39C5-4159-AEBE-E9B94EDD16E3}"/>
                    </a:ext>
                  </a:extLst>
                </p:cNvPr>
                <p:cNvSpPr/>
                <p:nvPr/>
              </p:nvSpPr>
              <p:spPr>
                <a:xfrm>
                  <a:off x="3887041" y="3641743"/>
                  <a:ext cx="287338" cy="2870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42" extrusionOk="0">
                      <a:moveTo>
                        <a:pt x="5978" y="0"/>
                      </a:moveTo>
                      <a:cubicBezTo>
                        <a:pt x="2680" y="0"/>
                        <a:pt x="1" y="2667"/>
                        <a:pt x="1" y="5977"/>
                      </a:cubicBezTo>
                      <a:cubicBezTo>
                        <a:pt x="1" y="9275"/>
                        <a:pt x="2680" y="11942"/>
                        <a:pt x="5978" y="11942"/>
                      </a:cubicBezTo>
                      <a:cubicBezTo>
                        <a:pt x="9276" y="11942"/>
                        <a:pt x="11955" y="9275"/>
                        <a:pt x="11955" y="5977"/>
                      </a:cubicBezTo>
                      <a:cubicBezTo>
                        <a:pt x="11955" y="2667"/>
                        <a:pt x="9276" y="0"/>
                        <a:pt x="5978" y="0"/>
                      </a:cubicBezTo>
                      <a:close/>
                    </a:path>
                  </a:pathLst>
                </a:custGeom>
                <a:solidFill>
                  <a:srgbClr val="EC3A3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2" name="Google Shape;3372;p48">
                <a:extLst>
                  <a:ext uri="{FF2B5EF4-FFF2-40B4-BE49-F238E27FC236}">
                    <a16:creationId xmlns:a16="http://schemas.microsoft.com/office/drawing/2014/main" id="{8B1CDDAA-7379-4282-BADF-EF563BEE603B}"/>
                  </a:ext>
                </a:extLst>
              </p:cNvPr>
              <p:cNvGrpSpPr/>
              <p:nvPr/>
            </p:nvGrpSpPr>
            <p:grpSpPr>
              <a:xfrm>
                <a:off x="4139616" y="3871555"/>
                <a:ext cx="357419" cy="357005"/>
                <a:chOff x="7482229" y="3351230"/>
                <a:chExt cx="357419" cy="357005"/>
              </a:xfrm>
            </p:grpSpPr>
            <p:sp>
              <p:nvSpPr>
                <p:cNvPr id="13" name="Google Shape;3373;p48">
                  <a:extLst>
                    <a:ext uri="{FF2B5EF4-FFF2-40B4-BE49-F238E27FC236}">
                      <a16:creationId xmlns:a16="http://schemas.microsoft.com/office/drawing/2014/main" id="{59FE8A60-9DCE-445E-A21A-F940E87A3807}"/>
                    </a:ext>
                  </a:extLst>
                </p:cNvPr>
                <p:cNvSpPr/>
                <p:nvPr/>
              </p:nvSpPr>
              <p:spPr>
                <a:xfrm>
                  <a:off x="7482229" y="3351230"/>
                  <a:ext cx="357419" cy="3570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29" h="11216" extrusionOk="0">
                      <a:moveTo>
                        <a:pt x="5633" y="357"/>
                      </a:moveTo>
                      <a:cubicBezTo>
                        <a:pt x="8538" y="357"/>
                        <a:pt x="10883" y="2703"/>
                        <a:pt x="10883" y="5608"/>
                      </a:cubicBezTo>
                      <a:cubicBezTo>
                        <a:pt x="10883" y="8513"/>
                        <a:pt x="8538" y="10859"/>
                        <a:pt x="5633" y="10859"/>
                      </a:cubicBezTo>
                      <a:cubicBezTo>
                        <a:pt x="2728" y="10859"/>
                        <a:pt x="382" y="8513"/>
                        <a:pt x="382" y="5608"/>
                      </a:cubicBezTo>
                      <a:cubicBezTo>
                        <a:pt x="382" y="2703"/>
                        <a:pt x="2728" y="357"/>
                        <a:pt x="5633" y="357"/>
                      </a:cubicBezTo>
                      <a:close/>
                      <a:moveTo>
                        <a:pt x="5621" y="0"/>
                      </a:moveTo>
                      <a:cubicBezTo>
                        <a:pt x="4109" y="0"/>
                        <a:pt x="2716" y="572"/>
                        <a:pt x="1644" y="1631"/>
                      </a:cubicBezTo>
                      <a:cubicBezTo>
                        <a:pt x="584" y="2691"/>
                        <a:pt x="1" y="4108"/>
                        <a:pt x="1" y="5608"/>
                      </a:cubicBezTo>
                      <a:cubicBezTo>
                        <a:pt x="1" y="7108"/>
                        <a:pt x="584" y="8513"/>
                        <a:pt x="1644" y="9585"/>
                      </a:cubicBezTo>
                      <a:cubicBezTo>
                        <a:pt x="2704" y="10632"/>
                        <a:pt x="4109" y="11216"/>
                        <a:pt x="5621" y="11216"/>
                      </a:cubicBezTo>
                      <a:cubicBezTo>
                        <a:pt x="7121" y="11216"/>
                        <a:pt x="8526" y="10632"/>
                        <a:pt x="9597" y="9585"/>
                      </a:cubicBezTo>
                      <a:cubicBezTo>
                        <a:pt x="10645" y="8525"/>
                        <a:pt x="11229" y="7108"/>
                        <a:pt x="11229" y="5608"/>
                      </a:cubicBezTo>
                      <a:cubicBezTo>
                        <a:pt x="11229" y="4108"/>
                        <a:pt x="10669" y="2703"/>
                        <a:pt x="9597" y="1631"/>
                      </a:cubicBezTo>
                      <a:cubicBezTo>
                        <a:pt x="8538" y="572"/>
                        <a:pt x="7121" y="0"/>
                        <a:pt x="562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" name="Google Shape;3374;p48">
                  <a:extLst>
                    <a:ext uri="{FF2B5EF4-FFF2-40B4-BE49-F238E27FC236}">
                      <a16:creationId xmlns:a16="http://schemas.microsoft.com/office/drawing/2014/main" id="{8A6D0A9C-A4B1-4075-A2AD-F999FF65609E}"/>
                    </a:ext>
                  </a:extLst>
                </p:cNvPr>
                <p:cNvSpPr/>
                <p:nvPr/>
              </p:nvSpPr>
              <p:spPr>
                <a:xfrm>
                  <a:off x="7592138" y="3605616"/>
                  <a:ext cx="137983" cy="325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35" h="1022" extrusionOk="0">
                      <a:moveTo>
                        <a:pt x="202" y="1"/>
                      </a:moveTo>
                      <a:cubicBezTo>
                        <a:pt x="147" y="1"/>
                        <a:pt x="94" y="21"/>
                        <a:pt x="60" y="69"/>
                      </a:cubicBezTo>
                      <a:cubicBezTo>
                        <a:pt x="1" y="140"/>
                        <a:pt x="1" y="259"/>
                        <a:pt x="96" y="319"/>
                      </a:cubicBezTo>
                      <a:cubicBezTo>
                        <a:pt x="644" y="783"/>
                        <a:pt x="1370" y="1021"/>
                        <a:pt x="2168" y="1021"/>
                      </a:cubicBezTo>
                      <a:cubicBezTo>
                        <a:pt x="2954" y="1021"/>
                        <a:pt x="3680" y="771"/>
                        <a:pt x="4239" y="319"/>
                      </a:cubicBezTo>
                      <a:cubicBezTo>
                        <a:pt x="4323" y="259"/>
                        <a:pt x="4335" y="140"/>
                        <a:pt x="4263" y="69"/>
                      </a:cubicBezTo>
                      <a:cubicBezTo>
                        <a:pt x="4228" y="26"/>
                        <a:pt x="4170" y="4"/>
                        <a:pt x="4115" y="4"/>
                      </a:cubicBezTo>
                      <a:cubicBezTo>
                        <a:pt x="4078" y="4"/>
                        <a:pt x="4042" y="14"/>
                        <a:pt x="4013" y="33"/>
                      </a:cubicBezTo>
                      <a:cubicBezTo>
                        <a:pt x="3537" y="438"/>
                        <a:pt x="2882" y="664"/>
                        <a:pt x="2168" y="664"/>
                      </a:cubicBezTo>
                      <a:cubicBezTo>
                        <a:pt x="1465" y="664"/>
                        <a:pt x="810" y="438"/>
                        <a:pt x="322" y="33"/>
                      </a:cubicBezTo>
                      <a:cubicBezTo>
                        <a:pt x="286" y="12"/>
                        <a:pt x="244" y="1"/>
                        <a:pt x="20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" name="Google Shape;3375;p48">
                  <a:extLst>
                    <a:ext uri="{FF2B5EF4-FFF2-40B4-BE49-F238E27FC236}">
                      <a16:creationId xmlns:a16="http://schemas.microsoft.com/office/drawing/2014/main" id="{5A5325A7-D505-4392-9E61-969FD8C47D28}"/>
                    </a:ext>
                  </a:extLst>
                </p:cNvPr>
                <p:cNvSpPr/>
                <p:nvPr/>
              </p:nvSpPr>
              <p:spPr>
                <a:xfrm>
                  <a:off x="7513709" y="3387962"/>
                  <a:ext cx="295987" cy="2820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9" h="8860" extrusionOk="0">
                      <a:moveTo>
                        <a:pt x="6060" y="370"/>
                      </a:moveTo>
                      <a:cubicBezTo>
                        <a:pt x="6358" y="370"/>
                        <a:pt x="6596" y="608"/>
                        <a:pt x="6596" y="906"/>
                      </a:cubicBezTo>
                      <a:cubicBezTo>
                        <a:pt x="6596" y="1204"/>
                        <a:pt x="6358" y="1442"/>
                        <a:pt x="6060" y="1442"/>
                      </a:cubicBezTo>
                      <a:cubicBezTo>
                        <a:pt x="5763" y="1442"/>
                        <a:pt x="5525" y="1204"/>
                        <a:pt x="5525" y="906"/>
                      </a:cubicBezTo>
                      <a:cubicBezTo>
                        <a:pt x="5525" y="608"/>
                        <a:pt x="5763" y="370"/>
                        <a:pt x="6060" y="370"/>
                      </a:cubicBezTo>
                      <a:close/>
                      <a:moveTo>
                        <a:pt x="1322" y="2989"/>
                      </a:moveTo>
                      <a:cubicBezTo>
                        <a:pt x="1596" y="2989"/>
                        <a:pt x="1834" y="3097"/>
                        <a:pt x="2012" y="3263"/>
                      </a:cubicBezTo>
                      <a:cubicBezTo>
                        <a:pt x="1477" y="3680"/>
                        <a:pt x="1072" y="4240"/>
                        <a:pt x="881" y="4883"/>
                      </a:cubicBezTo>
                      <a:cubicBezTo>
                        <a:pt x="548" y="4716"/>
                        <a:pt x="334" y="4359"/>
                        <a:pt x="334" y="3990"/>
                      </a:cubicBezTo>
                      <a:cubicBezTo>
                        <a:pt x="334" y="3442"/>
                        <a:pt x="774" y="2989"/>
                        <a:pt x="1322" y="2989"/>
                      </a:cubicBezTo>
                      <a:close/>
                      <a:moveTo>
                        <a:pt x="7954" y="2989"/>
                      </a:moveTo>
                      <a:cubicBezTo>
                        <a:pt x="8501" y="2989"/>
                        <a:pt x="8942" y="3442"/>
                        <a:pt x="8942" y="3990"/>
                      </a:cubicBezTo>
                      <a:cubicBezTo>
                        <a:pt x="8966" y="4359"/>
                        <a:pt x="8739" y="4704"/>
                        <a:pt x="8394" y="4883"/>
                      </a:cubicBezTo>
                      <a:cubicBezTo>
                        <a:pt x="8216" y="4240"/>
                        <a:pt x="7811" y="3680"/>
                        <a:pt x="7263" y="3263"/>
                      </a:cubicBezTo>
                      <a:cubicBezTo>
                        <a:pt x="7442" y="3085"/>
                        <a:pt x="7692" y="2989"/>
                        <a:pt x="7954" y="2989"/>
                      </a:cubicBezTo>
                      <a:close/>
                      <a:moveTo>
                        <a:pt x="6072" y="1"/>
                      </a:moveTo>
                      <a:cubicBezTo>
                        <a:pt x="5632" y="1"/>
                        <a:pt x="5251" y="334"/>
                        <a:pt x="5191" y="763"/>
                      </a:cubicBezTo>
                      <a:lnTo>
                        <a:pt x="4596" y="953"/>
                      </a:lnTo>
                      <a:cubicBezTo>
                        <a:pt x="4525" y="989"/>
                        <a:pt x="4477" y="1049"/>
                        <a:pt x="4477" y="1120"/>
                      </a:cubicBezTo>
                      <a:lnTo>
                        <a:pt x="4477" y="2370"/>
                      </a:lnTo>
                      <a:cubicBezTo>
                        <a:pt x="3679" y="2394"/>
                        <a:pt x="2929" y="2632"/>
                        <a:pt x="2334" y="3025"/>
                      </a:cubicBezTo>
                      <a:cubicBezTo>
                        <a:pt x="2084" y="2751"/>
                        <a:pt x="1727" y="2608"/>
                        <a:pt x="1358" y="2608"/>
                      </a:cubicBezTo>
                      <a:cubicBezTo>
                        <a:pt x="607" y="2608"/>
                        <a:pt x="0" y="3216"/>
                        <a:pt x="0" y="3966"/>
                      </a:cubicBezTo>
                      <a:cubicBezTo>
                        <a:pt x="0" y="4513"/>
                        <a:pt x="345" y="5002"/>
                        <a:pt x="834" y="5216"/>
                      </a:cubicBezTo>
                      <a:cubicBezTo>
                        <a:pt x="822" y="5347"/>
                        <a:pt x="798" y="5478"/>
                        <a:pt x="798" y="5609"/>
                      </a:cubicBezTo>
                      <a:cubicBezTo>
                        <a:pt x="798" y="7395"/>
                        <a:pt x="2524" y="8859"/>
                        <a:pt x="4667" y="8859"/>
                      </a:cubicBezTo>
                      <a:cubicBezTo>
                        <a:pt x="5763" y="8859"/>
                        <a:pt x="6739" y="8490"/>
                        <a:pt x="7442" y="7871"/>
                      </a:cubicBezTo>
                      <a:cubicBezTo>
                        <a:pt x="7513" y="7811"/>
                        <a:pt x="7513" y="7692"/>
                        <a:pt x="7454" y="7621"/>
                      </a:cubicBezTo>
                      <a:cubicBezTo>
                        <a:pt x="7421" y="7588"/>
                        <a:pt x="7374" y="7570"/>
                        <a:pt x="7326" y="7570"/>
                      </a:cubicBezTo>
                      <a:cubicBezTo>
                        <a:pt x="7287" y="7570"/>
                        <a:pt x="7248" y="7582"/>
                        <a:pt x="7215" y="7609"/>
                      </a:cubicBezTo>
                      <a:cubicBezTo>
                        <a:pt x="6572" y="8157"/>
                        <a:pt x="5668" y="8514"/>
                        <a:pt x="4667" y="8514"/>
                      </a:cubicBezTo>
                      <a:cubicBezTo>
                        <a:pt x="2739" y="8514"/>
                        <a:pt x="1167" y="7216"/>
                        <a:pt x="1167" y="5633"/>
                      </a:cubicBezTo>
                      <a:cubicBezTo>
                        <a:pt x="1167" y="4037"/>
                        <a:pt x="2739" y="2739"/>
                        <a:pt x="4667" y="2739"/>
                      </a:cubicBezTo>
                      <a:cubicBezTo>
                        <a:pt x="6608" y="2739"/>
                        <a:pt x="8180" y="4037"/>
                        <a:pt x="8180" y="5633"/>
                      </a:cubicBezTo>
                      <a:cubicBezTo>
                        <a:pt x="8180" y="6133"/>
                        <a:pt x="8037" y="6597"/>
                        <a:pt x="7751" y="7014"/>
                      </a:cubicBezTo>
                      <a:cubicBezTo>
                        <a:pt x="7704" y="7085"/>
                        <a:pt x="7727" y="7169"/>
                        <a:pt x="7787" y="7228"/>
                      </a:cubicBezTo>
                      <a:cubicBezTo>
                        <a:pt x="7818" y="7264"/>
                        <a:pt x="7859" y="7280"/>
                        <a:pt x="7902" y="7280"/>
                      </a:cubicBezTo>
                      <a:cubicBezTo>
                        <a:pt x="7958" y="7280"/>
                        <a:pt x="8015" y="7252"/>
                        <a:pt x="8049" y="7204"/>
                      </a:cubicBezTo>
                      <a:cubicBezTo>
                        <a:pt x="8358" y="6740"/>
                        <a:pt x="8537" y="6192"/>
                        <a:pt x="8537" y="5621"/>
                      </a:cubicBezTo>
                      <a:cubicBezTo>
                        <a:pt x="8537" y="5490"/>
                        <a:pt x="8525" y="5359"/>
                        <a:pt x="8513" y="5228"/>
                      </a:cubicBezTo>
                      <a:cubicBezTo>
                        <a:pt x="8978" y="5014"/>
                        <a:pt x="9299" y="4525"/>
                        <a:pt x="9299" y="3978"/>
                      </a:cubicBezTo>
                      <a:cubicBezTo>
                        <a:pt x="9299" y="3228"/>
                        <a:pt x="8692" y="2620"/>
                        <a:pt x="7954" y="2620"/>
                      </a:cubicBezTo>
                      <a:cubicBezTo>
                        <a:pt x="7573" y="2620"/>
                        <a:pt x="7215" y="2775"/>
                        <a:pt x="6965" y="3037"/>
                      </a:cubicBezTo>
                      <a:cubicBezTo>
                        <a:pt x="6358" y="2656"/>
                        <a:pt x="5632" y="2406"/>
                        <a:pt x="4822" y="2382"/>
                      </a:cubicBezTo>
                      <a:lnTo>
                        <a:pt x="4822" y="1263"/>
                      </a:lnTo>
                      <a:lnTo>
                        <a:pt x="5215" y="1132"/>
                      </a:lnTo>
                      <a:cubicBezTo>
                        <a:pt x="5303" y="1507"/>
                        <a:pt x="5647" y="1780"/>
                        <a:pt x="6048" y="1780"/>
                      </a:cubicBezTo>
                      <a:cubicBezTo>
                        <a:pt x="6080" y="1780"/>
                        <a:pt x="6112" y="1779"/>
                        <a:pt x="6144" y="1775"/>
                      </a:cubicBezTo>
                      <a:cubicBezTo>
                        <a:pt x="6584" y="1727"/>
                        <a:pt x="6918" y="1382"/>
                        <a:pt x="6953" y="953"/>
                      </a:cubicBezTo>
                      <a:cubicBezTo>
                        <a:pt x="6977" y="430"/>
                        <a:pt x="6584" y="1"/>
                        <a:pt x="607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" name="Google Shape;3376;p48">
                  <a:extLst>
                    <a:ext uri="{FF2B5EF4-FFF2-40B4-BE49-F238E27FC236}">
                      <a16:creationId xmlns:a16="http://schemas.microsoft.com/office/drawing/2014/main" id="{6866C72A-14BE-420C-915A-AC10D255F48B}"/>
                    </a:ext>
                  </a:extLst>
                </p:cNvPr>
                <p:cNvSpPr/>
                <p:nvPr/>
              </p:nvSpPr>
              <p:spPr>
                <a:xfrm>
                  <a:off x="7580393" y="3516460"/>
                  <a:ext cx="56880" cy="56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7" h="1787" extrusionOk="0">
                      <a:moveTo>
                        <a:pt x="894" y="345"/>
                      </a:moveTo>
                      <a:cubicBezTo>
                        <a:pt x="1191" y="345"/>
                        <a:pt x="1429" y="584"/>
                        <a:pt x="1429" y="881"/>
                      </a:cubicBezTo>
                      <a:cubicBezTo>
                        <a:pt x="1418" y="1179"/>
                        <a:pt x="1179" y="1417"/>
                        <a:pt x="894" y="1417"/>
                      </a:cubicBezTo>
                      <a:cubicBezTo>
                        <a:pt x="596" y="1417"/>
                        <a:pt x="358" y="1179"/>
                        <a:pt x="358" y="881"/>
                      </a:cubicBezTo>
                      <a:cubicBezTo>
                        <a:pt x="358" y="584"/>
                        <a:pt x="596" y="345"/>
                        <a:pt x="894" y="345"/>
                      </a:cubicBezTo>
                      <a:close/>
                      <a:moveTo>
                        <a:pt x="894" y="0"/>
                      </a:moveTo>
                      <a:cubicBezTo>
                        <a:pt x="406" y="0"/>
                        <a:pt x="1" y="405"/>
                        <a:pt x="1" y="893"/>
                      </a:cubicBezTo>
                      <a:cubicBezTo>
                        <a:pt x="1" y="1381"/>
                        <a:pt x="406" y="1786"/>
                        <a:pt x="894" y="1786"/>
                      </a:cubicBezTo>
                      <a:cubicBezTo>
                        <a:pt x="1394" y="1786"/>
                        <a:pt x="1787" y="1381"/>
                        <a:pt x="1787" y="893"/>
                      </a:cubicBezTo>
                      <a:cubicBezTo>
                        <a:pt x="1775" y="405"/>
                        <a:pt x="1394" y="0"/>
                        <a:pt x="89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" name="Google Shape;3377;p48">
                  <a:extLst>
                    <a:ext uri="{FF2B5EF4-FFF2-40B4-BE49-F238E27FC236}">
                      <a16:creationId xmlns:a16="http://schemas.microsoft.com/office/drawing/2014/main" id="{2E485B25-A38E-4BCC-B9AC-E9130896729C}"/>
                    </a:ext>
                  </a:extLst>
                </p:cNvPr>
                <p:cNvSpPr/>
                <p:nvPr/>
              </p:nvSpPr>
              <p:spPr>
                <a:xfrm>
                  <a:off x="7685750" y="3516460"/>
                  <a:ext cx="56880" cy="56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7" h="1787" extrusionOk="0">
                      <a:moveTo>
                        <a:pt x="894" y="345"/>
                      </a:moveTo>
                      <a:cubicBezTo>
                        <a:pt x="1191" y="345"/>
                        <a:pt x="1429" y="584"/>
                        <a:pt x="1429" y="881"/>
                      </a:cubicBezTo>
                      <a:cubicBezTo>
                        <a:pt x="1429" y="1179"/>
                        <a:pt x="1191" y="1417"/>
                        <a:pt x="894" y="1417"/>
                      </a:cubicBezTo>
                      <a:cubicBezTo>
                        <a:pt x="596" y="1417"/>
                        <a:pt x="358" y="1179"/>
                        <a:pt x="358" y="881"/>
                      </a:cubicBezTo>
                      <a:cubicBezTo>
                        <a:pt x="358" y="584"/>
                        <a:pt x="596" y="345"/>
                        <a:pt x="894" y="345"/>
                      </a:cubicBezTo>
                      <a:close/>
                      <a:moveTo>
                        <a:pt x="894" y="0"/>
                      </a:moveTo>
                      <a:cubicBezTo>
                        <a:pt x="405" y="0"/>
                        <a:pt x="1" y="405"/>
                        <a:pt x="1" y="893"/>
                      </a:cubicBezTo>
                      <a:cubicBezTo>
                        <a:pt x="1" y="1381"/>
                        <a:pt x="405" y="1786"/>
                        <a:pt x="894" y="1786"/>
                      </a:cubicBezTo>
                      <a:cubicBezTo>
                        <a:pt x="1382" y="1786"/>
                        <a:pt x="1787" y="1381"/>
                        <a:pt x="1787" y="893"/>
                      </a:cubicBezTo>
                      <a:cubicBezTo>
                        <a:pt x="1775" y="405"/>
                        <a:pt x="1382" y="0"/>
                        <a:pt x="89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303B4932-DC4C-4936-B5E5-786FAA06C303}"/>
              </a:ext>
            </a:extLst>
          </p:cNvPr>
          <p:cNvSpPr txBox="1"/>
          <p:nvPr/>
        </p:nvSpPr>
        <p:spPr>
          <a:xfrm>
            <a:off x="2966987" y="4510052"/>
            <a:ext cx="321002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"/>
            <a:r>
              <a:rPr lang="en-GB" sz="2400" b="0" dirty="0">
                <a:solidFill>
                  <a:srgbClr val="0070C0"/>
                </a:solidFill>
                <a:effectLst/>
                <a:latin typeface="iCielBC Cubano Normal" panose="00000500000000000000" pitchFamily="50" charset="0"/>
              </a:rPr>
              <a:t>[</a:t>
            </a:r>
            <a:r>
              <a:rPr lang="en-GB" sz="2400" b="0" dirty="0" err="1">
                <a:solidFill>
                  <a:srgbClr val="0070C0"/>
                </a:solidFill>
                <a:effectLst/>
                <a:latin typeface="iCielBC Cubano Normal" panose="00000500000000000000" pitchFamily="50" charset="0"/>
              </a:rPr>
              <a:t>sp_getAllCONTACT</a:t>
            </a:r>
            <a:r>
              <a:rPr lang="en-GB" sz="2400" b="0" dirty="0">
                <a:solidFill>
                  <a:srgbClr val="0070C0"/>
                </a:solidFill>
                <a:effectLst/>
                <a:latin typeface="iCielBC Cubano Normal" panose="00000500000000000000" pitchFamily="50" charset="0"/>
              </a:rPr>
              <a:t>]</a:t>
            </a:r>
          </a:p>
        </p:txBody>
      </p:sp>
      <p:sp>
        <p:nvSpPr>
          <p:cNvPr id="48" name="Title 1">
            <a:extLst>
              <a:ext uri="{FF2B5EF4-FFF2-40B4-BE49-F238E27FC236}">
                <a16:creationId xmlns:a16="http://schemas.microsoft.com/office/drawing/2014/main" id="{B3EEA6D4-EFEE-4AFC-8D95-3FEE3956881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97118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b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6400" dirty="0">
                <a:solidFill>
                  <a:srgbClr val="165C7F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CONTACT</a:t>
            </a:r>
          </a:p>
        </p:txBody>
      </p:sp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21AF65B4-88D7-4BEC-B01D-FA8D407D9D0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98385190"/>
              </p:ext>
            </p:extLst>
          </p:nvPr>
        </p:nvGraphicFramePr>
        <p:xfrm>
          <a:off x="1608138" y="1247775"/>
          <a:ext cx="5926137" cy="2646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25" name="Document" r:id="rId3" imgW="5925852" imgH="2646614" progId="Word.Document.12">
                  <p:embed/>
                </p:oleObj>
              </mc:Choice>
              <mc:Fallback>
                <p:oleObj name="Document" r:id="rId3" imgW="5925852" imgH="2646614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08138" y="1247775"/>
                        <a:ext cx="5926137" cy="26463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4906940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CE6378D-189E-4036-B4B8-1A578384D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1959712" y="1971674"/>
            <a:ext cx="5131540" cy="1212114"/>
          </a:xfrm>
        </p:spPr>
        <p:txBody>
          <a:bodyPr vert="horz" wrap="square" lIns="0" tIns="0" rIns="0" bIns="0" rtlCol="0" anchor="b" anchorCtr="0">
            <a:normAutofit fontScale="90000"/>
          </a:bodyPr>
          <a:lstStyle/>
          <a:p>
            <a:pPr algn="ctr"/>
            <a:r>
              <a:rPr lang="en-US" sz="4400" dirty="0">
                <a:solidFill>
                  <a:srgbClr val="FF6D2F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STORED PROCEDURES</a:t>
            </a:r>
          </a:p>
        </p:txBody>
      </p:sp>
      <p:grpSp>
        <p:nvGrpSpPr>
          <p:cNvPr id="5" name="Google Shape;3337;p48">
            <a:extLst>
              <a:ext uri="{FF2B5EF4-FFF2-40B4-BE49-F238E27FC236}">
                <a16:creationId xmlns:a16="http://schemas.microsoft.com/office/drawing/2014/main" id="{A292DFAB-C225-4268-AA00-032AA218D6F3}"/>
              </a:ext>
            </a:extLst>
          </p:cNvPr>
          <p:cNvGrpSpPr/>
          <p:nvPr/>
        </p:nvGrpSpPr>
        <p:grpSpPr>
          <a:xfrm>
            <a:off x="8076139" y="84337"/>
            <a:ext cx="972171" cy="1925293"/>
            <a:chOff x="6529419" y="1724307"/>
            <a:chExt cx="1480463" cy="2931917"/>
          </a:xfrm>
        </p:grpSpPr>
        <p:grpSp>
          <p:nvGrpSpPr>
            <p:cNvPr id="6" name="Google Shape;3338;p48">
              <a:extLst>
                <a:ext uri="{FF2B5EF4-FFF2-40B4-BE49-F238E27FC236}">
                  <a16:creationId xmlns:a16="http://schemas.microsoft.com/office/drawing/2014/main" id="{CC1FA2E3-F085-4B27-B2D6-078888233623}"/>
                </a:ext>
              </a:extLst>
            </p:cNvPr>
            <p:cNvGrpSpPr/>
            <p:nvPr/>
          </p:nvGrpSpPr>
          <p:grpSpPr>
            <a:xfrm>
              <a:off x="6556827" y="1724307"/>
              <a:ext cx="956596" cy="944294"/>
              <a:chOff x="3800349" y="1238762"/>
              <a:chExt cx="1098904" cy="1084772"/>
            </a:xfrm>
          </p:grpSpPr>
          <p:grpSp>
            <p:nvGrpSpPr>
              <p:cNvPr id="42" name="Google Shape;3339;p48">
                <a:extLst>
                  <a:ext uri="{FF2B5EF4-FFF2-40B4-BE49-F238E27FC236}">
                    <a16:creationId xmlns:a16="http://schemas.microsoft.com/office/drawing/2014/main" id="{3B62721E-B08F-4683-8129-4642AD134B0A}"/>
                  </a:ext>
                </a:extLst>
              </p:cNvPr>
              <p:cNvGrpSpPr/>
              <p:nvPr/>
            </p:nvGrpSpPr>
            <p:grpSpPr>
              <a:xfrm>
                <a:off x="3800349" y="1238762"/>
                <a:ext cx="1098904" cy="1084772"/>
                <a:chOff x="3800349" y="1238762"/>
                <a:chExt cx="1098904" cy="1084772"/>
              </a:xfrm>
            </p:grpSpPr>
            <p:sp>
              <p:nvSpPr>
                <p:cNvPr id="44" name="Google Shape;3340;p48">
                  <a:extLst>
                    <a:ext uri="{FF2B5EF4-FFF2-40B4-BE49-F238E27FC236}">
                      <a16:creationId xmlns:a16="http://schemas.microsoft.com/office/drawing/2014/main" id="{09A540B7-3D24-4D18-BB46-C21F09260781}"/>
                    </a:ext>
                  </a:extLst>
                </p:cNvPr>
                <p:cNvSpPr/>
                <p:nvPr/>
              </p:nvSpPr>
              <p:spPr>
                <a:xfrm>
                  <a:off x="3800349" y="1238762"/>
                  <a:ext cx="1098904" cy="10847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3" extrusionOk="0">
                      <a:moveTo>
                        <a:pt x="22825" y="1"/>
                      </a:moveTo>
                      <a:cubicBezTo>
                        <a:pt x="22054" y="1"/>
                        <a:pt x="21283" y="295"/>
                        <a:pt x="20693" y="885"/>
                      </a:cubicBezTo>
                      <a:lnTo>
                        <a:pt x="1179" y="20482"/>
                      </a:lnTo>
                      <a:cubicBezTo>
                        <a:pt x="0" y="21661"/>
                        <a:pt x="0" y="23566"/>
                        <a:pt x="1179" y="24733"/>
                      </a:cubicBezTo>
                      <a:lnTo>
                        <a:pt x="20777" y="44259"/>
                      </a:lnTo>
                      <a:cubicBezTo>
                        <a:pt x="21364" y="44841"/>
                        <a:pt x="22133" y="45133"/>
                        <a:pt x="22900" y="45133"/>
                      </a:cubicBezTo>
                      <a:cubicBezTo>
                        <a:pt x="23672" y="45133"/>
                        <a:pt x="24442" y="44838"/>
                        <a:pt x="25027" y="44247"/>
                      </a:cubicBezTo>
                      <a:lnTo>
                        <a:pt x="32873" y="36377"/>
                      </a:lnTo>
                      <a:cubicBezTo>
                        <a:pt x="33053" y="36197"/>
                        <a:pt x="33283" y="36110"/>
                        <a:pt x="33511" y="36110"/>
                      </a:cubicBezTo>
                      <a:cubicBezTo>
                        <a:pt x="33810" y="36110"/>
                        <a:pt x="34108" y="36260"/>
                        <a:pt x="34290" y="36544"/>
                      </a:cubicBezTo>
                      <a:cubicBezTo>
                        <a:pt x="34743" y="37246"/>
                        <a:pt x="35112" y="38020"/>
                        <a:pt x="35409" y="38806"/>
                      </a:cubicBezTo>
                      <a:cubicBezTo>
                        <a:pt x="35588" y="39294"/>
                        <a:pt x="35909" y="39735"/>
                        <a:pt x="36362" y="40080"/>
                      </a:cubicBezTo>
                      <a:cubicBezTo>
                        <a:pt x="36890" y="40489"/>
                        <a:pt x="37508" y="40695"/>
                        <a:pt x="38128" y="40695"/>
                      </a:cubicBezTo>
                      <a:cubicBezTo>
                        <a:pt x="38682" y="40695"/>
                        <a:pt x="39237" y="40530"/>
                        <a:pt x="39731" y="40199"/>
                      </a:cubicBezTo>
                      <a:cubicBezTo>
                        <a:pt x="41303" y="39127"/>
                        <a:pt x="41446" y="36984"/>
                        <a:pt x="40172" y="35710"/>
                      </a:cubicBezTo>
                      <a:cubicBezTo>
                        <a:pt x="39862" y="35401"/>
                        <a:pt x="39505" y="35186"/>
                        <a:pt x="39112" y="35044"/>
                      </a:cubicBezTo>
                      <a:cubicBezTo>
                        <a:pt x="38326" y="34758"/>
                        <a:pt x="37564" y="34401"/>
                        <a:pt x="36862" y="33948"/>
                      </a:cubicBezTo>
                      <a:cubicBezTo>
                        <a:pt x="36374" y="33639"/>
                        <a:pt x="36279" y="32960"/>
                        <a:pt x="36695" y="32543"/>
                      </a:cubicBezTo>
                      <a:lnTo>
                        <a:pt x="44553" y="24661"/>
                      </a:lnTo>
                      <a:cubicBezTo>
                        <a:pt x="45720" y="23483"/>
                        <a:pt x="45720" y="21578"/>
                        <a:pt x="44542" y="20399"/>
                      </a:cubicBezTo>
                      <a:lnTo>
                        <a:pt x="24956" y="885"/>
                      </a:lnTo>
                      <a:cubicBezTo>
                        <a:pt x="24366" y="295"/>
                        <a:pt x="23595" y="1"/>
                        <a:pt x="22825" y="1"/>
                      </a:cubicBezTo>
                      <a:close/>
                    </a:path>
                  </a:pathLst>
                </a:custGeom>
                <a:solidFill>
                  <a:srgbClr val="5EB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" name="Google Shape;3341;p48">
                  <a:extLst>
                    <a:ext uri="{FF2B5EF4-FFF2-40B4-BE49-F238E27FC236}">
                      <a16:creationId xmlns:a16="http://schemas.microsoft.com/office/drawing/2014/main" id="{BE30BCFE-C097-450C-8879-E537E8EBA681}"/>
                    </a:ext>
                  </a:extLst>
                </p:cNvPr>
                <p:cNvSpPr/>
                <p:nvPr/>
              </p:nvSpPr>
              <p:spPr>
                <a:xfrm>
                  <a:off x="3884758" y="1311226"/>
                  <a:ext cx="287338" cy="287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43" extrusionOk="0">
                      <a:moveTo>
                        <a:pt x="5978" y="1"/>
                      </a:moveTo>
                      <a:cubicBezTo>
                        <a:pt x="2679" y="1"/>
                        <a:pt x="1" y="2668"/>
                        <a:pt x="1" y="5966"/>
                      </a:cubicBezTo>
                      <a:cubicBezTo>
                        <a:pt x="1" y="9276"/>
                        <a:pt x="2679" y="11943"/>
                        <a:pt x="5978" y="11943"/>
                      </a:cubicBezTo>
                      <a:cubicBezTo>
                        <a:pt x="9276" y="11943"/>
                        <a:pt x="11954" y="9276"/>
                        <a:pt x="11954" y="5966"/>
                      </a:cubicBezTo>
                      <a:cubicBezTo>
                        <a:pt x="11954" y="2668"/>
                        <a:pt x="9276" y="1"/>
                        <a:pt x="5978" y="1"/>
                      </a:cubicBezTo>
                      <a:close/>
                    </a:path>
                  </a:pathLst>
                </a:custGeom>
                <a:solidFill>
                  <a:srgbClr val="5EB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3" name="Google Shape;3342;p48">
                <a:extLst>
                  <a:ext uri="{FF2B5EF4-FFF2-40B4-BE49-F238E27FC236}">
                    <a16:creationId xmlns:a16="http://schemas.microsoft.com/office/drawing/2014/main" id="{D59E3704-CCC5-46FE-9B41-26C4DBEB3E8E}"/>
                  </a:ext>
                </a:extLst>
              </p:cNvPr>
              <p:cNvSpPr/>
              <p:nvPr/>
            </p:nvSpPr>
            <p:spPr>
              <a:xfrm>
                <a:off x="4162525" y="1593650"/>
                <a:ext cx="374561" cy="374975"/>
              </a:xfrm>
              <a:custGeom>
                <a:avLst/>
                <a:gdLst/>
                <a:ahLst/>
                <a:cxnLst/>
                <a:rect l="l" t="t" r="r" b="b"/>
                <a:pathLst>
                  <a:path w="10860" h="10872" extrusionOk="0">
                    <a:moveTo>
                      <a:pt x="5430" y="1"/>
                    </a:moveTo>
                    <a:cubicBezTo>
                      <a:pt x="3990" y="1"/>
                      <a:pt x="2608" y="560"/>
                      <a:pt x="1596" y="1584"/>
                    </a:cubicBezTo>
                    <a:cubicBezTo>
                      <a:pt x="561" y="2620"/>
                      <a:pt x="1" y="3989"/>
                      <a:pt x="1" y="5430"/>
                    </a:cubicBezTo>
                    <a:cubicBezTo>
                      <a:pt x="1" y="6561"/>
                      <a:pt x="346" y="7645"/>
                      <a:pt x="1001" y="8573"/>
                    </a:cubicBezTo>
                    <a:cubicBezTo>
                      <a:pt x="1632" y="9466"/>
                      <a:pt x="2513" y="10145"/>
                      <a:pt x="3537" y="10538"/>
                    </a:cubicBezTo>
                    <a:cubicBezTo>
                      <a:pt x="3559" y="10544"/>
                      <a:pt x="3579" y="10547"/>
                      <a:pt x="3599" y="10547"/>
                    </a:cubicBezTo>
                    <a:cubicBezTo>
                      <a:pt x="3656" y="10547"/>
                      <a:pt x="3704" y="10522"/>
                      <a:pt x="3740" y="10478"/>
                    </a:cubicBezTo>
                    <a:cubicBezTo>
                      <a:pt x="3763" y="10443"/>
                      <a:pt x="3763" y="10395"/>
                      <a:pt x="3763" y="10371"/>
                    </a:cubicBezTo>
                    <a:lnTo>
                      <a:pt x="3763" y="7275"/>
                    </a:lnTo>
                    <a:cubicBezTo>
                      <a:pt x="3763" y="7180"/>
                      <a:pt x="3692" y="7097"/>
                      <a:pt x="3585" y="7097"/>
                    </a:cubicBezTo>
                    <a:lnTo>
                      <a:pt x="2156" y="7097"/>
                    </a:lnTo>
                    <a:lnTo>
                      <a:pt x="2156" y="5835"/>
                    </a:lnTo>
                    <a:lnTo>
                      <a:pt x="3585" y="5835"/>
                    </a:lnTo>
                    <a:cubicBezTo>
                      <a:pt x="3680" y="5835"/>
                      <a:pt x="3763" y="5751"/>
                      <a:pt x="3763" y="5656"/>
                    </a:cubicBezTo>
                    <a:lnTo>
                      <a:pt x="3763" y="5430"/>
                    </a:lnTo>
                    <a:cubicBezTo>
                      <a:pt x="3763" y="3942"/>
                      <a:pt x="5180" y="2632"/>
                      <a:pt x="6799" y="2632"/>
                    </a:cubicBezTo>
                    <a:lnTo>
                      <a:pt x="7550" y="2632"/>
                    </a:lnTo>
                    <a:lnTo>
                      <a:pt x="7550" y="3894"/>
                    </a:lnTo>
                    <a:lnTo>
                      <a:pt x="6799" y="3894"/>
                    </a:lnTo>
                    <a:cubicBezTo>
                      <a:pt x="6311" y="3894"/>
                      <a:pt x="5883" y="4025"/>
                      <a:pt x="5561" y="4287"/>
                    </a:cubicBezTo>
                    <a:cubicBezTo>
                      <a:pt x="5228" y="4561"/>
                      <a:pt x="5025" y="4966"/>
                      <a:pt x="5025" y="5430"/>
                    </a:cubicBezTo>
                    <a:lnTo>
                      <a:pt x="5025" y="5656"/>
                    </a:lnTo>
                    <a:cubicBezTo>
                      <a:pt x="5025" y="5740"/>
                      <a:pt x="5109" y="5835"/>
                      <a:pt x="5204" y="5835"/>
                    </a:cubicBezTo>
                    <a:lnTo>
                      <a:pt x="5883" y="5835"/>
                    </a:lnTo>
                    <a:cubicBezTo>
                      <a:pt x="5966" y="5835"/>
                      <a:pt x="6061" y="5751"/>
                      <a:pt x="6061" y="5656"/>
                    </a:cubicBezTo>
                    <a:cubicBezTo>
                      <a:pt x="6061" y="5561"/>
                      <a:pt x="5978" y="5478"/>
                      <a:pt x="5883" y="5478"/>
                    </a:cubicBezTo>
                    <a:lnTo>
                      <a:pt x="5371" y="5478"/>
                    </a:lnTo>
                    <a:lnTo>
                      <a:pt x="5371" y="5418"/>
                    </a:lnTo>
                    <a:cubicBezTo>
                      <a:pt x="5371" y="4525"/>
                      <a:pt x="6145" y="4204"/>
                      <a:pt x="6799" y="4204"/>
                    </a:cubicBezTo>
                    <a:lnTo>
                      <a:pt x="7704" y="4204"/>
                    </a:lnTo>
                    <a:cubicBezTo>
                      <a:pt x="7800" y="4204"/>
                      <a:pt x="7883" y="4132"/>
                      <a:pt x="7883" y="4025"/>
                    </a:cubicBezTo>
                    <a:lnTo>
                      <a:pt x="7883" y="2418"/>
                    </a:lnTo>
                    <a:cubicBezTo>
                      <a:pt x="7883" y="2334"/>
                      <a:pt x="7811" y="2239"/>
                      <a:pt x="7704" y="2239"/>
                    </a:cubicBezTo>
                    <a:lnTo>
                      <a:pt x="6799" y="2239"/>
                    </a:lnTo>
                    <a:cubicBezTo>
                      <a:pt x="5966" y="2239"/>
                      <a:pt x="5121" y="2572"/>
                      <a:pt x="4466" y="3156"/>
                    </a:cubicBezTo>
                    <a:cubicBezTo>
                      <a:pt x="3799" y="3763"/>
                      <a:pt x="3418" y="4549"/>
                      <a:pt x="3418" y="5382"/>
                    </a:cubicBezTo>
                    <a:lnTo>
                      <a:pt x="3418" y="5442"/>
                    </a:lnTo>
                    <a:lnTo>
                      <a:pt x="1989" y="5442"/>
                    </a:lnTo>
                    <a:cubicBezTo>
                      <a:pt x="1906" y="5442"/>
                      <a:pt x="1811" y="5513"/>
                      <a:pt x="1811" y="5620"/>
                    </a:cubicBezTo>
                    <a:lnTo>
                      <a:pt x="1811" y="7228"/>
                    </a:lnTo>
                    <a:cubicBezTo>
                      <a:pt x="1811" y="7323"/>
                      <a:pt x="1894" y="7406"/>
                      <a:pt x="1989" y="7406"/>
                    </a:cubicBezTo>
                    <a:lnTo>
                      <a:pt x="3418" y="7406"/>
                    </a:lnTo>
                    <a:lnTo>
                      <a:pt x="3418" y="10085"/>
                    </a:lnTo>
                    <a:cubicBezTo>
                      <a:pt x="1561" y="9300"/>
                      <a:pt x="346" y="7442"/>
                      <a:pt x="346" y="5418"/>
                    </a:cubicBezTo>
                    <a:cubicBezTo>
                      <a:pt x="346" y="2596"/>
                      <a:pt x="2620" y="322"/>
                      <a:pt x="5430" y="322"/>
                    </a:cubicBezTo>
                    <a:cubicBezTo>
                      <a:pt x="8228" y="322"/>
                      <a:pt x="10526" y="2620"/>
                      <a:pt x="10526" y="5418"/>
                    </a:cubicBezTo>
                    <a:cubicBezTo>
                      <a:pt x="10526" y="8228"/>
                      <a:pt x="8240" y="10502"/>
                      <a:pt x="5430" y="10502"/>
                    </a:cubicBezTo>
                    <a:lnTo>
                      <a:pt x="5371" y="10502"/>
                    </a:lnTo>
                    <a:lnTo>
                      <a:pt x="5371" y="7418"/>
                    </a:lnTo>
                    <a:lnTo>
                      <a:pt x="7728" y="7418"/>
                    </a:lnTo>
                    <a:cubicBezTo>
                      <a:pt x="7811" y="7418"/>
                      <a:pt x="7907" y="7347"/>
                      <a:pt x="7907" y="7240"/>
                    </a:cubicBezTo>
                    <a:lnTo>
                      <a:pt x="7907" y="5656"/>
                    </a:lnTo>
                    <a:cubicBezTo>
                      <a:pt x="7907" y="5561"/>
                      <a:pt x="7823" y="5478"/>
                      <a:pt x="7728" y="5478"/>
                    </a:cubicBezTo>
                    <a:lnTo>
                      <a:pt x="6728" y="5478"/>
                    </a:lnTo>
                    <a:cubicBezTo>
                      <a:pt x="6633" y="5478"/>
                      <a:pt x="6549" y="5549"/>
                      <a:pt x="6549" y="5656"/>
                    </a:cubicBezTo>
                    <a:cubicBezTo>
                      <a:pt x="6549" y="5740"/>
                      <a:pt x="6621" y="5835"/>
                      <a:pt x="6728" y="5835"/>
                    </a:cubicBezTo>
                    <a:lnTo>
                      <a:pt x="7561" y="5835"/>
                    </a:lnTo>
                    <a:lnTo>
                      <a:pt x="7561" y="7097"/>
                    </a:lnTo>
                    <a:lnTo>
                      <a:pt x="5204" y="7097"/>
                    </a:lnTo>
                    <a:cubicBezTo>
                      <a:pt x="5121" y="7097"/>
                      <a:pt x="5025" y="7168"/>
                      <a:pt x="5025" y="7275"/>
                    </a:cubicBezTo>
                    <a:lnTo>
                      <a:pt x="5025" y="10693"/>
                    </a:lnTo>
                    <a:cubicBezTo>
                      <a:pt x="5025" y="10788"/>
                      <a:pt x="5109" y="10859"/>
                      <a:pt x="5192" y="10871"/>
                    </a:cubicBezTo>
                    <a:lnTo>
                      <a:pt x="5430" y="10871"/>
                    </a:lnTo>
                    <a:cubicBezTo>
                      <a:pt x="6871" y="10871"/>
                      <a:pt x="8240" y="10312"/>
                      <a:pt x="9276" y="9288"/>
                    </a:cubicBezTo>
                    <a:cubicBezTo>
                      <a:pt x="10300" y="8252"/>
                      <a:pt x="10859" y="6883"/>
                      <a:pt x="10859" y="5442"/>
                    </a:cubicBezTo>
                    <a:cubicBezTo>
                      <a:pt x="10859" y="3989"/>
                      <a:pt x="10300" y="2620"/>
                      <a:pt x="9276" y="1584"/>
                    </a:cubicBezTo>
                    <a:cubicBezTo>
                      <a:pt x="8240" y="560"/>
                      <a:pt x="6871" y="1"/>
                      <a:pt x="543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" name="Google Shape;3343;p48">
              <a:extLst>
                <a:ext uri="{FF2B5EF4-FFF2-40B4-BE49-F238E27FC236}">
                  <a16:creationId xmlns:a16="http://schemas.microsoft.com/office/drawing/2014/main" id="{222DA64E-EBDA-48B9-B5B6-1CEB027733DF}"/>
                </a:ext>
              </a:extLst>
            </p:cNvPr>
            <p:cNvGrpSpPr/>
            <p:nvPr/>
          </p:nvGrpSpPr>
          <p:grpSpPr>
            <a:xfrm>
              <a:off x="7053286" y="2227254"/>
              <a:ext cx="956596" cy="944252"/>
              <a:chOff x="4370663" y="1816530"/>
              <a:chExt cx="1098904" cy="1084724"/>
            </a:xfrm>
          </p:grpSpPr>
          <p:grpSp>
            <p:nvGrpSpPr>
              <p:cNvPr id="34" name="Google Shape;3344;p48">
                <a:extLst>
                  <a:ext uri="{FF2B5EF4-FFF2-40B4-BE49-F238E27FC236}">
                    <a16:creationId xmlns:a16="http://schemas.microsoft.com/office/drawing/2014/main" id="{A26AC2F8-3A58-4584-ADA5-333A44F0C988}"/>
                  </a:ext>
                </a:extLst>
              </p:cNvPr>
              <p:cNvGrpSpPr/>
              <p:nvPr/>
            </p:nvGrpSpPr>
            <p:grpSpPr>
              <a:xfrm>
                <a:off x="4370663" y="1816530"/>
                <a:ext cx="1098904" cy="1084724"/>
                <a:chOff x="4370663" y="1816530"/>
                <a:chExt cx="1098904" cy="1084724"/>
              </a:xfrm>
            </p:grpSpPr>
            <p:sp>
              <p:nvSpPr>
                <p:cNvPr id="40" name="Google Shape;3345;p48">
                  <a:extLst>
                    <a:ext uri="{FF2B5EF4-FFF2-40B4-BE49-F238E27FC236}">
                      <a16:creationId xmlns:a16="http://schemas.microsoft.com/office/drawing/2014/main" id="{1AE99DBC-C133-4790-B9A3-94F9976382D1}"/>
                    </a:ext>
                  </a:extLst>
                </p:cNvPr>
                <p:cNvSpPr/>
                <p:nvPr/>
              </p:nvSpPr>
              <p:spPr>
                <a:xfrm>
                  <a:off x="4370663" y="1816530"/>
                  <a:ext cx="1098904" cy="10847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1" extrusionOk="0">
                      <a:moveTo>
                        <a:pt x="22862" y="0"/>
                      </a:moveTo>
                      <a:cubicBezTo>
                        <a:pt x="22092" y="0"/>
                        <a:pt x="21324" y="295"/>
                        <a:pt x="20741" y="884"/>
                      </a:cubicBezTo>
                      <a:lnTo>
                        <a:pt x="12871" y="8742"/>
                      </a:lnTo>
                      <a:cubicBezTo>
                        <a:pt x="12698" y="8921"/>
                        <a:pt x="12472" y="9005"/>
                        <a:pt x="12246" y="9005"/>
                      </a:cubicBezTo>
                      <a:cubicBezTo>
                        <a:pt x="11945" y="9005"/>
                        <a:pt x="11643" y="8855"/>
                        <a:pt x="11466" y="8576"/>
                      </a:cubicBezTo>
                      <a:cubicBezTo>
                        <a:pt x="11014" y="7861"/>
                        <a:pt x="10645" y="7099"/>
                        <a:pt x="10347" y="6302"/>
                      </a:cubicBezTo>
                      <a:cubicBezTo>
                        <a:pt x="10168" y="5813"/>
                        <a:pt x="9847" y="5373"/>
                        <a:pt x="9394" y="5028"/>
                      </a:cubicBezTo>
                      <a:cubicBezTo>
                        <a:pt x="8866" y="4619"/>
                        <a:pt x="8248" y="4413"/>
                        <a:pt x="7630" y="4413"/>
                      </a:cubicBezTo>
                      <a:cubicBezTo>
                        <a:pt x="7078" y="4413"/>
                        <a:pt x="6526" y="4577"/>
                        <a:pt x="6037" y="4909"/>
                      </a:cubicBezTo>
                      <a:cubicBezTo>
                        <a:pt x="4465" y="5968"/>
                        <a:pt x="4310" y="8123"/>
                        <a:pt x="5584" y="9385"/>
                      </a:cubicBezTo>
                      <a:cubicBezTo>
                        <a:pt x="5894" y="9695"/>
                        <a:pt x="6251" y="9921"/>
                        <a:pt x="6632" y="10064"/>
                      </a:cubicBezTo>
                      <a:cubicBezTo>
                        <a:pt x="7418" y="10350"/>
                        <a:pt x="8180" y="10707"/>
                        <a:pt x="8882" y="11159"/>
                      </a:cubicBezTo>
                      <a:cubicBezTo>
                        <a:pt x="9383" y="11469"/>
                        <a:pt x="9466" y="12148"/>
                        <a:pt x="9049" y="12564"/>
                      </a:cubicBezTo>
                      <a:lnTo>
                        <a:pt x="1179" y="20434"/>
                      </a:lnTo>
                      <a:cubicBezTo>
                        <a:pt x="0" y="21613"/>
                        <a:pt x="0" y="23518"/>
                        <a:pt x="1179" y="24697"/>
                      </a:cubicBezTo>
                      <a:lnTo>
                        <a:pt x="20741" y="44247"/>
                      </a:lnTo>
                      <a:cubicBezTo>
                        <a:pt x="21324" y="44836"/>
                        <a:pt x="22092" y="45131"/>
                        <a:pt x="22862" y="45131"/>
                      </a:cubicBezTo>
                      <a:cubicBezTo>
                        <a:pt x="23631" y="45131"/>
                        <a:pt x="24402" y="44836"/>
                        <a:pt x="24992" y="44247"/>
                      </a:cubicBezTo>
                      <a:lnTo>
                        <a:pt x="44554" y="24697"/>
                      </a:lnTo>
                      <a:cubicBezTo>
                        <a:pt x="45720" y="23518"/>
                        <a:pt x="45720" y="21613"/>
                        <a:pt x="44554" y="2043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69E7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" name="Google Shape;3346;p48">
                  <a:extLst>
                    <a:ext uri="{FF2B5EF4-FFF2-40B4-BE49-F238E27FC236}">
                      <a16:creationId xmlns:a16="http://schemas.microsoft.com/office/drawing/2014/main" id="{463DDA79-99DB-43BD-9059-310B5A22FBCB}"/>
                    </a:ext>
                  </a:extLst>
                </p:cNvPr>
                <p:cNvSpPr/>
                <p:nvPr/>
              </p:nvSpPr>
              <p:spPr>
                <a:xfrm>
                  <a:off x="5055718" y="1904160"/>
                  <a:ext cx="287338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55" extrusionOk="0">
                      <a:moveTo>
                        <a:pt x="5978" y="0"/>
                      </a:moveTo>
                      <a:cubicBezTo>
                        <a:pt x="2680" y="0"/>
                        <a:pt x="1" y="2679"/>
                        <a:pt x="1" y="5977"/>
                      </a:cubicBezTo>
                      <a:cubicBezTo>
                        <a:pt x="1" y="9275"/>
                        <a:pt x="2680" y="11954"/>
                        <a:pt x="5978" y="11954"/>
                      </a:cubicBezTo>
                      <a:cubicBezTo>
                        <a:pt x="9276" y="11954"/>
                        <a:pt x="11955" y="9275"/>
                        <a:pt x="11955" y="5977"/>
                      </a:cubicBezTo>
                      <a:cubicBezTo>
                        <a:pt x="11955" y="2679"/>
                        <a:pt x="9276" y="0"/>
                        <a:pt x="5978" y="0"/>
                      </a:cubicBezTo>
                      <a:close/>
                    </a:path>
                  </a:pathLst>
                </a:custGeom>
                <a:solidFill>
                  <a:srgbClr val="69E7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5" name="Google Shape;3347;p48">
                <a:extLst>
                  <a:ext uri="{FF2B5EF4-FFF2-40B4-BE49-F238E27FC236}">
                    <a16:creationId xmlns:a16="http://schemas.microsoft.com/office/drawing/2014/main" id="{CCCB84E3-125D-4D28-87E2-D877DBF6A500}"/>
                  </a:ext>
                </a:extLst>
              </p:cNvPr>
              <p:cNvGrpSpPr/>
              <p:nvPr/>
            </p:nvGrpSpPr>
            <p:grpSpPr>
              <a:xfrm>
                <a:off x="4732628" y="2171596"/>
                <a:ext cx="374986" cy="374572"/>
                <a:chOff x="3303268" y="3817349"/>
                <a:chExt cx="346056" cy="345674"/>
              </a:xfrm>
            </p:grpSpPr>
            <p:sp>
              <p:nvSpPr>
                <p:cNvPr id="36" name="Google Shape;3348;p48">
                  <a:extLst>
                    <a:ext uri="{FF2B5EF4-FFF2-40B4-BE49-F238E27FC236}">
                      <a16:creationId xmlns:a16="http://schemas.microsoft.com/office/drawing/2014/main" id="{0F7FC4DB-1535-43AE-AB56-3F4B373D0663}"/>
                    </a:ext>
                  </a:extLst>
                </p:cNvPr>
                <p:cNvSpPr/>
                <p:nvPr/>
              </p:nvSpPr>
              <p:spPr>
                <a:xfrm>
                  <a:off x="3303268" y="3817349"/>
                  <a:ext cx="346056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2" h="10860" extrusionOk="0">
                      <a:moveTo>
                        <a:pt x="5418" y="334"/>
                      </a:moveTo>
                      <a:cubicBezTo>
                        <a:pt x="8228" y="334"/>
                        <a:pt x="10514" y="2608"/>
                        <a:pt x="10514" y="5430"/>
                      </a:cubicBezTo>
                      <a:cubicBezTo>
                        <a:pt x="10514" y="8240"/>
                        <a:pt x="8228" y="10514"/>
                        <a:pt x="5418" y="10514"/>
                      </a:cubicBezTo>
                      <a:cubicBezTo>
                        <a:pt x="2608" y="10514"/>
                        <a:pt x="334" y="8240"/>
                        <a:pt x="334" y="5430"/>
                      </a:cubicBezTo>
                      <a:cubicBezTo>
                        <a:pt x="334" y="2608"/>
                        <a:pt x="2608" y="334"/>
                        <a:pt x="5418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3" y="10859"/>
                        <a:pt x="8252" y="10300"/>
                        <a:pt x="9276" y="9264"/>
                      </a:cubicBezTo>
                      <a:cubicBezTo>
                        <a:pt x="10300" y="8240"/>
                        <a:pt x="10871" y="6871"/>
                        <a:pt x="10871" y="5430"/>
                      </a:cubicBezTo>
                      <a:cubicBezTo>
                        <a:pt x="10871" y="3989"/>
                        <a:pt x="10300" y="2620"/>
                        <a:pt x="9276" y="1584"/>
                      </a:cubicBezTo>
                      <a:cubicBezTo>
                        <a:pt x="8252" y="560"/>
                        <a:pt x="6883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" name="Google Shape;3349;p48">
                  <a:extLst>
                    <a:ext uri="{FF2B5EF4-FFF2-40B4-BE49-F238E27FC236}">
                      <a16:creationId xmlns:a16="http://schemas.microsoft.com/office/drawing/2014/main" id="{C70AB3F2-E016-4BA3-82B6-6E84B150ED9A}"/>
                    </a:ext>
                  </a:extLst>
                </p:cNvPr>
                <p:cNvSpPr/>
                <p:nvPr/>
              </p:nvSpPr>
              <p:spPr>
                <a:xfrm>
                  <a:off x="3368074" y="3882537"/>
                  <a:ext cx="215298" cy="215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64" h="6764" extrusionOk="0">
                      <a:moveTo>
                        <a:pt x="5335" y="346"/>
                      </a:moveTo>
                      <a:cubicBezTo>
                        <a:pt x="5930" y="346"/>
                        <a:pt x="6418" y="834"/>
                        <a:pt x="6418" y="1429"/>
                      </a:cubicBezTo>
                      <a:lnTo>
                        <a:pt x="6418" y="5335"/>
                      </a:lnTo>
                      <a:cubicBezTo>
                        <a:pt x="6418" y="5930"/>
                        <a:pt x="5930" y="6418"/>
                        <a:pt x="5335" y="6418"/>
                      </a:cubicBezTo>
                      <a:lnTo>
                        <a:pt x="1429" y="6418"/>
                      </a:lnTo>
                      <a:cubicBezTo>
                        <a:pt x="834" y="6418"/>
                        <a:pt x="346" y="5930"/>
                        <a:pt x="346" y="5335"/>
                      </a:cubicBezTo>
                      <a:lnTo>
                        <a:pt x="346" y="1429"/>
                      </a:lnTo>
                      <a:cubicBezTo>
                        <a:pt x="346" y="834"/>
                        <a:pt x="834" y="346"/>
                        <a:pt x="1429" y="346"/>
                      </a:cubicBezTo>
                      <a:close/>
                      <a:moveTo>
                        <a:pt x="1429" y="1"/>
                      </a:moveTo>
                      <a:cubicBezTo>
                        <a:pt x="644" y="1"/>
                        <a:pt x="1" y="644"/>
                        <a:pt x="1" y="1429"/>
                      </a:cubicBezTo>
                      <a:lnTo>
                        <a:pt x="1" y="5335"/>
                      </a:lnTo>
                      <a:cubicBezTo>
                        <a:pt x="1" y="6120"/>
                        <a:pt x="644" y="6763"/>
                        <a:pt x="1429" y="6763"/>
                      </a:cubicBezTo>
                      <a:lnTo>
                        <a:pt x="5335" y="6763"/>
                      </a:lnTo>
                      <a:cubicBezTo>
                        <a:pt x="6121" y="6763"/>
                        <a:pt x="6763" y="6120"/>
                        <a:pt x="6763" y="5335"/>
                      </a:cubicBezTo>
                      <a:lnTo>
                        <a:pt x="6763" y="1429"/>
                      </a:lnTo>
                      <a:cubicBezTo>
                        <a:pt x="6763" y="644"/>
                        <a:pt x="6121" y="1"/>
                        <a:pt x="533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" name="Google Shape;3350;p48">
                  <a:extLst>
                    <a:ext uri="{FF2B5EF4-FFF2-40B4-BE49-F238E27FC236}">
                      <a16:creationId xmlns:a16="http://schemas.microsoft.com/office/drawing/2014/main" id="{2B10D26E-8C46-4092-80DD-E16A8BC23D0F}"/>
                    </a:ext>
                  </a:extLst>
                </p:cNvPr>
                <p:cNvSpPr/>
                <p:nvPr/>
              </p:nvSpPr>
              <p:spPr>
                <a:xfrm>
                  <a:off x="3418143" y="3933656"/>
                  <a:ext cx="114811" cy="1127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07" h="3542" extrusionOk="0">
                      <a:moveTo>
                        <a:pt x="1822" y="0"/>
                      </a:moveTo>
                      <a:cubicBezTo>
                        <a:pt x="812" y="0"/>
                        <a:pt x="1" y="851"/>
                        <a:pt x="59" y="1859"/>
                      </a:cubicBezTo>
                      <a:cubicBezTo>
                        <a:pt x="95" y="2776"/>
                        <a:pt x="833" y="3502"/>
                        <a:pt x="1726" y="3538"/>
                      </a:cubicBezTo>
                      <a:cubicBezTo>
                        <a:pt x="1764" y="3541"/>
                        <a:pt x="1802" y="3542"/>
                        <a:pt x="1840" y="3542"/>
                      </a:cubicBezTo>
                      <a:cubicBezTo>
                        <a:pt x="2178" y="3542"/>
                        <a:pt x="2494" y="3447"/>
                        <a:pt x="2762" y="3276"/>
                      </a:cubicBezTo>
                      <a:cubicBezTo>
                        <a:pt x="2857" y="3217"/>
                        <a:pt x="2869" y="3086"/>
                        <a:pt x="2797" y="3014"/>
                      </a:cubicBezTo>
                      <a:cubicBezTo>
                        <a:pt x="2761" y="2978"/>
                        <a:pt x="2711" y="2964"/>
                        <a:pt x="2664" y="2964"/>
                      </a:cubicBezTo>
                      <a:cubicBezTo>
                        <a:pt x="2634" y="2964"/>
                        <a:pt x="2606" y="2969"/>
                        <a:pt x="2583" y="2979"/>
                      </a:cubicBezTo>
                      <a:cubicBezTo>
                        <a:pt x="2380" y="3096"/>
                        <a:pt x="2149" y="3185"/>
                        <a:pt x="1897" y="3185"/>
                      </a:cubicBezTo>
                      <a:cubicBezTo>
                        <a:pt x="1868" y="3185"/>
                        <a:pt x="1839" y="3183"/>
                        <a:pt x="1809" y="3181"/>
                      </a:cubicBezTo>
                      <a:cubicBezTo>
                        <a:pt x="1023" y="3169"/>
                        <a:pt x="380" y="2514"/>
                        <a:pt x="392" y="1716"/>
                      </a:cubicBezTo>
                      <a:cubicBezTo>
                        <a:pt x="426" y="948"/>
                        <a:pt x="1028" y="330"/>
                        <a:pt x="1792" y="330"/>
                      </a:cubicBezTo>
                      <a:cubicBezTo>
                        <a:pt x="1833" y="330"/>
                        <a:pt x="1874" y="332"/>
                        <a:pt x="1916" y="335"/>
                      </a:cubicBezTo>
                      <a:cubicBezTo>
                        <a:pt x="2619" y="371"/>
                        <a:pt x="3190" y="943"/>
                        <a:pt x="3250" y="1633"/>
                      </a:cubicBezTo>
                      <a:cubicBezTo>
                        <a:pt x="3285" y="1919"/>
                        <a:pt x="3214" y="2193"/>
                        <a:pt x="3095" y="2431"/>
                      </a:cubicBezTo>
                      <a:cubicBezTo>
                        <a:pt x="3059" y="2490"/>
                        <a:pt x="3059" y="2574"/>
                        <a:pt x="3119" y="2633"/>
                      </a:cubicBezTo>
                      <a:cubicBezTo>
                        <a:pt x="3149" y="2663"/>
                        <a:pt x="3191" y="2678"/>
                        <a:pt x="3234" y="2678"/>
                      </a:cubicBezTo>
                      <a:cubicBezTo>
                        <a:pt x="3295" y="2678"/>
                        <a:pt x="3358" y="2648"/>
                        <a:pt x="3393" y="2586"/>
                      </a:cubicBezTo>
                      <a:cubicBezTo>
                        <a:pt x="3536" y="2324"/>
                        <a:pt x="3607" y="2014"/>
                        <a:pt x="3583" y="1669"/>
                      </a:cubicBezTo>
                      <a:cubicBezTo>
                        <a:pt x="3536" y="764"/>
                        <a:pt x="2797" y="50"/>
                        <a:pt x="1904" y="2"/>
                      </a:cubicBezTo>
                      <a:cubicBezTo>
                        <a:pt x="1877" y="1"/>
                        <a:pt x="1849" y="0"/>
                        <a:pt x="182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" name="Google Shape;3351;p48">
                  <a:extLst>
                    <a:ext uri="{FF2B5EF4-FFF2-40B4-BE49-F238E27FC236}">
                      <a16:creationId xmlns:a16="http://schemas.microsoft.com/office/drawing/2014/main" id="{B2587870-AE72-4A42-AE2B-8BCFBD325F95}"/>
                    </a:ext>
                  </a:extLst>
                </p:cNvPr>
                <p:cNvSpPr/>
                <p:nvPr/>
              </p:nvSpPr>
              <p:spPr>
                <a:xfrm>
                  <a:off x="3519298" y="3910197"/>
                  <a:ext cx="29570" cy="292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" h="918" extrusionOk="0">
                      <a:moveTo>
                        <a:pt x="465" y="1"/>
                      </a:moveTo>
                      <a:cubicBezTo>
                        <a:pt x="203" y="1"/>
                        <a:pt x="0" y="203"/>
                        <a:pt x="0" y="453"/>
                      </a:cubicBezTo>
                      <a:cubicBezTo>
                        <a:pt x="0" y="715"/>
                        <a:pt x="203" y="918"/>
                        <a:pt x="465" y="918"/>
                      </a:cubicBezTo>
                      <a:cubicBezTo>
                        <a:pt x="715" y="918"/>
                        <a:pt x="929" y="715"/>
                        <a:pt x="929" y="453"/>
                      </a:cubicBezTo>
                      <a:cubicBezTo>
                        <a:pt x="929" y="203"/>
                        <a:pt x="715" y="1"/>
                        <a:pt x="46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8" name="Google Shape;3352;p48">
              <a:extLst>
                <a:ext uri="{FF2B5EF4-FFF2-40B4-BE49-F238E27FC236}">
                  <a16:creationId xmlns:a16="http://schemas.microsoft.com/office/drawing/2014/main" id="{272DD771-25A3-448C-960A-125DD73ECEB4}"/>
                </a:ext>
              </a:extLst>
            </p:cNvPr>
            <p:cNvGrpSpPr/>
            <p:nvPr/>
          </p:nvGrpSpPr>
          <p:grpSpPr>
            <a:xfrm>
              <a:off x="6547098" y="2715744"/>
              <a:ext cx="956596" cy="944315"/>
              <a:chOff x="3789173" y="2377690"/>
              <a:chExt cx="1098904" cy="1084796"/>
            </a:xfrm>
          </p:grpSpPr>
          <p:grpSp>
            <p:nvGrpSpPr>
              <p:cNvPr id="26" name="Google Shape;3353;p48">
                <a:extLst>
                  <a:ext uri="{FF2B5EF4-FFF2-40B4-BE49-F238E27FC236}">
                    <a16:creationId xmlns:a16="http://schemas.microsoft.com/office/drawing/2014/main" id="{2A580616-EFFF-4706-882F-99F575426F02}"/>
                  </a:ext>
                </a:extLst>
              </p:cNvPr>
              <p:cNvGrpSpPr/>
              <p:nvPr/>
            </p:nvGrpSpPr>
            <p:grpSpPr>
              <a:xfrm>
                <a:off x="3789173" y="2377690"/>
                <a:ext cx="1098904" cy="1084796"/>
                <a:chOff x="3789173" y="2377690"/>
                <a:chExt cx="1098904" cy="1084796"/>
              </a:xfrm>
            </p:grpSpPr>
            <p:sp>
              <p:nvSpPr>
                <p:cNvPr id="32" name="Google Shape;3354;p48">
                  <a:extLst>
                    <a:ext uri="{FF2B5EF4-FFF2-40B4-BE49-F238E27FC236}">
                      <a16:creationId xmlns:a16="http://schemas.microsoft.com/office/drawing/2014/main" id="{2BBA5A58-9E7D-4B1B-A1B1-85686BD88437}"/>
                    </a:ext>
                  </a:extLst>
                </p:cNvPr>
                <p:cNvSpPr/>
                <p:nvPr/>
              </p:nvSpPr>
              <p:spPr>
                <a:xfrm>
                  <a:off x="3789173" y="2377690"/>
                  <a:ext cx="1098904" cy="1084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4" extrusionOk="0">
                      <a:moveTo>
                        <a:pt x="22861" y="0"/>
                      </a:moveTo>
                      <a:cubicBezTo>
                        <a:pt x="22090" y="0"/>
                        <a:pt x="21319" y="295"/>
                        <a:pt x="20730" y="884"/>
                      </a:cubicBezTo>
                      <a:lnTo>
                        <a:pt x="1180" y="20446"/>
                      </a:lnTo>
                      <a:cubicBezTo>
                        <a:pt x="1" y="21613"/>
                        <a:pt x="1" y="23518"/>
                        <a:pt x="1180" y="24697"/>
                      </a:cubicBezTo>
                      <a:lnTo>
                        <a:pt x="20730" y="44259"/>
                      </a:lnTo>
                      <a:cubicBezTo>
                        <a:pt x="21319" y="44842"/>
                        <a:pt x="22090" y="45134"/>
                        <a:pt x="22861" y="45134"/>
                      </a:cubicBezTo>
                      <a:cubicBezTo>
                        <a:pt x="23632" y="45134"/>
                        <a:pt x="24403" y="44842"/>
                        <a:pt x="24992" y="44259"/>
                      </a:cubicBezTo>
                      <a:lnTo>
                        <a:pt x="44542" y="24697"/>
                      </a:lnTo>
                      <a:cubicBezTo>
                        <a:pt x="45721" y="23518"/>
                        <a:pt x="45721" y="21613"/>
                        <a:pt x="44542" y="20446"/>
                      </a:cubicBezTo>
                      <a:lnTo>
                        <a:pt x="36684" y="12576"/>
                      </a:lnTo>
                      <a:cubicBezTo>
                        <a:pt x="36267" y="12171"/>
                        <a:pt x="36363" y="11481"/>
                        <a:pt x="36851" y="11171"/>
                      </a:cubicBezTo>
                      <a:cubicBezTo>
                        <a:pt x="37565" y="10719"/>
                        <a:pt x="38327" y="10350"/>
                        <a:pt x="39125" y="10052"/>
                      </a:cubicBezTo>
                      <a:cubicBezTo>
                        <a:pt x="39613" y="9874"/>
                        <a:pt x="40054" y="9552"/>
                        <a:pt x="40399" y="9100"/>
                      </a:cubicBezTo>
                      <a:cubicBezTo>
                        <a:pt x="41173" y="8099"/>
                        <a:pt x="41220" y="6778"/>
                        <a:pt x="40518" y="5730"/>
                      </a:cubicBezTo>
                      <a:cubicBezTo>
                        <a:pt x="39932" y="4868"/>
                        <a:pt x="39013" y="4436"/>
                        <a:pt x="38094" y="4436"/>
                      </a:cubicBezTo>
                      <a:cubicBezTo>
                        <a:pt x="37349" y="4436"/>
                        <a:pt x="36606" y="4720"/>
                        <a:pt x="36041" y="5290"/>
                      </a:cubicBezTo>
                      <a:cubicBezTo>
                        <a:pt x="35732" y="5587"/>
                        <a:pt x="35505" y="5956"/>
                        <a:pt x="35362" y="6337"/>
                      </a:cubicBezTo>
                      <a:cubicBezTo>
                        <a:pt x="35077" y="7123"/>
                        <a:pt x="34720" y="7885"/>
                        <a:pt x="34267" y="8588"/>
                      </a:cubicBezTo>
                      <a:cubicBezTo>
                        <a:pt x="34091" y="8872"/>
                        <a:pt x="33797" y="9021"/>
                        <a:pt x="33498" y="9021"/>
                      </a:cubicBezTo>
                      <a:cubicBezTo>
                        <a:pt x="33271" y="9021"/>
                        <a:pt x="33042" y="8934"/>
                        <a:pt x="32862" y="8754"/>
                      </a:cubicBezTo>
                      <a:lnTo>
                        <a:pt x="24992" y="884"/>
                      </a:lnTo>
                      <a:cubicBezTo>
                        <a:pt x="24403" y="295"/>
                        <a:pt x="23632" y="0"/>
                        <a:pt x="22861" y="0"/>
                      </a:cubicBezTo>
                      <a:close/>
                    </a:path>
                  </a:pathLst>
                </a:custGeom>
                <a:solidFill>
                  <a:srgbClr val="4949E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" name="Google Shape;3355;p48">
                  <a:extLst>
                    <a:ext uri="{FF2B5EF4-FFF2-40B4-BE49-F238E27FC236}">
                      <a16:creationId xmlns:a16="http://schemas.microsoft.com/office/drawing/2014/main" id="{A6624C57-5DEB-420A-880A-2B58F3108DA7}"/>
                    </a:ext>
                  </a:extLst>
                </p:cNvPr>
                <p:cNvSpPr/>
                <p:nvPr/>
              </p:nvSpPr>
              <p:spPr>
                <a:xfrm>
                  <a:off x="3885623" y="2465897"/>
                  <a:ext cx="287050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43" h="11955" extrusionOk="0">
                      <a:moveTo>
                        <a:pt x="5977" y="0"/>
                      </a:moveTo>
                      <a:cubicBezTo>
                        <a:pt x="2679" y="0"/>
                        <a:pt x="0" y="2679"/>
                        <a:pt x="0" y="5977"/>
                      </a:cubicBezTo>
                      <a:cubicBezTo>
                        <a:pt x="0" y="9275"/>
                        <a:pt x="2679" y="11954"/>
                        <a:pt x="5977" y="11954"/>
                      </a:cubicBezTo>
                      <a:cubicBezTo>
                        <a:pt x="9275" y="11954"/>
                        <a:pt x="11942" y="9275"/>
                        <a:pt x="11942" y="5977"/>
                      </a:cubicBezTo>
                      <a:cubicBezTo>
                        <a:pt x="11942" y="2679"/>
                        <a:pt x="9275" y="0"/>
                        <a:pt x="5977" y="0"/>
                      </a:cubicBezTo>
                      <a:close/>
                    </a:path>
                  </a:pathLst>
                </a:custGeom>
                <a:solidFill>
                  <a:srgbClr val="4949E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7" name="Google Shape;3356;p48">
                <a:extLst>
                  <a:ext uri="{FF2B5EF4-FFF2-40B4-BE49-F238E27FC236}">
                    <a16:creationId xmlns:a16="http://schemas.microsoft.com/office/drawing/2014/main" id="{4F49A1EC-2C5E-461E-A851-6A20A1144419}"/>
                  </a:ext>
                </a:extLst>
              </p:cNvPr>
              <p:cNvGrpSpPr/>
              <p:nvPr/>
            </p:nvGrpSpPr>
            <p:grpSpPr>
              <a:xfrm>
                <a:off x="4151137" y="2732796"/>
                <a:ext cx="374986" cy="374572"/>
                <a:chOff x="3752358" y="3817349"/>
                <a:chExt cx="346056" cy="345674"/>
              </a:xfrm>
            </p:grpSpPr>
            <p:sp>
              <p:nvSpPr>
                <p:cNvPr id="28" name="Google Shape;3357;p48">
                  <a:extLst>
                    <a:ext uri="{FF2B5EF4-FFF2-40B4-BE49-F238E27FC236}">
                      <a16:creationId xmlns:a16="http://schemas.microsoft.com/office/drawing/2014/main" id="{1E065B24-9868-4EDC-B5A7-314B793AFE3D}"/>
                    </a:ext>
                  </a:extLst>
                </p:cNvPr>
                <p:cNvSpPr/>
                <p:nvPr/>
              </p:nvSpPr>
              <p:spPr>
                <a:xfrm>
                  <a:off x="3752358" y="3817349"/>
                  <a:ext cx="346056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2" h="10860" extrusionOk="0">
                      <a:moveTo>
                        <a:pt x="5430" y="334"/>
                      </a:moveTo>
                      <a:cubicBezTo>
                        <a:pt x="8252" y="334"/>
                        <a:pt x="10526" y="2608"/>
                        <a:pt x="10526" y="5430"/>
                      </a:cubicBezTo>
                      <a:cubicBezTo>
                        <a:pt x="10526" y="8240"/>
                        <a:pt x="8228" y="10514"/>
                        <a:pt x="5430" y="10514"/>
                      </a:cubicBezTo>
                      <a:cubicBezTo>
                        <a:pt x="2620" y="10514"/>
                        <a:pt x="346" y="8240"/>
                        <a:pt x="346" y="5430"/>
                      </a:cubicBezTo>
                      <a:cubicBezTo>
                        <a:pt x="346" y="2608"/>
                        <a:pt x="2620" y="334"/>
                        <a:pt x="5430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2" y="10859"/>
                        <a:pt x="8252" y="10300"/>
                        <a:pt x="9276" y="9264"/>
                      </a:cubicBezTo>
                      <a:cubicBezTo>
                        <a:pt x="10300" y="8240"/>
                        <a:pt x="10871" y="6871"/>
                        <a:pt x="10871" y="5430"/>
                      </a:cubicBezTo>
                      <a:cubicBezTo>
                        <a:pt x="10871" y="3989"/>
                        <a:pt x="10300" y="2620"/>
                        <a:pt x="9276" y="1584"/>
                      </a:cubicBezTo>
                      <a:cubicBezTo>
                        <a:pt x="8252" y="560"/>
                        <a:pt x="6882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" name="Google Shape;3358;p48">
                  <a:extLst>
                    <a:ext uri="{FF2B5EF4-FFF2-40B4-BE49-F238E27FC236}">
                      <a16:creationId xmlns:a16="http://schemas.microsoft.com/office/drawing/2014/main" id="{8ED25032-1B39-4F5F-8ED6-892E107EC293}"/>
                    </a:ext>
                  </a:extLst>
                </p:cNvPr>
                <p:cNvSpPr/>
                <p:nvPr/>
              </p:nvSpPr>
              <p:spPr>
                <a:xfrm>
                  <a:off x="3831933" y="3955682"/>
                  <a:ext cx="47809" cy="120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2" h="3787" extrusionOk="0">
                      <a:moveTo>
                        <a:pt x="1168" y="346"/>
                      </a:moveTo>
                      <a:lnTo>
                        <a:pt x="1168" y="3430"/>
                      </a:lnTo>
                      <a:lnTo>
                        <a:pt x="358" y="3430"/>
                      </a:lnTo>
                      <a:lnTo>
                        <a:pt x="358" y="346"/>
                      </a:lnTo>
                      <a:close/>
                      <a:moveTo>
                        <a:pt x="180" y="1"/>
                      </a:moveTo>
                      <a:cubicBezTo>
                        <a:pt x="96" y="1"/>
                        <a:pt x="1" y="72"/>
                        <a:pt x="1" y="179"/>
                      </a:cubicBezTo>
                      <a:lnTo>
                        <a:pt x="1" y="3608"/>
                      </a:lnTo>
                      <a:cubicBezTo>
                        <a:pt x="1" y="3703"/>
                        <a:pt x="72" y="3787"/>
                        <a:pt x="180" y="3787"/>
                      </a:cubicBezTo>
                      <a:lnTo>
                        <a:pt x="1323" y="3787"/>
                      </a:lnTo>
                      <a:cubicBezTo>
                        <a:pt x="1418" y="3787"/>
                        <a:pt x="1501" y="3715"/>
                        <a:pt x="1501" y="3608"/>
                      </a:cubicBezTo>
                      <a:lnTo>
                        <a:pt x="1501" y="179"/>
                      </a:lnTo>
                      <a:cubicBezTo>
                        <a:pt x="1501" y="72"/>
                        <a:pt x="1430" y="1"/>
                        <a:pt x="1323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" name="Google Shape;3359;p48">
                  <a:extLst>
                    <a:ext uri="{FF2B5EF4-FFF2-40B4-BE49-F238E27FC236}">
                      <a16:creationId xmlns:a16="http://schemas.microsoft.com/office/drawing/2014/main" id="{7323BE69-F426-4102-867F-9E42304B1C8D}"/>
                    </a:ext>
                  </a:extLst>
                </p:cNvPr>
                <p:cNvSpPr/>
                <p:nvPr/>
              </p:nvSpPr>
              <p:spPr>
                <a:xfrm>
                  <a:off x="3824739" y="3890112"/>
                  <a:ext cx="55002" cy="550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8" h="1728" extrusionOk="0">
                      <a:moveTo>
                        <a:pt x="870" y="334"/>
                      </a:moveTo>
                      <a:cubicBezTo>
                        <a:pt x="1156" y="334"/>
                        <a:pt x="1394" y="572"/>
                        <a:pt x="1394" y="846"/>
                      </a:cubicBezTo>
                      <a:cubicBezTo>
                        <a:pt x="1394" y="1132"/>
                        <a:pt x="1156" y="1370"/>
                        <a:pt x="870" y="1370"/>
                      </a:cubicBezTo>
                      <a:cubicBezTo>
                        <a:pt x="584" y="1370"/>
                        <a:pt x="346" y="1132"/>
                        <a:pt x="346" y="846"/>
                      </a:cubicBezTo>
                      <a:cubicBezTo>
                        <a:pt x="346" y="572"/>
                        <a:pt x="584" y="334"/>
                        <a:pt x="870" y="334"/>
                      </a:cubicBezTo>
                      <a:close/>
                      <a:moveTo>
                        <a:pt x="870" y="1"/>
                      </a:moveTo>
                      <a:cubicBezTo>
                        <a:pt x="394" y="1"/>
                        <a:pt x="1" y="394"/>
                        <a:pt x="1" y="870"/>
                      </a:cubicBezTo>
                      <a:cubicBezTo>
                        <a:pt x="1" y="1346"/>
                        <a:pt x="394" y="1727"/>
                        <a:pt x="870" y="1727"/>
                      </a:cubicBezTo>
                      <a:cubicBezTo>
                        <a:pt x="1346" y="1727"/>
                        <a:pt x="1727" y="1334"/>
                        <a:pt x="1727" y="870"/>
                      </a:cubicBezTo>
                      <a:cubicBezTo>
                        <a:pt x="1727" y="394"/>
                        <a:pt x="1346" y="1"/>
                        <a:pt x="87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" name="Google Shape;3360;p48">
                  <a:extLst>
                    <a:ext uri="{FF2B5EF4-FFF2-40B4-BE49-F238E27FC236}">
                      <a16:creationId xmlns:a16="http://schemas.microsoft.com/office/drawing/2014/main" id="{CCAE06F9-CD94-4B1D-AD3A-9413572772C5}"/>
                    </a:ext>
                  </a:extLst>
                </p:cNvPr>
                <p:cNvSpPr/>
                <p:nvPr/>
              </p:nvSpPr>
              <p:spPr>
                <a:xfrm>
                  <a:off x="3904696" y="3955682"/>
                  <a:ext cx="128148" cy="120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6" h="3787" extrusionOk="0">
                      <a:moveTo>
                        <a:pt x="191" y="1"/>
                      </a:moveTo>
                      <a:cubicBezTo>
                        <a:pt x="96" y="1"/>
                        <a:pt x="1" y="72"/>
                        <a:pt x="1" y="179"/>
                      </a:cubicBezTo>
                      <a:lnTo>
                        <a:pt x="1" y="3608"/>
                      </a:lnTo>
                      <a:cubicBezTo>
                        <a:pt x="1" y="3703"/>
                        <a:pt x="84" y="3787"/>
                        <a:pt x="191" y="3787"/>
                      </a:cubicBezTo>
                      <a:lnTo>
                        <a:pt x="1334" y="3787"/>
                      </a:lnTo>
                      <a:cubicBezTo>
                        <a:pt x="1418" y="3787"/>
                        <a:pt x="1513" y="3715"/>
                        <a:pt x="1513" y="3608"/>
                      </a:cubicBezTo>
                      <a:lnTo>
                        <a:pt x="1513" y="2382"/>
                      </a:lnTo>
                      <a:cubicBezTo>
                        <a:pt x="1513" y="1977"/>
                        <a:pt x="1596" y="1501"/>
                        <a:pt x="2037" y="1501"/>
                      </a:cubicBezTo>
                      <a:cubicBezTo>
                        <a:pt x="2347" y="1501"/>
                        <a:pt x="2477" y="1763"/>
                        <a:pt x="2525" y="2060"/>
                      </a:cubicBezTo>
                      <a:cubicBezTo>
                        <a:pt x="2537" y="2156"/>
                        <a:pt x="2608" y="2215"/>
                        <a:pt x="2692" y="2215"/>
                      </a:cubicBezTo>
                      <a:cubicBezTo>
                        <a:pt x="2787" y="2215"/>
                        <a:pt x="2870" y="2120"/>
                        <a:pt x="2847" y="2025"/>
                      </a:cubicBezTo>
                      <a:cubicBezTo>
                        <a:pt x="2763" y="1465"/>
                        <a:pt x="2477" y="1155"/>
                        <a:pt x="2013" y="1155"/>
                      </a:cubicBezTo>
                      <a:cubicBezTo>
                        <a:pt x="1465" y="1155"/>
                        <a:pt x="1156" y="1608"/>
                        <a:pt x="1156" y="2382"/>
                      </a:cubicBezTo>
                      <a:lnTo>
                        <a:pt x="1156" y="3430"/>
                      </a:lnTo>
                      <a:lnTo>
                        <a:pt x="346" y="3430"/>
                      </a:lnTo>
                      <a:lnTo>
                        <a:pt x="346" y="358"/>
                      </a:lnTo>
                      <a:lnTo>
                        <a:pt x="918" y="358"/>
                      </a:lnTo>
                      <a:lnTo>
                        <a:pt x="918" y="572"/>
                      </a:lnTo>
                      <a:cubicBezTo>
                        <a:pt x="918" y="632"/>
                        <a:pt x="930" y="679"/>
                        <a:pt x="977" y="715"/>
                      </a:cubicBezTo>
                      <a:cubicBezTo>
                        <a:pt x="1007" y="733"/>
                        <a:pt x="1043" y="742"/>
                        <a:pt x="1078" y="742"/>
                      </a:cubicBezTo>
                      <a:cubicBezTo>
                        <a:pt x="1114" y="742"/>
                        <a:pt x="1150" y="733"/>
                        <a:pt x="1180" y="715"/>
                      </a:cubicBezTo>
                      <a:cubicBezTo>
                        <a:pt x="1477" y="477"/>
                        <a:pt x="1835" y="358"/>
                        <a:pt x="2227" y="358"/>
                      </a:cubicBezTo>
                      <a:cubicBezTo>
                        <a:pt x="3204" y="358"/>
                        <a:pt x="3656" y="1191"/>
                        <a:pt x="3656" y="2001"/>
                      </a:cubicBezTo>
                      <a:lnTo>
                        <a:pt x="3656" y="3430"/>
                      </a:lnTo>
                      <a:lnTo>
                        <a:pt x="2847" y="3430"/>
                      </a:lnTo>
                      <a:lnTo>
                        <a:pt x="2847" y="2870"/>
                      </a:lnTo>
                      <a:cubicBezTo>
                        <a:pt x="2847" y="2775"/>
                        <a:pt x="2775" y="2703"/>
                        <a:pt x="2692" y="2703"/>
                      </a:cubicBezTo>
                      <a:cubicBezTo>
                        <a:pt x="2597" y="2703"/>
                        <a:pt x="2525" y="2775"/>
                        <a:pt x="2525" y="2870"/>
                      </a:cubicBezTo>
                      <a:lnTo>
                        <a:pt x="2525" y="3596"/>
                      </a:lnTo>
                      <a:cubicBezTo>
                        <a:pt x="2525" y="3691"/>
                        <a:pt x="2597" y="3775"/>
                        <a:pt x="2704" y="3775"/>
                      </a:cubicBezTo>
                      <a:lnTo>
                        <a:pt x="3847" y="3775"/>
                      </a:lnTo>
                      <a:cubicBezTo>
                        <a:pt x="3942" y="3775"/>
                        <a:pt x="4025" y="3703"/>
                        <a:pt x="4025" y="3596"/>
                      </a:cubicBezTo>
                      <a:lnTo>
                        <a:pt x="4025" y="1989"/>
                      </a:lnTo>
                      <a:cubicBezTo>
                        <a:pt x="4025" y="810"/>
                        <a:pt x="3299" y="1"/>
                        <a:pt x="2239" y="1"/>
                      </a:cubicBezTo>
                      <a:cubicBezTo>
                        <a:pt x="1894" y="1"/>
                        <a:pt x="1573" y="84"/>
                        <a:pt x="1275" y="251"/>
                      </a:cubicBezTo>
                      <a:lnTo>
                        <a:pt x="1275" y="179"/>
                      </a:lnTo>
                      <a:cubicBezTo>
                        <a:pt x="1275" y="84"/>
                        <a:pt x="1204" y="1"/>
                        <a:pt x="1096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9" name="Google Shape;3361;p48">
              <a:extLst>
                <a:ext uri="{FF2B5EF4-FFF2-40B4-BE49-F238E27FC236}">
                  <a16:creationId xmlns:a16="http://schemas.microsoft.com/office/drawing/2014/main" id="{4D538C01-D8FD-42C1-B65F-8B43E1ADD6E7}"/>
                </a:ext>
              </a:extLst>
            </p:cNvPr>
            <p:cNvGrpSpPr/>
            <p:nvPr/>
          </p:nvGrpSpPr>
          <p:grpSpPr>
            <a:xfrm>
              <a:off x="7034853" y="3222917"/>
              <a:ext cx="956596" cy="944252"/>
              <a:chOff x="4349489" y="2960313"/>
              <a:chExt cx="1098904" cy="1084724"/>
            </a:xfrm>
          </p:grpSpPr>
          <p:grpSp>
            <p:nvGrpSpPr>
              <p:cNvPr id="20" name="Google Shape;3362;p48">
                <a:extLst>
                  <a:ext uri="{FF2B5EF4-FFF2-40B4-BE49-F238E27FC236}">
                    <a16:creationId xmlns:a16="http://schemas.microsoft.com/office/drawing/2014/main" id="{A794E725-1106-47FD-8818-D532993F2BBE}"/>
                  </a:ext>
                </a:extLst>
              </p:cNvPr>
              <p:cNvGrpSpPr/>
              <p:nvPr/>
            </p:nvGrpSpPr>
            <p:grpSpPr>
              <a:xfrm>
                <a:off x="4349489" y="2960313"/>
                <a:ext cx="1098904" cy="1084724"/>
                <a:chOff x="4349489" y="2960313"/>
                <a:chExt cx="1098904" cy="1084724"/>
              </a:xfrm>
            </p:grpSpPr>
            <p:sp>
              <p:nvSpPr>
                <p:cNvPr id="24" name="Google Shape;3363;p48">
                  <a:extLst>
                    <a:ext uri="{FF2B5EF4-FFF2-40B4-BE49-F238E27FC236}">
                      <a16:creationId xmlns:a16="http://schemas.microsoft.com/office/drawing/2014/main" id="{90ED133B-76D3-4F50-A8FD-078A35E71CAD}"/>
                    </a:ext>
                  </a:extLst>
                </p:cNvPr>
                <p:cNvSpPr/>
                <p:nvPr/>
              </p:nvSpPr>
              <p:spPr>
                <a:xfrm>
                  <a:off x="4349489" y="2960313"/>
                  <a:ext cx="1098904" cy="10847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1" extrusionOk="0">
                      <a:moveTo>
                        <a:pt x="22862" y="0"/>
                      </a:moveTo>
                      <a:cubicBezTo>
                        <a:pt x="22092" y="0"/>
                        <a:pt x="21324" y="295"/>
                        <a:pt x="20741" y="884"/>
                      </a:cubicBezTo>
                      <a:lnTo>
                        <a:pt x="12871" y="8743"/>
                      </a:lnTo>
                      <a:cubicBezTo>
                        <a:pt x="12697" y="8917"/>
                        <a:pt x="12470" y="9001"/>
                        <a:pt x="12243" y="9001"/>
                      </a:cubicBezTo>
                      <a:cubicBezTo>
                        <a:pt x="11942" y="9001"/>
                        <a:pt x="11642" y="8854"/>
                        <a:pt x="11466" y="8576"/>
                      </a:cubicBezTo>
                      <a:cubicBezTo>
                        <a:pt x="11014" y="7861"/>
                        <a:pt x="10645" y="7099"/>
                        <a:pt x="10347" y="6302"/>
                      </a:cubicBezTo>
                      <a:cubicBezTo>
                        <a:pt x="10168" y="5814"/>
                        <a:pt x="9847" y="5373"/>
                        <a:pt x="9394" y="5028"/>
                      </a:cubicBezTo>
                      <a:cubicBezTo>
                        <a:pt x="8866" y="4619"/>
                        <a:pt x="8248" y="4413"/>
                        <a:pt x="7630" y="4413"/>
                      </a:cubicBezTo>
                      <a:cubicBezTo>
                        <a:pt x="7078" y="4413"/>
                        <a:pt x="6525" y="4577"/>
                        <a:pt x="6037" y="4909"/>
                      </a:cubicBezTo>
                      <a:cubicBezTo>
                        <a:pt x="4465" y="5968"/>
                        <a:pt x="4310" y="8123"/>
                        <a:pt x="5584" y="9385"/>
                      </a:cubicBezTo>
                      <a:cubicBezTo>
                        <a:pt x="5894" y="9695"/>
                        <a:pt x="6251" y="9921"/>
                        <a:pt x="6632" y="10064"/>
                      </a:cubicBezTo>
                      <a:cubicBezTo>
                        <a:pt x="7418" y="10350"/>
                        <a:pt x="8180" y="10707"/>
                        <a:pt x="8882" y="11159"/>
                      </a:cubicBezTo>
                      <a:cubicBezTo>
                        <a:pt x="9382" y="11469"/>
                        <a:pt x="9466" y="12148"/>
                        <a:pt x="9049" y="12564"/>
                      </a:cubicBezTo>
                      <a:lnTo>
                        <a:pt x="1179" y="20434"/>
                      </a:lnTo>
                      <a:cubicBezTo>
                        <a:pt x="0" y="21613"/>
                        <a:pt x="0" y="23518"/>
                        <a:pt x="1179" y="24697"/>
                      </a:cubicBezTo>
                      <a:lnTo>
                        <a:pt x="20741" y="44247"/>
                      </a:lnTo>
                      <a:cubicBezTo>
                        <a:pt x="21324" y="44836"/>
                        <a:pt x="22092" y="45131"/>
                        <a:pt x="22862" y="45131"/>
                      </a:cubicBezTo>
                      <a:cubicBezTo>
                        <a:pt x="23631" y="45131"/>
                        <a:pt x="24402" y="44836"/>
                        <a:pt x="24992" y="44247"/>
                      </a:cubicBezTo>
                      <a:lnTo>
                        <a:pt x="44554" y="24697"/>
                      </a:lnTo>
                      <a:cubicBezTo>
                        <a:pt x="45720" y="23518"/>
                        <a:pt x="45720" y="21613"/>
                        <a:pt x="44554" y="2043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FCBD2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" name="Google Shape;3364;p48">
                  <a:extLst>
                    <a:ext uri="{FF2B5EF4-FFF2-40B4-BE49-F238E27FC236}">
                      <a16:creationId xmlns:a16="http://schemas.microsoft.com/office/drawing/2014/main" id="{0F17A7A1-E5B4-4941-AD5E-A23F7CF0D980}"/>
                    </a:ext>
                  </a:extLst>
                </p:cNvPr>
                <p:cNvSpPr/>
                <p:nvPr/>
              </p:nvSpPr>
              <p:spPr>
                <a:xfrm>
                  <a:off x="5065741" y="3026769"/>
                  <a:ext cx="287338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55" extrusionOk="0">
                      <a:moveTo>
                        <a:pt x="5978" y="1"/>
                      </a:moveTo>
                      <a:cubicBezTo>
                        <a:pt x="2680" y="1"/>
                        <a:pt x="1" y="2679"/>
                        <a:pt x="1" y="5978"/>
                      </a:cubicBezTo>
                      <a:cubicBezTo>
                        <a:pt x="1" y="9276"/>
                        <a:pt x="2680" y="11954"/>
                        <a:pt x="5978" y="11954"/>
                      </a:cubicBezTo>
                      <a:cubicBezTo>
                        <a:pt x="9276" y="11954"/>
                        <a:pt x="11955" y="9276"/>
                        <a:pt x="11955" y="5978"/>
                      </a:cubicBezTo>
                      <a:cubicBezTo>
                        <a:pt x="11955" y="2679"/>
                        <a:pt x="9276" y="1"/>
                        <a:pt x="5978" y="1"/>
                      </a:cubicBezTo>
                      <a:close/>
                    </a:path>
                  </a:pathLst>
                </a:custGeom>
                <a:solidFill>
                  <a:srgbClr val="FCBD2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1" name="Google Shape;3365;p48">
                <a:extLst>
                  <a:ext uri="{FF2B5EF4-FFF2-40B4-BE49-F238E27FC236}">
                    <a16:creationId xmlns:a16="http://schemas.microsoft.com/office/drawing/2014/main" id="{FE4CE9AD-C7D4-4E5F-9CA4-19E72CBBF0CF}"/>
                  </a:ext>
                </a:extLst>
              </p:cNvPr>
              <p:cNvGrpSpPr/>
              <p:nvPr/>
            </p:nvGrpSpPr>
            <p:grpSpPr>
              <a:xfrm>
                <a:off x="4732657" y="3315384"/>
                <a:ext cx="374952" cy="374572"/>
                <a:chOff x="4201447" y="3817349"/>
                <a:chExt cx="346024" cy="345674"/>
              </a:xfrm>
            </p:grpSpPr>
            <p:sp>
              <p:nvSpPr>
                <p:cNvPr id="22" name="Google Shape;3366;p48">
                  <a:extLst>
                    <a:ext uri="{FF2B5EF4-FFF2-40B4-BE49-F238E27FC236}">
                      <a16:creationId xmlns:a16="http://schemas.microsoft.com/office/drawing/2014/main" id="{5AE8B7FA-07B6-47E7-BB22-CC3763B58511}"/>
                    </a:ext>
                  </a:extLst>
                </p:cNvPr>
                <p:cNvSpPr/>
                <p:nvPr/>
              </p:nvSpPr>
              <p:spPr>
                <a:xfrm>
                  <a:off x="4201447" y="3817349"/>
                  <a:ext cx="346024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1" h="10860" extrusionOk="0">
                      <a:moveTo>
                        <a:pt x="5430" y="334"/>
                      </a:moveTo>
                      <a:cubicBezTo>
                        <a:pt x="8252" y="334"/>
                        <a:pt x="10526" y="2608"/>
                        <a:pt x="10526" y="5430"/>
                      </a:cubicBezTo>
                      <a:cubicBezTo>
                        <a:pt x="10526" y="8240"/>
                        <a:pt x="8252" y="10514"/>
                        <a:pt x="5430" y="10514"/>
                      </a:cubicBezTo>
                      <a:cubicBezTo>
                        <a:pt x="2620" y="10514"/>
                        <a:pt x="346" y="8240"/>
                        <a:pt x="346" y="5430"/>
                      </a:cubicBezTo>
                      <a:cubicBezTo>
                        <a:pt x="346" y="2608"/>
                        <a:pt x="2620" y="334"/>
                        <a:pt x="5430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2" y="10859"/>
                        <a:pt x="8252" y="10300"/>
                        <a:pt x="9276" y="9264"/>
                      </a:cubicBezTo>
                      <a:cubicBezTo>
                        <a:pt x="10299" y="8240"/>
                        <a:pt x="10871" y="6871"/>
                        <a:pt x="10871" y="5430"/>
                      </a:cubicBezTo>
                      <a:cubicBezTo>
                        <a:pt x="10871" y="3989"/>
                        <a:pt x="10299" y="2620"/>
                        <a:pt x="9276" y="1584"/>
                      </a:cubicBezTo>
                      <a:cubicBezTo>
                        <a:pt x="8252" y="560"/>
                        <a:pt x="6882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" name="Google Shape;3367;p48">
                  <a:extLst>
                    <a:ext uri="{FF2B5EF4-FFF2-40B4-BE49-F238E27FC236}">
                      <a16:creationId xmlns:a16="http://schemas.microsoft.com/office/drawing/2014/main" id="{C8CEC7EC-7AE3-4EBC-9F78-C5F8AA22F58E}"/>
                    </a:ext>
                  </a:extLst>
                </p:cNvPr>
                <p:cNvSpPr/>
                <p:nvPr/>
              </p:nvSpPr>
              <p:spPr>
                <a:xfrm>
                  <a:off x="4271569" y="3904531"/>
                  <a:ext cx="227394" cy="185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44" h="5835" extrusionOk="0">
                      <a:moveTo>
                        <a:pt x="4620" y="0"/>
                      </a:moveTo>
                      <a:cubicBezTo>
                        <a:pt x="3727" y="0"/>
                        <a:pt x="2977" y="691"/>
                        <a:pt x="2905" y="1572"/>
                      </a:cubicBezTo>
                      <a:cubicBezTo>
                        <a:pt x="2727" y="1548"/>
                        <a:pt x="2358" y="1441"/>
                        <a:pt x="2262" y="1405"/>
                      </a:cubicBezTo>
                      <a:cubicBezTo>
                        <a:pt x="1643" y="1203"/>
                        <a:pt x="1072" y="810"/>
                        <a:pt x="631" y="322"/>
                      </a:cubicBezTo>
                      <a:cubicBezTo>
                        <a:pt x="596" y="298"/>
                        <a:pt x="572" y="274"/>
                        <a:pt x="524" y="262"/>
                      </a:cubicBezTo>
                      <a:cubicBezTo>
                        <a:pt x="517" y="261"/>
                        <a:pt x="509" y="260"/>
                        <a:pt x="501" y="260"/>
                      </a:cubicBezTo>
                      <a:cubicBezTo>
                        <a:pt x="436" y="260"/>
                        <a:pt x="367" y="304"/>
                        <a:pt x="346" y="357"/>
                      </a:cubicBezTo>
                      <a:cubicBezTo>
                        <a:pt x="238" y="572"/>
                        <a:pt x="179" y="810"/>
                        <a:pt x="179" y="1048"/>
                      </a:cubicBezTo>
                      <a:cubicBezTo>
                        <a:pt x="179" y="1393"/>
                        <a:pt x="286" y="1727"/>
                        <a:pt x="476" y="1977"/>
                      </a:cubicBezTo>
                      <a:cubicBezTo>
                        <a:pt x="466" y="1975"/>
                        <a:pt x="456" y="1974"/>
                        <a:pt x="446" y="1974"/>
                      </a:cubicBezTo>
                      <a:cubicBezTo>
                        <a:pt x="397" y="1974"/>
                        <a:pt x="349" y="1997"/>
                        <a:pt x="310" y="2036"/>
                      </a:cubicBezTo>
                      <a:cubicBezTo>
                        <a:pt x="286" y="2060"/>
                        <a:pt x="286" y="2108"/>
                        <a:pt x="274" y="2143"/>
                      </a:cubicBezTo>
                      <a:lnTo>
                        <a:pt x="274" y="2203"/>
                      </a:lnTo>
                      <a:cubicBezTo>
                        <a:pt x="274" y="2655"/>
                        <a:pt x="476" y="3072"/>
                        <a:pt x="822" y="3358"/>
                      </a:cubicBezTo>
                      <a:cubicBezTo>
                        <a:pt x="786" y="3370"/>
                        <a:pt x="774" y="3405"/>
                        <a:pt x="762" y="3417"/>
                      </a:cubicBezTo>
                      <a:cubicBezTo>
                        <a:pt x="750" y="3465"/>
                        <a:pt x="727" y="3513"/>
                        <a:pt x="750" y="3548"/>
                      </a:cubicBezTo>
                      <a:cubicBezTo>
                        <a:pt x="893" y="4024"/>
                        <a:pt x="1262" y="4405"/>
                        <a:pt x="1727" y="4548"/>
                      </a:cubicBezTo>
                      <a:cubicBezTo>
                        <a:pt x="1310" y="4798"/>
                        <a:pt x="834" y="4941"/>
                        <a:pt x="334" y="4941"/>
                      </a:cubicBezTo>
                      <a:lnTo>
                        <a:pt x="191" y="4941"/>
                      </a:lnTo>
                      <a:cubicBezTo>
                        <a:pt x="107" y="4941"/>
                        <a:pt x="36" y="5001"/>
                        <a:pt x="12" y="5084"/>
                      </a:cubicBezTo>
                      <a:cubicBezTo>
                        <a:pt x="0" y="5156"/>
                        <a:pt x="48" y="5239"/>
                        <a:pt x="107" y="5263"/>
                      </a:cubicBezTo>
                      <a:cubicBezTo>
                        <a:pt x="727" y="5632"/>
                        <a:pt x="1465" y="5834"/>
                        <a:pt x="2191" y="5834"/>
                      </a:cubicBezTo>
                      <a:cubicBezTo>
                        <a:pt x="3072" y="5834"/>
                        <a:pt x="3905" y="5560"/>
                        <a:pt x="4596" y="5060"/>
                      </a:cubicBezTo>
                      <a:cubicBezTo>
                        <a:pt x="4691" y="5001"/>
                        <a:pt x="4691" y="4858"/>
                        <a:pt x="4620" y="4786"/>
                      </a:cubicBezTo>
                      <a:cubicBezTo>
                        <a:pt x="4587" y="4754"/>
                        <a:pt x="4544" y="4735"/>
                        <a:pt x="4499" y="4735"/>
                      </a:cubicBezTo>
                      <a:cubicBezTo>
                        <a:pt x="4463" y="4735"/>
                        <a:pt x="4426" y="4748"/>
                        <a:pt x="4394" y="4775"/>
                      </a:cubicBezTo>
                      <a:cubicBezTo>
                        <a:pt x="3763" y="5215"/>
                        <a:pt x="3013" y="5489"/>
                        <a:pt x="2191" y="5489"/>
                      </a:cubicBezTo>
                      <a:cubicBezTo>
                        <a:pt x="1727" y="5489"/>
                        <a:pt x="1262" y="5394"/>
                        <a:pt x="846" y="5239"/>
                      </a:cubicBezTo>
                      <a:cubicBezTo>
                        <a:pt x="1369" y="5144"/>
                        <a:pt x="1846" y="4917"/>
                        <a:pt x="2262" y="4584"/>
                      </a:cubicBezTo>
                      <a:cubicBezTo>
                        <a:pt x="2310" y="4536"/>
                        <a:pt x="2334" y="4477"/>
                        <a:pt x="2322" y="4417"/>
                      </a:cubicBezTo>
                      <a:cubicBezTo>
                        <a:pt x="2310" y="4346"/>
                        <a:pt x="2239" y="4286"/>
                        <a:pt x="2155" y="4286"/>
                      </a:cubicBezTo>
                      <a:cubicBezTo>
                        <a:pt x="1739" y="4263"/>
                        <a:pt x="1369" y="4048"/>
                        <a:pt x="1167" y="3691"/>
                      </a:cubicBezTo>
                      <a:cubicBezTo>
                        <a:pt x="1250" y="3691"/>
                        <a:pt x="1358" y="3667"/>
                        <a:pt x="1441" y="3643"/>
                      </a:cubicBezTo>
                      <a:cubicBezTo>
                        <a:pt x="1524" y="3632"/>
                        <a:pt x="1584" y="3572"/>
                        <a:pt x="1584" y="3489"/>
                      </a:cubicBezTo>
                      <a:cubicBezTo>
                        <a:pt x="1596" y="3405"/>
                        <a:pt x="1536" y="3334"/>
                        <a:pt x="1441" y="3298"/>
                      </a:cubicBezTo>
                      <a:cubicBezTo>
                        <a:pt x="1000" y="3191"/>
                        <a:pt x="667" y="2822"/>
                        <a:pt x="596" y="2381"/>
                      </a:cubicBezTo>
                      <a:lnTo>
                        <a:pt x="596" y="2381"/>
                      </a:lnTo>
                      <a:cubicBezTo>
                        <a:pt x="727" y="2405"/>
                        <a:pt x="869" y="2417"/>
                        <a:pt x="1000" y="2417"/>
                      </a:cubicBezTo>
                      <a:cubicBezTo>
                        <a:pt x="1084" y="2417"/>
                        <a:pt x="1143" y="2358"/>
                        <a:pt x="1167" y="2274"/>
                      </a:cubicBezTo>
                      <a:cubicBezTo>
                        <a:pt x="1179" y="2203"/>
                        <a:pt x="1131" y="2143"/>
                        <a:pt x="1072" y="2108"/>
                      </a:cubicBezTo>
                      <a:cubicBezTo>
                        <a:pt x="703" y="1881"/>
                        <a:pt x="476" y="1488"/>
                        <a:pt x="476" y="1048"/>
                      </a:cubicBezTo>
                      <a:cubicBezTo>
                        <a:pt x="476" y="953"/>
                        <a:pt x="488" y="846"/>
                        <a:pt x="524" y="738"/>
                      </a:cubicBezTo>
                      <a:cubicBezTo>
                        <a:pt x="965" y="1191"/>
                        <a:pt x="1524" y="1524"/>
                        <a:pt x="2120" y="1727"/>
                      </a:cubicBezTo>
                      <a:cubicBezTo>
                        <a:pt x="2120" y="1727"/>
                        <a:pt x="2715" y="1905"/>
                        <a:pt x="2929" y="1917"/>
                      </a:cubicBezTo>
                      <a:lnTo>
                        <a:pt x="3024" y="1917"/>
                      </a:lnTo>
                      <a:cubicBezTo>
                        <a:pt x="3096" y="1917"/>
                        <a:pt x="3167" y="1869"/>
                        <a:pt x="3191" y="1798"/>
                      </a:cubicBezTo>
                      <a:cubicBezTo>
                        <a:pt x="3203" y="1786"/>
                        <a:pt x="3203" y="1750"/>
                        <a:pt x="3203" y="1738"/>
                      </a:cubicBezTo>
                      <a:lnTo>
                        <a:pt x="3203" y="1703"/>
                      </a:lnTo>
                      <a:cubicBezTo>
                        <a:pt x="3203" y="953"/>
                        <a:pt x="3810" y="334"/>
                        <a:pt x="4572" y="334"/>
                      </a:cubicBezTo>
                      <a:cubicBezTo>
                        <a:pt x="4941" y="334"/>
                        <a:pt x="5287" y="488"/>
                        <a:pt x="5549" y="750"/>
                      </a:cubicBezTo>
                      <a:cubicBezTo>
                        <a:pt x="5585" y="787"/>
                        <a:pt x="5621" y="802"/>
                        <a:pt x="5663" y="802"/>
                      </a:cubicBezTo>
                      <a:cubicBezTo>
                        <a:pt x="5676" y="802"/>
                        <a:pt x="5689" y="801"/>
                        <a:pt x="5703" y="798"/>
                      </a:cubicBezTo>
                      <a:cubicBezTo>
                        <a:pt x="5882" y="762"/>
                        <a:pt x="6049" y="738"/>
                        <a:pt x="6203" y="679"/>
                      </a:cubicBezTo>
                      <a:lnTo>
                        <a:pt x="6203" y="679"/>
                      </a:lnTo>
                      <a:cubicBezTo>
                        <a:pt x="6120" y="762"/>
                        <a:pt x="6013" y="857"/>
                        <a:pt x="5894" y="917"/>
                      </a:cubicBezTo>
                      <a:cubicBezTo>
                        <a:pt x="5822" y="965"/>
                        <a:pt x="5787" y="1048"/>
                        <a:pt x="5822" y="1143"/>
                      </a:cubicBezTo>
                      <a:cubicBezTo>
                        <a:pt x="5846" y="1203"/>
                        <a:pt x="5930" y="1250"/>
                        <a:pt x="6001" y="1250"/>
                      </a:cubicBezTo>
                      <a:cubicBezTo>
                        <a:pt x="6144" y="1227"/>
                        <a:pt x="6287" y="1215"/>
                        <a:pt x="6418" y="1167"/>
                      </a:cubicBezTo>
                      <a:lnTo>
                        <a:pt x="6418" y="1167"/>
                      </a:lnTo>
                      <a:cubicBezTo>
                        <a:pt x="6299" y="1286"/>
                        <a:pt x="6168" y="1405"/>
                        <a:pt x="6013" y="1512"/>
                      </a:cubicBezTo>
                      <a:cubicBezTo>
                        <a:pt x="5965" y="1548"/>
                        <a:pt x="5941" y="1608"/>
                        <a:pt x="5941" y="1655"/>
                      </a:cubicBezTo>
                      <a:lnTo>
                        <a:pt x="5941" y="1679"/>
                      </a:lnTo>
                      <a:lnTo>
                        <a:pt x="5941" y="1703"/>
                      </a:lnTo>
                      <a:lnTo>
                        <a:pt x="5941" y="1727"/>
                      </a:lnTo>
                      <a:cubicBezTo>
                        <a:pt x="5941" y="2691"/>
                        <a:pt x="5572" y="3572"/>
                        <a:pt x="4977" y="4227"/>
                      </a:cubicBezTo>
                      <a:cubicBezTo>
                        <a:pt x="4918" y="4298"/>
                        <a:pt x="4918" y="4405"/>
                        <a:pt x="4977" y="4465"/>
                      </a:cubicBezTo>
                      <a:cubicBezTo>
                        <a:pt x="5011" y="4499"/>
                        <a:pt x="5053" y="4514"/>
                        <a:pt x="5096" y="4514"/>
                      </a:cubicBezTo>
                      <a:cubicBezTo>
                        <a:pt x="5143" y="4514"/>
                        <a:pt x="5190" y="4496"/>
                        <a:pt x="5227" y="4465"/>
                      </a:cubicBezTo>
                      <a:cubicBezTo>
                        <a:pt x="5894" y="3715"/>
                        <a:pt x="6263" y="2762"/>
                        <a:pt x="6287" y="1750"/>
                      </a:cubicBezTo>
                      <a:cubicBezTo>
                        <a:pt x="6596" y="1524"/>
                        <a:pt x="6846" y="1250"/>
                        <a:pt x="7061" y="917"/>
                      </a:cubicBezTo>
                      <a:cubicBezTo>
                        <a:pt x="7144" y="857"/>
                        <a:pt x="7132" y="750"/>
                        <a:pt x="7061" y="715"/>
                      </a:cubicBezTo>
                      <a:cubicBezTo>
                        <a:pt x="7029" y="683"/>
                        <a:pt x="6987" y="667"/>
                        <a:pt x="6937" y="667"/>
                      </a:cubicBezTo>
                      <a:cubicBezTo>
                        <a:pt x="6912" y="667"/>
                        <a:pt x="6886" y="671"/>
                        <a:pt x="6858" y="679"/>
                      </a:cubicBezTo>
                      <a:cubicBezTo>
                        <a:pt x="6775" y="726"/>
                        <a:pt x="6680" y="750"/>
                        <a:pt x="6596" y="786"/>
                      </a:cubicBezTo>
                      <a:cubicBezTo>
                        <a:pt x="6680" y="667"/>
                        <a:pt x="6763" y="512"/>
                        <a:pt x="6823" y="369"/>
                      </a:cubicBezTo>
                      <a:cubicBezTo>
                        <a:pt x="6834" y="310"/>
                        <a:pt x="6834" y="238"/>
                        <a:pt x="6787" y="191"/>
                      </a:cubicBezTo>
                      <a:cubicBezTo>
                        <a:pt x="6750" y="153"/>
                        <a:pt x="6703" y="135"/>
                        <a:pt x="6659" y="135"/>
                      </a:cubicBezTo>
                      <a:cubicBezTo>
                        <a:pt x="6632" y="135"/>
                        <a:pt x="6607" y="142"/>
                        <a:pt x="6584" y="155"/>
                      </a:cubicBezTo>
                      <a:cubicBezTo>
                        <a:pt x="6322" y="310"/>
                        <a:pt x="6061" y="393"/>
                        <a:pt x="5775" y="441"/>
                      </a:cubicBezTo>
                      <a:cubicBezTo>
                        <a:pt x="5465" y="143"/>
                        <a:pt x="5048" y="0"/>
                        <a:pt x="462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0" name="Google Shape;3368;p48">
              <a:extLst>
                <a:ext uri="{FF2B5EF4-FFF2-40B4-BE49-F238E27FC236}">
                  <a16:creationId xmlns:a16="http://schemas.microsoft.com/office/drawing/2014/main" id="{39769FB1-263D-4DC3-9E97-7CD0440611A6}"/>
                </a:ext>
              </a:extLst>
            </p:cNvPr>
            <p:cNvGrpSpPr/>
            <p:nvPr/>
          </p:nvGrpSpPr>
          <p:grpSpPr>
            <a:xfrm>
              <a:off x="6529419" y="3711909"/>
              <a:ext cx="956596" cy="944315"/>
              <a:chOff x="3768864" y="3522050"/>
              <a:chExt cx="1098904" cy="1084796"/>
            </a:xfrm>
          </p:grpSpPr>
          <p:grpSp>
            <p:nvGrpSpPr>
              <p:cNvPr id="11" name="Google Shape;3369;p48">
                <a:extLst>
                  <a:ext uri="{FF2B5EF4-FFF2-40B4-BE49-F238E27FC236}">
                    <a16:creationId xmlns:a16="http://schemas.microsoft.com/office/drawing/2014/main" id="{17DEFCCD-6D5C-48DB-A58F-1702C18D63C9}"/>
                  </a:ext>
                </a:extLst>
              </p:cNvPr>
              <p:cNvGrpSpPr/>
              <p:nvPr/>
            </p:nvGrpSpPr>
            <p:grpSpPr>
              <a:xfrm>
                <a:off x="3768864" y="3522050"/>
                <a:ext cx="1098904" cy="1084796"/>
                <a:chOff x="3768864" y="3522050"/>
                <a:chExt cx="1098904" cy="1084796"/>
              </a:xfrm>
            </p:grpSpPr>
            <p:sp>
              <p:nvSpPr>
                <p:cNvPr id="18" name="Google Shape;3370;p48">
                  <a:extLst>
                    <a:ext uri="{FF2B5EF4-FFF2-40B4-BE49-F238E27FC236}">
                      <a16:creationId xmlns:a16="http://schemas.microsoft.com/office/drawing/2014/main" id="{A7EE16ED-8371-4463-AF25-B0F466499A62}"/>
                    </a:ext>
                  </a:extLst>
                </p:cNvPr>
                <p:cNvSpPr/>
                <p:nvPr/>
              </p:nvSpPr>
              <p:spPr>
                <a:xfrm>
                  <a:off x="3768864" y="3522050"/>
                  <a:ext cx="1098904" cy="1084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4" extrusionOk="0">
                      <a:moveTo>
                        <a:pt x="22862" y="0"/>
                      </a:moveTo>
                      <a:cubicBezTo>
                        <a:pt x="22093" y="0"/>
                        <a:pt x="21325" y="295"/>
                        <a:pt x="20741" y="884"/>
                      </a:cubicBezTo>
                      <a:lnTo>
                        <a:pt x="1179" y="20446"/>
                      </a:lnTo>
                      <a:cubicBezTo>
                        <a:pt x="1" y="21613"/>
                        <a:pt x="1" y="23518"/>
                        <a:pt x="1179" y="24697"/>
                      </a:cubicBezTo>
                      <a:lnTo>
                        <a:pt x="20741" y="44259"/>
                      </a:lnTo>
                      <a:cubicBezTo>
                        <a:pt x="21325" y="44842"/>
                        <a:pt x="22093" y="45134"/>
                        <a:pt x="22862" y="45134"/>
                      </a:cubicBezTo>
                      <a:cubicBezTo>
                        <a:pt x="23631" y="45134"/>
                        <a:pt x="24402" y="44842"/>
                        <a:pt x="24992" y="44259"/>
                      </a:cubicBezTo>
                      <a:lnTo>
                        <a:pt x="44554" y="24697"/>
                      </a:lnTo>
                      <a:cubicBezTo>
                        <a:pt x="45721" y="23518"/>
                        <a:pt x="45721" y="21613"/>
                        <a:pt x="44554" y="20446"/>
                      </a:cubicBezTo>
                      <a:lnTo>
                        <a:pt x="36684" y="12576"/>
                      </a:lnTo>
                      <a:cubicBezTo>
                        <a:pt x="36279" y="12171"/>
                        <a:pt x="36362" y="11481"/>
                        <a:pt x="36850" y="11171"/>
                      </a:cubicBezTo>
                      <a:cubicBezTo>
                        <a:pt x="37565" y="10719"/>
                        <a:pt x="38327" y="10362"/>
                        <a:pt x="39124" y="10052"/>
                      </a:cubicBezTo>
                      <a:cubicBezTo>
                        <a:pt x="39613" y="9874"/>
                        <a:pt x="40053" y="9552"/>
                        <a:pt x="40410" y="9100"/>
                      </a:cubicBezTo>
                      <a:cubicBezTo>
                        <a:pt x="41172" y="8111"/>
                        <a:pt x="41220" y="6778"/>
                        <a:pt x="40518" y="5742"/>
                      </a:cubicBezTo>
                      <a:cubicBezTo>
                        <a:pt x="39931" y="4872"/>
                        <a:pt x="39013" y="4437"/>
                        <a:pt x="38094" y="4437"/>
                      </a:cubicBezTo>
                      <a:cubicBezTo>
                        <a:pt x="37352" y="4437"/>
                        <a:pt x="36610" y="4721"/>
                        <a:pt x="36041" y="5290"/>
                      </a:cubicBezTo>
                      <a:cubicBezTo>
                        <a:pt x="35731" y="5599"/>
                        <a:pt x="35505" y="5956"/>
                        <a:pt x="35362" y="6337"/>
                      </a:cubicBezTo>
                      <a:cubicBezTo>
                        <a:pt x="35076" y="7135"/>
                        <a:pt x="34719" y="7885"/>
                        <a:pt x="34267" y="8588"/>
                      </a:cubicBezTo>
                      <a:cubicBezTo>
                        <a:pt x="34091" y="8872"/>
                        <a:pt x="33796" y="9021"/>
                        <a:pt x="33498" y="9021"/>
                      </a:cubicBezTo>
                      <a:cubicBezTo>
                        <a:pt x="33271" y="9021"/>
                        <a:pt x="33042" y="8934"/>
                        <a:pt x="32862" y="875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EC3A3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" name="Google Shape;3371;p48">
                  <a:extLst>
                    <a:ext uri="{FF2B5EF4-FFF2-40B4-BE49-F238E27FC236}">
                      <a16:creationId xmlns:a16="http://schemas.microsoft.com/office/drawing/2014/main" id="{FB874FB9-39C5-4159-AEBE-E9B94EDD16E3}"/>
                    </a:ext>
                  </a:extLst>
                </p:cNvPr>
                <p:cNvSpPr/>
                <p:nvPr/>
              </p:nvSpPr>
              <p:spPr>
                <a:xfrm>
                  <a:off x="3887041" y="3641743"/>
                  <a:ext cx="287338" cy="2870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42" extrusionOk="0">
                      <a:moveTo>
                        <a:pt x="5978" y="0"/>
                      </a:moveTo>
                      <a:cubicBezTo>
                        <a:pt x="2680" y="0"/>
                        <a:pt x="1" y="2667"/>
                        <a:pt x="1" y="5977"/>
                      </a:cubicBezTo>
                      <a:cubicBezTo>
                        <a:pt x="1" y="9275"/>
                        <a:pt x="2680" y="11942"/>
                        <a:pt x="5978" y="11942"/>
                      </a:cubicBezTo>
                      <a:cubicBezTo>
                        <a:pt x="9276" y="11942"/>
                        <a:pt x="11955" y="9275"/>
                        <a:pt x="11955" y="5977"/>
                      </a:cubicBezTo>
                      <a:cubicBezTo>
                        <a:pt x="11955" y="2667"/>
                        <a:pt x="9276" y="0"/>
                        <a:pt x="5978" y="0"/>
                      </a:cubicBezTo>
                      <a:close/>
                    </a:path>
                  </a:pathLst>
                </a:custGeom>
                <a:solidFill>
                  <a:srgbClr val="EC3A3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2" name="Google Shape;3372;p48">
                <a:extLst>
                  <a:ext uri="{FF2B5EF4-FFF2-40B4-BE49-F238E27FC236}">
                    <a16:creationId xmlns:a16="http://schemas.microsoft.com/office/drawing/2014/main" id="{8B1CDDAA-7379-4282-BADF-EF563BEE603B}"/>
                  </a:ext>
                </a:extLst>
              </p:cNvPr>
              <p:cNvGrpSpPr/>
              <p:nvPr/>
            </p:nvGrpSpPr>
            <p:grpSpPr>
              <a:xfrm>
                <a:off x="4139616" y="3871555"/>
                <a:ext cx="357419" cy="357005"/>
                <a:chOff x="7482229" y="3351230"/>
                <a:chExt cx="357419" cy="357005"/>
              </a:xfrm>
            </p:grpSpPr>
            <p:sp>
              <p:nvSpPr>
                <p:cNvPr id="13" name="Google Shape;3373;p48">
                  <a:extLst>
                    <a:ext uri="{FF2B5EF4-FFF2-40B4-BE49-F238E27FC236}">
                      <a16:creationId xmlns:a16="http://schemas.microsoft.com/office/drawing/2014/main" id="{59FE8A60-9DCE-445E-A21A-F940E87A3807}"/>
                    </a:ext>
                  </a:extLst>
                </p:cNvPr>
                <p:cNvSpPr/>
                <p:nvPr/>
              </p:nvSpPr>
              <p:spPr>
                <a:xfrm>
                  <a:off x="7482229" y="3351230"/>
                  <a:ext cx="357419" cy="3570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29" h="11216" extrusionOk="0">
                      <a:moveTo>
                        <a:pt x="5633" y="357"/>
                      </a:moveTo>
                      <a:cubicBezTo>
                        <a:pt x="8538" y="357"/>
                        <a:pt x="10883" y="2703"/>
                        <a:pt x="10883" y="5608"/>
                      </a:cubicBezTo>
                      <a:cubicBezTo>
                        <a:pt x="10883" y="8513"/>
                        <a:pt x="8538" y="10859"/>
                        <a:pt x="5633" y="10859"/>
                      </a:cubicBezTo>
                      <a:cubicBezTo>
                        <a:pt x="2728" y="10859"/>
                        <a:pt x="382" y="8513"/>
                        <a:pt x="382" y="5608"/>
                      </a:cubicBezTo>
                      <a:cubicBezTo>
                        <a:pt x="382" y="2703"/>
                        <a:pt x="2728" y="357"/>
                        <a:pt x="5633" y="357"/>
                      </a:cubicBezTo>
                      <a:close/>
                      <a:moveTo>
                        <a:pt x="5621" y="0"/>
                      </a:moveTo>
                      <a:cubicBezTo>
                        <a:pt x="4109" y="0"/>
                        <a:pt x="2716" y="572"/>
                        <a:pt x="1644" y="1631"/>
                      </a:cubicBezTo>
                      <a:cubicBezTo>
                        <a:pt x="584" y="2691"/>
                        <a:pt x="1" y="4108"/>
                        <a:pt x="1" y="5608"/>
                      </a:cubicBezTo>
                      <a:cubicBezTo>
                        <a:pt x="1" y="7108"/>
                        <a:pt x="584" y="8513"/>
                        <a:pt x="1644" y="9585"/>
                      </a:cubicBezTo>
                      <a:cubicBezTo>
                        <a:pt x="2704" y="10632"/>
                        <a:pt x="4109" y="11216"/>
                        <a:pt x="5621" y="11216"/>
                      </a:cubicBezTo>
                      <a:cubicBezTo>
                        <a:pt x="7121" y="11216"/>
                        <a:pt x="8526" y="10632"/>
                        <a:pt x="9597" y="9585"/>
                      </a:cubicBezTo>
                      <a:cubicBezTo>
                        <a:pt x="10645" y="8525"/>
                        <a:pt x="11229" y="7108"/>
                        <a:pt x="11229" y="5608"/>
                      </a:cubicBezTo>
                      <a:cubicBezTo>
                        <a:pt x="11229" y="4108"/>
                        <a:pt x="10669" y="2703"/>
                        <a:pt x="9597" y="1631"/>
                      </a:cubicBezTo>
                      <a:cubicBezTo>
                        <a:pt x="8538" y="572"/>
                        <a:pt x="7121" y="0"/>
                        <a:pt x="562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" name="Google Shape;3374;p48">
                  <a:extLst>
                    <a:ext uri="{FF2B5EF4-FFF2-40B4-BE49-F238E27FC236}">
                      <a16:creationId xmlns:a16="http://schemas.microsoft.com/office/drawing/2014/main" id="{8A6D0A9C-A4B1-4075-A2AD-F999FF65609E}"/>
                    </a:ext>
                  </a:extLst>
                </p:cNvPr>
                <p:cNvSpPr/>
                <p:nvPr/>
              </p:nvSpPr>
              <p:spPr>
                <a:xfrm>
                  <a:off x="7592138" y="3605616"/>
                  <a:ext cx="137983" cy="325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35" h="1022" extrusionOk="0">
                      <a:moveTo>
                        <a:pt x="202" y="1"/>
                      </a:moveTo>
                      <a:cubicBezTo>
                        <a:pt x="147" y="1"/>
                        <a:pt x="94" y="21"/>
                        <a:pt x="60" y="69"/>
                      </a:cubicBezTo>
                      <a:cubicBezTo>
                        <a:pt x="1" y="140"/>
                        <a:pt x="1" y="259"/>
                        <a:pt x="96" y="319"/>
                      </a:cubicBezTo>
                      <a:cubicBezTo>
                        <a:pt x="644" y="783"/>
                        <a:pt x="1370" y="1021"/>
                        <a:pt x="2168" y="1021"/>
                      </a:cubicBezTo>
                      <a:cubicBezTo>
                        <a:pt x="2954" y="1021"/>
                        <a:pt x="3680" y="771"/>
                        <a:pt x="4239" y="319"/>
                      </a:cubicBezTo>
                      <a:cubicBezTo>
                        <a:pt x="4323" y="259"/>
                        <a:pt x="4335" y="140"/>
                        <a:pt x="4263" y="69"/>
                      </a:cubicBezTo>
                      <a:cubicBezTo>
                        <a:pt x="4228" y="26"/>
                        <a:pt x="4170" y="4"/>
                        <a:pt x="4115" y="4"/>
                      </a:cubicBezTo>
                      <a:cubicBezTo>
                        <a:pt x="4078" y="4"/>
                        <a:pt x="4042" y="14"/>
                        <a:pt x="4013" y="33"/>
                      </a:cubicBezTo>
                      <a:cubicBezTo>
                        <a:pt x="3537" y="438"/>
                        <a:pt x="2882" y="664"/>
                        <a:pt x="2168" y="664"/>
                      </a:cubicBezTo>
                      <a:cubicBezTo>
                        <a:pt x="1465" y="664"/>
                        <a:pt x="810" y="438"/>
                        <a:pt x="322" y="33"/>
                      </a:cubicBezTo>
                      <a:cubicBezTo>
                        <a:pt x="286" y="12"/>
                        <a:pt x="244" y="1"/>
                        <a:pt x="20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" name="Google Shape;3375;p48">
                  <a:extLst>
                    <a:ext uri="{FF2B5EF4-FFF2-40B4-BE49-F238E27FC236}">
                      <a16:creationId xmlns:a16="http://schemas.microsoft.com/office/drawing/2014/main" id="{5A5325A7-D505-4392-9E61-969FD8C47D28}"/>
                    </a:ext>
                  </a:extLst>
                </p:cNvPr>
                <p:cNvSpPr/>
                <p:nvPr/>
              </p:nvSpPr>
              <p:spPr>
                <a:xfrm>
                  <a:off x="7513709" y="3387962"/>
                  <a:ext cx="295987" cy="2820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9" h="8860" extrusionOk="0">
                      <a:moveTo>
                        <a:pt x="6060" y="370"/>
                      </a:moveTo>
                      <a:cubicBezTo>
                        <a:pt x="6358" y="370"/>
                        <a:pt x="6596" y="608"/>
                        <a:pt x="6596" y="906"/>
                      </a:cubicBezTo>
                      <a:cubicBezTo>
                        <a:pt x="6596" y="1204"/>
                        <a:pt x="6358" y="1442"/>
                        <a:pt x="6060" y="1442"/>
                      </a:cubicBezTo>
                      <a:cubicBezTo>
                        <a:pt x="5763" y="1442"/>
                        <a:pt x="5525" y="1204"/>
                        <a:pt x="5525" y="906"/>
                      </a:cubicBezTo>
                      <a:cubicBezTo>
                        <a:pt x="5525" y="608"/>
                        <a:pt x="5763" y="370"/>
                        <a:pt x="6060" y="370"/>
                      </a:cubicBezTo>
                      <a:close/>
                      <a:moveTo>
                        <a:pt x="1322" y="2989"/>
                      </a:moveTo>
                      <a:cubicBezTo>
                        <a:pt x="1596" y="2989"/>
                        <a:pt x="1834" y="3097"/>
                        <a:pt x="2012" y="3263"/>
                      </a:cubicBezTo>
                      <a:cubicBezTo>
                        <a:pt x="1477" y="3680"/>
                        <a:pt x="1072" y="4240"/>
                        <a:pt x="881" y="4883"/>
                      </a:cubicBezTo>
                      <a:cubicBezTo>
                        <a:pt x="548" y="4716"/>
                        <a:pt x="334" y="4359"/>
                        <a:pt x="334" y="3990"/>
                      </a:cubicBezTo>
                      <a:cubicBezTo>
                        <a:pt x="334" y="3442"/>
                        <a:pt x="774" y="2989"/>
                        <a:pt x="1322" y="2989"/>
                      </a:cubicBezTo>
                      <a:close/>
                      <a:moveTo>
                        <a:pt x="7954" y="2989"/>
                      </a:moveTo>
                      <a:cubicBezTo>
                        <a:pt x="8501" y="2989"/>
                        <a:pt x="8942" y="3442"/>
                        <a:pt x="8942" y="3990"/>
                      </a:cubicBezTo>
                      <a:cubicBezTo>
                        <a:pt x="8966" y="4359"/>
                        <a:pt x="8739" y="4704"/>
                        <a:pt x="8394" y="4883"/>
                      </a:cubicBezTo>
                      <a:cubicBezTo>
                        <a:pt x="8216" y="4240"/>
                        <a:pt x="7811" y="3680"/>
                        <a:pt x="7263" y="3263"/>
                      </a:cubicBezTo>
                      <a:cubicBezTo>
                        <a:pt x="7442" y="3085"/>
                        <a:pt x="7692" y="2989"/>
                        <a:pt x="7954" y="2989"/>
                      </a:cubicBezTo>
                      <a:close/>
                      <a:moveTo>
                        <a:pt x="6072" y="1"/>
                      </a:moveTo>
                      <a:cubicBezTo>
                        <a:pt x="5632" y="1"/>
                        <a:pt x="5251" y="334"/>
                        <a:pt x="5191" y="763"/>
                      </a:cubicBezTo>
                      <a:lnTo>
                        <a:pt x="4596" y="953"/>
                      </a:lnTo>
                      <a:cubicBezTo>
                        <a:pt x="4525" y="989"/>
                        <a:pt x="4477" y="1049"/>
                        <a:pt x="4477" y="1120"/>
                      </a:cubicBezTo>
                      <a:lnTo>
                        <a:pt x="4477" y="2370"/>
                      </a:lnTo>
                      <a:cubicBezTo>
                        <a:pt x="3679" y="2394"/>
                        <a:pt x="2929" y="2632"/>
                        <a:pt x="2334" y="3025"/>
                      </a:cubicBezTo>
                      <a:cubicBezTo>
                        <a:pt x="2084" y="2751"/>
                        <a:pt x="1727" y="2608"/>
                        <a:pt x="1358" y="2608"/>
                      </a:cubicBezTo>
                      <a:cubicBezTo>
                        <a:pt x="607" y="2608"/>
                        <a:pt x="0" y="3216"/>
                        <a:pt x="0" y="3966"/>
                      </a:cubicBezTo>
                      <a:cubicBezTo>
                        <a:pt x="0" y="4513"/>
                        <a:pt x="345" y="5002"/>
                        <a:pt x="834" y="5216"/>
                      </a:cubicBezTo>
                      <a:cubicBezTo>
                        <a:pt x="822" y="5347"/>
                        <a:pt x="798" y="5478"/>
                        <a:pt x="798" y="5609"/>
                      </a:cubicBezTo>
                      <a:cubicBezTo>
                        <a:pt x="798" y="7395"/>
                        <a:pt x="2524" y="8859"/>
                        <a:pt x="4667" y="8859"/>
                      </a:cubicBezTo>
                      <a:cubicBezTo>
                        <a:pt x="5763" y="8859"/>
                        <a:pt x="6739" y="8490"/>
                        <a:pt x="7442" y="7871"/>
                      </a:cubicBezTo>
                      <a:cubicBezTo>
                        <a:pt x="7513" y="7811"/>
                        <a:pt x="7513" y="7692"/>
                        <a:pt x="7454" y="7621"/>
                      </a:cubicBezTo>
                      <a:cubicBezTo>
                        <a:pt x="7421" y="7588"/>
                        <a:pt x="7374" y="7570"/>
                        <a:pt x="7326" y="7570"/>
                      </a:cubicBezTo>
                      <a:cubicBezTo>
                        <a:pt x="7287" y="7570"/>
                        <a:pt x="7248" y="7582"/>
                        <a:pt x="7215" y="7609"/>
                      </a:cubicBezTo>
                      <a:cubicBezTo>
                        <a:pt x="6572" y="8157"/>
                        <a:pt x="5668" y="8514"/>
                        <a:pt x="4667" y="8514"/>
                      </a:cubicBezTo>
                      <a:cubicBezTo>
                        <a:pt x="2739" y="8514"/>
                        <a:pt x="1167" y="7216"/>
                        <a:pt x="1167" y="5633"/>
                      </a:cubicBezTo>
                      <a:cubicBezTo>
                        <a:pt x="1167" y="4037"/>
                        <a:pt x="2739" y="2739"/>
                        <a:pt x="4667" y="2739"/>
                      </a:cubicBezTo>
                      <a:cubicBezTo>
                        <a:pt x="6608" y="2739"/>
                        <a:pt x="8180" y="4037"/>
                        <a:pt x="8180" y="5633"/>
                      </a:cubicBezTo>
                      <a:cubicBezTo>
                        <a:pt x="8180" y="6133"/>
                        <a:pt x="8037" y="6597"/>
                        <a:pt x="7751" y="7014"/>
                      </a:cubicBezTo>
                      <a:cubicBezTo>
                        <a:pt x="7704" y="7085"/>
                        <a:pt x="7727" y="7169"/>
                        <a:pt x="7787" y="7228"/>
                      </a:cubicBezTo>
                      <a:cubicBezTo>
                        <a:pt x="7818" y="7264"/>
                        <a:pt x="7859" y="7280"/>
                        <a:pt x="7902" y="7280"/>
                      </a:cubicBezTo>
                      <a:cubicBezTo>
                        <a:pt x="7958" y="7280"/>
                        <a:pt x="8015" y="7252"/>
                        <a:pt x="8049" y="7204"/>
                      </a:cubicBezTo>
                      <a:cubicBezTo>
                        <a:pt x="8358" y="6740"/>
                        <a:pt x="8537" y="6192"/>
                        <a:pt x="8537" y="5621"/>
                      </a:cubicBezTo>
                      <a:cubicBezTo>
                        <a:pt x="8537" y="5490"/>
                        <a:pt x="8525" y="5359"/>
                        <a:pt x="8513" y="5228"/>
                      </a:cubicBezTo>
                      <a:cubicBezTo>
                        <a:pt x="8978" y="5014"/>
                        <a:pt x="9299" y="4525"/>
                        <a:pt x="9299" y="3978"/>
                      </a:cubicBezTo>
                      <a:cubicBezTo>
                        <a:pt x="9299" y="3228"/>
                        <a:pt x="8692" y="2620"/>
                        <a:pt x="7954" y="2620"/>
                      </a:cubicBezTo>
                      <a:cubicBezTo>
                        <a:pt x="7573" y="2620"/>
                        <a:pt x="7215" y="2775"/>
                        <a:pt x="6965" y="3037"/>
                      </a:cubicBezTo>
                      <a:cubicBezTo>
                        <a:pt x="6358" y="2656"/>
                        <a:pt x="5632" y="2406"/>
                        <a:pt x="4822" y="2382"/>
                      </a:cubicBezTo>
                      <a:lnTo>
                        <a:pt x="4822" y="1263"/>
                      </a:lnTo>
                      <a:lnTo>
                        <a:pt x="5215" y="1132"/>
                      </a:lnTo>
                      <a:cubicBezTo>
                        <a:pt x="5303" y="1507"/>
                        <a:pt x="5647" y="1780"/>
                        <a:pt x="6048" y="1780"/>
                      </a:cubicBezTo>
                      <a:cubicBezTo>
                        <a:pt x="6080" y="1780"/>
                        <a:pt x="6112" y="1779"/>
                        <a:pt x="6144" y="1775"/>
                      </a:cubicBezTo>
                      <a:cubicBezTo>
                        <a:pt x="6584" y="1727"/>
                        <a:pt x="6918" y="1382"/>
                        <a:pt x="6953" y="953"/>
                      </a:cubicBezTo>
                      <a:cubicBezTo>
                        <a:pt x="6977" y="430"/>
                        <a:pt x="6584" y="1"/>
                        <a:pt x="607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" name="Google Shape;3376;p48">
                  <a:extLst>
                    <a:ext uri="{FF2B5EF4-FFF2-40B4-BE49-F238E27FC236}">
                      <a16:creationId xmlns:a16="http://schemas.microsoft.com/office/drawing/2014/main" id="{6866C72A-14BE-420C-915A-AC10D255F48B}"/>
                    </a:ext>
                  </a:extLst>
                </p:cNvPr>
                <p:cNvSpPr/>
                <p:nvPr/>
              </p:nvSpPr>
              <p:spPr>
                <a:xfrm>
                  <a:off x="7580393" y="3516460"/>
                  <a:ext cx="56880" cy="56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7" h="1787" extrusionOk="0">
                      <a:moveTo>
                        <a:pt x="894" y="345"/>
                      </a:moveTo>
                      <a:cubicBezTo>
                        <a:pt x="1191" y="345"/>
                        <a:pt x="1429" y="584"/>
                        <a:pt x="1429" y="881"/>
                      </a:cubicBezTo>
                      <a:cubicBezTo>
                        <a:pt x="1418" y="1179"/>
                        <a:pt x="1179" y="1417"/>
                        <a:pt x="894" y="1417"/>
                      </a:cubicBezTo>
                      <a:cubicBezTo>
                        <a:pt x="596" y="1417"/>
                        <a:pt x="358" y="1179"/>
                        <a:pt x="358" y="881"/>
                      </a:cubicBezTo>
                      <a:cubicBezTo>
                        <a:pt x="358" y="584"/>
                        <a:pt x="596" y="345"/>
                        <a:pt x="894" y="345"/>
                      </a:cubicBezTo>
                      <a:close/>
                      <a:moveTo>
                        <a:pt x="894" y="0"/>
                      </a:moveTo>
                      <a:cubicBezTo>
                        <a:pt x="406" y="0"/>
                        <a:pt x="1" y="405"/>
                        <a:pt x="1" y="893"/>
                      </a:cubicBezTo>
                      <a:cubicBezTo>
                        <a:pt x="1" y="1381"/>
                        <a:pt x="406" y="1786"/>
                        <a:pt x="894" y="1786"/>
                      </a:cubicBezTo>
                      <a:cubicBezTo>
                        <a:pt x="1394" y="1786"/>
                        <a:pt x="1787" y="1381"/>
                        <a:pt x="1787" y="893"/>
                      </a:cubicBezTo>
                      <a:cubicBezTo>
                        <a:pt x="1775" y="405"/>
                        <a:pt x="1394" y="0"/>
                        <a:pt x="89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" name="Google Shape;3377;p48">
                  <a:extLst>
                    <a:ext uri="{FF2B5EF4-FFF2-40B4-BE49-F238E27FC236}">
                      <a16:creationId xmlns:a16="http://schemas.microsoft.com/office/drawing/2014/main" id="{2E485B25-A38E-4BCC-B9AC-E9130896729C}"/>
                    </a:ext>
                  </a:extLst>
                </p:cNvPr>
                <p:cNvSpPr/>
                <p:nvPr/>
              </p:nvSpPr>
              <p:spPr>
                <a:xfrm>
                  <a:off x="7685750" y="3516460"/>
                  <a:ext cx="56880" cy="56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7" h="1787" extrusionOk="0">
                      <a:moveTo>
                        <a:pt x="894" y="345"/>
                      </a:moveTo>
                      <a:cubicBezTo>
                        <a:pt x="1191" y="345"/>
                        <a:pt x="1429" y="584"/>
                        <a:pt x="1429" y="881"/>
                      </a:cubicBezTo>
                      <a:cubicBezTo>
                        <a:pt x="1429" y="1179"/>
                        <a:pt x="1191" y="1417"/>
                        <a:pt x="894" y="1417"/>
                      </a:cubicBezTo>
                      <a:cubicBezTo>
                        <a:pt x="596" y="1417"/>
                        <a:pt x="358" y="1179"/>
                        <a:pt x="358" y="881"/>
                      </a:cubicBezTo>
                      <a:cubicBezTo>
                        <a:pt x="358" y="584"/>
                        <a:pt x="596" y="345"/>
                        <a:pt x="894" y="345"/>
                      </a:cubicBezTo>
                      <a:close/>
                      <a:moveTo>
                        <a:pt x="894" y="0"/>
                      </a:moveTo>
                      <a:cubicBezTo>
                        <a:pt x="405" y="0"/>
                        <a:pt x="1" y="405"/>
                        <a:pt x="1" y="893"/>
                      </a:cubicBezTo>
                      <a:cubicBezTo>
                        <a:pt x="1" y="1381"/>
                        <a:pt x="405" y="1786"/>
                        <a:pt x="894" y="1786"/>
                      </a:cubicBezTo>
                      <a:cubicBezTo>
                        <a:pt x="1382" y="1786"/>
                        <a:pt x="1787" y="1381"/>
                        <a:pt x="1787" y="893"/>
                      </a:cubicBezTo>
                      <a:cubicBezTo>
                        <a:pt x="1775" y="405"/>
                        <a:pt x="1382" y="0"/>
                        <a:pt x="89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643B6094-5A9A-4464-AFB6-B1B0A035A938}"/>
              </a:ext>
            </a:extLst>
          </p:cNvPr>
          <p:cNvSpPr txBox="1"/>
          <p:nvPr/>
        </p:nvSpPr>
        <p:spPr>
          <a:xfrm>
            <a:off x="2966193" y="4556385"/>
            <a:ext cx="321002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"/>
            <a:r>
              <a:rPr lang="en-GB" sz="2400" b="0" dirty="0">
                <a:solidFill>
                  <a:srgbClr val="0070C0"/>
                </a:solidFill>
                <a:effectLst/>
                <a:latin typeface="iCielBC Cubano Normal" panose="00000500000000000000" pitchFamily="50" charset="0"/>
              </a:rPr>
              <a:t>[</a:t>
            </a:r>
            <a:r>
              <a:rPr lang="en-GB" sz="2400" b="0" dirty="0" err="1">
                <a:solidFill>
                  <a:srgbClr val="0070C0"/>
                </a:solidFill>
                <a:effectLst/>
                <a:latin typeface="iCielBC Cubano Normal" panose="00000500000000000000" pitchFamily="50" charset="0"/>
              </a:rPr>
              <a:t>sp_getOneCONTACT</a:t>
            </a:r>
            <a:r>
              <a:rPr lang="en-GB" sz="2400" b="0" dirty="0">
                <a:solidFill>
                  <a:srgbClr val="0070C0"/>
                </a:solidFill>
                <a:effectLst/>
                <a:latin typeface="iCielBC Cubano Normal" panose="00000500000000000000" pitchFamily="50" charset="0"/>
              </a:rPr>
              <a:t>]</a:t>
            </a:r>
          </a:p>
        </p:txBody>
      </p:sp>
      <p:sp>
        <p:nvSpPr>
          <p:cNvPr id="47" name="Title 1">
            <a:extLst>
              <a:ext uri="{FF2B5EF4-FFF2-40B4-BE49-F238E27FC236}">
                <a16:creationId xmlns:a16="http://schemas.microsoft.com/office/drawing/2014/main" id="{DD6B02A9-D7A2-4816-BFBB-613A544BFF2B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97118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b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6400" dirty="0">
                <a:solidFill>
                  <a:srgbClr val="165C7F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CONTACT</a:t>
            </a:r>
          </a:p>
        </p:txBody>
      </p:sp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018BAC44-1497-48CF-BF0E-8E72631EC13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69128821"/>
              </p:ext>
            </p:extLst>
          </p:nvPr>
        </p:nvGraphicFramePr>
        <p:xfrm>
          <a:off x="1608138" y="1011238"/>
          <a:ext cx="5926137" cy="3121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01" name="Document" r:id="rId3" imgW="5925852" imgH="3120769" progId="Word.Document.12">
                  <p:embed/>
                </p:oleObj>
              </mc:Choice>
              <mc:Fallback>
                <p:oleObj name="Document" r:id="rId3" imgW="5925852" imgH="3120769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08138" y="1011238"/>
                        <a:ext cx="5926137" cy="3121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1792699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CE6378D-189E-4036-B4B8-1A578384D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1959712" y="1971674"/>
            <a:ext cx="5131540" cy="1212114"/>
          </a:xfrm>
        </p:spPr>
        <p:txBody>
          <a:bodyPr vert="horz" wrap="square" lIns="0" tIns="0" rIns="0" bIns="0" rtlCol="0" anchor="b" anchorCtr="0">
            <a:normAutofit fontScale="90000"/>
          </a:bodyPr>
          <a:lstStyle/>
          <a:p>
            <a:pPr algn="ctr"/>
            <a:r>
              <a:rPr lang="en-US" sz="4400" dirty="0">
                <a:solidFill>
                  <a:srgbClr val="FF6D2F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STORED PROCEDURES</a:t>
            </a:r>
          </a:p>
        </p:txBody>
      </p:sp>
      <p:grpSp>
        <p:nvGrpSpPr>
          <p:cNvPr id="5" name="Google Shape;3337;p48">
            <a:extLst>
              <a:ext uri="{FF2B5EF4-FFF2-40B4-BE49-F238E27FC236}">
                <a16:creationId xmlns:a16="http://schemas.microsoft.com/office/drawing/2014/main" id="{A292DFAB-C225-4268-AA00-032AA218D6F3}"/>
              </a:ext>
            </a:extLst>
          </p:cNvPr>
          <p:cNvGrpSpPr/>
          <p:nvPr/>
        </p:nvGrpSpPr>
        <p:grpSpPr>
          <a:xfrm>
            <a:off x="8076139" y="84337"/>
            <a:ext cx="972171" cy="1925293"/>
            <a:chOff x="6529419" y="1724307"/>
            <a:chExt cx="1480463" cy="2931917"/>
          </a:xfrm>
        </p:grpSpPr>
        <p:grpSp>
          <p:nvGrpSpPr>
            <p:cNvPr id="6" name="Google Shape;3338;p48">
              <a:extLst>
                <a:ext uri="{FF2B5EF4-FFF2-40B4-BE49-F238E27FC236}">
                  <a16:creationId xmlns:a16="http://schemas.microsoft.com/office/drawing/2014/main" id="{CC1FA2E3-F085-4B27-B2D6-078888233623}"/>
                </a:ext>
              </a:extLst>
            </p:cNvPr>
            <p:cNvGrpSpPr/>
            <p:nvPr/>
          </p:nvGrpSpPr>
          <p:grpSpPr>
            <a:xfrm>
              <a:off x="6556827" y="1724307"/>
              <a:ext cx="956596" cy="944294"/>
              <a:chOff x="3800349" y="1238762"/>
              <a:chExt cx="1098904" cy="1084772"/>
            </a:xfrm>
          </p:grpSpPr>
          <p:grpSp>
            <p:nvGrpSpPr>
              <p:cNvPr id="42" name="Google Shape;3339;p48">
                <a:extLst>
                  <a:ext uri="{FF2B5EF4-FFF2-40B4-BE49-F238E27FC236}">
                    <a16:creationId xmlns:a16="http://schemas.microsoft.com/office/drawing/2014/main" id="{3B62721E-B08F-4683-8129-4642AD134B0A}"/>
                  </a:ext>
                </a:extLst>
              </p:cNvPr>
              <p:cNvGrpSpPr/>
              <p:nvPr/>
            </p:nvGrpSpPr>
            <p:grpSpPr>
              <a:xfrm>
                <a:off x="3800349" y="1238762"/>
                <a:ext cx="1098904" cy="1084772"/>
                <a:chOff x="3800349" y="1238762"/>
                <a:chExt cx="1098904" cy="1084772"/>
              </a:xfrm>
            </p:grpSpPr>
            <p:sp>
              <p:nvSpPr>
                <p:cNvPr id="44" name="Google Shape;3340;p48">
                  <a:extLst>
                    <a:ext uri="{FF2B5EF4-FFF2-40B4-BE49-F238E27FC236}">
                      <a16:creationId xmlns:a16="http://schemas.microsoft.com/office/drawing/2014/main" id="{09A540B7-3D24-4D18-BB46-C21F09260781}"/>
                    </a:ext>
                  </a:extLst>
                </p:cNvPr>
                <p:cNvSpPr/>
                <p:nvPr/>
              </p:nvSpPr>
              <p:spPr>
                <a:xfrm>
                  <a:off x="3800349" y="1238762"/>
                  <a:ext cx="1098904" cy="10847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3" extrusionOk="0">
                      <a:moveTo>
                        <a:pt x="22825" y="1"/>
                      </a:moveTo>
                      <a:cubicBezTo>
                        <a:pt x="22054" y="1"/>
                        <a:pt x="21283" y="295"/>
                        <a:pt x="20693" y="885"/>
                      </a:cubicBezTo>
                      <a:lnTo>
                        <a:pt x="1179" y="20482"/>
                      </a:lnTo>
                      <a:cubicBezTo>
                        <a:pt x="0" y="21661"/>
                        <a:pt x="0" y="23566"/>
                        <a:pt x="1179" y="24733"/>
                      </a:cubicBezTo>
                      <a:lnTo>
                        <a:pt x="20777" y="44259"/>
                      </a:lnTo>
                      <a:cubicBezTo>
                        <a:pt x="21364" y="44841"/>
                        <a:pt x="22133" y="45133"/>
                        <a:pt x="22900" y="45133"/>
                      </a:cubicBezTo>
                      <a:cubicBezTo>
                        <a:pt x="23672" y="45133"/>
                        <a:pt x="24442" y="44838"/>
                        <a:pt x="25027" y="44247"/>
                      </a:cubicBezTo>
                      <a:lnTo>
                        <a:pt x="32873" y="36377"/>
                      </a:lnTo>
                      <a:cubicBezTo>
                        <a:pt x="33053" y="36197"/>
                        <a:pt x="33283" y="36110"/>
                        <a:pt x="33511" y="36110"/>
                      </a:cubicBezTo>
                      <a:cubicBezTo>
                        <a:pt x="33810" y="36110"/>
                        <a:pt x="34108" y="36260"/>
                        <a:pt x="34290" y="36544"/>
                      </a:cubicBezTo>
                      <a:cubicBezTo>
                        <a:pt x="34743" y="37246"/>
                        <a:pt x="35112" y="38020"/>
                        <a:pt x="35409" y="38806"/>
                      </a:cubicBezTo>
                      <a:cubicBezTo>
                        <a:pt x="35588" y="39294"/>
                        <a:pt x="35909" y="39735"/>
                        <a:pt x="36362" y="40080"/>
                      </a:cubicBezTo>
                      <a:cubicBezTo>
                        <a:pt x="36890" y="40489"/>
                        <a:pt x="37508" y="40695"/>
                        <a:pt x="38128" y="40695"/>
                      </a:cubicBezTo>
                      <a:cubicBezTo>
                        <a:pt x="38682" y="40695"/>
                        <a:pt x="39237" y="40530"/>
                        <a:pt x="39731" y="40199"/>
                      </a:cubicBezTo>
                      <a:cubicBezTo>
                        <a:pt x="41303" y="39127"/>
                        <a:pt x="41446" y="36984"/>
                        <a:pt x="40172" y="35710"/>
                      </a:cubicBezTo>
                      <a:cubicBezTo>
                        <a:pt x="39862" y="35401"/>
                        <a:pt x="39505" y="35186"/>
                        <a:pt x="39112" y="35044"/>
                      </a:cubicBezTo>
                      <a:cubicBezTo>
                        <a:pt x="38326" y="34758"/>
                        <a:pt x="37564" y="34401"/>
                        <a:pt x="36862" y="33948"/>
                      </a:cubicBezTo>
                      <a:cubicBezTo>
                        <a:pt x="36374" y="33639"/>
                        <a:pt x="36279" y="32960"/>
                        <a:pt x="36695" y="32543"/>
                      </a:cubicBezTo>
                      <a:lnTo>
                        <a:pt x="44553" y="24661"/>
                      </a:lnTo>
                      <a:cubicBezTo>
                        <a:pt x="45720" y="23483"/>
                        <a:pt x="45720" y="21578"/>
                        <a:pt x="44542" y="20399"/>
                      </a:cubicBezTo>
                      <a:lnTo>
                        <a:pt x="24956" y="885"/>
                      </a:lnTo>
                      <a:cubicBezTo>
                        <a:pt x="24366" y="295"/>
                        <a:pt x="23595" y="1"/>
                        <a:pt x="22825" y="1"/>
                      </a:cubicBezTo>
                      <a:close/>
                    </a:path>
                  </a:pathLst>
                </a:custGeom>
                <a:solidFill>
                  <a:srgbClr val="5EB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" name="Google Shape;3341;p48">
                  <a:extLst>
                    <a:ext uri="{FF2B5EF4-FFF2-40B4-BE49-F238E27FC236}">
                      <a16:creationId xmlns:a16="http://schemas.microsoft.com/office/drawing/2014/main" id="{BE30BCFE-C097-450C-8879-E537E8EBA681}"/>
                    </a:ext>
                  </a:extLst>
                </p:cNvPr>
                <p:cNvSpPr/>
                <p:nvPr/>
              </p:nvSpPr>
              <p:spPr>
                <a:xfrm>
                  <a:off x="3884758" y="1311226"/>
                  <a:ext cx="287338" cy="287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43" extrusionOk="0">
                      <a:moveTo>
                        <a:pt x="5978" y="1"/>
                      </a:moveTo>
                      <a:cubicBezTo>
                        <a:pt x="2679" y="1"/>
                        <a:pt x="1" y="2668"/>
                        <a:pt x="1" y="5966"/>
                      </a:cubicBezTo>
                      <a:cubicBezTo>
                        <a:pt x="1" y="9276"/>
                        <a:pt x="2679" y="11943"/>
                        <a:pt x="5978" y="11943"/>
                      </a:cubicBezTo>
                      <a:cubicBezTo>
                        <a:pt x="9276" y="11943"/>
                        <a:pt x="11954" y="9276"/>
                        <a:pt x="11954" y="5966"/>
                      </a:cubicBezTo>
                      <a:cubicBezTo>
                        <a:pt x="11954" y="2668"/>
                        <a:pt x="9276" y="1"/>
                        <a:pt x="5978" y="1"/>
                      </a:cubicBezTo>
                      <a:close/>
                    </a:path>
                  </a:pathLst>
                </a:custGeom>
                <a:solidFill>
                  <a:srgbClr val="5EB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3" name="Google Shape;3342;p48">
                <a:extLst>
                  <a:ext uri="{FF2B5EF4-FFF2-40B4-BE49-F238E27FC236}">
                    <a16:creationId xmlns:a16="http://schemas.microsoft.com/office/drawing/2014/main" id="{D59E3704-CCC5-46FE-9B41-26C4DBEB3E8E}"/>
                  </a:ext>
                </a:extLst>
              </p:cNvPr>
              <p:cNvSpPr/>
              <p:nvPr/>
            </p:nvSpPr>
            <p:spPr>
              <a:xfrm>
                <a:off x="4162525" y="1593650"/>
                <a:ext cx="374561" cy="374975"/>
              </a:xfrm>
              <a:custGeom>
                <a:avLst/>
                <a:gdLst/>
                <a:ahLst/>
                <a:cxnLst/>
                <a:rect l="l" t="t" r="r" b="b"/>
                <a:pathLst>
                  <a:path w="10860" h="10872" extrusionOk="0">
                    <a:moveTo>
                      <a:pt x="5430" y="1"/>
                    </a:moveTo>
                    <a:cubicBezTo>
                      <a:pt x="3990" y="1"/>
                      <a:pt x="2608" y="560"/>
                      <a:pt x="1596" y="1584"/>
                    </a:cubicBezTo>
                    <a:cubicBezTo>
                      <a:pt x="561" y="2620"/>
                      <a:pt x="1" y="3989"/>
                      <a:pt x="1" y="5430"/>
                    </a:cubicBezTo>
                    <a:cubicBezTo>
                      <a:pt x="1" y="6561"/>
                      <a:pt x="346" y="7645"/>
                      <a:pt x="1001" y="8573"/>
                    </a:cubicBezTo>
                    <a:cubicBezTo>
                      <a:pt x="1632" y="9466"/>
                      <a:pt x="2513" y="10145"/>
                      <a:pt x="3537" y="10538"/>
                    </a:cubicBezTo>
                    <a:cubicBezTo>
                      <a:pt x="3559" y="10544"/>
                      <a:pt x="3579" y="10547"/>
                      <a:pt x="3599" y="10547"/>
                    </a:cubicBezTo>
                    <a:cubicBezTo>
                      <a:pt x="3656" y="10547"/>
                      <a:pt x="3704" y="10522"/>
                      <a:pt x="3740" y="10478"/>
                    </a:cubicBezTo>
                    <a:cubicBezTo>
                      <a:pt x="3763" y="10443"/>
                      <a:pt x="3763" y="10395"/>
                      <a:pt x="3763" y="10371"/>
                    </a:cubicBezTo>
                    <a:lnTo>
                      <a:pt x="3763" y="7275"/>
                    </a:lnTo>
                    <a:cubicBezTo>
                      <a:pt x="3763" y="7180"/>
                      <a:pt x="3692" y="7097"/>
                      <a:pt x="3585" y="7097"/>
                    </a:cubicBezTo>
                    <a:lnTo>
                      <a:pt x="2156" y="7097"/>
                    </a:lnTo>
                    <a:lnTo>
                      <a:pt x="2156" y="5835"/>
                    </a:lnTo>
                    <a:lnTo>
                      <a:pt x="3585" y="5835"/>
                    </a:lnTo>
                    <a:cubicBezTo>
                      <a:pt x="3680" y="5835"/>
                      <a:pt x="3763" y="5751"/>
                      <a:pt x="3763" y="5656"/>
                    </a:cubicBezTo>
                    <a:lnTo>
                      <a:pt x="3763" y="5430"/>
                    </a:lnTo>
                    <a:cubicBezTo>
                      <a:pt x="3763" y="3942"/>
                      <a:pt x="5180" y="2632"/>
                      <a:pt x="6799" y="2632"/>
                    </a:cubicBezTo>
                    <a:lnTo>
                      <a:pt x="7550" y="2632"/>
                    </a:lnTo>
                    <a:lnTo>
                      <a:pt x="7550" y="3894"/>
                    </a:lnTo>
                    <a:lnTo>
                      <a:pt x="6799" y="3894"/>
                    </a:lnTo>
                    <a:cubicBezTo>
                      <a:pt x="6311" y="3894"/>
                      <a:pt x="5883" y="4025"/>
                      <a:pt x="5561" y="4287"/>
                    </a:cubicBezTo>
                    <a:cubicBezTo>
                      <a:pt x="5228" y="4561"/>
                      <a:pt x="5025" y="4966"/>
                      <a:pt x="5025" y="5430"/>
                    </a:cubicBezTo>
                    <a:lnTo>
                      <a:pt x="5025" y="5656"/>
                    </a:lnTo>
                    <a:cubicBezTo>
                      <a:pt x="5025" y="5740"/>
                      <a:pt x="5109" y="5835"/>
                      <a:pt x="5204" y="5835"/>
                    </a:cubicBezTo>
                    <a:lnTo>
                      <a:pt x="5883" y="5835"/>
                    </a:lnTo>
                    <a:cubicBezTo>
                      <a:pt x="5966" y="5835"/>
                      <a:pt x="6061" y="5751"/>
                      <a:pt x="6061" y="5656"/>
                    </a:cubicBezTo>
                    <a:cubicBezTo>
                      <a:pt x="6061" y="5561"/>
                      <a:pt x="5978" y="5478"/>
                      <a:pt x="5883" y="5478"/>
                    </a:cubicBezTo>
                    <a:lnTo>
                      <a:pt x="5371" y="5478"/>
                    </a:lnTo>
                    <a:lnTo>
                      <a:pt x="5371" y="5418"/>
                    </a:lnTo>
                    <a:cubicBezTo>
                      <a:pt x="5371" y="4525"/>
                      <a:pt x="6145" y="4204"/>
                      <a:pt x="6799" y="4204"/>
                    </a:cubicBezTo>
                    <a:lnTo>
                      <a:pt x="7704" y="4204"/>
                    </a:lnTo>
                    <a:cubicBezTo>
                      <a:pt x="7800" y="4204"/>
                      <a:pt x="7883" y="4132"/>
                      <a:pt x="7883" y="4025"/>
                    </a:cubicBezTo>
                    <a:lnTo>
                      <a:pt x="7883" y="2418"/>
                    </a:lnTo>
                    <a:cubicBezTo>
                      <a:pt x="7883" y="2334"/>
                      <a:pt x="7811" y="2239"/>
                      <a:pt x="7704" y="2239"/>
                    </a:cubicBezTo>
                    <a:lnTo>
                      <a:pt x="6799" y="2239"/>
                    </a:lnTo>
                    <a:cubicBezTo>
                      <a:pt x="5966" y="2239"/>
                      <a:pt x="5121" y="2572"/>
                      <a:pt x="4466" y="3156"/>
                    </a:cubicBezTo>
                    <a:cubicBezTo>
                      <a:pt x="3799" y="3763"/>
                      <a:pt x="3418" y="4549"/>
                      <a:pt x="3418" y="5382"/>
                    </a:cubicBezTo>
                    <a:lnTo>
                      <a:pt x="3418" y="5442"/>
                    </a:lnTo>
                    <a:lnTo>
                      <a:pt x="1989" y="5442"/>
                    </a:lnTo>
                    <a:cubicBezTo>
                      <a:pt x="1906" y="5442"/>
                      <a:pt x="1811" y="5513"/>
                      <a:pt x="1811" y="5620"/>
                    </a:cubicBezTo>
                    <a:lnTo>
                      <a:pt x="1811" y="7228"/>
                    </a:lnTo>
                    <a:cubicBezTo>
                      <a:pt x="1811" y="7323"/>
                      <a:pt x="1894" y="7406"/>
                      <a:pt x="1989" y="7406"/>
                    </a:cubicBezTo>
                    <a:lnTo>
                      <a:pt x="3418" y="7406"/>
                    </a:lnTo>
                    <a:lnTo>
                      <a:pt x="3418" y="10085"/>
                    </a:lnTo>
                    <a:cubicBezTo>
                      <a:pt x="1561" y="9300"/>
                      <a:pt x="346" y="7442"/>
                      <a:pt x="346" y="5418"/>
                    </a:cubicBezTo>
                    <a:cubicBezTo>
                      <a:pt x="346" y="2596"/>
                      <a:pt x="2620" y="322"/>
                      <a:pt x="5430" y="322"/>
                    </a:cubicBezTo>
                    <a:cubicBezTo>
                      <a:pt x="8228" y="322"/>
                      <a:pt x="10526" y="2620"/>
                      <a:pt x="10526" y="5418"/>
                    </a:cubicBezTo>
                    <a:cubicBezTo>
                      <a:pt x="10526" y="8228"/>
                      <a:pt x="8240" y="10502"/>
                      <a:pt x="5430" y="10502"/>
                    </a:cubicBezTo>
                    <a:lnTo>
                      <a:pt x="5371" y="10502"/>
                    </a:lnTo>
                    <a:lnTo>
                      <a:pt x="5371" y="7418"/>
                    </a:lnTo>
                    <a:lnTo>
                      <a:pt x="7728" y="7418"/>
                    </a:lnTo>
                    <a:cubicBezTo>
                      <a:pt x="7811" y="7418"/>
                      <a:pt x="7907" y="7347"/>
                      <a:pt x="7907" y="7240"/>
                    </a:cubicBezTo>
                    <a:lnTo>
                      <a:pt x="7907" y="5656"/>
                    </a:lnTo>
                    <a:cubicBezTo>
                      <a:pt x="7907" y="5561"/>
                      <a:pt x="7823" y="5478"/>
                      <a:pt x="7728" y="5478"/>
                    </a:cubicBezTo>
                    <a:lnTo>
                      <a:pt x="6728" y="5478"/>
                    </a:lnTo>
                    <a:cubicBezTo>
                      <a:pt x="6633" y="5478"/>
                      <a:pt x="6549" y="5549"/>
                      <a:pt x="6549" y="5656"/>
                    </a:cubicBezTo>
                    <a:cubicBezTo>
                      <a:pt x="6549" y="5740"/>
                      <a:pt x="6621" y="5835"/>
                      <a:pt x="6728" y="5835"/>
                    </a:cubicBezTo>
                    <a:lnTo>
                      <a:pt x="7561" y="5835"/>
                    </a:lnTo>
                    <a:lnTo>
                      <a:pt x="7561" y="7097"/>
                    </a:lnTo>
                    <a:lnTo>
                      <a:pt x="5204" y="7097"/>
                    </a:lnTo>
                    <a:cubicBezTo>
                      <a:pt x="5121" y="7097"/>
                      <a:pt x="5025" y="7168"/>
                      <a:pt x="5025" y="7275"/>
                    </a:cubicBezTo>
                    <a:lnTo>
                      <a:pt x="5025" y="10693"/>
                    </a:lnTo>
                    <a:cubicBezTo>
                      <a:pt x="5025" y="10788"/>
                      <a:pt x="5109" y="10859"/>
                      <a:pt x="5192" y="10871"/>
                    </a:cubicBezTo>
                    <a:lnTo>
                      <a:pt x="5430" y="10871"/>
                    </a:lnTo>
                    <a:cubicBezTo>
                      <a:pt x="6871" y="10871"/>
                      <a:pt x="8240" y="10312"/>
                      <a:pt x="9276" y="9288"/>
                    </a:cubicBezTo>
                    <a:cubicBezTo>
                      <a:pt x="10300" y="8252"/>
                      <a:pt x="10859" y="6883"/>
                      <a:pt x="10859" y="5442"/>
                    </a:cubicBezTo>
                    <a:cubicBezTo>
                      <a:pt x="10859" y="3989"/>
                      <a:pt x="10300" y="2620"/>
                      <a:pt x="9276" y="1584"/>
                    </a:cubicBezTo>
                    <a:cubicBezTo>
                      <a:pt x="8240" y="560"/>
                      <a:pt x="6871" y="1"/>
                      <a:pt x="543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" name="Google Shape;3343;p48">
              <a:extLst>
                <a:ext uri="{FF2B5EF4-FFF2-40B4-BE49-F238E27FC236}">
                  <a16:creationId xmlns:a16="http://schemas.microsoft.com/office/drawing/2014/main" id="{222DA64E-EBDA-48B9-B5B6-1CEB027733DF}"/>
                </a:ext>
              </a:extLst>
            </p:cNvPr>
            <p:cNvGrpSpPr/>
            <p:nvPr/>
          </p:nvGrpSpPr>
          <p:grpSpPr>
            <a:xfrm>
              <a:off x="7053286" y="2227254"/>
              <a:ext cx="956596" cy="944252"/>
              <a:chOff x="4370663" y="1816530"/>
              <a:chExt cx="1098904" cy="1084724"/>
            </a:xfrm>
          </p:grpSpPr>
          <p:grpSp>
            <p:nvGrpSpPr>
              <p:cNvPr id="34" name="Google Shape;3344;p48">
                <a:extLst>
                  <a:ext uri="{FF2B5EF4-FFF2-40B4-BE49-F238E27FC236}">
                    <a16:creationId xmlns:a16="http://schemas.microsoft.com/office/drawing/2014/main" id="{A26AC2F8-3A58-4584-ADA5-333A44F0C988}"/>
                  </a:ext>
                </a:extLst>
              </p:cNvPr>
              <p:cNvGrpSpPr/>
              <p:nvPr/>
            </p:nvGrpSpPr>
            <p:grpSpPr>
              <a:xfrm>
                <a:off x="4370663" y="1816530"/>
                <a:ext cx="1098904" cy="1084724"/>
                <a:chOff x="4370663" y="1816530"/>
                <a:chExt cx="1098904" cy="1084724"/>
              </a:xfrm>
            </p:grpSpPr>
            <p:sp>
              <p:nvSpPr>
                <p:cNvPr id="40" name="Google Shape;3345;p48">
                  <a:extLst>
                    <a:ext uri="{FF2B5EF4-FFF2-40B4-BE49-F238E27FC236}">
                      <a16:creationId xmlns:a16="http://schemas.microsoft.com/office/drawing/2014/main" id="{1AE99DBC-C133-4790-B9A3-94F9976382D1}"/>
                    </a:ext>
                  </a:extLst>
                </p:cNvPr>
                <p:cNvSpPr/>
                <p:nvPr/>
              </p:nvSpPr>
              <p:spPr>
                <a:xfrm>
                  <a:off x="4370663" y="1816530"/>
                  <a:ext cx="1098904" cy="10847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1" extrusionOk="0">
                      <a:moveTo>
                        <a:pt x="22862" y="0"/>
                      </a:moveTo>
                      <a:cubicBezTo>
                        <a:pt x="22092" y="0"/>
                        <a:pt x="21324" y="295"/>
                        <a:pt x="20741" y="884"/>
                      </a:cubicBezTo>
                      <a:lnTo>
                        <a:pt x="12871" y="8742"/>
                      </a:lnTo>
                      <a:cubicBezTo>
                        <a:pt x="12698" y="8921"/>
                        <a:pt x="12472" y="9005"/>
                        <a:pt x="12246" y="9005"/>
                      </a:cubicBezTo>
                      <a:cubicBezTo>
                        <a:pt x="11945" y="9005"/>
                        <a:pt x="11643" y="8855"/>
                        <a:pt x="11466" y="8576"/>
                      </a:cubicBezTo>
                      <a:cubicBezTo>
                        <a:pt x="11014" y="7861"/>
                        <a:pt x="10645" y="7099"/>
                        <a:pt x="10347" y="6302"/>
                      </a:cubicBezTo>
                      <a:cubicBezTo>
                        <a:pt x="10168" y="5813"/>
                        <a:pt x="9847" y="5373"/>
                        <a:pt x="9394" y="5028"/>
                      </a:cubicBezTo>
                      <a:cubicBezTo>
                        <a:pt x="8866" y="4619"/>
                        <a:pt x="8248" y="4413"/>
                        <a:pt x="7630" y="4413"/>
                      </a:cubicBezTo>
                      <a:cubicBezTo>
                        <a:pt x="7078" y="4413"/>
                        <a:pt x="6526" y="4577"/>
                        <a:pt x="6037" y="4909"/>
                      </a:cubicBezTo>
                      <a:cubicBezTo>
                        <a:pt x="4465" y="5968"/>
                        <a:pt x="4310" y="8123"/>
                        <a:pt x="5584" y="9385"/>
                      </a:cubicBezTo>
                      <a:cubicBezTo>
                        <a:pt x="5894" y="9695"/>
                        <a:pt x="6251" y="9921"/>
                        <a:pt x="6632" y="10064"/>
                      </a:cubicBezTo>
                      <a:cubicBezTo>
                        <a:pt x="7418" y="10350"/>
                        <a:pt x="8180" y="10707"/>
                        <a:pt x="8882" y="11159"/>
                      </a:cubicBezTo>
                      <a:cubicBezTo>
                        <a:pt x="9383" y="11469"/>
                        <a:pt x="9466" y="12148"/>
                        <a:pt x="9049" y="12564"/>
                      </a:cubicBezTo>
                      <a:lnTo>
                        <a:pt x="1179" y="20434"/>
                      </a:lnTo>
                      <a:cubicBezTo>
                        <a:pt x="0" y="21613"/>
                        <a:pt x="0" y="23518"/>
                        <a:pt x="1179" y="24697"/>
                      </a:cubicBezTo>
                      <a:lnTo>
                        <a:pt x="20741" y="44247"/>
                      </a:lnTo>
                      <a:cubicBezTo>
                        <a:pt x="21324" y="44836"/>
                        <a:pt x="22092" y="45131"/>
                        <a:pt x="22862" y="45131"/>
                      </a:cubicBezTo>
                      <a:cubicBezTo>
                        <a:pt x="23631" y="45131"/>
                        <a:pt x="24402" y="44836"/>
                        <a:pt x="24992" y="44247"/>
                      </a:cubicBezTo>
                      <a:lnTo>
                        <a:pt x="44554" y="24697"/>
                      </a:lnTo>
                      <a:cubicBezTo>
                        <a:pt x="45720" y="23518"/>
                        <a:pt x="45720" y="21613"/>
                        <a:pt x="44554" y="2043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69E7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" name="Google Shape;3346;p48">
                  <a:extLst>
                    <a:ext uri="{FF2B5EF4-FFF2-40B4-BE49-F238E27FC236}">
                      <a16:creationId xmlns:a16="http://schemas.microsoft.com/office/drawing/2014/main" id="{463DDA79-99DB-43BD-9059-310B5A22FBCB}"/>
                    </a:ext>
                  </a:extLst>
                </p:cNvPr>
                <p:cNvSpPr/>
                <p:nvPr/>
              </p:nvSpPr>
              <p:spPr>
                <a:xfrm>
                  <a:off x="5055718" y="1904160"/>
                  <a:ext cx="287338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55" extrusionOk="0">
                      <a:moveTo>
                        <a:pt x="5978" y="0"/>
                      </a:moveTo>
                      <a:cubicBezTo>
                        <a:pt x="2680" y="0"/>
                        <a:pt x="1" y="2679"/>
                        <a:pt x="1" y="5977"/>
                      </a:cubicBezTo>
                      <a:cubicBezTo>
                        <a:pt x="1" y="9275"/>
                        <a:pt x="2680" y="11954"/>
                        <a:pt x="5978" y="11954"/>
                      </a:cubicBezTo>
                      <a:cubicBezTo>
                        <a:pt x="9276" y="11954"/>
                        <a:pt x="11955" y="9275"/>
                        <a:pt x="11955" y="5977"/>
                      </a:cubicBezTo>
                      <a:cubicBezTo>
                        <a:pt x="11955" y="2679"/>
                        <a:pt x="9276" y="0"/>
                        <a:pt x="5978" y="0"/>
                      </a:cubicBezTo>
                      <a:close/>
                    </a:path>
                  </a:pathLst>
                </a:custGeom>
                <a:solidFill>
                  <a:srgbClr val="69E7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5" name="Google Shape;3347;p48">
                <a:extLst>
                  <a:ext uri="{FF2B5EF4-FFF2-40B4-BE49-F238E27FC236}">
                    <a16:creationId xmlns:a16="http://schemas.microsoft.com/office/drawing/2014/main" id="{CCCB84E3-125D-4D28-87E2-D877DBF6A500}"/>
                  </a:ext>
                </a:extLst>
              </p:cNvPr>
              <p:cNvGrpSpPr/>
              <p:nvPr/>
            </p:nvGrpSpPr>
            <p:grpSpPr>
              <a:xfrm>
                <a:off x="4732628" y="2171596"/>
                <a:ext cx="374986" cy="374572"/>
                <a:chOff x="3303268" y="3817349"/>
                <a:chExt cx="346056" cy="345674"/>
              </a:xfrm>
            </p:grpSpPr>
            <p:sp>
              <p:nvSpPr>
                <p:cNvPr id="36" name="Google Shape;3348;p48">
                  <a:extLst>
                    <a:ext uri="{FF2B5EF4-FFF2-40B4-BE49-F238E27FC236}">
                      <a16:creationId xmlns:a16="http://schemas.microsoft.com/office/drawing/2014/main" id="{0F7FC4DB-1535-43AE-AB56-3F4B373D0663}"/>
                    </a:ext>
                  </a:extLst>
                </p:cNvPr>
                <p:cNvSpPr/>
                <p:nvPr/>
              </p:nvSpPr>
              <p:spPr>
                <a:xfrm>
                  <a:off x="3303268" y="3817349"/>
                  <a:ext cx="346056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2" h="10860" extrusionOk="0">
                      <a:moveTo>
                        <a:pt x="5418" y="334"/>
                      </a:moveTo>
                      <a:cubicBezTo>
                        <a:pt x="8228" y="334"/>
                        <a:pt x="10514" y="2608"/>
                        <a:pt x="10514" y="5430"/>
                      </a:cubicBezTo>
                      <a:cubicBezTo>
                        <a:pt x="10514" y="8240"/>
                        <a:pt x="8228" y="10514"/>
                        <a:pt x="5418" y="10514"/>
                      </a:cubicBezTo>
                      <a:cubicBezTo>
                        <a:pt x="2608" y="10514"/>
                        <a:pt x="334" y="8240"/>
                        <a:pt x="334" y="5430"/>
                      </a:cubicBezTo>
                      <a:cubicBezTo>
                        <a:pt x="334" y="2608"/>
                        <a:pt x="2608" y="334"/>
                        <a:pt x="5418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3" y="10859"/>
                        <a:pt x="8252" y="10300"/>
                        <a:pt x="9276" y="9264"/>
                      </a:cubicBezTo>
                      <a:cubicBezTo>
                        <a:pt x="10300" y="8240"/>
                        <a:pt x="10871" y="6871"/>
                        <a:pt x="10871" y="5430"/>
                      </a:cubicBezTo>
                      <a:cubicBezTo>
                        <a:pt x="10871" y="3989"/>
                        <a:pt x="10300" y="2620"/>
                        <a:pt x="9276" y="1584"/>
                      </a:cubicBezTo>
                      <a:cubicBezTo>
                        <a:pt x="8252" y="560"/>
                        <a:pt x="6883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" name="Google Shape;3349;p48">
                  <a:extLst>
                    <a:ext uri="{FF2B5EF4-FFF2-40B4-BE49-F238E27FC236}">
                      <a16:creationId xmlns:a16="http://schemas.microsoft.com/office/drawing/2014/main" id="{C70AB3F2-E016-4BA3-82B6-6E84B150ED9A}"/>
                    </a:ext>
                  </a:extLst>
                </p:cNvPr>
                <p:cNvSpPr/>
                <p:nvPr/>
              </p:nvSpPr>
              <p:spPr>
                <a:xfrm>
                  <a:off x="3368074" y="3882537"/>
                  <a:ext cx="215298" cy="215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64" h="6764" extrusionOk="0">
                      <a:moveTo>
                        <a:pt x="5335" y="346"/>
                      </a:moveTo>
                      <a:cubicBezTo>
                        <a:pt x="5930" y="346"/>
                        <a:pt x="6418" y="834"/>
                        <a:pt x="6418" y="1429"/>
                      </a:cubicBezTo>
                      <a:lnTo>
                        <a:pt x="6418" y="5335"/>
                      </a:lnTo>
                      <a:cubicBezTo>
                        <a:pt x="6418" y="5930"/>
                        <a:pt x="5930" y="6418"/>
                        <a:pt x="5335" y="6418"/>
                      </a:cubicBezTo>
                      <a:lnTo>
                        <a:pt x="1429" y="6418"/>
                      </a:lnTo>
                      <a:cubicBezTo>
                        <a:pt x="834" y="6418"/>
                        <a:pt x="346" y="5930"/>
                        <a:pt x="346" y="5335"/>
                      </a:cubicBezTo>
                      <a:lnTo>
                        <a:pt x="346" y="1429"/>
                      </a:lnTo>
                      <a:cubicBezTo>
                        <a:pt x="346" y="834"/>
                        <a:pt x="834" y="346"/>
                        <a:pt x="1429" y="346"/>
                      </a:cubicBezTo>
                      <a:close/>
                      <a:moveTo>
                        <a:pt x="1429" y="1"/>
                      </a:moveTo>
                      <a:cubicBezTo>
                        <a:pt x="644" y="1"/>
                        <a:pt x="1" y="644"/>
                        <a:pt x="1" y="1429"/>
                      </a:cubicBezTo>
                      <a:lnTo>
                        <a:pt x="1" y="5335"/>
                      </a:lnTo>
                      <a:cubicBezTo>
                        <a:pt x="1" y="6120"/>
                        <a:pt x="644" y="6763"/>
                        <a:pt x="1429" y="6763"/>
                      </a:cubicBezTo>
                      <a:lnTo>
                        <a:pt x="5335" y="6763"/>
                      </a:lnTo>
                      <a:cubicBezTo>
                        <a:pt x="6121" y="6763"/>
                        <a:pt x="6763" y="6120"/>
                        <a:pt x="6763" y="5335"/>
                      </a:cubicBezTo>
                      <a:lnTo>
                        <a:pt x="6763" y="1429"/>
                      </a:lnTo>
                      <a:cubicBezTo>
                        <a:pt x="6763" y="644"/>
                        <a:pt x="6121" y="1"/>
                        <a:pt x="533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" name="Google Shape;3350;p48">
                  <a:extLst>
                    <a:ext uri="{FF2B5EF4-FFF2-40B4-BE49-F238E27FC236}">
                      <a16:creationId xmlns:a16="http://schemas.microsoft.com/office/drawing/2014/main" id="{2B10D26E-8C46-4092-80DD-E16A8BC23D0F}"/>
                    </a:ext>
                  </a:extLst>
                </p:cNvPr>
                <p:cNvSpPr/>
                <p:nvPr/>
              </p:nvSpPr>
              <p:spPr>
                <a:xfrm>
                  <a:off x="3418143" y="3933656"/>
                  <a:ext cx="114811" cy="1127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07" h="3542" extrusionOk="0">
                      <a:moveTo>
                        <a:pt x="1822" y="0"/>
                      </a:moveTo>
                      <a:cubicBezTo>
                        <a:pt x="812" y="0"/>
                        <a:pt x="1" y="851"/>
                        <a:pt x="59" y="1859"/>
                      </a:cubicBezTo>
                      <a:cubicBezTo>
                        <a:pt x="95" y="2776"/>
                        <a:pt x="833" y="3502"/>
                        <a:pt x="1726" y="3538"/>
                      </a:cubicBezTo>
                      <a:cubicBezTo>
                        <a:pt x="1764" y="3541"/>
                        <a:pt x="1802" y="3542"/>
                        <a:pt x="1840" y="3542"/>
                      </a:cubicBezTo>
                      <a:cubicBezTo>
                        <a:pt x="2178" y="3542"/>
                        <a:pt x="2494" y="3447"/>
                        <a:pt x="2762" y="3276"/>
                      </a:cubicBezTo>
                      <a:cubicBezTo>
                        <a:pt x="2857" y="3217"/>
                        <a:pt x="2869" y="3086"/>
                        <a:pt x="2797" y="3014"/>
                      </a:cubicBezTo>
                      <a:cubicBezTo>
                        <a:pt x="2761" y="2978"/>
                        <a:pt x="2711" y="2964"/>
                        <a:pt x="2664" y="2964"/>
                      </a:cubicBezTo>
                      <a:cubicBezTo>
                        <a:pt x="2634" y="2964"/>
                        <a:pt x="2606" y="2969"/>
                        <a:pt x="2583" y="2979"/>
                      </a:cubicBezTo>
                      <a:cubicBezTo>
                        <a:pt x="2380" y="3096"/>
                        <a:pt x="2149" y="3185"/>
                        <a:pt x="1897" y="3185"/>
                      </a:cubicBezTo>
                      <a:cubicBezTo>
                        <a:pt x="1868" y="3185"/>
                        <a:pt x="1839" y="3183"/>
                        <a:pt x="1809" y="3181"/>
                      </a:cubicBezTo>
                      <a:cubicBezTo>
                        <a:pt x="1023" y="3169"/>
                        <a:pt x="380" y="2514"/>
                        <a:pt x="392" y="1716"/>
                      </a:cubicBezTo>
                      <a:cubicBezTo>
                        <a:pt x="426" y="948"/>
                        <a:pt x="1028" y="330"/>
                        <a:pt x="1792" y="330"/>
                      </a:cubicBezTo>
                      <a:cubicBezTo>
                        <a:pt x="1833" y="330"/>
                        <a:pt x="1874" y="332"/>
                        <a:pt x="1916" y="335"/>
                      </a:cubicBezTo>
                      <a:cubicBezTo>
                        <a:pt x="2619" y="371"/>
                        <a:pt x="3190" y="943"/>
                        <a:pt x="3250" y="1633"/>
                      </a:cubicBezTo>
                      <a:cubicBezTo>
                        <a:pt x="3285" y="1919"/>
                        <a:pt x="3214" y="2193"/>
                        <a:pt x="3095" y="2431"/>
                      </a:cubicBezTo>
                      <a:cubicBezTo>
                        <a:pt x="3059" y="2490"/>
                        <a:pt x="3059" y="2574"/>
                        <a:pt x="3119" y="2633"/>
                      </a:cubicBezTo>
                      <a:cubicBezTo>
                        <a:pt x="3149" y="2663"/>
                        <a:pt x="3191" y="2678"/>
                        <a:pt x="3234" y="2678"/>
                      </a:cubicBezTo>
                      <a:cubicBezTo>
                        <a:pt x="3295" y="2678"/>
                        <a:pt x="3358" y="2648"/>
                        <a:pt x="3393" y="2586"/>
                      </a:cubicBezTo>
                      <a:cubicBezTo>
                        <a:pt x="3536" y="2324"/>
                        <a:pt x="3607" y="2014"/>
                        <a:pt x="3583" y="1669"/>
                      </a:cubicBezTo>
                      <a:cubicBezTo>
                        <a:pt x="3536" y="764"/>
                        <a:pt x="2797" y="50"/>
                        <a:pt x="1904" y="2"/>
                      </a:cubicBezTo>
                      <a:cubicBezTo>
                        <a:pt x="1877" y="1"/>
                        <a:pt x="1849" y="0"/>
                        <a:pt x="182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" name="Google Shape;3351;p48">
                  <a:extLst>
                    <a:ext uri="{FF2B5EF4-FFF2-40B4-BE49-F238E27FC236}">
                      <a16:creationId xmlns:a16="http://schemas.microsoft.com/office/drawing/2014/main" id="{B2587870-AE72-4A42-AE2B-8BCFBD325F95}"/>
                    </a:ext>
                  </a:extLst>
                </p:cNvPr>
                <p:cNvSpPr/>
                <p:nvPr/>
              </p:nvSpPr>
              <p:spPr>
                <a:xfrm>
                  <a:off x="3519298" y="3910197"/>
                  <a:ext cx="29570" cy="292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" h="918" extrusionOk="0">
                      <a:moveTo>
                        <a:pt x="465" y="1"/>
                      </a:moveTo>
                      <a:cubicBezTo>
                        <a:pt x="203" y="1"/>
                        <a:pt x="0" y="203"/>
                        <a:pt x="0" y="453"/>
                      </a:cubicBezTo>
                      <a:cubicBezTo>
                        <a:pt x="0" y="715"/>
                        <a:pt x="203" y="918"/>
                        <a:pt x="465" y="918"/>
                      </a:cubicBezTo>
                      <a:cubicBezTo>
                        <a:pt x="715" y="918"/>
                        <a:pt x="929" y="715"/>
                        <a:pt x="929" y="453"/>
                      </a:cubicBezTo>
                      <a:cubicBezTo>
                        <a:pt x="929" y="203"/>
                        <a:pt x="715" y="1"/>
                        <a:pt x="46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8" name="Google Shape;3352;p48">
              <a:extLst>
                <a:ext uri="{FF2B5EF4-FFF2-40B4-BE49-F238E27FC236}">
                  <a16:creationId xmlns:a16="http://schemas.microsoft.com/office/drawing/2014/main" id="{272DD771-25A3-448C-960A-125DD73ECEB4}"/>
                </a:ext>
              </a:extLst>
            </p:cNvPr>
            <p:cNvGrpSpPr/>
            <p:nvPr/>
          </p:nvGrpSpPr>
          <p:grpSpPr>
            <a:xfrm>
              <a:off x="6547098" y="2715744"/>
              <a:ext cx="956596" cy="944315"/>
              <a:chOff x="3789173" y="2377690"/>
              <a:chExt cx="1098904" cy="1084796"/>
            </a:xfrm>
          </p:grpSpPr>
          <p:grpSp>
            <p:nvGrpSpPr>
              <p:cNvPr id="26" name="Google Shape;3353;p48">
                <a:extLst>
                  <a:ext uri="{FF2B5EF4-FFF2-40B4-BE49-F238E27FC236}">
                    <a16:creationId xmlns:a16="http://schemas.microsoft.com/office/drawing/2014/main" id="{2A580616-EFFF-4706-882F-99F575426F02}"/>
                  </a:ext>
                </a:extLst>
              </p:cNvPr>
              <p:cNvGrpSpPr/>
              <p:nvPr/>
            </p:nvGrpSpPr>
            <p:grpSpPr>
              <a:xfrm>
                <a:off x="3789173" y="2377690"/>
                <a:ext cx="1098904" cy="1084796"/>
                <a:chOff x="3789173" y="2377690"/>
                <a:chExt cx="1098904" cy="1084796"/>
              </a:xfrm>
            </p:grpSpPr>
            <p:sp>
              <p:nvSpPr>
                <p:cNvPr id="32" name="Google Shape;3354;p48">
                  <a:extLst>
                    <a:ext uri="{FF2B5EF4-FFF2-40B4-BE49-F238E27FC236}">
                      <a16:creationId xmlns:a16="http://schemas.microsoft.com/office/drawing/2014/main" id="{2BBA5A58-9E7D-4B1B-A1B1-85686BD88437}"/>
                    </a:ext>
                  </a:extLst>
                </p:cNvPr>
                <p:cNvSpPr/>
                <p:nvPr/>
              </p:nvSpPr>
              <p:spPr>
                <a:xfrm>
                  <a:off x="3789173" y="2377690"/>
                  <a:ext cx="1098904" cy="1084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4" extrusionOk="0">
                      <a:moveTo>
                        <a:pt x="22861" y="0"/>
                      </a:moveTo>
                      <a:cubicBezTo>
                        <a:pt x="22090" y="0"/>
                        <a:pt x="21319" y="295"/>
                        <a:pt x="20730" y="884"/>
                      </a:cubicBezTo>
                      <a:lnTo>
                        <a:pt x="1180" y="20446"/>
                      </a:lnTo>
                      <a:cubicBezTo>
                        <a:pt x="1" y="21613"/>
                        <a:pt x="1" y="23518"/>
                        <a:pt x="1180" y="24697"/>
                      </a:cubicBezTo>
                      <a:lnTo>
                        <a:pt x="20730" y="44259"/>
                      </a:lnTo>
                      <a:cubicBezTo>
                        <a:pt x="21319" y="44842"/>
                        <a:pt x="22090" y="45134"/>
                        <a:pt x="22861" y="45134"/>
                      </a:cubicBezTo>
                      <a:cubicBezTo>
                        <a:pt x="23632" y="45134"/>
                        <a:pt x="24403" y="44842"/>
                        <a:pt x="24992" y="44259"/>
                      </a:cubicBezTo>
                      <a:lnTo>
                        <a:pt x="44542" y="24697"/>
                      </a:lnTo>
                      <a:cubicBezTo>
                        <a:pt x="45721" y="23518"/>
                        <a:pt x="45721" y="21613"/>
                        <a:pt x="44542" y="20446"/>
                      </a:cubicBezTo>
                      <a:lnTo>
                        <a:pt x="36684" y="12576"/>
                      </a:lnTo>
                      <a:cubicBezTo>
                        <a:pt x="36267" y="12171"/>
                        <a:pt x="36363" y="11481"/>
                        <a:pt x="36851" y="11171"/>
                      </a:cubicBezTo>
                      <a:cubicBezTo>
                        <a:pt x="37565" y="10719"/>
                        <a:pt x="38327" y="10350"/>
                        <a:pt x="39125" y="10052"/>
                      </a:cubicBezTo>
                      <a:cubicBezTo>
                        <a:pt x="39613" y="9874"/>
                        <a:pt x="40054" y="9552"/>
                        <a:pt x="40399" y="9100"/>
                      </a:cubicBezTo>
                      <a:cubicBezTo>
                        <a:pt x="41173" y="8099"/>
                        <a:pt x="41220" y="6778"/>
                        <a:pt x="40518" y="5730"/>
                      </a:cubicBezTo>
                      <a:cubicBezTo>
                        <a:pt x="39932" y="4868"/>
                        <a:pt x="39013" y="4436"/>
                        <a:pt x="38094" y="4436"/>
                      </a:cubicBezTo>
                      <a:cubicBezTo>
                        <a:pt x="37349" y="4436"/>
                        <a:pt x="36606" y="4720"/>
                        <a:pt x="36041" y="5290"/>
                      </a:cubicBezTo>
                      <a:cubicBezTo>
                        <a:pt x="35732" y="5587"/>
                        <a:pt x="35505" y="5956"/>
                        <a:pt x="35362" y="6337"/>
                      </a:cubicBezTo>
                      <a:cubicBezTo>
                        <a:pt x="35077" y="7123"/>
                        <a:pt x="34720" y="7885"/>
                        <a:pt x="34267" y="8588"/>
                      </a:cubicBezTo>
                      <a:cubicBezTo>
                        <a:pt x="34091" y="8872"/>
                        <a:pt x="33797" y="9021"/>
                        <a:pt x="33498" y="9021"/>
                      </a:cubicBezTo>
                      <a:cubicBezTo>
                        <a:pt x="33271" y="9021"/>
                        <a:pt x="33042" y="8934"/>
                        <a:pt x="32862" y="8754"/>
                      </a:cubicBezTo>
                      <a:lnTo>
                        <a:pt x="24992" y="884"/>
                      </a:lnTo>
                      <a:cubicBezTo>
                        <a:pt x="24403" y="295"/>
                        <a:pt x="23632" y="0"/>
                        <a:pt x="22861" y="0"/>
                      </a:cubicBezTo>
                      <a:close/>
                    </a:path>
                  </a:pathLst>
                </a:custGeom>
                <a:solidFill>
                  <a:srgbClr val="4949E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" name="Google Shape;3355;p48">
                  <a:extLst>
                    <a:ext uri="{FF2B5EF4-FFF2-40B4-BE49-F238E27FC236}">
                      <a16:creationId xmlns:a16="http://schemas.microsoft.com/office/drawing/2014/main" id="{A6624C57-5DEB-420A-880A-2B58F3108DA7}"/>
                    </a:ext>
                  </a:extLst>
                </p:cNvPr>
                <p:cNvSpPr/>
                <p:nvPr/>
              </p:nvSpPr>
              <p:spPr>
                <a:xfrm>
                  <a:off x="3885623" y="2465897"/>
                  <a:ext cx="287050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43" h="11955" extrusionOk="0">
                      <a:moveTo>
                        <a:pt x="5977" y="0"/>
                      </a:moveTo>
                      <a:cubicBezTo>
                        <a:pt x="2679" y="0"/>
                        <a:pt x="0" y="2679"/>
                        <a:pt x="0" y="5977"/>
                      </a:cubicBezTo>
                      <a:cubicBezTo>
                        <a:pt x="0" y="9275"/>
                        <a:pt x="2679" y="11954"/>
                        <a:pt x="5977" y="11954"/>
                      </a:cubicBezTo>
                      <a:cubicBezTo>
                        <a:pt x="9275" y="11954"/>
                        <a:pt x="11942" y="9275"/>
                        <a:pt x="11942" y="5977"/>
                      </a:cubicBezTo>
                      <a:cubicBezTo>
                        <a:pt x="11942" y="2679"/>
                        <a:pt x="9275" y="0"/>
                        <a:pt x="5977" y="0"/>
                      </a:cubicBezTo>
                      <a:close/>
                    </a:path>
                  </a:pathLst>
                </a:custGeom>
                <a:solidFill>
                  <a:srgbClr val="4949E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7" name="Google Shape;3356;p48">
                <a:extLst>
                  <a:ext uri="{FF2B5EF4-FFF2-40B4-BE49-F238E27FC236}">
                    <a16:creationId xmlns:a16="http://schemas.microsoft.com/office/drawing/2014/main" id="{4F49A1EC-2C5E-461E-A851-6A20A1144419}"/>
                  </a:ext>
                </a:extLst>
              </p:cNvPr>
              <p:cNvGrpSpPr/>
              <p:nvPr/>
            </p:nvGrpSpPr>
            <p:grpSpPr>
              <a:xfrm>
                <a:off x="4151137" y="2732796"/>
                <a:ext cx="374986" cy="374572"/>
                <a:chOff x="3752358" y="3817349"/>
                <a:chExt cx="346056" cy="345674"/>
              </a:xfrm>
            </p:grpSpPr>
            <p:sp>
              <p:nvSpPr>
                <p:cNvPr id="28" name="Google Shape;3357;p48">
                  <a:extLst>
                    <a:ext uri="{FF2B5EF4-FFF2-40B4-BE49-F238E27FC236}">
                      <a16:creationId xmlns:a16="http://schemas.microsoft.com/office/drawing/2014/main" id="{1E065B24-9868-4EDC-B5A7-314B793AFE3D}"/>
                    </a:ext>
                  </a:extLst>
                </p:cNvPr>
                <p:cNvSpPr/>
                <p:nvPr/>
              </p:nvSpPr>
              <p:spPr>
                <a:xfrm>
                  <a:off x="3752358" y="3817349"/>
                  <a:ext cx="346056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2" h="10860" extrusionOk="0">
                      <a:moveTo>
                        <a:pt x="5430" y="334"/>
                      </a:moveTo>
                      <a:cubicBezTo>
                        <a:pt x="8252" y="334"/>
                        <a:pt x="10526" y="2608"/>
                        <a:pt x="10526" y="5430"/>
                      </a:cubicBezTo>
                      <a:cubicBezTo>
                        <a:pt x="10526" y="8240"/>
                        <a:pt x="8228" y="10514"/>
                        <a:pt x="5430" y="10514"/>
                      </a:cubicBezTo>
                      <a:cubicBezTo>
                        <a:pt x="2620" y="10514"/>
                        <a:pt x="346" y="8240"/>
                        <a:pt x="346" y="5430"/>
                      </a:cubicBezTo>
                      <a:cubicBezTo>
                        <a:pt x="346" y="2608"/>
                        <a:pt x="2620" y="334"/>
                        <a:pt x="5430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2" y="10859"/>
                        <a:pt x="8252" y="10300"/>
                        <a:pt x="9276" y="9264"/>
                      </a:cubicBezTo>
                      <a:cubicBezTo>
                        <a:pt x="10300" y="8240"/>
                        <a:pt x="10871" y="6871"/>
                        <a:pt x="10871" y="5430"/>
                      </a:cubicBezTo>
                      <a:cubicBezTo>
                        <a:pt x="10871" y="3989"/>
                        <a:pt x="10300" y="2620"/>
                        <a:pt x="9276" y="1584"/>
                      </a:cubicBezTo>
                      <a:cubicBezTo>
                        <a:pt x="8252" y="560"/>
                        <a:pt x="6882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" name="Google Shape;3358;p48">
                  <a:extLst>
                    <a:ext uri="{FF2B5EF4-FFF2-40B4-BE49-F238E27FC236}">
                      <a16:creationId xmlns:a16="http://schemas.microsoft.com/office/drawing/2014/main" id="{8ED25032-1B39-4F5F-8ED6-892E107EC293}"/>
                    </a:ext>
                  </a:extLst>
                </p:cNvPr>
                <p:cNvSpPr/>
                <p:nvPr/>
              </p:nvSpPr>
              <p:spPr>
                <a:xfrm>
                  <a:off x="3831933" y="3955682"/>
                  <a:ext cx="47809" cy="120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2" h="3787" extrusionOk="0">
                      <a:moveTo>
                        <a:pt x="1168" y="346"/>
                      </a:moveTo>
                      <a:lnTo>
                        <a:pt x="1168" y="3430"/>
                      </a:lnTo>
                      <a:lnTo>
                        <a:pt x="358" y="3430"/>
                      </a:lnTo>
                      <a:lnTo>
                        <a:pt x="358" y="346"/>
                      </a:lnTo>
                      <a:close/>
                      <a:moveTo>
                        <a:pt x="180" y="1"/>
                      </a:moveTo>
                      <a:cubicBezTo>
                        <a:pt x="96" y="1"/>
                        <a:pt x="1" y="72"/>
                        <a:pt x="1" y="179"/>
                      </a:cubicBezTo>
                      <a:lnTo>
                        <a:pt x="1" y="3608"/>
                      </a:lnTo>
                      <a:cubicBezTo>
                        <a:pt x="1" y="3703"/>
                        <a:pt x="72" y="3787"/>
                        <a:pt x="180" y="3787"/>
                      </a:cubicBezTo>
                      <a:lnTo>
                        <a:pt x="1323" y="3787"/>
                      </a:lnTo>
                      <a:cubicBezTo>
                        <a:pt x="1418" y="3787"/>
                        <a:pt x="1501" y="3715"/>
                        <a:pt x="1501" y="3608"/>
                      </a:cubicBezTo>
                      <a:lnTo>
                        <a:pt x="1501" y="179"/>
                      </a:lnTo>
                      <a:cubicBezTo>
                        <a:pt x="1501" y="72"/>
                        <a:pt x="1430" y="1"/>
                        <a:pt x="1323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" name="Google Shape;3359;p48">
                  <a:extLst>
                    <a:ext uri="{FF2B5EF4-FFF2-40B4-BE49-F238E27FC236}">
                      <a16:creationId xmlns:a16="http://schemas.microsoft.com/office/drawing/2014/main" id="{7323BE69-F426-4102-867F-9E42304B1C8D}"/>
                    </a:ext>
                  </a:extLst>
                </p:cNvPr>
                <p:cNvSpPr/>
                <p:nvPr/>
              </p:nvSpPr>
              <p:spPr>
                <a:xfrm>
                  <a:off x="3824739" y="3890112"/>
                  <a:ext cx="55002" cy="550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8" h="1728" extrusionOk="0">
                      <a:moveTo>
                        <a:pt x="870" y="334"/>
                      </a:moveTo>
                      <a:cubicBezTo>
                        <a:pt x="1156" y="334"/>
                        <a:pt x="1394" y="572"/>
                        <a:pt x="1394" y="846"/>
                      </a:cubicBezTo>
                      <a:cubicBezTo>
                        <a:pt x="1394" y="1132"/>
                        <a:pt x="1156" y="1370"/>
                        <a:pt x="870" y="1370"/>
                      </a:cubicBezTo>
                      <a:cubicBezTo>
                        <a:pt x="584" y="1370"/>
                        <a:pt x="346" y="1132"/>
                        <a:pt x="346" y="846"/>
                      </a:cubicBezTo>
                      <a:cubicBezTo>
                        <a:pt x="346" y="572"/>
                        <a:pt x="584" y="334"/>
                        <a:pt x="870" y="334"/>
                      </a:cubicBezTo>
                      <a:close/>
                      <a:moveTo>
                        <a:pt x="870" y="1"/>
                      </a:moveTo>
                      <a:cubicBezTo>
                        <a:pt x="394" y="1"/>
                        <a:pt x="1" y="394"/>
                        <a:pt x="1" y="870"/>
                      </a:cubicBezTo>
                      <a:cubicBezTo>
                        <a:pt x="1" y="1346"/>
                        <a:pt x="394" y="1727"/>
                        <a:pt x="870" y="1727"/>
                      </a:cubicBezTo>
                      <a:cubicBezTo>
                        <a:pt x="1346" y="1727"/>
                        <a:pt x="1727" y="1334"/>
                        <a:pt x="1727" y="870"/>
                      </a:cubicBezTo>
                      <a:cubicBezTo>
                        <a:pt x="1727" y="394"/>
                        <a:pt x="1346" y="1"/>
                        <a:pt x="87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" name="Google Shape;3360;p48">
                  <a:extLst>
                    <a:ext uri="{FF2B5EF4-FFF2-40B4-BE49-F238E27FC236}">
                      <a16:creationId xmlns:a16="http://schemas.microsoft.com/office/drawing/2014/main" id="{CCAE06F9-CD94-4B1D-AD3A-9413572772C5}"/>
                    </a:ext>
                  </a:extLst>
                </p:cNvPr>
                <p:cNvSpPr/>
                <p:nvPr/>
              </p:nvSpPr>
              <p:spPr>
                <a:xfrm>
                  <a:off x="3904696" y="3955682"/>
                  <a:ext cx="128148" cy="120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6" h="3787" extrusionOk="0">
                      <a:moveTo>
                        <a:pt x="191" y="1"/>
                      </a:moveTo>
                      <a:cubicBezTo>
                        <a:pt x="96" y="1"/>
                        <a:pt x="1" y="72"/>
                        <a:pt x="1" y="179"/>
                      </a:cubicBezTo>
                      <a:lnTo>
                        <a:pt x="1" y="3608"/>
                      </a:lnTo>
                      <a:cubicBezTo>
                        <a:pt x="1" y="3703"/>
                        <a:pt x="84" y="3787"/>
                        <a:pt x="191" y="3787"/>
                      </a:cubicBezTo>
                      <a:lnTo>
                        <a:pt x="1334" y="3787"/>
                      </a:lnTo>
                      <a:cubicBezTo>
                        <a:pt x="1418" y="3787"/>
                        <a:pt x="1513" y="3715"/>
                        <a:pt x="1513" y="3608"/>
                      </a:cubicBezTo>
                      <a:lnTo>
                        <a:pt x="1513" y="2382"/>
                      </a:lnTo>
                      <a:cubicBezTo>
                        <a:pt x="1513" y="1977"/>
                        <a:pt x="1596" y="1501"/>
                        <a:pt x="2037" y="1501"/>
                      </a:cubicBezTo>
                      <a:cubicBezTo>
                        <a:pt x="2347" y="1501"/>
                        <a:pt x="2477" y="1763"/>
                        <a:pt x="2525" y="2060"/>
                      </a:cubicBezTo>
                      <a:cubicBezTo>
                        <a:pt x="2537" y="2156"/>
                        <a:pt x="2608" y="2215"/>
                        <a:pt x="2692" y="2215"/>
                      </a:cubicBezTo>
                      <a:cubicBezTo>
                        <a:pt x="2787" y="2215"/>
                        <a:pt x="2870" y="2120"/>
                        <a:pt x="2847" y="2025"/>
                      </a:cubicBezTo>
                      <a:cubicBezTo>
                        <a:pt x="2763" y="1465"/>
                        <a:pt x="2477" y="1155"/>
                        <a:pt x="2013" y="1155"/>
                      </a:cubicBezTo>
                      <a:cubicBezTo>
                        <a:pt x="1465" y="1155"/>
                        <a:pt x="1156" y="1608"/>
                        <a:pt x="1156" y="2382"/>
                      </a:cubicBezTo>
                      <a:lnTo>
                        <a:pt x="1156" y="3430"/>
                      </a:lnTo>
                      <a:lnTo>
                        <a:pt x="346" y="3430"/>
                      </a:lnTo>
                      <a:lnTo>
                        <a:pt x="346" y="358"/>
                      </a:lnTo>
                      <a:lnTo>
                        <a:pt x="918" y="358"/>
                      </a:lnTo>
                      <a:lnTo>
                        <a:pt x="918" y="572"/>
                      </a:lnTo>
                      <a:cubicBezTo>
                        <a:pt x="918" y="632"/>
                        <a:pt x="930" y="679"/>
                        <a:pt x="977" y="715"/>
                      </a:cubicBezTo>
                      <a:cubicBezTo>
                        <a:pt x="1007" y="733"/>
                        <a:pt x="1043" y="742"/>
                        <a:pt x="1078" y="742"/>
                      </a:cubicBezTo>
                      <a:cubicBezTo>
                        <a:pt x="1114" y="742"/>
                        <a:pt x="1150" y="733"/>
                        <a:pt x="1180" y="715"/>
                      </a:cubicBezTo>
                      <a:cubicBezTo>
                        <a:pt x="1477" y="477"/>
                        <a:pt x="1835" y="358"/>
                        <a:pt x="2227" y="358"/>
                      </a:cubicBezTo>
                      <a:cubicBezTo>
                        <a:pt x="3204" y="358"/>
                        <a:pt x="3656" y="1191"/>
                        <a:pt x="3656" y="2001"/>
                      </a:cubicBezTo>
                      <a:lnTo>
                        <a:pt x="3656" y="3430"/>
                      </a:lnTo>
                      <a:lnTo>
                        <a:pt x="2847" y="3430"/>
                      </a:lnTo>
                      <a:lnTo>
                        <a:pt x="2847" y="2870"/>
                      </a:lnTo>
                      <a:cubicBezTo>
                        <a:pt x="2847" y="2775"/>
                        <a:pt x="2775" y="2703"/>
                        <a:pt x="2692" y="2703"/>
                      </a:cubicBezTo>
                      <a:cubicBezTo>
                        <a:pt x="2597" y="2703"/>
                        <a:pt x="2525" y="2775"/>
                        <a:pt x="2525" y="2870"/>
                      </a:cubicBezTo>
                      <a:lnTo>
                        <a:pt x="2525" y="3596"/>
                      </a:lnTo>
                      <a:cubicBezTo>
                        <a:pt x="2525" y="3691"/>
                        <a:pt x="2597" y="3775"/>
                        <a:pt x="2704" y="3775"/>
                      </a:cubicBezTo>
                      <a:lnTo>
                        <a:pt x="3847" y="3775"/>
                      </a:lnTo>
                      <a:cubicBezTo>
                        <a:pt x="3942" y="3775"/>
                        <a:pt x="4025" y="3703"/>
                        <a:pt x="4025" y="3596"/>
                      </a:cubicBezTo>
                      <a:lnTo>
                        <a:pt x="4025" y="1989"/>
                      </a:lnTo>
                      <a:cubicBezTo>
                        <a:pt x="4025" y="810"/>
                        <a:pt x="3299" y="1"/>
                        <a:pt x="2239" y="1"/>
                      </a:cubicBezTo>
                      <a:cubicBezTo>
                        <a:pt x="1894" y="1"/>
                        <a:pt x="1573" y="84"/>
                        <a:pt x="1275" y="251"/>
                      </a:cubicBezTo>
                      <a:lnTo>
                        <a:pt x="1275" y="179"/>
                      </a:lnTo>
                      <a:cubicBezTo>
                        <a:pt x="1275" y="84"/>
                        <a:pt x="1204" y="1"/>
                        <a:pt x="1096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9" name="Google Shape;3361;p48">
              <a:extLst>
                <a:ext uri="{FF2B5EF4-FFF2-40B4-BE49-F238E27FC236}">
                  <a16:creationId xmlns:a16="http://schemas.microsoft.com/office/drawing/2014/main" id="{4D538C01-D8FD-42C1-B65F-8B43E1ADD6E7}"/>
                </a:ext>
              </a:extLst>
            </p:cNvPr>
            <p:cNvGrpSpPr/>
            <p:nvPr/>
          </p:nvGrpSpPr>
          <p:grpSpPr>
            <a:xfrm>
              <a:off x="7034853" y="3222917"/>
              <a:ext cx="956596" cy="944252"/>
              <a:chOff x="4349489" y="2960313"/>
              <a:chExt cx="1098904" cy="1084724"/>
            </a:xfrm>
          </p:grpSpPr>
          <p:grpSp>
            <p:nvGrpSpPr>
              <p:cNvPr id="20" name="Google Shape;3362;p48">
                <a:extLst>
                  <a:ext uri="{FF2B5EF4-FFF2-40B4-BE49-F238E27FC236}">
                    <a16:creationId xmlns:a16="http://schemas.microsoft.com/office/drawing/2014/main" id="{A794E725-1106-47FD-8818-D532993F2BBE}"/>
                  </a:ext>
                </a:extLst>
              </p:cNvPr>
              <p:cNvGrpSpPr/>
              <p:nvPr/>
            </p:nvGrpSpPr>
            <p:grpSpPr>
              <a:xfrm>
                <a:off x="4349489" y="2960313"/>
                <a:ext cx="1098904" cy="1084724"/>
                <a:chOff x="4349489" y="2960313"/>
                <a:chExt cx="1098904" cy="1084724"/>
              </a:xfrm>
            </p:grpSpPr>
            <p:sp>
              <p:nvSpPr>
                <p:cNvPr id="24" name="Google Shape;3363;p48">
                  <a:extLst>
                    <a:ext uri="{FF2B5EF4-FFF2-40B4-BE49-F238E27FC236}">
                      <a16:creationId xmlns:a16="http://schemas.microsoft.com/office/drawing/2014/main" id="{90ED133B-76D3-4F50-A8FD-078A35E71CAD}"/>
                    </a:ext>
                  </a:extLst>
                </p:cNvPr>
                <p:cNvSpPr/>
                <p:nvPr/>
              </p:nvSpPr>
              <p:spPr>
                <a:xfrm>
                  <a:off x="4349489" y="2960313"/>
                  <a:ext cx="1098904" cy="10847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1" extrusionOk="0">
                      <a:moveTo>
                        <a:pt x="22862" y="0"/>
                      </a:moveTo>
                      <a:cubicBezTo>
                        <a:pt x="22092" y="0"/>
                        <a:pt x="21324" y="295"/>
                        <a:pt x="20741" y="884"/>
                      </a:cubicBezTo>
                      <a:lnTo>
                        <a:pt x="12871" y="8743"/>
                      </a:lnTo>
                      <a:cubicBezTo>
                        <a:pt x="12697" y="8917"/>
                        <a:pt x="12470" y="9001"/>
                        <a:pt x="12243" y="9001"/>
                      </a:cubicBezTo>
                      <a:cubicBezTo>
                        <a:pt x="11942" y="9001"/>
                        <a:pt x="11642" y="8854"/>
                        <a:pt x="11466" y="8576"/>
                      </a:cubicBezTo>
                      <a:cubicBezTo>
                        <a:pt x="11014" y="7861"/>
                        <a:pt x="10645" y="7099"/>
                        <a:pt x="10347" y="6302"/>
                      </a:cubicBezTo>
                      <a:cubicBezTo>
                        <a:pt x="10168" y="5814"/>
                        <a:pt x="9847" y="5373"/>
                        <a:pt x="9394" y="5028"/>
                      </a:cubicBezTo>
                      <a:cubicBezTo>
                        <a:pt x="8866" y="4619"/>
                        <a:pt x="8248" y="4413"/>
                        <a:pt x="7630" y="4413"/>
                      </a:cubicBezTo>
                      <a:cubicBezTo>
                        <a:pt x="7078" y="4413"/>
                        <a:pt x="6525" y="4577"/>
                        <a:pt x="6037" y="4909"/>
                      </a:cubicBezTo>
                      <a:cubicBezTo>
                        <a:pt x="4465" y="5968"/>
                        <a:pt x="4310" y="8123"/>
                        <a:pt x="5584" y="9385"/>
                      </a:cubicBezTo>
                      <a:cubicBezTo>
                        <a:pt x="5894" y="9695"/>
                        <a:pt x="6251" y="9921"/>
                        <a:pt x="6632" y="10064"/>
                      </a:cubicBezTo>
                      <a:cubicBezTo>
                        <a:pt x="7418" y="10350"/>
                        <a:pt x="8180" y="10707"/>
                        <a:pt x="8882" y="11159"/>
                      </a:cubicBezTo>
                      <a:cubicBezTo>
                        <a:pt x="9382" y="11469"/>
                        <a:pt x="9466" y="12148"/>
                        <a:pt x="9049" y="12564"/>
                      </a:cubicBezTo>
                      <a:lnTo>
                        <a:pt x="1179" y="20434"/>
                      </a:lnTo>
                      <a:cubicBezTo>
                        <a:pt x="0" y="21613"/>
                        <a:pt x="0" y="23518"/>
                        <a:pt x="1179" y="24697"/>
                      </a:cubicBezTo>
                      <a:lnTo>
                        <a:pt x="20741" y="44247"/>
                      </a:lnTo>
                      <a:cubicBezTo>
                        <a:pt x="21324" y="44836"/>
                        <a:pt x="22092" y="45131"/>
                        <a:pt x="22862" y="45131"/>
                      </a:cubicBezTo>
                      <a:cubicBezTo>
                        <a:pt x="23631" y="45131"/>
                        <a:pt x="24402" y="44836"/>
                        <a:pt x="24992" y="44247"/>
                      </a:cubicBezTo>
                      <a:lnTo>
                        <a:pt x="44554" y="24697"/>
                      </a:lnTo>
                      <a:cubicBezTo>
                        <a:pt x="45720" y="23518"/>
                        <a:pt x="45720" y="21613"/>
                        <a:pt x="44554" y="2043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FCBD2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" name="Google Shape;3364;p48">
                  <a:extLst>
                    <a:ext uri="{FF2B5EF4-FFF2-40B4-BE49-F238E27FC236}">
                      <a16:creationId xmlns:a16="http://schemas.microsoft.com/office/drawing/2014/main" id="{0F17A7A1-E5B4-4941-AD5E-A23F7CF0D980}"/>
                    </a:ext>
                  </a:extLst>
                </p:cNvPr>
                <p:cNvSpPr/>
                <p:nvPr/>
              </p:nvSpPr>
              <p:spPr>
                <a:xfrm>
                  <a:off x="5065741" y="3026769"/>
                  <a:ext cx="287338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55" extrusionOk="0">
                      <a:moveTo>
                        <a:pt x="5978" y="1"/>
                      </a:moveTo>
                      <a:cubicBezTo>
                        <a:pt x="2680" y="1"/>
                        <a:pt x="1" y="2679"/>
                        <a:pt x="1" y="5978"/>
                      </a:cubicBezTo>
                      <a:cubicBezTo>
                        <a:pt x="1" y="9276"/>
                        <a:pt x="2680" y="11954"/>
                        <a:pt x="5978" y="11954"/>
                      </a:cubicBezTo>
                      <a:cubicBezTo>
                        <a:pt x="9276" y="11954"/>
                        <a:pt x="11955" y="9276"/>
                        <a:pt x="11955" y="5978"/>
                      </a:cubicBezTo>
                      <a:cubicBezTo>
                        <a:pt x="11955" y="2679"/>
                        <a:pt x="9276" y="1"/>
                        <a:pt x="5978" y="1"/>
                      </a:cubicBezTo>
                      <a:close/>
                    </a:path>
                  </a:pathLst>
                </a:custGeom>
                <a:solidFill>
                  <a:srgbClr val="FCBD2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1" name="Google Shape;3365;p48">
                <a:extLst>
                  <a:ext uri="{FF2B5EF4-FFF2-40B4-BE49-F238E27FC236}">
                    <a16:creationId xmlns:a16="http://schemas.microsoft.com/office/drawing/2014/main" id="{FE4CE9AD-C7D4-4E5F-9CA4-19E72CBBF0CF}"/>
                  </a:ext>
                </a:extLst>
              </p:cNvPr>
              <p:cNvGrpSpPr/>
              <p:nvPr/>
            </p:nvGrpSpPr>
            <p:grpSpPr>
              <a:xfrm>
                <a:off x="4732657" y="3315384"/>
                <a:ext cx="374952" cy="374572"/>
                <a:chOff x="4201447" y="3817349"/>
                <a:chExt cx="346024" cy="345674"/>
              </a:xfrm>
            </p:grpSpPr>
            <p:sp>
              <p:nvSpPr>
                <p:cNvPr id="22" name="Google Shape;3366;p48">
                  <a:extLst>
                    <a:ext uri="{FF2B5EF4-FFF2-40B4-BE49-F238E27FC236}">
                      <a16:creationId xmlns:a16="http://schemas.microsoft.com/office/drawing/2014/main" id="{5AE8B7FA-07B6-47E7-BB22-CC3763B58511}"/>
                    </a:ext>
                  </a:extLst>
                </p:cNvPr>
                <p:cNvSpPr/>
                <p:nvPr/>
              </p:nvSpPr>
              <p:spPr>
                <a:xfrm>
                  <a:off x="4201447" y="3817349"/>
                  <a:ext cx="346024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1" h="10860" extrusionOk="0">
                      <a:moveTo>
                        <a:pt x="5430" y="334"/>
                      </a:moveTo>
                      <a:cubicBezTo>
                        <a:pt x="8252" y="334"/>
                        <a:pt x="10526" y="2608"/>
                        <a:pt x="10526" y="5430"/>
                      </a:cubicBezTo>
                      <a:cubicBezTo>
                        <a:pt x="10526" y="8240"/>
                        <a:pt x="8252" y="10514"/>
                        <a:pt x="5430" y="10514"/>
                      </a:cubicBezTo>
                      <a:cubicBezTo>
                        <a:pt x="2620" y="10514"/>
                        <a:pt x="346" y="8240"/>
                        <a:pt x="346" y="5430"/>
                      </a:cubicBezTo>
                      <a:cubicBezTo>
                        <a:pt x="346" y="2608"/>
                        <a:pt x="2620" y="334"/>
                        <a:pt x="5430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2" y="10859"/>
                        <a:pt x="8252" y="10300"/>
                        <a:pt x="9276" y="9264"/>
                      </a:cubicBezTo>
                      <a:cubicBezTo>
                        <a:pt x="10299" y="8240"/>
                        <a:pt x="10871" y="6871"/>
                        <a:pt x="10871" y="5430"/>
                      </a:cubicBezTo>
                      <a:cubicBezTo>
                        <a:pt x="10871" y="3989"/>
                        <a:pt x="10299" y="2620"/>
                        <a:pt x="9276" y="1584"/>
                      </a:cubicBezTo>
                      <a:cubicBezTo>
                        <a:pt x="8252" y="560"/>
                        <a:pt x="6882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" name="Google Shape;3367;p48">
                  <a:extLst>
                    <a:ext uri="{FF2B5EF4-FFF2-40B4-BE49-F238E27FC236}">
                      <a16:creationId xmlns:a16="http://schemas.microsoft.com/office/drawing/2014/main" id="{C8CEC7EC-7AE3-4EBC-9F78-C5F8AA22F58E}"/>
                    </a:ext>
                  </a:extLst>
                </p:cNvPr>
                <p:cNvSpPr/>
                <p:nvPr/>
              </p:nvSpPr>
              <p:spPr>
                <a:xfrm>
                  <a:off x="4271569" y="3904531"/>
                  <a:ext cx="227394" cy="185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44" h="5835" extrusionOk="0">
                      <a:moveTo>
                        <a:pt x="4620" y="0"/>
                      </a:moveTo>
                      <a:cubicBezTo>
                        <a:pt x="3727" y="0"/>
                        <a:pt x="2977" y="691"/>
                        <a:pt x="2905" y="1572"/>
                      </a:cubicBezTo>
                      <a:cubicBezTo>
                        <a:pt x="2727" y="1548"/>
                        <a:pt x="2358" y="1441"/>
                        <a:pt x="2262" y="1405"/>
                      </a:cubicBezTo>
                      <a:cubicBezTo>
                        <a:pt x="1643" y="1203"/>
                        <a:pt x="1072" y="810"/>
                        <a:pt x="631" y="322"/>
                      </a:cubicBezTo>
                      <a:cubicBezTo>
                        <a:pt x="596" y="298"/>
                        <a:pt x="572" y="274"/>
                        <a:pt x="524" y="262"/>
                      </a:cubicBezTo>
                      <a:cubicBezTo>
                        <a:pt x="517" y="261"/>
                        <a:pt x="509" y="260"/>
                        <a:pt x="501" y="260"/>
                      </a:cubicBezTo>
                      <a:cubicBezTo>
                        <a:pt x="436" y="260"/>
                        <a:pt x="367" y="304"/>
                        <a:pt x="346" y="357"/>
                      </a:cubicBezTo>
                      <a:cubicBezTo>
                        <a:pt x="238" y="572"/>
                        <a:pt x="179" y="810"/>
                        <a:pt x="179" y="1048"/>
                      </a:cubicBezTo>
                      <a:cubicBezTo>
                        <a:pt x="179" y="1393"/>
                        <a:pt x="286" y="1727"/>
                        <a:pt x="476" y="1977"/>
                      </a:cubicBezTo>
                      <a:cubicBezTo>
                        <a:pt x="466" y="1975"/>
                        <a:pt x="456" y="1974"/>
                        <a:pt x="446" y="1974"/>
                      </a:cubicBezTo>
                      <a:cubicBezTo>
                        <a:pt x="397" y="1974"/>
                        <a:pt x="349" y="1997"/>
                        <a:pt x="310" y="2036"/>
                      </a:cubicBezTo>
                      <a:cubicBezTo>
                        <a:pt x="286" y="2060"/>
                        <a:pt x="286" y="2108"/>
                        <a:pt x="274" y="2143"/>
                      </a:cubicBezTo>
                      <a:lnTo>
                        <a:pt x="274" y="2203"/>
                      </a:lnTo>
                      <a:cubicBezTo>
                        <a:pt x="274" y="2655"/>
                        <a:pt x="476" y="3072"/>
                        <a:pt x="822" y="3358"/>
                      </a:cubicBezTo>
                      <a:cubicBezTo>
                        <a:pt x="786" y="3370"/>
                        <a:pt x="774" y="3405"/>
                        <a:pt x="762" y="3417"/>
                      </a:cubicBezTo>
                      <a:cubicBezTo>
                        <a:pt x="750" y="3465"/>
                        <a:pt x="727" y="3513"/>
                        <a:pt x="750" y="3548"/>
                      </a:cubicBezTo>
                      <a:cubicBezTo>
                        <a:pt x="893" y="4024"/>
                        <a:pt x="1262" y="4405"/>
                        <a:pt x="1727" y="4548"/>
                      </a:cubicBezTo>
                      <a:cubicBezTo>
                        <a:pt x="1310" y="4798"/>
                        <a:pt x="834" y="4941"/>
                        <a:pt x="334" y="4941"/>
                      </a:cubicBezTo>
                      <a:lnTo>
                        <a:pt x="191" y="4941"/>
                      </a:lnTo>
                      <a:cubicBezTo>
                        <a:pt x="107" y="4941"/>
                        <a:pt x="36" y="5001"/>
                        <a:pt x="12" y="5084"/>
                      </a:cubicBezTo>
                      <a:cubicBezTo>
                        <a:pt x="0" y="5156"/>
                        <a:pt x="48" y="5239"/>
                        <a:pt x="107" y="5263"/>
                      </a:cubicBezTo>
                      <a:cubicBezTo>
                        <a:pt x="727" y="5632"/>
                        <a:pt x="1465" y="5834"/>
                        <a:pt x="2191" y="5834"/>
                      </a:cubicBezTo>
                      <a:cubicBezTo>
                        <a:pt x="3072" y="5834"/>
                        <a:pt x="3905" y="5560"/>
                        <a:pt x="4596" y="5060"/>
                      </a:cubicBezTo>
                      <a:cubicBezTo>
                        <a:pt x="4691" y="5001"/>
                        <a:pt x="4691" y="4858"/>
                        <a:pt x="4620" y="4786"/>
                      </a:cubicBezTo>
                      <a:cubicBezTo>
                        <a:pt x="4587" y="4754"/>
                        <a:pt x="4544" y="4735"/>
                        <a:pt x="4499" y="4735"/>
                      </a:cubicBezTo>
                      <a:cubicBezTo>
                        <a:pt x="4463" y="4735"/>
                        <a:pt x="4426" y="4748"/>
                        <a:pt x="4394" y="4775"/>
                      </a:cubicBezTo>
                      <a:cubicBezTo>
                        <a:pt x="3763" y="5215"/>
                        <a:pt x="3013" y="5489"/>
                        <a:pt x="2191" y="5489"/>
                      </a:cubicBezTo>
                      <a:cubicBezTo>
                        <a:pt x="1727" y="5489"/>
                        <a:pt x="1262" y="5394"/>
                        <a:pt x="846" y="5239"/>
                      </a:cubicBezTo>
                      <a:cubicBezTo>
                        <a:pt x="1369" y="5144"/>
                        <a:pt x="1846" y="4917"/>
                        <a:pt x="2262" y="4584"/>
                      </a:cubicBezTo>
                      <a:cubicBezTo>
                        <a:pt x="2310" y="4536"/>
                        <a:pt x="2334" y="4477"/>
                        <a:pt x="2322" y="4417"/>
                      </a:cubicBezTo>
                      <a:cubicBezTo>
                        <a:pt x="2310" y="4346"/>
                        <a:pt x="2239" y="4286"/>
                        <a:pt x="2155" y="4286"/>
                      </a:cubicBezTo>
                      <a:cubicBezTo>
                        <a:pt x="1739" y="4263"/>
                        <a:pt x="1369" y="4048"/>
                        <a:pt x="1167" y="3691"/>
                      </a:cubicBezTo>
                      <a:cubicBezTo>
                        <a:pt x="1250" y="3691"/>
                        <a:pt x="1358" y="3667"/>
                        <a:pt x="1441" y="3643"/>
                      </a:cubicBezTo>
                      <a:cubicBezTo>
                        <a:pt x="1524" y="3632"/>
                        <a:pt x="1584" y="3572"/>
                        <a:pt x="1584" y="3489"/>
                      </a:cubicBezTo>
                      <a:cubicBezTo>
                        <a:pt x="1596" y="3405"/>
                        <a:pt x="1536" y="3334"/>
                        <a:pt x="1441" y="3298"/>
                      </a:cubicBezTo>
                      <a:cubicBezTo>
                        <a:pt x="1000" y="3191"/>
                        <a:pt x="667" y="2822"/>
                        <a:pt x="596" y="2381"/>
                      </a:cubicBezTo>
                      <a:lnTo>
                        <a:pt x="596" y="2381"/>
                      </a:lnTo>
                      <a:cubicBezTo>
                        <a:pt x="727" y="2405"/>
                        <a:pt x="869" y="2417"/>
                        <a:pt x="1000" y="2417"/>
                      </a:cubicBezTo>
                      <a:cubicBezTo>
                        <a:pt x="1084" y="2417"/>
                        <a:pt x="1143" y="2358"/>
                        <a:pt x="1167" y="2274"/>
                      </a:cubicBezTo>
                      <a:cubicBezTo>
                        <a:pt x="1179" y="2203"/>
                        <a:pt x="1131" y="2143"/>
                        <a:pt x="1072" y="2108"/>
                      </a:cubicBezTo>
                      <a:cubicBezTo>
                        <a:pt x="703" y="1881"/>
                        <a:pt x="476" y="1488"/>
                        <a:pt x="476" y="1048"/>
                      </a:cubicBezTo>
                      <a:cubicBezTo>
                        <a:pt x="476" y="953"/>
                        <a:pt x="488" y="846"/>
                        <a:pt x="524" y="738"/>
                      </a:cubicBezTo>
                      <a:cubicBezTo>
                        <a:pt x="965" y="1191"/>
                        <a:pt x="1524" y="1524"/>
                        <a:pt x="2120" y="1727"/>
                      </a:cubicBezTo>
                      <a:cubicBezTo>
                        <a:pt x="2120" y="1727"/>
                        <a:pt x="2715" y="1905"/>
                        <a:pt x="2929" y="1917"/>
                      </a:cubicBezTo>
                      <a:lnTo>
                        <a:pt x="3024" y="1917"/>
                      </a:lnTo>
                      <a:cubicBezTo>
                        <a:pt x="3096" y="1917"/>
                        <a:pt x="3167" y="1869"/>
                        <a:pt x="3191" y="1798"/>
                      </a:cubicBezTo>
                      <a:cubicBezTo>
                        <a:pt x="3203" y="1786"/>
                        <a:pt x="3203" y="1750"/>
                        <a:pt x="3203" y="1738"/>
                      </a:cubicBezTo>
                      <a:lnTo>
                        <a:pt x="3203" y="1703"/>
                      </a:lnTo>
                      <a:cubicBezTo>
                        <a:pt x="3203" y="953"/>
                        <a:pt x="3810" y="334"/>
                        <a:pt x="4572" y="334"/>
                      </a:cubicBezTo>
                      <a:cubicBezTo>
                        <a:pt x="4941" y="334"/>
                        <a:pt x="5287" y="488"/>
                        <a:pt x="5549" y="750"/>
                      </a:cubicBezTo>
                      <a:cubicBezTo>
                        <a:pt x="5585" y="787"/>
                        <a:pt x="5621" y="802"/>
                        <a:pt x="5663" y="802"/>
                      </a:cubicBezTo>
                      <a:cubicBezTo>
                        <a:pt x="5676" y="802"/>
                        <a:pt x="5689" y="801"/>
                        <a:pt x="5703" y="798"/>
                      </a:cubicBezTo>
                      <a:cubicBezTo>
                        <a:pt x="5882" y="762"/>
                        <a:pt x="6049" y="738"/>
                        <a:pt x="6203" y="679"/>
                      </a:cubicBezTo>
                      <a:lnTo>
                        <a:pt x="6203" y="679"/>
                      </a:lnTo>
                      <a:cubicBezTo>
                        <a:pt x="6120" y="762"/>
                        <a:pt x="6013" y="857"/>
                        <a:pt x="5894" y="917"/>
                      </a:cubicBezTo>
                      <a:cubicBezTo>
                        <a:pt x="5822" y="965"/>
                        <a:pt x="5787" y="1048"/>
                        <a:pt x="5822" y="1143"/>
                      </a:cubicBezTo>
                      <a:cubicBezTo>
                        <a:pt x="5846" y="1203"/>
                        <a:pt x="5930" y="1250"/>
                        <a:pt x="6001" y="1250"/>
                      </a:cubicBezTo>
                      <a:cubicBezTo>
                        <a:pt x="6144" y="1227"/>
                        <a:pt x="6287" y="1215"/>
                        <a:pt x="6418" y="1167"/>
                      </a:cubicBezTo>
                      <a:lnTo>
                        <a:pt x="6418" y="1167"/>
                      </a:lnTo>
                      <a:cubicBezTo>
                        <a:pt x="6299" y="1286"/>
                        <a:pt x="6168" y="1405"/>
                        <a:pt x="6013" y="1512"/>
                      </a:cubicBezTo>
                      <a:cubicBezTo>
                        <a:pt x="5965" y="1548"/>
                        <a:pt x="5941" y="1608"/>
                        <a:pt x="5941" y="1655"/>
                      </a:cubicBezTo>
                      <a:lnTo>
                        <a:pt x="5941" y="1679"/>
                      </a:lnTo>
                      <a:lnTo>
                        <a:pt x="5941" y="1703"/>
                      </a:lnTo>
                      <a:lnTo>
                        <a:pt x="5941" y="1727"/>
                      </a:lnTo>
                      <a:cubicBezTo>
                        <a:pt x="5941" y="2691"/>
                        <a:pt x="5572" y="3572"/>
                        <a:pt x="4977" y="4227"/>
                      </a:cubicBezTo>
                      <a:cubicBezTo>
                        <a:pt x="4918" y="4298"/>
                        <a:pt x="4918" y="4405"/>
                        <a:pt x="4977" y="4465"/>
                      </a:cubicBezTo>
                      <a:cubicBezTo>
                        <a:pt x="5011" y="4499"/>
                        <a:pt x="5053" y="4514"/>
                        <a:pt x="5096" y="4514"/>
                      </a:cubicBezTo>
                      <a:cubicBezTo>
                        <a:pt x="5143" y="4514"/>
                        <a:pt x="5190" y="4496"/>
                        <a:pt x="5227" y="4465"/>
                      </a:cubicBezTo>
                      <a:cubicBezTo>
                        <a:pt x="5894" y="3715"/>
                        <a:pt x="6263" y="2762"/>
                        <a:pt x="6287" y="1750"/>
                      </a:cubicBezTo>
                      <a:cubicBezTo>
                        <a:pt x="6596" y="1524"/>
                        <a:pt x="6846" y="1250"/>
                        <a:pt x="7061" y="917"/>
                      </a:cubicBezTo>
                      <a:cubicBezTo>
                        <a:pt x="7144" y="857"/>
                        <a:pt x="7132" y="750"/>
                        <a:pt x="7061" y="715"/>
                      </a:cubicBezTo>
                      <a:cubicBezTo>
                        <a:pt x="7029" y="683"/>
                        <a:pt x="6987" y="667"/>
                        <a:pt x="6937" y="667"/>
                      </a:cubicBezTo>
                      <a:cubicBezTo>
                        <a:pt x="6912" y="667"/>
                        <a:pt x="6886" y="671"/>
                        <a:pt x="6858" y="679"/>
                      </a:cubicBezTo>
                      <a:cubicBezTo>
                        <a:pt x="6775" y="726"/>
                        <a:pt x="6680" y="750"/>
                        <a:pt x="6596" y="786"/>
                      </a:cubicBezTo>
                      <a:cubicBezTo>
                        <a:pt x="6680" y="667"/>
                        <a:pt x="6763" y="512"/>
                        <a:pt x="6823" y="369"/>
                      </a:cubicBezTo>
                      <a:cubicBezTo>
                        <a:pt x="6834" y="310"/>
                        <a:pt x="6834" y="238"/>
                        <a:pt x="6787" y="191"/>
                      </a:cubicBezTo>
                      <a:cubicBezTo>
                        <a:pt x="6750" y="153"/>
                        <a:pt x="6703" y="135"/>
                        <a:pt x="6659" y="135"/>
                      </a:cubicBezTo>
                      <a:cubicBezTo>
                        <a:pt x="6632" y="135"/>
                        <a:pt x="6607" y="142"/>
                        <a:pt x="6584" y="155"/>
                      </a:cubicBezTo>
                      <a:cubicBezTo>
                        <a:pt x="6322" y="310"/>
                        <a:pt x="6061" y="393"/>
                        <a:pt x="5775" y="441"/>
                      </a:cubicBezTo>
                      <a:cubicBezTo>
                        <a:pt x="5465" y="143"/>
                        <a:pt x="5048" y="0"/>
                        <a:pt x="462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0" name="Google Shape;3368;p48">
              <a:extLst>
                <a:ext uri="{FF2B5EF4-FFF2-40B4-BE49-F238E27FC236}">
                  <a16:creationId xmlns:a16="http://schemas.microsoft.com/office/drawing/2014/main" id="{39769FB1-263D-4DC3-9E97-7CD0440611A6}"/>
                </a:ext>
              </a:extLst>
            </p:cNvPr>
            <p:cNvGrpSpPr/>
            <p:nvPr/>
          </p:nvGrpSpPr>
          <p:grpSpPr>
            <a:xfrm>
              <a:off x="6529419" y="3711909"/>
              <a:ext cx="956596" cy="944315"/>
              <a:chOff x="3768864" y="3522050"/>
              <a:chExt cx="1098904" cy="1084796"/>
            </a:xfrm>
          </p:grpSpPr>
          <p:grpSp>
            <p:nvGrpSpPr>
              <p:cNvPr id="11" name="Google Shape;3369;p48">
                <a:extLst>
                  <a:ext uri="{FF2B5EF4-FFF2-40B4-BE49-F238E27FC236}">
                    <a16:creationId xmlns:a16="http://schemas.microsoft.com/office/drawing/2014/main" id="{17DEFCCD-6D5C-48DB-A58F-1702C18D63C9}"/>
                  </a:ext>
                </a:extLst>
              </p:cNvPr>
              <p:cNvGrpSpPr/>
              <p:nvPr/>
            </p:nvGrpSpPr>
            <p:grpSpPr>
              <a:xfrm>
                <a:off x="3768864" y="3522050"/>
                <a:ext cx="1098904" cy="1084796"/>
                <a:chOff x="3768864" y="3522050"/>
                <a:chExt cx="1098904" cy="1084796"/>
              </a:xfrm>
            </p:grpSpPr>
            <p:sp>
              <p:nvSpPr>
                <p:cNvPr id="18" name="Google Shape;3370;p48">
                  <a:extLst>
                    <a:ext uri="{FF2B5EF4-FFF2-40B4-BE49-F238E27FC236}">
                      <a16:creationId xmlns:a16="http://schemas.microsoft.com/office/drawing/2014/main" id="{A7EE16ED-8371-4463-AF25-B0F466499A62}"/>
                    </a:ext>
                  </a:extLst>
                </p:cNvPr>
                <p:cNvSpPr/>
                <p:nvPr/>
              </p:nvSpPr>
              <p:spPr>
                <a:xfrm>
                  <a:off x="3768864" y="3522050"/>
                  <a:ext cx="1098904" cy="1084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4" extrusionOk="0">
                      <a:moveTo>
                        <a:pt x="22862" y="0"/>
                      </a:moveTo>
                      <a:cubicBezTo>
                        <a:pt x="22093" y="0"/>
                        <a:pt x="21325" y="295"/>
                        <a:pt x="20741" y="884"/>
                      </a:cubicBezTo>
                      <a:lnTo>
                        <a:pt x="1179" y="20446"/>
                      </a:lnTo>
                      <a:cubicBezTo>
                        <a:pt x="1" y="21613"/>
                        <a:pt x="1" y="23518"/>
                        <a:pt x="1179" y="24697"/>
                      </a:cubicBezTo>
                      <a:lnTo>
                        <a:pt x="20741" y="44259"/>
                      </a:lnTo>
                      <a:cubicBezTo>
                        <a:pt x="21325" y="44842"/>
                        <a:pt x="22093" y="45134"/>
                        <a:pt x="22862" y="45134"/>
                      </a:cubicBezTo>
                      <a:cubicBezTo>
                        <a:pt x="23631" y="45134"/>
                        <a:pt x="24402" y="44842"/>
                        <a:pt x="24992" y="44259"/>
                      </a:cubicBezTo>
                      <a:lnTo>
                        <a:pt x="44554" y="24697"/>
                      </a:lnTo>
                      <a:cubicBezTo>
                        <a:pt x="45721" y="23518"/>
                        <a:pt x="45721" y="21613"/>
                        <a:pt x="44554" y="20446"/>
                      </a:cubicBezTo>
                      <a:lnTo>
                        <a:pt x="36684" y="12576"/>
                      </a:lnTo>
                      <a:cubicBezTo>
                        <a:pt x="36279" y="12171"/>
                        <a:pt x="36362" y="11481"/>
                        <a:pt x="36850" y="11171"/>
                      </a:cubicBezTo>
                      <a:cubicBezTo>
                        <a:pt x="37565" y="10719"/>
                        <a:pt x="38327" y="10362"/>
                        <a:pt x="39124" y="10052"/>
                      </a:cubicBezTo>
                      <a:cubicBezTo>
                        <a:pt x="39613" y="9874"/>
                        <a:pt x="40053" y="9552"/>
                        <a:pt x="40410" y="9100"/>
                      </a:cubicBezTo>
                      <a:cubicBezTo>
                        <a:pt x="41172" y="8111"/>
                        <a:pt x="41220" y="6778"/>
                        <a:pt x="40518" y="5742"/>
                      </a:cubicBezTo>
                      <a:cubicBezTo>
                        <a:pt x="39931" y="4872"/>
                        <a:pt x="39013" y="4437"/>
                        <a:pt x="38094" y="4437"/>
                      </a:cubicBezTo>
                      <a:cubicBezTo>
                        <a:pt x="37352" y="4437"/>
                        <a:pt x="36610" y="4721"/>
                        <a:pt x="36041" y="5290"/>
                      </a:cubicBezTo>
                      <a:cubicBezTo>
                        <a:pt x="35731" y="5599"/>
                        <a:pt x="35505" y="5956"/>
                        <a:pt x="35362" y="6337"/>
                      </a:cubicBezTo>
                      <a:cubicBezTo>
                        <a:pt x="35076" y="7135"/>
                        <a:pt x="34719" y="7885"/>
                        <a:pt x="34267" y="8588"/>
                      </a:cubicBezTo>
                      <a:cubicBezTo>
                        <a:pt x="34091" y="8872"/>
                        <a:pt x="33796" y="9021"/>
                        <a:pt x="33498" y="9021"/>
                      </a:cubicBezTo>
                      <a:cubicBezTo>
                        <a:pt x="33271" y="9021"/>
                        <a:pt x="33042" y="8934"/>
                        <a:pt x="32862" y="875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EC3A3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" name="Google Shape;3371;p48">
                  <a:extLst>
                    <a:ext uri="{FF2B5EF4-FFF2-40B4-BE49-F238E27FC236}">
                      <a16:creationId xmlns:a16="http://schemas.microsoft.com/office/drawing/2014/main" id="{FB874FB9-39C5-4159-AEBE-E9B94EDD16E3}"/>
                    </a:ext>
                  </a:extLst>
                </p:cNvPr>
                <p:cNvSpPr/>
                <p:nvPr/>
              </p:nvSpPr>
              <p:spPr>
                <a:xfrm>
                  <a:off x="3887041" y="3641743"/>
                  <a:ext cx="287338" cy="2870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42" extrusionOk="0">
                      <a:moveTo>
                        <a:pt x="5978" y="0"/>
                      </a:moveTo>
                      <a:cubicBezTo>
                        <a:pt x="2680" y="0"/>
                        <a:pt x="1" y="2667"/>
                        <a:pt x="1" y="5977"/>
                      </a:cubicBezTo>
                      <a:cubicBezTo>
                        <a:pt x="1" y="9275"/>
                        <a:pt x="2680" y="11942"/>
                        <a:pt x="5978" y="11942"/>
                      </a:cubicBezTo>
                      <a:cubicBezTo>
                        <a:pt x="9276" y="11942"/>
                        <a:pt x="11955" y="9275"/>
                        <a:pt x="11955" y="5977"/>
                      </a:cubicBezTo>
                      <a:cubicBezTo>
                        <a:pt x="11955" y="2667"/>
                        <a:pt x="9276" y="0"/>
                        <a:pt x="5978" y="0"/>
                      </a:cubicBezTo>
                      <a:close/>
                    </a:path>
                  </a:pathLst>
                </a:custGeom>
                <a:solidFill>
                  <a:srgbClr val="EC3A3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2" name="Google Shape;3372;p48">
                <a:extLst>
                  <a:ext uri="{FF2B5EF4-FFF2-40B4-BE49-F238E27FC236}">
                    <a16:creationId xmlns:a16="http://schemas.microsoft.com/office/drawing/2014/main" id="{8B1CDDAA-7379-4282-BADF-EF563BEE603B}"/>
                  </a:ext>
                </a:extLst>
              </p:cNvPr>
              <p:cNvGrpSpPr/>
              <p:nvPr/>
            </p:nvGrpSpPr>
            <p:grpSpPr>
              <a:xfrm>
                <a:off x="4139616" y="3871555"/>
                <a:ext cx="357419" cy="357005"/>
                <a:chOff x="7482229" y="3351230"/>
                <a:chExt cx="357419" cy="357005"/>
              </a:xfrm>
            </p:grpSpPr>
            <p:sp>
              <p:nvSpPr>
                <p:cNvPr id="13" name="Google Shape;3373;p48">
                  <a:extLst>
                    <a:ext uri="{FF2B5EF4-FFF2-40B4-BE49-F238E27FC236}">
                      <a16:creationId xmlns:a16="http://schemas.microsoft.com/office/drawing/2014/main" id="{59FE8A60-9DCE-445E-A21A-F940E87A3807}"/>
                    </a:ext>
                  </a:extLst>
                </p:cNvPr>
                <p:cNvSpPr/>
                <p:nvPr/>
              </p:nvSpPr>
              <p:spPr>
                <a:xfrm>
                  <a:off x="7482229" y="3351230"/>
                  <a:ext cx="357419" cy="3570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29" h="11216" extrusionOk="0">
                      <a:moveTo>
                        <a:pt x="5633" y="357"/>
                      </a:moveTo>
                      <a:cubicBezTo>
                        <a:pt x="8538" y="357"/>
                        <a:pt x="10883" y="2703"/>
                        <a:pt x="10883" y="5608"/>
                      </a:cubicBezTo>
                      <a:cubicBezTo>
                        <a:pt x="10883" y="8513"/>
                        <a:pt x="8538" y="10859"/>
                        <a:pt x="5633" y="10859"/>
                      </a:cubicBezTo>
                      <a:cubicBezTo>
                        <a:pt x="2728" y="10859"/>
                        <a:pt x="382" y="8513"/>
                        <a:pt x="382" y="5608"/>
                      </a:cubicBezTo>
                      <a:cubicBezTo>
                        <a:pt x="382" y="2703"/>
                        <a:pt x="2728" y="357"/>
                        <a:pt x="5633" y="357"/>
                      </a:cubicBezTo>
                      <a:close/>
                      <a:moveTo>
                        <a:pt x="5621" y="0"/>
                      </a:moveTo>
                      <a:cubicBezTo>
                        <a:pt x="4109" y="0"/>
                        <a:pt x="2716" y="572"/>
                        <a:pt x="1644" y="1631"/>
                      </a:cubicBezTo>
                      <a:cubicBezTo>
                        <a:pt x="584" y="2691"/>
                        <a:pt x="1" y="4108"/>
                        <a:pt x="1" y="5608"/>
                      </a:cubicBezTo>
                      <a:cubicBezTo>
                        <a:pt x="1" y="7108"/>
                        <a:pt x="584" y="8513"/>
                        <a:pt x="1644" y="9585"/>
                      </a:cubicBezTo>
                      <a:cubicBezTo>
                        <a:pt x="2704" y="10632"/>
                        <a:pt x="4109" y="11216"/>
                        <a:pt x="5621" y="11216"/>
                      </a:cubicBezTo>
                      <a:cubicBezTo>
                        <a:pt x="7121" y="11216"/>
                        <a:pt x="8526" y="10632"/>
                        <a:pt x="9597" y="9585"/>
                      </a:cubicBezTo>
                      <a:cubicBezTo>
                        <a:pt x="10645" y="8525"/>
                        <a:pt x="11229" y="7108"/>
                        <a:pt x="11229" y="5608"/>
                      </a:cubicBezTo>
                      <a:cubicBezTo>
                        <a:pt x="11229" y="4108"/>
                        <a:pt x="10669" y="2703"/>
                        <a:pt x="9597" y="1631"/>
                      </a:cubicBezTo>
                      <a:cubicBezTo>
                        <a:pt x="8538" y="572"/>
                        <a:pt x="7121" y="0"/>
                        <a:pt x="562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" name="Google Shape;3374;p48">
                  <a:extLst>
                    <a:ext uri="{FF2B5EF4-FFF2-40B4-BE49-F238E27FC236}">
                      <a16:creationId xmlns:a16="http://schemas.microsoft.com/office/drawing/2014/main" id="{8A6D0A9C-A4B1-4075-A2AD-F999FF65609E}"/>
                    </a:ext>
                  </a:extLst>
                </p:cNvPr>
                <p:cNvSpPr/>
                <p:nvPr/>
              </p:nvSpPr>
              <p:spPr>
                <a:xfrm>
                  <a:off x="7592138" y="3605616"/>
                  <a:ext cx="137983" cy="325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35" h="1022" extrusionOk="0">
                      <a:moveTo>
                        <a:pt x="202" y="1"/>
                      </a:moveTo>
                      <a:cubicBezTo>
                        <a:pt x="147" y="1"/>
                        <a:pt x="94" y="21"/>
                        <a:pt x="60" y="69"/>
                      </a:cubicBezTo>
                      <a:cubicBezTo>
                        <a:pt x="1" y="140"/>
                        <a:pt x="1" y="259"/>
                        <a:pt x="96" y="319"/>
                      </a:cubicBezTo>
                      <a:cubicBezTo>
                        <a:pt x="644" y="783"/>
                        <a:pt x="1370" y="1021"/>
                        <a:pt x="2168" y="1021"/>
                      </a:cubicBezTo>
                      <a:cubicBezTo>
                        <a:pt x="2954" y="1021"/>
                        <a:pt x="3680" y="771"/>
                        <a:pt x="4239" y="319"/>
                      </a:cubicBezTo>
                      <a:cubicBezTo>
                        <a:pt x="4323" y="259"/>
                        <a:pt x="4335" y="140"/>
                        <a:pt x="4263" y="69"/>
                      </a:cubicBezTo>
                      <a:cubicBezTo>
                        <a:pt x="4228" y="26"/>
                        <a:pt x="4170" y="4"/>
                        <a:pt x="4115" y="4"/>
                      </a:cubicBezTo>
                      <a:cubicBezTo>
                        <a:pt x="4078" y="4"/>
                        <a:pt x="4042" y="14"/>
                        <a:pt x="4013" y="33"/>
                      </a:cubicBezTo>
                      <a:cubicBezTo>
                        <a:pt x="3537" y="438"/>
                        <a:pt x="2882" y="664"/>
                        <a:pt x="2168" y="664"/>
                      </a:cubicBezTo>
                      <a:cubicBezTo>
                        <a:pt x="1465" y="664"/>
                        <a:pt x="810" y="438"/>
                        <a:pt x="322" y="33"/>
                      </a:cubicBezTo>
                      <a:cubicBezTo>
                        <a:pt x="286" y="12"/>
                        <a:pt x="244" y="1"/>
                        <a:pt x="20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" name="Google Shape;3375;p48">
                  <a:extLst>
                    <a:ext uri="{FF2B5EF4-FFF2-40B4-BE49-F238E27FC236}">
                      <a16:creationId xmlns:a16="http://schemas.microsoft.com/office/drawing/2014/main" id="{5A5325A7-D505-4392-9E61-969FD8C47D28}"/>
                    </a:ext>
                  </a:extLst>
                </p:cNvPr>
                <p:cNvSpPr/>
                <p:nvPr/>
              </p:nvSpPr>
              <p:spPr>
                <a:xfrm>
                  <a:off x="7513709" y="3387962"/>
                  <a:ext cx="295987" cy="2820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9" h="8860" extrusionOk="0">
                      <a:moveTo>
                        <a:pt x="6060" y="370"/>
                      </a:moveTo>
                      <a:cubicBezTo>
                        <a:pt x="6358" y="370"/>
                        <a:pt x="6596" y="608"/>
                        <a:pt x="6596" y="906"/>
                      </a:cubicBezTo>
                      <a:cubicBezTo>
                        <a:pt x="6596" y="1204"/>
                        <a:pt x="6358" y="1442"/>
                        <a:pt x="6060" y="1442"/>
                      </a:cubicBezTo>
                      <a:cubicBezTo>
                        <a:pt x="5763" y="1442"/>
                        <a:pt x="5525" y="1204"/>
                        <a:pt x="5525" y="906"/>
                      </a:cubicBezTo>
                      <a:cubicBezTo>
                        <a:pt x="5525" y="608"/>
                        <a:pt x="5763" y="370"/>
                        <a:pt x="6060" y="370"/>
                      </a:cubicBezTo>
                      <a:close/>
                      <a:moveTo>
                        <a:pt x="1322" y="2989"/>
                      </a:moveTo>
                      <a:cubicBezTo>
                        <a:pt x="1596" y="2989"/>
                        <a:pt x="1834" y="3097"/>
                        <a:pt x="2012" y="3263"/>
                      </a:cubicBezTo>
                      <a:cubicBezTo>
                        <a:pt x="1477" y="3680"/>
                        <a:pt x="1072" y="4240"/>
                        <a:pt x="881" y="4883"/>
                      </a:cubicBezTo>
                      <a:cubicBezTo>
                        <a:pt x="548" y="4716"/>
                        <a:pt x="334" y="4359"/>
                        <a:pt x="334" y="3990"/>
                      </a:cubicBezTo>
                      <a:cubicBezTo>
                        <a:pt x="334" y="3442"/>
                        <a:pt x="774" y="2989"/>
                        <a:pt x="1322" y="2989"/>
                      </a:cubicBezTo>
                      <a:close/>
                      <a:moveTo>
                        <a:pt x="7954" y="2989"/>
                      </a:moveTo>
                      <a:cubicBezTo>
                        <a:pt x="8501" y="2989"/>
                        <a:pt x="8942" y="3442"/>
                        <a:pt x="8942" y="3990"/>
                      </a:cubicBezTo>
                      <a:cubicBezTo>
                        <a:pt x="8966" y="4359"/>
                        <a:pt x="8739" y="4704"/>
                        <a:pt x="8394" y="4883"/>
                      </a:cubicBezTo>
                      <a:cubicBezTo>
                        <a:pt x="8216" y="4240"/>
                        <a:pt x="7811" y="3680"/>
                        <a:pt x="7263" y="3263"/>
                      </a:cubicBezTo>
                      <a:cubicBezTo>
                        <a:pt x="7442" y="3085"/>
                        <a:pt x="7692" y="2989"/>
                        <a:pt x="7954" y="2989"/>
                      </a:cubicBezTo>
                      <a:close/>
                      <a:moveTo>
                        <a:pt x="6072" y="1"/>
                      </a:moveTo>
                      <a:cubicBezTo>
                        <a:pt x="5632" y="1"/>
                        <a:pt x="5251" y="334"/>
                        <a:pt x="5191" y="763"/>
                      </a:cubicBezTo>
                      <a:lnTo>
                        <a:pt x="4596" y="953"/>
                      </a:lnTo>
                      <a:cubicBezTo>
                        <a:pt x="4525" y="989"/>
                        <a:pt x="4477" y="1049"/>
                        <a:pt x="4477" y="1120"/>
                      </a:cubicBezTo>
                      <a:lnTo>
                        <a:pt x="4477" y="2370"/>
                      </a:lnTo>
                      <a:cubicBezTo>
                        <a:pt x="3679" y="2394"/>
                        <a:pt x="2929" y="2632"/>
                        <a:pt x="2334" y="3025"/>
                      </a:cubicBezTo>
                      <a:cubicBezTo>
                        <a:pt x="2084" y="2751"/>
                        <a:pt x="1727" y="2608"/>
                        <a:pt x="1358" y="2608"/>
                      </a:cubicBezTo>
                      <a:cubicBezTo>
                        <a:pt x="607" y="2608"/>
                        <a:pt x="0" y="3216"/>
                        <a:pt x="0" y="3966"/>
                      </a:cubicBezTo>
                      <a:cubicBezTo>
                        <a:pt x="0" y="4513"/>
                        <a:pt x="345" y="5002"/>
                        <a:pt x="834" y="5216"/>
                      </a:cubicBezTo>
                      <a:cubicBezTo>
                        <a:pt x="822" y="5347"/>
                        <a:pt x="798" y="5478"/>
                        <a:pt x="798" y="5609"/>
                      </a:cubicBezTo>
                      <a:cubicBezTo>
                        <a:pt x="798" y="7395"/>
                        <a:pt x="2524" y="8859"/>
                        <a:pt x="4667" y="8859"/>
                      </a:cubicBezTo>
                      <a:cubicBezTo>
                        <a:pt x="5763" y="8859"/>
                        <a:pt x="6739" y="8490"/>
                        <a:pt x="7442" y="7871"/>
                      </a:cubicBezTo>
                      <a:cubicBezTo>
                        <a:pt x="7513" y="7811"/>
                        <a:pt x="7513" y="7692"/>
                        <a:pt x="7454" y="7621"/>
                      </a:cubicBezTo>
                      <a:cubicBezTo>
                        <a:pt x="7421" y="7588"/>
                        <a:pt x="7374" y="7570"/>
                        <a:pt x="7326" y="7570"/>
                      </a:cubicBezTo>
                      <a:cubicBezTo>
                        <a:pt x="7287" y="7570"/>
                        <a:pt x="7248" y="7582"/>
                        <a:pt x="7215" y="7609"/>
                      </a:cubicBezTo>
                      <a:cubicBezTo>
                        <a:pt x="6572" y="8157"/>
                        <a:pt x="5668" y="8514"/>
                        <a:pt x="4667" y="8514"/>
                      </a:cubicBezTo>
                      <a:cubicBezTo>
                        <a:pt x="2739" y="8514"/>
                        <a:pt x="1167" y="7216"/>
                        <a:pt x="1167" y="5633"/>
                      </a:cubicBezTo>
                      <a:cubicBezTo>
                        <a:pt x="1167" y="4037"/>
                        <a:pt x="2739" y="2739"/>
                        <a:pt x="4667" y="2739"/>
                      </a:cubicBezTo>
                      <a:cubicBezTo>
                        <a:pt x="6608" y="2739"/>
                        <a:pt x="8180" y="4037"/>
                        <a:pt x="8180" y="5633"/>
                      </a:cubicBezTo>
                      <a:cubicBezTo>
                        <a:pt x="8180" y="6133"/>
                        <a:pt x="8037" y="6597"/>
                        <a:pt x="7751" y="7014"/>
                      </a:cubicBezTo>
                      <a:cubicBezTo>
                        <a:pt x="7704" y="7085"/>
                        <a:pt x="7727" y="7169"/>
                        <a:pt x="7787" y="7228"/>
                      </a:cubicBezTo>
                      <a:cubicBezTo>
                        <a:pt x="7818" y="7264"/>
                        <a:pt x="7859" y="7280"/>
                        <a:pt x="7902" y="7280"/>
                      </a:cubicBezTo>
                      <a:cubicBezTo>
                        <a:pt x="7958" y="7280"/>
                        <a:pt x="8015" y="7252"/>
                        <a:pt x="8049" y="7204"/>
                      </a:cubicBezTo>
                      <a:cubicBezTo>
                        <a:pt x="8358" y="6740"/>
                        <a:pt x="8537" y="6192"/>
                        <a:pt x="8537" y="5621"/>
                      </a:cubicBezTo>
                      <a:cubicBezTo>
                        <a:pt x="8537" y="5490"/>
                        <a:pt x="8525" y="5359"/>
                        <a:pt x="8513" y="5228"/>
                      </a:cubicBezTo>
                      <a:cubicBezTo>
                        <a:pt x="8978" y="5014"/>
                        <a:pt x="9299" y="4525"/>
                        <a:pt x="9299" y="3978"/>
                      </a:cubicBezTo>
                      <a:cubicBezTo>
                        <a:pt x="9299" y="3228"/>
                        <a:pt x="8692" y="2620"/>
                        <a:pt x="7954" y="2620"/>
                      </a:cubicBezTo>
                      <a:cubicBezTo>
                        <a:pt x="7573" y="2620"/>
                        <a:pt x="7215" y="2775"/>
                        <a:pt x="6965" y="3037"/>
                      </a:cubicBezTo>
                      <a:cubicBezTo>
                        <a:pt x="6358" y="2656"/>
                        <a:pt x="5632" y="2406"/>
                        <a:pt x="4822" y="2382"/>
                      </a:cubicBezTo>
                      <a:lnTo>
                        <a:pt x="4822" y="1263"/>
                      </a:lnTo>
                      <a:lnTo>
                        <a:pt x="5215" y="1132"/>
                      </a:lnTo>
                      <a:cubicBezTo>
                        <a:pt x="5303" y="1507"/>
                        <a:pt x="5647" y="1780"/>
                        <a:pt x="6048" y="1780"/>
                      </a:cubicBezTo>
                      <a:cubicBezTo>
                        <a:pt x="6080" y="1780"/>
                        <a:pt x="6112" y="1779"/>
                        <a:pt x="6144" y="1775"/>
                      </a:cubicBezTo>
                      <a:cubicBezTo>
                        <a:pt x="6584" y="1727"/>
                        <a:pt x="6918" y="1382"/>
                        <a:pt x="6953" y="953"/>
                      </a:cubicBezTo>
                      <a:cubicBezTo>
                        <a:pt x="6977" y="430"/>
                        <a:pt x="6584" y="1"/>
                        <a:pt x="607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" name="Google Shape;3376;p48">
                  <a:extLst>
                    <a:ext uri="{FF2B5EF4-FFF2-40B4-BE49-F238E27FC236}">
                      <a16:creationId xmlns:a16="http://schemas.microsoft.com/office/drawing/2014/main" id="{6866C72A-14BE-420C-915A-AC10D255F48B}"/>
                    </a:ext>
                  </a:extLst>
                </p:cNvPr>
                <p:cNvSpPr/>
                <p:nvPr/>
              </p:nvSpPr>
              <p:spPr>
                <a:xfrm>
                  <a:off x="7580393" y="3516460"/>
                  <a:ext cx="56880" cy="56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7" h="1787" extrusionOk="0">
                      <a:moveTo>
                        <a:pt x="894" y="345"/>
                      </a:moveTo>
                      <a:cubicBezTo>
                        <a:pt x="1191" y="345"/>
                        <a:pt x="1429" y="584"/>
                        <a:pt x="1429" y="881"/>
                      </a:cubicBezTo>
                      <a:cubicBezTo>
                        <a:pt x="1418" y="1179"/>
                        <a:pt x="1179" y="1417"/>
                        <a:pt x="894" y="1417"/>
                      </a:cubicBezTo>
                      <a:cubicBezTo>
                        <a:pt x="596" y="1417"/>
                        <a:pt x="358" y="1179"/>
                        <a:pt x="358" y="881"/>
                      </a:cubicBezTo>
                      <a:cubicBezTo>
                        <a:pt x="358" y="584"/>
                        <a:pt x="596" y="345"/>
                        <a:pt x="894" y="345"/>
                      </a:cubicBezTo>
                      <a:close/>
                      <a:moveTo>
                        <a:pt x="894" y="0"/>
                      </a:moveTo>
                      <a:cubicBezTo>
                        <a:pt x="406" y="0"/>
                        <a:pt x="1" y="405"/>
                        <a:pt x="1" y="893"/>
                      </a:cubicBezTo>
                      <a:cubicBezTo>
                        <a:pt x="1" y="1381"/>
                        <a:pt x="406" y="1786"/>
                        <a:pt x="894" y="1786"/>
                      </a:cubicBezTo>
                      <a:cubicBezTo>
                        <a:pt x="1394" y="1786"/>
                        <a:pt x="1787" y="1381"/>
                        <a:pt x="1787" y="893"/>
                      </a:cubicBezTo>
                      <a:cubicBezTo>
                        <a:pt x="1775" y="405"/>
                        <a:pt x="1394" y="0"/>
                        <a:pt x="89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" name="Google Shape;3377;p48">
                  <a:extLst>
                    <a:ext uri="{FF2B5EF4-FFF2-40B4-BE49-F238E27FC236}">
                      <a16:creationId xmlns:a16="http://schemas.microsoft.com/office/drawing/2014/main" id="{2E485B25-A38E-4BCC-B9AC-E9130896729C}"/>
                    </a:ext>
                  </a:extLst>
                </p:cNvPr>
                <p:cNvSpPr/>
                <p:nvPr/>
              </p:nvSpPr>
              <p:spPr>
                <a:xfrm>
                  <a:off x="7685750" y="3516460"/>
                  <a:ext cx="56880" cy="56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7" h="1787" extrusionOk="0">
                      <a:moveTo>
                        <a:pt x="894" y="345"/>
                      </a:moveTo>
                      <a:cubicBezTo>
                        <a:pt x="1191" y="345"/>
                        <a:pt x="1429" y="584"/>
                        <a:pt x="1429" y="881"/>
                      </a:cubicBezTo>
                      <a:cubicBezTo>
                        <a:pt x="1429" y="1179"/>
                        <a:pt x="1191" y="1417"/>
                        <a:pt x="894" y="1417"/>
                      </a:cubicBezTo>
                      <a:cubicBezTo>
                        <a:pt x="596" y="1417"/>
                        <a:pt x="358" y="1179"/>
                        <a:pt x="358" y="881"/>
                      </a:cubicBezTo>
                      <a:cubicBezTo>
                        <a:pt x="358" y="584"/>
                        <a:pt x="596" y="345"/>
                        <a:pt x="894" y="345"/>
                      </a:cubicBezTo>
                      <a:close/>
                      <a:moveTo>
                        <a:pt x="894" y="0"/>
                      </a:moveTo>
                      <a:cubicBezTo>
                        <a:pt x="405" y="0"/>
                        <a:pt x="1" y="405"/>
                        <a:pt x="1" y="893"/>
                      </a:cubicBezTo>
                      <a:cubicBezTo>
                        <a:pt x="1" y="1381"/>
                        <a:pt x="405" y="1786"/>
                        <a:pt x="894" y="1786"/>
                      </a:cubicBezTo>
                      <a:cubicBezTo>
                        <a:pt x="1382" y="1786"/>
                        <a:pt x="1787" y="1381"/>
                        <a:pt x="1787" y="893"/>
                      </a:cubicBezTo>
                      <a:cubicBezTo>
                        <a:pt x="1775" y="405"/>
                        <a:pt x="1382" y="0"/>
                        <a:pt x="89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61D75C91-58D5-49DA-9D71-0B973EA58CAB}"/>
              </a:ext>
            </a:extLst>
          </p:cNvPr>
          <p:cNvSpPr txBox="1"/>
          <p:nvPr/>
        </p:nvSpPr>
        <p:spPr>
          <a:xfrm>
            <a:off x="2966193" y="4556385"/>
            <a:ext cx="321002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"/>
            <a:r>
              <a:rPr lang="en-GB" sz="2400" b="0" dirty="0">
                <a:solidFill>
                  <a:srgbClr val="0070C0"/>
                </a:solidFill>
                <a:effectLst/>
                <a:latin typeface="iCielBC Cubano Normal" panose="00000500000000000000" pitchFamily="50" charset="0"/>
              </a:rPr>
              <a:t>[</a:t>
            </a:r>
            <a:r>
              <a:rPr lang="en-GB" sz="2400" b="0" dirty="0" err="1">
                <a:solidFill>
                  <a:srgbClr val="0070C0"/>
                </a:solidFill>
                <a:effectLst/>
                <a:latin typeface="iCielBC Cubano Normal" panose="00000500000000000000" pitchFamily="50" charset="0"/>
              </a:rPr>
              <a:t>sp_DeleteCONTACT</a:t>
            </a:r>
            <a:r>
              <a:rPr lang="en-GB" sz="2400" b="0" dirty="0">
                <a:solidFill>
                  <a:srgbClr val="0070C0"/>
                </a:solidFill>
                <a:effectLst/>
                <a:latin typeface="iCielBC Cubano Normal" panose="00000500000000000000" pitchFamily="50" charset="0"/>
              </a:rPr>
              <a:t>]</a:t>
            </a:r>
          </a:p>
        </p:txBody>
      </p:sp>
      <p:sp>
        <p:nvSpPr>
          <p:cNvPr id="47" name="Title 1">
            <a:extLst>
              <a:ext uri="{FF2B5EF4-FFF2-40B4-BE49-F238E27FC236}">
                <a16:creationId xmlns:a16="http://schemas.microsoft.com/office/drawing/2014/main" id="{6C39192F-9F6A-4C45-8311-46BCAD21F939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97118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b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6400" dirty="0">
                <a:solidFill>
                  <a:srgbClr val="165C7F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CONTACT</a:t>
            </a:r>
          </a:p>
        </p:txBody>
      </p:sp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BAC2C9CD-A153-471C-B33B-53BD6719D32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18629638"/>
              </p:ext>
            </p:extLst>
          </p:nvPr>
        </p:nvGraphicFramePr>
        <p:xfrm>
          <a:off x="1608138" y="1247775"/>
          <a:ext cx="5926137" cy="2646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877" name="Document" r:id="rId3" imgW="5925852" imgH="2646614" progId="Word.Document.12">
                  <p:embed/>
                </p:oleObj>
              </mc:Choice>
              <mc:Fallback>
                <p:oleObj name="Document" r:id="rId3" imgW="5925852" imgH="2646614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08138" y="1247775"/>
                        <a:ext cx="5926137" cy="26463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084630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81;p19">
            <a:extLst>
              <a:ext uri="{FF2B5EF4-FFF2-40B4-BE49-F238E27FC236}">
                <a16:creationId xmlns:a16="http://schemas.microsoft.com/office/drawing/2014/main" id="{6AD54829-7587-4F20-A335-7A1CCE19851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0"/>
            <a:ext cx="8972550" cy="10324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dirty="0">
                <a:solidFill>
                  <a:srgbClr val="FF6D2F"/>
                </a:solidFill>
                <a:latin typeface="iCielBC Cubano Normal" panose="00000500000000000000" pitchFamily="50" charset="0"/>
              </a:rPr>
              <a:t>CHỨC NĂNG</a:t>
            </a:r>
            <a:br>
              <a:rPr lang="en" sz="3200" dirty="0">
                <a:solidFill>
                  <a:srgbClr val="FF6D2F"/>
                </a:solidFill>
                <a:latin typeface="iCielBC Cubano Normal" panose="00000500000000000000" pitchFamily="50" charset="0"/>
              </a:rPr>
            </a:br>
            <a:r>
              <a:rPr lang="en" sz="3200" dirty="0">
                <a:solidFill>
                  <a:srgbClr val="FF6D2F"/>
                </a:solidFill>
                <a:latin typeface="iCielBC Cubano Normal" panose="00000500000000000000" pitchFamily="50" charset="0"/>
              </a:rPr>
              <a:t>website kinh doanh giày và phụ kiện</a:t>
            </a:r>
            <a:endParaRPr sz="3200" dirty="0">
              <a:solidFill>
                <a:srgbClr val="FF6D2F"/>
              </a:solidFill>
              <a:latin typeface="iCielBC Cubano Normal" panose="00000500000000000000" pitchFamily="50" charset="0"/>
            </a:endParaRPr>
          </a:p>
        </p:txBody>
      </p: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AE58330B-24BB-451D-A643-780D970FDCF2}"/>
              </a:ext>
            </a:extLst>
          </p:cNvPr>
          <p:cNvGrpSpPr/>
          <p:nvPr/>
        </p:nvGrpSpPr>
        <p:grpSpPr>
          <a:xfrm>
            <a:off x="2733180" y="1336095"/>
            <a:ext cx="3677639" cy="3145562"/>
            <a:chOff x="2744093" y="1548747"/>
            <a:chExt cx="3677639" cy="3145562"/>
          </a:xfrm>
        </p:grpSpPr>
        <p:grpSp>
          <p:nvGrpSpPr>
            <p:cNvPr id="9" name="Google Shape;2211;p35">
              <a:extLst>
                <a:ext uri="{FF2B5EF4-FFF2-40B4-BE49-F238E27FC236}">
                  <a16:creationId xmlns:a16="http://schemas.microsoft.com/office/drawing/2014/main" id="{7DF93C05-D25C-4E9D-9BE3-CC14C20538C3}"/>
                </a:ext>
              </a:extLst>
            </p:cNvPr>
            <p:cNvGrpSpPr/>
            <p:nvPr/>
          </p:nvGrpSpPr>
          <p:grpSpPr>
            <a:xfrm>
              <a:off x="2744093" y="4103256"/>
              <a:ext cx="490560" cy="293139"/>
              <a:chOff x="2972693" y="3920120"/>
              <a:chExt cx="490560" cy="293139"/>
            </a:xfrm>
          </p:grpSpPr>
          <p:sp>
            <p:nvSpPr>
              <p:cNvPr id="10" name="Google Shape;2212;p35">
                <a:extLst>
                  <a:ext uri="{FF2B5EF4-FFF2-40B4-BE49-F238E27FC236}">
                    <a16:creationId xmlns:a16="http://schemas.microsoft.com/office/drawing/2014/main" id="{1D129665-0542-4EDA-BDC7-5489C174C9BE}"/>
                  </a:ext>
                </a:extLst>
              </p:cNvPr>
              <p:cNvSpPr/>
              <p:nvPr/>
            </p:nvSpPr>
            <p:spPr>
              <a:xfrm>
                <a:off x="2972693" y="3920120"/>
                <a:ext cx="373942" cy="252911"/>
              </a:xfrm>
              <a:custGeom>
                <a:avLst/>
                <a:gdLst/>
                <a:ahLst/>
                <a:cxnLst/>
                <a:rect l="l" t="t" r="r" b="b"/>
                <a:pathLst>
                  <a:path w="3309" h="2238" extrusionOk="0">
                    <a:moveTo>
                      <a:pt x="3308" y="2238"/>
                    </a:moveTo>
                    <a:lnTo>
                      <a:pt x="0" y="2238"/>
                    </a:lnTo>
                    <a:lnTo>
                      <a:pt x="0" y="0"/>
                    </a:lnTo>
                    <a:lnTo>
                      <a:pt x="330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2213;p35">
                <a:extLst>
                  <a:ext uri="{FF2B5EF4-FFF2-40B4-BE49-F238E27FC236}">
                    <a16:creationId xmlns:a16="http://schemas.microsoft.com/office/drawing/2014/main" id="{93340F0F-D89C-4E83-8208-1DFCFCE310F6}"/>
                  </a:ext>
                </a:extLst>
              </p:cNvPr>
              <p:cNvSpPr/>
              <p:nvPr/>
            </p:nvSpPr>
            <p:spPr>
              <a:xfrm>
                <a:off x="3346516" y="4010299"/>
                <a:ext cx="116737" cy="162731"/>
              </a:xfrm>
              <a:custGeom>
                <a:avLst/>
                <a:gdLst/>
                <a:ahLst/>
                <a:cxnLst/>
                <a:rect l="l" t="t" r="r" b="b"/>
                <a:pathLst>
                  <a:path w="1033" h="1440" extrusionOk="0">
                    <a:moveTo>
                      <a:pt x="486" y="0"/>
                    </a:moveTo>
                    <a:lnTo>
                      <a:pt x="0" y="0"/>
                    </a:lnTo>
                    <a:lnTo>
                      <a:pt x="0" y="1440"/>
                    </a:lnTo>
                    <a:lnTo>
                      <a:pt x="1032" y="1440"/>
                    </a:lnTo>
                    <a:lnTo>
                      <a:pt x="1032" y="664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2214;p35">
                <a:extLst>
                  <a:ext uri="{FF2B5EF4-FFF2-40B4-BE49-F238E27FC236}">
                    <a16:creationId xmlns:a16="http://schemas.microsoft.com/office/drawing/2014/main" id="{DF2FE247-9AE3-46D8-B7B2-25F7885EFCB3}"/>
                  </a:ext>
                </a:extLst>
              </p:cNvPr>
              <p:cNvSpPr/>
              <p:nvPr/>
            </p:nvSpPr>
            <p:spPr>
              <a:xfrm>
                <a:off x="3030439" y="4020017"/>
                <a:ext cx="44299" cy="55035"/>
              </a:xfrm>
              <a:custGeom>
                <a:avLst/>
                <a:gdLst/>
                <a:ahLst/>
                <a:cxnLst/>
                <a:rect l="l" t="t" r="r" b="b"/>
                <a:pathLst>
                  <a:path w="392" h="487" extrusionOk="0">
                    <a:moveTo>
                      <a:pt x="62" y="434"/>
                    </a:moveTo>
                    <a:cubicBezTo>
                      <a:pt x="79" y="434"/>
                      <a:pt x="101" y="439"/>
                      <a:pt x="122" y="439"/>
                    </a:cubicBezTo>
                    <a:cubicBezTo>
                      <a:pt x="257" y="439"/>
                      <a:pt x="326" y="365"/>
                      <a:pt x="326" y="235"/>
                    </a:cubicBezTo>
                    <a:cubicBezTo>
                      <a:pt x="330" y="122"/>
                      <a:pt x="265" y="49"/>
                      <a:pt x="135" y="49"/>
                    </a:cubicBezTo>
                    <a:cubicBezTo>
                      <a:pt x="101" y="49"/>
                      <a:pt x="79" y="53"/>
                      <a:pt x="62" y="57"/>
                    </a:cubicBezTo>
                    <a:close/>
                    <a:moveTo>
                      <a:pt x="1" y="10"/>
                    </a:moveTo>
                    <a:cubicBezTo>
                      <a:pt x="40" y="5"/>
                      <a:pt x="83" y="1"/>
                      <a:pt x="131" y="1"/>
                    </a:cubicBezTo>
                    <a:cubicBezTo>
                      <a:pt x="222" y="1"/>
                      <a:pt x="283" y="23"/>
                      <a:pt x="326" y="62"/>
                    </a:cubicBezTo>
                    <a:cubicBezTo>
                      <a:pt x="365" y="101"/>
                      <a:pt x="391" y="157"/>
                      <a:pt x="391" y="231"/>
                    </a:cubicBezTo>
                    <a:cubicBezTo>
                      <a:pt x="391" y="309"/>
                      <a:pt x="369" y="374"/>
                      <a:pt x="322" y="417"/>
                    </a:cubicBezTo>
                    <a:cubicBezTo>
                      <a:pt x="278" y="460"/>
                      <a:pt x="205" y="486"/>
                      <a:pt x="114" y="486"/>
                    </a:cubicBezTo>
                    <a:cubicBezTo>
                      <a:pt x="70" y="486"/>
                      <a:pt x="31" y="486"/>
                      <a:pt x="1" y="48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2215;p35">
                <a:extLst>
                  <a:ext uri="{FF2B5EF4-FFF2-40B4-BE49-F238E27FC236}">
                    <a16:creationId xmlns:a16="http://schemas.microsoft.com/office/drawing/2014/main" id="{1A95CDAC-C05A-43DB-B36A-C8CA307E920D}"/>
                  </a:ext>
                </a:extLst>
              </p:cNvPr>
              <p:cNvSpPr/>
              <p:nvPr/>
            </p:nvSpPr>
            <p:spPr>
              <a:xfrm>
                <a:off x="3083890" y="4020582"/>
                <a:ext cx="30512" cy="54018"/>
              </a:xfrm>
              <a:custGeom>
                <a:avLst/>
                <a:gdLst/>
                <a:ahLst/>
                <a:cxnLst/>
                <a:rect l="l" t="t" r="r" b="b"/>
                <a:pathLst>
                  <a:path w="270" h="478" extrusionOk="0">
                    <a:moveTo>
                      <a:pt x="248" y="252"/>
                    </a:moveTo>
                    <a:lnTo>
                      <a:pt x="61" y="252"/>
                    </a:lnTo>
                    <a:lnTo>
                      <a:pt x="61" y="425"/>
                    </a:lnTo>
                    <a:lnTo>
                      <a:pt x="269" y="425"/>
                    </a:lnTo>
                    <a:lnTo>
                      <a:pt x="269" y="477"/>
                    </a:lnTo>
                    <a:lnTo>
                      <a:pt x="1" y="477"/>
                    </a:lnTo>
                    <a:lnTo>
                      <a:pt x="1" y="0"/>
                    </a:lnTo>
                    <a:lnTo>
                      <a:pt x="256" y="0"/>
                    </a:lnTo>
                    <a:lnTo>
                      <a:pt x="256" y="52"/>
                    </a:lnTo>
                    <a:lnTo>
                      <a:pt x="61" y="52"/>
                    </a:lnTo>
                    <a:lnTo>
                      <a:pt x="61" y="204"/>
                    </a:lnTo>
                    <a:lnTo>
                      <a:pt x="248" y="20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2216;p35">
                <a:extLst>
                  <a:ext uri="{FF2B5EF4-FFF2-40B4-BE49-F238E27FC236}">
                    <a16:creationId xmlns:a16="http://schemas.microsoft.com/office/drawing/2014/main" id="{62CF35BD-848B-42BB-8E62-AEDBEF91B899}"/>
                  </a:ext>
                </a:extLst>
              </p:cNvPr>
              <p:cNvSpPr/>
              <p:nvPr/>
            </p:nvSpPr>
            <p:spPr>
              <a:xfrm>
                <a:off x="3123103" y="4020582"/>
                <a:ext cx="29947" cy="54018"/>
              </a:xfrm>
              <a:custGeom>
                <a:avLst/>
                <a:gdLst/>
                <a:ahLst/>
                <a:cxnLst/>
                <a:rect l="l" t="t" r="r" b="b"/>
                <a:pathLst>
                  <a:path w="265" h="478" extrusionOk="0">
                    <a:moveTo>
                      <a:pt x="0" y="0"/>
                    </a:moveTo>
                    <a:lnTo>
                      <a:pt x="61" y="0"/>
                    </a:lnTo>
                    <a:lnTo>
                      <a:pt x="61" y="425"/>
                    </a:lnTo>
                    <a:lnTo>
                      <a:pt x="265" y="425"/>
                    </a:lnTo>
                    <a:lnTo>
                      <a:pt x="265" y="477"/>
                    </a:lnTo>
                    <a:lnTo>
                      <a:pt x="0" y="47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2217;p35">
                <a:extLst>
                  <a:ext uri="{FF2B5EF4-FFF2-40B4-BE49-F238E27FC236}">
                    <a16:creationId xmlns:a16="http://schemas.microsoft.com/office/drawing/2014/main" id="{55F87399-1884-4BAF-885E-80EC1F3C9A2B}"/>
                  </a:ext>
                </a:extLst>
              </p:cNvPr>
              <p:cNvSpPr/>
              <p:nvPr/>
            </p:nvSpPr>
            <p:spPr>
              <a:xfrm>
                <a:off x="3160847" y="4020582"/>
                <a:ext cx="6893" cy="54018"/>
              </a:xfrm>
              <a:custGeom>
                <a:avLst/>
                <a:gdLst/>
                <a:ahLst/>
                <a:cxnLst/>
                <a:rect l="l" t="t" r="r" b="b"/>
                <a:pathLst>
                  <a:path w="61" h="478" extrusionOk="0">
                    <a:moveTo>
                      <a:pt x="61" y="477"/>
                    </a:moveTo>
                    <a:lnTo>
                      <a:pt x="0" y="477"/>
                    </a:lnTo>
                    <a:lnTo>
                      <a:pt x="0" y="0"/>
                    </a:lnTo>
                    <a:lnTo>
                      <a:pt x="6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2218;p35">
                <a:extLst>
                  <a:ext uri="{FF2B5EF4-FFF2-40B4-BE49-F238E27FC236}">
                    <a16:creationId xmlns:a16="http://schemas.microsoft.com/office/drawing/2014/main" id="{05773276-51C7-4D69-8A95-4D883031E014}"/>
                  </a:ext>
                </a:extLst>
              </p:cNvPr>
              <p:cNvSpPr/>
              <p:nvPr/>
            </p:nvSpPr>
            <p:spPr>
              <a:xfrm>
                <a:off x="3174521" y="4020582"/>
                <a:ext cx="44186" cy="54018"/>
              </a:xfrm>
              <a:custGeom>
                <a:avLst/>
                <a:gdLst/>
                <a:ahLst/>
                <a:cxnLst/>
                <a:rect l="l" t="t" r="r" b="b"/>
                <a:pathLst>
                  <a:path w="391" h="478" extrusionOk="0">
                    <a:moveTo>
                      <a:pt x="152" y="477"/>
                    </a:moveTo>
                    <a:lnTo>
                      <a:pt x="1" y="0"/>
                    </a:lnTo>
                    <a:lnTo>
                      <a:pt x="66" y="0"/>
                    </a:lnTo>
                    <a:lnTo>
                      <a:pt x="139" y="234"/>
                    </a:lnTo>
                    <a:cubicBezTo>
                      <a:pt x="161" y="299"/>
                      <a:pt x="178" y="356"/>
                      <a:pt x="191" y="412"/>
                    </a:cubicBezTo>
                    <a:lnTo>
                      <a:pt x="191" y="412"/>
                    </a:lnTo>
                    <a:cubicBezTo>
                      <a:pt x="204" y="360"/>
                      <a:pt x="226" y="299"/>
                      <a:pt x="248" y="234"/>
                    </a:cubicBezTo>
                    <a:lnTo>
                      <a:pt x="326" y="0"/>
                    </a:lnTo>
                    <a:lnTo>
                      <a:pt x="391" y="0"/>
                    </a:lnTo>
                    <a:lnTo>
                      <a:pt x="222" y="47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2219;p35">
                <a:extLst>
                  <a:ext uri="{FF2B5EF4-FFF2-40B4-BE49-F238E27FC236}">
                    <a16:creationId xmlns:a16="http://schemas.microsoft.com/office/drawing/2014/main" id="{4DCEC5D7-66A5-4BBD-AEE9-5A5A4BECF306}"/>
                  </a:ext>
                </a:extLst>
              </p:cNvPr>
              <p:cNvSpPr/>
              <p:nvPr/>
            </p:nvSpPr>
            <p:spPr>
              <a:xfrm>
                <a:off x="3224470" y="4020582"/>
                <a:ext cx="30512" cy="54018"/>
              </a:xfrm>
              <a:custGeom>
                <a:avLst/>
                <a:gdLst/>
                <a:ahLst/>
                <a:cxnLst/>
                <a:rect l="l" t="t" r="r" b="b"/>
                <a:pathLst>
                  <a:path w="270" h="478" extrusionOk="0">
                    <a:moveTo>
                      <a:pt x="248" y="252"/>
                    </a:moveTo>
                    <a:lnTo>
                      <a:pt x="66" y="252"/>
                    </a:lnTo>
                    <a:lnTo>
                      <a:pt x="66" y="425"/>
                    </a:lnTo>
                    <a:lnTo>
                      <a:pt x="270" y="425"/>
                    </a:lnTo>
                    <a:lnTo>
                      <a:pt x="270" y="477"/>
                    </a:lnTo>
                    <a:lnTo>
                      <a:pt x="1" y="477"/>
                    </a:lnTo>
                    <a:lnTo>
                      <a:pt x="1" y="0"/>
                    </a:lnTo>
                    <a:lnTo>
                      <a:pt x="261" y="0"/>
                    </a:lnTo>
                    <a:lnTo>
                      <a:pt x="261" y="52"/>
                    </a:lnTo>
                    <a:lnTo>
                      <a:pt x="66" y="52"/>
                    </a:lnTo>
                    <a:lnTo>
                      <a:pt x="66" y="204"/>
                    </a:lnTo>
                    <a:lnTo>
                      <a:pt x="248" y="20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2220;p35">
                <a:extLst>
                  <a:ext uri="{FF2B5EF4-FFF2-40B4-BE49-F238E27FC236}">
                    <a16:creationId xmlns:a16="http://schemas.microsoft.com/office/drawing/2014/main" id="{C43DCA86-46AF-4C07-9C73-4DBDF1E92A38}"/>
                  </a:ext>
                </a:extLst>
              </p:cNvPr>
              <p:cNvSpPr/>
              <p:nvPr/>
            </p:nvSpPr>
            <p:spPr>
              <a:xfrm>
                <a:off x="3264248" y="4020017"/>
                <a:ext cx="35371" cy="54583"/>
              </a:xfrm>
              <a:custGeom>
                <a:avLst/>
                <a:gdLst/>
                <a:ahLst/>
                <a:cxnLst/>
                <a:rect l="l" t="t" r="r" b="b"/>
                <a:pathLst>
                  <a:path w="313" h="483" extrusionOk="0">
                    <a:moveTo>
                      <a:pt x="61" y="231"/>
                    </a:moveTo>
                    <a:lnTo>
                      <a:pt x="126" y="231"/>
                    </a:lnTo>
                    <a:cubicBezTo>
                      <a:pt x="191" y="231"/>
                      <a:pt x="230" y="192"/>
                      <a:pt x="230" y="140"/>
                    </a:cubicBezTo>
                    <a:cubicBezTo>
                      <a:pt x="230" y="79"/>
                      <a:pt x="187" y="49"/>
                      <a:pt x="121" y="49"/>
                    </a:cubicBezTo>
                    <a:cubicBezTo>
                      <a:pt x="91" y="49"/>
                      <a:pt x="69" y="53"/>
                      <a:pt x="61" y="53"/>
                    </a:cubicBezTo>
                    <a:close/>
                    <a:moveTo>
                      <a:pt x="0" y="10"/>
                    </a:moveTo>
                    <a:cubicBezTo>
                      <a:pt x="30" y="5"/>
                      <a:pt x="74" y="1"/>
                      <a:pt x="117" y="1"/>
                    </a:cubicBezTo>
                    <a:cubicBezTo>
                      <a:pt x="182" y="1"/>
                      <a:pt x="226" y="14"/>
                      <a:pt x="256" y="40"/>
                    </a:cubicBezTo>
                    <a:cubicBezTo>
                      <a:pt x="278" y="62"/>
                      <a:pt x="295" y="96"/>
                      <a:pt x="295" y="131"/>
                    </a:cubicBezTo>
                    <a:cubicBezTo>
                      <a:pt x="295" y="196"/>
                      <a:pt x="252" y="235"/>
                      <a:pt x="204" y="252"/>
                    </a:cubicBezTo>
                    <a:lnTo>
                      <a:pt x="204" y="257"/>
                    </a:lnTo>
                    <a:cubicBezTo>
                      <a:pt x="239" y="270"/>
                      <a:pt x="260" y="300"/>
                      <a:pt x="273" y="352"/>
                    </a:cubicBezTo>
                    <a:cubicBezTo>
                      <a:pt x="291" y="417"/>
                      <a:pt x="299" y="465"/>
                      <a:pt x="312" y="482"/>
                    </a:cubicBezTo>
                    <a:lnTo>
                      <a:pt x="247" y="482"/>
                    </a:lnTo>
                    <a:cubicBezTo>
                      <a:pt x="239" y="469"/>
                      <a:pt x="230" y="426"/>
                      <a:pt x="213" y="369"/>
                    </a:cubicBezTo>
                    <a:cubicBezTo>
                      <a:pt x="200" y="304"/>
                      <a:pt x="174" y="278"/>
                      <a:pt x="117" y="274"/>
                    </a:cubicBezTo>
                    <a:lnTo>
                      <a:pt x="61" y="274"/>
                    </a:lnTo>
                    <a:lnTo>
                      <a:pt x="61" y="482"/>
                    </a:lnTo>
                    <a:lnTo>
                      <a:pt x="0" y="48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2221;p35">
                <a:extLst>
                  <a:ext uri="{FF2B5EF4-FFF2-40B4-BE49-F238E27FC236}">
                    <a16:creationId xmlns:a16="http://schemas.microsoft.com/office/drawing/2014/main" id="{9F9B7C5C-CE33-4FA4-91D3-6F6D412E2677}"/>
                  </a:ext>
                </a:extLst>
              </p:cNvPr>
              <p:cNvSpPr/>
              <p:nvPr/>
            </p:nvSpPr>
            <p:spPr>
              <a:xfrm>
                <a:off x="3301427" y="4020582"/>
                <a:ext cx="42265" cy="54018"/>
              </a:xfrm>
              <a:custGeom>
                <a:avLst/>
                <a:gdLst/>
                <a:ahLst/>
                <a:cxnLst/>
                <a:rect l="l" t="t" r="r" b="b"/>
                <a:pathLst>
                  <a:path w="374" h="478" extrusionOk="0">
                    <a:moveTo>
                      <a:pt x="148" y="477"/>
                    </a:moveTo>
                    <a:lnTo>
                      <a:pt x="148" y="273"/>
                    </a:lnTo>
                    <a:lnTo>
                      <a:pt x="1" y="0"/>
                    </a:lnTo>
                    <a:lnTo>
                      <a:pt x="70" y="0"/>
                    </a:lnTo>
                    <a:lnTo>
                      <a:pt x="135" y="130"/>
                    </a:lnTo>
                    <a:cubicBezTo>
                      <a:pt x="157" y="169"/>
                      <a:pt x="170" y="195"/>
                      <a:pt x="183" y="230"/>
                    </a:cubicBezTo>
                    <a:lnTo>
                      <a:pt x="187" y="230"/>
                    </a:lnTo>
                    <a:cubicBezTo>
                      <a:pt x="200" y="200"/>
                      <a:pt x="213" y="169"/>
                      <a:pt x="235" y="130"/>
                    </a:cubicBezTo>
                    <a:lnTo>
                      <a:pt x="304" y="0"/>
                    </a:lnTo>
                    <a:lnTo>
                      <a:pt x="373" y="0"/>
                    </a:lnTo>
                    <a:lnTo>
                      <a:pt x="213" y="273"/>
                    </a:lnTo>
                    <a:lnTo>
                      <a:pt x="213" y="47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222;p35">
                <a:extLst>
                  <a:ext uri="{FF2B5EF4-FFF2-40B4-BE49-F238E27FC236}">
                    <a16:creationId xmlns:a16="http://schemas.microsoft.com/office/drawing/2014/main" id="{524E9D9A-905B-4F7E-8165-B8C2FF1AEC40}"/>
                  </a:ext>
                </a:extLst>
              </p:cNvPr>
              <p:cNvSpPr/>
              <p:nvPr/>
            </p:nvSpPr>
            <p:spPr>
              <a:xfrm>
                <a:off x="3356800" y="4019113"/>
                <a:ext cx="94135" cy="66222"/>
              </a:xfrm>
              <a:custGeom>
                <a:avLst/>
                <a:gdLst/>
                <a:ahLst/>
                <a:cxnLst/>
                <a:rect l="l" t="t" r="r" b="b"/>
                <a:pathLst>
                  <a:path w="833" h="586" extrusionOk="0">
                    <a:moveTo>
                      <a:pt x="833" y="586"/>
                    </a:moveTo>
                    <a:lnTo>
                      <a:pt x="1" y="586"/>
                    </a:lnTo>
                    <a:lnTo>
                      <a:pt x="1" y="0"/>
                    </a:lnTo>
                    <a:lnTo>
                      <a:pt x="352" y="0"/>
                    </a:lnTo>
                    <a:lnTo>
                      <a:pt x="482" y="156"/>
                    </a:lnTo>
                    <a:close/>
                  </a:path>
                </a:pathLst>
              </a:custGeom>
              <a:solidFill>
                <a:srgbClr val="00BFC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223;p35">
                <a:extLst>
                  <a:ext uri="{FF2B5EF4-FFF2-40B4-BE49-F238E27FC236}">
                    <a16:creationId xmlns:a16="http://schemas.microsoft.com/office/drawing/2014/main" id="{A0A76A6E-5B3E-46B7-B347-7388629B7E3A}"/>
                  </a:ext>
                </a:extLst>
              </p:cNvPr>
              <p:cNvSpPr/>
              <p:nvPr/>
            </p:nvSpPr>
            <p:spPr>
              <a:xfrm>
                <a:off x="3358721" y="4132797"/>
                <a:ext cx="80461" cy="80461"/>
              </a:xfrm>
              <a:custGeom>
                <a:avLst/>
                <a:gdLst/>
                <a:ahLst/>
                <a:cxnLst/>
                <a:rect l="l" t="t" r="r" b="b"/>
                <a:pathLst>
                  <a:path w="712" h="712" extrusionOk="0">
                    <a:moveTo>
                      <a:pt x="712" y="356"/>
                    </a:moveTo>
                    <a:cubicBezTo>
                      <a:pt x="712" y="551"/>
                      <a:pt x="552" y="711"/>
                      <a:pt x="356" y="711"/>
                    </a:cubicBezTo>
                    <a:cubicBezTo>
                      <a:pt x="161" y="711"/>
                      <a:pt x="1" y="551"/>
                      <a:pt x="1" y="356"/>
                    </a:cubicBezTo>
                    <a:cubicBezTo>
                      <a:pt x="1" y="161"/>
                      <a:pt x="161" y="0"/>
                      <a:pt x="356" y="0"/>
                    </a:cubicBezTo>
                    <a:cubicBezTo>
                      <a:pt x="552" y="0"/>
                      <a:pt x="712" y="161"/>
                      <a:pt x="712" y="356"/>
                    </a:cubicBezTo>
                    <a:close/>
                  </a:path>
                </a:pathLst>
              </a:custGeom>
              <a:solidFill>
                <a:srgbClr val="5D5D5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224;p35">
                <a:extLst>
                  <a:ext uri="{FF2B5EF4-FFF2-40B4-BE49-F238E27FC236}">
                    <a16:creationId xmlns:a16="http://schemas.microsoft.com/office/drawing/2014/main" id="{51EC8EEA-B3CA-43B0-A54C-D7F02AAE0F70}"/>
                  </a:ext>
                </a:extLst>
              </p:cNvPr>
              <p:cNvSpPr/>
              <p:nvPr/>
            </p:nvSpPr>
            <p:spPr>
              <a:xfrm>
                <a:off x="3383695" y="4157772"/>
                <a:ext cx="30512" cy="30512"/>
              </a:xfrm>
              <a:custGeom>
                <a:avLst/>
                <a:gdLst/>
                <a:ahLst/>
                <a:cxnLst/>
                <a:rect l="l" t="t" r="r" b="b"/>
                <a:pathLst>
                  <a:path w="270" h="270" extrusionOk="0">
                    <a:moveTo>
                      <a:pt x="135" y="269"/>
                    </a:moveTo>
                    <a:cubicBezTo>
                      <a:pt x="62" y="269"/>
                      <a:pt x="1" y="208"/>
                      <a:pt x="1" y="135"/>
                    </a:cubicBezTo>
                    <a:cubicBezTo>
                      <a:pt x="1" y="61"/>
                      <a:pt x="62" y="0"/>
                      <a:pt x="135" y="0"/>
                    </a:cubicBezTo>
                    <a:cubicBezTo>
                      <a:pt x="209" y="0"/>
                      <a:pt x="270" y="61"/>
                      <a:pt x="270" y="135"/>
                    </a:cubicBezTo>
                    <a:cubicBezTo>
                      <a:pt x="270" y="208"/>
                      <a:pt x="209" y="269"/>
                      <a:pt x="135" y="269"/>
                    </a:cubicBezTo>
                    <a:close/>
                  </a:path>
                </a:pathLst>
              </a:custGeom>
              <a:solidFill>
                <a:srgbClr val="0024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2225;p35">
                <a:extLst>
                  <a:ext uri="{FF2B5EF4-FFF2-40B4-BE49-F238E27FC236}">
                    <a16:creationId xmlns:a16="http://schemas.microsoft.com/office/drawing/2014/main" id="{E6EDF3E7-D752-4542-B33F-07D687B0AFB3}"/>
                  </a:ext>
                </a:extLst>
              </p:cNvPr>
              <p:cNvSpPr/>
              <p:nvPr/>
            </p:nvSpPr>
            <p:spPr>
              <a:xfrm>
                <a:off x="3012810" y="4132797"/>
                <a:ext cx="80461" cy="80461"/>
              </a:xfrm>
              <a:custGeom>
                <a:avLst/>
                <a:gdLst/>
                <a:ahLst/>
                <a:cxnLst/>
                <a:rect l="l" t="t" r="r" b="b"/>
                <a:pathLst>
                  <a:path w="712" h="712" extrusionOk="0">
                    <a:moveTo>
                      <a:pt x="712" y="356"/>
                    </a:moveTo>
                    <a:cubicBezTo>
                      <a:pt x="712" y="551"/>
                      <a:pt x="551" y="711"/>
                      <a:pt x="356" y="711"/>
                    </a:cubicBezTo>
                    <a:cubicBezTo>
                      <a:pt x="161" y="711"/>
                      <a:pt x="1" y="551"/>
                      <a:pt x="1" y="356"/>
                    </a:cubicBezTo>
                    <a:cubicBezTo>
                      <a:pt x="1" y="161"/>
                      <a:pt x="161" y="0"/>
                      <a:pt x="356" y="0"/>
                    </a:cubicBezTo>
                    <a:cubicBezTo>
                      <a:pt x="551" y="0"/>
                      <a:pt x="712" y="161"/>
                      <a:pt x="712" y="356"/>
                    </a:cubicBezTo>
                    <a:close/>
                  </a:path>
                </a:pathLst>
              </a:custGeom>
              <a:solidFill>
                <a:srgbClr val="5D5D5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2226;p35">
                <a:extLst>
                  <a:ext uri="{FF2B5EF4-FFF2-40B4-BE49-F238E27FC236}">
                    <a16:creationId xmlns:a16="http://schemas.microsoft.com/office/drawing/2014/main" id="{A072DD4E-7438-4C87-BF0A-00D6C0BD65B0}"/>
                  </a:ext>
                </a:extLst>
              </p:cNvPr>
              <p:cNvSpPr/>
              <p:nvPr/>
            </p:nvSpPr>
            <p:spPr>
              <a:xfrm>
                <a:off x="3037784" y="4157772"/>
                <a:ext cx="30512" cy="30512"/>
              </a:xfrm>
              <a:custGeom>
                <a:avLst/>
                <a:gdLst/>
                <a:ahLst/>
                <a:cxnLst/>
                <a:rect l="l" t="t" r="r" b="b"/>
                <a:pathLst>
                  <a:path w="270" h="270" extrusionOk="0">
                    <a:moveTo>
                      <a:pt x="135" y="269"/>
                    </a:moveTo>
                    <a:cubicBezTo>
                      <a:pt x="62" y="269"/>
                      <a:pt x="1" y="208"/>
                      <a:pt x="1" y="135"/>
                    </a:cubicBezTo>
                    <a:cubicBezTo>
                      <a:pt x="1" y="61"/>
                      <a:pt x="62" y="0"/>
                      <a:pt x="135" y="0"/>
                    </a:cubicBezTo>
                    <a:cubicBezTo>
                      <a:pt x="209" y="0"/>
                      <a:pt x="270" y="61"/>
                      <a:pt x="270" y="135"/>
                    </a:cubicBezTo>
                    <a:cubicBezTo>
                      <a:pt x="270" y="208"/>
                      <a:pt x="209" y="269"/>
                      <a:pt x="135" y="269"/>
                    </a:cubicBezTo>
                    <a:close/>
                  </a:path>
                </a:pathLst>
              </a:custGeom>
              <a:solidFill>
                <a:srgbClr val="0024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" name="Google Shape;2227;p35">
              <a:extLst>
                <a:ext uri="{FF2B5EF4-FFF2-40B4-BE49-F238E27FC236}">
                  <a16:creationId xmlns:a16="http://schemas.microsoft.com/office/drawing/2014/main" id="{3E44E6EB-4D79-454A-9CC5-03F171DA7546}"/>
                </a:ext>
              </a:extLst>
            </p:cNvPr>
            <p:cNvGrpSpPr/>
            <p:nvPr/>
          </p:nvGrpSpPr>
          <p:grpSpPr>
            <a:xfrm>
              <a:off x="5964625" y="3965104"/>
              <a:ext cx="437223" cy="569442"/>
              <a:chOff x="5736025" y="3877517"/>
              <a:chExt cx="437223" cy="569442"/>
            </a:xfrm>
          </p:grpSpPr>
          <p:sp>
            <p:nvSpPr>
              <p:cNvPr id="26" name="Google Shape;2228;p35">
                <a:extLst>
                  <a:ext uri="{FF2B5EF4-FFF2-40B4-BE49-F238E27FC236}">
                    <a16:creationId xmlns:a16="http://schemas.microsoft.com/office/drawing/2014/main" id="{9DF29DA4-20BD-4CB5-9A96-C9039DD3A83D}"/>
                  </a:ext>
                </a:extLst>
              </p:cNvPr>
              <p:cNvSpPr/>
              <p:nvPr/>
            </p:nvSpPr>
            <p:spPr>
              <a:xfrm>
                <a:off x="5915366" y="4075390"/>
                <a:ext cx="257883" cy="371569"/>
              </a:xfrm>
              <a:custGeom>
                <a:avLst/>
                <a:gdLst/>
                <a:ahLst/>
                <a:cxnLst/>
                <a:rect l="l" t="t" r="r" b="b"/>
                <a:pathLst>
                  <a:path w="2282" h="3288" extrusionOk="0">
                    <a:moveTo>
                      <a:pt x="634" y="378"/>
                    </a:moveTo>
                    <a:cubicBezTo>
                      <a:pt x="577" y="400"/>
                      <a:pt x="517" y="369"/>
                      <a:pt x="495" y="313"/>
                    </a:cubicBezTo>
                    <a:cubicBezTo>
                      <a:pt x="473" y="261"/>
                      <a:pt x="504" y="196"/>
                      <a:pt x="560" y="179"/>
                    </a:cubicBezTo>
                    <a:cubicBezTo>
                      <a:pt x="616" y="157"/>
                      <a:pt x="677" y="187"/>
                      <a:pt x="699" y="239"/>
                    </a:cubicBezTo>
                    <a:cubicBezTo>
                      <a:pt x="720" y="296"/>
                      <a:pt x="690" y="361"/>
                      <a:pt x="634" y="378"/>
                    </a:cubicBezTo>
                    <a:close/>
                    <a:moveTo>
                      <a:pt x="811" y="1"/>
                    </a:moveTo>
                    <a:lnTo>
                      <a:pt x="252" y="205"/>
                    </a:lnTo>
                    <a:lnTo>
                      <a:pt x="1" y="764"/>
                    </a:lnTo>
                    <a:lnTo>
                      <a:pt x="911" y="3287"/>
                    </a:lnTo>
                    <a:lnTo>
                      <a:pt x="2281" y="2793"/>
                    </a:lnTo>
                    <a:lnTo>
                      <a:pt x="1366" y="265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229;p35">
                <a:extLst>
                  <a:ext uri="{FF2B5EF4-FFF2-40B4-BE49-F238E27FC236}">
                    <a16:creationId xmlns:a16="http://schemas.microsoft.com/office/drawing/2014/main" id="{14188694-A7C5-4EE8-A8A3-E9B349046BF0}"/>
                  </a:ext>
                </a:extLst>
              </p:cNvPr>
              <p:cNvSpPr/>
              <p:nvPr/>
            </p:nvSpPr>
            <p:spPr>
              <a:xfrm>
                <a:off x="5925649" y="3955830"/>
                <a:ext cx="82948" cy="151091"/>
              </a:xfrm>
              <a:custGeom>
                <a:avLst/>
                <a:gdLst/>
                <a:ahLst/>
                <a:cxnLst/>
                <a:rect l="l" t="t" r="r" b="b"/>
                <a:pathLst>
                  <a:path w="734" h="1337" extrusionOk="0">
                    <a:moveTo>
                      <a:pt x="465" y="1336"/>
                    </a:moveTo>
                    <a:cubicBezTo>
                      <a:pt x="426" y="1336"/>
                      <a:pt x="400" y="1328"/>
                      <a:pt x="395" y="1328"/>
                    </a:cubicBezTo>
                    <a:lnTo>
                      <a:pt x="417" y="1258"/>
                    </a:lnTo>
                    <a:cubicBezTo>
                      <a:pt x="421" y="1258"/>
                      <a:pt x="504" y="1280"/>
                      <a:pt x="564" y="1228"/>
                    </a:cubicBezTo>
                    <a:cubicBezTo>
                      <a:pt x="616" y="1185"/>
                      <a:pt x="664" y="1076"/>
                      <a:pt x="621" y="807"/>
                    </a:cubicBezTo>
                    <a:cubicBezTo>
                      <a:pt x="556" y="382"/>
                      <a:pt x="339" y="75"/>
                      <a:pt x="226" y="75"/>
                    </a:cubicBezTo>
                    <a:lnTo>
                      <a:pt x="226" y="75"/>
                    </a:lnTo>
                    <a:cubicBezTo>
                      <a:pt x="170" y="75"/>
                      <a:pt x="148" y="170"/>
                      <a:pt x="139" y="231"/>
                    </a:cubicBezTo>
                    <a:cubicBezTo>
                      <a:pt x="74" y="660"/>
                      <a:pt x="317" y="1198"/>
                      <a:pt x="317" y="1202"/>
                    </a:cubicBezTo>
                    <a:lnTo>
                      <a:pt x="252" y="1232"/>
                    </a:lnTo>
                    <a:cubicBezTo>
                      <a:pt x="244" y="1211"/>
                      <a:pt x="1" y="669"/>
                      <a:pt x="66" y="218"/>
                    </a:cubicBezTo>
                    <a:cubicBezTo>
                      <a:pt x="96" y="40"/>
                      <a:pt x="170" y="5"/>
                      <a:pt x="226" y="1"/>
                    </a:cubicBezTo>
                    <a:lnTo>
                      <a:pt x="226" y="1"/>
                    </a:lnTo>
                    <a:cubicBezTo>
                      <a:pt x="404" y="1"/>
                      <a:pt x="629" y="378"/>
                      <a:pt x="694" y="794"/>
                    </a:cubicBezTo>
                    <a:cubicBezTo>
                      <a:pt x="733" y="1037"/>
                      <a:pt x="703" y="1202"/>
                      <a:pt x="612" y="1284"/>
                    </a:cubicBezTo>
                    <a:cubicBezTo>
                      <a:pt x="564" y="1323"/>
                      <a:pt x="508" y="1336"/>
                      <a:pt x="465" y="1336"/>
                    </a:cubicBezTo>
                    <a:close/>
                  </a:path>
                </a:pathLst>
              </a:custGeom>
              <a:solidFill>
                <a:srgbClr val="242C4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230;p35">
                <a:extLst>
                  <a:ext uri="{FF2B5EF4-FFF2-40B4-BE49-F238E27FC236}">
                    <a16:creationId xmlns:a16="http://schemas.microsoft.com/office/drawing/2014/main" id="{1FEBE003-1A31-4B0B-90EA-BC5198D0B810}"/>
                  </a:ext>
                </a:extLst>
              </p:cNvPr>
              <p:cNvSpPr/>
              <p:nvPr/>
            </p:nvSpPr>
            <p:spPr>
              <a:xfrm>
                <a:off x="5736025" y="3995043"/>
                <a:ext cx="236751" cy="371004"/>
              </a:xfrm>
              <a:custGeom>
                <a:avLst/>
                <a:gdLst/>
                <a:ahLst/>
                <a:cxnLst/>
                <a:rect l="l" t="t" r="r" b="b"/>
                <a:pathLst>
                  <a:path w="2095" h="3283" extrusionOk="0">
                    <a:moveTo>
                      <a:pt x="1427" y="361"/>
                    </a:moveTo>
                    <a:cubicBezTo>
                      <a:pt x="1371" y="348"/>
                      <a:pt x="1336" y="287"/>
                      <a:pt x="1354" y="231"/>
                    </a:cubicBezTo>
                    <a:cubicBezTo>
                      <a:pt x="1367" y="174"/>
                      <a:pt x="1427" y="140"/>
                      <a:pt x="1484" y="153"/>
                    </a:cubicBezTo>
                    <a:cubicBezTo>
                      <a:pt x="1540" y="170"/>
                      <a:pt x="1575" y="226"/>
                      <a:pt x="1562" y="287"/>
                    </a:cubicBezTo>
                    <a:cubicBezTo>
                      <a:pt x="1544" y="343"/>
                      <a:pt x="1488" y="378"/>
                      <a:pt x="1427" y="361"/>
                    </a:cubicBezTo>
                    <a:close/>
                    <a:moveTo>
                      <a:pt x="1791" y="153"/>
                    </a:moveTo>
                    <a:lnTo>
                      <a:pt x="1219" y="1"/>
                    </a:lnTo>
                    <a:lnTo>
                      <a:pt x="690" y="317"/>
                    </a:lnTo>
                    <a:lnTo>
                      <a:pt x="1" y="2910"/>
                    </a:lnTo>
                    <a:lnTo>
                      <a:pt x="1410" y="3283"/>
                    </a:lnTo>
                    <a:lnTo>
                      <a:pt x="2095" y="686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2231;p35">
                <a:extLst>
                  <a:ext uri="{FF2B5EF4-FFF2-40B4-BE49-F238E27FC236}">
                    <a16:creationId xmlns:a16="http://schemas.microsoft.com/office/drawing/2014/main" id="{A93D4696-758F-480E-BD83-97096AF6F77C}"/>
                  </a:ext>
                </a:extLst>
              </p:cNvPr>
              <p:cNvSpPr/>
              <p:nvPr/>
            </p:nvSpPr>
            <p:spPr>
              <a:xfrm>
                <a:off x="5884063" y="3877517"/>
                <a:ext cx="93118" cy="148492"/>
              </a:xfrm>
              <a:custGeom>
                <a:avLst/>
                <a:gdLst/>
                <a:ahLst/>
                <a:cxnLst/>
                <a:rect l="l" t="t" r="r" b="b"/>
                <a:pathLst>
                  <a:path w="824" h="1314" extrusionOk="0">
                    <a:moveTo>
                      <a:pt x="239" y="1314"/>
                    </a:moveTo>
                    <a:cubicBezTo>
                      <a:pt x="135" y="1314"/>
                      <a:pt x="65" y="1232"/>
                      <a:pt x="61" y="1227"/>
                    </a:cubicBezTo>
                    <a:lnTo>
                      <a:pt x="117" y="1184"/>
                    </a:lnTo>
                    <a:cubicBezTo>
                      <a:pt x="122" y="1188"/>
                      <a:pt x="178" y="1253"/>
                      <a:pt x="256" y="1245"/>
                    </a:cubicBezTo>
                    <a:cubicBezTo>
                      <a:pt x="321" y="1236"/>
                      <a:pt x="425" y="1175"/>
                      <a:pt x="542" y="928"/>
                    </a:cubicBezTo>
                    <a:cubicBezTo>
                      <a:pt x="729" y="542"/>
                      <a:pt x="729" y="165"/>
                      <a:pt x="638" y="104"/>
                    </a:cubicBezTo>
                    <a:cubicBezTo>
                      <a:pt x="590" y="70"/>
                      <a:pt x="516" y="139"/>
                      <a:pt x="477" y="178"/>
                    </a:cubicBezTo>
                    <a:cubicBezTo>
                      <a:pt x="178" y="494"/>
                      <a:pt x="70" y="1075"/>
                      <a:pt x="70" y="1080"/>
                    </a:cubicBezTo>
                    <a:lnTo>
                      <a:pt x="0" y="1067"/>
                    </a:lnTo>
                    <a:cubicBezTo>
                      <a:pt x="5" y="1041"/>
                      <a:pt x="109" y="460"/>
                      <a:pt x="425" y="130"/>
                    </a:cubicBezTo>
                    <a:cubicBezTo>
                      <a:pt x="546" y="0"/>
                      <a:pt x="629" y="9"/>
                      <a:pt x="677" y="44"/>
                    </a:cubicBezTo>
                    <a:cubicBezTo>
                      <a:pt x="824" y="143"/>
                      <a:pt x="789" y="581"/>
                      <a:pt x="607" y="958"/>
                    </a:cubicBezTo>
                    <a:cubicBezTo>
                      <a:pt x="503" y="1180"/>
                      <a:pt x="386" y="1301"/>
                      <a:pt x="265" y="1314"/>
                    </a:cubicBezTo>
                    <a:cubicBezTo>
                      <a:pt x="256" y="1314"/>
                      <a:pt x="247" y="1314"/>
                      <a:pt x="239" y="1314"/>
                    </a:cubicBezTo>
                    <a:close/>
                  </a:path>
                </a:pathLst>
              </a:custGeom>
              <a:solidFill>
                <a:srgbClr val="242C4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0" name="Google Shape;2240;p35">
              <a:extLst>
                <a:ext uri="{FF2B5EF4-FFF2-40B4-BE49-F238E27FC236}">
                  <a16:creationId xmlns:a16="http://schemas.microsoft.com/office/drawing/2014/main" id="{690C724F-B947-411E-B029-103623862819}"/>
                </a:ext>
              </a:extLst>
            </p:cNvPr>
            <p:cNvGrpSpPr/>
            <p:nvPr/>
          </p:nvGrpSpPr>
          <p:grpSpPr>
            <a:xfrm>
              <a:off x="2814045" y="1844239"/>
              <a:ext cx="374959" cy="218670"/>
              <a:chOff x="3791420" y="1631976"/>
              <a:chExt cx="374959" cy="218670"/>
            </a:xfrm>
          </p:grpSpPr>
          <p:sp>
            <p:nvSpPr>
              <p:cNvPr id="31" name="Google Shape;2241;p35">
                <a:extLst>
                  <a:ext uri="{FF2B5EF4-FFF2-40B4-BE49-F238E27FC236}">
                    <a16:creationId xmlns:a16="http://schemas.microsoft.com/office/drawing/2014/main" id="{156CE98C-8961-46D9-A7BE-9CD3434316E5}"/>
                  </a:ext>
                </a:extLst>
              </p:cNvPr>
              <p:cNvSpPr/>
              <p:nvPr/>
            </p:nvSpPr>
            <p:spPr>
              <a:xfrm>
                <a:off x="3791420" y="1631976"/>
                <a:ext cx="374959" cy="218670"/>
              </a:xfrm>
              <a:custGeom>
                <a:avLst/>
                <a:gdLst/>
                <a:ahLst/>
                <a:cxnLst/>
                <a:rect l="l" t="t" r="r" b="b"/>
                <a:pathLst>
                  <a:path w="3318" h="1935" extrusionOk="0">
                    <a:moveTo>
                      <a:pt x="3317" y="178"/>
                    </a:moveTo>
                    <a:lnTo>
                      <a:pt x="3317" y="1757"/>
                    </a:lnTo>
                    <a:cubicBezTo>
                      <a:pt x="3317" y="1856"/>
                      <a:pt x="3235" y="1934"/>
                      <a:pt x="3139" y="1934"/>
                    </a:cubicBezTo>
                    <a:lnTo>
                      <a:pt x="178" y="1934"/>
                    </a:lnTo>
                    <a:cubicBezTo>
                      <a:pt x="165" y="1934"/>
                      <a:pt x="156" y="1934"/>
                      <a:pt x="148" y="1934"/>
                    </a:cubicBezTo>
                    <a:cubicBezTo>
                      <a:pt x="65" y="1917"/>
                      <a:pt x="0" y="1848"/>
                      <a:pt x="0" y="1757"/>
                    </a:cubicBezTo>
                    <a:lnTo>
                      <a:pt x="0" y="178"/>
                    </a:lnTo>
                    <a:cubicBezTo>
                      <a:pt x="0" y="83"/>
                      <a:pt x="78" y="1"/>
                      <a:pt x="178" y="1"/>
                    </a:cubicBezTo>
                    <a:lnTo>
                      <a:pt x="3139" y="1"/>
                    </a:lnTo>
                    <a:cubicBezTo>
                      <a:pt x="3235" y="1"/>
                      <a:pt x="3317" y="83"/>
                      <a:pt x="3317" y="178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2242;p35">
                <a:extLst>
                  <a:ext uri="{FF2B5EF4-FFF2-40B4-BE49-F238E27FC236}">
                    <a16:creationId xmlns:a16="http://schemas.microsoft.com/office/drawing/2014/main" id="{A66F2872-813E-496A-9628-5EE853BB915D}"/>
                  </a:ext>
                </a:extLst>
              </p:cNvPr>
              <p:cNvSpPr/>
              <p:nvPr/>
            </p:nvSpPr>
            <p:spPr>
              <a:xfrm>
                <a:off x="3791420" y="1675596"/>
                <a:ext cx="374959" cy="43734"/>
              </a:xfrm>
              <a:custGeom>
                <a:avLst/>
                <a:gdLst/>
                <a:ahLst/>
                <a:cxnLst/>
                <a:rect l="l" t="t" r="r" b="b"/>
                <a:pathLst>
                  <a:path w="3318" h="387" extrusionOk="0">
                    <a:moveTo>
                      <a:pt x="3317" y="386"/>
                    </a:moveTo>
                    <a:lnTo>
                      <a:pt x="0" y="386"/>
                    </a:lnTo>
                    <a:lnTo>
                      <a:pt x="0" y="1"/>
                    </a:lnTo>
                    <a:lnTo>
                      <a:pt x="3317" y="1"/>
                    </a:lnTo>
                    <a:close/>
                  </a:path>
                </a:pathLst>
              </a:custGeom>
              <a:solidFill>
                <a:srgbClr val="5D5D5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2243;p35">
                <a:extLst>
                  <a:ext uri="{FF2B5EF4-FFF2-40B4-BE49-F238E27FC236}">
                    <a16:creationId xmlns:a16="http://schemas.microsoft.com/office/drawing/2014/main" id="{357CD67C-EA19-4357-96BA-8D8886C95F25}"/>
                  </a:ext>
                </a:extLst>
              </p:cNvPr>
              <p:cNvSpPr/>
              <p:nvPr/>
            </p:nvSpPr>
            <p:spPr>
              <a:xfrm>
                <a:off x="4050091" y="1769617"/>
                <a:ext cx="45203" cy="44751"/>
              </a:xfrm>
              <a:custGeom>
                <a:avLst/>
                <a:gdLst/>
                <a:ahLst/>
                <a:cxnLst/>
                <a:rect l="l" t="t" r="r" b="b"/>
                <a:pathLst>
                  <a:path w="400" h="396" extrusionOk="0">
                    <a:moveTo>
                      <a:pt x="399" y="200"/>
                    </a:moveTo>
                    <a:cubicBezTo>
                      <a:pt x="399" y="309"/>
                      <a:pt x="308" y="396"/>
                      <a:pt x="200" y="396"/>
                    </a:cubicBezTo>
                    <a:cubicBezTo>
                      <a:pt x="92" y="396"/>
                      <a:pt x="1" y="309"/>
                      <a:pt x="1" y="200"/>
                    </a:cubicBezTo>
                    <a:cubicBezTo>
                      <a:pt x="1" y="88"/>
                      <a:pt x="92" y="1"/>
                      <a:pt x="200" y="1"/>
                    </a:cubicBezTo>
                    <a:cubicBezTo>
                      <a:pt x="308" y="1"/>
                      <a:pt x="399" y="88"/>
                      <a:pt x="399" y="20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2244;p35">
                <a:extLst>
                  <a:ext uri="{FF2B5EF4-FFF2-40B4-BE49-F238E27FC236}">
                    <a16:creationId xmlns:a16="http://schemas.microsoft.com/office/drawing/2014/main" id="{B9CC9465-73F9-4933-B645-8BCAD5E4486C}"/>
                  </a:ext>
                </a:extLst>
              </p:cNvPr>
              <p:cNvSpPr/>
              <p:nvPr/>
            </p:nvSpPr>
            <p:spPr>
              <a:xfrm>
                <a:off x="4078003" y="1769617"/>
                <a:ext cx="45203" cy="44751"/>
              </a:xfrm>
              <a:custGeom>
                <a:avLst/>
                <a:gdLst/>
                <a:ahLst/>
                <a:cxnLst/>
                <a:rect l="l" t="t" r="r" b="b"/>
                <a:pathLst>
                  <a:path w="400" h="396" extrusionOk="0">
                    <a:moveTo>
                      <a:pt x="400" y="200"/>
                    </a:moveTo>
                    <a:cubicBezTo>
                      <a:pt x="400" y="309"/>
                      <a:pt x="309" y="396"/>
                      <a:pt x="200" y="396"/>
                    </a:cubicBezTo>
                    <a:cubicBezTo>
                      <a:pt x="92" y="396"/>
                      <a:pt x="1" y="309"/>
                      <a:pt x="1" y="200"/>
                    </a:cubicBezTo>
                    <a:cubicBezTo>
                      <a:pt x="1" y="88"/>
                      <a:pt x="92" y="1"/>
                      <a:pt x="200" y="1"/>
                    </a:cubicBezTo>
                    <a:cubicBezTo>
                      <a:pt x="309" y="1"/>
                      <a:pt x="400" y="88"/>
                      <a:pt x="400" y="200"/>
                    </a:cubicBezTo>
                    <a:close/>
                  </a:path>
                </a:pathLst>
              </a:custGeom>
              <a:solidFill>
                <a:srgbClr val="0024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2245;p35">
                <a:extLst>
                  <a:ext uri="{FF2B5EF4-FFF2-40B4-BE49-F238E27FC236}">
                    <a16:creationId xmlns:a16="http://schemas.microsoft.com/office/drawing/2014/main" id="{8A36BCC3-46FE-4EFB-9617-DFA0452B3506}"/>
                  </a:ext>
                </a:extLst>
              </p:cNvPr>
              <p:cNvSpPr/>
              <p:nvPr/>
            </p:nvSpPr>
            <p:spPr>
              <a:xfrm>
                <a:off x="3808597" y="1756960"/>
                <a:ext cx="181829" cy="12770"/>
              </a:xfrm>
              <a:custGeom>
                <a:avLst/>
                <a:gdLst/>
                <a:ahLst/>
                <a:cxnLst/>
                <a:rect l="l" t="t" r="r" b="b"/>
                <a:pathLst>
                  <a:path w="1609" h="113" extrusionOk="0">
                    <a:moveTo>
                      <a:pt x="1609" y="113"/>
                    </a:moveTo>
                    <a:lnTo>
                      <a:pt x="0" y="113"/>
                    </a:lnTo>
                    <a:lnTo>
                      <a:pt x="0" y="0"/>
                    </a:lnTo>
                    <a:lnTo>
                      <a:pt x="160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2246;p35">
                <a:extLst>
                  <a:ext uri="{FF2B5EF4-FFF2-40B4-BE49-F238E27FC236}">
                    <a16:creationId xmlns:a16="http://schemas.microsoft.com/office/drawing/2014/main" id="{138A0E08-4C10-47B5-B743-4CBF00525ECF}"/>
                  </a:ext>
                </a:extLst>
              </p:cNvPr>
              <p:cNvSpPr/>
              <p:nvPr/>
            </p:nvSpPr>
            <p:spPr>
              <a:xfrm>
                <a:off x="3808597" y="1779449"/>
                <a:ext cx="181829" cy="12883"/>
              </a:xfrm>
              <a:custGeom>
                <a:avLst/>
                <a:gdLst/>
                <a:ahLst/>
                <a:cxnLst/>
                <a:rect l="l" t="t" r="r" b="b"/>
                <a:pathLst>
                  <a:path w="1609" h="114" extrusionOk="0">
                    <a:moveTo>
                      <a:pt x="1609" y="113"/>
                    </a:moveTo>
                    <a:lnTo>
                      <a:pt x="0" y="113"/>
                    </a:lnTo>
                    <a:lnTo>
                      <a:pt x="0" y="1"/>
                    </a:lnTo>
                    <a:lnTo>
                      <a:pt x="160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7" name="Google Shape;2247;p35">
              <a:extLst>
                <a:ext uri="{FF2B5EF4-FFF2-40B4-BE49-F238E27FC236}">
                  <a16:creationId xmlns:a16="http://schemas.microsoft.com/office/drawing/2014/main" id="{E3E20DD8-7F2B-4959-9761-D4D03815A71D}"/>
                </a:ext>
              </a:extLst>
            </p:cNvPr>
            <p:cNvGrpSpPr/>
            <p:nvPr/>
          </p:nvGrpSpPr>
          <p:grpSpPr>
            <a:xfrm>
              <a:off x="5935574" y="1761180"/>
              <a:ext cx="486158" cy="384787"/>
              <a:chOff x="5127037" y="1614347"/>
              <a:chExt cx="486158" cy="384787"/>
            </a:xfrm>
          </p:grpSpPr>
          <p:sp>
            <p:nvSpPr>
              <p:cNvPr id="38" name="Google Shape;2248;p35">
                <a:extLst>
                  <a:ext uri="{FF2B5EF4-FFF2-40B4-BE49-F238E27FC236}">
                    <a16:creationId xmlns:a16="http://schemas.microsoft.com/office/drawing/2014/main" id="{8660B911-1A00-4662-A5A9-28D173CAACC7}"/>
                  </a:ext>
                </a:extLst>
              </p:cNvPr>
              <p:cNvSpPr/>
              <p:nvPr/>
            </p:nvSpPr>
            <p:spPr>
              <a:xfrm>
                <a:off x="5127037" y="1614347"/>
                <a:ext cx="486158" cy="307832"/>
              </a:xfrm>
              <a:custGeom>
                <a:avLst/>
                <a:gdLst/>
                <a:ahLst/>
                <a:cxnLst/>
                <a:rect l="l" t="t" r="r" b="b"/>
                <a:pathLst>
                  <a:path w="4302" h="2724" extrusionOk="0">
                    <a:moveTo>
                      <a:pt x="4302" y="2723"/>
                    </a:moveTo>
                    <a:lnTo>
                      <a:pt x="0" y="2723"/>
                    </a:lnTo>
                    <a:lnTo>
                      <a:pt x="0" y="1"/>
                    </a:lnTo>
                    <a:lnTo>
                      <a:pt x="430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2249;p35">
                <a:extLst>
                  <a:ext uri="{FF2B5EF4-FFF2-40B4-BE49-F238E27FC236}">
                    <a16:creationId xmlns:a16="http://schemas.microsoft.com/office/drawing/2014/main" id="{1A518ED0-208F-467E-ABB5-3772B49151B5}"/>
                  </a:ext>
                </a:extLst>
              </p:cNvPr>
              <p:cNvSpPr/>
              <p:nvPr/>
            </p:nvSpPr>
            <p:spPr>
              <a:xfrm>
                <a:off x="5127037" y="1658984"/>
                <a:ext cx="486158" cy="36840"/>
              </a:xfrm>
              <a:custGeom>
                <a:avLst/>
                <a:gdLst/>
                <a:ahLst/>
                <a:cxnLst/>
                <a:rect l="l" t="t" r="r" b="b"/>
                <a:pathLst>
                  <a:path w="4302" h="326" extrusionOk="0">
                    <a:moveTo>
                      <a:pt x="4302" y="325"/>
                    </a:moveTo>
                    <a:lnTo>
                      <a:pt x="0" y="325"/>
                    </a:lnTo>
                    <a:lnTo>
                      <a:pt x="0" y="0"/>
                    </a:lnTo>
                    <a:lnTo>
                      <a:pt x="4302" y="0"/>
                    </a:lnTo>
                    <a:close/>
                  </a:path>
                </a:pathLst>
              </a:custGeom>
              <a:solidFill>
                <a:srgbClr val="FFAF1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2250;p35">
                <a:extLst>
                  <a:ext uri="{FF2B5EF4-FFF2-40B4-BE49-F238E27FC236}">
                    <a16:creationId xmlns:a16="http://schemas.microsoft.com/office/drawing/2014/main" id="{4ACD2D79-FA1E-485C-BF1F-483DDAED98CA}"/>
                  </a:ext>
                </a:extLst>
              </p:cNvPr>
              <p:cNvSpPr/>
              <p:nvPr/>
            </p:nvSpPr>
            <p:spPr>
              <a:xfrm>
                <a:off x="5243207" y="1667234"/>
                <a:ext cx="227371" cy="227936"/>
              </a:xfrm>
              <a:custGeom>
                <a:avLst/>
                <a:gdLst/>
                <a:ahLst/>
                <a:cxnLst/>
                <a:rect l="l" t="t" r="r" b="b"/>
                <a:pathLst>
                  <a:path w="2012" h="2017" extrusionOk="0">
                    <a:moveTo>
                      <a:pt x="494" y="1523"/>
                    </a:moveTo>
                    <a:cubicBezTo>
                      <a:pt x="494" y="1518"/>
                      <a:pt x="490" y="1514"/>
                      <a:pt x="490" y="1514"/>
                    </a:cubicBezTo>
                    <a:cubicBezTo>
                      <a:pt x="447" y="1471"/>
                      <a:pt x="408" y="1423"/>
                      <a:pt x="382" y="1371"/>
                    </a:cubicBezTo>
                    <a:cubicBezTo>
                      <a:pt x="369" y="1354"/>
                      <a:pt x="360" y="1336"/>
                      <a:pt x="356" y="1319"/>
                    </a:cubicBezTo>
                    <a:cubicBezTo>
                      <a:pt x="330" y="1271"/>
                      <a:pt x="312" y="1223"/>
                      <a:pt x="304" y="1171"/>
                    </a:cubicBezTo>
                    <a:cubicBezTo>
                      <a:pt x="299" y="1163"/>
                      <a:pt x="299" y="1154"/>
                      <a:pt x="295" y="1145"/>
                    </a:cubicBezTo>
                    <a:cubicBezTo>
                      <a:pt x="295" y="1137"/>
                      <a:pt x="295" y="1128"/>
                      <a:pt x="295" y="1124"/>
                    </a:cubicBezTo>
                    <a:cubicBezTo>
                      <a:pt x="291" y="1115"/>
                      <a:pt x="291" y="1106"/>
                      <a:pt x="291" y="1102"/>
                    </a:cubicBezTo>
                    <a:cubicBezTo>
                      <a:pt x="286" y="1089"/>
                      <a:pt x="286" y="1072"/>
                      <a:pt x="286" y="1059"/>
                    </a:cubicBezTo>
                    <a:cubicBezTo>
                      <a:pt x="286" y="1050"/>
                      <a:pt x="286" y="1046"/>
                      <a:pt x="286" y="1041"/>
                    </a:cubicBezTo>
                    <a:cubicBezTo>
                      <a:pt x="278" y="846"/>
                      <a:pt x="347" y="647"/>
                      <a:pt x="494" y="499"/>
                    </a:cubicBezTo>
                    <a:cubicBezTo>
                      <a:pt x="642" y="352"/>
                      <a:pt x="841" y="278"/>
                      <a:pt x="1036" y="287"/>
                    </a:cubicBezTo>
                    <a:cubicBezTo>
                      <a:pt x="1041" y="287"/>
                      <a:pt x="1049" y="287"/>
                      <a:pt x="1054" y="287"/>
                    </a:cubicBezTo>
                    <a:cubicBezTo>
                      <a:pt x="1067" y="291"/>
                      <a:pt x="1084" y="291"/>
                      <a:pt x="1097" y="291"/>
                    </a:cubicBezTo>
                    <a:cubicBezTo>
                      <a:pt x="1106" y="296"/>
                      <a:pt x="1110" y="296"/>
                      <a:pt x="1119" y="296"/>
                    </a:cubicBezTo>
                    <a:cubicBezTo>
                      <a:pt x="1127" y="296"/>
                      <a:pt x="1136" y="300"/>
                      <a:pt x="1140" y="300"/>
                    </a:cubicBezTo>
                    <a:cubicBezTo>
                      <a:pt x="1153" y="300"/>
                      <a:pt x="1162" y="304"/>
                      <a:pt x="1171" y="304"/>
                    </a:cubicBezTo>
                    <a:cubicBezTo>
                      <a:pt x="1275" y="330"/>
                      <a:pt x="1374" y="378"/>
                      <a:pt x="1461" y="447"/>
                    </a:cubicBezTo>
                    <a:cubicBezTo>
                      <a:pt x="1466" y="452"/>
                      <a:pt x="1474" y="460"/>
                      <a:pt x="1483" y="469"/>
                    </a:cubicBezTo>
                    <a:cubicBezTo>
                      <a:pt x="1492" y="473"/>
                      <a:pt x="1500" y="482"/>
                      <a:pt x="1509" y="491"/>
                    </a:cubicBezTo>
                    <a:cubicBezTo>
                      <a:pt x="1513" y="495"/>
                      <a:pt x="1513" y="495"/>
                      <a:pt x="1518" y="499"/>
                    </a:cubicBezTo>
                    <a:cubicBezTo>
                      <a:pt x="1799" y="781"/>
                      <a:pt x="1799" y="1241"/>
                      <a:pt x="1518" y="1523"/>
                    </a:cubicBezTo>
                    <a:cubicBezTo>
                      <a:pt x="1236" y="1804"/>
                      <a:pt x="776" y="1804"/>
                      <a:pt x="494" y="1523"/>
                    </a:cubicBezTo>
                    <a:close/>
                    <a:moveTo>
                      <a:pt x="1656" y="361"/>
                    </a:moveTo>
                    <a:cubicBezTo>
                      <a:pt x="1296" y="1"/>
                      <a:pt x="715" y="1"/>
                      <a:pt x="356" y="361"/>
                    </a:cubicBezTo>
                    <a:cubicBezTo>
                      <a:pt x="0" y="721"/>
                      <a:pt x="0" y="1302"/>
                      <a:pt x="356" y="1657"/>
                    </a:cubicBezTo>
                    <a:cubicBezTo>
                      <a:pt x="685" y="1987"/>
                      <a:pt x="1205" y="2017"/>
                      <a:pt x="1565" y="1739"/>
                    </a:cubicBezTo>
                    <a:cubicBezTo>
                      <a:pt x="1596" y="1713"/>
                      <a:pt x="1626" y="1687"/>
                      <a:pt x="1656" y="1657"/>
                    </a:cubicBezTo>
                    <a:cubicBezTo>
                      <a:pt x="1687" y="1631"/>
                      <a:pt x="1713" y="1601"/>
                      <a:pt x="1734" y="1566"/>
                    </a:cubicBezTo>
                    <a:cubicBezTo>
                      <a:pt x="2012" y="1206"/>
                      <a:pt x="1986" y="690"/>
                      <a:pt x="1656" y="36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2251;p35">
                <a:extLst>
                  <a:ext uri="{FF2B5EF4-FFF2-40B4-BE49-F238E27FC236}">
                    <a16:creationId xmlns:a16="http://schemas.microsoft.com/office/drawing/2014/main" id="{DDD0BC7F-BEB1-40E0-89DC-6D0DE737E341}"/>
                  </a:ext>
                </a:extLst>
              </p:cNvPr>
              <p:cNvSpPr/>
              <p:nvPr/>
            </p:nvSpPr>
            <p:spPr>
              <a:xfrm>
                <a:off x="5414637" y="1839229"/>
                <a:ext cx="37405" cy="36840"/>
              </a:xfrm>
              <a:custGeom>
                <a:avLst/>
                <a:gdLst/>
                <a:ahLst/>
                <a:cxnLst/>
                <a:rect l="l" t="t" r="r" b="b"/>
                <a:pathLst>
                  <a:path w="331" h="326" extrusionOk="0">
                    <a:moveTo>
                      <a:pt x="330" y="152"/>
                    </a:moveTo>
                    <a:lnTo>
                      <a:pt x="157" y="326"/>
                    </a:lnTo>
                    <a:lnTo>
                      <a:pt x="1" y="170"/>
                    </a:lnTo>
                    <a:lnTo>
                      <a:pt x="17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2252;p35">
                <a:extLst>
                  <a:ext uri="{FF2B5EF4-FFF2-40B4-BE49-F238E27FC236}">
                    <a16:creationId xmlns:a16="http://schemas.microsoft.com/office/drawing/2014/main" id="{CF1AA832-D782-44D6-869E-C46C6CAD1272}"/>
                  </a:ext>
                </a:extLst>
              </p:cNvPr>
              <p:cNvSpPr/>
              <p:nvPr/>
            </p:nvSpPr>
            <p:spPr>
              <a:xfrm>
                <a:off x="5431248" y="1855954"/>
                <a:ext cx="146119" cy="143181"/>
              </a:xfrm>
              <a:custGeom>
                <a:avLst/>
                <a:gdLst/>
                <a:ahLst/>
                <a:cxnLst/>
                <a:rect l="l" t="t" r="r" b="b"/>
                <a:pathLst>
                  <a:path w="1293" h="1267" extrusionOk="0">
                    <a:moveTo>
                      <a:pt x="1215" y="1210"/>
                    </a:moveTo>
                    <a:cubicBezTo>
                      <a:pt x="1176" y="1249"/>
                      <a:pt x="1124" y="1266"/>
                      <a:pt x="1076" y="1266"/>
                    </a:cubicBezTo>
                    <a:cubicBezTo>
                      <a:pt x="1024" y="1266"/>
                      <a:pt x="972" y="1249"/>
                      <a:pt x="933" y="1210"/>
                    </a:cubicBezTo>
                    <a:lnTo>
                      <a:pt x="742" y="1019"/>
                    </a:lnTo>
                    <a:lnTo>
                      <a:pt x="244" y="520"/>
                    </a:lnTo>
                    <a:lnTo>
                      <a:pt x="66" y="343"/>
                    </a:lnTo>
                    <a:cubicBezTo>
                      <a:pt x="23" y="299"/>
                      <a:pt x="1" y="239"/>
                      <a:pt x="10" y="178"/>
                    </a:cubicBezTo>
                    <a:cubicBezTo>
                      <a:pt x="14" y="134"/>
                      <a:pt x="31" y="91"/>
                      <a:pt x="66" y="61"/>
                    </a:cubicBezTo>
                    <a:cubicBezTo>
                      <a:pt x="96" y="26"/>
                      <a:pt x="135" y="9"/>
                      <a:pt x="179" y="4"/>
                    </a:cubicBezTo>
                    <a:cubicBezTo>
                      <a:pt x="187" y="0"/>
                      <a:pt x="196" y="0"/>
                      <a:pt x="209" y="0"/>
                    </a:cubicBezTo>
                    <a:cubicBezTo>
                      <a:pt x="257" y="0"/>
                      <a:pt x="309" y="22"/>
                      <a:pt x="348" y="61"/>
                    </a:cubicBezTo>
                    <a:lnTo>
                      <a:pt x="526" y="239"/>
                    </a:lnTo>
                    <a:lnTo>
                      <a:pt x="1215" y="928"/>
                    </a:lnTo>
                    <a:cubicBezTo>
                      <a:pt x="1293" y="1006"/>
                      <a:pt x="1293" y="1132"/>
                      <a:pt x="1215" y="1210"/>
                    </a:cubicBezTo>
                    <a:close/>
                  </a:path>
                </a:pathLst>
              </a:custGeom>
              <a:solidFill>
                <a:srgbClr val="242C4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2253;p35">
                <a:extLst>
                  <a:ext uri="{FF2B5EF4-FFF2-40B4-BE49-F238E27FC236}">
                    <a16:creationId xmlns:a16="http://schemas.microsoft.com/office/drawing/2014/main" id="{30BC8FA4-5DB3-494E-A87E-F59EF6C7B639}"/>
                  </a:ext>
                </a:extLst>
              </p:cNvPr>
              <p:cNvSpPr/>
              <p:nvPr/>
            </p:nvSpPr>
            <p:spPr>
              <a:xfrm>
                <a:off x="5458709" y="1882849"/>
                <a:ext cx="88372" cy="88259"/>
              </a:xfrm>
              <a:custGeom>
                <a:avLst/>
                <a:gdLst/>
                <a:ahLst/>
                <a:cxnLst/>
                <a:rect l="l" t="t" r="r" b="b"/>
                <a:pathLst>
                  <a:path w="782" h="781" extrusionOk="0">
                    <a:moveTo>
                      <a:pt x="781" y="495"/>
                    </a:moveTo>
                    <a:lnTo>
                      <a:pt x="499" y="781"/>
                    </a:lnTo>
                    <a:lnTo>
                      <a:pt x="1" y="282"/>
                    </a:lnTo>
                    <a:lnTo>
                      <a:pt x="28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4" name="Google Shape;2262;p35">
              <a:extLst>
                <a:ext uri="{FF2B5EF4-FFF2-40B4-BE49-F238E27FC236}">
                  <a16:creationId xmlns:a16="http://schemas.microsoft.com/office/drawing/2014/main" id="{FCB819D0-05AA-4646-822C-CA1D1E2F465E}"/>
                </a:ext>
              </a:extLst>
            </p:cNvPr>
            <p:cNvGrpSpPr/>
            <p:nvPr/>
          </p:nvGrpSpPr>
          <p:grpSpPr>
            <a:xfrm>
              <a:off x="6045151" y="2926788"/>
              <a:ext cx="342634" cy="350432"/>
              <a:chOff x="5783601" y="2630496"/>
              <a:chExt cx="342634" cy="350432"/>
            </a:xfrm>
          </p:grpSpPr>
          <p:sp>
            <p:nvSpPr>
              <p:cNvPr id="45" name="Google Shape;2263;p35">
                <a:extLst>
                  <a:ext uri="{FF2B5EF4-FFF2-40B4-BE49-F238E27FC236}">
                    <a16:creationId xmlns:a16="http://schemas.microsoft.com/office/drawing/2014/main" id="{0A45F958-CCE0-4B2C-AE3F-FFAD12306844}"/>
                  </a:ext>
                </a:extLst>
              </p:cNvPr>
              <p:cNvSpPr/>
              <p:nvPr/>
            </p:nvSpPr>
            <p:spPr>
              <a:xfrm>
                <a:off x="5857055" y="2642814"/>
                <a:ext cx="91762" cy="238220"/>
              </a:xfrm>
              <a:custGeom>
                <a:avLst/>
                <a:gdLst/>
                <a:ahLst/>
                <a:cxnLst/>
                <a:rect l="l" t="t" r="r" b="b"/>
                <a:pathLst>
                  <a:path w="812" h="2108" extrusionOk="0">
                    <a:moveTo>
                      <a:pt x="811" y="0"/>
                    </a:moveTo>
                    <a:lnTo>
                      <a:pt x="1" y="0"/>
                    </a:lnTo>
                    <a:lnTo>
                      <a:pt x="1" y="2107"/>
                    </a:lnTo>
                    <a:lnTo>
                      <a:pt x="811" y="2107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2264;p35">
                <a:extLst>
                  <a:ext uri="{FF2B5EF4-FFF2-40B4-BE49-F238E27FC236}">
                    <a16:creationId xmlns:a16="http://schemas.microsoft.com/office/drawing/2014/main" id="{76840BE7-07A8-4837-A170-B84E39DFF02A}"/>
                  </a:ext>
                </a:extLst>
              </p:cNvPr>
              <p:cNvSpPr/>
              <p:nvPr/>
            </p:nvSpPr>
            <p:spPr>
              <a:xfrm>
                <a:off x="5971755" y="2698639"/>
                <a:ext cx="45655" cy="182394"/>
              </a:xfrm>
              <a:custGeom>
                <a:avLst/>
                <a:gdLst/>
                <a:ahLst/>
                <a:cxnLst/>
                <a:rect l="l" t="t" r="r" b="b"/>
                <a:pathLst>
                  <a:path w="404" h="1614" extrusionOk="0">
                    <a:moveTo>
                      <a:pt x="403" y="0"/>
                    </a:moveTo>
                    <a:lnTo>
                      <a:pt x="0" y="0"/>
                    </a:lnTo>
                    <a:lnTo>
                      <a:pt x="0" y="1613"/>
                    </a:lnTo>
                    <a:lnTo>
                      <a:pt x="403" y="1613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2265;p35">
                <a:extLst>
                  <a:ext uri="{FF2B5EF4-FFF2-40B4-BE49-F238E27FC236}">
                    <a16:creationId xmlns:a16="http://schemas.microsoft.com/office/drawing/2014/main" id="{B1BE63FD-E224-4DCC-800C-C3941565A13B}"/>
                  </a:ext>
                </a:extLst>
              </p:cNvPr>
              <p:cNvSpPr/>
              <p:nvPr/>
            </p:nvSpPr>
            <p:spPr>
              <a:xfrm>
                <a:off x="5801230" y="2919113"/>
                <a:ext cx="62380" cy="61815"/>
              </a:xfrm>
              <a:custGeom>
                <a:avLst/>
                <a:gdLst/>
                <a:ahLst/>
                <a:cxnLst/>
                <a:rect l="l" t="t" r="r" b="b"/>
                <a:pathLst>
                  <a:path w="552" h="547" extrusionOk="0">
                    <a:moveTo>
                      <a:pt x="551" y="274"/>
                    </a:moveTo>
                    <a:cubicBezTo>
                      <a:pt x="551" y="425"/>
                      <a:pt x="425" y="547"/>
                      <a:pt x="274" y="547"/>
                    </a:cubicBezTo>
                    <a:cubicBezTo>
                      <a:pt x="122" y="547"/>
                      <a:pt x="0" y="425"/>
                      <a:pt x="0" y="274"/>
                    </a:cubicBezTo>
                    <a:cubicBezTo>
                      <a:pt x="0" y="122"/>
                      <a:pt x="122" y="1"/>
                      <a:pt x="274" y="1"/>
                    </a:cubicBezTo>
                    <a:cubicBezTo>
                      <a:pt x="425" y="1"/>
                      <a:pt x="551" y="122"/>
                      <a:pt x="551" y="274"/>
                    </a:cubicBezTo>
                    <a:close/>
                  </a:path>
                </a:pathLst>
              </a:custGeom>
              <a:solidFill>
                <a:srgbClr val="242C4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2266;p35">
                <a:extLst>
                  <a:ext uri="{FF2B5EF4-FFF2-40B4-BE49-F238E27FC236}">
                    <a16:creationId xmlns:a16="http://schemas.microsoft.com/office/drawing/2014/main" id="{ADDC8017-8C30-48EF-A019-026C07EFAA17}"/>
                  </a:ext>
                </a:extLst>
              </p:cNvPr>
              <p:cNvSpPr/>
              <p:nvPr/>
            </p:nvSpPr>
            <p:spPr>
              <a:xfrm>
                <a:off x="5985994" y="2919113"/>
                <a:ext cx="62267" cy="61815"/>
              </a:xfrm>
              <a:custGeom>
                <a:avLst/>
                <a:gdLst/>
                <a:ahLst/>
                <a:cxnLst/>
                <a:rect l="l" t="t" r="r" b="b"/>
                <a:pathLst>
                  <a:path w="551" h="547" extrusionOk="0">
                    <a:moveTo>
                      <a:pt x="551" y="274"/>
                    </a:moveTo>
                    <a:cubicBezTo>
                      <a:pt x="551" y="425"/>
                      <a:pt x="429" y="547"/>
                      <a:pt x="277" y="547"/>
                    </a:cubicBezTo>
                    <a:cubicBezTo>
                      <a:pt x="126" y="547"/>
                      <a:pt x="0" y="425"/>
                      <a:pt x="0" y="274"/>
                    </a:cubicBezTo>
                    <a:cubicBezTo>
                      <a:pt x="0" y="122"/>
                      <a:pt x="126" y="1"/>
                      <a:pt x="277" y="1"/>
                    </a:cubicBezTo>
                    <a:cubicBezTo>
                      <a:pt x="429" y="1"/>
                      <a:pt x="551" y="122"/>
                      <a:pt x="551" y="274"/>
                    </a:cubicBezTo>
                    <a:close/>
                  </a:path>
                </a:pathLst>
              </a:custGeom>
              <a:solidFill>
                <a:srgbClr val="242C4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2267;p35">
                <a:extLst>
                  <a:ext uri="{FF2B5EF4-FFF2-40B4-BE49-F238E27FC236}">
                    <a16:creationId xmlns:a16="http://schemas.microsoft.com/office/drawing/2014/main" id="{5DB0E599-C26A-4816-9895-4B3CE3527E6F}"/>
                  </a:ext>
                </a:extLst>
              </p:cNvPr>
              <p:cNvSpPr/>
              <p:nvPr/>
            </p:nvSpPr>
            <p:spPr>
              <a:xfrm>
                <a:off x="5791398" y="2880917"/>
                <a:ext cx="263194" cy="9380"/>
              </a:xfrm>
              <a:custGeom>
                <a:avLst/>
                <a:gdLst/>
                <a:ahLst/>
                <a:cxnLst/>
                <a:rect l="l" t="t" r="r" b="b"/>
                <a:pathLst>
                  <a:path w="2329" h="83" extrusionOk="0">
                    <a:moveTo>
                      <a:pt x="2329" y="39"/>
                    </a:moveTo>
                    <a:cubicBezTo>
                      <a:pt x="2329" y="61"/>
                      <a:pt x="2307" y="83"/>
                      <a:pt x="2286" y="83"/>
                    </a:cubicBezTo>
                    <a:lnTo>
                      <a:pt x="40" y="83"/>
                    </a:lnTo>
                    <a:cubicBezTo>
                      <a:pt x="18" y="83"/>
                      <a:pt x="1" y="61"/>
                      <a:pt x="1" y="39"/>
                    </a:cubicBezTo>
                    <a:cubicBezTo>
                      <a:pt x="1" y="18"/>
                      <a:pt x="18" y="0"/>
                      <a:pt x="40" y="0"/>
                    </a:cubicBezTo>
                    <a:lnTo>
                      <a:pt x="2286" y="0"/>
                    </a:lnTo>
                    <a:cubicBezTo>
                      <a:pt x="2307" y="0"/>
                      <a:pt x="2329" y="18"/>
                      <a:pt x="2329" y="39"/>
                    </a:cubicBezTo>
                    <a:close/>
                  </a:path>
                </a:pathLst>
              </a:custGeom>
              <a:solidFill>
                <a:srgbClr val="242C4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2268;p35">
                <a:extLst>
                  <a:ext uri="{FF2B5EF4-FFF2-40B4-BE49-F238E27FC236}">
                    <a16:creationId xmlns:a16="http://schemas.microsoft.com/office/drawing/2014/main" id="{60579803-BF65-40B6-9395-B2F5BC92F21A}"/>
                  </a:ext>
                </a:extLst>
              </p:cNvPr>
              <p:cNvSpPr/>
              <p:nvPr/>
            </p:nvSpPr>
            <p:spPr>
              <a:xfrm>
                <a:off x="5783601" y="2754012"/>
                <a:ext cx="277433" cy="136287"/>
              </a:xfrm>
              <a:custGeom>
                <a:avLst/>
                <a:gdLst/>
                <a:ahLst/>
                <a:cxnLst/>
                <a:rect l="l" t="t" r="r" b="b"/>
                <a:pathLst>
                  <a:path w="2455" h="1206" extrusionOk="0">
                    <a:moveTo>
                      <a:pt x="204" y="1123"/>
                    </a:moveTo>
                    <a:lnTo>
                      <a:pt x="2251" y="1123"/>
                    </a:lnTo>
                    <a:lnTo>
                      <a:pt x="2363" y="83"/>
                    </a:lnTo>
                    <a:lnTo>
                      <a:pt x="91" y="83"/>
                    </a:lnTo>
                    <a:close/>
                    <a:moveTo>
                      <a:pt x="2324" y="1206"/>
                    </a:moveTo>
                    <a:lnTo>
                      <a:pt x="130" y="1206"/>
                    </a:lnTo>
                    <a:lnTo>
                      <a:pt x="0" y="0"/>
                    </a:lnTo>
                    <a:lnTo>
                      <a:pt x="2454" y="0"/>
                    </a:lnTo>
                    <a:close/>
                  </a:path>
                </a:pathLst>
              </a:custGeom>
              <a:solidFill>
                <a:srgbClr val="242C4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2269;p35">
                <a:extLst>
                  <a:ext uri="{FF2B5EF4-FFF2-40B4-BE49-F238E27FC236}">
                    <a16:creationId xmlns:a16="http://schemas.microsoft.com/office/drawing/2014/main" id="{B7FD72D5-C149-4F35-A0E3-EE971AFF7FA9}"/>
                  </a:ext>
                </a:extLst>
              </p:cNvPr>
              <p:cNvSpPr/>
              <p:nvPr/>
            </p:nvSpPr>
            <p:spPr>
              <a:xfrm>
                <a:off x="5816372" y="2754012"/>
                <a:ext cx="211324" cy="136287"/>
              </a:xfrm>
              <a:custGeom>
                <a:avLst/>
                <a:gdLst/>
                <a:ahLst/>
                <a:cxnLst/>
                <a:rect l="l" t="t" r="r" b="b"/>
                <a:pathLst>
                  <a:path w="1870" h="1206" extrusionOk="0">
                    <a:moveTo>
                      <a:pt x="174" y="1123"/>
                    </a:moveTo>
                    <a:lnTo>
                      <a:pt x="1696" y="1123"/>
                    </a:lnTo>
                    <a:lnTo>
                      <a:pt x="1783" y="83"/>
                    </a:lnTo>
                    <a:lnTo>
                      <a:pt x="92" y="83"/>
                    </a:lnTo>
                    <a:close/>
                    <a:moveTo>
                      <a:pt x="1774" y="1206"/>
                    </a:moveTo>
                    <a:lnTo>
                      <a:pt x="101" y="1206"/>
                    </a:lnTo>
                    <a:lnTo>
                      <a:pt x="1" y="0"/>
                    </a:lnTo>
                    <a:lnTo>
                      <a:pt x="1870" y="0"/>
                    </a:lnTo>
                    <a:close/>
                  </a:path>
                </a:pathLst>
              </a:custGeom>
              <a:solidFill>
                <a:srgbClr val="242C4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2270;p35">
                <a:extLst>
                  <a:ext uri="{FF2B5EF4-FFF2-40B4-BE49-F238E27FC236}">
                    <a16:creationId xmlns:a16="http://schemas.microsoft.com/office/drawing/2014/main" id="{5CDADFDA-C3BD-4AB2-9ABD-DC25F89C961D}"/>
                  </a:ext>
                </a:extLst>
              </p:cNvPr>
              <p:cNvSpPr/>
              <p:nvPr/>
            </p:nvSpPr>
            <p:spPr>
              <a:xfrm>
                <a:off x="5857055" y="2754012"/>
                <a:ext cx="130411" cy="136287"/>
              </a:xfrm>
              <a:custGeom>
                <a:avLst/>
                <a:gdLst/>
                <a:ahLst/>
                <a:cxnLst/>
                <a:rect l="l" t="t" r="r" b="b"/>
                <a:pathLst>
                  <a:path w="1154" h="1206" extrusionOk="0">
                    <a:moveTo>
                      <a:pt x="135" y="1123"/>
                    </a:moveTo>
                    <a:lnTo>
                      <a:pt x="1015" y="1123"/>
                    </a:lnTo>
                    <a:lnTo>
                      <a:pt x="1067" y="83"/>
                    </a:lnTo>
                    <a:lnTo>
                      <a:pt x="87" y="83"/>
                    </a:lnTo>
                    <a:close/>
                    <a:moveTo>
                      <a:pt x="1098" y="1206"/>
                    </a:moveTo>
                    <a:lnTo>
                      <a:pt x="57" y="1206"/>
                    </a:lnTo>
                    <a:lnTo>
                      <a:pt x="1" y="0"/>
                    </a:lnTo>
                    <a:lnTo>
                      <a:pt x="1154" y="0"/>
                    </a:lnTo>
                    <a:close/>
                  </a:path>
                </a:pathLst>
              </a:custGeom>
              <a:solidFill>
                <a:srgbClr val="242C4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2271;p35">
                <a:extLst>
                  <a:ext uri="{FF2B5EF4-FFF2-40B4-BE49-F238E27FC236}">
                    <a16:creationId xmlns:a16="http://schemas.microsoft.com/office/drawing/2014/main" id="{09EE8316-A1F6-4061-9D9B-883B0A1AD506}"/>
                  </a:ext>
                </a:extLst>
              </p:cNvPr>
              <p:cNvSpPr/>
              <p:nvPr/>
            </p:nvSpPr>
            <p:spPr>
              <a:xfrm>
                <a:off x="5895816" y="2754012"/>
                <a:ext cx="53001" cy="136287"/>
              </a:xfrm>
              <a:custGeom>
                <a:avLst/>
                <a:gdLst/>
                <a:ahLst/>
                <a:cxnLst/>
                <a:rect l="l" t="t" r="r" b="b"/>
                <a:pathLst>
                  <a:path w="469" h="1206" extrusionOk="0">
                    <a:moveTo>
                      <a:pt x="104" y="1123"/>
                    </a:moveTo>
                    <a:lnTo>
                      <a:pt x="364" y="1123"/>
                    </a:lnTo>
                    <a:lnTo>
                      <a:pt x="382" y="83"/>
                    </a:lnTo>
                    <a:lnTo>
                      <a:pt x="87" y="83"/>
                    </a:lnTo>
                    <a:close/>
                    <a:moveTo>
                      <a:pt x="447" y="1206"/>
                    </a:moveTo>
                    <a:lnTo>
                      <a:pt x="22" y="1206"/>
                    </a:lnTo>
                    <a:lnTo>
                      <a:pt x="0" y="0"/>
                    </a:lnTo>
                    <a:lnTo>
                      <a:pt x="468" y="0"/>
                    </a:lnTo>
                    <a:close/>
                  </a:path>
                </a:pathLst>
              </a:custGeom>
              <a:solidFill>
                <a:srgbClr val="242C4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2272;p35">
                <a:extLst>
                  <a:ext uri="{FF2B5EF4-FFF2-40B4-BE49-F238E27FC236}">
                    <a16:creationId xmlns:a16="http://schemas.microsoft.com/office/drawing/2014/main" id="{5038563F-6949-4F24-BE30-A5A3FC69BF1B}"/>
                  </a:ext>
                </a:extLst>
              </p:cNvPr>
              <p:cNvSpPr/>
              <p:nvPr/>
            </p:nvSpPr>
            <p:spPr>
              <a:xfrm>
                <a:off x="5798291" y="2840687"/>
                <a:ext cx="248051" cy="5085"/>
              </a:xfrm>
              <a:custGeom>
                <a:avLst/>
                <a:gdLst/>
                <a:ahLst/>
                <a:cxnLst/>
                <a:rect l="l" t="t" r="r" b="b"/>
                <a:pathLst>
                  <a:path w="2195" h="45" extrusionOk="0">
                    <a:moveTo>
                      <a:pt x="2194" y="44"/>
                    </a:moveTo>
                    <a:lnTo>
                      <a:pt x="0" y="44"/>
                    </a:lnTo>
                    <a:lnTo>
                      <a:pt x="0" y="1"/>
                    </a:lnTo>
                    <a:lnTo>
                      <a:pt x="2194" y="1"/>
                    </a:lnTo>
                    <a:close/>
                  </a:path>
                </a:pathLst>
              </a:custGeom>
              <a:solidFill>
                <a:srgbClr val="242C4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2273;p35">
                <a:extLst>
                  <a:ext uri="{FF2B5EF4-FFF2-40B4-BE49-F238E27FC236}">
                    <a16:creationId xmlns:a16="http://schemas.microsoft.com/office/drawing/2014/main" id="{C189CCE1-AFB0-4CE4-9121-9126026D7949}"/>
                  </a:ext>
                </a:extLst>
              </p:cNvPr>
              <p:cNvSpPr/>
              <p:nvPr/>
            </p:nvSpPr>
            <p:spPr>
              <a:xfrm>
                <a:off x="5792867" y="2793225"/>
                <a:ext cx="259352" cy="9380"/>
              </a:xfrm>
              <a:custGeom>
                <a:avLst/>
                <a:gdLst/>
                <a:ahLst/>
                <a:cxnLst/>
                <a:rect l="l" t="t" r="r" b="b"/>
                <a:pathLst>
                  <a:path w="2295" h="83" extrusionOk="0">
                    <a:moveTo>
                      <a:pt x="2294" y="83"/>
                    </a:moveTo>
                    <a:lnTo>
                      <a:pt x="1" y="83"/>
                    </a:lnTo>
                    <a:lnTo>
                      <a:pt x="1" y="0"/>
                    </a:lnTo>
                    <a:lnTo>
                      <a:pt x="2294" y="0"/>
                    </a:lnTo>
                    <a:close/>
                  </a:path>
                </a:pathLst>
              </a:custGeom>
              <a:solidFill>
                <a:srgbClr val="242C4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2274;p35">
                <a:extLst>
                  <a:ext uri="{FF2B5EF4-FFF2-40B4-BE49-F238E27FC236}">
                    <a16:creationId xmlns:a16="http://schemas.microsoft.com/office/drawing/2014/main" id="{70584CD2-1DA1-443A-873C-B2B3E20465A2}"/>
                  </a:ext>
                </a:extLst>
              </p:cNvPr>
              <p:cNvSpPr/>
              <p:nvPr/>
            </p:nvSpPr>
            <p:spPr>
              <a:xfrm>
                <a:off x="6051086" y="2637842"/>
                <a:ext cx="61815" cy="121144"/>
              </a:xfrm>
              <a:custGeom>
                <a:avLst/>
                <a:gdLst/>
                <a:ahLst/>
                <a:cxnLst/>
                <a:rect l="l" t="t" r="r" b="b"/>
                <a:pathLst>
                  <a:path w="547" h="1072" extrusionOk="0">
                    <a:moveTo>
                      <a:pt x="83" y="1072"/>
                    </a:moveTo>
                    <a:lnTo>
                      <a:pt x="1" y="1063"/>
                    </a:lnTo>
                    <a:lnTo>
                      <a:pt x="131" y="1"/>
                    </a:lnTo>
                    <a:lnTo>
                      <a:pt x="547" y="1"/>
                    </a:lnTo>
                    <a:lnTo>
                      <a:pt x="547" y="83"/>
                    </a:lnTo>
                    <a:lnTo>
                      <a:pt x="204" y="83"/>
                    </a:lnTo>
                    <a:close/>
                  </a:path>
                </a:pathLst>
              </a:custGeom>
              <a:solidFill>
                <a:srgbClr val="242C4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2275;p35">
                <a:extLst>
                  <a:ext uri="{FF2B5EF4-FFF2-40B4-BE49-F238E27FC236}">
                    <a16:creationId xmlns:a16="http://schemas.microsoft.com/office/drawing/2014/main" id="{E9F674CB-D12A-491E-918B-9E4CAF7BC019}"/>
                  </a:ext>
                </a:extLst>
              </p:cNvPr>
              <p:cNvSpPr/>
              <p:nvPr/>
            </p:nvSpPr>
            <p:spPr>
              <a:xfrm>
                <a:off x="5827673" y="2897077"/>
                <a:ext cx="194147" cy="55939"/>
              </a:xfrm>
              <a:custGeom>
                <a:avLst/>
                <a:gdLst/>
                <a:ahLst/>
                <a:cxnLst/>
                <a:rect l="l" t="t" r="r" b="b"/>
                <a:pathLst>
                  <a:path w="1718" h="495" extrusionOk="0">
                    <a:moveTo>
                      <a:pt x="1718" y="495"/>
                    </a:moveTo>
                    <a:lnTo>
                      <a:pt x="1635" y="495"/>
                    </a:lnTo>
                    <a:lnTo>
                      <a:pt x="1635" y="87"/>
                    </a:lnTo>
                    <a:lnTo>
                      <a:pt x="83" y="87"/>
                    </a:lnTo>
                    <a:lnTo>
                      <a:pt x="83" y="369"/>
                    </a:lnTo>
                    <a:lnTo>
                      <a:pt x="1" y="369"/>
                    </a:lnTo>
                    <a:lnTo>
                      <a:pt x="1" y="0"/>
                    </a:lnTo>
                    <a:lnTo>
                      <a:pt x="1718" y="0"/>
                    </a:lnTo>
                    <a:close/>
                  </a:path>
                </a:pathLst>
              </a:custGeom>
              <a:solidFill>
                <a:srgbClr val="242C4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2276;p35">
                <a:extLst>
                  <a:ext uri="{FF2B5EF4-FFF2-40B4-BE49-F238E27FC236}">
                    <a16:creationId xmlns:a16="http://schemas.microsoft.com/office/drawing/2014/main" id="{3A995933-C50B-4790-B134-F42179D122F5}"/>
                  </a:ext>
                </a:extLst>
              </p:cNvPr>
              <p:cNvSpPr/>
              <p:nvPr/>
            </p:nvSpPr>
            <p:spPr>
              <a:xfrm>
                <a:off x="6102051" y="2630496"/>
                <a:ext cx="24184" cy="24184"/>
              </a:xfrm>
              <a:custGeom>
                <a:avLst/>
                <a:gdLst/>
                <a:ahLst/>
                <a:cxnLst/>
                <a:rect l="l" t="t" r="r" b="b"/>
                <a:pathLst>
                  <a:path w="214" h="214" extrusionOk="0">
                    <a:moveTo>
                      <a:pt x="213" y="109"/>
                    </a:moveTo>
                    <a:cubicBezTo>
                      <a:pt x="213" y="166"/>
                      <a:pt x="165" y="213"/>
                      <a:pt x="105" y="213"/>
                    </a:cubicBezTo>
                    <a:cubicBezTo>
                      <a:pt x="48" y="213"/>
                      <a:pt x="1" y="166"/>
                      <a:pt x="1" y="109"/>
                    </a:cubicBezTo>
                    <a:cubicBezTo>
                      <a:pt x="1" y="49"/>
                      <a:pt x="48" y="1"/>
                      <a:pt x="105" y="1"/>
                    </a:cubicBezTo>
                    <a:cubicBezTo>
                      <a:pt x="165" y="1"/>
                      <a:pt x="213" y="49"/>
                      <a:pt x="213" y="109"/>
                    </a:cubicBezTo>
                    <a:close/>
                  </a:path>
                </a:pathLst>
              </a:custGeom>
              <a:solidFill>
                <a:srgbClr val="242C4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9" name="Google Shape;2277;p35">
              <a:extLst>
                <a:ext uri="{FF2B5EF4-FFF2-40B4-BE49-F238E27FC236}">
                  <a16:creationId xmlns:a16="http://schemas.microsoft.com/office/drawing/2014/main" id="{8155D030-5AC9-43FF-BB72-47C86B5484B3}"/>
                </a:ext>
              </a:extLst>
            </p:cNvPr>
            <p:cNvGrpSpPr/>
            <p:nvPr/>
          </p:nvGrpSpPr>
          <p:grpSpPr>
            <a:xfrm>
              <a:off x="2792750" y="2904468"/>
              <a:ext cx="440502" cy="395073"/>
              <a:chOff x="2988400" y="2484493"/>
              <a:chExt cx="440502" cy="395073"/>
            </a:xfrm>
          </p:grpSpPr>
          <p:sp>
            <p:nvSpPr>
              <p:cNvPr id="60" name="Google Shape;2278;p35">
                <a:extLst>
                  <a:ext uri="{FF2B5EF4-FFF2-40B4-BE49-F238E27FC236}">
                    <a16:creationId xmlns:a16="http://schemas.microsoft.com/office/drawing/2014/main" id="{C783491A-2C66-404B-846C-5AEF776EC083}"/>
                  </a:ext>
                </a:extLst>
              </p:cNvPr>
              <p:cNvSpPr/>
              <p:nvPr/>
            </p:nvSpPr>
            <p:spPr>
              <a:xfrm>
                <a:off x="3080952" y="2484493"/>
                <a:ext cx="129959" cy="166234"/>
              </a:xfrm>
              <a:custGeom>
                <a:avLst/>
                <a:gdLst/>
                <a:ahLst/>
                <a:cxnLst/>
                <a:rect l="l" t="t" r="r" b="b"/>
                <a:pathLst>
                  <a:path w="1150" h="1471" extrusionOk="0">
                    <a:moveTo>
                      <a:pt x="577" y="148"/>
                    </a:moveTo>
                    <a:cubicBezTo>
                      <a:pt x="339" y="148"/>
                      <a:pt x="148" y="339"/>
                      <a:pt x="148" y="577"/>
                    </a:cubicBezTo>
                    <a:lnTo>
                      <a:pt x="148" y="898"/>
                    </a:lnTo>
                    <a:cubicBezTo>
                      <a:pt x="148" y="1132"/>
                      <a:pt x="339" y="1328"/>
                      <a:pt x="577" y="1328"/>
                    </a:cubicBezTo>
                    <a:cubicBezTo>
                      <a:pt x="816" y="1328"/>
                      <a:pt x="1006" y="1132"/>
                      <a:pt x="1006" y="898"/>
                    </a:cubicBezTo>
                    <a:lnTo>
                      <a:pt x="1006" y="577"/>
                    </a:lnTo>
                    <a:cubicBezTo>
                      <a:pt x="1006" y="339"/>
                      <a:pt x="816" y="148"/>
                      <a:pt x="577" y="148"/>
                    </a:cubicBezTo>
                    <a:close/>
                    <a:moveTo>
                      <a:pt x="577" y="1471"/>
                    </a:moveTo>
                    <a:cubicBezTo>
                      <a:pt x="261" y="1471"/>
                      <a:pt x="1" y="1215"/>
                      <a:pt x="1" y="898"/>
                    </a:cubicBezTo>
                    <a:lnTo>
                      <a:pt x="1" y="577"/>
                    </a:lnTo>
                    <a:cubicBezTo>
                      <a:pt x="1" y="261"/>
                      <a:pt x="261" y="1"/>
                      <a:pt x="577" y="1"/>
                    </a:cubicBezTo>
                    <a:cubicBezTo>
                      <a:pt x="894" y="1"/>
                      <a:pt x="1149" y="261"/>
                      <a:pt x="1149" y="577"/>
                    </a:cubicBezTo>
                    <a:lnTo>
                      <a:pt x="1149" y="898"/>
                    </a:lnTo>
                    <a:cubicBezTo>
                      <a:pt x="1149" y="1215"/>
                      <a:pt x="894" y="1471"/>
                      <a:pt x="577" y="1471"/>
                    </a:cubicBezTo>
                    <a:close/>
                  </a:path>
                </a:pathLst>
              </a:custGeom>
              <a:solidFill>
                <a:srgbClr val="242C4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2279;p35">
                <a:extLst>
                  <a:ext uri="{FF2B5EF4-FFF2-40B4-BE49-F238E27FC236}">
                    <a16:creationId xmlns:a16="http://schemas.microsoft.com/office/drawing/2014/main" id="{883B74B4-A185-4EAD-A0BC-4E0AFF71E5DC}"/>
                  </a:ext>
                </a:extLst>
              </p:cNvPr>
              <p:cNvSpPr/>
              <p:nvPr/>
            </p:nvSpPr>
            <p:spPr>
              <a:xfrm>
                <a:off x="2988400" y="2567778"/>
                <a:ext cx="315065" cy="311788"/>
              </a:xfrm>
              <a:custGeom>
                <a:avLst/>
                <a:gdLst/>
                <a:ahLst/>
                <a:cxnLst/>
                <a:rect l="l" t="t" r="r" b="b"/>
                <a:pathLst>
                  <a:path w="2788" h="2759" extrusionOk="0">
                    <a:moveTo>
                      <a:pt x="2255" y="1"/>
                    </a:moveTo>
                    <a:lnTo>
                      <a:pt x="1431" y="1"/>
                    </a:lnTo>
                    <a:lnTo>
                      <a:pt x="1361" y="1"/>
                    </a:lnTo>
                    <a:lnTo>
                      <a:pt x="538" y="1"/>
                    </a:lnTo>
                    <a:lnTo>
                      <a:pt x="0" y="2758"/>
                    </a:lnTo>
                    <a:lnTo>
                      <a:pt x="1361" y="2758"/>
                    </a:lnTo>
                    <a:lnTo>
                      <a:pt x="1431" y="2758"/>
                    </a:lnTo>
                    <a:lnTo>
                      <a:pt x="2788" y="2758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2280;p35">
                <a:extLst>
                  <a:ext uri="{FF2B5EF4-FFF2-40B4-BE49-F238E27FC236}">
                    <a16:creationId xmlns:a16="http://schemas.microsoft.com/office/drawing/2014/main" id="{C2E1515F-914E-4268-B282-EB196EE7CB8F}"/>
                  </a:ext>
                </a:extLst>
              </p:cNvPr>
              <p:cNvSpPr/>
              <p:nvPr/>
            </p:nvSpPr>
            <p:spPr>
              <a:xfrm>
                <a:off x="3081969" y="2580548"/>
                <a:ext cx="14804" cy="15256"/>
              </a:xfrm>
              <a:custGeom>
                <a:avLst/>
                <a:gdLst/>
                <a:ahLst/>
                <a:cxnLst/>
                <a:rect l="l" t="t" r="r" b="b"/>
                <a:pathLst>
                  <a:path w="131" h="135" extrusionOk="0">
                    <a:moveTo>
                      <a:pt x="130" y="66"/>
                    </a:moveTo>
                    <a:cubicBezTo>
                      <a:pt x="130" y="105"/>
                      <a:pt x="100" y="135"/>
                      <a:pt x="65" y="135"/>
                    </a:cubicBezTo>
                    <a:cubicBezTo>
                      <a:pt x="26" y="135"/>
                      <a:pt x="0" y="105"/>
                      <a:pt x="0" y="66"/>
                    </a:cubicBezTo>
                    <a:cubicBezTo>
                      <a:pt x="0" y="31"/>
                      <a:pt x="26" y="1"/>
                      <a:pt x="65" y="1"/>
                    </a:cubicBezTo>
                    <a:cubicBezTo>
                      <a:pt x="100" y="1"/>
                      <a:pt x="130" y="31"/>
                      <a:pt x="130" y="66"/>
                    </a:cubicBezTo>
                    <a:close/>
                  </a:path>
                </a:pathLst>
              </a:custGeom>
              <a:solidFill>
                <a:srgbClr val="242C4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2281;p35">
                <a:extLst>
                  <a:ext uri="{FF2B5EF4-FFF2-40B4-BE49-F238E27FC236}">
                    <a16:creationId xmlns:a16="http://schemas.microsoft.com/office/drawing/2014/main" id="{D7131DCE-B953-471E-8C6E-6C274C1310E5}"/>
                  </a:ext>
                </a:extLst>
              </p:cNvPr>
              <p:cNvSpPr/>
              <p:nvPr/>
            </p:nvSpPr>
            <p:spPr>
              <a:xfrm>
                <a:off x="3195088" y="2580548"/>
                <a:ext cx="15369" cy="15256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35" extrusionOk="0">
                    <a:moveTo>
                      <a:pt x="135" y="66"/>
                    </a:moveTo>
                    <a:cubicBezTo>
                      <a:pt x="135" y="105"/>
                      <a:pt x="105" y="135"/>
                      <a:pt x="70" y="135"/>
                    </a:cubicBezTo>
                    <a:cubicBezTo>
                      <a:pt x="31" y="135"/>
                      <a:pt x="1" y="105"/>
                      <a:pt x="1" y="66"/>
                    </a:cubicBezTo>
                    <a:cubicBezTo>
                      <a:pt x="1" y="31"/>
                      <a:pt x="31" y="1"/>
                      <a:pt x="70" y="1"/>
                    </a:cubicBezTo>
                    <a:cubicBezTo>
                      <a:pt x="105" y="1"/>
                      <a:pt x="135" y="31"/>
                      <a:pt x="135" y="66"/>
                    </a:cubicBezTo>
                    <a:close/>
                  </a:path>
                </a:pathLst>
              </a:custGeom>
              <a:solidFill>
                <a:srgbClr val="242C4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2282;p35">
                <a:extLst>
                  <a:ext uri="{FF2B5EF4-FFF2-40B4-BE49-F238E27FC236}">
                    <a16:creationId xmlns:a16="http://schemas.microsoft.com/office/drawing/2014/main" id="{34B6695E-8AE9-4903-A59F-F0D08C9A9661}"/>
                  </a:ext>
                </a:extLst>
              </p:cNvPr>
              <p:cNvSpPr/>
              <p:nvPr/>
            </p:nvSpPr>
            <p:spPr>
              <a:xfrm>
                <a:off x="3130901" y="2783393"/>
                <a:ext cx="270653" cy="96169"/>
              </a:xfrm>
              <a:custGeom>
                <a:avLst/>
                <a:gdLst/>
                <a:ahLst/>
                <a:cxnLst/>
                <a:rect l="l" t="t" r="r" b="b"/>
                <a:pathLst>
                  <a:path w="2395" h="851" extrusionOk="0">
                    <a:moveTo>
                      <a:pt x="2394" y="1"/>
                    </a:moveTo>
                    <a:lnTo>
                      <a:pt x="1" y="1"/>
                    </a:lnTo>
                    <a:lnTo>
                      <a:pt x="1" y="850"/>
                    </a:lnTo>
                    <a:lnTo>
                      <a:pt x="2394" y="85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2283;p35">
                <a:extLst>
                  <a:ext uri="{FF2B5EF4-FFF2-40B4-BE49-F238E27FC236}">
                    <a16:creationId xmlns:a16="http://schemas.microsoft.com/office/drawing/2014/main" id="{0B5D62B4-CD28-4A0F-B7B2-6DEA52C09DFB}"/>
                  </a:ext>
                </a:extLst>
              </p:cNvPr>
              <p:cNvSpPr/>
              <p:nvPr/>
            </p:nvSpPr>
            <p:spPr>
              <a:xfrm>
                <a:off x="3104005" y="2742711"/>
                <a:ext cx="324897" cy="40796"/>
              </a:xfrm>
              <a:custGeom>
                <a:avLst/>
                <a:gdLst/>
                <a:ahLst/>
                <a:cxnLst/>
                <a:rect l="l" t="t" r="r" b="b"/>
                <a:pathLst>
                  <a:path w="2875" h="361" extrusionOk="0">
                    <a:moveTo>
                      <a:pt x="2875" y="1"/>
                    </a:moveTo>
                    <a:lnTo>
                      <a:pt x="0" y="1"/>
                    </a:lnTo>
                    <a:lnTo>
                      <a:pt x="0" y="361"/>
                    </a:lnTo>
                    <a:lnTo>
                      <a:pt x="2875" y="36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2284;p35">
                <a:extLst>
                  <a:ext uri="{FF2B5EF4-FFF2-40B4-BE49-F238E27FC236}">
                    <a16:creationId xmlns:a16="http://schemas.microsoft.com/office/drawing/2014/main" id="{114E3DF5-6CB3-4519-8554-8F91C37C1E7D}"/>
                  </a:ext>
                </a:extLst>
              </p:cNvPr>
              <p:cNvSpPr/>
              <p:nvPr/>
            </p:nvSpPr>
            <p:spPr>
              <a:xfrm>
                <a:off x="3261310" y="2742711"/>
                <a:ext cx="15708" cy="136852"/>
              </a:xfrm>
              <a:custGeom>
                <a:avLst/>
                <a:gdLst/>
                <a:ahLst/>
                <a:cxnLst/>
                <a:rect l="l" t="t" r="r" b="b"/>
                <a:pathLst>
                  <a:path w="139" h="1211" extrusionOk="0">
                    <a:moveTo>
                      <a:pt x="139" y="1"/>
                    </a:moveTo>
                    <a:lnTo>
                      <a:pt x="0" y="1"/>
                    </a:lnTo>
                    <a:lnTo>
                      <a:pt x="0" y="1210"/>
                    </a:lnTo>
                    <a:lnTo>
                      <a:pt x="139" y="121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2285;p35">
                <a:extLst>
                  <a:ext uri="{FF2B5EF4-FFF2-40B4-BE49-F238E27FC236}">
                    <a16:creationId xmlns:a16="http://schemas.microsoft.com/office/drawing/2014/main" id="{7818C931-4FC4-4994-ABEA-D5C320227690}"/>
                  </a:ext>
                </a:extLst>
              </p:cNvPr>
              <p:cNvSpPr/>
              <p:nvPr/>
            </p:nvSpPr>
            <p:spPr>
              <a:xfrm>
                <a:off x="3229442" y="2701125"/>
                <a:ext cx="39779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352" h="369" extrusionOk="0">
                    <a:moveTo>
                      <a:pt x="330" y="330"/>
                    </a:moveTo>
                    <a:cubicBezTo>
                      <a:pt x="330" y="330"/>
                      <a:pt x="169" y="0"/>
                      <a:pt x="83" y="18"/>
                    </a:cubicBezTo>
                    <a:cubicBezTo>
                      <a:pt x="0" y="31"/>
                      <a:pt x="35" y="369"/>
                      <a:pt x="35" y="369"/>
                    </a:cubicBezTo>
                    <a:lnTo>
                      <a:pt x="351" y="369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2286;p35">
                <a:extLst>
                  <a:ext uri="{FF2B5EF4-FFF2-40B4-BE49-F238E27FC236}">
                    <a16:creationId xmlns:a16="http://schemas.microsoft.com/office/drawing/2014/main" id="{C6849E0F-F586-4F7D-9C5F-FC51E1B3C4D1}"/>
                  </a:ext>
                </a:extLst>
              </p:cNvPr>
              <p:cNvSpPr/>
              <p:nvPr/>
            </p:nvSpPr>
            <p:spPr>
              <a:xfrm>
                <a:off x="3269107" y="2701125"/>
                <a:ext cx="40231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356" h="369" extrusionOk="0">
                    <a:moveTo>
                      <a:pt x="26" y="330"/>
                    </a:moveTo>
                    <a:cubicBezTo>
                      <a:pt x="26" y="330"/>
                      <a:pt x="187" y="0"/>
                      <a:pt x="269" y="18"/>
                    </a:cubicBezTo>
                    <a:cubicBezTo>
                      <a:pt x="356" y="31"/>
                      <a:pt x="317" y="369"/>
                      <a:pt x="317" y="369"/>
                    </a:cubicBezTo>
                    <a:lnTo>
                      <a:pt x="0" y="369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9" name="Google Shape;2287;p35">
              <a:extLst>
                <a:ext uri="{FF2B5EF4-FFF2-40B4-BE49-F238E27FC236}">
                  <a16:creationId xmlns:a16="http://schemas.microsoft.com/office/drawing/2014/main" id="{8F16A809-E8BD-4D02-BABE-3CF7FC0A2D9C}"/>
                </a:ext>
              </a:extLst>
            </p:cNvPr>
            <p:cNvGrpSpPr/>
            <p:nvPr/>
          </p:nvGrpSpPr>
          <p:grpSpPr>
            <a:xfrm>
              <a:off x="3658979" y="1548747"/>
              <a:ext cx="1833011" cy="3145562"/>
              <a:chOff x="3943186" y="2527319"/>
              <a:chExt cx="1283801" cy="2203083"/>
            </a:xfrm>
          </p:grpSpPr>
          <p:sp>
            <p:nvSpPr>
              <p:cNvPr id="70" name="Google Shape;2288;p35">
                <a:extLst>
                  <a:ext uri="{FF2B5EF4-FFF2-40B4-BE49-F238E27FC236}">
                    <a16:creationId xmlns:a16="http://schemas.microsoft.com/office/drawing/2014/main" id="{12A7B557-E54C-4580-80D7-D194AF31D603}"/>
                  </a:ext>
                </a:extLst>
              </p:cNvPr>
              <p:cNvSpPr/>
              <p:nvPr/>
            </p:nvSpPr>
            <p:spPr>
              <a:xfrm>
                <a:off x="3945400" y="3319611"/>
                <a:ext cx="1281587" cy="808602"/>
              </a:xfrm>
              <a:custGeom>
                <a:avLst/>
                <a:gdLst/>
                <a:ahLst/>
                <a:cxnLst/>
                <a:rect l="l" t="t" r="r" b="b"/>
                <a:pathLst>
                  <a:path w="12735" h="8035" extrusionOk="0">
                    <a:moveTo>
                      <a:pt x="12712" y="413"/>
                    </a:moveTo>
                    <a:lnTo>
                      <a:pt x="12734" y="7580"/>
                    </a:lnTo>
                    <a:cubicBezTo>
                      <a:pt x="12734" y="7809"/>
                      <a:pt x="12552" y="7996"/>
                      <a:pt x="12322" y="7996"/>
                    </a:cubicBezTo>
                    <a:lnTo>
                      <a:pt x="438" y="8035"/>
                    </a:lnTo>
                    <a:cubicBezTo>
                      <a:pt x="212" y="8035"/>
                      <a:pt x="26" y="7848"/>
                      <a:pt x="26" y="7623"/>
                    </a:cubicBezTo>
                    <a:lnTo>
                      <a:pt x="4" y="452"/>
                    </a:lnTo>
                    <a:cubicBezTo>
                      <a:pt x="0" y="226"/>
                      <a:pt x="186" y="40"/>
                      <a:pt x="412" y="40"/>
                    </a:cubicBezTo>
                    <a:lnTo>
                      <a:pt x="12296" y="1"/>
                    </a:lnTo>
                    <a:cubicBezTo>
                      <a:pt x="12526" y="1"/>
                      <a:pt x="12712" y="187"/>
                      <a:pt x="12712" y="41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2289;p35">
                <a:extLst>
                  <a:ext uri="{FF2B5EF4-FFF2-40B4-BE49-F238E27FC236}">
                    <a16:creationId xmlns:a16="http://schemas.microsoft.com/office/drawing/2014/main" id="{4F24D3C9-A9E0-45B3-BBB1-249C1F54D7C9}"/>
                  </a:ext>
                </a:extLst>
              </p:cNvPr>
              <p:cNvSpPr/>
              <p:nvPr/>
            </p:nvSpPr>
            <p:spPr>
              <a:xfrm>
                <a:off x="4013429" y="3392067"/>
                <a:ext cx="66822" cy="65513"/>
              </a:xfrm>
              <a:custGeom>
                <a:avLst/>
                <a:gdLst/>
                <a:ahLst/>
                <a:cxnLst/>
                <a:rect l="l" t="t" r="r" b="b"/>
                <a:pathLst>
                  <a:path w="664" h="651" extrusionOk="0">
                    <a:moveTo>
                      <a:pt x="664" y="651"/>
                    </a:moveTo>
                    <a:lnTo>
                      <a:pt x="5" y="651"/>
                    </a:lnTo>
                    <a:lnTo>
                      <a:pt x="0" y="1"/>
                    </a:lnTo>
                    <a:lnTo>
                      <a:pt x="664" y="1"/>
                    </a:lnTo>
                    <a:close/>
                  </a:path>
                </a:pathLst>
              </a:custGeom>
              <a:solidFill>
                <a:srgbClr val="242C4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2290;p35">
                <a:extLst>
                  <a:ext uri="{FF2B5EF4-FFF2-40B4-BE49-F238E27FC236}">
                    <a16:creationId xmlns:a16="http://schemas.microsoft.com/office/drawing/2014/main" id="{EC722833-DB09-4015-B32F-3F02BF56B61F}"/>
                  </a:ext>
                </a:extLst>
              </p:cNvPr>
              <p:cNvSpPr/>
              <p:nvPr/>
            </p:nvSpPr>
            <p:spPr>
              <a:xfrm>
                <a:off x="4112452" y="3391665"/>
                <a:ext cx="66822" cy="65513"/>
              </a:xfrm>
              <a:custGeom>
                <a:avLst/>
                <a:gdLst/>
                <a:ahLst/>
                <a:cxnLst/>
                <a:rect l="l" t="t" r="r" b="b"/>
                <a:pathLst>
                  <a:path w="664" h="651" extrusionOk="0">
                    <a:moveTo>
                      <a:pt x="664" y="651"/>
                    </a:moveTo>
                    <a:lnTo>
                      <a:pt x="1" y="651"/>
                    </a:lnTo>
                    <a:lnTo>
                      <a:pt x="1" y="0"/>
                    </a:lnTo>
                    <a:lnTo>
                      <a:pt x="660" y="0"/>
                    </a:lnTo>
                    <a:close/>
                  </a:path>
                </a:pathLst>
              </a:custGeom>
              <a:solidFill>
                <a:srgbClr val="242C4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2291;p35">
                <a:extLst>
                  <a:ext uri="{FF2B5EF4-FFF2-40B4-BE49-F238E27FC236}">
                    <a16:creationId xmlns:a16="http://schemas.microsoft.com/office/drawing/2014/main" id="{407F82D3-F51C-4C11-B82E-EE3B56821D41}"/>
                  </a:ext>
                </a:extLst>
              </p:cNvPr>
              <p:cNvSpPr/>
              <p:nvPr/>
            </p:nvSpPr>
            <p:spPr>
              <a:xfrm>
                <a:off x="4211476" y="3391162"/>
                <a:ext cx="66419" cy="66017"/>
              </a:xfrm>
              <a:custGeom>
                <a:avLst/>
                <a:gdLst/>
                <a:ahLst/>
                <a:cxnLst/>
                <a:rect l="l" t="t" r="r" b="b"/>
                <a:pathLst>
                  <a:path w="660" h="656" extrusionOk="0">
                    <a:moveTo>
                      <a:pt x="660" y="651"/>
                    </a:moveTo>
                    <a:lnTo>
                      <a:pt x="1" y="656"/>
                    </a:lnTo>
                    <a:lnTo>
                      <a:pt x="1" y="5"/>
                    </a:lnTo>
                    <a:lnTo>
                      <a:pt x="660" y="1"/>
                    </a:lnTo>
                    <a:close/>
                  </a:path>
                </a:pathLst>
              </a:custGeom>
              <a:solidFill>
                <a:srgbClr val="242C4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2292;p35">
                <a:extLst>
                  <a:ext uri="{FF2B5EF4-FFF2-40B4-BE49-F238E27FC236}">
                    <a16:creationId xmlns:a16="http://schemas.microsoft.com/office/drawing/2014/main" id="{222D4D4E-89E3-4F80-878B-8F55675B229C}"/>
                  </a:ext>
                </a:extLst>
              </p:cNvPr>
              <p:cNvSpPr/>
              <p:nvPr/>
            </p:nvSpPr>
            <p:spPr>
              <a:xfrm>
                <a:off x="4310098" y="3390759"/>
                <a:ext cx="66922" cy="66017"/>
              </a:xfrm>
              <a:custGeom>
                <a:avLst/>
                <a:gdLst/>
                <a:ahLst/>
                <a:cxnLst/>
                <a:rect l="l" t="t" r="r" b="b"/>
                <a:pathLst>
                  <a:path w="665" h="656" extrusionOk="0">
                    <a:moveTo>
                      <a:pt x="664" y="651"/>
                    </a:moveTo>
                    <a:lnTo>
                      <a:pt x="5" y="655"/>
                    </a:lnTo>
                    <a:lnTo>
                      <a:pt x="1" y="5"/>
                    </a:lnTo>
                    <a:lnTo>
                      <a:pt x="664" y="1"/>
                    </a:lnTo>
                    <a:close/>
                  </a:path>
                </a:pathLst>
              </a:custGeom>
              <a:solidFill>
                <a:srgbClr val="242C4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2293;p35">
                <a:extLst>
                  <a:ext uri="{FF2B5EF4-FFF2-40B4-BE49-F238E27FC236}">
                    <a16:creationId xmlns:a16="http://schemas.microsoft.com/office/drawing/2014/main" id="{70403FDC-1D6F-40A4-B0BB-0448180F1CD6}"/>
                  </a:ext>
                </a:extLst>
              </p:cNvPr>
              <p:cNvSpPr/>
              <p:nvPr/>
            </p:nvSpPr>
            <p:spPr>
              <a:xfrm>
                <a:off x="4409122" y="3390759"/>
                <a:ext cx="66922" cy="65513"/>
              </a:xfrm>
              <a:custGeom>
                <a:avLst/>
                <a:gdLst/>
                <a:ahLst/>
                <a:cxnLst/>
                <a:rect l="l" t="t" r="r" b="b"/>
                <a:pathLst>
                  <a:path w="665" h="651" extrusionOk="0">
                    <a:moveTo>
                      <a:pt x="664" y="651"/>
                    </a:moveTo>
                    <a:lnTo>
                      <a:pt x="1" y="651"/>
                    </a:lnTo>
                    <a:lnTo>
                      <a:pt x="1" y="1"/>
                    </a:lnTo>
                    <a:lnTo>
                      <a:pt x="660" y="1"/>
                    </a:lnTo>
                    <a:close/>
                  </a:path>
                </a:pathLst>
              </a:custGeom>
              <a:solidFill>
                <a:srgbClr val="242C4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2294;p35">
                <a:extLst>
                  <a:ext uri="{FF2B5EF4-FFF2-40B4-BE49-F238E27FC236}">
                    <a16:creationId xmlns:a16="http://schemas.microsoft.com/office/drawing/2014/main" id="{F45CA15E-65A3-42D0-996C-CB7ADA63DE99}"/>
                  </a:ext>
                </a:extLst>
              </p:cNvPr>
              <p:cNvSpPr/>
              <p:nvPr/>
            </p:nvSpPr>
            <p:spPr>
              <a:xfrm>
                <a:off x="4507743" y="3390357"/>
                <a:ext cx="66922" cy="65513"/>
              </a:xfrm>
              <a:custGeom>
                <a:avLst/>
                <a:gdLst/>
                <a:ahLst/>
                <a:cxnLst/>
                <a:rect l="l" t="t" r="r" b="b"/>
                <a:pathLst>
                  <a:path w="665" h="651" extrusionOk="0">
                    <a:moveTo>
                      <a:pt x="664" y="651"/>
                    </a:moveTo>
                    <a:lnTo>
                      <a:pt x="5" y="651"/>
                    </a:lnTo>
                    <a:lnTo>
                      <a:pt x="1" y="0"/>
                    </a:lnTo>
                    <a:lnTo>
                      <a:pt x="664" y="0"/>
                    </a:lnTo>
                    <a:close/>
                  </a:path>
                </a:pathLst>
              </a:custGeom>
              <a:solidFill>
                <a:srgbClr val="242C4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2295;p35">
                <a:extLst>
                  <a:ext uri="{FF2B5EF4-FFF2-40B4-BE49-F238E27FC236}">
                    <a16:creationId xmlns:a16="http://schemas.microsoft.com/office/drawing/2014/main" id="{DAEE4315-616B-496D-B772-F2809FD6D864}"/>
                  </a:ext>
                </a:extLst>
              </p:cNvPr>
              <p:cNvSpPr/>
              <p:nvPr/>
            </p:nvSpPr>
            <p:spPr>
              <a:xfrm>
                <a:off x="4602440" y="3390357"/>
                <a:ext cx="66822" cy="65513"/>
              </a:xfrm>
              <a:custGeom>
                <a:avLst/>
                <a:gdLst/>
                <a:ahLst/>
                <a:cxnLst/>
                <a:rect l="l" t="t" r="r" b="b"/>
                <a:pathLst>
                  <a:path w="664" h="651" extrusionOk="0">
                    <a:moveTo>
                      <a:pt x="664" y="651"/>
                    </a:moveTo>
                    <a:lnTo>
                      <a:pt x="1" y="651"/>
                    </a:lnTo>
                    <a:lnTo>
                      <a:pt x="1" y="0"/>
                    </a:lnTo>
                    <a:lnTo>
                      <a:pt x="660" y="0"/>
                    </a:lnTo>
                    <a:close/>
                  </a:path>
                </a:pathLst>
              </a:custGeom>
              <a:solidFill>
                <a:srgbClr val="242C4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2296;p35">
                <a:extLst>
                  <a:ext uri="{FF2B5EF4-FFF2-40B4-BE49-F238E27FC236}">
                    <a16:creationId xmlns:a16="http://schemas.microsoft.com/office/drawing/2014/main" id="{26145A41-04B4-45CA-A8E4-3F3B27ABC4A5}"/>
                  </a:ext>
                </a:extLst>
              </p:cNvPr>
              <p:cNvSpPr/>
              <p:nvPr/>
            </p:nvSpPr>
            <p:spPr>
              <a:xfrm>
                <a:off x="4705388" y="3389451"/>
                <a:ext cx="66922" cy="66017"/>
              </a:xfrm>
              <a:custGeom>
                <a:avLst/>
                <a:gdLst/>
                <a:ahLst/>
                <a:cxnLst/>
                <a:rect l="l" t="t" r="r" b="b"/>
                <a:pathLst>
                  <a:path w="665" h="656" extrusionOk="0">
                    <a:moveTo>
                      <a:pt x="664" y="651"/>
                    </a:moveTo>
                    <a:lnTo>
                      <a:pt x="5" y="655"/>
                    </a:lnTo>
                    <a:lnTo>
                      <a:pt x="1" y="5"/>
                    </a:lnTo>
                    <a:lnTo>
                      <a:pt x="664" y="1"/>
                    </a:lnTo>
                    <a:close/>
                  </a:path>
                </a:pathLst>
              </a:custGeom>
              <a:solidFill>
                <a:srgbClr val="242C4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2297;p35">
                <a:extLst>
                  <a:ext uri="{FF2B5EF4-FFF2-40B4-BE49-F238E27FC236}">
                    <a16:creationId xmlns:a16="http://schemas.microsoft.com/office/drawing/2014/main" id="{1E796732-3098-4BD2-8CAC-C7EB7A212FE6}"/>
                  </a:ext>
                </a:extLst>
              </p:cNvPr>
              <p:cNvSpPr/>
              <p:nvPr/>
            </p:nvSpPr>
            <p:spPr>
              <a:xfrm>
                <a:off x="4804513" y="3389451"/>
                <a:ext cx="66822" cy="65513"/>
              </a:xfrm>
              <a:custGeom>
                <a:avLst/>
                <a:gdLst/>
                <a:ahLst/>
                <a:cxnLst/>
                <a:rect l="l" t="t" r="r" b="b"/>
                <a:pathLst>
                  <a:path w="664" h="651" extrusionOk="0">
                    <a:moveTo>
                      <a:pt x="663" y="651"/>
                    </a:moveTo>
                    <a:lnTo>
                      <a:pt x="4" y="651"/>
                    </a:lnTo>
                    <a:lnTo>
                      <a:pt x="0" y="1"/>
                    </a:lnTo>
                    <a:lnTo>
                      <a:pt x="659" y="1"/>
                    </a:lnTo>
                    <a:close/>
                  </a:path>
                </a:pathLst>
              </a:custGeom>
              <a:solidFill>
                <a:srgbClr val="242C4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2298;p35">
                <a:extLst>
                  <a:ext uri="{FF2B5EF4-FFF2-40B4-BE49-F238E27FC236}">
                    <a16:creationId xmlns:a16="http://schemas.microsoft.com/office/drawing/2014/main" id="{6C978677-C9AD-435C-AE0B-17B1F52E8D7A}"/>
                  </a:ext>
                </a:extLst>
              </p:cNvPr>
              <p:cNvSpPr/>
              <p:nvPr/>
            </p:nvSpPr>
            <p:spPr>
              <a:xfrm>
                <a:off x="4903537" y="3389048"/>
                <a:ext cx="66822" cy="65513"/>
              </a:xfrm>
              <a:custGeom>
                <a:avLst/>
                <a:gdLst/>
                <a:ahLst/>
                <a:cxnLst/>
                <a:rect l="l" t="t" r="r" b="b"/>
                <a:pathLst>
                  <a:path w="664" h="651" extrusionOk="0">
                    <a:moveTo>
                      <a:pt x="664" y="651"/>
                    </a:moveTo>
                    <a:lnTo>
                      <a:pt x="0" y="651"/>
                    </a:lnTo>
                    <a:lnTo>
                      <a:pt x="0" y="0"/>
                    </a:lnTo>
                    <a:lnTo>
                      <a:pt x="659" y="0"/>
                    </a:lnTo>
                    <a:close/>
                  </a:path>
                </a:pathLst>
              </a:custGeom>
              <a:solidFill>
                <a:srgbClr val="242C4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2299;p35">
                <a:extLst>
                  <a:ext uri="{FF2B5EF4-FFF2-40B4-BE49-F238E27FC236}">
                    <a16:creationId xmlns:a16="http://schemas.microsoft.com/office/drawing/2014/main" id="{6A9BAC02-A8E3-4C42-A774-A7430B2A850C}"/>
                  </a:ext>
                </a:extLst>
              </p:cNvPr>
              <p:cNvSpPr/>
              <p:nvPr/>
            </p:nvSpPr>
            <p:spPr>
              <a:xfrm>
                <a:off x="5002158" y="3388545"/>
                <a:ext cx="66822" cy="66017"/>
              </a:xfrm>
              <a:custGeom>
                <a:avLst/>
                <a:gdLst/>
                <a:ahLst/>
                <a:cxnLst/>
                <a:rect l="l" t="t" r="r" b="b"/>
                <a:pathLst>
                  <a:path w="664" h="656" extrusionOk="0">
                    <a:moveTo>
                      <a:pt x="663" y="651"/>
                    </a:moveTo>
                    <a:lnTo>
                      <a:pt x="4" y="656"/>
                    </a:lnTo>
                    <a:lnTo>
                      <a:pt x="0" y="5"/>
                    </a:lnTo>
                    <a:lnTo>
                      <a:pt x="663" y="1"/>
                    </a:lnTo>
                    <a:close/>
                  </a:path>
                </a:pathLst>
              </a:custGeom>
              <a:solidFill>
                <a:srgbClr val="242C4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2300;p35">
                <a:extLst>
                  <a:ext uri="{FF2B5EF4-FFF2-40B4-BE49-F238E27FC236}">
                    <a16:creationId xmlns:a16="http://schemas.microsoft.com/office/drawing/2014/main" id="{DF3B2CA2-163B-44D7-A3F5-DA207B4E34E8}"/>
                  </a:ext>
                </a:extLst>
              </p:cNvPr>
              <p:cNvSpPr/>
              <p:nvPr/>
            </p:nvSpPr>
            <p:spPr>
              <a:xfrm>
                <a:off x="5101182" y="3388143"/>
                <a:ext cx="66822" cy="66017"/>
              </a:xfrm>
              <a:custGeom>
                <a:avLst/>
                <a:gdLst/>
                <a:ahLst/>
                <a:cxnLst/>
                <a:rect l="l" t="t" r="r" b="b"/>
                <a:pathLst>
                  <a:path w="664" h="656" extrusionOk="0">
                    <a:moveTo>
                      <a:pt x="664" y="651"/>
                    </a:moveTo>
                    <a:lnTo>
                      <a:pt x="0" y="655"/>
                    </a:lnTo>
                    <a:lnTo>
                      <a:pt x="0" y="5"/>
                    </a:lnTo>
                    <a:lnTo>
                      <a:pt x="659" y="1"/>
                    </a:lnTo>
                    <a:close/>
                  </a:path>
                </a:pathLst>
              </a:custGeom>
              <a:solidFill>
                <a:srgbClr val="242C4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2301;p35">
                <a:extLst>
                  <a:ext uri="{FF2B5EF4-FFF2-40B4-BE49-F238E27FC236}">
                    <a16:creationId xmlns:a16="http://schemas.microsoft.com/office/drawing/2014/main" id="{EF0EBC17-7228-4BE6-8EF5-91DBC1D8C96D}"/>
                  </a:ext>
                </a:extLst>
              </p:cNvPr>
              <p:cNvSpPr/>
              <p:nvPr/>
            </p:nvSpPr>
            <p:spPr>
              <a:xfrm>
                <a:off x="4013831" y="3495922"/>
                <a:ext cx="156286" cy="66017"/>
              </a:xfrm>
              <a:custGeom>
                <a:avLst/>
                <a:gdLst/>
                <a:ahLst/>
                <a:cxnLst/>
                <a:rect l="l" t="t" r="r" b="b"/>
                <a:pathLst>
                  <a:path w="1553" h="656" extrusionOk="0">
                    <a:moveTo>
                      <a:pt x="1553" y="651"/>
                    </a:moveTo>
                    <a:lnTo>
                      <a:pt x="5" y="655"/>
                    </a:lnTo>
                    <a:lnTo>
                      <a:pt x="1" y="5"/>
                    </a:lnTo>
                    <a:lnTo>
                      <a:pt x="1549" y="0"/>
                    </a:lnTo>
                    <a:close/>
                  </a:path>
                </a:pathLst>
              </a:custGeom>
              <a:solidFill>
                <a:srgbClr val="242C4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2302;p35">
                <a:extLst>
                  <a:ext uri="{FF2B5EF4-FFF2-40B4-BE49-F238E27FC236}">
                    <a16:creationId xmlns:a16="http://schemas.microsoft.com/office/drawing/2014/main" id="{C1FA5B3F-19D2-4A7A-A4B0-490024F2A103}"/>
                  </a:ext>
                </a:extLst>
              </p:cNvPr>
              <p:cNvSpPr/>
              <p:nvPr/>
            </p:nvSpPr>
            <p:spPr>
              <a:xfrm>
                <a:off x="4107219" y="3495922"/>
                <a:ext cx="62897" cy="65513"/>
              </a:xfrm>
              <a:custGeom>
                <a:avLst/>
                <a:gdLst/>
                <a:ahLst/>
                <a:cxnLst/>
                <a:rect l="l" t="t" r="r" b="b"/>
                <a:pathLst>
                  <a:path w="625" h="651" extrusionOk="0">
                    <a:moveTo>
                      <a:pt x="625" y="651"/>
                    </a:moveTo>
                    <a:lnTo>
                      <a:pt x="1" y="651"/>
                    </a:lnTo>
                    <a:lnTo>
                      <a:pt x="1" y="0"/>
                    </a:lnTo>
                    <a:lnTo>
                      <a:pt x="621" y="0"/>
                    </a:lnTo>
                    <a:close/>
                  </a:path>
                </a:pathLst>
              </a:custGeom>
              <a:solidFill>
                <a:srgbClr val="242C4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2303;p35">
                <a:extLst>
                  <a:ext uri="{FF2B5EF4-FFF2-40B4-BE49-F238E27FC236}">
                    <a16:creationId xmlns:a16="http://schemas.microsoft.com/office/drawing/2014/main" id="{0817889F-FE83-4E21-9573-586EDF2B1968}"/>
                  </a:ext>
                </a:extLst>
              </p:cNvPr>
              <p:cNvSpPr/>
              <p:nvPr/>
            </p:nvSpPr>
            <p:spPr>
              <a:xfrm>
                <a:off x="4200205" y="3495519"/>
                <a:ext cx="62897" cy="65513"/>
              </a:xfrm>
              <a:custGeom>
                <a:avLst/>
                <a:gdLst/>
                <a:ahLst/>
                <a:cxnLst/>
                <a:rect l="l" t="t" r="r" b="b"/>
                <a:pathLst>
                  <a:path w="625" h="651" extrusionOk="0">
                    <a:moveTo>
                      <a:pt x="624" y="650"/>
                    </a:moveTo>
                    <a:lnTo>
                      <a:pt x="4" y="650"/>
                    </a:lnTo>
                    <a:lnTo>
                      <a:pt x="0" y="0"/>
                    </a:lnTo>
                    <a:lnTo>
                      <a:pt x="624" y="0"/>
                    </a:lnTo>
                    <a:close/>
                  </a:path>
                </a:pathLst>
              </a:custGeom>
              <a:solidFill>
                <a:srgbClr val="242C4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2304;p35">
                <a:extLst>
                  <a:ext uri="{FF2B5EF4-FFF2-40B4-BE49-F238E27FC236}">
                    <a16:creationId xmlns:a16="http://schemas.microsoft.com/office/drawing/2014/main" id="{1CA58092-E776-482F-A436-B183F371DFF8}"/>
                  </a:ext>
                </a:extLst>
              </p:cNvPr>
              <p:cNvSpPr/>
              <p:nvPr/>
            </p:nvSpPr>
            <p:spPr>
              <a:xfrm>
                <a:off x="4293493" y="3495016"/>
                <a:ext cx="62998" cy="66017"/>
              </a:xfrm>
              <a:custGeom>
                <a:avLst/>
                <a:gdLst/>
                <a:ahLst/>
                <a:cxnLst/>
                <a:rect l="l" t="t" r="r" b="b"/>
                <a:pathLst>
                  <a:path w="626" h="656" extrusionOk="0">
                    <a:moveTo>
                      <a:pt x="625" y="651"/>
                    </a:moveTo>
                    <a:lnTo>
                      <a:pt x="1" y="655"/>
                    </a:lnTo>
                    <a:lnTo>
                      <a:pt x="1" y="5"/>
                    </a:lnTo>
                    <a:lnTo>
                      <a:pt x="621" y="1"/>
                    </a:lnTo>
                    <a:close/>
                  </a:path>
                </a:pathLst>
              </a:custGeom>
              <a:solidFill>
                <a:srgbClr val="242C4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2305;p35">
                <a:extLst>
                  <a:ext uri="{FF2B5EF4-FFF2-40B4-BE49-F238E27FC236}">
                    <a16:creationId xmlns:a16="http://schemas.microsoft.com/office/drawing/2014/main" id="{F739AC8D-EF8E-4711-BE2B-EF083D38D62D}"/>
                  </a:ext>
                </a:extLst>
              </p:cNvPr>
              <p:cNvSpPr/>
              <p:nvPr/>
            </p:nvSpPr>
            <p:spPr>
              <a:xfrm>
                <a:off x="4386479" y="3495016"/>
                <a:ext cx="62897" cy="65614"/>
              </a:xfrm>
              <a:custGeom>
                <a:avLst/>
                <a:gdLst/>
                <a:ahLst/>
                <a:cxnLst/>
                <a:rect l="l" t="t" r="r" b="b"/>
                <a:pathLst>
                  <a:path w="625" h="652" extrusionOk="0">
                    <a:moveTo>
                      <a:pt x="625" y="651"/>
                    </a:moveTo>
                    <a:lnTo>
                      <a:pt x="5" y="651"/>
                    </a:lnTo>
                    <a:lnTo>
                      <a:pt x="0" y="1"/>
                    </a:lnTo>
                    <a:lnTo>
                      <a:pt x="625" y="1"/>
                    </a:lnTo>
                    <a:close/>
                  </a:path>
                </a:pathLst>
              </a:custGeom>
              <a:solidFill>
                <a:srgbClr val="242C4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2306;p35">
                <a:extLst>
                  <a:ext uri="{FF2B5EF4-FFF2-40B4-BE49-F238E27FC236}">
                    <a16:creationId xmlns:a16="http://schemas.microsoft.com/office/drawing/2014/main" id="{07EE2773-E4CE-4416-906E-8ADFA5A60FD9}"/>
                  </a:ext>
                </a:extLst>
              </p:cNvPr>
              <p:cNvSpPr/>
              <p:nvPr/>
            </p:nvSpPr>
            <p:spPr>
              <a:xfrm>
                <a:off x="4479867" y="3494613"/>
                <a:ext cx="62897" cy="65513"/>
              </a:xfrm>
              <a:custGeom>
                <a:avLst/>
                <a:gdLst/>
                <a:ahLst/>
                <a:cxnLst/>
                <a:rect l="l" t="t" r="r" b="b"/>
                <a:pathLst>
                  <a:path w="625" h="651" extrusionOk="0">
                    <a:moveTo>
                      <a:pt x="625" y="651"/>
                    </a:moveTo>
                    <a:lnTo>
                      <a:pt x="0" y="651"/>
                    </a:lnTo>
                    <a:lnTo>
                      <a:pt x="0" y="0"/>
                    </a:lnTo>
                    <a:lnTo>
                      <a:pt x="620" y="0"/>
                    </a:lnTo>
                    <a:close/>
                  </a:path>
                </a:pathLst>
              </a:custGeom>
              <a:solidFill>
                <a:srgbClr val="242C4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2307;p35">
                <a:extLst>
                  <a:ext uri="{FF2B5EF4-FFF2-40B4-BE49-F238E27FC236}">
                    <a16:creationId xmlns:a16="http://schemas.microsoft.com/office/drawing/2014/main" id="{83B26725-384D-4B24-BE26-D09FF8E434B6}"/>
                  </a:ext>
                </a:extLst>
              </p:cNvPr>
              <p:cNvSpPr/>
              <p:nvPr/>
            </p:nvSpPr>
            <p:spPr>
              <a:xfrm>
                <a:off x="4572753" y="3494211"/>
                <a:ext cx="62998" cy="65916"/>
              </a:xfrm>
              <a:custGeom>
                <a:avLst/>
                <a:gdLst/>
                <a:ahLst/>
                <a:cxnLst/>
                <a:rect l="l" t="t" r="r" b="b"/>
                <a:pathLst>
                  <a:path w="626" h="655" extrusionOk="0">
                    <a:moveTo>
                      <a:pt x="625" y="650"/>
                    </a:moveTo>
                    <a:lnTo>
                      <a:pt x="5" y="655"/>
                    </a:lnTo>
                    <a:lnTo>
                      <a:pt x="1" y="4"/>
                    </a:lnTo>
                    <a:lnTo>
                      <a:pt x="625" y="0"/>
                    </a:lnTo>
                    <a:close/>
                  </a:path>
                </a:pathLst>
              </a:custGeom>
              <a:solidFill>
                <a:srgbClr val="242C4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2308;p35">
                <a:extLst>
                  <a:ext uri="{FF2B5EF4-FFF2-40B4-BE49-F238E27FC236}">
                    <a16:creationId xmlns:a16="http://schemas.microsoft.com/office/drawing/2014/main" id="{8A26D492-3EFC-41B9-8862-E7E31E22744B}"/>
                  </a:ext>
                </a:extLst>
              </p:cNvPr>
              <p:cNvSpPr/>
              <p:nvPr/>
            </p:nvSpPr>
            <p:spPr>
              <a:xfrm>
                <a:off x="4666141" y="3493708"/>
                <a:ext cx="62897" cy="66017"/>
              </a:xfrm>
              <a:custGeom>
                <a:avLst/>
                <a:gdLst/>
                <a:ahLst/>
                <a:cxnLst/>
                <a:rect l="l" t="t" r="r" b="b"/>
                <a:pathLst>
                  <a:path w="625" h="656" extrusionOk="0">
                    <a:moveTo>
                      <a:pt x="625" y="655"/>
                    </a:moveTo>
                    <a:lnTo>
                      <a:pt x="1" y="655"/>
                    </a:lnTo>
                    <a:lnTo>
                      <a:pt x="1" y="5"/>
                    </a:lnTo>
                    <a:lnTo>
                      <a:pt x="621" y="1"/>
                    </a:lnTo>
                    <a:close/>
                  </a:path>
                </a:pathLst>
              </a:custGeom>
              <a:solidFill>
                <a:srgbClr val="242C4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2309;p35">
                <a:extLst>
                  <a:ext uri="{FF2B5EF4-FFF2-40B4-BE49-F238E27FC236}">
                    <a16:creationId xmlns:a16="http://schemas.microsoft.com/office/drawing/2014/main" id="{80732C2F-F53F-42EC-8D4A-3B64AFA7C35B}"/>
                  </a:ext>
                </a:extLst>
              </p:cNvPr>
              <p:cNvSpPr/>
              <p:nvPr/>
            </p:nvSpPr>
            <p:spPr>
              <a:xfrm>
                <a:off x="4759127" y="3493708"/>
                <a:ext cx="63299" cy="65614"/>
              </a:xfrm>
              <a:custGeom>
                <a:avLst/>
                <a:gdLst/>
                <a:ahLst/>
                <a:cxnLst/>
                <a:rect l="l" t="t" r="r" b="b"/>
                <a:pathLst>
                  <a:path w="629" h="652" extrusionOk="0">
                    <a:moveTo>
                      <a:pt x="629" y="651"/>
                    </a:moveTo>
                    <a:lnTo>
                      <a:pt x="4" y="651"/>
                    </a:lnTo>
                    <a:lnTo>
                      <a:pt x="0" y="1"/>
                    </a:lnTo>
                    <a:lnTo>
                      <a:pt x="624" y="1"/>
                    </a:lnTo>
                    <a:close/>
                  </a:path>
                </a:pathLst>
              </a:custGeom>
              <a:solidFill>
                <a:srgbClr val="242C4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2310;p35">
                <a:extLst>
                  <a:ext uri="{FF2B5EF4-FFF2-40B4-BE49-F238E27FC236}">
                    <a16:creationId xmlns:a16="http://schemas.microsoft.com/office/drawing/2014/main" id="{92030578-3FB7-4842-8746-A05EEFF3D074}"/>
                  </a:ext>
                </a:extLst>
              </p:cNvPr>
              <p:cNvSpPr/>
              <p:nvPr/>
            </p:nvSpPr>
            <p:spPr>
              <a:xfrm>
                <a:off x="4852414" y="3493305"/>
                <a:ext cx="62998" cy="66017"/>
              </a:xfrm>
              <a:custGeom>
                <a:avLst/>
                <a:gdLst/>
                <a:ahLst/>
                <a:cxnLst/>
                <a:rect l="l" t="t" r="r" b="b"/>
                <a:pathLst>
                  <a:path w="626" h="656" extrusionOk="0">
                    <a:moveTo>
                      <a:pt x="625" y="651"/>
                    </a:moveTo>
                    <a:lnTo>
                      <a:pt x="1" y="655"/>
                    </a:lnTo>
                    <a:lnTo>
                      <a:pt x="1" y="5"/>
                    </a:lnTo>
                    <a:lnTo>
                      <a:pt x="625" y="0"/>
                    </a:lnTo>
                    <a:close/>
                  </a:path>
                </a:pathLst>
              </a:custGeom>
              <a:solidFill>
                <a:srgbClr val="242C4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2311;p35">
                <a:extLst>
                  <a:ext uri="{FF2B5EF4-FFF2-40B4-BE49-F238E27FC236}">
                    <a16:creationId xmlns:a16="http://schemas.microsoft.com/office/drawing/2014/main" id="{97768AFC-DA05-4CB4-B190-37908F72DBAA}"/>
                  </a:ext>
                </a:extLst>
              </p:cNvPr>
              <p:cNvSpPr/>
              <p:nvPr/>
            </p:nvSpPr>
            <p:spPr>
              <a:xfrm>
                <a:off x="4945400" y="3492903"/>
                <a:ext cx="156286" cy="65916"/>
              </a:xfrm>
              <a:custGeom>
                <a:avLst/>
                <a:gdLst/>
                <a:ahLst/>
                <a:cxnLst/>
                <a:rect l="l" t="t" r="r" b="b"/>
                <a:pathLst>
                  <a:path w="1553" h="655" extrusionOk="0">
                    <a:moveTo>
                      <a:pt x="1553" y="650"/>
                    </a:moveTo>
                    <a:lnTo>
                      <a:pt x="5" y="655"/>
                    </a:lnTo>
                    <a:lnTo>
                      <a:pt x="0" y="4"/>
                    </a:lnTo>
                    <a:lnTo>
                      <a:pt x="1553" y="0"/>
                    </a:lnTo>
                    <a:close/>
                  </a:path>
                </a:pathLst>
              </a:custGeom>
              <a:solidFill>
                <a:srgbClr val="242C4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2312;p35">
                <a:extLst>
                  <a:ext uri="{FF2B5EF4-FFF2-40B4-BE49-F238E27FC236}">
                    <a16:creationId xmlns:a16="http://schemas.microsoft.com/office/drawing/2014/main" id="{2C7DA7E6-BC86-46A8-B969-21AA3BC3C818}"/>
                  </a:ext>
                </a:extLst>
              </p:cNvPr>
              <p:cNvSpPr/>
              <p:nvPr/>
            </p:nvSpPr>
            <p:spPr>
              <a:xfrm>
                <a:off x="5038789" y="3492400"/>
                <a:ext cx="129215" cy="66017"/>
              </a:xfrm>
              <a:custGeom>
                <a:avLst/>
                <a:gdLst/>
                <a:ahLst/>
                <a:cxnLst/>
                <a:rect l="l" t="t" r="r" b="b"/>
                <a:pathLst>
                  <a:path w="1284" h="656" extrusionOk="0">
                    <a:moveTo>
                      <a:pt x="1284" y="651"/>
                    </a:moveTo>
                    <a:lnTo>
                      <a:pt x="0" y="655"/>
                    </a:lnTo>
                    <a:lnTo>
                      <a:pt x="0" y="5"/>
                    </a:lnTo>
                    <a:lnTo>
                      <a:pt x="1284" y="1"/>
                    </a:lnTo>
                    <a:close/>
                  </a:path>
                </a:pathLst>
              </a:custGeom>
              <a:solidFill>
                <a:srgbClr val="242C4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2313;p35">
                <a:extLst>
                  <a:ext uri="{FF2B5EF4-FFF2-40B4-BE49-F238E27FC236}">
                    <a16:creationId xmlns:a16="http://schemas.microsoft.com/office/drawing/2014/main" id="{57B1756F-2BBB-4331-98AE-5A86016E329A}"/>
                  </a:ext>
                </a:extLst>
              </p:cNvPr>
              <p:cNvSpPr/>
              <p:nvPr/>
            </p:nvSpPr>
            <p:spPr>
              <a:xfrm>
                <a:off x="4014334" y="3600179"/>
                <a:ext cx="66822" cy="66017"/>
              </a:xfrm>
              <a:custGeom>
                <a:avLst/>
                <a:gdLst/>
                <a:ahLst/>
                <a:cxnLst/>
                <a:rect l="l" t="t" r="r" b="b"/>
                <a:pathLst>
                  <a:path w="664" h="656" extrusionOk="0">
                    <a:moveTo>
                      <a:pt x="663" y="651"/>
                    </a:moveTo>
                    <a:lnTo>
                      <a:pt x="0" y="655"/>
                    </a:lnTo>
                    <a:lnTo>
                      <a:pt x="0" y="5"/>
                    </a:lnTo>
                    <a:lnTo>
                      <a:pt x="659" y="1"/>
                    </a:lnTo>
                    <a:close/>
                  </a:path>
                </a:pathLst>
              </a:custGeom>
              <a:solidFill>
                <a:srgbClr val="242C4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2314;p35">
                <a:extLst>
                  <a:ext uri="{FF2B5EF4-FFF2-40B4-BE49-F238E27FC236}">
                    <a16:creationId xmlns:a16="http://schemas.microsoft.com/office/drawing/2014/main" id="{1C6F1DA2-3073-4F5A-BE1D-387B5BC26444}"/>
                  </a:ext>
                </a:extLst>
              </p:cNvPr>
              <p:cNvSpPr/>
              <p:nvPr/>
            </p:nvSpPr>
            <p:spPr>
              <a:xfrm>
                <a:off x="4113358" y="3599776"/>
                <a:ext cx="66419" cy="66017"/>
              </a:xfrm>
              <a:custGeom>
                <a:avLst/>
                <a:gdLst/>
                <a:ahLst/>
                <a:cxnLst/>
                <a:rect l="l" t="t" r="r" b="b"/>
                <a:pathLst>
                  <a:path w="660" h="656" extrusionOk="0">
                    <a:moveTo>
                      <a:pt x="659" y="651"/>
                    </a:moveTo>
                    <a:lnTo>
                      <a:pt x="0" y="655"/>
                    </a:lnTo>
                    <a:lnTo>
                      <a:pt x="0" y="5"/>
                    </a:lnTo>
                    <a:lnTo>
                      <a:pt x="659" y="0"/>
                    </a:lnTo>
                    <a:close/>
                  </a:path>
                </a:pathLst>
              </a:custGeom>
              <a:solidFill>
                <a:srgbClr val="242C4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2315;p35">
                <a:extLst>
                  <a:ext uri="{FF2B5EF4-FFF2-40B4-BE49-F238E27FC236}">
                    <a16:creationId xmlns:a16="http://schemas.microsoft.com/office/drawing/2014/main" id="{C03B9CD1-87C6-4886-979A-24F8AE44F066}"/>
                  </a:ext>
                </a:extLst>
              </p:cNvPr>
              <p:cNvSpPr/>
              <p:nvPr/>
            </p:nvSpPr>
            <p:spPr>
              <a:xfrm>
                <a:off x="4211979" y="3599776"/>
                <a:ext cx="66822" cy="65513"/>
              </a:xfrm>
              <a:custGeom>
                <a:avLst/>
                <a:gdLst/>
                <a:ahLst/>
                <a:cxnLst/>
                <a:rect l="l" t="t" r="r" b="b"/>
                <a:pathLst>
                  <a:path w="664" h="651" extrusionOk="0">
                    <a:moveTo>
                      <a:pt x="664" y="651"/>
                    </a:moveTo>
                    <a:lnTo>
                      <a:pt x="4" y="651"/>
                    </a:lnTo>
                    <a:lnTo>
                      <a:pt x="0" y="0"/>
                    </a:lnTo>
                    <a:lnTo>
                      <a:pt x="664" y="0"/>
                    </a:lnTo>
                    <a:close/>
                  </a:path>
                </a:pathLst>
              </a:custGeom>
              <a:solidFill>
                <a:srgbClr val="242C4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2316;p35">
                <a:extLst>
                  <a:ext uri="{FF2B5EF4-FFF2-40B4-BE49-F238E27FC236}">
                    <a16:creationId xmlns:a16="http://schemas.microsoft.com/office/drawing/2014/main" id="{D420875A-23BF-458F-8552-D749FDE31538}"/>
                  </a:ext>
                </a:extLst>
              </p:cNvPr>
              <p:cNvSpPr/>
              <p:nvPr/>
            </p:nvSpPr>
            <p:spPr>
              <a:xfrm>
                <a:off x="4311003" y="3599373"/>
                <a:ext cx="66822" cy="65513"/>
              </a:xfrm>
              <a:custGeom>
                <a:avLst/>
                <a:gdLst/>
                <a:ahLst/>
                <a:cxnLst/>
                <a:rect l="l" t="t" r="r" b="b"/>
                <a:pathLst>
                  <a:path w="664" h="651" extrusionOk="0">
                    <a:moveTo>
                      <a:pt x="664" y="650"/>
                    </a:moveTo>
                    <a:lnTo>
                      <a:pt x="0" y="650"/>
                    </a:lnTo>
                    <a:lnTo>
                      <a:pt x="0" y="0"/>
                    </a:lnTo>
                    <a:lnTo>
                      <a:pt x="659" y="0"/>
                    </a:lnTo>
                    <a:close/>
                  </a:path>
                </a:pathLst>
              </a:custGeom>
              <a:solidFill>
                <a:srgbClr val="242C4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2317;p35">
                <a:extLst>
                  <a:ext uri="{FF2B5EF4-FFF2-40B4-BE49-F238E27FC236}">
                    <a16:creationId xmlns:a16="http://schemas.microsoft.com/office/drawing/2014/main" id="{CAAA5398-EE17-4937-93D4-C278292F22A9}"/>
                  </a:ext>
                </a:extLst>
              </p:cNvPr>
              <p:cNvSpPr/>
              <p:nvPr/>
            </p:nvSpPr>
            <p:spPr>
              <a:xfrm>
                <a:off x="4409625" y="3598870"/>
                <a:ext cx="66822" cy="66017"/>
              </a:xfrm>
              <a:custGeom>
                <a:avLst/>
                <a:gdLst/>
                <a:ahLst/>
                <a:cxnLst/>
                <a:rect l="l" t="t" r="r" b="b"/>
                <a:pathLst>
                  <a:path w="664" h="656" extrusionOk="0">
                    <a:moveTo>
                      <a:pt x="664" y="651"/>
                    </a:moveTo>
                    <a:lnTo>
                      <a:pt x="5" y="655"/>
                    </a:lnTo>
                    <a:lnTo>
                      <a:pt x="0" y="5"/>
                    </a:lnTo>
                    <a:lnTo>
                      <a:pt x="664" y="1"/>
                    </a:lnTo>
                    <a:close/>
                  </a:path>
                </a:pathLst>
              </a:custGeom>
              <a:solidFill>
                <a:srgbClr val="242C4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2318;p35">
                <a:extLst>
                  <a:ext uri="{FF2B5EF4-FFF2-40B4-BE49-F238E27FC236}">
                    <a16:creationId xmlns:a16="http://schemas.microsoft.com/office/drawing/2014/main" id="{512D901E-033B-42A0-8CFC-0AB49A9A4247}"/>
                  </a:ext>
                </a:extLst>
              </p:cNvPr>
              <p:cNvSpPr/>
              <p:nvPr/>
            </p:nvSpPr>
            <p:spPr>
              <a:xfrm>
                <a:off x="4508649" y="3598468"/>
                <a:ext cx="66822" cy="66017"/>
              </a:xfrm>
              <a:custGeom>
                <a:avLst/>
                <a:gdLst/>
                <a:ahLst/>
                <a:cxnLst/>
                <a:rect l="l" t="t" r="r" b="b"/>
                <a:pathLst>
                  <a:path w="664" h="656" extrusionOk="0">
                    <a:moveTo>
                      <a:pt x="664" y="655"/>
                    </a:moveTo>
                    <a:lnTo>
                      <a:pt x="0" y="655"/>
                    </a:lnTo>
                    <a:lnTo>
                      <a:pt x="0" y="5"/>
                    </a:lnTo>
                    <a:lnTo>
                      <a:pt x="659" y="0"/>
                    </a:lnTo>
                    <a:close/>
                  </a:path>
                </a:pathLst>
              </a:custGeom>
              <a:solidFill>
                <a:srgbClr val="242C4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2319;p35">
                <a:extLst>
                  <a:ext uri="{FF2B5EF4-FFF2-40B4-BE49-F238E27FC236}">
                    <a16:creationId xmlns:a16="http://schemas.microsoft.com/office/drawing/2014/main" id="{A66C3B68-8C5D-423C-B534-A910675B7D4D}"/>
                  </a:ext>
                </a:extLst>
              </p:cNvPr>
              <p:cNvSpPr/>
              <p:nvPr/>
            </p:nvSpPr>
            <p:spPr>
              <a:xfrm>
                <a:off x="4607270" y="3598468"/>
                <a:ext cx="66822" cy="65513"/>
              </a:xfrm>
              <a:custGeom>
                <a:avLst/>
                <a:gdLst/>
                <a:ahLst/>
                <a:cxnLst/>
                <a:rect l="l" t="t" r="r" b="b"/>
                <a:pathLst>
                  <a:path w="664" h="651" extrusionOk="0">
                    <a:moveTo>
                      <a:pt x="664" y="651"/>
                    </a:moveTo>
                    <a:lnTo>
                      <a:pt x="5" y="651"/>
                    </a:lnTo>
                    <a:lnTo>
                      <a:pt x="0" y="0"/>
                    </a:lnTo>
                    <a:lnTo>
                      <a:pt x="664" y="0"/>
                    </a:lnTo>
                    <a:close/>
                  </a:path>
                </a:pathLst>
              </a:custGeom>
              <a:solidFill>
                <a:srgbClr val="242C4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2320;p35">
                <a:extLst>
                  <a:ext uri="{FF2B5EF4-FFF2-40B4-BE49-F238E27FC236}">
                    <a16:creationId xmlns:a16="http://schemas.microsoft.com/office/drawing/2014/main" id="{03046379-C835-4CDB-8FE4-307ACAD0A038}"/>
                  </a:ext>
                </a:extLst>
              </p:cNvPr>
              <p:cNvSpPr/>
              <p:nvPr/>
            </p:nvSpPr>
            <p:spPr>
              <a:xfrm>
                <a:off x="4706294" y="3598065"/>
                <a:ext cx="66822" cy="65916"/>
              </a:xfrm>
              <a:custGeom>
                <a:avLst/>
                <a:gdLst/>
                <a:ahLst/>
                <a:cxnLst/>
                <a:rect l="l" t="t" r="r" b="b"/>
                <a:pathLst>
                  <a:path w="664" h="655" extrusionOk="0">
                    <a:moveTo>
                      <a:pt x="664" y="650"/>
                    </a:moveTo>
                    <a:lnTo>
                      <a:pt x="5" y="655"/>
                    </a:lnTo>
                    <a:lnTo>
                      <a:pt x="1" y="0"/>
                    </a:lnTo>
                    <a:lnTo>
                      <a:pt x="660" y="0"/>
                    </a:lnTo>
                    <a:close/>
                  </a:path>
                </a:pathLst>
              </a:custGeom>
              <a:solidFill>
                <a:srgbClr val="242C4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2321;p35">
                <a:extLst>
                  <a:ext uri="{FF2B5EF4-FFF2-40B4-BE49-F238E27FC236}">
                    <a16:creationId xmlns:a16="http://schemas.microsoft.com/office/drawing/2014/main" id="{A94A1645-74B8-426E-B62C-267597F22EE0}"/>
                  </a:ext>
                </a:extLst>
              </p:cNvPr>
              <p:cNvSpPr/>
              <p:nvPr/>
            </p:nvSpPr>
            <p:spPr>
              <a:xfrm>
                <a:off x="4805318" y="3597562"/>
                <a:ext cx="66922" cy="66017"/>
              </a:xfrm>
              <a:custGeom>
                <a:avLst/>
                <a:gdLst/>
                <a:ahLst/>
                <a:cxnLst/>
                <a:rect l="l" t="t" r="r" b="b"/>
                <a:pathLst>
                  <a:path w="665" h="656" extrusionOk="0">
                    <a:moveTo>
                      <a:pt x="664" y="651"/>
                    </a:moveTo>
                    <a:lnTo>
                      <a:pt x="1" y="655"/>
                    </a:lnTo>
                    <a:lnTo>
                      <a:pt x="1" y="5"/>
                    </a:lnTo>
                    <a:lnTo>
                      <a:pt x="660" y="1"/>
                    </a:lnTo>
                    <a:close/>
                  </a:path>
                </a:pathLst>
              </a:custGeom>
              <a:solidFill>
                <a:srgbClr val="242C4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2322;p35">
                <a:extLst>
                  <a:ext uri="{FF2B5EF4-FFF2-40B4-BE49-F238E27FC236}">
                    <a16:creationId xmlns:a16="http://schemas.microsoft.com/office/drawing/2014/main" id="{9B9A449B-D721-4223-9C0C-966547E3308B}"/>
                  </a:ext>
                </a:extLst>
              </p:cNvPr>
              <p:cNvSpPr/>
              <p:nvPr/>
            </p:nvSpPr>
            <p:spPr>
              <a:xfrm>
                <a:off x="4903939" y="3597562"/>
                <a:ext cx="66822" cy="65614"/>
              </a:xfrm>
              <a:custGeom>
                <a:avLst/>
                <a:gdLst/>
                <a:ahLst/>
                <a:cxnLst/>
                <a:rect l="l" t="t" r="r" b="b"/>
                <a:pathLst>
                  <a:path w="664" h="652" extrusionOk="0">
                    <a:moveTo>
                      <a:pt x="664" y="651"/>
                    </a:moveTo>
                    <a:lnTo>
                      <a:pt x="5" y="651"/>
                    </a:lnTo>
                    <a:lnTo>
                      <a:pt x="1" y="1"/>
                    </a:lnTo>
                    <a:lnTo>
                      <a:pt x="664" y="1"/>
                    </a:lnTo>
                    <a:close/>
                  </a:path>
                </a:pathLst>
              </a:custGeom>
              <a:solidFill>
                <a:srgbClr val="242C4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2323;p35">
                <a:extLst>
                  <a:ext uri="{FF2B5EF4-FFF2-40B4-BE49-F238E27FC236}">
                    <a16:creationId xmlns:a16="http://schemas.microsoft.com/office/drawing/2014/main" id="{A4E77E55-5840-49EF-8228-7E4DA32C06D2}"/>
                  </a:ext>
                </a:extLst>
              </p:cNvPr>
              <p:cNvSpPr/>
              <p:nvPr/>
            </p:nvSpPr>
            <p:spPr>
              <a:xfrm>
                <a:off x="5002963" y="3597160"/>
                <a:ext cx="66922" cy="65513"/>
              </a:xfrm>
              <a:custGeom>
                <a:avLst/>
                <a:gdLst/>
                <a:ahLst/>
                <a:cxnLst/>
                <a:rect l="l" t="t" r="r" b="b"/>
                <a:pathLst>
                  <a:path w="665" h="651" extrusionOk="0">
                    <a:moveTo>
                      <a:pt x="664" y="651"/>
                    </a:moveTo>
                    <a:lnTo>
                      <a:pt x="1" y="651"/>
                    </a:lnTo>
                    <a:lnTo>
                      <a:pt x="1" y="0"/>
                    </a:lnTo>
                    <a:lnTo>
                      <a:pt x="660" y="0"/>
                    </a:lnTo>
                    <a:close/>
                  </a:path>
                </a:pathLst>
              </a:custGeom>
              <a:solidFill>
                <a:srgbClr val="242C4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2324;p35">
                <a:extLst>
                  <a:ext uri="{FF2B5EF4-FFF2-40B4-BE49-F238E27FC236}">
                    <a16:creationId xmlns:a16="http://schemas.microsoft.com/office/drawing/2014/main" id="{6134C68B-ACF4-4A4F-86AB-1C3608CED065}"/>
                  </a:ext>
                </a:extLst>
              </p:cNvPr>
              <p:cNvSpPr/>
              <p:nvPr/>
            </p:nvSpPr>
            <p:spPr>
              <a:xfrm>
                <a:off x="5101584" y="3596757"/>
                <a:ext cx="66922" cy="65916"/>
              </a:xfrm>
              <a:custGeom>
                <a:avLst/>
                <a:gdLst/>
                <a:ahLst/>
                <a:cxnLst/>
                <a:rect l="l" t="t" r="r" b="b"/>
                <a:pathLst>
                  <a:path w="665" h="655" extrusionOk="0">
                    <a:moveTo>
                      <a:pt x="664" y="650"/>
                    </a:moveTo>
                    <a:lnTo>
                      <a:pt x="5" y="655"/>
                    </a:lnTo>
                    <a:lnTo>
                      <a:pt x="1" y="4"/>
                    </a:lnTo>
                    <a:lnTo>
                      <a:pt x="664" y="0"/>
                    </a:lnTo>
                    <a:close/>
                  </a:path>
                </a:pathLst>
              </a:custGeom>
              <a:solidFill>
                <a:srgbClr val="242C4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2325;p35">
                <a:extLst>
                  <a:ext uri="{FF2B5EF4-FFF2-40B4-BE49-F238E27FC236}">
                    <a16:creationId xmlns:a16="http://schemas.microsoft.com/office/drawing/2014/main" id="{7B7B40E6-E562-48AE-A686-4968E1AEB96D}"/>
                  </a:ext>
                </a:extLst>
              </p:cNvPr>
              <p:cNvSpPr/>
              <p:nvPr/>
            </p:nvSpPr>
            <p:spPr>
              <a:xfrm>
                <a:off x="4014737" y="3704435"/>
                <a:ext cx="63803" cy="66017"/>
              </a:xfrm>
              <a:custGeom>
                <a:avLst/>
                <a:gdLst/>
                <a:ahLst/>
                <a:cxnLst/>
                <a:rect l="l" t="t" r="r" b="b"/>
                <a:pathLst>
                  <a:path w="634" h="656" extrusionOk="0">
                    <a:moveTo>
                      <a:pt x="633" y="651"/>
                    </a:moveTo>
                    <a:lnTo>
                      <a:pt x="0" y="656"/>
                    </a:lnTo>
                    <a:lnTo>
                      <a:pt x="0" y="5"/>
                    </a:lnTo>
                    <a:lnTo>
                      <a:pt x="629" y="1"/>
                    </a:lnTo>
                    <a:close/>
                  </a:path>
                </a:pathLst>
              </a:custGeom>
              <a:solidFill>
                <a:srgbClr val="242C4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2326;p35">
                <a:extLst>
                  <a:ext uri="{FF2B5EF4-FFF2-40B4-BE49-F238E27FC236}">
                    <a16:creationId xmlns:a16="http://schemas.microsoft.com/office/drawing/2014/main" id="{100267BE-558A-424F-A6D6-5C877194BB0F}"/>
                  </a:ext>
                </a:extLst>
              </p:cNvPr>
              <p:cNvSpPr/>
              <p:nvPr/>
            </p:nvSpPr>
            <p:spPr>
              <a:xfrm>
                <a:off x="4108930" y="3704033"/>
                <a:ext cx="63803" cy="66017"/>
              </a:xfrm>
              <a:custGeom>
                <a:avLst/>
                <a:gdLst/>
                <a:ahLst/>
                <a:cxnLst/>
                <a:rect l="l" t="t" r="r" b="b"/>
                <a:pathLst>
                  <a:path w="634" h="656" extrusionOk="0">
                    <a:moveTo>
                      <a:pt x="634" y="651"/>
                    </a:moveTo>
                    <a:lnTo>
                      <a:pt x="5" y="655"/>
                    </a:lnTo>
                    <a:lnTo>
                      <a:pt x="1" y="5"/>
                    </a:lnTo>
                    <a:lnTo>
                      <a:pt x="634" y="1"/>
                    </a:lnTo>
                    <a:close/>
                  </a:path>
                </a:pathLst>
              </a:custGeom>
              <a:solidFill>
                <a:srgbClr val="242C4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2327;p35">
                <a:extLst>
                  <a:ext uri="{FF2B5EF4-FFF2-40B4-BE49-F238E27FC236}">
                    <a16:creationId xmlns:a16="http://schemas.microsoft.com/office/drawing/2014/main" id="{60AB8A76-6C17-4028-A7C4-41931873EF88}"/>
                  </a:ext>
                </a:extLst>
              </p:cNvPr>
              <p:cNvSpPr/>
              <p:nvPr/>
            </p:nvSpPr>
            <p:spPr>
              <a:xfrm>
                <a:off x="4203627" y="3704033"/>
                <a:ext cx="63803" cy="65513"/>
              </a:xfrm>
              <a:custGeom>
                <a:avLst/>
                <a:gdLst/>
                <a:ahLst/>
                <a:cxnLst/>
                <a:rect l="l" t="t" r="r" b="b"/>
                <a:pathLst>
                  <a:path w="634" h="651" extrusionOk="0">
                    <a:moveTo>
                      <a:pt x="634" y="651"/>
                    </a:moveTo>
                    <a:lnTo>
                      <a:pt x="1" y="651"/>
                    </a:lnTo>
                    <a:lnTo>
                      <a:pt x="1" y="1"/>
                    </a:lnTo>
                    <a:lnTo>
                      <a:pt x="629" y="1"/>
                    </a:lnTo>
                    <a:close/>
                  </a:path>
                </a:pathLst>
              </a:custGeom>
              <a:solidFill>
                <a:srgbClr val="242C4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2328;p35">
                <a:extLst>
                  <a:ext uri="{FF2B5EF4-FFF2-40B4-BE49-F238E27FC236}">
                    <a16:creationId xmlns:a16="http://schemas.microsoft.com/office/drawing/2014/main" id="{7C2EFBF3-4BF5-4205-BC3F-C5B7A212356F}"/>
                  </a:ext>
                </a:extLst>
              </p:cNvPr>
              <p:cNvSpPr/>
              <p:nvPr/>
            </p:nvSpPr>
            <p:spPr>
              <a:xfrm>
                <a:off x="4297921" y="3703630"/>
                <a:ext cx="63803" cy="65513"/>
              </a:xfrm>
              <a:custGeom>
                <a:avLst/>
                <a:gdLst/>
                <a:ahLst/>
                <a:cxnLst/>
                <a:rect l="l" t="t" r="r" b="b"/>
                <a:pathLst>
                  <a:path w="634" h="651" extrusionOk="0">
                    <a:moveTo>
                      <a:pt x="633" y="651"/>
                    </a:moveTo>
                    <a:lnTo>
                      <a:pt x="5" y="651"/>
                    </a:lnTo>
                    <a:lnTo>
                      <a:pt x="0" y="0"/>
                    </a:lnTo>
                    <a:lnTo>
                      <a:pt x="633" y="0"/>
                    </a:lnTo>
                    <a:close/>
                  </a:path>
                </a:pathLst>
              </a:custGeom>
              <a:solidFill>
                <a:srgbClr val="242C4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2329;p35">
                <a:extLst>
                  <a:ext uri="{FF2B5EF4-FFF2-40B4-BE49-F238E27FC236}">
                    <a16:creationId xmlns:a16="http://schemas.microsoft.com/office/drawing/2014/main" id="{6E16B23E-725B-4790-90F6-8C38FB6148C8}"/>
                  </a:ext>
                </a:extLst>
              </p:cNvPr>
              <p:cNvSpPr/>
              <p:nvPr/>
            </p:nvSpPr>
            <p:spPr>
              <a:xfrm>
                <a:off x="4392618" y="3703127"/>
                <a:ext cx="63803" cy="66017"/>
              </a:xfrm>
              <a:custGeom>
                <a:avLst/>
                <a:gdLst/>
                <a:ahLst/>
                <a:cxnLst/>
                <a:rect l="l" t="t" r="r" b="b"/>
                <a:pathLst>
                  <a:path w="634" h="656" extrusionOk="0">
                    <a:moveTo>
                      <a:pt x="633" y="651"/>
                    </a:moveTo>
                    <a:lnTo>
                      <a:pt x="0" y="656"/>
                    </a:lnTo>
                    <a:lnTo>
                      <a:pt x="0" y="5"/>
                    </a:lnTo>
                    <a:lnTo>
                      <a:pt x="629" y="1"/>
                    </a:lnTo>
                    <a:close/>
                  </a:path>
                </a:pathLst>
              </a:custGeom>
              <a:solidFill>
                <a:srgbClr val="242C4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2330;p35">
                <a:extLst>
                  <a:ext uri="{FF2B5EF4-FFF2-40B4-BE49-F238E27FC236}">
                    <a16:creationId xmlns:a16="http://schemas.microsoft.com/office/drawing/2014/main" id="{2BFA66B4-518A-435F-9791-6AB2E635AA1E}"/>
                  </a:ext>
                </a:extLst>
              </p:cNvPr>
              <p:cNvSpPr/>
              <p:nvPr/>
            </p:nvSpPr>
            <p:spPr>
              <a:xfrm>
                <a:off x="4486811" y="3702725"/>
                <a:ext cx="63803" cy="66017"/>
              </a:xfrm>
              <a:custGeom>
                <a:avLst/>
                <a:gdLst/>
                <a:ahLst/>
                <a:cxnLst/>
                <a:rect l="l" t="t" r="r" b="b"/>
                <a:pathLst>
                  <a:path w="634" h="656" extrusionOk="0">
                    <a:moveTo>
                      <a:pt x="634" y="655"/>
                    </a:moveTo>
                    <a:lnTo>
                      <a:pt x="1" y="655"/>
                    </a:lnTo>
                    <a:lnTo>
                      <a:pt x="1" y="5"/>
                    </a:lnTo>
                    <a:lnTo>
                      <a:pt x="634" y="1"/>
                    </a:lnTo>
                    <a:close/>
                  </a:path>
                </a:pathLst>
              </a:custGeom>
              <a:solidFill>
                <a:srgbClr val="242C4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2331;p35">
                <a:extLst>
                  <a:ext uri="{FF2B5EF4-FFF2-40B4-BE49-F238E27FC236}">
                    <a16:creationId xmlns:a16="http://schemas.microsoft.com/office/drawing/2014/main" id="{446307F5-EB17-483A-A3B4-F16EEACAEE95}"/>
                  </a:ext>
                </a:extLst>
              </p:cNvPr>
              <p:cNvSpPr/>
              <p:nvPr/>
            </p:nvSpPr>
            <p:spPr>
              <a:xfrm>
                <a:off x="4581105" y="3702725"/>
                <a:ext cx="63803" cy="65513"/>
              </a:xfrm>
              <a:custGeom>
                <a:avLst/>
                <a:gdLst/>
                <a:ahLst/>
                <a:cxnLst/>
                <a:rect l="l" t="t" r="r" b="b"/>
                <a:pathLst>
                  <a:path w="634" h="651" extrusionOk="0">
                    <a:moveTo>
                      <a:pt x="633" y="651"/>
                    </a:moveTo>
                    <a:lnTo>
                      <a:pt x="4" y="651"/>
                    </a:lnTo>
                    <a:lnTo>
                      <a:pt x="0" y="1"/>
                    </a:lnTo>
                    <a:lnTo>
                      <a:pt x="633" y="1"/>
                    </a:lnTo>
                    <a:close/>
                  </a:path>
                </a:pathLst>
              </a:custGeom>
              <a:solidFill>
                <a:srgbClr val="242C4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2332;p35">
                <a:extLst>
                  <a:ext uri="{FF2B5EF4-FFF2-40B4-BE49-F238E27FC236}">
                    <a16:creationId xmlns:a16="http://schemas.microsoft.com/office/drawing/2014/main" id="{B9D4038E-B15C-42D5-9858-4EC8511DF0B9}"/>
                  </a:ext>
                </a:extLst>
              </p:cNvPr>
              <p:cNvSpPr/>
              <p:nvPr/>
            </p:nvSpPr>
            <p:spPr>
              <a:xfrm>
                <a:off x="4675802" y="3702322"/>
                <a:ext cx="63803" cy="65916"/>
              </a:xfrm>
              <a:custGeom>
                <a:avLst/>
                <a:gdLst/>
                <a:ahLst/>
                <a:cxnLst/>
                <a:rect l="l" t="t" r="r" b="b"/>
                <a:pathLst>
                  <a:path w="634" h="655" extrusionOk="0">
                    <a:moveTo>
                      <a:pt x="633" y="651"/>
                    </a:moveTo>
                    <a:lnTo>
                      <a:pt x="0" y="655"/>
                    </a:lnTo>
                    <a:lnTo>
                      <a:pt x="0" y="5"/>
                    </a:lnTo>
                    <a:lnTo>
                      <a:pt x="629" y="0"/>
                    </a:lnTo>
                    <a:close/>
                  </a:path>
                </a:pathLst>
              </a:custGeom>
              <a:solidFill>
                <a:srgbClr val="242C4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2333;p35">
                <a:extLst>
                  <a:ext uri="{FF2B5EF4-FFF2-40B4-BE49-F238E27FC236}">
                    <a16:creationId xmlns:a16="http://schemas.microsoft.com/office/drawing/2014/main" id="{ED4F8F2A-3A32-4E81-985D-7FEBB51C6375}"/>
                  </a:ext>
                </a:extLst>
              </p:cNvPr>
              <p:cNvSpPr/>
              <p:nvPr/>
            </p:nvSpPr>
            <p:spPr>
              <a:xfrm>
                <a:off x="4769995" y="3701819"/>
                <a:ext cx="63803" cy="66017"/>
              </a:xfrm>
              <a:custGeom>
                <a:avLst/>
                <a:gdLst/>
                <a:ahLst/>
                <a:cxnLst/>
                <a:rect l="l" t="t" r="r" b="b"/>
                <a:pathLst>
                  <a:path w="634" h="656" extrusionOk="0">
                    <a:moveTo>
                      <a:pt x="634" y="651"/>
                    </a:moveTo>
                    <a:lnTo>
                      <a:pt x="5" y="656"/>
                    </a:lnTo>
                    <a:lnTo>
                      <a:pt x="1" y="5"/>
                    </a:lnTo>
                    <a:lnTo>
                      <a:pt x="634" y="1"/>
                    </a:lnTo>
                    <a:close/>
                  </a:path>
                </a:pathLst>
              </a:custGeom>
              <a:solidFill>
                <a:srgbClr val="242C4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2334;p35">
                <a:extLst>
                  <a:ext uri="{FF2B5EF4-FFF2-40B4-BE49-F238E27FC236}">
                    <a16:creationId xmlns:a16="http://schemas.microsoft.com/office/drawing/2014/main" id="{86977ADC-C032-4526-9C85-A23437733BB6}"/>
                  </a:ext>
                </a:extLst>
              </p:cNvPr>
              <p:cNvSpPr/>
              <p:nvPr/>
            </p:nvSpPr>
            <p:spPr>
              <a:xfrm>
                <a:off x="4801896" y="3701819"/>
                <a:ext cx="126599" cy="66017"/>
              </a:xfrm>
              <a:custGeom>
                <a:avLst/>
                <a:gdLst/>
                <a:ahLst/>
                <a:cxnLst/>
                <a:rect l="l" t="t" r="r" b="b"/>
                <a:pathLst>
                  <a:path w="1258" h="656" extrusionOk="0">
                    <a:moveTo>
                      <a:pt x="1257" y="651"/>
                    </a:moveTo>
                    <a:lnTo>
                      <a:pt x="4" y="656"/>
                    </a:lnTo>
                    <a:lnTo>
                      <a:pt x="0" y="5"/>
                    </a:lnTo>
                    <a:lnTo>
                      <a:pt x="1253" y="1"/>
                    </a:lnTo>
                    <a:close/>
                  </a:path>
                </a:pathLst>
              </a:custGeom>
              <a:solidFill>
                <a:srgbClr val="242C4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2335;p35">
                <a:extLst>
                  <a:ext uri="{FF2B5EF4-FFF2-40B4-BE49-F238E27FC236}">
                    <a16:creationId xmlns:a16="http://schemas.microsoft.com/office/drawing/2014/main" id="{1A330DDB-1551-4D58-B091-4C7A25A73D03}"/>
                  </a:ext>
                </a:extLst>
              </p:cNvPr>
              <p:cNvSpPr/>
              <p:nvPr/>
            </p:nvSpPr>
            <p:spPr>
              <a:xfrm>
                <a:off x="4958885" y="3701416"/>
                <a:ext cx="63803" cy="65513"/>
              </a:xfrm>
              <a:custGeom>
                <a:avLst/>
                <a:gdLst/>
                <a:ahLst/>
                <a:cxnLst/>
                <a:rect l="l" t="t" r="r" b="b"/>
                <a:pathLst>
                  <a:path w="634" h="651" extrusionOk="0">
                    <a:moveTo>
                      <a:pt x="634" y="651"/>
                    </a:moveTo>
                    <a:lnTo>
                      <a:pt x="5" y="651"/>
                    </a:lnTo>
                    <a:lnTo>
                      <a:pt x="1" y="1"/>
                    </a:lnTo>
                    <a:lnTo>
                      <a:pt x="634" y="1"/>
                    </a:lnTo>
                    <a:close/>
                  </a:path>
                </a:pathLst>
              </a:custGeom>
              <a:solidFill>
                <a:srgbClr val="242C4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2336;p35">
                <a:extLst>
                  <a:ext uri="{FF2B5EF4-FFF2-40B4-BE49-F238E27FC236}">
                    <a16:creationId xmlns:a16="http://schemas.microsoft.com/office/drawing/2014/main" id="{220C3058-367A-487B-A0B5-9A51710147D5}"/>
                  </a:ext>
                </a:extLst>
              </p:cNvPr>
              <p:cNvSpPr/>
              <p:nvPr/>
            </p:nvSpPr>
            <p:spPr>
              <a:xfrm>
                <a:off x="5053582" y="3701014"/>
                <a:ext cx="115328" cy="65916"/>
              </a:xfrm>
              <a:custGeom>
                <a:avLst/>
                <a:gdLst/>
                <a:ahLst/>
                <a:cxnLst/>
                <a:rect l="l" t="t" r="r" b="b"/>
                <a:pathLst>
                  <a:path w="1146" h="655" extrusionOk="0">
                    <a:moveTo>
                      <a:pt x="1145" y="651"/>
                    </a:moveTo>
                    <a:lnTo>
                      <a:pt x="1" y="655"/>
                    </a:lnTo>
                    <a:lnTo>
                      <a:pt x="1" y="5"/>
                    </a:lnTo>
                    <a:lnTo>
                      <a:pt x="1145" y="0"/>
                    </a:lnTo>
                    <a:close/>
                  </a:path>
                </a:pathLst>
              </a:custGeom>
              <a:solidFill>
                <a:srgbClr val="242C4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2337;p35">
                <a:extLst>
                  <a:ext uri="{FF2B5EF4-FFF2-40B4-BE49-F238E27FC236}">
                    <a16:creationId xmlns:a16="http://schemas.microsoft.com/office/drawing/2014/main" id="{8D851DDE-FB5A-4AF8-BDF1-5B0DFACAB2C5}"/>
                  </a:ext>
                </a:extLst>
              </p:cNvPr>
              <p:cNvSpPr/>
              <p:nvPr/>
            </p:nvSpPr>
            <p:spPr>
              <a:xfrm>
                <a:off x="4015139" y="3808793"/>
                <a:ext cx="66419" cy="65513"/>
              </a:xfrm>
              <a:custGeom>
                <a:avLst/>
                <a:gdLst/>
                <a:ahLst/>
                <a:cxnLst/>
                <a:rect l="l" t="t" r="r" b="b"/>
                <a:pathLst>
                  <a:path w="660" h="651" extrusionOk="0">
                    <a:moveTo>
                      <a:pt x="660" y="651"/>
                    </a:moveTo>
                    <a:lnTo>
                      <a:pt x="1" y="651"/>
                    </a:lnTo>
                    <a:lnTo>
                      <a:pt x="1" y="0"/>
                    </a:lnTo>
                    <a:lnTo>
                      <a:pt x="660" y="0"/>
                    </a:lnTo>
                    <a:close/>
                  </a:path>
                </a:pathLst>
              </a:custGeom>
              <a:solidFill>
                <a:srgbClr val="242C4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2338;p35">
                <a:extLst>
                  <a:ext uri="{FF2B5EF4-FFF2-40B4-BE49-F238E27FC236}">
                    <a16:creationId xmlns:a16="http://schemas.microsoft.com/office/drawing/2014/main" id="{8711249D-4CDE-4A2A-8705-F909B059C9DE}"/>
                  </a:ext>
                </a:extLst>
              </p:cNvPr>
              <p:cNvSpPr/>
              <p:nvPr/>
            </p:nvSpPr>
            <p:spPr>
              <a:xfrm>
                <a:off x="4113761" y="3808290"/>
                <a:ext cx="66822" cy="66017"/>
              </a:xfrm>
              <a:custGeom>
                <a:avLst/>
                <a:gdLst/>
                <a:ahLst/>
                <a:cxnLst/>
                <a:rect l="l" t="t" r="r" b="b"/>
                <a:pathLst>
                  <a:path w="664" h="656" extrusionOk="0">
                    <a:moveTo>
                      <a:pt x="664" y="651"/>
                    </a:moveTo>
                    <a:lnTo>
                      <a:pt x="5" y="656"/>
                    </a:lnTo>
                    <a:lnTo>
                      <a:pt x="1" y="5"/>
                    </a:lnTo>
                    <a:lnTo>
                      <a:pt x="664" y="1"/>
                    </a:lnTo>
                    <a:close/>
                  </a:path>
                </a:pathLst>
              </a:custGeom>
              <a:solidFill>
                <a:srgbClr val="242C4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2339;p35">
                <a:extLst>
                  <a:ext uri="{FF2B5EF4-FFF2-40B4-BE49-F238E27FC236}">
                    <a16:creationId xmlns:a16="http://schemas.microsoft.com/office/drawing/2014/main" id="{9E454D64-B2B4-4079-93BD-27E89EDA4D62}"/>
                  </a:ext>
                </a:extLst>
              </p:cNvPr>
              <p:cNvSpPr/>
              <p:nvPr/>
            </p:nvSpPr>
            <p:spPr>
              <a:xfrm>
                <a:off x="4212785" y="3807887"/>
                <a:ext cx="66922" cy="66017"/>
              </a:xfrm>
              <a:custGeom>
                <a:avLst/>
                <a:gdLst/>
                <a:ahLst/>
                <a:cxnLst/>
                <a:rect l="l" t="t" r="r" b="b"/>
                <a:pathLst>
                  <a:path w="665" h="656" extrusionOk="0">
                    <a:moveTo>
                      <a:pt x="664" y="651"/>
                    </a:moveTo>
                    <a:lnTo>
                      <a:pt x="1" y="655"/>
                    </a:lnTo>
                    <a:lnTo>
                      <a:pt x="1" y="5"/>
                    </a:lnTo>
                    <a:lnTo>
                      <a:pt x="660" y="1"/>
                    </a:lnTo>
                    <a:close/>
                  </a:path>
                </a:pathLst>
              </a:custGeom>
              <a:solidFill>
                <a:srgbClr val="242C4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2340;p35">
                <a:extLst>
                  <a:ext uri="{FF2B5EF4-FFF2-40B4-BE49-F238E27FC236}">
                    <a16:creationId xmlns:a16="http://schemas.microsoft.com/office/drawing/2014/main" id="{5FD5D4E0-ACA0-442F-B75D-08FBF9650EB5}"/>
                  </a:ext>
                </a:extLst>
              </p:cNvPr>
              <p:cNvSpPr/>
              <p:nvPr/>
            </p:nvSpPr>
            <p:spPr>
              <a:xfrm>
                <a:off x="4311406" y="3807887"/>
                <a:ext cx="66922" cy="65513"/>
              </a:xfrm>
              <a:custGeom>
                <a:avLst/>
                <a:gdLst/>
                <a:ahLst/>
                <a:cxnLst/>
                <a:rect l="l" t="t" r="r" b="b"/>
                <a:pathLst>
                  <a:path w="665" h="651" extrusionOk="0">
                    <a:moveTo>
                      <a:pt x="664" y="651"/>
                    </a:moveTo>
                    <a:lnTo>
                      <a:pt x="5" y="651"/>
                    </a:lnTo>
                    <a:lnTo>
                      <a:pt x="1" y="1"/>
                    </a:lnTo>
                    <a:lnTo>
                      <a:pt x="664" y="1"/>
                    </a:lnTo>
                    <a:close/>
                  </a:path>
                </a:pathLst>
              </a:custGeom>
              <a:solidFill>
                <a:srgbClr val="242C4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2341;p35">
                <a:extLst>
                  <a:ext uri="{FF2B5EF4-FFF2-40B4-BE49-F238E27FC236}">
                    <a16:creationId xmlns:a16="http://schemas.microsoft.com/office/drawing/2014/main" id="{2ECAE267-FAE4-4422-B314-42496DA7E5B3}"/>
                  </a:ext>
                </a:extLst>
              </p:cNvPr>
              <p:cNvSpPr/>
              <p:nvPr/>
            </p:nvSpPr>
            <p:spPr>
              <a:xfrm>
                <a:off x="4410430" y="3806579"/>
                <a:ext cx="363594" cy="66419"/>
              </a:xfrm>
              <a:custGeom>
                <a:avLst/>
                <a:gdLst/>
                <a:ahLst/>
                <a:cxnLst/>
                <a:rect l="l" t="t" r="r" b="b"/>
                <a:pathLst>
                  <a:path w="3613" h="660" extrusionOk="0">
                    <a:moveTo>
                      <a:pt x="3613" y="651"/>
                    </a:moveTo>
                    <a:lnTo>
                      <a:pt x="1" y="660"/>
                    </a:lnTo>
                    <a:lnTo>
                      <a:pt x="1" y="9"/>
                    </a:lnTo>
                    <a:lnTo>
                      <a:pt x="3608" y="0"/>
                    </a:lnTo>
                    <a:close/>
                  </a:path>
                </a:pathLst>
              </a:custGeom>
              <a:solidFill>
                <a:srgbClr val="242C4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2342;p35">
                <a:extLst>
                  <a:ext uri="{FF2B5EF4-FFF2-40B4-BE49-F238E27FC236}">
                    <a16:creationId xmlns:a16="http://schemas.microsoft.com/office/drawing/2014/main" id="{CCE11CCA-CE70-4C04-94B2-58908657DBD1}"/>
                  </a:ext>
                </a:extLst>
              </p:cNvPr>
              <p:cNvSpPr/>
              <p:nvPr/>
            </p:nvSpPr>
            <p:spPr>
              <a:xfrm>
                <a:off x="4509051" y="3806981"/>
                <a:ext cx="66922" cy="66017"/>
              </a:xfrm>
              <a:custGeom>
                <a:avLst/>
                <a:gdLst/>
                <a:ahLst/>
                <a:cxnLst/>
                <a:rect l="l" t="t" r="r" b="b"/>
                <a:pathLst>
                  <a:path w="665" h="656" extrusionOk="0">
                    <a:moveTo>
                      <a:pt x="664" y="651"/>
                    </a:moveTo>
                    <a:lnTo>
                      <a:pt x="5" y="656"/>
                    </a:lnTo>
                    <a:lnTo>
                      <a:pt x="1" y="5"/>
                    </a:lnTo>
                    <a:lnTo>
                      <a:pt x="664" y="1"/>
                    </a:lnTo>
                    <a:close/>
                  </a:path>
                </a:pathLst>
              </a:custGeom>
              <a:solidFill>
                <a:srgbClr val="242C4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2343;p35">
                <a:extLst>
                  <a:ext uri="{FF2B5EF4-FFF2-40B4-BE49-F238E27FC236}">
                    <a16:creationId xmlns:a16="http://schemas.microsoft.com/office/drawing/2014/main" id="{CAED6535-F0AA-4D39-BA90-89D48CA71BA0}"/>
                  </a:ext>
                </a:extLst>
              </p:cNvPr>
              <p:cNvSpPr/>
              <p:nvPr/>
            </p:nvSpPr>
            <p:spPr>
              <a:xfrm>
                <a:off x="4608075" y="3806579"/>
                <a:ext cx="66922" cy="66017"/>
              </a:xfrm>
              <a:custGeom>
                <a:avLst/>
                <a:gdLst/>
                <a:ahLst/>
                <a:cxnLst/>
                <a:rect l="l" t="t" r="r" b="b"/>
                <a:pathLst>
                  <a:path w="665" h="656" extrusionOk="0">
                    <a:moveTo>
                      <a:pt x="664" y="651"/>
                    </a:moveTo>
                    <a:lnTo>
                      <a:pt x="5" y="655"/>
                    </a:lnTo>
                    <a:lnTo>
                      <a:pt x="1" y="5"/>
                    </a:lnTo>
                    <a:lnTo>
                      <a:pt x="660" y="0"/>
                    </a:lnTo>
                    <a:close/>
                  </a:path>
                </a:pathLst>
              </a:custGeom>
              <a:solidFill>
                <a:srgbClr val="242C4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2344;p35">
                <a:extLst>
                  <a:ext uri="{FF2B5EF4-FFF2-40B4-BE49-F238E27FC236}">
                    <a16:creationId xmlns:a16="http://schemas.microsoft.com/office/drawing/2014/main" id="{3DCFCD40-0FED-4963-A578-EE6BABB9DAF8}"/>
                  </a:ext>
                </a:extLst>
              </p:cNvPr>
              <p:cNvSpPr/>
              <p:nvPr/>
            </p:nvSpPr>
            <p:spPr>
              <a:xfrm>
                <a:off x="4707200" y="3806579"/>
                <a:ext cx="66822" cy="65513"/>
              </a:xfrm>
              <a:custGeom>
                <a:avLst/>
                <a:gdLst/>
                <a:ahLst/>
                <a:cxnLst/>
                <a:rect l="l" t="t" r="r" b="b"/>
                <a:pathLst>
                  <a:path w="664" h="651" extrusionOk="0">
                    <a:moveTo>
                      <a:pt x="664" y="651"/>
                    </a:moveTo>
                    <a:lnTo>
                      <a:pt x="0" y="651"/>
                    </a:lnTo>
                    <a:lnTo>
                      <a:pt x="0" y="0"/>
                    </a:lnTo>
                    <a:lnTo>
                      <a:pt x="659" y="0"/>
                    </a:lnTo>
                    <a:close/>
                  </a:path>
                </a:pathLst>
              </a:custGeom>
              <a:solidFill>
                <a:srgbClr val="242C4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2345;p35">
                <a:extLst>
                  <a:ext uri="{FF2B5EF4-FFF2-40B4-BE49-F238E27FC236}">
                    <a16:creationId xmlns:a16="http://schemas.microsoft.com/office/drawing/2014/main" id="{FA390899-F2CF-44F6-A063-9AE311094262}"/>
                  </a:ext>
                </a:extLst>
              </p:cNvPr>
              <p:cNvSpPr/>
              <p:nvPr/>
            </p:nvSpPr>
            <p:spPr>
              <a:xfrm>
                <a:off x="4805821" y="3806176"/>
                <a:ext cx="66822" cy="65513"/>
              </a:xfrm>
              <a:custGeom>
                <a:avLst/>
                <a:gdLst/>
                <a:ahLst/>
                <a:cxnLst/>
                <a:rect l="l" t="t" r="r" b="b"/>
                <a:pathLst>
                  <a:path w="664" h="651" extrusionOk="0">
                    <a:moveTo>
                      <a:pt x="663" y="651"/>
                    </a:moveTo>
                    <a:lnTo>
                      <a:pt x="4" y="651"/>
                    </a:lnTo>
                    <a:lnTo>
                      <a:pt x="0" y="0"/>
                    </a:lnTo>
                    <a:lnTo>
                      <a:pt x="663" y="0"/>
                    </a:lnTo>
                    <a:close/>
                  </a:path>
                </a:pathLst>
              </a:custGeom>
              <a:solidFill>
                <a:srgbClr val="242C4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2346;p35">
                <a:extLst>
                  <a:ext uri="{FF2B5EF4-FFF2-40B4-BE49-F238E27FC236}">
                    <a16:creationId xmlns:a16="http://schemas.microsoft.com/office/drawing/2014/main" id="{89CFD37C-53F0-4717-8F1C-4CBDB5C08C66}"/>
                  </a:ext>
                </a:extLst>
              </p:cNvPr>
              <p:cNvSpPr/>
              <p:nvPr/>
            </p:nvSpPr>
            <p:spPr>
              <a:xfrm>
                <a:off x="4904845" y="3805673"/>
                <a:ext cx="66822" cy="66017"/>
              </a:xfrm>
              <a:custGeom>
                <a:avLst/>
                <a:gdLst/>
                <a:ahLst/>
                <a:cxnLst/>
                <a:rect l="l" t="t" r="r" b="b"/>
                <a:pathLst>
                  <a:path w="664" h="656" extrusionOk="0">
                    <a:moveTo>
                      <a:pt x="664" y="651"/>
                    </a:moveTo>
                    <a:lnTo>
                      <a:pt x="0" y="656"/>
                    </a:lnTo>
                    <a:lnTo>
                      <a:pt x="0" y="5"/>
                    </a:lnTo>
                    <a:lnTo>
                      <a:pt x="659" y="1"/>
                    </a:lnTo>
                    <a:close/>
                  </a:path>
                </a:pathLst>
              </a:custGeom>
              <a:solidFill>
                <a:srgbClr val="242C4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2347;p35">
                <a:extLst>
                  <a:ext uri="{FF2B5EF4-FFF2-40B4-BE49-F238E27FC236}">
                    <a16:creationId xmlns:a16="http://schemas.microsoft.com/office/drawing/2014/main" id="{09BFF19F-CE0E-4D43-855D-013CD0EE2A84}"/>
                  </a:ext>
                </a:extLst>
              </p:cNvPr>
              <p:cNvSpPr/>
              <p:nvPr/>
            </p:nvSpPr>
            <p:spPr>
              <a:xfrm>
                <a:off x="5003466" y="3805271"/>
                <a:ext cx="66822" cy="66017"/>
              </a:xfrm>
              <a:custGeom>
                <a:avLst/>
                <a:gdLst/>
                <a:ahLst/>
                <a:cxnLst/>
                <a:rect l="l" t="t" r="r" b="b"/>
                <a:pathLst>
                  <a:path w="664" h="656" extrusionOk="0">
                    <a:moveTo>
                      <a:pt x="664" y="651"/>
                    </a:moveTo>
                    <a:lnTo>
                      <a:pt x="4" y="655"/>
                    </a:lnTo>
                    <a:lnTo>
                      <a:pt x="0" y="5"/>
                    </a:lnTo>
                    <a:lnTo>
                      <a:pt x="664" y="0"/>
                    </a:lnTo>
                    <a:close/>
                  </a:path>
                </a:pathLst>
              </a:custGeom>
              <a:solidFill>
                <a:srgbClr val="242C4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2348;p35">
                <a:extLst>
                  <a:ext uri="{FF2B5EF4-FFF2-40B4-BE49-F238E27FC236}">
                    <a16:creationId xmlns:a16="http://schemas.microsoft.com/office/drawing/2014/main" id="{12166A87-C684-4603-AE7C-95003D1F9A99}"/>
                  </a:ext>
                </a:extLst>
              </p:cNvPr>
              <p:cNvSpPr/>
              <p:nvPr/>
            </p:nvSpPr>
            <p:spPr>
              <a:xfrm>
                <a:off x="5102490" y="3805271"/>
                <a:ext cx="66822" cy="65513"/>
              </a:xfrm>
              <a:custGeom>
                <a:avLst/>
                <a:gdLst/>
                <a:ahLst/>
                <a:cxnLst/>
                <a:rect l="l" t="t" r="r" b="b"/>
                <a:pathLst>
                  <a:path w="664" h="651" extrusionOk="0">
                    <a:moveTo>
                      <a:pt x="664" y="651"/>
                    </a:moveTo>
                    <a:lnTo>
                      <a:pt x="0" y="651"/>
                    </a:lnTo>
                    <a:lnTo>
                      <a:pt x="0" y="0"/>
                    </a:lnTo>
                    <a:lnTo>
                      <a:pt x="659" y="0"/>
                    </a:lnTo>
                    <a:close/>
                  </a:path>
                </a:pathLst>
              </a:custGeom>
              <a:solidFill>
                <a:srgbClr val="242C4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2349;p35">
                <a:extLst>
                  <a:ext uri="{FF2B5EF4-FFF2-40B4-BE49-F238E27FC236}">
                    <a16:creationId xmlns:a16="http://schemas.microsoft.com/office/drawing/2014/main" id="{9D49DFB7-9660-484C-BCEC-E6E8915CBFA6}"/>
                  </a:ext>
                </a:extLst>
              </p:cNvPr>
              <p:cNvSpPr/>
              <p:nvPr/>
            </p:nvSpPr>
            <p:spPr>
              <a:xfrm>
                <a:off x="4410933" y="3912647"/>
                <a:ext cx="363494" cy="177218"/>
              </a:xfrm>
              <a:custGeom>
                <a:avLst/>
                <a:gdLst/>
                <a:ahLst/>
                <a:cxnLst/>
                <a:rect l="l" t="t" r="r" b="b"/>
                <a:pathLst>
                  <a:path w="3612" h="1761" extrusionOk="0">
                    <a:moveTo>
                      <a:pt x="3612" y="1752"/>
                    </a:moveTo>
                    <a:lnTo>
                      <a:pt x="5" y="1760"/>
                    </a:lnTo>
                    <a:lnTo>
                      <a:pt x="0" y="9"/>
                    </a:lnTo>
                    <a:lnTo>
                      <a:pt x="360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2350;p35">
                <a:extLst>
                  <a:ext uri="{FF2B5EF4-FFF2-40B4-BE49-F238E27FC236}">
                    <a16:creationId xmlns:a16="http://schemas.microsoft.com/office/drawing/2014/main" id="{21B35828-970C-4FA4-B953-172623B40713}"/>
                  </a:ext>
                </a:extLst>
              </p:cNvPr>
              <p:cNvSpPr/>
              <p:nvPr/>
            </p:nvSpPr>
            <p:spPr>
              <a:xfrm>
                <a:off x="4567117" y="3644659"/>
                <a:ext cx="454770" cy="875826"/>
              </a:xfrm>
              <a:custGeom>
                <a:avLst/>
                <a:gdLst/>
                <a:ahLst/>
                <a:cxnLst/>
                <a:rect l="l" t="t" r="r" b="b"/>
                <a:pathLst>
                  <a:path w="4519" h="8703" extrusionOk="0">
                    <a:moveTo>
                      <a:pt x="2459" y="4389"/>
                    </a:moveTo>
                    <a:lnTo>
                      <a:pt x="2459" y="4419"/>
                    </a:lnTo>
                    <a:lnTo>
                      <a:pt x="2446" y="4380"/>
                    </a:lnTo>
                    <a:close/>
                    <a:moveTo>
                      <a:pt x="4518" y="8694"/>
                    </a:moveTo>
                    <a:lnTo>
                      <a:pt x="4510" y="6192"/>
                    </a:lnTo>
                    <a:lnTo>
                      <a:pt x="4505" y="4168"/>
                    </a:lnTo>
                    <a:lnTo>
                      <a:pt x="4501" y="2750"/>
                    </a:lnTo>
                    <a:cubicBezTo>
                      <a:pt x="4501" y="2559"/>
                      <a:pt x="4319" y="2407"/>
                      <a:pt x="4102" y="2407"/>
                    </a:cubicBezTo>
                    <a:cubicBezTo>
                      <a:pt x="3881" y="2407"/>
                      <a:pt x="3703" y="2563"/>
                      <a:pt x="3703" y="2750"/>
                    </a:cubicBezTo>
                    <a:lnTo>
                      <a:pt x="3707" y="3396"/>
                    </a:lnTo>
                    <a:lnTo>
                      <a:pt x="3707" y="3396"/>
                    </a:lnTo>
                    <a:lnTo>
                      <a:pt x="3703" y="2243"/>
                    </a:lnTo>
                    <a:cubicBezTo>
                      <a:pt x="3703" y="2052"/>
                      <a:pt x="3521" y="1900"/>
                      <a:pt x="3304" y="1900"/>
                    </a:cubicBezTo>
                    <a:cubicBezTo>
                      <a:pt x="3113" y="1900"/>
                      <a:pt x="2957" y="2013"/>
                      <a:pt x="2918" y="2164"/>
                    </a:cubicBezTo>
                    <a:lnTo>
                      <a:pt x="2914" y="1865"/>
                    </a:lnTo>
                    <a:cubicBezTo>
                      <a:pt x="2914" y="1644"/>
                      <a:pt x="2706" y="1466"/>
                      <a:pt x="2450" y="1466"/>
                    </a:cubicBezTo>
                    <a:cubicBezTo>
                      <a:pt x="2190" y="1466"/>
                      <a:pt x="1982" y="1649"/>
                      <a:pt x="1982" y="1870"/>
                    </a:cubicBezTo>
                    <a:lnTo>
                      <a:pt x="1986" y="2273"/>
                    </a:lnTo>
                    <a:cubicBezTo>
                      <a:pt x="1882" y="1458"/>
                      <a:pt x="1769" y="534"/>
                      <a:pt x="1765" y="517"/>
                    </a:cubicBezTo>
                    <a:cubicBezTo>
                      <a:pt x="1726" y="257"/>
                      <a:pt x="1756" y="1"/>
                      <a:pt x="1371" y="1"/>
                    </a:cubicBezTo>
                    <a:cubicBezTo>
                      <a:pt x="941" y="1"/>
                      <a:pt x="1002" y="356"/>
                      <a:pt x="1002" y="356"/>
                    </a:cubicBezTo>
                    <a:lnTo>
                      <a:pt x="1076" y="4545"/>
                    </a:lnTo>
                    <a:lnTo>
                      <a:pt x="837" y="4016"/>
                    </a:lnTo>
                    <a:cubicBezTo>
                      <a:pt x="837" y="4016"/>
                      <a:pt x="777" y="3283"/>
                      <a:pt x="638" y="3019"/>
                    </a:cubicBezTo>
                    <a:cubicBezTo>
                      <a:pt x="499" y="2750"/>
                      <a:pt x="31" y="2893"/>
                      <a:pt x="31" y="2893"/>
                    </a:cubicBezTo>
                    <a:lnTo>
                      <a:pt x="0" y="3998"/>
                    </a:lnTo>
                    <a:lnTo>
                      <a:pt x="373" y="5447"/>
                    </a:lnTo>
                    <a:lnTo>
                      <a:pt x="2051" y="7198"/>
                    </a:lnTo>
                    <a:lnTo>
                      <a:pt x="2056" y="8703"/>
                    </a:lnTo>
                    <a:lnTo>
                      <a:pt x="2940" y="8698"/>
                    </a:lnTo>
                    <a:lnTo>
                      <a:pt x="2940" y="8698"/>
                    </a:lnTo>
                    <a:close/>
                  </a:path>
                </a:pathLst>
              </a:custGeom>
              <a:solidFill>
                <a:srgbClr val="FFAA7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2351;p35">
                <a:extLst>
                  <a:ext uri="{FF2B5EF4-FFF2-40B4-BE49-F238E27FC236}">
                    <a16:creationId xmlns:a16="http://schemas.microsoft.com/office/drawing/2014/main" id="{029089C4-981F-4839-8BCF-29BCC366B270}"/>
                  </a:ext>
                </a:extLst>
              </p:cNvPr>
              <p:cNvSpPr/>
              <p:nvPr/>
            </p:nvSpPr>
            <p:spPr>
              <a:xfrm>
                <a:off x="4684456" y="4427491"/>
                <a:ext cx="380199" cy="302911"/>
              </a:xfrm>
              <a:custGeom>
                <a:avLst/>
                <a:gdLst/>
                <a:ahLst/>
                <a:cxnLst/>
                <a:rect l="l" t="t" r="r" b="b"/>
                <a:pathLst>
                  <a:path w="3778" h="3010" extrusionOk="0">
                    <a:moveTo>
                      <a:pt x="3768" y="0"/>
                    </a:moveTo>
                    <a:lnTo>
                      <a:pt x="942" y="13"/>
                    </a:lnTo>
                    <a:lnTo>
                      <a:pt x="1" y="13"/>
                    </a:lnTo>
                    <a:lnTo>
                      <a:pt x="9" y="3009"/>
                    </a:lnTo>
                    <a:lnTo>
                      <a:pt x="3777" y="299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2352;p35">
                <a:extLst>
                  <a:ext uri="{FF2B5EF4-FFF2-40B4-BE49-F238E27FC236}">
                    <a16:creationId xmlns:a16="http://schemas.microsoft.com/office/drawing/2014/main" id="{E1C72FD0-81C5-4B7C-968B-0920CDA16ED4}"/>
                  </a:ext>
                </a:extLst>
              </p:cNvPr>
              <p:cNvSpPr/>
              <p:nvPr/>
            </p:nvSpPr>
            <p:spPr>
              <a:xfrm>
                <a:off x="4707602" y="4376872"/>
                <a:ext cx="331290" cy="50720"/>
              </a:xfrm>
              <a:custGeom>
                <a:avLst/>
                <a:gdLst/>
                <a:ahLst/>
                <a:cxnLst/>
                <a:rect l="l" t="t" r="r" b="b"/>
                <a:pathLst>
                  <a:path w="3292" h="504" extrusionOk="0">
                    <a:moveTo>
                      <a:pt x="3291" y="0"/>
                    </a:moveTo>
                    <a:lnTo>
                      <a:pt x="1" y="0"/>
                    </a:lnTo>
                    <a:lnTo>
                      <a:pt x="1" y="503"/>
                    </a:lnTo>
                    <a:lnTo>
                      <a:pt x="3291" y="50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2353;p35">
                <a:extLst>
                  <a:ext uri="{FF2B5EF4-FFF2-40B4-BE49-F238E27FC236}">
                    <a16:creationId xmlns:a16="http://schemas.microsoft.com/office/drawing/2014/main" id="{14AB9A58-EA0B-4904-9524-CE0D6689166E}"/>
                  </a:ext>
                </a:extLst>
              </p:cNvPr>
              <p:cNvSpPr/>
              <p:nvPr/>
            </p:nvSpPr>
            <p:spPr>
              <a:xfrm>
                <a:off x="3943186" y="2527319"/>
                <a:ext cx="1281084" cy="793708"/>
              </a:xfrm>
              <a:custGeom>
                <a:avLst/>
                <a:gdLst/>
                <a:ahLst/>
                <a:cxnLst/>
                <a:rect l="l" t="t" r="r" b="b"/>
                <a:pathLst>
                  <a:path w="12730" h="7887" extrusionOk="0">
                    <a:moveTo>
                      <a:pt x="12730" y="7436"/>
                    </a:moveTo>
                    <a:cubicBezTo>
                      <a:pt x="12730" y="7661"/>
                      <a:pt x="12548" y="7848"/>
                      <a:pt x="12318" y="7848"/>
                    </a:cubicBezTo>
                    <a:lnTo>
                      <a:pt x="434" y="7887"/>
                    </a:lnTo>
                    <a:cubicBezTo>
                      <a:pt x="408" y="7887"/>
                      <a:pt x="382" y="7887"/>
                      <a:pt x="356" y="7883"/>
                    </a:cubicBezTo>
                    <a:cubicBezTo>
                      <a:pt x="243" y="7861"/>
                      <a:pt x="148" y="7791"/>
                      <a:pt x="87" y="7696"/>
                    </a:cubicBezTo>
                    <a:cubicBezTo>
                      <a:pt x="48" y="7635"/>
                      <a:pt x="22" y="7557"/>
                      <a:pt x="22" y="7479"/>
                    </a:cubicBezTo>
                    <a:lnTo>
                      <a:pt x="0" y="455"/>
                    </a:lnTo>
                    <a:cubicBezTo>
                      <a:pt x="0" y="230"/>
                      <a:pt x="182" y="44"/>
                      <a:pt x="408" y="44"/>
                    </a:cubicBezTo>
                    <a:lnTo>
                      <a:pt x="8221" y="18"/>
                    </a:lnTo>
                    <a:lnTo>
                      <a:pt x="12292" y="5"/>
                    </a:lnTo>
                    <a:cubicBezTo>
                      <a:pt x="12522" y="0"/>
                      <a:pt x="12708" y="187"/>
                      <a:pt x="12708" y="41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2354;p35">
                <a:extLst>
                  <a:ext uri="{FF2B5EF4-FFF2-40B4-BE49-F238E27FC236}">
                    <a16:creationId xmlns:a16="http://schemas.microsoft.com/office/drawing/2014/main" id="{08729933-25B3-4719-84ED-46E65F4F047A}"/>
                  </a:ext>
                </a:extLst>
              </p:cNvPr>
              <p:cNvSpPr/>
              <p:nvPr/>
            </p:nvSpPr>
            <p:spPr>
              <a:xfrm>
                <a:off x="4003365" y="2607525"/>
                <a:ext cx="1150661" cy="672041"/>
              </a:xfrm>
              <a:custGeom>
                <a:avLst/>
                <a:gdLst/>
                <a:ahLst/>
                <a:cxnLst/>
                <a:rect l="l" t="t" r="r" b="b"/>
                <a:pathLst>
                  <a:path w="11434" h="6678" extrusionOk="0">
                    <a:moveTo>
                      <a:pt x="11434" y="6639"/>
                    </a:moveTo>
                    <a:lnTo>
                      <a:pt x="22" y="6678"/>
                    </a:lnTo>
                    <a:lnTo>
                      <a:pt x="1" y="40"/>
                    </a:lnTo>
                    <a:lnTo>
                      <a:pt x="1141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2355;p35">
                <a:extLst>
                  <a:ext uri="{FF2B5EF4-FFF2-40B4-BE49-F238E27FC236}">
                    <a16:creationId xmlns:a16="http://schemas.microsoft.com/office/drawing/2014/main" id="{8CB9FB62-CD8F-47B4-AA89-BBFC62943C39}"/>
                  </a:ext>
                </a:extLst>
              </p:cNvPr>
              <p:cNvSpPr/>
              <p:nvPr/>
            </p:nvSpPr>
            <p:spPr>
              <a:xfrm>
                <a:off x="4003375" y="2879087"/>
                <a:ext cx="1148950" cy="159799"/>
              </a:xfrm>
              <a:custGeom>
                <a:avLst/>
                <a:gdLst/>
                <a:ahLst/>
                <a:cxnLst/>
                <a:rect l="l" t="t" r="r" b="b"/>
                <a:pathLst>
                  <a:path w="11417" h="1016" extrusionOk="0">
                    <a:moveTo>
                      <a:pt x="11417" y="980"/>
                    </a:moveTo>
                    <a:lnTo>
                      <a:pt x="5" y="1015"/>
                    </a:lnTo>
                    <a:lnTo>
                      <a:pt x="1" y="40"/>
                    </a:lnTo>
                    <a:lnTo>
                      <a:pt x="1141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2356;p35">
                <a:extLst>
                  <a:ext uri="{FF2B5EF4-FFF2-40B4-BE49-F238E27FC236}">
                    <a16:creationId xmlns:a16="http://schemas.microsoft.com/office/drawing/2014/main" id="{649C0B94-2D2A-4377-AFA0-2162F7D5E4E5}"/>
                  </a:ext>
                </a:extLst>
              </p:cNvPr>
              <p:cNvSpPr/>
              <p:nvPr/>
            </p:nvSpPr>
            <p:spPr>
              <a:xfrm>
                <a:off x="4499088" y="2588404"/>
                <a:ext cx="172388" cy="15297"/>
              </a:xfrm>
              <a:custGeom>
                <a:avLst/>
                <a:gdLst/>
                <a:ahLst/>
                <a:cxnLst/>
                <a:rect l="l" t="t" r="r" b="b"/>
                <a:pathLst>
                  <a:path w="1713" h="152" extrusionOk="0">
                    <a:moveTo>
                      <a:pt x="1713" y="70"/>
                    </a:moveTo>
                    <a:cubicBezTo>
                      <a:pt x="1713" y="113"/>
                      <a:pt x="1678" y="143"/>
                      <a:pt x="1639" y="148"/>
                    </a:cubicBezTo>
                    <a:lnTo>
                      <a:pt x="74" y="152"/>
                    </a:lnTo>
                    <a:cubicBezTo>
                      <a:pt x="35" y="152"/>
                      <a:pt x="0" y="117"/>
                      <a:pt x="0" y="78"/>
                    </a:cubicBezTo>
                    <a:cubicBezTo>
                      <a:pt x="0" y="39"/>
                      <a:pt x="30" y="5"/>
                      <a:pt x="74" y="5"/>
                    </a:cubicBezTo>
                    <a:lnTo>
                      <a:pt x="1639" y="0"/>
                    </a:lnTo>
                    <a:cubicBezTo>
                      <a:pt x="1678" y="0"/>
                      <a:pt x="1713" y="31"/>
                      <a:pt x="1713" y="70"/>
                    </a:cubicBezTo>
                    <a:close/>
                  </a:path>
                </a:pathLst>
              </a:custGeom>
              <a:solidFill>
                <a:srgbClr val="1016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2357;p35">
                <a:extLst>
                  <a:ext uri="{FF2B5EF4-FFF2-40B4-BE49-F238E27FC236}">
                    <a16:creationId xmlns:a16="http://schemas.microsoft.com/office/drawing/2014/main" id="{211DA5A5-06F4-41EC-979E-785343A3C308}"/>
                  </a:ext>
                </a:extLst>
              </p:cNvPr>
              <p:cNvSpPr/>
              <p:nvPr/>
            </p:nvSpPr>
            <p:spPr>
              <a:xfrm>
                <a:off x="4004275" y="2604863"/>
                <a:ext cx="60279" cy="276839"/>
              </a:xfrm>
              <a:custGeom>
                <a:avLst/>
                <a:gdLst/>
                <a:ahLst/>
                <a:cxnLst/>
                <a:rect l="l" t="t" r="r" b="b"/>
                <a:pathLst>
                  <a:path w="599" h="1202" extrusionOk="0">
                    <a:moveTo>
                      <a:pt x="599" y="1202"/>
                    </a:moveTo>
                    <a:lnTo>
                      <a:pt x="0" y="1202"/>
                    </a:lnTo>
                    <a:lnTo>
                      <a:pt x="0" y="1"/>
                    </a:lnTo>
                    <a:lnTo>
                      <a:pt x="599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2358;p35">
                <a:extLst>
                  <a:ext uri="{FF2B5EF4-FFF2-40B4-BE49-F238E27FC236}">
                    <a16:creationId xmlns:a16="http://schemas.microsoft.com/office/drawing/2014/main" id="{30229E69-BDF0-454A-8370-6B5322EBD6DE}"/>
                  </a:ext>
                </a:extLst>
              </p:cNvPr>
              <p:cNvSpPr/>
              <p:nvPr/>
            </p:nvSpPr>
            <p:spPr>
              <a:xfrm>
                <a:off x="4064453" y="2604863"/>
                <a:ext cx="60782" cy="276839"/>
              </a:xfrm>
              <a:custGeom>
                <a:avLst/>
                <a:gdLst/>
                <a:ahLst/>
                <a:cxnLst/>
                <a:rect l="l" t="t" r="r" b="b"/>
                <a:pathLst>
                  <a:path w="604" h="1202" extrusionOk="0">
                    <a:moveTo>
                      <a:pt x="603" y="1202"/>
                    </a:moveTo>
                    <a:lnTo>
                      <a:pt x="1" y="1202"/>
                    </a:lnTo>
                    <a:lnTo>
                      <a:pt x="1" y="1"/>
                    </a:lnTo>
                    <a:lnTo>
                      <a:pt x="60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2359;p35">
                <a:extLst>
                  <a:ext uri="{FF2B5EF4-FFF2-40B4-BE49-F238E27FC236}">
                    <a16:creationId xmlns:a16="http://schemas.microsoft.com/office/drawing/2014/main" id="{03C11924-7CEF-4981-B014-37970E88FE7C}"/>
                  </a:ext>
                </a:extLst>
              </p:cNvPr>
              <p:cNvSpPr/>
              <p:nvPr/>
            </p:nvSpPr>
            <p:spPr>
              <a:xfrm>
                <a:off x="4125135" y="2604863"/>
                <a:ext cx="60681" cy="276839"/>
              </a:xfrm>
              <a:custGeom>
                <a:avLst/>
                <a:gdLst/>
                <a:ahLst/>
                <a:cxnLst/>
                <a:rect l="l" t="t" r="r" b="b"/>
                <a:pathLst>
                  <a:path w="603" h="1202" extrusionOk="0">
                    <a:moveTo>
                      <a:pt x="603" y="1202"/>
                    </a:moveTo>
                    <a:lnTo>
                      <a:pt x="0" y="1202"/>
                    </a:lnTo>
                    <a:lnTo>
                      <a:pt x="0" y="1"/>
                    </a:lnTo>
                    <a:lnTo>
                      <a:pt x="603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2360;p35">
                <a:extLst>
                  <a:ext uri="{FF2B5EF4-FFF2-40B4-BE49-F238E27FC236}">
                    <a16:creationId xmlns:a16="http://schemas.microsoft.com/office/drawing/2014/main" id="{FFF14C67-511C-408C-8862-474BB291C1CF}"/>
                  </a:ext>
                </a:extLst>
              </p:cNvPr>
              <p:cNvSpPr/>
              <p:nvPr/>
            </p:nvSpPr>
            <p:spPr>
              <a:xfrm>
                <a:off x="4185716" y="2604863"/>
                <a:ext cx="60379" cy="276839"/>
              </a:xfrm>
              <a:custGeom>
                <a:avLst/>
                <a:gdLst/>
                <a:ahLst/>
                <a:cxnLst/>
                <a:rect l="l" t="t" r="r" b="b"/>
                <a:pathLst>
                  <a:path w="600" h="1202" extrusionOk="0">
                    <a:moveTo>
                      <a:pt x="599" y="1202"/>
                    </a:moveTo>
                    <a:lnTo>
                      <a:pt x="1" y="1202"/>
                    </a:lnTo>
                    <a:lnTo>
                      <a:pt x="1" y="1"/>
                    </a:lnTo>
                    <a:lnTo>
                      <a:pt x="59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2361;p35">
                <a:extLst>
                  <a:ext uri="{FF2B5EF4-FFF2-40B4-BE49-F238E27FC236}">
                    <a16:creationId xmlns:a16="http://schemas.microsoft.com/office/drawing/2014/main" id="{C48018D0-C4B8-4858-BC48-4AA4565DB3B3}"/>
                  </a:ext>
                </a:extLst>
              </p:cNvPr>
              <p:cNvSpPr/>
              <p:nvPr/>
            </p:nvSpPr>
            <p:spPr>
              <a:xfrm>
                <a:off x="4245995" y="2604863"/>
                <a:ext cx="60681" cy="275917"/>
              </a:xfrm>
              <a:custGeom>
                <a:avLst/>
                <a:gdLst/>
                <a:ahLst/>
                <a:cxnLst/>
                <a:rect l="l" t="t" r="r" b="b"/>
                <a:pathLst>
                  <a:path w="603" h="1198" extrusionOk="0">
                    <a:moveTo>
                      <a:pt x="603" y="1198"/>
                    </a:moveTo>
                    <a:lnTo>
                      <a:pt x="0" y="1198"/>
                    </a:lnTo>
                    <a:lnTo>
                      <a:pt x="0" y="1"/>
                    </a:lnTo>
                    <a:lnTo>
                      <a:pt x="603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2362;p35">
                <a:extLst>
                  <a:ext uri="{FF2B5EF4-FFF2-40B4-BE49-F238E27FC236}">
                    <a16:creationId xmlns:a16="http://schemas.microsoft.com/office/drawing/2014/main" id="{BA40079D-12EC-4CDE-A926-F6194CD07402}"/>
                  </a:ext>
                </a:extLst>
              </p:cNvPr>
              <p:cNvSpPr/>
              <p:nvPr/>
            </p:nvSpPr>
            <p:spPr>
              <a:xfrm>
                <a:off x="4306576" y="2604863"/>
                <a:ext cx="60379" cy="275917"/>
              </a:xfrm>
              <a:custGeom>
                <a:avLst/>
                <a:gdLst/>
                <a:ahLst/>
                <a:cxnLst/>
                <a:rect l="l" t="t" r="r" b="b"/>
                <a:pathLst>
                  <a:path w="600" h="1198" extrusionOk="0">
                    <a:moveTo>
                      <a:pt x="599" y="1198"/>
                    </a:moveTo>
                    <a:lnTo>
                      <a:pt x="1" y="1198"/>
                    </a:lnTo>
                    <a:lnTo>
                      <a:pt x="1" y="1"/>
                    </a:lnTo>
                    <a:lnTo>
                      <a:pt x="59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2363;p35">
                <a:extLst>
                  <a:ext uri="{FF2B5EF4-FFF2-40B4-BE49-F238E27FC236}">
                    <a16:creationId xmlns:a16="http://schemas.microsoft.com/office/drawing/2014/main" id="{C9D0FF86-CEFD-48A4-B37A-347D54F22982}"/>
                  </a:ext>
                </a:extLst>
              </p:cNvPr>
              <p:cNvSpPr/>
              <p:nvPr/>
            </p:nvSpPr>
            <p:spPr>
              <a:xfrm>
                <a:off x="4366855" y="2604863"/>
                <a:ext cx="60681" cy="275917"/>
              </a:xfrm>
              <a:custGeom>
                <a:avLst/>
                <a:gdLst/>
                <a:ahLst/>
                <a:cxnLst/>
                <a:rect l="l" t="t" r="r" b="b"/>
                <a:pathLst>
                  <a:path w="603" h="1198" extrusionOk="0">
                    <a:moveTo>
                      <a:pt x="603" y="1198"/>
                    </a:moveTo>
                    <a:lnTo>
                      <a:pt x="0" y="1198"/>
                    </a:lnTo>
                    <a:lnTo>
                      <a:pt x="0" y="1"/>
                    </a:lnTo>
                    <a:lnTo>
                      <a:pt x="603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2364;p35">
                <a:extLst>
                  <a:ext uri="{FF2B5EF4-FFF2-40B4-BE49-F238E27FC236}">
                    <a16:creationId xmlns:a16="http://schemas.microsoft.com/office/drawing/2014/main" id="{01639709-FA12-4401-AB56-245A7649C960}"/>
                  </a:ext>
                </a:extLst>
              </p:cNvPr>
              <p:cNvSpPr/>
              <p:nvPr/>
            </p:nvSpPr>
            <p:spPr>
              <a:xfrm>
                <a:off x="4427436" y="2604863"/>
                <a:ext cx="60782" cy="275917"/>
              </a:xfrm>
              <a:custGeom>
                <a:avLst/>
                <a:gdLst/>
                <a:ahLst/>
                <a:cxnLst/>
                <a:rect l="l" t="t" r="r" b="b"/>
                <a:pathLst>
                  <a:path w="604" h="1198" extrusionOk="0">
                    <a:moveTo>
                      <a:pt x="604" y="1198"/>
                    </a:moveTo>
                    <a:lnTo>
                      <a:pt x="1" y="1198"/>
                    </a:lnTo>
                    <a:lnTo>
                      <a:pt x="1" y="1"/>
                    </a:lnTo>
                    <a:lnTo>
                      <a:pt x="60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2365;p35">
                <a:extLst>
                  <a:ext uri="{FF2B5EF4-FFF2-40B4-BE49-F238E27FC236}">
                    <a16:creationId xmlns:a16="http://schemas.microsoft.com/office/drawing/2014/main" id="{4E436781-CAD1-4F89-9505-E44A9B157CEA}"/>
                  </a:ext>
                </a:extLst>
              </p:cNvPr>
              <p:cNvSpPr/>
              <p:nvPr/>
            </p:nvSpPr>
            <p:spPr>
              <a:xfrm>
                <a:off x="4488117" y="2604863"/>
                <a:ext cx="60279" cy="275917"/>
              </a:xfrm>
              <a:custGeom>
                <a:avLst/>
                <a:gdLst/>
                <a:ahLst/>
                <a:cxnLst/>
                <a:rect l="l" t="t" r="r" b="b"/>
                <a:pathLst>
                  <a:path w="599" h="1198" extrusionOk="0">
                    <a:moveTo>
                      <a:pt x="599" y="1198"/>
                    </a:moveTo>
                    <a:lnTo>
                      <a:pt x="1" y="1198"/>
                    </a:lnTo>
                    <a:lnTo>
                      <a:pt x="1" y="1"/>
                    </a:lnTo>
                    <a:lnTo>
                      <a:pt x="599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2366;p35">
                <a:extLst>
                  <a:ext uri="{FF2B5EF4-FFF2-40B4-BE49-F238E27FC236}">
                    <a16:creationId xmlns:a16="http://schemas.microsoft.com/office/drawing/2014/main" id="{2CA797C0-3752-4F7A-AFCD-9A45869C863E}"/>
                  </a:ext>
                </a:extLst>
              </p:cNvPr>
              <p:cNvSpPr/>
              <p:nvPr/>
            </p:nvSpPr>
            <p:spPr>
              <a:xfrm>
                <a:off x="4548296" y="2604863"/>
                <a:ext cx="60782" cy="275917"/>
              </a:xfrm>
              <a:custGeom>
                <a:avLst/>
                <a:gdLst/>
                <a:ahLst/>
                <a:cxnLst/>
                <a:rect l="l" t="t" r="r" b="b"/>
                <a:pathLst>
                  <a:path w="604" h="1198" extrusionOk="0">
                    <a:moveTo>
                      <a:pt x="604" y="1198"/>
                    </a:moveTo>
                    <a:lnTo>
                      <a:pt x="1" y="1198"/>
                    </a:lnTo>
                    <a:lnTo>
                      <a:pt x="1" y="1"/>
                    </a:lnTo>
                    <a:lnTo>
                      <a:pt x="60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2367;p35">
                <a:extLst>
                  <a:ext uri="{FF2B5EF4-FFF2-40B4-BE49-F238E27FC236}">
                    <a16:creationId xmlns:a16="http://schemas.microsoft.com/office/drawing/2014/main" id="{B4D8FD2F-D246-4FC2-BCDB-45092C9240E3}"/>
                  </a:ext>
                </a:extLst>
              </p:cNvPr>
              <p:cNvSpPr/>
              <p:nvPr/>
            </p:nvSpPr>
            <p:spPr>
              <a:xfrm>
                <a:off x="4004271" y="2850416"/>
                <a:ext cx="60280" cy="60683"/>
              </a:xfrm>
              <a:custGeom>
                <a:avLst/>
                <a:gdLst/>
                <a:ahLst/>
                <a:cxnLst/>
                <a:rect l="l" t="t" r="r" b="b"/>
                <a:pathLst>
                  <a:path w="599" h="603" extrusionOk="0">
                    <a:moveTo>
                      <a:pt x="599" y="304"/>
                    </a:moveTo>
                    <a:cubicBezTo>
                      <a:pt x="599" y="135"/>
                      <a:pt x="464" y="0"/>
                      <a:pt x="300" y="0"/>
                    </a:cubicBezTo>
                    <a:cubicBezTo>
                      <a:pt x="135" y="0"/>
                      <a:pt x="0" y="135"/>
                      <a:pt x="0" y="304"/>
                    </a:cubicBezTo>
                    <a:cubicBezTo>
                      <a:pt x="0" y="468"/>
                      <a:pt x="135" y="603"/>
                      <a:pt x="300" y="603"/>
                    </a:cubicBezTo>
                    <a:cubicBezTo>
                      <a:pt x="464" y="603"/>
                      <a:pt x="599" y="468"/>
                      <a:pt x="599" y="304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2368;p35">
                <a:extLst>
                  <a:ext uri="{FF2B5EF4-FFF2-40B4-BE49-F238E27FC236}">
                    <a16:creationId xmlns:a16="http://schemas.microsoft.com/office/drawing/2014/main" id="{96E70663-9B4A-43FC-A13D-ADBE8D661F14}"/>
                  </a:ext>
                </a:extLst>
              </p:cNvPr>
              <p:cNvSpPr/>
              <p:nvPr/>
            </p:nvSpPr>
            <p:spPr>
              <a:xfrm>
                <a:off x="4064450" y="2850416"/>
                <a:ext cx="60784" cy="60683"/>
              </a:xfrm>
              <a:custGeom>
                <a:avLst/>
                <a:gdLst/>
                <a:ahLst/>
                <a:cxnLst/>
                <a:rect l="l" t="t" r="r" b="b"/>
                <a:pathLst>
                  <a:path w="604" h="603" extrusionOk="0">
                    <a:moveTo>
                      <a:pt x="603" y="304"/>
                    </a:moveTo>
                    <a:cubicBezTo>
                      <a:pt x="603" y="135"/>
                      <a:pt x="469" y="0"/>
                      <a:pt x="304" y="0"/>
                    </a:cubicBezTo>
                    <a:cubicBezTo>
                      <a:pt x="135" y="0"/>
                      <a:pt x="1" y="135"/>
                      <a:pt x="1" y="304"/>
                    </a:cubicBezTo>
                    <a:cubicBezTo>
                      <a:pt x="1" y="468"/>
                      <a:pt x="135" y="603"/>
                      <a:pt x="304" y="603"/>
                    </a:cubicBezTo>
                    <a:cubicBezTo>
                      <a:pt x="469" y="603"/>
                      <a:pt x="603" y="468"/>
                      <a:pt x="603" y="30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2369;p35">
                <a:extLst>
                  <a:ext uri="{FF2B5EF4-FFF2-40B4-BE49-F238E27FC236}">
                    <a16:creationId xmlns:a16="http://schemas.microsoft.com/office/drawing/2014/main" id="{A18F6A8F-CC81-4381-BA6A-D106707014D4}"/>
                  </a:ext>
                </a:extLst>
              </p:cNvPr>
              <p:cNvSpPr/>
              <p:nvPr/>
            </p:nvSpPr>
            <p:spPr>
              <a:xfrm>
                <a:off x="4125132" y="2850416"/>
                <a:ext cx="60683" cy="60683"/>
              </a:xfrm>
              <a:custGeom>
                <a:avLst/>
                <a:gdLst/>
                <a:ahLst/>
                <a:cxnLst/>
                <a:rect l="l" t="t" r="r" b="b"/>
                <a:pathLst>
                  <a:path w="603" h="603" extrusionOk="0">
                    <a:moveTo>
                      <a:pt x="603" y="304"/>
                    </a:moveTo>
                    <a:cubicBezTo>
                      <a:pt x="603" y="135"/>
                      <a:pt x="464" y="0"/>
                      <a:pt x="299" y="0"/>
                    </a:cubicBezTo>
                    <a:cubicBezTo>
                      <a:pt x="135" y="0"/>
                      <a:pt x="0" y="135"/>
                      <a:pt x="0" y="304"/>
                    </a:cubicBezTo>
                    <a:cubicBezTo>
                      <a:pt x="0" y="468"/>
                      <a:pt x="135" y="603"/>
                      <a:pt x="299" y="603"/>
                    </a:cubicBezTo>
                    <a:cubicBezTo>
                      <a:pt x="464" y="603"/>
                      <a:pt x="603" y="468"/>
                      <a:pt x="603" y="304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2370;p35">
                <a:extLst>
                  <a:ext uri="{FF2B5EF4-FFF2-40B4-BE49-F238E27FC236}">
                    <a16:creationId xmlns:a16="http://schemas.microsoft.com/office/drawing/2014/main" id="{28DF3852-0E7C-46FB-8657-1B00368B0154}"/>
                  </a:ext>
                </a:extLst>
              </p:cNvPr>
              <p:cNvSpPr/>
              <p:nvPr/>
            </p:nvSpPr>
            <p:spPr>
              <a:xfrm>
                <a:off x="4185714" y="2850416"/>
                <a:ext cx="60381" cy="60683"/>
              </a:xfrm>
              <a:custGeom>
                <a:avLst/>
                <a:gdLst/>
                <a:ahLst/>
                <a:cxnLst/>
                <a:rect l="l" t="t" r="r" b="b"/>
                <a:pathLst>
                  <a:path w="600" h="603" extrusionOk="0">
                    <a:moveTo>
                      <a:pt x="599" y="304"/>
                    </a:moveTo>
                    <a:cubicBezTo>
                      <a:pt x="599" y="135"/>
                      <a:pt x="465" y="0"/>
                      <a:pt x="300" y="0"/>
                    </a:cubicBezTo>
                    <a:cubicBezTo>
                      <a:pt x="135" y="0"/>
                      <a:pt x="1" y="135"/>
                      <a:pt x="1" y="304"/>
                    </a:cubicBezTo>
                    <a:cubicBezTo>
                      <a:pt x="1" y="468"/>
                      <a:pt x="135" y="603"/>
                      <a:pt x="300" y="603"/>
                    </a:cubicBezTo>
                    <a:cubicBezTo>
                      <a:pt x="465" y="603"/>
                      <a:pt x="599" y="468"/>
                      <a:pt x="599" y="30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2371;p35">
                <a:extLst>
                  <a:ext uri="{FF2B5EF4-FFF2-40B4-BE49-F238E27FC236}">
                    <a16:creationId xmlns:a16="http://schemas.microsoft.com/office/drawing/2014/main" id="{E19D1A91-4E0C-4C91-BED7-4E6F921A39DF}"/>
                  </a:ext>
                </a:extLst>
              </p:cNvPr>
              <p:cNvSpPr/>
              <p:nvPr/>
            </p:nvSpPr>
            <p:spPr>
              <a:xfrm>
                <a:off x="4245994" y="2849510"/>
                <a:ext cx="60683" cy="60784"/>
              </a:xfrm>
              <a:custGeom>
                <a:avLst/>
                <a:gdLst/>
                <a:ahLst/>
                <a:cxnLst/>
                <a:rect l="l" t="t" r="r" b="b"/>
                <a:pathLst>
                  <a:path w="603" h="604" extrusionOk="0">
                    <a:moveTo>
                      <a:pt x="603" y="300"/>
                    </a:moveTo>
                    <a:cubicBezTo>
                      <a:pt x="603" y="135"/>
                      <a:pt x="469" y="0"/>
                      <a:pt x="299" y="0"/>
                    </a:cubicBezTo>
                    <a:cubicBezTo>
                      <a:pt x="135" y="0"/>
                      <a:pt x="0" y="135"/>
                      <a:pt x="0" y="300"/>
                    </a:cubicBezTo>
                    <a:cubicBezTo>
                      <a:pt x="0" y="469"/>
                      <a:pt x="135" y="603"/>
                      <a:pt x="299" y="603"/>
                    </a:cubicBezTo>
                    <a:cubicBezTo>
                      <a:pt x="469" y="603"/>
                      <a:pt x="603" y="469"/>
                      <a:pt x="603" y="30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2372;p35">
                <a:extLst>
                  <a:ext uri="{FF2B5EF4-FFF2-40B4-BE49-F238E27FC236}">
                    <a16:creationId xmlns:a16="http://schemas.microsoft.com/office/drawing/2014/main" id="{B0203798-BE52-4FB9-9AD3-47167E9E1F10}"/>
                  </a:ext>
                </a:extLst>
              </p:cNvPr>
              <p:cNvSpPr/>
              <p:nvPr/>
            </p:nvSpPr>
            <p:spPr>
              <a:xfrm>
                <a:off x="4306575" y="2849510"/>
                <a:ext cx="60381" cy="60784"/>
              </a:xfrm>
              <a:custGeom>
                <a:avLst/>
                <a:gdLst/>
                <a:ahLst/>
                <a:cxnLst/>
                <a:rect l="l" t="t" r="r" b="b"/>
                <a:pathLst>
                  <a:path w="600" h="604" extrusionOk="0">
                    <a:moveTo>
                      <a:pt x="599" y="300"/>
                    </a:moveTo>
                    <a:cubicBezTo>
                      <a:pt x="599" y="135"/>
                      <a:pt x="465" y="0"/>
                      <a:pt x="300" y="0"/>
                    </a:cubicBezTo>
                    <a:cubicBezTo>
                      <a:pt x="135" y="0"/>
                      <a:pt x="1" y="135"/>
                      <a:pt x="1" y="300"/>
                    </a:cubicBezTo>
                    <a:cubicBezTo>
                      <a:pt x="1" y="469"/>
                      <a:pt x="135" y="603"/>
                      <a:pt x="300" y="603"/>
                    </a:cubicBezTo>
                    <a:cubicBezTo>
                      <a:pt x="465" y="603"/>
                      <a:pt x="599" y="469"/>
                      <a:pt x="599" y="30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2373;p35">
                <a:extLst>
                  <a:ext uri="{FF2B5EF4-FFF2-40B4-BE49-F238E27FC236}">
                    <a16:creationId xmlns:a16="http://schemas.microsoft.com/office/drawing/2014/main" id="{5F88EAA4-67ED-42AB-8229-E99F7E66B771}"/>
                  </a:ext>
                </a:extLst>
              </p:cNvPr>
              <p:cNvSpPr/>
              <p:nvPr/>
            </p:nvSpPr>
            <p:spPr>
              <a:xfrm>
                <a:off x="4366855" y="2849510"/>
                <a:ext cx="60683" cy="60784"/>
              </a:xfrm>
              <a:custGeom>
                <a:avLst/>
                <a:gdLst/>
                <a:ahLst/>
                <a:cxnLst/>
                <a:rect l="l" t="t" r="r" b="b"/>
                <a:pathLst>
                  <a:path w="603" h="604" extrusionOk="0">
                    <a:moveTo>
                      <a:pt x="603" y="300"/>
                    </a:moveTo>
                    <a:cubicBezTo>
                      <a:pt x="603" y="135"/>
                      <a:pt x="469" y="0"/>
                      <a:pt x="304" y="0"/>
                    </a:cubicBezTo>
                    <a:cubicBezTo>
                      <a:pt x="135" y="0"/>
                      <a:pt x="0" y="135"/>
                      <a:pt x="0" y="300"/>
                    </a:cubicBezTo>
                    <a:cubicBezTo>
                      <a:pt x="0" y="469"/>
                      <a:pt x="135" y="603"/>
                      <a:pt x="304" y="603"/>
                    </a:cubicBezTo>
                    <a:cubicBezTo>
                      <a:pt x="469" y="603"/>
                      <a:pt x="603" y="469"/>
                      <a:pt x="603" y="30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2374;p35">
                <a:extLst>
                  <a:ext uri="{FF2B5EF4-FFF2-40B4-BE49-F238E27FC236}">
                    <a16:creationId xmlns:a16="http://schemas.microsoft.com/office/drawing/2014/main" id="{E86109CC-9B17-4F24-B4A6-EF6580BE5D5F}"/>
                  </a:ext>
                </a:extLst>
              </p:cNvPr>
              <p:cNvSpPr/>
              <p:nvPr/>
            </p:nvSpPr>
            <p:spPr>
              <a:xfrm>
                <a:off x="4427437" y="2849510"/>
                <a:ext cx="60784" cy="60784"/>
              </a:xfrm>
              <a:custGeom>
                <a:avLst/>
                <a:gdLst/>
                <a:ahLst/>
                <a:cxnLst/>
                <a:rect l="l" t="t" r="r" b="b"/>
                <a:pathLst>
                  <a:path w="604" h="604" extrusionOk="0">
                    <a:moveTo>
                      <a:pt x="604" y="300"/>
                    </a:moveTo>
                    <a:cubicBezTo>
                      <a:pt x="604" y="135"/>
                      <a:pt x="469" y="0"/>
                      <a:pt x="300" y="0"/>
                    </a:cubicBezTo>
                    <a:cubicBezTo>
                      <a:pt x="135" y="0"/>
                      <a:pt x="1" y="135"/>
                      <a:pt x="1" y="300"/>
                    </a:cubicBezTo>
                    <a:cubicBezTo>
                      <a:pt x="1" y="469"/>
                      <a:pt x="135" y="603"/>
                      <a:pt x="300" y="603"/>
                    </a:cubicBezTo>
                    <a:cubicBezTo>
                      <a:pt x="469" y="603"/>
                      <a:pt x="604" y="469"/>
                      <a:pt x="604" y="30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2375;p35">
                <a:extLst>
                  <a:ext uri="{FF2B5EF4-FFF2-40B4-BE49-F238E27FC236}">
                    <a16:creationId xmlns:a16="http://schemas.microsoft.com/office/drawing/2014/main" id="{33A70AD9-8E90-4843-AF6D-743B293CBB81}"/>
                  </a:ext>
                </a:extLst>
              </p:cNvPr>
              <p:cNvSpPr/>
              <p:nvPr/>
            </p:nvSpPr>
            <p:spPr>
              <a:xfrm>
                <a:off x="4488119" y="2849510"/>
                <a:ext cx="60280" cy="60784"/>
              </a:xfrm>
              <a:custGeom>
                <a:avLst/>
                <a:gdLst/>
                <a:ahLst/>
                <a:cxnLst/>
                <a:rect l="l" t="t" r="r" b="b"/>
                <a:pathLst>
                  <a:path w="599" h="604" extrusionOk="0">
                    <a:moveTo>
                      <a:pt x="599" y="300"/>
                    </a:moveTo>
                    <a:cubicBezTo>
                      <a:pt x="599" y="135"/>
                      <a:pt x="465" y="0"/>
                      <a:pt x="300" y="0"/>
                    </a:cubicBezTo>
                    <a:cubicBezTo>
                      <a:pt x="135" y="0"/>
                      <a:pt x="1" y="135"/>
                      <a:pt x="1" y="300"/>
                    </a:cubicBezTo>
                    <a:cubicBezTo>
                      <a:pt x="1" y="469"/>
                      <a:pt x="135" y="603"/>
                      <a:pt x="300" y="603"/>
                    </a:cubicBezTo>
                    <a:cubicBezTo>
                      <a:pt x="465" y="603"/>
                      <a:pt x="599" y="469"/>
                      <a:pt x="599" y="30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2376;p35">
                <a:extLst>
                  <a:ext uri="{FF2B5EF4-FFF2-40B4-BE49-F238E27FC236}">
                    <a16:creationId xmlns:a16="http://schemas.microsoft.com/office/drawing/2014/main" id="{CD5BCF4F-4035-4B68-870A-06CDFA8F94E4}"/>
                  </a:ext>
                </a:extLst>
              </p:cNvPr>
              <p:cNvSpPr/>
              <p:nvPr/>
            </p:nvSpPr>
            <p:spPr>
              <a:xfrm>
                <a:off x="4548298" y="2849510"/>
                <a:ext cx="60784" cy="60784"/>
              </a:xfrm>
              <a:custGeom>
                <a:avLst/>
                <a:gdLst/>
                <a:ahLst/>
                <a:cxnLst/>
                <a:rect l="l" t="t" r="r" b="b"/>
                <a:pathLst>
                  <a:path w="604" h="604" extrusionOk="0">
                    <a:moveTo>
                      <a:pt x="604" y="300"/>
                    </a:moveTo>
                    <a:cubicBezTo>
                      <a:pt x="604" y="135"/>
                      <a:pt x="469" y="0"/>
                      <a:pt x="304" y="0"/>
                    </a:cubicBezTo>
                    <a:cubicBezTo>
                      <a:pt x="135" y="0"/>
                      <a:pt x="1" y="135"/>
                      <a:pt x="1" y="300"/>
                    </a:cubicBezTo>
                    <a:cubicBezTo>
                      <a:pt x="1" y="469"/>
                      <a:pt x="135" y="603"/>
                      <a:pt x="304" y="603"/>
                    </a:cubicBezTo>
                    <a:cubicBezTo>
                      <a:pt x="469" y="603"/>
                      <a:pt x="604" y="469"/>
                      <a:pt x="604" y="30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2377;p35">
                <a:extLst>
                  <a:ext uri="{FF2B5EF4-FFF2-40B4-BE49-F238E27FC236}">
                    <a16:creationId xmlns:a16="http://schemas.microsoft.com/office/drawing/2014/main" id="{CBE612FA-84CF-4C85-BFF5-B753722647EA}"/>
                  </a:ext>
                </a:extLst>
              </p:cNvPr>
              <p:cNvSpPr/>
              <p:nvPr/>
            </p:nvSpPr>
            <p:spPr>
              <a:xfrm>
                <a:off x="4608575" y="2604863"/>
                <a:ext cx="60681" cy="275917"/>
              </a:xfrm>
              <a:custGeom>
                <a:avLst/>
                <a:gdLst/>
                <a:ahLst/>
                <a:cxnLst/>
                <a:rect l="l" t="t" r="r" b="b"/>
                <a:pathLst>
                  <a:path w="603" h="1198" extrusionOk="0">
                    <a:moveTo>
                      <a:pt x="603" y="1198"/>
                    </a:moveTo>
                    <a:lnTo>
                      <a:pt x="0" y="1198"/>
                    </a:lnTo>
                    <a:lnTo>
                      <a:pt x="0" y="1"/>
                    </a:lnTo>
                    <a:lnTo>
                      <a:pt x="603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2378;p35">
                <a:extLst>
                  <a:ext uri="{FF2B5EF4-FFF2-40B4-BE49-F238E27FC236}">
                    <a16:creationId xmlns:a16="http://schemas.microsoft.com/office/drawing/2014/main" id="{B678755A-72A1-4B08-8F18-96C09DCEA07F}"/>
                  </a:ext>
                </a:extLst>
              </p:cNvPr>
              <p:cNvSpPr/>
              <p:nvPr/>
            </p:nvSpPr>
            <p:spPr>
              <a:xfrm>
                <a:off x="4669156" y="2604863"/>
                <a:ext cx="60379" cy="275917"/>
              </a:xfrm>
              <a:custGeom>
                <a:avLst/>
                <a:gdLst/>
                <a:ahLst/>
                <a:cxnLst/>
                <a:rect l="l" t="t" r="r" b="b"/>
                <a:pathLst>
                  <a:path w="600" h="1198" extrusionOk="0">
                    <a:moveTo>
                      <a:pt x="599" y="1198"/>
                    </a:moveTo>
                    <a:lnTo>
                      <a:pt x="1" y="1198"/>
                    </a:lnTo>
                    <a:lnTo>
                      <a:pt x="1" y="1"/>
                    </a:lnTo>
                    <a:lnTo>
                      <a:pt x="59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2379;p35">
                <a:extLst>
                  <a:ext uri="{FF2B5EF4-FFF2-40B4-BE49-F238E27FC236}">
                    <a16:creationId xmlns:a16="http://schemas.microsoft.com/office/drawing/2014/main" id="{EE6F4B42-C02F-4681-9ED1-86C2ECCE7293}"/>
                  </a:ext>
                </a:extLst>
              </p:cNvPr>
              <p:cNvSpPr/>
              <p:nvPr/>
            </p:nvSpPr>
            <p:spPr>
              <a:xfrm>
                <a:off x="4729435" y="2604863"/>
                <a:ext cx="60681" cy="275917"/>
              </a:xfrm>
              <a:custGeom>
                <a:avLst/>
                <a:gdLst/>
                <a:ahLst/>
                <a:cxnLst/>
                <a:rect l="l" t="t" r="r" b="b"/>
                <a:pathLst>
                  <a:path w="603" h="1198" extrusionOk="0">
                    <a:moveTo>
                      <a:pt x="603" y="1198"/>
                    </a:moveTo>
                    <a:lnTo>
                      <a:pt x="0" y="1198"/>
                    </a:lnTo>
                    <a:lnTo>
                      <a:pt x="0" y="1"/>
                    </a:lnTo>
                    <a:lnTo>
                      <a:pt x="603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2380;p35">
                <a:extLst>
                  <a:ext uri="{FF2B5EF4-FFF2-40B4-BE49-F238E27FC236}">
                    <a16:creationId xmlns:a16="http://schemas.microsoft.com/office/drawing/2014/main" id="{FDB4BA6E-646F-4080-901F-DC47980E7EA9}"/>
                  </a:ext>
                </a:extLst>
              </p:cNvPr>
              <p:cNvSpPr/>
              <p:nvPr/>
            </p:nvSpPr>
            <p:spPr>
              <a:xfrm>
                <a:off x="4790016" y="2604863"/>
                <a:ext cx="60379" cy="275917"/>
              </a:xfrm>
              <a:custGeom>
                <a:avLst/>
                <a:gdLst/>
                <a:ahLst/>
                <a:cxnLst/>
                <a:rect l="l" t="t" r="r" b="b"/>
                <a:pathLst>
                  <a:path w="600" h="1198" extrusionOk="0">
                    <a:moveTo>
                      <a:pt x="599" y="1198"/>
                    </a:moveTo>
                    <a:lnTo>
                      <a:pt x="1" y="1198"/>
                    </a:lnTo>
                    <a:lnTo>
                      <a:pt x="1" y="1"/>
                    </a:lnTo>
                    <a:lnTo>
                      <a:pt x="59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2381;p35">
                <a:extLst>
                  <a:ext uri="{FF2B5EF4-FFF2-40B4-BE49-F238E27FC236}">
                    <a16:creationId xmlns:a16="http://schemas.microsoft.com/office/drawing/2014/main" id="{D629DD95-6FBA-4BCA-A85F-B6E98523237D}"/>
                  </a:ext>
                </a:extLst>
              </p:cNvPr>
              <p:cNvSpPr/>
              <p:nvPr/>
            </p:nvSpPr>
            <p:spPr>
              <a:xfrm>
                <a:off x="4850295" y="2604863"/>
                <a:ext cx="60681" cy="275917"/>
              </a:xfrm>
              <a:custGeom>
                <a:avLst/>
                <a:gdLst/>
                <a:ahLst/>
                <a:cxnLst/>
                <a:rect l="l" t="t" r="r" b="b"/>
                <a:pathLst>
                  <a:path w="603" h="1198" extrusionOk="0">
                    <a:moveTo>
                      <a:pt x="603" y="1198"/>
                    </a:moveTo>
                    <a:lnTo>
                      <a:pt x="0" y="1198"/>
                    </a:lnTo>
                    <a:lnTo>
                      <a:pt x="0" y="1"/>
                    </a:lnTo>
                    <a:lnTo>
                      <a:pt x="603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2382;p35">
                <a:extLst>
                  <a:ext uri="{FF2B5EF4-FFF2-40B4-BE49-F238E27FC236}">
                    <a16:creationId xmlns:a16="http://schemas.microsoft.com/office/drawing/2014/main" id="{6DF951A5-111B-4CD3-B840-B69598EB94E0}"/>
                  </a:ext>
                </a:extLst>
              </p:cNvPr>
              <p:cNvSpPr/>
              <p:nvPr/>
            </p:nvSpPr>
            <p:spPr>
              <a:xfrm>
                <a:off x="4910876" y="2604863"/>
                <a:ext cx="60782" cy="275917"/>
              </a:xfrm>
              <a:custGeom>
                <a:avLst/>
                <a:gdLst/>
                <a:ahLst/>
                <a:cxnLst/>
                <a:rect l="l" t="t" r="r" b="b"/>
                <a:pathLst>
                  <a:path w="604" h="1198" extrusionOk="0">
                    <a:moveTo>
                      <a:pt x="604" y="1198"/>
                    </a:moveTo>
                    <a:lnTo>
                      <a:pt x="1" y="1198"/>
                    </a:lnTo>
                    <a:lnTo>
                      <a:pt x="1" y="1"/>
                    </a:lnTo>
                    <a:lnTo>
                      <a:pt x="60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2383;p35">
                <a:extLst>
                  <a:ext uri="{FF2B5EF4-FFF2-40B4-BE49-F238E27FC236}">
                    <a16:creationId xmlns:a16="http://schemas.microsoft.com/office/drawing/2014/main" id="{1ABF83CC-8913-4255-B772-F4315A2AE8F9}"/>
                  </a:ext>
                </a:extLst>
              </p:cNvPr>
              <p:cNvSpPr/>
              <p:nvPr/>
            </p:nvSpPr>
            <p:spPr>
              <a:xfrm>
                <a:off x="4971557" y="2604863"/>
                <a:ext cx="60279" cy="276839"/>
              </a:xfrm>
              <a:custGeom>
                <a:avLst/>
                <a:gdLst/>
                <a:ahLst/>
                <a:cxnLst/>
                <a:rect l="l" t="t" r="r" b="b"/>
                <a:pathLst>
                  <a:path w="599" h="1202" extrusionOk="0">
                    <a:moveTo>
                      <a:pt x="599" y="1202"/>
                    </a:moveTo>
                    <a:lnTo>
                      <a:pt x="1" y="1202"/>
                    </a:lnTo>
                    <a:lnTo>
                      <a:pt x="1" y="1"/>
                    </a:lnTo>
                    <a:lnTo>
                      <a:pt x="599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2384;p35">
                <a:extLst>
                  <a:ext uri="{FF2B5EF4-FFF2-40B4-BE49-F238E27FC236}">
                    <a16:creationId xmlns:a16="http://schemas.microsoft.com/office/drawing/2014/main" id="{283EC8CE-61E3-43FB-B0F6-6459975CC391}"/>
                  </a:ext>
                </a:extLst>
              </p:cNvPr>
              <p:cNvSpPr/>
              <p:nvPr/>
            </p:nvSpPr>
            <p:spPr>
              <a:xfrm>
                <a:off x="5031736" y="2604863"/>
                <a:ext cx="60782" cy="276839"/>
              </a:xfrm>
              <a:custGeom>
                <a:avLst/>
                <a:gdLst/>
                <a:ahLst/>
                <a:cxnLst/>
                <a:rect l="l" t="t" r="r" b="b"/>
                <a:pathLst>
                  <a:path w="604" h="1202" extrusionOk="0">
                    <a:moveTo>
                      <a:pt x="604" y="1202"/>
                    </a:moveTo>
                    <a:lnTo>
                      <a:pt x="1" y="1202"/>
                    </a:lnTo>
                    <a:lnTo>
                      <a:pt x="1" y="1"/>
                    </a:lnTo>
                    <a:lnTo>
                      <a:pt x="60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2385;p35">
                <a:extLst>
                  <a:ext uri="{FF2B5EF4-FFF2-40B4-BE49-F238E27FC236}">
                    <a16:creationId xmlns:a16="http://schemas.microsoft.com/office/drawing/2014/main" id="{1B2EBDFD-70D6-4641-8D4E-4C742B35EE36}"/>
                  </a:ext>
                </a:extLst>
              </p:cNvPr>
              <p:cNvSpPr/>
              <p:nvPr/>
            </p:nvSpPr>
            <p:spPr>
              <a:xfrm>
                <a:off x="5092417" y="2604863"/>
                <a:ext cx="60782" cy="276839"/>
              </a:xfrm>
              <a:custGeom>
                <a:avLst/>
                <a:gdLst/>
                <a:ahLst/>
                <a:cxnLst/>
                <a:rect l="l" t="t" r="r" b="b"/>
                <a:pathLst>
                  <a:path w="604" h="1202" extrusionOk="0">
                    <a:moveTo>
                      <a:pt x="603" y="1202"/>
                    </a:moveTo>
                    <a:lnTo>
                      <a:pt x="1" y="1202"/>
                    </a:lnTo>
                    <a:lnTo>
                      <a:pt x="1" y="1"/>
                    </a:lnTo>
                    <a:lnTo>
                      <a:pt x="603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2386;p35">
                <a:extLst>
                  <a:ext uri="{FF2B5EF4-FFF2-40B4-BE49-F238E27FC236}">
                    <a16:creationId xmlns:a16="http://schemas.microsoft.com/office/drawing/2014/main" id="{62AF8080-0E1D-4347-9052-14E2F9A44FBE}"/>
                  </a:ext>
                </a:extLst>
              </p:cNvPr>
              <p:cNvSpPr/>
              <p:nvPr/>
            </p:nvSpPr>
            <p:spPr>
              <a:xfrm>
                <a:off x="4608578" y="2848202"/>
                <a:ext cx="60683" cy="60784"/>
              </a:xfrm>
              <a:custGeom>
                <a:avLst/>
                <a:gdLst/>
                <a:ahLst/>
                <a:cxnLst/>
                <a:rect l="l" t="t" r="r" b="b"/>
                <a:pathLst>
                  <a:path w="603" h="604" extrusionOk="0">
                    <a:moveTo>
                      <a:pt x="603" y="300"/>
                    </a:moveTo>
                    <a:cubicBezTo>
                      <a:pt x="603" y="135"/>
                      <a:pt x="469" y="0"/>
                      <a:pt x="299" y="0"/>
                    </a:cubicBezTo>
                    <a:cubicBezTo>
                      <a:pt x="135" y="0"/>
                      <a:pt x="0" y="135"/>
                      <a:pt x="0" y="300"/>
                    </a:cubicBezTo>
                    <a:cubicBezTo>
                      <a:pt x="0" y="469"/>
                      <a:pt x="135" y="603"/>
                      <a:pt x="299" y="603"/>
                    </a:cubicBezTo>
                    <a:cubicBezTo>
                      <a:pt x="469" y="603"/>
                      <a:pt x="603" y="469"/>
                      <a:pt x="603" y="30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2387;p35">
                <a:extLst>
                  <a:ext uri="{FF2B5EF4-FFF2-40B4-BE49-F238E27FC236}">
                    <a16:creationId xmlns:a16="http://schemas.microsoft.com/office/drawing/2014/main" id="{F42E615E-2E00-4271-A3E1-7BA7AB3E9DC8}"/>
                  </a:ext>
                </a:extLst>
              </p:cNvPr>
              <p:cNvSpPr/>
              <p:nvPr/>
            </p:nvSpPr>
            <p:spPr>
              <a:xfrm>
                <a:off x="4669160" y="2848202"/>
                <a:ext cx="60381" cy="60784"/>
              </a:xfrm>
              <a:custGeom>
                <a:avLst/>
                <a:gdLst/>
                <a:ahLst/>
                <a:cxnLst/>
                <a:rect l="l" t="t" r="r" b="b"/>
                <a:pathLst>
                  <a:path w="600" h="604" extrusionOk="0">
                    <a:moveTo>
                      <a:pt x="599" y="300"/>
                    </a:moveTo>
                    <a:cubicBezTo>
                      <a:pt x="599" y="135"/>
                      <a:pt x="465" y="0"/>
                      <a:pt x="300" y="0"/>
                    </a:cubicBezTo>
                    <a:cubicBezTo>
                      <a:pt x="135" y="0"/>
                      <a:pt x="1" y="135"/>
                      <a:pt x="1" y="300"/>
                    </a:cubicBezTo>
                    <a:cubicBezTo>
                      <a:pt x="1" y="469"/>
                      <a:pt x="135" y="603"/>
                      <a:pt x="300" y="603"/>
                    </a:cubicBezTo>
                    <a:cubicBezTo>
                      <a:pt x="465" y="603"/>
                      <a:pt x="599" y="469"/>
                      <a:pt x="599" y="30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2388;p35">
                <a:extLst>
                  <a:ext uri="{FF2B5EF4-FFF2-40B4-BE49-F238E27FC236}">
                    <a16:creationId xmlns:a16="http://schemas.microsoft.com/office/drawing/2014/main" id="{98D6CF59-19E6-4278-BB9E-B336B4E09459}"/>
                  </a:ext>
                </a:extLst>
              </p:cNvPr>
              <p:cNvSpPr/>
              <p:nvPr/>
            </p:nvSpPr>
            <p:spPr>
              <a:xfrm>
                <a:off x="4729440" y="2848202"/>
                <a:ext cx="60683" cy="60784"/>
              </a:xfrm>
              <a:custGeom>
                <a:avLst/>
                <a:gdLst/>
                <a:ahLst/>
                <a:cxnLst/>
                <a:rect l="l" t="t" r="r" b="b"/>
                <a:pathLst>
                  <a:path w="603" h="604" extrusionOk="0">
                    <a:moveTo>
                      <a:pt x="603" y="300"/>
                    </a:moveTo>
                    <a:cubicBezTo>
                      <a:pt x="603" y="135"/>
                      <a:pt x="469" y="0"/>
                      <a:pt x="304" y="0"/>
                    </a:cubicBezTo>
                    <a:cubicBezTo>
                      <a:pt x="135" y="0"/>
                      <a:pt x="0" y="135"/>
                      <a:pt x="0" y="300"/>
                    </a:cubicBezTo>
                    <a:cubicBezTo>
                      <a:pt x="0" y="469"/>
                      <a:pt x="135" y="603"/>
                      <a:pt x="304" y="603"/>
                    </a:cubicBezTo>
                    <a:cubicBezTo>
                      <a:pt x="469" y="603"/>
                      <a:pt x="603" y="469"/>
                      <a:pt x="603" y="30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2389;p35">
                <a:extLst>
                  <a:ext uri="{FF2B5EF4-FFF2-40B4-BE49-F238E27FC236}">
                    <a16:creationId xmlns:a16="http://schemas.microsoft.com/office/drawing/2014/main" id="{CF839012-9A4F-4730-A11D-B432CD293E58}"/>
                  </a:ext>
                </a:extLst>
              </p:cNvPr>
              <p:cNvSpPr/>
              <p:nvPr/>
            </p:nvSpPr>
            <p:spPr>
              <a:xfrm>
                <a:off x="4790021" y="2848202"/>
                <a:ext cx="60381" cy="60784"/>
              </a:xfrm>
              <a:custGeom>
                <a:avLst/>
                <a:gdLst/>
                <a:ahLst/>
                <a:cxnLst/>
                <a:rect l="l" t="t" r="r" b="b"/>
                <a:pathLst>
                  <a:path w="600" h="604" extrusionOk="0">
                    <a:moveTo>
                      <a:pt x="599" y="300"/>
                    </a:moveTo>
                    <a:cubicBezTo>
                      <a:pt x="599" y="135"/>
                      <a:pt x="465" y="0"/>
                      <a:pt x="300" y="0"/>
                    </a:cubicBezTo>
                    <a:cubicBezTo>
                      <a:pt x="135" y="0"/>
                      <a:pt x="1" y="135"/>
                      <a:pt x="1" y="300"/>
                    </a:cubicBezTo>
                    <a:cubicBezTo>
                      <a:pt x="1" y="469"/>
                      <a:pt x="135" y="603"/>
                      <a:pt x="300" y="603"/>
                    </a:cubicBezTo>
                    <a:cubicBezTo>
                      <a:pt x="465" y="603"/>
                      <a:pt x="599" y="469"/>
                      <a:pt x="599" y="30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2390;p35">
                <a:extLst>
                  <a:ext uri="{FF2B5EF4-FFF2-40B4-BE49-F238E27FC236}">
                    <a16:creationId xmlns:a16="http://schemas.microsoft.com/office/drawing/2014/main" id="{4FFBA0AF-B8CF-4CF4-8CAA-FD761B887119}"/>
                  </a:ext>
                </a:extLst>
              </p:cNvPr>
              <p:cNvSpPr/>
              <p:nvPr/>
            </p:nvSpPr>
            <p:spPr>
              <a:xfrm>
                <a:off x="4850301" y="2848202"/>
                <a:ext cx="60683" cy="60784"/>
              </a:xfrm>
              <a:custGeom>
                <a:avLst/>
                <a:gdLst/>
                <a:ahLst/>
                <a:cxnLst/>
                <a:rect l="l" t="t" r="r" b="b"/>
                <a:pathLst>
                  <a:path w="603" h="604" extrusionOk="0">
                    <a:moveTo>
                      <a:pt x="603" y="300"/>
                    </a:moveTo>
                    <a:cubicBezTo>
                      <a:pt x="603" y="135"/>
                      <a:pt x="469" y="0"/>
                      <a:pt x="304" y="0"/>
                    </a:cubicBezTo>
                    <a:cubicBezTo>
                      <a:pt x="139" y="0"/>
                      <a:pt x="0" y="135"/>
                      <a:pt x="0" y="300"/>
                    </a:cubicBezTo>
                    <a:cubicBezTo>
                      <a:pt x="0" y="469"/>
                      <a:pt x="139" y="603"/>
                      <a:pt x="304" y="603"/>
                    </a:cubicBezTo>
                    <a:cubicBezTo>
                      <a:pt x="469" y="603"/>
                      <a:pt x="603" y="469"/>
                      <a:pt x="603" y="30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2391;p35">
                <a:extLst>
                  <a:ext uri="{FF2B5EF4-FFF2-40B4-BE49-F238E27FC236}">
                    <a16:creationId xmlns:a16="http://schemas.microsoft.com/office/drawing/2014/main" id="{A139465E-3C24-430A-B9DB-FE8BB476FC50}"/>
                  </a:ext>
                </a:extLst>
              </p:cNvPr>
              <p:cNvSpPr/>
              <p:nvPr/>
            </p:nvSpPr>
            <p:spPr>
              <a:xfrm>
                <a:off x="4910883" y="2848202"/>
                <a:ext cx="60784" cy="60784"/>
              </a:xfrm>
              <a:custGeom>
                <a:avLst/>
                <a:gdLst/>
                <a:ahLst/>
                <a:cxnLst/>
                <a:rect l="l" t="t" r="r" b="b"/>
                <a:pathLst>
                  <a:path w="604" h="604" extrusionOk="0">
                    <a:moveTo>
                      <a:pt x="604" y="300"/>
                    </a:moveTo>
                    <a:cubicBezTo>
                      <a:pt x="604" y="135"/>
                      <a:pt x="469" y="0"/>
                      <a:pt x="300" y="0"/>
                    </a:cubicBezTo>
                    <a:cubicBezTo>
                      <a:pt x="135" y="0"/>
                      <a:pt x="1" y="135"/>
                      <a:pt x="1" y="300"/>
                    </a:cubicBezTo>
                    <a:cubicBezTo>
                      <a:pt x="1" y="469"/>
                      <a:pt x="135" y="603"/>
                      <a:pt x="300" y="603"/>
                    </a:cubicBezTo>
                    <a:cubicBezTo>
                      <a:pt x="469" y="603"/>
                      <a:pt x="604" y="469"/>
                      <a:pt x="604" y="30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2392;p35">
                <a:extLst>
                  <a:ext uri="{FF2B5EF4-FFF2-40B4-BE49-F238E27FC236}">
                    <a16:creationId xmlns:a16="http://schemas.microsoft.com/office/drawing/2014/main" id="{6B8B1C2F-DABE-42E2-AA03-3BBF224BDB51}"/>
                  </a:ext>
                </a:extLst>
              </p:cNvPr>
              <p:cNvSpPr/>
              <p:nvPr/>
            </p:nvSpPr>
            <p:spPr>
              <a:xfrm>
                <a:off x="4971565" y="2846894"/>
                <a:ext cx="60280" cy="60784"/>
              </a:xfrm>
              <a:custGeom>
                <a:avLst/>
                <a:gdLst/>
                <a:ahLst/>
                <a:cxnLst/>
                <a:rect l="l" t="t" r="r" b="b"/>
                <a:pathLst>
                  <a:path w="599" h="604" extrusionOk="0">
                    <a:moveTo>
                      <a:pt x="599" y="304"/>
                    </a:moveTo>
                    <a:cubicBezTo>
                      <a:pt x="599" y="135"/>
                      <a:pt x="465" y="0"/>
                      <a:pt x="300" y="0"/>
                    </a:cubicBezTo>
                    <a:cubicBezTo>
                      <a:pt x="135" y="0"/>
                      <a:pt x="1" y="135"/>
                      <a:pt x="1" y="304"/>
                    </a:cubicBezTo>
                    <a:cubicBezTo>
                      <a:pt x="1" y="469"/>
                      <a:pt x="135" y="603"/>
                      <a:pt x="300" y="603"/>
                    </a:cubicBezTo>
                    <a:cubicBezTo>
                      <a:pt x="465" y="603"/>
                      <a:pt x="599" y="469"/>
                      <a:pt x="599" y="304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2393;p35">
                <a:extLst>
                  <a:ext uri="{FF2B5EF4-FFF2-40B4-BE49-F238E27FC236}">
                    <a16:creationId xmlns:a16="http://schemas.microsoft.com/office/drawing/2014/main" id="{2B8A8E84-AABE-41DE-823F-95548206100B}"/>
                  </a:ext>
                </a:extLst>
              </p:cNvPr>
              <p:cNvSpPr/>
              <p:nvPr/>
            </p:nvSpPr>
            <p:spPr>
              <a:xfrm>
                <a:off x="5031744" y="2846894"/>
                <a:ext cx="60784" cy="60784"/>
              </a:xfrm>
              <a:custGeom>
                <a:avLst/>
                <a:gdLst/>
                <a:ahLst/>
                <a:cxnLst/>
                <a:rect l="l" t="t" r="r" b="b"/>
                <a:pathLst>
                  <a:path w="604" h="604" extrusionOk="0">
                    <a:moveTo>
                      <a:pt x="604" y="304"/>
                    </a:moveTo>
                    <a:cubicBezTo>
                      <a:pt x="604" y="135"/>
                      <a:pt x="469" y="0"/>
                      <a:pt x="304" y="0"/>
                    </a:cubicBezTo>
                    <a:cubicBezTo>
                      <a:pt x="135" y="0"/>
                      <a:pt x="1" y="135"/>
                      <a:pt x="1" y="304"/>
                    </a:cubicBezTo>
                    <a:cubicBezTo>
                      <a:pt x="1" y="469"/>
                      <a:pt x="135" y="603"/>
                      <a:pt x="304" y="603"/>
                    </a:cubicBezTo>
                    <a:cubicBezTo>
                      <a:pt x="469" y="603"/>
                      <a:pt x="604" y="469"/>
                      <a:pt x="604" y="30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2394;p35">
                <a:extLst>
                  <a:ext uri="{FF2B5EF4-FFF2-40B4-BE49-F238E27FC236}">
                    <a16:creationId xmlns:a16="http://schemas.microsoft.com/office/drawing/2014/main" id="{79E8205C-66BD-4CFA-AB83-6A20D2236056}"/>
                  </a:ext>
                </a:extLst>
              </p:cNvPr>
              <p:cNvSpPr/>
              <p:nvPr/>
            </p:nvSpPr>
            <p:spPr>
              <a:xfrm>
                <a:off x="5092427" y="2846894"/>
                <a:ext cx="60784" cy="60784"/>
              </a:xfrm>
              <a:custGeom>
                <a:avLst/>
                <a:gdLst/>
                <a:ahLst/>
                <a:cxnLst/>
                <a:rect l="l" t="t" r="r" b="b"/>
                <a:pathLst>
                  <a:path w="604" h="604" extrusionOk="0">
                    <a:moveTo>
                      <a:pt x="603" y="304"/>
                    </a:moveTo>
                    <a:cubicBezTo>
                      <a:pt x="603" y="135"/>
                      <a:pt x="469" y="0"/>
                      <a:pt x="300" y="0"/>
                    </a:cubicBezTo>
                    <a:cubicBezTo>
                      <a:pt x="135" y="0"/>
                      <a:pt x="1" y="135"/>
                      <a:pt x="1" y="304"/>
                    </a:cubicBezTo>
                    <a:cubicBezTo>
                      <a:pt x="1" y="469"/>
                      <a:pt x="135" y="603"/>
                      <a:pt x="300" y="603"/>
                    </a:cubicBezTo>
                    <a:cubicBezTo>
                      <a:pt x="469" y="603"/>
                      <a:pt x="603" y="469"/>
                      <a:pt x="603" y="304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1568159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CE6378D-189E-4036-B4B8-1A578384D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1959712" y="1971674"/>
            <a:ext cx="5131540" cy="1212114"/>
          </a:xfrm>
        </p:spPr>
        <p:txBody>
          <a:bodyPr vert="horz" wrap="square" lIns="0" tIns="0" rIns="0" bIns="0" rtlCol="0" anchor="b" anchorCtr="0">
            <a:normAutofit fontScale="90000"/>
          </a:bodyPr>
          <a:lstStyle/>
          <a:p>
            <a:pPr algn="ctr"/>
            <a:r>
              <a:rPr lang="en-US" sz="4400" dirty="0">
                <a:solidFill>
                  <a:srgbClr val="FF6D2F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STORED PROCEDURES</a:t>
            </a:r>
          </a:p>
        </p:txBody>
      </p:sp>
      <p:grpSp>
        <p:nvGrpSpPr>
          <p:cNvPr id="5" name="Google Shape;3337;p48">
            <a:extLst>
              <a:ext uri="{FF2B5EF4-FFF2-40B4-BE49-F238E27FC236}">
                <a16:creationId xmlns:a16="http://schemas.microsoft.com/office/drawing/2014/main" id="{A292DFAB-C225-4268-AA00-032AA218D6F3}"/>
              </a:ext>
            </a:extLst>
          </p:cNvPr>
          <p:cNvGrpSpPr/>
          <p:nvPr/>
        </p:nvGrpSpPr>
        <p:grpSpPr>
          <a:xfrm>
            <a:off x="8076139" y="84337"/>
            <a:ext cx="972171" cy="1925293"/>
            <a:chOff x="6529419" y="1724307"/>
            <a:chExt cx="1480463" cy="2931917"/>
          </a:xfrm>
        </p:grpSpPr>
        <p:grpSp>
          <p:nvGrpSpPr>
            <p:cNvPr id="6" name="Google Shape;3338;p48">
              <a:extLst>
                <a:ext uri="{FF2B5EF4-FFF2-40B4-BE49-F238E27FC236}">
                  <a16:creationId xmlns:a16="http://schemas.microsoft.com/office/drawing/2014/main" id="{CC1FA2E3-F085-4B27-B2D6-078888233623}"/>
                </a:ext>
              </a:extLst>
            </p:cNvPr>
            <p:cNvGrpSpPr/>
            <p:nvPr/>
          </p:nvGrpSpPr>
          <p:grpSpPr>
            <a:xfrm>
              <a:off x="6556827" y="1724307"/>
              <a:ext cx="956596" cy="944294"/>
              <a:chOff x="3800349" y="1238762"/>
              <a:chExt cx="1098904" cy="1084772"/>
            </a:xfrm>
          </p:grpSpPr>
          <p:grpSp>
            <p:nvGrpSpPr>
              <p:cNvPr id="42" name="Google Shape;3339;p48">
                <a:extLst>
                  <a:ext uri="{FF2B5EF4-FFF2-40B4-BE49-F238E27FC236}">
                    <a16:creationId xmlns:a16="http://schemas.microsoft.com/office/drawing/2014/main" id="{3B62721E-B08F-4683-8129-4642AD134B0A}"/>
                  </a:ext>
                </a:extLst>
              </p:cNvPr>
              <p:cNvGrpSpPr/>
              <p:nvPr/>
            </p:nvGrpSpPr>
            <p:grpSpPr>
              <a:xfrm>
                <a:off x="3800349" y="1238762"/>
                <a:ext cx="1098904" cy="1084772"/>
                <a:chOff x="3800349" y="1238762"/>
                <a:chExt cx="1098904" cy="1084772"/>
              </a:xfrm>
            </p:grpSpPr>
            <p:sp>
              <p:nvSpPr>
                <p:cNvPr id="44" name="Google Shape;3340;p48">
                  <a:extLst>
                    <a:ext uri="{FF2B5EF4-FFF2-40B4-BE49-F238E27FC236}">
                      <a16:creationId xmlns:a16="http://schemas.microsoft.com/office/drawing/2014/main" id="{09A540B7-3D24-4D18-BB46-C21F09260781}"/>
                    </a:ext>
                  </a:extLst>
                </p:cNvPr>
                <p:cNvSpPr/>
                <p:nvPr/>
              </p:nvSpPr>
              <p:spPr>
                <a:xfrm>
                  <a:off x="3800349" y="1238762"/>
                  <a:ext cx="1098904" cy="10847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3" extrusionOk="0">
                      <a:moveTo>
                        <a:pt x="22825" y="1"/>
                      </a:moveTo>
                      <a:cubicBezTo>
                        <a:pt x="22054" y="1"/>
                        <a:pt x="21283" y="295"/>
                        <a:pt x="20693" y="885"/>
                      </a:cubicBezTo>
                      <a:lnTo>
                        <a:pt x="1179" y="20482"/>
                      </a:lnTo>
                      <a:cubicBezTo>
                        <a:pt x="0" y="21661"/>
                        <a:pt x="0" y="23566"/>
                        <a:pt x="1179" y="24733"/>
                      </a:cubicBezTo>
                      <a:lnTo>
                        <a:pt x="20777" y="44259"/>
                      </a:lnTo>
                      <a:cubicBezTo>
                        <a:pt x="21364" y="44841"/>
                        <a:pt x="22133" y="45133"/>
                        <a:pt x="22900" y="45133"/>
                      </a:cubicBezTo>
                      <a:cubicBezTo>
                        <a:pt x="23672" y="45133"/>
                        <a:pt x="24442" y="44838"/>
                        <a:pt x="25027" y="44247"/>
                      </a:cubicBezTo>
                      <a:lnTo>
                        <a:pt x="32873" y="36377"/>
                      </a:lnTo>
                      <a:cubicBezTo>
                        <a:pt x="33053" y="36197"/>
                        <a:pt x="33283" y="36110"/>
                        <a:pt x="33511" y="36110"/>
                      </a:cubicBezTo>
                      <a:cubicBezTo>
                        <a:pt x="33810" y="36110"/>
                        <a:pt x="34108" y="36260"/>
                        <a:pt x="34290" y="36544"/>
                      </a:cubicBezTo>
                      <a:cubicBezTo>
                        <a:pt x="34743" y="37246"/>
                        <a:pt x="35112" y="38020"/>
                        <a:pt x="35409" y="38806"/>
                      </a:cubicBezTo>
                      <a:cubicBezTo>
                        <a:pt x="35588" y="39294"/>
                        <a:pt x="35909" y="39735"/>
                        <a:pt x="36362" y="40080"/>
                      </a:cubicBezTo>
                      <a:cubicBezTo>
                        <a:pt x="36890" y="40489"/>
                        <a:pt x="37508" y="40695"/>
                        <a:pt x="38128" y="40695"/>
                      </a:cubicBezTo>
                      <a:cubicBezTo>
                        <a:pt x="38682" y="40695"/>
                        <a:pt x="39237" y="40530"/>
                        <a:pt x="39731" y="40199"/>
                      </a:cubicBezTo>
                      <a:cubicBezTo>
                        <a:pt x="41303" y="39127"/>
                        <a:pt x="41446" y="36984"/>
                        <a:pt x="40172" y="35710"/>
                      </a:cubicBezTo>
                      <a:cubicBezTo>
                        <a:pt x="39862" y="35401"/>
                        <a:pt x="39505" y="35186"/>
                        <a:pt x="39112" y="35044"/>
                      </a:cubicBezTo>
                      <a:cubicBezTo>
                        <a:pt x="38326" y="34758"/>
                        <a:pt x="37564" y="34401"/>
                        <a:pt x="36862" y="33948"/>
                      </a:cubicBezTo>
                      <a:cubicBezTo>
                        <a:pt x="36374" y="33639"/>
                        <a:pt x="36279" y="32960"/>
                        <a:pt x="36695" y="32543"/>
                      </a:cubicBezTo>
                      <a:lnTo>
                        <a:pt x="44553" y="24661"/>
                      </a:lnTo>
                      <a:cubicBezTo>
                        <a:pt x="45720" y="23483"/>
                        <a:pt x="45720" y="21578"/>
                        <a:pt x="44542" y="20399"/>
                      </a:cubicBezTo>
                      <a:lnTo>
                        <a:pt x="24956" y="885"/>
                      </a:lnTo>
                      <a:cubicBezTo>
                        <a:pt x="24366" y="295"/>
                        <a:pt x="23595" y="1"/>
                        <a:pt x="22825" y="1"/>
                      </a:cubicBezTo>
                      <a:close/>
                    </a:path>
                  </a:pathLst>
                </a:custGeom>
                <a:solidFill>
                  <a:srgbClr val="5EB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" name="Google Shape;3341;p48">
                  <a:extLst>
                    <a:ext uri="{FF2B5EF4-FFF2-40B4-BE49-F238E27FC236}">
                      <a16:creationId xmlns:a16="http://schemas.microsoft.com/office/drawing/2014/main" id="{BE30BCFE-C097-450C-8879-E537E8EBA681}"/>
                    </a:ext>
                  </a:extLst>
                </p:cNvPr>
                <p:cNvSpPr/>
                <p:nvPr/>
              </p:nvSpPr>
              <p:spPr>
                <a:xfrm>
                  <a:off x="3884758" y="1311226"/>
                  <a:ext cx="287338" cy="287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43" extrusionOk="0">
                      <a:moveTo>
                        <a:pt x="5978" y="1"/>
                      </a:moveTo>
                      <a:cubicBezTo>
                        <a:pt x="2679" y="1"/>
                        <a:pt x="1" y="2668"/>
                        <a:pt x="1" y="5966"/>
                      </a:cubicBezTo>
                      <a:cubicBezTo>
                        <a:pt x="1" y="9276"/>
                        <a:pt x="2679" y="11943"/>
                        <a:pt x="5978" y="11943"/>
                      </a:cubicBezTo>
                      <a:cubicBezTo>
                        <a:pt x="9276" y="11943"/>
                        <a:pt x="11954" y="9276"/>
                        <a:pt x="11954" y="5966"/>
                      </a:cubicBezTo>
                      <a:cubicBezTo>
                        <a:pt x="11954" y="2668"/>
                        <a:pt x="9276" y="1"/>
                        <a:pt x="5978" y="1"/>
                      </a:cubicBezTo>
                      <a:close/>
                    </a:path>
                  </a:pathLst>
                </a:custGeom>
                <a:solidFill>
                  <a:srgbClr val="5EB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3" name="Google Shape;3342;p48">
                <a:extLst>
                  <a:ext uri="{FF2B5EF4-FFF2-40B4-BE49-F238E27FC236}">
                    <a16:creationId xmlns:a16="http://schemas.microsoft.com/office/drawing/2014/main" id="{D59E3704-CCC5-46FE-9B41-26C4DBEB3E8E}"/>
                  </a:ext>
                </a:extLst>
              </p:cNvPr>
              <p:cNvSpPr/>
              <p:nvPr/>
            </p:nvSpPr>
            <p:spPr>
              <a:xfrm>
                <a:off x="4162525" y="1593650"/>
                <a:ext cx="374561" cy="374975"/>
              </a:xfrm>
              <a:custGeom>
                <a:avLst/>
                <a:gdLst/>
                <a:ahLst/>
                <a:cxnLst/>
                <a:rect l="l" t="t" r="r" b="b"/>
                <a:pathLst>
                  <a:path w="10860" h="10872" extrusionOk="0">
                    <a:moveTo>
                      <a:pt x="5430" y="1"/>
                    </a:moveTo>
                    <a:cubicBezTo>
                      <a:pt x="3990" y="1"/>
                      <a:pt x="2608" y="560"/>
                      <a:pt x="1596" y="1584"/>
                    </a:cubicBezTo>
                    <a:cubicBezTo>
                      <a:pt x="561" y="2620"/>
                      <a:pt x="1" y="3989"/>
                      <a:pt x="1" y="5430"/>
                    </a:cubicBezTo>
                    <a:cubicBezTo>
                      <a:pt x="1" y="6561"/>
                      <a:pt x="346" y="7645"/>
                      <a:pt x="1001" y="8573"/>
                    </a:cubicBezTo>
                    <a:cubicBezTo>
                      <a:pt x="1632" y="9466"/>
                      <a:pt x="2513" y="10145"/>
                      <a:pt x="3537" y="10538"/>
                    </a:cubicBezTo>
                    <a:cubicBezTo>
                      <a:pt x="3559" y="10544"/>
                      <a:pt x="3579" y="10547"/>
                      <a:pt x="3599" y="10547"/>
                    </a:cubicBezTo>
                    <a:cubicBezTo>
                      <a:pt x="3656" y="10547"/>
                      <a:pt x="3704" y="10522"/>
                      <a:pt x="3740" y="10478"/>
                    </a:cubicBezTo>
                    <a:cubicBezTo>
                      <a:pt x="3763" y="10443"/>
                      <a:pt x="3763" y="10395"/>
                      <a:pt x="3763" y="10371"/>
                    </a:cubicBezTo>
                    <a:lnTo>
                      <a:pt x="3763" y="7275"/>
                    </a:lnTo>
                    <a:cubicBezTo>
                      <a:pt x="3763" y="7180"/>
                      <a:pt x="3692" y="7097"/>
                      <a:pt x="3585" y="7097"/>
                    </a:cubicBezTo>
                    <a:lnTo>
                      <a:pt x="2156" y="7097"/>
                    </a:lnTo>
                    <a:lnTo>
                      <a:pt x="2156" y="5835"/>
                    </a:lnTo>
                    <a:lnTo>
                      <a:pt x="3585" y="5835"/>
                    </a:lnTo>
                    <a:cubicBezTo>
                      <a:pt x="3680" y="5835"/>
                      <a:pt x="3763" y="5751"/>
                      <a:pt x="3763" y="5656"/>
                    </a:cubicBezTo>
                    <a:lnTo>
                      <a:pt x="3763" y="5430"/>
                    </a:lnTo>
                    <a:cubicBezTo>
                      <a:pt x="3763" y="3942"/>
                      <a:pt x="5180" y="2632"/>
                      <a:pt x="6799" y="2632"/>
                    </a:cubicBezTo>
                    <a:lnTo>
                      <a:pt x="7550" y="2632"/>
                    </a:lnTo>
                    <a:lnTo>
                      <a:pt x="7550" y="3894"/>
                    </a:lnTo>
                    <a:lnTo>
                      <a:pt x="6799" y="3894"/>
                    </a:lnTo>
                    <a:cubicBezTo>
                      <a:pt x="6311" y="3894"/>
                      <a:pt x="5883" y="4025"/>
                      <a:pt x="5561" y="4287"/>
                    </a:cubicBezTo>
                    <a:cubicBezTo>
                      <a:pt x="5228" y="4561"/>
                      <a:pt x="5025" y="4966"/>
                      <a:pt x="5025" y="5430"/>
                    </a:cubicBezTo>
                    <a:lnTo>
                      <a:pt x="5025" y="5656"/>
                    </a:lnTo>
                    <a:cubicBezTo>
                      <a:pt x="5025" y="5740"/>
                      <a:pt x="5109" y="5835"/>
                      <a:pt x="5204" y="5835"/>
                    </a:cubicBezTo>
                    <a:lnTo>
                      <a:pt x="5883" y="5835"/>
                    </a:lnTo>
                    <a:cubicBezTo>
                      <a:pt x="5966" y="5835"/>
                      <a:pt x="6061" y="5751"/>
                      <a:pt x="6061" y="5656"/>
                    </a:cubicBezTo>
                    <a:cubicBezTo>
                      <a:pt x="6061" y="5561"/>
                      <a:pt x="5978" y="5478"/>
                      <a:pt x="5883" y="5478"/>
                    </a:cubicBezTo>
                    <a:lnTo>
                      <a:pt x="5371" y="5478"/>
                    </a:lnTo>
                    <a:lnTo>
                      <a:pt x="5371" y="5418"/>
                    </a:lnTo>
                    <a:cubicBezTo>
                      <a:pt x="5371" y="4525"/>
                      <a:pt x="6145" y="4204"/>
                      <a:pt x="6799" y="4204"/>
                    </a:cubicBezTo>
                    <a:lnTo>
                      <a:pt x="7704" y="4204"/>
                    </a:lnTo>
                    <a:cubicBezTo>
                      <a:pt x="7800" y="4204"/>
                      <a:pt x="7883" y="4132"/>
                      <a:pt x="7883" y="4025"/>
                    </a:cubicBezTo>
                    <a:lnTo>
                      <a:pt x="7883" y="2418"/>
                    </a:lnTo>
                    <a:cubicBezTo>
                      <a:pt x="7883" y="2334"/>
                      <a:pt x="7811" y="2239"/>
                      <a:pt x="7704" y="2239"/>
                    </a:cubicBezTo>
                    <a:lnTo>
                      <a:pt x="6799" y="2239"/>
                    </a:lnTo>
                    <a:cubicBezTo>
                      <a:pt x="5966" y="2239"/>
                      <a:pt x="5121" y="2572"/>
                      <a:pt x="4466" y="3156"/>
                    </a:cubicBezTo>
                    <a:cubicBezTo>
                      <a:pt x="3799" y="3763"/>
                      <a:pt x="3418" y="4549"/>
                      <a:pt x="3418" y="5382"/>
                    </a:cubicBezTo>
                    <a:lnTo>
                      <a:pt x="3418" y="5442"/>
                    </a:lnTo>
                    <a:lnTo>
                      <a:pt x="1989" y="5442"/>
                    </a:lnTo>
                    <a:cubicBezTo>
                      <a:pt x="1906" y="5442"/>
                      <a:pt x="1811" y="5513"/>
                      <a:pt x="1811" y="5620"/>
                    </a:cubicBezTo>
                    <a:lnTo>
                      <a:pt x="1811" y="7228"/>
                    </a:lnTo>
                    <a:cubicBezTo>
                      <a:pt x="1811" y="7323"/>
                      <a:pt x="1894" y="7406"/>
                      <a:pt x="1989" y="7406"/>
                    </a:cubicBezTo>
                    <a:lnTo>
                      <a:pt x="3418" y="7406"/>
                    </a:lnTo>
                    <a:lnTo>
                      <a:pt x="3418" y="10085"/>
                    </a:lnTo>
                    <a:cubicBezTo>
                      <a:pt x="1561" y="9300"/>
                      <a:pt x="346" y="7442"/>
                      <a:pt x="346" y="5418"/>
                    </a:cubicBezTo>
                    <a:cubicBezTo>
                      <a:pt x="346" y="2596"/>
                      <a:pt x="2620" y="322"/>
                      <a:pt x="5430" y="322"/>
                    </a:cubicBezTo>
                    <a:cubicBezTo>
                      <a:pt x="8228" y="322"/>
                      <a:pt x="10526" y="2620"/>
                      <a:pt x="10526" y="5418"/>
                    </a:cubicBezTo>
                    <a:cubicBezTo>
                      <a:pt x="10526" y="8228"/>
                      <a:pt x="8240" y="10502"/>
                      <a:pt x="5430" y="10502"/>
                    </a:cubicBezTo>
                    <a:lnTo>
                      <a:pt x="5371" y="10502"/>
                    </a:lnTo>
                    <a:lnTo>
                      <a:pt x="5371" y="7418"/>
                    </a:lnTo>
                    <a:lnTo>
                      <a:pt x="7728" y="7418"/>
                    </a:lnTo>
                    <a:cubicBezTo>
                      <a:pt x="7811" y="7418"/>
                      <a:pt x="7907" y="7347"/>
                      <a:pt x="7907" y="7240"/>
                    </a:cubicBezTo>
                    <a:lnTo>
                      <a:pt x="7907" y="5656"/>
                    </a:lnTo>
                    <a:cubicBezTo>
                      <a:pt x="7907" y="5561"/>
                      <a:pt x="7823" y="5478"/>
                      <a:pt x="7728" y="5478"/>
                    </a:cubicBezTo>
                    <a:lnTo>
                      <a:pt x="6728" y="5478"/>
                    </a:lnTo>
                    <a:cubicBezTo>
                      <a:pt x="6633" y="5478"/>
                      <a:pt x="6549" y="5549"/>
                      <a:pt x="6549" y="5656"/>
                    </a:cubicBezTo>
                    <a:cubicBezTo>
                      <a:pt x="6549" y="5740"/>
                      <a:pt x="6621" y="5835"/>
                      <a:pt x="6728" y="5835"/>
                    </a:cubicBezTo>
                    <a:lnTo>
                      <a:pt x="7561" y="5835"/>
                    </a:lnTo>
                    <a:lnTo>
                      <a:pt x="7561" y="7097"/>
                    </a:lnTo>
                    <a:lnTo>
                      <a:pt x="5204" y="7097"/>
                    </a:lnTo>
                    <a:cubicBezTo>
                      <a:pt x="5121" y="7097"/>
                      <a:pt x="5025" y="7168"/>
                      <a:pt x="5025" y="7275"/>
                    </a:cubicBezTo>
                    <a:lnTo>
                      <a:pt x="5025" y="10693"/>
                    </a:lnTo>
                    <a:cubicBezTo>
                      <a:pt x="5025" y="10788"/>
                      <a:pt x="5109" y="10859"/>
                      <a:pt x="5192" y="10871"/>
                    </a:cubicBezTo>
                    <a:lnTo>
                      <a:pt x="5430" y="10871"/>
                    </a:lnTo>
                    <a:cubicBezTo>
                      <a:pt x="6871" y="10871"/>
                      <a:pt x="8240" y="10312"/>
                      <a:pt x="9276" y="9288"/>
                    </a:cubicBezTo>
                    <a:cubicBezTo>
                      <a:pt x="10300" y="8252"/>
                      <a:pt x="10859" y="6883"/>
                      <a:pt x="10859" y="5442"/>
                    </a:cubicBezTo>
                    <a:cubicBezTo>
                      <a:pt x="10859" y="3989"/>
                      <a:pt x="10300" y="2620"/>
                      <a:pt x="9276" y="1584"/>
                    </a:cubicBezTo>
                    <a:cubicBezTo>
                      <a:pt x="8240" y="560"/>
                      <a:pt x="6871" y="1"/>
                      <a:pt x="543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" name="Google Shape;3343;p48">
              <a:extLst>
                <a:ext uri="{FF2B5EF4-FFF2-40B4-BE49-F238E27FC236}">
                  <a16:creationId xmlns:a16="http://schemas.microsoft.com/office/drawing/2014/main" id="{222DA64E-EBDA-48B9-B5B6-1CEB027733DF}"/>
                </a:ext>
              </a:extLst>
            </p:cNvPr>
            <p:cNvGrpSpPr/>
            <p:nvPr/>
          </p:nvGrpSpPr>
          <p:grpSpPr>
            <a:xfrm>
              <a:off x="7053286" y="2227254"/>
              <a:ext cx="956596" cy="944252"/>
              <a:chOff x="4370663" y="1816530"/>
              <a:chExt cx="1098904" cy="1084724"/>
            </a:xfrm>
          </p:grpSpPr>
          <p:grpSp>
            <p:nvGrpSpPr>
              <p:cNvPr id="34" name="Google Shape;3344;p48">
                <a:extLst>
                  <a:ext uri="{FF2B5EF4-FFF2-40B4-BE49-F238E27FC236}">
                    <a16:creationId xmlns:a16="http://schemas.microsoft.com/office/drawing/2014/main" id="{A26AC2F8-3A58-4584-ADA5-333A44F0C988}"/>
                  </a:ext>
                </a:extLst>
              </p:cNvPr>
              <p:cNvGrpSpPr/>
              <p:nvPr/>
            </p:nvGrpSpPr>
            <p:grpSpPr>
              <a:xfrm>
                <a:off x="4370663" y="1816530"/>
                <a:ext cx="1098904" cy="1084724"/>
                <a:chOff x="4370663" y="1816530"/>
                <a:chExt cx="1098904" cy="1084724"/>
              </a:xfrm>
            </p:grpSpPr>
            <p:sp>
              <p:nvSpPr>
                <p:cNvPr id="40" name="Google Shape;3345;p48">
                  <a:extLst>
                    <a:ext uri="{FF2B5EF4-FFF2-40B4-BE49-F238E27FC236}">
                      <a16:creationId xmlns:a16="http://schemas.microsoft.com/office/drawing/2014/main" id="{1AE99DBC-C133-4790-B9A3-94F9976382D1}"/>
                    </a:ext>
                  </a:extLst>
                </p:cNvPr>
                <p:cNvSpPr/>
                <p:nvPr/>
              </p:nvSpPr>
              <p:spPr>
                <a:xfrm>
                  <a:off x="4370663" y="1816530"/>
                  <a:ext cx="1098904" cy="10847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1" extrusionOk="0">
                      <a:moveTo>
                        <a:pt x="22862" y="0"/>
                      </a:moveTo>
                      <a:cubicBezTo>
                        <a:pt x="22092" y="0"/>
                        <a:pt x="21324" y="295"/>
                        <a:pt x="20741" y="884"/>
                      </a:cubicBezTo>
                      <a:lnTo>
                        <a:pt x="12871" y="8742"/>
                      </a:lnTo>
                      <a:cubicBezTo>
                        <a:pt x="12698" y="8921"/>
                        <a:pt x="12472" y="9005"/>
                        <a:pt x="12246" y="9005"/>
                      </a:cubicBezTo>
                      <a:cubicBezTo>
                        <a:pt x="11945" y="9005"/>
                        <a:pt x="11643" y="8855"/>
                        <a:pt x="11466" y="8576"/>
                      </a:cubicBezTo>
                      <a:cubicBezTo>
                        <a:pt x="11014" y="7861"/>
                        <a:pt x="10645" y="7099"/>
                        <a:pt x="10347" y="6302"/>
                      </a:cubicBezTo>
                      <a:cubicBezTo>
                        <a:pt x="10168" y="5813"/>
                        <a:pt x="9847" y="5373"/>
                        <a:pt x="9394" y="5028"/>
                      </a:cubicBezTo>
                      <a:cubicBezTo>
                        <a:pt x="8866" y="4619"/>
                        <a:pt x="8248" y="4413"/>
                        <a:pt x="7630" y="4413"/>
                      </a:cubicBezTo>
                      <a:cubicBezTo>
                        <a:pt x="7078" y="4413"/>
                        <a:pt x="6526" y="4577"/>
                        <a:pt x="6037" y="4909"/>
                      </a:cubicBezTo>
                      <a:cubicBezTo>
                        <a:pt x="4465" y="5968"/>
                        <a:pt x="4310" y="8123"/>
                        <a:pt x="5584" y="9385"/>
                      </a:cubicBezTo>
                      <a:cubicBezTo>
                        <a:pt x="5894" y="9695"/>
                        <a:pt x="6251" y="9921"/>
                        <a:pt x="6632" y="10064"/>
                      </a:cubicBezTo>
                      <a:cubicBezTo>
                        <a:pt x="7418" y="10350"/>
                        <a:pt x="8180" y="10707"/>
                        <a:pt x="8882" y="11159"/>
                      </a:cubicBezTo>
                      <a:cubicBezTo>
                        <a:pt x="9383" y="11469"/>
                        <a:pt x="9466" y="12148"/>
                        <a:pt x="9049" y="12564"/>
                      </a:cubicBezTo>
                      <a:lnTo>
                        <a:pt x="1179" y="20434"/>
                      </a:lnTo>
                      <a:cubicBezTo>
                        <a:pt x="0" y="21613"/>
                        <a:pt x="0" y="23518"/>
                        <a:pt x="1179" y="24697"/>
                      </a:cubicBezTo>
                      <a:lnTo>
                        <a:pt x="20741" y="44247"/>
                      </a:lnTo>
                      <a:cubicBezTo>
                        <a:pt x="21324" y="44836"/>
                        <a:pt x="22092" y="45131"/>
                        <a:pt x="22862" y="45131"/>
                      </a:cubicBezTo>
                      <a:cubicBezTo>
                        <a:pt x="23631" y="45131"/>
                        <a:pt x="24402" y="44836"/>
                        <a:pt x="24992" y="44247"/>
                      </a:cubicBezTo>
                      <a:lnTo>
                        <a:pt x="44554" y="24697"/>
                      </a:lnTo>
                      <a:cubicBezTo>
                        <a:pt x="45720" y="23518"/>
                        <a:pt x="45720" y="21613"/>
                        <a:pt x="44554" y="2043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69E7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" name="Google Shape;3346;p48">
                  <a:extLst>
                    <a:ext uri="{FF2B5EF4-FFF2-40B4-BE49-F238E27FC236}">
                      <a16:creationId xmlns:a16="http://schemas.microsoft.com/office/drawing/2014/main" id="{463DDA79-99DB-43BD-9059-310B5A22FBCB}"/>
                    </a:ext>
                  </a:extLst>
                </p:cNvPr>
                <p:cNvSpPr/>
                <p:nvPr/>
              </p:nvSpPr>
              <p:spPr>
                <a:xfrm>
                  <a:off x="5055718" y="1904160"/>
                  <a:ext cx="287338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55" extrusionOk="0">
                      <a:moveTo>
                        <a:pt x="5978" y="0"/>
                      </a:moveTo>
                      <a:cubicBezTo>
                        <a:pt x="2680" y="0"/>
                        <a:pt x="1" y="2679"/>
                        <a:pt x="1" y="5977"/>
                      </a:cubicBezTo>
                      <a:cubicBezTo>
                        <a:pt x="1" y="9275"/>
                        <a:pt x="2680" y="11954"/>
                        <a:pt x="5978" y="11954"/>
                      </a:cubicBezTo>
                      <a:cubicBezTo>
                        <a:pt x="9276" y="11954"/>
                        <a:pt x="11955" y="9275"/>
                        <a:pt x="11955" y="5977"/>
                      </a:cubicBezTo>
                      <a:cubicBezTo>
                        <a:pt x="11955" y="2679"/>
                        <a:pt x="9276" y="0"/>
                        <a:pt x="5978" y="0"/>
                      </a:cubicBezTo>
                      <a:close/>
                    </a:path>
                  </a:pathLst>
                </a:custGeom>
                <a:solidFill>
                  <a:srgbClr val="69E7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5" name="Google Shape;3347;p48">
                <a:extLst>
                  <a:ext uri="{FF2B5EF4-FFF2-40B4-BE49-F238E27FC236}">
                    <a16:creationId xmlns:a16="http://schemas.microsoft.com/office/drawing/2014/main" id="{CCCB84E3-125D-4D28-87E2-D877DBF6A500}"/>
                  </a:ext>
                </a:extLst>
              </p:cNvPr>
              <p:cNvGrpSpPr/>
              <p:nvPr/>
            </p:nvGrpSpPr>
            <p:grpSpPr>
              <a:xfrm>
                <a:off x="4732628" y="2171596"/>
                <a:ext cx="374986" cy="374572"/>
                <a:chOff x="3303268" y="3817349"/>
                <a:chExt cx="346056" cy="345674"/>
              </a:xfrm>
            </p:grpSpPr>
            <p:sp>
              <p:nvSpPr>
                <p:cNvPr id="36" name="Google Shape;3348;p48">
                  <a:extLst>
                    <a:ext uri="{FF2B5EF4-FFF2-40B4-BE49-F238E27FC236}">
                      <a16:creationId xmlns:a16="http://schemas.microsoft.com/office/drawing/2014/main" id="{0F7FC4DB-1535-43AE-AB56-3F4B373D0663}"/>
                    </a:ext>
                  </a:extLst>
                </p:cNvPr>
                <p:cNvSpPr/>
                <p:nvPr/>
              </p:nvSpPr>
              <p:spPr>
                <a:xfrm>
                  <a:off x="3303268" y="3817349"/>
                  <a:ext cx="346056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2" h="10860" extrusionOk="0">
                      <a:moveTo>
                        <a:pt x="5418" y="334"/>
                      </a:moveTo>
                      <a:cubicBezTo>
                        <a:pt x="8228" y="334"/>
                        <a:pt x="10514" y="2608"/>
                        <a:pt x="10514" y="5430"/>
                      </a:cubicBezTo>
                      <a:cubicBezTo>
                        <a:pt x="10514" y="8240"/>
                        <a:pt x="8228" y="10514"/>
                        <a:pt x="5418" y="10514"/>
                      </a:cubicBezTo>
                      <a:cubicBezTo>
                        <a:pt x="2608" y="10514"/>
                        <a:pt x="334" y="8240"/>
                        <a:pt x="334" y="5430"/>
                      </a:cubicBezTo>
                      <a:cubicBezTo>
                        <a:pt x="334" y="2608"/>
                        <a:pt x="2608" y="334"/>
                        <a:pt x="5418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3" y="10859"/>
                        <a:pt x="8252" y="10300"/>
                        <a:pt x="9276" y="9264"/>
                      </a:cubicBezTo>
                      <a:cubicBezTo>
                        <a:pt x="10300" y="8240"/>
                        <a:pt x="10871" y="6871"/>
                        <a:pt x="10871" y="5430"/>
                      </a:cubicBezTo>
                      <a:cubicBezTo>
                        <a:pt x="10871" y="3989"/>
                        <a:pt x="10300" y="2620"/>
                        <a:pt x="9276" y="1584"/>
                      </a:cubicBezTo>
                      <a:cubicBezTo>
                        <a:pt x="8252" y="560"/>
                        <a:pt x="6883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" name="Google Shape;3349;p48">
                  <a:extLst>
                    <a:ext uri="{FF2B5EF4-FFF2-40B4-BE49-F238E27FC236}">
                      <a16:creationId xmlns:a16="http://schemas.microsoft.com/office/drawing/2014/main" id="{C70AB3F2-E016-4BA3-82B6-6E84B150ED9A}"/>
                    </a:ext>
                  </a:extLst>
                </p:cNvPr>
                <p:cNvSpPr/>
                <p:nvPr/>
              </p:nvSpPr>
              <p:spPr>
                <a:xfrm>
                  <a:off x="3368074" y="3882537"/>
                  <a:ext cx="215298" cy="215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64" h="6764" extrusionOk="0">
                      <a:moveTo>
                        <a:pt x="5335" y="346"/>
                      </a:moveTo>
                      <a:cubicBezTo>
                        <a:pt x="5930" y="346"/>
                        <a:pt x="6418" y="834"/>
                        <a:pt x="6418" y="1429"/>
                      </a:cubicBezTo>
                      <a:lnTo>
                        <a:pt x="6418" y="5335"/>
                      </a:lnTo>
                      <a:cubicBezTo>
                        <a:pt x="6418" y="5930"/>
                        <a:pt x="5930" y="6418"/>
                        <a:pt x="5335" y="6418"/>
                      </a:cubicBezTo>
                      <a:lnTo>
                        <a:pt x="1429" y="6418"/>
                      </a:lnTo>
                      <a:cubicBezTo>
                        <a:pt x="834" y="6418"/>
                        <a:pt x="346" y="5930"/>
                        <a:pt x="346" y="5335"/>
                      </a:cubicBezTo>
                      <a:lnTo>
                        <a:pt x="346" y="1429"/>
                      </a:lnTo>
                      <a:cubicBezTo>
                        <a:pt x="346" y="834"/>
                        <a:pt x="834" y="346"/>
                        <a:pt x="1429" y="346"/>
                      </a:cubicBezTo>
                      <a:close/>
                      <a:moveTo>
                        <a:pt x="1429" y="1"/>
                      </a:moveTo>
                      <a:cubicBezTo>
                        <a:pt x="644" y="1"/>
                        <a:pt x="1" y="644"/>
                        <a:pt x="1" y="1429"/>
                      </a:cubicBezTo>
                      <a:lnTo>
                        <a:pt x="1" y="5335"/>
                      </a:lnTo>
                      <a:cubicBezTo>
                        <a:pt x="1" y="6120"/>
                        <a:pt x="644" y="6763"/>
                        <a:pt x="1429" y="6763"/>
                      </a:cubicBezTo>
                      <a:lnTo>
                        <a:pt x="5335" y="6763"/>
                      </a:lnTo>
                      <a:cubicBezTo>
                        <a:pt x="6121" y="6763"/>
                        <a:pt x="6763" y="6120"/>
                        <a:pt x="6763" y="5335"/>
                      </a:cubicBezTo>
                      <a:lnTo>
                        <a:pt x="6763" y="1429"/>
                      </a:lnTo>
                      <a:cubicBezTo>
                        <a:pt x="6763" y="644"/>
                        <a:pt x="6121" y="1"/>
                        <a:pt x="533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" name="Google Shape;3350;p48">
                  <a:extLst>
                    <a:ext uri="{FF2B5EF4-FFF2-40B4-BE49-F238E27FC236}">
                      <a16:creationId xmlns:a16="http://schemas.microsoft.com/office/drawing/2014/main" id="{2B10D26E-8C46-4092-80DD-E16A8BC23D0F}"/>
                    </a:ext>
                  </a:extLst>
                </p:cNvPr>
                <p:cNvSpPr/>
                <p:nvPr/>
              </p:nvSpPr>
              <p:spPr>
                <a:xfrm>
                  <a:off x="3418143" y="3933656"/>
                  <a:ext cx="114811" cy="1127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07" h="3542" extrusionOk="0">
                      <a:moveTo>
                        <a:pt x="1822" y="0"/>
                      </a:moveTo>
                      <a:cubicBezTo>
                        <a:pt x="812" y="0"/>
                        <a:pt x="1" y="851"/>
                        <a:pt x="59" y="1859"/>
                      </a:cubicBezTo>
                      <a:cubicBezTo>
                        <a:pt x="95" y="2776"/>
                        <a:pt x="833" y="3502"/>
                        <a:pt x="1726" y="3538"/>
                      </a:cubicBezTo>
                      <a:cubicBezTo>
                        <a:pt x="1764" y="3541"/>
                        <a:pt x="1802" y="3542"/>
                        <a:pt x="1840" y="3542"/>
                      </a:cubicBezTo>
                      <a:cubicBezTo>
                        <a:pt x="2178" y="3542"/>
                        <a:pt x="2494" y="3447"/>
                        <a:pt x="2762" y="3276"/>
                      </a:cubicBezTo>
                      <a:cubicBezTo>
                        <a:pt x="2857" y="3217"/>
                        <a:pt x="2869" y="3086"/>
                        <a:pt x="2797" y="3014"/>
                      </a:cubicBezTo>
                      <a:cubicBezTo>
                        <a:pt x="2761" y="2978"/>
                        <a:pt x="2711" y="2964"/>
                        <a:pt x="2664" y="2964"/>
                      </a:cubicBezTo>
                      <a:cubicBezTo>
                        <a:pt x="2634" y="2964"/>
                        <a:pt x="2606" y="2969"/>
                        <a:pt x="2583" y="2979"/>
                      </a:cubicBezTo>
                      <a:cubicBezTo>
                        <a:pt x="2380" y="3096"/>
                        <a:pt x="2149" y="3185"/>
                        <a:pt x="1897" y="3185"/>
                      </a:cubicBezTo>
                      <a:cubicBezTo>
                        <a:pt x="1868" y="3185"/>
                        <a:pt x="1839" y="3183"/>
                        <a:pt x="1809" y="3181"/>
                      </a:cubicBezTo>
                      <a:cubicBezTo>
                        <a:pt x="1023" y="3169"/>
                        <a:pt x="380" y="2514"/>
                        <a:pt x="392" y="1716"/>
                      </a:cubicBezTo>
                      <a:cubicBezTo>
                        <a:pt x="426" y="948"/>
                        <a:pt x="1028" y="330"/>
                        <a:pt x="1792" y="330"/>
                      </a:cubicBezTo>
                      <a:cubicBezTo>
                        <a:pt x="1833" y="330"/>
                        <a:pt x="1874" y="332"/>
                        <a:pt x="1916" y="335"/>
                      </a:cubicBezTo>
                      <a:cubicBezTo>
                        <a:pt x="2619" y="371"/>
                        <a:pt x="3190" y="943"/>
                        <a:pt x="3250" y="1633"/>
                      </a:cubicBezTo>
                      <a:cubicBezTo>
                        <a:pt x="3285" y="1919"/>
                        <a:pt x="3214" y="2193"/>
                        <a:pt x="3095" y="2431"/>
                      </a:cubicBezTo>
                      <a:cubicBezTo>
                        <a:pt x="3059" y="2490"/>
                        <a:pt x="3059" y="2574"/>
                        <a:pt x="3119" y="2633"/>
                      </a:cubicBezTo>
                      <a:cubicBezTo>
                        <a:pt x="3149" y="2663"/>
                        <a:pt x="3191" y="2678"/>
                        <a:pt x="3234" y="2678"/>
                      </a:cubicBezTo>
                      <a:cubicBezTo>
                        <a:pt x="3295" y="2678"/>
                        <a:pt x="3358" y="2648"/>
                        <a:pt x="3393" y="2586"/>
                      </a:cubicBezTo>
                      <a:cubicBezTo>
                        <a:pt x="3536" y="2324"/>
                        <a:pt x="3607" y="2014"/>
                        <a:pt x="3583" y="1669"/>
                      </a:cubicBezTo>
                      <a:cubicBezTo>
                        <a:pt x="3536" y="764"/>
                        <a:pt x="2797" y="50"/>
                        <a:pt x="1904" y="2"/>
                      </a:cubicBezTo>
                      <a:cubicBezTo>
                        <a:pt x="1877" y="1"/>
                        <a:pt x="1849" y="0"/>
                        <a:pt x="182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" name="Google Shape;3351;p48">
                  <a:extLst>
                    <a:ext uri="{FF2B5EF4-FFF2-40B4-BE49-F238E27FC236}">
                      <a16:creationId xmlns:a16="http://schemas.microsoft.com/office/drawing/2014/main" id="{B2587870-AE72-4A42-AE2B-8BCFBD325F95}"/>
                    </a:ext>
                  </a:extLst>
                </p:cNvPr>
                <p:cNvSpPr/>
                <p:nvPr/>
              </p:nvSpPr>
              <p:spPr>
                <a:xfrm>
                  <a:off x="3519298" y="3910197"/>
                  <a:ext cx="29570" cy="292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" h="918" extrusionOk="0">
                      <a:moveTo>
                        <a:pt x="465" y="1"/>
                      </a:moveTo>
                      <a:cubicBezTo>
                        <a:pt x="203" y="1"/>
                        <a:pt x="0" y="203"/>
                        <a:pt x="0" y="453"/>
                      </a:cubicBezTo>
                      <a:cubicBezTo>
                        <a:pt x="0" y="715"/>
                        <a:pt x="203" y="918"/>
                        <a:pt x="465" y="918"/>
                      </a:cubicBezTo>
                      <a:cubicBezTo>
                        <a:pt x="715" y="918"/>
                        <a:pt x="929" y="715"/>
                        <a:pt x="929" y="453"/>
                      </a:cubicBezTo>
                      <a:cubicBezTo>
                        <a:pt x="929" y="203"/>
                        <a:pt x="715" y="1"/>
                        <a:pt x="46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8" name="Google Shape;3352;p48">
              <a:extLst>
                <a:ext uri="{FF2B5EF4-FFF2-40B4-BE49-F238E27FC236}">
                  <a16:creationId xmlns:a16="http://schemas.microsoft.com/office/drawing/2014/main" id="{272DD771-25A3-448C-960A-125DD73ECEB4}"/>
                </a:ext>
              </a:extLst>
            </p:cNvPr>
            <p:cNvGrpSpPr/>
            <p:nvPr/>
          </p:nvGrpSpPr>
          <p:grpSpPr>
            <a:xfrm>
              <a:off x="6547098" y="2715744"/>
              <a:ext cx="956596" cy="944315"/>
              <a:chOff x="3789173" y="2377690"/>
              <a:chExt cx="1098904" cy="1084796"/>
            </a:xfrm>
          </p:grpSpPr>
          <p:grpSp>
            <p:nvGrpSpPr>
              <p:cNvPr id="26" name="Google Shape;3353;p48">
                <a:extLst>
                  <a:ext uri="{FF2B5EF4-FFF2-40B4-BE49-F238E27FC236}">
                    <a16:creationId xmlns:a16="http://schemas.microsoft.com/office/drawing/2014/main" id="{2A580616-EFFF-4706-882F-99F575426F02}"/>
                  </a:ext>
                </a:extLst>
              </p:cNvPr>
              <p:cNvGrpSpPr/>
              <p:nvPr/>
            </p:nvGrpSpPr>
            <p:grpSpPr>
              <a:xfrm>
                <a:off x="3789173" y="2377690"/>
                <a:ext cx="1098904" cy="1084796"/>
                <a:chOff x="3789173" y="2377690"/>
                <a:chExt cx="1098904" cy="1084796"/>
              </a:xfrm>
            </p:grpSpPr>
            <p:sp>
              <p:nvSpPr>
                <p:cNvPr id="32" name="Google Shape;3354;p48">
                  <a:extLst>
                    <a:ext uri="{FF2B5EF4-FFF2-40B4-BE49-F238E27FC236}">
                      <a16:creationId xmlns:a16="http://schemas.microsoft.com/office/drawing/2014/main" id="{2BBA5A58-9E7D-4B1B-A1B1-85686BD88437}"/>
                    </a:ext>
                  </a:extLst>
                </p:cNvPr>
                <p:cNvSpPr/>
                <p:nvPr/>
              </p:nvSpPr>
              <p:spPr>
                <a:xfrm>
                  <a:off x="3789173" y="2377690"/>
                  <a:ext cx="1098904" cy="1084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4" extrusionOk="0">
                      <a:moveTo>
                        <a:pt x="22861" y="0"/>
                      </a:moveTo>
                      <a:cubicBezTo>
                        <a:pt x="22090" y="0"/>
                        <a:pt x="21319" y="295"/>
                        <a:pt x="20730" y="884"/>
                      </a:cubicBezTo>
                      <a:lnTo>
                        <a:pt x="1180" y="20446"/>
                      </a:lnTo>
                      <a:cubicBezTo>
                        <a:pt x="1" y="21613"/>
                        <a:pt x="1" y="23518"/>
                        <a:pt x="1180" y="24697"/>
                      </a:cubicBezTo>
                      <a:lnTo>
                        <a:pt x="20730" y="44259"/>
                      </a:lnTo>
                      <a:cubicBezTo>
                        <a:pt x="21319" y="44842"/>
                        <a:pt x="22090" y="45134"/>
                        <a:pt x="22861" y="45134"/>
                      </a:cubicBezTo>
                      <a:cubicBezTo>
                        <a:pt x="23632" y="45134"/>
                        <a:pt x="24403" y="44842"/>
                        <a:pt x="24992" y="44259"/>
                      </a:cubicBezTo>
                      <a:lnTo>
                        <a:pt x="44542" y="24697"/>
                      </a:lnTo>
                      <a:cubicBezTo>
                        <a:pt x="45721" y="23518"/>
                        <a:pt x="45721" y="21613"/>
                        <a:pt x="44542" y="20446"/>
                      </a:cubicBezTo>
                      <a:lnTo>
                        <a:pt x="36684" y="12576"/>
                      </a:lnTo>
                      <a:cubicBezTo>
                        <a:pt x="36267" y="12171"/>
                        <a:pt x="36363" y="11481"/>
                        <a:pt x="36851" y="11171"/>
                      </a:cubicBezTo>
                      <a:cubicBezTo>
                        <a:pt x="37565" y="10719"/>
                        <a:pt x="38327" y="10350"/>
                        <a:pt x="39125" y="10052"/>
                      </a:cubicBezTo>
                      <a:cubicBezTo>
                        <a:pt x="39613" y="9874"/>
                        <a:pt x="40054" y="9552"/>
                        <a:pt x="40399" y="9100"/>
                      </a:cubicBezTo>
                      <a:cubicBezTo>
                        <a:pt x="41173" y="8099"/>
                        <a:pt x="41220" y="6778"/>
                        <a:pt x="40518" y="5730"/>
                      </a:cubicBezTo>
                      <a:cubicBezTo>
                        <a:pt x="39932" y="4868"/>
                        <a:pt x="39013" y="4436"/>
                        <a:pt x="38094" y="4436"/>
                      </a:cubicBezTo>
                      <a:cubicBezTo>
                        <a:pt x="37349" y="4436"/>
                        <a:pt x="36606" y="4720"/>
                        <a:pt x="36041" y="5290"/>
                      </a:cubicBezTo>
                      <a:cubicBezTo>
                        <a:pt x="35732" y="5587"/>
                        <a:pt x="35505" y="5956"/>
                        <a:pt x="35362" y="6337"/>
                      </a:cubicBezTo>
                      <a:cubicBezTo>
                        <a:pt x="35077" y="7123"/>
                        <a:pt x="34720" y="7885"/>
                        <a:pt x="34267" y="8588"/>
                      </a:cubicBezTo>
                      <a:cubicBezTo>
                        <a:pt x="34091" y="8872"/>
                        <a:pt x="33797" y="9021"/>
                        <a:pt x="33498" y="9021"/>
                      </a:cubicBezTo>
                      <a:cubicBezTo>
                        <a:pt x="33271" y="9021"/>
                        <a:pt x="33042" y="8934"/>
                        <a:pt x="32862" y="8754"/>
                      </a:cubicBezTo>
                      <a:lnTo>
                        <a:pt x="24992" y="884"/>
                      </a:lnTo>
                      <a:cubicBezTo>
                        <a:pt x="24403" y="295"/>
                        <a:pt x="23632" y="0"/>
                        <a:pt x="22861" y="0"/>
                      </a:cubicBezTo>
                      <a:close/>
                    </a:path>
                  </a:pathLst>
                </a:custGeom>
                <a:solidFill>
                  <a:srgbClr val="4949E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" name="Google Shape;3355;p48">
                  <a:extLst>
                    <a:ext uri="{FF2B5EF4-FFF2-40B4-BE49-F238E27FC236}">
                      <a16:creationId xmlns:a16="http://schemas.microsoft.com/office/drawing/2014/main" id="{A6624C57-5DEB-420A-880A-2B58F3108DA7}"/>
                    </a:ext>
                  </a:extLst>
                </p:cNvPr>
                <p:cNvSpPr/>
                <p:nvPr/>
              </p:nvSpPr>
              <p:spPr>
                <a:xfrm>
                  <a:off x="3885623" y="2465897"/>
                  <a:ext cx="287050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43" h="11955" extrusionOk="0">
                      <a:moveTo>
                        <a:pt x="5977" y="0"/>
                      </a:moveTo>
                      <a:cubicBezTo>
                        <a:pt x="2679" y="0"/>
                        <a:pt x="0" y="2679"/>
                        <a:pt x="0" y="5977"/>
                      </a:cubicBezTo>
                      <a:cubicBezTo>
                        <a:pt x="0" y="9275"/>
                        <a:pt x="2679" y="11954"/>
                        <a:pt x="5977" y="11954"/>
                      </a:cubicBezTo>
                      <a:cubicBezTo>
                        <a:pt x="9275" y="11954"/>
                        <a:pt x="11942" y="9275"/>
                        <a:pt x="11942" y="5977"/>
                      </a:cubicBezTo>
                      <a:cubicBezTo>
                        <a:pt x="11942" y="2679"/>
                        <a:pt x="9275" y="0"/>
                        <a:pt x="5977" y="0"/>
                      </a:cubicBezTo>
                      <a:close/>
                    </a:path>
                  </a:pathLst>
                </a:custGeom>
                <a:solidFill>
                  <a:srgbClr val="4949E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7" name="Google Shape;3356;p48">
                <a:extLst>
                  <a:ext uri="{FF2B5EF4-FFF2-40B4-BE49-F238E27FC236}">
                    <a16:creationId xmlns:a16="http://schemas.microsoft.com/office/drawing/2014/main" id="{4F49A1EC-2C5E-461E-A851-6A20A1144419}"/>
                  </a:ext>
                </a:extLst>
              </p:cNvPr>
              <p:cNvGrpSpPr/>
              <p:nvPr/>
            </p:nvGrpSpPr>
            <p:grpSpPr>
              <a:xfrm>
                <a:off x="4151137" y="2732796"/>
                <a:ext cx="374986" cy="374572"/>
                <a:chOff x="3752358" y="3817349"/>
                <a:chExt cx="346056" cy="345674"/>
              </a:xfrm>
            </p:grpSpPr>
            <p:sp>
              <p:nvSpPr>
                <p:cNvPr id="28" name="Google Shape;3357;p48">
                  <a:extLst>
                    <a:ext uri="{FF2B5EF4-FFF2-40B4-BE49-F238E27FC236}">
                      <a16:creationId xmlns:a16="http://schemas.microsoft.com/office/drawing/2014/main" id="{1E065B24-9868-4EDC-B5A7-314B793AFE3D}"/>
                    </a:ext>
                  </a:extLst>
                </p:cNvPr>
                <p:cNvSpPr/>
                <p:nvPr/>
              </p:nvSpPr>
              <p:spPr>
                <a:xfrm>
                  <a:off x="3752358" y="3817349"/>
                  <a:ext cx="346056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2" h="10860" extrusionOk="0">
                      <a:moveTo>
                        <a:pt x="5430" y="334"/>
                      </a:moveTo>
                      <a:cubicBezTo>
                        <a:pt x="8252" y="334"/>
                        <a:pt x="10526" y="2608"/>
                        <a:pt x="10526" y="5430"/>
                      </a:cubicBezTo>
                      <a:cubicBezTo>
                        <a:pt x="10526" y="8240"/>
                        <a:pt x="8228" y="10514"/>
                        <a:pt x="5430" y="10514"/>
                      </a:cubicBezTo>
                      <a:cubicBezTo>
                        <a:pt x="2620" y="10514"/>
                        <a:pt x="346" y="8240"/>
                        <a:pt x="346" y="5430"/>
                      </a:cubicBezTo>
                      <a:cubicBezTo>
                        <a:pt x="346" y="2608"/>
                        <a:pt x="2620" y="334"/>
                        <a:pt x="5430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2" y="10859"/>
                        <a:pt x="8252" y="10300"/>
                        <a:pt x="9276" y="9264"/>
                      </a:cubicBezTo>
                      <a:cubicBezTo>
                        <a:pt x="10300" y="8240"/>
                        <a:pt x="10871" y="6871"/>
                        <a:pt x="10871" y="5430"/>
                      </a:cubicBezTo>
                      <a:cubicBezTo>
                        <a:pt x="10871" y="3989"/>
                        <a:pt x="10300" y="2620"/>
                        <a:pt x="9276" y="1584"/>
                      </a:cubicBezTo>
                      <a:cubicBezTo>
                        <a:pt x="8252" y="560"/>
                        <a:pt x="6882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" name="Google Shape;3358;p48">
                  <a:extLst>
                    <a:ext uri="{FF2B5EF4-FFF2-40B4-BE49-F238E27FC236}">
                      <a16:creationId xmlns:a16="http://schemas.microsoft.com/office/drawing/2014/main" id="{8ED25032-1B39-4F5F-8ED6-892E107EC293}"/>
                    </a:ext>
                  </a:extLst>
                </p:cNvPr>
                <p:cNvSpPr/>
                <p:nvPr/>
              </p:nvSpPr>
              <p:spPr>
                <a:xfrm>
                  <a:off x="3831933" y="3955682"/>
                  <a:ext cx="47809" cy="120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2" h="3787" extrusionOk="0">
                      <a:moveTo>
                        <a:pt x="1168" y="346"/>
                      </a:moveTo>
                      <a:lnTo>
                        <a:pt x="1168" y="3430"/>
                      </a:lnTo>
                      <a:lnTo>
                        <a:pt x="358" y="3430"/>
                      </a:lnTo>
                      <a:lnTo>
                        <a:pt x="358" y="346"/>
                      </a:lnTo>
                      <a:close/>
                      <a:moveTo>
                        <a:pt x="180" y="1"/>
                      </a:moveTo>
                      <a:cubicBezTo>
                        <a:pt x="96" y="1"/>
                        <a:pt x="1" y="72"/>
                        <a:pt x="1" y="179"/>
                      </a:cubicBezTo>
                      <a:lnTo>
                        <a:pt x="1" y="3608"/>
                      </a:lnTo>
                      <a:cubicBezTo>
                        <a:pt x="1" y="3703"/>
                        <a:pt x="72" y="3787"/>
                        <a:pt x="180" y="3787"/>
                      </a:cubicBezTo>
                      <a:lnTo>
                        <a:pt x="1323" y="3787"/>
                      </a:lnTo>
                      <a:cubicBezTo>
                        <a:pt x="1418" y="3787"/>
                        <a:pt x="1501" y="3715"/>
                        <a:pt x="1501" y="3608"/>
                      </a:cubicBezTo>
                      <a:lnTo>
                        <a:pt x="1501" y="179"/>
                      </a:lnTo>
                      <a:cubicBezTo>
                        <a:pt x="1501" y="72"/>
                        <a:pt x="1430" y="1"/>
                        <a:pt x="1323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" name="Google Shape;3359;p48">
                  <a:extLst>
                    <a:ext uri="{FF2B5EF4-FFF2-40B4-BE49-F238E27FC236}">
                      <a16:creationId xmlns:a16="http://schemas.microsoft.com/office/drawing/2014/main" id="{7323BE69-F426-4102-867F-9E42304B1C8D}"/>
                    </a:ext>
                  </a:extLst>
                </p:cNvPr>
                <p:cNvSpPr/>
                <p:nvPr/>
              </p:nvSpPr>
              <p:spPr>
                <a:xfrm>
                  <a:off x="3824739" y="3890112"/>
                  <a:ext cx="55002" cy="550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8" h="1728" extrusionOk="0">
                      <a:moveTo>
                        <a:pt x="870" y="334"/>
                      </a:moveTo>
                      <a:cubicBezTo>
                        <a:pt x="1156" y="334"/>
                        <a:pt x="1394" y="572"/>
                        <a:pt x="1394" y="846"/>
                      </a:cubicBezTo>
                      <a:cubicBezTo>
                        <a:pt x="1394" y="1132"/>
                        <a:pt x="1156" y="1370"/>
                        <a:pt x="870" y="1370"/>
                      </a:cubicBezTo>
                      <a:cubicBezTo>
                        <a:pt x="584" y="1370"/>
                        <a:pt x="346" y="1132"/>
                        <a:pt x="346" y="846"/>
                      </a:cubicBezTo>
                      <a:cubicBezTo>
                        <a:pt x="346" y="572"/>
                        <a:pt x="584" y="334"/>
                        <a:pt x="870" y="334"/>
                      </a:cubicBezTo>
                      <a:close/>
                      <a:moveTo>
                        <a:pt x="870" y="1"/>
                      </a:moveTo>
                      <a:cubicBezTo>
                        <a:pt x="394" y="1"/>
                        <a:pt x="1" y="394"/>
                        <a:pt x="1" y="870"/>
                      </a:cubicBezTo>
                      <a:cubicBezTo>
                        <a:pt x="1" y="1346"/>
                        <a:pt x="394" y="1727"/>
                        <a:pt x="870" y="1727"/>
                      </a:cubicBezTo>
                      <a:cubicBezTo>
                        <a:pt x="1346" y="1727"/>
                        <a:pt x="1727" y="1334"/>
                        <a:pt x="1727" y="870"/>
                      </a:cubicBezTo>
                      <a:cubicBezTo>
                        <a:pt x="1727" y="394"/>
                        <a:pt x="1346" y="1"/>
                        <a:pt x="87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" name="Google Shape;3360;p48">
                  <a:extLst>
                    <a:ext uri="{FF2B5EF4-FFF2-40B4-BE49-F238E27FC236}">
                      <a16:creationId xmlns:a16="http://schemas.microsoft.com/office/drawing/2014/main" id="{CCAE06F9-CD94-4B1D-AD3A-9413572772C5}"/>
                    </a:ext>
                  </a:extLst>
                </p:cNvPr>
                <p:cNvSpPr/>
                <p:nvPr/>
              </p:nvSpPr>
              <p:spPr>
                <a:xfrm>
                  <a:off x="3904696" y="3955682"/>
                  <a:ext cx="128148" cy="120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6" h="3787" extrusionOk="0">
                      <a:moveTo>
                        <a:pt x="191" y="1"/>
                      </a:moveTo>
                      <a:cubicBezTo>
                        <a:pt x="96" y="1"/>
                        <a:pt x="1" y="72"/>
                        <a:pt x="1" y="179"/>
                      </a:cubicBezTo>
                      <a:lnTo>
                        <a:pt x="1" y="3608"/>
                      </a:lnTo>
                      <a:cubicBezTo>
                        <a:pt x="1" y="3703"/>
                        <a:pt x="84" y="3787"/>
                        <a:pt x="191" y="3787"/>
                      </a:cubicBezTo>
                      <a:lnTo>
                        <a:pt x="1334" y="3787"/>
                      </a:lnTo>
                      <a:cubicBezTo>
                        <a:pt x="1418" y="3787"/>
                        <a:pt x="1513" y="3715"/>
                        <a:pt x="1513" y="3608"/>
                      </a:cubicBezTo>
                      <a:lnTo>
                        <a:pt x="1513" y="2382"/>
                      </a:lnTo>
                      <a:cubicBezTo>
                        <a:pt x="1513" y="1977"/>
                        <a:pt x="1596" y="1501"/>
                        <a:pt x="2037" y="1501"/>
                      </a:cubicBezTo>
                      <a:cubicBezTo>
                        <a:pt x="2347" y="1501"/>
                        <a:pt x="2477" y="1763"/>
                        <a:pt x="2525" y="2060"/>
                      </a:cubicBezTo>
                      <a:cubicBezTo>
                        <a:pt x="2537" y="2156"/>
                        <a:pt x="2608" y="2215"/>
                        <a:pt x="2692" y="2215"/>
                      </a:cubicBezTo>
                      <a:cubicBezTo>
                        <a:pt x="2787" y="2215"/>
                        <a:pt x="2870" y="2120"/>
                        <a:pt x="2847" y="2025"/>
                      </a:cubicBezTo>
                      <a:cubicBezTo>
                        <a:pt x="2763" y="1465"/>
                        <a:pt x="2477" y="1155"/>
                        <a:pt x="2013" y="1155"/>
                      </a:cubicBezTo>
                      <a:cubicBezTo>
                        <a:pt x="1465" y="1155"/>
                        <a:pt x="1156" y="1608"/>
                        <a:pt x="1156" y="2382"/>
                      </a:cubicBezTo>
                      <a:lnTo>
                        <a:pt x="1156" y="3430"/>
                      </a:lnTo>
                      <a:lnTo>
                        <a:pt x="346" y="3430"/>
                      </a:lnTo>
                      <a:lnTo>
                        <a:pt x="346" y="358"/>
                      </a:lnTo>
                      <a:lnTo>
                        <a:pt x="918" y="358"/>
                      </a:lnTo>
                      <a:lnTo>
                        <a:pt x="918" y="572"/>
                      </a:lnTo>
                      <a:cubicBezTo>
                        <a:pt x="918" y="632"/>
                        <a:pt x="930" y="679"/>
                        <a:pt x="977" y="715"/>
                      </a:cubicBezTo>
                      <a:cubicBezTo>
                        <a:pt x="1007" y="733"/>
                        <a:pt x="1043" y="742"/>
                        <a:pt x="1078" y="742"/>
                      </a:cubicBezTo>
                      <a:cubicBezTo>
                        <a:pt x="1114" y="742"/>
                        <a:pt x="1150" y="733"/>
                        <a:pt x="1180" y="715"/>
                      </a:cubicBezTo>
                      <a:cubicBezTo>
                        <a:pt x="1477" y="477"/>
                        <a:pt x="1835" y="358"/>
                        <a:pt x="2227" y="358"/>
                      </a:cubicBezTo>
                      <a:cubicBezTo>
                        <a:pt x="3204" y="358"/>
                        <a:pt x="3656" y="1191"/>
                        <a:pt x="3656" y="2001"/>
                      </a:cubicBezTo>
                      <a:lnTo>
                        <a:pt x="3656" y="3430"/>
                      </a:lnTo>
                      <a:lnTo>
                        <a:pt x="2847" y="3430"/>
                      </a:lnTo>
                      <a:lnTo>
                        <a:pt x="2847" y="2870"/>
                      </a:lnTo>
                      <a:cubicBezTo>
                        <a:pt x="2847" y="2775"/>
                        <a:pt x="2775" y="2703"/>
                        <a:pt x="2692" y="2703"/>
                      </a:cubicBezTo>
                      <a:cubicBezTo>
                        <a:pt x="2597" y="2703"/>
                        <a:pt x="2525" y="2775"/>
                        <a:pt x="2525" y="2870"/>
                      </a:cubicBezTo>
                      <a:lnTo>
                        <a:pt x="2525" y="3596"/>
                      </a:lnTo>
                      <a:cubicBezTo>
                        <a:pt x="2525" y="3691"/>
                        <a:pt x="2597" y="3775"/>
                        <a:pt x="2704" y="3775"/>
                      </a:cubicBezTo>
                      <a:lnTo>
                        <a:pt x="3847" y="3775"/>
                      </a:lnTo>
                      <a:cubicBezTo>
                        <a:pt x="3942" y="3775"/>
                        <a:pt x="4025" y="3703"/>
                        <a:pt x="4025" y="3596"/>
                      </a:cubicBezTo>
                      <a:lnTo>
                        <a:pt x="4025" y="1989"/>
                      </a:lnTo>
                      <a:cubicBezTo>
                        <a:pt x="4025" y="810"/>
                        <a:pt x="3299" y="1"/>
                        <a:pt x="2239" y="1"/>
                      </a:cubicBezTo>
                      <a:cubicBezTo>
                        <a:pt x="1894" y="1"/>
                        <a:pt x="1573" y="84"/>
                        <a:pt x="1275" y="251"/>
                      </a:cubicBezTo>
                      <a:lnTo>
                        <a:pt x="1275" y="179"/>
                      </a:lnTo>
                      <a:cubicBezTo>
                        <a:pt x="1275" y="84"/>
                        <a:pt x="1204" y="1"/>
                        <a:pt x="1096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9" name="Google Shape;3361;p48">
              <a:extLst>
                <a:ext uri="{FF2B5EF4-FFF2-40B4-BE49-F238E27FC236}">
                  <a16:creationId xmlns:a16="http://schemas.microsoft.com/office/drawing/2014/main" id="{4D538C01-D8FD-42C1-B65F-8B43E1ADD6E7}"/>
                </a:ext>
              </a:extLst>
            </p:cNvPr>
            <p:cNvGrpSpPr/>
            <p:nvPr/>
          </p:nvGrpSpPr>
          <p:grpSpPr>
            <a:xfrm>
              <a:off x="7034853" y="3222917"/>
              <a:ext cx="956596" cy="944252"/>
              <a:chOff x="4349489" y="2960313"/>
              <a:chExt cx="1098904" cy="1084724"/>
            </a:xfrm>
          </p:grpSpPr>
          <p:grpSp>
            <p:nvGrpSpPr>
              <p:cNvPr id="20" name="Google Shape;3362;p48">
                <a:extLst>
                  <a:ext uri="{FF2B5EF4-FFF2-40B4-BE49-F238E27FC236}">
                    <a16:creationId xmlns:a16="http://schemas.microsoft.com/office/drawing/2014/main" id="{A794E725-1106-47FD-8818-D532993F2BBE}"/>
                  </a:ext>
                </a:extLst>
              </p:cNvPr>
              <p:cNvGrpSpPr/>
              <p:nvPr/>
            </p:nvGrpSpPr>
            <p:grpSpPr>
              <a:xfrm>
                <a:off x="4349489" y="2960313"/>
                <a:ext cx="1098904" cy="1084724"/>
                <a:chOff x="4349489" y="2960313"/>
                <a:chExt cx="1098904" cy="1084724"/>
              </a:xfrm>
            </p:grpSpPr>
            <p:sp>
              <p:nvSpPr>
                <p:cNvPr id="24" name="Google Shape;3363;p48">
                  <a:extLst>
                    <a:ext uri="{FF2B5EF4-FFF2-40B4-BE49-F238E27FC236}">
                      <a16:creationId xmlns:a16="http://schemas.microsoft.com/office/drawing/2014/main" id="{90ED133B-76D3-4F50-A8FD-078A35E71CAD}"/>
                    </a:ext>
                  </a:extLst>
                </p:cNvPr>
                <p:cNvSpPr/>
                <p:nvPr/>
              </p:nvSpPr>
              <p:spPr>
                <a:xfrm>
                  <a:off x="4349489" y="2960313"/>
                  <a:ext cx="1098904" cy="10847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1" extrusionOk="0">
                      <a:moveTo>
                        <a:pt x="22862" y="0"/>
                      </a:moveTo>
                      <a:cubicBezTo>
                        <a:pt x="22092" y="0"/>
                        <a:pt x="21324" y="295"/>
                        <a:pt x="20741" y="884"/>
                      </a:cubicBezTo>
                      <a:lnTo>
                        <a:pt x="12871" y="8743"/>
                      </a:lnTo>
                      <a:cubicBezTo>
                        <a:pt x="12697" y="8917"/>
                        <a:pt x="12470" y="9001"/>
                        <a:pt x="12243" y="9001"/>
                      </a:cubicBezTo>
                      <a:cubicBezTo>
                        <a:pt x="11942" y="9001"/>
                        <a:pt x="11642" y="8854"/>
                        <a:pt x="11466" y="8576"/>
                      </a:cubicBezTo>
                      <a:cubicBezTo>
                        <a:pt x="11014" y="7861"/>
                        <a:pt x="10645" y="7099"/>
                        <a:pt x="10347" y="6302"/>
                      </a:cubicBezTo>
                      <a:cubicBezTo>
                        <a:pt x="10168" y="5814"/>
                        <a:pt x="9847" y="5373"/>
                        <a:pt x="9394" y="5028"/>
                      </a:cubicBezTo>
                      <a:cubicBezTo>
                        <a:pt x="8866" y="4619"/>
                        <a:pt x="8248" y="4413"/>
                        <a:pt x="7630" y="4413"/>
                      </a:cubicBezTo>
                      <a:cubicBezTo>
                        <a:pt x="7078" y="4413"/>
                        <a:pt x="6525" y="4577"/>
                        <a:pt x="6037" y="4909"/>
                      </a:cubicBezTo>
                      <a:cubicBezTo>
                        <a:pt x="4465" y="5968"/>
                        <a:pt x="4310" y="8123"/>
                        <a:pt x="5584" y="9385"/>
                      </a:cubicBezTo>
                      <a:cubicBezTo>
                        <a:pt x="5894" y="9695"/>
                        <a:pt x="6251" y="9921"/>
                        <a:pt x="6632" y="10064"/>
                      </a:cubicBezTo>
                      <a:cubicBezTo>
                        <a:pt x="7418" y="10350"/>
                        <a:pt x="8180" y="10707"/>
                        <a:pt x="8882" y="11159"/>
                      </a:cubicBezTo>
                      <a:cubicBezTo>
                        <a:pt x="9382" y="11469"/>
                        <a:pt x="9466" y="12148"/>
                        <a:pt x="9049" y="12564"/>
                      </a:cubicBezTo>
                      <a:lnTo>
                        <a:pt x="1179" y="20434"/>
                      </a:lnTo>
                      <a:cubicBezTo>
                        <a:pt x="0" y="21613"/>
                        <a:pt x="0" y="23518"/>
                        <a:pt x="1179" y="24697"/>
                      </a:cubicBezTo>
                      <a:lnTo>
                        <a:pt x="20741" y="44247"/>
                      </a:lnTo>
                      <a:cubicBezTo>
                        <a:pt x="21324" y="44836"/>
                        <a:pt x="22092" y="45131"/>
                        <a:pt x="22862" y="45131"/>
                      </a:cubicBezTo>
                      <a:cubicBezTo>
                        <a:pt x="23631" y="45131"/>
                        <a:pt x="24402" y="44836"/>
                        <a:pt x="24992" y="44247"/>
                      </a:cubicBezTo>
                      <a:lnTo>
                        <a:pt x="44554" y="24697"/>
                      </a:lnTo>
                      <a:cubicBezTo>
                        <a:pt x="45720" y="23518"/>
                        <a:pt x="45720" y="21613"/>
                        <a:pt x="44554" y="2043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FCBD2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" name="Google Shape;3364;p48">
                  <a:extLst>
                    <a:ext uri="{FF2B5EF4-FFF2-40B4-BE49-F238E27FC236}">
                      <a16:creationId xmlns:a16="http://schemas.microsoft.com/office/drawing/2014/main" id="{0F17A7A1-E5B4-4941-AD5E-A23F7CF0D980}"/>
                    </a:ext>
                  </a:extLst>
                </p:cNvPr>
                <p:cNvSpPr/>
                <p:nvPr/>
              </p:nvSpPr>
              <p:spPr>
                <a:xfrm>
                  <a:off x="5065741" y="3026769"/>
                  <a:ext cx="287338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55" extrusionOk="0">
                      <a:moveTo>
                        <a:pt x="5978" y="1"/>
                      </a:moveTo>
                      <a:cubicBezTo>
                        <a:pt x="2680" y="1"/>
                        <a:pt x="1" y="2679"/>
                        <a:pt x="1" y="5978"/>
                      </a:cubicBezTo>
                      <a:cubicBezTo>
                        <a:pt x="1" y="9276"/>
                        <a:pt x="2680" y="11954"/>
                        <a:pt x="5978" y="11954"/>
                      </a:cubicBezTo>
                      <a:cubicBezTo>
                        <a:pt x="9276" y="11954"/>
                        <a:pt x="11955" y="9276"/>
                        <a:pt x="11955" y="5978"/>
                      </a:cubicBezTo>
                      <a:cubicBezTo>
                        <a:pt x="11955" y="2679"/>
                        <a:pt x="9276" y="1"/>
                        <a:pt x="5978" y="1"/>
                      </a:cubicBezTo>
                      <a:close/>
                    </a:path>
                  </a:pathLst>
                </a:custGeom>
                <a:solidFill>
                  <a:srgbClr val="FCBD2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1" name="Google Shape;3365;p48">
                <a:extLst>
                  <a:ext uri="{FF2B5EF4-FFF2-40B4-BE49-F238E27FC236}">
                    <a16:creationId xmlns:a16="http://schemas.microsoft.com/office/drawing/2014/main" id="{FE4CE9AD-C7D4-4E5F-9CA4-19E72CBBF0CF}"/>
                  </a:ext>
                </a:extLst>
              </p:cNvPr>
              <p:cNvGrpSpPr/>
              <p:nvPr/>
            </p:nvGrpSpPr>
            <p:grpSpPr>
              <a:xfrm>
                <a:off x="4732657" y="3315384"/>
                <a:ext cx="374952" cy="374572"/>
                <a:chOff x="4201447" y="3817349"/>
                <a:chExt cx="346024" cy="345674"/>
              </a:xfrm>
            </p:grpSpPr>
            <p:sp>
              <p:nvSpPr>
                <p:cNvPr id="22" name="Google Shape;3366;p48">
                  <a:extLst>
                    <a:ext uri="{FF2B5EF4-FFF2-40B4-BE49-F238E27FC236}">
                      <a16:creationId xmlns:a16="http://schemas.microsoft.com/office/drawing/2014/main" id="{5AE8B7FA-07B6-47E7-BB22-CC3763B58511}"/>
                    </a:ext>
                  </a:extLst>
                </p:cNvPr>
                <p:cNvSpPr/>
                <p:nvPr/>
              </p:nvSpPr>
              <p:spPr>
                <a:xfrm>
                  <a:off x="4201447" y="3817349"/>
                  <a:ext cx="346024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1" h="10860" extrusionOk="0">
                      <a:moveTo>
                        <a:pt x="5430" y="334"/>
                      </a:moveTo>
                      <a:cubicBezTo>
                        <a:pt x="8252" y="334"/>
                        <a:pt x="10526" y="2608"/>
                        <a:pt x="10526" y="5430"/>
                      </a:cubicBezTo>
                      <a:cubicBezTo>
                        <a:pt x="10526" y="8240"/>
                        <a:pt x="8252" y="10514"/>
                        <a:pt x="5430" y="10514"/>
                      </a:cubicBezTo>
                      <a:cubicBezTo>
                        <a:pt x="2620" y="10514"/>
                        <a:pt x="346" y="8240"/>
                        <a:pt x="346" y="5430"/>
                      </a:cubicBezTo>
                      <a:cubicBezTo>
                        <a:pt x="346" y="2608"/>
                        <a:pt x="2620" y="334"/>
                        <a:pt x="5430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2" y="10859"/>
                        <a:pt x="8252" y="10300"/>
                        <a:pt x="9276" y="9264"/>
                      </a:cubicBezTo>
                      <a:cubicBezTo>
                        <a:pt x="10299" y="8240"/>
                        <a:pt x="10871" y="6871"/>
                        <a:pt x="10871" y="5430"/>
                      </a:cubicBezTo>
                      <a:cubicBezTo>
                        <a:pt x="10871" y="3989"/>
                        <a:pt x="10299" y="2620"/>
                        <a:pt x="9276" y="1584"/>
                      </a:cubicBezTo>
                      <a:cubicBezTo>
                        <a:pt x="8252" y="560"/>
                        <a:pt x="6882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" name="Google Shape;3367;p48">
                  <a:extLst>
                    <a:ext uri="{FF2B5EF4-FFF2-40B4-BE49-F238E27FC236}">
                      <a16:creationId xmlns:a16="http://schemas.microsoft.com/office/drawing/2014/main" id="{C8CEC7EC-7AE3-4EBC-9F78-C5F8AA22F58E}"/>
                    </a:ext>
                  </a:extLst>
                </p:cNvPr>
                <p:cNvSpPr/>
                <p:nvPr/>
              </p:nvSpPr>
              <p:spPr>
                <a:xfrm>
                  <a:off x="4271569" y="3904531"/>
                  <a:ext cx="227394" cy="185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44" h="5835" extrusionOk="0">
                      <a:moveTo>
                        <a:pt x="4620" y="0"/>
                      </a:moveTo>
                      <a:cubicBezTo>
                        <a:pt x="3727" y="0"/>
                        <a:pt x="2977" y="691"/>
                        <a:pt x="2905" y="1572"/>
                      </a:cubicBezTo>
                      <a:cubicBezTo>
                        <a:pt x="2727" y="1548"/>
                        <a:pt x="2358" y="1441"/>
                        <a:pt x="2262" y="1405"/>
                      </a:cubicBezTo>
                      <a:cubicBezTo>
                        <a:pt x="1643" y="1203"/>
                        <a:pt x="1072" y="810"/>
                        <a:pt x="631" y="322"/>
                      </a:cubicBezTo>
                      <a:cubicBezTo>
                        <a:pt x="596" y="298"/>
                        <a:pt x="572" y="274"/>
                        <a:pt x="524" y="262"/>
                      </a:cubicBezTo>
                      <a:cubicBezTo>
                        <a:pt x="517" y="261"/>
                        <a:pt x="509" y="260"/>
                        <a:pt x="501" y="260"/>
                      </a:cubicBezTo>
                      <a:cubicBezTo>
                        <a:pt x="436" y="260"/>
                        <a:pt x="367" y="304"/>
                        <a:pt x="346" y="357"/>
                      </a:cubicBezTo>
                      <a:cubicBezTo>
                        <a:pt x="238" y="572"/>
                        <a:pt x="179" y="810"/>
                        <a:pt x="179" y="1048"/>
                      </a:cubicBezTo>
                      <a:cubicBezTo>
                        <a:pt x="179" y="1393"/>
                        <a:pt x="286" y="1727"/>
                        <a:pt x="476" y="1977"/>
                      </a:cubicBezTo>
                      <a:cubicBezTo>
                        <a:pt x="466" y="1975"/>
                        <a:pt x="456" y="1974"/>
                        <a:pt x="446" y="1974"/>
                      </a:cubicBezTo>
                      <a:cubicBezTo>
                        <a:pt x="397" y="1974"/>
                        <a:pt x="349" y="1997"/>
                        <a:pt x="310" y="2036"/>
                      </a:cubicBezTo>
                      <a:cubicBezTo>
                        <a:pt x="286" y="2060"/>
                        <a:pt x="286" y="2108"/>
                        <a:pt x="274" y="2143"/>
                      </a:cubicBezTo>
                      <a:lnTo>
                        <a:pt x="274" y="2203"/>
                      </a:lnTo>
                      <a:cubicBezTo>
                        <a:pt x="274" y="2655"/>
                        <a:pt x="476" y="3072"/>
                        <a:pt x="822" y="3358"/>
                      </a:cubicBezTo>
                      <a:cubicBezTo>
                        <a:pt x="786" y="3370"/>
                        <a:pt x="774" y="3405"/>
                        <a:pt x="762" y="3417"/>
                      </a:cubicBezTo>
                      <a:cubicBezTo>
                        <a:pt x="750" y="3465"/>
                        <a:pt x="727" y="3513"/>
                        <a:pt x="750" y="3548"/>
                      </a:cubicBezTo>
                      <a:cubicBezTo>
                        <a:pt x="893" y="4024"/>
                        <a:pt x="1262" y="4405"/>
                        <a:pt x="1727" y="4548"/>
                      </a:cubicBezTo>
                      <a:cubicBezTo>
                        <a:pt x="1310" y="4798"/>
                        <a:pt x="834" y="4941"/>
                        <a:pt x="334" y="4941"/>
                      </a:cubicBezTo>
                      <a:lnTo>
                        <a:pt x="191" y="4941"/>
                      </a:lnTo>
                      <a:cubicBezTo>
                        <a:pt x="107" y="4941"/>
                        <a:pt x="36" y="5001"/>
                        <a:pt x="12" y="5084"/>
                      </a:cubicBezTo>
                      <a:cubicBezTo>
                        <a:pt x="0" y="5156"/>
                        <a:pt x="48" y="5239"/>
                        <a:pt x="107" y="5263"/>
                      </a:cubicBezTo>
                      <a:cubicBezTo>
                        <a:pt x="727" y="5632"/>
                        <a:pt x="1465" y="5834"/>
                        <a:pt x="2191" y="5834"/>
                      </a:cubicBezTo>
                      <a:cubicBezTo>
                        <a:pt x="3072" y="5834"/>
                        <a:pt x="3905" y="5560"/>
                        <a:pt x="4596" y="5060"/>
                      </a:cubicBezTo>
                      <a:cubicBezTo>
                        <a:pt x="4691" y="5001"/>
                        <a:pt x="4691" y="4858"/>
                        <a:pt x="4620" y="4786"/>
                      </a:cubicBezTo>
                      <a:cubicBezTo>
                        <a:pt x="4587" y="4754"/>
                        <a:pt x="4544" y="4735"/>
                        <a:pt x="4499" y="4735"/>
                      </a:cubicBezTo>
                      <a:cubicBezTo>
                        <a:pt x="4463" y="4735"/>
                        <a:pt x="4426" y="4748"/>
                        <a:pt x="4394" y="4775"/>
                      </a:cubicBezTo>
                      <a:cubicBezTo>
                        <a:pt x="3763" y="5215"/>
                        <a:pt x="3013" y="5489"/>
                        <a:pt x="2191" y="5489"/>
                      </a:cubicBezTo>
                      <a:cubicBezTo>
                        <a:pt x="1727" y="5489"/>
                        <a:pt x="1262" y="5394"/>
                        <a:pt x="846" y="5239"/>
                      </a:cubicBezTo>
                      <a:cubicBezTo>
                        <a:pt x="1369" y="5144"/>
                        <a:pt x="1846" y="4917"/>
                        <a:pt x="2262" y="4584"/>
                      </a:cubicBezTo>
                      <a:cubicBezTo>
                        <a:pt x="2310" y="4536"/>
                        <a:pt x="2334" y="4477"/>
                        <a:pt x="2322" y="4417"/>
                      </a:cubicBezTo>
                      <a:cubicBezTo>
                        <a:pt x="2310" y="4346"/>
                        <a:pt x="2239" y="4286"/>
                        <a:pt x="2155" y="4286"/>
                      </a:cubicBezTo>
                      <a:cubicBezTo>
                        <a:pt x="1739" y="4263"/>
                        <a:pt x="1369" y="4048"/>
                        <a:pt x="1167" y="3691"/>
                      </a:cubicBezTo>
                      <a:cubicBezTo>
                        <a:pt x="1250" y="3691"/>
                        <a:pt x="1358" y="3667"/>
                        <a:pt x="1441" y="3643"/>
                      </a:cubicBezTo>
                      <a:cubicBezTo>
                        <a:pt x="1524" y="3632"/>
                        <a:pt x="1584" y="3572"/>
                        <a:pt x="1584" y="3489"/>
                      </a:cubicBezTo>
                      <a:cubicBezTo>
                        <a:pt x="1596" y="3405"/>
                        <a:pt x="1536" y="3334"/>
                        <a:pt x="1441" y="3298"/>
                      </a:cubicBezTo>
                      <a:cubicBezTo>
                        <a:pt x="1000" y="3191"/>
                        <a:pt x="667" y="2822"/>
                        <a:pt x="596" y="2381"/>
                      </a:cubicBezTo>
                      <a:lnTo>
                        <a:pt x="596" y="2381"/>
                      </a:lnTo>
                      <a:cubicBezTo>
                        <a:pt x="727" y="2405"/>
                        <a:pt x="869" y="2417"/>
                        <a:pt x="1000" y="2417"/>
                      </a:cubicBezTo>
                      <a:cubicBezTo>
                        <a:pt x="1084" y="2417"/>
                        <a:pt x="1143" y="2358"/>
                        <a:pt x="1167" y="2274"/>
                      </a:cubicBezTo>
                      <a:cubicBezTo>
                        <a:pt x="1179" y="2203"/>
                        <a:pt x="1131" y="2143"/>
                        <a:pt x="1072" y="2108"/>
                      </a:cubicBezTo>
                      <a:cubicBezTo>
                        <a:pt x="703" y="1881"/>
                        <a:pt x="476" y="1488"/>
                        <a:pt x="476" y="1048"/>
                      </a:cubicBezTo>
                      <a:cubicBezTo>
                        <a:pt x="476" y="953"/>
                        <a:pt x="488" y="846"/>
                        <a:pt x="524" y="738"/>
                      </a:cubicBezTo>
                      <a:cubicBezTo>
                        <a:pt x="965" y="1191"/>
                        <a:pt x="1524" y="1524"/>
                        <a:pt x="2120" y="1727"/>
                      </a:cubicBezTo>
                      <a:cubicBezTo>
                        <a:pt x="2120" y="1727"/>
                        <a:pt x="2715" y="1905"/>
                        <a:pt x="2929" y="1917"/>
                      </a:cubicBezTo>
                      <a:lnTo>
                        <a:pt x="3024" y="1917"/>
                      </a:lnTo>
                      <a:cubicBezTo>
                        <a:pt x="3096" y="1917"/>
                        <a:pt x="3167" y="1869"/>
                        <a:pt x="3191" y="1798"/>
                      </a:cubicBezTo>
                      <a:cubicBezTo>
                        <a:pt x="3203" y="1786"/>
                        <a:pt x="3203" y="1750"/>
                        <a:pt x="3203" y="1738"/>
                      </a:cubicBezTo>
                      <a:lnTo>
                        <a:pt x="3203" y="1703"/>
                      </a:lnTo>
                      <a:cubicBezTo>
                        <a:pt x="3203" y="953"/>
                        <a:pt x="3810" y="334"/>
                        <a:pt x="4572" y="334"/>
                      </a:cubicBezTo>
                      <a:cubicBezTo>
                        <a:pt x="4941" y="334"/>
                        <a:pt x="5287" y="488"/>
                        <a:pt x="5549" y="750"/>
                      </a:cubicBezTo>
                      <a:cubicBezTo>
                        <a:pt x="5585" y="787"/>
                        <a:pt x="5621" y="802"/>
                        <a:pt x="5663" y="802"/>
                      </a:cubicBezTo>
                      <a:cubicBezTo>
                        <a:pt x="5676" y="802"/>
                        <a:pt x="5689" y="801"/>
                        <a:pt x="5703" y="798"/>
                      </a:cubicBezTo>
                      <a:cubicBezTo>
                        <a:pt x="5882" y="762"/>
                        <a:pt x="6049" y="738"/>
                        <a:pt x="6203" y="679"/>
                      </a:cubicBezTo>
                      <a:lnTo>
                        <a:pt x="6203" y="679"/>
                      </a:lnTo>
                      <a:cubicBezTo>
                        <a:pt x="6120" y="762"/>
                        <a:pt x="6013" y="857"/>
                        <a:pt x="5894" y="917"/>
                      </a:cubicBezTo>
                      <a:cubicBezTo>
                        <a:pt x="5822" y="965"/>
                        <a:pt x="5787" y="1048"/>
                        <a:pt x="5822" y="1143"/>
                      </a:cubicBezTo>
                      <a:cubicBezTo>
                        <a:pt x="5846" y="1203"/>
                        <a:pt x="5930" y="1250"/>
                        <a:pt x="6001" y="1250"/>
                      </a:cubicBezTo>
                      <a:cubicBezTo>
                        <a:pt x="6144" y="1227"/>
                        <a:pt x="6287" y="1215"/>
                        <a:pt x="6418" y="1167"/>
                      </a:cubicBezTo>
                      <a:lnTo>
                        <a:pt x="6418" y="1167"/>
                      </a:lnTo>
                      <a:cubicBezTo>
                        <a:pt x="6299" y="1286"/>
                        <a:pt x="6168" y="1405"/>
                        <a:pt x="6013" y="1512"/>
                      </a:cubicBezTo>
                      <a:cubicBezTo>
                        <a:pt x="5965" y="1548"/>
                        <a:pt x="5941" y="1608"/>
                        <a:pt x="5941" y="1655"/>
                      </a:cubicBezTo>
                      <a:lnTo>
                        <a:pt x="5941" y="1679"/>
                      </a:lnTo>
                      <a:lnTo>
                        <a:pt x="5941" y="1703"/>
                      </a:lnTo>
                      <a:lnTo>
                        <a:pt x="5941" y="1727"/>
                      </a:lnTo>
                      <a:cubicBezTo>
                        <a:pt x="5941" y="2691"/>
                        <a:pt x="5572" y="3572"/>
                        <a:pt x="4977" y="4227"/>
                      </a:cubicBezTo>
                      <a:cubicBezTo>
                        <a:pt x="4918" y="4298"/>
                        <a:pt x="4918" y="4405"/>
                        <a:pt x="4977" y="4465"/>
                      </a:cubicBezTo>
                      <a:cubicBezTo>
                        <a:pt x="5011" y="4499"/>
                        <a:pt x="5053" y="4514"/>
                        <a:pt x="5096" y="4514"/>
                      </a:cubicBezTo>
                      <a:cubicBezTo>
                        <a:pt x="5143" y="4514"/>
                        <a:pt x="5190" y="4496"/>
                        <a:pt x="5227" y="4465"/>
                      </a:cubicBezTo>
                      <a:cubicBezTo>
                        <a:pt x="5894" y="3715"/>
                        <a:pt x="6263" y="2762"/>
                        <a:pt x="6287" y="1750"/>
                      </a:cubicBezTo>
                      <a:cubicBezTo>
                        <a:pt x="6596" y="1524"/>
                        <a:pt x="6846" y="1250"/>
                        <a:pt x="7061" y="917"/>
                      </a:cubicBezTo>
                      <a:cubicBezTo>
                        <a:pt x="7144" y="857"/>
                        <a:pt x="7132" y="750"/>
                        <a:pt x="7061" y="715"/>
                      </a:cubicBezTo>
                      <a:cubicBezTo>
                        <a:pt x="7029" y="683"/>
                        <a:pt x="6987" y="667"/>
                        <a:pt x="6937" y="667"/>
                      </a:cubicBezTo>
                      <a:cubicBezTo>
                        <a:pt x="6912" y="667"/>
                        <a:pt x="6886" y="671"/>
                        <a:pt x="6858" y="679"/>
                      </a:cubicBezTo>
                      <a:cubicBezTo>
                        <a:pt x="6775" y="726"/>
                        <a:pt x="6680" y="750"/>
                        <a:pt x="6596" y="786"/>
                      </a:cubicBezTo>
                      <a:cubicBezTo>
                        <a:pt x="6680" y="667"/>
                        <a:pt x="6763" y="512"/>
                        <a:pt x="6823" y="369"/>
                      </a:cubicBezTo>
                      <a:cubicBezTo>
                        <a:pt x="6834" y="310"/>
                        <a:pt x="6834" y="238"/>
                        <a:pt x="6787" y="191"/>
                      </a:cubicBezTo>
                      <a:cubicBezTo>
                        <a:pt x="6750" y="153"/>
                        <a:pt x="6703" y="135"/>
                        <a:pt x="6659" y="135"/>
                      </a:cubicBezTo>
                      <a:cubicBezTo>
                        <a:pt x="6632" y="135"/>
                        <a:pt x="6607" y="142"/>
                        <a:pt x="6584" y="155"/>
                      </a:cubicBezTo>
                      <a:cubicBezTo>
                        <a:pt x="6322" y="310"/>
                        <a:pt x="6061" y="393"/>
                        <a:pt x="5775" y="441"/>
                      </a:cubicBezTo>
                      <a:cubicBezTo>
                        <a:pt x="5465" y="143"/>
                        <a:pt x="5048" y="0"/>
                        <a:pt x="462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0" name="Google Shape;3368;p48">
              <a:extLst>
                <a:ext uri="{FF2B5EF4-FFF2-40B4-BE49-F238E27FC236}">
                  <a16:creationId xmlns:a16="http://schemas.microsoft.com/office/drawing/2014/main" id="{39769FB1-263D-4DC3-9E97-7CD0440611A6}"/>
                </a:ext>
              </a:extLst>
            </p:cNvPr>
            <p:cNvGrpSpPr/>
            <p:nvPr/>
          </p:nvGrpSpPr>
          <p:grpSpPr>
            <a:xfrm>
              <a:off x="6529419" y="3711909"/>
              <a:ext cx="956596" cy="944315"/>
              <a:chOff x="3768864" y="3522050"/>
              <a:chExt cx="1098904" cy="1084796"/>
            </a:xfrm>
          </p:grpSpPr>
          <p:grpSp>
            <p:nvGrpSpPr>
              <p:cNvPr id="11" name="Google Shape;3369;p48">
                <a:extLst>
                  <a:ext uri="{FF2B5EF4-FFF2-40B4-BE49-F238E27FC236}">
                    <a16:creationId xmlns:a16="http://schemas.microsoft.com/office/drawing/2014/main" id="{17DEFCCD-6D5C-48DB-A58F-1702C18D63C9}"/>
                  </a:ext>
                </a:extLst>
              </p:cNvPr>
              <p:cNvGrpSpPr/>
              <p:nvPr/>
            </p:nvGrpSpPr>
            <p:grpSpPr>
              <a:xfrm>
                <a:off x="3768864" y="3522050"/>
                <a:ext cx="1098904" cy="1084796"/>
                <a:chOff x="3768864" y="3522050"/>
                <a:chExt cx="1098904" cy="1084796"/>
              </a:xfrm>
            </p:grpSpPr>
            <p:sp>
              <p:nvSpPr>
                <p:cNvPr id="18" name="Google Shape;3370;p48">
                  <a:extLst>
                    <a:ext uri="{FF2B5EF4-FFF2-40B4-BE49-F238E27FC236}">
                      <a16:creationId xmlns:a16="http://schemas.microsoft.com/office/drawing/2014/main" id="{A7EE16ED-8371-4463-AF25-B0F466499A62}"/>
                    </a:ext>
                  </a:extLst>
                </p:cNvPr>
                <p:cNvSpPr/>
                <p:nvPr/>
              </p:nvSpPr>
              <p:spPr>
                <a:xfrm>
                  <a:off x="3768864" y="3522050"/>
                  <a:ext cx="1098904" cy="1084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4" extrusionOk="0">
                      <a:moveTo>
                        <a:pt x="22862" y="0"/>
                      </a:moveTo>
                      <a:cubicBezTo>
                        <a:pt x="22093" y="0"/>
                        <a:pt x="21325" y="295"/>
                        <a:pt x="20741" y="884"/>
                      </a:cubicBezTo>
                      <a:lnTo>
                        <a:pt x="1179" y="20446"/>
                      </a:lnTo>
                      <a:cubicBezTo>
                        <a:pt x="1" y="21613"/>
                        <a:pt x="1" y="23518"/>
                        <a:pt x="1179" y="24697"/>
                      </a:cubicBezTo>
                      <a:lnTo>
                        <a:pt x="20741" y="44259"/>
                      </a:lnTo>
                      <a:cubicBezTo>
                        <a:pt x="21325" y="44842"/>
                        <a:pt x="22093" y="45134"/>
                        <a:pt x="22862" y="45134"/>
                      </a:cubicBezTo>
                      <a:cubicBezTo>
                        <a:pt x="23631" y="45134"/>
                        <a:pt x="24402" y="44842"/>
                        <a:pt x="24992" y="44259"/>
                      </a:cubicBezTo>
                      <a:lnTo>
                        <a:pt x="44554" y="24697"/>
                      </a:lnTo>
                      <a:cubicBezTo>
                        <a:pt x="45721" y="23518"/>
                        <a:pt x="45721" y="21613"/>
                        <a:pt x="44554" y="20446"/>
                      </a:cubicBezTo>
                      <a:lnTo>
                        <a:pt x="36684" y="12576"/>
                      </a:lnTo>
                      <a:cubicBezTo>
                        <a:pt x="36279" y="12171"/>
                        <a:pt x="36362" y="11481"/>
                        <a:pt x="36850" y="11171"/>
                      </a:cubicBezTo>
                      <a:cubicBezTo>
                        <a:pt x="37565" y="10719"/>
                        <a:pt x="38327" y="10362"/>
                        <a:pt x="39124" y="10052"/>
                      </a:cubicBezTo>
                      <a:cubicBezTo>
                        <a:pt x="39613" y="9874"/>
                        <a:pt x="40053" y="9552"/>
                        <a:pt x="40410" y="9100"/>
                      </a:cubicBezTo>
                      <a:cubicBezTo>
                        <a:pt x="41172" y="8111"/>
                        <a:pt x="41220" y="6778"/>
                        <a:pt x="40518" y="5742"/>
                      </a:cubicBezTo>
                      <a:cubicBezTo>
                        <a:pt x="39931" y="4872"/>
                        <a:pt x="39013" y="4437"/>
                        <a:pt x="38094" y="4437"/>
                      </a:cubicBezTo>
                      <a:cubicBezTo>
                        <a:pt x="37352" y="4437"/>
                        <a:pt x="36610" y="4721"/>
                        <a:pt x="36041" y="5290"/>
                      </a:cubicBezTo>
                      <a:cubicBezTo>
                        <a:pt x="35731" y="5599"/>
                        <a:pt x="35505" y="5956"/>
                        <a:pt x="35362" y="6337"/>
                      </a:cubicBezTo>
                      <a:cubicBezTo>
                        <a:pt x="35076" y="7135"/>
                        <a:pt x="34719" y="7885"/>
                        <a:pt x="34267" y="8588"/>
                      </a:cubicBezTo>
                      <a:cubicBezTo>
                        <a:pt x="34091" y="8872"/>
                        <a:pt x="33796" y="9021"/>
                        <a:pt x="33498" y="9021"/>
                      </a:cubicBezTo>
                      <a:cubicBezTo>
                        <a:pt x="33271" y="9021"/>
                        <a:pt x="33042" y="8934"/>
                        <a:pt x="32862" y="875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EC3A3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" name="Google Shape;3371;p48">
                  <a:extLst>
                    <a:ext uri="{FF2B5EF4-FFF2-40B4-BE49-F238E27FC236}">
                      <a16:creationId xmlns:a16="http://schemas.microsoft.com/office/drawing/2014/main" id="{FB874FB9-39C5-4159-AEBE-E9B94EDD16E3}"/>
                    </a:ext>
                  </a:extLst>
                </p:cNvPr>
                <p:cNvSpPr/>
                <p:nvPr/>
              </p:nvSpPr>
              <p:spPr>
                <a:xfrm>
                  <a:off x="3887041" y="3641743"/>
                  <a:ext cx="287338" cy="2870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42" extrusionOk="0">
                      <a:moveTo>
                        <a:pt x="5978" y="0"/>
                      </a:moveTo>
                      <a:cubicBezTo>
                        <a:pt x="2680" y="0"/>
                        <a:pt x="1" y="2667"/>
                        <a:pt x="1" y="5977"/>
                      </a:cubicBezTo>
                      <a:cubicBezTo>
                        <a:pt x="1" y="9275"/>
                        <a:pt x="2680" y="11942"/>
                        <a:pt x="5978" y="11942"/>
                      </a:cubicBezTo>
                      <a:cubicBezTo>
                        <a:pt x="9276" y="11942"/>
                        <a:pt x="11955" y="9275"/>
                        <a:pt x="11955" y="5977"/>
                      </a:cubicBezTo>
                      <a:cubicBezTo>
                        <a:pt x="11955" y="2667"/>
                        <a:pt x="9276" y="0"/>
                        <a:pt x="5978" y="0"/>
                      </a:cubicBezTo>
                      <a:close/>
                    </a:path>
                  </a:pathLst>
                </a:custGeom>
                <a:solidFill>
                  <a:srgbClr val="EC3A3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2" name="Google Shape;3372;p48">
                <a:extLst>
                  <a:ext uri="{FF2B5EF4-FFF2-40B4-BE49-F238E27FC236}">
                    <a16:creationId xmlns:a16="http://schemas.microsoft.com/office/drawing/2014/main" id="{8B1CDDAA-7379-4282-BADF-EF563BEE603B}"/>
                  </a:ext>
                </a:extLst>
              </p:cNvPr>
              <p:cNvGrpSpPr/>
              <p:nvPr/>
            </p:nvGrpSpPr>
            <p:grpSpPr>
              <a:xfrm>
                <a:off x="4139616" y="3871555"/>
                <a:ext cx="357419" cy="357005"/>
                <a:chOff x="7482229" y="3351230"/>
                <a:chExt cx="357419" cy="357005"/>
              </a:xfrm>
            </p:grpSpPr>
            <p:sp>
              <p:nvSpPr>
                <p:cNvPr id="13" name="Google Shape;3373;p48">
                  <a:extLst>
                    <a:ext uri="{FF2B5EF4-FFF2-40B4-BE49-F238E27FC236}">
                      <a16:creationId xmlns:a16="http://schemas.microsoft.com/office/drawing/2014/main" id="{59FE8A60-9DCE-445E-A21A-F940E87A3807}"/>
                    </a:ext>
                  </a:extLst>
                </p:cNvPr>
                <p:cNvSpPr/>
                <p:nvPr/>
              </p:nvSpPr>
              <p:spPr>
                <a:xfrm>
                  <a:off x="7482229" y="3351230"/>
                  <a:ext cx="357419" cy="3570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29" h="11216" extrusionOk="0">
                      <a:moveTo>
                        <a:pt x="5633" y="357"/>
                      </a:moveTo>
                      <a:cubicBezTo>
                        <a:pt x="8538" y="357"/>
                        <a:pt x="10883" y="2703"/>
                        <a:pt x="10883" y="5608"/>
                      </a:cubicBezTo>
                      <a:cubicBezTo>
                        <a:pt x="10883" y="8513"/>
                        <a:pt x="8538" y="10859"/>
                        <a:pt x="5633" y="10859"/>
                      </a:cubicBezTo>
                      <a:cubicBezTo>
                        <a:pt x="2728" y="10859"/>
                        <a:pt x="382" y="8513"/>
                        <a:pt x="382" y="5608"/>
                      </a:cubicBezTo>
                      <a:cubicBezTo>
                        <a:pt x="382" y="2703"/>
                        <a:pt x="2728" y="357"/>
                        <a:pt x="5633" y="357"/>
                      </a:cubicBezTo>
                      <a:close/>
                      <a:moveTo>
                        <a:pt x="5621" y="0"/>
                      </a:moveTo>
                      <a:cubicBezTo>
                        <a:pt x="4109" y="0"/>
                        <a:pt x="2716" y="572"/>
                        <a:pt x="1644" y="1631"/>
                      </a:cubicBezTo>
                      <a:cubicBezTo>
                        <a:pt x="584" y="2691"/>
                        <a:pt x="1" y="4108"/>
                        <a:pt x="1" y="5608"/>
                      </a:cubicBezTo>
                      <a:cubicBezTo>
                        <a:pt x="1" y="7108"/>
                        <a:pt x="584" y="8513"/>
                        <a:pt x="1644" y="9585"/>
                      </a:cubicBezTo>
                      <a:cubicBezTo>
                        <a:pt x="2704" y="10632"/>
                        <a:pt x="4109" y="11216"/>
                        <a:pt x="5621" y="11216"/>
                      </a:cubicBezTo>
                      <a:cubicBezTo>
                        <a:pt x="7121" y="11216"/>
                        <a:pt x="8526" y="10632"/>
                        <a:pt x="9597" y="9585"/>
                      </a:cubicBezTo>
                      <a:cubicBezTo>
                        <a:pt x="10645" y="8525"/>
                        <a:pt x="11229" y="7108"/>
                        <a:pt x="11229" y="5608"/>
                      </a:cubicBezTo>
                      <a:cubicBezTo>
                        <a:pt x="11229" y="4108"/>
                        <a:pt x="10669" y="2703"/>
                        <a:pt x="9597" y="1631"/>
                      </a:cubicBezTo>
                      <a:cubicBezTo>
                        <a:pt x="8538" y="572"/>
                        <a:pt x="7121" y="0"/>
                        <a:pt x="562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" name="Google Shape;3374;p48">
                  <a:extLst>
                    <a:ext uri="{FF2B5EF4-FFF2-40B4-BE49-F238E27FC236}">
                      <a16:creationId xmlns:a16="http://schemas.microsoft.com/office/drawing/2014/main" id="{8A6D0A9C-A4B1-4075-A2AD-F999FF65609E}"/>
                    </a:ext>
                  </a:extLst>
                </p:cNvPr>
                <p:cNvSpPr/>
                <p:nvPr/>
              </p:nvSpPr>
              <p:spPr>
                <a:xfrm>
                  <a:off x="7592138" y="3605616"/>
                  <a:ext cx="137983" cy="325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35" h="1022" extrusionOk="0">
                      <a:moveTo>
                        <a:pt x="202" y="1"/>
                      </a:moveTo>
                      <a:cubicBezTo>
                        <a:pt x="147" y="1"/>
                        <a:pt x="94" y="21"/>
                        <a:pt x="60" y="69"/>
                      </a:cubicBezTo>
                      <a:cubicBezTo>
                        <a:pt x="1" y="140"/>
                        <a:pt x="1" y="259"/>
                        <a:pt x="96" y="319"/>
                      </a:cubicBezTo>
                      <a:cubicBezTo>
                        <a:pt x="644" y="783"/>
                        <a:pt x="1370" y="1021"/>
                        <a:pt x="2168" y="1021"/>
                      </a:cubicBezTo>
                      <a:cubicBezTo>
                        <a:pt x="2954" y="1021"/>
                        <a:pt x="3680" y="771"/>
                        <a:pt x="4239" y="319"/>
                      </a:cubicBezTo>
                      <a:cubicBezTo>
                        <a:pt x="4323" y="259"/>
                        <a:pt x="4335" y="140"/>
                        <a:pt x="4263" y="69"/>
                      </a:cubicBezTo>
                      <a:cubicBezTo>
                        <a:pt x="4228" y="26"/>
                        <a:pt x="4170" y="4"/>
                        <a:pt x="4115" y="4"/>
                      </a:cubicBezTo>
                      <a:cubicBezTo>
                        <a:pt x="4078" y="4"/>
                        <a:pt x="4042" y="14"/>
                        <a:pt x="4013" y="33"/>
                      </a:cubicBezTo>
                      <a:cubicBezTo>
                        <a:pt x="3537" y="438"/>
                        <a:pt x="2882" y="664"/>
                        <a:pt x="2168" y="664"/>
                      </a:cubicBezTo>
                      <a:cubicBezTo>
                        <a:pt x="1465" y="664"/>
                        <a:pt x="810" y="438"/>
                        <a:pt x="322" y="33"/>
                      </a:cubicBezTo>
                      <a:cubicBezTo>
                        <a:pt x="286" y="12"/>
                        <a:pt x="244" y="1"/>
                        <a:pt x="20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" name="Google Shape;3375;p48">
                  <a:extLst>
                    <a:ext uri="{FF2B5EF4-FFF2-40B4-BE49-F238E27FC236}">
                      <a16:creationId xmlns:a16="http://schemas.microsoft.com/office/drawing/2014/main" id="{5A5325A7-D505-4392-9E61-969FD8C47D28}"/>
                    </a:ext>
                  </a:extLst>
                </p:cNvPr>
                <p:cNvSpPr/>
                <p:nvPr/>
              </p:nvSpPr>
              <p:spPr>
                <a:xfrm>
                  <a:off x="7513709" y="3387962"/>
                  <a:ext cx="295987" cy="2820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9" h="8860" extrusionOk="0">
                      <a:moveTo>
                        <a:pt x="6060" y="370"/>
                      </a:moveTo>
                      <a:cubicBezTo>
                        <a:pt x="6358" y="370"/>
                        <a:pt x="6596" y="608"/>
                        <a:pt x="6596" y="906"/>
                      </a:cubicBezTo>
                      <a:cubicBezTo>
                        <a:pt x="6596" y="1204"/>
                        <a:pt x="6358" y="1442"/>
                        <a:pt x="6060" y="1442"/>
                      </a:cubicBezTo>
                      <a:cubicBezTo>
                        <a:pt x="5763" y="1442"/>
                        <a:pt x="5525" y="1204"/>
                        <a:pt x="5525" y="906"/>
                      </a:cubicBezTo>
                      <a:cubicBezTo>
                        <a:pt x="5525" y="608"/>
                        <a:pt x="5763" y="370"/>
                        <a:pt x="6060" y="370"/>
                      </a:cubicBezTo>
                      <a:close/>
                      <a:moveTo>
                        <a:pt x="1322" y="2989"/>
                      </a:moveTo>
                      <a:cubicBezTo>
                        <a:pt x="1596" y="2989"/>
                        <a:pt x="1834" y="3097"/>
                        <a:pt x="2012" y="3263"/>
                      </a:cubicBezTo>
                      <a:cubicBezTo>
                        <a:pt x="1477" y="3680"/>
                        <a:pt x="1072" y="4240"/>
                        <a:pt x="881" y="4883"/>
                      </a:cubicBezTo>
                      <a:cubicBezTo>
                        <a:pt x="548" y="4716"/>
                        <a:pt x="334" y="4359"/>
                        <a:pt x="334" y="3990"/>
                      </a:cubicBezTo>
                      <a:cubicBezTo>
                        <a:pt x="334" y="3442"/>
                        <a:pt x="774" y="2989"/>
                        <a:pt x="1322" y="2989"/>
                      </a:cubicBezTo>
                      <a:close/>
                      <a:moveTo>
                        <a:pt x="7954" y="2989"/>
                      </a:moveTo>
                      <a:cubicBezTo>
                        <a:pt x="8501" y="2989"/>
                        <a:pt x="8942" y="3442"/>
                        <a:pt x="8942" y="3990"/>
                      </a:cubicBezTo>
                      <a:cubicBezTo>
                        <a:pt x="8966" y="4359"/>
                        <a:pt x="8739" y="4704"/>
                        <a:pt x="8394" y="4883"/>
                      </a:cubicBezTo>
                      <a:cubicBezTo>
                        <a:pt x="8216" y="4240"/>
                        <a:pt x="7811" y="3680"/>
                        <a:pt x="7263" y="3263"/>
                      </a:cubicBezTo>
                      <a:cubicBezTo>
                        <a:pt x="7442" y="3085"/>
                        <a:pt x="7692" y="2989"/>
                        <a:pt x="7954" y="2989"/>
                      </a:cubicBezTo>
                      <a:close/>
                      <a:moveTo>
                        <a:pt x="6072" y="1"/>
                      </a:moveTo>
                      <a:cubicBezTo>
                        <a:pt x="5632" y="1"/>
                        <a:pt x="5251" y="334"/>
                        <a:pt x="5191" y="763"/>
                      </a:cubicBezTo>
                      <a:lnTo>
                        <a:pt x="4596" y="953"/>
                      </a:lnTo>
                      <a:cubicBezTo>
                        <a:pt x="4525" y="989"/>
                        <a:pt x="4477" y="1049"/>
                        <a:pt x="4477" y="1120"/>
                      </a:cubicBezTo>
                      <a:lnTo>
                        <a:pt x="4477" y="2370"/>
                      </a:lnTo>
                      <a:cubicBezTo>
                        <a:pt x="3679" y="2394"/>
                        <a:pt x="2929" y="2632"/>
                        <a:pt x="2334" y="3025"/>
                      </a:cubicBezTo>
                      <a:cubicBezTo>
                        <a:pt x="2084" y="2751"/>
                        <a:pt x="1727" y="2608"/>
                        <a:pt x="1358" y="2608"/>
                      </a:cubicBezTo>
                      <a:cubicBezTo>
                        <a:pt x="607" y="2608"/>
                        <a:pt x="0" y="3216"/>
                        <a:pt x="0" y="3966"/>
                      </a:cubicBezTo>
                      <a:cubicBezTo>
                        <a:pt x="0" y="4513"/>
                        <a:pt x="345" y="5002"/>
                        <a:pt x="834" y="5216"/>
                      </a:cubicBezTo>
                      <a:cubicBezTo>
                        <a:pt x="822" y="5347"/>
                        <a:pt x="798" y="5478"/>
                        <a:pt x="798" y="5609"/>
                      </a:cubicBezTo>
                      <a:cubicBezTo>
                        <a:pt x="798" y="7395"/>
                        <a:pt x="2524" y="8859"/>
                        <a:pt x="4667" y="8859"/>
                      </a:cubicBezTo>
                      <a:cubicBezTo>
                        <a:pt x="5763" y="8859"/>
                        <a:pt x="6739" y="8490"/>
                        <a:pt x="7442" y="7871"/>
                      </a:cubicBezTo>
                      <a:cubicBezTo>
                        <a:pt x="7513" y="7811"/>
                        <a:pt x="7513" y="7692"/>
                        <a:pt x="7454" y="7621"/>
                      </a:cubicBezTo>
                      <a:cubicBezTo>
                        <a:pt x="7421" y="7588"/>
                        <a:pt x="7374" y="7570"/>
                        <a:pt x="7326" y="7570"/>
                      </a:cubicBezTo>
                      <a:cubicBezTo>
                        <a:pt x="7287" y="7570"/>
                        <a:pt x="7248" y="7582"/>
                        <a:pt x="7215" y="7609"/>
                      </a:cubicBezTo>
                      <a:cubicBezTo>
                        <a:pt x="6572" y="8157"/>
                        <a:pt x="5668" y="8514"/>
                        <a:pt x="4667" y="8514"/>
                      </a:cubicBezTo>
                      <a:cubicBezTo>
                        <a:pt x="2739" y="8514"/>
                        <a:pt x="1167" y="7216"/>
                        <a:pt x="1167" y="5633"/>
                      </a:cubicBezTo>
                      <a:cubicBezTo>
                        <a:pt x="1167" y="4037"/>
                        <a:pt x="2739" y="2739"/>
                        <a:pt x="4667" y="2739"/>
                      </a:cubicBezTo>
                      <a:cubicBezTo>
                        <a:pt x="6608" y="2739"/>
                        <a:pt x="8180" y="4037"/>
                        <a:pt x="8180" y="5633"/>
                      </a:cubicBezTo>
                      <a:cubicBezTo>
                        <a:pt x="8180" y="6133"/>
                        <a:pt x="8037" y="6597"/>
                        <a:pt x="7751" y="7014"/>
                      </a:cubicBezTo>
                      <a:cubicBezTo>
                        <a:pt x="7704" y="7085"/>
                        <a:pt x="7727" y="7169"/>
                        <a:pt x="7787" y="7228"/>
                      </a:cubicBezTo>
                      <a:cubicBezTo>
                        <a:pt x="7818" y="7264"/>
                        <a:pt x="7859" y="7280"/>
                        <a:pt x="7902" y="7280"/>
                      </a:cubicBezTo>
                      <a:cubicBezTo>
                        <a:pt x="7958" y="7280"/>
                        <a:pt x="8015" y="7252"/>
                        <a:pt x="8049" y="7204"/>
                      </a:cubicBezTo>
                      <a:cubicBezTo>
                        <a:pt x="8358" y="6740"/>
                        <a:pt x="8537" y="6192"/>
                        <a:pt x="8537" y="5621"/>
                      </a:cubicBezTo>
                      <a:cubicBezTo>
                        <a:pt x="8537" y="5490"/>
                        <a:pt x="8525" y="5359"/>
                        <a:pt x="8513" y="5228"/>
                      </a:cubicBezTo>
                      <a:cubicBezTo>
                        <a:pt x="8978" y="5014"/>
                        <a:pt x="9299" y="4525"/>
                        <a:pt x="9299" y="3978"/>
                      </a:cubicBezTo>
                      <a:cubicBezTo>
                        <a:pt x="9299" y="3228"/>
                        <a:pt x="8692" y="2620"/>
                        <a:pt x="7954" y="2620"/>
                      </a:cubicBezTo>
                      <a:cubicBezTo>
                        <a:pt x="7573" y="2620"/>
                        <a:pt x="7215" y="2775"/>
                        <a:pt x="6965" y="3037"/>
                      </a:cubicBezTo>
                      <a:cubicBezTo>
                        <a:pt x="6358" y="2656"/>
                        <a:pt x="5632" y="2406"/>
                        <a:pt x="4822" y="2382"/>
                      </a:cubicBezTo>
                      <a:lnTo>
                        <a:pt x="4822" y="1263"/>
                      </a:lnTo>
                      <a:lnTo>
                        <a:pt x="5215" y="1132"/>
                      </a:lnTo>
                      <a:cubicBezTo>
                        <a:pt x="5303" y="1507"/>
                        <a:pt x="5647" y="1780"/>
                        <a:pt x="6048" y="1780"/>
                      </a:cubicBezTo>
                      <a:cubicBezTo>
                        <a:pt x="6080" y="1780"/>
                        <a:pt x="6112" y="1779"/>
                        <a:pt x="6144" y="1775"/>
                      </a:cubicBezTo>
                      <a:cubicBezTo>
                        <a:pt x="6584" y="1727"/>
                        <a:pt x="6918" y="1382"/>
                        <a:pt x="6953" y="953"/>
                      </a:cubicBezTo>
                      <a:cubicBezTo>
                        <a:pt x="6977" y="430"/>
                        <a:pt x="6584" y="1"/>
                        <a:pt x="607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" name="Google Shape;3376;p48">
                  <a:extLst>
                    <a:ext uri="{FF2B5EF4-FFF2-40B4-BE49-F238E27FC236}">
                      <a16:creationId xmlns:a16="http://schemas.microsoft.com/office/drawing/2014/main" id="{6866C72A-14BE-420C-915A-AC10D255F48B}"/>
                    </a:ext>
                  </a:extLst>
                </p:cNvPr>
                <p:cNvSpPr/>
                <p:nvPr/>
              </p:nvSpPr>
              <p:spPr>
                <a:xfrm>
                  <a:off x="7580393" y="3516460"/>
                  <a:ext cx="56880" cy="56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7" h="1787" extrusionOk="0">
                      <a:moveTo>
                        <a:pt x="894" y="345"/>
                      </a:moveTo>
                      <a:cubicBezTo>
                        <a:pt x="1191" y="345"/>
                        <a:pt x="1429" y="584"/>
                        <a:pt x="1429" y="881"/>
                      </a:cubicBezTo>
                      <a:cubicBezTo>
                        <a:pt x="1418" y="1179"/>
                        <a:pt x="1179" y="1417"/>
                        <a:pt x="894" y="1417"/>
                      </a:cubicBezTo>
                      <a:cubicBezTo>
                        <a:pt x="596" y="1417"/>
                        <a:pt x="358" y="1179"/>
                        <a:pt x="358" y="881"/>
                      </a:cubicBezTo>
                      <a:cubicBezTo>
                        <a:pt x="358" y="584"/>
                        <a:pt x="596" y="345"/>
                        <a:pt x="894" y="345"/>
                      </a:cubicBezTo>
                      <a:close/>
                      <a:moveTo>
                        <a:pt x="894" y="0"/>
                      </a:moveTo>
                      <a:cubicBezTo>
                        <a:pt x="406" y="0"/>
                        <a:pt x="1" y="405"/>
                        <a:pt x="1" y="893"/>
                      </a:cubicBezTo>
                      <a:cubicBezTo>
                        <a:pt x="1" y="1381"/>
                        <a:pt x="406" y="1786"/>
                        <a:pt x="894" y="1786"/>
                      </a:cubicBezTo>
                      <a:cubicBezTo>
                        <a:pt x="1394" y="1786"/>
                        <a:pt x="1787" y="1381"/>
                        <a:pt x="1787" y="893"/>
                      </a:cubicBezTo>
                      <a:cubicBezTo>
                        <a:pt x="1775" y="405"/>
                        <a:pt x="1394" y="0"/>
                        <a:pt x="89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" name="Google Shape;3377;p48">
                  <a:extLst>
                    <a:ext uri="{FF2B5EF4-FFF2-40B4-BE49-F238E27FC236}">
                      <a16:creationId xmlns:a16="http://schemas.microsoft.com/office/drawing/2014/main" id="{2E485B25-A38E-4BCC-B9AC-E9130896729C}"/>
                    </a:ext>
                  </a:extLst>
                </p:cNvPr>
                <p:cNvSpPr/>
                <p:nvPr/>
              </p:nvSpPr>
              <p:spPr>
                <a:xfrm>
                  <a:off x="7685750" y="3516460"/>
                  <a:ext cx="56880" cy="56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7" h="1787" extrusionOk="0">
                      <a:moveTo>
                        <a:pt x="894" y="345"/>
                      </a:moveTo>
                      <a:cubicBezTo>
                        <a:pt x="1191" y="345"/>
                        <a:pt x="1429" y="584"/>
                        <a:pt x="1429" y="881"/>
                      </a:cubicBezTo>
                      <a:cubicBezTo>
                        <a:pt x="1429" y="1179"/>
                        <a:pt x="1191" y="1417"/>
                        <a:pt x="894" y="1417"/>
                      </a:cubicBezTo>
                      <a:cubicBezTo>
                        <a:pt x="596" y="1417"/>
                        <a:pt x="358" y="1179"/>
                        <a:pt x="358" y="881"/>
                      </a:cubicBezTo>
                      <a:cubicBezTo>
                        <a:pt x="358" y="584"/>
                        <a:pt x="596" y="345"/>
                        <a:pt x="894" y="345"/>
                      </a:cubicBezTo>
                      <a:close/>
                      <a:moveTo>
                        <a:pt x="894" y="0"/>
                      </a:moveTo>
                      <a:cubicBezTo>
                        <a:pt x="405" y="0"/>
                        <a:pt x="1" y="405"/>
                        <a:pt x="1" y="893"/>
                      </a:cubicBezTo>
                      <a:cubicBezTo>
                        <a:pt x="1" y="1381"/>
                        <a:pt x="405" y="1786"/>
                        <a:pt x="894" y="1786"/>
                      </a:cubicBezTo>
                      <a:cubicBezTo>
                        <a:pt x="1382" y="1786"/>
                        <a:pt x="1787" y="1381"/>
                        <a:pt x="1787" y="893"/>
                      </a:cubicBezTo>
                      <a:cubicBezTo>
                        <a:pt x="1775" y="405"/>
                        <a:pt x="1382" y="0"/>
                        <a:pt x="89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DA4760CE-DA1D-444E-822F-53975331C3A9}"/>
              </a:ext>
            </a:extLst>
          </p:cNvPr>
          <p:cNvSpPr txBox="1"/>
          <p:nvPr/>
        </p:nvSpPr>
        <p:spPr>
          <a:xfrm>
            <a:off x="2966193" y="4556385"/>
            <a:ext cx="321002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"/>
            <a:r>
              <a:rPr lang="en-GB" sz="2400" b="0" dirty="0">
                <a:solidFill>
                  <a:srgbClr val="0070C0"/>
                </a:solidFill>
                <a:effectLst/>
                <a:latin typeface="iCielBC Cubano Normal" panose="00000500000000000000" pitchFamily="50" charset="0"/>
              </a:rPr>
              <a:t>[</a:t>
            </a:r>
            <a:r>
              <a:rPr lang="en-GB" sz="2400" b="0" dirty="0" err="1">
                <a:solidFill>
                  <a:srgbClr val="0070C0"/>
                </a:solidFill>
                <a:effectLst/>
                <a:latin typeface="iCielBC Cubano Normal" panose="00000500000000000000" pitchFamily="50" charset="0"/>
              </a:rPr>
              <a:t>sp_InsertCONTACT</a:t>
            </a:r>
            <a:r>
              <a:rPr lang="en-GB" sz="2400" b="0" dirty="0">
                <a:solidFill>
                  <a:srgbClr val="0070C0"/>
                </a:solidFill>
                <a:effectLst/>
                <a:latin typeface="iCielBC Cubano Normal" panose="00000500000000000000" pitchFamily="50" charset="0"/>
              </a:rPr>
              <a:t>]</a:t>
            </a:r>
          </a:p>
        </p:txBody>
      </p:sp>
      <p:sp>
        <p:nvSpPr>
          <p:cNvPr id="47" name="Title 1">
            <a:extLst>
              <a:ext uri="{FF2B5EF4-FFF2-40B4-BE49-F238E27FC236}">
                <a16:creationId xmlns:a16="http://schemas.microsoft.com/office/drawing/2014/main" id="{50119D74-6763-48B4-BFE7-1956239042FC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97118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b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6400" dirty="0">
                <a:solidFill>
                  <a:srgbClr val="165C7F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CONTACT</a:t>
            </a:r>
          </a:p>
        </p:txBody>
      </p:sp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AE5DF800-C9DD-4930-B64C-FE68567DE0B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48432921"/>
              </p:ext>
            </p:extLst>
          </p:nvPr>
        </p:nvGraphicFramePr>
        <p:xfrm>
          <a:off x="1608138" y="1493838"/>
          <a:ext cx="5926137" cy="2155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53" name="Document" r:id="rId3" imgW="5925852" imgH="2155152" progId="Word.Document.12">
                  <p:embed/>
                </p:oleObj>
              </mc:Choice>
              <mc:Fallback>
                <p:oleObj name="Document" r:id="rId3" imgW="5925852" imgH="2155152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08138" y="1493838"/>
                        <a:ext cx="5926137" cy="2155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7686027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CE6378D-189E-4036-B4B8-1A578384D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1959712" y="1971674"/>
            <a:ext cx="5131540" cy="1212114"/>
          </a:xfrm>
        </p:spPr>
        <p:txBody>
          <a:bodyPr vert="horz" wrap="square" lIns="0" tIns="0" rIns="0" bIns="0" rtlCol="0" anchor="b" anchorCtr="0">
            <a:normAutofit fontScale="90000"/>
          </a:bodyPr>
          <a:lstStyle/>
          <a:p>
            <a:pPr algn="ctr"/>
            <a:r>
              <a:rPr lang="en-US" sz="4400" dirty="0">
                <a:solidFill>
                  <a:srgbClr val="FF6D2F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STORED PROCEDURES</a:t>
            </a:r>
          </a:p>
        </p:txBody>
      </p:sp>
      <p:grpSp>
        <p:nvGrpSpPr>
          <p:cNvPr id="5" name="Google Shape;3337;p48">
            <a:extLst>
              <a:ext uri="{FF2B5EF4-FFF2-40B4-BE49-F238E27FC236}">
                <a16:creationId xmlns:a16="http://schemas.microsoft.com/office/drawing/2014/main" id="{A292DFAB-C225-4268-AA00-032AA218D6F3}"/>
              </a:ext>
            </a:extLst>
          </p:cNvPr>
          <p:cNvGrpSpPr/>
          <p:nvPr/>
        </p:nvGrpSpPr>
        <p:grpSpPr>
          <a:xfrm>
            <a:off x="8076139" y="84337"/>
            <a:ext cx="972171" cy="1925293"/>
            <a:chOff x="6529419" y="1724307"/>
            <a:chExt cx="1480463" cy="2931917"/>
          </a:xfrm>
        </p:grpSpPr>
        <p:grpSp>
          <p:nvGrpSpPr>
            <p:cNvPr id="6" name="Google Shape;3338;p48">
              <a:extLst>
                <a:ext uri="{FF2B5EF4-FFF2-40B4-BE49-F238E27FC236}">
                  <a16:creationId xmlns:a16="http://schemas.microsoft.com/office/drawing/2014/main" id="{CC1FA2E3-F085-4B27-B2D6-078888233623}"/>
                </a:ext>
              </a:extLst>
            </p:cNvPr>
            <p:cNvGrpSpPr/>
            <p:nvPr/>
          </p:nvGrpSpPr>
          <p:grpSpPr>
            <a:xfrm>
              <a:off x="6556827" y="1724307"/>
              <a:ext cx="956596" cy="944294"/>
              <a:chOff x="3800349" y="1238762"/>
              <a:chExt cx="1098904" cy="1084772"/>
            </a:xfrm>
          </p:grpSpPr>
          <p:grpSp>
            <p:nvGrpSpPr>
              <p:cNvPr id="42" name="Google Shape;3339;p48">
                <a:extLst>
                  <a:ext uri="{FF2B5EF4-FFF2-40B4-BE49-F238E27FC236}">
                    <a16:creationId xmlns:a16="http://schemas.microsoft.com/office/drawing/2014/main" id="{3B62721E-B08F-4683-8129-4642AD134B0A}"/>
                  </a:ext>
                </a:extLst>
              </p:cNvPr>
              <p:cNvGrpSpPr/>
              <p:nvPr/>
            </p:nvGrpSpPr>
            <p:grpSpPr>
              <a:xfrm>
                <a:off x="3800349" y="1238762"/>
                <a:ext cx="1098904" cy="1084772"/>
                <a:chOff x="3800349" y="1238762"/>
                <a:chExt cx="1098904" cy="1084772"/>
              </a:xfrm>
            </p:grpSpPr>
            <p:sp>
              <p:nvSpPr>
                <p:cNvPr id="44" name="Google Shape;3340;p48">
                  <a:extLst>
                    <a:ext uri="{FF2B5EF4-FFF2-40B4-BE49-F238E27FC236}">
                      <a16:creationId xmlns:a16="http://schemas.microsoft.com/office/drawing/2014/main" id="{09A540B7-3D24-4D18-BB46-C21F09260781}"/>
                    </a:ext>
                  </a:extLst>
                </p:cNvPr>
                <p:cNvSpPr/>
                <p:nvPr/>
              </p:nvSpPr>
              <p:spPr>
                <a:xfrm>
                  <a:off x="3800349" y="1238762"/>
                  <a:ext cx="1098904" cy="10847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3" extrusionOk="0">
                      <a:moveTo>
                        <a:pt x="22825" y="1"/>
                      </a:moveTo>
                      <a:cubicBezTo>
                        <a:pt x="22054" y="1"/>
                        <a:pt x="21283" y="295"/>
                        <a:pt x="20693" y="885"/>
                      </a:cubicBezTo>
                      <a:lnTo>
                        <a:pt x="1179" y="20482"/>
                      </a:lnTo>
                      <a:cubicBezTo>
                        <a:pt x="0" y="21661"/>
                        <a:pt x="0" y="23566"/>
                        <a:pt x="1179" y="24733"/>
                      </a:cubicBezTo>
                      <a:lnTo>
                        <a:pt x="20777" y="44259"/>
                      </a:lnTo>
                      <a:cubicBezTo>
                        <a:pt x="21364" y="44841"/>
                        <a:pt x="22133" y="45133"/>
                        <a:pt x="22900" y="45133"/>
                      </a:cubicBezTo>
                      <a:cubicBezTo>
                        <a:pt x="23672" y="45133"/>
                        <a:pt x="24442" y="44838"/>
                        <a:pt x="25027" y="44247"/>
                      </a:cubicBezTo>
                      <a:lnTo>
                        <a:pt x="32873" y="36377"/>
                      </a:lnTo>
                      <a:cubicBezTo>
                        <a:pt x="33053" y="36197"/>
                        <a:pt x="33283" y="36110"/>
                        <a:pt x="33511" y="36110"/>
                      </a:cubicBezTo>
                      <a:cubicBezTo>
                        <a:pt x="33810" y="36110"/>
                        <a:pt x="34108" y="36260"/>
                        <a:pt x="34290" y="36544"/>
                      </a:cubicBezTo>
                      <a:cubicBezTo>
                        <a:pt x="34743" y="37246"/>
                        <a:pt x="35112" y="38020"/>
                        <a:pt x="35409" y="38806"/>
                      </a:cubicBezTo>
                      <a:cubicBezTo>
                        <a:pt x="35588" y="39294"/>
                        <a:pt x="35909" y="39735"/>
                        <a:pt x="36362" y="40080"/>
                      </a:cubicBezTo>
                      <a:cubicBezTo>
                        <a:pt x="36890" y="40489"/>
                        <a:pt x="37508" y="40695"/>
                        <a:pt x="38128" y="40695"/>
                      </a:cubicBezTo>
                      <a:cubicBezTo>
                        <a:pt x="38682" y="40695"/>
                        <a:pt x="39237" y="40530"/>
                        <a:pt x="39731" y="40199"/>
                      </a:cubicBezTo>
                      <a:cubicBezTo>
                        <a:pt x="41303" y="39127"/>
                        <a:pt x="41446" y="36984"/>
                        <a:pt x="40172" y="35710"/>
                      </a:cubicBezTo>
                      <a:cubicBezTo>
                        <a:pt x="39862" y="35401"/>
                        <a:pt x="39505" y="35186"/>
                        <a:pt x="39112" y="35044"/>
                      </a:cubicBezTo>
                      <a:cubicBezTo>
                        <a:pt x="38326" y="34758"/>
                        <a:pt x="37564" y="34401"/>
                        <a:pt x="36862" y="33948"/>
                      </a:cubicBezTo>
                      <a:cubicBezTo>
                        <a:pt x="36374" y="33639"/>
                        <a:pt x="36279" y="32960"/>
                        <a:pt x="36695" y="32543"/>
                      </a:cubicBezTo>
                      <a:lnTo>
                        <a:pt x="44553" y="24661"/>
                      </a:lnTo>
                      <a:cubicBezTo>
                        <a:pt x="45720" y="23483"/>
                        <a:pt x="45720" y="21578"/>
                        <a:pt x="44542" y="20399"/>
                      </a:cubicBezTo>
                      <a:lnTo>
                        <a:pt x="24956" y="885"/>
                      </a:lnTo>
                      <a:cubicBezTo>
                        <a:pt x="24366" y="295"/>
                        <a:pt x="23595" y="1"/>
                        <a:pt x="22825" y="1"/>
                      </a:cubicBezTo>
                      <a:close/>
                    </a:path>
                  </a:pathLst>
                </a:custGeom>
                <a:solidFill>
                  <a:srgbClr val="5EB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" name="Google Shape;3341;p48">
                  <a:extLst>
                    <a:ext uri="{FF2B5EF4-FFF2-40B4-BE49-F238E27FC236}">
                      <a16:creationId xmlns:a16="http://schemas.microsoft.com/office/drawing/2014/main" id="{BE30BCFE-C097-450C-8879-E537E8EBA681}"/>
                    </a:ext>
                  </a:extLst>
                </p:cNvPr>
                <p:cNvSpPr/>
                <p:nvPr/>
              </p:nvSpPr>
              <p:spPr>
                <a:xfrm>
                  <a:off x="3884758" y="1311226"/>
                  <a:ext cx="287338" cy="287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43" extrusionOk="0">
                      <a:moveTo>
                        <a:pt x="5978" y="1"/>
                      </a:moveTo>
                      <a:cubicBezTo>
                        <a:pt x="2679" y="1"/>
                        <a:pt x="1" y="2668"/>
                        <a:pt x="1" y="5966"/>
                      </a:cubicBezTo>
                      <a:cubicBezTo>
                        <a:pt x="1" y="9276"/>
                        <a:pt x="2679" y="11943"/>
                        <a:pt x="5978" y="11943"/>
                      </a:cubicBezTo>
                      <a:cubicBezTo>
                        <a:pt x="9276" y="11943"/>
                        <a:pt x="11954" y="9276"/>
                        <a:pt x="11954" y="5966"/>
                      </a:cubicBezTo>
                      <a:cubicBezTo>
                        <a:pt x="11954" y="2668"/>
                        <a:pt x="9276" y="1"/>
                        <a:pt x="5978" y="1"/>
                      </a:cubicBezTo>
                      <a:close/>
                    </a:path>
                  </a:pathLst>
                </a:custGeom>
                <a:solidFill>
                  <a:srgbClr val="5EB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3" name="Google Shape;3342;p48">
                <a:extLst>
                  <a:ext uri="{FF2B5EF4-FFF2-40B4-BE49-F238E27FC236}">
                    <a16:creationId xmlns:a16="http://schemas.microsoft.com/office/drawing/2014/main" id="{D59E3704-CCC5-46FE-9B41-26C4DBEB3E8E}"/>
                  </a:ext>
                </a:extLst>
              </p:cNvPr>
              <p:cNvSpPr/>
              <p:nvPr/>
            </p:nvSpPr>
            <p:spPr>
              <a:xfrm>
                <a:off x="4162525" y="1593650"/>
                <a:ext cx="374561" cy="374975"/>
              </a:xfrm>
              <a:custGeom>
                <a:avLst/>
                <a:gdLst/>
                <a:ahLst/>
                <a:cxnLst/>
                <a:rect l="l" t="t" r="r" b="b"/>
                <a:pathLst>
                  <a:path w="10860" h="10872" extrusionOk="0">
                    <a:moveTo>
                      <a:pt x="5430" y="1"/>
                    </a:moveTo>
                    <a:cubicBezTo>
                      <a:pt x="3990" y="1"/>
                      <a:pt x="2608" y="560"/>
                      <a:pt x="1596" y="1584"/>
                    </a:cubicBezTo>
                    <a:cubicBezTo>
                      <a:pt x="561" y="2620"/>
                      <a:pt x="1" y="3989"/>
                      <a:pt x="1" y="5430"/>
                    </a:cubicBezTo>
                    <a:cubicBezTo>
                      <a:pt x="1" y="6561"/>
                      <a:pt x="346" y="7645"/>
                      <a:pt x="1001" y="8573"/>
                    </a:cubicBezTo>
                    <a:cubicBezTo>
                      <a:pt x="1632" y="9466"/>
                      <a:pt x="2513" y="10145"/>
                      <a:pt x="3537" y="10538"/>
                    </a:cubicBezTo>
                    <a:cubicBezTo>
                      <a:pt x="3559" y="10544"/>
                      <a:pt x="3579" y="10547"/>
                      <a:pt x="3599" y="10547"/>
                    </a:cubicBezTo>
                    <a:cubicBezTo>
                      <a:pt x="3656" y="10547"/>
                      <a:pt x="3704" y="10522"/>
                      <a:pt x="3740" y="10478"/>
                    </a:cubicBezTo>
                    <a:cubicBezTo>
                      <a:pt x="3763" y="10443"/>
                      <a:pt x="3763" y="10395"/>
                      <a:pt x="3763" y="10371"/>
                    </a:cubicBezTo>
                    <a:lnTo>
                      <a:pt x="3763" y="7275"/>
                    </a:lnTo>
                    <a:cubicBezTo>
                      <a:pt x="3763" y="7180"/>
                      <a:pt x="3692" y="7097"/>
                      <a:pt x="3585" y="7097"/>
                    </a:cubicBezTo>
                    <a:lnTo>
                      <a:pt x="2156" y="7097"/>
                    </a:lnTo>
                    <a:lnTo>
                      <a:pt x="2156" y="5835"/>
                    </a:lnTo>
                    <a:lnTo>
                      <a:pt x="3585" y="5835"/>
                    </a:lnTo>
                    <a:cubicBezTo>
                      <a:pt x="3680" y="5835"/>
                      <a:pt x="3763" y="5751"/>
                      <a:pt x="3763" y="5656"/>
                    </a:cubicBezTo>
                    <a:lnTo>
                      <a:pt x="3763" y="5430"/>
                    </a:lnTo>
                    <a:cubicBezTo>
                      <a:pt x="3763" y="3942"/>
                      <a:pt x="5180" y="2632"/>
                      <a:pt x="6799" y="2632"/>
                    </a:cubicBezTo>
                    <a:lnTo>
                      <a:pt x="7550" y="2632"/>
                    </a:lnTo>
                    <a:lnTo>
                      <a:pt x="7550" y="3894"/>
                    </a:lnTo>
                    <a:lnTo>
                      <a:pt x="6799" y="3894"/>
                    </a:lnTo>
                    <a:cubicBezTo>
                      <a:pt x="6311" y="3894"/>
                      <a:pt x="5883" y="4025"/>
                      <a:pt x="5561" y="4287"/>
                    </a:cubicBezTo>
                    <a:cubicBezTo>
                      <a:pt x="5228" y="4561"/>
                      <a:pt x="5025" y="4966"/>
                      <a:pt x="5025" y="5430"/>
                    </a:cubicBezTo>
                    <a:lnTo>
                      <a:pt x="5025" y="5656"/>
                    </a:lnTo>
                    <a:cubicBezTo>
                      <a:pt x="5025" y="5740"/>
                      <a:pt x="5109" y="5835"/>
                      <a:pt x="5204" y="5835"/>
                    </a:cubicBezTo>
                    <a:lnTo>
                      <a:pt x="5883" y="5835"/>
                    </a:lnTo>
                    <a:cubicBezTo>
                      <a:pt x="5966" y="5835"/>
                      <a:pt x="6061" y="5751"/>
                      <a:pt x="6061" y="5656"/>
                    </a:cubicBezTo>
                    <a:cubicBezTo>
                      <a:pt x="6061" y="5561"/>
                      <a:pt x="5978" y="5478"/>
                      <a:pt x="5883" y="5478"/>
                    </a:cubicBezTo>
                    <a:lnTo>
                      <a:pt x="5371" y="5478"/>
                    </a:lnTo>
                    <a:lnTo>
                      <a:pt x="5371" y="5418"/>
                    </a:lnTo>
                    <a:cubicBezTo>
                      <a:pt x="5371" y="4525"/>
                      <a:pt x="6145" y="4204"/>
                      <a:pt x="6799" y="4204"/>
                    </a:cubicBezTo>
                    <a:lnTo>
                      <a:pt x="7704" y="4204"/>
                    </a:lnTo>
                    <a:cubicBezTo>
                      <a:pt x="7800" y="4204"/>
                      <a:pt x="7883" y="4132"/>
                      <a:pt x="7883" y="4025"/>
                    </a:cubicBezTo>
                    <a:lnTo>
                      <a:pt x="7883" y="2418"/>
                    </a:lnTo>
                    <a:cubicBezTo>
                      <a:pt x="7883" y="2334"/>
                      <a:pt x="7811" y="2239"/>
                      <a:pt x="7704" y="2239"/>
                    </a:cubicBezTo>
                    <a:lnTo>
                      <a:pt x="6799" y="2239"/>
                    </a:lnTo>
                    <a:cubicBezTo>
                      <a:pt x="5966" y="2239"/>
                      <a:pt x="5121" y="2572"/>
                      <a:pt x="4466" y="3156"/>
                    </a:cubicBezTo>
                    <a:cubicBezTo>
                      <a:pt x="3799" y="3763"/>
                      <a:pt x="3418" y="4549"/>
                      <a:pt x="3418" y="5382"/>
                    </a:cubicBezTo>
                    <a:lnTo>
                      <a:pt x="3418" y="5442"/>
                    </a:lnTo>
                    <a:lnTo>
                      <a:pt x="1989" y="5442"/>
                    </a:lnTo>
                    <a:cubicBezTo>
                      <a:pt x="1906" y="5442"/>
                      <a:pt x="1811" y="5513"/>
                      <a:pt x="1811" y="5620"/>
                    </a:cubicBezTo>
                    <a:lnTo>
                      <a:pt x="1811" y="7228"/>
                    </a:lnTo>
                    <a:cubicBezTo>
                      <a:pt x="1811" y="7323"/>
                      <a:pt x="1894" y="7406"/>
                      <a:pt x="1989" y="7406"/>
                    </a:cubicBezTo>
                    <a:lnTo>
                      <a:pt x="3418" y="7406"/>
                    </a:lnTo>
                    <a:lnTo>
                      <a:pt x="3418" y="10085"/>
                    </a:lnTo>
                    <a:cubicBezTo>
                      <a:pt x="1561" y="9300"/>
                      <a:pt x="346" y="7442"/>
                      <a:pt x="346" y="5418"/>
                    </a:cubicBezTo>
                    <a:cubicBezTo>
                      <a:pt x="346" y="2596"/>
                      <a:pt x="2620" y="322"/>
                      <a:pt x="5430" y="322"/>
                    </a:cubicBezTo>
                    <a:cubicBezTo>
                      <a:pt x="8228" y="322"/>
                      <a:pt x="10526" y="2620"/>
                      <a:pt x="10526" y="5418"/>
                    </a:cubicBezTo>
                    <a:cubicBezTo>
                      <a:pt x="10526" y="8228"/>
                      <a:pt x="8240" y="10502"/>
                      <a:pt x="5430" y="10502"/>
                    </a:cubicBezTo>
                    <a:lnTo>
                      <a:pt x="5371" y="10502"/>
                    </a:lnTo>
                    <a:lnTo>
                      <a:pt x="5371" y="7418"/>
                    </a:lnTo>
                    <a:lnTo>
                      <a:pt x="7728" y="7418"/>
                    </a:lnTo>
                    <a:cubicBezTo>
                      <a:pt x="7811" y="7418"/>
                      <a:pt x="7907" y="7347"/>
                      <a:pt x="7907" y="7240"/>
                    </a:cubicBezTo>
                    <a:lnTo>
                      <a:pt x="7907" y="5656"/>
                    </a:lnTo>
                    <a:cubicBezTo>
                      <a:pt x="7907" y="5561"/>
                      <a:pt x="7823" y="5478"/>
                      <a:pt x="7728" y="5478"/>
                    </a:cubicBezTo>
                    <a:lnTo>
                      <a:pt x="6728" y="5478"/>
                    </a:lnTo>
                    <a:cubicBezTo>
                      <a:pt x="6633" y="5478"/>
                      <a:pt x="6549" y="5549"/>
                      <a:pt x="6549" y="5656"/>
                    </a:cubicBezTo>
                    <a:cubicBezTo>
                      <a:pt x="6549" y="5740"/>
                      <a:pt x="6621" y="5835"/>
                      <a:pt x="6728" y="5835"/>
                    </a:cubicBezTo>
                    <a:lnTo>
                      <a:pt x="7561" y="5835"/>
                    </a:lnTo>
                    <a:lnTo>
                      <a:pt x="7561" y="7097"/>
                    </a:lnTo>
                    <a:lnTo>
                      <a:pt x="5204" y="7097"/>
                    </a:lnTo>
                    <a:cubicBezTo>
                      <a:pt x="5121" y="7097"/>
                      <a:pt x="5025" y="7168"/>
                      <a:pt x="5025" y="7275"/>
                    </a:cubicBezTo>
                    <a:lnTo>
                      <a:pt x="5025" y="10693"/>
                    </a:lnTo>
                    <a:cubicBezTo>
                      <a:pt x="5025" y="10788"/>
                      <a:pt x="5109" y="10859"/>
                      <a:pt x="5192" y="10871"/>
                    </a:cubicBezTo>
                    <a:lnTo>
                      <a:pt x="5430" y="10871"/>
                    </a:lnTo>
                    <a:cubicBezTo>
                      <a:pt x="6871" y="10871"/>
                      <a:pt x="8240" y="10312"/>
                      <a:pt x="9276" y="9288"/>
                    </a:cubicBezTo>
                    <a:cubicBezTo>
                      <a:pt x="10300" y="8252"/>
                      <a:pt x="10859" y="6883"/>
                      <a:pt x="10859" y="5442"/>
                    </a:cubicBezTo>
                    <a:cubicBezTo>
                      <a:pt x="10859" y="3989"/>
                      <a:pt x="10300" y="2620"/>
                      <a:pt x="9276" y="1584"/>
                    </a:cubicBezTo>
                    <a:cubicBezTo>
                      <a:pt x="8240" y="560"/>
                      <a:pt x="6871" y="1"/>
                      <a:pt x="543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" name="Google Shape;3343;p48">
              <a:extLst>
                <a:ext uri="{FF2B5EF4-FFF2-40B4-BE49-F238E27FC236}">
                  <a16:creationId xmlns:a16="http://schemas.microsoft.com/office/drawing/2014/main" id="{222DA64E-EBDA-48B9-B5B6-1CEB027733DF}"/>
                </a:ext>
              </a:extLst>
            </p:cNvPr>
            <p:cNvGrpSpPr/>
            <p:nvPr/>
          </p:nvGrpSpPr>
          <p:grpSpPr>
            <a:xfrm>
              <a:off x="7053286" y="2227254"/>
              <a:ext cx="956596" cy="944252"/>
              <a:chOff x="4370663" y="1816530"/>
              <a:chExt cx="1098904" cy="1084724"/>
            </a:xfrm>
          </p:grpSpPr>
          <p:grpSp>
            <p:nvGrpSpPr>
              <p:cNvPr id="34" name="Google Shape;3344;p48">
                <a:extLst>
                  <a:ext uri="{FF2B5EF4-FFF2-40B4-BE49-F238E27FC236}">
                    <a16:creationId xmlns:a16="http://schemas.microsoft.com/office/drawing/2014/main" id="{A26AC2F8-3A58-4584-ADA5-333A44F0C988}"/>
                  </a:ext>
                </a:extLst>
              </p:cNvPr>
              <p:cNvGrpSpPr/>
              <p:nvPr/>
            </p:nvGrpSpPr>
            <p:grpSpPr>
              <a:xfrm>
                <a:off x="4370663" y="1816530"/>
                <a:ext cx="1098904" cy="1084724"/>
                <a:chOff x="4370663" y="1816530"/>
                <a:chExt cx="1098904" cy="1084724"/>
              </a:xfrm>
            </p:grpSpPr>
            <p:sp>
              <p:nvSpPr>
                <p:cNvPr id="40" name="Google Shape;3345;p48">
                  <a:extLst>
                    <a:ext uri="{FF2B5EF4-FFF2-40B4-BE49-F238E27FC236}">
                      <a16:creationId xmlns:a16="http://schemas.microsoft.com/office/drawing/2014/main" id="{1AE99DBC-C133-4790-B9A3-94F9976382D1}"/>
                    </a:ext>
                  </a:extLst>
                </p:cNvPr>
                <p:cNvSpPr/>
                <p:nvPr/>
              </p:nvSpPr>
              <p:spPr>
                <a:xfrm>
                  <a:off x="4370663" y="1816530"/>
                  <a:ext cx="1098904" cy="10847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1" extrusionOk="0">
                      <a:moveTo>
                        <a:pt x="22862" y="0"/>
                      </a:moveTo>
                      <a:cubicBezTo>
                        <a:pt x="22092" y="0"/>
                        <a:pt x="21324" y="295"/>
                        <a:pt x="20741" y="884"/>
                      </a:cubicBezTo>
                      <a:lnTo>
                        <a:pt x="12871" y="8742"/>
                      </a:lnTo>
                      <a:cubicBezTo>
                        <a:pt x="12698" y="8921"/>
                        <a:pt x="12472" y="9005"/>
                        <a:pt x="12246" y="9005"/>
                      </a:cubicBezTo>
                      <a:cubicBezTo>
                        <a:pt x="11945" y="9005"/>
                        <a:pt x="11643" y="8855"/>
                        <a:pt x="11466" y="8576"/>
                      </a:cubicBezTo>
                      <a:cubicBezTo>
                        <a:pt x="11014" y="7861"/>
                        <a:pt x="10645" y="7099"/>
                        <a:pt x="10347" y="6302"/>
                      </a:cubicBezTo>
                      <a:cubicBezTo>
                        <a:pt x="10168" y="5813"/>
                        <a:pt x="9847" y="5373"/>
                        <a:pt x="9394" y="5028"/>
                      </a:cubicBezTo>
                      <a:cubicBezTo>
                        <a:pt x="8866" y="4619"/>
                        <a:pt x="8248" y="4413"/>
                        <a:pt x="7630" y="4413"/>
                      </a:cubicBezTo>
                      <a:cubicBezTo>
                        <a:pt x="7078" y="4413"/>
                        <a:pt x="6526" y="4577"/>
                        <a:pt x="6037" y="4909"/>
                      </a:cubicBezTo>
                      <a:cubicBezTo>
                        <a:pt x="4465" y="5968"/>
                        <a:pt x="4310" y="8123"/>
                        <a:pt x="5584" y="9385"/>
                      </a:cubicBezTo>
                      <a:cubicBezTo>
                        <a:pt x="5894" y="9695"/>
                        <a:pt x="6251" y="9921"/>
                        <a:pt x="6632" y="10064"/>
                      </a:cubicBezTo>
                      <a:cubicBezTo>
                        <a:pt x="7418" y="10350"/>
                        <a:pt x="8180" y="10707"/>
                        <a:pt x="8882" y="11159"/>
                      </a:cubicBezTo>
                      <a:cubicBezTo>
                        <a:pt x="9383" y="11469"/>
                        <a:pt x="9466" y="12148"/>
                        <a:pt x="9049" y="12564"/>
                      </a:cubicBezTo>
                      <a:lnTo>
                        <a:pt x="1179" y="20434"/>
                      </a:lnTo>
                      <a:cubicBezTo>
                        <a:pt x="0" y="21613"/>
                        <a:pt x="0" y="23518"/>
                        <a:pt x="1179" y="24697"/>
                      </a:cubicBezTo>
                      <a:lnTo>
                        <a:pt x="20741" y="44247"/>
                      </a:lnTo>
                      <a:cubicBezTo>
                        <a:pt x="21324" y="44836"/>
                        <a:pt x="22092" y="45131"/>
                        <a:pt x="22862" y="45131"/>
                      </a:cubicBezTo>
                      <a:cubicBezTo>
                        <a:pt x="23631" y="45131"/>
                        <a:pt x="24402" y="44836"/>
                        <a:pt x="24992" y="44247"/>
                      </a:cubicBezTo>
                      <a:lnTo>
                        <a:pt x="44554" y="24697"/>
                      </a:lnTo>
                      <a:cubicBezTo>
                        <a:pt x="45720" y="23518"/>
                        <a:pt x="45720" y="21613"/>
                        <a:pt x="44554" y="2043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69E7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" name="Google Shape;3346;p48">
                  <a:extLst>
                    <a:ext uri="{FF2B5EF4-FFF2-40B4-BE49-F238E27FC236}">
                      <a16:creationId xmlns:a16="http://schemas.microsoft.com/office/drawing/2014/main" id="{463DDA79-99DB-43BD-9059-310B5A22FBCB}"/>
                    </a:ext>
                  </a:extLst>
                </p:cNvPr>
                <p:cNvSpPr/>
                <p:nvPr/>
              </p:nvSpPr>
              <p:spPr>
                <a:xfrm>
                  <a:off x="5055718" y="1904160"/>
                  <a:ext cx="287338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55" extrusionOk="0">
                      <a:moveTo>
                        <a:pt x="5978" y="0"/>
                      </a:moveTo>
                      <a:cubicBezTo>
                        <a:pt x="2680" y="0"/>
                        <a:pt x="1" y="2679"/>
                        <a:pt x="1" y="5977"/>
                      </a:cubicBezTo>
                      <a:cubicBezTo>
                        <a:pt x="1" y="9275"/>
                        <a:pt x="2680" y="11954"/>
                        <a:pt x="5978" y="11954"/>
                      </a:cubicBezTo>
                      <a:cubicBezTo>
                        <a:pt x="9276" y="11954"/>
                        <a:pt x="11955" y="9275"/>
                        <a:pt x="11955" y="5977"/>
                      </a:cubicBezTo>
                      <a:cubicBezTo>
                        <a:pt x="11955" y="2679"/>
                        <a:pt x="9276" y="0"/>
                        <a:pt x="5978" y="0"/>
                      </a:cubicBezTo>
                      <a:close/>
                    </a:path>
                  </a:pathLst>
                </a:custGeom>
                <a:solidFill>
                  <a:srgbClr val="69E7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5" name="Google Shape;3347;p48">
                <a:extLst>
                  <a:ext uri="{FF2B5EF4-FFF2-40B4-BE49-F238E27FC236}">
                    <a16:creationId xmlns:a16="http://schemas.microsoft.com/office/drawing/2014/main" id="{CCCB84E3-125D-4D28-87E2-D877DBF6A500}"/>
                  </a:ext>
                </a:extLst>
              </p:cNvPr>
              <p:cNvGrpSpPr/>
              <p:nvPr/>
            </p:nvGrpSpPr>
            <p:grpSpPr>
              <a:xfrm>
                <a:off x="4732628" y="2171596"/>
                <a:ext cx="374986" cy="374572"/>
                <a:chOff x="3303268" y="3817349"/>
                <a:chExt cx="346056" cy="345674"/>
              </a:xfrm>
            </p:grpSpPr>
            <p:sp>
              <p:nvSpPr>
                <p:cNvPr id="36" name="Google Shape;3348;p48">
                  <a:extLst>
                    <a:ext uri="{FF2B5EF4-FFF2-40B4-BE49-F238E27FC236}">
                      <a16:creationId xmlns:a16="http://schemas.microsoft.com/office/drawing/2014/main" id="{0F7FC4DB-1535-43AE-AB56-3F4B373D0663}"/>
                    </a:ext>
                  </a:extLst>
                </p:cNvPr>
                <p:cNvSpPr/>
                <p:nvPr/>
              </p:nvSpPr>
              <p:spPr>
                <a:xfrm>
                  <a:off x="3303268" y="3817349"/>
                  <a:ext cx="346056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2" h="10860" extrusionOk="0">
                      <a:moveTo>
                        <a:pt x="5418" y="334"/>
                      </a:moveTo>
                      <a:cubicBezTo>
                        <a:pt x="8228" y="334"/>
                        <a:pt x="10514" y="2608"/>
                        <a:pt x="10514" y="5430"/>
                      </a:cubicBezTo>
                      <a:cubicBezTo>
                        <a:pt x="10514" y="8240"/>
                        <a:pt x="8228" y="10514"/>
                        <a:pt x="5418" y="10514"/>
                      </a:cubicBezTo>
                      <a:cubicBezTo>
                        <a:pt x="2608" y="10514"/>
                        <a:pt x="334" y="8240"/>
                        <a:pt x="334" y="5430"/>
                      </a:cubicBezTo>
                      <a:cubicBezTo>
                        <a:pt x="334" y="2608"/>
                        <a:pt x="2608" y="334"/>
                        <a:pt x="5418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3" y="10859"/>
                        <a:pt x="8252" y="10300"/>
                        <a:pt x="9276" y="9264"/>
                      </a:cubicBezTo>
                      <a:cubicBezTo>
                        <a:pt x="10300" y="8240"/>
                        <a:pt x="10871" y="6871"/>
                        <a:pt x="10871" y="5430"/>
                      </a:cubicBezTo>
                      <a:cubicBezTo>
                        <a:pt x="10871" y="3989"/>
                        <a:pt x="10300" y="2620"/>
                        <a:pt x="9276" y="1584"/>
                      </a:cubicBezTo>
                      <a:cubicBezTo>
                        <a:pt x="8252" y="560"/>
                        <a:pt x="6883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" name="Google Shape;3349;p48">
                  <a:extLst>
                    <a:ext uri="{FF2B5EF4-FFF2-40B4-BE49-F238E27FC236}">
                      <a16:creationId xmlns:a16="http://schemas.microsoft.com/office/drawing/2014/main" id="{C70AB3F2-E016-4BA3-82B6-6E84B150ED9A}"/>
                    </a:ext>
                  </a:extLst>
                </p:cNvPr>
                <p:cNvSpPr/>
                <p:nvPr/>
              </p:nvSpPr>
              <p:spPr>
                <a:xfrm>
                  <a:off x="3368074" y="3882537"/>
                  <a:ext cx="215298" cy="215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64" h="6764" extrusionOk="0">
                      <a:moveTo>
                        <a:pt x="5335" y="346"/>
                      </a:moveTo>
                      <a:cubicBezTo>
                        <a:pt x="5930" y="346"/>
                        <a:pt x="6418" y="834"/>
                        <a:pt x="6418" y="1429"/>
                      </a:cubicBezTo>
                      <a:lnTo>
                        <a:pt x="6418" y="5335"/>
                      </a:lnTo>
                      <a:cubicBezTo>
                        <a:pt x="6418" y="5930"/>
                        <a:pt x="5930" y="6418"/>
                        <a:pt x="5335" y="6418"/>
                      </a:cubicBezTo>
                      <a:lnTo>
                        <a:pt x="1429" y="6418"/>
                      </a:lnTo>
                      <a:cubicBezTo>
                        <a:pt x="834" y="6418"/>
                        <a:pt x="346" y="5930"/>
                        <a:pt x="346" y="5335"/>
                      </a:cubicBezTo>
                      <a:lnTo>
                        <a:pt x="346" y="1429"/>
                      </a:lnTo>
                      <a:cubicBezTo>
                        <a:pt x="346" y="834"/>
                        <a:pt x="834" y="346"/>
                        <a:pt x="1429" y="346"/>
                      </a:cubicBezTo>
                      <a:close/>
                      <a:moveTo>
                        <a:pt x="1429" y="1"/>
                      </a:moveTo>
                      <a:cubicBezTo>
                        <a:pt x="644" y="1"/>
                        <a:pt x="1" y="644"/>
                        <a:pt x="1" y="1429"/>
                      </a:cubicBezTo>
                      <a:lnTo>
                        <a:pt x="1" y="5335"/>
                      </a:lnTo>
                      <a:cubicBezTo>
                        <a:pt x="1" y="6120"/>
                        <a:pt x="644" y="6763"/>
                        <a:pt x="1429" y="6763"/>
                      </a:cubicBezTo>
                      <a:lnTo>
                        <a:pt x="5335" y="6763"/>
                      </a:lnTo>
                      <a:cubicBezTo>
                        <a:pt x="6121" y="6763"/>
                        <a:pt x="6763" y="6120"/>
                        <a:pt x="6763" y="5335"/>
                      </a:cubicBezTo>
                      <a:lnTo>
                        <a:pt x="6763" y="1429"/>
                      </a:lnTo>
                      <a:cubicBezTo>
                        <a:pt x="6763" y="644"/>
                        <a:pt x="6121" y="1"/>
                        <a:pt x="533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" name="Google Shape;3350;p48">
                  <a:extLst>
                    <a:ext uri="{FF2B5EF4-FFF2-40B4-BE49-F238E27FC236}">
                      <a16:creationId xmlns:a16="http://schemas.microsoft.com/office/drawing/2014/main" id="{2B10D26E-8C46-4092-80DD-E16A8BC23D0F}"/>
                    </a:ext>
                  </a:extLst>
                </p:cNvPr>
                <p:cNvSpPr/>
                <p:nvPr/>
              </p:nvSpPr>
              <p:spPr>
                <a:xfrm>
                  <a:off x="3418143" y="3933656"/>
                  <a:ext cx="114811" cy="1127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07" h="3542" extrusionOk="0">
                      <a:moveTo>
                        <a:pt x="1822" y="0"/>
                      </a:moveTo>
                      <a:cubicBezTo>
                        <a:pt x="812" y="0"/>
                        <a:pt x="1" y="851"/>
                        <a:pt x="59" y="1859"/>
                      </a:cubicBezTo>
                      <a:cubicBezTo>
                        <a:pt x="95" y="2776"/>
                        <a:pt x="833" y="3502"/>
                        <a:pt x="1726" y="3538"/>
                      </a:cubicBezTo>
                      <a:cubicBezTo>
                        <a:pt x="1764" y="3541"/>
                        <a:pt x="1802" y="3542"/>
                        <a:pt x="1840" y="3542"/>
                      </a:cubicBezTo>
                      <a:cubicBezTo>
                        <a:pt x="2178" y="3542"/>
                        <a:pt x="2494" y="3447"/>
                        <a:pt x="2762" y="3276"/>
                      </a:cubicBezTo>
                      <a:cubicBezTo>
                        <a:pt x="2857" y="3217"/>
                        <a:pt x="2869" y="3086"/>
                        <a:pt x="2797" y="3014"/>
                      </a:cubicBezTo>
                      <a:cubicBezTo>
                        <a:pt x="2761" y="2978"/>
                        <a:pt x="2711" y="2964"/>
                        <a:pt x="2664" y="2964"/>
                      </a:cubicBezTo>
                      <a:cubicBezTo>
                        <a:pt x="2634" y="2964"/>
                        <a:pt x="2606" y="2969"/>
                        <a:pt x="2583" y="2979"/>
                      </a:cubicBezTo>
                      <a:cubicBezTo>
                        <a:pt x="2380" y="3096"/>
                        <a:pt x="2149" y="3185"/>
                        <a:pt x="1897" y="3185"/>
                      </a:cubicBezTo>
                      <a:cubicBezTo>
                        <a:pt x="1868" y="3185"/>
                        <a:pt x="1839" y="3183"/>
                        <a:pt x="1809" y="3181"/>
                      </a:cubicBezTo>
                      <a:cubicBezTo>
                        <a:pt x="1023" y="3169"/>
                        <a:pt x="380" y="2514"/>
                        <a:pt x="392" y="1716"/>
                      </a:cubicBezTo>
                      <a:cubicBezTo>
                        <a:pt x="426" y="948"/>
                        <a:pt x="1028" y="330"/>
                        <a:pt x="1792" y="330"/>
                      </a:cubicBezTo>
                      <a:cubicBezTo>
                        <a:pt x="1833" y="330"/>
                        <a:pt x="1874" y="332"/>
                        <a:pt x="1916" y="335"/>
                      </a:cubicBezTo>
                      <a:cubicBezTo>
                        <a:pt x="2619" y="371"/>
                        <a:pt x="3190" y="943"/>
                        <a:pt x="3250" y="1633"/>
                      </a:cubicBezTo>
                      <a:cubicBezTo>
                        <a:pt x="3285" y="1919"/>
                        <a:pt x="3214" y="2193"/>
                        <a:pt x="3095" y="2431"/>
                      </a:cubicBezTo>
                      <a:cubicBezTo>
                        <a:pt x="3059" y="2490"/>
                        <a:pt x="3059" y="2574"/>
                        <a:pt x="3119" y="2633"/>
                      </a:cubicBezTo>
                      <a:cubicBezTo>
                        <a:pt x="3149" y="2663"/>
                        <a:pt x="3191" y="2678"/>
                        <a:pt x="3234" y="2678"/>
                      </a:cubicBezTo>
                      <a:cubicBezTo>
                        <a:pt x="3295" y="2678"/>
                        <a:pt x="3358" y="2648"/>
                        <a:pt x="3393" y="2586"/>
                      </a:cubicBezTo>
                      <a:cubicBezTo>
                        <a:pt x="3536" y="2324"/>
                        <a:pt x="3607" y="2014"/>
                        <a:pt x="3583" y="1669"/>
                      </a:cubicBezTo>
                      <a:cubicBezTo>
                        <a:pt x="3536" y="764"/>
                        <a:pt x="2797" y="50"/>
                        <a:pt x="1904" y="2"/>
                      </a:cubicBezTo>
                      <a:cubicBezTo>
                        <a:pt x="1877" y="1"/>
                        <a:pt x="1849" y="0"/>
                        <a:pt x="182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" name="Google Shape;3351;p48">
                  <a:extLst>
                    <a:ext uri="{FF2B5EF4-FFF2-40B4-BE49-F238E27FC236}">
                      <a16:creationId xmlns:a16="http://schemas.microsoft.com/office/drawing/2014/main" id="{B2587870-AE72-4A42-AE2B-8BCFBD325F95}"/>
                    </a:ext>
                  </a:extLst>
                </p:cNvPr>
                <p:cNvSpPr/>
                <p:nvPr/>
              </p:nvSpPr>
              <p:spPr>
                <a:xfrm>
                  <a:off x="3519298" y="3910197"/>
                  <a:ext cx="29570" cy="292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" h="918" extrusionOk="0">
                      <a:moveTo>
                        <a:pt x="465" y="1"/>
                      </a:moveTo>
                      <a:cubicBezTo>
                        <a:pt x="203" y="1"/>
                        <a:pt x="0" y="203"/>
                        <a:pt x="0" y="453"/>
                      </a:cubicBezTo>
                      <a:cubicBezTo>
                        <a:pt x="0" y="715"/>
                        <a:pt x="203" y="918"/>
                        <a:pt x="465" y="918"/>
                      </a:cubicBezTo>
                      <a:cubicBezTo>
                        <a:pt x="715" y="918"/>
                        <a:pt x="929" y="715"/>
                        <a:pt x="929" y="453"/>
                      </a:cubicBezTo>
                      <a:cubicBezTo>
                        <a:pt x="929" y="203"/>
                        <a:pt x="715" y="1"/>
                        <a:pt x="46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8" name="Google Shape;3352;p48">
              <a:extLst>
                <a:ext uri="{FF2B5EF4-FFF2-40B4-BE49-F238E27FC236}">
                  <a16:creationId xmlns:a16="http://schemas.microsoft.com/office/drawing/2014/main" id="{272DD771-25A3-448C-960A-125DD73ECEB4}"/>
                </a:ext>
              </a:extLst>
            </p:cNvPr>
            <p:cNvGrpSpPr/>
            <p:nvPr/>
          </p:nvGrpSpPr>
          <p:grpSpPr>
            <a:xfrm>
              <a:off x="6547098" y="2715744"/>
              <a:ext cx="956596" cy="944315"/>
              <a:chOff x="3789173" y="2377690"/>
              <a:chExt cx="1098904" cy="1084796"/>
            </a:xfrm>
          </p:grpSpPr>
          <p:grpSp>
            <p:nvGrpSpPr>
              <p:cNvPr id="26" name="Google Shape;3353;p48">
                <a:extLst>
                  <a:ext uri="{FF2B5EF4-FFF2-40B4-BE49-F238E27FC236}">
                    <a16:creationId xmlns:a16="http://schemas.microsoft.com/office/drawing/2014/main" id="{2A580616-EFFF-4706-882F-99F575426F02}"/>
                  </a:ext>
                </a:extLst>
              </p:cNvPr>
              <p:cNvGrpSpPr/>
              <p:nvPr/>
            </p:nvGrpSpPr>
            <p:grpSpPr>
              <a:xfrm>
                <a:off x="3789173" y="2377690"/>
                <a:ext cx="1098904" cy="1084796"/>
                <a:chOff x="3789173" y="2377690"/>
                <a:chExt cx="1098904" cy="1084796"/>
              </a:xfrm>
            </p:grpSpPr>
            <p:sp>
              <p:nvSpPr>
                <p:cNvPr id="32" name="Google Shape;3354;p48">
                  <a:extLst>
                    <a:ext uri="{FF2B5EF4-FFF2-40B4-BE49-F238E27FC236}">
                      <a16:creationId xmlns:a16="http://schemas.microsoft.com/office/drawing/2014/main" id="{2BBA5A58-9E7D-4B1B-A1B1-85686BD88437}"/>
                    </a:ext>
                  </a:extLst>
                </p:cNvPr>
                <p:cNvSpPr/>
                <p:nvPr/>
              </p:nvSpPr>
              <p:spPr>
                <a:xfrm>
                  <a:off x="3789173" y="2377690"/>
                  <a:ext cx="1098904" cy="1084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4" extrusionOk="0">
                      <a:moveTo>
                        <a:pt x="22861" y="0"/>
                      </a:moveTo>
                      <a:cubicBezTo>
                        <a:pt x="22090" y="0"/>
                        <a:pt x="21319" y="295"/>
                        <a:pt x="20730" y="884"/>
                      </a:cubicBezTo>
                      <a:lnTo>
                        <a:pt x="1180" y="20446"/>
                      </a:lnTo>
                      <a:cubicBezTo>
                        <a:pt x="1" y="21613"/>
                        <a:pt x="1" y="23518"/>
                        <a:pt x="1180" y="24697"/>
                      </a:cubicBezTo>
                      <a:lnTo>
                        <a:pt x="20730" y="44259"/>
                      </a:lnTo>
                      <a:cubicBezTo>
                        <a:pt x="21319" y="44842"/>
                        <a:pt x="22090" y="45134"/>
                        <a:pt x="22861" y="45134"/>
                      </a:cubicBezTo>
                      <a:cubicBezTo>
                        <a:pt x="23632" y="45134"/>
                        <a:pt x="24403" y="44842"/>
                        <a:pt x="24992" y="44259"/>
                      </a:cubicBezTo>
                      <a:lnTo>
                        <a:pt x="44542" y="24697"/>
                      </a:lnTo>
                      <a:cubicBezTo>
                        <a:pt x="45721" y="23518"/>
                        <a:pt x="45721" y="21613"/>
                        <a:pt x="44542" y="20446"/>
                      </a:cubicBezTo>
                      <a:lnTo>
                        <a:pt x="36684" y="12576"/>
                      </a:lnTo>
                      <a:cubicBezTo>
                        <a:pt x="36267" y="12171"/>
                        <a:pt x="36363" y="11481"/>
                        <a:pt x="36851" y="11171"/>
                      </a:cubicBezTo>
                      <a:cubicBezTo>
                        <a:pt x="37565" y="10719"/>
                        <a:pt x="38327" y="10350"/>
                        <a:pt x="39125" y="10052"/>
                      </a:cubicBezTo>
                      <a:cubicBezTo>
                        <a:pt x="39613" y="9874"/>
                        <a:pt x="40054" y="9552"/>
                        <a:pt x="40399" y="9100"/>
                      </a:cubicBezTo>
                      <a:cubicBezTo>
                        <a:pt x="41173" y="8099"/>
                        <a:pt x="41220" y="6778"/>
                        <a:pt x="40518" y="5730"/>
                      </a:cubicBezTo>
                      <a:cubicBezTo>
                        <a:pt x="39932" y="4868"/>
                        <a:pt x="39013" y="4436"/>
                        <a:pt x="38094" y="4436"/>
                      </a:cubicBezTo>
                      <a:cubicBezTo>
                        <a:pt x="37349" y="4436"/>
                        <a:pt x="36606" y="4720"/>
                        <a:pt x="36041" y="5290"/>
                      </a:cubicBezTo>
                      <a:cubicBezTo>
                        <a:pt x="35732" y="5587"/>
                        <a:pt x="35505" y="5956"/>
                        <a:pt x="35362" y="6337"/>
                      </a:cubicBezTo>
                      <a:cubicBezTo>
                        <a:pt x="35077" y="7123"/>
                        <a:pt x="34720" y="7885"/>
                        <a:pt x="34267" y="8588"/>
                      </a:cubicBezTo>
                      <a:cubicBezTo>
                        <a:pt x="34091" y="8872"/>
                        <a:pt x="33797" y="9021"/>
                        <a:pt x="33498" y="9021"/>
                      </a:cubicBezTo>
                      <a:cubicBezTo>
                        <a:pt x="33271" y="9021"/>
                        <a:pt x="33042" y="8934"/>
                        <a:pt x="32862" y="8754"/>
                      </a:cubicBezTo>
                      <a:lnTo>
                        <a:pt x="24992" y="884"/>
                      </a:lnTo>
                      <a:cubicBezTo>
                        <a:pt x="24403" y="295"/>
                        <a:pt x="23632" y="0"/>
                        <a:pt x="22861" y="0"/>
                      </a:cubicBezTo>
                      <a:close/>
                    </a:path>
                  </a:pathLst>
                </a:custGeom>
                <a:solidFill>
                  <a:srgbClr val="4949E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" name="Google Shape;3355;p48">
                  <a:extLst>
                    <a:ext uri="{FF2B5EF4-FFF2-40B4-BE49-F238E27FC236}">
                      <a16:creationId xmlns:a16="http://schemas.microsoft.com/office/drawing/2014/main" id="{A6624C57-5DEB-420A-880A-2B58F3108DA7}"/>
                    </a:ext>
                  </a:extLst>
                </p:cNvPr>
                <p:cNvSpPr/>
                <p:nvPr/>
              </p:nvSpPr>
              <p:spPr>
                <a:xfrm>
                  <a:off x="3885623" y="2465897"/>
                  <a:ext cx="287050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43" h="11955" extrusionOk="0">
                      <a:moveTo>
                        <a:pt x="5977" y="0"/>
                      </a:moveTo>
                      <a:cubicBezTo>
                        <a:pt x="2679" y="0"/>
                        <a:pt x="0" y="2679"/>
                        <a:pt x="0" y="5977"/>
                      </a:cubicBezTo>
                      <a:cubicBezTo>
                        <a:pt x="0" y="9275"/>
                        <a:pt x="2679" y="11954"/>
                        <a:pt x="5977" y="11954"/>
                      </a:cubicBezTo>
                      <a:cubicBezTo>
                        <a:pt x="9275" y="11954"/>
                        <a:pt x="11942" y="9275"/>
                        <a:pt x="11942" y="5977"/>
                      </a:cubicBezTo>
                      <a:cubicBezTo>
                        <a:pt x="11942" y="2679"/>
                        <a:pt x="9275" y="0"/>
                        <a:pt x="5977" y="0"/>
                      </a:cubicBezTo>
                      <a:close/>
                    </a:path>
                  </a:pathLst>
                </a:custGeom>
                <a:solidFill>
                  <a:srgbClr val="4949E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7" name="Google Shape;3356;p48">
                <a:extLst>
                  <a:ext uri="{FF2B5EF4-FFF2-40B4-BE49-F238E27FC236}">
                    <a16:creationId xmlns:a16="http://schemas.microsoft.com/office/drawing/2014/main" id="{4F49A1EC-2C5E-461E-A851-6A20A1144419}"/>
                  </a:ext>
                </a:extLst>
              </p:cNvPr>
              <p:cNvGrpSpPr/>
              <p:nvPr/>
            </p:nvGrpSpPr>
            <p:grpSpPr>
              <a:xfrm>
                <a:off x="4151137" y="2732796"/>
                <a:ext cx="374986" cy="374572"/>
                <a:chOff x="3752358" y="3817349"/>
                <a:chExt cx="346056" cy="345674"/>
              </a:xfrm>
            </p:grpSpPr>
            <p:sp>
              <p:nvSpPr>
                <p:cNvPr id="28" name="Google Shape;3357;p48">
                  <a:extLst>
                    <a:ext uri="{FF2B5EF4-FFF2-40B4-BE49-F238E27FC236}">
                      <a16:creationId xmlns:a16="http://schemas.microsoft.com/office/drawing/2014/main" id="{1E065B24-9868-4EDC-B5A7-314B793AFE3D}"/>
                    </a:ext>
                  </a:extLst>
                </p:cNvPr>
                <p:cNvSpPr/>
                <p:nvPr/>
              </p:nvSpPr>
              <p:spPr>
                <a:xfrm>
                  <a:off x="3752358" y="3817349"/>
                  <a:ext cx="346056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2" h="10860" extrusionOk="0">
                      <a:moveTo>
                        <a:pt x="5430" y="334"/>
                      </a:moveTo>
                      <a:cubicBezTo>
                        <a:pt x="8252" y="334"/>
                        <a:pt x="10526" y="2608"/>
                        <a:pt x="10526" y="5430"/>
                      </a:cubicBezTo>
                      <a:cubicBezTo>
                        <a:pt x="10526" y="8240"/>
                        <a:pt x="8228" y="10514"/>
                        <a:pt x="5430" y="10514"/>
                      </a:cubicBezTo>
                      <a:cubicBezTo>
                        <a:pt x="2620" y="10514"/>
                        <a:pt x="346" y="8240"/>
                        <a:pt x="346" y="5430"/>
                      </a:cubicBezTo>
                      <a:cubicBezTo>
                        <a:pt x="346" y="2608"/>
                        <a:pt x="2620" y="334"/>
                        <a:pt x="5430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2" y="10859"/>
                        <a:pt x="8252" y="10300"/>
                        <a:pt x="9276" y="9264"/>
                      </a:cubicBezTo>
                      <a:cubicBezTo>
                        <a:pt x="10300" y="8240"/>
                        <a:pt x="10871" y="6871"/>
                        <a:pt x="10871" y="5430"/>
                      </a:cubicBezTo>
                      <a:cubicBezTo>
                        <a:pt x="10871" y="3989"/>
                        <a:pt x="10300" y="2620"/>
                        <a:pt x="9276" y="1584"/>
                      </a:cubicBezTo>
                      <a:cubicBezTo>
                        <a:pt x="8252" y="560"/>
                        <a:pt x="6882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" name="Google Shape;3358;p48">
                  <a:extLst>
                    <a:ext uri="{FF2B5EF4-FFF2-40B4-BE49-F238E27FC236}">
                      <a16:creationId xmlns:a16="http://schemas.microsoft.com/office/drawing/2014/main" id="{8ED25032-1B39-4F5F-8ED6-892E107EC293}"/>
                    </a:ext>
                  </a:extLst>
                </p:cNvPr>
                <p:cNvSpPr/>
                <p:nvPr/>
              </p:nvSpPr>
              <p:spPr>
                <a:xfrm>
                  <a:off x="3831933" y="3955682"/>
                  <a:ext cx="47809" cy="120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2" h="3787" extrusionOk="0">
                      <a:moveTo>
                        <a:pt x="1168" y="346"/>
                      </a:moveTo>
                      <a:lnTo>
                        <a:pt x="1168" y="3430"/>
                      </a:lnTo>
                      <a:lnTo>
                        <a:pt x="358" y="3430"/>
                      </a:lnTo>
                      <a:lnTo>
                        <a:pt x="358" y="346"/>
                      </a:lnTo>
                      <a:close/>
                      <a:moveTo>
                        <a:pt x="180" y="1"/>
                      </a:moveTo>
                      <a:cubicBezTo>
                        <a:pt x="96" y="1"/>
                        <a:pt x="1" y="72"/>
                        <a:pt x="1" y="179"/>
                      </a:cubicBezTo>
                      <a:lnTo>
                        <a:pt x="1" y="3608"/>
                      </a:lnTo>
                      <a:cubicBezTo>
                        <a:pt x="1" y="3703"/>
                        <a:pt x="72" y="3787"/>
                        <a:pt x="180" y="3787"/>
                      </a:cubicBezTo>
                      <a:lnTo>
                        <a:pt x="1323" y="3787"/>
                      </a:lnTo>
                      <a:cubicBezTo>
                        <a:pt x="1418" y="3787"/>
                        <a:pt x="1501" y="3715"/>
                        <a:pt x="1501" y="3608"/>
                      </a:cubicBezTo>
                      <a:lnTo>
                        <a:pt x="1501" y="179"/>
                      </a:lnTo>
                      <a:cubicBezTo>
                        <a:pt x="1501" y="72"/>
                        <a:pt x="1430" y="1"/>
                        <a:pt x="1323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" name="Google Shape;3359;p48">
                  <a:extLst>
                    <a:ext uri="{FF2B5EF4-FFF2-40B4-BE49-F238E27FC236}">
                      <a16:creationId xmlns:a16="http://schemas.microsoft.com/office/drawing/2014/main" id="{7323BE69-F426-4102-867F-9E42304B1C8D}"/>
                    </a:ext>
                  </a:extLst>
                </p:cNvPr>
                <p:cNvSpPr/>
                <p:nvPr/>
              </p:nvSpPr>
              <p:spPr>
                <a:xfrm>
                  <a:off x="3824739" y="3890112"/>
                  <a:ext cx="55002" cy="550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8" h="1728" extrusionOk="0">
                      <a:moveTo>
                        <a:pt x="870" y="334"/>
                      </a:moveTo>
                      <a:cubicBezTo>
                        <a:pt x="1156" y="334"/>
                        <a:pt x="1394" y="572"/>
                        <a:pt x="1394" y="846"/>
                      </a:cubicBezTo>
                      <a:cubicBezTo>
                        <a:pt x="1394" y="1132"/>
                        <a:pt x="1156" y="1370"/>
                        <a:pt x="870" y="1370"/>
                      </a:cubicBezTo>
                      <a:cubicBezTo>
                        <a:pt x="584" y="1370"/>
                        <a:pt x="346" y="1132"/>
                        <a:pt x="346" y="846"/>
                      </a:cubicBezTo>
                      <a:cubicBezTo>
                        <a:pt x="346" y="572"/>
                        <a:pt x="584" y="334"/>
                        <a:pt x="870" y="334"/>
                      </a:cubicBezTo>
                      <a:close/>
                      <a:moveTo>
                        <a:pt x="870" y="1"/>
                      </a:moveTo>
                      <a:cubicBezTo>
                        <a:pt x="394" y="1"/>
                        <a:pt x="1" y="394"/>
                        <a:pt x="1" y="870"/>
                      </a:cubicBezTo>
                      <a:cubicBezTo>
                        <a:pt x="1" y="1346"/>
                        <a:pt x="394" y="1727"/>
                        <a:pt x="870" y="1727"/>
                      </a:cubicBezTo>
                      <a:cubicBezTo>
                        <a:pt x="1346" y="1727"/>
                        <a:pt x="1727" y="1334"/>
                        <a:pt x="1727" y="870"/>
                      </a:cubicBezTo>
                      <a:cubicBezTo>
                        <a:pt x="1727" y="394"/>
                        <a:pt x="1346" y="1"/>
                        <a:pt x="87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" name="Google Shape;3360;p48">
                  <a:extLst>
                    <a:ext uri="{FF2B5EF4-FFF2-40B4-BE49-F238E27FC236}">
                      <a16:creationId xmlns:a16="http://schemas.microsoft.com/office/drawing/2014/main" id="{CCAE06F9-CD94-4B1D-AD3A-9413572772C5}"/>
                    </a:ext>
                  </a:extLst>
                </p:cNvPr>
                <p:cNvSpPr/>
                <p:nvPr/>
              </p:nvSpPr>
              <p:spPr>
                <a:xfrm>
                  <a:off x="3904696" y="3955682"/>
                  <a:ext cx="128148" cy="120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6" h="3787" extrusionOk="0">
                      <a:moveTo>
                        <a:pt x="191" y="1"/>
                      </a:moveTo>
                      <a:cubicBezTo>
                        <a:pt x="96" y="1"/>
                        <a:pt x="1" y="72"/>
                        <a:pt x="1" y="179"/>
                      </a:cubicBezTo>
                      <a:lnTo>
                        <a:pt x="1" y="3608"/>
                      </a:lnTo>
                      <a:cubicBezTo>
                        <a:pt x="1" y="3703"/>
                        <a:pt x="84" y="3787"/>
                        <a:pt x="191" y="3787"/>
                      </a:cubicBezTo>
                      <a:lnTo>
                        <a:pt x="1334" y="3787"/>
                      </a:lnTo>
                      <a:cubicBezTo>
                        <a:pt x="1418" y="3787"/>
                        <a:pt x="1513" y="3715"/>
                        <a:pt x="1513" y="3608"/>
                      </a:cubicBezTo>
                      <a:lnTo>
                        <a:pt x="1513" y="2382"/>
                      </a:lnTo>
                      <a:cubicBezTo>
                        <a:pt x="1513" y="1977"/>
                        <a:pt x="1596" y="1501"/>
                        <a:pt x="2037" y="1501"/>
                      </a:cubicBezTo>
                      <a:cubicBezTo>
                        <a:pt x="2347" y="1501"/>
                        <a:pt x="2477" y="1763"/>
                        <a:pt x="2525" y="2060"/>
                      </a:cubicBezTo>
                      <a:cubicBezTo>
                        <a:pt x="2537" y="2156"/>
                        <a:pt x="2608" y="2215"/>
                        <a:pt x="2692" y="2215"/>
                      </a:cubicBezTo>
                      <a:cubicBezTo>
                        <a:pt x="2787" y="2215"/>
                        <a:pt x="2870" y="2120"/>
                        <a:pt x="2847" y="2025"/>
                      </a:cubicBezTo>
                      <a:cubicBezTo>
                        <a:pt x="2763" y="1465"/>
                        <a:pt x="2477" y="1155"/>
                        <a:pt x="2013" y="1155"/>
                      </a:cubicBezTo>
                      <a:cubicBezTo>
                        <a:pt x="1465" y="1155"/>
                        <a:pt x="1156" y="1608"/>
                        <a:pt x="1156" y="2382"/>
                      </a:cubicBezTo>
                      <a:lnTo>
                        <a:pt x="1156" y="3430"/>
                      </a:lnTo>
                      <a:lnTo>
                        <a:pt x="346" y="3430"/>
                      </a:lnTo>
                      <a:lnTo>
                        <a:pt x="346" y="358"/>
                      </a:lnTo>
                      <a:lnTo>
                        <a:pt x="918" y="358"/>
                      </a:lnTo>
                      <a:lnTo>
                        <a:pt x="918" y="572"/>
                      </a:lnTo>
                      <a:cubicBezTo>
                        <a:pt x="918" y="632"/>
                        <a:pt x="930" y="679"/>
                        <a:pt x="977" y="715"/>
                      </a:cubicBezTo>
                      <a:cubicBezTo>
                        <a:pt x="1007" y="733"/>
                        <a:pt x="1043" y="742"/>
                        <a:pt x="1078" y="742"/>
                      </a:cubicBezTo>
                      <a:cubicBezTo>
                        <a:pt x="1114" y="742"/>
                        <a:pt x="1150" y="733"/>
                        <a:pt x="1180" y="715"/>
                      </a:cubicBezTo>
                      <a:cubicBezTo>
                        <a:pt x="1477" y="477"/>
                        <a:pt x="1835" y="358"/>
                        <a:pt x="2227" y="358"/>
                      </a:cubicBezTo>
                      <a:cubicBezTo>
                        <a:pt x="3204" y="358"/>
                        <a:pt x="3656" y="1191"/>
                        <a:pt x="3656" y="2001"/>
                      </a:cubicBezTo>
                      <a:lnTo>
                        <a:pt x="3656" y="3430"/>
                      </a:lnTo>
                      <a:lnTo>
                        <a:pt x="2847" y="3430"/>
                      </a:lnTo>
                      <a:lnTo>
                        <a:pt x="2847" y="2870"/>
                      </a:lnTo>
                      <a:cubicBezTo>
                        <a:pt x="2847" y="2775"/>
                        <a:pt x="2775" y="2703"/>
                        <a:pt x="2692" y="2703"/>
                      </a:cubicBezTo>
                      <a:cubicBezTo>
                        <a:pt x="2597" y="2703"/>
                        <a:pt x="2525" y="2775"/>
                        <a:pt x="2525" y="2870"/>
                      </a:cubicBezTo>
                      <a:lnTo>
                        <a:pt x="2525" y="3596"/>
                      </a:lnTo>
                      <a:cubicBezTo>
                        <a:pt x="2525" y="3691"/>
                        <a:pt x="2597" y="3775"/>
                        <a:pt x="2704" y="3775"/>
                      </a:cubicBezTo>
                      <a:lnTo>
                        <a:pt x="3847" y="3775"/>
                      </a:lnTo>
                      <a:cubicBezTo>
                        <a:pt x="3942" y="3775"/>
                        <a:pt x="4025" y="3703"/>
                        <a:pt x="4025" y="3596"/>
                      </a:cubicBezTo>
                      <a:lnTo>
                        <a:pt x="4025" y="1989"/>
                      </a:lnTo>
                      <a:cubicBezTo>
                        <a:pt x="4025" y="810"/>
                        <a:pt x="3299" y="1"/>
                        <a:pt x="2239" y="1"/>
                      </a:cubicBezTo>
                      <a:cubicBezTo>
                        <a:pt x="1894" y="1"/>
                        <a:pt x="1573" y="84"/>
                        <a:pt x="1275" y="251"/>
                      </a:cubicBezTo>
                      <a:lnTo>
                        <a:pt x="1275" y="179"/>
                      </a:lnTo>
                      <a:cubicBezTo>
                        <a:pt x="1275" y="84"/>
                        <a:pt x="1204" y="1"/>
                        <a:pt x="1096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9" name="Google Shape;3361;p48">
              <a:extLst>
                <a:ext uri="{FF2B5EF4-FFF2-40B4-BE49-F238E27FC236}">
                  <a16:creationId xmlns:a16="http://schemas.microsoft.com/office/drawing/2014/main" id="{4D538C01-D8FD-42C1-B65F-8B43E1ADD6E7}"/>
                </a:ext>
              </a:extLst>
            </p:cNvPr>
            <p:cNvGrpSpPr/>
            <p:nvPr/>
          </p:nvGrpSpPr>
          <p:grpSpPr>
            <a:xfrm>
              <a:off x="7034853" y="3222917"/>
              <a:ext cx="956596" cy="944252"/>
              <a:chOff x="4349489" y="2960313"/>
              <a:chExt cx="1098904" cy="1084724"/>
            </a:xfrm>
          </p:grpSpPr>
          <p:grpSp>
            <p:nvGrpSpPr>
              <p:cNvPr id="20" name="Google Shape;3362;p48">
                <a:extLst>
                  <a:ext uri="{FF2B5EF4-FFF2-40B4-BE49-F238E27FC236}">
                    <a16:creationId xmlns:a16="http://schemas.microsoft.com/office/drawing/2014/main" id="{A794E725-1106-47FD-8818-D532993F2BBE}"/>
                  </a:ext>
                </a:extLst>
              </p:cNvPr>
              <p:cNvGrpSpPr/>
              <p:nvPr/>
            </p:nvGrpSpPr>
            <p:grpSpPr>
              <a:xfrm>
                <a:off x="4349489" y="2960313"/>
                <a:ext cx="1098904" cy="1084724"/>
                <a:chOff x="4349489" y="2960313"/>
                <a:chExt cx="1098904" cy="1084724"/>
              </a:xfrm>
            </p:grpSpPr>
            <p:sp>
              <p:nvSpPr>
                <p:cNvPr id="24" name="Google Shape;3363;p48">
                  <a:extLst>
                    <a:ext uri="{FF2B5EF4-FFF2-40B4-BE49-F238E27FC236}">
                      <a16:creationId xmlns:a16="http://schemas.microsoft.com/office/drawing/2014/main" id="{90ED133B-76D3-4F50-A8FD-078A35E71CAD}"/>
                    </a:ext>
                  </a:extLst>
                </p:cNvPr>
                <p:cNvSpPr/>
                <p:nvPr/>
              </p:nvSpPr>
              <p:spPr>
                <a:xfrm>
                  <a:off x="4349489" y="2960313"/>
                  <a:ext cx="1098904" cy="10847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1" extrusionOk="0">
                      <a:moveTo>
                        <a:pt x="22862" y="0"/>
                      </a:moveTo>
                      <a:cubicBezTo>
                        <a:pt x="22092" y="0"/>
                        <a:pt x="21324" y="295"/>
                        <a:pt x="20741" y="884"/>
                      </a:cubicBezTo>
                      <a:lnTo>
                        <a:pt x="12871" y="8743"/>
                      </a:lnTo>
                      <a:cubicBezTo>
                        <a:pt x="12697" y="8917"/>
                        <a:pt x="12470" y="9001"/>
                        <a:pt x="12243" y="9001"/>
                      </a:cubicBezTo>
                      <a:cubicBezTo>
                        <a:pt x="11942" y="9001"/>
                        <a:pt x="11642" y="8854"/>
                        <a:pt x="11466" y="8576"/>
                      </a:cubicBezTo>
                      <a:cubicBezTo>
                        <a:pt x="11014" y="7861"/>
                        <a:pt x="10645" y="7099"/>
                        <a:pt x="10347" y="6302"/>
                      </a:cubicBezTo>
                      <a:cubicBezTo>
                        <a:pt x="10168" y="5814"/>
                        <a:pt x="9847" y="5373"/>
                        <a:pt x="9394" y="5028"/>
                      </a:cubicBezTo>
                      <a:cubicBezTo>
                        <a:pt x="8866" y="4619"/>
                        <a:pt x="8248" y="4413"/>
                        <a:pt x="7630" y="4413"/>
                      </a:cubicBezTo>
                      <a:cubicBezTo>
                        <a:pt x="7078" y="4413"/>
                        <a:pt x="6525" y="4577"/>
                        <a:pt x="6037" y="4909"/>
                      </a:cubicBezTo>
                      <a:cubicBezTo>
                        <a:pt x="4465" y="5968"/>
                        <a:pt x="4310" y="8123"/>
                        <a:pt x="5584" y="9385"/>
                      </a:cubicBezTo>
                      <a:cubicBezTo>
                        <a:pt x="5894" y="9695"/>
                        <a:pt x="6251" y="9921"/>
                        <a:pt x="6632" y="10064"/>
                      </a:cubicBezTo>
                      <a:cubicBezTo>
                        <a:pt x="7418" y="10350"/>
                        <a:pt x="8180" y="10707"/>
                        <a:pt x="8882" y="11159"/>
                      </a:cubicBezTo>
                      <a:cubicBezTo>
                        <a:pt x="9382" y="11469"/>
                        <a:pt x="9466" y="12148"/>
                        <a:pt x="9049" y="12564"/>
                      </a:cubicBezTo>
                      <a:lnTo>
                        <a:pt x="1179" y="20434"/>
                      </a:lnTo>
                      <a:cubicBezTo>
                        <a:pt x="0" y="21613"/>
                        <a:pt x="0" y="23518"/>
                        <a:pt x="1179" y="24697"/>
                      </a:cubicBezTo>
                      <a:lnTo>
                        <a:pt x="20741" y="44247"/>
                      </a:lnTo>
                      <a:cubicBezTo>
                        <a:pt x="21324" y="44836"/>
                        <a:pt x="22092" y="45131"/>
                        <a:pt x="22862" y="45131"/>
                      </a:cubicBezTo>
                      <a:cubicBezTo>
                        <a:pt x="23631" y="45131"/>
                        <a:pt x="24402" y="44836"/>
                        <a:pt x="24992" y="44247"/>
                      </a:cubicBezTo>
                      <a:lnTo>
                        <a:pt x="44554" y="24697"/>
                      </a:lnTo>
                      <a:cubicBezTo>
                        <a:pt x="45720" y="23518"/>
                        <a:pt x="45720" y="21613"/>
                        <a:pt x="44554" y="2043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FCBD2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" name="Google Shape;3364;p48">
                  <a:extLst>
                    <a:ext uri="{FF2B5EF4-FFF2-40B4-BE49-F238E27FC236}">
                      <a16:creationId xmlns:a16="http://schemas.microsoft.com/office/drawing/2014/main" id="{0F17A7A1-E5B4-4941-AD5E-A23F7CF0D980}"/>
                    </a:ext>
                  </a:extLst>
                </p:cNvPr>
                <p:cNvSpPr/>
                <p:nvPr/>
              </p:nvSpPr>
              <p:spPr>
                <a:xfrm>
                  <a:off x="5065741" y="3026769"/>
                  <a:ext cx="287338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55" extrusionOk="0">
                      <a:moveTo>
                        <a:pt x="5978" y="1"/>
                      </a:moveTo>
                      <a:cubicBezTo>
                        <a:pt x="2680" y="1"/>
                        <a:pt x="1" y="2679"/>
                        <a:pt x="1" y="5978"/>
                      </a:cubicBezTo>
                      <a:cubicBezTo>
                        <a:pt x="1" y="9276"/>
                        <a:pt x="2680" y="11954"/>
                        <a:pt x="5978" y="11954"/>
                      </a:cubicBezTo>
                      <a:cubicBezTo>
                        <a:pt x="9276" y="11954"/>
                        <a:pt x="11955" y="9276"/>
                        <a:pt x="11955" y="5978"/>
                      </a:cubicBezTo>
                      <a:cubicBezTo>
                        <a:pt x="11955" y="2679"/>
                        <a:pt x="9276" y="1"/>
                        <a:pt x="5978" y="1"/>
                      </a:cubicBezTo>
                      <a:close/>
                    </a:path>
                  </a:pathLst>
                </a:custGeom>
                <a:solidFill>
                  <a:srgbClr val="FCBD2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1" name="Google Shape;3365;p48">
                <a:extLst>
                  <a:ext uri="{FF2B5EF4-FFF2-40B4-BE49-F238E27FC236}">
                    <a16:creationId xmlns:a16="http://schemas.microsoft.com/office/drawing/2014/main" id="{FE4CE9AD-C7D4-4E5F-9CA4-19E72CBBF0CF}"/>
                  </a:ext>
                </a:extLst>
              </p:cNvPr>
              <p:cNvGrpSpPr/>
              <p:nvPr/>
            </p:nvGrpSpPr>
            <p:grpSpPr>
              <a:xfrm>
                <a:off x="4732657" y="3315384"/>
                <a:ext cx="374952" cy="374572"/>
                <a:chOff x="4201447" y="3817349"/>
                <a:chExt cx="346024" cy="345674"/>
              </a:xfrm>
            </p:grpSpPr>
            <p:sp>
              <p:nvSpPr>
                <p:cNvPr id="22" name="Google Shape;3366;p48">
                  <a:extLst>
                    <a:ext uri="{FF2B5EF4-FFF2-40B4-BE49-F238E27FC236}">
                      <a16:creationId xmlns:a16="http://schemas.microsoft.com/office/drawing/2014/main" id="{5AE8B7FA-07B6-47E7-BB22-CC3763B58511}"/>
                    </a:ext>
                  </a:extLst>
                </p:cNvPr>
                <p:cNvSpPr/>
                <p:nvPr/>
              </p:nvSpPr>
              <p:spPr>
                <a:xfrm>
                  <a:off x="4201447" y="3817349"/>
                  <a:ext cx="346024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1" h="10860" extrusionOk="0">
                      <a:moveTo>
                        <a:pt x="5430" y="334"/>
                      </a:moveTo>
                      <a:cubicBezTo>
                        <a:pt x="8252" y="334"/>
                        <a:pt x="10526" y="2608"/>
                        <a:pt x="10526" y="5430"/>
                      </a:cubicBezTo>
                      <a:cubicBezTo>
                        <a:pt x="10526" y="8240"/>
                        <a:pt x="8252" y="10514"/>
                        <a:pt x="5430" y="10514"/>
                      </a:cubicBezTo>
                      <a:cubicBezTo>
                        <a:pt x="2620" y="10514"/>
                        <a:pt x="346" y="8240"/>
                        <a:pt x="346" y="5430"/>
                      </a:cubicBezTo>
                      <a:cubicBezTo>
                        <a:pt x="346" y="2608"/>
                        <a:pt x="2620" y="334"/>
                        <a:pt x="5430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2" y="10859"/>
                        <a:pt x="8252" y="10300"/>
                        <a:pt x="9276" y="9264"/>
                      </a:cubicBezTo>
                      <a:cubicBezTo>
                        <a:pt x="10299" y="8240"/>
                        <a:pt x="10871" y="6871"/>
                        <a:pt x="10871" y="5430"/>
                      </a:cubicBezTo>
                      <a:cubicBezTo>
                        <a:pt x="10871" y="3989"/>
                        <a:pt x="10299" y="2620"/>
                        <a:pt x="9276" y="1584"/>
                      </a:cubicBezTo>
                      <a:cubicBezTo>
                        <a:pt x="8252" y="560"/>
                        <a:pt x="6882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" name="Google Shape;3367;p48">
                  <a:extLst>
                    <a:ext uri="{FF2B5EF4-FFF2-40B4-BE49-F238E27FC236}">
                      <a16:creationId xmlns:a16="http://schemas.microsoft.com/office/drawing/2014/main" id="{C8CEC7EC-7AE3-4EBC-9F78-C5F8AA22F58E}"/>
                    </a:ext>
                  </a:extLst>
                </p:cNvPr>
                <p:cNvSpPr/>
                <p:nvPr/>
              </p:nvSpPr>
              <p:spPr>
                <a:xfrm>
                  <a:off x="4271569" y="3904531"/>
                  <a:ext cx="227394" cy="185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44" h="5835" extrusionOk="0">
                      <a:moveTo>
                        <a:pt x="4620" y="0"/>
                      </a:moveTo>
                      <a:cubicBezTo>
                        <a:pt x="3727" y="0"/>
                        <a:pt x="2977" y="691"/>
                        <a:pt x="2905" y="1572"/>
                      </a:cubicBezTo>
                      <a:cubicBezTo>
                        <a:pt x="2727" y="1548"/>
                        <a:pt x="2358" y="1441"/>
                        <a:pt x="2262" y="1405"/>
                      </a:cubicBezTo>
                      <a:cubicBezTo>
                        <a:pt x="1643" y="1203"/>
                        <a:pt x="1072" y="810"/>
                        <a:pt x="631" y="322"/>
                      </a:cubicBezTo>
                      <a:cubicBezTo>
                        <a:pt x="596" y="298"/>
                        <a:pt x="572" y="274"/>
                        <a:pt x="524" y="262"/>
                      </a:cubicBezTo>
                      <a:cubicBezTo>
                        <a:pt x="517" y="261"/>
                        <a:pt x="509" y="260"/>
                        <a:pt x="501" y="260"/>
                      </a:cubicBezTo>
                      <a:cubicBezTo>
                        <a:pt x="436" y="260"/>
                        <a:pt x="367" y="304"/>
                        <a:pt x="346" y="357"/>
                      </a:cubicBezTo>
                      <a:cubicBezTo>
                        <a:pt x="238" y="572"/>
                        <a:pt x="179" y="810"/>
                        <a:pt x="179" y="1048"/>
                      </a:cubicBezTo>
                      <a:cubicBezTo>
                        <a:pt x="179" y="1393"/>
                        <a:pt x="286" y="1727"/>
                        <a:pt x="476" y="1977"/>
                      </a:cubicBezTo>
                      <a:cubicBezTo>
                        <a:pt x="466" y="1975"/>
                        <a:pt x="456" y="1974"/>
                        <a:pt x="446" y="1974"/>
                      </a:cubicBezTo>
                      <a:cubicBezTo>
                        <a:pt x="397" y="1974"/>
                        <a:pt x="349" y="1997"/>
                        <a:pt x="310" y="2036"/>
                      </a:cubicBezTo>
                      <a:cubicBezTo>
                        <a:pt x="286" y="2060"/>
                        <a:pt x="286" y="2108"/>
                        <a:pt x="274" y="2143"/>
                      </a:cubicBezTo>
                      <a:lnTo>
                        <a:pt x="274" y="2203"/>
                      </a:lnTo>
                      <a:cubicBezTo>
                        <a:pt x="274" y="2655"/>
                        <a:pt x="476" y="3072"/>
                        <a:pt x="822" y="3358"/>
                      </a:cubicBezTo>
                      <a:cubicBezTo>
                        <a:pt x="786" y="3370"/>
                        <a:pt x="774" y="3405"/>
                        <a:pt x="762" y="3417"/>
                      </a:cubicBezTo>
                      <a:cubicBezTo>
                        <a:pt x="750" y="3465"/>
                        <a:pt x="727" y="3513"/>
                        <a:pt x="750" y="3548"/>
                      </a:cubicBezTo>
                      <a:cubicBezTo>
                        <a:pt x="893" y="4024"/>
                        <a:pt x="1262" y="4405"/>
                        <a:pt x="1727" y="4548"/>
                      </a:cubicBezTo>
                      <a:cubicBezTo>
                        <a:pt x="1310" y="4798"/>
                        <a:pt x="834" y="4941"/>
                        <a:pt x="334" y="4941"/>
                      </a:cubicBezTo>
                      <a:lnTo>
                        <a:pt x="191" y="4941"/>
                      </a:lnTo>
                      <a:cubicBezTo>
                        <a:pt x="107" y="4941"/>
                        <a:pt x="36" y="5001"/>
                        <a:pt x="12" y="5084"/>
                      </a:cubicBezTo>
                      <a:cubicBezTo>
                        <a:pt x="0" y="5156"/>
                        <a:pt x="48" y="5239"/>
                        <a:pt x="107" y="5263"/>
                      </a:cubicBezTo>
                      <a:cubicBezTo>
                        <a:pt x="727" y="5632"/>
                        <a:pt x="1465" y="5834"/>
                        <a:pt x="2191" y="5834"/>
                      </a:cubicBezTo>
                      <a:cubicBezTo>
                        <a:pt x="3072" y="5834"/>
                        <a:pt x="3905" y="5560"/>
                        <a:pt x="4596" y="5060"/>
                      </a:cubicBezTo>
                      <a:cubicBezTo>
                        <a:pt x="4691" y="5001"/>
                        <a:pt x="4691" y="4858"/>
                        <a:pt x="4620" y="4786"/>
                      </a:cubicBezTo>
                      <a:cubicBezTo>
                        <a:pt x="4587" y="4754"/>
                        <a:pt x="4544" y="4735"/>
                        <a:pt x="4499" y="4735"/>
                      </a:cubicBezTo>
                      <a:cubicBezTo>
                        <a:pt x="4463" y="4735"/>
                        <a:pt x="4426" y="4748"/>
                        <a:pt x="4394" y="4775"/>
                      </a:cubicBezTo>
                      <a:cubicBezTo>
                        <a:pt x="3763" y="5215"/>
                        <a:pt x="3013" y="5489"/>
                        <a:pt x="2191" y="5489"/>
                      </a:cubicBezTo>
                      <a:cubicBezTo>
                        <a:pt x="1727" y="5489"/>
                        <a:pt x="1262" y="5394"/>
                        <a:pt x="846" y="5239"/>
                      </a:cubicBezTo>
                      <a:cubicBezTo>
                        <a:pt x="1369" y="5144"/>
                        <a:pt x="1846" y="4917"/>
                        <a:pt x="2262" y="4584"/>
                      </a:cubicBezTo>
                      <a:cubicBezTo>
                        <a:pt x="2310" y="4536"/>
                        <a:pt x="2334" y="4477"/>
                        <a:pt x="2322" y="4417"/>
                      </a:cubicBezTo>
                      <a:cubicBezTo>
                        <a:pt x="2310" y="4346"/>
                        <a:pt x="2239" y="4286"/>
                        <a:pt x="2155" y="4286"/>
                      </a:cubicBezTo>
                      <a:cubicBezTo>
                        <a:pt x="1739" y="4263"/>
                        <a:pt x="1369" y="4048"/>
                        <a:pt x="1167" y="3691"/>
                      </a:cubicBezTo>
                      <a:cubicBezTo>
                        <a:pt x="1250" y="3691"/>
                        <a:pt x="1358" y="3667"/>
                        <a:pt x="1441" y="3643"/>
                      </a:cubicBezTo>
                      <a:cubicBezTo>
                        <a:pt x="1524" y="3632"/>
                        <a:pt x="1584" y="3572"/>
                        <a:pt x="1584" y="3489"/>
                      </a:cubicBezTo>
                      <a:cubicBezTo>
                        <a:pt x="1596" y="3405"/>
                        <a:pt x="1536" y="3334"/>
                        <a:pt x="1441" y="3298"/>
                      </a:cubicBezTo>
                      <a:cubicBezTo>
                        <a:pt x="1000" y="3191"/>
                        <a:pt x="667" y="2822"/>
                        <a:pt x="596" y="2381"/>
                      </a:cubicBezTo>
                      <a:lnTo>
                        <a:pt x="596" y="2381"/>
                      </a:lnTo>
                      <a:cubicBezTo>
                        <a:pt x="727" y="2405"/>
                        <a:pt x="869" y="2417"/>
                        <a:pt x="1000" y="2417"/>
                      </a:cubicBezTo>
                      <a:cubicBezTo>
                        <a:pt x="1084" y="2417"/>
                        <a:pt x="1143" y="2358"/>
                        <a:pt x="1167" y="2274"/>
                      </a:cubicBezTo>
                      <a:cubicBezTo>
                        <a:pt x="1179" y="2203"/>
                        <a:pt x="1131" y="2143"/>
                        <a:pt x="1072" y="2108"/>
                      </a:cubicBezTo>
                      <a:cubicBezTo>
                        <a:pt x="703" y="1881"/>
                        <a:pt x="476" y="1488"/>
                        <a:pt x="476" y="1048"/>
                      </a:cubicBezTo>
                      <a:cubicBezTo>
                        <a:pt x="476" y="953"/>
                        <a:pt x="488" y="846"/>
                        <a:pt x="524" y="738"/>
                      </a:cubicBezTo>
                      <a:cubicBezTo>
                        <a:pt x="965" y="1191"/>
                        <a:pt x="1524" y="1524"/>
                        <a:pt x="2120" y="1727"/>
                      </a:cubicBezTo>
                      <a:cubicBezTo>
                        <a:pt x="2120" y="1727"/>
                        <a:pt x="2715" y="1905"/>
                        <a:pt x="2929" y="1917"/>
                      </a:cubicBezTo>
                      <a:lnTo>
                        <a:pt x="3024" y="1917"/>
                      </a:lnTo>
                      <a:cubicBezTo>
                        <a:pt x="3096" y="1917"/>
                        <a:pt x="3167" y="1869"/>
                        <a:pt x="3191" y="1798"/>
                      </a:cubicBezTo>
                      <a:cubicBezTo>
                        <a:pt x="3203" y="1786"/>
                        <a:pt x="3203" y="1750"/>
                        <a:pt x="3203" y="1738"/>
                      </a:cubicBezTo>
                      <a:lnTo>
                        <a:pt x="3203" y="1703"/>
                      </a:lnTo>
                      <a:cubicBezTo>
                        <a:pt x="3203" y="953"/>
                        <a:pt x="3810" y="334"/>
                        <a:pt x="4572" y="334"/>
                      </a:cubicBezTo>
                      <a:cubicBezTo>
                        <a:pt x="4941" y="334"/>
                        <a:pt x="5287" y="488"/>
                        <a:pt x="5549" y="750"/>
                      </a:cubicBezTo>
                      <a:cubicBezTo>
                        <a:pt x="5585" y="787"/>
                        <a:pt x="5621" y="802"/>
                        <a:pt x="5663" y="802"/>
                      </a:cubicBezTo>
                      <a:cubicBezTo>
                        <a:pt x="5676" y="802"/>
                        <a:pt x="5689" y="801"/>
                        <a:pt x="5703" y="798"/>
                      </a:cubicBezTo>
                      <a:cubicBezTo>
                        <a:pt x="5882" y="762"/>
                        <a:pt x="6049" y="738"/>
                        <a:pt x="6203" y="679"/>
                      </a:cubicBezTo>
                      <a:lnTo>
                        <a:pt x="6203" y="679"/>
                      </a:lnTo>
                      <a:cubicBezTo>
                        <a:pt x="6120" y="762"/>
                        <a:pt x="6013" y="857"/>
                        <a:pt x="5894" y="917"/>
                      </a:cubicBezTo>
                      <a:cubicBezTo>
                        <a:pt x="5822" y="965"/>
                        <a:pt x="5787" y="1048"/>
                        <a:pt x="5822" y="1143"/>
                      </a:cubicBezTo>
                      <a:cubicBezTo>
                        <a:pt x="5846" y="1203"/>
                        <a:pt x="5930" y="1250"/>
                        <a:pt x="6001" y="1250"/>
                      </a:cubicBezTo>
                      <a:cubicBezTo>
                        <a:pt x="6144" y="1227"/>
                        <a:pt x="6287" y="1215"/>
                        <a:pt x="6418" y="1167"/>
                      </a:cubicBezTo>
                      <a:lnTo>
                        <a:pt x="6418" y="1167"/>
                      </a:lnTo>
                      <a:cubicBezTo>
                        <a:pt x="6299" y="1286"/>
                        <a:pt x="6168" y="1405"/>
                        <a:pt x="6013" y="1512"/>
                      </a:cubicBezTo>
                      <a:cubicBezTo>
                        <a:pt x="5965" y="1548"/>
                        <a:pt x="5941" y="1608"/>
                        <a:pt x="5941" y="1655"/>
                      </a:cubicBezTo>
                      <a:lnTo>
                        <a:pt x="5941" y="1679"/>
                      </a:lnTo>
                      <a:lnTo>
                        <a:pt x="5941" y="1703"/>
                      </a:lnTo>
                      <a:lnTo>
                        <a:pt x="5941" y="1727"/>
                      </a:lnTo>
                      <a:cubicBezTo>
                        <a:pt x="5941" y="2691"/>
                        <a:pt x="5572" y="3572"/>
                        <a:pt x="4977" y="4227"/>
                      </a:cubicBezTo>
                      <a:cubicBezTo>
                        <a:pt x="4918" y="4298"/>
                        <a:pt x="4918" y="4405"/>
                        <a:pt x="4977" y="4465"/>
                      </a:cubicBezTo>
                      <a:cubicBezTo>
                        <a:pt x="5011" y="4499"/>
                        <a:pt x="5053" y="4514"/>
                        <a:pt x="5096" y="4514"/>
                      </a:cubicBezTo>
                      <a:cubicBezTo>
                        <a:pt x="5143" y="4514"/>
                        <a:pt x="5190" y="4496"/>
                        <a:pt x="5227" y="4465"/>
                      </a:cubicBezTo>
                      <a:cubicBezTo>
                        <a:pt x="5894" y="3715"/>
                        <a:pt x="6263" y="2762"/>
                        <a:pt x="6287" y="1750"/>
                      </a:cubicBezTo>
                      <a:cubicBezTo>
                        <a:pt x="6596" y="1524"/>
                        <a:pt x="6846" y="1250"/>
                        <a:pt x="7061" y="917"/>
                      </a:cubicBezTo>
                      <a:cubicBezTo>
                        <a:pt x="7144" y="857"/>
                        <a:pt x="7132" y="750"/>
                        <a:pt x="7061" y="715"/>
                      </a:cubicBezTo>
                      <a:cubicBezTo>
                        <a:pt x="7029" y="683"/>
                        <a:pt x="6987" y="667"/>
                        <a:pt x="6937" y="667"/>
                      </a:cubicBezTo>
                      <a:cubicBezTo>
                        <a:pt x="6912" y="667"/>
                        <a:pt x="6886" y="671"/>
                        <a:pt x="6858" y="679"/>
                      </a:cubicBezTo>
                      <a:cubicBezTo>
                        <a:pt x="6775" y="726"/>
                        <a:pt x="6680" y="750"/>
                        <a:pt x="6596" y="786"/>
                      </a:cubicBezTo>
                      <a:cubicBezTo>
                        <a:pt x="6680" y="667"/>
                        <a:pt x="6763" y="512"/>
                        <a:pt x="6823" y="369"/>
                      </a:cubicBezTo>
                      <a:cubicBezTo>
                        <a:pt x="6834" y="310"/>
                        <a:pt x="6834" y="238"/>
                        <a:pt x="6787" y="191"/>
                      </a:cubicBezTo>
                      <a:cubicBezTo>
                        <a:pt x="6750" y="153"/>
                        <a:pt x="6703" y="135"/>
                        <a:pt x="6659" y="135"/>
                      </a:cubicBezTo>
                      <a:cubicBezTo>
                        <a:pt x="6632" y="135"/>
                        <a:pt x="6607" y="142"/>
                        <a:pt x="6584" y="155"/>
                      </a:cubicBezTo>
                      <a:cubicBezTo>
                        <a:pt x="6322" y="310"/>
                        <a:pt x="6061" y="393"/>
                        <a:pt x="5775" y="441"/>
                      </a:cubicBezTo>
                      <a:cubicBezTo>
                        <a:pt x="5465" y="143"/>
                        <a:pt x="5048" y="0"/>
                        <a:pt x="462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0" name="Google Shape;3368;p48">
              <a:extLst>
                <a:ext uri="{FF2B5EF4-FFF2-40B4-BE49-F238E27FC236}">
                  <a16:creationId xmlns:a16="http://schemas.microsoft.com/office/drawing/2014/main" id="{39769FB1-263D-4DC3-9E97-7CD0440611A6}"/>
                </a:ext>
              </a:extLst>
            </p:cNvPr>
            <p:cNvGrpSpPr/>
            <p:nvPr/>
          </p:nvGrpSpPr>
          <p:grpSpPr>
            <a:xfrm>
              <a:off x="6529419" y="3711909"/>
              <a:ext cx="956596" cy="944315"/>
              <a:chOff x="3768864" y="3522050"/>
              <a:chExt cx="1098904" cy="1084796"/>
            </a:xfrm>
          </p:grpSpPr>
          <p:grpSp>
            <p:nvGrpSpPr>
              <p:cNvPr id="11" name="Google Shape;3369;p48">
                <a:extLst>
                  <a:ext uri="{FF2B5EF4-FFF2-40B4-BE49-F238E27FC236}">
                    <a16:creationId xmlns:a16="http://schemas.microsoft.com/office/drawing/2014/main" id="{17DEFCCD-6D5C-48DB-A58F-1702C18D63C9}"/>
                  </a:ext>
                </a:extLst>
              </p:cNvPr>
              <p:cNvGrpSpPr/>
              <p:nvPr/>
            </p:nvGrpSpPr>
            <p:grpSpPr>
              <a:xfrm>
                <a:off x="3768864" y="3522050"/>
                <a:ext cx="1098904" cy="1084796"/>
                <a:chOff x="3768864" y="3522050"/>
                <a:chExt cx="1098904" cy="1084796"/>
              </a:xfrm>
            </p:grpSpPr>
            <p:sp>
              <p:nvSpPr>
                <p:cNvPr id="18" name="Google Shape;3370;p48">
                  <a:extLst>
                    <a:ext uri="{FF2B5EF4-FFF2-40B4-BE49-F238E27FC236}">
                      <a16:creationId xmlns:a16="http://schemas.microsoft.com/office/drawing/2014/main" id="{A7EE16ED-8371-4463-AF25-B0F466499A62}"/>
                    </a:ext>
                  </a:extLst>
                </p:cNvPr>
                <p:cNvSpPr/>
                <p:nvPr/>
              </p:nvSpPr>
              <p:spPr>
                <a:xfrm>
                  <a:off x="3768864" y="3522050"/>
                  <a:ext cx="1098904" cy="1084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4" extrusionOk="0">
                      <a:moveTo>
                        <a:pt x="22862" y="0"/>
                      </a:moveTo>
                      <a:cubicBezTo>
                        <a:pt x="22093" y="0"/>
                        <a:pt x="21325" y="295"/>
                        <a:pt x="20741" y="884"/>
                      </a:cubicBezTo>
                      <a:lnTo>
                        <a:pt x="1179" y="20446"/>
                      </a:lnTo>
                      <a:cubicBezTo>
                        <a:pt x="1" y="21613"/>
                        <a:pt x="1" y="23518"/>
                        <a:pt x="1179" y="24697"/>
                      </a:cubicBezTo>
                      <a:lnTo>
                        <a:pt x="20741" y="44259"/>
                      </a:lnTo>
                      <a:cubicBezTo>
                        <a:pt x="21325" y="44842"/>
                        <a:pt x="22093" y="45134"/>
                        <a:pt x="22862" y="45134"/>
                      </a:cubicBezTo>
                      <a:cubicBezTo>
                        <a:pt x="23631" y="45134"/>
                        <a:pt x="24402" y="44842"/>
                        <a:pt x="24992" y="44259"/>
                      </a:cubicBezTo>
                      <a:lnTo>
                        <a:pt x="44554" y="24697"/>
                      </a:lnTo>
                      <a:cubicBezTo>
                        <a:pt x="45721" y="23518"/>
                        <a:pt x="45721" y="21613"/>
                        <a:pt x="44554" y="20446"/>
                      </a:cubicBezTo>
                      <a:lnTo>
                        <a:pt x="36684" y="12576"/>
                      </a:lnTo>
                      <a:cubicBezTo>
                        <a:pt x="36279" y="12171"/>
                        <a:pt x="36362" y="11481"/>
                        <a:pt x="36850" y="11171"/>
                      </a:cubicBezTo>
                      <a:cubicBezTo>
                        <a:pt x="37565" y="10719"/>
                        <a:pt x="38327" y="10362"/>
                        <a:pt x="39124" y="10052"/>
                      </a:cubicBezTo>
                      <a:cubicBezTo>
                        <a:pt x="39613" y="9874"/>
                        <a:pt x="40053" y="9552"/>
                        <a:pt x="40410" y="9100"/>
                      </a:cubicBezTo>
                      <a:cubicBezTo>
                        <a:pt x="41172" y="8111"/>
                        <a:pt x="41220" y="6778"/>
                        <a:pt x="40518" y="5742"/>
                      </a:cubicBezTo>
                      <a:cubicBezTo>
                        <a:pt x="39931" y="4872"/>
                        <a:pt x="39013" y="4437"/>
                        <a:pt x="38094" y="4437"/>
                      </a:cubicBezTo>
                      <a:cubicBezTo>
                        <a:pt x="37352" y="4437"/>
                        <a:pt x="36610" y="4721"/>
                        <a:pt x="36041" y="5290"/>
                      </a:cubicBezTo>
                      <a:cubicBezTo>
                        <a:pt x="35731" y="5599"/>
                        <a:pt x="35505" y="5956"/>
                        <a:pt x="35362" y="6337"/>
                      </a:cubicBezTo>
                      <a:cubicBezTo>
                        <a:pt x="35076" y="7135"/>
                        <a:pt x="34719" y="7885"/>
                        <a:pt x="34267" y="8588"/>
                      </a:cubicBezTo>
                      <a:cubicBezTo>
                        <a:pt x="34091" y="8872"/>
                        <a:pt x="33796" y="9021"/>
                        <a:pt x="33498" y="9021"/>
                      </a:cubicBezTo>
                      <a:cubicBezTo>
                        <a:pt x="33271" y="9021"/>
                        <a:pt x="33042" y="8934"/>
                        <a:pt x="32862" y="875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EC3A3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" name="Google Shape;3371;p48">
                  <a:extLst>
                    <a:ext uri="{FF2B5EF4-FFF2-40B4-BE49-F238E27FC236}">
                      <a16:creationId xmlns:a16="http://schemas.microsoft.com/office/drawing/2014/main" id="{FB874FB9-39C5-4159-AEBE-E9B94EDD16E3}"/>
                    </a:ext>
                  </a:extLst>
                </p:cNvPr>
                <p:cNvSpPr/>
                <p:nvPr/>
              </p:nvSpPr>
              <p:spPr>
                <a:xfrm>
                  <a:off x="3887041" y="3641743"/>
                  <a:ext cx="287338" cy="2870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42" extrusionOk="0">
                      <a:moveTo>
                        <a:pt x="5978" y="0"/>
                      </a:moveTo>
                      <a:cubicBezTo>
                        <a:pt x="2680" y="0"/>
                        <a:pt x="1" y="2667"/>
                        <a:pt x="1" y="5977"/>
                      </a:cubicBezTo>
                      <a:cubicBezTo>
                        <a:pt x="1" y="9275"/>
                        <a:pt x="2680" y="11942"/>
                        <a:pt x="5978" y="11942"/>
                      </a:cubicBezTo>
                      <a:cubicBezTo>
                        <a:pt x="9276" y="11942"/>
                        <a:pt x="11955" y="9275"/>
                        <a:pt x="11955" y="5977"/>
                      </a:cubicBezTo>
                      <a:cubicBezTo>
                        <a:pt x="11955" y="2667"/>
                        <a:pt x="9276" y="0"/>
                        <a:pt x="5978" y="0"/>
                      </a:cubicBezTo>
                      <a:close/>
                    </a:path>
                  </a:pathLst>
                </a:custGeom>
                <a:solidFill>
                  <a:srgbClr val="EC3A3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2" name="Google Shape;3372;p48">
                <a:extLst>
                  <a:ext uri="{FF2B5EF4-FFF2-40B4-BE49-F238E27FC236}">
                    <a16:creationId xmlns:a16="http://schemas.microsoft.com/office/drawing/2014/main" id="{8B1CDDAA-7379-4282-BADF-EF563BEE603B}"/>
                  </a:ext>
                </a:extLst>
              </p:cNvPr>
              <p:cNvGrpSpPr/>
              <p:nvPr/>
            </p:nvGrpSpPr>
            <p:grpSpPr>
              <a:xfrm>
                <a:off x="4139616" y="3871555"/>
                <a:ext cx="357419" cy="357005"/>
                <a:chOff x="7482229" y="3351230"/>
                <a:chExt cx="357419" cy="357005"/>
              </a:xfrm>
            </p:grpSpPr>
            <p:sp>
              <p:nvSpPr>
                <p:cNvPr id="13" name="Google Shape;3373;p48">
                  <a:extLst>
                    <a:ext uri="{FF2B5EF4-FFF2-40B4-BE49-F238E27FC236}">
                      <a16:creationId xmlns:a16="http://schemas.microsoft.com/office/drawing/2014/main" id="{59FE8A60-9DCE-445E-A21A-F940E87A3807}"/>
                    </a:ext>
                  </a:extLst>
                </p:cNvPr>
                <p:cNvSpPr/>
                <p:nvPr/>
              </p:nvSpPr>
              <p:spPr>
                <a:xfrm>
                  <a:off x="7482229" y="3351230"/>
                  <a:ext cx="357419" cy="3570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29" h="11216" extrusionOk="0">
                      <a:moveTo>
                        <a:pt x="5633" y="357"/>
                      </a:moveTo>
                      <a:cubicBezTo>
                        <a:pt x="8538" y="357"/>
                        <a:pt x="10883" y="2703"/>
                        <a:pt x="10883" y="5608"/>
                      </a:cubicBezTo>
                      <a:cubicBezTo>
                        <a:pt x="10883" y="8513"/>
                        <a:pt x="8538" y="10859"/>
                        <a:pt x="5633" y="10859"/>
                      </a:cubicBezTo>
                      <a:cubicBezTo>
                        <a:pt x="2728" y="10859"/>
                        <a:pt x="382" y="8513"/>
                        <a:pt x="382" y="5608"/>
                      </a:cubicBezTo>
                      <a:cubicBezTo>
                        <a:pt x="382" y="2703"/>
                        <a:pt x="2728" y="357"/>
                        <a:pt x="5633" y="357"/>
                      </a:cubicBezTo>
                      <a:close/>
                      <a:moveTo>
                        <a:pt x="5621" y="0"/>
                      </a:moveTo>
                      <a:cubicBezTo>
                        <a:pt x="4109" y="0"/>
                        <a:pt x="2716" y="572"/>
                        <a:pt x="1644" y="1631"/>
                      </a:cubicBezTo>
                      <a:cubicBezTo>
                        <a:pt x="584" y="2691"/>
                        <a:pt x="1" y="4108"/>
                        <a:pt x="1" y="5608"/>
                      </a:cubicBezTo>
                      <a:cubicBezTo>
                        <a:pt x="1" y="7108"/>
                        <a:pt x="584" y="8513"/>
                        <a:pt x="1644" y="9585"/>
                      </a:cubicBezTo>
                      <a:cubicBezTo>
                        <a:pt x="2704" y="10632"/>
                        <a:pt x="4109" y="11216"/>
                        <a:pt x="5621" y="11216"/>
                      </a:cubicBezTo>
                      <a:cubicBezTo>
                        <a:pt x="7121" y="11216"/>
                        <a:pt x="8526" y="10632"/>
                        <a:pt x="9597" y="9585"/>
                      </a:cubicBezTo>
                      <a:cubicBezTo>
                        <a:pt x="10645" y="8525"/>
                        <a:pt x="11229" y="7108"/>
                        <a:pt x="11229" y="5608"/>
                      </a:cubicBezTo>
                      <a:cubicBezTo>
                        <a:pt x="11229" y="4108"/>
                        <a:pt x="10669" y="2703"/>
                        <a:pt x="9597" y="1631"/>
                      </a:cubicBezTo>
                      <a:cubicBezTo>
                        <a:pt x="8538" y="572"/>
                        <a:pt x="7121" y="0"/>
                        <a:pt x="562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" name="Google Shape;3374;p48">
                  <a:extLst>
                    <a:ext uri="{FF2B5EF4-FFF2-40B4-BE49-F238E27FC236}">
                      <a16:creationId xmlns:a16="http://schemas.microsoft.com/office/drawing/2014/main" id="{8A6D0A9C-A4B1-4075-A2AD-F999FF65609E}"/>
                    </a:ext>
                  </a:extLst>
                </p:cNvPr>
                <p:cNvSpPr/>
                <p:nvPr/>
              </p:nvSpPr>
              <p:spPr>
                <a:xfrm>
                  <a:off x="7592138" y="3605616"/>
                  <a:ext cx="137983" cy="325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35" h="1022" extrusionOk="0">
                      <a:moveTo>
                        <a:pt x="202" y="1"/>
                      </a:moveTo>
                      <a:cubicBezTo>
                        <a:pt x="147" y="1"/>
                        <a:pt x="94" y="21"/>
                        <a:pt x="60" y="69"/>
                      </a:cubicBezTo>
                      <a:cubicBezTo>
                        <a:pt x="1" y="140"/>
                        <a:pt x="1" y="259"/>
                        <a:pt x="96" y="319"/>
                      </a:cubicBezTo>
                      <a:cubicBezTo>
                        <a:pt x="644" y="783"/>
                        <a:pt x="1370" y="1021"/>
                        <a:pt x="2168" y="1021"/>
                      </a:cubicBezTo>
                      <a:cubicBezTo>
                        <a:pt x="2954" y="1021"/>
                        <a:pt x="3680" y="771"/>
                        <a:pt x="4239" y="319"/>
                      </a:cubicBezTo>
                      <a:cubicBezTo>
                        <a:pt x="4323" y="259"/>
                        <a:pt x="4335" y="140"/>
                        <a:pt x="4263" y="69"/>
                      </a:cubicBezTo>
                      <a:cubicBezTo>
                        <a:pt x="4228" y="26"/>
                        <a:pt x="4170" y="4"/>
                        <a:pt x="4115" y="4"/>
                      </a:cubicBezTo>
                      <a:cubicBezTo>
                        <a:pt x="4078" y="4"/>
                        <a:pt x="4042" y="14"/>
                        <a:pt x="4013" y="33"/>
                      </a:cubicBezTo>
                      <a:cubicBezTo>
                        <a:pt x="3537" y="438"/>
                        <a:pt x="2882" y="664"/>
                        <a:pt x="2168" y="664"/>
                      </a:cubicBezTo>
                      <a:cubicBezTo>
                        <a:pt x="1465" y="664"/>
                        <a:pt x="810" y="438"/>
                        <a:pt x="322" y="33"/>
                      </a:cubicBezTo>
                      <a:cubicBezTo>
                        <a:pt x="286" y="12"/>
                        <a:pt x="244" y="1"/>
                        <a:pt x="20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" name="Google Shape;3375;p48">
                  <a:extLst>
                    <a:ext uri="{FF2B5EF4-FFF2-40B4-BE49-F238E27FC236}">
                      <a16:creationId xmlns:a16="http://schemas.microsoft.com/office/drawing/2014/main" id="{5A5325A7-D505-4392-9E61-969FD8C47D28}"/>
                    </a:ext>
                  </a:extLst>
                </p:cNvPr>
                <p:cNvSpPr/>
                <p:nvPr/>
              </p:nvSpPr>
              <p:spPr>
                <a:xfrm>
                  <a:off x="7513709" y="3387962"/>
                  <a:ext cx="295987" cy="2820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9" h="8860" extrusionOk="0">
                      <a:moveTo>
                        <a:pt x="6060" y="370"/>
                      </a:moveTo>
                      <a:cubicBezTo>
                        <a:pt x="6358" y="370"/>
                        <a:pt x="6596" y="608"/>
                        <a:pt x="6596" y="906"/>
                      </a:cubicBezTo>
                      <a:cubicBezTo>
                        <a:pt x="6596" y="1204"/>
                        <a:pt x="6358" y="1442"/>
                        <a:pt x="6060" y="1442"/>
                      </a:cubicBezTo>
                      <a:cubicBezTo>
                        <a:pt x="5763" y="1442"/>
                        <a:pt x="5525" y="1204"/>
                        <a:pt x="5525" y="906"/>
                      </a:cubicBezTo>
                      <a:cubicBezTo>
                        <a:pt x="5525" y="608"/>
                        <a:pt x="5763" y="370"/>
                        <a:pt x="6060" y="370"/>
                      </a:cubicBezTo>
                      <a:close/>
                      <a:moveTo>
                        <a:pt x="1322" y="2989"/>
                      </a:moveTo>
                      <a:cubicBezTo>
                        <a:pt x="1596" y="2989"/>
                        <a:pt x="1834" y="3097"/>
                        <a:pt x="2012" y="3263"/>
                      </a:cubicBezTo>
                      <a:cubicBezTo>
                        <a:pt x="1477" y="3680"/>
                        <a:pt x="1072" y="4240"/>
                        <a:pt x="881" y="4883"/>
                      </a:cubicBezTo>
                      <a:cubicBezTo>
                        <a:pt x="548" y="4716"/>
                        <a:pt x="334" y="4359"/>
                        <a:pt x="334" y="3990"/>
                      </a:cubicBezTo>
                      <a:cubicBezTo>
                        <a:pt x="334" y="3442"/>
                        <a:pt x="774" y="2989"/>
                        <a:pt x="1322" y="2989"/>
                      </a:cubicBezTo>
                      <a:close/>
                      <a:moveTo>
                        <a:pt x="7954" y="2989"/>
                      </a:moveTo>
                      <a:cubicBezTo>
                        <a:pt x="8501" y="2989"/>
                        <a:pt x="8942" y="3442"/>
                        <a:pt x="8942" y="3990"/>
                      </a:cubicBezTo>
                      <a:cubicBezTo>
                        <a:pt x="8966" y="4359"/>
                        <a:pt x="8739" y="4704"/>
                        <a:pt x="8394" y="4883"/>
                      </a:cubicBezTo>
                      <a:cubicBezTo>
                        <a:pt x="8216" y="4240"/>
                        <a:pt x="7811" y="3680"/>
                        <a:pt x="7263" y="3263"/>
                      </a:cubicBezTo>
                      <a:cubicBezTo>
                        <a:pt x="7442" y="3085"/>
                        <a:pt x="7692" y="2989"/>
                        <a:pt x="7954" y="2989"/>
                      </a:cubicBezTo>
                      <a:close/>
                      <a:moveTo>
                        <a:pt x="6072" y="1"/>
                      </a:moveTo>
                      <a:cubicBezTo>
                        <a:pt x="5632" y="1"/>
                        <a:pt x="5251" y="334"/>
                        <a:pt x="5191" y="763"/>
                      </a:cubicBezTo>
                      <a:lnTo>
                        <a:pt x="4596" y="953"/>
                      </a:lnTo>
                      <a:cubicBezTo>
                        <a:pt x="4525" y="989"/>
                        <a:pt x="4477" y="1049"/>
                        <a:pt x="4477" y="1120"/>
                      </a:cubicBezTo>
                      <a:lnTo>
                        <a:pt x="4477" y="2370"/>
                      </a:lnTo>
                      <a:cubicBezTo>
                        <a:pt x="3679" y="2394"/>
                        <a:pt x="2929" y="2632"/>
                        <a:pt x="2334" y="3025"/>
                      </a:cubicBezTo>
                      <a:cubicBezTo>
                        <a:pt x="2084" y="2751"/>
                        <a:pt x="1727" y="2608"/>
                        <a:pt x="1358" y="2608"/>
                      </a:cubicBezTo>
                      <a:cubicBezTo>
                        <a:pt x="607" y="2608"/>
                        <a:pt x="0" y="3216"/>
                        <a:pt x="0" y="3966"/>
                      </a:cubicBezTo>
                      <a:cubicBezTo>
                        <a:pt x="0" y="4513"/>
                        <a:pt x="345" y="5002"/>
                        <a:pt x="834" y="5216"/>
                      </a:cubicBezTo>
                      <a:cubicBezTo>
                        <a:pt x="822" y="5347"/>
                        <a:pt x="798" y="5478"/>
                        <a:pt x="798" y="5609"/>
                      </a:cubicBezTo>
                      <a:cubicBezTo>
                        <a:pt x="798" y="7395"/>
                        <a:pt x="2524" y="8859"/>
                        <a:pt x="4667" y="8859"/>
                      </a:cubicBezTo>
                      <a:cubicBezTo>
                        <a:pt x="5763" y="8859"/>
                        <a:pt x="6739" y="8490"/>
                        <a:pt x="7442" y="7871"/>
                      </a:cubicBezTo>
                      <a:cubicBezTo>
                        <a:pt x="7513" y="7811"/>
                        <a:pt x="7513" y="7692"/>
                        <a:pt x="7454" y="7621"/>
                      </a:cubicBezTo>
                      <a:cubicBezTo>
                        <a:pt x="7421" y="7588"/>
                        <a:pt x="7374" y="7570"/>
                        <a:pt x="7326" y="7570"/>
                      </a:cubicBezTo>
                      <a:cubicBezTo>
                        <a:pt x="7287" y="7570"/>
                        <a:pt x="7248" y="7582"/>
                        <a:pt x="7215" y="7609"/>
                      </a:cubicBezTo>
                      <a:cubicBezTo>
                        <a:pt x="6572" y="8157"/>
                        <a:pt x="5668" y="8514"/>
                        <a:pt x="4667" y="8514"/>
                      </a:cubicBezTo>
                      <a:cubicBezTo>
                        <a:pt x="2739" y="8514"/>
                        <a:pt x="1167" y="7216"/>
                        <a:pt x="1167" y="5633"/>
                      </a:cubicBezTo>
                      <a:cubicBezTo>
                        <a:pt x="1167" y="4037"/>
                        <a:pt x="2739" y="2739"/>
                        <a:pt x="4667" y="2739"/>
                      </a:cubicBezTo>
                      <a:cubicBezTo>
                        <a:pt x="6608" y="2739"/>
                        <a:pt x="8180" y="4037"/>
                        <a:pt x="8180" y="5633"/>
                      </a:cubicBezTo>
                      <a:cubicBezTo>
                        <a:pt x="8180" y="6133"/>
                        <a:pt x="8037" y="6597"/>
                        <a:pt x="7751" y="7014"/>
                      </a:cubicBezTo>
                      <a:cubicBezTo>
                        <a:pt x="7704" y="7085"/>
                        <a:pt x="7727" y="7169"/>
                        <a:pt x="7787" y="7228"/>
                      </a:cubicBezTo>
                      <a:cubicBezTo>
                        <a:pt x="7818" y="7264"/>
                        <a:pt x="7859" y="7280"/>
                        <a:pt x="7902" y="7280"/>
                      </a:cubicBezTo>
                      <a:cubicBezTo>
                        <a:pt x="7958" y="7280"/>
                        <a:pt x="8015" y="7252"/>
                        <a:pt x="8049" y="7204"/>
                      </a:cubicBezTo>
                      <a:cubicBezTo>
                        <a:pt x="8358" y="6740"/>
                        <a:pt x="8537" y="6192"/>
                        <a:pt x="8537" y="5621"/>
                      </a:cubicBezTo>
                      <a:cubicBezTo>
                        <a:pt x="8537" y="5490"/>
                        <a:pt x="8525" y="5359"/>
                        <a:pt x="8513" y="5228"/>
                      </a:cubicBezTo>
                      <a:cubicBezTo>
                        <a:pt x="8978" y="5014"/>
                        <a:pt x="9299" y="4525"/>
                        <a:pt x="9299" y="3978"/>
                      </a:cubicBezTo>
                      <a:cubicBezTo>
                        <a:pt x="9299" y="3228"/>
                        <a:pt x="8692" y="2620"/>
                        <a:pt x="7954" y="2620"/>
                      </a:cubicBezTo>
                      <a:cubicBezTo>
                        <a:pt x="7573" y="2620"/>
                        <a:pt x="7215" y="2775"/>
                        <a:pt x="6965" y="3037"/>
                      </a:cubicBezTo>
                      <a:cubicBezTo>
                        <a:pt x="6358" y="2656"/>
                        <a:pt x="5632" y="2406"/>
                        <a:pt x="4822" y="2382"/>
                      </a:cubicBezTo>
                      <a:lnTo>
                        <a:pt x="4822" y="1263"/>
                      </a:lnTo>
                      <a:lnTo>
                        <a:pt x="5215" y="1132"/>
                      </a:lnTo>
                      <a:cubicBezTo>
                        <a:pt x="5303" y="1507"/>
                        <a:pt x="5647" y="1780"/>
                        <a:pt x="6048" y="1780"/>
                      </a:cubicBezTo>
                      <a:cubicBezTo>
                        <a:pt x="6080" y="1780"/>
                        <a:pt x="6112" y="1779"/>
                        <a:pt x="6144" y="1775"/>
                      </a:cubicBezTo>
                      <a:cubicBezTo>
                        <a:pt x="6584" y="1727"/>
                        <a:pt x="6918" y="1382"/>
                        <a:pt x="6953" y="953"/>
                      </a:cubicBezTo>
                      <a:cubicBezTo>
                        <a:pt x="6977" y="430"/>
                        <a:pt x="6584" y="1"/>
                        <a:pt x="607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" name="Google Shape;3376;p48">
                  <a:extLst>
                    <a:ext uri="{FF2B5EF4-FFF2-40B4-BE49-F238E27FC236}">
                      <a16:creationId xmlns:a16="http://schemas.microsoft.com/office/drawing/2014/main" id="{6866C72A-14BE-420C-915A-AC10D255F48B}"/>
                    </a:ext>
                  </a:extLst>
                </p:cNvPr>
                <p:cNvSpPr/>
                <p:nvPr/>
              </p:nvSpPr>
              <p:spPr>
                <a:xfrm>
                  <a:off x="7580393" y="3516460"/>
                  <a:ext cx="56880" cy="56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7" h="1787" extrusionOk="0">
                      <a:moveTo>
                        <a:pt x="894" y="345"/>
                      </a:moveTo>
                      <a:cubicBezTo>
                        <a:pt x="1191" y="345"/>
                        <a:pt x="1429" y="584"/>
                        <a:pt x="1429" y="881"/>
                      </a:cubicBezTo>
                      <a:cubicBezTo>
                        <a:pt x="1418" y="1179"/>
                        <a:pt x="1179" y="1417"/>
                        <a:pt x="894" y="1417"/>
                      </a:cubicBezTo>
                      <a:cubicBezTo>
                        <a:pt x="596" y="1417"/>
                        <a:pt x="358" y="1179"/>
                        <a:pt x="358" y="881"/>
                      </a:cubicBezTo>
                      <a:cubicBezTo>
                        <a:pt x="358" y="584"/>
                        <a:pt x="596" y="345"/>
                        <a:pt x="894" y="345"/>
                      </a:cubicBezTo>
                      <a:close/>
                      <a:moveTo>
                        <a:pt x="894" y="0"/>
                      </a:moveTo>
                      <a:cubicBezTo>
                        <a:pt x="406" y="0"/>
                        <a:pt x="1" y="405"/>
                        <a:pt x="1" y="893"/>
                      </a:cubicBezTo>
                      <a:cubicBezTo>
                        <a:pt x="1" y="1381"/>
                        <a:pt x="406" y="1786"/>
                        <a:pt x="894" y="1786"/>
                      </a:cubicBezTo>
                      <a:cubicBezTo>
                        <a:pt x="1394" y="1786"/>
                        <a:pt x="1787" y="1381"/>
                        <a:pt x="1787" y="893"/>
                      </a:cubicBezTo>
                      <a:cubicBezTo>
                        <a:pt x="1775" y="405"/>
                        <a:pt x="1394" y="0"/>
                        <a:pt x="89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" name="Google Shape;3377;p48">
                  <a:extLst>
                    <a:ext uri="{FF2B5EF4-FFF2-40B4-BE49-F238E27FC236}">
                      <a16:creationId xmlns:a16="http://schemas.microsoft.com/office/drawing/2014/main" id="{2E485B25-A38E-4BCC-B9AC-E9130896729C}"/>
                    </a:ext>
                  </a:extLst>
                </p:cNvPr>
                <p:cNvSpPr/>
                <p:nvPr/>
              </p:nvSpPr>
              <p:spPr>
                <a:xfrm>
                  <a:off x="7685750" y="3516460"/>
                  <a:ext cx="56880" cy="56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7" h="1787" extrusionOk="0">
                      <a:moveTo>
                        <a:pt x="894" y="345"/>
                      </a:moveTo>
                      <a:cubicBezTo>
                        <a:pt x="1191" y="345"/>
                        <a:pt x="1429" y="584"/>
                        <a:pt x="1429" y="881"/>
                      </a:cubicBezTo>
                      <a:cubicBezTo>
                        <a:pt x="1429" y="1179"/>
                        <a:pt x="1191" y="1417"/>
                        <a:pt x="894" y="1417"/>
                      </a:cubicBezTo>
                      <a:cubicBezTo>
                        <a:pt x="596" y="1417"/>
                        <a:pt x="358" y="1179"/>
                        <a:pt x="358" y="881"/>
                      </a:cubicBezTo>
                      <a:cubicBezTo>
                        <a:pt x="358" y="584"/>
                        <a:pt x="596" y="345"/>
                        <a:pt x="894" y="345"/>
                      </a:cubicBezTo>
                      <a:close/>
                      <a:moveTo>
                        <a:pt x="894" y="0"/>
                      </a:moveTo>
                      <a:cubicBezTo>
                        <a:pt x="405" y="0"/>
                        <a:pt x="1" y="405"/>
                        <a:pt x="1" y="893"/>
                      </a:cubicBezTo>
                      <a:cubicBezTo>
                        <a:pt x="1" y="1381"/>
                        <a:pt x="405" y="1786"/>
                        <a:pt x="894" y="1786"/>
                      </a:cubicBezTo>
                      <a:cubicBezTo>
                        <a:pt x="1382" y="1786"/>
                        <a:pt x="1787" y="1381"/>
                        <a:pt x="1787" y="893"/>
                      </a:cubicBezTo>
                      <a:cubicBezTo>
                        <a:pt x="1775" y="405"/>
                        <a:pt x="1382" y="0"/>
                        <a:pt x="89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6B2892E0-CFFE-4265-8E0C-EC6ADE401991}"/>
              </a:ext>
            </a:extLst>
          </p:cNvPr>
          <p:cNvSpPr txBox="1"/>
          <p:nvPr/>
        </p:nvSpPr>
        <p:spPr>
          <a:xfrm>
            <a:off x="2966193" y="4556385"/>
            <a:ext cx="321002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"/>
            <a:r>
              <a:rPr lang="en-GB" sz="2400" b="0" dirty="0">
                <a:solidFill>
                  <a:srgbClr val="0070C0"/>
                </a:solidFill>
                <a:effectLst/>
                <a:latin typeface="iCielBC Cubano Normal" panose="00000500000000000000" pitchFamily="50" charset="0"/>
              </a:rPr>
              <a:t>[</a:t>
            </a:r>
            <a:r>
              <a:rPr lang="en-GB" sz="2400" b="0" dirty="0" err="1">
                <a:solidFill>
                  <a:srgbClr val="0070C0"/>
                </a:solidFill>
                <a:effectLst/>
                <a:latin typeface="iCielBC Cubano Normal" panose="00000500000000000000" pitchFamily="50" charset="0"/>
              </a:rPr>
              <a:t>sp_UpdateCONTACT</a:t>
            </a:r>
            <a:r>
              <a:rPr lang="en-GB" sz="2400" b="0" dirty="0">
                <a:solidFill>
                  <a:srgbClr val="0070C0"/>
                </a:solidFill>
                <a:effectLst/>
                <a:latin typeface="iCielBC Cubano Normal" panose="00000500000000000000" pitchFamily="50" charset="0"/>
              </a:rPr>
              <a:t>]</a:t>
            </a:r>
          </a:p>
        </p:txBody>
      </p:sp>
      <p:sp>
        <p:nvSpPr>
          <p:cNvPr id="47" name="Title 1">
            <a:extLst>
              <a:ext uri="{FF2B5EF4-FFF2-40B4-BE49-F238E27FC236}">
                <a16:creationId xmlns:a16="http://schemas.microsoft.com/office/drawing/2014/main" id="{088C5923-C37E-46E0-A419-8953C1144A23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97118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b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6400" dirty="0">
                <a:solidFill>
                  <a:srgbClr val="165C7F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CONTACT</a:t>
            </a:r>
          </a:p>
        </p:txBody>
      </p:sp>
      <p:graphicFrame>
        <p:nvGraphicFramePr>
          <p:cNvPr id="49" name="Object 48">
            <a:extLst>
              <a:ext uri="{FF2B5EF4-FFF2-40B4-BE49-F238E27FC236}">
                <a16:creationId xmlns:a16="http://schemas.microsoft.com/office/drawing/2014/main" id="{2F9727D9-D836-4E5B-8F6D-95975CEB70E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20320497"/>
              </p:ext>
            </p:extLst>
          </p:nvPr>
        </p:nvGraphicFramePr>
        <p:xfrm>
          <a:off x="1608138" y="1247775"/>
          <a:ext cx="5926137" cy="2646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29" name="Document" r:id="rId3" imgW="5925852" imgH="2646614" progId="Word.Document.12">
                  <p:embed/>
                </p:oleObj>
              </mc:Choice>
              <mc:Fallback>
                <p:oleObj name="Document" r:id="rId3" imgW="5925852" imgH="2646614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08138" y="1247775"/>
                        <a:ext cx="5926137" cy="26463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1283221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CCC53E1-C561-4143-8C78-A6EDED400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1959712" y="1971674"/>
            <a:ext cx="5131540" cy="1212114"/>
          </a:xfrm>
        </p:spPr>
        <p:txBody>
          <a:bodyPr vert="horz" wrap="square" lIns="0" tIns="0" rIns="0" bIns="0" rtlCol="0" anchor="b" anchorCtr="0">
            <a:normAutofit fontScale="90000"/>
          </a:bodyPr>
          <a:lstStyle/>
          <a:p>
            <a:pPr algn="ctr"/>
            <a:r>
              <a:rPr lang="en-US" sz="4400" dirty="0">
                <a:solidFill>
                  <a:srgbClr val="FF6D2F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STORED PROCEDURES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4FF0DF74-EF2C-443A-9280-E728EDD407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3569610"/>
              </p:ext>
            </p:extLst>
          </p:nvPr>
        </p:nvGraphicFramePr>
        <p:xfrm>
          <a:off x="2734379" y="1267740"/>
          <a:ext cx="3676180" cy="2608020"/>
        </p:xfrm>
        <a:graphic>
          <a:graphicData uri="http://schemas.openxmlformats.org/drawingml/2006/table">
            <a:tbl>
              <a:tblPr/>
              <a:tblGrid>
                <a:gridCol w="3676180">
                  <a:extLst>
                    <a:ext uri="{9D8B030D-6E8A-4147-A177-3AD203B41FA5}">
                      <a16:colId xmlns:a16="http://schemas.microsoft.com/office/drawing/2014/main" val="2526421313"/>
                    </a:ext>
                  </a:extLst>
                </a:gridCol>
              </a:tblGrid>
              <a:tr h="521604">
                <a:tc>
                  <a:txBody>
                    <a:bodyPr/>
                    <a:lstStyle/>
                    <a:p>
                      <a:pPr rtl="0" fontAlgn="b"/>
                      <a:r>
                        <a:rPr lang="en-GB" sz="2400" b="0" dirty="0">
                          <a:solidFill>
                            <a:srgbClr val="0070C0"/>
                          </a:solidFill>
                          <a:effectLst/>
                          <a:latin typeface="iCielBC Cubano Normal" panose="00000500000000000000" pitchFamily="50" charset="0"/>
                        </a:rPr>
                        <a:t>[</a:t>
                      </a:r>
                      <a:r>
                        <a:rPr lang="en-GB" sz="2400" b="0" dirty="0" err="1">
                          <a:solidFill>
                            <a:srgbClr val="0070C0"/>
                          </a:solidFill>
                          <a:effectLst/>
                          <a:latin typeface="iCielBC Cubano Normal" panose="00000500000000000000" pitchFamily="50" charset="0"/>
                        </a:rPr>
                        <a:t>sp_getAllDETAILORDER</a:t>
                      </a:r>
                      <a:r>
                        <a:rPr lang="en-GB" sz="2400" b="0" dirty="0">
                          <a:solidFill>
                            <a:srgbClr val="0070C0"/>
                          </a:solidFill>
                          <a:effectLst/>
                          <a:latin typeface="iCielBC Cubano Normal" panose="00000500000000000000" pitchFamily="50" charset="0"/>
                        </a:rPr>
                        <a:t>]</a:t>
                      </a:r>
                    </a:p>
                  </a:txBody>
                  <a:tcPr marL="28575" marR="28575" marT="19050" marB="19050" anchor="b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1969969"/>
                  </a:ext>
                </a:extLst>
              </a:tr>
              <a:tr h="521604">
                <a:tc>
                  <a:txBody>
                    <a:bodyPr/>
                    <a:lstStyle/>
                    <a:p>
                      <a:pPr rtl="0" fontAlgn="b"/>
                      <a:r>
                        <a:rPr lang="en-GB" sz="2400" b="0" dirty="0">
                          <a:solidFill>
                            <a:srgbClr val="0070C0"/>
                          </a:solidFill>
                          <a:effectLst/>
                          <a:latin typeface="iCielBC Cubano Normal" panose="00000500000000000000" pitchFamily="50" charset="0"/>
                        </a:rPr>
                        <a:t>[</a:t>
                      </a:r>
                      <a:r>
                        <a:rPr lang="en-GB" sz="2400" b="0" dirty="0" err="1">
                          <a:solidFill>
                            <a:srgbClr val="0070C0"/>
                          </a:solidFill>
                          <a:effectLst/>
                          <a:latin typeface="iCielBC Cubano Normal" panose="00000500000000000000" pitchFamily="50" charset="0"/>
                        </a:rPr>
                        <a:t>sp_getOneDETAILORDER</a:t>
                      </a:r>
                      <a:r>
                        <a:rPr lang="en-GB" sz="2400" b="0" dirty="0">
                          <a:solidFill>
                            <a:srgbClr val="0070C0"/>
                          </a:solidFill>
                          <a:effectLst/>
                          <a:latin typeface="iCielBC Cubano Normal" panose="00000500000000000000" pitchFamily="50" charset="0"/>
                        </a:rPr>
                        <a:t>]</a:t>
                      </a:r>
                    </a:p>
                  </a:txBody>
                  <a:tcPr marL="28575" marR="28575" marT="19050" marB="19050" anchor="b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2778702"/>
                  </a:ext>
                </a:extLst>
              </a:tr>
              <a:tr h="521604">
                <a:tc>
                  <a:txBody>
                    <a:bodyPr/>
                    <a:lstStyle/>
                    <a:p>
                      <a:pPr rtl="0" fontAlgn="b"/>
                      <a:r>
                        <a:rPr lang="en-GB" sz="2400" b="0" dirty="0">
                          <a:solidFill>
                            <a:srgbClr val="0070C0"/>
                          </a:solidFill>
                          <a:effectLst/>
                          <a:latin typeface="iCielBC Cubano Normal" panose="00000500000000000000" pitchFamily="50" charset="0"/>
                        </a:rPr>
                        <a:t>[</a:t>
                      </a:r>
                      <a:r>
                        <a:rPr lang="en-GB" sz="2400" b="0" dirty="0" err="1">
                          <a:solidFill>
                            <a:srgbClr val="0070C0"/>
                          </a:solidFill>
                          <a:effectLst/>
                          <a:latin typeface="iCielBC Cubano Normal" panose="00000500000000000000" pitchFamily="50" charset="0"/>
                        </a:rPr>
                        <a:t>sp_DeleteDETAILORDER</a:t>
                      </a:r>
                      <a:r>
                        <a:rPr lang="en-GB" sz="2400" b="0" dirty="0">
                          <a:solidFill>
                            <a:srgbClr val="0070C0"/>
                          </a:solidFill>
                          <a:effectLst/>
                          <a:latin typeface="iCielBC Cubano Normal" panose="00000500000000000000" pitchFamily="50" charset="0"/>
                        </a:rPr>
                        <a:t>]</a:t>
                      </a:r>
                    </a:p>
                  </a:txBody>
                  <a:tcPr marL="28575" marR="28575" marT="19050" marB="19050" anchor="b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42557820"/>
                  </a:ext>
                </a:extLst>
              </a:tr>
              <a:tr h="521604">
                <a:tc>
                  <a:txBody>
                    <a:bodyPr/>
                    <a:lstStyle/>
                    <a:p>
                      <a:pPr rtl="0" fontAlgn="b"/>
                      <a:r>
                        <a:rPr lang="en-GB" sz="2400" b="0" dirty="0">
                          <a:solidFill>
                            <a:srgbClr val="0070C0"/>
                          </a:solidFill>
                          <a:effectLst/>
                          <a:latin typeface="iCielBC Cubano Normal" panose="00000500000000000000" pitchFamily="50" charset="0"/>
                        </a:rPr>
                        <a:t>[</a:t>
                      </a:r>
                      <a:r>
                        <a:rPr lang="en-GB" sz="2400" b="0" dirty="0" err="1">
                          <a:solidFill>
                            <a:srgbClr val="0070C0"/>
                          </a:solidFill>
                          <a:effectLst/>
                          <a:latin typeface="iCielBC Cubano Normal" panose="00000500000000000000" pitchFamily="50" charset="0"/>
                        </a:rPr>
                        <a:t>sp_InsertDETAILORDER</a:t>
                      </a:r>
                      <a:r>
                        <a:rPr lang="en-GB" sz="2400" b="0" dirty="0">
                          <a:solidFill>
                            <a:srgbClr val="0070C0"/>
                          </a:solidFill>
                          <a:effectLst/>
                          <a:latin typeface="iCielBC Cubano Normal" panose="00000500000000000000" pitchFamily="50" charset="0"/>
                        </a:rPr>
                        <a:t>]</a:t>
                      </a:r>
                    </a:p>
                  </a:txBody>
                  <a:tcPr marL="28575" marR="28575" marT="19050" marB="19050" anchor="b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2129991"/>
                  </a:ext>
                </a:extLst>
              </a:tr>
              <a:tr h="521604">
                <a:tc>
                  <a:txBody>
                    <a:bodyPr/>
                    <a:lstStyle/>
                    <a:p>
                      <a:pPr rtl="0" fontAlgn="b"/>
                      <a:r>
                        <a:rPr lang="en-GB" sz="2400" b="0" dirty="0">
                          <a:solidFill>
                            <a:srgbClr val="0070C0"/>
                          </a:solidFill>
                          <a:effectLst/>
                          <a:latin typeface="iCielBC Cubano Normal" panose="00000500000000000000" pitchFamily="50" charset="0"/>
                        </a:rPr>
                        <a:t>[</a:t>
                      </a:r>
                      <a:r>
                        <a:rPr lang="en-GB" sz="2400" b="0" dirty="0" err="1">
                          <a:solidFill>
                            <a:srgbClr val="0070C0"/>
                          </a:solidFill>
                          <a:effectLst/>
                          <a:latin typeface="iCielBC Cubano Normal" panose="00000500000000000000" pitchFamily="50" charset="0"/>
                        </a:rPr>
                        <a:t>sp_UpdateDETAILORDER</a:t>
                      </a:r>
                      <a:r>
                        <a:rPr lang="en-GB" sz="2400" b="0" dirty="0">
                          <a:solidFill>
                            <a:srgbClr val="0070C0"/>
                          </a:solidFill>
                          <a:effectLst/>
                          <a:latin typeface="iCielBC Cubano Normal" panose="00000500000000000000" pitchFamily="50" charset="0"/>
                        </a:rPr>
                        <a:t>]</a:t>
                      </a:r>
                    </a:p>
                  </a:txBody>
                  <a:tcPr marL="28575" marR="28575" marT="19050" marB="19050" anchor="b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7936370"/>
                  </a:ext>
                </a:extLst>
              </a:tr>
            </a:tbl>
          </a:graphicData>
        </a:graphic>
      </p:graphicFrame>
      <p:sp>
        <p:nvSpPr>
          <p:cNvPr id="9" name="Title 1">
            <a:extLst>
              <a:ext uri="{FF2B5EF4-FFF2-40B4-BE49-F238E27FC236}">
                <a16:creationId xmlns:a16="http://schemas.microsoft.com/office/drawing/2014/main" id="{0E61F511-1B97-48C1-BA7C-957110A836B3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97118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b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6400" dirty="0">
                <a:solidFill>
                  <a:srgbClr val="165C7F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DETAILORDER</a:t>
            </a:r>
          </a:p>
        </p:txBody>
      </p:sp>
      <p:grpSp>
        <p:nvGrpSpPr>
          <p:cNvPr id="10" name="Google Shape;3337;p48">
            <a:extLst>
              <a:ext uri="{FF2B5EF4-FFF2-40B4-BE49-F238E27FC236}">
                <a16:creationId xmlns:a16="http://schemas.microsoft.com/office/drawing/2014/main" id="{27E5DE34-8CFF-484C-A69A-F49FB55822C7}"/>
              </a:ext>
            </a:extLst>
          </p:cNvPr>
          <p:cNvGrpSpPr/>
          <p:nvPr/>
        </p:nvGrpSpPr>
        <p:grpSpPr>
          <a:xfrm>
            <a:off x="8086766" y="94973"/>
            <a:ext cx="972171" cy="1925293"/>
            <a:chOff x="6529419" y="1724307"/>
            <a:chExt cx="1480463" cy="2931917"/>
          </a:xfrm>
        </p:grpSpPr>
        <p:grpSp>
          <p:nvGrpSpPr>
            <p:cNvPr id="11" name="Google Shape;3338;p48">
              <a:extLst>
                <a:ext uri="{FF2B5EF4-FFF2-40B4-BE49-F238E27FC236}">
                  <a16:creationId xmlns:a16="http://schemas.microsoft.com/office/drawing/2014/main" id="{7BBF42A1-1F3B-42DF-B5D7-FF1F092C7055}"/>
                </a:ext>
              </a:extLst>
            </p:cNvPr>
            <p:cNvGrpSpPr/>
            <p:nvPr/>
          </p:nvGrpSpPr>
          <p:grpSpPr>
            <a:xfrm>
              <a:off x="6556827" y="1724307"/>
              <a:ext cx="956596" cy="944294"/>
              <a:chOff x="3800349" y="1238762"/>
              <a:chExt cx="1098904" cy="1084772"/>
            </a:xfrm>
          </p:grpSpPr>
          <p:grpSp>
            <p:nvGrpSpPr>
              <p:cNvPr id="47" name="Google Shape;3339;p48">
                <a:extLst>
                  <a:ext uri="{FF2B5EF4-FFF2-40B4-BE49-F238E27FC236}">
                    <a16:creationId xmlns:a16="http://schemas.microsoft.com/office/drawing/2014/main" id="{35C058BE-6B3C-449F-A210-BE6E2C4DEA1F}"/>
                  </a:ext>
                </a:extLst>
              </p:cNvPr>
              <p:cNvGrpSpPr/>
              <p:nvPr/>
            </p:nvGrpSpPr>
            <p:grpSpPr>
              <a:xfrm>
                <a:off x="3800349" y="1238762"/>
                <a:ext cx="1098904" cy="1084772"/>
                <a:chOff x="3800349" y="1238762"/>
                <a:chExt cx="1098904" cy="1084772"/>
              </a:xfrm>
            </p:grpSpPr>
            <p:sp>
              <p:nvSpPr>
                <p:cNvPr id="49" name="Google Shape;3340;p48">
                  <a:extLst>
                    <a:ext uri="{FF2B5EF4-FFF2-40B4-BE49-F238E27FC236}">
                      <a16:creationId xmlns:a16="http://schemas.microsoft.com/office/drawing/2014/main" id="{29C9D4C7-10D3-473C-8EFF-FA8FF00AAD6C}"/>
                    </a:ext>
                  </a:extLst>
                </p:cNvPr>
                <p:cNvSpPr/>
                <p:nvPr/>
              </p:nvSpPr>
              <p:spPr>
                <a:xfrm>
                  <a:off x="3800349" y="1238762"/>
                  <a:ext cx="1098904" cy="10847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3" extrusionOk="0">
                      <a:moveTo>
                        <a:pt x="22825" y="1"/>
                      </a:moveTo>
                      <a:cubicBezTo>
                        <a:pt x="22054" y="1"/>
                        <a:pt x="21283" y="295"/>
                        <a:pt x="20693" y="885"/>
                      </a:cubicBezTo>
                      <a:lnTo>
                        <a:pt x="1179" y="20482"/>
                      </a:lnTo>
                      <a:cubicBezTo>
                        <a:pt x="0" y="21661"/>
                        <a:pt x="0" y="23566"/>
                        <a:pt x="1179" y="24733"/>
                      </a:cubicBezTo>
                      <a:lnTo>
                        <a:pt x="20777" y="44259"/>
                      </a:lnTo>
                      <a:cubicBezTo>
                        <a:pt x="21364" y="44841"/>
                        <a:pt x="22133" y="45133"/>
                        <a:pt x="22900" y="45133"/>
                      </a:cubicBezTo>
                      <a:cubicBezTo>
                        <a:pt x="23672" y="45133"/>
                        <a:pt x="24442" y="44838"/>
                        <a:pt x="25027" y="44247"/>
                      </a:cubicBezTo>
                      <a:lnTo>
                        <a:pt x="32873" y="36377"/>
                      </a:lnTo>
                      <a:cubicBezTo>
                        <a:pt x="33053" y="36197"/>
                        <a:pt x="33283" y="36110"/>
                        <a:pt x="33511" y="36110"/>
                      </a:cubicBezTo>
                      <a:cubicBezTo>
                        <a:pt x="33810" y="36110"/>
                        <a:pt x="34108" y="36260"/>
                        <a:pt x="34290" y="36544"/>
                      </a:cubicBezTo>
                      <a:cubicBezTo>
                        <a:pt x="34743" y="37246"/>
                        <a:pt x="35112" y="38020"/>
                        <a:pt x="35409" y="38806"/>
                      </a:cubicBezTo>
                      <a:cubicBezTo>
                        <a:pt x="35588" y="39294"/>
                        <a:pt x="35909" y="39735"/>
                        <a:pt x="36362" y="40080"/>
                      </a:cubicBezTo>
                      <a:cubicBezTo>
                        <a:pt x="36890" y="40489"/>
                        <a:pt x="37508" y="40695"/>
                        <a:pt x="38128" y="40695"/>
                      </a:cubicBezTo>
                      <a:cubicBezTo>
                        <a:pt x="38682" y="40695"/>
                        <a:pt x="39237" y="40530"/>
                        <a:pt x="39731" y="40199"/>
                      </a:cubicBezTo>
                      <a:cubicBezTo>
                        <a:pt x="41303" y="39127"/>
                        <a:pt x="41446" y="36984"/>
                        <a:pt x="40172" y="35710"/>
                      </a:cubicBezTo>
                      <a:cubicBezTo>
                        <a:pt x="39862" y="35401"/>
                        <a:pt x="39505" y="35186"/>
                        <a:pt x="39112" y="35044"/>
                      </a:cubicBezTo>
                      <a:cubicBezTo>
                        <a:pt x="38326" y="34758"/>
                        <a:pt x="37564" y="34401"/>
                        <a:pt x="36862" y="33948"/>
                      </a:cubicBezTo>
                      <a:cubicBezTo>
                        <a:pt x="36374" y="33639"/>
                        <a:pt x="36279" y="32960"/>
                        <a:pt x="36695" y="32543"/>
                      </a:cubicBezTo>
                      <a:lnTo>
                        <a:pt x="44553" y="24661"/>
                      </a:lnTo>
                      <a:cubicBezTo>
                        <a:pt x="45720" y="23483"/>
                        <a:pt x="45720" y="21578"/>
                        <a:pt x="44542" y="20399"/>
                      </a:cubicBezTo>
                      <a:lnTo>
                        <a:pt x="24956" y="885"/>
                      </a:lnTo>
                      <a:cubicBezTo>
                        <a:pt x="24366" y="295"/>
                        <a:pt x="23595" y="1"/>
                        <a:pt x="22825" y="1"/>
                      </a:cubicBezTo>
                      <a:close/>
                    </a:path>
                  </a:pathLst>
                </a:custGeom>
                <a:solidFill>
                  <a:srgbClr val="5EB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" name="Google Shape;3341;p48">
                  <a:extLst>
                    <a:ext uri="{FF2B5EF4-FFF2-40B4-BE49-F238E27FC236}">
                      <a16:creationId xmlns:a16="http://schemas.microsoft.com/office/drawing/2014/main" id="{6675BCD0-69C6-4D96-BB82-71213E0D6087}"/>
                    </a:ext>
                  </a:extLst>
                </p:cNvPr>
                <p:cNvSpPr/>
                <p:nvPr/>
              </p:nvSpPr>
              <p:spPr>
                <a:xfrm>
                  <a:off x="3884758" y="1311226"/>
                  <a:ext cx="287338" cy="287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43" extrusionOk="0">
                      <a:moveTo>
                        <a:pt x="5978" y="1"/>
                      </a:moveTo>
                      <a:cubicBezTo>
                        <a:pt x="2679" y="1"/>
                        <a:pt x="1" y="2668"/>
                        <a:pt x="1" y="5966"/>
                      </a:cubicBezTo>
                      <a:cubicBezTo>
                        <a:pt x="1" y="9276"/>
                        <a:pt x="2679" y="11943"/>
                        <a:pt x="5978" y="11943"/>
                      </a:cubicBezTo>
                      <a:cubicBezTo>
                        <a:pt x="9276" y="11943"/>
                        <a:pt x="11954" y="9276"/>
                        <a:pt x="11954" y="5966"/>
                      </a:cubicBezTo>
                      <a:cubicBezTo>
                        <a:pt x="11954" y="2668"/>
                        <a:pt x="9276" y="1"/>
                        <a:pt x="5978" y="1"/>
                      </a:cubicBezTo>
                      <a:close/>
                    </a:path>
                  </a:pathLst>
                </a:custGeom>
                <a:solidFill>
                  <a:srgbClr val="5EB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8" name="Google Shape;3342;p48">
                <a:extLst>
                  <a:ext uri="{FF2B5EF4-FFF2-40B4-BE49-F238E27FC236}">
                    <a16:creationId xmlns:a16="http://schemas.microsoft.com/office/drawing/2014/main" id="{057F1D1A-79EB-4D17-9AED-747AED21F595}"/>
                  </a:ext>
                </a:extLst>
              </p:cNvPr>
              <p:cNvSpPr/>
              <p:nvPr/>
            </p:nvSpPr>
            <p:spPr>
              <a:xfrm>
                <a:off x="4162525" y="1593650"/>
                <a:ext cx="374561" cy="374975"/>
              </a:xfrm>
              <a:custGeom>
                <a:avLst/>
                <a:gdLst/>
                <a:ahLst/>
                <a:cxnLst/>
                <a:rect l="l" t="t" r="r" b="b"/>
                <a:pathLst>
                  <a:path w="10860" h="10872" extrusionOk="0">
                    <a:moveTo>
                      <a:pt x="5430" y="1"/>
                    </a:moveTo>
                    <a:cubicBezTo>
                      <a:pt x="3990" y="1"/>
                      <a:pt x="2608" y="560"/>
                      <a:pt x="1596" y="1584"/>
                    </a:cubicBezTo>
                    <a:cubicBezTo>
                      <a:pt x="561" y="2620"/>
                      <a:pt x="1" y="3989"/>
                      <a:pt x="1" y="5430"/>
                    </a:cubicBezTo>
                    <a:cubicBezTo>
                      <a:pt x="1" y="6561"/>
                      <a:pt x="346" y="7645"/>
                      <a:pt x="1001" y="8573"/>
                    </a:cubicBezTo>
                    <a:cubicBezTo>
                      <a:pt x="1632" y="9466"/>
                      <a:pt x="2513" y="10145"/>
                      <a:pt x="3537" y="10538"/>
                    </a:cubicBezTo>
                    <a:cubicBezTo>
                      <a:pt x="3559" y="10544"/>
                      <a:pt x="3579" y="10547"/>
                      <a:pt x="3599" y="10547"/>
                    </a:cubicBezTo>
                    <a:cubicBezTo>
                      <a:pt x="3656" y="10547"/>
                      <a:pt x="3704" y="10522"/>
                      <a:pt x="3740" y="10478"/>
                    </a:cubicBezTo>
                    <a:cubicBezTo>
                      <a:pt x="3763" y="10443"/>
                      <a:pt x="3763" y="10395"/>
                      <a:pt x="3763" y="10371"/>
                    </a:cubicBezTo>
                    <a:lnTo>
                      <a:pt x="3763" y="7275"/>
                    </a:lnTo>
                    <a:cubicBezTo>
                      <a:pt x="3763" y="7180"/>
                      <a:pt x="3692" y="7097"/>
                      <a:pt x="3585" y="7097"/>
                    </a:cubicBezTo>
                    <a:lnTo>
                      <a:pt x="2156" y="7097"/>
                    </a:lnTo>
                    <a:lnTo>
                      <a:pt x="2156" y="5835"/>
                    </a:lnTo>
                    <a:lnTo>
                      <a:pt x="3585" y="5835"/>
                    </a:lnTo>
                    <a:cubicBezTo>
                      <a:pt x="3680" y="5835"/>
                      <a:pt x="3763" y="5751"/>
                      <a:pt x="3763" y="5656"/>
                    </a:cubicBezTo>
                    <a:lnTo>
                      <a:pt x="3763" y="5430"/>
                    </a:lnTo>
                    <a:cubicBezTo>
                      <a:pt x="3763" y="3942"/>
                      <a:pt x="5180" y="2632"/>
                      <a:pt x="6799" y="2632"/>
                    </a:cubicBezTo>
                    <a:lnTo>
                      <a:pt x="7550" y="2632"/>
                    </a:lnTo>
                    <a:lnTo>
                      <a:pt x="7550" y="3894"/>
                    </a:lnTo>
                    <a:lnTo>
                      <a:pt x="6799" y="3894"/>
                    </a:lnTo>
                    <a:cubicBezTo>
                      <a:pt x="6311" y="3894"/>
                      <a:pt x="5883" y="4025"/>
                      <a:pt x="5561" y="4287"/>
                    </a:cubicBezTo>
                    <a:cubicBezTo>
                      <a:pt x="5228" y="4561"/>
                      <a:pt x="5025" y="4966"/>
                      <a:pt x="5025" y="5430"/>
                    </a:cubicBezTo>
                    <a:lnTo>
                      <a:pt x="5025" y="5656"/>
                    </a:lnTo>
                    <a:cubicBezTo>
                      <a:pt x="5025" y="5740"/>
                      <a:pt x="5109" y="5835"/>
                      <a:pt x="5204" y="5835"/>
                    </a:cubicBezTo>
                    <a:lnTo>
                      <a:pt x="5883" y="5835"/>
                    </a:lnTo>
                    <a:cubicBezTo>
                      <a:pt x="5966" y="5835"/>
                      <a:pt x="6061" y="5751"/>
                      <a:pt x="6061" y="5656"/>
                    </a:cubicBezTo>
                    <a:cubicBezTo>
                      <a:pt x="6061" y="5561"/>
                      <a:pt x="5978" y="5478"/>
                      <a:pt x="5883" y="5478"/>
                    </a:cubicBezTo>
                    <a:lnTo>
                      <a:pt x="5371" y="5478"/>
                    </a:lnTo>
                    <a:lnTo>
                      <a:pt x="5371" y="5418"/>
                    </a:lnTo>
                    <a:cubicBezTo>
                      <a:pt x="5371" y="4525"/>
                      <a:pt x="6145" y="4204"/>
                      <a:pt x="6799" y="4204"/>
                    </a:cubicBezTo>
                    <a:lnTo>
                      <a:pt x="7704" y="4204"/>
                    </a:lnTo>
                    <a:cubicBezTo>
                      <a:pt x="7800" y="4204"/>
                      <a:pt x="7883" y="4132"/>
                      <a:pt x="7883" y="4025"/>
                    </a:cubicBezTo>
                    <a:lnTo>
                      <a:pt x="7883" y="2418"/>
                    </a:lnTo>
                    <a:cubicBezTo>
                      <a:pt x="7883" y="2334"/>
                      <a:pt x="7811" y="2239"/>
                      <a:pt x="7704" y="2239"/>
                    </a:cubicBezTo>
                    <a:lnTo>
                      <a:pt x="6799" y="2239"/>
                    </a:lnTo>
                    <a:cubicBezTo>
                      <a:pt x="5966" y="2239"/>
                      <a:pt x="5121" y="2572"/>
                      <a:pt x="4466" y="3156"/>
                    </a:cubicBezTo>
                    <a:cubicBezTo>
                      <a:pt x="3799" y="3763"/>
                      <a:pt x="3418" y="4549"/>
                      <a:pt x="3418" y="5382"/>
                    </a:cubicBezTo>
                    <a:lnTo>
                      <a:pt x="3418" y="5442"/>
                    </a:lnTo>
                    <a:lnTo>
                      <a:pt x="1989" y="5442"/>
                    </a:lnTo>
                    <a:cubicBezTo>
                      <a:pt x="1906" y="5442"/>
                      <a:pt x="1811" y="5513"/>
                      <a:pt x="1811" y="5620"/>
                    </a:cubicBezTo>
                    <a:lnTo>
                      <a:pt x="1811" y="7228"/>
                    </a:lnTo>
                    <a:cubicBezTo>
                      <a:pt x="1811" y="7323"/>
                      <a:pt x="1894" y="7406"/>
                      <a:pt x="1989" y="7406"/>
                    </a:cubicBezTo>
                    <a:lnTo>
                      <a:pt x="3418" y="7406"/>
                    </a:lnTo>
                    <a:lnTo>
                      <a:pt x="3418" y="10085"/>
                    </a:lnTo>
                    <a:cubicBezTo>
                      <a:pt x="1561" y="9300"/>
                      <a:pt x="346" y="7442"/>
                      <a:pt x="346" y="5418"/>
                    </a:cubicBezTo>
                    <a:cubicBezTo>
                      <a:pt x="346" y="2596"/>
                      <a:pt x="2620" y="322"/>
                      <a:pt x="5430" y="322"/>
                    </a:cubicBezTo>
                    <a:cubicBezTo>
                      <a:pt x="8228" y="322"/>
                      <a:pt x="10526" y="2620"/>
                      <a:pt x="10526" y="5418"/>
                    </a:cubicBezTo>
                    <a:cubicBezTo>
                      <a:pt x="10526" y="8228"/>
                      <a:pt x="8240" y="10502"/>
                      <a:pt x="5430" y="10502"/>
                    </a:cubicBezTo>
                    <a:lnTo>
                      <a:pt x="5371" y="10502"/>
                    </a:lnTo>
                    <a:lnTo>
                      <a:pt x="5371" y="7418"/>
                    </a:lnTo>
                    <a:lnTo>
                      <a:pt x="7728" y="7418"/>
                    </a:lnTo>
                    <a:cubicBezTo>
                      <a:pt x="7811" y="7418"/>
                      <a:pt x="7907" y="7347"/>
                      <a:pt x="7907" y="7240"/>
                    </a:cubicBezTo>
                    <a:lnTo>
                      <a:pt x="7907" y="5656"/>
                    </a:lnTo>
                    <a:cubicBezTo>
                      <a:pt x="7907" y="5561"/>
                      <a:pt x="7823" y="5478"/>
                      <a:pt x="7728" y="5478"/>
                    </a:cubicBezTo>
                    <a:lnTo>
                      <a:pt x="6728" y="5478"/>
                    </a:lnTo>
                    <a:cubicBezTo>
                      <a:pt x="6633" y="5478"/>
                      <a:pt x="6549" y="5549"/>
                      <a:pt x="6549" y="5656"/>
                    </a:cubicBezTo>
                    <a:cubicBezTo>
                      <a:pt x="6549" y="5740"/>
                      <a:pt x="6621" y="5835"/>
                      <a:pt x="6728" y="5835"/>
                    </a:cubicBezTo>
                    <a:lnTo>
                      <a:pt x="7561" y="5835"/>
                    </a:lnTo>
                    <a:lnTo>
                      <a:pt x="7561" y="7097"/>
                    </a:lnTo>
                    <a:lnTo>
                      <a:pt x="5204" y="7097"/>
                    </a:lnTo>
                    <a:cubicBezTo>
                      <a:pt x="5121" y="7097"/>
                      <a:pt x="5025" y="7168"/>
                      <a:pt x="5025" y="7275"/>
                    </a:cubicBezTo>
                    <a:lnTo>
                      <a:pt x="5025" y="10693"/>
                    </a:lnTo>
                    <a:cubicBezTo>
                      <a:pt x="5025" y="10788"/>
                      <a:pt x="5109" y="10859"/>
                      <a:pt x="5192" y="10871"/>
                    </a:cubicBezTo>
                    <a:lnTo>
                      <a:pt x="5430" y="10871"/>
                    </a:lnTo>
                    <a:cubicBezTo>
                      <a:pt x="6871" y="10871"/>
                      <a:pt x="8240" y="10312"/>
                      <a:pt x="9276" y="9288"/>
                    </a:cubicBezTo>
                    <a:cubicBezTo>
                      <a:pt x="10300" y="8252"/>
                      <a:pt x="10859" y="6883"/>
                      <a:pt x="10859" y="5442"/>
                    </a:cubicBezTo>
                    <a:cubicBezTo>
                      <a:pt x="10859" y="3989"/>
                      <a:pt x="10300" y="2620"/>
                      <a:pt x="9276" y="1584"/>
                    </a:cubicBezTo>
                    <a:cubicBezTo>
                      <a:pt x="8240" y="560"/>
                      <a:pt x="6871" y="1"/>
                      <a:pt x="543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" name="Google Shape;3343;p48">
              <a:extLst>
                <a:ext uri="{FF2B5EF4-FFF2-40B4-BE49-F238E27FC236}">
                  <a16:creationId xmlns:a16="http://schemas.microsoft.com/office/drawing/2014/main" id="{32569B16-438D-4A1F-9C48-89EA3BF4276F}"/>
                </a:ext>
              </a:extLst>
            </p:cNvPr>
            <p:cNvGrpSpPr/>
            <p:nvPr/>
          </p:nvGrpSpPr>
          <p:grpSpPr>
            <a:xfrm>
              <a:off x="7053286" y="2227254"/>
              <a:ext cx="956596" cy="944252"/>
              <a:chOff x="4370663" y="1816530"/>
              <a:chExt cx="1098904" cy="1084724"/>
            </a:xfrm>
          </p:grpSpPr>
          <p:grpSp>
            <p:nvGrpSpPr>
              <p:cNvPr id="39" name="Google Shape;3344;p48">
                <a:extLst>
                  <a:ext uri="{FF2B5EF4-FFF2-40B4-BE49-F238E27FC236}">
                    <a16:creationId xmlns:a16="http://schemas.microsoft.com/office/drawing/2014/main" id="{62FCC524-4E13-4C63-A662-08C9405724D2}"/>
                  </a:ext>
                </a:extLst>
              </p:cNvPr>
              <p:cNvGrpSpPr/>
              <p:nvPr/>
            </p:nvGrpSpPr>
            <p:grpSpPr>
              <a:xfrm>
                <a:off x="4370663" y="1816530"/>
                <a:ext cx="1098904" cy="1084724"/>
                <a:chOff x="4370663" y="1816530"/>
                <a:chExt cx="1098904" cy="1084724"/>
              </a:xfrm>
            </p:grpSpPr>
            <p:sp>
              <p:nvSpPr>
                <p:cNvPr id="45" name="Google Shape;3345;p48">
                  <a:extLst>
                    <a:ext uri="{FF2B5EF4-FFF2-40B4-BE49-F238E27FC236}">
                      <a16:creationId xmlns:a16="http://schemas.microsoft.com/office/drawing/2014/main" id="{08621352-C44E-481D-B3A7-260377649E2D}"/>
                    </a:ext>
                  </a:extLst>
                </p:cNvPr>
                <p:cNvSpPr/>
                <p:nvPr/>
              </p:nvSpPr>
              <p:spPr>
                <a:xfrm>
                  <a:off x="4370663" y="1816530"/>
                  <a:ext cx="1098904" cy="10847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1" extrusionOk="0">
                      <a:moveTo>
                        <a:pt x="22862" y="0"/>
                      </a:moveTo>
                      <a:cubicBezTo>
                        <a:pt x="22092" y="0"/>
                        <a:pt x="21324" y="295"/>
                        <a:pt x="20741" y="884"/>
                      </a:cubicBezTo>
                      <a:lnTo>
                        <a:pt x="12871" y="8742"/>
                      </a:lnTo>
                      <a:cubicBezTo>
                        <a:pt x="12698" y="8921"/>
                        <a:pt x="12472" y="9005"/>
                        <a:pt x="12246" y="9005"/>
                      </a:cubicBezTo>
                      <a:cubicBezTo>
                        <a:pt x="11945" y="9005"/>
                        <a:pt x="11643" y="8855"/>
                        <a:pt x="11466" y="8576"/>
                      </a:cubicBezTo>
                      <a:cubicBezTo>
                        <a:pt x="11014" y="7861"/>
                        <a:pt x="10645" y="7099"/>
                        <a:pt x="10347" y="6302"/>
                      </a:cubicBezTo>
                      <a:cubicBezTo>
                        <a:pt x="10168" y="5813"/>
                        <a:pt x="9847" y="5373"/>
                        <a:pt x="9394" y="5028"/>
                      </a:cubicBezTo>
                      <a:cubicBezTo>
                        <a:pt x="8866" y="4619"/>
                        <a:pt x="8248" y="4413"/>
                        <a:pt x="7630" y="4413"/>
                      </a:cubicBezTo>
                      <a:cubicBezTo>
                        <a:pt x="7078" y="4413"/>
                        <a:pt x="6526" y="4577"/>
                        <a:pt x="6037" y="4909"/>
                      </a:cubicBezTo>
                      <a:cubicBezTo>
                        <a:pt x="4465" y="5968"/>
                        <a:pt x="4310" y="8123"/>
                        <a:pt x="5584" y="9385"/>
                      </a:cubicBezTo>
                      <a:cubicBezTo>
                        <a:pt x="5894" y="9695"/>
                        <a:pt x="6251" y="9921"/>
                        <a:pt x="6632" y="10064"/>
                      </a:cubicBezTo>
                      <a:cubicBezTo>
                        <a:pt x="7418" y="10350"/>
                        <a:pt x="8180" y="10707"/>
                        <a:pt x="8882" y="11159"/>
                      </a:cubicBezTo>
                      <a:cubicBezTo>
                        <a:pt x="9383" y="11469"/>
                        <a:pt x="9466" y="12148"/>
                        <a:pt x="9049" y="12564"/>
                      </a:cubicBezTo>
                      <a:lnTo>
                        <a:pt x="1179" y="20434"/>
                      </a:lnTo>
                      <a:cubicBezTo>
                        <a:pt x="0" y="21613"/>
                        <a:pt x="0" y="23518"/>
                        <a:pt x="1179" y="24697"/>
                      </a:cubicBezTo>
                      <a:lnTo>
                        <a:pt x="20741" y="44247"/>
                      </a:lnTo>
                      <a:cubicBezTo>
                        <a:pt x="21324" y="44836"/>
                        <a:pt x="22092" y="45131"/>
                        <a:pt x="22862" y="45131"/>
                      </a:cubicBezTo>
                      <a:cubicBezTo>
                        <a:pt x="23631" y="45131"/>
                        <a:pt x="24402" y="44836"/>
                        <a:pt x="24992" y="44247"/>
                      </a:cubicBezTo>
                      <a:lnTo>
                        <a:pt x="44554" y="24697"/>
                      </a:lnTo>
                      <a:cubicBezTo>
                        <a:pt x="45720" y="23518"/>
                        <a:pt x="45720" y="21613"/>
                        <a:pt x="44554" y="2043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69E7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" name="Google Shape;3346;p48">
                  <a:extLst>
                    <a:ext uri="{FF2B5EF4-FFF2-40B4-BE49-F238E27FC236}">
                      <a16:creationId xmlns:a16="http://schemas.microsoft.com/office/drawing/2014/main" id="{F9614D77-DE4C-401C-8EAD-EE93CE4ED9D6}"/>
                    </a:ext>
                  </a:extLst>
                </p:cNvPr>
                <p:cNvSpPr/>
                <p:nvPr/>
              </p:nvSpPr>
              <p:spPr>
                <a:xfrm>
                  <a:off x="5055718" y="1904160"/>
                  <a:ext cx="287338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55" extrusionOk="0">
                      <a:moveTo>
                        <a:pt x="5978" y="0"/>
                      </a:moveTo>
                      <a:cubicBezTo>
                        <a:pt x="2680" y="0"/>
                        <a:pt x="1" y="2679"/>
                        <a:pt x="1" y="5977"/>
                      </a:cubicBezTo>
                      <a:cubicBezTo>
                        <a:pt x="1" y="9275"/>
                        <a:pt x="2680" y="11954"/>
                        <a:pt x="5978" y="11954"/>
                      </a:cubicBezTo>
                      <a:cubicBezTo>
                        <a:pt x="9276" y="11954"/>
                        <a:pt x="11955" y="9275"/>
                        <a:pt x="11955" y="5977"/>
                      </a:cubicBezTo>
                      <a:cubicBezTo>
                        <a:pt x="11955" y="2679"/>
                        <a:pt x="9276" y="0"/>
                        <a:pt x="5978" y="0"/>
                      </a:cubicBezTo>
                      <a:close/>
                    </a:path>
                  </a:pathLst>
                </a:custGeom>
                <a:solidFill>
                  <a:srgbClr val="69E7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0" name="Google Shape;3347;p48">
                <a:extLst>
                  <a:ext uri="{FF2B5EF4-FFF2-40B4-BE49-F238E27FC236}">
                    <a16:creationId xmlns:a16="http://schemas.microsoft.com/office/drawing/2014/main" id="{5F78B89B-D793-46CB-83D8-FB870841A726}"/>
                  </a:ext>
                </a:extLst>
              </p:cNvPr>
              <p:cNvGrpSpPr/>
              <p:nvPr/>
            </p:nvGrpSpPr>
            <p:grpSpPr>
              <a:xfrm>
                <a:off x="4732628" y="2171596"/>
                <a:ext cx="374986" cy="374572"/>
                <a:chOff x="3303268" y="3817349"/>
                <a:chExt cx="346056" cy="345674"/>
              </a:xfrm>
            </p:grpSpPr>
            <p:sp>
              <p:nvSpPr>
                <p:cNvPr id="41" name="Google Shape;3348;p48">
                  <a:extLst>
                    <a:ext uri="{FF2B5EF4-FFF2-40B4-BE49-F238E27FC236}">
                      <a16:creationId xmlns:a16="http://schemas.microsoft.com/office/drawing/2014/main" id="{59DE702A-D4BD-4F5F-9C9F-FA3D3FD46DF0}"/>
                    </a:ext>
                  </a:extLst>
                </p:cNvPr>
                <p:cNvSpPr/>
                <p:nvPr/>
              </p:nvSpPr>
              <p:spPr>
                <a:xfrm>
                  <a:off x="3303268" y="3817349"/>
                  <a:ext cx="346056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2" h="10860" extrusionOk="0">
                      <a:moveTo>
                        <a:pt x="5418" y="334"/>
                      </a:moveTo>
                      <a:cubicBezTo>
                        <a:pt x="8228" y="334"/>
                        <a:pt x="10514" y="2608"/>
                        <a:pt x="10514" y="5430"/>
                      </a:cubicBezTo>
                      <a:cubicBezTo>
                        <a:pt x="10514" y="8240"/>
                        <a:pt x="8228" y="10514"/>
                        <a:pt x="5418" y="10514"/>
                      </a:cubicBezTo>
                      <a:cubicBezTo>
                        <a:pt x="2608" y="10514"/>
                        <a:pt x="334" y="8240"/>
                        <a:pt x="334" y="5430"/>
                      </a:cubicBezTo>
                      <a:cubicBezTo>
                        <a:pt x="334" y="2608"/>
                        <a:pt x="2608" y="334"/>
                        <a:pt x="5418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3" y="10859"/>
                        <a:pt x="8252" y="10300"/>
                        <a:pt x="9276" y="9264"/>
                      </a:cubicBezTo>
                      <a:cubicBezTo>
                        <a:pt x="10300" y="8240"/>
                        <a:pt x="10871" y="6871"/>
                        <a:pt x="10871" y="5430"/>
                      </a:cubicBezTo>
                      <a:cubicBezTo>
                        <a:pt x="10871" y="3989"/>
                        <a:pt x="10300" y="2620"/>
                        <a:pt x="9276" y="1584"/>
                      </a:cubicBezTo>
                      <a:cubicBezTo>
                        <a:pt x="8252" y="560"/>
                        <a:pt x="6883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" name="Google Shape;3349;p48">
                  <a:extLst>
                    <a:ext uri="{FF2B5EF4-FFF2-40B4-BE49-F238E27FC236}">
                      <a16:creationId xmlns:a16="http://schemas.microsoft.com/office/drawing/2014/main" id="{23C42475-EBB0-4E35-A9A6-836E26800AB1}"/>
                    </a:ext>
                  </a:extLst>
                </p:cNvPr>
                <p:cNvSpPr/>
                <p:nvPr/>
              </p:nvSpPr>
              <p:spPr>
                <a:xfrm>
                  <a:off x="3368074" y="3882537"/>
                  <a:ext cx="215298" cy="215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64" h="6764" extrusionOk="0">
                      <a:moveTo>
                        <a:pt x="5335" y="346"/>
                      </a:moveTo>
                      <a:cubicBezTo>
                        <a:pt x="5930" y="346"/>
                        <a:pt x="6418" y="834"/>
                        <a:pt x="6418" y="1429"/>
                      </a:cubicBezTo>
                      <a:lnTo>
                        <a:pt x="6418" y="5335"/>
                      </a:lnTo>
                      <a:cubicBezTo>
                        <a:pt x="6418" y="5930"/>
                        <a:pt x="5930" y="6418"/>
                        <a:pt x="5335" y="6418"/>
                      </a:cubicBezTo>
                      <a:lnTo>
                        <a:pt x="1429" y="6418"/>
                      </a:lnTo>
                      <a:cubicBezTo>
                        <a:pt x="834" y="6418"/>
                        <a:pt x="346" y="5930"/>
                        <a:pt x="346" y="5335"/>
                      </a:cubicBezTo>
                      <a:lnTo>
                        <a:pt x="346" y="1429"/>
                      </a:lnTo>
                      <a:cubicBezTo>
                        <a:pt x="346" y="834"/>
                        <a:pt x="834" y="346"/>
                        <a:pt x="1429" y="346"/>
                      </a:cubicBezTo>
                      <a:close/>
                      <a:moveTo>
                        <a:pt x="1429" y="1"/>
                      </a:moveTo>
                      <a:cubicBezTo>
                        <a:pt x="644" y="1"/>
                        <a:pt x="1" y="644"/>
                        <a:pt x="1" y="1429"/>
                      </a:cubicBezTo>
                      <a:lnTo>
                        <a:pt x="1" y="5335"/>
                      </a:lnTo>
                      <a:cubicBezTo>
                        <a:pt x="1" y="6120"/>
                        <a:pt x="644" y="6763"/>
                        <a:pt x="1429" y="6763"/>
                      </a:cubicBezTo>
                      <a:lnTo>
                        <a:pt x="5335" y="6763"/>
                      </a:lnTo>
                      <a:cubicBezTo>
                        <a:pt x="6121" y="6763"/>
                        <a:pt x="6763" y="6120"/>
                        <a:pt x="6763" y="5335"/>
                      </a:cubicBezTo>
                      <a:lnTo>
                        <a:pt x="6763" y="1429"/>
                      </a:lnTo>
                      <a:cubicBezTo>
                        <a:pt x="6763" y="644"/>
                        <a:pt x="6121" y="1"/>
                        <a:pt x="533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" name="Google Shape;3350;p48">
                  <a:extLst>
                    <a:ext uri="{FF2B5EF4-FFF2-40B4-BE49-F238E27FC236}">
                      <a16:creationId xmlns:a16="http://schemas.microsoft.com/office/drawing/2014/main" id="{13039C75-8B1C-46A4-933C-EECF3E75C524}"/>
                    </a:ext>
                  </a:extLst>
                </p:cNvPr>
                <p:cNvSpPr/>
                <p:nvPr/>
              </p:nvSpPr>
              <p:spPr>
                <a:xfrm>
                  <a:off x="3418143" y="3933656"/>
                  <a:ext cx="114811" cy="1127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07" h="3542" extrusionOk="0">
                      <a:moveTo>
                        <a:pt x="1822" y="0"/>
                      </a:moveTo>
                      <a:cubicBezTo>
                        <a:pt x="812" y="0"/>
                        <a:pt x="1" y="851"/>
                        <a:pt x="59" y="1859"/>
                      </a:cubicBezTo>
                      <a:cubicBezTo>
                        <a:pt x="95" y="2776"/>
                        <a:pt x="833" y="3502"/>
                        <a:pt x="1726" y="3538"/>
                      </a:cubicBezTo>
                      <a:cubicBezTo>
                        <a:pt x="1764" y="3541"/>
                        <a:pt x="1802" y="3542"/>
                        <a:pt x="1840" y="3542"/>
                      </a:cubicBezTo>
                      <a:cubicBezTo>
                        <a:pt x="2178" y="3542"/>
                        <a:pt x="2494" y="3447"/>
                        <a:pt x="2762" y="3276"/>
                      </a:cubicBezTo>
                      <a:cubicBezTo>
                        <a:pt x="2857" y="3217"/>
                        <a:pt x="2869" y="3086"/>
                        <a:pt x="2797" y="3014"/>
                      </a:cubicBezTo>
                      <a:cubicBezTo>
                        <a:pt x="2761" y="2978"/>
                        <a:pt x="2711" y="2964"/>
                        <a:pt x="2664" y="2964"/>
                      </a:cubicBezTo>
                      <a:cubicBezTo>
                        <a:pt x="2634" y="2964"/>
                        <a:pt x="2606" y="2969"/>
                        <a:pt x="2583" y="2979"/>
                      </a:cubicBezTo>
                      <a:cubicBezTo>
                        <a:pt x="2380" y="3096"/>
                        <a:pt x="2149" y="3185"/>
                        <a:pt x="1897" y="3185"/>
                      </a:cubicBezTo>
                      <a:cubicBezTo>
                        <a:pt x="1868" y="3185"/>
                        <a:pt x="1839" y="3183"/>
                        <a:pt x="1809" y="3181"/>
                      </a:cubicBezTo>
                      <a:cubicBezTo>
                        <a:pt x="1023" y="3169"/>
                        <a:pt x="380" y="2514"/>
                        <a:pt x="392" y="1716"/>
                      </a:cubicBezTo>
                      <a:cubicBezTo>
                        <a:pt x="426" y="948"/>
                        <a:pt x="1028" y="330"/>
                        <a:pt x="1792" y="330"/>
                      </a:cubicBezTo>
                      <a:cubicBezTo>
                        <a:pt x="1833" y="330"/>
                        <a:pt x="1874" y="332"/>
                        <a:pt x="1916" y="335"/>
                      </a:cubicBezTo>
                      <a:cubicBezTo>
                        <a:pt x="2619" y="371"/>
                        <a:pt x="3190" y="943"/>
                        <a:pt x="3250" y="1633"/>
                      </a:cubicBezTo>
                      <a:cubicBezTo>
                        <a:pt x="3285" y="1919"/>
                        <a:pt x="3214" y="2193"/>
                        <a:pt x="3095" y="2431"/>
                      </a:cubicBezTo>
                      <a:cubicBezTo>
                        <a:pt x="3059" y="2490"/>
                        <a:pt x="3059" y="2574"/>
                        <a:pt x="3119" y="2633"/>
                      </a:cubicBezTo>
                      <a:cubicBezTo>
                        <a:pt x="3149" y="2663"/>
                        <a:pt x="3191" y="2678"/>
                        <a:pt x="3234" y="2678"/>
                      </a:cubicBezTo>
                      <a:cubicBezTo>
                        <a:pt x="3295" y="2678"/>
                        <a:pt x="3358" y="2648"/>
                        <a:pt x="3393" y="2586"/>
                      </a:cubicBezTo>
                      <a:cubicBezTo>
                        <a:pt x="3536" y="2324"/>
                        <a:pt x="3607" y="2014"/>
                        <a:pt x="3583" y="1669"/>
                      </a:cubicBezTo>
                      <a:cubicBezTo>
                        <a:pt x="3536" y="764"/>
                        <a:pt x="2797" y="50"/>
                        <a:pt x="1904" y="2"/>
                      </a:cubicBezTo>
                      <a:cubicBezTo>
                        <a:pt x="1877" y="1"/>
                        <a:pt x="1849" y="0"/>
                        <a:pt x="182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" name="Google Shape;3351;p48">
                  <a:extLst>
                    <a:ext uri="{FF2B5EF4-FFF2-40B4-BE49-F238E27FC236}">
                      <a16:creationId xmlns:a16="http://schemas.microsoft.com/office/drawing/2014/main" id="{7C989219-2779-462C-BE02-FD80D068EB66}"/>
                    </a:ext>
                  </a:extLst>
                </p:cNvPr>
                <p:cNvSpPr/>
                <p:nvPr/>
              </p:nvSpPr>
              <p:spPr>
                <a:xfrm>
                  <a:off x="3519298" y="3910197"/>
                  <a:ext cx="29570" cy="292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" h="918" extrusionOk="0">
                      <a:moveTo>
                        <a:pt x="465" y="1"/>
                      </a:moveTo>
                      <a:cubicBezTo>
                        <a:pt x="203" y="1"/>
                        <a:pt x="0" y="203"/>
                        <a:pt x="0" y="453"/>
                      </a:cubicBezTo>
                      <a:cubicBezTo>
                        <a:pt x="0" y="715"/>
                        <a:pt x="203" y="918"/>
                        <a:pt x="465" y="918"/>
                      </a:cubicBezTo>
                      <a:cubicBezTo>
                        <a:pt x="715" y="918"/>
                        <a:pt x="929" y="715"/>
                        <a:pt x="929" y="453"/>
                      </a:cubicBezTo>
                      <a:cubicBezTo>
                        <a:pt x="929" y="203"/>
                        <a:pt x="715" y="1"/>
                        <a:pt x="46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3" name="Google Shape;3352;p48">
              <a:extLst>
                <a:ext uri="{FF2B5EF4-FFF2-40B4-BE49-F238E27FC236}">
                  <a16:creationId xmlns:a16="http://schemas.microsoft.com/office/drawing/2014/main" id="{B99FBFE0-050F-4195-BA7A-F5F6CBAA7988}"/>
                </a:ext>
              </a:extLst>
            </p:cNvPr>
            <p:cNvGrpSpPr/>
            <p:nvPr/>
          </p:nvGrpSpPr>
          <p:grpSpPr>
            <a:xfrm>
              <a:off x="6547098" y="2715744"/>
              <a:ext cx="956596" cy="944315"/>
              <a:chOff x="3789173" y="2377690"/>
              <a:chExt cx="1098904" cy="1084796"/>
            </a:xfrm>
          </p:grpSpPr>
          <p:grpSp>
            <p:nvGrpSpPr>
              <p:cNvPr id="31" name="Google Shape;3353;p48">
                <a:extLst>
                  <a:ext uri="{FF2B5EF4-FFF2-40B4-BE49-F238E27FC236}">
                    <a16:creationId xmlns:a16="http://schemas.microsoft.com/office/drawing/2014/main" id="{DFC4F334-D306-4704-B527-8B04B90D1F3E}"/>
                  </a:ext>
                </a:extLst>
              </p:cNvPr>
              <p:cNvGrpSpPr/>
              <p:nvPr/>
            </p:nvGrpSpPr>
            <p:grpSpPr>
              <a:xfrm>
                <a:off x="3789173" y="2377690"/>
                <a:ext cx="1098904" cy="1084796"/>
                <a:chOff x="3789173" y="2377690"/>
                <a:chExt cx="1098904" cy="1084796"/>
              </a:xfrm>
            </p:grpSpPr>
            <p:sp>
              <p:nvSpPr>
                <p:cNvPr id="37" name="Google Shape;3354;p48">
                  <a:extLst>
                    <a:ext uri="{FF2B5EF4-FFF2-40B4-BE49-F238E27FC236}">
                      <a16:creationId xmlns:a16="http://schemas.microsoft.com/office/drawing/2014/main" id="{F801F6E1-AB4E-4767-845A-59528B30D7E4}"/>
                    </a:ext>
                  </a:extLst>
                </p:cNvPr>
                <p:cNvSpPr/>
                <p:nvPr/>
              </p:nvSpPr>
              <p:spPr>
                <a:xfrm>
                  <a:off x="3789173" y="2377690"/>
                  <a:ext cx="1098904" cy="1084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4" extrusionOk="0">
                      <a:moveTo>
                        <a:pt x="22861" y="0"/>
                      </a:moveTo>
                      <a:cubicBezTo>
                        <a:pt x="22090" y="0"/>
                        <a:pt x="21319" y="295"/>
                        <a:pt x="20730" y="884"/>
                      </a:cubicBezTo>
                      <a:lnTo>
                        <a:pt x="1180" y="20446"/>
                      </a:lnTo>
                      <a:cubicBezTo>
                        <a:pt x="1" y="21613"/>
                        <a:pt x="1" y="23518"/>
                        <a:pt x="1180" y="24697"/>
                      </a:cubicBezTo>
                      <a:lnTo>
                        <a:pt x="20730" y="44259"/>
                      </a:lnTo>
                      <a:cubicBezTo>
                        <a:pt x="21319" y="44842"/>
                        <a:pt x="22090" y="45134"/>
                        <a:pt x="22861" y="45134"/>
                      </a:cubicBezTo>
                      <a:cubicBezTo>
                        <a:pt x="23632" y="45134"/>
                        <a:pt x="24403" y="44842"/>
                        <a:pt x="24992" y="44259"/>
                      </a:cubicBezTo>
                      <a:lnTo>
                        <a:pt x="44542" y="24697"/>
                      </a:lnTo>
                      <a:cubicBezTo>
                        <a:pt x="45721" y="23518"/>
                        <a:pt x="45721" y="21613"/>
                        <a:pt x="44542" y="20446"/>
                      </a:cubicBezTo>
                      <a:lnTo>
                        <a:pt x="36684" y="12576"/>
                      </a:lnTo>
                      <a:cubicBezTo>
                        <a:pt x="36267" y="12171"/>
                        <a:pt x="36363" y="11481"/>
                        <a:pt x="36851" y="11171"/>
                      </a:cubicBezTo>
                      <a:cubicBezTo>
                        <a:pt x="37565" y="10719"/>
                        <a:pt x="38327" y="10350"/>
                        <a:pt x="39125" y="10052"/>
                      </a:cubicBezTo>
                      <a:cubicBezTo>
                        <a:pt x="39613" y="9874"/>
                        <a:pt x="40054" y="9552"/>
                        <a:pt x="40399" y="9100"/>
                      </a:cubicBezTo>
                      <a:cubicBezTo>
                        <a:pt x="41173" y="8099"/>
                        <a:pt x="41220" y="6778"/>
                        <a:pt x="40518" y="5730"/>
                      </a:cubicBezTo>
                      <a:cubicBezTo>
                        <a:pt x="39932" y="4868"/>
                        <a:pt x="39013" y="4436"/>
                        <a:pt x="38094" y="4436"/>
                      </a:cubicBezTo>
                      <a:cubicBezTo>
                        <a:pt x="37349" y="4436"/>
                        <a:pt x="36606" y="4720"/>
                        <a:pt x="36041" y="5290"/>
                      </a:cubicBezTo>
                      <a:cubicBezTo>
                        <a:pt x="35732" y="5587"/>
                        <a:pt x="35505" y="5956"/>
                        <a:pt x="35362" y="6337"/>
                      </a:cubicBezTo>
                      <a:cubicBezTo>
                        <a:pt x="35077" y="7123"/>
                        <a:pt x="34720" y="7885"/>
                        <a:pt x="34267" y="8588"/>
                      </a:cubicBezTo>
                      <a:cubicBezTo>
                        <a:pt x="34091" y="8872"/>
                        <a:pt x="33797" y="9021"/>
                        <a:pt x="33498" y="9021"/>
                      </a:cubicBezTo>
                      <a:cubicBezTo>
                        <a:pt x="33271" y="9021"/>
                        <a:pt x="33042" y="8934"/>
                        <a:pt x="32862" y="8754"/>
                      </a:cubicBezTo>
                      <a:lnTo>
                        <a:pt x="24992" y="884"/>
                      </a:lnTo>
                      <a:cubicBezTo>
                        <a:pt x="24403" y="295"/>
                        <a:pt x="23632" y="0"/>
                        <a:pt x="22861" y="0"/>
                      </a:cubicBezTo>
                      <a:close/>
                    </a:path>
                  </a:pathLst>
                </a:custGeom>
                <a:solidFill>
                  <a:srgbClr val="4949E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" name="Google Shape;3355;p48">
                  <a:extLst>
                    <a:ext uri="{FF2B5EF4-FFF2-40B4-BE49-F238E27FC236}">
                      <a16:creationId xmlns:a16="http://schemas.microsoft.com/office/drawing/2014/main" id="{BD89871C-E2B8-4B18-97FF-6BA709582A9C}"/>
                    </a:ext>
                  </a:extLst>
                </p:cNvPr>
                <p:cNvSpPr/>
                <p:nvPr/>
              </p:nvSpPr>
              <p:spPr>
                <a:xfrm>
                  <a:off x="3885623" y="2465897"/>
                  <a:ext cx="287050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43" h="11955" extrusionOk="0">
                      <a:moveTo>
                        <a:pt x="5977" y="0"/>
                      </a:moveTo>
                      <a:cubicBezTo>
                        <a:pt x="2679" y="0"/>
                        <a:pt x="0" y="2679"/>
                        <a:pt x="0" y="5977"/>
                      </a:cubicBezTo>
                      <a:cubicBezTo>
                        <a:pt x="0" y="9275"/>
                        <a:pt x="2679" y="11954"/>
                        <a:pt x="5977" y="11954"/>
                      </a:cubicBezTo>
                      <a:cubicBezTo>
                        <a:pt x="9275" y="11954"/>
                        <a:pt x="11942" y="9275"/>
                        <a:pt x="11942" y="5977"/>
                      </a:cubicBezTo>
                      <a:cubicBezTo>
                        <a:pt x="11942" y="2679"/>
                        <a:pt x="9275" y="0"/>
                        <a:pt x="5977" y="0"/>
                      </a:cubicBezTo>
                      <a:close/>
                    </a:path>
                  </a:pathLst>
                </a:custGeom>
                <a:solidFill>
                  <a:srgbClr val="4949E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2" name="Google Shape;3356;p48">
                <a:extLst>
                  <a:ext uri="{FF2B5EF4-FFF2-40B4-BE49-F238E27FC236}">
                    <a16:creationId xmlns:a16="http://schemas.microsoft.com/office/drawing/2014/main" id="{9589846B-EEDD-4768-A69F-7CCFEAE21936}"/>
                  </a:ext>
                </a:extLst>
              </p:cNvPr>
              <p:cNvGrpSpPr/>
              <p:nvPr/>
            </p:nvGrpSpPr>
            <p:grpSpPr>
              <a:xfrm>
                <a:off x="4151137" y="2732796"/>
                <a:ext cx="374986" cy="374572"/>
                <a:chOff x="3752358" y="3817349"/>
                <a:chExt cx="346056" cy="345674"/>
              </a:xfrm>
            </p:grpSpPr>
            <p:sp>
              <p:nvSpPr>
                <p:cNvPr id="33" name="Google Shape;3357;p48">
                  <a:extLst>
                    <a:ext uri="{FF2B5EF4-FFF2-40B4-BE49-F238E27FC236}">
                      <a16:creationId xmlns:a16="http://schemas.microsoft.com/office/drawing/2014/main" id="{9626C938-C0B0-45AC-A2F1-9C5787FC3178}"/>
                    </a:ext>
                  </a:extLst>
                </p:cNvPr>
                <p:cNvSpPr/>
                <p:nvPr/>
              </p:nvSpPr>
              <p:spPr>
                <a:xfrm>
                  <a:off x="3752358" y="3817349"/>
                  <a:ext cx="346056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2" h="10860" extrusionOk="0">
                      <a:moveTo>
                        <a:pt x="5430" y="334"/>
                      </a:moveTo>
                      <a:cubicBezTo>
                        <a:pt x="8252" y="334"/>
                        <a:pt x="10526" y="2608"/>
                        <a:pt x="10526" y="5430"/>
                      </a:cubicBezTo>
                      <a:cubicBezTo>
                        <a:pt x="10526" y="8240"/>
                        <a:pt x="8228" y="10514"/>
                        <a:pt x="5430" y="10514"/>
                      </a:cubicBezTo>
                      <a:cubicBezTo>
                        <a:pt x="2620" y="10514"/>
                        <a:pt x="346" y="8240"/>
                        <a:pt x="346" y="5430"/>
                      </a:cubicBezTo>
                      <a:cubicBezTo>
                        <a:pt x="346" y="2608"/>
                        <a:pt x="2620" y="334"/>
                        <a:pt x="5430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2" y="10859"/>
                        <a:pt x="8252" y="10300"/>
                        <a:pt x="9276" y="9264"/>
                      </a:cubicBezTo>
                      <a:cubicBezTo>
                        <a:pt x="10300" y="8240"/>
                        <a:pt x="10871" y="6871"/>
                        <a:pt x="10871" y="5430"/>
                      </a:cubicBezTo>
                      <a:cubicBezTo>
                        <a:pt x="10871" y="3989"/>
                        <a:pt x="10300" y="2620"/>
                        <a:pt x="9276" y="1584"/>
                      </a:cubicBezTo>
                      <a:cubicBezTo>
                        <a:pt x="8252" y="560"/>
                        <a:pt x="6882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" name="Google Shape;3358;p48">
                  <a:extLst>
                    <a:ext uri="{FF2B5EF4-FFF2-40B4-BE49-F238E27FC236}">
                      <a16:creationId xmlns:a16="http://schemas.microsoft.com/office/drawing/2014/main" id="{92B58C15-1B0D-440A-951A-49F4AF684C2B}"/>
                    </a:ext>
                  </a:extLst>
                </p:cNvPr>
                <p:cNvSpPr/>
                <p:nvPr/>
              </p:nvSpPr>
              <p:spPr>
                <a:xfrm>
                  <a:off x="3831933" y="3955682"/>
                  <a:ext cx="47809" cy="120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2" h="3787" extrusionOk="0">
                      <a:moveTo>
                        <a:pt x="1168" y="346"/>
                      </a:moveTo>
                      <a:lnTo>
                        <a:pt x="1168" y="3430"/>
                      </a:lnTo>
                      <a:lnTo>
                        <a:pt x="358" y="3430"/>
                      </a:lnTo>
                      <a:lnTo>
                        <a:pt x="358" y="346"/>
                      </a:lnTo>
                      <a:close/>
                      <a:moveTo>
                        <a:pt x="180" y="1"/>
                      </a:moveTo>
                      <a:cubicBezTo>
                        <a:pt x="96" y="1"/>
                        <a:pt x="1" y="72"/>
                        <a:pt x="1" y="179"/>
                      </a:cubicBezTo>
                      <a:lnTo>
                        <a:pt x="1" y="3608"/>
                      </a:lnTo>
                      <a:cubicBezTo>
                        <a:pt x="1" y="3703"/>
                        <a:pt x="72" y="3787"/>
                        <a:pt x="180" y="3787"/>
                      </a:cubicBezTo>
                      <a:lnTo>
                        <a:pt x="1323" y="3787"/>
                      </a:lnTo>
                      <a:cubicBezTo>
                        <a:pt x="1418" y="3787"/>
                        <a:pt x="1501" y="3715"/>
                        <a:pt x="1501" y="3608"/>
                      </a:cubicBezTo>
                      <a:lnTo>
                        <a:pt x="1501" y="179"/>
                      </a:lnTo>
                      <a:cubicBezTo>
                        <a:pt x="1501" y="72"/>
                        <a:pt x="1430" y="1"/>
                        <a:pt x="1323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" name="Google Shape;3359;p48">
                  <a:extLst>
                    <a:ext uri="{FF2B5EF4-FFF2-40B4-BE49-F238E27FC236}">
                      <a16:creationId xmlns:a16="http://schemas.microsoft.com/office/drawing/2014/main" id="{ACAFD7F4-F596-443D-9FD6-B81396EEB2BF}"/>
                    </a:ext>
                  </a:extLst>
                </p:cNvPr>
                <p:cNvSpPr/>
                <p:nvPr/>
              </p:nvSpPr>
              <p:spPr>
                <a:xfrm>
                  <a:off x="3824739" y="3890112"/>
                  <a:ext cx="55002" cy="550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8" h="1728" extrusionOk="0">
                      <a:moveTo>
                        <a:pt x="870" y="334"/>
                      </a:moveTo>
                      <a:cubicBezTo>
                        <a:pt x="1156" y="334"/>
                        <a:pt x="1394" y="572"/>
                        <a:pt x="1394" y="846"/>
                      </a:cubicBezTo>
                      <a:cubicBezTo>
                        <a:pt x="1394" y="1132"/>
                        <a:pt x="1156" y="1370"/>
                        <a:pt x="870" y="1370"/>
                      </a:cubicBezTo>
                      <a:cubicBezTo>
                        <a:pt x="584" y="1370"/>
                        <a:pt x="346" y="1132"/>
                        <a:pt x="346" y="846"/>
                      </a:cubicBezTo>
                      <a:cubicBezTo>
                        <a:pt x="346" y="572"/>
                        <a:pt x="584" y="334"/>
                        <a:pt x="870" y="334"/>
                      </a:cubicBezTo>
                      <a:close/>
                      <a:moveTo>
                        <a:pt x="870" y="1"/>
                      </a:moveTo>
                      <a:cubicBezTo>
                        <a:pt x="394" y="1"/>
                        <a:pt x="1" y="394"/>
                        <a:pt x="1" y="870"/>
                      </a:cubicBezTo>
                      <a:cubicBezTo>
                        <a:pt x="1" y="1346"/>
                        <a:pt x="394" y="1727"/>
                        <a:pt x="870" y="1727"/>
                      </a:cubicBezTo>
                      <a:cubicBezTo>
                        <a:pt x="1346" y="1727"/>
                        <a:pt x="1727" y="1334"/>
                        <a:pt x="1727" y="870"/>
                      </a:cubicBezTo>
                      <a:cubicBezTo>
                        <a:pt x="1727" y="394"/>
                        <a:pt x="1346" y="1"/>
                        <a:pt x="87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" name="Google Shape;3360;p48">
                  <a:extLst>
                    <a:ext uri="{FF2B5EF4-FFF2-40B4-BE49-F238E27FC236}">
                      <a16:creationId xmlns:a16="http://schemas.microsoft.com/office/drawing/2014/main" id="{635A9F39-ED1B-4CC3-B03B-15B3DDC3DC7F}"/>
                    </a:ext>
                  </a:extLst>
                </p:cNvPr>
                <p:cNvSpPr/>
                <p:nvPr/>
              </p:nvSpPr>
              <p:spPr>
                <a:xfrm>
                  <a:off x="3904696" y="3955682"/>
                  <a:ext cx="128148" cy="120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6" h="3787" extrusionOk="0">
                      <a:moveTo>
                        <a:pt x="191" y="1"/>
                      </a:moveTo>
                      <a:cubicBezTo>
                        <a:pt x="96" y="1"/>
                        <a:pt x="1" y="72"/>
                        <a:pt x="1" y="179"/>
                      </a:cubicBezTo>
                      <a:lnTo>
                        <a:pt x="1" y="3608"/>
                      </a:lnTo>
                      <a:cubicBezTo>
                        <a:pt x="1" y="3703"/>
                        <a:pt x="84" y="3787"/>
                        <a:pt x="191" y="3787"/>
                      </a:cubicBezTo>
                      <a:lnTo>
                        <a:pt x="1334" y="3787"/>
                      </a:lnTo>
                      <a:cubicBezTo>
                        <a:pt x="1418" y="3787"/>
                        <a:pt x="1513" y="3715"/>
                        <a:pt x="1513" y="3608"/>
                      </a:cubicBezTo>
                      <a:lnTo>
                        <a:pt x="1513" y="2382"/>
                      </a:lnTo>
                      <a:cubicBezTo>
                        <a:pt x="1513" y="1977"/>
                        <a:pt x="1596" y="1501"/>
                        <a:pt x="2037" y="1501"/>
                      </a:cubicBezTo>
                      <a:cubicBezTo>
                        <a:pt x="2347" y="1501"/>
                        <a:pt x="2477" y="1763"/>
                        <a:pt x="2525" y="2060"/>
                      </a:cubicBezTo>
                      <a:cubicBezTo>
                        <a:pt x="2537" y="2156"/>
                        <a:pt x="2608" y="2215"/>
                        <a:pt x="2692" y="2215"/>
                      </a:cubicBezTo>
                      <a:cubicBezTo>
                        <a:pt x="2787" y="2215"/>
                        <a:pt x="2870" y="2120"/>
                        <a:pt x="2847" y="2025"/>
                      </a:cubicBezTo>
                      <a:cubicBezTo>
                        <a:pt x="2763" y="1465"/>
                        <a:pt x="2477" y="1155"/>
                        <a:pt x="2013" y="1155"/>
                      </a:cubicBezTo>
                      <a:cubicBezTo>
                        <a:pt x="1465" y="1155"/>
                        <a:pt x="1156" y="1608"/>
                        <a:pt x="1156" y="2382"/>
                      </a:cubicBezTo>
                      <a:lnTo>
                        <a:pt x="1156" y="3430"/>
                      </a:lnTo>
                      <a:lnTo>
                        <a:pt x="346" y="3430"/>
                      </a:lnTo>
                      <a:lnTo>
                        <a:pt x="346" y="358"/>
                      </a:lnTo>
                      <a:lnTo>
                        <a:pt x="918" y="358"/>
                      </a:lnTo>
                      <a:lnTo>
                        <a:pt x="918" y="572"/>
                      </a:lnTo>
                      <a:cubicBezTo>
                        <a:pt x="918" y="632"/>
                        <a:pt x="930" y="679"/>
                        <a:pt x="977" y="715"/>
                      </a:cubicBezTo>
                      <a:cubicBezTo>
                        <a:pt x="1007" y="733"/>
                        <a:pt x="1043" y="742"/>
                        <a:pt x="1078" y="742"/>
                      </a:cubicBezTo>
                      <a:cubicBezTo>
                        <a:pt x="1114" y="742"/>
                        <a:pt x="1150" y="733"/>
                        <a:pt x="1180" y="715"/>
                      </a:cubicBezTo>
                      <a:cubicBezTo>
                        <a:pt x="1477" y="477"/>
                        <a:pt x="1835" y="358"/>
                        <a:pt x="2227" y="358"/>
                      </a:cubicBezTo>
                      <a:cubicBezTo>
                        <a:pt x="3204" y="358"/>
                        <a:pt x="3656" y="1191"/>
                        <a:pt x="3656" y="2001"/>
                      </a:cubicBezTo>
                      <a:lnTo>
                        <a:pt x="3656" y="3430"/>
                      </a:lnTo>
                      <a:lnTo>
                        <a:pt x="2847" y="3430"/>
                      </a:lnTo>
                      <a:lnTo>
                        <a:pt x="2847" y="2870"/>
                      </a:lnTo>
                      <a:cubicBezTo>
                        <a:pt x="2847" y="2775"/>
                        <a:pt x="2775" y="2703"/>
                        <a:pt x="2692" y="2703"/>
                      </a:cubicBezTo>
                      <a:cubicBezTo>
                        <a:pt x="2597" y="2703"/>
                        <a:pt x="2525" y="2775"/>
                        <a:pt x="2525" y="2870"/>
                      </a:cubicBezTo>
                      <a:lnTo>
                        <a:pt x="2525" y="3596"/>
                      </a:lnTo>
                      <a:cubicBezTo>
                        <a:pt x="2525" y="3691"/>
                        <a:pt x="2597" y="3775"/>
                        <a:pt x="2704" y="3775"/>
                      </a:cubicBezTo>
                      <a:lnTo>
                        <a:pt x="3847" y="3775"/>
                      </a:lnTo>
                      <a:cubicBezTo>
                        <a:pt x="3942" y="3775"/>
                        <a:pt x="4025" y="3703"/>
                        <a:pt x="4025" y="3596"/>
                      </a:cubicBezTo>
                      <a:lnTo>
                        <a:pt x="4025" y="1989"/>
                      </a:lnTo>
                      <a:cubicBezTo>
                        <a:pt x="4025" y="810"/>
                        <a:pt x="3299" y="1"/>
                        <a:pt x="2239" y="1"/>
                      </a:cubicBezTo>
                      <a:cubicBezTo>
                        <a:pt x="1894" y="1"/>
                        <a:pt x="1573" y="84"/>
                        <a:pt x="1275" y="251"/>
                      </a:cubicBezTo>
                      <a:lnTo>
                        <a:pt x="1275" y="179"/>
                      </a:lnTo>
                      <a:cubicBezTo>
                        <a:pt x="1275" y="84"/>
                        <a:pt x="1204" y="1"/>
                        <a:pt x="1096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4" name="Google Shape;3361;p48">
              <a:extLst>
                <a:ext uri="{FF2B5EF4-FFF2-40B4-BE49-F238E27FC236}">
                  <a16:creationId xmlns:a16="http://schemas.microsoft.com/office/drawing/2014/main" id="{57B181C6-3AF2-4070-9002-35C7A8435510}"/>
                </a:ext>
              </a:extLst>
            </p:cNvPr>
            <p:cNvGrpSpPr/>
            <p:nvPr/>
          </p:nvGrpSpPr>
          <p:grpSpPr>
            <a:xfrm>
              <a:off x="7034853" y="3222917"/>
              <a:ext cx="956596" cy="944252"/>
              <a:chOff x="4349489" y="2960313"/>
              <a:chExt cx="1098904" cy="1084724"/>
            </a:xfrm>
          </p:grpSpPr>
          <p:grpSp>
            <p:nvGrpSpPr>
              <p:cNvPr id="25" name="Google Shape;3362;p48">
                <a:extLst>
                  <a:ext uri="{FF2B5EF4-FFF2-40B4-BE49-F238E27FC236}">
                    <a16:creationId xmlns:a16="http://schemas.microsoft.com/office/drawing/2014/main" id="{E81261FE-8A90-4D98-AFC9-05F79160003E}"/>
                  </a:ext>
                </a:extLst>
              </p:cNvPr>
              <p:cNvGrpSpPr/>
              <p:nvPr/>
            </p:nvGrpSpPr>
            <p:grpSpPr>
              <a:xfrm>
                <a:off x="4349489" y="2960313"/>
                <a:ext cx="1098904" cy="1084724"/>
                <a:chOff x="4349489" y="2960313"/>
                <a:chExt cx="1098904" cy="1084724"/>
              </a:xfrm>
            </p:grpSpPr>
            <p:sp>
              <p:nvSpPr>
                <p:cNvPr id="29" name="Google Shape;3363;p48">
                  <a:extLst>
                    <a:ext uri="{FF2B5EF4-FFF2-40B4-BE49-F238E27FC236}">
                      <a16:creationId xmlns:a16="http://schemas.microsoft.com/office/drawing/2014/main" id="{3B83CBDD-87B2-4CEF-8847-04A3D8BA3429}"/>
                    </a:ext>
                  </a:extLst>
                </p:cNvPr>
                <p:cNvSpPr/>
                <p:nvPr/>
              </p:nvSpPr>
              <p:spPr>
                <a:xfrm>
                  <a:off x="4349489" y="2960313"/>
                  <a:ext cx="1098904" cy="10847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1" extrusionOk="0">
                      <a:moveTo>
                        <a:pt x="22862" y="0"/>
                      </a:moveTo>
                      <a:cubicBezTo>
                        <a:pt x="22092" y="0"/>
                        <a:pt x="21324" y="295"/>
                        <a:pt x="20741" y="884"/>
                      </a:cubicBezTo>
                      <a:lnTo>
                        <a:pt x="12871" y="8743"/>
                      </a:lnTo>
                      <a:cubicBezTo>
                        <a:pt x="12697" y="8917"/>
                        <a:pt x="12470" y="9001"/>
                        <a:pt x="12243" y="9001"/>
                      </a:cubicBezTo>
                      <a:cubicBezTo>
                        <a:pt x="11942" y="9001"/>
                        <a:pt x="11642" y="8854"/>
                        <a:pt x="11466" y="8576"/>
                      </a:cubicBezTo>
                      <a:cubicBezTo>
                        <a:pt x="11014" y="7861"/>
                        <a:pt x="10645" y="7099"/>
                        <a:pt x="10347" y="6302"/>
                      </a:cubicBezTo>
                      <a:cubicBezTo>
                        <a:pt x="10168" y="5814"/>
                        <a:pt x="9847" y="5373"/>
                        <a:pt x="9394" y="5028"/>
                      </a:cubicBezTo>
                      <a:cubicBezTo>
                        <a:pt x="8866" y="4619"/>
                        <a:pt x="8248" y="4413"/>
                        <a:pt x="7630" y="4413"/>
                      </a:cubicBezTo>
                      <a:cubicBezTo>
                        <a:pt x="7078" y="4413"/>
                        <a:pt x="6525" y="4577"/>
                        <a:pt x="6037" y="4909"/>
                      </a:cubicBezTo>
                      <a:cubicBezTo>
                        <a:pt x="4465" y="5968"/>
                        <a:pt x="4310" y="8123"/>
                        <a:pt x="5584" y="9385"/>
                      </a:cubicBezTo>
                      <a:cubicBezTo>
                        <a:pt x="5894" y="9695"/>
                        <a:pt x="6251" y="9921"/>
                        <a:pt x="6632" y="10064"/>
                      </a:cubicBezTo>
                      <a:cubicBezTo>
                        <a:pt x="7418" y="10350"/>
                        <a:pt x="8180" y="10707"/>
                        <a:pt x="8882" y="11159"/>
                      </a:cubicBezTo>
                      <a:cubicBezTo>
                        <a:pt x="9382" y="11469"/>
                        <a:pt x="9466" y="12148"/>
                        <a:pt x="9049" y="12564"/>
                      </a:cubicBezTo>
                      <a:lnTo>
                        <a:pt x="1179" y="20434"/>
                      </a:lnTo>
                      <a:cubicBezTo>
                        <a:pt x="0" y="21613"/>
                        <a:pt x="0" y="23518"/>
                        <a:pt x="1179" y="24697"/>
                      </a:cubicBezTo>
                      <a:lnTo>
                        <a:pt x="20741" y="44247"/>
                      </a:lnTo>
                      <a:cubicBezTo>
                        <a:pt x="21324" y="44836"/>
                        <a:pt x="22092" y="45131"/>
                        <a:pt x="22862" y="45131"/>
                      </a:cubicBezTo>
                      <a:cubicBezTo>
                        <a:pt x="23631" y="45131"/>
                        <a:pt x="24402" y="44836"/>
                        <a:pt x="24992" y="44247"/>
                      </a:cubicBezTo>
                      <a:lnTo>
                        <a:pt x="44554" y="24697"/>
                      </a:lnTo>
                      <a:cubicBezTo>
                        <a:pt x="45720" y="23518"/>
                        <a:pt x="45720" y="21613"/>
                        <a:pt x="44554" y="2043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FCBD2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" name="Google Shape;3364;p48">
                  <a:extLst>
                    <a:ext uri="{FF2B5EF4-FFF2-40B4-BE49-F238E27FC236}">
                      <a16:creationId xmlns:a16="http://schemas.microsoft.com/office/drawing/2014/main" id="{95BD5E4C-2A62-48FB-AF61-B9083349FF3A}"/>
                    </a:ext>
                  </a:extLst>
                </p:cNvPr>
                <p:cNvSpPr/>
                <p:nvPr/>
              </p:nvSpPr>
              <p:spPr>
                <a:xfrm>
                  <a:off x="5065741" y="3026769"/>
                  <a:ext cx="287338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55" extrusionOk="0">
                      <a:moveTo>
                        <a:pt x="5978" y="1"/>
                      </a:moveTo>
                      <a:cubicBezTo>
                        <a:pt x="2680" y="1"/>
                        <a:pt x="1" y="2679"/>
                        <a:pt x="1" y="5978"/>
                      </a:cubicBezTo>
                      <a:cubicBezTo>
                        <a:pt x="1" y="9276"/>
                        <a:pt x="2680" y="11954"/>
                        <a:pt x="5978" y="11954"/>
                      </a:cubicBezTo>
                      <a:cubicBezTo>
                        <a:pt x="9276" y="11954"/>
                        <a:pt x="11955" y="9276"/>
                        <a:pt x="11955" y="5978"/>
                      </a:cubicBezTo>
                      <a:cubicBezTo>
                        <a:pt x="11955" y="2679"/>
                        <a:pt x="9276" y="1"/>
                        <a:pt x="5978" y="1"/>
                      </a:cubicBezTo>
                      <a:close/>
                    </a:path>
                  </a:pathLst>
                </a:custGeom>
                <a:solidFill>
                  <a:srgbClr val="FCBD2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6" name="Google Shape;3365;p48">
                <a:extLst>
                  <a:ext uri="{FF2B5EF4-FFF2-40B4-BE49-F238E27FC236}">
                    <a16:creationId xmlns:a16="http://schemas.microsoft.com/office/drawing/2014/main" id="{2B5D4C34-AF43-4737-8D80-579481FF8D04}"/>
                  </a:ext>
                </a:extLst>
              </p:cNvPr>
              <p:cNvGrpSpPr/>
              <p:nvPr/>
            </p:nvGrpSpPr>
            <p:grpSpPr>
              <a:xfrm>
                <a:off x="4732657" y="3315384"/>
                <a:ext cx="374952" cy="374572"/>
                <a:chOff x="4201447" y="3817349"/>
                <a:chExt cx="346024" cy="345674"/>
              </a:xfrm>
            </p:grpSpPr>
            <p:sp>
              <p:nvSpPr>
                <p:cNvPr id="27" name="Google Shape;3366;p48">
                  <a:extLst>
                    <a:ext uri="{FF2B5EF4-FFF2-40B4-BE49-F238E27FC236}">
                      <a16:creationId xmlns:a16="http://schemas.microsoft.com/office/drawing/2014/main" id="{3F0F4C65-99CE-4C48-8E62-F24F29D6B6A4}"/>
                    </a:ext>
                  </a:extLst>
                </p:cNvPr>
                <p:cNvSpPr/>
                <p:nvPr/>
              </p:nvSpPr>
              <p:spPr>
                <a:xfrm>
                  <a:off x="4201447" y="3817349"/>
                  <a:ext cx="346024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1" h="10860" extrusionOk="0">
                      <a:moveTo>
                        <a:pt x="5430" y="334"/>
                      </a:moveTo>
                      <a:cubicBezTo>
                        <a:pt x="8252" y="334"/>
                        <a:pt x="10526" y="2608"/>
                        <a:pt x="10526" y="5430"/>
                      </a:cubicBezTo>
                      <a:cubicBezTo>
                        <a:pt x="10526" y="8240"/>
                        <a:pt x="8252" y="10514"/>
                        <a:pt x="5430" y="10514"/>
                      </a:cubicBezTo>
                      <a:cubicBezTo>
                        <a:pt x="2620" y="10514"/>
                        <a:pt x="346" y="8240"/>
                        <a:pt x="346" y="5430"/>
                      </a:cubicBezTo>
                      <a:cubicBezTo>
                        <a:pt x="346" y="2608"/>
                        <a:pt x="2620" y="334"/>
                        <a:pt x="5430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2" y="10859"/>
                        <a:pt x="8252" y="10300"/>
                        <a:pt x="9276" y="9264"/>
                      </a:cubicBezTo>
                      <a:cubicBezTo>
                        <a:pt x="10299" y="8240"/>
                        <a:pt x="10871" y="6871"/>
                        <a:pt x="10871" y="5430"/>
                      </a:cubicBezTo>
                      <a:cubicBezTo>
                        <a:pt x="10871" y="3989"/>
                        <a:pt x="10299" y="2620"/>
                        <a:pt x="9276" y="1584"/>
                      </a:cubicBezTo>
                      <a:cubicBezTo>
                        <a:pt x="8252" y="560"/>
                        <a:pt x="6882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" name="Google Shape;3367;p48">
                  <a:extLst>
                    <a:ext uri="{FF2B5EF4-FFF2-40B4-BE49-F238E27FC236}">
                      <a16:creationId xmlns:a16="http://schemas.microsoft.com/office/drawing/2014/main" id="{638F0163-C4D0-4507-B86F-D9A5D25F2A88}"/>
                    </a:ext>
                  </a:extLst>
                </p:cNvPr>
                <p:cNvSpPr/>
                <p:nvPr/>
              </p:nvSpPr>
              <p:spPr>
                <a:xfrm>
                  <a:off x="4271569" y="3904531"/>
                  <a:ext cx="227394" cy="185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44" h="5835" extrusionOk="0">
                      <a:moveTo>
                        <a:pt x="4620" y="0"/>
                      </a:moveTo>
                      <a:cubicBezTo>
                        <a:pt x="3727" y="0"/>
                        <a:pt x="2977" y="691"/>
                        <a:pt x="2905" y="1572"/>
                      </a:cubicBezTo>
                      <a:cubicBezTo>
                        <a:pt x="2727" y="1548"/>
                        <a:pt x="2358" y="1441"/>
                        <a:pt x="2262" y="1405"/>
                      </a:cubicBezTo>
                      <a:cubicBezTo>
                        <a:pt x="1643" y="1203"/>
                        <a:pt x="1072" y="810"/>
                        <a:pt x="631" y="322"/>
                      </a:cubicBezTo>
                      <a:cubicBezTo>
                        <a:pt x="596" y="298"/>
                        <a:pt x="572" y="274"/>
                        <a:pt x="524" y="262"/>
                      </a:cubicBezTo>
                      <a:cubicBezTo>
                        <a:pt x="517" y="261"/>
                        <a:pt x="509" y="260"/>
                        <a:pt x="501" y="260"/>
                      </a:cubicBezTo>
                      <a:cubicBezTo>
                        <a:pt x="436" y="260"/>
                        <a:pt x="367" y="304"/>
                        <a:pt x="346" y="357"/>
                      </a:cubicBezTo>
                      <a:cubicBezTo>
                        <a:pt x="238" y="572"/>
                        <a:pt x="179" y="810"/>
                        <a:pt x="179" y="1048"/>
                      </a:cubicBezTo>
                      <a:cubicBezTo>
                        <a:pt x="179" y="1393"/>
                        <a:pt x="286" y="1727"/>
                        <a:pt x="476" y="1977"/>
                      </a:cubicBezTo>
                      <a:cubicBezTo>
                        <a:pt x="466" y="1975"/>
                        <a:pt x="456" y="1974"/>
                        <a:pt x="446" y="1974"/>
                      </a:cubicBezTo>
                      <a:cubicBezTo>
                        <a:pt x="397" y="1974"/>
                        <a:pt x="349" y="1997"/>
                        <a:pt x="310" y="2036"/>
                      </a:cubicBezTo>
                      <a:cubicBezTo>
                        <a:pt x="286" y="2060"/>
                        <a:pt x="286" y="2108"/>
                        <a:pt x="274" y="2143"/>
                      </a:cubicBezTo>
                      <a:lnTo>
                        <a:pt x="274" y="2203"/>
                      </a:lnTo>
                      <a:cubicBezTo>
                        <a:pt x="274" y="2655"/>
                        <a:pt x="476" y="3072"/>
                        <a:pt x="822" y="3358"/>
                      </a:cubicBezTo>
                      <a:cubicBezTo>
                        <a:pt x="786" y="3370"/>
                        <a:pt x="774" y="3405"/>
                        <a:pt x="762" y="3417"/>
                      </a:cubicBezTo>
                      <a:cubicBezTo>
                        <a:pt x="750" y="3465"/>
                        <a:pt x="727" y="3513"/>
                        <a:pt x="750" y="3548"/>
                      </a:cubicBezTo>
                      <a:cubicBezTo>
                        <a:pt x="893" y="4024"/>
                        <a:pt x="1262" y="4405"/>
                        <a:pt x="1727" y="4548"/>
                      </a:cubicBezTo>
                      <a:cubicBezTo>
                        <a:pt x="1310" y="4798"/>
                        <a:pt x="834" y="4941"/>
                        <a:pt x="334" y="4941"/>
                      </a:cubicBezTo>
                      <a:lnTo>
                        <a:pt x="191" y="4941"/>
                      </a:lnTo>
                      <a:cubicBezTo>
                        <a:pt x="107" y="4941"/>
                        <a:pt x="36" y="5001"/>
                        <a:pt x="12" y="5084"/>
                      </a:cubicBezTo>
                      <a:cubicBezTo>
                        <a:pt x="0" y="5156"/>
                        <a:pt x="48" y="5239"/>
                        <a:pt x="107" y="5263"/>
                      </a:cubicBezTo>
                      <a:cubicBezTo>
                        <a:pt x="727" y="5632"/>
                        <a:pt x="1465" y="5834"/>
                        <a:pt x="2191" y="5834"/>
                      </a:cubicBezTo>
                      <a:cubicBezTo>
                        <a:pt x="3072" y="5834"/>
                        <a:pt x="3905" y="5560"/>
                        <a:pt x="4596" y="5060"/>
                      </a:cubicBezTo>
                      <a:cubicBezTo>
                        <a:pt x="4691" y="5001"/>
                        <a:pt x="4691" y="4858"/>
                        <a:pt x="4620" y="4786"/>
                      </a:cubicBezTo>
                      <a:cubicBezTo>
                        <a:pt x="4587" y="4754"/>
                        <a:pt x="4544" y="4735"/>
                        <a:pt x="4499" y="4735"/>
                      </a:cubicBezTo>
                      <a:cubicBezTo>
                        <a:pt x="4463" y="4735"/>
                        <a:pt x="4426" y="4748"/>
                        <a:pt x="4394" y="4775"/>
                      </a:cubicBezTo>
                      <a:cubicBezTo>
                        <a:pt x="3763" y="5215"/>
                        <a:pt x="3013" y="5489"/>
                        <a:pt x="2191" y="5489"/>
                      </a:cubicBezTo>
                      <a:cubicBezTo>
                        <a:pt x="1727" y="5489"/>
                        <a:pt x="1262" y="5394"/>
                        <a:pt x="846" y="5239"/>
                      </a:cubicBezTo>
                      <a:cubicBezTo>
                        <a:pt x="1369" y="5144"/>
                        <a:pt x="1846" y="4917"/>
                        <a:pt x="2262" y="4584"/>
                      </a:cubicBezTo>
                      <a:cubicBezTo>
                        <a:pt x="2310" y="4536"/>
                        <a:pt x="2334" y="4477"/>
                        <a:pt x="2322" y="4417"/>
                      </a:cubicBezTo>
                      <a:cubicBezTo>
                        <a:pt x="2310" y="4346"/>
                        <a:pt x="2239" y="4286"/>
                        <a:pt x="2155" y="4286"/>
                      </a:cubicBezTo>
                      <a:cubicBezTo>
                        <a:pt x="1739" y="4263"/>
                        <a:pt x="1369" y="4048"/>
                        <a:pt x="1167" y="3691"/>
                      </a:cubicBezTo>
                      <a:cubicBezTo>
                        <a:pt x="1250" y="3691"/>
                        <a:pt x="1358" y="3667"/>
                        <a:pt x="1441" y="3643"/>
                      </a:cubicBezTo>
                      <a:cubicBezTo>
                        <a:pt x="1524" y="3632"/>
                        <a:pt x="1584" y="3572"/>
                        <a:pt x="1584" y="3489"/>
                      </a:cubicBezTo>
                      <a:cubicBezTo>
                        <a:pt x="1596" y="3405"/>
                        <a:pt x="1536" y="3334"/>
                        <a:pt x="1441" y="3298"/>
                      </a:cubicBezTo>
                      <a:cubicBezTo>
                        <a:pt x="1000" y="3191"/>
                        <a:pt x="667" y="2822"/>
                        <a:pt x="596" y="2381"/>
                      </a:cubicBezTo>
                      <a:lnTo>
                        <a:pt x="596" y="2381"/>
                      </a:lnTo>
                      <a:cubicBezTo>
                        <a:pt x="727" y="2405"/>
                        <a:pt x="869" y="2417"/>
                        <a:pt x="1000" y="2417"/>
                      </a:cubicBezTo>
                      <a:cubicBezTo>
                        <a:pt x="1084" y="2417"/>
                        <a:pt x="1143" y="2358"/>
                        <a:pt x="1167" y="2274"/>
                      </a:cubicBezTo>
                      <a:cubicBezTo>
                        <a:pt x="1179" y="2203"/>
                        <a:pt x="1131" y="2143"/>
                        <a:pt x="1072" y="2108"/>
                      </a:cubicBezTo>
                      <a:cubicBezTo>
                        <a:pt x="703" y="1881"/>
                        <a:pt x="476" y="1488"/>
                        <a:pt x="476" y="1048"/>
                      </a:cubicBezTo>
                      <a:cubicBezTo>
                        <a:pt x="476" y="953"/>
                        <a:pt x="488" y="846"/>
                        <a:pt x="524" y="738"/>
                      </a:cubicBezTo>
                      <a:cubicBezTo>
                        <a:pt x="965" y="1191"/>
                        <a:pt x="1524" y="1524"/>
                        <a:pt x="2120" y="1727"/>
                      </a:cubicBezTo>
                      <a:cubicBezTo>
                        <a:pt x="2120" y="1727"/>
                        <a:pt x="2715" y="1905"/>
                        <a:pt x="2929" y="1917"/>
                      </a:cubicBezTo>
                      <a:lnTo>
                        <a:pt x="3024" y="1917"/>
                      </a:lnTo>
                      <a:cubicBezTo>
                        <a:pt x="3096" y="1917"/>
                        <a:pt x="3167" y="1869"/>
                        <a:pt x="3191" y="1798"/>
                      </a:cubicBezTo>
                      <a:cubicBezTo>
                        <a:pt x="3203" y="1786"/>
                        <a:pt x="3203" y="1750"/>
                        <a:pt x="3203" y="1738"/>
                      </a:cubicBezTo>
                      <a:lnTo>
                        <a:pt x="3203" y="1703"/>
                      </a:lnTo>
                      <a:cubicBezTo>
                        <a:pt x="3203" y="953"/>
                        <a:pt x="3810" y="334"/>
                        <a:pt x="4572" y="334"/>
                      </a:cubicBezTo>
                      <a:cubicBezTo>
                        <a:pt x="4941" y="334"/>
                        <a:pt x="5287" y="488"/>
                        <a:pt x="5549" y="750"/>
                      </a:cubicBezTo>
                      <a:cubicBezTo>
                        <a:pt x="5585" y="787"/>
                        <a:pt x="5621" y="802"/>
                        <a:pt x="5663" y="802"/>
                      </a:cubicBezTo>
                      <a:cubicBezTo>
                        <a:pt x="5676" y="802"/>
                        <a:pt x="5689" y="801"/>
                        <a:pt x="5703" y="798"/>
                      </a:cubicBezTo>
                      <a:cubicBezTo>
                        <a:pt x="5882" y="762"/>
                        <a:pt x="6049" y="738"/>
                        <a:pt x="6203" y="679"/>
                      </a:cubicBezTo>
                      <a:lnTo>
                        <a:pt x="6203" y="679"/>
                      </a:lnTo>
                      <a:cubicBezTo>
                        <a:pt x="6120" y="762"/>
                        <a:pt x="6013" y="857"/>
                        <a:pt x="5894" y="917"/>
                      </a:cubicBezTo>
                      <a:cubicBezTo>
                        <a:pt x="5822" y="965"/>
                        <a:pt x="5787" y="1048"/>
                        <a:pt x="5822" y="1143"/>
                      </a:cubicBezTo>
                      <a:cubicBezTo>
                        <a:pt x="5846" y="1203"/>
                        <a:pt x="5930" y="1250"/>
                        <a:pt x="6001" y="1250"/>
                      </a:cubicBezTo>
                      <a:cubicBezTo>
                        <a:pt x="6144" y="1227"/>
                        <a:pt x="6287" y="1215"/>
                        <a:pt x="6418" y="1167"/>
                      </a:cubicBezTo>
                      <a:lnTo>
                        <a:pt x="6418" y="1167"/>
                      </a:lnTo>
                      <a:cubicBezTo>
                        <a:pt x="6299" y="1286"/>
                        <a:pt x="6168" y="1405"/>
                        <a:pt x="6013" y="1512"/>
                      </a:cubicBezTo>
                      <a:cubicBezTo>
                        <a:pt x="5965" y="1548"/>
                        <a:pt x="5941" y="1608"/>
                        <a:pt x="5941" y="1655"/>
                      </a:cubicBezTo>
                      <a:lnTo>
                        <a:pt x="5941" y="1679"/>
                      </a:lnTo>
                      <a:lnTo>
                        <a:pt x="5941" y="1703"/>
                      </a:lnTo>
                      <a:lnTo>
                        <a:pt x="5941" y="1727"/>
                      </a:lnTo>
                      <a:cubicBezTo>
                        <a:pt x="5941" y="2691"/>
                        <a:pt x="5572" y="3572"/>
                        <a:pt x="4977" y="4227"/>
                      </a:cubicBezTo>
                      <a:cubicBezTo>
                        <a:pt x="4918" y="4298"/>
                        <a:pt x="4918" y="4405"/>
                        <a:pt x="4977" y="4465"/>
                      </a:cubicBezTo>
                      <a:cubicBezTo>
                        <a:pt x="5011" y="4499"/>
                        <a:pt x="5053" y="4514"/>
                        <a:pt x="5096" y="4514"/>
                      </a:cubicBezTo>
                      <a:cubicBezTo>
                        <a:pt x="5143" y="4514"/>
                        <a:pt x="5190" y="4496"/>
                        <a:pt x="5227" y="4465"/>
                      </a:cubicBezTo>
                      <a:cubicBezTo>
                        <a:pt x="5894" y="3715"/>
                        <a:pt x="6263" y="2762"/>
                        <a:pt x="6287" y="1750"/>
                      </a:cubicBezTo>
                      <a:cubicBezTo>
                        <a:pt x="6596" y="1524"/>
                        <a:pt x="6846" y="1250"/>
                        <a:pt x="7061" y="917"/>
                      </a:cubicBezTo>
                      <a:cubicBezTo>
                        <a:pt x="7144" y="857"/>
                        <a:pt x="7132" y="750"/>
                        <a:pt x="7061" y="715"/>
                      </a:cubicBezTo>
                      <a:cubicBezTo>
                        <a:pt x="7029" y="683"/>
                        <a:pt x="6987" y="667"/>
                        <a:pt x="6937" y="667"/>
                      </a:cubicBezTo>
                      <a:cubicBezTo>
                        <a:pt x="6912" y="667"/>
                        <a:pt x="6886" y="671"/>
                        <a:pt x="6858" y="679"/>
                      </a:cubicBezTo>
                      <a:cubicBezTo>
                        <a:pt x="6775" y="726"/>
                        <a:pt x="6680" y="750"/>
                        <a:pt x="6596" y="786"/>
                      </a:cubicBezTo>
                      <a:cubicBezTo>
                        <a:pt x="6680" y="667"/>
                        <a:pt x="6763" y="512"/>
                        <a:pt x="6823" y="369"/>
                      </a:cubicBezTo>
                      <a:cubicBezTo>
                        <a:pt x="6834" y="310"/>
                        <a:pt x="6834" y="238"/>
                        <a:pt x="6787" y="191"/>
                      </a:cubicBezTo>
                      <a:cubicBezTo>
                        <a:pt x="6750" y="153"/>
                        <a:pt x="6703" y="135"/>
                        <a:pt x="6659" y="135"/>
                      </a:cubicBezTo>
                      <a:cubicBezTo>
                        <a:pt x="6632" y="135"/>
                        <a:pt x="6607" y="142"/>
                        <a:pt x="6584" y="155"/>
                      </a:cubicBezTo>
                      <a:cubicBezTo>
                        <a:pt x="6322" y="310"/>
                        <a:pt x="6061" y="393"/>
                        <a:pt x="5775" y="441"/>
                      </a:cubicBezTo>
                      <a:cubicBezTo>
                        <a:pt x="5465" y="143"/>
                        <a:pt x="5048" y="0"/>
                        <a:pt x="462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5" name="Google Shape;3368;p48">
              <a:extLst>
                <a:ext uri="{FF2B5EF4-FFF2-40B4-BE49-F238E27FC236}">
                  <a16:creationId xmlns:a16="http://schemas.microsoft.com/office/drawing/2014/main" id="{6078BE25-DCEB-4687-B614-B4DAB942F94D}"/>
                </a:ext>
              </a:extLst>
            </p:cNvPr>
            <p:cNvGrpSpPr/>
            <p:nvPr/>
          </p:nvGrpSpPr>
          <p:grpSpPr>
            <a:xfrm>
              <a:off x="6529419" y="3711909"/>
              <a:ext cx="956596" cy="944315"/>
              <a:chOff x="3768864" y="3522050"/>
              <a:chExt cx="1098904" cy="1084796"/>
            </a:xfrm>
          </p:grpSpPr>
          <p:grpSp>
            <p:nvGrpSpPr>
              <p:cNvPr id="16" name="Google Shape;3369;p48">
                <a:extLst>
                  <a:ext uri="{FF2B5EF4-FFF2-40B4-BE49-F238E27FC236}">
                    <a16:creationId xmlns:a16="http://schemas.microsoft.com/office/drawing/2014/main" id="{6D575F32-C8D7-45BC-9D5B-35D19F442E1E}"/>
                  </a:ext>
                </a:extLst>
              </p:cNvPr>
              <p:cNvGrpSpPr/>
              <p:nvPr/>
            </p:nvGrpSpPr>
            <p:grpSpPr>
              <a:xfrm>
                <a:off x="3768864" y="3522050"/>
                <a:ext cx="1098904" cy="1084796"/>
                <a:chOff x="3768864" y="3522050"/>
                <a:chExt cx="1098904" cy="1084796"/>
              </a:xfrm>
            </p:grpSpPr>
            <p:sp>
              <p:nvSpPr>
                <p:cNvPr id="23" name="Google Shape;3370;p48">
                  <a:extLst>
                    <a:ext uri="{FF2B5EF4-FFF2-40B4-BE49-F238E27FC236}">
                      <a16:creationId xmlns:a16="http://schemas.microsoft.com/office/drawing/2014/main" id="{0F47500C-28A4-443C-A78B-E8DD98A2C532}"/>
                    </a:ext>
                  </a:extLst>
                </p:cNvPr>
                <p:cNvSpPr/>
                <p:nvPr/>
              </p:nvSpPr>
              <p:spPr>
                <a:xfrm>
                  <a:off x="3768864" y="3522050"/>
                  <a:ext cx="1098904" cy="1084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4" extrusionOk="0">
                      <a:moveTo>
                        <a:pt x="22862" y="0"/>
                      </a:moveTo>
                      <a:cubicBezTo>
                        <a:pt x="22093" y="0"/>
                        <a:pt x="21325" y="295"/>
                        <a:pt x="20741" y="884"/>
                      </a:cubicBezTo>
                      <a:lnTo>
                        <a:pt x="1179" y="20446"/>
                      </a:lnTo>
                      <a:cubicBezTo>
                        <a:pt x="1" y="21613"/>
                        <a:pt x="1" y="23518"/>
                        <a:pt x="1179" y="24697"/>
                      </a:cubicBezTo>
                      <a:lnTo>
                        <a:pt x="20741" y="44259"/>
                      </a:lnTo>
                      <a:cubicBezTo>
                        <a:pt x="21325" y="44842"/>
                        <a:pt x="22093" y="45134"/>
                        <a:pt x="22862" y="45134"/>
                      </a:cubicBezTo>
                      <a:cubicBezTo>
                        <a:pt x="23631" y="45134"/>
                        <a:pt x="24402" y="44842"/>
                        <a:pt x="24992" y="44259"/>
                      </a:cubicBezTo>
                      <a:lnTo>
                        <a:pt x="44554" y="24697"/>
                      </a:lnTo>
                      <a:cubicBezTo>
                        <a:pt x="45721" y="23518"/>
                        <a:pt x="45721" y="21613"/>
                        <a:pt x="44554" y="20446"/>
                      </a:cubicBezTo>
                      <a:lnTo>
                        <a:pt x="36684" y="12576"/>
                      </a:lnTo>
                      <a:cubicBezTo>
                        <a:pt x="36279" y="12171"/>
                        <a:pt x="36362" y="11481"/>
                        <a:pt x="36850" y="11171"/>
                      </a:cubicBezTo>
                      <a:cubicBezTo>
                        <a:pt x="37565" y="10719"/>
                        <a:pt x="38327" y="10362"/>
                        <a:pt x="39124" y="10052"/>
                      </a:cubicBezTo>
                      <a:cubicBezTo>
                        <a:pt x="39613" y="9874"/>
                        <a:pt x="40053" y="9552"/>
                        <a:pt x="40410" y="9100"/>
                      </a:cubicBezTo>
                      <a:cubicBezTo>
                        <a:pt x="41172" y="8111"/>
                        <a:pt x="41220" y="6778"/>
                        <a:pt x="40518" y="5742"/>
                      </a:cubicBezTo>
                      <a:cubicBezTo>
                        <a:pt x="39931" y="4872"/>
                        <a:pt x="39013" y="4437"/>
                        <a:pt x="38094" y="4437"/>
                      </a:cubicBezTo>
                      <a:cubicBezTo>
                        <a:pt x="37352" y="4437"/>
                        <a:pt x="36610" y="4721"/>
                        <a:pt x="36041" y="5290"/>
                      </a:cubicBezTo>
                      <a:cubicBezTo>
                        <a:pt x="35731" y="5599"/>
                        <a:pt x="35505" y="5956"/>
                        <a:pt x="35362" y="6337"/>
                      </a:cubicBezTo>
                      <a:cubicBezTo>
                        <a:pt x="35076" y="7135"/>
                        <a:pt x="34719" y="7885"/>
                        <a:pt x="34267" y="8588"/>
                      </a:cubicBezTo>
                      <a:cubicBezTo>
                        <a:pt x="34091" y="8872"/>
                        <a:pt x="33796" y="9021"/>
                        <a:pt x="33498" y="9021"/>
                      </a:cubicBezTo>
                      <a:cubicBezTo>
                        <a:pt x="33271" y="9021"/>
                        <a:pt x="33042" y="8934"/>
                        <a:pt x="32862" y="875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EC3A3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" name="Google Shape;3371;p48">
                  <a:extLst>
                    <a:ext uri="{FF2B5EF4-FFF2-40B4-BE49-F238E27FC236}">
                      <a16:creationId xmlns:a16="http://schemas.microsoft.com/office/drawing/2014/main" id="{C0B2E7B0-C484-474A-9D94-C76A50737F39}"/>
                    </a:ext>
                  </a:extLst>
                </p:cNvPr>
                <p:cNvSpPr/>
                <p:nvPr/>
              </p:nvSpPr>
              <p:spPr>
                <a:xfrm>
                  <a:off x="3887041" y="3641743"/>
                  <a:ext cx="287338" cy="2870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42" extrusionOk="0">
                      <a:moveTo>
                        <a:pt x="5978" y="0"/>
                      </a:moveTo>
                      <a:cubicBezTo>
                        <a:pt x="2680" y="0"/>
                        <a:pt x="1" y="2667"/>
                        <a:pt x="1" y="5977"/>
                      </a:cubicBezTo>
                      <a:cubicBezTo>
                        <a:pt x="1" y="9275"/>
                        <a:pt x="2680" y="11942"/>
                        <a:pt x="5978" y="11942"/>
                      </a:cubicBezTo>
                      <a:cubicBezTo>
                        <a:pt x="9276" y="11942"/>
                        <a:pt x="11955" y="9275"/>
                        <a:pt x="11955" y="5977"/>
                      </a:cubicBezTo>
                      <a:cubicBezTo>
                        <a:pt x="11955" y="2667"/>
                        <a:pt x="9276" y="0"/>
                        <a:pt x="5978" y="0"/>
                      </a:cubicBezTo>
                      <a:close/>
                    </a:path>
                  </a:pathLst>
                </a:custGeom>
                <a:solidFill>
                  <a:srgbClr val="EC3A3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7" name="Google Shape;3372;p48">
                <a:extLst>
                  <a:ext uri="{FF2B5EF4-FFF2-40B4-BE49-F238E27FC236}">
                    <a16:creationId xmlns:a16="http://schemas.microsoft.com/office/drawing/2014/main" id="{F8009D9B-AF28-4AB1-9EBC-3D1FD91D4CEB}"/>
                  </a:ext>
                </a:extLst>
              </p:cNvPr>
              <p:cNvGrpSpPr/>
              <p:nvPr/>
            </p:nvGrpSpPr>
            <p:grpSpPr>
              <a:xfrm>
                <a:off x="4139616" y="3871555"/>
                <a:ext cx="357419" cy="357005"/>
                <a:chOff x="7482229" y="3351230"/>
                <a:chExt cx="357419" cy="357005"/>
              </a:xfrm>
            </p:grpSpPr>
            <p:sp>
              <p:nvSpPr>
                <p:cNvPr id="18" name="Google Shape;3373;p48">
                  <a:extLst>
                    <a:ext uri="{FF2B5EF4-FFF2-40B4-BE49-F238E27FC236}">
                      <a16:creationId xmlns:a16="http://schemas.microsoft.com/office/drawing/2014/main" id="{7F01D432-4AE3-4C1F-92CA-7B9A999ECA14}"/>
                    </a:ext>
                  </a:extLst>
                </p:cNvPr>
                <p:cNvSpPr/>
                <p:nvPr/>
              </p:nvSpPr>
              <p:spPr>
                <a:xfrm>
                  <a:off x="7482229" y="3351230"/>
                  <a:ext cx="357419" cy="3570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29" h="11216" extrusionOk="0">
                      <a:moveTo>
                        <a:pt x="5633" y="357"/>
                      </a:moveTo>
                      <a:cubicBezTo>
                        <a:pt x="8538" y="357"/>
                        <a:pt x="10883" y="2703"/>
                        <a:pt x="10883" y="5608"/>
                      </a:cubicBezTo>
                      <a:cubicBezTo>
                        <a:pt x="10883" y="8513"/>
                        <a:pt x="8538" y="10859"/>
                        <a:pt x="5633" y="10859"/>
                      </a:cubicBezTo>
                      <a:cubicBezTo>
                        <a:pt x="2728" y="10859"/>
                        <a:pt x="382" y="8513"/>
                        <a:pt x="382" y="5608"/>
                      </a:cubicBezTo>
                      <a:cubicBezTo>
                        <a:pt x="382" y="2703"/>
                        <a:pt x="2728" y="357"/>
                        <a:pt x="5633" y="357"/>
                      </a:cubicBezTo>
                      <a:close/>
                      <a:moveTo>
                        <a:pt x="5621" y="0"/>
                      </a:moveTo>
                      <a:cubicBezTo>
                        <a:pt x="4109" y="0"/>
                        <a:pt x="2716" y="572"/>
                        <a:pt x="1644" y="1631"/>
                      </a:cubicBezTo>
                      <a:cubicBezTo>
                        <a:pt x="584" y="2691"/>
                        <a:pt x="1" y="4108"/>
                        <a:pt x="1" y="5608"/>
                      </a:cubicBezTo>
                      <a:cubicBezTo>
                        <a:pt x="1" y="7108"/>
                        <a:pt x="584" y="8513"/>
                        <a:pt x="1644" y="9585"/>
                      </a:cubicBezTo>
                      <a:cubicBezTo>
                        <a:pt x="2704" y="10632"/>
                        <a:pt x="4109" y="11216"/>
                        <a:pt x="5621" y="11216"/>
                      </a:cubicBezTo>
                      <a:cubicBezTo>
                        <a:pt x="7121" y="11216"/>
                        <a:pt x="8526" y="10632"/>
                        <a:pt x="9597" y="9585"/>
                      </a:cubicBezTo>
                      <a:cubicBezTo>
                        <a:pt x="10645" y="8525"/>
                        <a:pt x="11229" y="7108"/>
                        <a:pt x="11229" y="5608"/>
                      </a:cubicBezTo>
                      <a:cubicBezTo>
                        <a:pt x="11229" y="4108"/>
                        <a:pt x="10669" y="2703"/>
                        <a:pt x="9597" y="1631"/>
                      </a:cubicBezTo>
                      <a:cubicBezTo>
                        <a:pt x="8538" y="572"/>
                        <a:pt x="7121" y="0"/>
                        <a:pt x="562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" name="Google Shape;3374;p48">
                  <a:extLst>
                    <a:ext uri="{FF2B5EF4-FFF2-40B4-BE49-F238E27FC236}">
                      <a16:creationId xmlns:a16="http://schemas.microsoft.com/office/drawing/2014/main" id="{A4F6F5C0-3BF6-4AE2-A818-8D1AD21A9660}"/>
                    </a:ext>
                  </a:extLst>
                </p:cNvPr>
                <p:cNvSpPr/>
                <p:nvPr/>
              </p:nvSpPr>
              <p:spPr>
                <a:xfrm>
                  <a:off x="7592138" y="3605616"/>
                  <a:ext cx="137983" cy="325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35" h="1022" extrusionOk="0">
                      <a:moveTo>
                        <a:pt x="202" y="1"/>
                      </a:moveTo>
                      <a:cubicBezTo>
                        <a:pt x="147" y="1"/>
                        <a:pt x="94" y="21"/>
                        <a:pt x="60" y="69"/>
                      </a:cubicBezTo>
                      <a:cubicBezTo>
                        <a:pt x="1" y="140"/>
                        <a:pt x="1" y="259"/>
                        <a:pt x="96" y="319"/>
                      </a:cubicBezTo>
                      <a:cubicBezTo>
                        <a:pt x="644" y="783"/>
                        <a:pt x="1370" y="1021"/>
                        <a:pt x="2168" y="1021"/>
                      </a:cubicBezTo>
                      <a:cubicBezTo>
                        <a:pt x="2954" y="1021"/>
                        <a:pt x="3680" y="771"/>
                        <a:pt x="4239" y="319"/>
                      </a:cubicBezTo>
                      <a:cubicBezTo>
                        <a:pt x="4323" y="259"/>
                        <a:pt x="4335" y="140"/>
                        <a:pt x="4263" y="69"/>
                      </a:cubicBezTo>
                      <a:cubicBezTo>
                        <a:pt x="4228" y="26"/>
                        <a:pt x="4170" y="4"/>
                        <a:pt x="4115" y="4"/>
                      </a:cubicBezTo>
                      <a:cubicBezTo>
                        <a:pt x="4078" y="4"/>
                        <a:pt x="4042" y="14"/>
                        <a:pt x="4013" y="33"/>
                      </a:cubicBezTo>
                      <a:cubicBezTo>
                        <a:pt x="3537" y="438"/>
                        <a:pt x="2882" y="664"/>
                        <a:pt x="2168" y="664"/>
                      </a:cubicBezTo>
                      <a:cubicBezTo>
                        <a:pt x="1465" y="664"/>
                        <a:pt x="810" y="438"/>
                        <a:pt x="322" y="33"/>
                      </a:cubicBezTo>
                      <a:cubicBezTo>
                        <a:pt x="286" y="12"/>
                        <a:pt x="244" y="1"/>
                        <a:pt x="20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" name="Google Shape;3375;p48">
                  <a:extLst>
                    <a:ext uri="{FF2B5EF4-FFF2-40B4-BE49-F238E27FC236}">
                      <a16:creationId xmlns:a16="http://schemas.microsoft.com/office/drawing/2014/main" id="{77806AB5-BDC4-4165-9F48-83215601BD56}"/>
                    </a:ext>
                  </a:extLst>
                </p:cNvPr>
                <p:cNvSpPr/>
                <p:nvPr/>
              </p:nvSpPr>
              <p:spPr>
                <a:xfrm>
                  <a:off x="7513709" y="3387962"/>
                  <a:ext cx="295987" cy="2820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9" h="8860" extrusionOk="0">
                      <a:moveTo>
                        <a:pt x="6060" y="370"/>
                      </a:moveTo>
                      <a:cubicBezTo>
                        <a:pt x="6358" y="370"/>
                        <a:pt x="6596" y="608"/>
                        <a:pt x="6596" y="906"/>
                      </a:cubicBezTo>
                      <a:cubicBezTo>
                        <a:pt x="6596" y="1204"/>
                        <a:pt x="6358" y="1442"/>
                        <a:pt x="6060" y="1442"/>
                      </a:cubicBezTo>
                      <a:cubicBezTo>
                        <a:pt x="5763" y="1442"/>
                        <a:pt x="5525" y="1204"/>
                        <a:pt x="5525" y="906"/>
                      </a:cubicBezTo>
                      <a:cubicBezTo>
                        <a:pt x="5525" y="608"/>
                        <a:pt x="5763" y="370"/>
                        <a:pt x="6060" y="370"/>
                      </a:cubicBezTo>
                      <a:close/>
                      <a:moveTo>
                        <a:pt x="1322" y="2989"/>
                      </a:moveTo>
                      <a:cubicBezTo>
                        <a:pt x="1596" y="2989"/>
                        <a:pt x="1834" y="3097"/>
                        <a:pt x="2012" y="3263"/>
                      </a:cubicBezTo>
                      <a:cubicBezTo>
                        <a:pt x="1477" y="3680"/>
                        <a:pt x="1072" y="4240"/>
                        <a:pt x="881" y="4883"/>
                      </a:cubicBezTo>
                      <a:cubicBezTo>
                        <a:pt x="548" y="4716"/>
                        <a:pt x="334" y="4359"/>
                        <a:pt x="334" y="3990"/>
                      </a:cubicBezTo>
                      <a:cubicBezTo>
                        <a:pt x="334" y="3442"/>
                        <a:pt x="774" y="2989"/>
                        <a:pt x="1322" y="2989"/>
                      </a:cubicBezTo>
                      <a:close/>
                      <a:moveTo>
                        <a:pt x="7954" y="2989"/>
                      </a:moveTo>
                      <a:cubicBezTo>
                        <a:pt x="8501" y="2989"/>
                        <a:pt x="8942" y="3442"/>
                        <a:pt x="8942" y="3990"/>
                      </a:cubicBezTo>
                      <a:cubicBezTo>
                        <a:pt x="8966" y="4359"/>
                        <a:pt x="8739" y="4704"/>
                        <a:pt x="8394" y="4883"/>
                      </a:cubicBezTo>
                      <a:cubicBezTo>
                        <a:pt x="8216" y="4240"/>
                        <a:pt x="7811" y="3680"/>
                        <a:pt x="7263" y="3263"/>
                      </a:cubicBezTo>
                      <a:cubicBezTo>
                        <a:pt x="7442" y="3085"/>
                        <a:pt x="7692" y="2989"/>
                        <a:pt x="7954" y="2989"/>
                      </a:cubicBezTo>
                      <a:close/>
                      <a:moveTo>
                        <a:pt x="6072" y="1"/>
                      </a:moveTo>
                      <a:cubicBezTo>
                        <a:pt x="5632" y="1"/>
                        <a:pt x="5251" y="334"/>
                        <a:pt x="5191" y="763"/>
                      </a:cubicBezTo>
                      <a:lnTo>
                        <a:pt x="4596" y="953"/>
                      </a:lnTo>
                      <a:cubicBezTo>
                        <a:pt x="4525" y="989"/>
                        <a:pt x="4477" y="1049"/>
                        <a:pt x="4477" y="1120"/>
                      </a:cubicBezTo>
                      <a:lnTo>
                        <a:pt x="4477" y="2370"/>
                      </a:lnTo>
                      <a:cubicBezTo>
                        <a:pt x="3679" y="2394"/>
                        <a:pt x="2929" y="2632"/>
                        <a:pt x="2334" y="3025"/>
                      </a:cubicBezTo>
                      <a:cubicBezTo>
                        <a:pt x="2084" y="2751"/>
                        <a:pt x="1727" y="2608"/>
                        <a:pt x="1358" y="2608"/>
                      </a:cubicBezTo>
                      <a:cubicBezTo>
                        <a:pt x="607" y="2608"/>
                        <a:pt x="0" y="3216"/>
                        <a:pt x="0" y="3966"/>
                      </a:cubicBezTo>
                      <a:cubicBezTo>
                        <a:pt x="0" y="4513"/>
                        <a:pt x="345" y="5002"/>
                        <a:pt x="834" y="5216"/>
                      </a:cubicBezTo>
                      <a:cubicBezTo>
                        <a:pt x="822" y="5347"/>
                        <a:pt x="798" y="5478"/>
                        <a:pt x="798" y="5609"/>
                      </a:cubicBezTo>
                      <a:cubicBezTo>
                        <a:pt x="798" y="7395"/>
                        <a:pt x="2524" y="8859"/>
                        <a:pt x="4667" y="8859"/>
                      </a:cubicBezTo>
                      <a:cubicBezTo>
                        <a:pt x="5763" y="8859"/>
                        <a:pt x="6739" y="8490"/>
                        <a:pt x="7442" y="7871"/>
                      </a:cubicBezTo>
                      <a:cubicBezTo>
                        <a:pt x="7513" y="7811"/>
                        <a:pt x="7513" y="7692"/>
                        <a:pt x="7454" y="7621"/>
                      </a:cubicBezTo>
                      <a:cubicBezTo>
                        <a:pt x="7421" y="7588"/>
                        <a:pt x="7374" y="7570"/>
                        <a:pt x="7326" y="7570"/>
                      </a:cubicBezTo>
                      <a:cubicBezTo>
                        <a:pt x="7287" y="7570"/>
                        <a:pt x="7248" y="7582"/>
                        <a:pt x="7215" y="7609"/>
                      </a:cubicBezTo>
                      <a:cubicBezTo>
                        <a:pt x="6572" y="8157"/>
                        <a:pt x="5668" y="8514"/>
                        <a:pt x="4667" y="8514"/>
                      </a:cubicBezTo>
                      <a:cubicBezTo>
                        <a:pt x="2739" y="8514"/>
                        <a:pt x="1167" y="7216"/>
                        <a:pt x="1167" y="5633"/>
                      </a:cubicBezTo>
                      <a:cubicBezTo>
                        <a:pt x="1167" y="4037"/>
                        <a:pt x="2739" y="2739"/>
                        <a:pt x="4667" y="2739"/>
                      </a:cubicBezTo>
                      <a:cubicBezTo>
                        <a:pt x="6608" y="2739"/>
                        <a:pt x="8180" y="4037"/>
                        <a:pt x="8180" y="5633"/>
                      </a:cubicBezTo>
                      <a:cubicBezTo>
                        <a:pt x="8180" y="6133"/>
                        <a:pt x="8037" y="6597"/>
                        <a:pt x="7751" y="7014"/>
                      </a:cubicBezTo>
                      <a:cubicBezTo>
                        <a:pt x="7704" y="7085"/>
                        <a:pt x="7727" y="7169"/>
                        <a:pt x="7787" y="7228"/>
                      </a:cubicBezTo>
                      <a:cubicBezTo>
                        <a:pt x="7818" y="7264"/>
                        <a:pt x="7859" y="7280"/>
                        <a:pt x="7902" y="7280"/>
                      </a:cubicBezTo>
                      <a:cubicBezTo>
                        <a:pt x="7958" y="7280"/>
                        <a:pt x="8015" y="7252"/>
                        <a:pt x="8049" y="7204"/>
                      </a:cubicBezTo>
                      <a:cubicBezTo>
                        <a:pt x="8358" y="6740"/>
                        <a:pt x="8537" y="6192"/>
                        <a:pt x="8537" y="5621"/>
                      </a:cubicBezTo>
                      <a:cubicBezTo>
                        <a:pt x="8537" y="5490"/>
                        <a:pt x="8525" y="5359"/>
                        <a:pt x="8513" y="5228"/>
                      </a:cubicBezTo>
                      <a:cubicBezTo>
                        <a:pt x="8978" y="5014"/>
                        <a:pt x="9299" y="4525"/>
                        <a:pt x="9299" y="3978"/>
                      </a:cubicBezTo>
                      <a:cubicBezTo>
                        <a:pt x="9299" y="3228"/>
                        <a:pt x="8692" y="2620"/>
                        <a:pt x="7954" y="2620"/>
                      </a:cubicBezTo>
                      <a:cubicBezTo>
                        <a:pt x="7573" y="2620"/>
                        <a:pt x="7215" y="2775"/>
                        <a:pt x="6965" y="3037"/>
                      </a:cubicBezTo>
                      <a:cubicBezTo>
                        <a:pt x="6358" y="2656"/>
                        <a:pt x="5632" y="2406"/>
                        <a:pt x="4822" y="2382"/>
                      </a:cubicBezTo>
                      <a:lnTo>
                        <a:pt x="4822" y="1263"/>
                      </a:lnTo>
                      <a:lnTo>
                        <a:pt x="5215" y="1132"/>
                      </a:lnTo>
                      <a:cubicBezTo>
                        <a:pt x="5303" y="1507"/>
                        <a:pt x="5647" y="1780"/>
                        <a:pt x="6048" y="1780"/>
                      </a:cubicBezTo>
                      <a:cubicBezTo>
                        <a:pt x="6080" y="1780"/>
                        <a:pt x="6112" y="1779"/>
                        <a:pt x="6144" y="1775"/>
                      </a:cubicBezTo>
                      <a:cubicBezTo>
                        <a:pt x="6584" y="1727"/>
                        <a:pt x="6918" y="1382"/>
                        <a:pt x="6953" y="953"/>
                      </a:cubicBezTo>
                      <a:cubicBezTo>
                        <a:pt x="6977" y="430"/>
                        <a:pt x="6584" y="1"/>
                        <a:pt x="607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" name="Google Shape;3376;p48">
                  <a:extLst>
                    <a:ext uri="{FF2B5EF4-FFF2-40B4-BE49-F238E27FC236}">
                      <a16:creationId xmlns:a16="http://schemas.microsoft.com/office/drawing/2014/main" id="{E4379365-4026-499C-992D-3622C1055A2B}"/>
                    </a:ext>
                  </a:extLst>
                </p:cNvPr>
                <p:cNvSpPr/>
                <p:nvPr/>
              </p:nvSpPr>
              <p:spPr>
                <a:xfrm>
                  <a:off x="7580393" y="3516460"/>
                  <a:ext cx="56880" cy="56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7" h="1787" extrusionOk="0">
                      <a:moveTo>
                        <a:pt x="894" y="345"/>
                      </a:moveTo>
                      <a:cubicBezTo>
                        <a:pt x="1191" y="345"/>
                        <a:pt x="1429" y="584"/>
                        <a:pt x="1429" y="881"/>
                      </a:cubicBezTo>
                      <a:cubicBezTo>
                        <a:pt x="1418" y="1179"/>
                        <a:pt x="1179" y="1417"/>
                        <a:pt x="894" y="1417"/>
                      </a:cubicBezTo>
                      <a:cubicBezTo>
                        <a:pt x="596" y="1417"/>
                        <a:pt x="358" y="1179"/>
                        <a:pt x="358" y="881"/>
                      </a:cubicBezTo>
                      <a:cubicBezTo>
                        <a:pt x="358" y="584"/>
                        <a:pt x="596" y="345"/>
                        <a:pt x="894" y="345"/>
                      </a:cubicBezTo>
                      <a:close/>
                      <a:moveTo>
                        <a:pt x="894" y="0"/>
                      </a:moveTo>
                      <a:cubicBezTo>
                        <a:pt x="406" y="0"/>
                        <a:pt x="1" y="405"/>
                        <a:pt x="1" y="893"/>
                      </a:cubicBezTo>
                      <a:cubicBezTo>
                        <a:pt x="1" y="1381"/>
                        <a:pt x="406" y="1786"/>
                        <a:pt x="894" y="1786"/>
                      </a:cubicBezTo>
                      <a:cubicBezTo>
                        <a:pt x="1394" y="1786"/>
                        <a:pt x="1787" y="1381"/>
                        <a:pt x="1787" y="893"/>
                      </a:cubicBezTo>
                      <a:cubicBezTo>
                        <a:pt x="1775" y="405"/>
                        <a:pt x="1394" y="0"/>
                        <a:pt x="89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" name="Google Shape;3377;p48">
                  <a:extLst>
                    <a:ext uri="{FF2B5EF4-FFF2-40B4-BE49-F238E27FC236}">
                      <a16:creationId xmlns:a16="http://schemas.microsoft.com/office/drawing/2014/main" id="{13DEC39B-0716-43D4-9988-99AB481C39CF}"/>
                    </a:ext>
                  </a:extLst>
                </p:cNvPr>
                <p:cNvSpPr/>
                <p:nvPr/>
              </p:nvSpPr>
              <p:spPr>
                <a:xfrm>
                  <a:off x="7685750" y="3516460"/>
                  <a:ext cx="56880" cy="56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7" h="1787" extrusionOk="0">
                      <a:moveTo>
                        <a:pt x="894" y="345"/>
                      </a:moveTo>
                      <a:cubicBezTo>
                        <a:pt x="1191" y="345"/>
                        <a:pt x="1429" y="584"/>
                        <a:pt x="1429" y="881"/>
                      </a:cubicBezTo>
                      <a:cubicBezTo>
                        <a:pt x="1429" y="1179"/>
                        <a:pt x="1191" y="1417"/>
                        <a:pt x="894" y="1417"/>
                      </a:cubicBezTo>
                      <a:cubicBezTo>
                        <a:pt x="596" y="1417"/>
                        <a:pt x="358" y="1179"/>
                        <a:pt x="358" y="881"/>
                      </a:cubicBezTo>
                      <a:cubicBezTo>
                        <a:pt x="358" y="584"/>
                        <a:pt x="596" y="345"/>
                        <a:pt x="894" y="345"/>
                      </a:cubicBezTo>
                      <a:close/>
                      <a:moveTo>
                        <a:pt x="894" y="0"/>
                      </a:moveTo>
                      <a:cubicBezTo>
                        <a:pt x="405" y="0"/>
                        <a:pt x="1" y="405"/>
                        <a:pt x="1" y="893"/>
                      </a:cubicBezTo>
                      <a:cubicBezTo>
                        <a:pt x="1" y="1381"/>
                        <a:pt x="405" y="1786"/>
                        <a:pt x="894" y="1786"/>
                      </a:cubicBezTo>
                      <a:cubicBezTo>
                        <a:pt x="1382" y="1786"/>
                        <a:pt x="1787" y="1381"/>
                        <a:pt x="1787" y="893"/>
                      </a:cubicBezTo>
                      <a:cubicBezTo>
                        <a:pt x="1775" y="405"/>
                        <a:pt x="1382" y="0"/>
                        <a:pt x="89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68399669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CE6378D-189E-4036-B4B8-1A578384D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1959712" y="1971674"/>
            <a:ext cx="5131540" cy="1212114"/>
          </a:xfrm>
        </p:spPr>
        <p:txBody>
          <a:bodyPr vert="horz" wrap="square" lIns="0" tIns="0" rIns="0" bIns="0" rtlCol="0" anchor="b" anchorCtr="0">
            <a:normAutofit fontScale="90000"/>
          </a:bodyPr>
          <a:lstStyle/>
          <a:p>
            <a:pPr algn="ctr"/>
            <a:r>
              <a:rPr lang="en-US" sz="4400" dirty="0">
                <a:solidFill>
                  <a:srgbClr val="FF6D2F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STORED PROCEDURES</a:t>
            </a:r>
          </a:p>
        </p:txBody>
      </p:sp>
      <p:grpSp>
        <p:nvGrpSpPr>
          <p:cNvPr id="5" name="Google Shape;3337;p48">
            <a:extLst>
              <a:ext uri="{FF2B5EF4-FFF2-40B4-BE49-F238E27FC236}">
                <a16:creationId xmlns:a16="http://schemas.microsoft.com/office/drawing/2014/main" id="{A292DFAB-C225-4268-AA00-032AA218D6F3}"/>
              </a:ext>
            </a:extLst>
          </p:cNvPr>
          <p:cNvGrpSpPr/>
          <p:nvPr/>
        </p:nvGrpSpPr>
        <p:grpSpPr>
          <a:xfrm>
            <a:off x="8076139" y="84337"/>
            <a:ext cx="972171" cy="1925293"/>
            <a:chOff x="6529419" y="1724307"/>
            <a:chExt cx="1480463" cy="2931917"/>
          </a:xfrm>
        </p:grpSpPr>
        <p:grpSp>
          <p:nvGrpSpPr>
            <p:cNvPr id="6" name="Google Shape;3338;p48">
              <a:extLst>
                <a:ext uri="{FF2B5EF4-FFF2-40B4-BE49-F238E27FC236}">
                  <a16:creationId xmlns:a16="http://schemas.microsoft.com/office/drawing/2014/main" id="{CC1FA2E3-F085-4B27-B2D6-078888233623}"/>
                </a:ext>
              </a:extLst>
            </p:cNvPr>
            <p:cNvGrpSpPr/>
            <p:nvPr/>
          </p:nvGrpSpPr>
          <p:grpSpPr>
            <a:xfrm>
              <a:off x="6556827" y="1724307"/>
              <a:ext cx="956596" cy="944294"/>
              <a:chOff x="3800349" y="1238762"/>
              <a:chExt cx="1098904" cy="1084772"/>
            </a:xfrm>
          </p:grpSpPr>
          <p:grpSp>
            <p:nvGrpSpPr>
              <p:cNvPr id="42" name="Google Shape;3339;p48">
                <a:extLst>
                  <a:ext uri="{FF2B5EF4-FFF2-40B4-BE49-F238E27FC236}">
                    <a16:creationId xmlns:a16="http://schemas.microsoft.com/office/drawing/2014/main" id="{3B62721E-B08F-4683-8129-4642AD134B0A}"/>
                  </a:ext>
                </a:extLst>
              </p:cNvPr>
              <p:cNvGrpSpPr/>
              <p:nvPr/>
            </p:nvGrpSpPr>
            <p:grpSpPr>
              <a:xfrm>
                <a:off x="3800349" y="1238762"/>
                <a:ext cx="1098904" cy="1084772"/>
                <a:chOff x="3800349" y="1238762"/>
                <a:chExt cx="1098904" cy="1084772"/>
              </a:xfrm>
            </p:grpSpPr>
            <p:sp>
              <p:nvSpPr>
                <p:cNvPr id="44" name="Google Shape;3340;p48">
                  <a:extLst>
                    <a:ext uri="{FF2B5EF4-FFF2-40B4-BE49-F238E27FC236}">
                      <a16:creationId xmlns:a16="http://schemas.microsoft.com/office/drawing/2014/main" id="{09A540B7-3D24-4D18-BB46-C21F09260781}"/>
                    </a:ext>
                  </a:extLst>
                </p:cNvPr>
                <p:cNvSpPr/>
                <p:nvPr/>
              </p:nvSpPr>
              <p:spPr>
                <a:xfrm>
                  <a:off x="3800349" y="1238762"/>
                  <a:ext cx="1098904" cy="10847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3" extrusionOk="0">
                      <a:moveTo>
                        <a:pt x="22825" y="1"/>
                      </a:moveTo>
                      <a:cubicBezTo>
                        <a:pt x="22054" y="1"/>
                        <a:pt x="21283" y="295"/>
                        <a:pt x="20693" y="885"/>
                      </a:cubicBezTo>
                      <a:lnTo>
                        <a:pt x="1179" y="20482"/>
                      </a:lnTo>
                      <a:cubicBezTo>
                        <a:pt x="0" y="21661"/>
                        <a:pt x="0" y="23566"/>
                        <a:pt x="1179" y="24733"/>
                      </a:cubicBezTo>
                      <a:lnTo>
                        <a:pt x="20777" y="44259"/>
                      </a:lnTo>
                      <a:cubicBezTo>
                        <a:pt x="21364" y="44841"/>
                        <a:pt x="22133" y="45133"/>
                        <a:pt x="22900" y="45133"/>
                      </a:cubicBezTo>
                      <a:cubicBezTo>
                        <a:pt x="23672" y="45133"/>
                        <a:pt x="24442" y="44838"/>
                        <a:pt x="25027" y="44247"/>
                      </a:cubicBezTo>
                      <a:lnTo>
                        <a:pt x="32873" y="36377"/>
                      </a:lnTo>
                      <a:cubicBezTo>
                        <a:pt x="33053" y="36197"/>
                        <a:pt x="33283" y="36110"/>
                        <a:pt x="33511" y="36110"/>
                      </a:cubicBezTo>
                      <a:cubicBezTo>
                        <a:pt x="33810" y="36110"/>
                        <a:pt x="34108" y="36260"/>
                        <a:pt x="34290" y="36544"/>
                      </a:cubicBezTo>
                      <a:cubicBezTo>
                        <a:pt x="34743" y="37246"/>
                        <a:pt x="35112" y="38020"/>
                        <a:pt x="35409" y="38806"/>
                      </a:cubicBezTo>
                      <a:cubicBezTo>
                        <a:pt x="35588" y="39294"/>
                        <a:pt x="35909" y="39735"/>
                        <a:pt x="36362" y="40080"/>
                      </a:cubicBezTo>
                      <a:cubicBezTo>
                        <a:pt x="36890" y="40489"/>
                        <a:pt x="37508" y="40695"/>
                        <a:pt x="38128" y="40695"/>
                      </a:cubicBezTo>
                      <a:cubicBezTo>
                        <a:pt x="38682" y="40695"/>
                        <a:pt x="39237" y="40530"/>
                        <a:pt x="39731" y="40199"/>
                      </a:cubicBezTo>
                      <a:cubicBezTo>
                        <a:pt x="41303" y="39127"/>
                        <a:pt x="41446" y="36984"/>
                        <a:pt x="40172" y="35710"/>
                      </a:cubicBezTo>
                      <a:cubicBezTo>
                        <a:pt x="39862" y="35401"/>
                        <a:pt x="39505" y="35186"/>
                        <a:pt x="39112" y="35044"/>
                      </a:cubicBezTo>
                      <a:cubicBezTo>
                        <a:pt x="38326" y="34758"/>
                        <a:pt x="37564" y="34401"/>
                        <a:pt x="36862" y="33948"/>
                      </a:cubicBezTo>
                      <a:cubicBezTo>
                        <a:pt x="36374" y="33639"/>
                        <a:pt x="36279" y="32960"/>
                        <a:pt x="36695" y="32543"/>
                      </a:cubicBezTo>
                      <a:lnTo>
                        <a:pt x="44553" y="24661"/>
                      </a:lnTo>
                      <a:cubicBezTo>
                        <a:pt x="45720" y="23483"/>
                        <a:pt x="45720" y="21578"/>
                        <a:pt x="44542" y="20399"/>
                      </a:cubicBezTo>
                      <a:lnTo>
                        <a:pt x="24956" y="885"/>
                      </a:lnTo>
                      <a:cubicBezTo>
                        <a:pt x="24366" y="295"/>
                        <a:pt x="23595" y="1"/>
                        <a:pt x="22825" y="1"/>
                      </a:cubicBezTo>
                      <a:close/>
                    </a:path>
                  </a:pathLst>
                </a:custGeom>
                <a:solidFill>
                  <a:srgbClr val="5EB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" name="Google Shape;3341;p48">
                  <a:extLst>
                    <a:ext uri="{FF2B5EF4-FFF2-40B4-BE49-F238E27FC236}">
                      <a16:creationId xmlns:a16="http://schemas.microsoft.com/office/drawing/2014/main" id="{BE30BCFE-C097-450C-8879-E537E8EBA681}"/>
                    </a:ext>
                  </a:extLst>
                </p:cNvPr>
                <p:cNvSpPr/>
                <p:nvPr/>
              </p:nvSpPr>
              <p:spPr>
                <a:xfrm>
                  <a:off x="3884758" y="1311226"/>
                  <a:ext cx="287338" cy="287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43" extrusionOk="0">
                      <a:moveTo>
                        <a:pt x="5978" y="1"/>
                      </a:moveTo>
                      <a:cubicBezTo>
                        <a:pt x="2679" y="1"/>
                        <a:pt x="1" y="2668"/>
                        <a:pt x="1" y="5966"/>
                      </a:cubicBezTo>
                      <a:cubicBezTo>
                        <a:pt x="1" y="9276"/>
                        <a:pt x="2679" y="11943"/>
                        <a:pt x="5978" y="11943"/>
                      </a:cubicBezTo>
                      <a:cubicBezTo>
                        <a:pt x="9276" y="11943"/>
                        <a:pt x="11954" y="9276"/>
                        <a:pt x="11954" y="5966"/>
                      </a:cubicBezTo>
                      <a:cubicBezTo>
                        <a:pt x="11954" y="2668"/>
                        <a:pt x="9276" y="1"/>
                        <a:pt x="5978" y="1"/>
                      </a:cubicBezTo>
                      <a:close/>
                    </a:path>
                  </a:pathLst>
                </a:custGeom>
                <a:solidFill>
                  <a:srgbClr val="5EB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3" name="Google Shape;3342;p48">
                <a:extLst>
                  <a:ext uri="{FF2B5EF4-FFF2-40B4-BE49-F238E27FC236}">
                    <a16:creationId xmlns:a16="http://schemas.microsoft.com/office/drawing/2014/main" id="{D59E3704-CCC5-46FE-9B41-26C4DBEB3E8E}"/>
                  </a:ext>
                </a:extLst>
              </p:cNvPr>
              <p:cNvSpPr/>
              <p:nvPr/>
            </p:nvSpPr>
            <p:spPr>
              <a:xfrm>
                <a:off x="4162525" y="1593650"/>
                <a:ext cx="374561" cy="374975"/>
              </a:xfrm>
              <a:custGeom>
                <a:avLst/>
                <a:gdLst/>
                <a:ahLst/>
                <a:cxnLst/>
                <a:rect l="l" t="t" r="r" b="b"/>
                <a:pathLst>
                  <a:path w="10860" h="10872" extrusionOk="0">
                    <a:moveTo>
                      <a:pt x="5430" y="1"/>
                    </a:moveTo>
                    <a:cubicBezTo>
                      <a:pt x="3990" y="1"/>
                      <a:pt x="2608" y="560"/>
                      <a:pt x="1596" y="1584"/>
                    </a:cubicBezTo>
                    <a:cubicBezTo>
                      <a:pt x="561" y="2620"/>
                      <a:pt x="1" y="3989"/>
                      <a:pt x="1" y="5430"/>
                    </a:cubicBezTo>
                    <a:cubicBezTo>
                      <a:pt x="1" y="6561"/>
                      <a:pt x="346" y="7645"/>
                      <a:pt x="1001" y="8573"/>
                    </a:cubicBezTo>
                    <a:cubicBezTo>
                      <a:pt x="1632" y="9466"/>
                      <a:pt x="2513" y="10145"/>
                      <a:pt x="3537" y="10538"/>
                    </a:cubicBezTo>
                    <a:cubicBezTo>
                      <a:pt x="3559" y="10544"/>
                      <a:pt x="3579" y="10547"/>
                      <a:pt x="3599" y="10547"/>
                    </a:cubicBezTo>
                    <a:cubicBezTo>
                      <a:pt x="3656" y="10547"/>
                      <a:pt x="3704" y="10522"/>
                      <a:pt x="3740" y="10478"/>
                    </a:cubicBezTo>
                    <a:cubicBezTo>
                      <a:pt x="3763" y="10443"/>
                      <a:pt x="3763" y="10395"/>
                      <a:pt x="3763" y="10371"/>
                    </a:cubicBezTo>
                    <a:lnTo>
                      <a:pt x="3763" y="7275"/>
                    </a:lnTo>
                    <a:cubicBezTo>
                      <a:pt x="3763" y="7180"/>
                      <a:pt x="3692" y="7097"/>
                      <a:pt x="3585" y="7097"/>
                    </a:cubicBezTo>
                    <a:lnTo>
                      <a:pt x="2156" y="7097"/>
                    </a:lnTo>
                    <a:lnTo>
                      <a:pt x="2156" y="5835"/>
                    </a:lnTo>
                    <a:lnTo>
                      <a:pt x="3585" y="5835"/>
                    </a:lnTo>
                    <a:cubicBezTo>
                      <a:pt x="3680" y="5835"/>
                      <a:pt x="3763" y="5751"/>
                      <a:pt x="3763" y="5656"/>
                    </a:cubicBezTo>
                    <a:lnTo>
                      <a:pt x="3763" y="5430"/>
                    </a:lnTo>
                    <a:cubicBezTo>
                      <a:pt x="3763" y="3942"/>
                      <a:pt x="5180" y="2632"/>
                      <a:pt x="6799" y="2632"/>
                    </a:cubicBezTo>
                    <a:lnTo>
                      <a:pt x="7550" y="2632"/>
                    </a:lnTo>
                    <a:lnTo>
                      <a:pt x="7550" y="3894"/>
                    </a:lnTo>
                    <a:lnTo>
                      <a:pt x="6799" y="3894"/>
                    </a:lnTo>
                    <a:cubicBezTo>
                      <a:pt x="6311" y="3894"/>
                      <a:pt x="5883" y="4025"/>
                      <a:pt x="5561" y="4287"/>
                    </a:cubicBezTo>
                    <a:cubicBezTo>
                      <a:pt x="5228" y="4561"/>
                      <a:pt x="5025" y="4966"/>
                      <a:pt x="5025" y="5430"/>
                    </a:cubicBezTo>
                    <a:lnTo>
                      <a:pt x="5025" y="5656"/>
                    </a:lnTo>
                    <a:cubicBezTo>
                      <a:pt x="5025" y="5740"/>
                      <a:pt x="5109" y="5835"/>
                      <a:pt x="5204" y="5835"/>
                    </a:cubicBezTo>
                    <a:lnTo>
                      <a:pt x="5883" y="5835"/>
                    </a:lnTo>
                    <a:cubicBezTo>
                      <a:pt x="5966" y="5835"/>
                      <a:pt x="6061" y="5751"/>
                      <a:pt x="6061" y="5656"/>
                    </a:cubicBezTo>
                    <a:cubicBezTo>
                      <a:pt x="6061" y="5561"/>
                      <a:pt x="5978" y="5478"/>
                      <a:pt x="5883" y="5478"/>
                    </a:cubicBezTo>
                    <a:lnTo>
                      <a:pt x="5371" y="5478"/>
                    </a:lnTo>
                    <a:lnTo>
                      <a:pt x="5371" y="5418"/>
                    </a:lnTo>
                    <a:cubicBezTo>
                      <a:pt x="5371" y="4525"/>
                      <a:pt x="6145" y="4204"/>
                      <a:pt x="6799" y="4204"/>
                    </a:cubicBezTo>
                    <a:lnTo>
                      <a:pt x="7704" y="4204"/>
                    </a:lnTo>
                    <a:cubicBezTo>
                      <a:pt x="7800" y="4204"/>
                      <a:pt x="7883" y="4132"/>
                      <a:pt x="7883" y="4025"/>
                    </a:cubicBezTo>
                    <a:lnTo>
                      <a:pt x="7883" y="2418"/>
                    </a:lnTo>
                    <a:cubicBezTo>
                      <a:pt x="7883" y="2334"/>
                      <a:pt x="7811" y="2239"/>
                      <a:pt x="7704" y="2239"/>
                    </a:cubicBezTo>
                    <a:lnTo>
                      <a:pt x="6799" y="2239"/>
                    </a:lnTo>
                    <a:cubicBezTo>
                      <a:pt x="5966" y="2239"/>
                      <a:pt x="5121" y="2572"/>
                      <a:pt x="4466" y="3156"/>
                    </a:cubicBezTo>
                    <a:cubicBezTo>
                      <a:pt x="3799" y="3763"/>
                      <a:pt x="3418" y="4549"/>
                      <a:pt x="3418" y="5382"/>
                    </a:cubicBezTo>
                    <a:lnTo>
                      <a:pt x="3418" y="5442"/>
                    </a:lnTo>
                    <a:lnTo>
                      <a:pt x="1989" y="5442"/>
                    </a:lnTo>
                    <a:cubicBezTo>
                      <a:pt x="1906" y="5442"/>
                      <a:pt x="1811" y="5513"/>
                      <a:pt x="1811" y="5620"/>
                    </a:cubicBezTo>
                    <a:lnTo>
                      <a:pt x="1811" y="7228"/>
                    </a:lnTo>
                    <a:cubicBezTo>
                      <a:pt x="1811" y="7323"/>
                      <a:pt x="1894" y="7406"/>
                      <a:pt x="1989" y="7406"/>
                    </a:cubicBezTo>
                    <a:lnTo>
                      <a:pt x="3418" y="7406"/>
                    </a:lnTo>
                    <a:lnTo>
                      <a:pt x="3418" y="10085"/>
                    </a:lnTo>
                    <a:cubicBezTo>
                      <a:pt x="1561" y="9300"/>
                      <a:pt x="346" y="7442"/>
                      <a:pt x="346" y="5418"/>
                    </a:cubicBezTo>
                    <a:cubicBezTo>
                      <a:pt x="346" y="2596"/>
                      <a:pt x="2620" y="322"/>
                      <a:pt x="5430" y="322"/>
                    </a:cubicBezTo>
                    <a:cubicBezTo>
                      <a:pt x="8228" y="322"/>
                      <a:pt x="10526" y="2620"/>
                      <a:pt x="10526" y="5418"/>
                    </a:cubicBezTo>
                    <a:cubicBezTo>
                      <a:pt x="10526" y="8228"/>
                      <a:pt x="8240" y="10502"/>
                      <a:pt x="5430" y="10502"/>
                    </a:cubicBezTo>
                    <a:lnTo>
                      <a:pt x="5371" y="10502"/>
                    </a:lnTo>
                    <a:lnTo>
                      <a:pt x="5371" y="7418"/>
                    </a:lnTo>
                    <a:lnTo>
                      <a:pt x="7728" y="7418"/>
                    </a:lnTo>
                    <a:cubicBezTo>
                      <a:pt x="7811" y="7418"/>
                      <a:pt x="7907" y="7347"/>
                      <a:pt x="7907" y="7240"/>
                    </a:cubicBezTo>
                    <a:lnTo>
                      <a:pt x="7907" y="5656"/>
                    </a:lnTo>
                    <a:cubicBezTo>
                      <a:pt x="7907" y="5561"/>
                      <a:pt x="7823" y="5478"/>
                      <a:pt x="7728" y="5478"/>
                    </a:cubicBezTo>
                    <a:lnTo>
                      <a:pt x="6728" y="5478"/>
                    </a:lnTo>
                    <a:cubicBezTo>
                      <a:pt x="6633" y="5478"/>
                      <a:pt x="6549" y="5549"/>
                      <a:pt x="6549" y="5656"/>
                    </a:cubicBezTo>
                    <a:cubicBezTo>
                      <a:pt x="6549" y="5740"/>
                      <a:pt x="6621" y="5835"/>
                      <a:pt x="6728" y="5835"/>
                    </a:cubicBezTo>
                    <a:lnTo>
                      <a:pt x="7561" y="5835"/>
                    </a:lnTo>
                    <a:lnTo>
                      <a:pt x="7561" y="7097"/>
                    </a:lnTo>
                    <a:lnTo>
                      <a:pt x="5204" y="7097"/>
                    </a:lnTo>
                    <a:cubicBezTo>
                      <a:pt x="5121" y="7097"/>
                      <a:pt x="5025" y="7168"/>
                      <a:pt x="5025" y="7275"/>
                    </a:cubicBezTo>
                    <a:lnTo>
                      <a:pt x="5025" y="10693"/>
                    </a:lnTo>
                    <a:cubicBezTo>
                      <a:pt x="5025" y="10788"/>
                      <a:pt x="5109" y="10859"/>
                      <a:pt x="5192" y="10871"/>
                    </a:cubicBezTo>
                    <a:lnTo>
                      <a:pt x="5430" y="10871"/>
                    </a:lnTo>
                    <a:cubicBezTo>
                      <a:pt x="6871" y="10871"/>
                      <a:pt x="8240" y="10312"/>
                      <a:pt x="9276" y="9288"/>
                    </a:cubicBezTo>
                    <a:cubicBezTo>
                      <a:pt x="10300" y="8252"/>
                      <a:pt x="10859" y="6883"/>
                      <a:pt x="10859" y="5442"/>
                    </a:cubicBezTo>
                    <a:cubicBezTo>
                      <a:pt x="10859" y="3989"/>
                      <a:pt x="10300" y="2620"/>
                      <a:pt x="9276" y="1584"/>
                    </a:cubicBezTo>
                    <a:cubicBezTo>
                      <a:pt x="8240" y="560"/>
                      <a:pt x="6871" y="1"/>
                      <a:pt x="543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" name="Google Shape;3343;p48">
              <a:extLst>
                <a:ext uri="{FF2B5EF4-FFF2-40B4-BE49-F238E27FC236}">
                  <a16:creationId xmlns:a16="http://schemas.microsoft.com/office/drawing/2014/main" id="{222DA64E-EBDA-48B9-B5B6-1CEB027733DF}"/>
                </a:ext>
              </a:extLst>
            </p:cNvPr>
            <p:cNvGrpSpPr/>
            <p:nvPr/>
          </p:nvGrpSpPr>
          <p:grpSpPr>
            <a:xfrm>
              <a:off x="7053286" y="2227254"/>
              <a:ext cx="956596" cy="944252"/>
              <a:chOff x="4370663" y="1816530"/>
              <a:chExt cx="1098904" cy="1084724"/>
            </a:xfrm>
          </p:grpSpPr>
          <p:grpSp>
            <p:nvGrpSpPr>
              <p:cNvPr id="34" name="Google Shape;3344;p48">
                <a:extLst>
                  <a:ext uri="{FF2B5EF4-FFF2-40B4-BE49-F238E27FC236}">
                    <a16:creationId xmlns:a16="http://schemas.microsoft.com/office/drawing/2014/main" id="{A26AC2F8-3A58-4584-ADA5-333A44F0C988}"/>
                  </a:ext>
                </a:extLst>
              </p:cNvPr>
              <p:cNvGrpSpPr/>
              <p:nvPr/>
            </p:nvGrpSpPr>
            <p:grpSpPr>
              <a:xfrm>
                <a:off x="4370663" y="1816530"/>
                <a:ext cx="1098904" cy="1084724"/>
                <a:chOff x="4370663" y="1816530"/>
                <a:chExt cx="1098904" cy="1084724"/>
              </a:xfrm>
            </p:grpSpPr>
            <p:sp>
              <p:nvSpPr>
                <p:cNvPr id="40" name="Google Shape;3345;p48">
                  <a:extLst>
                    <a:ext uri="{FF2B5EF4-FFF2-40B4-BE49-F238E27FC236}">
                      <a16:creationId xmlns:a16="http://schemas.microsoft.com/office/drawing/2014/main" id="{1AE99DBC-C133-4790-B9A3-94F9976382D1}"/>
                    </a:ext>
                  </a:extLst>
                </p:cNvPr>
                <p:cNvSpPr/>
                <p:nvPr/>
              </p:nvSpPr>
              <p:spPr>
                <a:xfrm>
                  <a:off x="4370663" y="1816530"/>
                  <a:ext cx="1098904" cy="10847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1" extrusionOk="0">
                      <a:moveTo>
                        <a:pt x="22862" y="0"/>
                      </a:moveTo>
                      <a:cubicBezTo>
                        <a:pt x="22092" y="0"/>
                        <a:pt x="21324" y="295"/>
                        <a:pt x="20741" y="884"/>
                      </a:cubicBezTo>
                      <a:lnTo>
                        <a:pt x="12871" y="8742"/>
                      </a:lnTo>
                      <a:cubicBezTo>
                        <a:pt x="12698" y="8921"/>
                        <a:pt x="12472" y="9005"/>
                        <a:pt x="12246" y="9005"/>
                      </a:cubicBezTo>
                      <a:cubicBezTo>
                        <a:pt x="11945" y="9005"/>
                        <a:pt x="11643" y="8855"/>
                        <a:pt x="11466" y="8576"/>
                      </a:cubicBezTo>
                      <a:cubicBezTo>
                        <a:pt x="11014" y="7861"/>
                        <a:pt x="10645" y="7099"/>
                        <a:pt x="10347" y="6302"/>
                      </a:cubicBezTo>
                      <a:cubicBezTo>
                        <a:pt x="10168" y="5813"/>
                        <a:pt x="9847" y="5373"/>
                        <a:pt x="9394" y="5028"/>
                      </a:cubicBezTo>
                      <a:cubicBezTo>
                        <a:pt x="8866" y="4619"/>
                        <a:pt x="8248" y="4413"/>
                        <a:pt x="7630" y="4413"/>
                      </a:cubicBezTo>
                      <a:cubicBezTo>
                        <a:pt x="7078" y="4413"/>
                        <a:pt x="6526" y="4577"/>
                        <a:pt x="6037" y="4909"/>
                      </a:cubicBezTo>
                      <a:cubicBezTo>
                        <a:pt x="4465" y="5968"/>
                        <a:pt x="4310" y="8123"/>
                        <a:pt x="5584" y="9385"/>
                      </a:cubicBezTo>
                      <a:cubicBezTo>
                        <a:pt x="5894" y="9695"/>
                        <a:pt x="6251" y="9921"/>
                        <a:pt x="6632" y="10064"/>
                      </a:cubicBezTo>
                      <a:cubicBezTo>
                        <a:pt x="7418" y="10350"/>
                        <a:pt x="8180" y="10707"/>
                        <a:pt x="8882" y="11159"/>
                      </a:cubicBezTo>
                      <a:cubicBezTo>
                        <a:pt x="9383" y="11469"/>
                        <a:pt x="9466" y="12148"/>
                        <a:pt x="9049" y="12564"/>
                      </a:cubicBezTo>
                      <a:lnTo>
                        <a:pt x="1179" y="20434"/>
                      </a:lnTo>
                      <a:cubicBezTo>
                        <a:pt x="0" y="21613"/>
                        <a:pt x="0" y="23518"/>
                        <a:pt x="1179" y="24697"/>
                      </a:cubicBezTo>
                      <a:lnTo>
                        <a:pt x="20741" y="44247"/>
                      </a:lnTo>
                      <a:cubicBezTo>
                        <a:pt x="21324" y="44836"/>
                        <a:pt x="22092" y="45131"/>
                        <a:pt x="22862" y="45131"/>
                      </a:cubicBezTo>
                      <a:cubicBezTo>
                        <a:pt x="23631" y="45131"/>
                        <a:pt x="24402" y="44836"/>
                        <a:pt x="24992" y="44247"/>
                      </a:cubicBezTo>
                      <a:lnTo>
                        <a:pt x="44554" y="24697"/>
                      </a:lnTo>
                      <a:cubicBezTo>
                        <a:pt x="45720" y="23518"/>
                        <a:pt x="45720" y="21613"/>
                        <a:pt x="44554" y="2043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69E7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" name="Google Shape;3346;p48">
                  <a:extLst>
                    <a:ext uri="{FF2B5EF4-FFF2-40B4-BE49-F238E27FC236}">
                      <a16:creationId xmlns:a16="http://schemas.microsoft.com/office/drawing/2014/main" id="{463DDA79-99DB-43BD-9059-310B5A22FBCB}"/>
                    </a:ext>
                  </a:extLst>
                </p:cNvPr>
                <p:cNvSpPr/>
                <p:nvPr/>
              </p:nvSpPr>
              <p:spPr>
                <a:xfrm>
                  <a:off x="5055718" y="1904160"/>
                  <a:ext cx="287338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55" extrusionOk="0">
                      <a:moveTo>
                        <a:pt x="5978" y="0"/>
                      </a:moveTo>
                      <a:cubicBezTo>
                        <a:pt x="2680" y="0"/>
                        <a:pt x="1" y="2679"/>
                        <a:pt x="1" y="5977"/>
                      </a:cubicBezTo>
                      <a:cubicBezTo>
                        <a:pt x="1" y="9275"/>
                        <a:pt x="2680" y="11954"/>
                        <a:pt x="5978" y="11954"/>
                      </a:cubicBezTo>
                      <a:cubicBezTo>
                        <a:pt x="9276" y="11954"/>
                        <a:pt x="11955" y="9275"/>
                        <a:pt x="11955" y="5977"/>
                      </a:cubicBezTo>
                      <a:cubicBezTo>
                        <a:pt x="11955" y="2679"/>
                        <a:pt x="9276" y="0"/>
                        <a:pt x="5978" y="0"/>
                      </a:cubicBezTo>
                      <a:close/>
                    </a:path>
                  </a:pathLst>
                </a:custGeom>
                <a:solidFill>
                  <a:srgbClr val="69E7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5" name="Google Shape;3347;p48">
                <a:extLst>
                  <a:ext uri="{FF2B5EF4-FFF2-40B4-BE49-F238E27FC236}">
                    <a16:creationId xmlns:a16="http://schemas.microsoft.com/office/drawing/2014/main" id="{CCCB84E3-125D-4D28-87E2-D877DBF6A500}"/>
                  </a:ext>
                </a:extLst>
              </p:cNvPr>
              <p:cNvGrpSpPr/>
              <p:nvPr/>
            </p:nvGrpSpPr>
            <p:grpSpPr>
              <a:xfrm>
                <a:off x="4732628" y="2171596"/>
                <a:ext cx="374986" cy="374572"/>
                <a:chOff x="3303268" y="3817349"/>
                <a:chExt cx="346056" cy="345674"/>
              </a:xfrm>
            </p:grpSpPr>
            <p:sp>
              <p:nvSpPr>
                <p:cNvPr id="36" name="Google Shape;3348;p48">
                  <a:extLst>
                    <a:ext uri="{FF2B5EF4-FFF2-40B4-BE49-F238E27FC236}">
                      <a16:creationId xmlns:a16="http://schemas.microsoft.com/office/drawing/2014/main" id="{0F7FC4DB-1535-43AE-AB56-3F4B373D0663}"/>
                    </a:ext>
                  </a:extLst>
                </p:cNvPr>
                <p:cNvSpPr/>
                <p:nvPr/>
              </p:nvSpPr>
              <p:spPr>
                <a:xfrm>
                  <a:off x="3303268" y="3817349"/>
                  <a:ext cx="346056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2" h="10860" extrusionOk="0">
                      <a:moveTo>
                        <a:pt x="5418" y="334"/>
                      </a:moveTo>
                      <a:cubicBezTo>
                        <a:pt x="8228" y="334"/>
                        <a:pt x="10514" y="2608"/>
                        <a:pt x="10514" y="5430"/>
                      </a:cubicBezTo>
                      <a:cubicBezTo>
                        <a:pt x="10514" y="8240"/>
                        <a:pt x="8228" y="10514"/>
                        <a:pt x="5418" y="10514"/>
                      </a:cubicBezTo>
                      <a:cubicBezTo>
                        <a:pt x="2608" y="10514"/>
                        <a:pt x="334" y="8240"/>
                        <a:pt x="334" y="5430"/>
                      </a:cubicBezTo>
                      <a:cubicBezTo>
                        <a:pt x="334" y="2608"/>
                        <a:pt x="2608" y="334"/>
                        <a:pt x="5418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3" y="10859"/>
                        <a:pt x="8252" y="10300"/>
                        <a:pt x="9276" y="9264"/>
                      </a:cubicBezTo>
                      <a:cubicBezTo>
                        <a:pt x="10300" y="8240"/>
                        <a:pt x="10871" y="6871"/>
                        <a:pt x="10871" y="5430"/>
                      </a:cubicBezTo>
                      <a:cubicBezTo>
                        <a:pt x="10871" y="3989"/>
                        <a:pt x="10300" y="2620"/>
                        <a:pt x="9276" y="1584"/>
                      </a:cubicBezTo>
                      <a:cubicBezTo>
                        <a:pt x="8252" y="560"/>
                        <a:pt x="6883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" name="Google Shape;3349;p48">
                  <a:extLst>
                    <a:ext uri="{FF2B5EF4-FFF2-40B4-BE49-F238E27FC236}">
                      <a16:creationId xmlns:a16="http://schemas.microsoft.com/office/drawing/2014/main" id="{C70AB3F2-E016-4BA3-82B6-6E84B150ED9A}"/>
                    </a:ext>
                  </a:extLst>
                </p:cNvPr>
                <p:cNvSpPr/>
                <p:nvPr/>
              </p:nvSpPr>
              <p:spPr>
                <a:xfrm>
                  <a:off x="3368074" y="3882537"/>
                  <a:ext cx="215298" cy="215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64" h="6764" extrusionOk="0">
                      <a:moveTo>
                        <a:pt x="5335" y="346"/>
                      </a:moveTo>
                      <a:cubicBezTo>
                        <a:pt x="5930" y="346"/>
                        <a:pt x="6418" y="834"/>
                        <a:pt x="6418" y="1429"/>
                      </a:cubicBezTo>
                      <a:lnTo>
                        <a:pt x="6418" y="5335"/>
                      </a:lnTo>
                      <a:cubicBezTo>
                        <a:pt x="6418" y="5930"/>
                        <a:pt x="5930" y="6418"/>
                        <a:pt x="5335" y="6418"/>
                      </a:cubicBezTo>
                      <a:lnTo>
                        <a:pt x="1429" y="6418"/>
                      </a:lnTo>
                      <a:cubicBezTo>
                        <a:pt x="834" y="6418"/>
                        <a:pt x="346" y="5930"/>
                        <a:pt x="346" y="5335"/>
                      </a:cubicBezTo>
                      <a:lnTo>
                        <a:pt x="346" y="1429"/>
                      </a:lnTo>
                      <a:cubicBezTo>
                        <a:pt x="346" y="834"/>
                        <a:pt x="834" y="346"/>
                        <a:pt x="1429" y="346"/>
                      </a:cubicBezTo>
                      <a:close/>
                      <a:moveTo>
                        <a:pt x="1429" y="1"/>
                      </a:moveTo>
                      <a:cubicBezTo>
                        <a:pt x="644" y="1"/>
                        <a:pt x="1" y="644"/>
                        <a:pt x="1" y="1429"/>
                      </a:cubicBezTo>
                      <a:lnTo>
                        <a:pt x="1" y="5335"/>
                      </a:lnTo>
                      <a:cubicBezTo>
                        <a:pt x="1" y="6120"/>
                        <a:pt x="644" y="6763"/>
                        <a:pt x="1429" y="6763"/>
                      </a:cubicBezTo>
                      <a:lnTo>
                        <a:pt x="5335" y="6763"/>
                      </a:lnTo>
                      <a:cubicBezTo>
                        <a:pt x="6121" y="6763"/>
                        <a:pt x="6763" y="6120"/>
                        <a:pt x="6763" y="5335"/>
                      </a:cubicBezTo>
                      <a:lnTo>
                        <a:pt x="6763" y="1429"/>
                      </a:lnTo>
                      <a:cubicBezTo>
                        <a:pt x="6763" y="644"/>
                        <a:pt x="6121" y="1"/>
                        <a:pt x="533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" name="Google Shape;3350;p48">
                  <a:extLst>
                    <a:ext uri="{FF2B5EF4-FFF2-40B4-BE49-F238E27FC236}">
                      <a16:creationId xmlns:a16="http://schemas.microsoft.com/office/drawing/2014/main" id="{2B10D26E-8C46-4092-80DD-E16A8BC23D0F}"/>
                    </a:ext>
                  </a:extLst>
                </p:cNvPr>
                <p:cNvSpPr/>
                <p:nvPr/>
              </p:nvSpPr>
              <p:spPr>
                <a:xfrm>
                  <a:off x="3418143" y="3933656"/>
                  <a:ext cx="114811" cy="1127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07" h="3542" extrusionOk="0">
                      <a:moveTo>
                        <a:pt x="1822" y="0"/>
                      </a:moveTo>
                      <a:cubicBezTo>
                        <a:pt x="812" y="0"/>
                        <a:pt x="1" y="851"/>
                        <a:pt x="59" y="1859"/>
                      </a:cubicBezTo>
                      <a:cubicBezTo>
                        <a:pt x="95" y="2776"/>
                        <a:pt x="833" y="3502"/>
                        <a:pt x="1726" y="3538"/>
                      </a:cubicBezTo>
                      <a:cubicBezTo>
                        <a:pt x="1764" y="3541"/>
                        <a:pt x="1802" y="3542"/>
                        <a:pt x="1840" y="3542"/>
                      </a:cubicBezTo>
                      <a:cubicBezTo>
                        <a:pt x="2178" y="3542"/>
                        <a:pt x="2494" y="3447"/>
                        <a:pt x="2762" y="3276"/>
                      </a:cubicBezTo>
                      <a:cubicBezTo>
                        <a:pt x="2857" y="3217"/>
                        <a:pt x="2869" y="3086"/>
                        <a:pt x="2797" y="3014"/>
                      </a:cubicBezTo>
                      <a:cubicBezTo>
                        <a:pt x="2761" y="2978"/>
                        <a:pt x="2711" y="2964"/>
                        <a:pt x="2664" y="2964"/>
                      </a:cubicBezTo>
                      <a:cubicBezTo>
                        <a:pt x="2634" y="2964"/>
                        <a:pt x="2606" y="2969"/>
                        <a:pt x="2583" y="2979"/>
                      </a:cubicBezTo>
                      <a:cubicBezTo>
                        <a:pt x="2380" y="3096"/>
                        <a:pt x="2149" y="3185"/>
                        <a:pt x="1897" y="3185"/>
                      </a:cubicBezTo>
                      <a:cubicBezTo>
                        <a:pt x="1868" y="3185"/>
                        <a:pt x="1839" y="3183"/>
                        <a:pt x="1809" y="3181"/>
                      </a:cubicBezTo>
                      <a:cubicBezTo>
                        <a:pt x="1023" y="3169"/>
                        <a:pt x="380" y="2514"/>
                        <a:pt x="392" y="1716"/>
                      </a:cubicBezTo>
                      <a:cubicBezTo>
                        <a:pt x="426" y="948"/>
                        <a:pt x="1028" y="330"/>
                        <a:pt x="1792" y="330"/>
                      </a:cubicBezTo>
                      <a:cubicBezTo>
                        <a:pt x="1833" y="330"/>
                        <a:pt x="1874" y="332"/>
                        <a:pt x="1916" y="335"/>
                      </a:cubicBezTo>
                      <a:cubicBezTo>
                        <a:pt x="2619" y="371"/>
                        <a:pt x="3190" y="943"/>
                        <a:pt x="3250" y="1633"/>
                      </a:cubicBezTo>
                      <a:cubicBezTo>
                        <a:pt x="3285" y="1919"/>
                        <a:pt x="3214" y="2193"/>
                        <a:pt x="3095" y="2431"/>
                      </a:cubicBezTo>
                      <a:cubicBezTo>
                        <a:pt x="3059" y="2490"/>
                        <a:pt x="3059" y="2574"/>
                        <a:pt x="3119" y="2633"/>
                      </a:cubicBezTo>
                      <a:cubicBezTo>
                        <a:pt x="3149" y="2663"/>
                        <a:pt x="3191" y="2678"/>
                        <a:pt x="3234" y="2678"/>
                      </a:cubicBezTo>
                      <a:cubicBezTo>
                        <a:pt x="3295" y="2678"/>
                        <a:pt x="3358" y="2648"/>
                        <a:pt x="3393" y="2586"/>
                      </a:cubicBezTo>
                      <a:cubicBezTo>
                        <a:pt x="3536" y="2324"/>
                        <a:pt x="3607" y="2014"/>
                        <a:pt x="3583" y="1669"/>
                      </a:cubicBezTo>
                      <a:cubicBezTo>
                        <a:pt x="3536" y="764"/>
                        <a:pt x="2797" y="50"/>
                        <a:pt x="1904" y="2"/>
                      </a:cubicBezTo>
                      <a:cubicBezTo>
                        <a:pt x="1877" y="1"/>
                        <a:pt x="1849" y="0"/>
                        <a:pt x="182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" name="Google Shape;3351;p48">
                  <a:extLst>
                    <a:ext uri="{FF2B5EF4-FFF2-40B4-BE49-F238E27FC236}">
                      <a16:creationId xmlns:a16="http://schemas.microsoft.com/office/drawing/2014/main" id="{B2587870-AE72-4A42-AE2B-8BCFBD325F95}"/>
                    </a:ext>
                  </a:extLst>
                </p:cNvPr>
                <p:cNvSpPr/>
                <p:nvPr/>
              </p:nvSpPr>
              <p:spPr>
                <a:xfrm>
                  <a:off x="3519298" y="3910197"/>
                  <a:ext cx="29570" cy="292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" h="918" extrusionOk="0">
                      <a:moveTo>
                        <a:pt x="465" y="1"/>
                      </a:moveTo>
                      <a:cubicBezTo>
                        <a:pt x="203" y="1"/>
                        <a:pt x="0" y="203"/>
                        <a:pt x="0" y="453"/>
                      </a:cubicBezTo>
                      <a:cubicBezTo>
                        <a:pt x="0" y="715"/>
                        <a:pt x="203" y="918"/>
                        <a:pt x="465" y="918"/>
                      </a:cubicBezTo>
                      <a:cubicBezTo>
                        <a:pt x="715" y="918"/>
                        <a:pt x="929" y="715"/>
                        <a:pt x="929" y="453"/>
                      </a:cubicBezTo>
                      <a:cubicBezTo>
                        <a:pt x="929" y="203"/>
                        <a:pt x="715" y="1"/>
                        <a:pt x="46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8" name="Google Shape;3352;p48">
              <a:extLst>
                <a:ext uri="{FF2B5EF4-FFF2-40B4-BE49-F238E27FC236}">
                  <a16:creationId xmlns:a16="http://schemas.microsoft.com/office/drawing/2014/main" id="{272DD771-25A3-448C-960A-125DD73ECEB4}"/>
                </a:ext>
              </a:extLst>
            </p:cNvPr>
            <p:cNvGrpSpPr/>
            <p:nvPr/>
          </p:nvGrpSpPr>
          <p:grpSpPr>
            <a:xfrm>
              <a:off x="6547098" y="2715744"/>
              <a:ext cx="956596" cy="944315"/>
              <a:chOff x="3789173" y="2377690"/>
              <a:chExt cx="1098904" cy="1084796"/>
            </a:xfrm>
          </p:grpSpPr>
          <p:grpSp>
            <p:nvGrpSpPr>
              <p:cNvPr id="26" name="Google Shape;3353;p48">
                <a:extLst>
                  <a:ext uri="{FF2B5EF4-FFF2-40B4-BE49-F238E27FC236}">
                    <a16:creationId xmlns:a16="http://schemas.microsoft.com/office/drawing/2014/main" id="{2A580616-EFFF-4706-882F-99F575426F02}"/>
                  </a:ext>
                </a:extLst>
              </p:cNvPr>
              <p:cNvGrpSpPr/>
              <p:nvPr/>
            </p:nvGrpSpPr>
            <p:grpSpPr>
              <a:xfrm>
                <a:off x="3789173" y="2377690"/>
                <a:ext cx="1098904" cy="1084796"/>
                <a:chOff x="3789173" y="2377690"/>
                <a:chExt cx="1098904" cy="1084796"/>
              </a:xfrm>
            </p:grpSpPr>
            <p:sp>
              <p:nvSpPr>
                <p:cNvPr id="32" name="Google Shape;3354;p48">
                  <a:extLst>
                    <a:ext uri="{FF2B5EF4-FFF2-40B4-BE49-F238E27FC236}">
                      <a16:creationId xmlns:a16="http://schemas.microsoft.com/office/drawing/2014/main" id="{2BBA5A58-9E7D-4B1B-A1B1-85686BD88437}"/>
                    </a:ext>
                  </a:extLst>
                </p:cNvPr>
                <p:cNvSpPr/>
                <p:nvPr/>
              </p:nvSpPr>
              <p:spPr>
                <a:xfrm>
                  <a:off x="3789173" y="2377690"/>
                  <a:ext cx="1098904" cy="1084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4" extrusionOk="0">
                      <a:moveTo>
                        <a:pt x="22861" y="0"/>
                      </a:moveTo>
                      <a:cubicBezTo>
                        <a:pt x="22090" y="0"/>
                        <a:pt x="21319" y="295"/>
                        <a:pt x="20730" y="884"/>
                      </a:cubicBezTo>
                      <a:lnTo>
                        <a:pt x="1180" y="20446"/>
                      </a:lnTo>
                      <a:cubicBezTo>
                        <a:pt x="1" y="21613"/>
                        <a:pt x="1" y="23518"/>
                        <a:pt x="1180" y="24697"/>
                      </a:cubicBezTo>
                      <a:lnTo>
                        <a:pt x="20730" y="44259"/>
                      </a:lnTo>
                      <a:cubicBezTo>
                        <a:pt x="21319" y="44842"/>
                        <a:pt x="22090" y="45134"/>
                        <a:pt x="22861" y="45134"/>
                      </a:cubicBezTo>
                      <a:cubicBezTo>
                        <a:pt x="23632" y="45134"/>
                        <a:pt x="24403" y="44842"/>
                        <a:pt x="24992" y="44259"/>
                      </a:cubicBezTo>
                      <a:lnTo>
                        <a:pt x="44542" y="24697"/>
                      </a:lnTo>
                      <a:cubicBezTo>
                        <a:pt x="45721" y="23518"/>
                        <a:pt x="45721" y="21613"/>
                        <a:pt x="44542" y="20446"/>
                      </a:cubicBezTo>
                      <a:lnTo>
                        <a:pt x="36684" y="12576"/>
                      </a:lnTo>
                      <a:cubicBezTo>
                        <a:pt x="36267" y="12171"/>
                        <a:pt x="36363" y="11481"/>
                        <a:pt x="36851" y="11171"/>
                      </a:cubicBezTo>
                      <a:cubicBezTo>
                        <a:pt x="37565" y="10719"/>
                        <a:pt x="38327" y="10350"/>
                        <a:pt x="39125" y="10052"/>
                      </a:cubicBezTo>
                      <a:cubicBezTo>
                        <a:pt x="39613" y="9874"/>
                        <a:pt x="40054" y="9552"/>
                        <a:pt x="40399" y="9100"/>
                      </a:cubicBezTo>
                      <a:cubicBezTo>
                        <a:pt x="41173" y="8099"/>
                        <a:pt x="41220" y="6778"/>
                        <a:pt x="40518" y="5730"/>
                      </a:cubicBezTo>
                      <a:cubicBezTo>
                        <a:pt x="39932" y="4868"/>
                        <a:pt x="39013" y="4436"/>
                        <a:pt x="38094" y="4436"/>
                      </a:cubicBezTo>
                      <a:cubicBezTo>
                        <a:pt x="37349" y="4436"/>
                        <a:pt x="36606" y="4720"/>
                        <a:pt x="36041" y="5290"/>
                      </a:cubicBezTo>
                      <a:cubicBezTo>
                        <a:pt x="35732" y="5587"/>
                        <a:pt x="35505" y="5956"/>
                        <a:pt x="35362" y="6337"/>
                      </a:cubicBezTo>
                      <a:cubicBezTo>
                        <a:pt x="35077" y="7123"/>
                        <a:pt x="34720" y="7885"/>
                        <a:pt x="34267" y="8588"/>
                      </a:cubicBezTo>
                      <a:cubicBezTo>
                        <a:pt x="34091" y="8872"/>
                        <a:pt x="33797" y="9021"/>
                        <a:pt x="33498" y="9021"/>
                      </a:cubicBezTo>
                      <a:cubicBezTo>
                        <a:pt x="33271" y="9021"/>
                        <a:pt x="33042" y="8934"/>
                        <a:pt x="32862" y="8754"/>
                      </a:cubicBezTo>
                      <a:lnTo>
                        <a:pt x="24992" y="884"/>
                      </a:lnTo>
                      <a:cubicBezTo>
                        <a:pt x="24403" y="295"/>
                        <a:pt x="23632" y="0"/>
                        <a:pt x="22861" y="0"/>
                      </a:cubicBezTo>
                      <a:close/>
                    </a:path>
                  </a:pathLst>
                </a:custGeom>
                <a:solidFill>
                  <a:srgbClr val="4949E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" name="Google Shape;3355;p48">
                  <a:extLst>
                    <a:ext uri="{FF2B5EF4-FFF2-40B4-BE49-F238E27FC236}">
                      <a16:creationId xmlns:a16="http://schemas.microsoft.com/office/drawing/2014/main" id="{A6624C57-5DEB-420A-880A-2B58F3108DA7}"/>
                    </a:ext>
                  </a:extLst>
                </p:cNvPr>
                <p:cNvSpPr/>
                <p:nvPr/>
              </p:nvSpPr>
              <p:spPr>
                <a:xfrm>
                  <a:off x="3885623" y="2465897"/>
                  <a:ext cx="287050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43" h="11955" extrusionOk="0">
                      <a:moveTo>
                        <a:pt x="5977" y="0"/>
                      </a:moveTo>
                      <a:cubicBezTo>
                        <a:pt x="2679" y="0"/>
                        <a:pt x="0" y="2679"/>
                        <a:pt x="0" y="5977"/>
                      </a:cubicBezTo>
                      <a:cubicBezTo>
                        <a:pt x="0" y="9275"/>
                        <a:pt x="2679" y="11954"/>
                        <a:pt x="5977" y="11954"/>
                      </a:cubicBezTo>
                      <a:cubicBezTo>
                        <a:pt x="9275" y="11954"/>
                        <a:pt x="11942" y="9275"/>
                        <a:pt x="11942" y="5977"/>
                      </a:cubicBezTo>
                      <a:cubicBezTo>
                        <a:pt x="11942" y="2679"/>
                        <a:pt x="9275" y="0"/>
                        <a:pt x="5977" y="0"/>
                      </a:cubicBezTo>
                      <a:close/>
                    </a:path>
                  </a:pathLst>
                </a:custGeom>
                <a:solidFill>
                  <a:srgbClr val="4949E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7" name="Google Shape;3356;p48">
                <a:extLst>
                  <a:ext uri="{FF2B5EF4-FFF2-40B4-BE49-F238E27FC236}">
                    <a16:creationId xmlns:a16="http://schemas.microsoft.com/office/drawing/2014/main" id="{4F49A1EC-2C5E-461E-A851-6A20A1144419}"/>
                  </a:ext>
                </a:extLst>
              </p:cNvPr>
              <p:cNvGrpSpPr/>
              <p:nvPr/>
            </p:nvGrpSpPr>
            <p:grpSpPr>
              <a:xfrm>
                <a:off x="4151137" y="2732796"/>
                <a:ext cx="374986" cy="374572"/>
                <a:chOff x="3752358" y="3817349"/>
                <a:chExt cx="346056" cy="345674"/>
              </a:xfrm>
            </p:grpSpPr>
            <p:sp>
              <p:nvSpPr>
                <p:cNvPr id="28" name="Google Shape;3357;p48">
                  <a:extLst>
                    <a:ext uri="{FF2B5EF4-FFF2-40B4-BE49-F238E27FC236}">
                      <a16:creationId xmlns:a16="http://schemas.microsoft.com/office/drawing/2014/main" id="{1E065B24-9868-4EDC-B5A7-314B793AFE3D}"/>
                    </a:ext>
                  </a:extLst>
                </p:cNvPr>
                <p:cNvSpPr/>
                <p:nvPr/>
              </p:nvSpPr>
              <p:spPr>
                <a:xfrm>
                  <a:off x="3752358" y="3817349"/>
                  <a:ext cx="346056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2" h="10860" extrusionOk="0">
                      <a:moveTo>
                        <a:pt x="5430" y="334"/>
                      </a:moveTo>
                      <a:cubicBezTo>
                        <a:pt x="8252" y="334"/>
                        <a:pt x="10526" y="2608"/>
                        <a:pt x="10526" y="5430"/>
                      </a:cubicBezTo>
                      <a:cubicBezTo>
                        <a:pt x="10526" y="8240"/>
                        <a:pt x="8228" y="10514"/>
                        <a:pt x="5430" y="10514"/>
                      </a:cubicBezTo>
                      <a:cubicBezTo>
                        <a:pt x="2620" y="10514"/>
                        <a:pt x="346" y="8240"/>
                        <a:pt x="346" y="5430"/>
                      </a:cubicBezTo>
                      <a:cubicBezTo>
                        <a:pt x="346" y="2608"/>
                        <a:pt x="2620" y="334"/>
                        <a:pt x="5430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2" y="10859"/>
                        <a:pt x="8252" y="10300"/>
                        <a:pt x="9276" y="9264"/>
                      </a:cubicBezTo>
                      <a:cubicBezTo>
                        <a:pt x="10300" y="8240"/>
                        <a:pt x="10871" y="6871"/>
                        <a:pt x="10871" y="5430"/>
                      </a:cubicBezTo>
                      <a:cubicBezTo>
                        <a:pt x="10871" y="3989"/>
                        <a:pt x="10300" y="2620"/>
                        <a:pt x="9276" y="1584"/>
                      </a:cubicBezTo>
                      <a:cubicBezTo>
                        <a:pt x="8252" y="560"/>
                        <a:pt x="6882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" name="Google Shape;3358;p48">
                  <a:extLst>
                    <a:ext uri="{FF2B5EF4-FFF2-40B4-BE49-F238E27FC236}">
                      <a16:creationId xmlns:a16="http://schemas.microsoft.com/office/drawing/2014/main" id="{8ED25032-1B39-4F5F-8ED6-892E107EC293}"/>
                    </a:ext>
                  </a:extLst>
                </p:cNvPr>
                <p:cNvSpPr/>
                <p:nvPr/>
              </p:nvSpPr>
              <p:spPr>
                <a:xfrm>
                  <a:off x="3831933" y="3955682"/>
                  <a:ext cx="47809" cy="120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2" h="3787" extrusionOk="0">
                      <a:moveTo>
                        <a:pt x="1168" y="346"/>
                      </a:moveTo>
                      <a:lnTo>
                        <a:pt x="1168" y="3430"/>
                      </a:lnTo>
                      <a:lnTo>
                        <a:pt x="358" y="3430"/>
                      </a:lnTo>
                      <a:lnTo>
                        <a:pt x="358" y="346"/>
                      </a:lnTo>
                      <a:close/>
                      <a:moveTo>
                        <a:pt x="180" y="1"/>
                      </a:moveTo>
                      <a:cubicBezTo>
                        <a:pt x="96" y="1"/>
                        <a:pt x="1" y="72"/>
                        <a:pt x="1" y="179"/>
                      </a:cubicBezTo>
                      <a:lnTo>
                        <a:pt x="1" y="3608"/>
                      </a:lnTo>
                      <a:cubicBezTo>
                        <a:pt x="1" y="3703"/>
                        <a:pt x="72" y="3787"/>
                        <a:pt x="180" y="3787"/>
                      </a:cubicBezTo>
                      <a:lnTo>
                        <a:pt x="1323" y="3787"/>
                      </a:lnTo>
                      <a:cubicBezTo>
                        <a:pt x="1418" y="3787"/>
                        <a:pt x="1501" y="3715"/>
                        <a:pt x="1501" y="3608"/>
                      </a:cubicBezTo>
                      <a:lnTo>
                        <a:pt x="1501" y="179"/>
                      </a:lnTo>
                      <a:cubicBezTo>
                        <a:pt x="1501" y="72"/>
                        <a:pt x="1430" y="1"/>
                        <a:pt x="1323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" name="Google Shape;3359;p48">
                  <a:extLst>
                    <a:ext uri="{FF2B5EF4-FFF2-40B4-BE49-F238E27FC236}">
                      <a16:creationId xmlns:a16="http://schemas.microsoft.com/office/drawing/2014/main" id="{7323BE69-F426-4102-867F-9E42304B1C8D}"/>
                    </a:ext>
                  </a:extLst>
                </p:cNvPr>
                <p:cNvSpPr/>
                <p:nvPr/>
              </p:nvSpPr>
              <p:spPr>
                <a:xfrm>
                  <a:off x="3824739" y="3890112"/>
                  <a:ext cx="55002" cy="550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8" h="1728" extrusionOk="0">
                      <a:moveTo>
                        <a:pt x="870" y="334"/>
                      </a:moveTo>
                      <a:cubicBezTo>
                        <a:pt x="1156" y="334"/>
                        <a:pt x="1394" y="572"/>
                        <a:pt x="1394" y="846"/>
                      </a:cubicBezTo>
                      <a:cubicBezTo>
                        <a:pt x="1394" y="1132"/>
                        <a:pt x="1156" y="1370"/>
                        <a:pt x="870" y="1370"/>
                      </a:cubicBezTo>
                      <a:cubicBezTo>
                        <a:pt x="584" y="1370"/>
                        <a:pt x="346" y="1132"/>
                        <a:pt x="346" y="846"/>
                      </a:cubicBezTo>
                      <a:cubicBezTo>
                        <a:pt x="346" y="572"/>
                        <a:pt x="584" y="334"/>
                        <a:pt x="870" y="334"/>
                      </a:cubicBezTo>
                      <a:close/>
                      <a:moveTo>
                        <a:pt x="870" y="1"/>
                      </a:moveTo>
                      <a:cubicBezTo>
                        <a:pt x="394" y="1"/>
                        <a:pt x="1" y="394"/>
                        <a:pt x="1" y="870"/>
                      </a:cubicBezTo>
                      <a:cubicBezTo>
                        <a:pt x="1" y="1346"/>
                        <a:pt x="394" y="1727"/>
                        <a:pt x="870" y="1727"/>
                      </a:cubicBezTo>
                      <a:cubicBezTo>
                        <a:pt x="1346" y="1727"/>
                        <a:pt x="1727" y="1334"/>
                        <a:pt x="1727" y="870"/>
                      </a:cubicBezTo>
                      <a:cubicBezTo>
                        <a:pt x="1727" y="394"/>
                        <a:pt x="1346" y="1"/>
                        <a:pt x="87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" name="Google Shape;3360;p48">
                  <a:extLst>
                    <a:ext uri="{FF2B5EF4-FFF2-40B4-BE49-F238E27FC236}">
                      <a16:creationId xmlns:a16="http://schemas.microsoft.com/office/drawing/2014/main" id="{CCAE06F9-CD94-4B1D-AD3A-9413572772C5}"/>
                    </a:ext>
                  </a:extLst>
                </p:cNvPr>
                <p:cNvSpPr/>
                <p:nvPr/>
              </p:nvSpPr>
              <p:spPr>
                <a:xfrm>
                  <a:off x="3904696" y="3955682"/>
                  <a:ext cx="128148" cy="120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6" h="3787" extrusionOk="0">
                      <a:moveTo>
                        <a:pt x="191" y="1"/>
                      </a:moveTo>
                      <a:cubicBezTo>
                        <a:pt x="96" y="1"/>
                        <a:pt x="1" y="72"/>
                        <a:pt x="1" y="179"/>
                      </a:cubicBezTo>
                      <a:lnTo>
                        <a:pt x="1" y="3608"/>
                      </a:lnTo>
                      <a:cubicBezTo>
                        <a:pt x="1" y="3703"/>
                        <a:pt x="84" y="3787"/>
                        <a:pt x="191" y="3787"/>
                      </a:cubicBezTo>
                      <a:lnTo>
                        <a:pt x="1334" y="3787"/>
                      </a:lnTo>
                      <a:cubicBezTo>
                        <a:pt x="1418" y="3787"/>
                        <a:pt x="1513" y="3715"/>
                        <a:pt x="1513" y="3608"/>
                      </a:cubicBezTo>
                      <a:lnTo>
                        <a:pt x="1513" y="2382"/>
                      </a:lnTo>
                      <a:cubicBezTo>
                        <a:pt x="1513" y="1977"/>
                        <a:pt x="1596" y="1501"/>
                        <a:pt x="2037" y="1501"/>
                      </a:cubicBezTo>
                      <a:cubicBezTo>
                        <a:pt x="2347" y="1501"/>
                        <a:pt x="2477" y="1763"/>
                        <a:pt x="2525" y="2060"/>
                      </a:cubicBezTo>
                      <a:cubicBezTo>
                        <a:pt x="2537" y="2156"/>
                        <a:pt x="2608" y="2215"/>
                        <a:pt x="2692" y="2215"/>
                      </a:cubicBezTo>
                      <a:cubicBezTo>
                        <a:pt x="2787" y="2215"/>
                        <a:pt x="2870" y="2120"/>
                        <a:pt x="2847" y="2025"/>
                      </a:cubicBezTo>
                      <a:cubicBezTo>
                        <a:pt x="2763" y="1465"/>
                        <a:pt x="2477" y="1155"/>
                        <a:pt x="2013" y="1155"/>
                      </a:cubicBezTo>
                      <a:cubicBezTo>
                        <a:pt x="1465" y="1155"/>
                        <a:pt x="1156" y="1608"/>
                        <a:pt x="1156" y="2382"/>
                      </a:cubicBezTo>
                      <a:lnTo>
                        <a:pt x="1156" y="3430"/>
                      </a:lnTo>
                      <a:lnTo>
                        <a:pt x="346" y="3430"/>
                      </a:lnTo>
                      <a:lnTo>
                        <a:pt x="346" y="358"/>
                      </a:lnTo>
                      <a:lnTo>
                        <a:pt x="918" y="358"/>
                      </a:lnTo>
                      <a:lnTo>
                        <a:pt x="918" y="572"/>
                      </a:lnTo>
                      <a:cubicBezTo>
                        <a:pt x="918" y="632"/>
                        <a:pt x="930" y="679"/>
                        <a:pt x="977" y="715"/>
                      </a:cubicBezTo>
                      <a:cubicBezTo>
                        <a:pt x="1007" y="733"/>
                        <a:pt x="1043" y="742"/>
                        <a:pt x="1078" y="742"/>
                      </a:cubicBezTo>
                      <a:cubicBezTo>
                        <a:pt x="1114" y="742"/>
                        <a:pt x="1150" y="733"/>
                        <a:pt x="1180" y="715"/>
                      </a:cubicBezTo>
                      <a:cubicBezTo>
                        <a:pt x="1477" y="477"/>
                        <a:pt x="1835" y="358"/>
                        <a:pt x="2227" y="358"/>
                      </a:cubicBezTo>
                      <a:cubicBezTo>
                        <a:pt x="3204" y="358"/>
                        <a:pt x="3656" y="1191"/>
                        <a:pt x="3656" y="2001"/>
                      </a:cubicBezTo>
                      <a:lnTo>
                        <a:pt x="3656" y="3430"/>
                      </a:lnTo>
                      <a:lnTo>
                        <a:pt x="2847" y="3430"/>
                      </a:lnTo>
                      <a:lnTo>
                        <a:pt x="2847" y="2870"/>
                      </a:lnTo>
                      <a:cubicBezTo>
                        <a:pt x="2847" y="2775"/>
                        <a:pt x="2775" y="2703"/>
                        <a:pt x="2692" y="2703"/>
                      </a:cubicBezTo>
                      <a:cubicBezTo>
                        <a:pt x="2597" y="2703"/>
                        <a:pt x="2525" y="2775"/>
                        <a:pt x="2525" y="2870"/>
                      </a:cubicBezTo>
                      <a:lnTo>
                        <a:pt x="2525" y="3596"/>
                      </a:lnTo>
                      <a:cubicBezTo>
                        <a:pt x="2525" y="3691"/>
                        <a:pt x="2597" y="3775"/>
                        <a:pt x="2704" y="3775"/>
                      </a:cubicBezTo>
                      <a:lnTo>
                        <a:pt x="3847" y="3775"/>
                      </a:lnTo>
                      <a:cubicBezTo>
                        <a:pt x="3942" y="3775"/>
                        <a:pt x="4025" y="3703"/>
                        <a:pt x="4025" y="3596"/>
                      </a:cubicBezTo>
                      <a:lnTo>
                        <a:pt x="4025" y="1989"/>
                      </a:lnTo>
                      <a:cubicBezTo>
                        <a:pt x="4025" y="810"/>
                        <a:pt x="3299" y="1"/>
                        <a:pt x="2239" y="1"/>
                      </a:cubicBezTo>
                      <a:cubicBezTo>
                        <a:pt x="1894" y="1"/>
                        <a:pt x="1573" y="84"/>
                        <a:pt x="1275" y="251"/>
                      </a:cubicBezTo>
                      <a:lnTo>
                        <a:pt x="1275" y="179"/>
                      </a:lnTo>
                      <a:cubicBezTo>
                        <a:pt x="1275" y="84"/>
                        <a:pt x="1204" y="1"/>
                        <a:pt x="1096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9" name="Google Shape;3361;p48">
              <a:extLst>
                <a:ext uri="{FF2B5EF4-FFF2-40B4-BE49-F238E27FC236}">
                  <a16:creationId xmlns:a16="http://schemas.microsoft.com/office/drawing/2014/main" id="{4D538C01-D8FD-42C1-B65F-8B43E1ADD6E7}"/>
                </a:ext>
              </a:extLst>
            </p:cNvPr>
            <p:cNvGrpSpPr/>
            <p:nvPr/>
          </p:nvGrpSpPr>
          <p:grpSpPr>
            <a:xfrm>
              <a:off x="7034853" y="3222917"/>
              <a:ext cx="956596" cy="944252"/>
              <a:chOff x="4349489" y="2960313"/>
              <a:chExt cx="1098904" cy="1084724"/>
            </a:xfrm>
          </p:grpSpPr>
          <p:grpSp>
            <p:nvGrpSpPr>
              <p:cNvPr id="20" name="Google Shape;3362;p48">
                <a:extLst>
                  <a:ext uri="{FF2B5EF4-FFF2-40B4-BE49-F238E27FC236}">
                    <a16:creationId xmlns:a16="http://schemas.microsoft.com/office/drawing/2014/main" id="{A794E725-1106-47FD-8818-D532993F2BBE}"/>
                  </a:ext>
                </a:extLst>
              </p:cNvPr>
              <p:cNvGrpSpPr/>
              <p:nvPr/>
            </p:nvGrpSpPr>
            <p:grpSpPr>
              <a:xfrm>
                <a:off x="4349489" y="2960313"/>
                <a:ext cx="1098904" cy="1084724"/>
                <a:chOff x="4349489" y="2960313"/>
                <a:chExt cx="1098904" cy="1084724"/>
              </a:xfrm>
            </p:grpSpPr>
            <p:sp>
              <p:nvSpPr>
                <p:cNvPr id="24" name="Google Shape;3363;p48">
                  <a:extLst>
                    <a:ext uri="{FF2B5EF4-FFF2-40B4-BE49-F238E27FC236}">
                      <a16:creationId xmlns:a16="http://schemas.microsoft.com/office/drawing/2014/main" id="{90ED133B-76D3-4F50-A8FD-078A35E71CAD}"/>
                    </a:ext>
                  </a:extLst>
                </p:cNvPr>
                <p:cNvSpPr/>
                <p:nvPr/>
              </p:nvSpPr>
              <p:spPr>
                <a:xfrm>
                  <a:off x="4349489" y="2960313"/>
                  <a:ext cx="1098904" cy="10847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1" extrusionOk="0">
                      <a:moveTo>
                        <a:pt x="22862" y="0"/>
                      </a:moveTo>
                      <a:cubicBezTo>
                        <a:pt x="22092" y="0"/>
                        <a:pt x="21324" y="295"/>
                        <a:pt x="20741" y="884"/>
                      </a:cubicBezTo>
                      <a:lnTo>
                        <a:pt x="12871" y="8743"/>
                      </a:lnTo>
                      <a:cubicBezTo>
                        <a:pt x="12697" y="8917"/>
                        <a:pt x="12470" y="9001"/>
                        <a:pt x="12243" y="9001"/>
                      </a:cubicBezTo>
                      <a:cubicBezTo>
                        <a:pt x="11942" y="9001"/>
                        <a:pt x="11642" y="8854"/>
                        <a:pt x="11466" y="8576"/>
                      </a:cubicBezTo>
                      <a:cubicBezTo>
                        <a:pt x="11014" y="7861"/>
                        <a:pt x="10645" y="7099"/>
                        <a:pt x="10347" y="6302"/>
                      </a:cubicBezTo>
                      <a:cubicBezTo>
                        <a:pt x="10168" y="5814"/>
                        <a:pt x="9847" y="5373"/>
                        <a:pt x="9394" y="5028"/>
                      </a:cubicBezTo>
                      <a:cubicBezTo>
                        <a:pt x="8866" y="4619"/>
                        <a:pt x="8248" y="4413"/>
                        <a:pt x="7630" y="4413"/>
                      </a:cubicBezTo>
                      <a:cubicBezTo>
                        <a:pt x="7078" y="4413"/>
                        <a:pt x="6525" y="4577"/>
                        <a:pt x="6037" y="4909"/>
                      </a:cubicBezTo>
                      <a:cubicBezTo>
                        <a:pt x="4465" y="5968"/>
                        <a:pt x="4310" y="8123"/>
                        <a:pt x="5584" y="9385"/>
                      </a:cubicBezTo>
                      <a:cubicBezTo>
                        <a:pt x="5894" y="9695"/>
                        <a:pt x="6251" y="9921"/>
                        <a:pt x="6632" y="10064"/>
                      </a:cubicBezTo>
                      <a:cubicBezTo>
                        <a:pt x="7418" y="10350"/>
                        <a:pt x="8180" y="10707"/>
                        <a:pt x="8882" y="11159"/>
                      </a:cubicBezTo>
                      <a:cubicBezTo>
                        <a:pt x="9382" y="11469"/>
                        <a:pt x="9466" y="12148"/>
                        <a:pt x="9049" y="12564"/>
                      </a:cubicBezTo>
                      <a:lnTo>
                        <a:pt x="1179" y="20434"/>
                      </a:lnTo>
                      <a:cubicBezTo>
                        <a:pt x="0" y="21613"/>
                        <a:pt x="0" y="23518"/>
                        <a:pt x="1179" y="24697"/>
                      </a:cubicBezTo>
                      <a:lnTo>
                        <a:pt x="20741" y="44247"/>
                      </a:lnTo>
                      <a:cubicBezTo>
                        <a:pt x="21324" y="44836"/>
                        <a:pt x="22092" y="45131"/>
                        <a:pt x="22862" y="45131"/>
                      </a:cubicBezTo>
                      <a:cubicBezTo>
                        <a:pt x="23631" y="45131"/>
                        <a:pt x="24402" y="44836"/>
                        <a:pt x="24992" y="44247"/>
                      </a:cubicBezTo>
                      <a:lnTo>
                        <a:pt x="44554" y="24697"/>
                      </a:lnTo>
                      <a:cubicBezTo>
                        <a:pt x="45720" y="23518"/>
                        <a:pt x="45720" y="21613"/>
                        <a:pt x="44554" y="2043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FCBD2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" name="Google Shape;3364;p48">
                  <a:extLst>
                    <a:ext uri="{FF2B5EF4-FFF2-40B4-BE49-F238E27FC236}">
                      <a16:creationId xmlns:a16="http://schemas.microsoft.com/office/drawing/2014/main" id="{0F17A7A1-E5B4-4941-AD5E-A23F7CF0D980}"/>
                    </a:ext>
                  </a:extLst>
                </p:cNvPr>
                <p:cNvSpPr/>
                <p:nvPr/>
              </p:nvSpPr>
              <p:spPr>
                <a:xfrm>
                  <a:off x="5065741" y="3026769"/>
                  <a:ext cx="287338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55" extrusionOk="0">
                      <a:moveTo>
                        <a:pt x="5978" y="1"/>
                      </a:moveTo>
                      <a:cubicBezTo>
                        <a:pt x="2680" y="1"/>
                        <a:pt x="1" y="2679"/>
                        <a:pt x="1" y="5978"/>
                      </a:cubicBezTo>
                      <a:cubicBezTo>
                        <a:pt x="1" y="9276"/>
                        <a:pt x="2680" y="11954"/>
                        <a:pt x="5978" y="11954"/>
                      </a:cubicBezTo>
                      <a:cubicBezTo>
                        <a:pt x="9276" y="11954"/>
                        <a:pt x="11955" y="9276"/>
                        <a:pt x="11955" y="5978"/>
                      </a:cubicBezTo>
                      <a:cubicBezTo>
                        <a:pt x="11955" y="2679"/>
                        <a:pt x="9276" y="1"/>
                        <a:pt x="5978" y="1"/>
                      </a:cubicBezTo>
                      <a:close/>
                    </a:path>
                  </a:pathLst>
                </a:custGeom>
                <a:solidFill>
                  <a:srgbClr val="FCBD2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1" name="Google Shape;3365;p48">
                <a:extLst>
                  <a:ext uri="{FF2B5EF4-FFF2-40B4-BE49-F238E27FC236}">
                    <a16:creationId xmlns:a16="http://schemas.microsoft.com/office/drawing/2014/main" id="{FE4CE9AD-C7D4-4E5F-9CA4-19E72CBBF0CF}"/>
                  </a:ext>
                </a:extLst>
              </p:cNvPr>
              <p:cNvGrpSpPr/>
              <p:nvPr/>
            </p:nvGrpSpPr>
            <p:grpSpPr>
              <a:xfrm>
                <a:off x="4732657" y="3315384"/>
                <a:ext cx="374952" cy="374572"/>
                <a:chOff x="4201447" y="3817349"/>
                <a:chExt cx="346024" cy="345674"/>
              </a:xfrm>
            </p:grpSpPr>
            <p:sp>
              <p:nvSpPr>
                <p:cNvPr id="22" name="Google Shape;3366;p48">
                  <a:extLst>
                    <a:ext uri="{FF2B5EF4-FFF2-40B4-BE49-F238E27FC236}">
                      <a16:creationId xmlns:a16="http://schemas.microsoft.com/office/drawing/2014/main" id="{5AE8B7FA-07B6-47E7-BB22-CC3763B58511}"/>
                    </a:ext>
                  </a:extLst>
                </p:cNvPr>
                <p:cNvSpPr/>
                <p:nvPr/>
              </p:nvSpPr>
              <p:spPr>
                <a:xfrm>
                  <a:off x="4201447" y="3817349"/>
                  <a:ext cx="346024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1" h="10860" extrusionOk="0">
                      <a:moveTo>
                        <a:pt x="5430" y="334"/>
                      </a:moveTo>
                      <a:cubicBezTo>
                        <a:pt x="8252" y="334"/>
                        <a:pt x="10526" y="2608"/>
                        <a:pt x="10526" y="5430"/>
                      </a:cubicBezTo>
                      <a:cubicBezTo>
                        <a:pt x="10526" y="8240"/>
                        <a:pt x="8252" y="10514"/>
                        <a:pt x="5430" y="10514"/>
                      </a:cubicBezTo>
                      <a:cubicBezTo>
                        <a:pt x="2620" y="10514"/>
                        <a:pt x="346" y="8240"/>
                        <a:pt x="346" y="5430"/>
                      </a:cubicBezTo>
                      <a:cubicBezTo>
                        <a:pt x="346" y="2608"/>
                        <a:pt x="2620" y="334"/>
                        <a:pt x="5430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2" y="10859"/>
                        <a:pt x="8252" y="10300"/>
                        <a:pt x="9276" y="9264"/>
                      </a:cubicBezTo>
                      <a:cubicBezTo>
                        <a:pt x="10299" y="8240"/>
                        <a:pt x="10871" y="6871"/>
                        <a:pt x="10871" y="5430"/>
                      </a:cubicBezTo>
                      <a:cubicBezTo>
                        <a:pt x="10871" y="3989"/>
                        <a:pt x="10299" y="2620"/>
                        <a:pt x="9276" y="1584"/>
                      </a:cubicBezTo>
                      <a:cubicBezTo>
                        <a:pt x="8252" y="560"/>
                        <a:pt x="6882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" name="Google Shape;3367;p48">
                  <a:extLst>
                    <a:ext uri="{FF2B5EF4-FFF2-40B4-BE49-F238E27FC236}">
                      <a16:creationId xmlns:a16="http://schemas.microsoft.com/office/drawing/2014/main" id="{C8CEC7EC-7AE3-4EBC-9F78-C5F8AA22F58E}"/>
                    </a:ext>
                  </a:extLst>
                </p:cNvPr>
                <p:cNvSpPr/>
                <p:nvPr/>
              </p:nvSpPr>
              <p:spPr>
                <a:xfrm>
                  <a:off x="4271569" y="3904531"/>
                  <a:ext cx="227394" cy="185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44" h="5835" extrusionOk="0">
                      <a:moveTo>
                        <a:pt x="4620" y="0"/>
                      </a:moveTo>
                      <a:cubicBezTo>
                        <a:pt x="3727" y="0"/>
                        <a:pt x="2977" y="691"/>
                        <a:pt x="2905" y="1572"/>
                      </a:cubicBezTo>
                      <a:cubicBezTo>
                        <a:pt x="2727" y="1548"/>
                        <a:pt x="2358" y="1441"/>
                        <a:pt x="2262" y="1405"/>
                      </a:cubicBezTo>
                      <a:cubicBezTo>
                        <a:pt x="1643" y="1203"/>
                        <a:pt x="1072" y="810"/>
                        <a:pt x="631" y="322"/>
                      </a:cubicBezTo>
                      <a:cubicBezTo>
                        <a:pt x="596" y="298"/>
                        <a:pt x="572" y="274"/>
                        <a:pt x="524" y="262"/>
                      </a:cubicBezTo>
                      <a:cubicBezTo>
                        <a:pt x="517" y="261"/>
                        <a:pt x="509" y="260"/>
                        <a:pt x="501" y="260"/>
                      </a:cubicBezTo>
                      <a:cubicBezTo>
                        <a:pt x="436" y="260"/>
                        <a:pt x="367" y="304"/>
                        <a:pt x="346" y="357"/>
                      </a:cubicBezTo>
                      <a:cubicBezTo>
                        <a:pt x="238" y="572"/>
                        <a:pt x="179" y="810"/>
                        <a:pt x="179" y="1048"/>
                      </a:cubicBezTo>
                      <a:cubicBezTo>
                        <a:pt x="179" y="1393"/>
                        <a:pt x="286" y="1727"/>
                        <a:pt x="476" y="1977"/>
                      </a:cubicBezTo>
                      <a:cubicBezTo>
                        <a:pt x="466" y="1975"/>
                        <a:pt x="456" y="1974"/>
                        <a:pt x="446" y="1974"/>
                      </a:cubicBezTo>
                      <a:cubicBezTo>
                        <a:pt x="397" y="1974"/>
                        <a:pt x="349" y="1997"/>
                        <a:pt x="310" y="2036"/>
                      </a:cubicBezTo>
                      <a:cubicBezTo>
                        <a:pt x="286" y="2060"/>
                        <a:pt x="286" y="2108"/>
                        <a:pt x="274" y="2143"/>
                      </a:cubicBezTo>
                      <a:lnTo>
                        <a:pt x="274" y="2203"/>
                      </a:lnTo>
                      <a:cubicBezTo>
                        <a:pt x="274" y="2655"/>
                        <a:pt x="476" y="3072"/>
                        <a:pt x="822" y="3358"/>
                      </a:cubicBezTo>
                      <a:cubicBezTo>
                        <a:pt x="786" y="3370"/>
                        <a:pt x="774" y="3405"/>
                        <a:pt x="762" y="3417"/>
                      </a:cubicBezTo>
                      <a:cubicBezTo>
                        <a:pt x="750" y="3465"/>
                        <a:pt x="727" y="3513"/>
                        <a:pt x="750" y="3548"/>
                      </a:cubicBezTo>
                      <a:cubicBezTo>
                        <a:pt x="893" y="4024"/>
                        <a:pt x="1262" y="4405"/>
                        <a:pt x="1727" y="4548"/>
                      </a:cubicBezTo>
                      <a:cubicBezTo>
                        <a:pt x="1310" y="4798"/>
                        <a:pt x="834" y="4941"/>
                        <a:pt x="334" y="4941"/>
                      </a:cubicBezTo>
                      <a:lnTo>
                        <a:pt x="191" y="4941"/>
                      </a:lnTo>
                      <a:cubicBezTo>
                        <a:pt x="107" y="4941"/>
                        <a:pt x="36" y="5001"/>
                        <a:pt x="12" y="5084"/>
                      </a:cubicBezTo>
                      <a:cubicBezTo>
                        <a:pt x="0" y="5156"/>
                        <a:pt x="48" y="5239"/>
                        <a:pt x="107" y="5263"/>
                      </a:cubicBezTo>
                      <a:cubicBezTo>
                        <a:pt x="727" y="5632"/>
                        <a:pt x="1465" y="5834"/>
                        <a:pt x="2191" y="5834"/>
                      </a:cubicBezTo>
                      <a:cubicBezTo>
                        <a:pt x="3072" y="5834"/>
                        <a:pt x="3905" y="5560"/>
                        <a:pt x="4596" y="5060"/>
                      </a:cubicBezTo>
                      <a:cubicBezTo>
                        <a:pt x="4691" y="5001"/>
                        <a:pt x="4691" y="4858"/>
                        <a:pt x="4620" y="4786"/>
                      </a:cubicBezTo>
                      <a:cubicBezTo>
                        <a:pt x="4587" y="4754"/>
                        <a:pt x="4544" y="4735"/>
                        <a:pt x="4499" y="4735"/>
                      </a:cubicBezTo>
                      <a:cubicBezTo>
                        <a:pt x="4463" y="4735"/>
                        <a:pt x="4426" y="4748"/>
                        <a:pt x="4394" y="4775"/>
                      </a:cubicBezTo>
                      <a:cubicBezTo>
                        <a:pt x="3763" y="5215"/>
                        <a:pt x="3013" y="5489"/>
                        <a:pt x="2191" y="5489"/>
                      </a:cubicBezTo>
                      <a:cubicBezTo>
                        <a:pt x="1727" y="5489"/>
                        <a:pt x="1262" y="5394"/>
                        <a:pt x="846" y="5239"/>
                      </a:cubicBezTo>
                      <a:cubicBezTo>
                        <a:pt x="1369" y="5144"/>
                        <a:pt x="1846" y="4917"/>
                        <a:pt x="2262" y="4584"/>
                      </a:cubicBezTo>
                      <a:cubicBezTo>
                        <a:pt x="2310" y="4536"/>
                        <a:pt x="2334" y="4477"/>
                        <a:pt x="2322" y="4417"/>
                      </a:cubicBezTo>
                      <a:cubicBezTo>
                        <a:pt x="2310" y="4346"/>
                        <a:pt x="2239" y="4286"/>
                        <a:pt x="2155" y="4286"/>
                      </a:cubicBezTo>
                      <a:cubicBezTo>
                        <a:pt x="1739" y="4263"/>
                        <a:pt x="1369" y="4048"/>
                        <a:pt x="1167" y="3691"/>
                      </a:cubicBezTo>
                      <a:cubicBezTo>
                        <a:pt x="1250" y="3691"/>
                        <a:pt x="1358" y="3667"/>
                        <a:pt x="1441" y="3643"/>
                      </a:cubicBezTo>
                      <a:cubicBezTo>
                        <a:pt x="1524" y="3632"/>
                        <a:pt x="1584" y="3572"/>
                        <a:pt x="1584" y="3489"/>
                      </a:cubicBezTo>
                      <a:cubicBezTo>
                        <a:pt x="1596" y="3405"/>
                        <a:pt x="1536" y="3334"/>
                        <a:pt x="1441" y="3298"/>
                      </a:cubicBezTo>
                      <a:cubicBezTo>
                        <a:pt x="1000" y="3191"/>
                        <a:pt x="667" y="2822"/>
                        <a:pt x="596" y="2381"/>
                      </a:cubicBezTo>
                      <a:lnTo>
                        <a:pt x="596" y="2381"/>
                      </a:lnTo>
                      <a:cubicBezTo>
                        <a:pt x="727" y="2405"/>
                        <a:pt x="869" y="2417"/>
                        <a:pt x="1000" y="2417"/>
                      </a:cubicBezTo>
                      <a:cubicBezTo>
                        <a:pt x="1084" y="2417"/>
                        <a:pt x="1143" y="2358"/>
                        <a:pt x="1167" y="2274"/>
                      </a:cubicBezTo>
                      <a:cubicBezTo>
                        <a:pt x="1179" y="2203"/>
                        <a:pt x="1131" y="2143"/>
                        <a:pt x="1072" y="2108"/>
                      </a:cubicBezTo>
                      <a:cubicBezTo>
                        <a:pt x="703" y="1881"/>
                        <a:pt x="476" y="1488"/>
                        <a:pt x="476" y="1048"/>
                      </a:cubicBezTo>
                      <a:cubicBezTo>
                        <a:pt x="476" y="953"/>
                        <a:pt x="488" y="846"/>
                        <a:pt x="524" y="738"/>
                      </a:cubicBezTo>
                      <a:cubicBezTo>
                        <a:pt x="965" y="1191"/>
                        <a:pt x="1524" y="1524"/>
                        <a:pt x="2120" y="1727"/>
                      </a:cubicBezTo>
                      <a:cubicBezTo>
                        <a:pt x="2120" y="1727"/>
                        <a:pt x="2715" y="1905"/>
                        <a:pt x="2929" y="1917"/>
                      </a:cubicBezTo>
                      <a:lnTo>
                        <a:pt x="3024" y="1917"/>
                      </a:lnTo>
                      <a:cubicBezTo>
                        <a:pt x="3096" y="1917"/>
                        <a:pt x="3167" y="1869"/>
                        <a:pt x="3191" y="1798"/>
                      </a:cubicBezTo>
                      <a:cubicBezTo>
                        <a:pt x="3203" y="1786"/>
                        <a:pt x="3203" y="1750"/>
                        <a:pt x="3203" y="1738"/>
                      </a:cubicBezTo>
                      <a:lnTo>
                        <a:pt x="3203" y="1703"/>
                      </a:lnTo>
                      <a:cubicBezTo>
                        <a:pt x="3203" y="953"/>
                        <a:pt x="3810" y="334"/>
                        <a:pt x="4572" y="334"/>
                      </a:cubicBezTo>
                      <a:cubicBezTo>
                        <a:pt x="4941" y="334"/>
                        <a:pt x="5287" y="488"/>
                        <a:pt x="5549" y="750"/>
                      </a:cubicBezTo>
                      <a:cubicBezTo>
                        <a:pt x="5585" y="787"/>
                        <a:pt x="5621" y="802"/>
                        <a:pt x="5663" y="802"/>
                      </a:cubicBezTo>
                      <a:cubicBezTo>
                        <a:pt x="5676" y="802"/>
                        <a:pt x="5689" y="801"/>
                        <a:pt x="5703" y="798"/>
                      </a:cubicBezTo>
                      <a:cubicBezTo>
                        <a:pt x="5882" y="762"/>
                        <a:pt x="6049" y="738"/>
                        <a:pt x="6203" y="679"/>
                      </a:cubicBezTo>
                      <a:lnTo>
                        <a:pt x="6203" y="679"/>
                      </a:lnTo>
                      <a:cubicBezTo>
                        <a:pt x="6120" y="762"/>
                        <a:pt x="6013" y="857"/>
                        <a:pt x="5894" y="917"/>
                      </a:cubicBezTo>
                      <a:cubicBezTo>
                        <a:pt x="5822" y="965"/>
                        <a:pt x="5787" y="1048"/>
                        <a:pt x="5822" y="1143"/>
                      </a:cubicBezTo>
                      <a:cubicBezTo>
                        <a:pt x="5846" y="1203"/>
                        <a:pt x="5930" y="1250"/>
                        <a:pt x="6001" y="1250"/>
                      </a:cubicBezTo>
                      <a:cubicBezTo>
                        <a:pt x="6144" y="1227"/>
                        <a:pt x="6287" y="1215"/>
                        <a:pt x="6418" y="1167"/>
                      </a:cubicBezTo>
                      <a:lnTo>
                        <a:pt x="6418" y="1167"/>
                      </a:lnTo>
                      <a:cubicBezTo>
                        <a:pt x="6299" y="1286"/>
                        <a:pt x="6168" y="1405"/>
                        <a:pt x="6013" y="1512"/>
                      </a:cubicBezTo>
                      <a:cubicBezTo>
                        <a:pt x="5965" y="1548"/>
                        <a:pt x="5941" y="1608"/>
                        <a:pt x="5941" y="1655"/>
                      </a:cubicBezTo>
                      <a:lnTo>
                        <a:pt x="5941" y="1679"/>
                      </a:lnTo>
                      <a:lnTo>
                        <a:pt x="5941" y="1703"/>
                      </a:lnTo>
                      <a:lnTo>
                        <a:pt x="5941" y="1727"/>
                      </a:lnTo>
                      <a:cubicBezTo>
                        <a:pt x="5941" y="2691"/>
                        <a:pt x="5572" y="3572"/>
                        <a:pt x="4977" y="4227"/>
                      </a:cubicBezTo>
                      <a:cubicBezTo>
                        <a:pt x="4918" y="4298"/>
                        <a:pt x="4918" y="4405"/>
                        <a:pt x="4977" y="4465"/>
                      </a:cubicBezTo>
                      <a:cubicBezTo>
                        <a:pt x="5011" y="4499"/>
                        <a:pt x="5053" y="4514"/>
                        <a:pt x="5096" y="4514"/>
                      </a:cubicBezTo>
                      <a:cubicBezTo>
                        <a:pt x="5143" y="4514"/>
                        <a:pt x="5190" y="4496"/>
                        <a:pt x="5227" y="4465"/>
                      </a:cubicBezTo>
                      <a:cubicBezTo>
                        <a:pt x="5894" y="3715"/>
                        <a:pt x="6263" y="2762"/>
                        <a:pt x="6287" y="1750"/>
                      </a:cubicBezTo>
                      <a:cubicBezTo>
                        <a:pt x="6596" y="1524"/>
                        <a:pt x="6846" y="1250"/>
                        <a:pt x="7061" y="917"/>
                      </a:cubicBezTo>
                      <a:cubicBezTo>
                        <a:pt x="7144" y="857"/>
                        <a:pt x="7132" y="750"/>
                        <a:pt x="7061" y="715"/>
                      </a:cubicBezTo>
                      <a:cubicBezTo>
                        <a:pt x="7029" y="683"/>
                        <a:pt x="6987" y="667"/>
                        <a:pt x="6937" y="667"/>
                      </a:cubicBezTo>
                      <a:cubicBezTo>
                        <a:pt x="6912" y="667"/>
                        <a:pt x="6886" y="671"/>
                        <a:pt x="6858" y="679"/>
                      </a:cubicBezTo>
                      <a:cubicBezTo>
                        <a:pt x="6775" y="726"/>
                        <a:pt x="6680" y="750"/>
                        <a:pt x="6596" y="786"/>
                      </a:cubicBezTo>
                      <a:cubicBezTo>
                        <a:pt x="6680" y="667"/>
                        <a:pt x="6763" y="512"/>
                        <a:pt x="6823" y="369"/>
                      </a:cubicBezTo>
                      <a:cubicBezTo>
                        <a:pt x="6834" y="310"/>
                        <a:pt x="6834" y="238"/>
                        <a:pt x="6787" y="191"/>
                      </a:cubicBezTo>
                      <a:cubicBezTo>
                        <a:pt x="6750" y="153"/>
                        <a:pt x="6703" y="135"/>
                        <a:pt x="6659" y="135"/>
                      </a:cubicBezTo>
                      <a:cubicBezTo>
                        <a:pt x="6632" y="135"/>
                        <a:pt x="6607" y="142"/>
                        <a:pt x="6584" y="155"/>
                      </a:cubicBezTo>
                      <a:cubicBezTo>
                        <a:pt x="6322" y="310"/>
                        <a:pt x="6061" y="393"/>
                        <a:pt x="5775" y="441"/>
                      </a:cubicBezTo>
                      <a:cubicBezTo>
                        <a:pt x="5465" y="143"/>
                        <a:pt x="5048" y="0"/>
                        <a:pt x="462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0" name="Google Shape;3368;p48">
              <a:extLst>
                <a:ext uri="{FF2B5EF4-FFF2-40B4-BE49-F238E27FC236}">
                  <a16:creationId xmlns:a16="http://schemas.microsoft.com/office/drawing/2014/main" id="{39769FB1-263D-4DC3-9E97-7CD0440611A6}"/>
                </a:ext>
              </a:extLst>
            </p:cNvPr>
            <p:cNvGrpSpPr/>
            <p:nvPr/>
          </p:nvGrpSpPr>
          <p:grpSpPr>
            <a:xfrm>
              <a:off x="6529419" y="3711909"/>
              <a:ext cx="956596" cy="944315"/>
              <a:chOff x="3768864" y="3522050"/>
              <a:chExt cx="1098904" cy="1084796"/>
            </a:xfrm>
          </p:grpSpPr>
          <p:grpSp>
            <p:nvGrpSpPr>
              <p:cNvPr id="11" name="Google Shape;3369;p48">
                <a:extLst>
                  <a:ext uri="{FF2B5EF4-FFF2-40B4-BE49-F238E27FC236}">
                    <a16:creationId xmlns:a16="http://schemas.microsoft.com/office/drawing/2014/main" id="{17DEFCCD-6D5C-48DB-A58F-1702C18D63C9}"/>
                  </a:ext>
                </a:extLst>
              </p:cNvPr>
              <p:cNvGrpSpPr/>
              <p:nvPr/>
            </p:nvGrpSpPr>
            <p:grpSpPr>
              <a:xfrm>
                <a:off x="3768864" y="3522050"/>
                <a:ext cx="1098904" cy="1084796"/>
                <a:chOff x="3768864" y="3522050"/>
                <a:chExt cx="1098904" cy="1084796"/>
              </a:xfrm>
            </p:grpSpPr>
            <p:sp>
              <p:nvSpPr>
                <p:cNvPr id="18" name="Google Shape;3370;p48">
                  <a:extLst>
                    <a:ext uri="{FF2B5EF4-FFF2-40B4-BE49-F238E27FC236}">
                      <a16:creationId xmlns:a16="http://schemas.microsoft.com/office/drawing/2014/main" id="{A7EE16ED-8371-4463-AF25-B0F466499A62}"/>
                    </a:ext>
                  </a:extLst>
                </p:cNvPr>
                <p:cNvSpPr/>
                <p:nvPr/>
              </p:nvSpPr>
              <p:spPr>
                <a:xfrm>
                  <a:off x="3768864" y="3522050"/>
                  <a:ext cx="1098904" cy="1084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4" extrusionOk="0">
                      <a:moveTo>
                        <a:pt x="22862" y="0"/>
                      </a:moveTo>
                      <a:cubicBezTo>
                        <a:pt x="22093" y="0"/>
                        <a:pt x="21325" y="295"/>
                        <a:pt x="20741" y="884"/>
                      </a:cubicBezTo>
                      <a:lnTo>
                        <a:pt x="1179" y="20446"/>
                      </a:lnTo>
                      <a:cubicBezTo>
                        <a:pt x="1" y="21613"/>
                        <a:pt x="1" y="23518"/>
                        <a:pt x="1179" y="24697"/>
                      </a:cubicBezTo>
                      <a:lnTo>
                        <a:pt x="20741" y="44259"/>
                      </a:lnTo>
                      <a:cubicBezTo>
                        <a:pt x="21325" y="44842"/>
                        <a:pt x="22093" y="45134"/>
                        <a:pt x="22862" y="45134"/>
                      </a:cubicBezTo>
                      <a:cubicBezTo>
                        <a:pt x="23631" y="45134"/>
                        <a:pt x="24402" y="44842"/>
                        <a:pt x="24992" y="44259"/>
                      </a:cubicBezTo>
                      <a:lnTo>
                        <a:pt x="44554" y="24697"/>
                      </a:lnTo>
                      <a:cubicBezTo>
                        <a:pt x="45721" y="23518"/>
                        <a:pt x="45721" y="21613"/>
                        <a:pt x="44554" y="20446"/>
                      </a:cubicBezTo>
                      <a:lnTo>
                        <a:pt x="36684" y="12576"/>
                      </a:lnTo>
                      <a:cubicBezTo>
                        <a:pt x="36279" y="12171"/>
                        <a:pt x="36362" y="11481"/>
                        <a:pt x="36850" y="11171"/>
                      </a:cubicBezTo>
                      <a:cubicBezTo>
                        <a:pt x="37565" y="10719"/>
                        <a:pt x="38327" y="10362"/>
                        <a:pt x="39124" y="10052"/>
                      </a:cubicBezTo>
                      <a:cubicBezTo>
                        <a:pt x="39613" y="9874"/>
                        <a:pt x="40053" y="9552"/>
                        <a:pt x="40410" y="9100"/>
                      </a:cubicBezTo>
                      <a:cubicBezTo>
                        <a:pt x="41172" y="8111"/>
                        <a:pt x="41220" y="6778"/>
                        <a:pt x="40518" y="5742"/>
                      </a:cubicBezTo>
                      <a:cubicBezTo>
                        <a:pt x="39931" y="4872"/>
                        <a:pt x="39013" y="4437"/>
                        <a:pt x="38094" y="4437"/>
                      </a:cubicBezTo>
                      <a:cubicBezTo>
                        <a:pt x="37352" y="4437"/>
                        <a:pt x="36610" y="4721"/>
                        <a:pt x="36041" y="5290"/>
                      </a:cubicBezTo>
                      <a:cubicBezTo>
                        <a:pt x="35731" y="5599"/>
                        <a:pt x="35505" y="5956"/>
                        <a:pt x="35362" y="6337"/>
                      </a:cubicBezTo>
                      <a:cubicBezTo>
                        <a:pt x="35076" y="7135"/>
                        <a:pt x="34719" y="7885"/>
                        <a:pt x="34267" y="8588"/>
                      </a:cubicBezTo>
                      <a:cubicBezTo>
                        <a:pt x="34091" y="8872"/>
                        <a:pt x="33796" y="9021"/>
                        <a:pt x="33498" y="9021"/>
                      </a:cubicBezTo>
                      <a:cubicBezTo>
                        <a:pt x="33271" y="9021"/>
                        <a:pt x="33042" y="8934"/>
                        <a:pt x="32862" y="875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EC3A3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" name="Google Shape;3371;p48">
                  <a:extLst>
                    <a:ext uri="{FF2B5EF4-FFF2-40B4-BE49-F238E27FC236}">
                      <a16:creationId xmlns:a16="http://schemas.microsoft.com/office/drawing/2014/main" id="{FB874FB9-39C5-4159-AEBE-E9B94EDD16E3}"/>
                    </a:ext>
                  </a:extLst>
                </p:cNvPr>
                <p:cNvSpPr/>
                <p:nvPr/>
              </p:nvSpPr>
              <p:spPr>
                <a:xfrm>
                  <a:off x="3887041" y="3641743"/>
                  <a:ext cx="287338" cy="2870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42" extrusionOk="0">
                      <a:moveTo>
                        <a:pt x="5978" y="0"/>
                      </a:moveTo>
                      <a:cubicBezTo>
                        <a:pt x="2680" y="0"/>
                        <a:pt x="1" y="2667"/>
                        <a:pt x="1" y="5977"/>
                      </a:cubicBezTo>
                      <a:cubicBezTo>
                        <a:pt x="1" y="9275"/>
                        <a:pt x="2680" y="11942"/>
                        <a:pt x="5978" y="11942"/>
                      </a:cubicBezTo>
                      <a:cubicBezTo>
                        <a:pt x="9276" y="11942"/>
                        <a:pt x="11955" y="9275"/>
                        <a:pt x="11955" y="5977"/>
                      </a:cubicBezTo>
                      <a:cubicBezTo>
                        <a:pt x="11955" y="2667"/>
                        <a:pt x="9276" y="0"/>
                        <a:pt x="5978" y="0"/>
                      </a:cubicBezTo>
                      <a:close/>
                    </a:path>
                  </a:pathLst>
                </a:custGeom>
                <a:solidFill>
                  <a:srgbClr val="EC3A3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2" name="Google Shape;3372;p48">
                <a:extLst>
                  <a:ext uri="{FF2B5EF4-FFF2-40B4-BE49-F238E27FC236}">
                    <a16:creationId xmlns:a16="http://schemas.microsoft.com/office/drawing/2014/main" id="{8B1CDDAA-7379-4282-BADF-EF563BEE603B}"/>
                  </a:ext>
                </a:extLst>
              </p:cNvPr>
              <p:cNvGrpSpPr/>
              <p:nvPr/>
            </p:nvGrpSpPr>
            <p:grpSpPr>
              <a:xfrm>
                <a:off x="4139616" y="3871555"/>
                <a:ext cx="357419" cy="357005"/>
                <a:chOff x="7482229" y="3351230"/>
                <a:chExt cx="357419" cy="357005"/>
              </a:xfrm>
            </p:grpSpPr>
            <p:sp>
              <p:nvSpPr>
                <p:cNvPr id="13" name="Google Shape;3373;p48">
                  <a:extLst>
                    <a:ext uri="{FF2B5EF4-FFF2-40B4-BE49-F238E27FC236}">
                      <a16:creationId xmlns:a16="http://schemas.microsoft.com/office/drawing/2014/main" id="{59FE8A60-9DCE-445E-A21A-F940E87A3807}"/>
                    </a:ext>
                  </a:extLst>
                </p:cNvPr>
                <p:cNvSpPr/>
                <p:nvPr/>
              </p:nvSpPr>
              <p:spPr>
                <a:xfrm>
                  <a:off x="7482229" y="3351230"/>
                  <a:ext cx="357419" cy="3570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29" h="11216" extrusionOk="0">
                      <a:moveTo>
                        <a:pt x="5633" y="357"/>
                      </a:moveTo>
                      <a:cubicBezTo>
                        <a:pt x="8538" y="357"/>
                        <a:pt x="10883" y="2703"/>
                        <a:pt x="10883" y="5608"/>
                      </a:cubicBezTo>
                      <a:cubicBezTo>
                        <a:pt x="10883" y="8513"/>
                        <a:pt x="8538" y="10859"/>
                        <a:pt x="5633" y="10859"/>
                      </a:cubicBezTo>
                      <a:cubicBezTo>
                        <a:pt x="2728" y="10859"/>
                        <a:pt x="382" y="8513"/>
                        <a:pt x="382" y="5608"/>
                      </a:cubicBezTo>
                      <a:cubicBezTo>
                        <a:pt x="382" y="2703"/>
                        <a:pt x="2728" y="357"/>
                        <a:pt x="5633" y="357"/>
                      </a:cubicBezTo>
                      <a:close/>
                      <a:moveTo>
                        <a:pt x="5621" y="0"/>
                      </a:moveTo>
                      <a:cubicBezTo>
                        <a:pt x="4109" y="0"/>
                        <a:pt x="2716" y="572"/>
                        <a:pt x="1644" y="1631"/>
                      </a:cubicBezTo>
                      <a:cubicBezTo>
                        <a:pt x="584" y="2691"/>
                        <a:pt x="1" y="4108"/>
                        <a:pt x="1" y="5608"/>
                      </a:cubicBezTo>
                      <a:cubicBezTo>
                        <a:pt x="1" y="7108"/>
                        <a:pt x="584" y="8513"/>
                        <a:pt x="1644" y="9585"/>
                      </a:cubicBezTo>
                      <a:cubicBezTo>
                        <a:pt x="2704" y="10632"/>
                        <a:pt x="4109" y="11216"/>
                        <a:pt x="5621" y="11216"/>
                      </a:cubicBezTo>
                      <a:cubicBezTo>
                        <a:pt x="7121" y="11216"/>
                        <a:pt x="8526" y="10632"/>
                        <a:pt x="9597" y="9585"/>
                      </a:cubicBezTo>
                      <a:cubicBezTo>
                        <a:pt x="10645" y="8525"/>
                        <a:pt x="11229" y="7108"/>
                        <a:pt x="11229" y="5608"/>
                      </a:cubicBezTo>
                      <a:cubicBezTo>
                        <a:pt x="11229" y="4108"/>
                        <a:pt x="10669" y="2703"/>
                        <a:pt x="9597" y="1631"/>
                      </a:cubicBezTo>
                      <a:cubicBezTo>
                        <a:pt x="8538" y="572"/>
                        <a:pt x="7121" y="0"/>
                        <a:pt x="562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" name="Google Shape;3374;p48">
                  <a:extLst>
                    <a:ext uri="{FF2B5EF4-FFF2-40B4-BE49-F238E27FC236}">
                      <a16:creationId xmlns:a16="http://schemas.microsoft.com/office/drawing/2014/main" id="{8A6D0A9C-A4B1-4075-A2AD-F999FF65609E}"/>
                    </a:ext>
                  </a:extLst>
                </p:cNvPr>
                <p:cNvSpPr/>
                <p:nvPr/>
              </p:nvSpPr>
              <p:spPr>
                <a:xfrm>
                  <a:off x="7592138" y="3605616"/>
                  <a:ext cx="137983" cy="325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35" h="1022" extrusionOk="0">
                      <a:moveTo>
                        <a:pt x="202" y="1"/>
                      </a:moveTo>
                      <a:cubicBezTo>
                        <a:pt x="147" y="1"/>
                        <a:pt x="94" y="21"/>
                        <a:pt x="60" y="69"/>
                      </a:cubicBezTo>
                      <a:cubicBezTo>
                        <a:pt x="1" y="140"/>
                        <a:pt x="1" y="259"/>
                        <a:pt x="96" y="319"/>
                      </a:cubicBezTo>
                      <a:cubicBezTo>
                        <a:pt x="644" y="783"/>
                        <a:pt x="1370" y="1021"/>
                        <a:pt x="2168" y="1021"/>
                      </a:cubicBezTo>
                      <a:cubicBezTo>
                        <a:pt x="2954" y="1021"/>
                        <a:pt x="3680" y="771"/>
                        <a:pt x="4239" y="319"/>
                      </a:cubicBezTo>
                      <a:cubicBezTo>
                        <a:pt x="4323" y="259"/>
                        <a:pt x="4335" y="140"/>
                        <a:pt x="4263" y="69"/>
                      </a:cubicBezTo>
                      <a:cubicBezTo>
                        <a:pt x="4228" y="26"/>
                        <a:pt x="4170" y="4"/>
                        <a:pt x="4115" y="4"/>
                      </a:cubicBezTo>
                      <a:cubicBezTo>
                        <a:pt x="4078" y="4"/>
                        <a:pt x="4042" y="14"/>
                        <a:pt x="4013" y="33"/>
                      </a:cubicBezTo>
                      <a:cubicBezTo>
                        <a:pt x="3537" y="438"/>
                        <a:pt x="2882" y="664"/>
                        <a:pt x="2168" y="664"/>
                      </a:cubicBezTo>
                      <a:cubicBezTo>
                        <a:pt x="1465" y="664"/>
                        <a:pt x="810" y="438"/>
                        <a:pt x="322" y="33"/>
                      </a:cubicBezTo>
                      <a:cubicBezTo>
                        <a:pt x="286" y="12"/>
                        <a:pt x="244" y="1"/>
                        <a:pt x="20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" name="Google Shape;3375;p48">
                  <a:extLst>
                    <a:ext uri="{FF2B5EF4-FFF2-40B4-BE49-F238E27FC236}">
                      <a16:creationId xmlns:a16="http://schemas.microsoft.com/office/drawing/2014/main" id="{5A5325A7-D505-4392-9E61-969FD8C47D28}"/>
                    </a:ext>
                  </a:extLst>
                </p:cNvPr>
                <p:cNvSpPr/>
                <p:nvPr/>
              </p:nvSpPr>
              <p:spPr>
                <a:xfrm>
                  <a:off x="7513709" y="3387962"/>
                  <a:ext cx="295987" cy="2820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9" h="8860" extrusionOk="0">
                      <a:moveTo>
                        <a:pt x="6060" y="370"/>
                      </a:moveTo>
                      <a:cubicBezTo>
                        <a:pt x="6358" y="370"/>
                        <a:pt x="6596" y="608"/>
                        <a:pt x="6596" y="906"/>
                      </a:cubicBezTo>
                      <a:cubicBezTo>
                        <a:pt x="6596" y="1204"/>
                        <a:pt x="6358" y="1442"/>
                        <a:pt x="6060" y="1442"/>
                      </a:cubicBezTo>
                      <a:cubicBezTo>
                        <a:pt x="5763" y="1442"/>
                        <a:pt x="5525" y="1204"/>
                        <a:pt x="5525" y="906"/>
                      </a:cubicBezTo>
                      <a:cubicBezTo>
                        <a:pt x="5525" y="608"/>
                        <a:pt x="5763" y="370"/>
                        <a:pt x="6060" y="370"/>
                      </a:cubicBezTo>
                      <a:close/>
                      <a:moveTo>
                        <a:pt x="1322" y="2989"/>
                      </a:moveTo>
                      <a:cubicBezTo>
                        <a:pt x="1596" y="2989"/>
                        <a:pt x="1834" y="3097"/>
                        <a:pt x="2012" y="3263"/>
                      </a:cubicBezTo>
                      <a:cubicBezTo>
                        <a:pt x="1477" y="3680"/>
                        <a:pt x="1072" y="4240"/>
                        <a:pt x="881" y="4883"/>
                      </a:cubicBezTo>
                      <a:cubicBezTo>
                        <a:pt x="548" y="4716"/>
                        <a:pt x="334" y="4359"/>
                        <a:pt x="334" y="3990"/>
                      </a:cubicBezTo>
                      <a:cubicBezTo>
                        <a:pt x="334" y="3442"/>
                        <a:pt x="774" y="2989"/>
                        <a:pt x="1322" y="2989"/>
                      </a:cubicBezTo>
                      <a:close/>
                      <a:moveTo>
                        <a:pt x="7954" y="2989"/>
                      </a:moveTo>
                      <a:cubicBezTo>
                        <a:pt x="8501" y="2989"/>
                        <a:pt x="8942" y="3442"/>
                        <a:pt x="8942" y="3990"/>
                      </a:cubicBezTo>
                      <a:cubicBezTo>
                        <a:pt x="8966" y="4359"/>
                        <a:pt x="8739" y="4704"/>
                        <a:pt x="8394" y="4883"/>
                      </a:cubicBezTo>
                      <a:cubicBezTo>
                        <a:pt x="8216" y="4240"/>
                        <a:pt x="7811" y="3680"/>
                        <a:pt x="7263" y="3263"/>
                      </a:cubicBezTo>
                      <a:cubicBezTo>
                        <a:pt x="7442" y="3085"/>
                        <a:pt x="7692" y="2989"/>
                        <a:pt x="7954" y="2989"/>
                      </a:cubicBezTo>
                      <a:close/>
                      <a:moveTo>
                        <a:pt x="6072" y="1"/>
                      </a:moveTo>
                      <a:cubicBezTo>
                        <a:pt x="5632" y="1"/>
                        <a:pt x="5251" y="334"/>
                        <a:pt x="5191" y="763"/>
                      </a:cubicBezTo>
                      <a:lnTo>
                        <a:pt x="4596" y="953"/>
                      </a:lnTo>
                      <a:cubicBezTo>
                        <a:pt x="4525" y="989"/>
                        <a:pt x="4477" y="1049"/>
                        <a:pt x="4477" y="1120"/>
                      </a:cubicBezTo>
                      <a:lnTo>
                        <a:pt x="4477" y="2370"/>
                      </a:lnTo>
                      <a:cubicBezTo>
                        <a:pt x="3679" y="2394"/>
                        <a:pt x="2929" y="2632"/>
                        <a:pt x="2334" y="3025"/>
                      </a:cubicBezTo>
                      <a:cubicBezTo>
                        <a:pt x="2084" y="2751"/>
                        <a:pt x="1727" y="2608"/>
                        <a:pt x="1358" y="2608"/>
                      </a:cubicBezTo>
                      <a:cubicBezTo>
                        <a:pt x="607" y="2608"/>
                        <a:pt x="0" y="3216"/>
                        <a:pt x="0" y="3966"/>
                      </a:cubicBezTo>
                      <a:cubicBezTo>
                        <a:pt x="0" y="4513"/>
                        <a:pt x="345" y="5002"/>
                        <a:pt x="834" y="5216"/>
                      </a:cubicBezTo>
                      <a:cubicBezTo>
                        <a:pt x="822" y="5347"/>
                        <a:pt x="798" y="5478"/>
                        <a:pt x="798" y="5609"/>
                      </a:cubicBezTo>
                      <a:cubicBezTo>
                        <a:pt x="798" y="7395"/>
                        <a:pt x="2524" y="8859"/>
                        <a:pt x="4667" y="8859"/>
                      </a:cubicBezTo>
                      <a:cubicBezTo>
                        <a:pt x="5763" y="8859"/>
                        <a:pt x="6739" y="8490"/>
                        <a:pt x="7442" y="7871"/>
                      </a:cubicBezTo>
                      <a:cubicBezTo>
                        <a:pt x="7513" y="7811"/>
                        <a:pt x="7513" y="7692"/>
                        <a:pt x="7454" y="7621"/>
                      </a:cubicBezTo>
                      <a:cubicBezTo>
                        <a:pt x="7421" y="7588"/>
                        <a:pt x="7374" y="7570"/>
                        <a:pt x="7326" y="7570"/>
                      </a:cubicBezTo>
                      <a:cubicBezTo>
                        <a:pt x="7287" y="7570"/>
                        <a:pt x="7248" y="7582"/>
                        <a:pt x="7215" y="7609"/>
                      </a:cubicBezTo>
                      <a:cubicBezTo>
                        <a:pt x="6572" y="8157"/>
                        <a:pt x="5668" y="8514"/>
                        <a:pt x="4667" y="8514"/>
                      </a:cubicBezTo>
                      <a:cubicBezTo>
                        <a:pt x="2739" y="8514"/>
                        <a:pt x="1167" y="7216"/>
                        <a:pt x="1167" y="5633"/>
                      </a:cubicBezTo>
                      <a:cubicBezTo>
                        <a:pt x="1167" y="4037"/>
                        <a:pt x="2739" y="2739"/>
                        <a:pt x="4667" y="2739"/>
                      </a:cubicBezTo>
                      <a:cubicBezTo>
                        <a:pt x="6608" y="2739"/>
                        <a:pt x="8180" y="4037"/>
                        <a:pt x="8180" y="5633"/>
                      </a:cubicBezTo>
                      <a:cubicBezTo>
                        <a:pt x="8180" y="6133"/>
                        <a:pt x="8037" y="6597"/>
                        <a:pt x="7751" y="7014"/>
                      </a:cubicBezTo>
                      <a:cubicBezTo>
                        <a:pt x="7704" y="7085"/>
                        <a:pt x="7727" y="7169"/>
                        <a:pt x="7787" y="7228"/>
                      </a:cubicBezTo>
                      <a:cubicBezTo>
                        <a:pt x="7818" y="7264"/>
                        <a:pt x="7859" y="7280"/>
                        <a:pt x="7902" y="7280"/>
                      </a:cubicBezTo>
                      <a:cubicBezTo>
                        <a:pt x="7958" y="7280"/>
                        <a:pt x="8015" y="7252"/>
                        <a:pt x="8049" y="7204"/>
                      </a:cubicBezTo>
                      <a:cubicBezTo>
                        <a:pt x="8358" y="6740"/>
                        <a:pt x="8537" y="6192"/>
                        <a:pt x="8537" y="5621"/>
                      </a:cubicBezTo>
                      <a:cubicBezTo>
                        <a:pt x="8537" y="5490"/>
                        <a:pt x="8525" y="5359"/>
                        <a:pt x="8513" y="5228"/>
                      </a:cubicBezTo>
                      <a:cubicBezTo>
                        <a:pt x="8978" y="5014"/>
                        <a:pt x="9299" y="4525"/>
                        <a:pt x="9299" y="3978"/>
                      </a:cubicBezTo>
                      <a:cubicBezTo>
                        <a:pt x="9299" y="3228"/>
                        <a:pt x="8692" y="2620"/>
                        <a:pt x="7954" y="2620"/>
                      </a:cubicBezTo>
                      <a:cubicBezTo>
                        <a:pt x="7573" y="2620"/>
                        <a:pt x="7215" y="2775"/>
                        <a:pt x="6965" y="3037"/>
                      </a:cubicBezTo>
                      <a:cubicBezTo>
                        <a:pt x="6358" y="2656"/>
                        <a:pt x="5632" y="2406"/>
                        <a:pt x="4822" y="2382"/>
                      </a:cubicBezTo>
                      <a:lnTo>
                        <a:pt x="4822" y="1263"/>
                      </a:lnTo>
                      <a:lnTo>
                        <a:pt x="5215" y="1132"/>
                      </a:lnTo>
                      <a:cubicBezTo>
                        <a:pt x="5303" y="1507"/>
                        <a:pt x="5647" y="1780"/>
                        <a:pt x="6048" y="1780"/>
                      </a:cubicBezTo>
                      <a:cubicBezTo>
                        <a:pt x="6080" y="1780"/>
                        <a:pt x="6112" y="1779"/>
                        <a:pt x="6144" y="1775"/>
                      </a:cubicBezTo>
                      <a:cubicBezTo>
                        <a:pt x="6584" y="1727"/>
                        <a:pt x="6918" y="1382"/>
                        <a:pt x="6953" y="953"/>
                      </a:cubicBezTo>
                      <a:cubicBezTo>
                        <a:pt x="6977" y="430"/>
                        <a:pt x="6584" y="1"/>
                        <a:pt x="607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" name="Google Shape;3376;p48">
                  <a:extLst>
                    <a:ext uri="{FF2B5EF4-FFF2-40B4-BE49-F238E27FC236}">
                      <a16:creationId xmlns:a16="http://schemas.microsoft.com/office/drawing/2014/main" id="{6866C72A-14BE-420C-915A-AC10D255F48B}"/>
                    </a:ext>
                  </a:extLst>
                </p:cNvPr>
                <p:cNvSpPr/>
                <p:nvPr/>
              </p:nvSpPr>
              <p:spPr>
                <a:xfrm>
                  <a:off x="7580393" y="3516460"/>
                  <a:ext cx="56880" cy="56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7" h="1787" extrusionOk="0">
                      <a:moveTo>
                        <a:pt x="894" y="345"/>
                      </a:moveTo>
                      <a:cubicBezTo>
                        <a:pt x="1191" y="345"/>
                        <a:pt x="1429" y="584"/>
                        <a:pt x="1429" y="881"/>
                      </a:cubicBezTo>
                      <a:cubicBezTo>
                        <a:pt x="1418" y="1179"/>
                        <a:pt x="1179" y="1417"/>
                        <a:pt x="894" y="1417"/>
                      </a:cubicBezTo>
                      <a:cubicBezTo>
                        <a:pt x="596" y="1417"/>
                        <a:pt x="358" y="1179"/>
                        <a:pt x="358" y="881"/>
                      </a:cubicBezTo>
                      <a:cubicBezTo>
                        <a:pt x="358" y="584"/>
                        <a:pt x="596" y="345"/>
                        <a:pt x="894" y="345"/>
                      </a:cubicBezTo>
                      <a:close/>
                      <a:moveTo>
                        <a:pt x="894" y="0"/>
                      </a:moveTo>
                      <a:cubicBezTo>
                        <a:pt x="406" y="0"/>
                        <a:pt x="1" y="405"/>
                        <a:pt x="1" y="893"/>
                      </a:cubicBezTo>
                      <a:cubicBezTo>
                        <a:pt x="1" y="1381"/>
                        <a:pt x="406" y="1786"/>
                        <a:pt x="894" y="1786"/>
                      </a:cubicBezTo>
                      <a:cubicBezTo>
                        <a:pt x="1394" y="1786"/>
                        <a:pt x="1787" y="1381"/>
                        <a:pt x="1787" y="893"/>
                      </a:cubicBezTo>
                      <a:cubicBezTo>
                        <a:pt x="1775" y="405"/>
                        <a:pt x="1394" y="0"/>
                        <a:pt x="89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" name="Google Shape;3377;p48">
                  <a:extLst>
                    <a:ext uri="{FF2B5EF4-FFF2-40B4-BE49-F238E27FC236}">
                      <a16:creationId xmlns:a16="http://schemas.microsoft.com/office/drawing/2014/main" id="{2E485B25-A38E-4BCC-B9AC-E9130896729C}"/>
                    </a:ext>
                  </a:extLst>
                </p:cNvPr>
                <p:cNvSpPr/>
                <p:nvPr/>
              </p:nvSpPr>
              <p:spPr>
                <a:xfrm>
                  <a:off x="7685750" y="3516460"/>
                  <a:ext cx="56880" cy="56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7" h="1787" extrusionOk="0">
                      <a:moveTo>
                        <a:pt x="894" y="345"/>
                      </a:moveTo>
                      <a:cubicBezTo>
                        <a:pt x="1191" y="345"/>
                        <a:pt x="1429" y="584"/>
                        <a:pt x="1429" y="881"/>
                      </a:cubicBezTo>
                      <a:cubicBezTo>
                        <a:pt x="1429" y="1179"/>
                        <a:pt x="1191" y="1417"/>
                        <a:pt x="894" y="1417"/>
                      </a:cubicBezTo>
                      <a:cubicBezTo>
                        <a:pt x="596" y="1417"/>
                        <a:pt x="358" y="1179"/>
                        <a:pt x="358" y="881"/>
                      </a:cubicBezTo>
                      <a:cubicBezTo>
                        <a:pt x="358" y="584"/>
                        <a:pt x="596" y="345"/>
                        <a:pt x="894" y="345"/>
                      </a:cubicBezTo>
                      <a:close/>
                      <a:moveTo>
                        <a:pt x="894" y="0"/>
                      </a:moveTo>
                      <a:cubicBezTo>
                        <a:pt x="405" y="0"/>
                        <a:pt x="1" y="405"/>
                        <a:pt x="1" y="893"/>
                      </a:cubicBezTo>
                      <a:cubicBezTo>
                        <a:pt x="1" y="1381"/>
                        <a:pt x="405" y="1786"/>
                        <a:pt x="894" y="1786"/>
                      </a:cubicBezTo>
                      <a:cubicBezTo>
                        <a:pt x="1382" y="1786"/>
                        <a:pt x="1787" y="1381"/>
                        <a:pt x="1787" y="893"/>
                      </a:cubicBezTo>
                      <a:cubicBezTo>
                        <a:pt x="1775" y="405"/>
                        <a:pt x="1382" y="0"/>
                        <a:pt x="89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303B4932-DC4C-4936-B5E5-786FAA06C303}"/>
              </a:ext>
            </a:extLst>
          </p:cNvPr>
          <p:cNvSpPr txBox="1"/>
          <p:nvPr/>
        </p:nvSpPr>
        <p:spPr>
          <a:xfrm>
            <a:off x="2870916" y="4552582"/>
            <a:ext cx="384886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"/>
            <a:r>
              <a:rPr lang="en-GB" sz="2400" b="0" dirty="0">
                <a:solidFill>
                  <a:srgbClr val="0070C0"/>
                </a:solidFill>
                <a:effectLst/>
                <a:latin typeface="iCielBC Cubano Normal" panose="00000500000000000000" pitchFamily="50" charset="0"/>
              </a:rPr>
              <a:t>[</a:t>
            </a:r>
            <a:r>
              <a:rPr lang="en-GB" sz="2400" b="0" dirty="0" err="1">
                <a:solidFill>
                  <a:srgbClr val="0070C0"/>
                </a:solidFill>
                <a:effectLst/>
                <a:latin typeface="iCielBC Cubano Normal" panose="00000500000000000000" pitchFamily="50" charset="0"/>
              </a:rPr>
              <a:t>sp_getAllDETAILORDER</a:t>
            </a:r>
            <a:r>
              <a:rPr lang="en-GB" sz="2400" b="0" dirty="0">
                <a:solidFill>
                  <a:srgbClr val="0070C0"/>
                </a:solidFill>
                <a:effectLst/>
                <a:latin typeface="iCielBC Cubano Normal" panose="00000500000000000000" pitchFamily="50" charset="0"/>
              </a:rPr>
              <a:t>]</a:t>
            </a:r>
          </a:p>
        </p:txBody>
      </p:sp>
      <p:sp>
        <p:nvSpPr>
          <p:cNvPr id="48" name="Title 1">
            <a:extLst>
              <a:ext uri="{FF2B5EF4-FFF2-40B4-BE49-F238E27FC236}">
                <a16:creationId xmlns:a16="http://schemas.microsoft.com/office/drawing/2014/main" id="{F41975F3-3391-4965-AEEA-F8F2086FEF79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97118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b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6400" dirty="0">
                <a:solidFill>
                  <a:srgbClr val="165C7F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DETAILORDER</a:t>
            </a:r>
          </a:p>
        </p:txBody>
      </p:sp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CD8A3281-99A7-48D5-BA73-45190D9AC9E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60779530"/>
              </p:ext>
            </p:extLst>
          </p:nvPr>
        </p:nvGraphicFramePr>
        <p:xfrm>
          <a:off x="1608138" y="1258408"/>
          <a:ext cx="5926137" cy="2646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81" name="Document" r:id="rId3" imgW="5925852" imgH="2646614" progId="Word.Document.12">
                  <p:embed/>
                </p:oleObj>
              </mc:Choice>
              <mc:Fallback>
                <p:oleObj name="Document" r:id="rId3" imgW="5925852" imgH="2646614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08138" y="1258408"/>
                        <a:ext cx="5926137" cy="26463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9902050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CE6378D-189E-4036-B4B8-1A578384D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1959712" y="1971674"/>
            <a:ext cx="5131540" cy="1212114"/>
          </a:xfrm>
        </p:spPr>
        <p:txBody>
          <a:bodyPr vert="horz" wrap="square" lIns="0" tIns="0" rIns="0" bIns="0" rtlCol="0" anchor="b" anchorCtr="0">
            <a:normAutofit fontScale="90000"/>
          </a:bodyPr>
          <a:lstStyle/>
          <a:p>
            <a:pPr algn="ctr"/>
            <a:r>
              <a:rPr lang="en-US" sz="4400" dirty="0">
                <a:solidFill>
                  <a:srgbClr val="FF6D2F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STORED PROCEDURES</a:t>
            </a:r>
          </a:p>
        </p:txBody>
      </p:sp>
      <p:grpSp>
        <p:nvGrpSpPr>
          <p:cNvPr id="5" name="Google Shape;3337;p48">
            <a:extLst>
              <a:ext uri="{FF2B5EF4-FFF2-40B4-BE49-F238E27FC236}">
                <a16:creationId xmlns:a16="http://schemas.microsoft.com/office/drawing/2014/main" id="{A292DFAB-C225-4268-AA00-032AA218D6F3}"/>
              </a:ext>
            </a:extLst>
          </p:cNvPr>
          <p:cNvGrpSpPr/>
          <p:nvPr/>
        </p:nvGrpSpPr>
        <p:grpSpPr>
          <a:xfrm>
            <a:off x="8076139" y="84337"/>
            <a:ext cx="972171" cy="1925293"/>
            <a:chOff x="6529419" y="1724307"/>
            <a:chExt cx="1480463" cy="2931917"/>
          </a:xfrm>
        </p:grpSpPr>
        <p:grpSp>
          <p:nvGrpSpPr>
            <p:cNvPr id="6" name="Google Shape;3338;p48">
              <a:extLst>
                <a:ext uri="{FF2B5EF4-FFF2-40B4-BE49-F238E27FC236}">
                  <a16:creationId xmlns:a16="http://schemas.microsoft.com/office/drawing/2014/main" id="{CC1FA2E3-F085-4B27-B2D6-078888233623}"/>
                </a:ext>
              </a:extLst>
            </p:cNvPr>
            <p:cNvGrpSpPr/>
            <p:nvPr/>
          </p:nvGrpSpPr>
          <p:grpSpPr>
            <a:xfrm>
              <a:off x="6556827" y="1724307"/>
              <a:ext cx="956596" cy="944294"/>
              <a:chOff x="3800349" y="1238762"/>
              <a:chExt cx="1098904" cy="1084772"/>
            </a:xfrm>
          </p:grpSpPr>
          <p:grpSp>
            <p:nvGrpSpPr>
              <p:cNvPr id="42" name="Google Shape;3339;p48">
                <a:extLst>
                  <a:ext uri="{FF2B5EF4-FFF2-40B4-BE49-F238E27FC236}">
                    <a16:creationId xmlns:a16="http://schemas.microsoft.com/office/drawing/2014/main" id="{3B62721E-B08F-4683-8129-4642AD134B0A}"/>
                  </a:ext>
                </a:extLst>
              </p:cNvPr>
              <p:cNvGrpSpPr/>
              <p:nvPr/>
            </p:nvGrpSpPr>
            <p:grpSpPr>
              <a:xfrm>
                <a:off x="3800349" y="1238762"/>
                <a:ext cx="1098904" cy="1084772"/>
                <a:chOff x="3800349" y="1238762"/>
                <a:chExt cx="1098904" cy="1084772"/>
              </a:xfrm>
            </p:grpSpPr>
            <p:sp>
              <p:nvSpPr>
                <p:cNvPr id="44" name="Google Shape;3340;p48">
                  <a:extLst>
                    <a:ext uri="{FF2B5EF4-FFF2-40B4-BE49-F238E27FC236}">
                      <a16:creationId xmlns:a16="http://schemas.microsoft.com/office/drawing/2014/main" id="{09A540B7-3D24-4D18-BB46-C21F09260781}"/>
                    </a:ext>
                  </a:extLst>
                </p:cNvPr>
                <p:cNvSpPr/>
                <p:nvPr/>
              </p:nvSpPr>
              <p:spPr>
                <a:xfrm>
                  <a:off x="3800349" y="1238762"/>
                  <a:ext cx="1098904" cy="10847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3" extrusionOk="0">
                      <a:moveTo>
                        <a:pt x="22825" y="1"/>
                      </a:moveTo>
                      <a:cubicBezTo>
                        <a:pt x="22054" y="1"/>
                        <a:pt x="21283" y="295"/>
                        <a:pt x="20693" y="885"/>
                      </a:cubicBezTo>
                      <a:lnTo>
                        <a:pt x="1179" y="20482"/>
                      </a:lnTo>
                      <a:cubicBezTo>
                        <a:pt x="0" y="21661"/>
                        <a:pt x="0" y="23566"/>
                        <a:pt x="1179" y="24733"/>
                      </a:cubicBezTo>
                      <a:lnTo>
                        <a:pt x="20777" y="44259"/>
                      </a:lnTo>
                      <a:cubicBezTo>
                        <a:pt x="21364" y="44841"/>
                        <a:pt x="22133" y="45133"/>
                        <a:pt x="22900" y="45133"/>
                      </a:cubicBezTo>
                      <a:cubicBezTo>
                        <a:pt x="23672" y="45133"/>
                        <a:pt x="24442" y="44838"/>
                        <a:pt x="25027" y="44247"/>
                      </a:cubicBezTo>
                      <a:lnTo>
                        <a:pt x="32873" y="36377"/>
                      </a:lnTo>
                      <a:cubicBezTo>
                        <a:pt x="33053" y="36197"/>
                        <a:pt x="33283" y="36110"/>
                        <a:pt x="33511" y="36110"/>
                      </a:cubicBezTo>
                      <a:cubicBezTo>
                        <a:pt x="33810" y="36110"/>
                        <a:pt x="34108" y="36260"/>
                        <a:pt x="34290" y="36544"/>
                      </a:cubicBezTo>
                      <a:cubicBezTo>
                        <a:pt x="34743" y="37246"/>
                        <a:pt x="35112" y="38020"/>
                        <a:pt x="35409" y="38806"/>
                      </a:cubicBezTo>
                      <a:cubicBezTo>
                        <a:pt x="35588" y="39294"/>
                        <a:pt x="35909" y="39735"/>
                        <a:pt x="36362" y="40080"/>
                      </a:cubicBezTo>
                      <a:cubicBezTo>
                        <a:pt x="36890" y="40489"/>
                        <a:pt x="37508" y="40695"/>
                        <a:pt x="38128" y="40695"/>
                      </a:cubicBezTo>
                      <a:cubicBezTo>
                        <a:pt x="38682" y="40695"/>
                        <a:pt x="39237" y="40530"/>
                        <a:pt x="39731" y="40199"/>
                      </a:cubicBezTo>
                      <a:cubicBezTo>
                        <a:pt x="41303" y="39127"/>
                        <a:pt x="41446" y="36984"/>
                        <a:pt x="40172" y="35710"/>
                      </a:cubicBezTo>
                      <a:cubicBezTo>
                        <a:pt x="39862" y="35401"/>
                        <a:pt x="39505" y="35186"/>
                        <a:pt x="39112" y="35044"/>
                      </a:cubicBezTo>
                      <a:cubicBezTo>
                        <a:pt x="38326" y="34758"/>
                        <a:pt x="37564" y="34401"/>
                        <a:pt x="36862" y="33948"/>
                      </a:cubicBezTo>
                      <a:cubicBezTo>
                        <a:pt x="36374" y="33639"/>
                        <a:pt x="36279" y="32960"/>
                        <a:pt x="36695" y="32543"/>
                      </a:cubicBezTo>
                      <a:lnTo>
                        <a:pt x="44553" y="24661"/>
                      </a:lnTo>
                      <a:cubicBezTo>
                        <a:pt x="45720" y="23483"/>
                        <a:pt x="45720" y="21578"/>
                        <a:pt x="44542" y="20399"/>
                      </a:cubicBezTo>
                      <a:lnTo>
                        <a:pt x="24956" y="885"/>
                      </a:lnTo>
                      <a:cubicBezTo>
                        <a:pt x="24366" y="295"/>
                        <a:pt x="23595" y="1"/>
                        <a:pt x="22825" y="1"/>
                      </a:cubicBezTo>
                      <a:close/>
                    </a:path>
                  </a:pathLst>
                </a:custGeom>
                <a:solidFill>
                  <a:srgbClr val="5EB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" name="Google Shape;3341;p48">
                  <a:extLst>
                    <a:ext uri="{FF2B5EF4-FFF2-40B4-BE49-F238E27FC236}">
                      <a16:creationId xmlns:a16="http://schemas.microsoft.com/office/drawing/2014/main" id="{BE30BCFE-C097-450C-8879-E537E8EBA681}"/>
                    </a:ext>
                  </a:extLst>
                </p:cNvPr>
                <p:cNvSpPr/>
                <p:nvPr/>
              </p:nvSpPr>
              <p:spPr>
                <a:xfrm>
                  <a:off x="3884758" y="1311226"/>
                  <a:ext cx="287338" cy="287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43" extrusionOk="0">
                      <a:moveTo>
                        <a:pt x="5978" y="1"/>
                      </a:moveTo>
                      <a:cubicBezTo>
                        <a:pt x="2679" y="1"/>
                        <a:pt x="1" y="2668"/>
                        <a:pt x="1" y="5966"/>
                      </a:cubicBezTo>
                      <a:cubicBezTo>
                        <a:pt x="1" y="9276"/>
                        <a:pt x="2679" y="11943"/>
                        <a:pt x="5978" y="11943"/>
                      </a:cubicBezTo>
                      <a:cubicBezTo>
                        <a:pt x="9276" y="11943"/>
                        <a:pt x="11954" y="9276"/>
                        <a:pt x="11954" y="5966"/>
                      </a:cubicBezTo>
                      <a:cubicBezTo>
                        <a:pt x="11954" y="2668"/>
                        <a:pt x="9276" y="1"/>
                        <a:pt x="5978" y="1"/>
                      </a:cubicBezTo>
                      <a:close/>
                    </a:path>
                  </a:pathLst>
                </a:custGeom>
                <a:solidFill>
                  <a:srgbClr val="5EB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3" name="Google Shape;3342;p48">
                <a:extLst>
                  <a:ext uri="{FF2B5EF4-FFF2-40B4-BE49-F238E27FC236}">
                    <a16:creationId xmlns:a16="http://schemas.microsoft.com/office/drawing/2014/main" id="{D59E3704-CCC5-46FE-9B41-26C4DBEB3E8E}"/>
                  </a:ext>
                </a:extLst>
              </p:cNvPr>
              <p:cNvSpPr/>
              <p:nvPr/>
            </p:nvSpPr>
            <p:spPr>
              <a:xfrm>
                <a:off x="4162525" y="1593650"/>
                <a:ext cx="374561" cy="374975"/>
              </a:xfrm>
              <a:custGeom>
                <a:avLst/>
                <a:gdLst/>
                <a:ahLst/>
                <a:cxnLst/>
                <a:rect l="l" t="t" r="r" b="b"/>
                <a:pathLst>
                  <a:path w="10860" h="10872" extrusionOk="0">
                    <a:moveTo>
                      <a:pt x="5430" y="1"/>
                    </a:moveTo>
                    <a:cubicBezTo>
                      <a:pt x="3990" y="1"/>
                      <a:pt x="2608" y="560"/>
                      <a:pt x="1596" y="1584"/>
                    </a:cubicBezTo>
                    <a:cubicBezTo>
                      <a:pt x="561" y="2620"/>
                      <a:pt x="1" y="3989"/>
                      <a:pt x="1" y="5430"/>
                    </a:cubicBezTo>
                    <a:cubicBezTo>
                      <a:pt x="1" y="6561"/>
                      <a:pt x="346" y="7645"/>
                      <a:pt x="1001" y="8573"/>
                    </a:cubicBezTo>
                    <a:cubicBezTo>
                      <a:pt x="1632" y="9466"/>
                      <a:pt x="2513" y="10145"/>
                      <a:pt x="3537" y="10538"/>
                    </a:cubicBezTo>
                    <a:cubicBezTo>
                      <a:pt x="3559" y="10544"/>
                      <a:pt x="3579" y="10547"/>
                      <a:pt x="3599" y="10547"/>
                    </a:cubicBezTo>
                    <a:cubicBezTo>
                      <a:pt x="3656" y="10547"/>
                      <a:pt x="3704" y="10522"/>
                      <a:pt x="3740" y="10478"/>
                    </a:cubicBezTo>
                    <a:cubicBezTo>
                      <a:pt x="3763" y="10443"/>
                      <a:pt x="3763" y="10395"/>
                      <a:pt x="3763" y="10371"/>
                    </a:cubicBezTo>
                    <a:lnTo>
                      <a:pt x="3763" y="7275"/>
                    </a:lnTo>
                    <a:cubicBezTo>
                      <a:pt x="3763" y="7180"/>
                      <a:pt x="3692" y="7097"/>
                      <a:pt x="3585" y="7097"/>
                    </a:cubicBezTo>
                    <a:lnTo>
                      <a:pt x="2156" y="7097"/>
                    </a:lnTo>
                    <a:lnTo>
                      <a:pt x="2156" y="5835"/>
                    </a:lnTo>
                    <a:lnTo>
                      <a:pt x="3585" y="5835"/>
                    </a:lnTo>
                    <a:cubicBezTo>
                      <a:pt x="3680" y="5835"/>
                      <a:pt x="3763" y="5751"/>
                      <a:pt x="3763" y="5656"/>
                    </a:cubicBezTo>
                    <a:lnTo>
                      <a:pt x="3763" y="5430"/>
                    </a:lnTo>
                    <a:cubicBezTo>
                      <a:pt x="3763" y="3942"/>
                      <a:pt x="5180" y="2632"/>
                      <a:pt x="6799" y="2632"/>
                    </a:cubicBezTo>
                    <a:lnTo>
                      <a:pt x="7550" y="2632"/>
                    </a:lnTo>
                    <a:lnTo>
                      <a:pt x="7550" y="3894"/>
                    </a:lnTo>
                    <a:lnTo>
                      <a:pt x="6799" y="3894"/>
                    </a:lnTo>
                    <a:cubicBezTo>
                      <a:pt x="6311" y="3894"/>
                      <a:pt x="5883" y="4025"/>
                      <a:pt x="5561" y="4287"/>
                    </a:cubicBezTo>
                    <a:cubicBezTo>
                      <a:pt x="5228" y="4561"/>
                      <a:pt x="5025" y="4966"/>
                      <a:pt x="5025" y="5430"/>
                    </a:cubicBezTo>
                    <a:lnTo>
                      <a:pt x="5025" y="5656"/>
                    </a:lnTo>
                    <a:cubicBezTo>
                      <a:pt x="5025" y="5740"/>
                      <a:pt x="5109" y="5835"/>
                      <a:pt x="5204" y="5835"/>
                    </a:cubicBezTo>
                    <a:lnTo>
                      <a:pt x="5883" y="5835"/>
                    </a:lnTo>
                    <a:cubicBezTo>
                      <a:pt x="5966" y="5835"/>
                      <a:pt x="6061" y="5751"/>
                      <a:pt x="6061" y="5656"/>
                    </a:cubicBezTo>
                    <a:cubicBezTo>
                      <a:pt x="6061" y="5561"/>
                      <a:pt x="5978" y="5478"/>
                      <a:pt x="5883" y="5478"/>
                    </a:cubicBezTo>
                    <a:lnTo>
                      <a:pt x="5371" y="5478"/>
                    </a:lnTo>
                    <a:lnTo>
                      <a:pt x="5371" y="5418"/>
                    </a:lnTo>
                    <a:cubicBezTo>
                      <a:pt x="5371" y="4525"/>
                      <a:pt x="6145" y="4204"/>
                      <a:pt x="6799" y="4204"/>
                    </a:cubicBezTo>
                    <a:lnTo>
                      <a:pt x="7704" y="4204"/>
                    </a:lnTo>
                    <a:cubicBezTo>
                      <a:pt x="7800" y="4204"/>
                      <a:pt x="7883" y="4132"/>
                      <a:pt x="7883" y="4025"/>
                    </a:cubicBezTo>
                    <a:lnTo>
                      <a:pt x="7883" y="2418"/>
                    </a:lnTo>
                    <a:cubicBezTo>
                      <a:pt x="7883" y="2334"/>
                      <a:pt x="7811" y="2239"/>
                      <a:pt x="7704" y="2239"/>
                    </a:cubicBezTo>
                    <a:lnTo>
                      <a:pt x="6799" y="2239"/>
                    </a:lnTo>
                    <a:cubicBezTo>
                      <a:pt x="5966" y="2239"/>
                      <a:pt x="5121" y="2572"/>
                      <a:pt x="4466" y="3156"/>
                    </a:cubicBezTo>
                    <a:cubicBezTo>
                      <a:pt x="3799" y="3763"/>
                      <a:pt x="3418" y="4549"/>
                      <a:pt x="3418" y="5382"/>
                    </a:cubicBezTo>
                    <a:lnTo>
                      <a:pt x="3418" y="5442"/>
                    </a:lnTo>
                    <a:lnTo>
                      <a:pt x="1989" y="5442"/>
                    </a:lnTo>
                    <a:cubicBezTo>
                      <a:pt x="1906" y="5442"/>
                      <a:pt x="1811" y="5513"/>
                      <a:pt x="1811" y="5620"/>
                    </a:cubicBezTo>
                    <a:lnTo>
                      <a:pt x="1811" y="7228"/>
                    </a:lnTo>
                    <a:cubicBezTo>
                      <a:pt x="1811" y="7323"/>
                      <a:pt x="1894" y="7406"/>
                      <a:pt x="1989" y="7406"/>
                    </a:cubicBezTo>
                    <a:lnTo>
                      <a:pt x="3418" y="7406"/>
                    </a:lnTo>
                    <a:lnTo>
                      <a:pt x="3418" y="10085"/>
                    </a:lnTo>
                    <a:cubicBezTo>
                      <a:pt x="1561" y="9300"/>
                      <a:pt x="346" y="7442"/>
                      <a:pt x="346" y="5418"/>
                    </a:cubicBezTo>
                    <a:cubicBezTo>
                      <a:pt x="346" y="2596"/>
                      <a:pt x="2620" y="322"/>
                      <a:pt x="5430" y="322"/>
                    </a:cubicBezTo>
                    <a:cubicBezTo>
                      <a:pt x="8228" y="322"/>
                      <a:pt x="10526" y="2620"/>
                      <a:pt x="10526" y="5418"/>
                    </a:cubicBezTo>
                    <a:cubicBezTo>
                      <a:pt x="10526" y="8228"/>
                      <a:pt x="8240" y="10502"/>
                      <a:pt x="5430" y="10502"/>
                    </a:cubicBezTo>
                    <a:lnTo>
                      <a:pt x="5371" y="10502"/>
                    </a:lnTo>
                    <a:lnTo>
                      <a:pt x="5371" y="7418"/>
                    </a:lnTo>
                    <a:lnTo>
                      <a:pt x="7728" y="7418"/>
                    </a:lnTo>
                    <a:cubicBezTo>
                      <a:pt x="7811" y="7418"/>
                      <a:pt x="7907" y="7347"/>
                      <a:pt x="7907" y="7240"/>
                    </a:cubicBezTo>
                    <a:lnTo>
                      <a:pt x="7907" y="5656"/>
                    </a:lnTo>
                    <a:cubicBezTo>
                      <a:pt x="7907" y="5561"/>
                      <a:pt x="7823" y="5478"/>
                      <a:pt x="7728" y="5478"/>
                    </a:cubicBezTo>
                    <a:lnTo>
                      <a:pt x="6728" y="5478"/>
                    </a:lnTo>
                    <a:cubicBezTo>
                      <a:pt x="6633" y="5478"/>
                      <a:pt x="6549" y="5549"/>
                      <a:pt x="6549" y="5656"/>
                    </a:cubicBezTo>
                    <a:cubicBezTo>
                      <a:pt x="6549" y="5740"/>
                      <a:pt x="6621" y="5835"/>
                      <a:pt x="6728" y="5835"/>
                    </a:cubicBezTo>
                    <a:lnTo>
                      <a:pt x="7561" y="5835"/>
                    </a:lnTo>
                    <a:lnTo>
                      <a:pt x="7561" y="7097"/>
                    </a:lnTo>
                    <a:lnTo>
                      <a:pt x="5204" y="7097"/>
                    </a:lnTo>
                    <a:cubicBezTo>
                      <a:pt x="5121" y="7097"/>
                      <a:pt x="5025" y="7168"/>
                      <a:pt x="5025" y="7275"/>
                    </a:cubicBezTo>
                    <a:lnTo>
                      <a:pt x="5025" y="10693"/>
                    </a:lnTo>
                    <a:cubicBezTo>
                      <a:pt x="5025" y="10788"/>
                      <a:pt x="5109" y="10859"/>
                      <a:pt x="5192" y="10871"/>
                    </a:cubicBezTo>
                    <a:lnTo>
                      <a:pt x="5430" y="10871"/>
                    </a:lnTo>
                    <a:cubicBezTo>
                      <a:pt x="6871" y="10871"/>
                      <a:pt x="8240" y="10312"/>
                      <a:pt x="9276" y="9288"/>
                    </a:cubicBezTo>
                    <a:cubicBezTo>
                      <a:pt x="10300" y="8252"/>
                      <a:pt x="10859" y="6883"/>
                      <a:pt x="10859" y="5442"/>
                    </a:cubicBezTo>
                    <a:cubicBezTo>
                      <a:pt x="10859" y="3989"/>
                      <a:pt x="10300" y="2620"/>
                      <a:pt x="9276" y="1584"/>
                    </a:cubicBezTo>
                    <a:cubicBezTo>
                      <a:pt x="8240" y="560"/>
                      <a:pt x="6871" y="1"/>
                      <a:pt x="543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" name="Google Shape;3343;p48">
              <a:extLst>
                <a:ext uri="{FF2B5EF4-FFF2-40B4-BE49-F238E27FC236}">
                  <a16:creationId xmlns:a16="http://schemas.microsoft.com/office/drawing/2014/main" id="{222DA64E-EBDA-48B9-B5B6-1CEB027733DF}"/>
                </a:ext>
              </a:extLst>
            </p:cNvPr>
            <p:cNvGrpSpPr/>
            <p:nvPr/>
          </p:nvGrpSpPr>
          <p:grpSpPr>
            <a:xfrm>
              <a:off x="7053286" y="2227254"/>
              <a:ext cx="956596" cy="944252"/>
              <a:chOff x="4370663" y="1816530"/>
              <a:chExt cx="1098904" cy="1084724"/>
            </a:xfrm>
          </p:grpSpPr>
          <p:grpSp>
            <p:nvGrpSpPr>
              <p:cNvPr id="34" name="Google Shape;3344;p48">
                <a:extLst>
                  <a:ext uri="{FF2B5EF4-FFF2-40B4-BE49-F238E27FC236}">
                    <a16:creationId xmlns:a16="http://schemas.microsoft.com/office/drawing/2014/main" id="{A26AC2F8-3A58-4584-ADA5-333A44F0C988}"/>
                  </a:ext>
                </a:extLst>
              </p:cNvPr>
              <p:cNvGrpSpPr/>
              <p:nvPr/>
            </p:nvGrpSpPr>
            <p:grpSpPr>
              <a:xfrm>
                <a:off x="4370663" y="1816530"/>
                <a:ext cx="1098904" cy="1084724"/>
                <a:chOff x="4370663" y="1816530"/>
                <a:chExt cx="1098904" cy="1084724"/>
              </a:xfrm>
            </p:grpSpPr>
            <p:sp>
              <p:nvSpPr>
                <p:cNvPr id="40" name="Google Shape;3345;p48">
                  <a:extLst>
                    <a:ext uri="{FF2B5EF4-FFF2-40B4-BE49-F238E27FC236}">
                      <a16:creationId xmlns:a16="http://schemas.microsoft.com/office/drawing/2014/main" id="{1AE99DBC-C133-4790-B9A3-94F9976382D1}"/>
                    </a:ext>
                  </a:extLst>
                </p:cNvPr>
                <p:cNvSpPr/>
                <p:nvPr/>
              </p:nvSpPr>
              <p:spPr>
                <a:xfrm>
                  <a:off x="4370663" y="1816530"/>
                  <a:ext cx="1098904" cy="10847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1" extrusionOk="0">
                      <a:moveTo>
                        <a:pt x="22862" y="0"/>
                      </a:moveTo>
                      <a:cubicBezTo>
                        <a:pt x="22092" y="0"/>
                        <a:pt x="21324" y="295"/>
                        <a:pt x="20741" y="884"/>
                      </a:cubicBezTo>
                      <a:lnTo>
                        <a:pt x="12871" y="8742"/>
                      </a:lnTo>
                      <a:cubicBezTo>
                        <a:pt x="12698" y="8921"/>
                        <a:pt x="12472" y="9005"/>
                        <a:pt x="12246" y="9005"/>
                      </a:cubicBezTo>
                      <a:cubicBezTo>
                        <a:pt x="11945" y="9005"/>
                        <a:pt x="11643" y="8855"/>
                        <a:pt x="11466" y="8576"/>
                      </a:cubicBezTo>
                      <a:cubicBezTo>
                        <a:pt x="11014" y="7861"/>
                        <a:pt x="10645" y="7099"/>
                        <a:pt x="10347" y="6302"/>
                      </a:cubicBezTo>
                      <a:cubicBezTo>
                        <a:pt x="10168" y="5813"/>
                        <a:pt x="9847" y="5373"/>
                        <a:pt x="9394" y="5028"/>
                      </a:cubicBezTo>
                      <a:cubicBezTo>
                        <a:pt x="8866" y="4619"/>
                        <a:pt x="8248" y="4413"/>
                        <a:pt x="7630" y="4413"/>
                      </a:cubicBezTo>
                      <a:cubicBezTo>
                        <a:pt x="7078" y="4413"/>
                        <a:pt x="6526" y="4577"/>
                        <a:pt x="6037" y="4909"/>
                      </a:cubicBezTo>
                      <a:cubicBezTo>
                        <a:pt x="4465" y="5968"/>
                        <a:pt x="4310" y="8123"/>
                        <a:pt x="5584" y="9385"/>
                      </a:cubicBezTo>
                      <a:cubicBezTo>
                        <a:pt x="5894" y="9695"/>
                        <a:pt x="6251" y="9921"/>
                        <a:pt x="6632" y="10064"/>
                      </a:cubicBezTo>
                      <a:cubicBezTo>
                        <a:pt x="7418" y="10350"/>
                        <a:pt x="8180" y="10707"/>
                        <a:pt x="8882" y="11159"/>
                      </a:cubicBezTo>
                      <a:cubicBezTo>
                        <a:pt x="9383" y="11469"/>
                        <a:pt x="9466" y="12148"/>
                        <a:pt x="9049" y="12564"/>
                      </a:cubicBezTo>
                      <a:lnTo>
                        <a:pt x="1179" y="20434"/>
                      </a:lnTo>
                      <a:cubicBezTo>
                        <a:pt x="0" y="21613"/>
                        <a:pt x="0" y="23518"/>
                        <a:pt x="1179" y="24697"/>
                      </a:cubicBezTo>
                      <a:lnTo>
                        <a:pt x="20741" y="44247"/>
                      </a:lnTo>
                      <a:cubicBezTo>
                        <a:pt x="21324" y="44836"/>
                        <a:pt x="22092" y="45131"/>
                        <a:pt x="22862" y="45131"/>
                      </a:cubicBezTo>
                      <a:cubicBezTo>
                        <a:pt x="23631" y="45131"/>
                        <a:pt x="24402" y="44836"/>
                        <a:pt x="24992" y="44247"/>
                      </a:cubicBezTo>
                      <a:lnTo>
                        <a:pt x="44554" y="24697"/>
                      </a:lnTo>
                      <a:cubicBezTo>
                        <a:pt x="45720" y="23518"/>
                        <a:pt x="45720" y="21613"/>
                        <a:pt x="44554" y="2043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69E7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" name="Google Shape;3346;p48">
                  <a:extLst>
                    <a:ext uri="{FF2B5EF4-FFF2-40B4-BE49-F238E27FC236}">
                      <a16:creationId xmlns:a16="http://schemas.microsoft.com/office/drawing/2014/main" id="{463DDA79-99DB-43BD-9059-310B5A22FBCB}"/>
                    </a:ext>
                  </a:extLst>
                </p:cNvPr>
                <p:cNvSpPr/>
                <p:nvPr/>
              </p:nvSpPr>
              <p:spPr>
                <a:xfrm>
                  <a:off x="5055718" y="1904160"/>
                  <a:ext cx="287338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55" extrusionOk="0">
                      <a:moveTo>
                        <a:pt x="5978" y="0"/>
                      </a:moveTo>
                      <a:cubicBezTo>
                        <a:pt x="2680" y="0"/>
                        <a:pt x="1" y="2679"/>
                        <a:pt x="1" y="5977"/>
                      </a:cubicBezTo>
                      <a:cubicBezTo>
                        <a:pt x="1" y="9275"/>
                        <a:pt x="2680" y="11954"/>
                        <a:pt x="5978" y="11954"/>
                      </a:cubicBezTo>
                      <a:cubicBezTo>
                        <a:pt x="9276" y="11954"/>
                        <a:pt x="11955" y="9275"/>
                        <a:pt x="11955" y="5977"/>
                      </a:cubicBezTo>
                      <a:cubicBezTo>
                        <a:pt x="11955" y="2679"/>
                        <a:pt x="9276" y="0"/>
                        <a:pt x="5978" y="0"/>
                      </a:cubicBezTo>
                      <a:close/>
                    </a:path>
                  </a:pathLst>
                </a:custGeom>
                <a:solidFill>
                  <a:srgbClr val="69E7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5" name="Google Shape;3347;p48">
                <a:extLst>
                  <a:ext uri="{FF2B5EF4-FFF2-40B4-BE49-F238E27FC236}">
                    <a16:creationId xmlns:a16="http://schemas.microsoft.com/office/drawing/2014/main" id="{CCCB84E3-125D-4D28-87E2-D877DBF6A500}"/>
                  </a:ext>
                </a:extLst>
              </p:cNvPr>
              <p:cNvGrpSpPr/>
              <p:nvPr/>
            </p:nvGrpSpPr>
            <p:grpSpPr>
              <a:xfrm>
                <a:off x="4732628" y="2171596"/>
                <a:ext cx="374986" cy="374572"/>
                <a:chOff x="3303268" y="3817349"/>
                <a:chExt cx="346056" cy="345674"/>
              </a:xfrm>
            </p:grpSpPr>
            <p:sp>
              <p:nvSpPr>
                <p:cNvPr id="36" name="Google Shape;3348;p48">
                  <a:extLst>
                    <a:ext uri="{FF2B5EF4-FFF2-40B4-BE49-F238E27FC236}">
                      <a16:creationId xmlns:a16="http://schemas.microsoft.com/office/drawing/2014/main" id="{0F7FC4DB-1535-43AE-AB56-3F4B373D0663}"/>
                    </a:ext>
                  </a:extLst>
                </p:cNvPr>
                <p:cNvSpPr/>
                <p:nvPr/>
              </p:nvSpPr>
              <p:spPr>
                <a:xfrm>
                  <a:off x="3303268" y="3817349"/>
                  <a:ext cx="346056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2" h="10860" extrusionOk="0">
                      <a:moveTo>
                        <a:pt x="5418" y="334"/>
                      </a:moveTo>
                      <a:cubicBezTo>
                        <a:pt x="8228" y="334"/>
                        <a:pt x="10514" y="2608"/>
                        <a:pt x="10514" y="5430"/>
                      </a:cubicBezTo>
                      <a:cubicBezTo>
                        <a:pt x="10514" y="8240"/>
                        <a:pt x="8228" y="10514"/>
                        <a:pt x="5418" y="10514"/>
                      </a:cubicBezTo>
                      <a:cubicBezTo>
                        <a:pt x="2608" y="10514"/>
                        <a:pt x="334" y="8240"/>
                        <a:pt x="334" y="5430"/>
                      </a:cubicBezTo>
                      <a:cubicBezTo>
                        <a:pt x="334" y="2608"/>
                        <a:pt x="2608" y="334"/>
                        <a:pt x="5418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3" y="10859"/>
                        <a:pt x="8252" y="10300"/>
                        <a:pt x="9276" y="9264"/>
                      </a:cubicBezTo>
                      <a:cubicBezTo>
                        <a:pt x="10300" y="8240"/>
                        <a:pt x="10871" y="6871"/>
                        <a:pt x="10871" y="5430"/>
                      </a:cubicBezTo>
                      <a:cubicBezTo>
                        <a:pt x="10871" y="3989"/>
                        <a:pt x="10300" y="2620"/>
                        <a:pt x="9276" y="1584"/>
                      </a:cubicBezTo>
                      <a:cubicBezTo>
                        <a:pt x="8252" y="560"/>
                        <a:pt x="6883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" name="Google Shape;3349;p48">
                  <a:extLst>
                    <a:ext uri="{FF2B5EF4-FFF2-40B4-BE49-F238E27FC236}">
                      <a16:creationId xmlns:a16="http://schemas.microsoft.com/office/drawing/2014/main" id="{C70AB3F2-E016-4BA3-82B6-6E84B150ED9A}"/>
                    </a:ext>
                  </a:extLst>
                </p:cNvPr>
                <p:cNvSpPr/>
                <p:nvPr/>
              </p:nvSpPr>
              <p:spPr>
                <a:xfrm>
                  <a:off x="3368074" y="3882537"/>
                  <a:ext cx="215298" cy="215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64" h="6764" extrusionOk="0">
                      <a:moveTo>
                        <a:pt x="5335" y="346"/>
                      </a:moveTo>
                      <a:cubicBezTo>
                        <a:pt x="5930" y="346"/>
                        <a:pt x="6418" y="834"/>
                        <a:pt x="6418" y="1429"/>
                      </a:cubicBezTo>
                      <a:lnTo>
                        <a:pt x="6418" y="5335"/>
                      </a:lnTo>
                      <a:cubicBezTo>
                        <a:pt x="6418" y="5930"/>
                        <a:pt x="5930" y="6418"/>
                        <a:pt x="5335" y="6418"/>
                      </a:cubicBezTo>
                      <a:lnTo>
                        <a:pt x="1429" y="6418"/>
                      </a:lnTo>
                      <a:cubicBezTo>
                        <a:pt x="834" y="6418"/>
                        <a:pt x="346" y="5930"/>
                        <a:pt x="346" y="5335"/>
                      </a:cubicBezTo>
                      <a:lnTo>
                        <a:pt x="346" y="1429"/>
                      </a:lnTo>
                      <a:cubicBezTo>
                        <a:pt x="346" y="834"/>
                        <a:pt x="834" y="346"/>
                        <a:pt x="1429" y="346"/>
                      </a:cubicBezTo>
                      <a:close/>
                      <a:moveTo>
                        <a:pt x="1429" y="1"/>
                      </a:moveTo>
                      <a:cubicBezTo>
                        <a:pt x="644" y="1"/>
                        <a:pt x="1" y="644"/>
                        <a:pt x="1" y="1429"/>
                      </a:cubicBezTo>
                      <a:lnTo>
                        <a:pt x="1" y="5335"/>
                      </a:lnTo>
                      <a:cubicBezTo>
                        <a:pt x="1" y="6120"/>
                        <a:pt x="644" y="6763"/>
                        <a:pt x="1429" y="6763"/>
                      </a:cubicBezTo>
                      <a:lnTo>
                        <a:pt x="5335" y="6763"/>
                      </a:lnTo>
                      <a:cubicBezTo>
                        <a:pt x="6121" y="6763"/>
                        <a:pt x="6763" y="6120"/>
                        <a:pt x="6763" y="5335"/>
                      </a:cubicBezTo>
                      <a:lnTo>
                        <a:pt x="6763" y="1429"/>
                      </a:lnTo>
                      <a:cubicBezTo>
                        <a:pt x="6763" y="644"/>
                        <a:pt x="6121" y="1"/>
                        <a:pt x="533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" name="Google Shape;3350;p48">
                  <a:extLst>
                    <a:ext uri="{FF2B5EF4-FFF2-40B4-BE49-F238E27FC236}">
                      <a16:creationId xmlns:a16="http://schemas.microsoft.com/office/drawing/2014/main" id="{2B10D26E-8C46-4092-80DD-E16A8BC23D0F}"/>
                    </a:ext>
                  </a:extLst>
                </p:cNvPr>
                <p:cNvSpPr/>
                <p:nvPr/>
              </p:nvSpPr>
              <p:spPr>
                <a:xfrm>
                  <a:off x="3418143" y="3933656"/>
                  <a:ext cx="114811" cy="1127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07" h="3542" extrusionOk="0">
                      <a:moveTo>
                        <a:pt x="1822" y="0"/>
                      </a:moveTo>
                      <a:cubicBezTo>
                        <a:pt x="812" y="0"/>
                        <a:pt x="1" y="851"/>
                        <a:pt x="59" y="1859"/>
                      </a:cubicBezTo>
                      <a:cubicBezTo>
                        <a:pt x="95" y="2776"/>
                        <a:pt x="833" y="3502"/>
                        <a:pt x="1726" y="3538"/>
                      </a:cubicBezTo>
                      <a:cubicBezTo>
                        <a:pt x="1764" y="3541"/>
                        <a:pt x="1802" y="3542"/>
                        <a:pt x="1840" y="3542"/>
                      </a:cubicBezTo>
                      <a:cubicBezTo>
                        <a:pt x="2178" y="3542"/>
                        <a:pt x="2494" y="3447"/>
                        <a:pt x="2762" y="3276"/>
                      </a:cubicBezTo>
                      <a:cubicBezTo>
                        <a:pt x="2857" y="3217"/>
                        <a:pt x="2869" y="3086"/>
                        <a:pt x="2797" y="3014"/>
                      </a:cubicBezTo>
                      <a:cubicBezTo>
                        <a:pt x="2761" y="2978"/>
                        <a:pt x="2711" y="2964"/>
                        <a:pt x="2664" y="2964"/>
                      </a:cubicBezTo>
                      <a:cubicBezTo>
                        <a:pt x="2634" y="2964"/>
                        <a:pt x="2606" y="2969"/>
                        <a:pt x="2583" y="2979"/>
                      </a:cubicBezTo>
                      <a:cubicBezTo>
                        <a:pt x="2380" y="3096"/>
                        <a:pt x="2149" y="3185"/>
                        <a:pt x="1897" y="3185"/>
                      </a:cubicBezTo>
                      <a:cubicBezTo>
                        <a:pt x="1868" y="3185"/>
                        <a:pt x="1839" y="3183"/>
                        <a:pt x="1809" y="3181"/>
                      </a:cubicBezTo>
                      <a:cubicBezTo>
                        <a:pt x="1023" y="3169"/>
                        <a:pt x="380" y="2514"/>
                        <a:pt x="392" y="1716"/>
                      </a:cubicBezTo>
                      <a:cubicBezTo>
                        <a:pt x="426" y="948"/>
                        <a:pt x="1028" y="330"/>
                        <a:pt x="1792" y="330"/>
                      </a:cubicBezTo>
                      <a:cubicBezTo>
                        <a:pt x="1833" y="330"/>
                        <a:pt x="1874" y="332"/>
                        <a:pt x="1916" y="335"/>
                      </a:cubicBezTo>
                      <a:cubicBezTo>
                        <a:pt x="2619" y="371"/>
                        <a:pt x="3190" y="943"/>
                        <a:pt x="3250" y="1633"/>
                      </a:cubicBezTo>
                      <a:cubicBezTo>
                        <a:pt x="3285" y="1919"/>
                        <a:pt x="3214" y="2193"/>
                        <a:pt x="3095" y="2431"/>
                      </a:cubicBezTo>
                      <a:cubicBezTo>
                        <a:pt x="3059" y="2490"/>
                        <a:pt x="3059" y="2574"/>
                        <a:pt x="3119" y="2633"/>
                      </a:cubicBezTo>
                      <a:cubicBezTo>
                        <a:pt x="3149" y="2663"/>
                        <a:pt x="3191" y="2678"/>
                        <a:pt x="3234" y="2678"/>
                      </a:cubicBezTo>
                      <a:cubicBezTo>
                        <a:pt x="3295" y="2678"/>
                        <a:pt x="3358" y="2648"/>
                        <a:pt x="3393" y="2586"/>
                      </a:cubicBezTo>
                      <a:cubicBezTo>
                        <a:pt x="3536" y="2324"/>
                        <a:pt x="3607" y="2014"/>
                        <a:pt x="3583" y="1669"/>
                      </a:cubicBezTo>
                      <a:cubicBezTo>
                        <a:pt x="3536" y="764"/>
                        <a:pt x="2797" y="50"/>
                        <a:pt x="1904" y="2"/>
                      </a:cubicBezTo>
                      <a:cubicBezTo>
                        <a:pt x="1877" y="1"/>
                        <a:pt x="1849" y="0"/>
                        <a:pt x="182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" name="Google Shape;3351;p48">
                  <a:extLst>
                    <a:ext uri="{FF2B5EF4-FFF2-40B4-BE49-F238E27FC236}">
                      <a16:creationId xmlns:a16="http://schemas.microsoft.com/office/drawing/2014/main" id="{B2587870-AE72-4A42-AE2B-8BCFBD325F95}"/>
                    </a:ext>
                  </a:extLst>
                </p:cNvPr>
                <p:cNvSpPr/>
                <p:nvPr/>
              </p:nvSpPr>
              <p:spPr>
                <a:xfrm>
                  <a:off x="3519298" y="3910197"/>
                  <a:ext cx="29570" cy="292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" h="918" extrusionOk="0">
                      <a:moveTo>
                        <a:pt x="465" y="1"/>
                      </a:moveTo>
                      <a:cubicBezTo>
                        <a:pt x="203" y="1"/>
                        <a:pt x="0" y="203"/>
                        <a:pt x="0" y="453"/>
                      </a:cubicBezTo>
                      <a:cubicBezTo>
                        <a:pt x="0" y="715"/>
                        <a:pt x="203" y="918"/>
                        <a:pt x="465" y="918"/>
                      </a:cubicBezTo>
                      <a:cubicBezTo>
                        <a:pt x="715" y="918"/>
                        <a:pt x="929" y="715"/>
                        <a:pt x="929" y="453"/>
                      </a:cubicBezTo>
                      <a:cubicBezTo>
                        <a:pt x="929" y="203"/>
                        <a:pt x="715" y="1"/>
                        <a:pt x="46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8" name="Google Shape;3352;p48">
              <a:extLst>
                <a:ext uri="{FF2B5EF4-FFF2-40B4-BE49-F238E27FC236}">
                  <a16:creationId xmlns:a16="http://schemas.microsoft.com/office/drawing/2014/main" id="{272DD771-25A3-448C-960A-125DD73ECEB4}"/>
                </a:ext>
              </a:extLst>
            </p:cNvPr>
            <p:cNvGrpSpPr/>
            <p:nvPr/>
          </p:nvGrpSpPr>
          <p:grpSpPr>
            <a:xfrm>
              <a:off x="6547098" y="2715744"/>
              <a:ext cx="956596" cy="944315"/>
              <a:chOff x="3789173" y="2377690"/>
              <a:chExt cx="1098904" cy="1084796"/>
            </a:xfrm>
          </p:grpSpPr>
          <p:grpSp>
            <p:nvGrpSpPr>
              <p:cNvPr id="26" name="Google Shape;3353;p48">
                <a:extLst>
                  <a:ext uri="{FF2B5EF4-FFF2-40B4-BE49-F238E27FC236}">
                    <a16:creationId xmlns:a16="http://schemas.microsoft.com/office/drawing/2014/main" id="{2A580616-EFFF-4706-882F-99F575426F02}"/>
                  </a:ext>
                </a:extLst>
              </p:cNvPr>
              <p:cNvGrpSpPr/>
              <p:nvPr/>
            </p:nvGrpSpPr>
            <p:grpSpPr>
              <a:xfrm>
                <a:off x="3789173" y="2377690"/>
                <a:ext cx="1098904" cy="1084796"/>
                <a:chOff x="3789173" y="2377690"/>
                <a:chExt cx="1098904" cy="1084796"/>
              </a:xfrm>
            </p:grpSpPr>
            <p:sp>
              <p:nvSpPr>
                <p:cNvPr id="32" name="Google Shape;3354;p48">
                  <a:extLst>
                    <a:ext uri="{FF2B5EF4-FFF2-40B4-BE49-F238E27FC236}">
                      <a16:creationId xmlns:a16="http://schemas.microsoft.com/office/drawing/2014/main" id="{2BBA5A58-9E7D-4B1B-A1B1-85686BD88437}"/>
                    </a:ext>
                  </a:extLst>
                </p:cNvPr>
                <p:cNvSpPr/>
                <p:nvPr/>
              </p:nvSpPr>
              <p:spPr>
                <a:xfrm>
                  <a:off x="3789173" y="2377690"/>
                  <a:ext cx="1098904" cy="1084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4" extrusionOk="0">
                      <a:moveTo>
                        <a:pt x="22861" y="0"/>
                      </a:moveTo>
                      <a:cubicBezTo>
                        <a:pt x="22090" y="0"/>
                        <a:pt x="21319" y="295"/>
                        <a:pt x="20730" y="884"/>
                      </a:cubicBezTo>
                      <a:lnTo>
                        <a:pt x="1180" y="20446"/>
                      </a:lnTo>
                      <a:cubicBezTo>
                        <a:pt x="1" y="21613"/>
                        <a:pt x="1" y="23518"/>
                        <a:pt x="1180" y="24697"/>
                      </a:cubicBezTo>
                      <a:lnTo>
                        <a:pt x="20730" y="44259"/>
                      </a:lnTo>
                      <a:cubicBezTo>
                        <a:pt x="21319" y="44842"/>
                        <a:pt x="22090" y="45134"/>
                        <a:pt x="22861" y="45134"/>
                      </a:cubicBezTo>
                      <a:cubicBezTo>
                        <a:pt x="23632" y="45134"/>
                        <a:pt x="24403" y="44842"/>
                        <a:pt x="24992" y="44259"/>
                      </a:cubicBezTo>
                      <a:lnTo>
                        <a:pt x="44542" y="24697"/>
                      </a:lnTo>
                      <a:cubicBezTo>
                        <a:pt x="45721" y="23518"/>
                        <a:pt x="45721" y="21613"/>
                        <a:pt x="44542" y="20446"/>
                      </a:cubicBezTo>
                      <a:lnTo>
                        <a:pt x="36684" y="12576"/>
                      </a:lnTo>
                      <a:cubicBezTo>
                        <a:pt x="36267" y="12171"/>
                        <a:pt x="36363" y="11481"/>
                        <a:pt x="36851" y="11171"/>
                      </a:cubicBezTo>
                      <a:cubicBezTo>
                        <a:pt x="37565" y="10719"/>
                        <a:pt x="38327" y="10350"/>
                        <a:pt x="39125" y="10052"/>
                      </a:cubicBezTo>
                      <a:cubicBezTo>
                        <a:pt x="39613" y="9874"/>
                        <a:pt x="40054" y="9552"/>
                        <a:pt x="40399" y="9100"/>
                      </a:cubicBezTo>
                      <a:cubicBezTo>
                        <a:pt x="41173" y="8099"/>
                        <a:pt x="41220" y="6778"/>
                        <a:pt x="40518" y="5730"/>
                      </a:cubicBezTo>
                      <a:cubicBezTo>
                        <a:pt x="39932" y="4868"/>
                        <a:pt x="39013" y="4436"/>
                        <a:pt x="38094" y="4436"/>
                      </a:cubicBezTo>
                      <a:cubicBezTo>
                        <a:pt x="37349" y="4436"/>
                        <a:pt x="36606" y="4720"/>
                        <a:pt x="36041" y="5290"/>
                      </a:cubicBezTo>
                      <a:cubicBezTo>
                        <a:pt x="35732" y="5587"/>
                        <a:pt x="35505" y="5956"/>
                        <a:pt x="35362" y="6337"/>
                      </a:cubicBezTo>
                      <a:cubicBezTo>
                        <a:pt x="35077" y="7123"/>
                        <a:pt x="34720" y="7885"/>
                        <a:pt x="34267" y="8588"/>
                      </a:cubicBezTo>
                      <a:cubicBezTo>
                        <a:pt x="34091" y="8872"/>
                        <a:pt x="33797" y="9021"/>
                        <a:pt x="33498" y="9021"/>
                      </a:cubicBezTo>
                      <a:cubicBezTo>
                        <a:pt x="33271" y="9021"/>
                        <a:pt x="33042" y="8934"/>
                        <a:pt x="32862" y="8754"/>
                      </a:cubicBezTo>
                      <a:lnTo>
                        <a:pt x="24992" y="884"/>
                      </a:lnTo>
                      <a:cubicBezTo>
                        <a:pt x="24403" y="295"/>
                        <a:pt x="23632" y="0"/>
                        <a:pt x="22861" y="0"/>
                      </a:cubicBezTo>
                      <a:close/>
                    </a:path>
                  </a:pathLst>
                </a:custGeom>
                <a:solidFill>
                  <a:srgbClr val="4949E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" name="Google Shape;3355;p48">
                  <a:extLst>
                    <a:ext uri="{FF2B5EF4-FFF2-40B4-BE49-F238E27FC236}">
                      <a16:creationId xmlns:a16="http://schemas.microsoft.com/office/drawing/2014/main" id="{A6624C57-5DEB-420A-880A-2B58F3108DA7}"/>
                    </a:ext>
                  </a:extLst>
                </p:cNvPr>
                <p:cNvSpPr/>
                <p:nvPr/>
              </p:nvSpPr>
              <p:spPr>
                <a:xfrm>
                  <a:off x="3885623" y="2465897"/>
                  <a:ext cx="287050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43" h="11955" extrusionOk="0">
                      <a:moveTo>
                        <a:pt x="5977" y="0"/>
                      </a:moveTo>
                      <a:cubicBezTo>
                        <a:pt x="2679" y="0"/>
                        <a:pt x="0" y="2679"/>
                        <a:pt x="0" y="5977"/>
                      </a:cubicBezTo>
                      <a:cubicBezTo>
                        <a:pt x="0" y="9275"/>
                        <a:pt x="2679" y="11954"/>
                        <a:pt x="5977" y="11954"/>
                      </a:cubicBezTo>
                      <a:cubicBezTo>
                        <a:pt x="9275" y="11954"/>
                        <a:pt x="11942" y="9275"/>
                        <a:pt x="11942" y="5977"/>
                      </a:cubicBezTo>
                      <a:cubicBezTo>
                        <a:pt x="11942" y="2679"/>
                        <a:pt x="9275" y="0"/>
                        <a:pt x="5977" y="0"/>
                      </a:cubicBezTo>
                      <a:close/>
                    </a:path>
                  </a:pathLst>
                </a:custGeom>
                <a:solidFill>
                  <a:srgbClr val="4949E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7" name="Google Shape;3356;p48">
                <a:extLst>
                  <a:ext uri="{FF2B5EF4-FFF2-40B4-BE49-F238E27FC236}">
                    <a16:creationId xmlns:a16="http://schemas.microsoft.com/office/drawing/2014/main" id="{4F49A1EC-2C5E-461E-A851-6A20A1144419}"/>
                  </a:ext>
                </a:extLst>
              </p:cNvPr>
              <p:cNvGrpSpPr/>
              <p:nvPr/>
            </p:nvGrpSpPr>
            <p:grpSpPr>
              <a:xfrm>
                <a:off x="4151137" y="2732796"/>
                <a:ext cx="374986" cy="374572"/>
                <a:chOff x="3752358" y="3817349"/>
                <a:chExt cx="346056" cy="345674"/>
              </a:xfrm>
            </p:grpSpPr>
            <p:sp>
              <p:nvSpPr>
                <p:cNvPr id="28" name="Google Shape;3357;p48">
                  <a:extLst>
                    <a:ext uri="{FF2B5EF4-FFF2-40B4-BE49-F238E27FC236}">
                      <a16:creationId xmlns:a16="http://schemas.microsoft.com/office/drawing/2014/main" id="{1E065B24-9868-4EDC-B5A7-314B793AFE3D}"/>
                    </a:ext>
                  </a:extLst>
                </p:cNvPr>
                <p:cNvSpPr/>
                <p:nvPr/>
              </p:nvSpPr>
              <p:spPr>
                <a:xfrm>
                  <a:off x="3752358" y="3817349"/>
                  <a:ext cx="346056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2" h="10860" extrusionOk="0">
                      <a:moveTo>
                        <a:pt x="5430" y="334"/>
                      </a:moveTo>
                      <a:cubicBezTo>
                        <a:pt x="8252" y="334"/>
                        <a:pt x="10526" y="2608"/>
                        <a:pt x="10526" y="5430"/>
                      </a:cubicBezTo>
                      <a:cubicBezTo>
                        <a:pt x="10526" y="8240"/>
                        <a:pt x="8228" y="10514"/>
                        <a:pt x="5430" y="10514"/>
                      </a:cubicBezTo>
                      <a:cubicBezTo>
                        <a:pt x="2620" y="10514"/>
                        <a:pt x="346" y="8240"/>
                        <a:pt x="346" y="5430"/>
                      </a:cubicBezTo>
                      <a:cubicBezTo>
                        <a:pt x="346" y="2608"/>
                        <a:pt x="2620" y="334"/>
                        <a:pt x="5430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2" y="10859"/>
                        <a:pt x="8252" y="10300"/>
                        <a:pt x="9276" y="9264"/>
                      </a:cubicBezTo>
                      <a:cubicBezTo>
                        <a:pt x="10300" y="8240"/>
                        <a:pt x="10871" y="6871"/>
                        <a:pt x="10871" y="5430"/>
                      </a:cubicBezTo>
                      <a:cubicBezTo>
                        <a:pt x="10871" y="3989"/>
                        <a:pt x="10300" y="2620"/>
                        <a:pt x="9276" y="1584"/>
                      </a:cubicBezTo>
                      <a:cubicBezTo>
                        <a:pt x="8252" y="560"/>
                        <a:pt x="6882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" name="Google Shape;3358;p48">
                  <a:extLst>
                    <a:ext uri="{FF2B5EF4-FFF2-40B4-BE49-F238E27FC236}">
                      <a16:creationId xmlns:a16="http://schemas.microsoft.com/office/drawing/2014/main" id="{8ED25032-1B39-4F5F-8ED6-892E107EC293}"/>
                    </a:ext>
                  </a:extLst>
                </p:cNvPr>
                <p:cNvSpPr/>
                <p:nvPr/>
              </p:nvSpPr>
              <p:spPr>
                <a:xfrm>
                  <a:off x="3831933" y="3955682"/>
                  <a:ext cx="47809" cy="120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2" h="3787" extrusionOk="0">
                      <a:moveTo>
                        <a:pt x="1168" y="346"/>
                      </a:moveTo>
                      <a:lnTo>
                        <a:pt x="1168" y="3430"/>
                      </a:lnTo>
                      <a:lnTo>
                        <a:pt x="358" y="3430"/>
                      </a:lnTo>
                      <a:lnTo>
                        <a:pt x="358" y="346"/>
                      </a:lnTo>
                      <a:close/>
                      <a:moveTo>
                        <a:pt x="180" y="1"/>
                      </a:moveTo>
                      <a:cubicBezTo>
                        <a:pt x="96" y="1"/>
                        <a:pt x="1" y="72"/>
                        <a:pt x="1" y="179"/>
                      </a:cubicBezTo>
                      <a:lnTo>
                        <a:pt x="1" y="3608"/>
                      </a:lnTo>
                      <a:cubicBezTo>
                        <a:pt x="1" y="3703"/>
                        <a:pt x="72" y="3787"/>
                        <a:pt x="180" y="3787"/>
                      </a:cubicBezTo>
                      <a:lnTo>
                        <a:pt x="1323" y="3787"/>
                      </a:lnTo>
                      <a:cubicBezTo>
                        <a:pt x="1418" y="3787"/>
                        <a:pt x="1501" y="3715"/>
                        <a:pt x="1501" y="3608"/>
                      </a:cubicBezTo>
                      <a:lnTo>
                        <a:pt x="1501" y="179"/>
                      </a:lnTo>
                      <a:cubicBezTo>
                        <a:pt x="1501" y="72"/>
                        <a:pt x="1430" y="1"/>
                        <a:pt x="1323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" name="Google Shape;3359;p48">
                  <a:extLst>
                    <a:ext uri="{FF2B5EF4-FFF2-40B4-BE49-F238E27FC236}">
                      <a16:creationId xmlns:a16="http://schemas.microsoft.com/office/drawing/2014/main" id="{7323BE69-F426-4102-867F-9E42304B1C8D}"/>
                    </a:ext>
                  </a:extLst>
                </p:cNvPr>
                <p:cNvSpPr/>
                <p:nvPr/>
              </p:nvSpPr>
              <p:spPr>
                <a:xfrm>
                  <a:off x="3824739" y="3890112"/>
                  <a:ext cx="55002" cy="550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8" h="1728" extrusionOk="0">
                      <a:moveTo>
                        <a:pt x="870" y="334"/>
                      </a:moveTo>
                      <a:cubicBezTo>
                        <a:pt x="1156" y="334"/>
                        <a:pt x="1394" y="572"/>
                        <a:pt x="1394" y="846"/>
                      </a:cubicBezTo>
                      <a:cubicBezTo>
                        <a:pt x="1394" y="1132"/>
                        <a:pt x="1156" y="1370"/>
                        <a:pt x="870" y="1370"/>
                      </a:cubicBezTo>
                      <a:cubicBezTo>
                        <a:pt x="584" y="1370"/>
                        <a:pt x="346" y="1132"/>
                        <a:pt x="346" y="846"/>
                      </a:cubicBezTo>
                      <a:cubicBezTo>
                        <a:pt x="346" y="572"/>
                        <a:pt x="584" y="334"/>
                        <a:pt x="870" y="334"/>
                      </a:cubicBezTo>
                      <a:close/>
                      <a:moveTo>
                        <a:pt x="870" y="1"/>
                      </a:moveTo>
                      <a:cubicBezTo>
                        <a:pt x="394" y="1"/>
                        <a:pt x="1" y="394"/>
                        <a:pt x="1" y="870"/>
                      </a:cubicBezTo>
                      <a:cubicBezTo>
                        <a:pt x="1" y="1346"/>
                        <a:pt x="394" y="1727"/>
                        <a:pt x="870" y="1727"/>
                      </a:cubicBezTo>
                      <a:cubicBezTo>
                        <a:pt x="1346" y="1727"/>
                        <a:pt x="1727" y="1334"/>
                        <a:pt x="1727" y="870"/>
                      </a:cubicBezTo>
                      <a:cubicBezTo>
                        <a:pt x="1727" y="394"/>
                        <a:pt x="1346" y="1"/>
                        <a:pt x="87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" name="Google Shape;3360;p48">
                  <a:extLst>
                    <a:ext uri="{FF2B5EF4-FFF2-40B4-BE49-F238E27FC236}">
                      <a16:creationId xmlns:a16="http://schemas.microsoft.com/office/drawing/2014/main" id="{CCAE06F9-CD94-4B1D-AD3A-9413572772C5}"/>
                    </a:ext>
                  </a:extLst>
                </p:cNvPr>
                <p:cNvSpPr/>
                <p:nvPr/>
              </p:nvSpPr>
              <p:spPr>
                <a:xfrm>
                  <a:off x="3904696" y="3955682"/>
                  <a:ext cx="128148" cy="120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6" h="3787" extrusionOk="0">
                      <a:moveTo>
                        <a:pt x="191" y="1"/>
                      </a:moveTo>
                      <a:cubicBezTo>
                        <a:pt x="96" y="1"/>
                        <a:pt x="1" y="72"/>
                        <a:pt x="1" y="179"/>
                      </a:cubicBezTo>
                      <a:lnTo>
                        <a:pt x="1" y="3608"/>
                      </a:lnTo>
                      <a:cubicBezTo>
                        <a:pt x="1" y="3703"/>
                        <a:pt x="84" y="3787"/>
                        <a:pt x="191" y="3787"/>
                      </a:cubicBezTo>
                      <a:lnTo>
                        <a:pt x="1334" y="3787"/>
                      </a:lnTo>
                      <a:cubicBezTo>
                        <a:pt x="1418" y="3787"/>
                        <a:pt x="1513" y="3715"/>
                        <a:pt x="1513" y="3608"/>
                      </a:cubicBezTo>
                      <a:lnTo>
                        <a:pt x="1513" y="2382"/>
                      </a:lnTo>
                      <a:cubicBezTo>
                        <a:pt x="1513" y="1977"/>
                        <a:pt x="1596" y="1501"/>
                        <a:pt x="2037" y="1501"/>
                      </a:cubicBezTo>
                      <a:cubicBezTo>
                        <a:pt x="2347" y="1501"/>
                        <a:pt x="2477" y="1763"/>
                        <a:pt x="2525" y="2060"/>
                      </a:cubicBezTo>
                      <a:cubicBezTo>
                        <a:pt x="2537" y="2156"/>
                        <a:pt x="2608" y="2215"/>
                        <a:pt x="2692" y="2215"/>
                      </a:cubicBezTo>
                      <a:cubicBezTo>
                        <a:pt x="2787" y="2215"/>
                        <a:pt x="2870" y="2120"/>
                        <a:pt x="2847" y="2025"/>
                      </a:cubicBezTo>
                      <a:cubicBezTo>
                        <a:pt x="2763" y="1465"/>
                        <a:pt x="2477" y="1155"/>
                        <a:pt x="2013" y="1155"/>
                      </a:cubicBezTo>
                      <a:cubicBezTo>
                        <a:pt x="1465" y="1155"/>
                        <a:pt x="1156" y="1608"/>
                        <a:pt x="1156" y="2382"/>
                      </a:cubicBezTo>
                      <a:lnTo>
                        <a:pt x="1156" y="3430"/>
                      </a:lnTo>
                      <a:lnTo>
                        <a:pt x="346" y="3430"/>
                      </a:lnTo>
                      <a:lnTo>
                        <a:pt x="346" y="358"/>
                      </a:lnTo>
                      <a:lnTo>
                        <a:pt x="918" y="358"/>
                      </a:lnTo>
                      <a:lnTo>
                        <a:pt x="918" y="572"/>
                      </a:lnTo>
                      <a:cubicBezTo>
                        <a:pt x="918" y="632"/>
                        <a:pt x="930" y="679"/>
                        <a:pt x="977" y="715"/>
                      </a:cubicBezTo>
                      <a:cubicBezTo>
                        <a:pt x="1007" y="733"/>
                        <a:pt x="1043" y="742"/>
                        <a:pt x="1078" y="742"/>
                      </a:cubicBezTo>
                      <a:cubicBezTo>
                        <a:pt x="1114" y="742"/>
                        <a:pt x="1150" y="733"/>
                        <a:pt x="1180" y="715"/>
                      </a:cubicBezTo>
                      <a:cubicBezTo>
                        <a:pt x="1477" y="477"/>
                        <a:pt x="1835" y="358"/>
                        <a:pt x="2227" y="358"/>
                      </a:cubicBezTo>
                      <a:cubicBezTo>
                        <a:pt x="3204" y="358"/>
                        <a:pt x="3656" y="1191"/>
                        <a:pt x="3656" y="2001"/>
                      </a:cubicBezTo>
                      <a:lnTo>
                        <a:pt x="3656" y="3430"/>
                      </a:lnTo>
                      <a:lnTo>
                        <a:pt x="2847" y="3430"/>
                      </a:lnTo>
                      <a:lnTo>
                        <a:pt x="2847" y="2870"/>
                      </a:lnTo>
                      <a:cubicBezTo>
                        <a:pt x="2847" y="2775"/>
                        <a:pt x="2775" y="2703"/>
                        <a:pt x="2692" y="2703"/>
                      </a:cubicBezTo>
                      <a:cubicBezTo>
                        <a:pt x="2597" y="2703"/>
                        <a:pt x="2525" y="2775"/>
                        <a:pt x="2525" y="2870"/>
                      </a:cubicBezTo>
                      <a:lnTo>
                        <a:pt x="2525" y="3596"/>
                      </a:lnTo>
                      <a:cubicBezTo>
                        <a:pt x="2525" y="3691"/>
                        <a:pt x="2597" y="3775"/>
                        <a:pt x="2704" y="3775"/>
                      </a:cubicBezTo>
                      <a:lnTo>
                        <a:pt x="3847" y="3775"/>
                      </a:lnTo>
                      <a:cubicBezTo>
                        <a:pt x="3942" y="3775"/>
                        <a:pt x="4025" y="3703"/>
                        <a:pt x="4025" y="3596"/>
                      </a:cubicBezTo>
                      <a:lnTo>
                        <a:pt x="4025" y="1989"/>
                      </a:lnTo>
                      <a:cubicBezTo>
                        <a:pt x="4025" y="810"/>
                        <a:pt x="3299" y="1"/>
                        <a:pt x="2239" y="1"/>
                      </a:cubicBezTo>
                      <a:cubicBezTo>
                        <a:pt x="1894" y="1"/>
                        <a:pt x="1573" y="84"/>
                        <a:pt x="1275" y="251"/>
                      </a:cubicBezTo>
                      <a:lnTo>
                        <a:pt x="1275" y="179"/>
                      </a:lnTo>
                      <a:cubicBezTo>
                        <a:pt x="1275" y="84"/>
                        <a:pt x="1204" y="1"/>
                        <a:pt x="1096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9" name="Google Shape;3361;p48">
              <a:extLst>
                <a:ext uri="{FF2B5EF4-FFF2-40B4-BE49-F238E27FC236}">
                  <a16:creationId xmlns:a16="http://schemas.microsoft.com/office/drawing/2014/main" id="{4D538C01-D8FD-42C1-B65F-8B43E1ADD6E7}"/>
                </a:ext>
              </a:extLst>
            </p:cNvPr>
            <p:cNvGrpSpPr/>
            <p:nvPr/>
          </p:nvGrpSpPr>
          <p:grpSpPr>
            <a:xfrm>
              <a:off x="7034853" y="3222917"/>
              <a:ext cx="956596" cy="944252"/>
              <a:chOff x="4349489" y="2960313"/>
              <a:chExt cx="1098904" cy="1084724"/>
            </a:xfrm>
          </p:grpSpPr>
          <p:grpSp>
            <p:nvGrpSpPr>
              <p:cNvPr id="20" name="Google Shape;3362;p48">
                <a:extLst>
                  <a:ext uri="{FF2B5EF4-FFF2-40B4-BE49-F238E27FC236}">
                    <a16:creationId xmlns:a16="http://schemas.microsoft.com/office/drawing/2014/main" id="{A794E725-1106-47FD-8818-D532993F2BBE}"/>
                  </a:ext>
                </a:extLst>
              </p:cNvPr>
              <p:cNvGrpSpPr/>
              <p:nvPr/>
            </p:nvGrpSpPr>
            <p:grpSpPr>
              <a:xfrm>
                <a:off x="4349489" y="2960313"/>
                <a:ext cx="1098904" cy="1084724"/>
                <a:chOff x="4349489" y="2960313"/>
                <a:chExt cx="1098904" cy="1084724"/>
              </a:xfrm>
            </p:grpSpPr>
            <p:sp>
              <p:nvSpPr>
                <p:cNvPr id="24" name="Google Shape;3363;p48">
                  <a:extLst>
                    <a:ext uri="{FF2B5EF4-FFF2-40B4-BE49-F238E27FC236}">
                      <a16:creationId xmlns:a16="http://schemas.microsoft.com/office/drawing/2014/main" id="{90ED133B-76D3-4F50-A8FD-078A35E71CAD}"/>
                    </a:ext>
                  </a:extLst>
                </p:cNvPr>
                <p:cNvSpPr/>
                <p:nvPr/>
              </p:nvSpPr>
              <p:spPr>
                <a:xfrm>
                  <a:off x="4349489" y="2960313"/>
                  <a:ext cx="1098904" cy="10847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1" extrusionOk="0">
                      <a:moveTo>
                        <a:pt x="22862" y="0"/>
                      </a:moveTo>
                      <a:cubicBezTo>
                        <a:pt x="22092" y="0"/>
                        <a:pt x="21324" y="295"/>
                        <a:pt x="20741" y="884"/>
                      </a:cubicBezTo>
                      <a:lnTo>
                        <a:pt x="12871" y="8743"/>
                      </a:lnTo>
                      <a:cubicBezTo>
                        <a:pt x="12697" y="8917"/>
                        <a:pt x="12470" y="9001"/>
                        <a:pt x="12243" y="9001"/>
                      </a:cubicBezTo>
                      <a:cubicBezTo>
                        <a:pt x="11942" y="9001"/>
                        <a:pt x="11642" y="8854"/>
                        <a:pt x="11466" y="8576"/>
                      </a:cubicBezTo>
                      <a:cubicBezTo>
                        <a:pt x="11014" y="7861"/>
                        <a:pt x="10645" y="7099"/>
                        <a:pt x="10347" y="6302"/>
                      </a:cubicBezTo>
                      <a:cubicBezTo>
                        <a:pt x="10168" y="5814"/>
                        <a:pt x="9847" y="5373"/>
                        <a:pt x="9394" y="5028"/>
                      </a:cubicBezTo>
                      <a:cubicBezTo>
                        <a:pt x="8866" y="4619"/>
                        <a:pt x="8248" y="4413"/>
                        <a:pt x="7630" y="4413"/>
                      </a:cubicBezTo>
                      <a:cubicBezTo>
                        <a:pt x="7078" y="4413"/>
                        <a:pt x="6525" y="4577"/>
                        <a:pt x="6037" y="4909"/>
                      </a:cubicBezTo>
                      <a:cubicBezTo>
                        <a:pt x="4465" y="5968"/>
                        <a:pt x="4310" y="8123"/>
                        <a:pt x="5584" y="9385"/>
                      </a:cubicBezTo>
                      <a:cubicBezTo>
                        <a:pt x="5894" y="9695"/>
                        <a:pt x="6251" y="9921"/>
                        <a:pt x="6632" y="10064"/>
                      </a:cubicBezTo>
                      <a:cubicBezTo>
                        <a:pt x="7418" y="10350"/>
                        <a:pt x="8180" y="10707"/>
                        <a:pt x="8882" y="11159"/>
                      </a:cubicBezTo>
                      <a:cubicBezTo>
                        <a:pt x="9382" y="11469"/>
                        <a:pt x="9466" y="12148"/>
                        <a:pt x="9049" y="12564"/>
                      </a:cubicBezTo>
                      <a:lnTo>
                        <a:pt x="1179" y="20434"/>
                      </a:lnTo>
                      <a:cubicBezTo>
                        <a:pt x="0" y="21613"/>
                        <a:pt x="0" y="23518"/>
                        <a:pt x="1179" y="24697"/>
                      </a:cubicBezTo>
                      <a:lnTo>
                        <a:pt x="20741" y="44247"/>
                      </a:lnTo>
                      <a:cubicBezTo>
                        <a:pt x="21324" y="44836"/>
                        <a:pt x="22092" y="45131"/>
                        <a:pt x="22862" y="45131"/>
                      </a:cubicBezTo>
                      <a:cubicBezTo>
                        <a:pt x="23631" y="45131"/>
                        <a:pt x="24402" y="44836"/>
                        <a:pt x="24992" y="44247"/>
                      </a:cubicBezTo>
                      <a:lnTo>
                        <a:pt x="44554" y="24697"/>
                      </a:lnTo>
                      <a:cubicBezTo>
                        <a:pt x="45720" y="23518"/>
                        <a:pt x="45720" y="21613"/>
                        <a:pt x="44554" y="2043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FCBD2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" name="Google Shape;3364;p48">
                  <a:extLst>
                    <a:ext uri="{FF2B5EF4-FFF2-40B4-BE49-F238E27FC236}">
                      <a16:creationId xmlns:a16="http://schemas.microsoft.com/office/drawing/2014/main" id="{0F17A7A1-E5B4-4941-AD5E-A23F7CF0D980}"/>
                    </a:ext>
                  </a:extLst>
                </p:cNvPr>
                <p:cNvSpPr/>
                <p:nvPr/>
              </p:nvSpPr>
              <p:spPr>
                <a:xfrm>
                  <a:off x="5065741" y="3026769"/>
                  <a:ext cx="287338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55" extrusionOk="0">
                      <a:moveTo>
                        <a:pt x="5978" y="1"/>
                      </a:moveTo>
                      <a:cubicBezTo>
                        <a:pt x="2680" y="1"/>
                        <a:pt x="1" y="2679"/>
                        <a:pt x="1" y="5978"/>
                      </a:cubicBezTo>
                      <a:cubicBezTo>
                        <a:pt x="1" y="9276"/>
                        <a:pt x="2680" y="11954"/>
                        <a:pt x="5978" y="11954"/>
                      </a:cubicBezTo>
                      <a:cubicBezTo>
                        <a:pt x="9276" y="11954"/>
                        <a:pt x="11955" y="9276"/>
                        <a:pt x="11955" y="5978"/>
                      </a:cubicBezTo>
                      <a:cubicBezTo>
                        <a:pt x="11955" y="2679"/>
                        <a:pt x="9276" y="1"/>
                        <a:pt x="5978" y="1"/>
                      </a:cubicBezTo>
                      <a:close/>
                    </a:path>
                  </a:pathLst>
                </a:custGeom>
                <a:solidFill>
                  <a:srgbClr val="FCBD2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1" name="Google Shape;3365;p48">
                <a:extLst>
                  <a:ext uri="{FF2B5EF4-FFF2-40B4-BE49-F238E27FC236}">
                    <a16:creationId xmlns:a16="http://schemas.microsoft.com/office/drawing/2014/main" id="{FE4CE9AD-C7D4-4E5F-9CA4-19E72CBBF0CF}"/>
                  </a:ext>
                </a:extLst>
              </p:cNvPr>
              <p:cNvGrpSpPr/>
              <p:nvPr/>
            </p:nvGrpSpPr>
            <p:grpSpPr>
              <a:xfrm>
                <a:off x="4732657" y="3315384"/>
                <a:ext cx="374952" cy="374572"/>
                <a:chOff x="4201447" y="3817349"/>
                <a:chExt cx="346024" cy="345674"/>
              </a:xfrm>
            </p:grpSpPr>
            <p:sp>
              <p:nvSpPr>
                <p:cNvPr id="22" name="Google Shape;3366;p48">
                  <a:extLst>
                    <a:ext uri="{FF2B5EF4-FFF2-40B4-BE49-F238E27FC236}">
                      <a16:creationId xmlns:a16="http://schemas.microsoft.com/office/drawing/2014/main" id="{5AE8B7FA-07B6-47E7-BB22-CC3763B58511}"/>
                    </a:ext>
                  </a:extLst>
                </p:cNvPr>
                <p:cNvSpPr/>
                <p:nvPr/>
              </p:nvSpPr>
              <p:spPr>
                <a:xfrm>
                  <a:off x="4201447" y="3817349"/>
                  <a:ext cx="346024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1" h="10860" extrusionOk="0">
                      <a:moveTo>
                        <a:pt x="5430" y="334"/>
                      </a:moveTo>
                      <a:cubicBezTo>
                        <a:pt x="8252" y="334"/>
                        <a:pt x="10526" y="2608"/>
                        <a:pt x="10526" y="5430"/>
                      </a:cubicBezTo>
                      <a:cubicBezTo>
                        <a:pt x="10526" y="8240"/>
                        <a:pt x="8252" y="10514"/>
                        <a:pt x="5430" y="10514"/>
                      </a:cubicBezTo>
                      <a:cubicBezTo>
                        <a:pt x="2620" y="10514"/>
                        <a:pt x="346" y="8240"/>
                        <a:pt x="346" y="5430"/>
                      </a:cubicBezTo>
                      <a:cubicBezTo>
                        <a:pt x="346" y="2608"/>
                        <a:pt x="2620" y="334"/>
                        <a:pt x="5430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2" y="10859"/>
                        <a:pt x="8252" y="10300"/>
                        <a:pt x="9276" y="9264"/>
                      </a:cubicBezTo>
                      <a:cubicBezTo>
                        <a:pt x="10299" y="8240"/>
                        <a:pt x="10871" y="6871"/>
                        <a:pt x="10871" y="5430"/>
                      </a:cubicBezTo>
                      <a:cubicBezTo>
                        <a:pt x="10871" y="3989"/>
                        <a:pt x="10299" y="2620"/>
                        <a:pt x="9276" y="1584"/>
                      </a:cubicBezTo>
                      <a:cubicBezTo>
                        <a:pt x="8252" y="560"/>
                        <a:pt x="6882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" name="Google Shape;3367;p48">
                  <a:extLst>
                    <a:ext uri="{FF2B5EF4-FFF2-40B4-BE49-F238E27FC236}">
                      <a16:creationId xmlns:a16="http://schemas.microsoft.com/office/drawing/2014/main" id="{C8CEC7EC-7AE3-4EBC-9F78-C5F8AA22F58E}"/>
                    </a:ext>
                  </a:extLst>
                </p:cNvPr>
                <p:cNvSpPr/>
                <p:nvPr/>
              </p:nvSpPr>
              <p:spPr>
                <a:xfrm>
                  <a:off x="4271569" y="3904531"/>
                  <a:ext cx="227394" cy="185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44" h="5835" extrusionOk="0">
                      <a:moveTo>
                        <a:pt x="4620" y="0"/>
                      </a:moveTo>
                      <a:cubicBezTo>
                        <a:pt x="3727" y="0"/>
                        <a:pt x="2977" y="691"/>
                        <a:pt x="2905" y="1572"/>
                      </a:cubicBezTo>
                      <a:cubicBezTo>
                        <a:pt x="2727" y="1548"/>
                        <a:pt x="2358" y="1441"/>
                        <a:pt x="2262" y="1405"/>
                      </a:cubicBezTo>
                      <a:cubicBezTo>
                        <a:pt x="1643" y="1203"/>
                        <a:pt x="1072" y="810"/>
                        <a:pt x="631" y="322"/>
                      </a:cubicBezTo>
                      <a:cubicBezTo>
                        <a:pt x="596" y="298"/>
                        <a:pt x="572" y="274"/>
                        <a:pt x="524" y="262"/>
                      </a:cubicBezTo>
                      <a:cubicBezTo>
                        <a:pt x="517" y="261"/>
                        <a:pt x="509" y="260"/>
                        <a:pt x="501" y="260"/>
                      </a:cubicBezTo>
                      <a:cubicBezTo>
                        <a:pt x="436" y="260"/>
                        <a:pt x="367" y="304"/>
                        <a:pt x="346" y="357"/>
                      </a:cubicBezTo>
                      <a:cubicBezTo>
                        <a:pt x="238" y="572"/>
                        <a:pt x="179" y="810"/>
                        <a:pt x="179" y="1048"/>
                      </a:cubicBezTo>
                      <a:cubicBezTo>
                        <a:pt x="179" y="1393"/>
                        <a:pt x="286" y="1727"/>
                        <a:pt x="476" y="1977"/>
                      </a:cubicBezTo>
                      <a:cubicBezTo>
                        <a:pt x="466" y="1975"/>
                        <a:pt x="456" y="1974"/>
                        <a:pt x="446" y="1974"/>
                      </a:cubicBezTo>
                      <a:cubicBezTo>
                        <a:pt x="397" y="1974"/>
                        <a:pt x="349" y="1997"/>
                        <a:pt x="310" y="2036"/>
                      </a:cubicBezTo>
                      <a:cubicBezTo>
                        <a:pt x="286" y="2060"/>
                        <a:pt x="286" y="2108"/>
                        <a:pt x="274" y="2143"/>
                      </a:cubicBezTo>
                      <a:lnTo>
                        <a:pt x="274" y="2203"/>
                      </a:lnTo>
                      <a:cubicBezTo>
                        <a:pt x="274" y="2655"/>
                        <a:pt x="476" y="3072"/>
                        <a:pt x="822" y="3358"/>
                      </a:cubicBezTo>
                      <a:cubicBezTo>
                        <a:pt x="786" y="3370"/>
                        <a:pt x="774" y="3405"/>
                        <a:pt x="762" y="3417"/>
                      </a:cubicBezTo>
                      <a:cubicBezTo>
                        <a:pt x="750" y="3465"/>
                        <a:pt x="727" y="3513"/>
                        <a:pt x="750" y="3548"/>
                      </a:cubicBezTo>
                      <a:cubicBezTo>
                        <a:pt x="893" y="4024"/>
                        <a:pt x="1262" y="4405"/>
                        <a:pt x="1727" y="4548"/>
                      </a:cubicBezTo>
                      <a:cubicBezTo>
                        <a:pt x="1310" y="4798"/>
                        <a:pt x="834" y="4941"/>
                        <a:pt x="334" y="4941"/>
                      </a:cubicBezTo>
                      <a:lnTo>
                        <a:pt x="191" y="4941"/>
                      </a:lnTo>
                      <a:cubicBezTo>
                        <a:pt x="107" y="4941"/>
                        <a:pt x="36" y="5001"/>
                        <a:pt x="12" y="5084"/>
                      </a:cubicBezTo>
                      <a:cubicBezTo>
                        <a:pt x="0" y="5156"/>
                        <a:pt x="48" y="5239"/>
                        <a:pt x="107" y="5263"/>
                      </a:cubicBezTo>
                      <a:cubicBezTo>
                        <a:pt x="727" y="5632"/>
                        <a:pt x="1465" y="5834"/>
                        <a:pt x="2191" y="5834"/>
                      </a:cubicBezTo>
                      <a:cubicBezTo>
                        <a:pt x="3072" y="5834"/>
                        <a:pt x="3905" y="5560"/>
                        <a:pt x="4596" y="5060"/>
                      </a:cubicBezTo>
                      <a:cubicBezTo>
                        <a:pt x="4691" y="5001"/>
                        <a:pt x="4691" y="4858"/>
                        <a:pt x="4620" y="4786"/>
                      </a:cubicBezTo>
                      <a:cubicBezTo>
                        <a:pt x="4587" y="4754"/>
                        <a:pt x="4544" y="4735"/>
                        <a:pt x="4499" y="4735"/>
                      </a:cubicBezTo>
                      <a:cubicBezTo>
                        <a:pt x="4463" y="4735"/>
                        <a:pt x="4426" y="4748"/>
                        <a:pt x="4394" y="4775"/>
                      </a:cubicBezTo>
                      <a:cubicBezTo>
                        <a:pt x="3763" y="5215"/>
                        <a:pt x="3013" y="5489"/>
                        <a:pt x="2191" y="5489"/>
                      </a:cubicBezTo>
                      <a:cubicBezTo>
                        <a:pt x="1727" y="5489"/>
                        <a:pt x="1262" y="5394"/>
                        <a:pt x="846" y="5239"/>
                      </a:cubicBezTo>
                      <a:cubicBezTo>
                        <a:pt x="1369" y="5144"/>
                        <a:pt x="1846" y="4917"/>
                        <a:pt x="2262" y="4584"/>
                      </a:cubicBezTo>
                      <a:cubicBezTo>
                        <a:pt x="2310" y="4536"/>
                        <a:pt x="2334" y="4477"/>
                        <a:pt x="2322" y="4417"/>
                      </a:cubicBezTo>
                      <a:cubicBezTo>
                        <a:pt x="2310" y="4346"/>
                        <a:pt x="2239" y="4286"/>
                        <a:pt x="2155" y="4286"/>
                      </a:cubicBezTo>
                      <a:cubicBezTo>
                        <a:pt x="1739" y="4263"/>
                        <a:pt x="1369" y="4048"/>
                        <a:pt x="1167" y="3691"/>
                      </a:cubicBezTo>
                      <a:cubicBezTo>
                        <a:pt x="1250" y="3691"/>
                        <a:pt x="1358" y="3667"/>
                        <a:pt x="1441" y="3643"/>
                      </a:cubicBezTo>
                      <a:cubicBezTo>
                        <a:pt x="1524" y="3632"/>
                        <a:pt x="1584" y="3572"/>
                        <a:pt x="1584" y="3489"/>
                      </a:cubicBezTo>
                      <a:cubicBezTo>
                        <a:pt x="1596" y="3405"/>
                        <a:pt x="1536" y="3334"/>
                        <a:pt x="1441" y="3298"/>
                      </a:cubicBezTo>
                      <a:cubicBezTo>
                        <a:pt x="1000" y="3191"/>
                        <a:pt x="667" y="2822"/>
                        <a:pt x="596" y="2381"/>
                      </a:cubicBezTo>
                      <a:lnTo>
                        <a:pt x="596" y="2381"/>
                      </a:lnTo>
                      <a:cubicBezTo>
                        <a:pt x="727" y="2405"/>
                        <a:pt x="869" y="2417"/>
                        <a:pt x="1000" y="2417"/>
                      </a:cubicBezTo>
                      <a:cubicBezTo>
                        <a:pt x="1084" y="2417"/>
                        <a:pt x="1143" y="2358"/>
                        <a:pt x="1167" y="2274"/>
                      </a:cubicBezTo>
                      <a:cubicBezTo>
                        <a:pt x="1179" y="2203"/>
                        <a:pt x="1131" y="2143"/>
                        <a:pt x="1072" y="2108"/>
                      </a:cubicBezTo>
                      <a:cubicBezTo>
                        <a:pt x="703" y="1881"/>
                        <a:pt x="476" y="1488"/>
                        <a:pt x="476" y="1048"/>
                      </a:cubicBezTo>
                      <a:cubicBezTo>
                        <a:pt x="476" y="953"/>
                        <a:pt x="488" y="846"/>
                        <a:pt x="524" y="738"/>
                      </a:cubicBezTo>
                      <a:cubicBezTo>
                        <a:pt x="965" y="1191"/>
                        <a:pt x="1524" y="1524"/>
                        <a:pt x="2120" y="1727"/>
                      </a:cubicBezTo>
                      <a:cubicBezTo>
                        <a:pt x="2120" y="1727"/>
                        <a:pt x="2715" y="1905"/>
                        <a:pt x="2929" y="1917"/>
                      </a:cubicBezTo>
                      <a:lnTo>
                        <a:pt x="3024" y="1917"/>
                      </a:lnTo>
                      <a:cubicBezTo>
                        <a:pt x="3096" y="1917"/>
                        <a:pt x="3167" y="1869"/>
                        <a:pt x="3191" y="1798"/>
                      </a:cubicBezTo>
                      <a:cubicBezTo>
                        <a:pt x="3203" y="1786"/>
                        <a:pt x="3203" y="1750"/>
                        <a:pt x="3203" y="1738"/>
                      </a:cubicBezTo>
                      <a:lnTo>
                        <a:pt x="3203" y="1703"/>
                      </a:lnTo>
                      <a:cubicBezTo>
                        <a:pt x="3203" y="953"/>
                        <a:pt x="3810" y="334"/>
                        <a:pt x="4572" y="334"/>
                      </a:cubicBezTo>
                      <a:cubicBezTo>
                        <a:pt x="4941" y="334"/>
                        <a:pt x="5287" y="488"/>
                        <a:pt x="5549" y="750"/>
                      </a:cubicBezTo>
                      <a:cubicBezTo>
                        <a:pt x="5585" y="787"/>
                        <a:pt x="5621" y="802"/>
                        <a:pt x="5663" y="802"/>
                      </a:cubicBezTo>
                      <a:cubicBezTo>
                        <a:pt x="5676" y="802"/>
                        <a:pt x="5689" y="801"/>
                        <a:pt x="5703" y="798"/>
                      </a:cubicBezTo>
                      <a:cubicBezTo>
                        <a:pt x="5882" y="762"/>
                        <a:pt x="6049" y="738"/>
                        <a:pt x="6203" y="679"/>
                      </a:cubicBezTo>
                      <a:lnTo>
                        <a:pt x="6203" y="679"/>
                      </a:lnTo>
                      <a:cubicBezTo>
                        <a:pt x="6120" y="762"/>
                        <a:pt x="6013" y="857"/>
                        <a:pt x="5894" y="917"/>
                      </a:cubicBezTo>
                      <a:cubicBezTo>
                        <a:pt x="5822" y="965"/>
                        <a:pt x="5787" y="1048"/>
                        <a:pt x="5822" y="1143"/>
                      </a:cubicBezTo>
                      <a:cubicBezTo>
                        <a:pt x="5846" y="1203"/>
                        <a:pt x="5930" y="1250"/>
                        <a:pt x="6001" y="1250"/>
                      </a:cubicBezTo>
                      <a:cubicBezTo>
                        <a:pt x="6144" y="1227"/>
                        <a:pt x="6287" y="1215"/>
                        <a:pt x="6418" y="1167"/>
                      </a:cubicBezTo>
                      <a:lnTo>
                        <a:pt x="6418" y="1167"/>
                      </a:lnTo>
                      <a:cubicBezTo>
                        <a:pt x="6299" y="1286"/>
                        <a:pt x="6168" y="1405"/>
                        <a:pt x="6013" y="1512"/>
                      </a:cubicBezTo>
                      <a:cubicBezTo>
                        <a:pt x="5965" y="1548"/>
                        <a:pt x="5941" y="1608"/>
                        <a:pt x="5941" y="1655"/>
                      </a:cubicBezTo>
                      <a:lnTo>
                        <a:pt x="5941" y="1679"/>
                      </a:lnTo>
                      <a:lnTo>
                        <a:pt x="5941" y="1703"/>
                      </a:lnTo>
                      <a:lnTo>
                        <a:pt x="5941" y="1727"/>
                      </a:lnTo>
                      <a:cubicBezTo>
                        <a:pt x="5941" y="2691"/>
                        <a:pt x="5572" y="3572"/>
                        <a:pt x="4977" y="4227"/>
                      </a:cubicBezTo>
                      <a:cubicBezTo>
                        <a:pt x="4918" y="4298"/>
                        <a:pt x="4918" y="4405"/>
                        <a:pt x="4977" y="4465"/>
                      </a:cubicBezTo>
                      <a:cubicBezTo>
                        <a:pt x="5011" y="4499"/>
                        <a:pt x="5053" y="4514"/>
                        <a:pt x="5096" y="4514"/>
                      </a:cubicBezTo>
                      <a:cubicBezTo>
                        <a:pt x="5143" y="4514"/>
                        <a:pt x="5190" y="4496"/>
                        <a:pt x="5227" y="4465"/>
                      </a:cubicBezTo>
                      <a:cubicBezTo>
                        <a:pt x="5894" y="3715"/>
                        <a:pt x="6263" y="2762"/>
                        <a:pt x="6287" y="1750"/>
                      </a:cubicBezTo>
                      <a:cubicBezTo>
                        <a:pt x="6596" y="1524"/>
                        <a:pt x="6846" y="1250"/>
                        <a:pt x="7061" y="917"/>
                      </a:cubicBezTo>
                      <a:cubicBezTo>
                        <a:pt x="7144" y="857"/>
                        <a:pt x="7132" y="750"/>
                        <a:pt x="7061" y="715"/>
                      </a:cubicBezTo>
                      <a:cubicBezTo>
                        <a:pt x="7029" y="683"/>
                        <a:pt x="6987" y="667"/>
                        <a:pt x="6937" y="667"/>
                      </a:cubicBezTo>
                      <a:cubicBezTo>
                        <a:pt x="6912" y="667"/>
                        <a:pt x="6886" y="671"/>
                        <a:pt x="6858" y="679"/>
                      </a:cubicBezTo>
                      <a:cubicBezTo>
                        <a:pt x="6775" y="726"/>
                        <a:pt x="6680" y="750"/>
                        <a:pt x="6596" y="786"/>
                      </a:cubicBezTo>
                      <a:cubicBezTo>
                        <a:pt x="6680" y="667"/>
                        <a:pt x="6763" y="512"/>
                        <a:pt x="6823" y="369"/>
                      </a:cubicBezTo>
                      <a:cubicBezTo>
                        <a:pt x="6834" y="310"/>
                        <a:pt x="6834" y="238"/>
                        <a:pt x="6787" y="191"/>
                      </a:cubicBezTo>
                      <a:cubicBezTo>
                        <a:pt x="6750" y="153"/>
                        <a:pt x="6703" y="135"/>
                        <a:pt x="6659" y="135"/>
                      </a:cubicBezTo>
                      <a:cubicBezTo>
                        <a:pt x="6632" y="135"/>
                        <a:pt x="6607" y="142"/>
                        <a:pt x="6584" y="155"/>
                      </a:cubicBezTo>
                      <a:cubicBezTo>
                        <a:pt x="6322" y="310"/>
                        <a:pt x="6061" y="393"/>
                        <a:pt x="5775" y="441"/>
                      </a:cubicBezTo>
                      <a:cubicBezTo>
                        <a:pt x="5465" y="143"/>
                        <a:pt x="5048" y="0"/>
                        <a:pt x="462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0" name="Google Shape;3368;p48">
              <a:extLst>
                <a:ext uri="{FF2B5EF4-FFF2-40B4-BE49-F238E27FC236}">
                  <a16:creationId xmlns:a16="http://schemas.microsoft.com/office/drawing/2014/main" id="{39769FB1-263D-4DC3-9E97-7CD0440611A6}"/>
                </a:ext>
              </a:extLst>
            </p:cNvPr>
            <p:cNvGrpSpPr/>
            <p:nvPr/>
          </p:nvGrpSpPr>
          <p:grpSpPr>
            <a:xfrm>
              <a:off x="6529419" y="3711909"/>
              <a:ext cx="956596" cy="944315"/>
              <a:chOff x="3768864" y="3522050"/>
              <a:chExt cx="1098904" cy="1084796"/>
            </a:xfrm>
          </p:grpSpPr>
          <p:grpSp>
            <p:nvGrpSpPr>
              <p:cNvPr id="11" name="Google Shape;3369;p48">
                <a:extLst>
                  <a:ext uri="{FF2B5EF4-FFF2-40B4-BE49-F238E27FC236}">
                    <a16:creationId xmlns:a16="http://schemas.microsoft.com/office/drawing/2014/main" id="{17DEFCCD-6D5C-48DB-A58F-1702C18D63C9}"/>
                  </a:ext>
                </a:extLst>
              </p:cNvPr>
              <p:cNvGrpSpPr/>
              <p:nvPr/>
            </p:nvGrpSpPr>
            <p:grpSpPr>
              <a:xfrm>
                <a:off x="3768864" y="3522050"/>
                <a:ext cx="1098904" cy="1084796"/>
                <a:chOff x="3768864" y="3522050"/>
                <a:chExt cx="1098904" cy="1084796"/>
              </a:xfrm>
            </p:grpSpPr>
            <p:sp>
              <p:nvSpPr>
                <p:cNvPr id="18" name="Google Shape;3370;p48">
                  <a:extLst>
                    <a:ext uri="{FF2B5EF4-FFF2-40B4-BE49-F238E27FC236}">
                      <a16:creationId xmlns:a16="http://schemas.microsoft.com/office/drawing/2014/main" id="{A7EE16ED-8371-4463-AF25-B0F466499A62}"/>
                    </a:ext>
                  </a:extLst>
                </p:cNvPr>
                <p:cNvSpPr/>
                <p:nvPr/>
              </p:nvSpPr>
              <p:spPr>
                <a:xfrm>
                  <a:off x="3768864" y="3522050"/>
                  <a:ext cx="1098904" cy="1084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4" extrusionOk="0">
                      <a:moveTo>
                        <a:pt x="22862" y="0"/>
                      </a:moveTo>
                      <a:cubicBezTo>
                        <a:pt x="22093" y="0"/>
                        <a:pt x="21325" y="295"/>
                        <a:pt x="20741" y="884"/>
                      </a:cubicBezTo>
                      <a:lnTo>
                        <a:pt x="1179" y="20446"/>
                      </a:lnTo>
                      <a:cubicBezTo>
                        <a:pt x="1" y="21613"/>
                        <a:pt x="1" y="23518"/>
                        <a:pt x="1179" y="24697"/>
                      </a:cubicBezTo>
                      <a:lnTo>
                        <a:pt x="20741" y="44259"/>
                      </a:lnTo>
                      <a:cubicBezTo>
                        <a:pt x="21325" y="44842"/>
                        <a:pt x="22093" y="45134"/>
                        <a:pt x="22862" y="45134"/>
                      </a:cubicBezTo>
                      <a:cubicBezTo>
                        <a:pt x="23631" y="45134"/>
                        <a:pt x="24402" y="44842"/>
                        <a:pt x="24992" y="44259"/>
                      </a:cubicBezTo>
                      <a:lnTo>
                        <a:pt x="44554" y="24697"/>
                      </a:lnTo>
                      <a:cubicBezTo>
                        <a:pt x="45721" y="23518"/>
                        <a:pt x="45721" y="21613"/>
                        <a:pt x="44554" y="20446"/>
                      </a:cubicBezTo>
                      <a:lnTo>
                        <a:pt x="36684" y="12576"/>
                      </a:lnTo>
                      <a:cubicBezTo>
                        <a:pt x="36279" y="12171"/>
                        <a:pt x="36362" y="11481"/>
                        <a:pt x="36850" y="11171"/>
                      </a:cubicBezTo>
                      <a:cubicBezTo>
                        <a:pt x="37565" y="10719"/>
                        <a:pt x="38327" y="10362"/>
                        <a:pt x="39124" y="10052"/>
                      </a:cubicBezTo>
                      <a:cubicBezTo>
                        <a:pt x="39613" y="9874"/>
                        <a:pt x="40053" y="9552"/>
                        <a:pt x="40410" y="9100"/>
                      </a:cubicBezTo>
                      <a:cubicBezTo>
                        <a:pt x="41172" y="8111"/>
                        <a:pt x="41220" y="6778"/>
                        <a:pt x="40518" y="5742"/>
                      </a:cubicBezTo>
                      <a:cubicBezTo>
                        <a:pt x="39931" y="4872"/>
                        <a:pt x="39013" y="4437"/>
                        <a:pt x="38094" y="4437"/>
                      </a:cubicBezTo>
                      <a:cubicBezTo>
                        <a:pt x="37352" y="4437"/>
                        <a:pt x="36610" y="4721"/>
                        <a:pt x="36041" y="5290"/>
                      </a:cubicBezTo>
                      <a:cubicBezTo>
                        <a:pt x="35731" y="5599"/>
                        <a:pt x="35505" y="5956"/>
                        <a:pt x="35362" y="6337"/>
                      </a:cubicBezTo>
                      <a:cubicBezTo>
                        <a:pt x="35076" y="7135"/>
                        <a:pt x="34719" y="7885"/>
                        <a:pt x="34267" y="8588"/>
                      </a:cubicBezTo>
                      <a:cubicBezTo>
                        <a:pt x="34091" y="8872"/>
                        <a:pt x="33796" y="9021"/>
                        <a:pt x="33498" y="9021"/>
                      </a:cubicBezTo>
                      <a:cubicBezTo>
                        <a:pt x="33271" y="9021"/>
                        <a:pt x="33042" y="8934"/>
                        <a:pt x="32862" y="875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EC3A3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" name="Google Shape;3371;p48">
                  <a:extLst>
                    <a:ext uri="{FF2B5EF4-FFF2-40B4-BE49-F238E27FC236}">
                      <a16:creationId xmlns:a16="http://schemas.microsoft.com/office/drawing/2014/main" id="{FB874FB9-39C5-4159-AEBE-E9B94EDD16E3}"/>
                    </a:ext>
                  </a:extLst>
                </p:cNvPr>
                <p:cNvSpPr/>
                <p:nvPr/>
              </p:nvSpPr>
              <p:spPr>
                <a:xfrm>
                  <a:off x="3887041" y="3641743"/>
                  <a:ext cx="287338" cy="2870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42" extrusionOk="0">
                      <a:moveTo>
                        <a:pt x="5978" y="0"/>
                      </a:moveTo>
                      <a:cubicBezTo>
                        <a:pt x="2680" y="0"/>
                        <a:pt x="1" y="2667"/>
                        <a:pt x="1" y="5977"/>
                      </a:cubicBezTo>
                      <a:cubicBezTo>
                        <a:pt x="1" y="9275"/>
                        <a:pt x="2680" y="11942"/>
                        <a:pt x="5978" y="11942"/>
                      </a:cubicBezTo>
                      <a:cubicBezTo>
                        <a:pt x="9276" y="11942"/>
                        <a:pt x="11955" y="9275"/>
                        <a:pt x="11955" y="5977"/>
                      </a:cubicBezTo>
                      <a:cubicBezTo>
                        <a:pt x="11955" y="2667"/>
                        <a:pt x="9276" y="0"/>
                        <a:pt x="5978" y="0"/>
                      </a:cubicBezTo>
                      <a:close/>
                    </a:path>
                  </a:pathLst>
                </a:custGeom>
                <a:solidFill>
                  <a:srgbClr val="EC3A3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2" name="Google Shape;3372;p48">
                <a:extLst>
                  <a:ext uri="{FF2B5EF4-FFF2-40B4-BE49-F238E27FC236}">
                    <a16:creationId xmlns:a16="http://schemas.microsoft.com/office/drawing/2014/main" id="{8B1CDDAA-7379-4282-BADF-EF563BEE603B}"/>
                  </a:ext>
                </a:extLst>
              </p:cNvPr>
              <p:cNvGrpSpPr/>
              <p:nvPr/>
            </p:nvGrpSpPr>
            <p:grpSpPr>
              <a:xfrm>
                <a:off x="4139616" y="3871555"/>
                <a:ext cx="357419" cy="357005"/>
                <a:chOff x="7482229" y="3351230"/>
                <a:chExt cx="357419" cy="357005"/>
              </a:xfrm>
            </p:grpSpPr>
            <p:sp>
              <p:nvSpPr>
                <p:cNvPr id="13" name="Google Shape;3373;p48">
                  <a:extLst>
                    <a:ext uri="{FF2B5EF4-FFF2-40B4-BE49-F238E27FC236}">
                      <a16:creationId xmlns:a16="http://schemas.microsoft.com/office/drawing/2014/main" id="{59FE8A60-9DCE-445E-A21A-F940E87A3807}"/>
                    </a:ext>
                  </a:extLst>
                </p:cNvPr>
                <p:cNvSpPr/>
                <p:nvPr/>
              </p:nvSpPr>
              <p:spPr>
                <a:xfrm>
                  <a:off x="7482229" y="3351230"/>
                  <a:ext cx="357419" cy="3570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29" h="11216" extrusionOk="0">
                      <a:moveTo>
                        <a:pt x="5633" y="357"/>
                      </a:moveTo>
                      <a:cubicBezTo>
                        <a:pt x="8538" y="357"/>
                        <a:pt x="10883" y="2703"/>
                        <a:pt x="10883" y="5608"/>
                      </a:cubicBezTo>
                      <a:cubicBezTo>
                        <a:pt x="10883" y="8513"/>
                        <a:pt x="8538" y="10859"/>
                        <a:pt x="5633" y="10859"/>
                      </a:cubicBezTo>
                      <a:cubicBezTo>
                        <a:pt x="2728" y="10859"/>
                        <a:pt x="382" y="8513"/>
                        <a:pt x="382" y="5608"/>
                      </a:cubicBezTo>
                      <a:cubicBezTo>
                        <a:pt x="382" y="2703"/>
                        <a:pt x="2728" y="357"/>
                        <a:pt x="5633" y="357"/>
                      </a:cubicBezTo>
                      <a:close/>
                      <a:moveTo>
                        <a:pt x="5621" y="0"/>
                      </a:moveTo>
                      <a:cubicBezTo>
                        <a:pt x="4109" y="0"/>
                        <a:pt x="2716" y="572"/>
                        <a:pt x="1644" y="1631"/>
                      </a:cubicBezTo>
                      <a:cubicBezTo>
                        <a:pt x="584" y="2691"/>
                        <a:pt x="1" y="4108"/>
                        <a:pt x="1" y="5608"/>
                      </a:cubicBezTo>
                      <a:cubicBezTo>
                        <a:pt x="1" y="7108"/>
                        <a:pt x="584" y="8513"/>
                        <a:pt x="1644" y="9585"/>
                      </a:cubicBezTo>
                      <a:cubicBezTo>
                        <a:pt x="2704" y="10632"/>
                        <a:pt x="4109" y="11216"/>
                        <a:pt x="5621" y="11216"/>
                      </a:cubicBezTo>
                      <a:cubicBezTo>
                        <a:pt x="7121" y="11216"/>
                        <a:pt x="8526" y="10632"/>
                        <a:pt x="9597" y="9585"/>
                      </a:cubicBezTo>
                      <a:cubicBezTo>
                        <a:pt x="10645" y="8525"/>
                        <a:pt x="11229" y="7108"/>
                        <a:pt x="11229" y="5608"/>
                      </a:cubicBezTo>
                      <a:cubicBezTo>
                        <a:pt x="11229" y="4108"/>
                        <a:pt x="10669" y="2703"/>
                        <a:pt x="9597" y="1631"/>
                      </a:cubicBezTo>
                      <a:cubicBezTo>
                        <a:pt x="8538" y="572"/>
                        <a:pt x="7121" y="0"/>
                        <a:pt x="562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" name="Google Shape;3374;p48">
                  <a:extLst>
                    <a:ext uri="{FF2B5EF4-FFF2-40B4-BE49-F238E27FC236}">
                      <a16:creationId xmlns:a16="http://schemas.microsoft.com/office/drawing/2014/main" id="{8A6D0A9C-A4B1-4075-A2AD-F999FF65609E}"/>
                    </a:ext>
                  </a:extLst>
                </p:cNvPr>
                <p:cNvSpPr/>
                <p:nvPr/>
              </p:nvSpPr>
              <p:spPr>
                <a:xfrm>
                  <a:off x="7592138" y="3605616"/>
                  <a:ext cx="137983" cy="325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35" h="1022" extrusionOk="0">
                      <a:moveTo>
                        <a:pt x="202" y="1"/>
                      </a:moveTo>
                      <a:cubicBezTo>
                        <a:pt x="147" y="1"/>
                        <a:pt x="94" y="21"/>
                        <a:pt x="60" y="69"/>
                      </a:cubicBezTo>
                      <a:cubicBezTo>
                        <a:pt x="1" y="140"/>
                        <a:pt x="1" y="259"/>
                        <a:pt x="96" y="319"/>
                      </a:cubicBezTo>
                      <a:cubicBezTo>
                        <a:pt x="644" y="783"/>
                        <a:pt x="1370" y="1021"/>
                        <a:pt x="2168" y="1021"/>
                      </a:cubicBezTo>
                      <a:cubicBezTo>
                        <a:pt x="2954" y="1021"/>
                        <a:pt x="3680" y="771"/>
                        <a:pt x="4239" y="319"/>
                      </a:cubicBezTo>
                      <a:cubicBezTo>
                        <a:pt x="4323" y="259"/>
                        <a:pt x="4335" y="140"/>
                        <a:pt x="4263" y="69"/>
                      </a:cubicBezTo>
                      <a:cubicBezTo>
                        <a:pt x="4228" y="26"/>
                        <a:pt x="4170" y="4"/>
                        <a:pt x="4115" y="4"/>
                      </a:cubicBezTo>
                      <a:cubicBezTo>
                        <a:pt x="4078" y="4"/>
                        <a:pt x="4042" y="14"/>
                        <a:pt x="4013" y="33"/>
                      </a:cubicBezTo>
                      <a:cubicBezTo>
                        <a:pt x="3537" y="438"/>
                        <a:pt x="2882" y="664"/>
                        <a:pt x="2168" y="664"/>
                      </a:cubicBezTo>
                      <a:cubicBezTo>
                        <a:pt x="1465" y="664"/>
                        <a:pt x="810" y="438"/>
                        <a:pt x="322" y="33"/>
                      </a:cubicBezTo>
                      <a:cubicBezTo>
                        <a:pt x="286" y="12"/>
                        <a:pt x="244" y="1"/>
                        <a:pt x="20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" name="Google Shape;3375;p48">
                  <a:extLst>
                    <a:ext uri="{FF2B5EF4-FFF2-40B4-BE49-F238E27FC236}">
                      <a16:creationId xmlns:a16="http://schemas.microsoft.com/office/drawing/2014/main" id="{5A5325A7-D505-4392-9E61-969FD8C47D28}"/>
                    </a:ext>
                  </a:extLst>
                </p:cNvPr>
                <p:cNvSpPr/>
                <p:nvPr/>
              </p:nvSpPr>
              <p:spPr>
                <a:xfrm>
                  <a:off x="7513709" y="3387962"/>
                  <a:ext cx="295987" cy="2820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9" h="8860" extrusionOk="0">
                      <a:moveTo>
                        <a:pt x="6060" y="370"/>
                      </a:moveTo>
                      <a:cubicBezTo>
                        <a:pt x="6358" y="370"/>
                        <a:pt x="6596" y="608"/>
                        <a:pt x="6596" y="906"/>
                      </a:cubicBezTo>
                      <a:cubicBezTo>
                        <a:pt x="6596" y="1204"/>
                        <a:pt x="6358" y="1442"/>
                        <a:pt x="6060" y="1442"/>
                      </a:cubicBezTo>
                      <a:cubicBezTo>
                        <a:pt x="5763" y="1442"/>
                        <a:pt x="5525" y="1204"/>
                        <a:pt x="5525" y="906"/>
                      </a:cubicBezTo>
                      <a:cubicBezTo>
                        <a:pt x="5525" y="608"/>
                        <a:pt x="5763" y="370"/>
                        <a:pt x="6060" y="370"/>
                      </a:cubicBezTo>
                      <a:close/>
                      <a:moveTo>
                        <a:pt x="1322" y="2989"/>
                      </a:moveTo>
                      <a:cubicBezTo>
                        <a:pt x="1596" y="2989"/>
                        <a:pt x="1834" y="3097"/>
                        <a:pt x="2012" y="3263"/>
                      </a:cubicBezTo>
                      <a:cubicBezTo>
                        <a:pt x="1477" y="3680"/>
                        <a:pt x="1072" y="4240"/>
                        <a:pt x="881" y="4883"/>
                      </a:cubicBezTo>
                      <a:cubicBezTo>
                        <a:pt x="548" y="4716"/>
                        <a:pt x="334" y="4359"/>
                        <a:pt x="334" y="3990"/>
                      </a:cubicBezTo>
                      <a:cubicBezTo>
                        <a:pt x="334" y="3442"/>
                        <a:pt x="774" y="2989"/>
                        <a:pt x="1322" y="2989"/>
                      </a:cubicBezTo>
                      <a:close/>
                      <a:moveTo>
                        <a:pt x="7954" y="2989"/>
                      </a:moveTo>
                      <a:cubicBezTo>
                        <a:pt x="8501" y="2989"/>
                        <a:pt x="8942" y="3442"/>
                        <a:pt x="8942" y="3990"/>
                      </a:cubicBezTo>
                      <a:cubicBezTo>
                        <a:pt x="8966" y="4359"/>
                        <a:pt x="8739" y="4704"/>
                        <a:pt x="8394" y="4883"/>
                      </a:cubicBezTo>
                      <a:cubicBezTo>
                        <a:pt x="8216" y="4240"/>
                        <a:pt x="7811" y="3680"/>
                        <a:pt x="7263" y="3263"/>
                      </a:cubicBezTo>
                      <a:cubicBezTo>
                        <a:pt x="7442" y="3085"/>
                        <a:pt x="7692" y="2989"/>
                        <a:pt x="7954" y="2989"/>
                      </a:cubicBezTo>
                      <a:close/>
                      <a:moveTo>
                        <a:pt x="6072" y="1"/>
                      </a:moveTo>
                      <a:cubicBezTo>
                        <a:pt x="5632" y="1"/>
                        <a:pt x="5251" y="334"/>
                        <a:pt x="5191" y="763"/>
                      </a:cubicBezTo>
                      <a:lnTo>
                        <a:pt x="4596" y="953"/>
                      </a:lnTo>
                      <a:cubicBezTo>
                        <a:pt x="4525" y="989"/>
                        <a:pt x="4477" y="1049"/>
                        <a:pt x="4477" y="1120"/>
                      </a:cubicBezTo>
                      <a:lnTo>
                        <a:pt x="4477" y="2370"/>
                      </a:lnTo>
                      <a:cubicBezTo>
                        <a:pt x="3679" y="2394"/>
                        <a:pt x="2929" y="2632"/>
                        <a:pt x="2334" y="3025"/>
                      </a:cubicBezTo>
                      <a:cubicBezTo>
                        <a:pt x="2084" y="2751"/>
                        <a:pt x="1727" y="2608"/>
                        <a:pt x="1358" y="2608"/>
                      </a:cubicBezTo>
                      <a:cubicBezTo>
                        <a:pt x="607" y="2608"/>
                        <a:pt x="0" y="3216"/>
                        <a:pt x="0" y="3966"/>
                      </a:cubicBezTo>
                      <a:cubicBezTo>
                        <a:pt x="0" y="4513"/>
                        <a:pt x="345" y="5002"/>
                        <a:pt x="834" y="5216"/>
                      </a:cubicBezTo>
                      <a:cubicBezTo>
                        <a:pt x="822" y="5347"/>
                        <a:pt x="798" y="5478"/>
                        <a:pt x="798" y="5609"/>
                      </a:cubicBezTo>
                      <a:cubicBezTo>
                        <a:pt x="798" y="7395"/>
                        <a:pt x="2524" y="8859"/>
                        <a:pt x="4667" y="8859"/>
                      </a:cubicBezTo>
                      <a:cubicBezTo>
                        <a:pt x="5763" y="8859"/>
                        <a:pt x="6739" y="8490"/>
                        <a:pt x="7442" y="7871"/>
                      </a:cubicBezTo>
                      <a:cubicBezTo>
                        <a:pt x="7513" y="7811"/>
                        <a:pt x="7513" y="7692"/>
                        <a:pt x="7454" y="7621"/>
                      </a:cubicBezTo>
                      <a:cubicBezTo>
                        <a:pt x="7421" y="7588"/>
                        <a:pt x="7374" y="7570"/>
                        <a:pt x="7326" y="7570"/>
                      </a:cubicBezTo>
                      <a:cubicBezTo>
                        <a:pt x="7287" y="7570"/>
                        <a:pt x="7248" y="7582"/>
                        <a:pt x="7215" y="7609"/>
                      </a:cubicBezTo>
                      <a:cubicBezTo>
                        <a:pt x="6572" y="8157"/>
                        <a:pt x="5668" y="8514"/>
                        <a:pt x="4667" y="8514"/>
                      </a:cubicBezTo>
                      <a:cubicBezTo>
                        <a:pt x="2739" y="8514"/>
                        <a:pt x="1167" y="7216"/>
                        <a:pt x="1167" y="5633"/>
                      </a:cubicBezTo>
                      <a:cubicBezTo>
                        <a:pt x="1167" y="4037"/>
                        <a:pt x="2739" y="2739"/>
                        <a:pt x="4667" y="2739"/>
                      </a:cubicBezTo>
                      <a:cubicBezTo>
                        <a:pt x="6608" y="2739"/>
                        <a:pt x="8180" y="4037"/>
                        <a:pt x="8180" y="5633"/>
                      </a:cubicBezTo>
                      <a:cubicBezTo>
                        <a:pt x="8180" y="6133"/>
                        <a:pt x="8037" y="6597"/>
                        <a:pt x="7751" y="7014"/>
                      </a:cubicBezTo>
                      <a:cubicBezTo>
                        <a:pt x="7704" y="7085"/>
                        <a:pt x="7727" y="7169"/>
                        <a:pt x="7787" y="7228"/>
                      </a:cubicBezTo>
                      <a:cubicBezTo>
                        <a:pt x="7818" y="7264"/>
                        <a:pt x="7859" y="7280"/>
                        <a:pt x="7902" y="7280"/>
                      </a:cubicBezTo>
                      <a:cubicBezTo>
                        <a:pt x="7958" y="7280"/>
                        <a:pt x="8015" y="7252"/>
                        <a:pt x="8049" y="7204"/>
                      </a:cubicBezTo>
                      <a:cubicBezTo>
                        <a:pt x="8358" y="6740"/>
                        <a:pt x="8537" y="6192"/>
                        <a:pt x="8537" y="5621"/>
                      </a:cubicBezTo>
                      <a:cubicBezTo>
                        <a:pt x="8537" y="5490"/>
                        <a:pt x="8525" y="5359"/>
                        <a:pt x="8513" y="5228"/>
                      </a:cubicBezTo>
                      <a:cubicBezTo>
                        <a:pt x="8978" y="5014"/>
                        <a:pt x="9299" y="4525"/>
                        <a:pt x="9299" y="3978"/>
                      </a:cubicBezTo>
                      <a:cubicBezTo>
                        <a:pt x="9299" y="3228"/>
                        <a:pt x="8692" y="2620"/>
                        <a:pt x="7954" y="2620"/>
                      </a:cubicBezTo>
                      <a:cubicBezTo>
                        <a:pt x="7573" y="2620"/>
                        <a:pt x="7215" y="2775"/>
                        <a:pt x="6965" y="3037"/>
                      </a:cubicBezTo>
                      <a:cubicBezTo>
                        <a:pt x="6358" y="2656"/>
                        <a:pt x="5632" y="2406"/>
                        <a:pt x="4822" y="2382"/>
                      </a:cubicBezTo>
                      <a:lnTo>
                        <a:pt x="4822" y="1263"/>
                      </a:lnTo>
                      <a:lnTo>
                        <a:pt x="5215" y="1132"/>
                      </a:lnTo>
                      <a:cubicBezTo>
                        <a:pt x="5303" y="1507"/>
                        <a:pt x="5647" y="1780"/>
                        <a:pt x="6048" y="1780"/>
                      </a:cubicBezTo>
                      <a:cubicBezTo>
                        <a:pt x="6080" y="1780"/>
                        <a:pt x="6112" y="1779"/>
                        <a:pt x="6144" y="1775"/>
                      </a:cubicBezTo>
                      <a:cubicBezTo>
                        <a:pt x="6584" y="1727"/>
                        <a:pt x="6918" y="1382"/>
                        <a:pt x="6953" y="953"/>
                      </a:cubicBezTo>
                      <a:cubicBezTo>
                        <a:pt x="6977" y="430"/>
                        <a:pt x="6584" y="1"/>
                        <a:pt x="607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" name="Google Shape;3376;p48">
                  <a:extLst>
                    <a:ext uri="{FF2B5EF4-FFF2-40B4-BE49-F238E27FC236}">
                      <a16:creationId xmlns:a16="http://schemas.microsoft.com/office/drawing/2014/main" id="{6866C72A-14BE-420C-915A-AC10D255F48B}"/>
                    </a:ext>
                  </a:extLst>
                </p:cNvPr>
                <p:cNvSpPr/>
                <p:nvPr/>
              </p:nvSpPr>
              <p:spPr>
                <a:xfrm>
                  <a:off x="7580393" y="3516460"/>
                  <a:ext cx="56880" cy="56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7" h="1787" extrusionOk="0">
                      <a:moveTo>
                        <a:pt x="894" y="345"/>
                      </a:moveTo>
                      <a:cubicBezTo>
                        <a:pt x="1191" y="345"/>
                        <a:pt x="1429" y="584"/>
                        <a:pt x="1429" y="881"/>
                      </a:cubicBezTo>
                      <a:cubicBezTo>
                        <a:pt x="1418" y="1179"/>
                        <a:pt x="1179" y="1417"/>
                        <a:pt x="894" y="1417"/>
                      </a:cubicBezTo>
                      <a:cubicBezTo>
                        <a:pt x="596" y="1417"/>
                        <a:pt x="358" y="1179"/>
                        <a:pt x="358" y="881"/>
                      </a:cubicBezTo>
                      <a:cubicBezTo>
                        <a:pt x="358" y="584"/>
                        <a:pt x="596" y="345"/>
                        <a:pt x="894" y="345"/>
                      </a:cubicBezTo>
                      <a:close/>
                      <a:moveTo>
                        <a:pt x="894" y="0"/>
                      </a:moveTo>
                      <a:cubicBezTo>
                        <a:pt x="406" y="0"/>
                        <a:pt x="1" y="405"/>
                        <a:pt x="1" y="893"/>
                      </a:cubicBezTo>
                      <a:cubicBezTo>
                        <a:pt x="1" y="1381"/>
                        <a:pt x="406" y="1786"/>
                        <a:pt x="894" y="1786"/>
                      </a:cubicBezTo>
                      <a:cubicBezTo>
                        <a:pt x="1394" y="1786"/>
                        <a:pt x="1787" y="1381"/>
                        <a:pt x="1787" y="893"/>
                      </a:cubicBezTo>
                      <a:cubicBezTo>
                        <a:pt x="1775" y="405"/>
                        <a:pt x="1394" y="0"/>
                        <a:pt x="89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" name="Google Shape;3377;p48">
                  <a:extLst>
                    <a:ext uri="{FF2B5EF4-FFF2-40B4-BE49-F238E27FC236}">
                      <a16:creationId xmlns:a16="http://schemas.microsoft.com/office/drawing/2014/main" id="{2E485B25-A38E-4BCC-B9AC-E9130896729C}"/>
                    </a:ext>
                  </a:extLst>
                </p:cNvPr>
                <p:cNvSpPr/>
                <p:nvPr/>
              </p:nvSpPr>
              <p:spPr>
                <a:xfrm>
                  <a:off x="7685750" y="3516460"/>
                  <a:ext cx="56880" cy="56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7" h="1787" extrusionOk="0">
                      <a:moveTo>
                        <a:pt x="894" y="345"/>
                      </a:moveTo>
                      <a:cubicBezTo>
                        <a:pt x="1191" y="345"/>
                        <a:pt x="1429" y="584"/>
                        <a:pt x="1429" y="881"/>
                      </a:cubicBezTo>
                      <a:cubicBezTo>
                        <a:pt x="1429" y="1179"/>
                        <a:pt x="1191" y="1417"/>
                        <a:pt x="894" y="1417"/>
                      </a:cubicBezTo>
                      <a:cubicBezTo>
                        <a:pt x="596" y="1417"/>
                        <a:pt x="358" y="1179"/>
                        <a:pt x="358" y="881"/>
                      </a:cubicBezTo>
                      <a:cubicBezTo>
                        <a:pt x="358" y="584"/>
                        <a:pt x="596" y="345"/>
                        <a:pt x="894" y="345"/>
                      </a:cubicBezTo>
                      <a:close/>
                      <a:moveTo>
                        <a:pt x="894" y="0"/>
                      </a:moveTo>
                      <a:cubicBezTo>
                        <a:pt x="405" y="0"/>
                        <a:pt x="1" y="405"/>
                        <a:pt x="1" y="893"/>
                      </a:cubicBezTo>
                      <a:cubicBezTo>
                        <a:pt x="1" y="1381"/>
                        <a:pt x="405" y="1786"/>
                        <a:pt x="894" y="1786"/>
                      </a:cubicBezTo>
                      <a:cubicBezTo>
                        <a:pt x="1382" y="1786"/>
                        <a:pt x="1787" y="1381"/>
                        <a:pt x="1787" y="893"/>
                      </a:cubicBezTo>
                      <a:cubicBezTo>
                        <a:pt x="1775" y="405"/>
                        <a:pt x="1382" y="0"/>
                        <a:pt x="89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903BFE72-EC25-41B1-9257-827FA88098BA}"/>
              </a:ext>
            </a:extLst>
          </p:cNvPr>
          <p:cNvSpPr txBox="1"/>
          <p:nvPr/>
        </p:nvSpPr>
        <p:spPr>
          <a:xfrm>
            <a:off x="2870916" y="4563215"/>
            <a:ext cx="382759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"/>
            <a:r>
              <a:rPr lang="en-GB" sz="2400" b="0" dirty="0">
                <a:solidFill>
                  <a:srgbClr val="0070C0"/>
                </a:solidFill>
                <a:effectLst/>
                <a:latin typeface="iCielBC Cubano Normal" panose="00000500000000000000" pitchFamily="50" charset="0"/>
              </a:rPr>
              <a:t>[</a:t>
            </a:r>
            <a:r>
              <a:rPr lang="en-GB" sz="2400" b="0" dirty="0" err="1">
                <a:solidFill>
                  <a:srgbClr val="0070C0"/>
                </a:solidFill>
                <a:effectLst/>
                <a:latin typeface="iCielBC Cubano Normal" panose="00000500000000000000" pitchFamily="50" charset="0"/>
              </a:rPr>
              <a:t>sp_getOneDETAILORDER</a:t>
            </a:r>
            <a:r>
              <a:rPr lang="en-GB" sz="2400" b="0" dirty="0">
                <a:solidFill>
                  <a:srgbClr val="0070C0"/>
                </a:solidFill>
                <a:effectLst/>
                <a:latin typeface="iCielBC Cubano Normal" panose="00000500000000000000" pitchFamily="50" charset="0"/>
              </a:rPr>
              <a:t>]</a:t>
            </a:r>
          </a:p>
        </p:txBody>
      </p:sp>
      <p:sp>
        <p:nvSpPr>
          <p:cNvPr id="47" name="Title 1">
            <a:extLst>
              <a:ext uri="{FF2B5EF4-FFF2-40B4-BE49-F238E27FC236}">
                <a16:creationId xmlns:a16="http://schemas.microsoft.com/office/drawing/2014/main" id="{17831457-0490-4E37-866B-FEB0F1C9331B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97118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b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6400" dirty="0">
                <a:solidFill>
                  <a:srgbClr val="165C7F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DETAILORDER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9FEC901C-7F12-4607-9E3A-9B9B736B0E5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13013807"/>
              </p:ext>
            </p:extLst>
          </p:nvPr>
        </p:nvGraphicFramePr>
        <p:xfrm>
          <a:off x="1608138" y="928688"/>
          <a:ext cx="5926137" cy="3284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57" name="Document" r:id="rId3" imgW="5925852" imgH="3284470" progId="Word.Document.12">
                  <p:embed/>
                </p:oleObj>
              </mc:Choice>
              <mc:Fallback>
                <p:oleObj name="Document" r:id="rId3" imgW="5925852" imgH="328447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08138" y="928688"/>
                        <a:ext cx="5926137" cy="32845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5304699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CE6378D-189E-4036-B4B8-1A578384D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1959712" y="1971674"/>
            <a:ext cx="5131540" cy="1212114"/>
          </a:xfrm>
        </p:spPr>
        <p:txBody>
          <a:bodyPr vert="horz" wrap="square" lIns="0" tIns="0" rIns="0" bIns="0" rtlCol="0" anchor="b" anchorCtr="0">
            <a:normAutofit fontScale="90000"/>
          </a:bodyPr>
          <a:lstStyle/>
          <a:p>
            <a:pPr algn="ctr"/>
            <a:r>
              <a:rPr lang="en-US" sz="4400" dirty="0">
                <a:solidFill>
                  <a:srgbClr val="FF6D2F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STORED PROCEDURES</a:t>
            </a:r>
          </a:p>
        </p:txBody>
      </p:sp>
      <p:grpSp>
        <p:nvGrpSpPr>
          <p:cNvPr id="5" name="Google Shape;3337;p48">
            <a:extLst>
              <a:ext uri="{FF2B5EF4-FFF2-40B4-BE49-F238E27FC236}">
                <a16:creationId xmlns:a16="http://schemas.microsoft.com/office/drawing/2014/main" id="{A292DFAB-C225-4268-AA00-032AA218D6F3}"/>
              </a:ext>
            </a:extLst>
          </p:cNvPr>
          <p:cNvGrpSpPr/>
          <p:nvPr/>
        </p:nvGrpSpPr>
        <p:grpSpPr>
          <a:xfrm>
            <a:off x="8076139" y="84337"/>
            <a:ext cx="972171" cy="1925293"/>
            <a:chOff x="6529419" y="1724307"/>
            <a:chExt cx="1480463" cy="2931917"/>
          </a:xfrm>
        </p:grpSpPr>
        <p:grpSp>
          <p:nvGrpSpPr>
            <p:cNvPr id="6" name="Google Shape;3338;p48">
              <a:extLst>
                <a:ext uri="{FF2B5EF4-FFF2-40B4-BE49-F238E27FC236}">
                  <a16:creationId xmlns:a16="http://schemas.microsoft.com/office/drawing/2014/main" id="{CC1FA2E3-F085-4B27-B2D6-078888233623}"/>
                </a:ext>
              </a:extLst>
            </p:cNvPr>
            <p:cNvGrpSpPr/>
            <p:nvPr/>
          </p:nvGrpSpPr>
          <p:grpSpPr>
            <a:xfrm>
              <a:off x="6556827" y="1724307"/>
              <a:ext cx="956596" cy="944294"/>
              <a:chOff x="3800349" y="1238762"/>
              <a:chExt cx="1098904" cy="1084772"/>
            </a:xfrm>
          </p:grpSpPr>
          <p:grpSp>
            <p:nvGrpSpPr>
              <p:cNvPr id="42" name="Google Shape;3339;p48">
                <a:extLst>
                  <a:ext uri="{FF2B5EF4-FFF2-40B4-BE49-F238E27FC236}">
                    <a16:creationId xmlns:a16="http://schemas.microsoft.com/office/drawing/2014/main" id="{3B62721E-B08F-4683-8129-4642AD134B0A}"/>
                  </a:ext>
                </a:extLst>
              </p:cNvPr>
              <p:cNvGrpSpPr/>
              <p:nvPr/>
            </p:nvGrpSpPr>
            <p:grpSpPr>
              <a:xfrm>
                <a:off x="3800349" y="1238762"/>
                <a:ext cx="1098904" cy="1084772"/>
                <a:chOff x="3800349" y="1238762"/>
                <a:chExt cx="1098904" cy="1084772"/>
              </a:xfrm>
            </p:grpSpPr>
            <p:sp>
              <p:nvSpPr>
                <p:cNvPr id="44" name="Google Shape;3340;p48">
                  <a:extLst>
                    <a:ext uri="{FF2B5EF4-FFF2-40B4-BE49-F238E27FC236}">
                      <a16:creationId xmlns:a16="http://schemas.microsoft.com/office/drawing/2014/main" id="{09A540B7-3D24-4D18-BB46-C21F09260781}"/>
                    </a:ext>
                  </a:extLst>
                </p:cNvPr>
                <p:cNvSpPr/>
                <p:nvPr/>
              </p:nvSpPr>
              <p:spPr>
                <a:xfrm>
                  <a:off x="3800349" y="1238762"/>
                  <a:ext cx="1098904" cy="10847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3" extrusionOk="0">
                      <a:moveTo>
                        <a:pt x="22825" y="1"/>
                      </a:moveTo>
                      <a:cubicBezTo>
                        <a:pt x="22054" y="1"/>
                        <a:pt x="21283" y="295"/>
                        <a:pt x="20693" y="885"/>
                      </a:cubicBezTo>
                      <a:lnTo>
                        <a:pt x="1179" y="20482"/>
                      </a:lnTo>
                      <a:cubicBezTo>
                        <a:pt x="0" y="21661"/>
                        <a:pt x="0" y="23566"/>
                        <a:pt x="1179" y="24733"/>
                      </a:cubicBezTo>
                      <a:lnTo>
                        <a:pt x="20777" y="44259"/>
                      </a:lnTo>
                      <a:cubicBezTo>
                        <a:pt x="21364" y="44841"/>
                        <a:pt x="22133" y="45133"/>
                        <a:pt x="22900" y="45133"/>
                      </a:cubicBezTo>
                      <a:cubicBezTo>
                        <a:pt x="23672" y="45133"/>
                        <a:pt x="24442" y="44838"/>
                        <a:pt x="25027" y="44247"/>
                      </a:cubicBezTo>
                      <a:lnTo>
                        <a:pt x="32873" y="36377"/>
                      </a:lnTo>
                      <a:cubicBezTo>
                        <a:pt x="33053" y="36197"/>
                        <a:pt x="33283" y="36110"/>
                        <a:pt x="33511" y="36110"/>
                      </a:cubicBezTo>
                      <a:cubicBezTo>
                        <a:pt x="33810" y="36110"/>
                        <a:pt x="34108" y="36260"/>
                        <a:pt x="34290" y="36544"/>
                      </a:cubicBezTo>
                      <a:cubicBezTo>
                        <a:pt x="34743" y="37246"/>
                        <a:pt x="35112" y="38020"/>
                        <a:pt x="35409" y="38806"/>
                      </a:cubicBezTo>
                      <a:cubicBezTo>
                        <a:pt x="35588" y="39294"/>
                        <a:pt x="35909" y="39735"/>
                        <a:pt x="36362" y="40080"/>
                      </a:cubicBezTo>
                      <a:cubicBezTo>
                        <a:pt x="36890" y="40489"/>
                        <a:pt x="37508" y="40695"/>
                        <a:pt x="38128" y="40695"/>
                      </a:cubicBezTo>
                      <a:cubicBezTo>
                        <a:pt x="38682" y="40695"/>
                        <a:pt x="39237" y="40530"/>
                        <a:pt x="39731" y="40199"/>
                      </a:cubicBezTo>
                      <a:cubicBezTo>
                        <a:pt x="41303" y="39127"/>
                        <a:pt x="41446" y="36984"/>
                        <a:pt x="40172" y="35710"/>
                      </a:cubicBezTo>
                      <a:cubicBezTo>
                        <a:pt x="39862" y="35401"/>
                        <a:pt x="39505" y="35186"/>
                        <a:pt x="39112" y="35044"/>
                      </a:cubicBezTo>
                      <a:cubicBezTo>
                        <a:pt x="38326" y="34758"/>
                        <a:pt x="37564" y="34401"/>
                        <a:pt x="36862" y="33948"/>
                      </a:cubicBezTo>
                      <a:cubicBezTo>
                        <a:pt x="36374" y="33639"/>
                        <a:pt x="36279" y="32960"/>
                        <a:pt x="36695" y="32543"/>
                      </a:cubicBezTo>
                      <a:lnTo>
                        <a:pt x="44553" y="24661"/>
                      </a:lnTo>
                      <a:cubicBezTo>
                        <a:pt x="45720" y="23483"/>
                        <a:pt x="45720" y="21578"/>
                        <a:pt x="44542" y="20399"/>
                      </a:cubicBezTo>
                      <a:lnTo>
                        <a:pt x="24956" y="885"/>
                      </a:lnTo>
                      <a:cubicBezTo>
                        <a:pt x="24366" y="295"/>
                        <a:pt x="23595" y="1"/>
                        <a:pt x="22825" y="1"/>
                      </a:cubicBezTo>
                      <a:close/>
                    </a:path>
                  </a:pathLst>
                </a:custGeom>
                <a:solidFill>
                  <a:srgbClr val="5EB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" name="Google Shape;3341;p48">
                  <a:extLst>
                    <a:ext uri="{FF2B5EF4-FFF2-40B4-BE49-F238E27FC236}">
                      <a16:creationId xmlns:a16="http://schemas.microsoft.com/office/drawing/2014/main" id="{BE30BCFE-C097-450C-8879-E537E8EBA681}"/>
                    </a:ext>
                  </a:extLst>
                </p:cNvPr>
                <p:cNvSpPr/>
                <p:nvPr/>
              </p:nvSpPr>
              <p:spPr>
                <a:xfrm>
                  <a:off x="3884758" y="1311226"/>
                  <a:ext cx="287338" cy="287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43" extrusionOk="0">
                      <a:moveTo>
                        <a:pt x="5978" y="1"/>
                      </a:moveTo>
                      <a:cubicBezTo>
                        <a:pt x="2679" y="1"/>
                        <a:pt x="1" y="2668"/>
                        <a:pt x="1" y="5966"/>
                      </a:cubicBezTo>
                      <a:cubicBezTo>
                        <a:pt x="1" y="9276"/>
                        <a:pt x="2679" y="11943"/>
                        <a:pt x="5978" y="11943"/>
                      </a:cubicBezTo>
                      <a:cubicBezTo>
                        <a:pt x="9276" y="11943"/>
                        <a:pt x="11954" y="9276"/>
                        <a:pt x="11954" y="5966"/>
                      </a:cubicBezTo>
                      <a:cubicBezTo>
                        <a:pt x="11954" y="2668"/>
                        <a:pt x="9276" y="1"/>
                        <a:pt x="5978" y="1"/>
                      </a:cubicBezTo>
                      <a:close/>
                    </a:path>
                  </a:pathLst>
                </a:custGeom>
                <a:solidFill>
                  <a:srgbClr val="5EB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3" name="Google Shape;3342;p48">
                <a:extLst>
                  <a:ext uri="{FF2B5EF4-FFF2-40B4-BE49-F238E27FC236}">
                    <a16:creationId xmlns:a16="http://schemas.microsoft.com/office/drawing/2014/main" id="{D59E3704-CCC5-46FE-9B41-26C4DBEB3E8E}"/>
                  </a:ext>
                </a:extLst>
              </p:cNvPr>
              <p:cNvSpPr/>
              <p:nvPr/>
            </p:nvSpPr>
            <p:spPr>
              <a:xfrm>
                <a:off x="4162525" y="1593650"/>
                <a:ext cx="374561" cy="374975"/>
              </a:xfrm>
              <a:custGeom>
                <a:avLst/>
                <a:gdLst/>
                <a:ahLst/>
                <a:cxnLst/>
                <a:rect l="l" t="t" r="r" b="b"/>
                <a:pathLst>
                  <a:path w="10860" h="10872" extrusionOk="0">
                    <a:moveTo>
                      <a:pt x="5430" y="1"/>
                    </a:moveTo>
                    <a:cubicBezTo>
                      <a:pt x="3990" y="1"/>
                      <a:pt x="2608" y="560"/>
                      <a:pt x="1596" y="1584"/>
                    </a:cubicBezTo>
                    <a:cubicBezTo>
                      <a:pt x="561" y="2620"/>
                      <a:pt x="1" y="3989"/>
                      <a:pt x="1" y="5430"/>
                    </a:cubicBezTo>
                    <a:cubicBezTo>
                      <a:pt x="1" y="6561"/>
                      <a:pt x="346" y="7645"/>
                      <a:pt x="1001" y="8573"/>
                    </a:cubicBezTo>
                    <a:cubicBezTo>
                      <a:pt x="1632" y="9466"/>
                      <a:pt x="2513" y="10145"/>
                      <a:pt x="3537" y="10538"/>
                    </a:cubicBezTo>
                    <a:cubicBezTo>
                      <a:pt x="3559" y="10544"/>
                      <a:pt x="3579" y="10547"/>
                      <a:pt x="3599" y="10547"/>
                    </a:cubicBezTo>
                    <a:cubicBezTo>
                      <a:pt x="3656" y="10547"/>
                      <a:pt x="3704" y="10522"/>
                      <a:pt x="3740" y="10478"/>
                    </a:cubicBezTo>
                    <a:cubicBezTo>
                      <a:pt x="3763" y="10443"/>
                      <a:pt x="3763" y="10395"/>
                      <a:pt x="3763" y="10371"/>
                    </a:cubicBezTo>
                    <a:lnTo>
                      <a:pt x="3763" y="7275"/>
                    </a:lnTo>
                    <a:cubicBezTo>
                      <a:pt x="3763" y="7180"/>
                      <a:pt x="3692" y="7097"/>
                      <a:pt x="3585" y="7097"/>
                    </a:cubicBezTo>
                    <a:lnTo>
                      <a:pt x="2156" y="7097"/>
                    </a:lnTo>
                    <a:lnTo>
                      <a:pt x="2156" y="5835"/>
                    </a:lnTo>
                    <a:lnTo>
                      <a:pt x="3585" y="5835"/>
                    </a:lnTo>
                    <a:cubicBezTo>
                      <a:pt x="3680" y="5835"/>
                      <a:pt x="3763" y="5751"/>
                      <a:pt x="3763" y="5656"/>
                    </a:cubicBezTo>
                    <a:lnTo>
                      <a:pt x="3763" y="5430"/>
                    </a:lnTo>
                    <a:cubicBezTo>
                      <a:pt x="3763" y="3942"/>
                      <a:pt x="5180" y="2632"/>
                      <a:pt x="6799" y="2632"/>
                    </a:cubicBezTo>
                    <a:lnTo>
                      <a:pt x="7550" y="2632"/>
                    </a:lnTo>
                    <a:lnTo>
                      <a:pt x="7550" y="3894"/>
                    </a:lnTo>
                    <a:lnTo>
                      <a:pt x="6799" y="3894"/>
                    </a:lnTo>
                    <a:cubicBezTo>
                      <a:pt x="6311" y="3894"/>
                      <a:pt x="5883" y="4025"/>
                      <a:pt x="5561" y="4287"/>
                    </a:cubicBezTo>
                    <a:cubicBezTo>
                      <a:pt x="5228" y="4561"/>
                      <a:pt x="5025" y="4966"/>
                      <a:pt x="5025" y="5430"/>
                    </a:cubicBezTo>
                    <a:lnTo>
                      <a:pt x="5025" y="5656"/>
                    </a:lnTo>
                    <a:cubicBezTo>
                      <a:pt x="5025" y="5740"/>
                      <a:pt x="5109" y="5835"/>
                      <a:pt x="5204" y="5835"/>
                    </a:cubicBezTo>
                    <a:lnTo>
                      <a:pt x="5883" y="5835"/>
                    </a:lnTo>
                    <a:cubicBezTo>
                      <a:pt x="5966" y="5835"/>
                      <a:pt x="6061" y="5751"/>
                      <a:pt x="6061" y="5656"/>
                    </a:cubicBezTo>
                    <a:cubicBezTo>
                      <a:pt x="6061" y="5561"/>
                      <a:pt x="5978" y="5478"/>
                      <a:pt x="5883" y="5478"/>
                    </a:cubicBezTo>
                    <a:lnTo>
                      <a:pt x="5371" y="5478"/>
                    </a:lnTo>
                    <a:lnTo>
                      <a:pt x="5371" y="5418"/>
                    </a:lnTo>
                    <a:cubicBezTo>
                      <a:pt x="5371" y="4525"/>
                      <a:pt x="6145" y="4204"/>
                      <a:pt x="6799" y="4204"/>
                    </a:cubicBezTo>
                    <a:lnTo>
                      <a:pt x="7704" y="4204"/>
                    </a:lnTo>
                    <a:cubicBezTo>
                      <a:pt x="7800" y="4204"/>
                      <a:pt x="7883" y="4132"/>
                      <a:pt x="7883" y="4025"/>
                    </a:cubicBezTo>
                    <a:lnTo>
                      <a:pt x="7883" y="2418"/>
                    </a:lnTo>
                    <a:cubicBezTo>
                      <a:pt x="7883" y="2334"/>
                      <a:pt x="7811" y="2239"/>
                      <a:pt x="7704" y="2239"/>
                    </a:cubicBezTo>
                    <a:lnTo>
                      <a:pt x="6799" y="2239"/>
                    </a:lnTo>
                    <a:cubicBezTo>
                      <a:pt x="5966" y="2239"/>
                      <a:pt x="5121" y="2572"/>
                      <a:pt x="4466" y="3156"/>
                    </a:cubicBezTo>
                    <a:cubicBezTo>
                      <a:pt x="3799" y="3763"/>
                      <a:pt x="3418" y="4549"/>
                      <a:pt x="3418" y="5382"/>
                    </a:cubicBezTo>
                    <a:lnTo>
                      <a:pt x="3418" y="5442"/>
                    </a:lnTo>
                    <a:lnTo>
                      <a:pt x="1989" y="5442"/>
                    </a:lnTo>
                    <a:cubicBezTo>
                      <a:pt x="1906" y="5442"/>
                      <a:pt x="1811" y="5513"/>
                      <a:pt x="1811" y="5620"/>
                    </a:cubicBezTo>
                    <a:lnTo>
                      <a:pt x="1811" y="7228"/>
                    </a:lnTo>
                    <a:cubicBezTo>
                      <a:pt x="1811" y="7323"/>
                      <a:pt x="1894" y="7406"/>
                      <a:pt x="1989" y="7406"/>
                    </a:cubicBezTo>
                    <a:lnTo>
                      <a:pt x="3418" y="7406"/>
                    </a:lnTo>
                    <a:lnTo>
                      <a:pt x="3418" y="10085"/>
                    </a:lnTo>
                    <a:cubicBezTo>
                      <a:pt x="1561" y="9300"/>
                      <a:pt x="346" y="7442"/>
                      <a:pt x="346" y="5418"/>
                    </a:cubicBezTo>
                    <a:cubicBezTo>
                      <a:pt x="346" y="2596"/>
                      <a:pt x="2620" y="322"/>
                      <a:pt x="5430" y="322"/>
                    </a:cubicBezTo>
                    <a:cubicBezTo>
                      <a:pt x="8228" y="322"/>
                      <a:pt x="10526" y="2620"/>
                      <a:pt x="10526" y="5418"/>
                    </a:cubicBezTo>
                    <a:cubicBezTo>
                      <a:pt x="10526" y="8228"/>
                      <a:pt x="8240" y="10502"/>
                      <a:pt x="5430" y="10502"/>
                    </a:cubicBezTo>
                    <a:lnTo>
                      <a:pt x="5371" y="10502"/>
                    </a:lnTo>
                    <a:lnTo>
                      <a:pt x="5371" y="7418"/>
                    </a:lnTo>
                    <a:lnTo>
                      <a:pt x="7728" y="7418"/>
                    </a:lnTo>
                    <a:cubicBezTo>
                      <a:pt x="7811" y="7418"/>
                      <a:pt x="7907" y="7347"/>
                      <a:pt x="7907" y="7240"/>
                    </a:cubicBezTo>
                    <a:lnTo>
                      <a:pt x="7907" y="5656"/>
                    </a:lnTo>
                    <a:cubicBezTo>
                      <a:pt x="7907" y="5561"/>
                      <a:pt x="7823" y="5478"/>
                      <a:pt x="7728" y="5478"/>
                    </a:cubicBezTo>
                    <a:lnTo>
                      <a:pt x="6728" y="5478"/>
                    </a:lnTo>
                    <a:cubicBezTo>
                      <a:pt x="6633" y="5478"/>
                      <a:pt x="6549" y="5549"/>
                      <a:pt x="6549" y="5656"/>
                    </a:cubicBezTo>
                    <a:cubicBezTo>
                      <a:pt x="6549" y="5740"/>
                      <a:pt x="6621" y="5835"/>
                      <a:pt x="6728" y="5835"/>
                    </a:cubicBezTo>
                    <a:lnTo>
                      <a:pt x="7561" y="5835"/>
                    </a:lnTo>
                    <a:lnTo>
                      <a:pt x="7561" y="7097"/>
                    </a:lnTo>
                    <a:lnTo>
                      <a:pt x="5204" y="7097"/>
                    </a:lnTo>
                    <a:cubicBezTo>
                      <a:pt x="5121" y="7097"/>
                      <a:pt x="5025" y="7168"/>
                      <a:pt x="5025" y="7275"/>
                    </a:cubicBezTo>
                    <a:lnTo>
                      <a:pt x="5025" y="10693"/>
                    </a:lnTo>
                    <a:cubicBezTo>
                      <a:pt x="5025" y="10788"/>
                      <a:pt x="5109" y="10859"/>
                      <a:pt x="5192" y="10871"/>
                    </a:cubicBezTo>
                    <a:lnTo>
                      <a:pt x="5430" y="10871"/>
                    </a:lnTo>
                    <a:cubicBezTo>
                      <a:pt x="6871" y="10871"/>
                      <a:pt x="8240" y="10312"/>
                      <a:pt x="9276" y="9288"/>
                    </a:cubicBezTo>
                    <a:cubicBezTo>
                      <a:pt x="10300" y="8252"/>
                      <a:pt x="10859" y="6883"/>
                      <a:pt x="10859" y="5442"/>
                    </a:cubicBezTo>
                    <a:cubicBezTo>
                      <a:pt x="10859" y="3989"/>
                      <a:pt x="10300" y="2620"/>
                      <a:pt x="9276" y="1584"/>
                    </a:cubicBezTo>
                    <a:cubicBezTo>
                      <a:pt x="8240" y="560"/>
                      <a:pt x="6871" y="1"/>
                      <a:pt x="543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" name="Google Shape;3343;p48">
              <a:extLst>
                <a:ext uri="{FF2B5EF4-FFF2-40B4-BE49-F238E27FC236}">
                  <a16:creationId xmlns:a16="http://schemas.microsoft.com/office/drawing/2014/main" id="{222DA64E-EBDA-48B9-B5B6-1CEB027733DF}"/>
                </a:ext>
              </a:extLst>
            </p:cNvPr>
            <p:cNvGrpSpPr/>
            <p:nvPr/>
          </p:nvGrpSpPr>
          <p:grpSpPr>
            <a:xfrm>
              <a:off x="7053286" y="2227254"/>
              <a:ext cx="956596" cy="944252"/>
              <a:chOff x="4370663" y="1816530"/>
              <a:chExt cx="1098904" cy="1084724"/>
            </a:xfrm>
          </p:grpSpPr>
          <p:grpSp>
            <p:nvGrpSpPr>
              <p:cNvPr id="34" name="Google Shape;3344;p48">
                <a:extLst>
                  <a:ext uri="{FF2B5EF4-FFF2-40B4-BE49-F238E27FC236}">
                    <a16:creationId xmlns:a16="http://schemas.microsoft.com/office/drawing/2014/main" id="{A26AC2F8-3A58-4584-ADA5-333A44F0C988}"/>
                  </a:ext>
                </a:extLst>
              </p:cNvPr>
              <p:cNvGrpSpPr/>
              <p:nvPr/>
            </p:nvGrpSpPr>
            <p:grpSpPr>
              <a:xfrm>
                <a:off x="4370663" y="1816530"/>
                <a:ext cx="1098904" cy="1084724"/>
                <a:chOff x="4370663" y="1816530"/>
                <a:chExt cx="1098904" cy="1084724"/>
              </a:xfrm>
            </p:grpSpPr>
            <p:sp>
              <p:nvSpPr>
                <p:cNvPr id="40" name="Google Shape;3345;p48">
                  <a:extLst>
                    <a:ext uri="{FF2B5EF4-FFF2-40B4-BE49-F238E27FC236}">
                      <a16:creationId xmlns:a16="http://schemas.microsoft.com/office/drawing/2014/main" id="{1AE99DBC-C133-4790-B9A3-94F9976382D1}"/>
                    </a:ext>
                  </a:extLst>
                </p:cNvPr>
                <p:cNvSpPr/>
                <p:nvPr/>
              </p:nvSpPr>
              <p:spPr>
                <a:xfrm>
                  <a:off x="4370663" y="1816530"/>
                  <a:ext cx="1098904" cy="10847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1" extrusionOk="0">
                      <a:moveTo>
                        <a:pt x="22862" y="0"/>
                      </a:moveTo>
                      <a:cubicBezTo>
                        <a:pt x="22092" y="0"/>
                        <a:pt x="21324" y="295"/>
                        <a:pt x="20741" y="884"/>
                      </a:cubicBezTo>
                      <a:lnTo>
                        <a:pt x="12871" y="8742"/>
                      </a:lnTo>
                      <a:cubicBezTo>
                        <a:pt x="12698" y="8921"/>
                        <a:pt x="12472" y="9005"/>
                        <a:pt x="12246" y="9005"/>
                      </a:cubicBezTo>
                      <a:cubicBezTo>
                        <a:pt x="11945" y="9005"/>
                        <a:pt x="11643" y="8855"/>
                        <a:pt x="11466" y="8576"/>
                      </a:cubicBezTo>
                      <a:cubicBezTo>
                        <a:pt x="11014" y="7861"/>
                        <a:pt x="10645" y="7099"/>
                        <a:pt x="10347" y="6302"/>
                      </a:cubicBezTo>
                      <a:cubicBezTo>
                        <a:pt x="10168" y="5813"/>
                        <a:pt x="9847" y="5373"/>
                        <a:pt x="9394" y="5028"/>
                      </a:cubicBezTo>
                      <a:cubicBezTo>
                        <a:pt x="8866" y="4619"/>
                        <a:pt x="8248" y="4413"/>
                        <a:pt x="7630" y="4413"/>
                      </a:cubicBezTo>
                      <a:cubicBezTo>
                        <a:pt x="7078" y="4413"/>
                        <a:pt x="6526" y="4577"/>
                        <a:pt x="6037" y="4909"/>
                      </a:cubicBezTo>
                      <a:cubicBezTo>
                        <a:pt x="4465" y="5968"/>
                        <a:pt x="4310" y="8123"/>
                        <a:pt x="5584" y="9385"/>
                      </a:cubicBezTo>
                      <a:cubicBezTo>
                        <a:pt x="5894" y="9695"/>
                        <a:pt x="6251" y="9921"/>
                        <a:pt x="6632" y="10064"/>
                      </a:cubicBezTo>
                      <a:cubicBezTo>
                        <a:pt x="7418" y="10350"/>
                        <a:pt x="8180" y="10707"/>
                        <a:pt x="8882" y="11159"/>
                      </a:cubicBezTo>
                      <a:cubicBezTo>
                        <a:pt x="9383" y="11469"/>
                        <a:pt x="9466" y="12148"/>
                        <a:pt x="9049" y="12564"/>
                      </a:cubicBezTo>
                      <a:lnTo>
                        <a:pt x="1179" y="20434"/>
                      </a:lnTo>
                      <a:cubicBezTo>
                        <a:pt x="0" y="21613"/>
                        <a:pt x="0" y="23518"/>
                        <a:pt x="1179" y="24697"/>
                      </a:cubicBezTo>
                      <a:lnTo>
                        <a:pt x="20741" y="44247"/>
                      </a:lnTo>
                      <a:cubicBezTo>
                        <a:pt x="21324" y="44836"/>
                        <a:pt x="22092" y="45131"/>
                        <a:pt x="22862" y="45131"/>
                      </a:cubicBezTo>
                      <a:cubicBezTo>
                        <a:pt x="23631" y="45131"/>
                        <a:pt x="24402" y="44836"/>
                        <a:pt x="24992" y="44247"/>
                      </a:cubicBezTo>
                      <a:lnTo>
                        <a:pt x="44554" y="24697"/>
                      </a:lnTo>
                      <a:cubicBezTo>
                        <a:pt x="45720" y="23518"/>
                        <a:pt x="45720" y="21613"/>
                        <a:pt x="44554" y="2043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69E7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" name="Google Shape;3346;p48">
                  <a:extLst>
                    <a:ext uri="{FF2B5EF4-FFF2-40B4-BE49-F238E27FC236}">
                      <a16:creationId xmlns:a16="http://schemas.microsoft.com/office/drawing/2014/main" id="{463DDA79-99DB-43BD-9059-310B5A22FBCB}"/>
                    </a:ext>
                  </a:extLst>
                </p:cNvPr>
                <p:cNvSpPr/>
                <p:nvPr/>
              </p:nvSpPr>
              <p:spPr>
                <a:xfrm>
                  <a:off x="5055718" y="1904160"/>
                  <a:ext cx="287338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55" extrusionOk="0">
                      <a:moveTo>
                        <a:pt x="5978" y="0"/>
                      </a:moveTo>
                      <a:cubicBezTo>
                        <a:pt x="2680" y="0"/>
                        <a:pt x="1" y="2679"/>
                        <a:pt x="1" y="5977"/>
                      </a:cubicBezTo>
                      <a:cubicBezTo>
                        <a:pt x="1" y="9275"/>
                        <a:pt x="2680" y="11954"/>
                        <a:pt x="5978" y="11954"/>
                      </a:cubicBezTo>
                      <a:cubicBezTo>
                        <a:pt x="9276" y="11954"/>
                        <a:pt x="11955" y="9275"/>
                        <a:pt x="11955" y="5977"/>
                      </a:cubicBezTo>
                      <a:cubicBezTo>
                        <a:pt x="11955" y="2679"/>
                        <a:pt x="9276" y="0"/>
                        <a:pt x="5978" y="0"/>
                      </a:cubicBezTo>
                      <a:close/>
                    </a:path>
                  </a:pathLst>
                </a:custGeom>
                <a:solidFill>
                  <a:srgbClr val="69E7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5" name="Google Shape;3347;p48">
                <a:extLst>
                  <a:ext uri="{FF2B5EF4-FFF2-40B4-BE49-F238E27FC236}">
                    <a16:creationId xmlns:a16="http://schemas.microsoft.com/office/drawing/2014/main" id="{CCCB84E3-125D-4D28-87E2-D877DBF6A500}"/>
                  </a:ext>
                </a:extLst>
              </p:cNvPr>
              <p:cNvGrpSpPr/>
              <p:nvPr/>
            </p:nvGrpSpPr>
            <p:grpSpPr>
              <a:xfrm>
                <a:off x="4732628" y="2171596"/>
                <a:ext cx="374986" cy="374572"/>
                <a:chOff x="3303268" y="3817349"/>
                <a:chExt cx="346056" cy="345674"/>
              </a:xfrm>
            </p:grpSpPr>
            <p:sp>
              <p:nvSpPr>
                <p:cNvPr id="36" name="Google Shape;3348;p48">
                  <a:extLst>
                    <a:ext uri="{FF2B5EF4-FFF2-40B4-BE49-F238E27FC236}">
                      <a16:creationId xmlns:a16="http://schemas.microsoft.com/office/drawing/2014/main" id="{0F7FC4DB-1535-43AE-AB56-3F4B373D0663}"/>
                    </a:ext>
                  </a:extLst>
                </p:cNvPr>
                <p:cNvSpPr/>
                <p:nvPr/>
              </p:nvSpPr>
              <p:spPr>
                <a:xfrm>
                  <a:off x="3303268" y="3817349"/>
                  <a:ext cx="346056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2" h="10860" extrusionOk="0">
                      <a:moveTo>
                        <a:pt x="5418" y="334"/>
                      </a:moveTo>
                      <a:cubicBezTo>
                        <a:pt x="8228" y="334"/>
                        <a:pt x="10514" y="2608"/>
                        <a:pt x="10514" y="5430"/>
                      </a:cubicBezTo>
                      <a:cubicBezTo>
                        <a:pt x="10514" y="8240"/>
                        <a:pt x="8228" y="10514"/>
                        <a:pt x="5418" y="10514"/>
                      </a:cubicBezTo>
                      <a:cubicBezTo>
                        <a:pt x="2608" y="10514"/>
                        <a:pt x="334" y="8240"/>
                        <a:pt x="334" y="5430"/>
                      </a:cubicBezTo>
                      <a:cubicBezTo>
                        <a:pt x="334" y="2608"/>
                        <a:pt x="2608" y="334"/>
                        <a:pt x="5418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3" y="10859"/>
                        <a:pt x="8252" y="10300"/>
                        <a:pt x="9276" y="9264"/>
                      </a:cubicBezTo>
                      <a:cubicBezTo>
                        <a:pt x="10300" y="8240"/>
                        <a:pt x="10871" y="6871"/>
                        <a:pt x="10871" y="5430"/>
                      </a:cubicBezTo>
                      <a:cubicBezTo>
                        <a:pt x="10871" y="3989"/>
                        <a:pt x="10300" y="2620"/>
                        <a:pt x="9276" y="1584"/>
                      </a:cubicBezTo>
                      <a:cubicBezTo>
                        <a:pt x="8252" y="560"/>
                        <a:pt x="6883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" name="Google Shape;3349;p48">
                  <a:extLst>
                    <a:ext uri="{FF2B5EF4-FFF2-40B4-BE49-F238E27FC236}">
                      <a16:creationId xmlns:a16="http://schemas.microsoft.com/office/drawing/2014/main" id="{C70AB3F2-E016-4BA3-82B6-6E84B150ED9A}"/>
                    </a:ext>
                  </a:extLst>
                </p:cNvPr>
                <p:cNvSpPr/>
                <p:nvPr/>
              </p:nvSpPr>
              <p:spPr>
                <a:xfrm>
                  <a:off x="3368074" y="3882537"/>
                  <a:ext cx="215298" cy="215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64" h="6764" extrusionOk="0">
                      <a:moveTo>
                        <a:pt x="5335" y="346"/>
                      </a:moveTo>
                      <a:cubicBezTo>
                        <a:pt x="5930" y="346"/>
                        <a:pt x="6418" y="834"/>
                        <a:pt x="6418" y="1429"/>
                      </a:cubicBezTo>
                      <a:lnTo>
                        <a:pt x="6418" y="5335"/>
                      </a:lnTo>
                      <a:cubicBezTo>
                        <a:pt x="6418" y="5930"/>
                        <a:pt x="5930" y="6418"/>
                        <a:pt x="5335" y="6418"/>
                      </a:cubicBezTo>
                      <a:lnTo>
                        <a:pt x="1429" y="6418"/>
                      </a:lnTo>
                      <a:cubicBezTo>
                        <a:pt x="834" y="6418"/>
                        <a:pt x="346" y="5930"/>
                        <a:pt x="346" y="5335"/>
                      </a:cubicBezTo>
                      <a:lnTo>
                        <a:pt x="346" y="1429"/>
                      </a:lnTo>
                      <a:cubicBezTo>
                        <a:pt x="346" y="834"/>
                        <a:pt x="834" y="346"/>
                        <a:pt x="1429" y="346"/>
                      </a:cubicBezTo>
                      <a:close/>
                      <a:moveTo>
                        <a:pt x="1429" y="1"/>
                      </a:moveTo>
                      <a:cubicBezTo>
                        <a:pt x="644" y="1"/>
                        <a:pt x="1" y="644"/>
                        <a:pt x="1" y="1429"/>
                      </a:cubicBezTo>
                      <a:lnTo>
                        <a:pt x="1" y="5335"/>
                      </a:lnTo>
                      <a:cubicBezTo>
                        <a:pt x="1" y="6120"/>
                        <a:pt x="644" y="6763"/>
                        <a:pt x="1429" y="6763"/>
                      </a:cubicBezTo>
                      <a:lnTo>
                        <a:pt x="5335" y="6763"/>
                      </a:lnTo>
                      <a:cubicBezTo>
                        <a:pt x="6121" y="6763"/>
                        <a:pt x="6763" y="6120"/>
                        <a:pt x="6763" y="5335"/>
                      </a:cubicBezTo>
                      <a:lnTo>
                        <a:pt x="6763" y="1429"/>
                      </a:lnTo>
                      <a:cubicBezTo>
                        <a:pt x="6763" y="644"/>
                        <a:pt x="6121" y="1"/>
                        <a:pt x="533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" name="Google Shape;3350;p48">
                  <a:extLst>
                    <a:ext uri="{FF2B5EF4-FFF2-40B4-BE49-F238E27FC236}">
                      <a16:creationId xmlns:a16="http://schemas.microsoft.com/office/drawing/2014/main" id="{2B10D26E-8C46-4092-80DD-E16A8BC23D0F}"/>
                    </a:ext>
                  </a:extLst>
                </p:cNvPr>
                <p:cNvSpPr/>
                <p:nvPr/>
              </p:nvSpPr>
              <p:spPr>
                <a:xfrm>
                  <a:off x="3418143" y="3933656"/>
                  <a:ext cx="114811" cy="1127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07" h="3542" extrusionOk="0">
                      <a:moveTo>
                        <a:pt x="1822" y="0"/>
                      </a:moveTo>
                      <a:cubicBezTo>
                        <a:pt x="812" y="0"/>
                        <a:pt x="1" y="851"/>
                        <a:pt x="59" y="1859"/>
                      </a:cubicBezTo>
                      <a:cubicBezTo>
                        <a:pt x="95" y="2776"/>
                        <a:pt x="833" y="3502"/>
                        <a:pt x="1726" y="3538"/>
                      </a:cubicBezTo>
                      <a:cubicBezTo>
                        <a:pt x="1764" y="3541"/>
                        <a:pt x="1802" y="3542"/>
                        <a:pt x="1840" y="3542"/>
                      </a:cubicBezTo>
                      <a:cubicBezTo>
                        <a:pt x="2178" y="3542"/>
                        <a:pt x="2494" y="3447"/>
                        <a:pt x="2762" y="3276"/>
                      </a:cubicBezTo>
                      <a:cubicBezTo>
                        <a:pt x="2857" y="3217"/>
                        <a:pt x="2869" y="3086"/>
                        <a:pt x="2797" y="3014"/>
                      </a:cubicBezTo>
                      <a:cubicBezTo>
                        <a:pt x="2761" y="2978"/>
                        <a:pt x="2711" y="2964"/>
                        <a:pt x="2664" y="2964"/>
                      </a:cubicBezTo>
                      <a:cubicBezTo>
                        <a:pt x="2634" y="2964"/>
                        <a:pt x="2606" y="2969"/>
                        <a:pt x="2583" y="2979"/>
                      </a:cubicBezTo>
                      <a:cubicBezTo>
                        <a:pt x="2380" y="3096"/>
                        <a:pt x="2149" y="3185"/>
                        <a:pt x="1897" y="3185"/>
                      </a:cubicBezTo>
                      <a:cubicBezTo>
                        <a:pt x="1868" y="3185"/>
                        <a:pt x="1839" y="3183"/>
                        <a:pt x="1809" y="3181"/>
                      </a:cubicBezTo>
                      <a:cubicBezTo>
                        <a:pt x="1023" y="3169"/>
                        <a:pt x="380" y="2514"/>
                        <a:pt x="392" y="1716"/>
                      </a:cubicBezTo>
                      <a:cubicBezTo>
                        <a:pt x="426" y="948"/>
                        <a:pt x="1028" y="330"/>
                        <a:pt x="1792" y="330"/>
                      </a:cubicBezTo>
                      <a:cubicBezTo>
                        <a:pt x="1833" y="330"/>
                        <a:pt x="1874" y="332"/>
                        <a:pt x="1916" y="335"/>
                      </a:cubicBezTo>
                      <a:cubicBezTo>
                        <a:pt x="2619" y="371"/>
                        <a:pt x="3190" y="943"/>
                        <a:pt x="3250" y="1633"/>
                      </a:cubicBezTo>
                      <a:cubicBezTo>
                        <a:pt x="3285" y="1919"/>
                        <a:pt x="3214" y="2193"/>
                        <a:pt x="3095" y="2431"/>
                      </a:cubicBezTo>
                      <a:cubicBezTo>
                        <a:pt x="3059" y="2490"/>
                        <a:pt x="3059" y="2574"/>
                        <a:pt x="3119" y="2633"/>
                      </a:cubicBezTo>
                      <a:cubicBezTo>
                        <a:pt x="3149" y="2663"/>
                        <a:pt x="3191" y="2678"/>
                        <a:pt x="3234" y="2678"/>
                      </a:cubicBezTo>
                      <a:cubicBezTo>
                        <a:pt x="3295" y="2678"/>
                        <a:pt x="3358" y="2648"/>
                        <a:pt x="3393" y="2586"/>
                      </a:cubicBezTo>
                      <a:cubicBezTo>
                        <a:pt x="3536" y="2324"/>
                        <a:pt x="3607" y="2014"/>
                        <a:pt x="3583" y="1669"/>
                      </a:cubicBezTo>
                      <a:cubicBezTo>
                        <a:pt x="3536" y="764"/>
                        <a:pt x="2797" y="50"/>
                        <a:pt x="1904" y="2"/>
                      </a:cubicBezTo>
                      <a:cubicBezTo>
                        <a:pt x="1877" y="1"/>
                        <a:pt x="1849" y="0"/>
                        <a:pt x="182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" name="Google Shape;3351;p48">
                  <a:extLst>
                    <a:ext uri="{FF2B5EF4-FFF2-40B4-BE49-F238E27FC236}">
                      <a16:creationId xmlns:a16="http://schemas.microsoft.com/office/drawing/2014/main" id="{B2587870-AE72-4A42-AE2B-8BCFBD325F95}"/>
                    </a:ext>
                  </a:extLst>
                </p:cNvPr>
                <p:cNvSpPr/>
                <p:nvPr/>
              </p:nvSpPr>
              <p:spPr>
                <a:xfrm>
                  <a:off x="3519298" y="3910197"/>
                  <a:ext cx="29570" cy="292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" h="918" extrusionOk="0">
                      <a:moveTo>
                        <a:pt x="465" y="1"/>
                      </a:moveTo>
                      <a:cubicBezTo>
                        <a:pt x="203" y="1"/>
                        <a:pt x="0" y="203"/>
                        <a:pt x="0" y="453"/>
                      </a:cubicBezTo>
                      <a:cubicBezTo>
                        <a:pt x="0" y="715"/>
                        <a:pt x="203" y="918"/>
                        <a:pt x="465" y="918"/>
                      </a:cubicBezTo>
                      <a:cubicBezTo>
                        <a:pt x="715" y="918"/>
                        <a:pt x="929" y="715"/>
                        <a:pt x="929" y="453"/>
                      </a:cubicBezTo>
                      <a:cubicBezTo>
                        <a:pt x="929" y="203"/>
                        <a:pt x="715" y="1"/>
                        <a:pt x="46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8" name="Google Shape;3352;p48">
              <a:extLst>
                <a:ext uri="{FF2B5EF4-FFF2-40B4-BE49-F238E27FC236}">
                  <a16:creationId xmlns:a16="http://schemas.microsoft.com/office/drawing/2014/main" id="{272DD771-25A3-448C-960A-125DD73ECEB4}"/>
                </a:ext>
              </a:extLst>
            </p:cNvPr>
            <p:cNvGrpSpPr/>
            <p:nvPr/>
          </p:nvGrpSpPr>
          <p:grpSpPr>
            <a:xfrm>
              <a:off x="6547098" y="2715744"/>
              <a:ext cx="956596" cy="944315"/>
              <a:chOff x="3789173" y="2377690"/>
              <a:chExt cx="1098904" cy="1084796"/>
            </a:xfrm>
          </p:grpSpPr>
          <p:grpSp>
            <p:nvGrpSpPr>
              <p:cNvPr id="26" name="Google Shape;3353;p48">
                <a:extLst>
                  <a:ext uri="{FF2B5EF4-FFF2-40B4-BE49-F238E27FC236}">
                    <a16:creationId xmlns:a16="http://schemas.microsoft.com/office/drawing/2014/main" id="{2A580616-EFFF-4706-882F-99F575426F02}"/>
                  </a:ext>
                </a:extLst>
              </p:cNvPr>
              <p:cNvGrpSpPr/>
              <p:nvPr/>
            </p:nvGrpSpPr>
            <p:grpSpPr>
              <a:xfrm>
                <a:off x="3789173" y="2377690"/>
                <a:ext cx="1098904" cy="1084796"/>
                <a:chOff x="3789173" y="2377690"/>
                <a:chExt cx="1098904" cy="1084796"/>
              </a:xfrm>
            </p:grpSpPr>
            <p:sp>
              <p:nvSpPr>
                <p:cNvPr id="32" name="Google Shape;3354;p48">
                  <a:extLst>
                    <a:ext uri="{FF2B5EF4-FFF2-40B4-BE49-F238E27FC236}">
                      <a16:creationId xmlns:a16="http://schemas.microsoft.com/office/drawing/2014/main" id="{2BBA5A58-9E7D-4B1B-A1B1-85686BD88437}"/>
                    </a:ext>
                  </a:extLst>
                </p:cNvPr>
                <p:cNvSpPr/>
                <p:nvPr/>
              </p:nvSpPr>
              <p:spPr>
                <a:xfrm>
                  <a:off x="3789173" y="2377690"/>
                  <a:ext cx="1098904" cy="1084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4" extrusionOk="0">
                      <a:moveTo>
                        <a:pt x="22861" y="0"/>
                      </a:moveTo>
                      <a:cubicBezTo>
                        <a:pt x="22090" y="0"/>
                        <a:pt x="21319" y="295"/>
                        <a:pt x="20730" y="884"/>
                      </a:cubicBezTo>
                      <a:lnTo>
                        <a:pt x="1180" y="20446"/>
                      </a:lnTo>
                      <a:cubicBezTo>
                        <a:pt x="1" y="21613"/>
                        <a:pt x="1" y="23518"/>
                        <a:pt x="1180" y="24697"/>
                      </a:cubicBezTo>
                      <a:lnTo>
                        <a:pt x="20730" y="44259"/>
                      </a:lnTo>
                      <a:cubicBezTo>
                        <a:pt x="21319" y="44842"/>
                        <a:pt x="22090" y="45134"/>
                        <a:pt x="22861" y="45134"/>
                      </a:cubicBezTo>
                      <a:cubicBezTo>
                        <a:pt x="23632" y="45134"/>
                        <a:pt x="24403" y="44842"/>
                        <a:pt x="24992" y="44259"/>
                      </a:cubicBezTo>
                      <a:lnTo>
                        <a:pt x="44542" y="24697"/>
                      </a:lnTo>
                      <a:cubicBezTo>
                        <a:pt x="45721" y="23518"/>
                        <a:pt x="45721" y="21613"/>
                        <a:pt x="44542" y="20446"/>
                      </a:cubicBezTo>
                      <a:lnTo>
                        <a:pt x="36684" y="12576"/>
                      </a:lnTo>
                      <a:cubicBezTo>
                        <a:pt x="36267" y="12171"/>
                        <a:pt x="36363" y="11481"/>
                        <a:pt x="36851" y="11171"/>
                      </a:cubicBezTo>
                      <a:cubicBezTo>
                        <a:pt x="37565" y="10719"/>
                        <a:pt x="38327" y="10350"/>
                        <a:pt x="39125" y="10052"/>
                      </a:cubicBezTo>
                      <a:cubicBezTo>
                        <a:pt x="39613" y="9874"/>
                        <a:pt x="40054" y="9552"/>
                        <a:pt x="40399" y="9100"/>
                      </a:cubicBezTo>
                      <a:cubicBezTo>
                        <a:pt x="41173" y="8099"/>
                        <a:pt x="41220" y="6778"/>
                        <a:pt x="40518" y="5730"/>
                      </a:cubicBezTo>
                      <a:cubicBezTo>
                        <a:pt x="39932" y="4868"/>
                        <a:pt x="39013" y="4436"/>
                        <a:pt x="38094" y="4436"/>
                      </a:cubicBezTo>
                      <a:cubicBezTo>
                        <a:pt x="37349" y="4436"/>
                        <a:pt x="36606" y="4720"/>
                        <a:pt x="36041" y="5290"/>
                      </a:cubicBezTo>
                      <a:cubicBezTo>
                        <a:pt x="35732" y="5587"/>
                        <a:pt x="35505" y="5956"/>
                        <a:pt x="35362" y="6337"/>
                      </a:cubicBezTo>
                      <a:cubicBezTo>
                        <a:pt x="35077" y="7123"/>
                        <a:pt x="34720" y="7885"/>
                        <a:pt x="34267" y="8588"/>
                      </a:cubicBezTo>
                      <a:cubicBezTo>
                        <a:pt x="34091" y="8872"/>
                        <a:pt x="33797" y="9021"/>
                        <a:pt x="33498" y="9021"/>
                      </a:cubicBezTo>
                      <a:cubicBezTo>
                        <a:pt x="33271" y="9021"/>
                        <a:pt x="33042" y="8934"/>
                        <a:pt x="32862" y="8754"/>
                      </a:cubicBezTo>
                      <a:lnTo>
                        <a:pt x="24992" y="884"/>
                      </a:lnTo>
                      <a:cubicBezTo>
                        <a:pt x="24403" y="295"/>
                        <a:pt x="23632" y="0"/>
                        <a:pt x="22861" y="0"/>
                      </a:cubicBezTo>
                      <a:close/>
                    </a:path>
                  </a:pathLst>
                </a:custGeom>
                <a:solidFill>
                  <a:srgbClr val="4949E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" name="Google Shape;3355;p48">
                  <a:extLst>
                    <a:ext uri="{FF2B5EF4-FFF2-40B4-BE49-F238E27FC236}">
                      <a16:creationId xmlns:a16="http://schemas.microsoft.com/office/drawing/2014/main" id="{A6624C57-5DEB-420A-880A-2B58F3108DA7}"/>
                    </a:ext>
                  </a:extLst>
                </p:cNvPr>
                <p:cNvSpPr/>
                <p:nvPr/>
              </p:nvSpPr>
              <p:spPr>
                <a:xfrm>
                  <a:off x="3885623" y="2465897"/>
                  <a:ext cx="287050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43" h="11955" extrusionOk="0">
                      <a:moveTo>
                        <a:pt x="5977" y="0"/>
                      </a:moveTo>
                      <a:cubicBezTo>
                        <a:pt x="2679" y="0"/>
                        <a:pt x="0" y="2679"/>
                        <a:pt x="0" y="5977"/>
                      </a:cubicBezTo>
                      <a:cubicBezTo>
                        <a:pt x="0" y="9275"/>
                        <a:pt x="2679" y="11954"/>
                        <a:pt x="5977" y="11954"/>
                      </a:cubicBezTo>
                      <a:cubicBezTo>
                        <a:pt x="9275" y="11954"/>
                        <a:pt x="11942" y="9275"/>
                        <a:pt x="11942" y="5977"/>
                      </a:cubicBezTo>
                      <a:cubicBezTo>
                        <a:pt x="11942" y="2679"/>
                        <a:pt x="9275" y="0"/>
                        <a:pt x="5977" y="0"/>
                      </a:cubicBezTo>
                      <a:close/>
                    </a:path>
                  </a:pathLst>
                </a:custGeom>
                <a:solidFill>
                  <a:srgbClr val="4949E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7" name="Google Shape;3356;p48">
                <a:extLst>
                  <a:ext uri="{FF2B5EF4-FFF2-40B4-BE49-F238E27FC236}">
                    <a16:creationId xmlns:a16="http://schemas.microsoft.com/office/drawing/2014/main" id="{4F49A1EC-2C5E-461E-A851-6A20A1144419}"/>
                  </a:ext>
                </a:extLst>
              </p:cNvPr>
              <p:cNvGrpSpPr/>
              <p:nvPr/>
            </p:nvGrpSpPr>
            <p:grpSpPr>
              <a:xfrm>
                <a:off x="4151137" y="2732796"/>
                <a:ext cx="374986" cy="374572"/>
                <a:chOff x="3752358" y="3817349"/>
                <a:chExt cx="346056" cy="345674"/>
              </a:xfrm>
            </p:grpSpPr>
            <p:sp>
              <p:nvSpPr>
                <p:cNvPr id="28" name="Google Shape;3357;p48">
                  <a:extLst>
                    <a:ext uri="{FF2B5EF4-FFF2-40B4-BE49-F238E27FC236}">
                      <a16:creationId xmlns:a16="http://schemas.microsoft.com/office/drawing/2014/main" id="{1E065B24-9868-4EDC-B5A7-314B793AFE3D}"/>
                    </a:ext>
                  </a:extLst>
                </p:cNvPr>
                <p:cNvSpPr/>
                <p:nvPr/>
              </p:nvSpPr>
              <p:spPr>
                <a:xfrm>
                  <a:off x="3752358" y="3817349"/>
                  <a:ext cx="346056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2" h="10860" extrusionOk="0">
                      <a:moveTo>
                        <a:pt x="5430" y="334"/>
                      </a:moveTo>
                      <a:cubicBezTo>
                        <a:pt x="8252" y="334"/>
                        <a:pt x="10526" y="2608"/>
                        <a:pt x="10526" y="5430"/>
                      </a:cubicBezTo>
                      <a:cubicBezTo>
                        <a:pt x="10526" y="8240"/>
                        <a:pt x="8228" y="10514"/>
                        <a:pt x="5430" y="10514"/>
                      </a:cubicBezTo>
                      <a:cubicBezTo>
                        <a:pt x="2620" y="10514"/>
                        <a:pt x="346" y="8240"/>
                        <a:pt x="346" y="5430"/>
                      </a:cubicBezTo>
                      <a:cubicBezTo>
                        <a:pt x="346" y="2608"/>
                        <a:pt x="2620" y="334"/>
                        <a:pt x="5430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2" y="10859"/>
                        <a:pt x="8252" y="10300"/>
                        <a:pt x="9276" y="9264"/>
                      </a:cubicBezTo>
                      <a:cubicBezTo>
                        <a:pt x="10300" y="8240"/>
                        <a:pt x="10871" y="6871"/>
                        <a:pt x="10871" y="5430"/>
                      </a:cubicBezTo>
                      <a:cubicBezTo>
                        <a:pt x="10871" y="3989"/>
                        <a:pt x="10300" y="2620"/>
                        <a:pt x="9276" y="1584"/>
                      </a:cubicBezTo>
                      <a:cubicBezTo>
                        <a:pt x="8252" y="560"/>
                        <a:pt x="6882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" name="Google Shape;3358;p48">
                  <a:extLst>
                    <a:ext uri="{FF2B5EF4-FFF2-40B4-BE49-F238E27FC236}">
                      <a16:creationId xmlns:a16="http://schemas.microsoft.com/office/drawing/2014/main" id="{8ED25032-1B39-4F5F-8ED6-892E107EC293}"/>
                    </a:ext>
                  </a:extLst>
                </p:cNvPr>
                <p:cNvSpPr/>
                <p:nvPr/>
              </p:nvSpPr>
              <p:spPr>
                <a:xfrm>
                  <a:off x="3831933" y="3955682"/>
                  <a:ext cx="47809" cy="120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2" h="3787" extrusionOk="0">
                      <a:moveTo>
                        <a:pt x="1168" y="346"/>
                      </a:moveTo>
                      <a:lnTo>
                        <a:pt x="1168" y="3430"/>
                      </a:lnTo>
                      <a:lnTo>
                        <a:pt x="358" y="3430"/>
                      </a:lnTo>
                      <a:lnTo>
                        <a:pt x="358" y="346"/>
                      </a:lnTo>
                      <a:close/>
                      <a:moveTo>
                        <a:pt x="180" y="1"/>
                      </a:moveTo>
                      <a:cubicBezTo>
                        <a:pt x="96" y="1"/>
                        <a:pt x="1" y="72"/>
                        <a:pt x="1" y="179"/>
                      </a:cubicBezTo>
                      <a:lnTo>
                        <a:pt x="1" y="3608"/>
                      </a:lnTo>
                      <a:cubicBezTo>
                        <a:pt x="1" y="3703"/>
                        <a:pt x="72" y="3787"/>
                        <a:pt x="180" y="3787"/>
                      </a:cubicBezTo>
                      <a:lnTo>
                        <a:pt x="1323" y="3787"/>
                      </a:lnTo>
                      <a:cubicBezTo>
                        <a:pt x="1418" y="3787"/>
                        <a:pt x="1501" y="3715"/>
                        <a:pt x="1501" y="3608"/>
                      </a:cubicBezTo>
                      <a:lnTo>
                        <a:pt x="1501" y="179"/>
                      </a:lnTo>
                      <a:cubicBezTo>
                        <a:pt x="1501" y="72"/>
                        <a:pt x="1430" y="1"/>
                        <a:pt x="1323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" name="Google Shape;3359;p48">
                  <a:extLst>
                    <a:ext uri="{FF2B5EF4-FFF2-40B4-BE49-F238E27FC236}">
                      <a16:creationId xmlns:a16="http://schemas.microsoft.com/office/drawing/2014/main" id="{7323BE69-F426-4102-867F-9E42304B1C8D}"/>
                    </a:ext>
                  </a:extLst>
                </p:cNvPr>
                <p:cNvSpPr/>
                <p:nvPr/>
              </p:nvSpPr>
              <p:spPr>
                <a:xfrm>
                  <a:off x="3824739" y="3890112"/>
                  <a:ext cx="55002" cy="550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8" h="1728" extrusionOk="0">
                      <a:moveTo>
                        <a:pt x="870" y="334"/>
                      </a:moveTo>
                      <a:cubicBezTo>
                        <a:pt x="1156" y="334"/>
                        <a:pt x="1394" y="572"/>
                        <a:pt x="1394" y="846"/>
                      </a:cubicBezTo>
                      <a:cubicBezTo>
                        <a:pt x="1394" y="1132"/>
                        <a:pt x="1156" y="1370"/>
                        <a:pt x="870" y="1370"/>
                      </a:cubicBezTo>
                      <a:cubicBezTo>
                        <a:pt x="584" y="1370"/>
                        <a:pt x="346" y="1132"/>
                        <a:pt x="346" y="846"/>
                      </a:cubicBezTo>
                      <a:cubicBezTo>
                        <a:pt x="346" y="572"/>
                        <a:pt x="584" y="334"/>
                        <a:pt x="870" y="334"/>
                      </a:cubicBezTo>
                      <a:close/>
                      <a:moveTo>
                        <a:pt x="870" y="1"/>
                      </a:moveTo>
                      <a:cubicBezTo>
                        <a:pt x="394" y="1"/>
                        <a:pt x="1" y="394"/>
                        <a:pt x="1" y="870"/>
                      </a:cubicBezTo>
                      <a:cubicBezTo>
                        <a:pt x="1" y="1346"/>
                        <a:pt x="394" y="1727"/>
                        <a:pt x="870" y="1727"/>
                      </a:cubicBezTo>
                      <a:cubicBezTo>
                        <a:pt x="1346" y="1727"/>
                        <a:pt x="1727" y="1334"/>
                        <a:pt x="1727" y="870"/>
                      </a:cubicBezTo>
                      <a:cubicBezTo>
                        <a:pt x="1727" y="394"/>
                        <a:pt x="1346" y="1"/>
                        <a:pt x="87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" name="Google Shape;3360;p48">
                  <a:extLst>
                    <a:ext uri="{FF2B5EF4-FFF2-40B4-BE49-F238E27FC236}">
                      <a16:creationId xmlns:a16="http://schemas.microsoft.com/office/drawing/2014/main" id="{CCAE06F9-CD94-4B1D-AD3A-9413572772C5}"/>
                    </a:ext>
                  </a:extLst>
                </p:cNvPr>
                <p:cNvSpPr/>
                <p:nvPr/>
              </p:nvSpPr>
              <p:spPr>
                <a:xfrm>
                  <a:off x="3904696" y="3955682"/>
                  <a:ext cx="128148" cy="120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6" h="3787" extrusionOk="0">
                      <a:moveTo>
                        <a:pt x="191" y="1"/>
                      </a:moveTo>
                      <a:cubicBezTo>
                        <a:pt x="96" y="1"/>
                        <a:pt x="1" y="72"/>
                        <a:pt x="1" y="179"/>
                      </a:cubicBezTo>
                      <a:lnTo>
                        <a:pt x="1" y="3608"/>
                      </a:lnTo>
                      <a:cubicBezTo>
                        <a:pt x="1" y="3703"/>
                        <a:pt x="84" y="3787"/>
                        <a:pt x="191" y="3787"/>
                      </a:cubicBezTo>
                      <a:lnTo>
                        <a:pt x="1334" y="3787"/>
                      </a:lnTo>
                      <a:cubicBezTo>
                        <a:pt x="1418" y="3787"/>
                        <a:pt x="1513" y="3715"/>
                        <a:pt x="1513" y="3608"/>
                      </a:cubicBezTo>
                      <a:lnTo>
                        <a:pt x="1513" y="2382"/>
                      </a:lnTo>
                      <a:cubicBezTo>
                        <a:pt x="1513" y="1977"/>
                        <a:pt x="1596" y="1501"/>
                        <a:pt x="2037" y="1501"/>
                      </a:cubicBezTo>
                      <a:cubicBezTo>
                        <a:pt x="2347" y="1501"/>
                        <a:pt x="2477" y="1763"/>
                        <a:pt x="2525" y="2060"/>
                      </a:cubicBezTo>
                      <a:cubicBezTo>
                        <a:pt x="2537" y="2156"/>
                        <a:pt x="2608" y="2215"/>
                        <a:pt x="2692" y="2215"/>
                      </a:cubicBezTo>
                      <a:cubicBezTo>
                        <a:pt x="2787" y="2215"/>
                        <a:pt x="2870" y="2120"/>
                        <a:pt x="2847" y="2025"/>
                      </a:cubicBezTo>
                      <a:cubicBezTo>
                        <a:pt x="2763" y="1465"/>
                        <a:pt x="2477" y="1155"/>
                        <a:pt x="2013" y="1155"/>
                      </a:cubicBezTo>
                      <a:cubicBezTo>
                        <a:pt x="1465" y="1155"/>
                        <a:pt x="1156" y="1608"/>
                        <a:pt x="1156" y="2382"/>
                      </a:cubicBezTo>
                      <a:lnTo>
                        <a:pt x="1156" y="3430"/>
                      </a:lnTo>
                      <a:lnTo>
                        <a:pt x="346" y="3430"/>
                      </a:lnTo>
                      <a:lnTo>
                        <a:pt x="346" y="358"/>
                      </a:lnTo>
                      <a:lnTo>
                        <a:pt x="918" y="358"/>
                      </a:lnTo>
                      <a:lnTo>
                        <a:pt x="918" y="572"/>
                      </a:lnTo>
                      <a:cubicBezTo>
                        <a:pt x="918" y="632"/>
                        <a:pt x="930" y="679"/>
                        <a:pt x="977" y="715"/>
                      </a:cubicBezTo>
                      <a:cubicBezTo>
                        <a:pt x="1007" y="733"/>
                        <a:pt x="1043" y="742"/>
                        <a:pt x="1078" y="742"/>
                      </a:cubicBezTo>
                      <a:cubicBezTo>
                        <a:pt x="1114" y="742"/>
                        <a:pt x="1150" y="733"/>
                        <a:pt x="1180" y="715"/>
                      </a:cubicBezTo>
                      <a:cubicBezTo>
                        <a:pt x="1477" y="477"/>
                        <a:pt x="1835" y="358"/>
                        <a:pt x="2227" y="358"/>
                      </a:cubicBezTo>
                      <a:cubicBezTo>
                        <a:pt x="3204" y="358"/>
                        <a:pt x="3656" y="1191"/>
                        <a:pt x="3656" y="2001"/>
                      </a:cubicBezTo>
                      <a:lnTo>
                        <a:pt x="3656" y="3430"/>
                      </a:lnTo>
                      <a:lnTo>
                        <a:pt x="2847" y="3430"/>
                      </a:lnTo>
                      <a:lnTo>
                        <a:pt x="2847" y="2870"/>
                      </a:lnTo>
                      <a:cubicBezTo>
                        <a:pt x="2847" y="2775"/>
                        <a:pt x="2775" y="2703"/>
                        <a:pt x="2692" y="2703"/>
                      </a:cubicBezTo>
                      <a:cubicBezTo>
                        <a:pt x="2597" y="2703"/>
                        <a:pt x="2525" y="2775"/>
                        <a:pt x="2525" y="2870"/>
                      </a:cubicBezTo>
                      <a:lnTo>
                        <a:pt x="2525" y="3596"/>
                      </a:lnTo>
                      <a:cubicBezTo>
                        <a:pt x="2525" y="3691"/>
                        <a:pt x="2597" y="3775"/>
                        <a:pt x="2704" y="3775"/>
                      </a:cubicBezTo>
                      <a:lnTo>
                        <a:pt x="3847" y="3775"/>
                      </a:lnTo>
                      <a:cubicBezTo>
                        <a:pt x="3942" y="3775"/>
                        <a:pt x="4025" y="3703"/>
                        <a:pt x="4025" y="3596"/>
                      </a:cubicBezTo>
                      <a:lnTo>
                        <a:pt x="4025" y="1989"/>
                      </a:lnTo>
                      <a:cubicBezTo>
                        <a:pt x="4025" y="810"/>
                        <a:pt x="3299" y="1"/>
                        <a:pt x="2239" y="1"/>
                      </a:cubicBezTo>
                      <a:cubicBezTo>
                        <a:pt x="1894" y="1"/>
                        <a:pt x="1573" y="84"/>
                        <a:pt x="1275" y="251"/>
                      </a:cubicBezTo>
                      <a:lnTo>
                        <a:pt x="1275" y="179"/>
                      </a:lnTo>
                      <a:cubicBezTo>
                        <a:pt x="1275" y="84"/>
                        <a:pt x="1204" y="1"/>
                        <a:pt x="1096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9" name="Google Shape;3361;p48">
              <a:extLst>
                <a:ext uri="{FF2B5EF4-FFF2-40B4-BE49-F238E27FC236}">
                  <a16:creationId xmlns:a16="http://schemas.microsoft.com/office/drawing/2014/main" id="{4D538C01-D8FD-42C1-B65F-8B43E1ADD6E7}"/>
                </a:ext>
              </a:extLst>
            </p:cNvPr>
            <p:cNvGrpSpPr/>
            <p:nvPr/>
          </p:nvGrpSpPr>
          <p:grpSpPr>
            <a:xfrm>
              <a:off x="7034853" y="3222917"/>
              <a:ext cx="956596" cy="944252"/>
              <a:chOff x="4349489" y="2960313"/>
              <a:chExt cx="1098904" cy="1084724"/>
            </a:xfrm>
          </p:grpSpPr>
          <p:grpSp>
            <p:nvGrpSpPr>
              <p:cNvPr id="20" name="Google Shape;3362;p48">
                <a:extLst>
                  <a:ext uri="{FF2B5EF4-FFF2-40B4-BE49-F238E27FC236}">
                    <a16:creationId xmlns:a16="http://schemas.microsoft.com/office/drawing/2014/main" id="{A794E725-1106-47FD-8818-D532993F2BBE}"/>
                  </a:ext>
                </a:extLst>
              </p:cNvPr>
              <p:cNvGrpSpPr/>
              <p:nvPr/>
            </p:nvGrpSpPr>
            <p:grpSpPr>
              <a:xfrm>
                <a:off x="4349489" y="2960313"/>
                <a:ext cx="1098904" cy="1084724"/>
                <a:chOff x="4349489" y="2960313"/>
                <a:chExt cx="1098904" cy="1084724"/>
              </a:xfrm>
            </p:grpSpPr>
            <p:sp>
              <p:nvSpPr>
                <p:cNvPr id="24" name="Google Shape;3363;p48">
                  <a:extLst>
                    <a:ext uri="{FF2B5EF4-FFF2-40B4-BE49-F238E27FC236}">
                      <a16:creationId xmlns:a16="http://schemas.microsoft.com/office/drawing/2014/main" id="{90ED133B-76D3-4F50-A8FD-078A35E71CAD}"/>
                    </a:ext>
                  </a:extLst>
                </p:cNvPr>
                <p:cNvSpPr/>
                <p:nvPr/>
              </p:nvSpPr>
              <p:spPr>
                <a:xfrm>
                  <a:off x="4349489" y="2960313"/>
                  <a:ext cx="1098904" cy="10847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1" extrusionOk="0">
                      <a:moveTo>
                        <a:pt x="22862" y="0"/>
                      </a:moveTo>
                      <a:cubicBezTo>
                        <a:pt x="22092" y="0"/>
                        <a:pt x="21324" y="295"/>
                        <a:pt x="20741" y="884"/>
                      </a:cubicBezTo>
                      <a:lnTo>
                        <a:pt x="12871" y="8743"/>
                      </a:lnTo>
                      <a:cubicBezTo>
                        <a:pt x="12697" y="8917"/>
                        <a:pt x="12470" y="9001"/>
                        <a:pt x="12243" y="9001"/>
                      </a:cubicBezTo>
                      <a:cubicBezTo>
                        <a:pt x="11942" y="9001"/>
                        <a:pt x="11642" y="8854"/>
                        <a:pt x="11466" y="8576"/>
                      </a:cubicBezTo>
                      <a:cubicBezTo>
                        <a:pt x="11014" y="7861"/>
                        <a:pt x="10645" y="7099"/>
                        <a:pt x="10347" y="6302"/>
                      </a:cubicBezTo>
                      <a:cubicBezTo>
                        <a:pt x="10168" y="5814"/>
                        <a:pt x="9847" y="5373"/>
                        <a:pt x="9394" y="5028"/>
                      </a:cubicBezTo>
                      <a:cubicBezTo>
                        <a:pt x="8866" y="4619"/>
                        <a:pt x="8248" y="4413"/>
                        <a:pt x="7630" y="4413"/>
                      </a:cubicBezTo>
                      <a:cubicBezTo>
                        <a:pt x="7078" y="4413"/>
                        <a:pt x="6525" y="4577"/>
                        <a:pt x="6037" y="4909"/>
                      </a:cubicBezTo>
                      <a:cubicBezTo>
                        <a:pt x="4465" y="5968"/>
                        <a:pt x="4310" y="8123"/>
                        <a:pt x="5584" y="9385"/>
                      </a:cubicBezTo>
                      <a:cubicBezTo>
                        <a:pt x="5894" y="9695"/>
                        <a:pt x="6251" y="9921"/>
                        <a:pt x="6632" y="10064"/>
                      </a:cubicBezTo>
                      <a:cubicBezTo>
                        <a:pt x="7418" y="10350"/>
                        <a:pt x="8180" y="10707"/>
                        <a:pt x="8882" y="11159"/>
                      </a:cubicBezTo>
                      <a:cubicBezTo>
                        <a:pt x="9382" y="11469"/>
                        <a:pt x="9466" y="12148"/>
                        <a:pt x="9049" y="12564"/>
                      </a:cubicBezTo>
                      <a:lnTo>
                        <a:pt x="1179" y="20434"/>
                      </a:lnTo>
                      <a:cubicBezTo>
                        <a:pt x="0" y="21613"/>
                        <a:pt x="0" y="23518"/>
                        <a:pt x="1179" y="24697"/>
                      </a:cubicBezTo>
                      <a:lnTo>
                        <a:pt x="20741" y="44247"/>
                      </a:lnTo>
                      <a:cubicBezTo>
                        <a:pt x="21324" y="44836"/>
                        <a:pt x="22092" y="45131"/>
                        <a:pt x="22862" y="45131"/>
                      </a:cubicBezTo>
                      <a:cubicBezTo>
                        <a:pt x="23631" y="45131"/>
                        <a:pt x="24402" y="44836"/>
                        <a:pt x="24992" y="44247"/>
                      </a:cubicBezTo>
                      <a:lnTo>
                        <a:pt x="44554" y="24697"/>
                      </a:lnTo>
                      <a:cubicBezTo>
                        <a:pt x="45720" y="23518"/>
                        <a:pt x="45720" y="21613"/>
                        <a:pt x="44554" y="2043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FCBD2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" name="Google Shape;3364;p48">
                  <a:extLst>
                    <a:ext uri="{FF2B5EF4-FFF2-40B4-BE49-F238E27FC236}">
                      <a16:creationId xmlns:a16="http://schemas.microsoft.com/office/drawing/2014/main" id="{0F17A7A1-E5B4-4941-AD5E-A23F7CF0D980}"/>
                    </a:ext>
                  </a:extLst>
                </p:cNvPr>
                <p:cNvSpPr/>
                <p:nvPr/>
              </p:nvSpPr>
              <p:spPr>
                <a:xfrm>
                  <a:off x="5065741" y="3026769"/>
                  <a:ext cx="287338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55" extrusionOk="0">
                      <a:moveTo>
                        <a:pt x="5978" y="1"/>
                      </a:moveTo>
                      <a:cubicBezTo>
                        <a:pt x="2680" y="1"/>
                        <a:pt x="1" y="2679"/>
                        <a:pt x="1" y="5978"/>
                      </a:cubicBezTo>
                      <a:cubicBezTo>
                        <a:pt x="1" y="9276"/>
                        <a:pt x="2680" y="11954"/>
                        <a:pt x="5978" y="11954"/>
                      </a:cubicBezTo>
                      <a:cubicBezTo>
                        <a:pt x="9276" y="11954"/>
                        <a:pt x="11955" y="9276"/>
                        <a:pt x="11955" y="5978"/>
                      </a:cubicBezTo>
                      <a:cubicBezTo>
                        <a:pt x="11955" y="2679"/>
                        <a:pt x="9276" y="1"/>
                        <a:pt x="5978" y="1"/>
                      </a:cubicBezTo>
                      <a:close/>
                    </a:path>
                  </a:pathLst>
                </a:custGeom>
                <a:solidFill>
                  <a:srgbClr val="FCBD2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1" name="Google Shape;3365;p48">
                <a:extLst>
                  <a:ext uri="{FF2B5EF4-FFF2-40B4-BE49-F238E27FC236}">
                    <a16:creationId xmlns:a16="http://schemas.microsoft.com/office/drawing/2014/main" id="{FE4CE9AD-C7D4-4E5F-9CA4-19E72CBBF0CF}"/>
                  </a:ext>
                </a:extLst>
              </p:cNvPr>
              <p:cNvGrpSpPr/>
              <p:nvPr/>
            </p:nvGrpSpPr>
            <p:grpSpPr>
              <a:xfrm>
                <a:off x="4732657" y="3315384"/>
                <a:ext cx="374952" cy="374572"/>
                <a:chOff x="4201447" y="3817349"/>
                <a:chExt cx="346024" cy="345674"/>
              </a:xfrm>
            </p:grpSpPr>
            <p:sp>
              <p:nvSpPr>
                <p:cNvPr id="22" name="Google Shape;3366;p48">
                  <a:extLst>
                    <a:ext uri="{FF2B5EF4-FFF2-40B4-BE49-F238E27FC236}">
                      <a16:creationId xmlns:a16="http://schemas.microsoft.com/office/drawing/2014/main" id="{5AE8B7FA-07B6-47E7-BB22-CC3763B58511}"/>
                    </a:ext>
                  </a:extLst>
                </p:cNvPr>
                <p:cNvSpPr/>
                <p:nvPr/>
              </p:nvSpPr>
              <p:spPr>
                <a:xfrm>
                  <a:off x="4201447" y="3817349"/>
                  <a:ext cx="346024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1" h="10860" extrusionOk="0">
                      <a:moveTo>
                        <a:pt x="5430" y="334"/>
                      </a:moveTo>
                      <a:cubicBezTo>
                        <a:pt x="8252" y="334"/>
                        <a:pt x="10526" y="2608"/>
                        <a:pt x="10526" y="5430"/>
                      </a:cubicBezTo>
                      <a:cubicBezTo>
                        <a:pt x="10526" y="8240"/>
                        <a:pt x="8252" y="10514"/>
                        <a:pt x="5430" y="10514"/>
                      </a:cubicBezTo>
                      <a:cubicBezTo>
                        <a:pt x="2620" y="10514"/>
                        <a:pt x="346" y="8240"/>
                        <a:pt x="346" y="5430"/>
                      </a:cubicBezTo>
                      <a:cubicBezTo>
                        <a:pt x="346" y="2608"/>
                        <a:pt x="2620" y="334"/>
                        <a:pt x="5430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2" y="10859"/>
                        <a:pt x="8252" y="10300"/>
                        <a:pt x="9276" y="9264"/>
                      </a:cubicBezTo>
                      <a:cubicBezTo>
                        <a:pt x="10299" y="8240"/>
                        <a:pt x="10871" y="6871"/>
                        <a:pt x="10871" y="5430"/>
                      </a:cubicBezTo>
                      <a:cubicBezTo>
                        <a:pt x="10871" y="3989"/>
                        <a:pt x="10299" y="2620"/>
                        <a:pt x="9276" y="1584"/>
                      </a:cubicBezTo>
                      <a:cubicBezTo>
                        <a:pt x="8252" y="560"/>
                        <a:pt x="6882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" name="Google Shape;3367;p48">
                  <a:extLst>
                    <a:ext uri="{FF2B5EF4-FFF2-40B4-BE49-F238E27FC236}">
                      <a16:creationId xmlns:a16="http://schemas.microsoft.com/office/drawing/2014/main" id="{C8CEC7EC-7AE3-4EBC-9F78-C5F8AA22F58E}"/>
                    </a:ext>
                  </a:extLst>
                </p:cNvPr>
                <p:cNvSpPr/>
                <p:nvPr/>
              </p:nvSpPr>
              <p:spPr>
                <a:xfrm>
                  <a:off x="4271569" y="3904531"/>
                  <a:ext cx="227394" cy="185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44" h="5835" extrusionOk="0">
                      <a:moveTo>
                        <a:pt x="4620" y="0"/>
                      </a:moveTo>
                      <a:cubicBezTo>
                        <a:pt x="3727" y="0"/>
                        <a:pt x="2977" y="691"/>
                        <a:pt x="2905" y="1572"/>
                      </a:cubicBezTo>
                      <a:cubicBezTo>
                        <a:pt x="2727" y="1548"/>
                        <a:pt x="2358" y="1441"/>
                        <a:pt x="2262" y="1405"/>
                      </a:cubicBezTo>
                      <a:cubicBezTo>
                        <a:pt x="1643" y="1203"/>
                        <a:pt x="1072" y="810"/>
                        <a:pt x="631" y="322"/>
                      </a:cubicBezTo>
                      <a:cubicBezTo>
                        <a:pt x="596" y="298"/>
                        <a:pt x="572" y="274"/>
                        <a:pt x="524" y="262"/>
                      </a:cubicBezTo>
                      <a:cubicBezTo>
                        <a:pt x="517" y="261"/>
                        <a:pt x="509" y="260"/>
                        <a:pt x="501" y="260"/>
                      </a:cubicBezTo>
                      <a:cubicBezTo>
                        <a:pt x="436" y="260"/>
                        <a:pt x="367" y="304"/>
                        <a:pt x="346" y="357"/>
                      </a:cubicBezTo>
                      <a:cubicBezTo>
                        <a:pt x="238" y="572"/>
                        <a:pt x="179" y="810"/>
                        <a:pt x="179" y="1048"/>
                      </a:cubicBezTo>
                      <a:cubicBezTo>
                        <a:pt x="179" y="1393"/>
                        <a:pt x="286" y="1727"/>
                        <a:pt x="476" y="1977"/>
                      </a:cubicBezTo>
                      <a:cubicBezTo>
                        <a:pt x="466" y="1975"/>
                        <a:pt x="456" y="1974"/>
                        <a:pt x="446" y="1974"/>
                      </a:cubicBezTo>
                      <a:cubicBezTo>
                        <a:pt x="397" y="1974"/>
                        <a:pt x="349" y="1997"/>
                        <a:pt x="310" y="2036"/>
                      </a:cubicBezTo>
                      <a:cubicBezTo>
                        <a:pt x="286" y="2060"/>
                        <a:pt x="286" y="2108"/>
                        <a:pt x="274" y="2143"/>
                      </a:cubicBezTo>
                      <a:lnTo>
                        <a:pt x="274" y="2203"/>
                      </a:lnTo>
                      <a:cubicBezTo>
                        <a:pt x="274" y="2655"/>
                        <a:pt x="476" y="3072"/>
                        <a:pt x="822" y="3358"/>
                      </a:cubicBezTo>
                      <a:cubicBezTo>
                        <a:pt x="786" y="3370"/>
                        <a:pt x="774" y="3405"/>
                        <a:pt x="762" y="3417"/>
                      </a:cubicBezTo>
                      <a:cubicBezTo>
                        <a:pt x="750" y="3465"/>
                        <a:pt x="727" y="3513"/>
                        <a:pt x="750" y="3548"/>
                      </a:cubicBezTo>
                      <a:cubicBezTo>
                        <a:pt x="893" y="4024"/>
                        <a:pt x="1262" y="4405"/>
                        <a:pt x="1727" y="4548"/>
                      </a:cubicBezTo>
                      <a:cubicBezTo>
                        <a:pt x="1310" y="4798"/>
                        <a:pt x="834" y="4941"/>
                        <a:pt x="334" y="4941"/>
                      </a:cubicBezTo>
                      <a:lnTo>
                        <a:pt x="191" y="4941"/>
                      </a:lnTo>
                      <a:cubicBezTo>
                        <a:pt x="107" y="4941"/>
                        <a:pt x="36" y="5001"/>
                        <a:pt x="12" y="5084"/>
                      </a:cubicBezTo>
                      <a:cubicBezTo>
                        <a:pt x="0" y="5156"/>
                        <a:pt x="48" y="5239"/>
                        <a:pt x="107" y="5263"/>
                      </a:cubicBezTo>
                      <a:cubicBezTo>
                        <a:pt x="727" y="5632"/>
                        <a:pt x="1465" y="5834"/>
                        <a:pt x="2191" y="5834"/>
                      </a:cubicBezTo>
                      <a:cubicBezTo>
                        <a:pt x="3072" y="5834"/>
                        <a:pt x="3905" y="5560"/>
                        <a:pt x="4596" y="5060"/>
                      </a:cubicBezTo>
                      <a:cubicBezTo>
                        <a:pt x="4691" y="5001"/>
                        <a:pt x="4691" y="4858"/>
                        <a:pt x="4620" y="4786"/>
                      </a:cubicBezTo>
                      <a:cubicBezTo>
                        <a:pt x="4587" y="4754"/>
                        <a:pt x="4544" y="4735"/>
                        <a:pt x="4499" y="4735"/>
                      </a:cubicBezTo>
                      <a:cubicBezTo>
                        <a:pt x="4463" y="4735"/>
                        <a:pt x="4426" y="4748"/>
                        <a:pt x="4394" y="4775"/>
                      </a:cubicBezTo>
                      <a:cubicBezTo>
                        <a:pt x="3763" y="5215"/>
                        <a:pt x="3013" y="5489"/>
                        <a:pt x="2191" y="5489"/>
                      </a:cubicBezTo>
                      <a:cubicBezTo>
                        <a:pt x="1727" y="5489"/>
                        <a:pt x="1262" y="5394"/>
                        <a:pt x="846" y="5239"/>
                      </a:cubicBezTo>
                      <a:cubicBezTo>
                        <a:pt x="1369" y="5144"/>
                        <a:pt x="1846" y="4917"/>
                        <a:pt x="2262" y="4584"/>
                      </a:cubicBezTo>
                      <a:cubicBezTo>
                        <a:pt x="2310" y="4536"/>
                        <a:pt x="2334" y="4477"/>
                        <a:pt x="2322" y="4417"/>
                      </a:cubicBezTo>
                      <a:cubicBezTo>
                        <a:pt x="2310" y="4346"/>
                        <a:pt x="2239" y="4286"/>
                        <a:pt x="2155" y="4286"/>
                      </a:cubicBezTo>
                      <a:cubicBezTo>
                        <a:pt x="1739" y="4263"/>
                        <a:pt x="1369" y="4048"/>
                        <a:pt x="1167" y="3691"/>
                      </a:cubicBezTo>
                      <a:cubicBezTo>
                        <a:pt x="1250" y="3691"/>
                        <a:pt x="1358" y="3667"/>
                        <a:pt x="1441" y="3643"/>
                      </a:cubicBezTo>
                      <a:cubicBezTo>
                        <a:pt x="1524" y="3632"/>
                        <a:pt x="1584" y="3572"/>
                        <a:pt x="1584" y="3489"/>
                      </a:cubicBezTo>
                      <a:cubicBezTo>
                        <a:pt x="1596" y="3405"/>
                        <a:pt x="1536" y="3334"/>
                        <a:pt x="1441" y="3298"/>
                      </a:cubicBezTo>
                      <a:cubicBezTo>
                        <a:pt x="1000" y="3191"/>
                        <a:pt x="667" y="2822"/>
                        <a:pt x="596" y="2381"/>
                      </a:cubicBezTo>
                      <a:lnTo>
                        <a:pt x="596" y="2381"/>
                      </a:lnTo>
                      <a:cubicBezTo>
                        <a:pt x="727" y="2405"/>
                        <a:pt x="869" y="2417"/>
                        <a:pt x="1000" y="2417"/>
                      </a:cubicBezTo>
                      <a:cubicBezTo>
                        <a:pt x="1084" y="2417"/>
                        <a:pt x="1143" y="2358"/>
                        <a:pt x="1167" y="2274"/>
                      </a:cubicBezTo>
                      <a:cubicBezTo>
                        <a:pt x="1179" y="2203"/>
                        <a:pt x="1131" y="2143"/>
                        <a:pt x="1072" y="2108"/>
                      </a:cubicBezTo>
                      <a:cubicBezTo>
                        <a:pt x="703" y="1881"/>
                        <a:pt x="476" y="1488"/>
                        <a:pt x="476" y="1048"/>
                      </a:cubicBezTo>
                      <a:cubicBezTo>
                        <a:pt x="476" y="953"/>
                        <a:pt x="488" y="846"/>
                        <a:pt x="524" y="738"/>
                      </a:cubicBezTo>
                      <a:cubicBezTo>
                        <a:pt x="965" y="1191"/>
                        <a:pt x="1524" y="1524"/>
                        <a:pt x="2120" y="1727"/>
                      </a:cubicBezTo>
                      <a:cubicBezTo>
                        <a:pt x="2120" y="1727"/>
                        <a:pt x="2715" y="1905"/>
                        <a:pt x="2929" y="1917"/>
                      </a:cubicBezTo>
                      <a:lnTo>
                        <a:pt x="3024" y="1917"/>
                      </a:lnTo>
                      <a:cubicBezTo>
                        <a:pt x="3096" y="1917"/>
                        <a:pt x="3167" y="1869"/>
                        <a:pt x="3191" y="1798"/>
                      </a:cubicBezTo>
                      <a:cubicBezTo>
                        <a:pt x="3203" y="1786"/>
                        <a:pt x="3203" y="1750"/>
                        <a:pt x="3203" y="1738"/>
                      </a:cubicBezTo>
                      <a:lnTo>
                        <a:pt x="3203" y="1703"/>
                      </a:lnTo>
                      <a:cubicBezTo>
                        <a:pt x="3203" y="953"/>
                        <a:pt x="3810" y="334"/>
                        <a:pt x="4572" y="334"/>
                      </a:cubicBezTo>
                      <a:cubicBezTo>
                        <a:pt x="4941" y="334"/>
                        <a:pt x="5287" y="488"/>
                        <a:pt x="5549" y="750"/>
                      </a:cubicBezTo>
                      <a:cubicBezTo>
                        <a:pt x="5585" y="787"/>
                        <a:pt x="5621" y="802"/>
                        <a:pt x="5663" y="802"/>
                      </a:cubicBezTo>
                      <a:cubicBezTo>
                        <a:pt x="5676" y="802"/>
                        <a:pt x="5689" y="801"/>
                        <a:pt x="5703" y="798"/>
                      </a:cubicBezTo>
                      <a:cubicBezTo>
                        <a:pt x="5882" y="762"/>
                        <a:pt x="6049" y="738"/>
                        <a:pt x="6203" y="679"/>
                      </a:cubicBezTo>
                      <a:lnTo>
                        <a:pt x="6203" y="679"/>
                      </a:lnTo>
                      <a:cubicBezTo>
                        <a:pt x="6120" y="762"/>
                        <a:pt x="6013" y="857"/>
                        <a:pt x="5894" y="917"/>
                      </a:cubicBezTo>
                      <a:cubicBezTo>
                        <a:pt x="5822" y="965"/>
                        <a:pt x="5787" y="1048"/>
                        <a:pt x="5822" y="1143"/>
                      </a:cubicBezTo>
                      <a:cubicBezTo>
                        <a:pt x="5846" y="1203"/>
                        <a:pt x="5930" y="1250"/>
                        <a:pt x="6001" y="1250"/>
                      </a:cubicBezTo>
                      <a:cubicBezTo>
                        <a:pt x="6144" y="1227"/>
                        <a:pt x="6287" y="1215"/>
                        <a:pt x="6418" y="1167"/>
                      </a:cubicBezTo>
                      <a:lnTo>
                        <a:pt x="6418" y="1167"/>
                      </a:lnTo>
                      <a:cubicBezTo>
                        <a:pt x="6299" y="1286"/>
                        <a:pt x="6168" y="1405"/>
                        <a:pt x="6013" y="1512"/>
                      </a:cubicBezTo>
                      <a:cubicBezTo>
                        <a:pt x="5965" y="1548"/>
                        <a:pt x="5941" y="1608"/>
                        <a:pt x="5941" y="1655"/>
                      </a:cubicBezTo>
                      <a:lnTo>
                        <a:pt x="5941" y="1679"/>
                      </a:lnTo>
                      <a:lnTo>
                        <a:pt x="5941" y="1703"/>
                      </a:lnTo>
                      <a:lnTo>
                        <a:pt x="5941" y="1727"/>
                      </a:lnTo>
                      <a:cubicBezTo>
                        <a:pt x="5941" y="2691"/>
                        <a:pt x="5572" y="3572"/>
                        <a:pt x="4977" y="4227"/>
                      </a:cubicBezTo>
                      <a:cubicBezTo>
                        <a:pt x="4918" y="4298"/>
                        <a:pt x="4918" y="4405"/>
                        <a:pt x="4977" y="4465"/>
                      </a:cubicBezTo>
                      <a:cubicBezTo>
                        <a:pt x="5011" y="4499"/>
                        <a:pt x="5053" y="4514"/>
                        <a:pt x="5096" y="4514"/>
                      </a:cubicBezTo>
                      <a:cubicBezTo>
                        <a:pt x="5143" y="4514"/>
                        <a:pt x="5190" y="4496"/>
                        <a:pt x="5227" y="4465"/>
                      </a:cubicBezTo>
                      <a:cubicBezTo>
                        <a:pt x="5894" y="3715"/>
                        <a:pt x="6263" y="2762"/>
                        <a:pt x="6287" y="1750"/>
                      </a:cubicBezTo>
                      <a:cubicBezTo>
                        <a:pt x="6596" y="1524"/>
                        <a:pt x="6846" y="1250"/>
                        <a:pt x="7061" y="917"/>
                      </a:cubicBezTo>
                      <a:cubicBezTo>
                        <a:pt x="7144" y="857"/>
                        <a:pt x="7132" y="750"/>
                        <a:pt x="7061" y="715"/>
                      </a:cubicBezTo>
                      <a:cubicBezTo>
                        <a:pt x="7029" y="683"/>
                        <a:pt x="6987" y="667"/>
                        <a:pt x="6937" y="667"/>
                      </a:cubicBezTo>
                      <a:cubicBezTo>
                        <a:pt x="6912" y="667"/>
                        <a:pt x="6886" y="671"/>
                        <a:pt x="6858" y="679"/>
                      </a:cubicBezTo>
                      <a:cubicBezTo>
                        <a:pt x="6775" y="726"/>
                        <a:pt x="6680" y="750"/>
                        <a:pt x="6596" y="786"/>
                      </a:cubicBezTo>
                      <a:cubicBezTo>
                        <a:pt x="6680" y="667"/>
                        <a:pt x="6763" y="512"/>
                        <a:pt x="6823" y="369"/>
                      </a:cubicBezTo>
                      <a:cubicBezTo>
                        <a:pt x="6834" y="310"/>
                        <a:pt x="6834" y="238"/>
                        <a:pt x="6787" y="191"/>
                      </a:cubicBezTo>
                      <a:cubicBezTo>
                        <a:pt x="6750" y="153"/>
                        <a:pt x="6703" y="135"/>
                        <a:pt x="6659" y="135"/>
                      </a:cubicBezTo>
                      <a:cubicBezTo>
                        <a:pt x="6632" y="135"/>
                        <a:pt x="6607" y="142"/>
                        <a:pt x="6584" y="155"/>
                      </a:cubicBezTo>
                      <a:cubicBezTo>
                        <a:pt x="6322" y="310"/>
                        <a:pt x="6061" y="393"/>
                        <a:pt x="5775" y="441"/>
                      </a:cubicBezTo>
                      <a:cubicBezTo>
                        <a:pt x="5465" y="143"/>
                        <a:pt x="5048" y="0"/>
                        <a:pt x="462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0" name="Google Shape;3368;p48">
              <a:extLst>
                <a:ext uri="{FF2B5EF4-FFF2-40B4-BE49-F238E27FC236}">
                  <a16:creationId xmlns:a16="http://schemas.microsoft.com/office/drawing/2014/main" id="{39769FB1-263D-4DC3-9E97-7CD0440611A6}"/>
                </a:ext>
              </a:extLst>
            </p:cNvPr>
            <p:cNvGrpSpPr/>
            <p:nvPr/>
          </p:nvGrpSpPr>
          <p:grpSpPr>
            <a:xfrm>
              <a:off x="6529419" y="3711909"/>
              <a:ext cx="956596" cy="944315"/>
              <a:chOff x="3768864" y="3522050"/>
              <a:chExt cx="1098904" cy="1084796"/>
            </a:xfrm>
          </p:grpSpPr>
          <p:grpSp>
            <p:nvGrpSpPr>
              <p:cNvPr id="11" name="Google Shape;3369;p48">
                <a:extLst>
                  <a:ext uri="{FF2B5EF4-FFF2-40B4-BE49-F238E27FC236}">
                    <a16:creationId xmlns:a16="http://schemas.microsoft.com/office/drawing/2014/main" id="{17DEFCCD-6D5C-48DB-A58F-1702C18D63C9}"/>
                  </a:ext>
                </a:extLst>
              </p:cNvPr>
              <p:cNvGrpSpPr/>
              <p:nvPr/>
            </p:nvGrpSpPr>
            <p:grpSpPr>
              <a:xfrm>
                <a:off x="3768864" y="3522050"/>
                <a:ext cx="1098904" cy="1084796"/>
                <a:chOff x="3768864" y="3522050"/>
                <a:chExt cx="1098904" cy="1084796"/>
              </a:xfrm>
            </p:grpSpPr>
            <p:sp>
              <p:nvSpPr>
                <p:cNvPr id="18" name="Google Shape;3370;p48">
                  <a:extLst>
                    <a:ext uri="{FF2B5EF4-FFF2-40B4-BE49-F238E27FC236}">
                      <a16:creationId xmlns:a16="http://schemas.microsoft.com/office/drawing/2014/main" id="{A7EE16ED-8371-4463-AF25-B0F466499A62}"/>
                    </a:ext>
                  </a:extLst>
                </p:cNvPr>
                <p:cNvSpPr/>
                <p:nvPr/>
              </p:nvSpPr>
              <p:spPr>
                <a:xfrm>
                  <a:off x="3768864" y="3522050"/>
                  <a:ext cx="1098904" cy="1084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4" extrusionOk="0">
                      <a:moveTo>
                        <a:pt x="22862" y="0"/>
                      </a:moveTo>
                      <a:cubicBezTo>
                        <a:pt x="22093" y="0"/>
                        <a:pt x="21325" y="295"/>
                        <a:pt x="20741" y="884"/>
                      </a:cubicBezTo>
                      <a:lnTo>
                        <a:pt x="1179" y="20446"/>
                      </a:lnTo>
                      <a:cubicBezTo>
                        <a:pt x="1" y="21613"/>
                        <a:pt x="1" y="23518"/>
                        <a:pt x="1179" y="24697"/>
                      </a:cubicBezTo>
                      <a:lnTo>
                        <a:pt x="20741" y="44259"/>
                      </a:lnTo>
                      <a:cubicBezTo>
                        <a:pt x="21325" y="44842"/>
                        <a:pt x="22093" y="45134"/>
                        <a:pt x="22862" y="45134"/>
                      </a:cubicBezTo>
                      <a:cubicBezTo>
                        <a:pt x="23631" y="45134"/>
                        <a:pt x="24402" y="44842"/>
                        <a:pt x="24992" y="44259"/>
                      </a:cubicBezTo>
                      <a:lnTo>
                        <a:pt x="44554" y="24697"/>
                      </a:lnTo>
                      <a:cubicBezTo>
                        <a:pt x="45721" y="23518"/>
                        <a:pt x="45721" y="21613"/>
                        <a:pt x="44554" y="20446"/>
                      </a:cubicBezTo>
                      <a:lnTo>
                        <a:pt x="36684" y="12576"/>
                      </a:lnTo>
                      <a:cubicBezTo>
                        <a:pt x="36279" y="12171"/>
                        <a:pt x="36362" y="11481"/>
                        <a:pt x="36850" y="11171"/>
                      </a:cubicBezTo>
                      <a:cubicBezTo>
                        <a:pt x="37565" y="10719"/>
                        <a:pt x="38327" y="10362"/>
                        <a:pt x="39124" y="10052"/>
                      </a:cubicBezTo>
                      <a:cubicBezTo>
                        <a:pt x="39613" y="9874"/>
                        <a:pt x="40053" y="9552"/>
                        <a:pt x="40410" y="9100"/>
                      </a:cubicBezTo>
                      <a:cubicBezTo>
                        <a:pt x="41172" y="8111"/>
                        <a:pt x="41220" y="6778"/>
                        <a:pt x="40518" y="5742"/>
                      </a:cubicBezTo>
                      <a:cubicBezTo>
                        <a:pt x="39931" y="4872"/>
                        <a:pt x="39013" y="4437"/>
                        <a:pt x="38094" y="4437"/>
                      </a:cubicBezTo>
                      <a:cubicBezTo>
                        <a:pt x="37352" y="4437"/>
                        <a:pt x="36610" y="4721"/>
                        <a:pt x="36041" y="5290"/>
                      </a:cubicBezTo>
                      <a:cubicBezTo>
                        <a:pt x="35731" y="5599"/>
                        <a:pt x="35505" y="5956"/>
                        <a:pt x="35362" y="6337"/>
                      </a:cubicBezTo>
                      <a:cubicBezTo>
                        <a:pt x="35076" y="7135"/>
                        <a:pt x="34719" y="7885"/>
                        <a:pt x="34267" y="8588"/>
                      </a:cubicBezTo>
                      <a:cubicBezTo>
                        <a:pt x="34091" y="8872"/>
                        <a:pt x="33796" y="9021"/>
                        <a:pt x="33498" y="9021"/>
                      </a:cubicBezTo>
                      <a:cubicBezTo>
                        <a:pt x="33271" y="9021"/>
                        <a:pt x="33042" y="8934"/>
                        <a:pt x="32862" y="875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EC3A3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" name="Google Shape;3371;p48">
                  <a:extLst>
                    <a:ext uri="{FF2B5EF4-FFF2-40B4-BE49-F238E27FC236}">
                      <a16:creationId xmlns:a16="http://schemas.microsoft.com/office/drawing/2014/main" id="{FB874FB9-39C5-4159-AEBE-E9B94EDD16E3}"/>
                    </a:ext>
                  </a:extLst>
                </p:cNvPr>
                <p:cNvSpPr/>
                <p:nvPr/>
              </p:nvSpPr>
              <p:spPr>
                <a:xfrm>
                  <a:off x="3887041" y="3641743"/>
                  <a:ext cx="287338" cy="2870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42" extrusionOk="0">
                      <a:moveTo>
                        <a:pt x="5978" y="0"/>
                      </a:moveTo>
                      <a:cubicBezTo>
                        <a:pt x="2680" y="0"/>
                        <a:pt x="1" y="2667"/>
                        <a:pt x="1" y="5977"/>
                      </a:cubicBezTo>
                      <a:cubicBezTo>
                        <a:pt x="1" y="9275"/>
                        <a:pt x="2680" y="11942"/>
                        <a:pt x="5978" y="11942"/>
                      </a:cubicBezTo>
                      <a:cubicBezTo>
                        <a:pt x="9276" y="11942"/>
                        <a:pt x="11955" y="9275"/>
                        <a:pt x="11955" y="5977"/>
                      </a:cubicBezTo>
                      <a:cubicBezTo>
                        <a:pt x="11955" y="2667"/>
                        <a:pt x="9276" y="0"/>
                        <a:pt x="5978" y="0"/>
                      </a:cubicBezTo>
                      <a:close/>
                    </a:path>
                  </a:pathLst>
                </a:custGeom>
                <a:solidFill>
                  <a:srgbClr val="EC3A3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2" name="Google Shape;3372;p48">
                <a:extLst>
                  <a:ext uri="{FF2B5EF4-FFF2-40B4-BE49-F238E27FC236}">
                    <a16:creationId xmlns:a16="http://schemas.microsoft.com/office/drawing/2014/main" id="{8B1CDDAA-7379-4282-BADF-EF563BEE603B}"/>
                  </a:ext>
                </a:extLst>
              </p:cNvPr>
              <p:cNvGrpSpPr/>
              <p:nvPr/>
            </p:nvGrpSpPr>
            <p:grpSpPr>
              <a:xfrm>
                <a:off x="4139616" y="3871555"/>
                <a:ext cx="357419" cy="357005"/>
                <a:chOff x="7482229" y="3351230"/>
                <a:chExt cx="357419" cy="357005"/>
              </a:xfrm>
            </p:grpSpPr>
            <p:sp>
              <p:nvSpPr>
                <p:cNvPr id="13" name="Google Shape;3373;p48">
                  <a:extLst>
                    <a:ext uri="{FF2B5EF4-FFF2-40B4-BE49-F238E27FC236}">
                      <a16:creationId xmlns:a16="http://schemas.microsoft.com/office/drawing/2014/main" id="{59FE8A60-9DCE-445E-A21A-F940E87A3807}"/>
                    </a:ext>
                  </a:extLst>
                </p:cNvPr>
                <p:cNvSpPr/>
                <p:nvPr/>
              </p:nvSpPr>
              <p:spPr>
                <a:xfrm>
                  <a:off x="7482229" y="3351230"/>
                  <a:ext cx="357419" cy="3570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29" h="11216" extrusionOk="0">
                      <a:moveTo>
                        <a:pt x="5633" y="357"/>
                      </a:moveTo>
                      <a:cubicBezTo>
                        <a:pt x="8538" y="357"/>
                        <a:pt x="10883" y="2703"/>
                        <a:pt x="10883" y="5608"/>
                      </a:cubicBezTo>
                      <a:cubicBezTo>
                        <a:pt x="10883" y="8513"/>
                        <a:pt x="8538" y="10859"/>
                        <a:pt x="5633" y="10859"/>
                      </a:cubicBezTo>
                      <a:cubicBezTo>
                        <a:pt x="2728" y="10859"/>
                        <a:pt x="382" y="8513"/>
                        <a:pt x="382" y="5608"/>
                      </a:cubicBezTo>
                      <a:cubicBezTo>
                        <a:pt x="382" y="2703"/>
                        <a:pt x="2728" y="357"/>
                        <a:pt x="5633" y="357"/>
                      </a:cubicBezTo>
                      <a:close/>
                      <a:moveTo>
                        <a:pt x="5621" y="0"/>
                      </a:moveTo>
                      <a:cubicBezTo>
                        <a:pt x="4109" y="0"/>
                        <a:pt x="2716" y="572"/>
                        <a:pt x="1644" y="1631"/>
                      </a:cubicBezTo>
                      <a:cubicBezTo>
                        <a:pt x="584" y="2691"/>
                        <a:pt x="1" y="4108"/>
                        <a:pt x="1" y="5608"/>
                      </a:cubicBezTo>
                      <a:cubicBezTo>
                        <a:pt x="1" y="7108"/>
                        <a:pt x="584" y="8513"/>
                        <a:pt x="1644" y="9585"/>
                      </a:cubicBezTo>
                      <a:cubicBezTo>
                        <a:pt x="2704" y="10632"/>
                        <a:pt x="4109" y="11216"/>
                        <a:pt x="5621" y="11216"/>
                      </a:cubicBezTo>
                      <a:cubicBezTo>
                        <a:pt x="7121" y="11216"/>
                        <a:pt x="8526" y="10632"/>
                        <a:pt x="9597" y="9585"/>
                      </a:cubicBezTo>
                      <a:cubicBezTo>
                        <a:pt x="10645" y="8525"/>
                        <a:pt x="11229" y="7108"/>
                        <a:pt x="11229" y="5608"/>
                      </a:cubicBezTo>
                      <a:cubicBezTo>
                        <a:pt x="11229" y="4108"/>
                        <a:pt x="10669" y="2703"/>
                        <a:pt x="9597" y="1631"/>
                      </a:cubicBezTo>
                      <a:cubicBezTo>
                        <a:pt x="8538" y="572"/>
                        <a:pt x="7121" y="0"/>
                        <a:pt x="562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" name="Google Shape;3374;p48">
                  <a:extLst>
                    <a:ext uri="{FF2B5EF4-FFF2-40B4-BE49-F238E27FC236}">
                      <a16:creationId xmlns:a16="http://schemas.microsoft.com/office/drawing/2014/main" id="{8A6D0A9C-A4B1-4075-A2AD-F999FF65609E}"/>
                    </a:ext>
                  </a:extLst>
                </p:cNvPr>
                <p:cNvSpPr/>
                <p:nvPr/>
              </p:nvSpPr>
              <p:spPr>
                <a:xfrm>
                  <a:off x="7592138" y="3605616"/>
                  <a:ext cx="137983" cy="325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35" h="1022" extrusionOk="0">
                      <a:moveTo>
                        <a:pt x="202" y="1"/>
                      </a:moveTo>
                      <a:cubicBezTo>
                        <a:pt x="147" y="1"/>
                        <a:pt x="94" y="21"/>
                        <a:pt x="60" y="69"/>
                      </a:cubicBezTo>
                      <a:cubicBezTo>
                        <a:pt x="1" y="140"/>
                        <a:pt x="1" y="259"/>
                        <a:pt x="96" y="319"/>
                      </a:cubicBezTo>
                      <a:cubicBezTo>
                        <a:pt x="644" y="783"/>
                        <a:pt x="1370" y="1021"/>
                        <a:pt x="2168" y="1021"/>
                      </a:cubicBezTo>
                      <a:cubicBezTo>
                        <a:pt x="2954" y="1021"/>
                        <a:pt x="3680" y="771"/>
                        <a:pt x="4239" y="319"/>
                      </a:cubicBezTo>
                      <a:cubicBezTo>
                        <a:pt x="4323" y="259"/>
                        <a:pt x="4335" y="140"/>
                        <a:pt x="4263" y="69"/>
                      </a:cubicBezTo>
                      <a:cubicBezTo>
                        <a:pt x="4228" y="26"/>
                        <a:pt x="4170" y="4"/>
                        <a:pt x="4115" y="4"/>
                      </a:cubicBezTo>
                      <a:cubicBezTo>
                        <a:pt x="4078" y="4"/>
                        <a:pt x="4042" y="14"/>
                        <a:pt x="4013" y="33"/>
                      </a:cubicBezTo>
                      <a:cubicBezTo>
                        <a:pt x="3537" y="438"/>
                        <a:pt x="2882" y="664"/>
                        <a:pt x="2168" y="664"/>
                      </a:cubicBezTo>
                      <a:cubicBezTo>
                        <a:pt x="1465" y="664"/>
                        <a:pt x="810" y="438"/>
                        <a:pt x="322" y="33"/>
                      </a:cubicBezTo>
                      <a:cubicBezTo>
                        <a:pt x="286" y="12"/>
                        <a:pt x="244" y="1"/>
                        <a:pt x="20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" name="Google Shape;3375;p48">
                  <a:extLst>
                    <a:ext uri="{FF2B5EF4-FFF2-40B4-BE49-F238E27FC236}">
                      <a16:creationId xmlns:a16="http://schemas.microsoft.com/office/drawing/2014/main" id="{5A5325A7-D505-4392-9E61-969FD8C47D28}"/>
                    </a:ext>
                  </a:extLst>
                </p:cNvPr>
                <p:cNvSpPr/>
                <p:nvPr/>
              </p:nvSpPr>
              <p:spPr>
                <a:xfrm>
                  <a:off x="7513709" y="3387962"/>
                  <a:ext cx="295987" cy="2820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9" h="8860" extrusionOk="0">
                      <a:moveTo>
                        <a:pt x="6060" y="370"/>
                      </a:moveTo>
                      <a:cubicBezTo>
                        <a:pt x="6358" y="370"/>
                        <a:pt x="6596" y="608"/>
                        <a:pt x="6596" y="906"/>
                      </a:cubicBezTo>
                      <a:cubicBezTo>
                        <a:pt x="6596" y="1204"/>
                        <a:pt x="6358" y="1442"/>
                        <a:pt x="6060" y="1442"/>
                      </a:cubicBezTo>
                      <a:cubicBezTo>
                        <a:pt x="5763" y="1442"/>
                        <a:pt x="5525" y="1204"/>
                        <a:pt x="5525" y="906"/>
                      </a:cubicBezTo>
                      <a:cubicBezTo>
                        <a:pt x="5525" y="608"/>
                        <a:pt x="5763" y="370"/>
                        <a:pt x="6060" y="370"/>
                      </a:cubicBezTo>
                      <a:close/>
                      <a:moveTo>
                        <a:pt x="1322" y="2989"/>
                      </a:moveTo>
                      <a:cubicBezTo>
                        <a:pt x="1596" y="2989"/>
                        <a:pt x="1834" y="3097"/>
                        <a:pt x="2012" y="3263"/>
                      </a:cubicBezTo>
                      <a:cubicBezTo>
                        <a:pt x="1477" y="3680"/>
                        <a:pt x="1072" y="4240"/>
                        <a:pt x="881" y="4883"/>
                      </a:cubicBezTo>
                      <a:cubicBezTo>
                        <a:pt x="548" y="4716"/>
                        <a:pt x="334" y="4359"/>
                        <a:pt x="334" y="3990"/>
                      </a:cubicBezTo>
                      <a:cubicBezTo>
                        <a:pt x="334" y="3442"/>
                        <a:pt x="774" y="2989"/>
                        <a:pt x="1322" y="2989"/>
                      </a:cubicBezTo>
                      <a:close/>
                      <a:moveTo>
                        <a:pt x="7954" y="2989"/>
                      </a:moveTo>
                      <a:cubicBezTo>
                        <a:pt x="8501" y="2989"/>
                        <a:pt x="8942" y="3442"/>
                        <a:pt x="8942" y="3990"/>
                      </a:cubicBezTo>
                      <a:cubicBezTo>
                        <a:pt x="8966" y="4359"/>
                        <a:pt x="8739" y="4704"/>
                        <a:pt x="8394" y="4883"/>
                      </a:cubicBezTo>
                      <a:cubicBezTo>
                        <a:pt x="8216" y="4240"/>
                        <a:pt x="7811" y="3680"/>
                        <a:pt x="7263" y="3263"/>
                      </a:cubicBezTo>
                      <a:cubicBezTo>
                        <a:pt x="7442" y="3085"/>
                        <a:pt x="7692" y="2989"/>
                        <a:pt x="7954" y="2989"/>
                      </a:cubicBezTo>
                      <a:close/>
                      <a:moveTo>
                        <a:pt x="6072" y="1"/>
                      </a:moveTo>
                      <a:cubicBezTo>
                        <a:pt x="5632" y="1"/>
                        <a:pt x="5251" y="334"/>
                        <a:pt x="5191" y="763"/>
                      </a:cubicBezTo>
                      <a:lnTo>
                        <a:pt x="4596" y="953"/>
                      </a:lnTo>
                      <a:cubicBezTo>
                        <a:pt x="4525" y="989"/>
                        <a:pt x="4477" y="1049"/>
                        <a:pt x="4477" y="1120"/>
                      </a:cubicBezTo>
                      <a:lnTo>
                        <a:pt x="4477" y="2370"/>
                      </a:lnTo>
                      <a:cubicBezTo>
                        <a:pt x="3679" y="2394"/>
                        <a:pt x="2929" y="2632"/>
                        <a:pt x="2334" y="3025"/>
                      </a:cubicBezTo>
                      <a:cubicBezTo>
                        <a:pt x="2084" y="2751"/>
                        <a:pt x="1727" y="2608"/>
                        <a:pt x="1358" y="2608"/>
                      </a:cubicBezTo>
                      <a:cubicBezTo>
                        <a:pt x="607" y="2608"/>
                        <a:pt x="0" y="3216"/>
                        <a:pt x="0" y="3966"/>
                      </a:cubicBezTo>
                      <a:cubicBezTo>
                        <a:pt x="0" y="4513"/>
                        <a:pt x="345" y="5002"/>
                        <a:pt x="834" y="5216"/>
                      </a:cubicBezTo>
                      <a:cubicBezTo>
                        <a:pt x="822" y="5347"/>
                        <a:pt x="798" y="5478"/>
                        <a:pt x="798" y="5609"/>
                      </a:cubicBezTo>
                      <a:cubicBezTo>
                        <a:pt x="798" y="7395"/>
                        <a:pt x="2524" y="8859"/>
                        <a:pt x="4667" y="8859"/>
                      </a:cubicBezTo>
                      <a:cubicBezTo>
                        <a:pt x="5763" y="8859"/>
                        <a:pt x="6739" y="8490"/>
                        <a:pt x="7442" y="7871"/>
                      </a:cubicBezTo>
                      <a:cubicBezTo>
                        <a:pt x="7513" y="7811"/>
                        <a:pt x="7513" y="7692"/>
                        <a:pt x="7454" y="7621"/>
                      </a:cubicBezTo>
                      <a:cubicBezTo>
                        <a:pt x="7421" y="7588"/>
                        <a:pt x="7374" y="7570"/>
                        <a:pt x="7326" y="7570"/>
                      </a:cubicBezTo>
                      <a:cubicBezTo>
                        <a:pt x="7287" y="7570"/>
                        <a:pt x="7248" y="7582"/>
                        <a:pt x="7215" y="7609"/>
                      </a:cubicBezTo>
                      <a:cubicBezTo>
                        <a:pt x="6572" y="8157"/>
                        <a:pt x="5668" y="8514"/>
                        <a:pt x="4667" y="8514"/>
                      </a:cubicBezTo>
                      <a:cubicBezTo>
                        <a:pt x="2739" y="8514"/>
                        <a:pt x="1167" y="7216"/>
                        <a:pt x="1167" y="5633"/>
                      </a:cubicBezTo>
                      <a:cubicBezTo>
                        <a:pt x="1167" y="4037"/>
                        <a:pt x="2739" y="2739"/>
                        <a:pt x="4667" y="2739"/>
                      </a:cubicBezTo>
                      <a:cubicBezTo>
                        <a:pt x="6608" y="2739"/>
                        <a:pt x="8180" y="4037"/>
                        <a:pt x="8180" y="5633"/>
                      </a:cubicBezTo>
                      <a:cubicBezTo>
                        <a:pt x="8180" y="6133"/>
                        <a:pt x="8037" y="6597"/>
                        <a:pt x="7751" y="7014"/>
                      </a:cubicBezTo>
                      <a:cubicBezTo>
                        <a:pt x="7704" y="7085"/>
                        <a:pt x="7727" y="7169"/>
                        <a:pt x="7787" y="7228"/>
                      </a:cubicBezTo>
                      <a:cubicBezTo>
                        <a:pt x="7818" y="7264"/>
                        <a:pt x="7859" y="7280"/>
                        <a:pt x="7902" y="7280"/>
                      </a:cubicBezTo>
                      <a:cubicBezTo>
                        <a:pt x="7958" y="7280"/>
                        <a:pt x="8015" y="7252"/>
                        <a:pt x="8049" y="7204"/>
                      </a:cubicBezTo>
                      <a:cubicBezTo>
                        <a:pt x="8358" y="6740"/>
                        <a:pt x="8537" y="6192"/>
                        <a:pt x="8537" y="5621"/>
                      </a:cubicBezTo>
                      <a:cubicBezTo>
                        <a:pt x="8537" y="5490"/>
                        <a:pt x="8525" y="5359"/>
                        <a:pt x="8513" y="5228"/>
                      </a:cubicBezTo>
                      <a:cubicBezTo>
                        <a:pt x="8978" y="5014"/>
                        <a:pt x="9299" y="4525"/>
                        <a:pt x="9299" y="3978"/>
                      </a:cubicBezTo>
                      <a:cubicBezTo>
                        <a:pt x="9299" y="3228"/>
                        <a:pt x="8692" y="2620"/>
                        <a:pt x="7954" y="2620"/>
                      </a:cubicBezTo>
                      <a:cubicBezTo>
                        <a:pt x="7573" y="2620"/>
                        <a:pt x="7215" y="2775"/>
                        <a:pt x="6965" y="3037"/>
                      </a:cubicBezTo>
                      <a:cubicBezTo>
                        <a:pt x="6358" y="2656"/>
                        <a:pt x="5632" y="2406"/>
                        <a:pt x="4822" y="2382"/>
                      </a:cubicBezTo>
                      <a:lnTo>
                        <a:pt x="4822" y="1263"/>
                      </a:lnTo>
                      <a:lnTo>
                        <a:pt x="5215" y="1132"/>
                      </a:lnTo>
                      <a:cubicBezTo>
                        <a:pt x="5303" y="1507"/>
                        <a:pt x="5647" y="1780"/>
                        <a:pt x="6048" y="1780"/>
                      </a:cubicBezTo>
                      <a:cubicBezTo>
                        <a:pt x="6080" y="1780"/>
                        <a:pt x="6112" y="1779"/>
                        <a:pt x="6144" y="1775"/>
                      </a:cubicBezTo>
                      <a:cubicBezTo>
                        <a:pt x="6584" y="1727"/>
                        <a:pt x="6918" y="1382"/>
                        <a:pt x="6953" y="953"/>
                      </a:cubicBezTo>
                      <a:cubicBezTo>
                        <a:pt x="6977" y="430"/>
                        <a:pt x="6584" y="1"/>
                        <a:pt x="607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" name="Google Shape;3376;p48">
                  <a:extLst>
                    <a:ext uri="{FF2B5EF4-FFF2-40B4-BE49-F238E27FC236}">
                      <a16:creationId xmlns:a16="http://schemas.microsoft.com/office/drawing/2014/main" id="{6866C72A-14BE-420C-915A-AC10D255F48B}"/>
                    </a:ext>
                  </a:extLst>
                </p:cNvPr>
                <p:cNvSpPr/>
                <p:nvPr/>
              </p:nvSpPr>
              <p:spPr>
                <a:xfrm>
                  <a:off x="7580393" y="3516460"/>
                  <a:ext cx="56880" cy="56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7" h="1787" extrusionOk="0">
                      <a:moveTo>
                        <a:pt x="894" y="345"/>
                      </a:moveTo>
                      <a:cubicBezTo>
                        <a:pt x="1191" y="345"/>
                        <a:pt x="1429" y="584"/>
                        <a:pt x="1429" y="881"/>
                      </a:cubicBezTo>
                      <a:cubicBezTo>
                        <a:pt x="1418" y="1179"/>
                        <a:pt x="1179" y="1417"/>
                        <a:pt x="894" y="1417"/>
                      </a:cubicBezTo>
                      <a:cubicBezTo>
                        <a:pt x="596" y="1417"/>
                        <a:pt x="358" y="1179"/>
                        <a:pt x="358" y="881"/>
                      </a:cubicBezTo>
                      <a:cubicBezTo>
                        <a:pt x="358" y="584"/>
                        <a:pt x="596" y="345"/>
                        <a:pt x="894" y="345"/>
                      </a:cubicBezTo>
                      <a:close/>
                      <a:moveTo>
                        <a:pt x="894" y="0"/>
                      </a:moveTo>
                      <a:cubicBezTo>
                        <a:pt x="406" y="0"/>
                        <a:pt x="1" y="405"/>
                        <a:pt x="1" y="893"/>
                      </a:cubicBezTo>
                      <a:cubicBezTo>
                        <a:pt x="1" y="1381"/>
                        <a:pt x="406" y="1786"/>
                        <a:pt x="894" y="1786"/>
                      </a:cubicBezTo>
                      <a:cubicBezTo>
                        <a:pt x="1394" y="1786"/>
                        <a:pt x="1787" y="1381"/>
                        <a:pt x="1787" y="893"/>
                      </a:cubicBezTo>
                      <a:cubicBezTo>
                        <a:pt x="1775" y="405"/>
                        <a:pt x="1394" y="0"/>
                        <a:pt x="89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" name="Google Shape;3377;p48">
                  <a:extLst>
                    <a:ext uri="{FF2B5EF4-FFF2-40B4-BE49-F238E27FC236}">
                      <a16:creationId xmlns:a16="http://schemas.microsoft.com/office/drawing/2014/main" id="{2E485B25-A38E-4BCC-B9AC-E9130896729C}"/>
                    </a:ext>
                  </a:extLst>
                </p:cNvPr>
                <p:cNvSpPr/>
                <p:nvPr/>
              </p:nvSpPr>
              <p:spPr>
                <a:xfrm>
                  <a:off x="7685750" y="3516460"/>
                  <a:ext cx="56880" cy="56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7" h="1787" extrusionOk="0">
                      <a:moveTo>
                        <a:pt x="894" y="345"/>
                      </a:moveTo>
                      <a:cubicBezTo>
                        <a:pt x="1191" y="345"/>
                        <a:pt x="1429" y="584"/>
                        <a:pt x="1429" y="881"/>
                      </a:cubicBezTo>
                      <a:cubicBezTo>
                        <a:pt x="1429" y="1179"/>
                        <a:pt x="1191" y="1417"/>
                        <a:pt x="894" y="1417"/>
                      </a:cubicBezTo>
                      <a:cubicBezTo>
                        <a:pt x="596" y="1417"/>
                        <a:pt x="358" y="1179"/>
                        <a:pt x="358" y="881"/>
                      </a:cubicBezTo>
                      <a:cubicBezTo>
                        <a:pt x="358" y="584"/>
                        <a:pt x="596" y="345"/>
                        <a:pt x="894" y="345"/>
                      </a:cubicBezTo>
                      <a:close/>
                      <a:moveTo>
                        <a:pt x="894" y="0"/>
                      </a:moveTo>
                      <a:cubicBezTo>
                        <a:pt x="405" y="0"/>
                        <a:pt x="1" y="405"/>
                        <a:pt x="1" y="893"/>
                      </a:cubicBezTo>
                      <a:cubicBezTo>
                        <a:pt x="1" y="1381"/>
                        <a:pt x="405" y="1786"/>
                        <a:pt x="894" y="1786"/>
                      </a:cubicBezTo>
                      <a:cubicBezTo>
                        <a:pt x="1382" y="1786"/>
                        <a:pt x="1787" y="1381"/>
                        <a:pt x="1787" y="893"/>
                      </a:cubicBezTo>
                      <a:cubicBezTo>
                        <a:pt x="1775" y="405"/>
                        <a:pt x="1382" y="0"/>
                        <a:pt x="89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E0CEE0B5-C383-448B-9944-AC9A403E8CE4}"/>
              </a:ext>
            </a:extLst>
          </p:cNvPr>
          <p:cNvSpPr txBox="1"/>
          <p:nvPr/>
        </p:nvSpPr>
        <p:spPr>
          <a:xfrm>
            <a:off x="2881549" y="4488786"/>
            <a:ext cx="383822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"/>
            <a:r>
              <a:rPr lang="en-GB" sz="2400" b="0" dirty="0">
                <a:solidFill>
                  <a:srgbClr val="0070C0"/>
                </a:solidFill>
                <a:effectLst/>
                <a:latin typeface="iCielBC Cubano Normal" panose="00000500000000000000" pitchFamily="50" charset="0"/>
              </a:rPr>
              <a:t>[</a:t>
            </a:r>
            <a:r>
              <a:rPr lang="en-GB" sz="2400" b="0" dirty="0" err="1">
                <a:solidFill>
                  <a:srgbClr val="0070C0"/>
                </a:solidFill>
                <a:effectLst/>
                <a:latin typeface="iCielBC Cubano Normal" panose="00000500000000000000" pitchFamily="50" charset="0"/>
              </a:rPr>
              <a:t>sp_DeleteDETAILORDER</a:t>
            </a:r>
            <a:r>
              <a:rPr lang="en-GB" sz="2400" b="0" dirty="0">
                <a:solidFill>
                  <a:srgbClr val="0070C0"/>
                </a:solidFill>
                <a:effectLst/>
                <a:latin typeface="iCielBC Cubano Normal" panose="00000500000000000000" pitchFamily="50" charset="0"/>
              </a:rPr>
              <a:t>]</a:t>
            </a:r>
          </a:p>
        </p:txBody>
      </p:sp>
      <p:sp>
        <p:nvSpPr>
          <p:cNvPr id="47" name="Title 1">
            <a:extLst>
              <a:ext uri="{FF2B5EF4-FFF2-40B4-BE49-F238E27FC236}">
                <a16:creationId xmlns:a16="http://schemas.microsoft.com/office/drawing/2014/main" id="{4FD2BDCC-ABDF-4B88-A585-CAB25E703FFB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97118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b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6400" dirty="0">
                <a:solidFill>
                  <a:srgbClr val="165C7F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DETAILORDER</a:t>
            </a:r>
          </a:p>
        </p:txBody>
      </p:sp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68069A44-4F54-43C0-A944-1E4A3E82487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33531199"/>
              </p:ext>
            </p:extLst>
          </p:nvPr>
        </p:nvGraphicFramePr>
        <p:xfrm>
          <a:off x="1608138" y="1166813"/>
          <a:ext cx="5926137" cy="2809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33" name="Document" r:id="rId3" imgW="5925852" imgH="2810315" progId="Word.Document.12">
                  <p:embed/>
                </p:oleObj>
              </mc:Choice>
              <mc:Fallback>
                <p:oleObj name="Document" r:id="rId3" imgW="5925852" imgH="2810315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08138" y="1166813"/>
                        <a:ext cx="5926137" cy="2809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4298413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CE6378D-189E-4036-B4B8-1A578384D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1959712" y="1971674"/>
            <a:ext cx="5131540" cy="1212114"/>
          </a:xfrm>
        </p:spPr>
        <p:txBody>
          <a:bodyPr vert="horz" wrap="square" lIns="0" tIns="0" rIns="0" bIns="0" rtlCol="0" anchor="b" anchorCtr="0">
            <a:normAutofit fontScale="90000"/>
          </a:bodyPr>
          <a:lstStyle/>
          <a:p>
            <a:pPr algn="ctr"/>
            <a:r>
              <a:rPr lang="en-US" sz="4400" dirty="0">
                <a:solidFill>
                  <a:srgbClr val="FF6D2F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STORED PROCEDURES</a:t>
            </a:r>
          </a:p>
        </p:txBody>
      </p:sp>
      <p:grpSp>
        <p:nvGrpSpPr>
          <p:cNvPr id="5" name="Google Shape;3337;p48">
            <a:extLst>
              <a:ext uri="{FF2B5EF4-FFF2-40B4-BE49-F238E27FC236}">
                <a16:creationId xmlns:a16="http://schemas.microsoft.com/office/drawing/2014/main" id="{A292DFAB-C225-4268-AA00-032AA218D6F3}"/>
              </a:ext>
            </a:extLst>
          </p:cNvPr>
          <p:cNvGrpSpPr/>
          <p:nvPr/>
        </p:nvGrpSpPr>
        <p:grpSpPr>
          <a:xfrm>
            <a:off x="8076139" y="84337"/>
            <a:ext cx="972171" cy="1925293"/>
            <a:chOff x="6529419" y="1724307"/>
            <a:chExt cx="1480463" cy="2931917"/>
          </a:xfrm>
        </p:grpSpPr>
        <p:grpSp>
          <p:nvGrpSpPr>
            <p:cNvPr id="6" name="Google Shape;3338;p48">
              <a:extLst>
                <a:ext uri="{FF2B5EF4-FFF2-40B4-BE49-F238E27FC236}">
                  <a16:creationId xmlns:a16="http://schemas.microsoft.com/office/drawing/2014/main" id="{CC1FA2E3-F085-4B27-B2D6-078888233623}"/>
                </a:ext>
              </a:extLst>
            </p:cNvPr>
            <p:cNvGrpSpPr/>
            <p:nvPr/>
          </p:nvGrpSpPr>
          <p:grpSpPr>
            <a:xfrm>
              <a:off x="6556827" y="1724307"/>
              <a:ext cx="956596" cy="944294"/>
              <a:chOff x="3800349" y="1238762"/>
              <a:chExt cx="1098904" cy="1084772"/>
            </a:xfrm>
          </p:grpSpPr>
          <p:grpSp>
            <p:nvGrpSpPr>
              <p:cNvPr id="42" name="Google Shape;3339;p48">
                <a:extLst>
                  <a:ext uri="{FF2B5EF4-FFF2-40B4-BE49-F238E27FC236}">
                    <a16:creationId xmlns:a16="http://schemas.microsoft.com/office/drawing/2014/main" id="{3B62721E-B08F-4683-8129-4642AD134B0A}"/>
                  </a:ext>
                </a:extLst>
              </p:cNvPr>
              <p:cNvGrpSpPr/>
              <p:nvPr/>
            </p:nvGrpSpPr>
            <p:grpSpPr>
              <a:xfrm>
                <a:off x="3800349" y="1238762"/>
                <a:ext cx="1098904" cy="1084772"/>
                <a:chOff x="3800349" y="1238762"/>
                <a:chExt cx="1098904" cy="1084772"/>
              </a:xfrm>
            </p:grpSpPr>
            <p:sp>
              <p:nvSpPr>
                <p:cNvPr id="44" name="Google Shape;3340;p48">
                  <a:extLst>
                    <a:ext uri="{FF2B5EF4-FFF2-40B4-BE49-F238E27FC236}">
                      <a16:creationId xmlns:a16="http://schemas.microsoft.com/office/drawing/2014/main" id="{09A540B7-3D24-4D18-BB46-C21F09260781}"/>
                    </a:ext>
                  </a:extLst>
                </p:cNvPr>
                <p:cNvSpPr/>
                <p:nvPr/>
              </p:nvSpPr>
              <p:spPr>
                <a:xfrm>
                  <a:off x="3800349" y="1238762"/>
                  <a:ext cx="1098904" cy="10847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3" extrusionOk="0">
                      <a:moveTo>
                        <a:pt x="22825" y="1"/>
                      </a:moveTo>
                      <a:cubicBezTo>
                        <a:pt x="22054" y="1"/>
                        <a:pt x="21283" y="295"/>
                        <a:pt x="20693" y="885"/>
                      </a:cubicBezTo>
                      <a:lnTo>
                        <a:pt x="1179" y="20482"/>
                      </a:lnTo>
                      <a:cubicBezTo>
                        <a:pt x="0" y="21661"/>
                        <a:pt x="0" y="23566"/>
                        <a:pt x="1179" y="24733"/>
                      </a:cubicBezTo>
                      <a:lnTo>
                        <a:pt x="20777" y="44259"/>
                      </a:lnTo>
                      <a:cubicBezTo>
                        <a:pt x="21364" y="44841"/>
                        <a:pt x="22133" y="45133"/>
                        <a:pt x="22900" y="45133"/>
                      </a:cubicBezTo>
                      <a:cubicBezTo>
                        <a:pt x="23672" y="45133"/>
                        <a:pt x="24442" y="44838"/>
                        <a:pt x="25027" y="44247"/>
                      </a:cubicBezTo>
                      <a:lnTo>
                        <a:pt x="32873" y="36377"/>
                      </a:lnTo>
                      <a:cubicBezTo>
                        <a:pt x="33053" y="36197"/>
                        <a:pt x="33283" y="36110"/>
                        <a:pt x="33511" y="36110"/>
                      </a:cubicBezTo>
                      <a:cubicBezTo>
                        <a:pt x="33810" y="36110"/>
                        <a:pt x="34108" y="36260"/>
                        <a:pt x="34290" y="36544"/>
                      </a:cubicBezTo>
                      <a:cubicBezTo>
                        <a:pt x="34743" y="37246"/>
                        <a:pt x="35112" y="38020"/>
                        <a:pt x="35409" y="38806"/>
                      </a:cubicBezTo>
                      <a:cubicBezTo>
                        <a:pt x="35588" y="39294"/>
                        <a:pt x="35909" y="39735"/>
                        <a:pt x="36362" y="40080"/>
                      </a:cubicBezTo>
                      <a:cubicBezTo>
                        <a:pt x="36890" y="40489"/>
                        <a:pt x="37508" y="40695"/>
                        <a:pt x="38128" y="40695"/>
                      </a:cubicBezTo>
                      <a:cubicBezTo>
                        <a:pt x="38682" y="40695"/>
                        <a:pt x="39237" y="40530"/>
                        <a:pt x="39731" y="40199"/>
                      </a:cubicBezTo>
                      <a:cubicBezTo>
                        <a:pt x="41303" y="39127"/>
                        <a:pt x="41446" y="36984"/>
                        <a:pt x="40172" y="35710"/>
                      </a:cubicBezTo>
                      <a:cubicBezTo>
                        <a:pt x="39862" y="35401"/>
                        <a:pt x="39505" y="35186"/>
                        <a:pt x="39112" y="35044"/>
                      </a:cubicBezTo>
                      <a:cubicBezTo>
                        <a:pt x="38326" y="34758"/>
                        <a:pt x="37564" y="34401"/>
                        <a:pt x="36862" y="33948"/>
                      </a:cubicBezTo>
                      <a:cubicBezTo>
                        <a:pt x="36374" y="33639"/>
                        <a:pt x="36279" y="32960"/>
                        <a:pt x="36695" y="32543"/>
                      </a:cubicBezTo>
                      <a:lnTo>
                        <a:pt x="44553" y="24661"/>
                      </a:lnTo>
                      <a:cubicBezTo>
                        <a:pt x="45720" y="23483"/>
                        <a:pt x="45720" y="21578"/>
                        <a:pt x="44542" y="20399"/>
                      </a:cubicBezTo>
                      <a:lnTo>
                        <a:pt x="24956" y="885"/>
                      </a:lnTo>
                      <a:cubicBezTo>
                        <a:pt x="24366" y="295"/>
                        <a:pt x="23595" y="1"/>
                        <a:pt x="22825" y="1"/>
                      </a:cubicBezTo>
                      <a:close/>
                    </a:path>
                  </a:pathLst>
                </a:custGeom>
                <a:solidFill>
                  <a:srgbClr val="5EB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" name="Google Shape;3341;p48">
                  <a:extLst>
                    <a:ext uri="{FF2B5EF4-FFF2-40B4-BE49-F238E27FC236}">
                      <a16:creationId xmlns:a16="http://schemas.microsoft.com/office/drawing/2014/main" id="{BE30BCFE-C097-450C-8879-E537E8EBA681}"/>
                    </a:ext>
                  </a:extLst>
                </p:cNvPr>
                <p:cNvSpPr/>
                <p:nvPr/>
              </p:nvSpPr>
              <p:spPr>
                <a:xfrm>
                  <a:off x="3884758" y="1311226"/>
                  <a:ext cx="287338" cy="287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43" extrusionOk="0">
                      <a:moveTo>
                        <a:pt x="5978" y="1"/>
                      </a:moveTo>
                      <a:cubicBezTo>
                        <a:pt x="2679" y="1"/>
                        <a:pt x="1" y="2668"/>
                        <a:pt x="1" y="5966"/>
                      </a:cubicBezTo>
                      <a:cubicBezTo>
                        <a:pt x="1" y="9276"/>
                        <a:pt x="2679" y="11943"/>
                        <a:pt x="5978" y="11943"/>
                      </a:cubicBezTo>
                      <a:cubicBezTo>
                        <a:pt x="9276" y="11943"/>
                        <a:pt x="11954" y="9276"/>
                        <a:pt x="11954" y="5966"/>
                      </a:cubicBezTo>
                      <a:cubicBezTo>
                        <a:pt x="11954" y="2668"/>
                        <a:pt x="9276" y="1"/>
                        <a:pt x="5978" y="1"/>
                      </a:cubicBezTo>
                      <a:close/>
                    </a:path>
                  </a:pathLst>
                </a:custGeom>
                <a:solidFill>
                  <a:srgbClr val="5EB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3" name="Google Shape;3342;p48">
                <a:extLst>
                  <a:ext uri="{FF2B5EF4-FFF2-40B4-BE49-F238E27FC236}">
                    <a16:creationId xmlns:a16="http://schemas.microsoft.com/office/drawing/2014/main" id="{D59E3704-CCC5-46FE-9B41-26C4DBEB3E8E}"/>
                  </a:ext>
                </a:extLst>
              </p:cNvPr>
              <p:cNvSpPr/>
              <p:nvPr/>
            </p:nvSpPr>
            <p:spPr>
              <a:xfrm>
                <a:off x="4162525" y="1593650"/>
                <a:ext cx="374561" cy="374975"/>
              </a:xfrm>
              <a:custGeom>
                <a:avLst/>
                <a:gdLst/>
                <a:ahLst/>
                <a:cxnLst/>
                <a:rect l="l" t="t" r="r" b="b"/>
                <a:pathLst>
                  <a:path w="10860" h="10872" extrusionOk="0">
                    <a:moveTo>
                      <a:pt x="5430" y="1"/>
                    </a:moveTo>
                    <a:cubicBezTo>
                      <a:pt x="3990" y="1"/>
                      <a:pt x="2608" y="560"/>
                      <a:pt x="1596" y="1584"/>
                    </a:cubicBezTo>
                    <a:cubicBezTo>
                      <a:pt x="561" y="2620"/>
                      <a:pt x="1" y="3989"/>
                      <a:pt x="1" y="5430"/>
                    </a:cubicBezTo>
                    <a:cubicBezTo>
                      <a:pt x="1" y="6561"/>
                      <a:pt x="346" y="7645"/>
                      <a:pt x="1001" y="8573"/>
                    </a:cubicBezTo>
                    <a:cubicBezTo>
                      <a:pt x="1632" y="9466"/>
                      <a:pt x="2513" y="10145"/>
                      <a:pt x="3537" y="10538"/>
                    </a:cubicBezTo>
                    <a:cubicBezTo>
                      <a:pt x="3559" y="10544"/>
                      <a:pt x="3579" y="10547"/>
                      <a:pt x="3599" y="10547"/>
                    </a:cubicBezTo>
                    <a:cubicBezTo>
                      <a:pt x="3656" y="10547"/>
                      <a:pt x="3704" y="10522"/>
                      <a:pt x="3740" y="10478"/>
                    </a:cubicBezTo>
                    <a:cubicBezTo>
                      <a:pt x="3763" y="10443"/>
                      <a:pt x="3763" y="10395"/>
                      <a:pt x="3763" y="10371"/>
                    </a:cubicBezTo>
                    <a:lnTo>
                      <a:pt x="3763" y="7275"/>
                    </a:lnTo>
                    <a:cubicBezTo>
                      <a:pt x="3763" y="7180"/>
                      <a:pt x="3692" y="7097"/>
                      <a:pt x="3585" y="7097"/>
                    </a:cubicBezTo>
                    <a:lnTo>
                      <a:pt x="2156" y="7097"/>
                    </a:lnTo>
                    <a:lnTo>
                      <a:pt x="2156" y="5835"/>
                    </a:lnTo>
                    <a:lnTo>
                      <a:pt x="3585" y="5835"/>
                    </a:lnTo>
                    <a:cubicBezTo>
                      <a:pt x="3680" y="5835"/>
                      <a:pt x="3763" y="5751"/>
                      <a:pt x="3763" y="5656"/>
                    </a:cubicBezTo>
                    <a:lnTo>
                      <a:pt x="3763" y="5430"/>
                    </a:lnTo>
                    <a:cubicBezTo>
                      <a:pt x="3763" y="3942"/>
                      <a:pt x="5180" y="2632"/>
                      <a:pt x="6799" y="2632"/>
                    </a:cubicBezTo>
                    <a:lnTo>
                      <a:pt x="7550" y="2632"/>
                    </a:lnTo>
                    <a:lnTo>
                      <a:pt x="7550" y="3894"/>
                    </a:lnTo>
                    <a:lnTo>
                      <a:pt x="6799" y="3894"/>
                    </a:lnTo>
                    <a:cubicBezTo>
                      <a:pt x="6311" y="3894"/>
                      <a:pt x="5883" y="4025"/>
                      <a:pt x="5561" y="4287"/>
                    </a:cubicBezTo>
                    <a:cubicBezTo>
                      <a:pt x="5228" y="4561"/>
                      <a:pt x="5025" y="4966"/>
                      <a:pt x="5025" y="5430"/>
                    </a:cubicBezTo>
                    <a:lnTo>
                      <a:pt x="5025" y="5656"/>
                    </a:lnTo>
                    <a:cubicBezTo>
                      <a:pt x="5025" y="5740"/>
                      <a:pt x="5109" y="5835"/>
                      <a:pt x="5204" y="5835"/>
                    </a:cubicBezTo>
                    <a:lnTo>
                      <a:pt x="5883" y="5835"/>
                    </a:lnTo>
                    <a:cubicBezTo>
                      <a:pt x="5966" y="5835"/>
                      <a:pt x="6061" y="5751"/>
                      <a:pt x="6061" y="5656"/>
                    </a:cubicBezTo>
                    <a:cubicBezTo>
                      <a:pt x="6061" y="5561"/>
                      <a:pt x="5978" y="5478"/>
                      <a:pt x="5883" y="5478"/>
                    </a:cubicBezTo>
                    <a:lnTo>
                      <a:pt x="5371" y="5478"/>
                    </a:lnTo>
                    <a:lnTo>
                      <a:pt x="5371" y="5418"/>
                    </a:lnTo>
                    <a:cubicBezTo>
                      <a:pt x="5371" y="4525"/>
                      <a:pt x="6145" y="4204"/>
                      <a:pt x="6799" y="4204"/>
                    </a:cubicBezTo>
                    <a:lnTo>
                      <a:pt x="7704" y="4204"/>
                    </a:lnTo>
                    <a:cubicBezTo>
                      <a:pt x="7800" y="4204"/>
                      <a:pt x="7883" y="4132"/>
                      <a:pt x="7883" y="4025"/>
                    </a:cubicBezTo>
                    <a:lnTo>
                      <a:pt x="7883" y="2418"/>
                    </a:lnTo>
                    <a:cubicBezTo>
                      <a:pt x="7883" y="2334"/>
                      <a:pt x="7811" y="2239"/>
                      <a:pt x="7704" y="2239"/>
                    </a:cubicBezTo>
                    <a:lnTo>
                      <a:pt x="6799" y="2239"/>
                    </a:lnTo>
                    <a:cubicBezTo>
                      <a:pt x="5966" y="2239"/>
                      <a:pt x="5121" y="2572"/>
                      <a:pt x="4466" y="3156"/>
                    </a:cubicBezTo>
                    <a:cubicBezTo>
                      <a:pt x="3799" y="3763"/>
                      <a:pt x="3418" y="4549"/>
                      <a:pt x="3418" y="5382"/>
                    </a:cubicBezTo>
                    <a:lnTo>
                      <a:pt x="3418" y="5442"/>
                    </a:lnTo>
                    <a:lnTo>
                      <a:pt x="1989" y="5442"/>
                    </a:lnTo>
                    <a:cubicBezTo>
                      <a:pt x="1906" y="5442"/>
                      <a:pt x="1811" y="5513"/>
                      <a:pt x="1811" y="5620"/>
                    </a:cubicBezTo>
                    <a:lnTo>
                      <a:pt x="1811" y="7228"/>
                    </a:lnTo>
                    <a:cubicBezTo>
                      <a:pt x="1811" y="7323"/>
                      <a:pt x="1894" y="7406"/>
                      <a:pt x="1989" y="7406"/>
                    </a:cubicBezTo>
                    <a:lnTo>
                      <a:pt x="3418" y="7406"/>
                    </a:lnTo>
                    <a:lnTo>
                      <a:pt x="3418" y="10085"/>
                    </a:lnTo>
                    <a:cubicBezTo>
                      <a:pt x="1561" y="9300"/>
                      <a:pt x="346" y="7442"/>
                      <a:pt x="346" y="5418"/>
                    </a:cubicBezTo>
                    <a:cubicBezTo>
                      <a:pt x="346" y="2596"/>
                      <a:pt x="2620" y="322"/>
                      <a:pt x="5430" y="322"/>
                    </a:cubicBezTo>
                    <a:cubicBezTo>
                      <a:pt x="8228" y="322"/>
                      <a:pt x="10526" y="2620"/>
                      <a:pt x="10526" y="5418"/>
                    </a:cubicBezTo>
                    <a:cubicBezTo>
                      <a:pt x="10526" y="8228"/>
                      <a:pt x="8240" y="10502"/>
                      <a:pt x="5430" y="10502"/>
                    </a:cubicBezTo>
                    <a:lnTo>
                      <a:pt x="5371" y="10502"/>
                    </a:lnTo>
                    <a:lnTo>
                      <a:pt x="5371" y="7418"/>
                    </a:lnTo>
                    <a:lnTo>
                      <a:pt x="7728" y="7418"/>
                    </a:lnTo>
                    <a:cubicBezTo>
                      <a:pt x="7811" y="7418"/>
                      <a:pt x="7907" y="7347"/>
                      <a:pt x="7907" y="7240"/>
                    </a:cubicBezTo>
                    <a:lnTo>
                      <a:pt x="7907" y="5656"/>
                    </a:lnTo>
                    <a:cubicBezTo>
                      <a:pt x="7907" y="5561"/>
                      <a:pt x="7823" y="5478"/>
                      <a:pt x="7728" y="5478"/>
                    </a:cubicBezTo>
                    <a:lnTo>
                      <a:pt x="6728" y="5478"/>
                    </a:lnTo>
                    <a:cubicBezTo>
                      <a:pt x="6633" y="5478"/>
                      <a:pt x="6549" y="5549"/>
                      <a:pt x="6549" y="5656"/>
                    </a:cubicBezTo>
                    <a:cubicBezTo>
                      <a:pt x="6549" y="5740"/>
                      <a:pt x="6621" y="5835"/>
                      <a:pt x="6728" y="5835"/>
                    </a:cubicBezTo>
                    <a:lnTo>
                      <a:pt x="7561" y="5835"/>
                    </a:lnTo>
                    <a:lnTo>
                      <a:pt x="7561" y="7097"/>
                    </a:lnTo>
                    <a:lnTo>
                      <a:pt x="5204" y="7097"/>
                    </a:lnTo>
                    <a:cubicBezTo>
                      <a:pt x="5121" y="7097"/>
                      <a:pt x="5025" y="7168"/>
                      <a:pt x="5025" y="7275"/>
                    </a:cubicBezTo>
                    <a:lnTo>
                      <a:pt x="5025" y="10693"/>
                    </a:lnTo>
                    <a:cubicBezTo>
                      <a:pt x="5025" y="10788"/>
                      <a:pt x="5109" y="10859"/>
                      <a:pt x="5192" y="10871"/>
                    </a:cubicBezTo>
                    <a:lnTo>
                      <a:pt x="5430" y="10871"/>
                    </a:lnTo>
                    <a:cubicBezTo>
                      <a:pt x="6871" y="10871"/>
                      <a:pt x="8240" y="10312"/>
                      <a:pt x="9276" y="9288"/>
                    </a:cubicBezTo>
                    <a:cubicBezTo>
                      <a:pt x="10300" y="8252"/>
                      <a:pt x="10859" y="6883"/>
                      <a:pt x="10859" y="5442"/>
                    </a:cubicBezTo>
                    <a:cubicBezTo>
                      <a:pt x="10859" y="3989"/>
                      <a:pt x="10300" y="2620"/>
                      <a:pt x="9276" y="1584"/>
                    </a:cubicBezTo>
                    <a:cubicBezTo>
                      <a:pt x="8240" y="560"/>
                      <a:pt x="6871" y="1"/>
                      <a:pt x="543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" name="Google Shape;3343;p48">
              <a:extLst>
                <a:ext uri="{FF2B5EF4-FFF2-40B4-BE49-F238E27FC236}">
                  <a16:creationId xmlns:a16="http://schemas.microsoft.com/office/drawing/2014/main" id="{222DA64E-EBDA-48B9-B5B6-1CEB027733DF}"/>
                </a:ext>
              </a:extLst>
            </p:cNvPr>
            <p:cNvGrpSpPr/>
            <p:nvPr/>
          </p:nvGrpSpPr>
          <p:grpSpPr>
            <a:xfrm>
              <a:off x="7053286" y="2227254"/>
              <a:ext cx="956596" cy="944252"/>
              <a:chOff x="4370663" y="1816530"/>
              <a:chExt cx="1098904" cy="1084724"/>
            </a:xfrm>
          </p:grpSpPr>
          <p:grpSp>
            <p:nvGrpSpPr>
              <p:cNvPr id="34" name="Google Shape;3344;p48">
                <a:extLst>
                  <a:ext uri="{FF2B5EF4-FFF2-40B4-BE49-F238E27FC236}">
                    <a16:creationId xmlns:a16="http://schemas.microsoft.com/office/drawing/2014/main" id="{A26AC2F8-3A58-4584-ADA5-333A44F0C988}"/>
                  </a:ext>
                </a:extLst>
              </p:cNvPr>
              <p:cNvGrpSpPr/>
              <p:nvPr/>
            </p:nvGrpSpPr>
            <p:grpSpPr>
              <a:xfrm>
                <a:off x="4370663" y="1816530"/>
                <a:ext cx="1098904" cy="1084724"/>
                <a:chOff x="4370663" y="1816530"/>
                <a:chExt cx="1098904" cy="1084724"/>
              </a:xfrm>
            </p:grpSpPr>
            <p:sp>
              <p:nvSpPr>
                <p:cNvPr id="40" name="Google Shape;3345;p48">
                  <a:extLst>
                    <a:ext uri="{FF2B5EF4-FFF2-40B4-BE49-F238E27FC236}">
                      <a16:creationId xmlns:a16="http://schemas.microsoft.com/office/drawing/2014/main" id="{1AE99DBC-C133-4790-B9A3-94F9976382D1}"/>
                    </a:ext>
                  </a:extLst>
                </p:cNvPr>
                <p:cNvSpPr/>
                <p:nvPr/>
              </p:nvSpPr>
              <p:spPr>
                <a:xfrm>
                  <a:off x="4370663" y="1816530"/>
                  <a:ext cx="1098904" cy="10847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1" extrusionOk="0">
                      <a:moveTo>
                        <a:pt x="22862" y="0"/>
                      </a:moveTo>
                      <a:cubicBezTo>
                        <a:pt x="22092" y="0"/>
                        <a:pt x="21324" y="295"/>
                        <a:pt x="20741" y="884"/>
                      </a:cubicBezTo>
                      <a:lnTo>
                        <a:pt x="12871" y="8742"/>
                      </a:lnTo>
                      <a:cubicBezTo>
                        <a:pt x="12698" y="8921"/>
                        <a:pt x="12472" y="9005"/>
                        <a:pt x="12246" y="9005"/>
                      </a:cubicBezTo>
                      <a:cubicBezTo>
                        <a:pt x="11945" y="9005"/>
                        <a:pt x="11643" y="8855"/>
                        <a:pt x="11466" y="8576"/>
                      </a:cubicBezTo>
                      <a:cubicBezTo>
                        <a:pt x="11014" y="7861"/>
                        <a:pt x="10645" y="7099"/>
                        <a:pt x="10347" y="6302"/>
                      </a:cubicBezTo>
                      <a:cubicBezTo>
                        <a:pt x="10168" y="5813"/>
                        <a:pt x="9847" y="5373"/>
                        <a:pt x="9394" y="5028"/>
                      </a:cubicBezTo>
                      <a:cubicBezTo>
                        <a:pt x="8866" y="4619"/>
                        <a:pt x="8248" y="4413"/>
                        <a:pt x="7630" y="4413"/>
                      </a:cubicBezTo>
                      <a:cubicBezTo>
                        <a:pt x="7078" y="4413"/>
                        <a:pt x="6526" y="4577"/>
                        <a:pt x="6037" y="4909"/>
                      </a:cubicBezTo>
                      <a:cubicBezTo>
                        <a:pt x="4465" y="5968"/>
                        <a:pt x="4310" y="8123"/>
                        <a:pt x="5584" y="9385"/>
                      </a:cubicBezTo>
                      <a:cubicBezTo>
                        <a:pt x="5894" y="9695"/>
                        <a:pt x="6251" y="9921"/>
                        <a:pt x="6632" y="10064"/>
                      </a:cubicBezTo>
                      <a:cubicBezTo>
                        <a:pt x="7418" y="10350"/>
                        <a:pt x="8180" y="10707"/>
                        <a:pt x="8882" y="11159"/>
                      </a:cubicBezTo>
                      <a:cubicBezTo>
                        <a:pt x="9383" y="11469"/>
                        <a:pt x="9466" y="12148"/>
                        <a:pt x="9049" y="12564"/>
                      </a:cubicBezTo>
                      <a:lnTo>
                        <a:pt x="1179" y="20434"/>
                      </a:lnTo>
                      <a:cubicBezTo>
                        <a:pt x="0" y="21613"/>
                        <a:pt x="0" y="23518"/>
                        <a:pt x="1179" y="24697"/>
                      </a:cubicBezTo>
                      <a:lnTo>
                        <a:pt x="20741" y="44247"/>
                      </a:lnTo>
                      <a:cubicBezTo>
                        <a:pt x="21324" y="44836"/>
                        <a:pt x="22092" y="45131"/>
                        <a:pt x="22862" y="45131"/>
                      </a:cubicBezTo>
                      <a:cubicBezTo>
                        <a:pt x="23631" y="45131"/>
                        <a:pt x="24402" y="44836"/>
                        <a:pt x="24992" y="44247"/>
                      </a:cubicBezTo>
                      <a:lnTo>
                        <a:pt x="44554" y="24697"/>
                      </a:lnTo>
                      <a:cubicBezTo>
                        <a:pt x="45720" y="23518"/>
                        <a:pt x="45720" y="21613"/>
                        <a:pt x="44554" y="2043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69E7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" name="Google Shape;3346;p48">
                  <a:extLst>
                    <a:ext uri="{FF2B5EF4-FFF2-40B4-BE49-F238E27FC236}">
                      <a16:creationId xmlns:a16="http://schemas.microsoft.com/office/drawing/2014/main" id="{463DDA79-99DB-43BD-9059-310B5A22FBCB}"/>
                    </a:ext>
                  </a:extLst>
                </p:cNvPr>
                <p:cNvSpPr/>
                <p:nvPr/>
              </p:nvSpPr>
              <p:spPr>
                <a:xfrm>
                  <a:off x="5055718" y="1904160"/>
                  <a:ext cx="287338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55" extrusionOk="0">
                      <a:moveTo>
                        <a:pt x="5978" y="0"/>
                      </a:moveTo>
                      <a:cubicBezTo>
                        <a:pt x="2680" y="0"/>
                        <a:pt x="1" y="2679"/>
                        <a:pt x="1" y="5977"/>
                      </a:cubicBezTo>
                      <a:cubicBezTo>
                        <a:pt x="1" y="9275"/>
                        <a:pt x="2680" y="11954"/>
                        <a:pt x="5978" y="11954"/>
                      </a:cubicBezTo>
                      <a:cubicBezTo>
                        <a:pt x="9276" y="11954"/>
                        <a:pt x="11955" y="9275"/>
                        <a:pt x="11955" y="5977"/>
                      </a:cubicBezTo>
                      <a:cubicBezTo>
                        <a:pt x="11955" y="2679"/>
                        <a:pt x="9276" y="0"/>
                        <a:pt x="5978" y="0"/>
                      </a:cubicBezTo>
                      <a:close/>
                    </a:path>
                  </a:pathLst>
                </a:custGeom>
                <a:solidFill>
                  <a:srgbClr val="69E7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5" name="Google Shape;3347;p48">
                <a:extLst>
                  <a:ext uri="{FF2B5EF4-FFF2-40B4-BE49-F238E27FC236}">
                    <a16:creationId xmlns:a16="http://schemas.microsoft.com/office/drawing/2014/main" id="{CCCB84E3-125D-4D28-87E2-D877DBF6A500}"/>
                  </a:ext>
                </a:extLst>
              </p:cNvPr>
              <p:cNvGrpSpPr/>
              <p:nvPr/>
            </p:nvGrpSpPr>
            <p:grpSpPr>
              <a:xfrm>
                <a:off x="4732628" y="2171596"/>
                <a:ext cx="374986" cy="374572"/>
                <a:chOff x="3303268" y="3817349"/>
                <a:chExt cx="346056" cy="345674"/>
              </a:xfrm>
            </p:grpSpPr>
            <p:sp>
              <p:nvSpPr>
                <p:cNvPr id="36" name="Google Shape;3348;p48">
                  <a:extLst>
                    <a:ext uri="{FF2B5EF4-FFF2-40B4-BE49-F238E27FC236}">
                      <a16:creationId xmlns:a16="http://schemas.microsoft.com/office/drawing/2014/main" id="{0F7FC4DB-1535-43AE-AB56-3F4B373D0663}"/>
                    </a:ext>
                  </a:extLst>
                </p:cNvPr>
                <p:cNvSpPr/>
                <p:nvPr/>
              </p:nvSpPr>
              <p:spPr>
                <a:xfrm>
                  <a:off x="3303268" y="3817349"/>
                  <a:ext cx="346056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2" h="10860" extrusionOk="0">
                      <a:moveTo>
                        <a:pt x="5418" y="334"/>
                      </a:moveTo>
                      <a:cubicBezTo>
                        <a:pt x="8228" y="334"/>
                        <a:pt x="10514" y="2608"/>
                        <a:pt x="10514" y="5430"/>
                      </a:cubicBezTo>
                      <a:cubicBezTo>
                        <a:pt x="10514" y="8240"/>
                        <a:pt x="8228" y="10514"/>
                        <a:pt x="5418" y="10514"/>
                      </a:cubicBezTo>
                      <a:cubicBezTo>
                        <a:pt x="2608" y="10514"/>
                        <a:pt x="334" y="8240"/>
                        <a:pt x="334" y="5430"/>
                      </a:cubicBezTo>
                      <a:cubicBezTo>
                        <a:pt x="334" y="2608"/>
                        <a:pt x="2608" y="334"/>
                        <a:pt x="5418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3" y="10859"/>
                        <a:pt x="8252" y="10300"/>
                        <a:pt x="9276" y="9264"/>
                      </a:cubicBezTo>
                      <a:cubicBezTo>
                        <a:pt x="10300" y="8240"/>
                        <a:pt x="10871" y="6871"/>
                        <a:pt x="10871" y="5430"/>
                      </a:cubicBezTo>
                      <a:cubicBezTo>
                        <a:pt x="10871" y="3989"/>
                        <a:pt x="10300" y="2620"/>
                        <a:pt x="9276" y="1584"/>
                      </a:cubicBezTo>
                      <a:cubicBezTo>
                        <a:pt x="8252" y="560"/>
                        <a:pt x="6883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" name="Google Shape;3349;p48">
                  <a:extLst>
                    <a:ext uri="{FF2B5EF4-FFF2-40B4-BE49-F238E27FC236}">
                      <a16:creationId xmlns:a16="http://schemas.microsoft.com/office/drawing/2014/main" id="{C70AB3F2-E016-4BA3-82B6-6E84B150ED9A}"/>
                    </a:ext>
                  </a:extLst>
                </p:cNvPr>
                <p:cNvSpPr/>
                <p:nvPr/>
              </p:nvSpPr>
              <p:spPr>
                <a:xfrm>
                  <a:off x="3368074" y="3882537"/>
                  <a:ext cx="215298" cy="215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64" h="6764" extrusionOk="0">
                      <a:moveTo>
                        <a:pt x="5335" y="346"/>
                      </a:moveTo>
                      <a:cubicBezTo>
                        <a:pt x="5930" y="346"/>
                        <a:pt x="6418" y="834"/>
                        <a:pt x="6418" y="1429"/>
                      </a:cubicBezTo>
                      <a:lnTo>
                        <a:pt x="6418" y="5335"/>
                      </a:lnTo>
                      <a:cubicBezTo>
                        <a:pt x="6418" y="5930"/>
                        <a:pt x="5930" y="6418"/>
                        <a:pt x="5335" y="6418"/>
                      </a:cubicBezTo>
                      <a:lnTo>
                        <a:pt x="1429" y="6418"/>
                      </a:lnTo>
                      <a:cubicBezTo>
                        <a:pt x="834" y="6418"/>
                        <a:pt x="346" y="5930"/>
                        <a:pt x="346" y="5335"/>
                      </a:cubicBezTo>
                      <a:lnTo>
                        <a:pt x="346" y="1429"/>
                      </a:lnTo>
                      <a:cubicBezTo>
                        <a:pt x="346" y="834"/>
                        <a:pt x="834" y="346"/>
                        <a:pt x="1429" y="346"/>
                      </a:cubicBezTo>
                      <a:close/>
                      <a:moveTo>
                        <a:pt x="1429" y="1"/>
                      </a:moveTo>
                      <a:cubicBezTo>
                        <a:pt x="644" y="1"/>
                        <a:pt x="1" y="644"/>
                        <a:pt x="1" y="1429"/>
                      </a:cubicBezTo>
                      <a:lnTo>
                        <a:pt x="1" y="5335"/>
                      </a:lnTo>
                      <a:cubicBezTo>
                        <a:pt x="1" y="6120"/>
                        <a:pt x="644" y="6763"/>
                        <a:pt x="1429" y="6763"/>
                      </a:cubicBezTo>
                      <a:lnTo>
                        <a:pt x="5335" y="6763"/>
                      </a:lnTo>
                      <a:cubicBezTo>
                        <a:pt x="6121" y="6763"/>
                        <a:pt x="6763" y="6120"/>
                        <a:pt x="6763" y="5335"/>
                      </a:cubicBezTo>
                      <a:lnTo>
                        <a:pt x="6763" y="1429"/>
                      </a:lnTo>
                      <a:cubicBezTo>
                        <a:pt x="6763" y="644"/>
                        <a:pt x="6121" y="1"/>
                        <a:pt x="533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" name="Google Shape;3350;p48">
                  <a:extLst>
                    <a:ext uri="{FF2B5EF4-FFF2-40B4-BE49-F238E27FC236}">
                      <a16:creationId xmlns:a16="http://schemas.microsoft.com/office/drawing/2014/main" id="{2B10D26E-8C46-4092-80DD-E16A8BC23D0F}"/>
                    </a:ext>
                  </a:extLst>
                </p:cNvPr>
                <p:cNvSpPr/>
                <p:nvPr/>
              </p:nvSpPr>
              <p:spPr>
                <a:xfrm>
                  <a:off x="3418143" y="3933656"/>
                  <a:ext cx="114811" cy="1127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07" h="3542" extrusionOk="0">
                      <a:moveTo>
                        <a:pt x="1822" y="0"/>
                      </a:moveTo>
                      <a:cubicBezTo>
                        <a:pt x="812" y="0"/>
                        <a:pt x="1" y="851"/>
                        <a:pt x="59" y="1859"/>
                      </a:cubicBezTo>
                      <a:cubicBezTo>
                        <a:pt x="95" y="2776"/>
                        <a:pt x="833" y="3502"/>
                        <a:pt x="1726" y="3538"/>
                      </a:cubicBezTo>
                      <a:cubicBezTo>
                        <a:pt x="1764" y="3541"/>
                        <a:pt x="1802" y="3542"/>
                        <a:pt x="1840" y="3542"/>
                      </a:cubicBezTo>
                      <a:cubicBezTo>
                        <a:pt x="2178" y="3542"/>
                        <a:pt x="2494" y="3447"/>
                        <a:pt x="2762" y="3276"/>
                      </a:cubicBezTo>
                      <a:cubicBezTo>
                        <a:pt x="2857" y="3217"/>
                        <a:pt x="2869" y="3086"/>
                        <a:pt x="2797" y="3014"/>
                      </a:cubicBezTo>
                      <a:cubicBezTo>
                        <a:pt x="2761" y="2978"/>
                        <a:pt x="2711" y="2964"/>
                        <a:pt x="2664" y="2964"/>
                      </a:cubicBezTo>
                      <a:cubicBezTo>
                        <a:pt x="2634" y="2964"/>
                        <a:pt x="2606" y="2969"/>
                        <a:pt x="2583" y="2979"/>
                      </a:cubicBezTo>
                      <a:cubicBezTo>
                        <a:pt x="2380" y="3096"/>
                        <a:pt x="2149" y="3185"/>
                        <a:pt x="1897" y="3185"/>
                      </a:cubicBezTo>
                      <a:cubicBezTo>
                        <a:pt x="1868" y="3185"/>
                        <a:pt x="1839" y="3183"/>
                        <a:pt x="1809" y="3181"/>
                      </a:cubicBezTo>
                      <a:cubicBezTo>
                        <a:pt x="1023" y="3169"/>
                        <a:pt x="380" y="2514"/>
                        <a:pt x="392" y="1716"/>
                      </a:cubicBezTo>
                      <a:cubicBezTo>
                        <a:pt x="426" y="948"/>
                        <a:pt x="1028" y="330"/>
                        <a:pt x="1792" y="330"/>
                      </a:cubicBezTo>
                      <a:cubicBezTo>
                        <a:pt x="1833" y="330"/>
                        <a:pt x="1874" y="332"/>
                        <a:pt x="1916" y="335"/>
                      </a:cubicBezTo>
                      <a:cubicBezTo>
                        <a:pt x="2619" y="371"/>
                        <a:pt x="3190" y="943"/>
                        <a:pt x="3250" y="1633"/>
                      </a:cubicBezTo>
                      <a:cubicBezTo>
                        <a:pt x="3285" y="1919"/>
                        <a:pt x="3214" y="2193"/>
                        <a:pt x="3095" y="2431"/>
                      </a:cubicBezTo>
                      <a:cubicBezTo>
                        <a:pt x="3059" y="2490"/>
                        <a:pt x="3059" y="2574"/>
                        <a:pt x="3119" y="2633"/>
                      </a:cubicBezTo>
                      <a:cubicBezTo>
                        <a:pt x="3149" y="2663"/>
                        <a:pt x="3191" y="2678"/>
                        <a:pt x="3234" y="2678"/>
                      </a:cubicBezTo>
                      <a:cubicBezTo>
                        <a:pt x="3295" y="2678"/>
                        <a:pt x="3358" y="2648"/>
                        <a:pt x="3393" y="2586"/>
                      </a:cubicBezTo>
                      <a:cubicBezTo>
                        <a:pt x="3536" y="2324"/>
                        <a:pt x="3607" y="2014"/>
                        <a:pt x="3583" y="1669"/>
                      </a:cubicBezTo>
                      <a:cubicBezTo>
                        <a:pt x="3536" y="764"/>
                        <a:pt x="2797" y="50"/>
                        <a:pt x="1904" y="2"/>
                      </a:cubicBezTo>
                      <a:cubicBezTo>
                        <a:pt x="1877" y="1"/>
                        <a:pt x="1849" y="0"/>
                        <a:pt x="182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" name="Google Shape;3351;p48">
                  <a:extLst>
                    <a:ext uri="{FF2B5EF4-FFF2-40B4-BE49-F238E27FC236}">
                      <a16:creationId xmlns:a16="http://schemas.microsoft.com/office/drawing/2014/main" id="{B2587870-AE72-4A42-AE2B-8BCFBD325F95}"/>
                    </a:ext>
                  </a:extLst>
                </p:cNvPr>
                <p:cNvSpPr/>
                <p:nvPr/>
              </p:nvSpPr>
              <p:spPr>
                <a:xfrm>
                  <a:off x="3519298" y="3910197"/>
                  <a:ext cx="29570" cy="292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" h="918" extrusionOk="0">
                      <a:moveTo>
                        <a:pt x="465" y="1"/>
                      </a:moveTo>
                      <a:cubicBezTo>
                        <a:pt x="203" y="1"/>
                        <a:pt x="0" y="203"/>
                        <a:pt x="0" y="453"/>
                      </a:cubicBezTo>
                      <a:cubicBezTo>
                        <a:pt x="0" y="715"/>
                        <a:pt x="203" y="918"/>
                        <a:pt x="465" y="918"/>
                      </a:cubicBezTo>
                      <a:cubicBezTo>
                        <a:pt x="715" y="918"/>
                        <a:pt x="929" y="715"/>
                        <a:pt x="929" y="453"/>
                      </a:cubicBezTo>
                      <a:cubicBezTo>
                        <a:pt x="929" y="203"/>
                        <a:pt x="715" y="1"/>
                        <a:pt x="46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8" name="Google Shape;3352;p48">
              <a:extLst>
                <a:ext uri="{FF2B5EF4-FFF2-40B4-BE49-F238E27FC236}">
                  <a16:creationId xmlns:a16="http://schemas.microsoft.com/office/drawing/2014/main" id="{272DD771-25A3-448C-960A-125DD73ECEB4}"/>
                </a:ext>
              </a:extLst>
            </p:cNvPr>
            <p:cNvGrpSpPr/>
            <p:nvPr/>
          </p:nvGrpSpPr>
          <p:grpSpPr>
            <a:xfrm>
              <a:off x="6547098" y="2715744"/>
              <a:ext cx="956596" cy="944315"/>
              <a:chOff x="3789173" y="2377690"/>
              <a:chExt cx="1098904" cy="1084796"/>
            </a:xfrm>
          </p:grpSpPr>
          <p:grpSp>
            <p:nvGrpSpPr>
              <p:cNvPr id="26" name="Google Shape;3353;p48">
                <a:extLst>
                  <a:ext uri="{FF2B5EF4-FFF2-40B4-BE49-F238E27FC236}">
                    <a16:creationId xmlns:a16="http://schemas.microsoft.com/office/drawing/2014/main" id="{2A580616-EFFF-4706-882F-99F575426F02}"/>
                  </a:ext>
                </a:extLst>
              </p:cNvPr>
              <p:cNvGrpSpPr/>
              <p:nvPr/>
            </p:nvGrpSpPr>
            <p:grpSpPr>
              <a:xfrm>
                <a:off x="3789173" y="2377690"/>
                <a:ext cx="1098904" cy="1084796"/>
                <a:chOff x="3789173" y="2377690"/>
                <a:chExt cx="1098904" cy="1084796"/>
              </a:xfrm>
            </p:grpSpPr>
            <p:sp>
              <p:nvSpPr>
                <p:cNvPr id="32" name="Google Shape;3354;p48">
                  <a:extLst>
                    <a:ext uri="{FF2B5EF4-FFF2-40B4-BE49-F238E27FC236}">
                      <a16:creationId xmlns:a16="http://schemas.microsoft.com/office/drawing/2014/main" id="{2BBA5A58-9E7D-4B1B-A1B1-85686BD88437}"/>
                    </a:ext>
                  </a:extLst>
                </p:cNvPr>
                <p:cNvSpPr/>
                <p:nvPr/>
              </p:nvSpPr>
              <p:spPr>
                <a:xfrm>
                  <a:off x="3789173" y="2377690"/>
                  <a:ext cx="1098904" cy="1084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4" extrusionOk="0">
                      <a:moveTo>
                        <a:pt x="22861" y="0"/>
                      </a:moveTo>
                      <a:cubicBezTo>
                        <a:pt x="22090" y="0"/>
                        <a:pt x="21319" y="295"/>
                        <a:pt x="20730" y="884"/>
                      </a:cubicBezTo>
                      <a:lnTo>
                        <a:pt x="1180" y="20446"/>
                      </a:lnTo>
                      <a:cubicBezTo>
                        <a:pt x="1" y="21613"/>
                        <a:pt x="1" y="23518"/>
                        <a:pt x="1180" y="24697"/>
                      </a:cubicBezTo>
                      <a:lnTo>
                        <a:pt x="20730" y="44259"/>
                      </a:lnTo>
                      <a:cubicBezTo>
                        <a:pt x="21319" y="44842"/>
                        <a:pt x="22090" y="45134"/>
                        <a:pt x="22861" y="45134"/>
                      </a:cubicBezTo>
                      <a:cubicBezTo>
                        <a:pt x="23632" y="45134"/>
                        <a:pt x="24403" y="44842"/>
                        <a:pt x="24992" y="44259"/>
                      </a:cubicBezTo>
                      <a:lnTo>
                        <a:pt x="44542" y="24697"/>
                      </a:lnTo>
                      <a:cubicBezTo>
                        <a:pt x="45721" y="23518"/>
                        <a:pt x="45721" y="21613"/>
                        <a:pt x="44542" y="20446"/>
                      </a:cubicBezTo>
                      <a:lnTo>
                        <a:pt x="36684" y="12576"/>
                      </a:lnTo>
                      <a:cubicBezTo>
                        <a:pt x="36267" y="12171"/>
                        <a:pt x="36363" y="11481"/>
                        <a:pt x="36851" y="11171"/>
                      </a:cubicBezTo>
                      <a:cubicBezTo>
                        <a:pt x="37565" y="10719"/>
                        <a:pt x="38327" y="10350"/>
                        <a:pt x="39125" y="10052"/>
                      </a:cubicBezTo>
                      <a:cubicBezTo>
                        <a:pt x="39613" y="9874"/>
                        <a:pt x="40054" y="9552"/>
                        <a:pt x="40399" y="9100"/>
                      </a:cubicBezTo>
                      <a:cubicBezTo>
                        <a:pt x="41173" y="8099"/>
                        <a:pt x="41220" y="6778"/>
                        <a:pt x="40518" y="5730"/>
                      </a:cubicBezTo>
                      <a:cubicBezTo>
                        <a:pt x="39932" y="4868"/>
                        <a:pt x="39013" y="4436"/>
                        <a:pt x="38094" y="4436"/>
                      </a:cubicBezTo>
                      <a:cubicBezTo>
                        <a:pt x="37349" y="4436"/>
                        <a:pt x="36606" y="4720"/>
                        <a:pt x="36041" y="5290"/>
                      </a:cubicBezTo>
                      <a:cubicBezTo>
                        <a:pt x="35732" y="5587"/>
                        <a:pt x="35505" y="5956"/>
                        <a:pt x="35362" y="6337"/>
                      </a:cubicBezTo>
                      <a:cubicBezTo>
                        <a:pt x="35077" y="7123"/>
                        <a:pt x="34720" y="7885"/>
                        <a:pt x="34267" y="8588"/>
                      </a:cubicBezTo>
                      <a:cubicBezTo>
                        <a:pt x="34091" y="8872"/>
                        <a:pt x="33797" y="9021"/>
                        <a:pt x="33498" y="9021"/>
                      </a:cubicBezTo>
                      <a:cubicBezTo>
                        <a:pt x="33271" y="9021"/>
                        <a:pt x="33042" y="8934"/>
                        <a:pt x="32862" y="8754"/>
                      </a:cubicBezTo>
                      <a:lnTo>
                        <a:pt x="24992" y="884"/>
                      </a:lnTo>
                      <a:cubicBezTo>
                        <a:pt x="24403" y="295"/>
                        <a:pt x="23632" y="0"/>
                        <a:pt x="22861" y="0"/>
                      </a:cubicBezTo>
                      <a:close/>
                    </a:path>
                  </a:pathLst>
                </a:custGeom>
                <a:solidFill>
                  <a:srgbClr val="4949E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" name="Google Shape;3355;p48">
                  <a:extLst>
                    <a:ext uri="{FF2B5EF4-FFF2-40B4-BE49-F238E27FC236}">
                      <a16:creationId xmlns:a16="http://schemas.microsoft.com/office/drawing/2014/main" id="{A6624C57-5DEB-420A-880A-2B58F3108DA7}"/>
                    </a:ext>
                  </a:extLst>
                </p:cNvPr>
                <p:cNvSpPr/>
                <p:nvPr/>
              </p:nvSpPr>
              <p:spPr>
                <a:xfrm>
                  <a:off x="3885623" y="2465897"/>
                  <a:ext cx="287050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43" h="11955" extrusionOk="0">
                      <a:moveTo>
                        <a:pt x="5977" y="0"/>
                      </a:moveTo>
                      <a:cubicBezTo>
                        <a:pt x="2679" y="0"/>
                        <a:pt x="0" y="2679"/>
                        <a:pt x="0" y="5977"/>
                      </a:cubicBezTo>
                      <a:cubicBezTo>
                        <a:pt x="0" y="9275"/>
                        <a:pt x="2679" y="11954"/>
                        <a:pt x="5977" y="11954"/>
                      </a:cubicBezTo>
                      <a:cubicBezTo>
                        <a:pt x="9275" y="11954"/>
                        <a:pt x="11942" y="9275"/>
                        <a:pt x="11942" y="5977"/>
                      </a:cubicBezTo>
                      <a:cubicBezTo>
                        <a:pt x="11942" y="2679"/>
                        <a:pt x="9275" y="0"/>
                        <a:pt x="5977" y="0"/>
                      </a:cubicBezTo>
                      <a:close/>
                    </a:path>
                  </a:pathLst>
                </a:custGeom>
                <a:solidFill>
                  <a:srgbClr val="4949E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7" name="Google Shape;3356;p48">
                <a:extLst>
                  <a:ext uri="{FF2B5EF4-FFF2-40B4-BE49-F238E27FC236}">
                    <a16:creationId xmlns:a16="http://schemas.microsoft.com/office/drawing/2014/main" id="{4F49A1EC-2C5E-461E-A851-6A20A1144419}"/>
                  </a:ext>
                </a:extLst>
              </p:cNvPr>
              <p:cNvGrpSpPr/>
              <p:nvPr/>
            </p:nvGrpSpPr>
            <p:grpSpPr>
              <a:xfrm>
                <a:off x="4151137" y="2732796"/>
                <a:ext cx="374986" cy="374572"/>
                <a:chOff x="3752358" y="3817349"/>
                <a:chExt cx="346056" cy="345674"/>
              </a:xfrm>
            </p:grpSpPr>
            <p:sp>
              <p:nvSpPr>
                <p:cNvPr id="28" name="Google Shape;3357;p48">
                  <a:extLst>
                    <a:ext uri="{FF2B5EF4-FFF2-40B4-BE49-F238E27FC236}">
                      <a16:creationId xmlns:a16="http://schemas.microsoft.com/office/drawing/2014/main" id="{1E065B24-9868-4EDC-B5A7-314B793AFE3D}"/>
                    </a:ext>
                  </a:extLst>
                </p:cNvPr>
                <p:cNvSpPr/>
                <p:nvPr/>
              </p:nvSpPr>
              <p:spPr>
                <a:xfrm>
                  <a:off x="3752358" y="3817349"/>
                  <a:ext cx="346056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2" h="10860" extrusionOk="0">
                      <a:moveTo>
                        <a:pt x="5430" y="334"/>
                      </a:moveTo>
                      <a:cubicBezTo>
                        <a:pt x="8252" y="334"/>
                        <a:pt x="10526" y="2608"/>
                        <a:pt x="10526" y="5430"/>
                      </a:cubicBezTo>
                      <a:cubicBezTo>
                        <a:pt x="10526" y="8240"/>
                        <a:pt x="8228" y="10514"/>
                        <a:pt x="5430" y="10514"/>
                      </a:cubicBezTo>
                      <a:cubicBezTo>
                        <a:pt x="2620" y="10514"/>
                        <a:pt x="346" y="8240"/>
                        <a:pt x="346" y="5430"/>
                      </a:cubicBezTo>
                      <a:cubicBezTo>
                        <a:pt x="346" y="2608"/>
                        <a:pt x="2620" y="334"/>
                        <a:pt x="5430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2" y="10859"/>
                        <a:pt x="8252" y="10300"/>
                        <a:pt x="9276" y="9264"/>
                      </a:cubicBezTo>
                      <a:cubicBezTo>
                        <a:pt x="10300" y="8240"/>
                        <a:pt x="10871" y="6871"/>
                        <a:pt x="10871" y="5430"/>
                      </a:cubicBezTo>
                      <a:cubicBezTo>
                        <a:pt x="10871" y="3989"/>
                        <a:pt x="10300" y="2620"/>
                        <a:pt x="9276" y="1584"/>
                      </a:cubicBezTo>
                      <a:cubicBezTo>
                        <a:pt x="8252" y="560"/>
                        <a:pt x="6882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" name="Google Shape;3358;p48">
                  <a:extLst>
                    <a:ext uri="{FF2B5EF4-FFF2-40B4-BE49-F238E27FC236}">
                      <a16:creationId xmlns:a16="http://schemas.microsoft.com/office/drawing/2014/main" id="{8ED25032-1B39-4F5F-8ED6-892E107EC293}"/>
                    </a:ext>
                  </a:extLst>
                </p:cNvPr>
                <p:cNvSpPr/>
                <p:nvPr/>
              </p:nvSpPr>
              <p:spPr>
                <a:xfrm>
                  <a:off x="3831933" y="3955682"/>
                  <a:ext cx="47809" cy="120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2" h="3787" extrusionOk="0">
                      <a:moveTo>
                        <a:pt x="1168" y="346"/>
                      </a:moveTo>
                      <a:lnTo>
                        <a:pt x="1168" y="3430"/>
                      </a:lnTo>
                      <a:lnTo>
                        <a:pt x="358" y="3430"/>
                      </a:lnTo>
                      <a:lnTo>
                        <a:pt x="358" y="346"/>
                      </a:lnTo>
                      <a:close/>
                      <a:moveTo>
                        <a:pt x="180" y="1"/>
                      </a:moveTo>
                      <a:cubicBezTo>
                        <a:pt x="96" y="1"/>
                        <a:pt x="1" y="72"/>
                        <a:pt x="1" y="179"/>
                      </a:cubicBezTo>
                      <a:lnTo>
                        <a:pt x="1" y="3608"/>
                      </a:lnTo>
                      <a:cubicBezTo>
                        <a:pt x="1" y="3703"/>
                        <a:pt x="72" y="3787"/>
                        <a:pt x="180" y="3787"/>
                      </a:cubicBezTo>
                      <a:lnTo>
                        <a:pt x="1323" y="3787"/>
                      </a:lnTo>
                      <a:cubicBezTo>
                        <a:pt x="1418" y="3787"/>
                        <a:pt x="1501" y="3715"/>
                        <a:pt x="1501" y="3608"/>
                      </a:cubicBezTo>
                      <a:lnTo>
                        <a:pt x="1501" y="179"/>
                      </a:lnTo>
                      <a:cubicBezTo>
                        <a:pt x="1501" y="72"/>
                        <a:pt x="1430" y="1"/>
                        <a:pt x="1323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" name="Google Shape;3359;p48">
                  <a:extLst>
                    <a:ext uri="{FF2B5EF4-FFF2-40B4-BE49-F238E27FC236}">
                      <a16:creationId xmlns:a16="http://schemas.microsoft.com/office/drawing/2014/main" id="{7323BE69-F426-4102-867F-9E42304B1C8D}"/>
                    </a:ext>
                  </a:extLst>
                </p:cNvPr>
                <p:cNvSpPr/>
                <p:nvPr/>
              </p:nvSpPr>
              <p:spPr>
                <a:xfrm>
                  <a:off x="3824739" y="3890112"/>
                  <a:ext cx="55002" cy="550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8" h="1728" extrusionOk="0">
                      <a:moveTo>
                        <a:pt x="870" y="334"/>
                      </a:moveTo>
                      <a:cubicBezTo>
                        <a:pt x="1156" y="334"/>
                        <a:pt x="1394" y="572"/>
                        <a:pt x="1394" y="846"/>
                      </a:cubicBezTo>
                      <a:cubicBezTo>
                        <a:pt x="1394" y="1132"/>
                        <a:pt x="1156" y="1370"/>
                        <a:pt x="870" y="1370"/>
                      </a:cubicBezTo>
                      <a:cubicBezTo>
                        <a:pt x="584" y="1370"/>
                        <a:pt x="346" y="1132"/>
                        <a:pt x="346" y="846"/>
                      </a:cubicBezTo>
                      <a:cubicBezTo>
                        <a:pt x="346" y="572"/>
                        <a:pt x="584" y="334"/>
                        <a:pt x="870" y="334"/>
                      </a:cubicBezTo>
                      <a:close/>
                      <a:moveTo>
                        <a:pt x="870" y="1"/>
                      </a:moveTo>
                      <a:cubicBezTo>
                        <a:pt x="394" y="1"/>
                        <a:pt x="1" y="394"/>
                        <a:pt x="1" y="870"/>
                      </a:cubicBezTo>
                      <a:cubicBezTo>
                        <a:pt x="1" y="1346"/>
                        <a:pt x="394" y="1727"/>
                        <a:pt x="870" y="1727"/>
                      </a:cubicBezTo>
                      <a:cubicBezTo>
                        <a:pt x="1346" y="1727"/>
                        <a:pt x="1727" y="1334"/>
                        <a:pt x="1727" y="870"/>
                      </a:cubicBezTo>
                      <a:cubicBezTo>
                        <a:pt x="1727" y="394"/>
                        <a:pt x="1346" y="1"/>
                        <a:pt x="87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" name="Google Shape;3360;p48">
                  <a:extLst>
                    <a:ext uri="{FF2B5EF4-FFF2-40B4-BE49-F238E27FC236}">
                      <a16:creationId xmlns:a16="http://schemas.microsoft.com/office/drawing/2014/main" id="{CCAE06F9-CD94-4B1D-AD3A-9413572772C5}"/>
                    </a:ext>
                  </a:extLst>
                </p:cNvPr>
                <p:cNvSpPr/>
                <p:nvPr/>
              </p:nvSpPr>
              <p:spPr>
                <a:xfrm>
                  <a:off x="3904696" y="3955682"/>
                  <a:ext cx="128148" cy="120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6" h="3787" extrusionOk="0">
                      <a:moveTo>
                        <a:pt x="191" y="1"/>
                      </a:moveTo>
                      <a:cubicBezTo>
                        <a:pt x="96" y="1"/>
                        <a:pt x="1" y="72"/>
                        <a:pt x="1" y="179"/>
                      </a:cubicBezTo>
                      <a:lnTo>
                        <a:pt x="1" y="3608"/>
                      </a:lnTo>
                      <a:cubicBezTo>
                        <a:pt x="1" y="3703"/>
                        <a:pt x="84" y="3787"/>
                        <a:pt x="191" y="3787"/>
                      </a:cubicBezTo>
                      <a:lnTo>
                        <a:pt x="1334" y="3787"/>
                      </a:lnTo>
                      <a:cubicBezTo>
                        <a:pt x="1418" y="3787"/>
                        <a:pt x="1513" y="3715"/>
                        <a:pt x="1513" y="3608"/>
                      </a:cubicBezTo>
                      <a:lnTo>
                        <a:pt x="1513" y="2382"/>
                      </a:lnTo>
                      <a:cubicBezTo>
                        <a:pt x="1513" y="1977"/>
                        <a:pt x="1596" y="1501"/>
                        <a:pt x="2037" y="1501"/>
                      </a:cubicBezTo>
                      <a:cubicBezTo>
                        <a:pt x="2347" y="1501"/>
                        <a:pt x="2477" y="1763"/>
                        <a:pt x="2525" y="2060"/>
                      </a:cubicBezTo>
                      <a:cubicBezTo>
                        <a:pt x="2537" y="2156"/>
                        <a:pt x="2608" y="2215"/>
                        <a:pt x="2692" y="2215"/>
                      </a:cubicBezTo>
                      <a:cubicBezTo>
                        <a:pt x="2787" y="2215"/>
                        <a:pt x="2870" y="2120"/>
                        <a:pt x="2847" y="2025"/>
                      </a:cubicBezTo>
                      <a:cubicBezTo>
                        <a:pt x="2763" y="1465"/>
                        <a:pt x="2477" y="1155"/>
                        <a:pt x="2013" y="1155"/>
                      </a:cubicBezTo>
                      <a:cubicBezTo>
                        <a:pt x="1465" y="1155"/>
                        <a:pt x="1156" y="1608"/>
                        <a:pt x="1156" y="2382"/>
                      </a:cubicBezTo>
                      <a:lnTo>
                        <a:pt x="1156" y="3430"/>
                      </a:lnTo>
                      <a:lnTo>
                        <a:pt x="346" y="3430"/>
                      </a:lnTo>
                      <a:lnTo>
                        <a:pt x="346" y="358"/>
                      </a:lnTo>
                      <a:lnTo>
                        <a:pt x="918" y="358"/>
                      </a:lnTo>
                      <a:lnTo>
                        <a:pt x="918" y="572"/>
                      </a:lnTo>
                      <a:cubicBezTo>
                        <a:pt x="918" y="632"/>
                        <a:pt x="930" y="679"/>
                        <a:pt x="977" y="715"/>
                      </a:cubicBezTo>
                      <a:cubicBezTo>
                        <a:pt x="1007" y="733"/>
                        <a:pt x="1043" y="742"/>
                        <a:pt x="1078" y="742"/>
                      </a:cubicBezTo>
                      <a:cubicBezTo>
                        <a:pt x="1114" y="742"/>
                        <a:pt x="1150" y="733"/>
                        <a:pt x="1180" y="715"/>
                      </a:cubicBezTo>
                      <a:cubicBezTo>
                        <a:pt x="1477" y="477"/>
                        <a:pt x="1835" y="358"/>
                        <a:pt x="2227" y="358"/>
                      </a:cubicBezTo>
                      <a:cubicBezTo>
                        <a:pt x="3204" y="358"/>
                        <a:pt x="3656" y="1191"/>
                        <a:pt x="3656" y="2001"/>
                      </a:cubicBezTo>
                      <a:lnTo>
                        <a:pt x="3656" y="3430"/>
                      </a:lnTo>
                      <a:lnTo>
                        <a:pt x="2847" y="3430"/>
                      </a:lnTo>
                      <a:lnTo>
                        <a:pt x="2847" y="2870"/>
                      </a:lnTo>
                      <a:cubicBezTo>
                        <a:pt x="2847" y="2775"/>
                        <a:pt x="2775" y="2703"/>
                        <a:pt x="2692" y="2703"/>
                      </a:cubicBezTo>
                      <a:cubicBezTo>
                        <a:pt x="2597" y="2703"/>
                        <a:pt x="2525" y="2775"/>
                        <a:pt x="2525" y="2870"/>
                      </a:cubicBezTo>
                      <a:lnTo>
                        <a:pt x="2525" y="3596"/>
                      </a:lnTo>
                      <a:cubicBezTo>
                        <a:pt x="2525" y="3691"/>
                        <a:pt x="2597" y="3775"/>
                        <a:pt x="2704" y="3775"/>
                      </a:cubicBezTo>
                      <a:lnTo>
                        <a:pt x="3847" y="3775"/>
                      </a:lnTo>
                      <a:cubicBezTo>
                        <a:pt x="3942" y="3775"/>
                        <a:pt x="4025" y="3703"/>
                        <a:pt x="4025" y="3596"/>
                      </a:cubicBezTo>
                      <a:lnTo>
                        <a:pt x="4025" y="1989"/>
                      </a:lnTo>
                      <a:cubicBezTo>
                        <a:pt x="4025" y="810"/>
                        <a:pt x="3299" y="1"/>
                        <a:pt x="2239" y="1"/>
                      </a:cubicBezTo>
                      <a:cubicBezTo>
                        <a:pt x="1894" y="1"/>
                        <a:pt x="1573" y="84"/>
                        <a:pt x="1275" y="251"/>
                      </a:cubicBezTo>
                      <a:lnTo>
                        <a:pt x="1275" y="179"/>
                      </a:lnTo>
                      <a:cubicBezTo>
                        <a:pt x="1275" y="84"/>
                        <a:pt x="1204" y="1"/>
                        <a:pt x="1096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9" name="Google Shape;3361;p48">
              <a:extLst>
                <a:ext uri="{FF2B5EF4-FFF2-40B4-BE49-F238E27FC236}">
                  <a16:creationId xmlns:a16="http://schemas.microsoft.com/office/drawing/2014/main" id="{4D538C01-D8FD-42C1-B65F-8B43E1ADD6E7}"/>
                </a:ext>
              </a:extLst>
            </p:cNvPr>
            <p:cNvGrpSpPr/>
            <p:nvPr/>
          </p:nvGrpSpPr>
          <p:grpSpPr>
            <a:xfrm>
              <a:off x="7034853" y="3222917"/>
              <a:ext cx="956596" cy="944252"/>
              <a:chOff x="4349489" y="2960313"/>
              <a:chExt cx="1098904" cy="1084724"/>
            </a:xfrm>
          </p:grpSpPr>
          <p:grpSp>
            <p:nvGrpSpPr>
              <p:cNvPr id="20" name="Google Shape;3362;p48">
                <a:extLst>
                  <a:ext uri="{FF2B5EF4-FFF2-40B4-BE49-F238E27FC236}">
                    <a16:creationId xmlns:a16="http://schemas.microsoft.com/office/drawing/2014/main" id="{A794E725-1106-47FD-8818-D532993F2BBE}"/>
                  </a:ext>
                </a:extLst>
              </p:cNvPr>
              <p:cNvGrpSpPr/>
              <p:nvPr/>
            </p:nvGrpSpPr>
            <p:grpSpPr>
              <a:xfrm>
                <a:off x="4349489" y="2960313"/>
                <a:ext cx="1098904" cy="1084724"/>
                <a:chOff x="4349489" y="2960313"/>
                <a:chExt cx="1098904" cy="1084724"/>
              </a:xfrm>
            </p:grpSpPr>
            <p:sp>
              <p:nvSpPr>
                <p:cNvPr id="24" name="Google Shape;3363;p48">
                  <a:extLst>
                    <a:ext uri="{FF2B5EF4-FFF2-40B4-BE49-F238E27FC236}">
                      <a16:creationId xmlns:a16="http://schemas.microsoft.com/office/drawing/2014/main" id="{90ED133B-76D3-4F50-A8FD-078A35E71CAD}"/>
                    </a:ext>
                  </a:extLst>
                </p:cNvPr>
                <p:cNvSpPr/>
                <p:nvPr/>
              </p:nvSpPr>
              <p:spPr>
                <a:xfrm>
                  <a:off x="4349489" y="2960313"/>
                  <a:ext cx="1098904" cy="10847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1" extrusionOk="0">
                      <a:moveTo>
                        <a:pt x="22862" y="0"/>
                      </a:moveTo>
                      <a:cubicBezTo>
                        <a:pt x="22092" y="0"/>
                        <a:pt x="21324" y="295"/>
                        <a:pt x="20741" y="884"/>
                      </a:cubicBezTo>
                      <a:lnTo>
                        <a:pt x="12871" y="8743"/>
                      </a:lnTo>
                      <a:cubicBezTo>
                        <a:pt x="12697" y="8917"/>
                        <a:pt x="12470" y="9001"/>
                        <a:pt x="12243" y="9001"/>
                      </a:cubicBezTo>
                      <a:cubicBezTo>
                        <a:pt x="11942" y="9001"/>
                        <a:pt x="11642" y="8854"/>
                        <a:pt x="11466" y="8576"/>
                      </a:cubicBezTo>
                      <a:cubicBezTo>
                        <a:pt x="11014" y="7861"/>
                        <a:pt x="10645" y="7099"/>
                        <a:pt x="10347" y="6302"/>
                      </a:cubicBezTo>
                      <a:cubicBezTo>
                        <a:pt x="10168" y="5814"/>
                        <a:pt x="9847" y="5373"/>
                        <a:pt x="9394" y="5028"/>
                      </a:cubicBezTo>
                      <a:cubicBezTo>
                        <a:pt x="8866" y="4619"/>
                        <a:pt x="8248" y="4413"/>
                        <a:pt x="7630" y="4413"/>
                      </a:cubicBezTo>
                      <a:cubicBezTo>
                        <a:pt x="7078" y="4413"/>
                        <a:pt x="6525" y="4577"/>
                        <a:pt x="6037" y="4909"/>
                      </a:cubicBezTo>
                      <a:cubicBezTo>
                        <a:pt x="4465" y="5968"/>
                        <a:pt x="4310" y="8123"/>
                        <a:pt x="5584" y="9385"/>
                      </a:cubicBezTo>
                      <a:cubicBezTo>
                        <a:pt x="5894" y="9695"/>
                        <a:pt x="6251" y="9921"/>
                        <a:pt x="6632" y="10064"/>
                      </a:cubicBezTo>
                      <a:cubicBezTo>
                        <a:pt x="7418" y="10350"/>
                        <a:pt x="8180" y="10707"/>
                        <a:pt x="8882" y="11159"/>
                      </a:cubicBezTo>
                      <a:cubicBezTo>
                        <a:pt x="9382" y="11469"/>
                        <a:pt x="9466" y="12148"/>
                        <a:pt x="9049" y="12564"/>
                      </a:cubicBezTo>
                      <a:lnTo>
                        <a:pt x="1179" y="20434"/>
                      </a:lnTo>
                      <a:cubicBezTo>
                        <a:pt x="0" y="21613"/>
                        <a:pt x="0" y="23518"/>
                        <a:pt x="1179" y="24697"/>
                      </a:cubicBezTo>
                      <a:lnTo>
                        <a:pt x="20741" y="44247"/>
                      </a:lnTo>
                      <a:cubicBezTo>
                        <a:pt x="21324" y="44836"/>
                        <a:pt x="22092" y="45131"/>
                        <a:pt x="22862" y="45131"/>
                      </a:cubicBezTo>
                      <a:cubicBezTo>
                        <a:pt x="23631" y="45131"/>
                        <a:pt x="24402" y="44836"/>
                        <a:pt x="24992" y="44247"/>
                      </a:cubicBezTo>
                      <a:lnTo>
                        <a:pt x="44554" y="24697"/>
                      </a:lnTo>
                      <a:cubicBezTo>
                        <a:pt x="45720" y="23518"/>
                        <a:pt x="45720" y="21613"/>
                        <a:pt x="44554" y="2043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FCBD2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" name="Google Shape;3364;p48">
                  <a:extLst>
                    <a:ext uri="{FF2B5EF4-FFF2-40B4-BE49-F238E27FC236}">
                      <a16:creationId xmlns:a16="http://schemas.microsoft.com/office/drawing/2014/main" id="{0F17A7A1-E5B4-4941-AD5E-A23F7CF0D980}"/>
                    </a:ext>
                  </a:extLst>
                </p:cNvPr>
                <p:cNvSpPr/>
                <p:nvPr/>
              </p:nvSpPr>
              <p:spPr>
                <a:xfrm>
                  <a:off x="5065741" y="3026769"/>
                  <a:ext cx="287338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55" extrusionOk="0">
                      <a:moveTo>
                        <a:pt x="5978" y="1"/>
                      </a:moveTo>
                      <a:cubicBezTo>
                        <a:pt x="2680" y="1"/>
                        <a:pt x="1" y="2679"/>
                        <a:pt x="1" y="5978"/>
                      </a:cubicBezTo>
                      <a:cubicBezTo>
                        <a:pt x="1" y="9276"/>
                        <a:pt x="2680" y="11954"/>
                        <a:pt x="5978" y="11954"/>
                      </a:cubicBezTo>
                      <a:cubicBezTo>
                        <a:pt x="9276" y="11954"/>
                        <a:pt x="11955" y="9276"/>
                        <a:pt x="11955" y="5978"/>
                      </a:cubicBezTo>
                      <a:cubicBezTo>
                        <a:pt x="11955" y="2679"/>
                        <a:pt x="9276" y="1"/>
                        <a:pt x="5978" y="1"/>
                      </a:cubicBezTo>
                      <a:close/>
                    </a:path>
                  </a:pathLst>
                </a:custGeom>
                <a:solidFill>
                  <a:srgbClr val="FCBD2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1" name="Google Shape;3365;p48">
                <a:extLst>
                  <a:ext uri="{FF2B5EF4-FFF2-40B4-BE49-F238E27FC236}">
                    <a16:creationId xmlns:a16="http://schemas.microsoft.com/office/drawing/2014/main" id="{FE4CE9AD-C7D4-4E5F-9CA4-19E72CBBF0CF}"/>
                  </a:ext>
                </a:extLst>
              </p:cNvPr>
              <p:cNvGrpSpPr/>
              <p:nvPr/>
            </p:nvGrpSpPr>
            <p:grpSpPr>
              <a:xfrm>
                <a:off x="4732657" y="3315384"/>
                <a:ext cx="374952" cy="374572"/>
                <a:chOff x="4201447" y="3817349"/>
                <a:chExt cx="346024" cy="345674"/>
              </a:xfrm>
            </p:grpSpPr>
            <p:sp>
              <p:nvSpPr>
                <p:cNvPr id="22" name="Google Shape;3366;p48">
                  <a:extLst>
                    <a:ext uri="{FF2B5EF4-FFF2-40B4-BE49-F238E27FC236}">
                      <a16:creationId xmlns:a16="http://schemas.microsoft.com/office/drawing/2014/main" id="{5AE8B7FA-07B6-47E7-BB22-CC3763B58511}"/>
                    </a:ext>
                  </a:extLst>
                </p:cNvPr>
                <p:cNvSpPr/>
                <p:nvPr/>
              </p:nvSpPr>
              <p:spPr>
                <a:xfrm>
                  <a:off x="4201447" y="3817349"/>
                  <a:ext cx="346024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1" h="10860" extrusionOk="0">
                      <a:moveTo>
                        <a:pt x="5430" y="334"/>
                      </a:moveTo>
                      <a:cubicBezTo>
                        <a:pt x="8252" y="334"/>
                        <a:pt x="10526" y="2608"/>
                        <a:pt x="10526" y="5430"/>
                      </a:cubicBezTo>
                      <a:cubicBezTo>
                        <a:pt x="10526" y="8240"/>
                        <a:pt x="8252" y="10514"/>
                        <a:pt x="5430" y="10514"/>
                      </a:cubicBezTo>
                      <a:cubicBezTo>
                        <a:pt x="2620" y="10514"/>
                        <a:pt x="346" y="8240"/>
                        <a:pt x="346" y="5430"/>
                      </a:cubicBezTo>
                      <a:cubicBezTo>
                        <a:pt x="346" y="2608"/>
                        <a:pt x="2620" y="334"/>
                        <a:pt x="5430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2" y="10859"/>
                        <a:pt x="8252" y="10300"/>
                        <a:pt x="9276" y="9264"/>
                      </a:cubicBezTo>
                      <a:cubicBezTo>
                        <a:pt x="10299" y="8240"/>
                        <a:pt x="10871" y="6871"/>
                        <a:pt x="10871" y="5430"/>
                      </a:cubicBezTo>
                      <a:cubicBezTo>
                        <a:pt x="10871" y="3989"/>
                        <a:pt x="10299" y="2620"/>
                        <a:pt x="9276" y="1584"/>
                      </a:cubicBezTo>
                      <a:cubicBezTo>
                        <a:pt x="8252" y="560"/>
                        <a:pt x="6882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" name="Google Shape;3367;p48">
                  <a:extLst>
                    <a:ext uri="{FF2B5EF4-FFF2-40B4-BE49-F238E27FC236}">
                      <a16:creationId xmlns:a16="http://schemas.microsoft.com/office/drawing/2014/main" id="{C8CEC7EC-7AE3-4EBC-9F78-C5F8AA22F58E}"/>
                    </a:ext>
                  </a:extLst>
                </p:cNvPr>
                <p:cNvSpPr/>
                <p:nvPr/>
              </p:nvSpPr>
              <p:spPr>
                <a:xfrm>
                  <a:off x="4271569" y="3904531"/>
                  <a:ext cx="227394" cy="185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44" h="5835" extrusionOk="0">
                      <a:moveTo>
                        <a:pt x="4620" y="0"/>
                      </a:moveTo>
                      <a:cubicBezTo>
                        <a:pt x="3727" y="0"/>
                        <a:pt x="2977" y="691"/>
                        <a:pt x="2905" y="1572"/>
                      </a:cubicBezTo>
                      <a:cubicBezTo>
                        <a:pt x="2727" y="1548"/>
                        <a:pt x="2358" y="1441"/>
                        <a:pt x="2262" y="1405"/>
                      </a:cubicBezTo>
                      <a:cubicBezTo>
                        <a:pt x="1643" y="1203"/>
                        <a:pt x="1072" y="810"/>
                        <a:pt x="631" y="322"/>
                      </a:cubicBezTo>
                      <a:cubicBezTo>
                        <a:pt x="596" y="298"/>
                        <a:pt x="572" y="274"/>
                        <a:pt x="524" y="262"/>
                      </a:cubicBezTo>
                      <a:cubicBezTo>
                        <a:pt x="517" y="261"/>
                        <a:pt x="509" y="260"/>
                        <a:pt x="501" y="260"/>
                      </a:cubicBezTo>
                      <a:cubicBezTo>
                        <a:pt x="436" y="260"/>
                        <a:pt x="367" y="304"/>
                        <a:pt x="346" y="357"/>
                      </a:cubicBezTo>
                      <a:cubicBezTo>
                        <a:pt x="238" y="572"/>
                        <a:pt x="179" y="810"/>
                        <a:pt x="179" y="1048"/>
                      </a:cubicBezTo>
                      <a:cubicBezTo>
                        <a:pt x="179" y="1393"/>
                        <a:pt x="286" y="1727"/>
                        <a:pt x="476" y="1977"/>
                      </a:cubicBezTo>
                      <a:cubicBezTo>
                        <a:pt x="466" y="1975"/>
                        <a:pt x="456" y="1974"/>
                        <a:pt x="446" y="1974"/>
                      </a:cubicBezTo>
                      <a:cubicBezTo>
                        <a:pt x="397" y="1974"/>
                        <a:pt x="349" y="1997"/>
                        <a:pt x="310" y="2036"/>
                      </a:cubicBezTo>
                      <a:cubicBezTo>
                        <a:pt x="286" y="2060"/>
                        <a:pt x="286" y="2108"/>
                        <a:pt x="274" y="2143"/>
                      </a:cubicBezTo>
                      <a:lnTo>
                        <a:pt x="274" y="2203"/>
                      </a:lnTo>
                      <a:cubicBezTo>
                        <a:pt x="274" y="2655"/>
                        <a:pt x="476" y="3072"/>
                        <a:pt x="822" y="3358"/>
                      </a:cubicBezTo>
                      <a:cubicBezTo>
                        <a:pt x="786" y="3370"/>
                        <a:pt x="774" y="3405"/>
                        <a:pt x="762" y="3417"/>
                      </a:cubicBezTo>
                      <a:cubicBezTo>
                        <a:pt x="750" y="3465"/>
                        <a:pt x="727" y="3513"/>
                        <a:pt x="750" y="3548"/>
                      </a:cubicBezTo>
                      <a:cubicBezTo>
                        <a:pt x="893" y="4024"/>
                        <a:pt x="1262" y="4405"/>
                        <a:pt x="1727" y="4548"/>
                      </a:cubicBezTo>
                      <a:cubicBezTo>
                        <a:pt x="1310" y="4798"/>
                        <a:pt x="834" y="4941"/>
                        <a:pt x="334" y="4941"/>
                      </a:cubicBezTo>
                      <a:lnTo>
                        <a:pt x="191" y="4941"/>
                      </a:lnTo>
                      <a:cubicBezTo>
                        <a:pt x="107" y="4941"/>
                        <a:pt x="36" y="5001"/>
                        <a:pt x="12" y="5084"/>
                      </a:cubicBezTo>
                      <a:cubicBezTo>
                        <a:pt x="0" y="5156"/>
                        <a:pt x="48" y="5239"/>
                        <a:pt x="107" y="5263"/>
                      </a:cubicBezTo>
                      <a:cubicBezTo>
                        <a:pt x="727" y="5632"/>
                        <a:pt x="1465" y="5834"/>
                        <a:pt x="2191" y="5834"/>
                      </a:cubicBezTo>
                      <a:cubicBezTo>
                        <a:pt x="3072" y="5834"/>
                        <a:pt x="3905" y="5560"/>
                        <a:pt x="4596" y="5060"/>
                      </a:cubicBezTo>
                      <a:cubicBezTo>
                        <a:pt x="4691" y="5001"/>
                        <a:pt x="4691" y="4858"/>
                        <a:pt x="4620" y="4786"/>
                      </a:cubicBezTo>
                      <a:cubicBezTo>
                        <a:pt x="4587" y="4754"/>
                        <a:pt x="4544" y="4735"/>
                        <a:pt x="4499" y="4735"/>
                      </a:cubicBezTo>
                      <a:cubicBezTo>
                        <a:pt x="4463" y="4735"/>
                        <a:pt x="4426" y="4748"/>
                        <a:pt x="4394" y="4775"/>
                      </a:cubicBezTo>
                      <a:cubicBezTo>
                        <a:pt x="3763" y="5215"/>
                        <a:pt x="3013" y="5489"/>
                        <a:pt x="2191" y="5489"/>
                      </a:cubicBezTo>
                      <a:cubicBezTo>
                        <a:pt x="1727" y="5489"/>
                        <a:pt x="1262" y="5394"/>
                        <a:pt x="846" y="5239"/>
                      </a:cubicBezTo>
                      <a:cubicBezTo>
                        <a:pt x="1369" y="5144"/>
                        <a:pt x="1846" y="4917"/>
                        <a:pt x="2262" y="4584"/>
                      </a:cubicBezTo>
                      <a:cubicBezTo>
                        <a:pt x="2310" y="4536"/>
                        <a:pt x="2334" y="4477"/>
                        <a:pt x="2322" y="4417"/>
                      </a:cubicBezTo>
                      <a:cubicBezTo>
                        <a:pt x="2310" y="4346"/>
                        <a:pt x="2239" y="4286"/>
                        <a:pt x="2155" y="4286"/>
                      </a:cubicBezTo>
                      <a:cubicBezTo>
                        <a:pt x="1739" y="4263"/>
                        <a:pt x="1369" y="4048"/>
                        <a:pt x="1167" y="3691"/>
                      </a:cubicBezTo>
                      <a:cubicBezTo>
                        <a:pt x="1250" y="3691"/>
                        <a:pt x="1358" y="3667"/>
                        <a:pt x="1441" y="3643"/>
                      </a:cubicBezTo>
                      <a:cubicBezTo>
                        <a:pt x="1524" y="3632"/>
                        <a:pt x="1584" y="3572"/>
                        <a:pt x="1584" y="3489"/>
                      </a:cubicBezTo>
                      <a:cubicBezTo>
                        <a:pt x="1596" y="3405"/>
                        <a:pt x="1536" y="3334"/>
                        <a:pt x="1441" y="3298"/>
                      </a:cubicBezTo>
                      <a:cubicBezTo>
                        <a:pt x="1000" y="3191"/>
                        <a:pt x="667" y="2822"/>
                        <a:pt x="596" y="2381"/>
                      </a:cubicBezTo>
                      <a:lnTo>
                        <a:pt x="596" y="2381"/>
                      </a:lnTo>
                      <a:cubicBezTo>
                        <a:pt x="727" y="2405"/>
                        <a:pt x="869" y="2417"/>
                        <a:pt x="1000" y="2417"/>
                      </a:cubicBezTo>
                      <a:cubicBezTo>
                        <a:pt x="1084" y="2417"/>
                        <a:pt x="1143" y="2358"/>
                        <a:pt x="1167" y="2274"/>
                      </a:cubicBezTo>
                      <a:cubicBezTo>
                        <a:pt x="1179" y="2203"/>
                        <a:pt x="1131" y="2143"/>
                        <a:pt x="1072" y="2108"/>
                      </a:cubicBezTo>
                      <a:cubicBezTo>
                        <a:pt x="703" y="1881"/>
                        <a:pt x="476" y="1488"/>
                        <a:pt x="476" y="1048"/>
                      </a:cubicBezTo>
                      <a:cubicBezTo>
                        <a:pt x="476" y="953"/>
                        <a:pt x="488" y="846"/>
                        <a:pt x="524" y="738"/>
                      </a:cubicBezTo>
                      <a:cubicBezTo>
                        <a:pt x="965" y="1191"/>
                        <a:pt x="1524" y="1524"/>
                        <a:pt x="2120" y="1727"/>
                      </a:cubicBezTo>
                      <a:cubicBezTo>
                        <a:pt x="2120" y="1727"/>
                        <a:pt x="2715" y="1905"/>
                        <a:pt x="2929" y="1917"/>
                      </a:cubicBezTo>
                      <a:lnTo>
                        <a:pt x="3024" y="1917"/>
                      </a:lnTo>
                      <a:cubicBezTo>
                        <a:pt x="3096" y="1917"/>
                        <a:pt x="3167" y="1869"/>
                        <a:pt x="3191" y="1798"/>
                      </a:cubicBezTo>
                      <a:cubicBezTo>
                        <a:pt x="3203" y="1786"/>
                        <a:pt x="3203" y="1750"/>
                        <a:pt x="3203" y="1738"/>
                      </a:cubicBezTo>
                      <a:lnTo>
                        <a:pt x="3203" y="1703"/>
                      </a:lnTo>
                      <a:cubicBezTo>
                        <a:pt x="3203" y="953"/>
                        <a:pt x="3810" y="334"/>
                        <a:pt x="4572" y="334"/>
                      </a:cubicBezTo>
                      <a:cubicBezTo>
                        <a:pt x="4941" y="334"/>
                        <a:pt x="5287" y="488"/>
                        <a:pt x="5549" y="750"/>
                      </a:cubicBezTo>
                      <a:cubicBezTo>
                        <a:pt x="5585" y="787"/>
                        <a:pt x="5621" y="802"/>
                        <a:pt x="5663" y="802"/>
                      </a:cubicBezTo>
                      <a:cubicBezTo>
                        <a:pt x="5676" y="802"/>
                        <a:pt x="5689" y="801"/>
                        <a:pt x="5703" y="798"/>
                      </a:cubicBezTo>
                      <a:cubicBezTo>
                        <a:pt x="5882" y="762"/>
                        <a:pt x="6049" y="738"/>
                        <a:pt x="6203" y="679"/>
                      </a:cubicBezTo>
                      <a:lnTo>
                        <a:pt x="6203" y="679"/>
                      </a:lnTo>
                      <a:cubicBezTo>
                        <a:pt x="6120" y="762"/>
                        <a:pt x="6013" y="857"/>
                        <a:pt x="5894" y="917"/>
                      </a:cubicBezTo>
                      <a:cubicBezTo>
                        <a:pt x="5822" y="965"/>
                        <a:pt x="5787" y="1048"/>
                        <a:pt x="5822" y="1143"/>
                      </a:cubicBezTo>
                      <a:cubicBezTo>
                        <a:pt x="5846" y="1203"/>
                        <a:pt x="5930" y="1250"/>
                        <a:pt x="6001" y="1250"/>
                      </a:cubicBezTo>
                      <a:cubicBezTo>
                        <a:pt x="6144" y="1227"/>
                        <a:pt x="6287" y="1215"/>
                        <a:pt x="6418" y="1167"/>
                      </a:cubicBezTo>
                      <a:lnTo>
                        <a:pt x="6418" y="1167"/>
                      </a:lnTo>
                      <a:cubicBezTo>
                        <a:pt x="6299" y="1286"/>
                        <a:pt x="6168" y="1405"/>
                        <a:pt x="6013" y="1512"/>
                      </a:cubicBezTo>
                      <a:cubicBezTo>
                        <a:pt x="5965" y="1548"/>
                        <a:pt x="5941" y="1608"/>
                        <a:pt x="5941" y="1655"/>
                      </a:cubicBezTo>
                      <a:lnTo>
                        <a:pt x="5941" y="1679"/>
                      </a:lnTo>
                      <a:lnTo>
                        <a:pt x="5941" y="1703"/>
                      </a:lnTo>
                      <a:lnTo>
                        <a:pt x="5941" y="1727"/>
                      </a:lnTo>
                      <a:cubicBezTo>
                        <a:pt x="5941" y="2691"/>
                        <a:pt x="5572" y="3572"/>
                        <a:pt x="4977" y="4227"/>
                      </a:cubicBezTo>
                      <a:cubicBezTo>
                        <a:pt x="4918" y="4298"/>
                        <a:pt x="4918" y="4405"/>
                        <a:pt x="4977" y="4465"/>
                      </a:cubicBezTo>
                      <a:cubicBezTo>
                        <a:pt x="5011" y="4499"/>
                        <a:pt x="5053" y="4514"/>
                        <a:pt x="5096" y="4514"/>
                      </a:cubicBezTo>
                      <a:cubicBezTo>
                        <a:pt x="5143" y="4514"/>
                        <a:pt x="5190" y="4496"/>
                        <a:pt x="5227" y="4465"/>
                      </a:cubicBezTo>
                      <a:cubicBezTo>
                        <a:pt x="5894" y="3715"/>
                        <a:pt x="6263" y="2762"/>
                        <a:pt x="6287" y="1750"/>
                      </a:cubicBezTo>
                      <a:cubicBezTo>
                        <a:pt x="6596" y="1524"/>
                        <a:pt x="6846" y="1250"/>
                        <a:pt x="7061" y="917"/>
                      </a:cubicBezTo>
                      <a:cubicBezTo>
                        <a:pt x="7144" y="857"/>
                        <a:pt x="7132" y="750"/>
                        <a:pt x="7061" y="715"/>
                      </a:cubicBezTo>
                      <a:cubicBezTo>
                        <a:pt x="7029" y="683"/>
                        <a:pt x="6987" y="667"/>
                        <a:pt x="6937" y="667"/>
                      </a:cubicBezTo>
                      <a:cubicBezTo>
                        <a:pt x="6912" y="667"/>
                        <a:pt x="6886" y="671"/>
                        <a:pt x="6858" y="679"/>
                      </a:cubicBezTo>
                      <a:cubicBezTo>
                        <a:pt x="6775" y="726"/>
                        <a:pt x="6680" y="750"/>
                        <a:pt x="6596" y="786"/>
                      </a:cubicBezTo>
                      <a:cubicBezTo>
                        <a:pt x="6680" y="667"/>
                        <a:pt x="6763" y="512"/>
                        <a:pt x="6823" y="369"/>
                      </a:cubicBezTo>
                      <a:cubicBezTo>
                        <a:pt x="6834" y="310"/>
                        <a:pt x="6834" y="238"/>
                        <a:pt x="6787" y="191"/>
                      </a:cubicBezTo>
                      <a:cubicBezTo>
                        <a:pt x="6750" y="153"/>
                        <a:pt x="6703" y="135"/>
                        <a:pt x="6659" y="135"/>
                      </a:cubicBezTo>
                      <a:cubicBezTo>
                        <a:pt x="6632" y="135"/>
                        <a:pt x="6607" y="142"/>
                        <a:pt x="6584" y="155"/>
                      </a:cubicBezTo>
                      <a:cubicBezTo>
                        <a:pt x="6322" y="310"/>
                        <a:pt x="6061" y="393"/>
                        <a:pt x="5775" y="441"/>
                      </a:cubicBezTo>
                      <a:cubicBezTo>
                        <a:pt x="5465" y="143"/>
                        <a:pt x="5048" y="0"/>
                        <a:pt x="462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0" name="Google Shape;3368;p48">
              <a:extLst>
                <a:ext uri="{FF2B5EF4-FFF2-40B4-BE49-F238E27FC236}">
                  <a16:creationId xmlns:a16="http://schemas.microsoft.com/office/drawing/2014/main" id="{39769FB1-263D-4DC3-9E97-7CD0440611A6}"/>
                </a:ext>
              </a:extLst>
            </p:cNvPr>
            <p:cNvGrpSpPr/>
            <p:nvPr/>
          </p:nvGrpSpPr>
          <p:grpSpPr>
            <a:xfrm>
              <a:off x="6529419" y="3711909"/>
              <a:ext cx="956596" cy="944315"/>
              <a:chOff x="3768864" y="3522050"/>
              <a:chExt cx="1098904" cy="1084796"/>
            </a:xfrm>
          </p:grpSpPr>
          <p:grpSp>
            <p:nvGrpSpPr>
              <p:cNvPr id="11" name="Google Shape;3369;p48">
                <a:extLst>
                  <a:ext uri="{FF2B5EF4-FFF2-40B4-BE49-F238E27FC236}">
                    <a16:creationId xmlns:a16="http://schemas.microsoft.com/office/drawing/2014/main" id="{17DEFCCD-6D5C-48DB-A58F-1702C18D63C9}"/>
                  </a:ext>
                </a:extLst>
              </p:cNvPr>
              <p:cNvGrpSpPr/>
              <p:nvPr/>
            </p:nvGrpSpPr>
            <p:grpSpPr>
              <a:xfrm>
                <a:off x="3768864" y="3522050"/>
                <a:ext cx="1098904" cy="1084796"/>
                <a:chOff x="3768864" y="3522050"/>
                <a:chExt cx="1098904" cy="1084796"/>
              </a:xfrm>
            </p:grpSpPr>
            <p:sp>
              <p:nvSpPr>
                <p:cNvPr id="18" name="Google Shape;3370;p48">
                  <a:extLst>
                    <a:ext uri="{FF2B5EF4-FFF2-40B4-BE49-F238E27FC236}">
                      <a16:creationId xmlns:a16="http://schemas.microsoft.com/office/drawing/2014/main" id="{A7EE16ED-8371-4463-AF25-B0F466499A62}"/>
                    </a:ext>
                  </a:extLst>
                </p:cNvPr>
                <p:cNvSpPr/>
                <p:nvPr/>
              </p:nvSpPr>
              <p:spPr>
                <a:xfrm>
                  <a:off x="3768864" y="3522050"/>
                  <a:ext cx="1098904" cy="1084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4" extrusionOk="0">
                      <a:moveTo>
                        <a:pt x="22862" y="0"/>
                      </a:moveTo>
                      <a:cubicBezTo>
                        <a:pt x="22093" y="0"/>
                        <a:pt x="21325" y="295"/>
                        <a:pt x="20741" y="884"/>
                      </a:cubicBezTo>
                      <a:lnTo>
                        <a:pt x="1179" y="20446"/>
                      </a:lnTo>
                      <a:cubicBezTo>
                        <a:pt x="1" y="21613"/>
                        <a:pt x="1" y="23518"/>
                        <a:pt x="1179" y="24697"/>
                      </a:cubicBezTo>
                      <a:lnTo>
                        <a:pt x="20741" y="44259"/>
                      </a:lnTo>
                      <a:cubicBezTo>
                        <a:pt x="21325" y="44842"/>
                        <a:pt x="22093" y="45134"/>
                        <a:pt x="22862" y="45134"/>
                      </a:cubicBezTo>
                      <a:cubicBezTo>
                        <a:pt x="23631" y="45134"/>
                        <a:pt x="24402" y="44842"/>
                        <a:pt x="24992" y="44259"/>
                      </a:cubicBezTo>
                      <a:lnTo>
                        <a:pt x="44554" y="24697"/>
                      </a:lnTo>
                      <a:cubicBezTo>
                        <a:pt x="45721" y="23518"/>
                        <a:pt x="45721" y="21613"/>
                        <a:pt x="44554" y="20446"/>
                      </a:cubicBezTo>
                      <a:lnTo>
                        <a:pt x="36684" y="12576"/>
                      </a:lnTo>
                      <a:cubicBezTo>
                        <a:pt x="36279" y="12171"/>
                        <a:pt x="36362" y="11481"/>
                        <a:pt x="36850" y="11171"/>
                      </a:cubicBezTo>
                      <a:cubicBezTo>
                        <a:pt x="37565" y="10719"/>
                        <a:pt x="38327" y="10362"/>
                        <a:pt x="39124" y="10052"/>
                      </a:cubicBezTo>
                      <a:cubicBezTo>
                        <a:pt x="39613" y="9874"/>
                        <a:pt x="40053" y="9552"/>
                        <a:pt x="40410" y="9100"/>
                      </a:cubicBezTo>
                      <a:cubicBezTo>
                        <a:pt x="41172" y="8111"/>
                        <a:pt x="41220" y="6778"/>
                        <a:pt x="40518" y="5742"/>
                      </a:cubicBezTo>
                      <a:cubicBezTo>
                        <a:pt x="39931" y="4872"/>
                        <a:pt x="39013" y="4437"/>
                        <a:pt x="38094" y="4437"/>
                      </a:cubicBezTo>
                      <a:cubicBezTo>
                        <a:pt x="37352" y="4437"/>
                        <a:pt x="36610" y="4721"/>
                        <a:pt x="36041" y="5290"/>
                      </a:cubicBezTo>
                      <a:cubicBezTo>
                        <a:pt x="35731" y="5599"/>
                        <a:pt x="35505" y="5956"/>
                        <a:pt x="35362" y="6337"/>
                      </a:cubicBezTo>
                      <a:cubicBezTo>
                        <a:pt x="35076" y="7135"/>
                        <a:pt x="34719" y="7885"/>
                        <a:pt x="34267" y="8588"/>
                      </a:cubicBezTo>
                      <a:cubicBezTo>
                        <a:pt x="34091" y="8872"/>
                        <a:pt x="33796" y="9021"/>
                        <a:pt x="33498" y="9021"/>
                      </a:cubicBezTo>
                      <a:cubicBezTo>
                        <a:pt x="33271" y="9021"/>
                        <a:pt x="33042" y="8934"/>
                        <a:pt x="32862" y="875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EC3A3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" name="Google Shape;3371;p48">
                  <a:extLst>
                    <a:ext uri="{FF2B5EF4-FFF2-40B4-BE49-F238E27FC236}">
                      <a16:creationId xmlns:a16="http://schemas.microsoft.com/office/drawing/2014/main" id="{FB874FB9-39C5-4159-AEBE-E9B94EDD16E3}"/>
                    </a:ext>
                  </a:extLst>
                </p:cNvPr>
                <p:cNvSpPr/>
                <p:nvPr/>
              </p:nvSpPr>
              <p:spPr>
                <a:xfrm>
                  <a:off x="3887041" y="3641743"/>
                  <a:ext cx="287338" cy="2870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42" extrusionOk="0">
                      <a:moveTo>
                        <a:pt x="5978" y="0"/>
                      </a:moveTo>
                      <a:cubicBezTo>
                        <a:pt x="2680" y="0"/>
                        <a:pt x="1" y="2667"/>
                        <a:pt x="1" y="5977"/>
                      </a:cubicBezTo>
                      <a:cubicBezTo>
                        <a:pt x="1" y="9275"/>
                        <a:pt x="2680" y="11942"/>
                        <a:pt x="5978" y="11942"/>
                      </a:cubicBezTo>
                      <a:cubicBezTo>
                        <a:pt x="9276" y="11942"/>
                        <a:pt x="11955" y="9275"/>
                        <a:pt x="11955" y="5977"/>
                      </a:cubicBezTo>
                      <a:cubicBezTo>
                        <a:pt x="11955" y="2667"/>
                        <a:pt x="9276" y="0"/>
                        <a:pt x="5978" y="0"/>
                      </a:cubicBezTo>
                      <a:close/>
                    </a:path>
                  </a:pathLst>
                </a:custGeom>
                <a:solidFill>
                  <a:srgbClr val="EC3A3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2" name="Google Shape;3372;p48">
                <a:extLst>
                  <a:ext uri="{FF2B5EF4-FFF2-40B4-BE49-F238E27FC236}">
                    <a16:creationId xmlns:a16="http://schemas.microsoft.com/office/drawing/2014/main" id="{8B1CDDAA-7379-4282-BADF-EF563BEE603B}"/>
                  </a:ext>
                </a:extLst>
              </p:cNvPr>
              <p:cNvGrpSpPr/>
              <p:nvPr/>
            </p:nvGrpSpPr>
            <p:grpSpPr>
              <a:xfrm>
                <a:off x="4139616" y="3871555"/>
                <a:ext cx="357419" cy="357005"/>
                <a:chOff x="7482229" y="3351230"/>
                <a:chExt cx="357419" cy="357005"/>
              </a:xfrm>
            </p:grpSpPr>
            <p:sp>
              <p:nvSpPr>
                <p:cNvPr id="13" name="Google Shape;3373;p48">
                  <a:extLst>
                    <a:ext uri="{FF2B5EF4-FFF2-40B4-BE49-F238E27FC236}">
                      <a16:creationId xmlns:a16="http://schemas.microsoft.com/office/drawing/2014/main" id="{59FE8A60-9DCE-445E-A21A-F940E87A3807}"/>
                    </a:ext>
                  </a:extLst>
                </p:cNvPr>
                <p:cNvSpPr/>
                <p:nvPr/>
              </p:nvSpPr>
              <p:spPr>
                <a:xfrm>
                  <a:off x="7482229" y="3351230"/>
                  <a:ext cx="357419" cy="3570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29" h="11216" extrusionOk="0">
                      <a:moveTo>
                        <a:pt x="5633" y="357"/>
                      </a:moveTo>
                      <a:cubicBezTo>
                        <a:pt x="8538" y="357"/>
                        <a:pt x="10883" y="2703"/>
                        <a:pt x="10883" y="5608"/>
                      </a:cubicBezTo>
                      <a:cubicBezTo>
                        <a:pt x="10883" y="8513"/>
                        <a:pt x="8538" y="10859"/>
                        <a:pt x="5633" y="10859"/>
                      </a:cubicBezTo>
                      <a:cubicBezTo>
                        <a:pt x="2728" y="10859"/>
                        <a:pt x="382" y="8513"/>
                        <a:pt x="382" y="5608"/>
                      </a:cubicBezTo>
                      <a:cubicBezTo>
                        <a:pt x="382" y="2703"/>
                        <a:pt x="2728" y="357"/>
                        <a:pt x="5633" y="357"/>
                      </a:cubicBezTo>
                      <a:close/>
                      <a:moveTo>
                        <a:pt x="5621" y="0"/>
                      </a:moveTo>
                      <a:cubicBezTo>
                        <a:pt x="4109" y="0"/>
                        <a:pt x="2716" y="572"/>
                        <a:pt x="1644" y="1631"/>
                      </a:cubicBezTo>
                      <a:cubicBezTo>
                        <a:pt x="584" y="2691"/>
                        <a:pt x="1" y="4108"/>
                        <a:pt x="1" y="5608"/>
                      </a:cubicBezTo>
                      <a:cubicBezTo>
                        <a:pt x="1" y="7108"/>
                        <a:pt x="584" y="8513"/>
                        <a:pt x="1644" y="9585"/>
                      </a:cubicBezTo>
                      <a:cubicBezTo>
                        <a:pt x="2704" y="10632"/>
                        <a:pt x="4109" y="11216"/>
                        <a:pt x="5621" y="11216"/>
                      </a:cubicBezTo>
                      <a:cubicBezTo>
                        <a:pt x="7121" y="11216"/>
                        <a:pt x="8526" y="10632"/>
                        <a:pt x="9597" y="9585"/>
                      </a:cubicBezTo>
                      <a:cubicBezTo>
                        <a:pt x="10645" y="8525"/>
                        <a:pt x="11229" y="7108"/>
                        <a:pt x="11229" y="5608"/>
                      </a:cubicBezTo>
                      <a:cubicBezTo>
                        <a:pt x="11229" y="4108"/>
                        <a:pt x="10669" y="2703"/>
                        <a:pt x="9597" y="1631"/>
                      </a:cubicBezTo>
                      <a:cubicBezTo>
                        <a:pt x="8538" y="572"/>
                        <a:pt x="7121" y="0"/>
                        <a:pt x="562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" name="Google Shape;3374;p48">
                  <a:extLst>
                    <a:ext uri="{FF2B5EF4-FFF2-40B4-BE49-F238E27FC236}">
                      <a16:creationId xmlns:a16="http://schemas.microsoft.com/office/drawing/2014/main" id="{8A6D0A9C-A4B1-4075-A2AD-F999FF65609E}"/>
                    </a:ext>
                  </a:extLst>
                </p:cNvPr>
                <p:cNvSpPr/>
                <p:nvPr/>
              </p:nvSpPr>
              <p:spPr>
                <a:xfrm>
                  <a:off x="7592138" y="3605616"/>
                  <a:ext cx="137983" cy="325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35" h="1022" extrusionOk="0">
                      <a:moveTo>
                        <a:pt x="202" y="1"/>
                      </a:moveTo>
                      <a:cubicBezTo>
                        <a:pt x="147" y="1"/>
                        <a:pt x="94" y="21"/>
                        <a:pt x="60" y="69"/>
                      </a:cubicBezTo>
                      <a:cubicBezTo>
                        <a:pt x="1" y="140"/>
                        <a:pt x="1" y="259"/>
                        <a:pt x="96" y="319"/>
                      </a:cubicBezTo>
                      <a:cubicBezTo>
                        <a:pt x="644" y="783"/>
                        <a:pt x="1370" y="1021"/>
                        <a:pt x="2168" y="1021"/>
                      </a:cubicBezTo>
                      <a:cubicBezTo>
                        <a:pt x="2954" y="1021"/>
                        <a:pt x="3680" y="771"/>
                        <a:pt x="4239" y="319"/>
                      </a:cubicBezTo>
                      <a:cubicBezTo>
                        <a:pt x="4323" y="259"/>
                        <a:pt x="4335" y="140"/>
                        <a:pt x="4263" y="69"/>
                      </a:cubicBezTo>
                      <a:cubicBezTo>
                        <a:pt x="4228" y="26"/>
                        <a:pt x="4170" y="4"/>
                        <a:pt x="4115" y="4"/>
                      </a:cubicBezTo>
                      <a:cubicBezTo>
                        <a:pt x="4078" y="4"/>
                        <a:pt x="4042" y="14"/>
                        <a:pt x="4013" y="33"/>
                      </a:cubicBezTo>
                      <a:cubicBezTo>
                        <a:pt x="3537" y="438"/>
                        <a:pt x="2882" y="664"/>
                        <a:pt x="2168" y="664"/>
                      </a:cubicBezTo>
                      <a:cubicBezTo>
                        <a:pt x="1465" y="664"/>
                        <a:pt x="810" y="438"/>
                        <a:pt x="322" y="33"/>
                      </a:cubicBezTo>
                      <a:cubicBezTo>
                        <a:pt x="286" y="12"/>
                        <a:pt x="244" y="1"/>
                        <a:pt x="20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" name="Google Shape;3375;p48">
                  <a:extLst>
                    <a:ext uri="{FF2B5EF4-FFF2-40B4-BE49-F238E27FC236}">
                      <a16:creationId xmlns:a16="http://schemas.microsoft.com/office/drawing/2014/main" id="{5A5325A7-D505-4392-9E61-969FD8C47D28}"/>
                    </a:ext>
                  </a:extLst>
                </p:cNvPr>
                <p:cNvSpPr/>
                <p:nvPr/>
              </p:nvSpPr>
              <p:spPr>
                <a:xfrm>
                  <a:off x="7513709" y="3387962"/>
                  <a:ext cx="295987" cy="2820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9" h="8860" extrusionOk="0">
                      <a:moveTo>
                        <a:pt x="6060" y="370"/>
                      </a:moveTo>
                      <a:cubicBezTo>
                        <a:pt x="6358" y="370"/>
                        <a:pt x="6596" y="608"/>
                        <a:pt x="6596" y="906"/>
                      </a:cubicBezTo>
                      <a:cubicBezTo>
                        <a:pt x="6596" y="1204"/>
                        <a:pt x="6358" y="1442"/>
                        <a:pt x="6060" y="1442"/>
                      </a:cubicBezTo>
                      <a:cubicBezTo>
                        <a:pt x="5763" y="1442"/>
                        <a:pt x="5525" y="1204"/>
                        <a:pt x="5525" y="906"/>
                      </a:cubicBezTo>
                      <a:cubicBezTo>
                        <a:pt x="5525" y="608"/>
                        <a:pt x="5763" y="370"/>
                        <a:pt x="6060" y="370"/>
                      </a:cubicBezTo>
                      <a:close/>
                      <a:moveTo>
                        <a:pt x="1322" y="2989"/>
                      </a:moveTo>
                      <a:cubicBezTo>
                        <a:pt x="1596" y="2989"/>
                        <a:pt x="1834" y="3097"/>
                        <a:pt x="2012" y="3263"/>
                      </a:cubicBezTo>
                      <a:cubicBezTo>
                        <a:pt x="1477" y="3680"/>
                        <a:pt x="1072" y="4240"/>
                        <a:pt x="881" y="4883"/>
                      </a:cubicBezTo>
                      <a:cubicBezTo>
                        <a:pt x="548" y="4716"/>
                        <a:pt x="334" y="4359"/>
                        <a:pt x="334" y="3990"/>
                      </a:cubicBezTo>
                      <a:cubicBezTo>
                        <a:pt x="334" y="3442"/>
                        <a:pt x="774" y="2989"/>
                        <a:pt x="1322" y="2989"/>
                      </a:cubicBezTo>
                      <a:close/>
                      <a:moveTo>
                        <a:pt x="7954" y="2989"/>
                      </a:moveTo>
                      <a:cubicBezTo>
                        <a:pt x="8501" y="2989"/>
                        <a:pt x="8942" y="3442"/>
                        <a:pt x="8942" y="3990"/>
                      </a:cubicBezTo>
                      <a:cubicBezTo>
                        <a:pt x="8966" y="4359"/>
                        <a:pt x="8739" y="4704"/>
                        <a:pt x="8394" y="4883"/>
                      </a:cubicBezTo>
                      <a:cubicBezTo>
                        <a:pt x="8216" y="4240"/>
                        <a:pt x="7811" y="3680"/>
                        <a:pt x="7263" y="3263"/>
                      </a:cubicBezTo>
                      <a:cubicBezTo>
                        <a:pt x="7442" y="3085"/>
                        <a:pt x="7692" y="2989"/>
                        <a:pt x="7954" y="2989"/>
                      </a:cubicBezTo>
                      <a:close/>
                      <a:moveTo>
                        <a:pt x="6072" y="1"/>
                      </a:moveTo>
                      <a:cubicBezTo>
                        <a:pt x="5632" y="1"/>
                        <a:pt x="5251" y="334"/>
                        <a:pt x="5191" y="763"/>
                      </a:cubicBezTo>
                      <a:lnTo>
                        <a:pt x="4596" y="953"/>
                      </a:lnTo>
                      <a:cubicBezTo>
                        <a:pt x="4525" y="989"/>
                        <a:pt x="4477" y="1049"/>
                        <a:pt x="4477" y="1120"/>
                      </a:cubicBezTo>
                      <a:lnTo>
                        <a:pt x="4477" y="2370"/>
                      </a:lnTo>
                      <a:cubicBezTo>
                        <a:pt x="3679" y="2394"/>
                        <a:pt x="2929" y="2632"/>
                        <a:pt x="2334" y="3025"/>
                      </a:cubicBezTo>
                      <a:cubicBezTo>
                        <a:pt x="2084" y="2751"/>
                        <a:pt x="1727" y="2608"/>
                        <a:pt x="1358" y="2608"/>
                      </a:cubicBezTo>
                      <a:cubicBezTo>
                        <a:pt x="607" y="2608"/>
                        <a:pt x="0" y="3216"/>
                        <a:pt x="0" y="3966"/>
                      </a:cubicBezTo>
                      <a:cubicBezTo>
                        <a:pt x="0" y="4513"/>
                        <a:pt x="345" y="5002"/>
                        <a:pt x="834" y="5216"/>
                      </a:cubicBezTo>
                      <a:cubicBezTo>
                        <a:pt x="822" y="5347"/>
                        <a:pt x="798" y="5478"/>
                        <a:pt x="798" y="5609"/>
                      </a:cubicBezTo>
                      <a:cubicBezTo>
                        <a:pt x="798" y="7395"/>
                        <a:pt x="2524" y="8859"/>
                        <a:pt x="4667" y="8859"/>
                      </a:cubicBezTo>
                      <a:cubicBezTo>
                        <a:pt x="5763" y="8859"/>
                        <a:pt x="6739" y="8490"/>
                        <a:pt x="7442" y="7871"/>
                      </a:cubicBezTo>
                      <a:cubicBezTo>
                        <a:pt x="7513" y="7811"/>
                        <a:pt x="7513" y="7692"/>
                        <a:pt x="7454" y="7621"/>
                      </a:cubicBezTo>
                      <a:cubicBezTo>
                        <a:pt x="7421" y="7588"/>
                        <a:pt x="7374" y="7570"/>
                        <a:pt x="7326" y="7570"/>
                      </a:cubicBezTo>
                      <a:cubicBezTo>
                        <a:pt x="7287" y="7570"/>
                        <a:pt x="7248" y="7582"/>
                        <a:pt x="7215" y="7609"/>
                      </a:cubicBezTo>
                      <a:cubicBezTo>
                        <a:pt x="6572" y="8157"/>
                        <a:pt x="5668" y="8514"/>
                        <a:pt x="4667" y="8514"/>
                      </a:cubicBezTo>
                      <a:cubicBezTo>
                        <a:pt x="2739" y="8514"/>
                        <a:pt x="1167" y="7216"/>
                        <a:pt x="1167" y="5633"/>
                      </a:cubicBezTo>
                      <a:cubicBezTo>
                        <a:pt x="1167" y="4037"/>
                        <a:pt x="2739" y="2739"/>
                        <a:pt x="4667" y="2739"/>
                      </a:cubicBezTo>
                      <a:cubicBezTo>
                        <a:pt x="6608" y="2739"/>
                        <a:pt x="8180" y="4037"/>
                        <a:pt x="8180" y="5633"/>
                      </a:cubicBezTo>
                      <a:cubicBezTo>
                        <a:pt x="8180" y="6133"/>
                        <a:pt x="8037" y="6597"/>
                        <a:pt x="7751" y="7014"/>
                      </a:cubicBezTo>
                      <a:cubicBezTo>
                        <a:pt x="7704" y="7085"/>
                        <a:pt x="7727" y="7169"/>
                        <a:pt x="7787" y="7228"/>
                      </a:cubicBezTo>
                      <a:cubicBezTo>
                        <a:pt x="7818" y="7264"/>
                        <a:pt x="7859" y="7280"/>
                        <a:pt x="7902" y="7280"/>
                      </a:cubicBezTo>
                      <a:cubicBezTo>
                        <a:pt x="7958" y="7280"/>
                        <a:pt x="8015" y="7252"/>
                        <a:pt x="8049" y="7204"/>
                      </a:cubicBezTo>
                      <a:cubicBezTo>
                        <a:pt x="8358" y="6740"/>
                        <a:pt x="8537" y="6192"/>
                        <a:pt x="8537" y="5621"/>
                      </a:cubicBezTo>
                      <a:cubicBezTo>
                        <a:pt x="8537" y="5490"/>
                        <a:pt x="8525" y="5359"/>
                        <a:pt x="8513" y="5228"/>
                      </a:cubicBezTo>
                      <a:cubicBezTo>
                        <a:pt x="8978" y="5014"/>
                        <a:pt x="9299" y="4525"/>
                        <a:pt x="9299" y="3978"/>
                      </a:cubicBezTo>
                      <a:cubicBezTo>
                        <a:pt x="9299" y="3228"/>
                        <a:pt x="8692" y="2620"/>
                        <a:pt x="7954" y="2620"/>
                      </a:cubicBezTo>
                      <a:cubicBezTo>
                        <a:pt x="7573" y="2620"/>
                        <a:pt x="7215" y="2775"/>
                        <a:pt x="6965" y="3037"/>
                      </a:cubicBezTo>
                      <a:cubicBezTo>
                        <a:pt x="6358" y="2656"/>
                        <a:pt x="5632" y="2406"/>
                        <a:pt x="4822" y="2382"/>
                      </a:cubicBezTo>
                      <a:lnTo>
                        <a:pt x="4822" y="1263"/>
                      </a:lnTo>
                      <a:lnTo>
                        <a:pt x="5215" y="1132"/>
                      </a:lnTo>
                      <a:cubicBezTo>
                        <a:pt x="5303" y="1507"/>
                        <a:pt x="5647" y="1780"/>
                        <a:pt x="6048" y="1780"/>
                      </a:cubicBezTo>
                      <a:cubicBezTo>
                        <a:pt x="6080" y="1780"/>
                        <a:pt x="6112" y="1779"/>
                        <a:pt x="6144" y="1775"/>
                      </a:cubicBezTo>
                      <a:cubicBezTo>
                        <a:pt x="6584" y="1727"/>
                        <a:pt x="6918" y="1382"/>
                        <a:pt x="6953" y="953"/>
                      </a:cubicBezTo>
                      <a:cubicBezTo>
                        <a:pt x="6977" y="430"/>
                        <a:pt x="6584" y="1"/>
                        <a:pt x="607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" name="Google Shape;3376;p48">
                  <a:extLst>
                    <a:ext uri="{FF2B5EF4-FFF2-40B4-BE49-F238E27FC236}">
                      <a16:creationId xmlns:a16="http://schemas.microsoft.com/office/drawing/2014/main" id="{6866C72A-14BE-420C-915A-AC10D255F48B}"/>
                    </a:ext>
                  </a:extLst>
                </p:cNvPr>
                <p:cNvSpPr/>
                <p:nvPr/>
              </p:nvSpPr>
              <p:spPr>
                <a:xfrm>
                  <a:off x="7580393" y="3516460"/>
                  <a:ext cx="56880" cy="56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7" h="1787" extrusionOk="0">
                      <a:moveTo>
                        <a:pt x="894" y="345"/>
                      </a:moveTo>
                      <a:cubicBezTo>
                        <a:pt x="1191" y="345"/>
                        <a:pt x="1429" y="584"/>
                        <a:pt x="1429" y="881"/>
                      </a:cubicBezTo>
                      <a:cubicBezTo>
                        <a:pt x="1418" y="1179"/>
                        <a:pt x="1179" y="1417"/>
                        <a:pt x="894" y="1417"/>
                      </a:cubicBezTo>
                      <a:cubicBezTo>
                        <a:pt x="596" y="1417"/>
                        <a:pt x="358" y="1179"/>
                        <a:pt x="358" y="881"/>
                      </a:cubicBezTo>
                      <a:cubicBezTo>
                        <a:pt x="358" y="584"/>
                        <a:pt x="596" y="345"/>
                        <a:pt x="894" y="345"/>
                      </a:cubicBezTo>
                      <a:close/>
                      <a:moveTo>
                        <a:pt x="894" y="0"/>
                      </a:moveTo>
                      <a:cubicBezTo>
                        <a:pt x="406" y="0"/>
                        <a:pt x="1" y="405"/>
                        <a:pt x="1" y="893"/>
                      </a:cubicBezTo>
                      <a:cubicBezTo>
                        <a:pt x="1" y="1381"/>
                        <a:pt x="406" y="1786"/>
                        <a:pt x="894" y="1786"/>
                      </a:cubicBezTo>
                      <a:cubicBezTo>
                        <a:pt x="1394" y="1786"/>
                        <a:pt x="1787" y="1381"/>
                        <a:pt x="1787" y="893"/>
                      </a:cubicBezTo>
                      <a:cubicBezTo>
                        <a:pt x="1775" y="405"/>
                        <a:pt x="1394" y="0"/>
                        <a:pt x="89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" name="Google Shape;3377;p48">
                  <a:extLst>
                    <a:ext uri="{FF2B5EF4-FFF2-40B4-BE49-F238E27FC236}">
                      <a16:creationId xmlns:a16="http://schemas.microsoft.com/office/drawing/2014/main" id="{2E485B25-A38E-4BCC-B9AC-E9130896729C}"/>
                    </a:ext>
                  </a:extLst>
                </p:cNvPr>
                <p:cNvSpPr/>
                <p:nvPr/>
              </p:nvSpPr>
              <p:spPr>
                <a:xfrm>
                  <a:off x="7685750" y="3516460"/>
                  <a:ext cx="56880" cy="56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7" h="1787" extrusionOk="0">
                      <a:moveTo>
                        <a:pt x="894" y="345"/>
                      </a:moveTo>
                      <a:cubicBezTo>
                        <a:pt x="1191" y="345"/>
                        <a:pt x="1429" y="584"/>
                        <a:pt x="1429" y="881"/>
                      </a:cubicBezTo>
                      <a:cubicBezTo>
                        <a:pt x="1429" y="1179"/>
                        <a:pt x="1191" y="1417"/>
                        <a:pt x="894" y="1417"/>
                      </a:cubicBezTo>
                      <a:cubicBezTo>
                        <a:pt x="596" y="1417"/>
                        <a:pt x="358" y="1179"/>
                        <a:pt x="358" y="881"/>
                      </a:cubicBezTo>
                      <a:cubicBezTo>
                        <a:pt x="358" y="584"/>
                        <a:pt x="596" y="345"/>
                        <a:pt x="894" y="345"/>
                      </a:cubicBezTo>
                      <a:close/>
                      <a:moveTo>
                        <a:pt x="894" y="0"/>
                      </a:moveTo>
                      <a:cubicBezTo>
                        <a:pt x="405" y="0"/>
                        <a:pt x="1" y="405"/>
                        <a:pt x="1" y="893"/>
                      </a:cubicBezTo>
                      <a:cubicBezTo>
                        <a:pt x="1" y="1381"/>
                        <a:pt x="405" y="1786"/>
                        <a:pt x="894" y="1786"/>
                      </a:cubicBezTo>
                      <a:cubicBezTo>
                        <a:pt x="1382" y="1786"/>
                        <a:pt x="1787" y="1381"/>
                        <a:pt x="1787" y="893"/>
                      </a:cubicBezTo>
                      <a:cubicBezTo>
                        <a:pt x="1775" y="405"/>
                        <a:pt x="1382" y="0"/>
                        <a:pt x="89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56200B67-5C7D-41C3-A0FF-72FE2790E736}"/>
              </a:ext>
            </a:extLst>
          </p:cNvPr>
          <p:cNvSpPr txBox="1"/>
          <p:nvPr/>
        </p:nvSpPr>
        <p:spPr>
          <a:xfrm>
            <a:off x="2881548" y="4552582"/>
            <a:ext cx="381696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"/>
            <a:r>
              <a:rPr lang="en-GB" sz="2400" b="0" dirty="0">
                <a:solidFill>
                  <a:srgbClr val="0070C0"/>
                </a:solidFill>
                <a:effectLst/>
                <a:latin typeface="iCielBC Cubano Normal" panose="00000500000000000000" pitchFamily="50" charset="0"/>
              </a:rPr>
              <a:t>[</a:t>
            </a:r>
            <a:r>
              <a:rPr lang="en-GB" sz="2400" b="0" dirty="0" err="1">
                <a:solidFill>
                  <a:srgbClr val="0070C0"/>
                </a:solidFill>
                <a:effectLst/>
                <a:latin typeface="iCielBC Cubano Normal" panose="00000500000000000000" pitchFamily="50" charset="0"/>
              </a:rPr>
              <a:t>sp_InsertDETAILORDER</a:t>
            </a:r>
            <a:r>
              <a:rPr lang="en-GB" sz="2400" b="0" dirty="0">
                <a:solidFill>
                  <a:srgbClr val="0070C0"/>
                </a:solidFill>
                <a:effectLst/>
                <a:latin typeface="iCielBC Cubano Normal" panose="00000500000000000000" pitchFamily="50" charset="0"/>
              </a:rPr>
              <a:t>]</a:t>
            </a:r>
          </a:p>
        </p:txBody>
      </p:sp>
      <p:sp>
        <p:nvSpPr>
          <p:cNvPr id="47" name="Title 1">
            <a:extLst>
              <a:ext uri="{FF2B5EF4-FFF2-40B4-BE49-F238E27FC236}">
                <a16:creationId xmlns:a16="http://schemas.microsoft.com/office/drawing/2014/main" id="{05CE07C3-479F-4093-8ACB-13C557F3E1A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97118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b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6400" dirty="0">
                <a:solidFill>
                  <a:srgbClr val="165C7F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DETAILORDER</a:t>
            </a:r>
          </a:p>
        </p:txBody>
      </p:sp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9A22DC32-8AC7-484D-BC61-210BA0E40D6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76868658"/>
              </p:ext>
            </p:extLst>
          </p:nvPr>
        </p:nvGraphicFramePr>
        <p:xfrm>
          <a:off x="1608138" y="1493838"/>
          <a:ext cx="5926137" cy="2155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09" name="Document" r:id="rId3" imgW="5925852" imgH="2155152" progId="Word.Document.12">
                  <p:embed/>
                </p:oleObj>
              </mc:Choice>
              <mc:Fallback>
                <p:oleObj name="Document" r:id="rId3" imgW="5925852" imgH="2155152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08138" y="1493838"/>
                        <a:ext cx="5926137" cy="2155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137900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CE6378D-189E-4036-B4B8-1A578384D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1959712" y="1971674"/>
            <a:ext cx="5131540" cy="1212114"/>
          </a:xfrm>
        </p:spPr>
        <p:txBody>
          <a:bodyPr vert="horz" wrap="square" lIns="0" tIns="0" rIns="0" bIns="0" rtlCol="0" anchor="b" anchorCtr="0">
            <a:normAutofit fontScale="90000"/>
          </a:bodyPr>
          <a:lstStyle/>
          <a:p>
            <a:pPr algn="ctr"/>
            <a:r>
              <a:rPr lang="en-US" sz="4400" dirty="0">
                <a:solidFill>
                  <a:srgbClr val="FF6D2F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STORED PROCEDURES</a:t>
            </a:r>
          </a:p>
        </p:txBody>
      </p:sp>
      <p:grpSp>
        <p:nvGrpSpPr>
          <p:cNvPr id="5" name="Google Shape;3337;p48">
            <a:extLst>
              <a:ext uri="{FF2B5EF4-FFF2-40B4-BE49-F238E27FC236}">
                <a16:creationId xmlns:a16="http://schemas.microsoft.com/office/drawing/2014/main" id="{A292DFAB-C225-4268-AA00-032AA218D6F3}"/>
              </a:ext>
            </a:extLst>
          </p:cNvPr>
          <p:cNvGrpSpPr/>
          <p:nvPr/>
        </p:nvGrpSpPr>
        <p:grpSpPr>
          <a:xfrm>
            <a:off x="8076139" y="84337"/>
            <a:ext cx="972171" cy="1925293"/>
            <a:chOff x="6529419" y="1724307"/>
            <a:chExt cx="1480463" cy="2931917"/>
          </a:xfrm>
        </p:grpSpPr>
        <p:grpSp>
          <p:nvGrpSpPr>
            <p:cNvPr id="6" name="Google Shape;3338;p48">
              <a:extLst>
                <a:ext uri="{FF2B5EF4-FFF2-40B4-BE49-F238E27FC236}">
                  <a16:creationId xmlns:a16="http://schemas.microsoft.com/office/drawing/2014/main" id="{CC1FA2E3-F085-4B27-B2D6-078888233623}"/>
                </a:ext>
              </a:extLst>
            </p:cNvPr>
            <p:cNvGrpSpPr/>
            <p:nvPr/>
          </p:nvGrpSpPr>
          <p:grpSpPr>
            <a:xfrm>
              <a:off x="6556827" y="1724307"/>
              <a:ext cx="956596" cy="944294"/>
              <a:chOff x="3800349" y="1238762"/>
              <a:chExt cx="1098904" cy="1084772"/>
            </a:xfrm>
          </p:grpSpPr>
          <p:grpSp>
            <p:nvGrpSpPr>
              <p:cNvPr id="42" name="Google Shape;3339;p48">
                <a:extLst>
                  <a:ext uri="{FF2B5EF4-FFF2-40B4-BE49-F238E27FC236}">
                    <a16:creationId xmlns:a16="http://schemas.microsoft.com/office/drawing/2014/main" id="{3B62721E-B08F-4683-8129-4642AD134B0A}"/>
                  </a:ext>
                </a:extLst>
              </p:cNvPr>
              <p:cNvGrpSpPr/>
              <p:nvPr/>
            </p:nvGrpSpPr>
            <p:grpSpPr>
              <a:xfrm>
                <a:off x="3800349" y="1238762"/>
                <a:ext cx="1098904" cy="1084772"/>
                <a:chOff x="3800349" y="1238762"/>
                <a:chExt cx="1098904" cy="1084772"/>
              </a:xfrm>
            </p:grpSpPr>
            <p:sp>
              <p:nvSpPr>
                <p:cNvPr id="44" name="Google Shape;3340;p48">
                  <a:extLst>
                    <a:ext uri="{FF2B5EF4-FFF2-40B4-BE49-F238E27FC236}">
                      <a16:creationId xmlns:a16="http://schemas.microsoft.com/office/drawing/2014/main" id="{09A540B7-3D24-4D18-BB46-C21F09260781}"/>
                    </a:ext>
                  </a:extLst>
                </p:cNvPr>
                <p:cNvSpPr/>
                <p:nvPr/>
              </p:nvSpPr>
              <p:spPr>
                <a:xfrm>
                  <a:off x="3800349" y="1238762"/>
                  <a:ext cx="1098904" cy="10847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3" extrusionOk="0">
                      <a:moveTo>
                        <a:pt x="22825" y="1"/>
                      </a:moveTo>
                      <a:cubicBezTo>
                        <a:pt x="22054" y="1"/>
                        <a:pt x="21283" y="295"/>
                        <a:pt x="20693" y="885"/>
                      </a:cubicBezTo>
                      <a:lnTo>
                        <a:pt x="1179" y="20482"/>
                      </a:lnTo>
                      <a:cubicBezTo>
                        <a:pt x="0" y="21661"/>
                        <a:pt x="0" y="23566"/>
                        <a:pt x="1179" y="24733"/>
                      </a:cubicBezTo>
                      <a:lnTo>
                        <a:pt x="20777" y="44259"/>
                      </a:lnTo>
                      <a:cubicBezTo>
                        <a:pt x="21364" y="44841"/>
                        <a:pt x="22133" y="45133"/>
                        <a:pt x="22900" y="45133"/>
                      </a:cubicBezTo>
                      <a:cubicBezTo>
                        <a:pt x="23672" y="45133"/>
                        <a:pt x="24442" y="44838"/>
                        <a:pt x="25027" y="44247"/>
                      </a:cubicBezTo>
                      <a:lnTo>
                        <a:pt x="32873" y="36377"/>
                      </a:lnTo>
                      <a:cubicBezTo>
                        <a:pt x="33053" y="36197"/>
                        <a:pt x="33283" y="36110"/>
                        <a:pt x="33511" y="36110"/>
                      </a:cubicBezTo>
                      <a:cubicBezTo>
                        <a:pt x="33810" y="36110"/>
                        <a:pt x="34108" y="36260"/>
                        <a:pt x="34290" y="36544"/>
                      </a:cubicBezTo>
                      <a:cubicBezTo>
                        <a:pt x="34743" y="37246"/>
                        <a:pt x="35112" y="38020"/>
                        <a:pt x="35409" y="38806"/>
                      </a:cubicBezTo>
                      <a:cubicBezTo>
                        <a:pt x="35588" y="39294"/>
                        <a:pt x="35909" y="39735"/>
                        <a:pt x="36362" y="40080"/>
                      </a:cubicBezTo>
                      <a:cubicBezTo>
                        <a:pt x="36890" y="40489"/>
                        <a:pt x="37508" y="40695"/>
                        <a:pt x="38128" y="40695"/>
                      </a:cubicBezTo>
                      <a:cubicBezTo>
                        <a:pt x="38682" y="40695"/>
                        <a:pt x="39237" y="40530"/>
                        <a:pt x="39731" y="40199"/>
                      </a:cubicBezTo>
                      <a:cubicBezTo>
                        <a:pt x="41303" y="39127"/>
                        <a:pt x="41446" y="36984"/>
                        <a:pt x="40172" y="35710"/>
                      </a:cubicBezTo>
                      <a:cubicBezTo>
                        <a:pt x="39862" y="35401"/>
                        <a:pt x="39505" y="35186"/>
                        <a:pt x="39112" y="35044"/>
                      </a:cubicBezTo>
                      <a:cubicBezTo>
                        <a:pt x="38326" y="34758"/>
                        <a:pt x="37564" y="34401"/>
                        <a:pt x="36862" y="33948"/>
                      </a:cubicBezTo>
                      <a:cubicBezTo>
                        <a:pt x="36374" y="33639"/>
                        <a:pt x="36279" y="32960"/>
                        <a:pt x="36695" y="32543"/>
                      </a:cubicBezTo>
                      <a:lnTo>
                        <a:pt x="44553" y="24661"/>
                      </a:lnTo>
                      <a:cubicBezTo>
                        <a:pt x="45720" y="23483"/>
                        <a:pt x="45720" y="21578"/>
                        <a:pt x="44542" y="20399"/>
                      </a:cubicBezTo>
                      <a:lnTo>
                        <a:pt x="24956" y="885"/>
                      </a:lnTo>
                      <a:cubicBezTo>
                        <a:pt x="24366" y="295"/>
                        <a:pt x="23595" y="1"/>
                        <a:pt x="22825" y="1"/>
                      </a:cubicBezTo>
                      <a:close/>
                    </a:path>
                  </a:pathLst>
                </a:custGeom>
                <a:solidFill>
                  <a:srgbClr val="5EB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" name="Google Shape;3341;p48">
                  <a:extLst>
                    <a:ext uri="{FF2B5EF4-FFF2-40B4-BE49-F238E27FC236}">
                      <a16:creationId xmlns:a16="http://schemas.microsoft.com/office/drawing/2014/main" id="{BE30BCFE-C097-450C-8879-E537E8EBA681}"/>
                    </a:ext>
                  </a:extLst>
                </p:cNvPr>
                <p:cNvSpPr/>
                <p:nvPr/>
              </p:nvSpPr>
              <p:spPr>
                <a:xfrm>
                  <a:off x="3884758" y="1311226"/>
                  <a:ext cx="287338" cy="287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43" extrusionOk="0">
                      <a:moveTo>
                        <a:pt x="5978" y="1"/>
                      </a:moveTo>
                      <a:cubicBezTo>
                        <a:pt x="2679" y="1"/>
                        <a:pt x="1" y="2668"/>
                        <a:pt x="1" y="5966"/>
                      </a:cubicBezTo>
                      <a:cubicBezTo>
                        <a:pt x="1" y="9276"/>
                        <a:pt x="2679" y="11943"/>
                        <a:pt x="5978" y="11943"/>
                      </a:cubicBezTo>
                      <a:cubicBezTo>
                        <a:pt x="9276" y="11943"/>
                        <a:pt x="11954" y="9276"/>
                        <a:pt x="11954" y="5966"/>
                      </a:cubicBezTo>
                      <a:cubicBezTo>
                        <a:pt x="11954" y="2668"/>
                        <a:pt x="9276" y="1"/>
                        <a:pt x="5978" y="1"/>
                      </a:cubicBezTo>
                      <a:close/>
                    </a:path>
                  </a:pathLst>
                </a:custGeom>
                <a:solidFill>
                  <a:srgbClr val="5EB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3" name="Google Shape;3342;p48">
                <a:extLst>
                  <a:ext uri="{FF2B5EF4-FFF2-40B4-BE49-F238E27FC236}">
                    <a16:creationId xmlns:a16="http://schemas.microsoft.com/office/drawing/2014/main" id="{D59E3704-CCC5-46FE-9B41-26C4DBEB3E8E}"/>
                  </a:ext>
                </a:extLst>
              </p:cNvPr>
              <p:cNvSpPr/>
              <p:nvPr/>
            </p:nvSpPr>
            <p:spPr>
              <a:xfrm>
                <a:off x="4162525" y="1593650"/>
                <a:ext cx="374561" cy="374975"/>
              </a:xfrm>
              <a:custGeom>
                <a:avLst/>
                <a:gdLst/>
                <a:ahLst/>
                <a:cxnLst/>
                <a:rect l="l" t="t" r="r" b="b"/>
                <a:pathLst>
                  <a:path w="10860" h="10872" extrusionOk="0">
                    <a:moveTo>
                      <a:pt x="5430" y="1"/>
                    </a:moveTo>
                    <a:cubicBezTo>
                      <a:pt x="3990" y="1"/>
                      <a:pt x="2608" y="560"/>
                      <a:pt x="1596" y="1584"/>
                    </a:cubicBezTo>
                    <a:cubicBezTo>
                      <a:pt x="561" y="2620"/>
                      <a:pt x="1" y="3989"/>
                      <a:pt x="1" y="5430"/>
                    </a:cubicBezTo>
                    <a:cubicBezTo>
                      <a:pt x="1" y="6561"/>
                      <a:pt x="346" y="7645"/>
                      <a:pt x="1001" y="8573"/>
                    </a:cubicBezTo>
                    <a:cubicBezTo>
                      <a:pt x="1632" y="9466"/>
                      <a:pt x="2513" y="10145"/>
                      <a:pt x="3537" y="10538"/>
                    </a:cubicBezTo>
                    <a:cubicBezTo>
                      <a:pt x="3559" y="10544"/>
                      <a:pt x="3579" y="10547"/>
                      <a:pt x="3599" y="10547"/>
                    </a:cubicBezTo>
                    <a:cubicBezTo>
                      <a:pt x="3656" y="10547"/>
                      <a:pt x="3704" y="10522"/>
                      <a:pt x="3740" y="10478"/>
                    </a:cubicBezTo>
                    <a:cubicBezTo>
                      <a:pt x="3763" y="10443"/>
                      <a:pt x="3763" y="10395"/>
                      <a:pt x="3763" y="10371"/>
                    </a:cubicBezTo>
                    <a:lnTo>
                      <a:pt x="3763" y="7275"/>
                    </a:lnTo>
                    <a:cubicBezTo>
                      <a:pt x="3763" y="7180"/>
                      <a:pt x="3692" y="7097"/>
                      <a:pt x="3585" y="7097"/>
                    </a:cubicBezTo>
                    <a:lnTo>
                      <a:pt x="2156" y="7097"/>
                    </a:lnTo>
                    <a:lnTo>
                      <a:pt x="2156" y="5835"/>
                    </a:lnTo>
                    <a:lnTo>
                      <a:pt x="3585" y="5835"/>
                    </a:lnTo>
                    <a:cubicBezTo>
                      <a:pt x="3680" y="5835"/>
                      <a:pt x="3763" y="5751"/>
                      <a:pt x="3763" y="5656"/>
                    </a:cubicBezTo>
                    <a:lnTo>
                      <a:pt x="3763" y="5430"/>
                    </a:lnTo>
                    <a:cubicBezTo>
                      <a:pt x="3763" y="3942"/>
                      <a:pt x="5180" y="2632"/>
                      <a:pt x="6799" y="2632"/>
                    </a:cubicBezTo>
                    <a:lnTo>
                      <a:pt x="7550" y="2632"/>
                    </a:lnTo>
                    <a:lnTo>
                      <a:pt x="7550" y="3894"/>
                    </a:lnTo>
                    <a:lnTo>
                      <a:pt x="6799" y="3894"/>
                    </a:lnTo>
                    <a:cubicBezTo>
                      <a:pt x="6311" y="3894"/>
                      <a:pt x="5883" y="4025"/>
                      <a:pt x="5561" y="4287"/>
                    </a:cubicBezTo>
                    <a:cubicBezTo>
                      <a:pt x="5228" y="4561"/>
                      <a:pt x="5025" y="4966"/>
                      <a:pt x="5025" y="5430"/>
                    </a:cubicBezTo>
                    <a:lnTo>
                      <a:pt x="5025" y="5656"/>
                    </a:lnTo>
                    <a:cubicBezTo>
                      <a:pt x="5025" y="5740"/>
                      <a:pt x="5109" y="5835"/>
                      <a:pt x="5204" y="5835"/>
                    </a:cubicBezTo>
                    <a:lnTo>
                      <a:pt x="5883" y="5835"/>
                    </a:lnTo>
                    <a:cubicBezTo>
                      <a:pt x="5966" y="5835"/>
                      <a:pt x="6061" y="5751"/>
                      <a:pt x="6061" y="5656"/>
                    </a:cubicBezTo>
                    <a:cubicBezTo>
                      <a:pt x="6061" y="5561"/>
                      <a:pt x="5978" y="5478"/>
                      <a:pt x="5883" y="5478"/>
                    </a:cubicBezTo>
                    <a:lnTo>
                      <a:pt x="5371" y="5478"/>
                    </a:lnTo>
                    <a:lnTo>
                      <a:pt x="5371" y="5418"/>
                    </a:lnTo>
                    <a:cubicBezTo>
                      <a:pt x="5371" y="4525"/>
                      <a:pt x="6145" y="4204"/>
                      <a:pt x="6799" y="4204"/>
                    </a:cubicBezTo>
                    <a:lnTo>
                      <a:pt x="7704" y="4204"/>
                    </a:lnTo>
                    <a:cubicBezTo>
                      <a:pt x="7800" y="4204"/>
                      <a:pt x="7883" y="4132"/>
                      <a:pt x="7883" y="4025"/>
                    </a:cubicBezTo>
                    <a:lnTo>
                      <a:pt x="7883" y="2418"/>
                    </a:lnTo>
                    <a:cubicBezTo>
                      <a:pt x="7883" y="2334"/>
                      <a:pt x="7811" y="2239"/>
                      <a:pt x="7704" y="2239"/>
                    </a:cubicBezTo>
                    <a:lnTo>
                      <a:pt x="6799" y="2239"/>
                    </a:lnTo>
                    <a:cubicBezTo>
                      <a:pt x="5966" y="2239"/>
                      <a:pt x="5121" y="2572"/>
                      <a:pt x="4466" y="3156"/>
                    </a:cubicBezTo>
                    <a:cubicBezTo>
                      <a:pt x="3799" y="3763"/>
                      <a:pt x="3418" y="4549"/>
                      <a:pt x="3418" y="5382"/>
                    </a:cubicBezTo>
                    <a:lnTo>
                      <a:pt x="3418" y="5442"/>
                    </a:lnTo>
                    <a:lnTo>
                      <a:pt x="1989" y="5442"/>
                    </a:lnTo>
                    <a:cubicBezTo>
                      <a:pt x="1906" y="5442"/>
                      <a:pt x="1811" y="5513"/>
                      <a:pt x="1811" y="5620"/>
                    </a:cubicBezTo>
                    <a:lnTo>
                      <a:pt x="1811" y="7228"/>
                    </a:lnTo>
                    <a:cubicBezTo>
                      <a:pt x="1811" y="7323"/>
                      <a:pt x="1894" y="7406"/>
                      <a:pt x="1989" y="7406"/>
                    </a:cubicBezTo>
                    <a:lnTo>
                      <a:pt x="3418" y="7406"/>
                    </a:lnTo>
                    <a:lnTo>
                      <a:pt x="3418" y="10085"/>
                    </a:lnTo>
                    <a:cubicBezTo>
                      <a:pt x="1561" y="9300"/>
                      <a:pt x="346" y="7442"/>
                      <a:pt x="346" y="5418"/>
                    </a:cubicBezTo>
                    <a:cubicBezTo>
                      <a:pt x="346" y="2596"/>
                      <a:pt x="2620" y="322"/>
                      <a:pt x="5430" y="322"/>
                    </a:cubicBezTo>
                    <a:cubicBezTo>
                      <a:pt x="8228" y="322"/>
                      <a:pt x="10526" y="2620"/>
                      <a:pt x="10526" y="5418"/>
                    </a:cubicBezTo>
                    <a:cubicBezTo>
                      <a:pt x="10526" y="8228"/>
                      <a:pt x="8240" y="10502"/>
                      <a:pt x="5430" y="10502"/>
                    </a:cubicBezTo>
                    <a:lnTo>
                      <a:pt x="5371" y="10502"/>
                    </a:lnTo>
                    <a:lnTo>
                      <a:pt x="5371" y="7418"/>
                    </a:lnTo>
                    <a:lnTo>
                      <a:pt x="7728" y="7418"/>
                    </a:lnTo>
                    <a:cubicBezTo>
                      <a:pt x="7811" y="7418"/>
                      <a:pt x="7907" y="7347"/>
                      <a:pt x="7907" y="7240"/>
                    </a:cubicBezTo>
                    <a:lnTo>
                      <a:pt x="7907" y="5656"/>
                    </a:lnTo>
                    <a:cubicBezTo>
                      <a:pt x="7907" y="5561"/>
                      <a:pt x="7823" y="5478"/>
                      <a:pt x="7728" y="5478"/>
                    </a:cubicBezTo>
                    <a:lnTo>
                      <a:pt x="6728" y="5478"/>
                    </a:lnTo>
                    <a:cubicBezTo>
                      <a:pt x="6633" y="5478"/>
                      <a:pt x="6549" y="5549"/>
                      <a:pt x="6549" y="5656"/>
                    </a:cubicBezTo>
                    <a:cubicBezTo>
                      <a:pt x="6549" y="5740"/>
                      <a:pt x="6621" y="5835"/>
                      <a:pt x="6728" y="5835"/>
                    </a:cubicBezTo>
                    <a:lnTo>
                      <a:pt x="7561" y="5835"/>
                    </a:lnTo>
                    <a:lnTo>
                      <a:pt x="7561" y="7097"/>
                    </a:lnTo>
                    <a:lnTo>
                      <a:pt x="5204" y="7097"/>
                    </a:lnTo>
                    <a:cubicBezTo>
                      <a:pt x="5121" y="7097"/>
                      <a:pt x="5025" y="7168"/>
                      <a:pt x="5025" y="7275"/>
                    </a:cubicBezTo>
                    <a:lnTo>
                      <a:pt x="5025" y="10693"/>
                    </a:lnTo>
                    <a:cubicBezTo>
                      <a:pt x="5025" y="10788"/>
                      <a:pt x="5109" y="10859"/>
                      <a:pt x="5192" y="10871"/>
                    </a:cubicBezTo>
                    <a:lnTo>
                      <a:pt x="5430" y="10871"/>
                    </a:lnTo>
                    <a:cubicBezTo>
                      <a:pt x="6871" y="10871"/>
                      <a:pt x="8240" y="10312"/>
                      <a:pt x="9276" y="9288"/>
                    </a:cubicBezTo>
                    <a:cubicBezTo>
                      <a:pt x="10300" y="8252"/>
                      <a:pt x="10859" y="6883"/>
                      <a:pt x="10859" y="5442"/>
                    </a:cubicBezTo>
                    <a:cubicBezTo>
                      <a:pt x="10859" y="3989"/>
                      <a:pt x="10300" y="2620"/>
                      <a:pt x="9276" y="1584"/>
                    </a:cubicBezTo>
                    <a:cubicBezTo>
                      <a:pt x="8240" y="560"/>
                      <a:pt x="6871" y="1"/>
                      <a:pt x="543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" name="Google Shape;3343;p48">
              <a:extLst>
                <a:ext uri="{FF2B5EF4-FFF2-40B4-BE49-F238E27FC236}">
                  <a16:creationId xmlns:a16="http://schemas.microsoft.com/office/drawing/2014/main" id="{222DA64E-EBDA-48B9-B5B6-1CEB027733DF}"/>
                </a:ext>
              </a:extLst>
            </p:cNvPr>
            <p:cNvGrpSpPr/>
            <p:nvPr/>
          </p:nvGrpSpPr>
          <p:grpSpPr>
            <a:xfrm>
              <a:off x="7053286" y="2227254"/>
              <a:ext cx="956596" cy="944252"/>
              <a:chOff x="4370663" y="1816530"/>
              <a:chExt cx="1098904" cy="1084724"/>
            </a:xfrm>
          </p:grpSpPr>
          <p:grpSp>
            <p:nvGrpSpPr>
              <p:cNvPr id="34" name="Google Shape;3344;p48">
                <a:extLst>
                  <a:ext uri="{FF2B5EF4-FFF2-40B4-BE49-F238E27FC236}">
                    <a16:creationId xmlns:a16="http://schemas.microsoft.com/office/drawing/2014/main" id="{A26AC2F8-3A58-4584-ADA5-333A44F0C988}"/>
                  </a:ext>
                </a:extLst>
              </p:cNvPr>
              <p:cNvGrpSpPr/>
              <p:nvPr/>
            </p:nvGrpSpPr>
            <p:grpSpPr>
              <a:xfrm>
                <a:off x="4370663" y="1816530"/>
                <a:ext cx="1098904" cy="1084724"/>
                <a:chOff x="4370663" y="1816530"/>
                <a:chExt cx="1098904" cy="1084724"/>
              </a:xfrm>
            </p:grpSpPr>
            <p:sp>
              <p:nvSpPr>
                <p:cNvPr id="40" name="Google Shape;3345;p48">
                  <a:extLst>
                    <a:ext uri="{FF2B5EF4-FFF2-40B4-BE49-F238E27FC236}">
                      <a16:creationId xmlns:a16="http://schemas.microsoft.com/office/drawing/2014/main" id="{1AE99DBC-C133-4790-B9A3-94F9976382D1}"/>
                    </a:ext>
                  </a:extLst>
                </p:cNvPr>
                <p:cNvSpPr/>
                <p:nvPr/>
              </p:nvSpPr>
              <p:spPr>
                <a:xfrm>
                  <a:off x="4370663" y="1816530"/>
                  <a:ext cx="1098904" cy="10847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1" extrusionOk="0">
                      <a:moveTo>
                        <a:pt x="22862" y="0"/>
                      </a:moveTo>
                      <a:cubicBezTo>
                        <a:pt x="22092" y="0"/>
                        <a:pt x="21324" y="295"/>
                        <a:pt x="20741" y="884"/>
                      </a:cubicBezTo>
                      <a:lnTo>
                        <a:pt x="12871" y="8742"/>
                      </a:lnTo>
                      <a:cubicBezTo>
                        <a:pt x="12698" y="8921"/>
                        <a:pt x="12472" y="9005"/>
                        <a:pt x="12246" y="9005"/>
                      </a:cubicBezTo>
                      <a:cubicBezTo>
                        <a:pt x="11945" y="9005"/>
                        <a:pt x="11643" y="8855"/>
                        <a:pt x="11466" y="8576"/>
                      </a:cubicBezTo>
                      <a:cubicBezTo>
                        <a:pt x="11014" y="7861"/>
                        <a:pt x="10645" y="7099"/>
                        <a:pt x="10347" y="6302"/>
                      </a:cubicBezTo>
                      <a:cubicBezTo>
                        <a:pt x="10168" y="5813"/>
                        <a:pt x="9847" y="5373"/>
                        <a:pt x="9394" y="5028"/>
                      </a:cubicBezTo>
                      <a:cubicBezTo>
                        <a:pt x="8866" y="4619"/>
                        <a:pt x="8248" y="4413"/>
                        <a:pt x="7630" y="4413"/>
                      </a:cubicBezTo>
                      <a:cubicBezTo>
                        <a:pt x="7078" y="4413"/>
                        <a:pt x="6526" y="4577"/>
                        <a:pt x="6037" y="4909"/>
                      </a:cubicBezTo>
                      <a:cubicBezTo>
                        <a:pt x="4465" y="5968"/>
                        <a:pt x="4310" y="8123"/>
                        <a:pt x="5584" y="9385"/>
                      </a:cubicBezTo>
                      <a:cubicBezTo>
                        <a:pt x="5894" y="9695"/>
                        <a:pt x="6251" y="9921"/>
                        <a:pt x="6632" y="10064"/>
                      </a:cubicBezTo>
                      <a:cubicBezTo>
                        <a:pt x="7418" y="10350"/>
                        <a:pt x="8180" y="10707"/>
                        <a:pt x="8882" y="11159"/>
                      </a:cubicBezTo>
                      <a:cubicBezTo>
                        <a:pt x="9383" y="11469"/>
                        <a:pt x="9466" y="12148"/>
                        <a:pt x="9049" y="12564"/>
                      </a:cubicBezTo>
                      <a:lnTo>
                        <a:pt x="1179" y="20434"/>
                      </a:lnTo>
                      <a:cubicBezTo>
                        <a:pt x="0" y="21613"/>
                        <a:pt x="0" y="23518"/>
                        <a:pt x="1179" y="24697"/>
                      </a:cubicBezTo>
                      <a:lnTo>
                        <a:pt x="20741" y="44247"/>
                      </a:lnTo>
                      <a:cubicBezTo>
                        <a:pt x="21324" y="44836"/>
                        <a:pt x="22092" y="45131"/>
                        <a:pt x="22862" y="45131"/>
                      </a:cubicBezTo>
                      <a:cubicBezTo>
                        <a:pt x="23631" y="45131"/>
                        <a:pt x="24402" y="44836"/>
                        <a:pt x="24992" y="44247"/>
                      </a:cubicBezTo>
                      <a:lnTo>
                        <a:pt x="44554" y="24697"/>
                      </a:lnTo>
                      <a:cubicBezTo>
                        <a:pt x="45720" y="23518"/>
                        <a:pt x="45720" y="21613"/>
                        <a:pt x="44554" y="2043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69E7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" name="Google Shape;3346;p48">
                  <a:extLst>
                    <a:ext uri="{FF2B5EF4-FFF2-40B4-BE49-F238E27FC236}">
                      <a16:creationId xmlns:a16="http://schemas.microsoft.com/office/drawing/2014/main" id="{463DDA79-99DB-43BD-9059-310B5A22FBCB}"/>
                    </a:ext>
                  </a:extLst>
                </p:cNvPr>
                <p:cNvSpPr/>
                <p:nvPr/>
              </p:nvSpPr>
              <p:spPr>
                <a:xfrm>
                  <a:off x="5055718" y="1904160"/>
                  <a:ext cx="287338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55" extrusionOk="0">
                      <a:moveTo>
                        <a:pt x="5978" y="0"/>
                      </a:moveTo>
                      <a:cubicBezTo>
                        <a:pt x="2680" y="0"/>
                        <a:pt x="1" y="2679"/>
                        <a:pt x="1" y="5977"/>
                      </a:cubicBezTo>
                      <a:cubicBezTo>
                        <a:pt x="1" y="9275"/>
                        <a:pt x="2680" y="11954"/>
                        <a:pt x="5978" y="11954"/>
                      </a:cubicBezTo>
                      <a:cubicBezTo>
                        <a:pt x="9276" y="11954"/>
                        <a:pt x="11955" y="9275"/>
                        <a:pt x="11955" y="5977"/>
                      </a:cubicBezTo>
                      <a:cubicBezTo>
                        <a:pt x="11955" y="2679"/>
                        <a:pt x="9276" y="0"/>
                        <a:pt x="5978" y="0"/>
                      </a:cubicBezTo>
                      <a:close/>
                    </a:path>
                  </a:pathLst>
                </a:custGeom>
                <a:solidFill>
                  <a:srgbClr val="69E7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5" name="Google Shape;3347;p48">
                <a:extLst>
                  <a:ext uri="{FF2B5EF4-FFF2-40B4-BE49-F238E27FC236}">
                    <a16:creationId xmlns:a16="http://schemas.microsoft.com/office/drawing/2014/main" id="{CCCB84E3-125D-4D28-87E2-D877DBF6A500}"/>
                  </a:ext>
                </a:extLst>
              </p:cNvPr>
              <p:cNvGrpSpPr/>
              <p:nvPr/>
            </p:nvGrpSpPr>
            <p:grpSpPr>
              <a:xfrm>
                <a:off x="4732628" y="2171596"/>
                <a:ext cx="374986" cy="374572"/>
                <a:chOff x="3303268" y="3817349"/>
                <a:chExt cx="346056" cy="345674"/>
              </a:xfrm>
            </p:grpSpPr>
            <p:sp>
              <p:nvSpPr>
                <p:cNvPr id="36" name="Google Shape;3348;p48">
                  <a:extLst>
                    <a:ext uri="{FF2B5EF4-FFF2-40B4-BE49-F238E27FC236}">
                      <a16:creationId xmlns:a16="http://schemas.microsoft.com/office/drawing/2014/main" id="{0F7FC4DB-1535-43AE-AB56-3F4B373D0663}"/>
                    </a:ext>
                  </a:extLst>
                </p:cNvPr>
                <p:cNvSpPr/>
                <p:nvPr/>
              </p:nvSpPr>
              <p:spPr>
                <a:xfrm>
                  <a:off x="3303268" y="3817349"/>
                  <a:ext cx="346056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2" h="10860" extrusionOk="0">
                      <a:moveTo>
                        <a:pt x="5418" y="334"/>
                      </a:moveTo>
                      <a:cubicBezTo>
                        <a:pt x="8228" y="334"/>
                        <a:pt x="10514" y="2608"/>
                        <a:pt x="10514" y="5430"/>
                      </a:cubicBezTo>
                      <a:cubicBezTo>
                        <a:pt x="10514" y="8240"/>
                        <a:pt x="8228" y="10514"/>
                        <a:pt x="5418" y="10514"/>
                      </a:cubicBezTo>
                      <a:cubicBezTo>
                        <a:pt x="2608" y="10514"/>
                        <a:pt x="334" y="8240"/>
                        <a:pt x="334" y="5430"/>
                      </a:cubicBezTo>
                      <a:cubicBezTo>
                        <a:pt x="334" y="2608"/>
                        <a:pt x="2608" y="334"/>
                        <a:pt x="5418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3" y="10859"/>
                        <a:pt x="8252" y="10300"/>
                        <a:pt x="9276" y="9264"/>
                      </a:cubicBezTo>
                      <a:cubicBezTo>
                        <a:pt x="10300" y="8240"/>
                        <a:pt x="10871" y="6871"/>
                        <a:pt x="10871" y="5430"/>
                      </a:cubicBezTo>
                      <a:cubicBezTo>
                        <a:pt x="10871" y="3989"/>
                        <a:pt x="10300" y="2620"/>
                        <a:pt x="9276" y="1584"/>
                      </a:cubicBezTo>
                      <a:cubicBezTo>
                        <a:pt x="8252" y="560"/>
                        <a:pt x="6883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" name="Google Shape;3349;p48">
                  <a:extLst>
                    <a:ext uri="{FF2B5EF4-FFF2-40B4-BE49-F238E27FC236}">
                      <a16:creationId xmlns:a16="http://schemas.microsoft.com/office/drawing/2014/main" id="{C70AB3F2-E016-4BA3-82B6-6E84B150ED9A}"/>
                    </a:ext>
                  </a:extLst>
                </p:cNvPr>
                <p:cNvSpPr/>
                <p:nvPr/>
              </p:nvSpPr>
              <p:spPr>
                <a:xfrm>
                  <a:off x="3368074" y="3882537"/>
                  <a:ext cx="215298" cy="215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64" h="6764" extrusionOk="0">
                      <a:moveTo>
                        <a:pt x="5335" y="346"/>
                      </a:moveTo>
                      <a:cubicBezTo>
                        <a:pt x="5930" y="346"/>
                        <a:pt x="6418" y="834"/>
                        <a:pt x="6418" y="1429"/>
                      </a:cubicBezTo>
                      <a:lnTo>
                        <a:pt x="6418" y="5335"/>
                      </a:lnTo>
                      <a:cubicBezTo>
                        <a:pt x="6418" y="5930"/>
                        <a:pt x="5930" y="6418"/>
                        <a:pt x="5335" y="6418"/>
                      </a:cubicBezTo>
                      <a:lnTo>
                        <a:pt x="1429" y="6418"/>
                      </a:lnTo>
                      <a:cubicBezTo>
                        <a:pt x="834" y="6418"/>
                        <a:pt x="346" y="5930"/>
                        <a:pt x="346" y="5335"/>
                      </a:cubicBezTo>
                      <a:lnTo>
                        <a:pt x="346" y="1429"/>
                      </a:lnTo>
                      <a:cubicBezTo>
                        <a:pt x="346" y="834"/>
                        <a:pt x="834" y="346"/>
                        <a:pt x="1429" y="346"/>
                      </a:cubicBezTo>
                      <a:close/>
                      <a:moveTo>
                        <a:pt x="1429" y="1"/>
                      </a:moveTo>
                      <a:cubicBezTo>
                        <a:pt x="644" y="1"/>
                        <a:pt x="1" y="644"/>
                        <a:pt x="1" y="1429"/>
                      </a:cubicBezTo>
                      <a:lnTo>
                        <a:pt x="1" y="5335"/>
                      </a:lnTo>
                      <a:cubicBezTo>
                        <a:pt x="1" y="6120"/>
                        <a:pt x="644" y="6763"/>
                        <a:pt x="1429" y="6763"/>
                      </a:cubicBezTo>
                      <a:lnTo>
                        <a:pt x="5335" y="6763"/>
                      </a:lnTo>
                      <a:cubicBezTo>
                        <a:pt x="6121" y="6763"/>
                        <a:pt x="6763" y="6120"/>
                        <a:pt x="6763" y="5335"/>
                      </a:cubicBezTo>
                      <a:lnTo>
                        <a:pt x="6763" y="1429"/>
                      </a:lnTo>
                      <a:cubicBezTo>
                        <a:pt x="6763" y="644"/>
                        <a:pt x="6121" y="1"/>
                        <a:pt x="533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" name="Google Shape;3350;p48">
                  <a:extLst>
                    <a:ext uri="{FF2B5EF4-FFF2-40B4-BE49-F238E27FC236}">
                      <a16:creationId xmlns:a16="http://schemas.microsoft.com/office/drawing/2014/main" id="{2B10D26E-8C46-4092-80DD-E16A8BC23D0F}"/>
                    </a:ext>
                  </a:extLst>
                </p:cNvPr>
                <p:cNvSpPr/>
                <p:nvPr/>
              </p:nvSpPr>
              <p:spPr>
                <a:xfrm>
                  <a:off x="3418143" y="3933656"/>
                  <a:ext cx="114811" cy="1127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07" h="3542" extrusionOk="0">
                      <a:moveTo>
                        <a:pt x="1822" y="0"/>
                      </a:moveTo>
                      <a:cubicBezTo>
                        <a:pt x="812" y="0"/>
                        <a:pt x="1" y="851"/>
                        <a:pt x="59" y="1859"/>
                      </a:cubicBezTo>
                      <a:cubicBezTo>
                        <a:pt x="95" y="2776"/>
                        <a:pt x="833" y="3502"/>
                        <a:pt x="1726" y="3538"/>
                      </a:cubicBezTo>
                      <a:cubicBezTo>
                        <a:pt x="1764" y="3541"/>
                        <a:pt x="1802" y="3542"/>
                        <a:pt x="1840" y="3542"/>
                      </a:cubicBezTo>
                      <a:cubicBezTo>
                        <a:pt x="2178" y="3542"/>
                        <a:pt x="2494" y="3447"/>
                        <a:pt x="2762" y="3276"/>
                      </a:cubicBezTo>
                      <a:cubicBezTo>
                        <a:pt x="2857" y="3217"/>
                        <a:pt x="2869" y="3086"/>
                        <a:pt x="2797" y="3014"/>
                      </a:cubicBezTo>
                      <a:cubicBezTo>
                        <a:pt x="2761" y="2978"/>
                        <a:pt x="2711" y="2964"/>
                        <a:pt x="2664" y="2964"/>
                      </a:cubicBezTo>
                      <a:cubicBezTo>
                        <a:pt x="2634" y="2964"/>
                        <a:pt x="2606" y="2969"/>
                        <a:pt x="2583" y="2979"/>
                      </a:cubicBezTo>
                      <a:cubicBezTo>
                        <a:pt x="2380" y="3096"/>
                        <a:pt x="2149" y="3185"/>
                        <a:pt x="1897" y="3185"/>
                      </a:cubicBezTo>
                      <a:cubicBezTo>
                        <a:pt x="1868" y="3185"/>
                        <a:pt x="1839" y="3183"/>
                        <a:pt x="1809" y="3181"/>
                      </a:cubicBezTo>
                      <a:cubicBezTo>
                        <a:pt x="1023" y="3169"/>
                        <a:pt x="380" y="2514"/>
                        <a:pt x="392" y="1716"/>
                      </a:cubicBezTo>
                      <a:cubicBezTo>
                        <a:pt x="426" y="948"/>
                        <a:pt x="1028" y="330"/>
                        <a:pt x="1792" y="330"/>
                      </a:cubicBezTo>
                      <a:cubicBezTo>
                        <a:pt x="1833" y="330"/>
                        <a:pt x="1874" y="332"/>
                        <a:pt x="1916" y="335"/>
                      </a:cubicBezTo>
                      <a:cubicBezTo>
                        <a:pt x="2619" y="371"/>
                        <a:pt x="3190" y="943"/>
                        <a:pt x="3250" y="1633"/>
                      </a:cubicBezTo>
                      <a:cubicBezTo>
                        <a:pt x="3285" y="1919"/>
                        <a:pt x="3214" y="2193"/>
                        <a:pt x="3095" y="2431"/>
                      </a:cubicBezTo>
                      <a:cubicBezTo>
                        <a:pt x="3059" y="2490"/>
                        <a:pt x="3059" y="2574"/>
                        <a:pt x="3119" y="2633"/>
                      </a:cubicBezTo>
                      <a:cubicBezTo>
                        <a:pt x="3149" y="2663"/>
                        <a:pt x="3191" y="2678"/>
                        <a:pt x="3234" y="2678"/>
                      </a:cubicBezTo>
                      <a:cubicBezTo>
                        <a:pt x="3295" y="2678"/>
                        <a:pt x="3358" y="2648"/>
                        <a:pt x="3393" y="2586"/>
                      </a:cubicBezTo>
                      <a:cubicBezTo>
                        <a:pt x="3536" y="2324"/>
                        <a:pt x="3607" y="2014"/>
                        <a:pt x="3583" y="1669"/>
                      </a:cubicBezTo>
                      <a:cubicBezTo>
                        <a:pt x="3536" y="764"/>
                        <a:pt x="2797" y="50"/>
                        <a:pt x="1904" y="2"/>
                      </a:cubicBezTo>
                      <a:cubicBezTo>
                        <a:pt x="1877" y="1"/>
                        <a:pt x="1849" y="0"/>
                        <a:pt x="182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" name="Google Shape;3351;p48">
                  <a:extLst>
                    <a:ext uri="{FF2B5EF4-FFF2-40B4-BE49-F238E27FC236}">
                      <a16:creationId xmlns:a16="http://schemas.microsoft.com/office/drawing/2014/main" id="{B2587870-AE72-4A42-AE2B-8BCFBD325F95}"/>
                    </a:ext>
                  </a:extLst>
                </p:cNvPr>
                <p:cNvSpPr/>
                <p:nvPr/>
              </p:nvSpPr>
              <p:spPr>
                <a:xfrm>
                  <a:off x="3519298" y="3910197"/>
                  <a:ext cx="29570" cy="292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" h="918" extrusionOk="0">
                      <a:moveTo>
                        <a:pt x="465" y="1"/>
                      </a:moveTo>
                      <a:cubicBezTo>
                        <a:pt x="203" y="1"/>
                        <a:pt x="0" y="203"/>
                        <a:pt x="0" y="453"/>
                      </a:cubicBezTo>
                      <a:cubicBezTo>
                        <a:pt x="0" y="715"/>
                        <a:pt x="203" y="918"/>
                        <a:pt x="465" y="918"/>
                      </a:cubicBezTo>
                      <a:cubicBezTo>
                        <a:pt x="715" y="918"/>
                        <a:pt x="929" y="715"/>
                        <a:pt x="929" y="453"/>
                      </a:cubicBezTo>
                      <a:cubicBezTo>
                        <a:pt x="929" y="203"/>
                        <a:pt x="715" y="1"/>
                        <a:pt x="46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8" name="Google Shape;3352;p48">
              <a:extLst>
                <a:ext uri="{FF2B5EF4-FFF2-40B4-BE49-F238E27FC236}">
                  <a16:creationId xmlns:a16="http://schemas.microsoft.com/office/drawing/2014/main" id="{272DD771-25A3-448C-960A-125DD73ECEB4}"/>
                </a:ext>
              </a:extLst>
            </p:cNvPr>
            <p:cNvGrpSpPr/>
            <p:nvPr/>
          </p:nvGrpSpPr>
          <p:grpSpPr>
            <a:xfrm>
              <a:off x="6547098" y="2715744"/>
              <a:ext cx="956596" cy="944315"/>
              <a:chOff x="3789173" y="2377690"/>
              <a:chExt cx="1098904" cy="1084796"/>
            </a:xfrm>
          </p:grpSpPr>
          <p:grpSp>
            <p:nvGrpSpPr>
              <p:cNvPr id="26" name="Google Shape;3353;p48">
                <a:extLst>
                  <a:ext uri="{FF2B5EF4-FFF2-40B4-BE49-F238E27FC236}">
                    <a16:creationId xmlns:a16="http://schemas.microsoft.com/office/drawing/2014/main" id="{2A580616-EFFF-4706-882F-99F575426F02}"/>
                  </a:ext>
                </a:extLst>
              </p:cNvPr>
              <p:cNvGrpSpPr/>
              <p:nvPr/>
            </p:nvGrpSpPr>
            <p:grpSpPr>
              <a:xfrm>
                <a:off x="3789173" y="2377690"/>
                <a:ext cx="1098904" cy="1084796"/>
                <a:chOff x="3789173" y="2377690"/>
                <a:chExt cx="1098904" cy="1084796"/>
              </a:xfrm>
            </p:grpSpPr>
            <p:sp>
              <p:nvSpPr>
                <p:cNvPr id="32" name="Google Shape;3354;p48">
                  <a:extLst>
                    <a:ext uri="{FF2B5EF4-FFF2-40B4-BE49-F238E27FC236}">
                      <a16:creationId xmlns:a16="http://schemas.microsoft.com/office/drawing/2014/main" id="{2BBA5A58-9E7D-4B1B-A1B1-85686BD88437}"/>
                    </a:ext>
                  </a:extLst>
                </p:cNvPr>
                <p:cNvSpPr/>
                <p:nvPr/>
              </p:nvSpPr>
              <p:spPr>
                <a:xfrm>
                  <a:off x="3789173" y="2377690"/>
                  <a:ext cx="1098904" cy="1084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4" extrusionOk="0">
                      <a:moveTo>
                        <a:pt x="22861" y="0"/>
                      </a:moveTo>
                      <a:cubicBezTo>
                        <a:pt x="22090" y="0"/>
                        <a:pt x="21319" y="295"/>
                        <a:pt x="20730" y="884"/>
                      </a:cubicBezTo>
                      <a:lnTo>
                        <a:pt x="1180" y="20446"/>
                      </a:lnTo>
                      <a:cubicBezTo>
                        <a:pt x="1" y="21613"/>
                        <a:pt x="1" y="23518"/>
                        <a:pt x="1180" y="24697"/>
                      </a:cubicBezTo>
                      <a:lnTo>
                        <a:pt x="20730" y="44259"/>
                      </a:lnTo>
                      <a:cubicBezTo>
                        <a:pt x="21319" y="44842"/>
                        <a:pt x="22090" y="45134"/>
                        <a:pt x="22861" y="45134"/>
                      </a:cubicBezTo>
                      <a:cubicBezTo>
                        <a:pt x="23632" y="45134"/>
                        <a:pt x="24403" y="44842"/>
                        <a:pt x="24992" y="44259"/>
                      </a:cubicBezTo>
                      <a:lnTo>
                        <a:pt x="44542" y="24697"/>
                      </a:lnTo>
                      <a:cubicBezTo>
                        <a:pt x="45721" y="23518"/>
                        <a:pt x="45721" y="21613"/>
                        <a:pt x="44542" y="20446"/>
                      </a:cubicBezTo>
                      <a:lnTo>
                        <a:pt x="36684" y="12576"/>
                      </a:lnTo>
                      <a:cubicBezTo>
                        <a:pt x="36267" y="12171"/>
                        <a:pt x="36363" y="11481"/>
                        <a:pt x="36851" y="11171"/>
                      </a:cubicBezTo>
                      <a:cubicBezTo>
                        <a:pt x="37565" y="10719"/>
                        <a:pt x="38327" y="10350"/>
                        <a:pt x="39125" y="10052"/>
                      </a:cubicBezTo>
                      <a:cubicBezTo>
                        <a:pt x="39613" y="9874"/>
                        <a:pt x="40054" y="9552"/>
                        <a:pt x="40399" y="9100"/>
                      </a:cubicBezTo>
                      <a:cubicBezTo>
                        <a:pt x="41173" y="8099"/>
                        <a:pt x="41220" y="6778"/>
                        <a:pt x="40518" y="5730"/>
                      </a:cubicBezTo>
                      <a:cubicBezTo>
                        <a:pt x="39932" y="4868"/>
                        <a:pt x="39013" y="4436"/>
                        <a:pt x="38094" y="4436"/>
                      </a:cubicBezTo>
                      <a:cubicBezTo>
                        <a:pt x="37349" y="4436"/>
                        <a:pt x="36606" y="4720"/>
                        <a:pt x="36041" y="5290"/>
                      </a:cubicBezTo>
                      <a:cubicBezTo>
                        <a:pt x="35732" y="5587"/>
                        <a:pt x="35505" y="5956"/>
                        <a:pt x="35362" y="6337"/>
                      </a:cubicBezTo>
                      <a:cubicBezTo>
                        <a:pt x="35077" y="7123"/>
                        <a:pt x="34720" y="7885"/>
                        <a:pt x="34267" y="8588"/>
                      </a:cubicBezTo>
                      <a:cubicBezTo>
                        <a:pt x="34091" y="8872"/>
                        <a:pt x="33797" y="9021"/>
                        <a:pt x="33498" y="9021"/>
                      </a:cubicBezTo>
                      <a:cubicBezTo>
                        <a:pt x="33271" y="9021"/>
                        <a:pt x="33042" y="8934"/>
                        <a:pt x="32862" y="8754"/>
                      </a:cubicBezTo>
                      <a:lnTo>
                        <a:pt x="24992" y="884"/>
                      </a:lnTo>
                      <a:cubicBezTo>
                        <a:pt x="24403" y="295"/>
                        <a:pt x="23632" y="0"/>
                        <a:pt x="22861" y="0"/>
                      </a:cubicBezTo>
                      <a:close/>
                    </a:path>
                  </a:pathLst>
                </a:custGeom>
                <a:solidFill>
                  <a:srgbClr val="4949E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" name="Google Shape;3355;p48">
                  <a:extLst>
                    <a:ext uri="{FF2B5EF4-FFF2-40B4-BE49-F238E27FC236}">
                      <a16:creationId xmlns:a16="http://schemas.microsoft.com/office/drawing/2014/main" id="{A6624C57-5DEB-420A-880A-2B58F3108DA7}"/>
                    </a:ext>
                  </a:extLst>
                </p:cNvPr>
                <p:cNvSpPr/>
                <p:nvPr/>
              </p:nvSpPr>
              <p:spPr>
                <a:xfrm>
                  <a:off x="3885623" y="2465897"/>
                  <a:ext cx="287050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43" h="11955" extrusionOk="0">
                      <a:moveTo>
                        <a:pt x="5977" y="0"/>
                      </a:moveTo>
                      <a:cubicBezTo>
                        <a:pt x="2679" y="0"/>
                        <a:pt x="0" y="2679"/>
                        <a:pt x="0" y="5977"/>
                      </a:cubicBezTo>
                      <a:cubicBezTo>
                        <a:pt x="0" y="9275"/>
                        <a:pt x="2679" y="11954"/>
                        <a:pt x="5977" y="11954"/>
                      </a:cubicBezTo>
                      <a:cubicBezTo>
                        <a:pt x="9275" y="11954"/>
                        <a:pt x="11942" y="9275"/>
                        <a:pt x="11942" y="5977"/>
                      </a:cubicBezTo>
                      <a:cubicBezTo>
                        <a:pt x="11942" y="2679"/>
                        <a:pt x="9275" y="0"/>
                        <a:pt x="5977" y="0"/>
                      </a:cubicBezTo>
                      <a:close/>
                    </a:path>
                  </a:pathLst>
                </a:custGeom>
                <a:solidFill>
                  <a:srgbClr val="4949E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7" name="Google Shape;3356;p48">
                <a:extLst>
                  <a:ext uri="{FF2B5EF4-FFF2-40B4-BE49-F238E27FC236}">
                    <a16:creationId xmlns:a16="http://schemas.microsoft.com/office/drawing/2014/main" id="{4F49A1EC-2C5E-461E-A851-6A20A1144419}"/>
                  </a:ext>
                </a:extLst>
              </p:cNvPr>
              <p:cNvGrpSpPr/>
              <p:nvPr/>
            </p:nvGrpSpPr>
            <p:grpSpPr>
              <a:xfrm>
                <a:off x="4151137" y="2732796"/>
                <a:ext cx="374986" cy="374572"/>
                <a:chOff x="3752358" y="3817349"/>
                <a:chExt cx="346056" cy="345674"/>
              </a:xfrm>
            </p:grpSpPr>
            <p:sp>
              <p:nvSpPr>
                <p:cNvPr id="28" name="Google Shape;3357;p48">
                  <a:extLst>
                    <a:ext uri="{FF2B5EF4-FFF2-40B4-BE49-F238E27FC236}">
                      <a16:creationId xmlns:a16="http://schemas.microsoft.com/office/drawing/2014/main" id="{1E065B24-9868-4EDC-B5A7-314B793AFE3D}"/>
                    </a:ext>
                  </a:extLst>
                </p:cNvPr>
                <p:cNvSpPr/>
                <p:nvPr/>
              </p:nvSpPr>
              <p:spPr>
                <a:xfrm>
                  <a:off x="3752358" y="3817349"/>
                  <a:ext cx="346056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2" h="10860" extrusionOk="0">
                      <a:moveTo>
                        <a:pt x="5430" y="334"/>
                      </a:moveTo>
                      <a:cubicBezTo>
                        <a:pt x="8252" y="334"/>
                        <a:pt x="10526" y="2608"/>
                        <a:pt x="10526" y="5430"/>
                      </a:cubicBezTo>
                      <a:cubicBezTo>
                        <a:pt x="10526" y="8240"/>
                        <a:pt x="8228" y="10514"/>
                        <a:pt x="5430" y="10514"/>
                      </a:cubicBezTo>
                      <a:cubicBezTo>
                        <a:pt x="2620" y="10514"/>
                        <a:pt x="346" y="8240"/>
                        <a:pt x="346" y="5430"/>
                      </a:cubicBezTo>
                      <a:cubicBezTo>
                        <a:pt x="346" y="2608"/>
                        <a:pt x="2620" y="334"/>
                        <a:pt x="5430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2" y="10859"/>
                        <a:pt x="8252" y="10300"/>
                        <a:pt x="9276" y="9264"/>
                      </a:cubicBezTo>
                      <a:cubicBezTo>
                        <a:pt x="10300" y="8240"/>
                        <a:pt x="10871" y="6871"/>
                        <a:pt x="10871" y="5430"/>
                      </a:cubicBezTo>
                      <a:cubicBezTo>
                        <a:pt x="10871" y="3989"/>
                        <a:pt x="10300" y="2620"/>
                        <a:pt x="9276" y="1584"/>
                      </a:cubicBezTo>
                      <a:cubicBezTo>
                        <a:pt x="8252" y="560"/>
                        <a:pt x="6882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" name="Google Shape;3358;p48">
                  <a:extLst>
                    <a:ext uri="{FF2B5EF4-FFF2-40B4-BE49-F238E27FC236}">
                      <a16:creationId xmlns:a16="http://schemas.microsoft.com/office/drawing/2014/main" id="{8ED25032-1B39-4F5F-8ED6-892E107EC293}"/>
                    </a:ext>
                  </a:extLst>
                </p:cNvPr>
                <p:cNvSpPr/>
                <p:nvPr/>
              </p:nvSpPr>
              <p:spPr>
                <a:xfrm>
                  <a:off x="3831933" y="3955682"/>
                  <a:ext cx="47809" cy="120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2" h="3787" extrusionOk="0">
                      <a:moveTo>
                        <a:pt x="1168" y="346"/>
                      </a:moveTo>
                      <a:lnTo>
                        <a:pt x="1168" y="3430"/>
                      </a:lnTo>
                      <a:lnTo>
                        <a:pt x="358" y="3430"/>
                      </a:lnTo>
                      <a:lnTo>
                        <a:pt x="358" y="346"/>
                      </a:lnTo>
                      <a:close/>
                      <a:moveTo>
                        <a:pt x="180" y="1"/>
                      </a:moveTo>
                      <a:cubicBezTo>
                        <a:pt x="96" y="1"/>
                        <a:pt x="1" y="72"/>
                        <a:pt x="1" y="179"/>
                      </a:cubicBezTo>
                      <a:lnTo>
                        <a:pt x="1" y="3608"/>
                      </a:lnTo>
                      <a:cubicBezTo>
                        <a:pt x="1" y="3703"/>
                        <a:pt x="72" y="3787"/>
                        <a:pt x="180" y="3787"/>
                      </a:cubicBezTo>
                      <a:lnTo>
                        <a:pt x="1323" y="3787"/>
                      </a:lnTo>
                      <a:cubicBezTo>
                        <a:pt x="1418" y="3787"/>
                        <a:pt x="1501" y="3715"/>
                        <a:pt x="1501" y="3608"/>
                      </a:cubicBezTo>
                      <a:lnTo>
                        <a:pt x="1501" y="179"/>
                      </a:lnTo>
                      <a:cubicBezTo>
                        <a:pt x="1501" y="72"/>
                        <a:pt x="1430" y="1"/>
                        <a:pt x="1323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" name="Google Shape;3359;p48">
                  <a:extLst>
                    <a:ext uri="{FF2B5EF4-FFF2-40B4-BE49-F238E27FC236}">
                      <a16:creationId xmlns:a16="http://schemas.microsoft.com/office/drawing/2014/main" id="{7323BE69-F426-4102-867F-9E42304B1C8D}"/>
                    </a:ext>
                  </a:extLst>
                </p:cNvPr>
                <p:cNvSpPr/>
                <p:nvPr/>
              </p:nvSpPr>
              <p:spPr>
                <a:xfrm>
                  <a:off x="3824739" y="3890112"/>
                  <a:ext cx="55002" cy="550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8" h="1728" extrusionOk="0">
                      <a:moveTo>
                        <a:pt x="870" y="334"/>
                      </a:moveTo>
                      <a:cubicBezTo>
                        <a:pt x="1156" y="334"/>
                        <a:pt x="1394" y="572"/>
                        <a:pt x="1394" y="846"/>
                      </a:cubicBezTo>
                      <a:cubicBezTo>
                        <a:pt x="1394" y="1132"/>
                        <a:pt x="1156" y="1370"/>
                        <a:pt x="870" y="1370"/>
                      </a:cubicBezTo>
                      <a:cubicBezTo>
                        <a:pt x="584" y="1370"/>
                        <a:pt x="346" y="1132"/>
                        <a:pt x="346" y="846"/>
                      </a:cubicBezTo>
                      <a:cubicBezTo>
                        <a:pt x="346" y="572"/>
                        <a:pt x="584" y="334"/>
                        <a:pt x="870" y="334"/>
                      </a:cubicBezTo>
                      <a:close/>
                      <a:moveTo>
                        <a:pt x="870" y="1"/>
                      </a:moveTo>
                      <a:cubicBezTo>
                        <a:pt x="394" y="1"/>
                        <a:pt x="1" y="394"/>
                        <a:pt x="1" y="870"/>
                      </a:cubicBezTo>
                      <a:cubicBezTo>
                        <a:pt x="1" y="1346"/>
                        <a:pt x="394" y="1727"/>
                        <a:pt x="870" y="1727"/>
                      </a:cubicBezTo>
                      <a:cubicBezTo>
                        <a:pt x="1346" y="1727"/>
                        <a:pt x="1727" y="1334"/>
                        <a:pt x="1727" y="870"/>
                      </a:cubicBezTo>
                      <a:cubicBezTo>
                        <a:pt x="1727" y="394"/>
                        <a:pt x="1346" y="1"/>
                        <a:pt x="87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" name="Google Shape;3360;p48">
                  <a:extLst>
                    <a:ext uri="{FF2B5EF4-FFF2-40B4-BE49-F238E27FC236}">
                      <a16:creationId xmlns:a16="http://schemas.microsoft.com/office/drawing/2014/main" id="{CCAE06F9-CD94-4B1D-AD3A-9413572772C5}"/>
                    </a:ext>
                  </a:extLst>
                </p:cNvPr>
                <p:cNvSpPr/>
                <p:nvPr/>
              </p:nvSpPr>
              <p:spPr>
                <a:xfrm>
                  <a:off x="3904696" y="3955682"/>
                  <a:ext cx="128148" cy="120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6" h="3787" extrusionOk="0">
                      <a:moveTo>
                        <a:pt x="191" y="1"/>
                      </a:moveTo>
                      <a:cubicBezTo>
                        <a:pt x="96" y="1"/>
                        <a:pt x="1" y="72"/>
                        <a:pt x="1" y="179"/>
                      </a:cubicBezTo>
                      <a:lnTo>
                        <a:pt x="1" y="3608"/>
                      </a:lnTo>
                      <a:cubicBezTo>
                        <a:pt x="1" y="3703"/>
                        <a:pt x="84" y="3787"/>
                        <a:pt x="191" y="3787"/>
                      </a:cubicBezTo>
                      <a:lnTo>
                        <a:pt x="1334" y="3787"/>
                      </a:lnTo>
                      <a:cubicBezTo>
                        <a:pt x="1418" y="3787"/>
                        <a:pt x="1513" y="3715"/>
                        <a:pt x="1513" y="3608"/>
                      </a:cubicBezTo>
                      <a:lnTo>
                        <a:pt x="1513" y="2382"/>
                      </a:lnTo>
                      <a:cubicBezTo>
                        <a:pt x="1513" y="1977"/>
                        <a:pt x="1596" y="1501"/>
                        <a:pt x="2037" y="1501"/>
                      </a:cubicBezTo>
                      <a:cubicBezTo>
                        <a:pt x="2347" y="1501"/>
                        <a:pt x="2477" y="1763"/>
                        <a:pt x="2525" y="2060"/>
                      </a:cubicBezTo>
                      <a:cubicBezTo>
                        <a:pt x="2537" y="2156"/>
                        <a:pt x="2608" y="2215"/>
                        <a:pt x="2692" y="2215"/>
                      </a:cubicBezTo>
                      <a:cubicBezTo>
                        <a:pt x="2787" y="2215"/>
                        <a:pt x="2870" y="2120"/>
                        <a:pt x="2847" y="2025"/>
                      </a:cubicBezTo>
                      <a:cubicBezTo>
                        <a:pt x="2763" y="1465"/>
                        <a:pt x="2477" y="1155"/>
                        <a:pt x="2013" y="1155"/>
                      </a:cubicBezTo>
                      <a:cubicBezTo>
                        <a:pt x="1465" y="1155"/>
                        <a:pt x="1156" y="1608"/>
                        <a:pt x="1156" y="2382"/>
                      </a:cubicBezTo>
                      <a:lnTo>
                        <a:pt x="1156" y="3430"/>
                      </a:lnTo>
                      <a:lnTo>
                        <a:pt x="346" y="3430"/>
                      </a:lnTo>
                      <a:lnTo>
                        <a:pt x="346" y="358"/>
                      </a:lnTo>
                      <a:lnTo>
                        <a:pt x="918" y="358"/>
                      </a:lnTo>
                      <a:lnTo>
                        <a:pt x="918" y="572"/>
                      </a:lnTo>
                      <a:cubicBezTo>
                        <a:pt x="918" y="632"/>
                        <a:pt x="930" y="679"/>
                        <a:pt x="977" y="715"/>
                      </a:cubicBezTo>
                      <a:cubicBezTo>
                        <a:pt x="1007" y="733"/>
                        <a:pt x="1043" y="742"/>
                        <a:pt x="1078" y="742"/>
                      </a:cubicBezTo>
                      <a:cubicBezTo>
                        <a:pt x="1114" y="742"/>
                        <a:pt x="1150" y="733"/>
                        <a:pt x="1180" y="715"/>
                      </a:cubicBezTo>
                      <a:cubicBezTo>
                        <a:pt x="1477" y="477"/>
                        <a:pt x="1835" y="358"/>
                        <a:pt x="2227" y="358"/>
                      </a:cubicBezTo>
                      <a:cubicBezTo>
                        <a:pt x="3204" y="358"/>
                        <a:pt x="3656" y="1191"/>
                        <a:pt x="3656" y="2001"/>
                      </a:cubicBezTo>
                      <a:lnTo>
                        <a:pt x="3656" y="3430"/>
                      </a:lnTo>
                      <a:lnTo>
                        <a:pt x="2847" y="3430"/>
                      </a:lnTo>
                      <a:lnTo>
                        <a:pt x="2847" y="2870"/>
                      </a:lnTo>
                      <a:cubicBezTo>
                        <a:pt x="2847" y="2775"/>
                        <a:pt x="2775" y="2703"/>
                        <a:pt x="2692" y="2703"/>
                      </a:cubicBezTo>
                      <a:cubicBezTo>
                        <a:pt x="2597" y="2703"/>
                        <a:pt x="2525" y="2775"/>
                        <a:pt x="2525" y="2870"/>
                      </a:cubicBezTo>
                      <a:lnTo>
                        <a:pt x="2525" y="3596"/>
                      </a:lnTo>
                      <a:cubicBezTo>
                        <a:pt x="2525" y="3691"/>
                        <a:pt x="2597" y="3775"/>
                        <a:pt x="2704" y="3775"/>
                      </a:cubicBezTo>
                      <a:lnTo>
                        <a:pt x="3847" y="3775"/>
                      </a:lnTo>
                      <a:cubicBezTo>
                        <a:pt x="3942" y="3775"/>
                        <a:pt x="4025" y="3703"/>
                        <a:pt x="4025" y="3596"/>
                      </a:cubicBezTo>
                      <a:lnTo>
                        <a:pt x="4025" y="1989"/>
                      </a:lnTo>
                      <a:cubicBezTo>
                        <a:pt x="4025" y="810"/>
                        <a:pt x="3299" y="1"/>
                        <a:pt x="2239" y="1"/>
                      </a:cubicBezTo>
                      <a:cubicBezTo>
                        <a:pt x="1894" y="1"/>
                        <a:pt x="1573" y="84"/>
                        <a:pt x="1275" y="251"/>
                      </a:cubicBezTo>
                      <a:lnTo>
                        <a:pt x="1275" y="179"/>
                      </a:lnTo>
                      <a:cubicBezTo>
                        <a:pt x="1275" y="84"/>
                        <a:pt x="1204" y="1"/>
                        <a:pt x="1096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9" name="Google Shape;3361;p48">
              <a:extLst>
                <a:ext uri="{FF2B5EF4-FFF2-40B4-BE49-F238E27FC236}">
                  <a16:creationId xmlns:a16="http://schemas.microsoft.com/office/drawing/2014/main" id="{4D538C01-D8FD-42C1-B65F-8B43E1ADD6E7}"/>
                </a:ext>
              </a:extLst>
            </p:cNvPr>
            <p:cNvGrpSpPr/>
            <p:nvPr/>
          </p:nvGrpSpPr>
          <p:grpSpPr>
            <a:xfrm>
              <a:off x="7034853" y="3222917"/>
              <a:ext cx="956596" cy="944252"/>
              <a:chOff x="4349489" y="2960313"/>
              <a:chExt cx="1098904" cy="1084724"/>
            </a:xfrm>
          </p:grpSpPr>
          <p:grpSp>
            <p:nvGrpSpPr>
              <p:cNvPr id="20" name="Google Shape;3362;p48">
                <a:extLst>
                  <a:ext uri="{FF2B5EF4-FFF2-40B4-BE49-F238E27FC236}">
                    <a16:creationId xmlns:a16="http://schemas.microsoft.com/office/drawing/2014/main" id="{A794E725-1106-47FD-8818-D532993F2BBE}"/>
                  </a:ext>
                </a:extLst>
              </p:cNvPr>
              <p:cNvGrpSpPr/>
              <p:nvPr/>
            </p:nvGrpSpPr>
            <p:grpSpPr>
              <a:xfrm>
                <a:off x="4349489" y="2960313"/>
                <a:ext cx="1098904" cy="1084724"/>
                <a:chOff x="4349489" y="2960313"/>
                <a:chExt cx="1098904" cy="1084724"/>
              </a:xfrm>
            </p:grpSpPr>
            <p:sp>
              <p:nvSpPr>
                <p:cNvPr id="24" name="Google Shape;3363;p48">
                  <a:extLst>
                    <a:ext uri="{FF2B5EF4-FFF2-40B4-BE49-F238E27FC236}">
                      <a16:creationId xmlns:a16="http://schemas.microsoft.com/office/drawing/2014/main" id="{90ED133B-76D3-4F50-A8FD-078A35E71CAD}"/>
                    </a:ext>
                  </a:extLst>
                </p:cNvPr>
                <p:cNvSpPr/>
                <p:nvPr/>
              </p:nvSpPr>
              <p:spPr>
                <a:xfrm>
                  <a:off x="4349489" y="2960313"/>
                  <a:ext cx="1098904" cy="10847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1" extrusionOk="0">
                      <a:moveTo>
                        <a:pt x="22862" y="0"/>
                      </a:moveTo>
                      <a:cubicBezTo>
                        <a:pt x="22092" y="0"/>
                        <a:pt x="21324" y="295"/>
                        <a:pt x="20741" y="884"/>
                      </a:cubicBezTo>
                      <a:lnTo>
                        <a:pt x="12871" y="8743"/>
                      </a:lnTo>
                      <a:cubicBezTo>
                        <a:pt x="12697" y="8917"/>
                        <a:pt x="12470" y="9001"/>
                        <a:pt x="12243" y="9001"/>
                      </a:cubicBezTo>
                      <a:cubicBezTo>
                        <a:pt x="11942" y="9001"/>
                        <a:pt x="11642" y="8854"/>
                        <a:pt x="11466" y="8576"/>
                      </a:cubicBezTo>
                      <a:cubicBezTo>
                        <a:pt x="11014" y="7861"/>
                        <a:pt x="10645" y="7099"/>
                        <a:pt x="10347" y="6302"/>
                      </a:cubicBezTo>
                      <a:cubicBezTo>
                        <a:pt x="10168" y="5814"/>
                        <a:pt x="9847" y="5373"/>
                        <a:pt x="9394" y="5028"/>
                      </a:cubicBezTo>
                      <a:cubicBezTo>
                        <a:pt x="8866" y="4619"/>
                        <a:pt x="8248" y="4413"/>
                        <a:pt x="7630" y="4413"/>
                      </a:cubicBezTo>
                      <a:cubicBezTo>
                        <a:pt x="7078" y="4413"/>
                        <a:pt x="6525" y="4577"/>
                        <a:pt x="6037" y="4909"/>
                      </a:cubicBezTo>
                      <a:cubicBezTo>
                        <a:pt x="4465" y="5968"/>
                        <a:pt x="4310" y="8123"/>
                        <a:pt x="5584" y="9385"/>
                      </a:cubicBezTo>
                      <a:cubicBezTo>
                        <a:pt x="5894" y="9695"/>
                        <a:pt x="6251" y="9921"/>
                        <a:pt x="6632" y="10064"/>
                      </a:cubicBezTo>
                      <a:cubicBezTo>
                        <a:pt x="7418" y="10350"/>
                        <a:pt x="8180" y="10707"/>
                        <a:pt x="8882" y="11159"/>
                      </a:cubicBezTo>
                      <a:cubicBezTo>
                        <a:pt x="9382" y="11469"/>
                        <a:pt x="9466" y="12148"/>
                        <a:pt x="9049" y="12564"/>
                      </a:cubicBezTo>
                      <a:lnTo>
                        <a:pt x="1179" y="20434"/>
                      </a:lnTo>
                      <a:cubicBezTo>
                        <a:pt x="0" y="21613"/>
                        <a:pt x="0" y="23518"/>
                        <a:pt x="1179" y="24697"/>
                      </a:cubicBezTo>
                      <a:lnTo>
                        <a:pt x="20741" y="44247"/>
                      </a:lnTo>
                      <a:cubicBezTo>
                        <a:pt x="21324" y="44836"/>
                        <a:pt x="22092" y="45131"/>
                        <a:pt x="22862" y="45131"/>
                      </a:cubicBezTo>
                      <a:cubicBezTo>
                        <a:pt x="23631" y="45131"/>
                        <a:pt x="24402" y="44836"/>
                        <a:pt x="24992" y="44247"/>
                      </a:cubicBezTo>
                      <a:lnTo>
                        <a:pt x="44554" y="24697"/>
                      </a:lnTo>
                      <a:cubicBezTo>
                        <a:pt x="45720" y="23518"/>
                        <a:pt x="45720" y="21613"/>
                        <a:pt x="44554" y="2043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FCBD2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" name="Google Shape;3364;p48">
                  <a:extLst>
                    <a:ext uri="{FF2B5EF4-FFF2-40B4-BE49-F238E27FC236}">
                      <a16:creationId xmlns:a16="http://schemas.microsoft.com/office/drawing/2014/main" id="{0F17A7A1-E5B4-4941-AD5E-A23F7CF0D980}"/>
                    </a:ext>
                  </a:extLst>
                </p:cNvPr>
                <p:cNvSpPr/>
                <p:nvPr/>
              </p:nvSpPr>
              <p:spPr>
                <a:xfrm>
                  <a:off x="5065741" y="3026769"/>
                  <a:ext cx="287338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55" extrusionOk="0">
                      <a:moveTo>
                        <a:pt x="5978" y="1"/>
                      </a:moveTo>
                      <a:cubicBezTo>
                        <a:pt x="2680" y="1"/>
                        <a:pt x="1" y="2679"/>
                        <a:pt x="1" y="5978"/>
                      </a:cubicBezTo>
                      <a:cubicBezTo>
                        <a:pt x="1" y="9276"/>
                        <a:pt x="2680" y="11954"/>
                        <a:pt x="5978" y="11954"/>
                      </a:cubicBezTo>
                      <a:cubicBezTo>
                        <a:pt x="9276" y="11954"/>
                        <a:pt x="11955" y="9276"/>
                        <a:pt x="11955" y="5978"/>
                      </a:cubicBezTo>
                      <a:cubicBezTo>
                        <a:pt x="11955" y="2679"/>
                        <a:pt x="9276" y="1"/>
                        <a:pt x="5978" y="1"/>
                      </a:cubicBezTo>
                      <a:close/>
                    </a:path>
                  </a:pathLst>
                </a:custGeom>
                <a:solidFill>
                  <a:srgbClr val="FCBD2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1" name="Google Shape;3365;p48">
                <a:extLst>
                  <a:ext uri="{FF2B5EF4-FFF2-40B4-BE49-F238E27FC236}">
                    <a16:creationId xmlns:a16="http://schemas.microsoft.com/office/drawing/2014/main" id="{FE4CE9AD-C7D4-4E5F-9CA4-19E72CBBF0CF}"/>
                  </a:ext>
                </a:extLst>
              </p:cNvPr>
              <p:cNvGrpSpPr/>
              <p:nvPr/>
            </p:nvGrpSpPr>
            <p:grpSpPr>
              <a:xfrm>
                <a:off x="4732657" y="3315384"/>
                <a:ext cx="374952" cy="374572"/>
                <a:chOff x="4201447" y="3817349"/>
                <a:chExt cx="346024" cy="345674"/>
              </a:xfrm>
            </p:grpSpPr>
            <p:sp>
              <p:nvSpPr>
                <p:cNvPr id="22" name="Google Shape;3366;p48">
                  <a:extLst>
                    <a:ext uri="{FF2B5EF4-FFF2-40B4-BE49-F238E27FC236}">
                      <a16:creationId xmlns:a16="http://schemas.microsoft.com/office/drawing/2014/main" id="{5AE8B7FA-07B6-47E7-BB22-CC3763B58511}"/>
                    </a:ext>
                  </a:extLst>
                </p:cNvPr>
                <p:cNvSpPr/>
                <p:nvPr/>
              </p:nvSpPr>
              <p:spPr>
                <a:xfrm>
                  <a:off x="4201447" y="3817349"/>
                  <a:ext cx="346024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1" h="10860" extrusionOk="0">
                      <a:moveTo>
                        <a:pt x="5430" y="334"/>
                      </a:moveTo>
                      <a:cubicBezTo>
                        <a:pt x="8252" y="334"/>
                        <a:pt x="10526" y="2608"/>
                        <a:pt x="10526" y="5430"/>
                      </a:cubicBezTo>
                      <a:cubicBezTo>
                        <a:pt x="10526" y="8240"/>
                        <a:pt x="8252" y="10514"/>
                        <a:pt x="5430" y="10514"/>
                      </a:cubicBezTo>
                      <a:cubicBezTo>
                        <a:pt x="2620" y="10514"/>
                        <a:pt x="346" y="8240"/>
                        <a:pt x="346" y="5430"/>
                      </a:cubicBezTo>
                      <a:cubicBezTo>
                        <a:pt x="346" y="2608"/>
                        <a:pt x="2620" y="334"/>
                        <a:pt x="5430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2" y="10859"/>
                        <a:pt x="8252" y="10300"/>
                        <a:pt x="9276" y="9264"/>
                      </a:cubicBezTo>
                      <a:cubicBezTo>
                        <a:pt x="10299" y="8240"/>
                        <a:pt x="10871" y="6871"/>
                        <a:pt x="10871" y="5430"/>
                      </a:cubicBezTo>
                      <a:cubicBezTo>
                        <a:pt x="10871" y="3989"/>
                        <a:pt x="10299" y="2620"/>
                        <a:pt x="9276" y="1584"/>
                      </a:cubicBezTo>
                      <a:cubicBezTo>
                        <a:pt x="8252" y="560"/>
                        <a:pt x="6882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" name="Google Shape;3367;p48">
                  <a:extLst>
                    <a:ext uri="{FF2B5EF4-FFF2-40B4-BE49-F238E27FC236}">
                      <a16:creationId xmlns:a16="http://schemas.microsoft.com/office/drawing/2014/main" id="{C8CEC7EC-7AE3-4EBC-9F78-C5F8AA22F58E}"/>
                    </a:ext>
                  </a:extLst>
                </p:cNvPr>
                <p:cNvSpPr/>
                <p:nvPr/>
              </p:nvSpPr>
              <p:spPr>
                <a:xfrm>
                  <a:off x="4271569" y="3904531"/>
                  <a:ext cx="227394" cy="185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44" h="5835" extrusionOk="0">
                      <a:moveTo>
                        <a:pt x="4620" y="0"/>
                      </a:moveTo>
                      <a:cubicBezTo>
                        <a:pt x="3727" y="0"/>
                        <a:pt x="2977" y="691"/>
                        <a:pt x="2905" y="1572"/>
                      </a:cubicBezTo>
                      <a:cubicBezTo>
                        <a:pt x="2727" y="1548"/>
                        <a:pt x="2358" y="1441"/>
                        <a:pt x="2262" y="1405"/>
                      </a:cubicBezTo>
                      <a:cubicBezTo>
                        <a:pt x="1643" y="1203"/>
                        <a:pt x="1072" y="810"/>
                        <a:pt x="631" y="322"/>
                      </a:cubicBezTo>
                      <a:cubicBezTo>
                        <a:pt x="596" y="298"/>
                        <a:pt x="572" y="274"/>
                        <a:pt x="524" y="262"/>
                      </a:cubicBezTo>
                      <a:cubicBezTo>
                        <a:pt x="517" y="261"/>
                        <a:pt x="509" y="260"/>
                        <a:pt x="501" y="260"/>
                      </a:cubicBezTo>
                      <a:cubicBezTo>
                        <a:pt x="436" y="260"/>
                        <a:pt x="367" y="304"/>
                        <a:pt x="346" y="357"/>
                      </a:cubicBezTo>
                      <a:cubicBezTo>
                        <a:pt x="238" y="572"/>
                        <a:pt x="179" y="810"/>
                        <a:pt x="179" y="1048"/>
                      </a:cubicBezTo>
                      <a:cubicBezTo>
                        <a:pt x="179" y="1393"/>
                        <a:pt x="286" y="1727"/>
                        <a:pt x="476" y="1977"/>
                      </a:cubicBezTo>
                      <a:cubicBezTo>
                        <a:pt x="466" y="1975"/>
                        <a:pt x="456" y="1974"/>
                        <a:pt x="446" y="1974"/>
                      </a:cubicBezTo>
                      <a:cubicBezTo>
                        <a:pt x="397" y="1974"/>
                        <a:pt x="349" y="1997"/>
                        <a:pt x="310" y="2036"/>
                      </a:cubicBezTo>
                      <a:cubicBezTo>
                        <a:pt x="286" y="2060"/>
                        <a:pt x="286" y="2108"/>
                        <a:pt x="274" y="2143"/>
                      </a:cubicBezTo>
                      <a:lnTo>
                        <a:pt x="274" y="2203"/>
                      </a:lnTo>
                      <a:cubicBezTo>
                        <a:pt x="274" y="2655"/>
                        <a:pt x="476" y="3072"/>
                        <a:pt x="822" y="3358"/>
                      </a:cubicBezTo>
                      <a:cubicBezTo>
                        <a:pt x="786" y="3370"/>
                        <a:pt x="774" y="3405"/>
                        <a:pt x="762" y="3417"/>
                      </a:cubicBezTo>
                      <a:cubicBezTo>
                        <a:pt x="750" y="3465"/>
                        <a:pt x="727" y="3513"/>
                        <a:pt x="750" y="3548"/>
                      </a:cubicBezTo>
                      <a:cubicBezTo>
                        <a:pt x="893" y="4024"/>
                        <a:pt x="1262" y="4405"/>
                        <a:pt x="1727" y="4548"/>
                      </a:cubicBezTo>
                      <a:cubicBezTo>
                        <a:pt x="1310" y="4798"/>
                        <a:pt x="834" y="4941"/>
                        <a:pt x="334" y="4941"/>
                      </a:cubicBezTo>
                      <a:lnTo>
                        <a:pt x="191" y="4941"/>
                      </a:lnTo>
                      <a:cubicBezTo>
                        <a:pt x="107" y="4941"/>
                        <a:pt x="36" y="5001"/>
                        <a:pt x="12" y="5084"/>
                      </a:cubicBezTo>
                      <a:cubicBezTo>
                        <a:pt x="0" y="5156"/>
                        <a:pt x="48" y="5239"/>
                        <a:pt x="107" y="5263"/>
                      </a:cubicBezTo>
                      <a:cubicBezTo>
                        <a:pt x="727" y="5632"/>
                        <a:pt x="1465" y="5834"/>
                        <a:pt x="2191" y="5834"/>
                      </a:cubicBezTo>
                      <a:cubicBezTo>
                        <a:pt x="3072" y="5834"/>
                        <a:pt x="3905" y="5560"/>
                        <a:pt x="4596" y="5060"/>
                      </a:cubicBezTo>
                      <a:cubicBezTo>
                        <a:pt x="4691" y="5001"/>
                        <a:pt x="4691" y="4858"/>
                        <a:pt x="4620" y="4786"/>
                      </a:cubicBezTo>
                      <a:cubicBezTo>
                        <a:pt x="4587" y="4754"/>
                        <a:pt x="4544" y="4735"/>
                        <a:pt x="4499" y="4735"/>
                      </a:cubicBezTo>
                      <a:cubicBezTo>
                        <a:pt x="4463" y="4735"/>
                        <a:pt x="4426" y="4748"/>
                        <a:pt x="4394" y="4775"/>
                      </a:cubicBezTo>
                      <a:cubicBezTo>
                        <a:pt x="3763" y="5215"/>
                        <a:pt x="3013" y="5489"/>
                        <a:pt x="2191" y="5489"/>
                      </a:cubicBezTo>
                      <a:cubicBezTo>
                        <a:pt x="1727" y="5489"/>
                        <a:pt x="1262" y="5394"/>
                        <a:pt x="846" y="5239"/>
                      </a:cubicBezTo>
                      <a:cubicBezTo>
                        <a:pt x="1369" y="5144"/>
                        <a:pt x="1846" y="4917"/>
                        <a:pt x="2262" y="4584"/>
                      </a:cubicBezTo>
                      <a:cubicBezTo>
                        <a:pt x="2310" y="4536"/>
                        <a:pt x="2334" y="4477"/>
                        <a:pt x="2322" y="4417"/>
                      </a:cubicBezTo>
                      <a:cubicBezTo>
                        <a:pt x="2310" y="4346"/>
                        <a:pt x="2239" y="4286"/>
                        <a:pt x="2155" y="4286"/>
                      </a:cubicBezTo>
                      <a:cubicBezTo>
                        <a:pt x="1739" y="4263"/>
                        <a:pt x="1369" y="4048"/>
                        <a:pt x="1167" y="3691"/>
                      </a:cubicBezTo>
                      <a:cubicBezTo>
                        <a:pt x="1250" y="3691"/>
                        <a:pt x="1358" y="3667"/>
                        <a:pt x="1441" y="3643"/>
                      </a:cubicBezTo>
                      <a:cubicBezTo>
                        <a:pt x="1524" y="3632"/>
                        <a:pt x="1584" y="3572"/>
                        <a:pt x="1584" y="3489"/>
                      </a:cubicBezTo>
                      <a:cubicBezTo>
                        <a:pt x="1596" y="3405"/>
                        <a:pt x="1536" y="3334"/>
                        <a:pt x="1441" y="3298"/>
                      </a:cubicBezTo>
                      <a:cubicBezTo>
                        <a:pt x="1000" y="3191"/>
                        <a:pt x="667" y="2822"/>
                        <a:pt x="596" y="2381"/>
                      </a:cubicBezTo>
                      <a:lnTo>
                        <a:pt x="596" y="2381"/>
                      </a:lnTo>
                      <a:cubicBezTo>
                        <a:pt x="727" y="2405"/>
                        <a:pt x="869" y="2417"/>
                        <a:pt x="1000" y="2417"/>
                      </a:cubicBezTo>
                      <a:cubicBezTo>
                        <a:pt x="1084" y="2417"/>
                        <a:pt x="1143" y="2358"/>
                        <a:pt x="1167" y="2274"/>
                      </a:cubicBezTo>
                      <a:cubicBezTo>
                        <a:pt x="1179" y="2203"/>
                        <a:pt x="1131" y="2143"/>
                        <a:pt x="1072" y="2108"/>
                      </a:cubicBezTo>
                      <a:cubicBezTo>
                        <a:pt x="703" y="1881"/>
                        <a:pt x="476" y="1488"/>
                        <a:pt x="476" y="1048"/>
                      </a:cubicBezTo>
                      <a:cubicBezTo>
                        <a:pt x="476" y="953"/>
                        <a:pt x="488" y="846"/>
                        <a:pt x="524" y="738"/>
                      </a:cubicBezTo>
                      <a:cubicBezTo>
                        <a:pt x="965" y="1191"/>
                        <a:pt x="1524" y="1524"/>
                        <a:pt x="2120" y="1727"/>
                      </a:cubicBezTo>
                      <a:cubicBezTo>
                        <a:pt x="2120" y="1727"/>
                        <a:pt x="2715" y="1905"/>
                        <a:pt x="2929" y="1917"/>
                      </a:cubicBezTo>
                      <a:lnTo>
                        <a:pt x="3024" y="1917"/>
                      </a:lnTo>
                      <a:cubicBezTo>
                        <a:pt x="3096" y="1917"/>
                        <a:pt x="3167" y="1869"/>
                        <a:pt x="3191" y="1798"/>
                      </a:cubicBezTo>
                      <a:cubicBezTo>
                        <a:pt x="3203" y="1786"/>
                        <a:pt x="3203" y="1750"/>
                        <a:pt x="3203" y="1738"/>
                      </a:cubicBezTo>
                      <a:lnTo>
                        <a:pt x="3203" y="1703"/>
                      </a:lnTo>
                      <a:cubicBezTo>
                        <a:pt x="3203" y="953"/>
                        <a:pt x="3810" y="334"/>
                        <a:pt x="4572" y="334"/>
                      </a:cubicBezTo>
                      <a:cubicBezTo>
                        <a:pt x="4941" y="334"/>
                        <a:pt x="5287" y="488"/>
                        <a:pt x="5549" y="750"/>
                      </a:cubicBezTo>
                      <a:cubicBezTo>
                        <a:pt x="5585" y="787"/>
                        <a:pt x="5621" y="802"/>
                        <a:pt x="5663" y="802"/>
                      </a:cubicBezTo>
                      <a:cubicBezTo>
                        <a:pt x="5676" y="802"/>
                        <a:pt x="5689" y="801"/>
                        <a:pt x="5703" y="798"/>
                      </a:cubicBezTo>
                      <a:cubicBezTo>
                        <a:pt x="5882" y="762"/>
                        <a:pt x="6049" y="738"/>
                        <a:pt x="6203" y="679"/>
                      </a:cubicBezTo>
                      <a:lnTo>
                        <a:pt x="6203" y="679"/>
                      </a:lnTo>
                      <a:cubicBezTo>
                        <a:pt x="6120" y="762"/>
                        <a:pt x="6013" y="857"/>
                        <a:pt x="5894" y="917"/>
                      </a:cubicBezTo>
                      <a:cubicBezTo>
                        <a:pt x="5822" y="965"/>
                        <a:pt x="5787" y="1048"/>
                        <a:pt x="5822" y="1143"/>
                      </a:cubicBezTo>
                      <a:cubicBezTo>
                        <a:pt x="5846" y="1203"/>
                        <a:pt x="5930" y="1250"/>
                        <a:pt x="6001" y="1250"/>
                      </a:cubicBezTo>
                      <a:cubicBezTo>
                        <a:pt x="6144" y="1227"/>
                        <a:pt x="6287" y="1215"/>
                        <a:pt x="6418" y="1167"/>
                      </a:cubicBezTo>
                      <a:lnTo>
                        <a:pt x="6418" y="1167"/>
                      </a:lnTo>
                      <a:cubicBezTo>
                        <a:pt x="6299" y="1286"/>
                        <a:pt x="6168" y="1405"/>
                        <a:pt x="6013" y="1512"/>
                      </a:cubicBezTo>
                      <a:cubicBezTo>
                        <a:pt x="5965" y="1548"/>
                        <a:pt x="5941" y="1608"/>
                        <a:pt x="5941" y="1655"/>
                      </a:cubicBezTo>
                      <a:lnTo>
                        <a:pt x="5941" y="1679"/>
                      </a:lnTo>
                      <a:lnTo>
                        <a:pt x="5941" y="1703"/>
                      </a:lnTo>
                      <a:lnTo>
                        <a:pt x="5941" y="1727"/>
                      </a:lnTo>
                      <a:cubicBezTo>
                        <a:pt x="5941" y="2691"/>
                        <a:pt x="5572" y="3572"/>
                        <a:pt x="4977" y="4227"/>
                      </a:cubicBezTo>
                      <a:cubicBezTo>
                        <a:pt x="4918" y="4298"/>
                        <a:pt x="4918" y="4405"/>
                        <a:pt x="4977" y="4465"/>
                      </a:cubicBezTo>
                      <a:cubicBezTo>
                        <a:pt x="5011" y="4499"/>
                        <a:pt x="5053" y="4514"/>
                        <a:pt x="5096" y="4514"/>
                      </a:cubicBezTo>
                      <a:cubicBezTo>
                        <a:pt x="5143" y="4514"/>
                        <a:pt x="5190" y="4496"/>
                        <a:pt x="5227" y="4465"/>
                      </a:cubicBezTo>
                      <a:cubicBezTo>
                        <a:pt x="5894" y="3715"/>
                        <a:pt x="6263" y="2762"/>
                        <a:pt x="6287" y="1750"/>
                      </a:cubicBezTo>
                      <a:cubicBezTo>
                        <a:pt x="6596" y="1524"/>
                        <a:pt x="6846" y="1250"/>
                        <a:pt x="7061" y="917"/>
                      </a:cubicBezTo>
                      <a:cubicBezTo>
                        <a:pt x="7144" y="857"/>
                        <a:pt x="7132" y="750"/>
                        <a:pt x="7061" y="715"/>
                      </a:cubicBezTo>
                      <a:cubicBezTo>
                        <a:pt x="7029" y="683"/>
                        <a:pt x="6987" y="667"/>
                        <a:pt x="6937" y="667"/>
                      </a:cubicBezTo>
                      <a:cubicBezTo>
                        <a:pt x="6912" y="667"/>
                        <a:pt x="6886" y="671"/>
                        <a:pt x="6858" y="679"/>
                      </a:cubicBezTo>
                      <a:cubicBezTo>
                        <a:pt x="6775" y="726"/>
                        <a:pt x="6680" y="750"/>
                        <a:pt x="6596" y="786"/>
                      </a:cubicBezTo>
                      <a:cubicBezTo>
                        <a:pt x="6680" y="667"/>
                        <a:pt x="6763" y="512"/>
                        <a:pt x="6823" y="369"/>
                      </a:cubicBezTo>
                      <a:cubicBezTo>
                        <a:pt x="6834" y="310"/>
                        <a:pt x="6834" y="238"/>
                        <a:pt x="6787" y="191"/>
                      </a:cubicBezTo>
                      <a:cubicBezTo>
                        <a:pt x="6750" y="153"/>
                        <a:pt x="6703" y="135"/>
                        <a:pt x="6659" y="135"/>
                      </a:cubicBezTo>
                      <a:cubicBezTo>
                        <a:pt x="6632" y="135"/>
                        <a:pt x="6607" y="142"/>
                        <a:pt x="6584" y="155"/>
                      </a:cubicBezTo>
                      <a:cubicBezTo>
                        <a:pt x="6322" y="310"/>
                        <a:pt x="6061" y="393"/>
                        <a:pt x="5775" y="441"/>
                      </a:cubicBezTo>
                      <a:cubicBezTo>
                        <a:pt x="5465" y="143"/>
                        <a:pt x="5048" y="0"/>
                        <a:pt x="462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0" name="Google Shape;3368;p48">
              <a:extLst>
                <a:ext uri="{FF2B5EF4-FFF2-40B4-BE49-F238E27FC236}">
                  <a16:creationId xmlns:a16="http://schemas.microsoft.com/office/drawing/2014/main" id="{39769FB1-263D-4DC3-9E97-7CD0440611A6}"/>
                </a:ext>
              </a:extLst>
            </p:cNvPr>
            <p:cNvGrpSpPr/>
            <p:nvPr/>
          </p:nvGrpSpPr>
          <p:grpSpPr>
            <a:xfrm>
              <a:off x="6529419" y="3711909"/>
              <a:ext cx="956596" cy="944315"/>
              <a:chOff x="3768864" y="3522050"/>
              <a:chExt cx="1098904" cy="1084796"/>
            </a:xfrm>
          </p:grpSpPr>
          <p:grpSp>
            <p:nvGrpSpPr>
              <p:cNvPr id="11" name="Google Shape;3369;p48">
                <a:extLst>
                  <a:ext uri="{FF2B5EF4-FFF2-40B4-BE49-F238E27FC236}">
                    <a16:creationId xmlns:a16="http://schemas.microsoft.com/office/drawing/2014/main" id="{17DEFCCD-6D5C-48DB-A58F-1702C18D63C9}"/>
                  </a:ext>
                </a:extLst>
              </p:cNvPr>
              <p:cNvGrpSpPr/>
              <p:nvPr/>
            </p:nvGrpSpPr>
            <p:grpSpPr>
              <a:xfrm>
                <a:off x="3768864" y="3522050"/>
                <a:ext cx="1098904" cy="1084796"/>
                <a:chOff x="3768864" y="3522050"/>
                <a:chExt cx="1098904" cy="1084796"/>
              </a:xfrm>
            </p:grpSpPr>
            <p:sp>
              <p:nvSpPr>
                <p:cNvPr id="18" name="Google Shape;3370;p48">
                  <a:extLst>
                    <a:ext uri="{FF2B5EF4-FFF2-40B4-BE49-F238E27FC236}">
                      <a16:creationId xmlns:a16="http://schemas.microsoft.com/office/drawing/2014/main" id="{A7EE16ED-8371-4463-AF25-B0F466499A62}"/>
                    </a:ext>
                  </a:extLst>
                </p:cNvPr>
                <p:cNvSpPr/>
                <p:nvPr/>
              </p:nvSpPr>
              <p:spPr>
                <a:xfrm>
                  <a:off x="3768864" y="3522050"/>
                  <a:ext cx="1098904" cy="1084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4" extrusionOk="0">
                      <a:moveTo>
                        <a:pt x="22862" y="0"/>
                      </a:moveTo>
                      <a:cubicBezTo>
                        <a:pt x="22093" y="0"/>
                        <a:pt x="21325" y="295"/>
                        <a:pt x="20741" y="884"/>
                      </a:cubicBezTo>
                      <a:lnTo>
                        <a:pt x="1179" y="20446"/>
                      </a:lnTo>
                      <a:cubicBezTo>
                        <a:pt x="1" y="21613"/>
                        <a:pt x="1" y="23518"/>
                        <a:pt x="1179" y="24697"/>
                      </a:cubicBezTo>
                      <a:lnTo>
                        <a:pt x="20741" y="44259"/>
                      </a:lnTo>
                      <a:cubicBezTo>
                        <a:pt x="21325" y="44842"/>
                        <a:pt x="22093" y="45134"/>
                        <a:pt x="22862" y="45134"/>
                      </a:cubicBezTo>
                      <a:cubicBezTo>
                        <a:pt x="23631" y="45134"/>
                        <a:pt x="24402" y="44842"/>
                        <a:pt x="24992" y="44259"/>
                      </a:cubicBezTo>
                      <a:lnTo>
                        <a:pt x="44554" y="24697"/>
                      </a:lnTo>
                      <a:cubicBezTo>
                        <a:pt x="45721" y="23518"/>
                        <a:pt x="45721" y="21613"/>
                        <a:pt x="44554" y="20446"/>
                      </a:cubicBezTo>
                      <a:lnTo>
                        <a:pt x="36684" y="12576"/>
                      </a:lnTo>
                      <a:cubicBezTo>
                        <a:pt x="36279" y="12171"/>
                        <a:pt x="36362" y="11481"/>
                        <a:pt x="36850" y="11171"/>
                      </a:cubicBezTo>
                      <a:cubicBezTo>
                        <a:pt x="37565" y="10719"/>
                        <a:pt x="38327" y="10362"/>
                        <a:pt x="39124" y="10052"/>
                      </a:cubicBezTo>
                      <a:cubicBezTo>
                        <a:pt x="39613" y="9874"/>
                        <a:pt x="40053" y="9552"/>
                        <a:pt x="40410" y="9100"/>
                      </a:cubicBezTo>
                      <a:cubicBezTo>
                        <a:pt x="41172" y="8111"/>
                        <a:pt x="41220" y="6778"/>
                        <a:pt x="40518" y="5742"/>
                      </a:cubicBezTo>
                      <a:cubicBezTo>
                        <a:pt x="39931" y="4872"/>
                        <a:pt x="39013" y="4437"/>
                        <a:pt x="38094" y="4437"/>
                      </a:cubicBezTo>
                      <a:cubicBezTo>
                        <a:pt x="37352" y="4437"/>
                        <a:pt x="36610" y="4721"/>
                        <a:pt x="36041" y="5290"/>
                      </a:cubicBezTo>
                      <a:cubicBezTo>
                        <a:pt x="35731" y="5599"/>
                        <a:pt x="35505" y="5956"/>
                        <a:pt x="35362" y="6337"/>
                      </a:cubicBezTo>
                      <a:cubicBezTo>
                        <a:pt x="35076" y="7135"/>
                        <a:pt x="34719" y="7885"/>
                        <a:pt x="34267" y="8588"/>
                      </a:cubicBezTo>
                      <a:cubicBezTo>
                        <a:pt x="34091" y="8872"/>
                        <a:pt x="33796" y="9021"/>
                        <a:pt x="33498" y="9021"/>
                      </a:cubicBezTo>
                      <a:cubicBezTo>
                        <a:pt x="33271" y="9021"/>
                        <a:pt x="33042" y="8934"/>
                        <a:pt x="32862" y="875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EC3A3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" name="Google Shape;3371;p48">
                  <a:extLst>
                    <a:ext uri="{FF2B5EF4-FFF2-40B4-BE49-F238E27FC236}">
                      <a16:creationId xmlns:a16="http://schemas.microsoft.com/office/drawing/2014/main" id="{FB874FB9-39C5-4159-AEBE-E9B94EDD16E3}"/>
                    </a:ext>
                  </a:extLst>
                </p:cNvPr>
                <p:cNvSpPr/>
                <p:nvPr/>
              </p:nvSpPr>
              <p:spPr>
                <a:xfrm>
                  <a:off x="3887041" y="3641743"/>
                  <a:ext cx="287338" cy="2870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42" extrusionOk="0">
                      <a:moveTo>
                        <a:pt x="5978" y="0"/>
                      </a:moveTo>
                      <a:cubicBezTo>
                        <a:pt x="2680" y="0"/>
                        <a:pt x="1" y="2667"/>
                        <a:pt x="1" y="5977"/>
                      </a:cubicBezTo>
                      <a:cubicBezTo>
                        <a:pt x="1" y="9275"/>
                        <a:pt x="2680" y="11942"/>
                        <a:pt x="5978" y="11942"/>
                      </a:cubicBezTo>
                      <a:cubicBezTo>
                        <a:pt x="9276" y="11942"/>
                        <a:pt x="11955" y="9275"/>
                        <a:pt x="11955" y="5977"/>
                      </a:cubicBezTo>
                      <a:cubicBezTo>
                        <a:pt x="11955" y="2667"/>
                        <a:pt x="9276" y="0"/>
                        <a:pt x="5978" y="0"/>
                      </a:cubicBezTo>
                      <a:close/>
                    </a:path>
                  </a:pathLst>
                </a:custGeom>
                <a:solidFill>
                  <a:srgbClr val="EC3A3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2" name="Google Shape;3372;p48">
                <a:extLst>
                  <a:ext uri="{FF2B5EF4-FFF2-40B4-BE49-F238E27FC236}">
                    <a16:creationId xmlns:a16="http://schemas.microsoft.com/office/drawing/2014/main" id="{8B1CDDAA-7379-4282-BADF-EF563BEE603B}"/>
                  </a:ext>
                </a:extLst>
              </p:cNvPr>
              <p:cNvGrpSpPr/>
              <p:nvPr/>
            </p:nvGrpSpPr>
            <p:grpSpPr>
              <a:xfrm>
                <a:off x="4139616" y="3871555"/>
                <a:ext cx="357419" cy="357005"/>
                <a:chOff x="7482229" y="3351230"/>
                <a:chExt cx="357419" cy="357005"/>
              </a:xfrm>
            </p:grpSpPr>
            <p:sp>
              <p:nvSpPr>
                <p:cNvPr id="13" name="Google Shape;3373;p48">
                  <a:extLst>
                    <a:ext uri="{FF2B5EF4-FFF2-40B4-BE49-F238E27FC236}">
                      <a16:creationId xmlns:a16="http://schemas.microsoft.com/office/drawing/2014/main" id="{59FE8A60-9DCE-445E-A21A-F940E87A3807}"/>
                    </a:ext>
                  </a:extLst>
                </p:cNvPr>
                <p:cNvSpPr/>
                <p:nvPr/>
              </p:nvSpPr>
              <p:spPr>
                <a:xfrm>
                  <a:off x="7482229" y="3351230"/>
                  <a:ext cx="357419" cy="3570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29" h="11216" extrusionOk="0">
                      <a:moveTo>
                        <a:pt x="5633" y="357"/>
                      </a:moveTo>
                      <a:cubicBezTo>
                        <a:pt x="8538" y="357"/>
                        <a:pt x="10883" y="2703"/>
                        <a:pt x="10883" y="5608"/>
                      </a:cubicBezTo>
                      <a:cubicBezTo>
                        <a:pt x="10883" y="8513"/>
                        <a:pt x="8538" y="10859"/>
                        <a:pt x="5633" y="10859"/>
                      </a:cubicBezTo>
                      <a:cubicBezTo>
                        <a:pt x="2728" y="10859"/>
                        <a:pt x="382" y="8513"/>
                        <a:pt x="382" y="5608"/>
                      </a:cubicBezTo>
                      <a:cubicBezTo>
                        <a:pt x="382" y="2703"/>
                        <a:pt x="2728" y="357"/>
                        <a:pt x="5633" y="357"/>
                      </a:cubicBezTo>
                      <a:close/>
                      <a:moveTo>
                        <a:pt x="5621" y="0"/>
                      </a:moveTo>
                      <a:cubicBezTo>
                        <a:pt x="4109" y="0"/>
                        <a:pt x="2716" y="572"/>
                        <a:pt x="1644" y="1631"/>
                      </a:cubicBezTo>
                      <a:cubicBezTo>
                        <a:pt x="584" y="2691"/>
                        <a:pt x="1" y="4108"/>
                        <a:pt x="1" y="5608"/>
                      </a:cubicBezTo>
                      <a:cubicBezTo>
                        <a:pt x="1" y="7108"/>
                        <a:pt x="584" y="8513"/>
                        <a:pt x="1644" y="9585"/>
                      </a:cubicBezTo>
                      <a:cubicBezTo>
                        <a:pt x="2704" y="10632"/>
                        <a:pt x="4109" y="11216"/>
                        <a:pt x="5621" y="11216"/>
                      </a:cubicBezTo>
                      <a:cubicBezTo>
                        <a:pt x="7121" y="11216"/>
                        <a:pt x="8526" y="10632"/>
                        <a:pt x="9597" y="9585"/>
                      </a:cubicBezTo>
                      <a:cubicBezTo>
                        <a:pt x="10645" y="8525"/>
                        <a:pt x="11229" y="7108"/>
                        <a:pt x="11229" y="5608"/>
                      </a:cubicBezTo>
                      <a:cubicBezTo>
                        <a:pt x="11229" y="4108"/>
                        <a:pt x="10669" y="2703"/>
                        <a:pt x="9597" y="1631"/>
                      </a:cubicBezTo>
                      <a:cubicBezTo>
                        <a:pt x="8538" y="572"/>
                        <a:pt x="7121" y="0"/>
                        <a:pt x="562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" name="Google Shape;3374;p48">
                  <a:extLst>
                    <a:ext uri="{FF2B5EF4-FFF2-40B4-BE49-F238E27FC236}">
                      <a16:creationId xmlns:a16="http://schemas.microsoft.com/office/drawing/2014/main" id="{8A6D0A9C-A4B1-4075-A2AD-F999FF65609E}"/>
                    </a:ext>
                  </a:extLst>
                </p:cNvPr>
                <p:cNvSpPr/>
                <p:nvPr/>
              </p:nvSpPr>
              <p:spPr>
                <a:xfrm>
                  <a:off x="7592138" y="3605616"/>
                  <a:ext cx="137983" cy="325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35" h="1022" extrusionOk="0">
                      <a:moveTo>
                        <a:pt x="202" y="1"/>
                      </a:moveTo>
                      <a:cubicBezTo>
                        <a:pt x="147" y="1"/>
                        <a:pt x="94" y="21"/>
                        <a:pt x="60" y="69"/>
                      </a:cubicBezTo>
                      <a:cubicBezTo>
                        <a:pt x="1" y="140"/>
                        <a:pt x="1" y="259"/>
                        <a:pt x="96" y="319"/>
                      </a:cubicBezTo>
                      <a:cubicBezTo>
                        <a:pt x="644" y="783"/>
                        <a:pt x="1370" y="1021"/>
                        <a:pt x="2168" y="1021"/>
                      </a:cubicBezTo>
                      <a:cubicBezTo>
                        <a:pt x="2954" y="1021"/>
                        <a:pt x="3680" y="771"/>
                        <a:pt x="4239" y="319"/>
                      </a:cubicBezTo>
                      <a:cubicBezTo>
                        <a:pt x="4323" y="259"/>
                        <a:pt x="4335" y="140"/>
                        <a:pt x="4263" y="69"/>
                      </a:cubicBezTo>
                      <a:cubicBezTo>
                        <a:pt x="4228" y="26"/>
                        <a:pt x="4170" y="4"/>
                        <a:pt x="4115" y="4"/>
                      </a:cubicBezTo>
                      <a:cubicBezTo>
                        <a:pt x="4078" y="4"/>
                        <a:pt x="4042" y="14"/>
                        <a:pt x="4013" y="33"/>
                      </a:cubicBezTo>
                      <a:cubicBezTo>
                        <a:pt x="3537" y="438"/>
                        <a:pt x="2882" y="664"/>
                        <a:pt x="2168" y="664"/>
                      </a:cubicBezTo>
                      <a:cubicBezTo>
                        <a:pt x="1465" y="664"/>
                        <a:pt x="810" y="438"/>
                        <a:pt x="322" y="33"/>
                      </a:cubicBezTo>
                      <a:cubicBezTo>
                        <a:pt x="286" y="12"/>
                        <a:pt x="244" y="1"/>
                        <a:pt x="20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" name="Google Shape;3375;p48">
                  <a:extLst>
                    <a:ext uri="{FF2B5EF4-FFF2-40B4-BE49-F238E27FC236}">
                      <a16:creationId xmlns:a16="http://schemas.microsoft.com/office/drawing/2014/main" id="{5A5325A7-D505-4392-9E61-969FD8C47D28}"/>
                    </a:ext>
                  </a:extLst>
                </p:cNvPr>
                <p:cNvSpPr/>
                <p:nvPr/>
              </p:nvSpPr>
              <p:spPr>
                <a:xfrm>
                  <a:off x="7513709" y="3387962"/>
                  <a:ext cx="295987" cy="2820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9" h="8860" extrusionOk="0">
                      <a:moveTo>
                        <a:pt x="6060" y="370"/>
                      </a:moveTo>
                      <a:cubicBezTo>
                        <a:pt x="6358" y="370"/>
                        <a:pt x="6596" y="608"/>
                        <a:pt x="6596" y="906"/>
                      </a:cubicBezTo>
                      <a:cubicBezTo>
                        <a:pt x="6596" y="1204"/>
                        <a:pt x="6358" y="1442"/>
                        <a:pt x="6060" y="1442"/>
                      </a:cubicBezTo>
                      <a:cubicBezTo>
                        <a:pt x="5763" y="1442"/>
                        <a:pt x="5525" y="1204"/>
                        <a:pt x="5525" y="906"/>
                      </a:cubicBezTo>
                      <a:cubicBezTo>
                        <a:pt x="5525" y="608"/>
                        <a:pt x="5763" y="370"/>
                        <a:pt x="6060" y="370"/>
                      </a:cubicBezTo>
                      <a:close/>
                      <a:moveTo>
                        <a:pt x="1322" y="2989"/>
                      </a:moveTo>
                      <a:cubicBezTo>
                        <a:pt x="1596" y="2989"/>
                        <a:pt x="1834" y="3097"/>
                        <a:pt x="2012" y="3263"/>
                      </a:cubicBezTo>
                      <a:cubicBezTo>
                        <a:pt x="1477" y="3680"/>
                        <a:pt x="1072" y="4240"/>
                        <a:pt x="881" y="4883"/>
                      </a:cubicBezTo>
                      <a:cubicBezTo>
                        <a:pt x="548" y="4716"/>
                        <a:pt x="334" y="4359"/>
                        <a:pt x="334" y="3990"/>
                      </a:cubicBezTo>
                      <a:cubicBezTo>
                        <a:pt x="334" y="3442"/>
                        <a:pt x="774" y="2989"/>
                        <a:pt x="1322" y="2989"/>
                      </a:cubicBezTo>
                      <a:close/>
                      <a:moveTo>
                        <a:pt x="7954" y="2989"/>
                      </a:moveTo>
                      <a:cubicBezTo>
                        <a:pt x="8501" y="2989"/>
                        <a:pt x="8942" y="3442"/>
                        <a:pt x="8942" y="3990"/>
                      </a:cubicBezTo>
                      <a:cubicBezTo>
                        <a:pt x="8966" y="4359"/>
                        <a:pt x="8739" y="4704"/>
                        <a:pt x="8394" y="4883"/>
                      </a:cubicBezTo>
                      <a:cubicBezTo>
                        <a:pt x="8216" y="4240"/>
                        <a:pt x="7811" y="3680"/>
                        <a:pt x="7263" y="3263"/>
                      </a:cubicBezTo>
                      <a:cubicBezTo>
                        <a:pt x="7442" y="3085"/>
                        <a:pt x="7692" y="2989"/>
                        <a:pt x="7954" y="2989"/>
                      </a:cubicBezTo>
                      <a:close/>
                      <a:moveTo>
                        <a:pt x="6072" y="1"/>
                      </a:moveTo>
                      <a:cubicBezTo>
                        <a:pt x="5632" y="1"/>
                        <a:pt x="5251" y="334"/>
                        <a:pt x="5191" y="763"/>
                      </a:cubicBezTo>
                      <a:lnTo>
                        <a:pt x="4596" y="953"/>
                      </a:lnTo>
                      <a:cubicBezTo>
                        <a:pt x="4525" y="989"/>
                        <a:pt x="4477" y="1049"/>
                        <a:pt x="4477" y="1120"/>
                      </a:cubicBezTo>
                      <a:lnTo>
                        <a:pt x="4477" y="2370"/>
                      </a:lnTo>
                      <a:cubicBezTo>
                        <a:pt x="3679" y="2394"/>
                        <a:pt x="2929" y="2632"/>
                        <a:pt x="2334" y="3025"/>
                      </a:cubicBezTo>
                      <a:cubicBezTo>
                        <a:pt x="2084" y="2751"/>
                        <a:pt x="1727" y="2608"/>
                        <a:pt x="1358" y="2608"/>
                      </a:cubicBezTo>
                      <a:cubicBezTo>
                        <a:pt x="607" y="2608"/>
                        <a:pt x="0" y="3216"/>
                        <a:pt x="0" y="3966"/>
                      </a:cubicBezTo>
                      <a:cubicBezTo>
                        <a:pt x="0" y="4513"/>
                        <a:pt x="345" y="5002"/>
                        <a:pt x="834" y="5216"/>
                      </a:cubicBezTo>
                      <a:cubicBezTo>
                        <a:pt x="822" y="5347"/>
                        <a:pt x="798" y="5478"/>
                        <a:pt x="798" y="5609"/>
                      </a:cubicBezTo>
                      <a:cubicBezTo>
                        <a:pt x="798" y="7395"/>
                        <a:pt x="2524" y="8859"/>
                        <a:pt x="4667" y="8859"/>
                      </a:cubicBezTo>
                      <a:cubicBezTo>
                        <a:pt x="5763" y="8859"/>
                        <a:pt x="6739" y="8490"/>
                        <a:pt x="7442" y="7871"/>
                      </a:cubicBezTo>
                      <a:cubicBezTo>
                        <a:pt x="7513" y="7811"/>
                        <a:pt x="7513" y="7692"/>
                        <a:pt x="7454" y="7621"/>
                      </a:cubicBezTo>
                      <a:cubicBezTo>
                        <a:pt x="7421" y="7588"/>
                        <a:pt x="7374" y="7570"/>
                        <a:pt x="7326" y="7570"/>
                      </a:cubicBezTo>
                      <a:cubicBezTo>
                        <a:pt x="7287" y="7570"/>
                        <a:pt x="7248" y="7582"/>
                        <a:pt x="7215" y="7609"/>
                      </a:cubicBezTo>
                      <a:cubicBezTo>
                        <a:pt x="6572" y="8157"/>
                        <a:pt x="5668" y="8514"/>
                        <a:pt x="4667" y="8514"/>
                      </a:cubicBezTo>
                      <a:cubicBezTo>
                        <a:pt x="2739" y="8514"/>
                        <a:pt x="1167" y="7216"/>
                        <a:pt x="1167" y="5633"/>
                      </a:cubicBezTo>
                      <a:cubicBezTo>
                        <a:pt x="1167" y="4037"/>
                        <a:pt x="2739" y="2739"/>
                        <a:pt x="4667" y="2739"/>
                      </a:cubicBezTo>
                      <a:cubicBezTo>
                        <a:pt x="6608" y="2739"/>
                        <a:pt x="8180" y="4037"/>
                        <a:pt x="8180" y="5633"/>
                      </a:cubicBezTo>
                      <a:cubicBezTo>
                        <a:pt x="8180" y="6133"/>
                        <a:pt x="8037" y="6597"/>
                        <a:pt x="7751" y="7014"/>
                      </a:cubicBezTo>
                      <a:cubicBezTo>
                        <a:pt x="7704" y="7085"/>
                        <a:pt x="7727" y="7169"/>
                        <a:pt x="7787" y="7228"/>
                      </a:cubicBezTo>
                      <a:cubicBezTo>
                        <a:pt x="7818" y="7264"/>
                        <a:pt x="7859" y="7280"/>
                        <a:pt x="7902" y="7280"/>
                      </a:cubicBezTo>
                      <a:cubicBezTo>
                        <a:pt x="7958" y="7280"/>
                        <a:pt x="8015" y="7252"/>
                        <a:pt x="8049" y="7204"/>
                      </a:cubicBezTo>
                      <a:cubicBezTo>
                        <a:pt x="8358" y="6740"/>
                        <a:pt x="8537" y="6192"/>
                        <a:pt x="8537" y="5621"/>
                      </a:cubicBezTo>
                      <a:cubicBezTo>
                        <a:pt x="8537" y="5490"/>
                        <a:pt x="8525" y="5359"/>
                        <a:pt x="8513" y="5228"/>
                      </a:cubicBezTo>
                      <a:cubicBezTo>
                        <a:pt x="8978" y="5014"/>
                        <a:pt x="9299" y="4525"/>
                        <a:pt x="9299" y="3978"/>
                      </a:cubicBezTo>
                      <a:cubicBezTo>
                        <a:pt x="9299" y="3228"/>
                        <a:pt x="8692" y="2620"/>
                        <a:pt x="7954" y="2620"/>
                      </a:cubicBezTo>
                      <a:cubicBezTo>
                        <a:pt x="7573" y="2620"/>
                        <a:pt x="7215" y="2775"/>
                        <a:pt x="6965" y="3037"/>
                      </a:cubicBezTo>
                      <a:cubicBezTo>
                        <a:pt x="6358" y="2656"/>
                        <a:pt x="5632" y="2406"/>
                        <a:pt x="4822" y="2382"/>
                      </a:cubicBezTo>
                      <a:lnTo>
                        <a:pt x="4822" y="1263"/>
                      </a:lnTo>
                      <a:lnTo>
                        <a:pt x="5215" y="1132"/>
                      </a:lnTo>
                      <a:cubicBezTo>
                        <a:pt x="5303" y="1507"/>
                        <a:pt x="5647" y="1780"/>
                        <a:pt x="6048" y="1780"/>
                      </a:cubicBezTo>
                      <a:cubicBezTo>
                        <a:pt x="6080" y="1780"/>
                        <a:pt x="6112" y="1779"/>
                        <a:pt x="6144" y="1775"/>
                      </a:cubicBezTo>
                      <a:cubicBezTo>
                        <a:pt x="6584" y="1727"/>
                        <a:pt x="6918" y="1382"/>
                        <a:pt x="6953" y="953"/>
                      </a:cubicBezTo>
                      <a:cubicBezTo>
                        <a:pt x="6977" y="430"/>
                        <a:pt x="6584" y="1"/>
                        <a:pt x="607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" name="Google Shape;3376;p48">
                  <a:extLst>
                    <a:ext uri="{FF2B5EF4-FFF2-40B4-BE49-F238E27FC236}">
                      <a16:creationId xmlns:a16="http://schemas.microsoft.com/office/drawing/2014/main" id="{6866C72A-14BE-420C-915A-AC10D255F48B}"/>
                    </a:ext>
                  </a:extLst>
                </p:cNvPr>
                <p:cNvSpPr/>
                <p:nvPr/>
              </p:nvSpPr>
              <p:spPr>
                <a:xfrm>
                  <a:off x="7580393" y="3516460"/>
                  <a:ext cx="56880" cy="56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7" h="1787" extrusionOk="0">
                      <a:moveTo>
                        <a:pt x="894" y="345"/>
                      </a:moveTo>
                      <a:cubicBezTo>
                        <a:pt x="1191" y="345"/>
                        <a:pt x="1429" y="584"/>
                        <a:pt x="1429" y="881"/>
                      </a:cubicBezTo>
                      <a:cubicBezTo>
                        <a:pt x="1418" y="1179"/>
                        <a:pt x="1179" y="1417"/>
                        <a:pt x="894" y="1417"/>
                      </a:cubicBezTo>
                      <a:cubicBezTo>
                        <a:pt x="596" y="1417"/>
                        <a:pt x="358" y="1179"/>
                        <a:pt x="358" y="881"/>
                      </a:cubicBezTo>
                      <a:cubicBezTo>
                        <a:pt x="358" y="584"/>
                        <a:pt x="596" y="345"/>
                        <a:pt x="894" y="345"/>
                      </a:cubicBezTo>
                      <a:close/>
                      <a:moveTo>
                        <a:pt x="894" y="0"/>
                      </a:moveTo>
                      <a:cubicBezTo>
                        <a:pt x="406" y="0"/>
                        <a:pt x="1" y="405"/>
                        <a:pt x="1" y="893"/>
                      </a:cubicBezTo>
                      <a:cubicBezTo>
                        <a:pt x="1" y="1381"/>
                        <a:pt x="406" y="1786"/>
                        <a:pt x="894" y="1786"/>
                      </a:cubicBezTo>
                      <a:cubicBezTo>
                        <a:pt x="1394" y="1786"/>
                        <a:pt x="1787" y="1381"/>
                        <a:pt x="1787" y="893"/>
                      </a:cubicBezTo>
                      <a:cubicBezTo>
                        <a:pt x="1775" y="405"/>
                        <a:pt x="1394" y="0"/>
                        <a:pt x="89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" name="Google Shape;3377;p48">
                  <a:extLst>
                    <a:ext uri="{FF2B5EF4-FFF2-40B4-BE49-F238E27FC236}">
                      <a16:creationId xmlns:a16="http://schemas.microsoft.com/office/drawing/2014/main" id="{2E485B25-A38E-4BCC-B9AC-E9130896729C}"/>
                    </a:ext>
                  </a:extLst>
                </p:cNvPr>
                <p:cNvSpPr/>
                <p:nvPr/>
              </p:nvSpPr>
              <p:spPr>
                <a:xfrm>
                  <a:off x="7685750" y="3516460"/>
                  <a:ext cx="56880" cy="56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7" h="1787" extrusionOk="0">
                      <a:moveTo>
                        <a:pt x="894" y="345"/>
                      </a:moveTo>
                      <a:cubicBezTo>
                        <a:pt x="1191" y="345"/>
                        <a:pt x="1429" y="584"/>
                        <a:pt x="1429" y="881"/>
                      </a:cubicBezTo>
                      <a:cubicBezTo>
                        <a:pt x="1429" y="1179"/>
                        <a:pt x="1191" y="1417"/>
                        <a:pt x="894" y="1417"/>
                      </a:cubicBezTo>
                      <a:cubicBezTo>
                        <a:pt x="596" y="1417"/>
                        <a:pt x="358" y="1179"/>
                        <a:pt x="358" y="881"/>
                      </a:cubicBezTo>
                      <a:cubicBezTo>
                        <a:pt x="358" y="584"/>
                        <a:pt x="596" y="345"/>
                        <a:pt x="894" y="345"/>
                      </a:cubicBezTo>
                      <a:close/>
                      <a:moveTo>
                        <a:pt x="894" y="0"/>
                      </a:moveTo>
                      <a:cubicBezTo>
                        <a:pt x="405" y="0"/>
                        <a:pt x="1" y="405"/>
                        <a:pt x="1" y="893"/>
                      </a:cubicBezTo>
                      <a:cubicBezTo>
                        <a:pt x="1" y="1381"/>
                        <a:pt x="405" y="1786"/>
                        <a:pt x="894" y="1786"/>
                      </a:cubicBezTo>
                      <a:cubicBezTo>
                        <a:pt x="1382" y="1786"/>
                        <a:pt x="1787" y="1381"/>
                        <a:pt x="1787" y="893"/>
                      </a:cubicBezTo>
                      <a:cubicBezTo>
                        <a:pt x="1775" y="405"/>
                        <a:pt x="1382" y="0"/>
                        <a:pt x="89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4BF6A826-5A37-40F2-9BFC-AE7851DA221A}"/>
              </a:ext>
            </a:extLst>
          </p:cNvPr>
          <p:cNvSpPr txBox="1"/>
          <p:nvPr/>
        </p:nvSpPr>
        <p:spPr>
          <a:xfrm>
            <a:off x="2849651" y="4478154"/>
            <a:ext cx="383822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"/>
            <a:r>
              <a:rPr lang="en-GB" sz="2400" b="0" dirty="0">
                <a:solidFill>
                  <a:srgbClr val="0070C0"/>
                </a:solidFill>
                <a:effectLst/>
                <a:latin typeface="iCielBC Cubano Normal" panose="00000500000000000000" pitchFamily="50" charset="0"/>
              </a:rPr>
              <a:t>[</a:t>
            </a:r>
            <a:r>
              <a:rPr lang="en-GB" sz="2400" b="0" dirty="0" err="1">
                <a:solidFill>
                  <a:srgbClr val="0070C0"/>
                </a:solidFill>
                <a:effectLst/>
                <a:latin typeface="iCielBC Cubano Normal" panose="00000500000000000000" pitchFamily="50" charset="0"/>
              </a:rPr>
              <a:t>sp_UpdateDETAILORDER</a:t>
            </a:r>
            <a:r>
              <a:rPr lang="en-GB" sz="2400" b="0" dirty="0">
                <a:solidFill>
                  <a:srgbClr val="0070C0"/>
                </a:solidFill>
                <a:effectLst/>
                <a:latin typeface="iCielBC Cubano Normal" panose="00000500000000000000" pitchFamily="50" charset="0"/>
              </a:rPr>
              <a:t>]</a:t>
            </a:r>
          </a:p>
        </p:txBody>
      </p:sp>
      <p:sp>
        <p:nvSpPr>
          <p:cNvPr id="47" name="Title 1">
            <a:extLst>
              <a:ext uri="{FF2B5EF4-FFF2-40B4-BE49-F238E27FC236}">
                <a16:creationId xmlns:a16="http://schemas.microsoft.com/office/drawing/2014/main" id="{7E849869-66CE-4B29-A73C-94DFD5A262C9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97118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b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6400" dirty="0">
                <a:solidFill>
                  <a:srgbClr val="165C7F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DETAILORDER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2F8553D3-D797-4A91-B436-731F345FCD3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94354569"/>
              </p:ext>
            </p:extLst>
          </p:nvPr>
        </p:nvGraphicFramePr>
        <p:xfrm>
          <a:off x="1608138" y="1411288"/>
          <a:ext cx="5926137" cy="2319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85" name="Document" r:id="rId3" imgW="5925852" imgH="2318852" progId="Word.Document.12">
                  <p:embed/>
                </p:oleObj>
              </mc:Choice>
              <mc:Fallback>
                <p:oleObj name="Document" r:id="rId3" imgW="5925852" imgH="2318852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08138" y="1411288"/>
                        <a:ext cx="5926137" cy="23193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9132242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CCC53E1-C561-4143-8C78-A6EDED400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1959712" y="1971674"/>
            <a:ext cx="5131540" cy="1212114"/>
          </a:xfrm>
        </p:spPr>
        <p:txBody>
          <a:bodyPr vert="horz" wrap="square" lIns="0" tIns="0" rIns="0" bIns="0" rtlCol="0" anchor="b" anchorCtr="0">
            <a:normAutofit fontScale="90000"/>
          </a:bodyPr>
          <a:lstStyle/>
          <a:p>
            <a:pPr algn="ctr"/>
            <a:r>
              <a:rPr lang="en-US" sz="4400" dirty="0">
                <a:solidFill>
                  <a:srgbClr val="FF6D2F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STORED PROCEDURES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4FF0DF74-EF2C-443A-9280-E728EDD407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6821644"/>
              </p:ext>
            </p:extLst>
          </p:nvPr>
        </p:nvGraphicFramePr>
        <p:xfrm>
          <a:off x="3003361" y="1267740"/>
          <a:ext cx="3137277" cy="2608020"/>
        </p:xfrm>
        <a:graphic>
          <a:graphicData uri="http://schemas.openxmlformats.org/drawingml/2006/table">
            <a:tbl>
              <a:tblPr/>
              <a:tblGrid>
                <a:gridCol w="3137277">
                  <a:extLst>
                    <a:ext uri="{9D8B030D-6E8A-4147-A177-3AD203B41FA5}">
                      <a16:colId xmlns:a16="http://schemas.microsoft.com/office/drawing/2014/main" val="2526421313"/>
                    </a:ext>
                  </a:extLst>
                </a:gridCol>
              </a:tblGrid>
              <a:tr h="521604">
                <a:tc>
                  <a:txBody>
                    <a:bodyPr/>
                    <a:lstStyle/>
                    <a:p>
                      <a:pPr rtl="0" fontAlgn="b"/>
                      <a:r>
                        <a:rPr lang="en-GB" sz="2400" b="0" dirty="0">
                          <a:solidFill>
                            <a:srgbClr val="0070C0"/>
                          </a:solidFill>
                          <a:effectLst/>
                          <a:latin typeface="iCielBC Cubano Normal" panose="00000500000000000000" pitchFamily="50" charset="0"/>
                        </a:rPr>
                        <a:t>[</a:t>
                      </a:r>
                      <a:r>
                        <a:rPr lang="en-GB" sz="2400" b="0" dirty="0" err="1">
                          <a:solidFill>
                            <a:srgbClr val="0070C0"/>
                          </a:solidFill>
                          <a:effectLst/>
                          <a:latin typeface="iCielBC Cubano Normal" panose="00000500000000000000" pitchFamily="50" charset="0"/>
                        </a:rPr>
                        <a:t>sp_getAllMEMBER</a:t>
                      </a:r>
                      <a:r>
                        <a:rPr lang="en-GB" sz="2400" b="0" dirty="0">
                          <a:solidFill>
                            <a:srgbClr val="0070C0"/>
                          </a:solidFill>
                          <a:effectLst/>
                          <a:latin typeface="iCielBC Cubano Normal" panose="00000500000000000000" pitchFamily="50" charset="0"/>
                        </a:rPr>
                        <a:t>]</a:t>
                      </a:r>
                    </a:p>
                  </a:txBody>
                  <a:tcPr marL="28575" marR="28575" marT="19050" marB="19050" anchor="b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1969969"/>
                  </a:ext>
                </a:extLst>
              </a:tr>
              <a:tr h="521604">
                <a:tc>
                  <a:txBody>
                    <a:bodyPr/>
                    <a:lstStyle/>
                    <a:p>
                      <a:pPr rtl="0" fontAlgn="b"/>
                      <a:r>
                        <a:rPr lang="en-GB" sz="2400" b="0" dirty="0">
                          <a:solidFill>
                            <a:srgbClr val="0070C0"/>
                          </a:solidFill>
                          <a:effectLst/>
                          <a:latin typeface="iCielBC Cubano Normal" panose="00000500000000000000" pitchFamily="50" charset="0"/>
                        </a:rPr>
                        <a:t>[</a:t>
                      </a:r>
                      <a:r>
                        <a:rPr lang="en-GB" sz="2400" b="0" dirty="0" err="1">
                          <a:solidFill>
                            <a:srgbClr val="0070C0"/>
                          </a:solidFill>
                          <a:effectLst/>
                          <a:latin typeface="iCielBC Cubano Normal" panose="00000500000000000000" pitchFamily="50" charset="0"/>
                        </a:rPr>
                        <a:t>sp_getOneMEMBER</a:t>
                      </a:r>
                      <a:r>
                        <a:rPr lang="en-GB" sz="2400" b="0" dirty="0">
                          <a:solidFill>
                            <a:srgbClr val="0070C0"/>
                          </a:solidFill>
                          <a:effectLst/>
                          <a:latin typeface="iCielBC Cubano Normal" panose="00000500000000000000" pitchFamily="50" charset="0"/>
                        </a:rPr>
                        <a:t>]</a:t>
                      </a:r>
                    </a:p>
                  </a:txBody>
                  <a:tcPr marL="28575" marR="28575" marT="19050" marB="19050" anchor="b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2778702"/>
                  </a:ext>
                </a:extLst>
              </a:tr>
              <a:tr h="521604">
                <a:tc>
                  <a:txBody>
                    <a:bodyPr/>
                    <a:lstStyle/>
                    <a:p>
                      <a:pPr rtl="0" fontAlgn="b"/>
                      <a:r>
                        <a:rPr lang="en-GB" sz="2400" b="0" dirty="0">
                          <a:solidFill>
                            <a:srgbClr val="0070C0"/>
                          </a:solidFill>
                          <a:effectLst/>
                          <a:latin typeface="iCielBC Cubano Normal" panose="00000500000000000000" pitchFamily="50" charset="0"/>
                        </a:rPr>
                        <a:t>[</a:t>
                      </a:r>
                      <a:r>
                        <a:rPr lang="en-GB" sz="2400" b="0" dirty="0" err="1">
                          <a:solidFill>
                            <a:srgbClr val="0070C0"/>
                          </a:solidFill>
                          <a:effectLst/>
                          <a:latin typeface="iCielBC Cubano Normal" panose="00000500000000000000" pitchFamily="50" charset="0"/>
                        </a:rPr>
                        <a:t>sp_DeleteMEMBER</a:t>
                      </a:r>
                      <a:r>
                        <a:rPr lang="en-GB" sz="2400" b="0" dirty="0">
                          <a:solidFill>
                            <a:srgbClr val="0070C0"/>
                          </a:solidFill>
                          <a:effectLst/>
                          <a:latin typeface="iCielBC Cubano Normal" panose="00000500000000000000" pitchFamily="50" charset="0"/>
                        </a:rPr>
                        <a:t>]</a:t>
                      </a:r>
                    </a:p>
                  </a:txBody>
                  <a:tcPr marL="28575" marR="28575" marT="19050" marB="19050" anchor="b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42557820"/>
                  </a:ext>
                </a:extLst>
              </a:tr>
              <a:tr h="521604">
                <a:tc>
                  <a:txBody>
                    <a:bodyPr/>
                    <a:lstStyle/>
                    <a:p>
                      <a:pPr rtl="0" fontAlgn="b"/>
                      <a:r>
                        <a:rPr lang="en-GB" sz="2400" b="0" dirty="0">
                          <a:solidFill>
                            <a:srgbClr val="0070C0"/>
                          </a:solidFill>
                          <a:effectLst/>
                          <a:latin typeface="iCielBC Cubano Normal" panose="00000500000000000000" pitchFamily="50" charset="0"/>
                        </a:rPr>
                        <a:t>[</a:t>
                      </a:r>
                      <a:r>
                        <a:rPr lang="en-GB" sz="2400" b="0" dirty="0" err="1">
                          <a:solidFill>
                            <a:srgbClr val="0070C0"/>
                          </a:solidFill>
                          <a:effectLst/>
                          <a:latin typeface="iCielBC Cubano Normal" panose="00000500000000000000" pitchFamily="50" charset="0"/>
                        </a:rPr>
                        <a:t>sp_InsertMEMBER</a:t>
                      </a:r>
                      <a:r>
                        <a:rPr lang="en-GB" sz="2400" b="0" dirty="0">
                          <a:solidFill>
                            <a:srgbClr val="0070C0"/>
                          </a:solidFill>
                          <a:effectLst/>
                          <a:latin typeface="iCielBC Cubano Normal" panose="00000500000000000000" pitchFamily="50" charset="0"/>
                        </a:rPr>
                        <a:t>]</a:t>
                      </a:r>
                    </a:p>
                  </a:txBody>
                  <a:tcPr marL="28575" marR="28575" marT="19050" marB="19050" anchor="b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2129991"/>
                  </a:ext>
                </a:extLst>
              </a:tr>
              <a:tr h="521604">
                <a:tc>
                  <a:txBody>
                    <a:bodyPr/>
                    <a:lstStyle/>
                    <a:p>
                      <a:pPr rtl="0" fontAlgn="b"/>
                      <a:r>
                        <a:rPr lang="en-GB" sz="2400" b="0" dirty="0">
                          <a:solidFill>
                            <a:srgbClr val="0070C0"/>
                          </a:solidFill>
                          <a:effectLst/>
                          <a:latin typeface="iCielBC Cubano Normal" panose="00000500000000000000" pitchFamily="50" charset="0"/>
                        </a:rPr>
                        <a:t>[</a:t>
                      </a:r>
                      <a:r>
                        <a:rPr lang="en-GB" sz="2400" b="0" dirty="0" err="1">
                          <a:solidFill>
                            <a:srgbClr val="0070C0"/>
                          </a:solidFill>
                          <a:effectLst/>
                          <a:latin typeface="iCielBC Cubano Normal" panose="00000500000000000000" pitchFamily="50" charset="0"/>
                        </a:rPr>
                        <a:t>sp_UpdateMEMBER</a:t>
                      </a:r>
                      <a:r>
                        <a:rPr lang="en-GB" sz="2400" b="0" dirty="0">
                          <a:solidFill>
                            <a:srgbClr val="0070C0"/>
                          </a:solidFill>
                          <a:effectLst/>
                          <a:latin typeface="iCielBC Cubano Normal" panose="00000500000000000000" pitchFamily="50" charset="0"/>
                        </a:rPr>
                        <a:t>]</a:t>
                      </a:r>
                    </a:p>
                  </a:txBody>
                  <a:tcPr marL="28575" marR="28575" marT="19050" marB="19050" anchor="b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7936370"/>
                  </a:ext>
                </a:extLst>
              </a:tr>
            </a:tbl>
          </a:graphicData>
        </a:graphic>
      </p:graphicFrame>
      <p:sp>
        <p:nvSpPr>
          <p:cNvPr id="9" name="Title 1">
            <a:extLst>
              <a:ext uri="{FF2B5EF4-FFF2-40B4-BE49-F238E27FC236}">
                <a16:creationId xmlns:a16="http://schemas.microsoft.com/office/drawing/2014/main" id="{0E61F511-1B97-48C1-BA7C-957110A836B3}"/>
              </a:ext>
            </a:extLst>
          </p:cNvPr>
          <p:cNvSpPr txBox="1">
            <a:spLocks/>
          </p:cNvSpPr>
          <p:nvPr/>
        </p:nvSpPr>
        <p:spPr>
          <a:xfrm>
            <a:off x="0" y="10633"/>
            <a:ext cx="9144000" cy="97118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b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6400">
                <a:solidFill>
                  <a:srgbClr val="165C7F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MEMBER</a:t>
            </a:r>
            <a:endParaRPr lang="en-US" sz="6400" dirty="0">
              <a:solidFill>
                <a:srgbClr val="165C7F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grpSp>
        <p:nvGrpSpPr>
          <p:cNvPr id="10" name="Google Shape;3337;p48">
            <a:extLst>
              <a:ext uri="{FF2B5EF4-FFF2-40B4-BE49-F238E27FC236}">
                <a16:creationId xmlns:a16="http://schemas.microsoft.com/office/drawing/2014/main" id="{27E5DE34-8CFF-484C-A69A-F49FB55822C7}"/>
              </a:ext>
            </a:extLst>
          </p:cNvPr>
          <p:cNvGrpSpPr/>
          <p:nvPr/>
        </p:nvGrpSpPr>
        <p:grpSpPr>
          <a:xfrm>
            <a:off x="8086766" y="94973"/>
            <a:ext cx="972171" cy="1925293"/>
            <a:chOff x="6529419" y="1724307"/>
            <a:chExt cx="1480463" cy="2931917"/>
          </a:xfrm>
        </p:grpSpPr>
        <p:grpSp>
          <p:nvGrpSpPr>
            <p:cNvPr id="11" name="Google Shape;3338;p48">
              <a:extLst>
                <a:ext uri="{FF2B5EF4-FFF2-40B4-BE49-F238E27FC236}">
                  <a16:creationId xmlns:a16="http://schemas.microsoft.com/office/drawing/2014/main" id="{7BBF42A1-1F3B-42DF-B5D7-FF1F092C7055}"/>
                </a:ext>
              </a:extLst>
            </p:cNvPr>
            <p:cNvGrpSpPr/>
            <p:nvPr/>
          </p:nvGrpSpPr>
          <p:grpSpPr>
            <a:xfrm>
              <a:off x="6556827" y="1724307"/>
              <a:ext cx="956596" cy="944294"/>
              <a:chOff x="3800349" y="1238762"/>
              <a:chExt cx="1098904" cy="1084772"/>
            </a:xfrm>
          </p:grpSpPr>
          <p:grpSp>
            <p:nvGrpSpPr>
              <p:cNvPr id="47" name="Google Shape;3339;p48">
                <a:extLst>
                  <a:ext uri="{FF2B5EF4-FFF2-40B4-BE49-F238E27FC236}">
                    <a16:creationId xmlns:a16="http://schemas.microsoft.com/office/drawing/2014/main" id="{35C058BE-6B3C-449F-A210-BE6E2C4DEA1F}"/>
                  </a:ext>
                </a:extLst>
              </p:cNvPr>
              <p:cNvGrpSpPr/>
              <p:nvPr/>
            </p:nvGrpSpPr>
            <p:grpSpPr>
              <a:xfrm>
                <a:off x="3800349" y="1238762"/>
                <a:ext cx="1098904" cy="1084772"/>
                <a:chOff x="3800349" y="1238762"/>
                <a:chExt cx="1098904" cy="1084772"/>
              </a:xfrm>
            </p:grpSpPr>
            <p:sp>
              <p:nvSpPr>
                <p:cNvPr id="49" name="Google Shape;3340;p48">
                  <a:extLst>
                    <a:ext uri="{FF2B5EF4-FFF2-40B4-BE49-F238E27FC236}">
                      <a16:creationId xmlns:a16="http://schemas.microsoft.com/office/drawing/2014/main" id="{29C9D4C7-10D3-473C-8EFF-FA8FF00AAD6C}"/>
                    </a:ext>
                  </a:extLst>
                </p:cNvPr>
                <p:cNvSpPr/>
                <p:nvPr/>
              </p:nvSpPr>
              <p:spPr>
                <a:xfrm>
                  <a:off x="3800349" y="1238762"/>
                  <a:ext cx="1098904" cy="10847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3" extrusionOk="0">
                      <a:moveTo>
                        <a:pt x="22825" y="1"/>
                      </a:moveTo>
                      <a:cubicBezTo>
                        <a:pt x="22054" y="1"/>
                        <a:pt x="21283" y="295"/>
                        <a:pt x="20693" y="885"/>
                      </a:cubicBezTo>
                      <a:lnTo>
                        <a:pt x="1179" y="20482"/>
                      </a:lnTo>
                      <a:cubicBezTo>
                        <a:pt x="0" y="21661"/>
                        <a:pt x="0" y="23566"/>
                        <a:pt x="1179" y="24733"/>
                      </a:cubicBezTo>
                      <a:lnTo>
                        <a:pt x="20777" y="44259"/>
                      </a:lnTo>
                      <a:cubicBezTo>
                        <a:pt x="21364" y="44841"/>
                        <a:pt x="22133" y="45133"/>
                        <a:pt x="22900" y="45133"/>
                      </a:cubicBezTo>
                      <a:cubicBezTo>
                        <a:pt x="23672" y="45133"/>
                        <a:pt x="24442" y="44838"/>
                        <a:pt x="25027" y="44247"/>
                      </a:cubicBezTo>
                      <a:lnTo>
                        <a:pt x="32873" y="36377"/>
                      </a:lnTo>
                      <a:cubicBezTo>
                        <a:pt x="33053" y="36197"/>
                        <a:pt x="33283" y="36110"/>
                        <a:pt x="33511" y="36110"/>
                      </a:cubicBezTo>
                      <a:cubicBezTo>
                        <a:pt x="33810" y="36110"/>
                        <a:pt x="34108" y="36260"/>
                        <a:pt x="34290" y="36544"/>
                      </a:cubicBezTo>
                      <a:cubicBezTo>
                        <a:pt x="34743" y="37246"/>
                        <a:pt x="35112" y="38020"/>
                        <a:pt x="35409" y="38806"/>
                      </a:cubicBezTo>
                      <a:cubicBezTo>
                        <a:pt x="35588" y="39294"/>
                        <a:pt x="35909" y="39735"/>
                        <a:pt x="36362" y="40080"/>
                      </a:cubicBezTo>
                      <a:cubicBezTo>
                        <a:pt x="36890" y="40489"/>
                        <a:pt x="37508" y="40695"/>
                        <a:pt x="38128" y="40695"/>
                      </a:cubicBezTo>
                      <a:cubicBezTo>
                        <a:pt x="38682" y="40695"/>
                        <a:pt x="39237" y="40530"/>
                        <a:pt x="39731" y="40199"/>
                      </a:cubicBezTo>
                      <a:cubicBezTo>
                        <a:pt x="41303" y="39127"/>
                        <a:pt x="41446" y="36984"/>
                        <a:pt x="40172" y="35710"/>
                      </a:cubicBezTo>
                      <a:cubicBezTo>
                        <a:pt x="39862" y="35401"/>
                        <a:pt x="39505" y="35186"/>
                        <a:pt x="39112" y="35044"/>
                      </a:cubicBezTo>
                      <a:cubicBezTo>
                        <a:pt x="38326" y="34758"/>
                        <a:pt x="37564" y="34401"/>
                        <a:pt x="36862" y="33948"/>
                      </a:cubicBezTo>
                      <a:cubicBezTo>
                        <a:pt x="36374" y="33639"/>
                        <a:pt x="36279" y="32960"/>
                        <a:pt x="36695" y="32543"/>
                      </a:cubicBezTo>
                      <a:lnTo>
                        <a:pt x="44553" y="24661"/>
                      </a:lnTo>
                      <a:cubicBezTo>
                        <a:pt x="45720" y="23483"/>
                        <a:pt x="45720" y="21578"/>
                        <a:pt x="44542" y="20399"/>
                      </a:cubicBezTo>
                      <a:lnTo>
                        <a:pt x="24956" y="885"/>
                      </a:lnTo>
                      <a:cubicBezTo>
                        <a:pt x="24366" y="295"/>
                        <a:pt x="23595" y="1"/>
                        <a:pt x="22825" y="1"/>
                      </a:cubicBezTo>
                      <a:close/>
                    </a:path>
                  </a:pathLst>
                </a:custGeom>
                <a:solidFill>
                  <a:srgbClr val="5EB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" name="Google Shape;3341;p48">
                  <a:extLst>
                    <a:ext uri="{FF2B5EF4-FFF2-40B4-BE49-F238E27FC236}">
                      <a16:creationId xmlns:a16="http://schemas.microsoft.com/office/drawing/2014/main" id="{6675BCD0-69C6-4D96-BB82-71213E0D6087}"/>
                    </a:ext>
                  </a:extLst>
                </p:cNvPr>
                <p:cNvSpPr/>
                <p:nvPr/>
              </p:nvSpPr>
              <p:spPr>
                <a:xfrm>
                  <a:off x="3884758" y="1311226"/>
                  <a:ext cx="287338" cy="287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43" extrusionOk="0">
                      <a:moveTo>
                        <a:pt x="5978" y="1"/>
                      </a:moveTo>
                      <a:cubicBezTo>
                        <a:pt x="2679" y="1"/>
                        <a:pt x="1" y="2668"/>
                        <a:pt x="1" y="5966"/>
                      </a:cubicBezTo>
                      <a:cubicBezTo>
                        <a:pt x="1" y="9276"/>
                        <a:pt x="2679" y="11943"/>
                        <a:pt x="5978" y="11943"/>
                      </a:cubicBezTo>
                      <a:cubicBezTo>
                        <a:pt x="9276" y="11943"/>
                        <a:pt x="11954" y="9276"/>
                        <a:pt x="11954" y="5966"/>
                      </a:cubicBezTo>
                      <a:cubicBezTo>
                        <a:pt x="11954" y="2668"/>
                        <a:pt x="9276" y="1"/>
                        <a:pt x="5978" y="1"/>
                      </a:cubicBezTo>
                      <a:close/>
                    </a:path>
                  </a:pathLst>
                </a:custGeom>
                <a:solidFill>
                  <a:srgbClr val="5EB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8" name="Google Shape;3342;p48">
                <a:extLst>
                  <a:ext uri="{FF2B5EF4-FFF2-40B4-BE49-F238E27FC236}">
                    <a16:creationId xmlns:a16="http://schemas.microsoft.com/office/drawing/2014/main" id="{057F1D1A-79EB-4D17-9AED-747AED21F595}"/>
                  </a:ext>
                </a:extLst>
              </p:cNvPr>
              <p:cNvSpPr/>
              <p:nvPr/>
            </p:nvSpPr>
            <p:spPr>
              <a:xfrm>
                <a:off x="4162525" y="1593650"/>
                <a:ext cx="374561" cy="374975"/>
              </a:xfrm>
              <a:custGeom>
                <a:avLst/>
                <a:gdLst/>
                <a:ahLst/>
                <a:cxnLst/>
                <a:rect l="l" t="t" r="r" b="b"/>
                <a:pathLst>
                  <a:path w="10860" h="10872" extrusionOk="0">
                    <a:moveTo>
                      <a:pt x="5430" y="1"/>
                    </a:moveTo>
                    <a:cubicBezTo>
                      <a:pt x="3990" y="1"/>
                      <a:pt x="2608" y="560"/>
                      <a:pt x="1596" y="1584"/>
                    </a:cubicBezTo>
                    <a:cubicBezTo>
                      <a:pt x="561" y="2620"/>
                      <a:pt x="1" y="3989"/>
                      <a:pt x="1" y="5430"/>
                    </a:cubicBezTo>
                    <a:cubicBezTo>
                      <a:pt x="1" y="6561"/>
                      <a:pt x="346" y="7645"/>
                      <a:pt x="1001" y="8573"/>
                    </a:cubicBezTo>
                    <a:cubicBezTo>
                      <a:pt x="1632" y="9466"/>
                      <a:pt x="2513" y="10145"/>
                      <a:pt x="3537" y="10538"/>
                    </a:cubicBezTo>
                    <a:cubicBezTo>
                      <a:pt x="3559" y="10544"/>
                      <a:pt x="3579" y="10547"/>
                      <a:pt x="3599" y="10547"/>
                    </a:cubicBezTo>
                    <a:cubicBezTo>
                      <a:pt x="3656" y="10547"/>
                      <a:pt x="3704" y="10522"/>
                      <a:pt x="3740" y="10478"/>
                    </a:cubicBezTo>
                    <a:cubicBezTo>
                      <a:pt x="3763" y="10443"/>
                      <a:pt x="3763" y="10395"/>
                      <a:pt x="3763" y="10371"/>
                    </a:cubicBezTo>
                    <a:lnTo>
                      <a:pt x="3763" y="7275"/>
                    </a:lnTo>
                    <a:cubicBezTo>
                      <a:pt x="3763" y="7180"/>
                      <a:pt x="3692" y="7097"/>
                      <a:pt x="3585" y="7097"/>
                    </a:cubicBezTo>
                    <a:lnTo>
                      <a:pt x="2156" y="7097"/>
                    </a:lnTo>
                    <a:lnTo>
                      <a:pt x="2156" y="5835"/>
                    </a:lnTo>
                    <a:lnTo>
                      <a:pt x="3585" y="5835"/>
                    </a:lnTo>
                    <a:cubicBezTo>
                      <a:pt x="3680" y="5835"/>
                      <a:pt x="3763" y="5751"/>
                      <a:pt x="3763" y="5656"/>
                    </a:cubicBezTo>
                    <a:lnTo>
                      <a:pt x="3763" y="5430"/>
                    </a:lnTo>
                    <a:cubicBezTo>
                      <a:pt x="3763" y="3942"/>
                      <a:pt x="5180" y="2632"/>
                      <a:pt x="6799" y="2632"/>
                    </a:cubicBezTo>
                    <a:lnTo>
                      <a:pt x="7550" y="2632"/>
                    </a:lnTo>
                    <a:lnTo>
                      <a:pt x="7550" y="3894"/>
                    </a:lnTo>
                    <a:lnTo>
                      <a:pt x="6799" y="3894"/>
                    </a:lnTo>
                    <a:cubicBezTo>
                      <a:pt x="6311" y="3894"/>
                      <a:pt x="5883" y="4025"/>
                      <a:pt x="5561" y="4287"/>
                    </a:cubicBezTo>
                    <a:cubicBezTo>
                      <a:pt x="5228" y="4561"/>
                      <a:pt x="5025" y="4966"/>
                      <a:pt x="5025" y="5430"/>
                    </a:cubicBezTo>
                    <a:lnTo>
                      <a:pt x="5025" y="5656"/>
                    </a:lnTo>
                    <a:cubicBezTo>
                      <a:pt x="5025" y="5740"/>
                      <a:pt x="5109" y="5835"/>
                      <a:pt x="5204" y="5835"/>
                    </a:cubicBezTo>
                    <a:lnTo>
                      <a:pt x="5883" y="5835"/>
                    </a:lnTo>
                    <a:cubicBezTo>
                      <a:pt x="5966" y="5835"/>
                      <a:pt x="6061" y="5751"/>
                      <a:pt x="6061" y="5656"/>
                    </a:cubicBezTo>
                    <a:cubicBezTo>
                      <a:pt x="6061" y="5561"/>
                      <a:pt x="5978" y="5478"/>
                      <a:pt x="5883" y="5478"/>
                    </a:cubicBezTo>
                    <a:lnTo>
                      <a:pt x="5371" y="5478"/>
                    </a:lnTo>
                    <a:lnTo>
                      <a:pt x="5371" y="5418"/>
                    </a:lnTo>
                    <a:cubicBezTo>
                      <a:pt x="5371" y="4525"/>
                      <a:pt x="6145" y="4204"/>
                      <a:pt x="6799" y="4204"/>
                    </a:cubicBezTo>
                    <a:lnTo>
                      <a:pt x="7704" y="4204"/>
                    </a:lnTo>
                    <a:cubicBezTo>
                      <a:pt x="7800" y="4204"/>
                      <a:pt x="7883" y="4132"/>
                      <a:pt x="7883" y="4025"/>
                    </a:cubicBezTo>
                    <a:lnTo>
                      <a:pt x="7883" y="2418"/>
                    </a:lnTo>
                    <a:cubicBezTo>
                      <a:pt x="7883" y="2334"/>
                      <a:pt x="7811" y="2239"/>
                      <a:pt x="7704" y="2239"/>
                    </a:cubicBezTo>
                    <a:lnTo>
                      <a:pt x="6799" y="2239"/>
                    </a:lnTo>
                    <a:cubicBezTo>
                      <a:pt x="5966" y="2239"/>
                      <a:pt x="5121" y="2572"/>
                      <a:pt x="4466" y="3156"/>
                    </a:cubicBezTo>
                    <a:cubicBezTo>
                      <a:pt x="3799" y="3763"/>
                      <a:pt x="3418" y="4549"/>
                      <a:pt x="3418" y="5382"/>
                    </a:cubicBezTo>
                    <a:lnTo>
                      <a:pt x="3418" y="5442"/>
                    </a:lnTo>
                    <a:lnTo>
                      <a:pt x="1989" y="5442"/>
                    </a:lnTo>
                    <a:cubicBezTo>
                      <a:pt x="1906" y="5442"/>
                      <a:pt x="1811" y="5513"/>
                      <a:pt x="1811" y="5620"/>
                    </a:cubicBezTo>
                    <a:lnTo>
                      <a:pt x="1811" y="7228"/>
                    </a:lnTo>
                    <a:cubicBezTo>
                      <a:pt x="1811" y="7323"/>
                      <a:pt x="1894" y="7406"/>
                      <a:pt x="1989" y="7406"/>
                    </a:cubicBezTo>
                    <a:lnTo>
                      <a:pt x="3418" y="7406"/>
                    </a:lnTo>
                    <a:lnTo>
                      <a:pt x="3418" y="10085"/>
                    </a:lnTo>
                    <a:cubicBezTo>
                      <a:pt x="1561" y="9300"/>
                      <a:pt x="346" y="7442"/>
                      <a:pt x="346" y="5418"/>
                    </a:cubicBezTo>
                    <a:cubicBezTo>
                      <a:pt x="346" y="2596"/>
                      <a:pt x="2620" y="322"/>
                      <a:pt x="5430" y="322"/>
                    </a:cubicBezTo>
                    <a:cubicBezTo>
                      <a:pt x="8228" y="322"/>
                      <a:pt x="10526" y="2620"/>
                      <a:pt x="10526" y="5418"/>
                    </a:cubicBezTo>
                    <a:cubicBezTo>
                      <a:pt x="10526" y="8228"/>
                      <a:pt x="8240" y="10502"/>
                      <a:pt x="5430" y="10502"/>
                    </a:cubicBezTo>
                    <a:lnTo>
                      <a:pt x="5371" y="10502"/>
                    </a:lnTo>
                    <a:lnTo>
                      <a:pt x="5371" y="7418"/>
                    </a:lnTo>
                    <a:lnTo>
                      <a:pt x="7728" y="7418"/>
                    </a:lnTo>
                    <a:cubicBezTo>
                      <a:pt x="7811" y="7418"/>
                      <a:pt x="7907" y="7347"/>
                      <a:pt x="7907" y="7240"/>
                    </a:cubicBezTo>
                    <a:lnTo>
                      <a:pt x="7907" y="5656"/>
                    </a:lnTo>
                    <a:cubicBezTo>
                      <a:pt x="7907" y="5561"/>
                      <a:pt x="7823" y="5478"/>
                      <a:pt x="7728" y="5478"/>
                    </a:cubicBezTo>
                    <a:lnTo>
                      <a:pt x="6728" y="5478"/>
                    </a:lnTo>
                    <a:cubicBezTo>
                      <a:pt x="6633" y="5478"/>
                      <a:pt x="6549" y="5549"/>
                      <a:pt x="6549" y="5656"/>
                    </a:cubicBezTo>
                    <a:cubicBezTo>
                      <a:pt x="6549" y="5740"/>
                      <a:pt x="6621" y="5835"/>
                      <a:pt x="6728" y="5835"/>
                    </a:cubicBezTo>
                    <a:lnTo>
                      <a:pt x="7561" y="5835"/>
                    </a:lnTo>
                    <a:lnTo>
                      <a:pt x="7561" y="7097"/>
                    </a:lnTo>
                    <a:lnTo>
                      <a:pt x="5204" y="7097"/>
                    </a:lnTo>
                    <a:cubicBezTo>
                      <a:pt x="5121" y="7097"/>
                      <a:pt x="5025" y="7168"/>
                      <a:pt x="5025" y="7275"/>
                    </a:cubicBezTo>
                    <a:lnTo>
                      <a:pt x="5025" y="10693"/>
                    </a:lnTo>
                    <a:cubicBezTo>
                      <a:pt x="5025" y="10788"/>
                      <a:pt x="5109" y="10859"/>
                      <a:pt x="5192" y="10871"/>
                    </a:cubicBezTo>
                    <a:lnTo>
                      <a:pt x="5430" y="10871"/>
                    </a:lnTo>
                    <a:cubicBezTo>
                      <a:pt x="6871" y="10871"/>
                      <a:pt x="8240" y="10312"/>
                      <a:pt x="9276" y="9288"/>
                    </a:cubicBezTo>
                    <a:cubicBezTo>
                      <a:pt x="10300" y="8252"/>
                      <a:pt x="10859" y="6883"/>
                      <a:pt x="10859" y="5442"/>
                    </a:cubicBezTo>
                    <a:cubicBezTo>
                      <a:pt x="10859" y="3989"/>
                      <a:pt x="10300" y="2620"/>
                      <a:pt x="9276" y="1584"/>
                    </a:cubicBezTo>
                    <a:cubicBezTo>
                      <a:pt x="8240" y="560"/>
                      <a:pt x="6871" y="1"/>
                      <a:pt x="543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" name="Google Shape;3343;p48">
              <a:extLst>
                <a:ext uri="{FF2B5EF4-FFF2-40B4-BE49-F238E27FC236}">
                  <a16:creationId xmlns:a16="http://schemas.microsoft.com/office/drawing/2014/main" id="{32569B16-438D-4A1F-9C48-89EA3BF4276F}"/>
                </a:ext>
              </a:extLst>
            </p:cNvPr>
            <p:cNvGrpSpPr/>
            <p:nvPr/>
          </p:nvGrpSpPr>
          <p:grpSpPr>
            <a:xfrm>
              <a:off x="7053286" y="2227254"/>
              <a:ext cx="956596" cy="944252"/>
              <a:chOff x="4370663" y="1816530"/>
              <a:chExt cx="1098904" cy="1084724"/>
            </a:xfrm>
          </p:grpSpPr>
          <p:grpSp>
            <p:nvGrpSpPr>
              <p:cNvPr id="39" name="Google Shape;3344;p48">
                <a:extLst>
                  <a:ext uri="{FF2B5EF4-FFF2-40B4-BE49-F238E27FC236}">
                    <a16:creationId xmlns:a16="http://schemas.microsoft.com/office/drawing/2014/main" id="{62FCC524-4E13-4C63-A662-08C9405724D2}"/>
                  </a:ext>
                </a:extLst>
              </p:cNvPr>
              <p:cNvGrpSpPr/>
              <p:nvPr/>
            </p:nvGrpSpPr>
            <p:grpSpPr>
              <a:xfrm>
                <a:off x="4370663" y="1816530"/>
                <a:ext cx="1098904" cy="1084724"/>
                <a:chOff x="4370663" y="1816530"/>
                <a:chExt cx="1098904" cy="1084724"/>
              </a:xfrm>
            </p:grpSpPr>
            <p:sp>
              <p:nvSpPr>
                <p:cNvPr id="45" name="Google Shape;3345;p48">
                  <a:extLst>
                    <a:ext uri="{FF2B5EF4-FFF2-40B4-BE49-F238E27FC236}">
                      <a16:creationId xmlns:a16="http://schemas.microsoft.com/office/drawing/2014/main" id="{08621352-C44E-481D-B3A7-260377649E2D}"/>
                    </a:ext>
                  </a:extLst>
                </p:cNvPr>
                <p:cNvSpPr/>
                <p:nvPr/>
              </p:nvSpPr>
              <p:spPr>
                <a:xfrm>
                  <a:off x="4370663" y="1816530"/>
                  <a:ext cx="1098904" cy="10847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1" extrusionOk="0">
                      <a:moveTo>
                        <a:pt x="22862" y="0"/>
                      </a:moveTo>
                      <a:cubicBezTo>
                        <a:pt x="22092" y="0"/>
                        <a:pt x="21324" y="295"/>
                        <a:pt x="20741" y="884"/>
                      </a:cubicBezTo>
                      <a:lnTo>
                        <a:pt x="12871" y="8742"/>
                      </a:lnTo>
                      <a:cubicBezTo>
                        <a:pt x="12698" y="8921"/>
                        <a:pt x="12472" y="9005"/>
                        <a:pt x="12246" y="9005"/>
                      </a:cubicBezTo>
                      <a:cubicBezTo>
                        <a:pt x="11945" y="9005"/>
                        <a:pt x="11643" y="8855"/>
                        <a:pt x="11466" y="8576"/>
                      </a:cubicBezTo>
                      <a:cubicBezTo>
                        <a:pt x="11014" y="7861"/>
                        <a:pt x="10645" y="7099"/>
                        <a:pt x="10347" y="6302"/>
                      </a:cubicBezTo>
                      <a:cubicBezTo>
                        <a:pt x="10168" y="5813"/>
                        <a:pt x="9847" y="5373"/>
                        <a:pt x="9394" y="5028"/>
                      </a:cubicBezTo>
                      <a:cubicBezTo>
                        <a:pt x="8866" y="4619"/>
                        <a:pt x="8248" y="4413"/>
                        <a:pt x="7630" y="4413"/>
                      </a:cubicBezTo>
                      <a:cubicBezTo>
                        <a:pt x="7078" y="4413"/>
                        <a:pt x="6526" y="4577"/>
                        <a:pt x="6037" y="4909"/>
                      </a:cubicBezTo>
                      <a:cubicBezTo>
                        <a:pt x="4465" y="5968"/>
                        <a:pt x="4310" y="8123"/>
                        <a:pt x="5584" y="9385"/>
                      </a:cubicBezTo>
                      <a:cubicBezTo>
                        <a:pt x="5894" y="9695"/>
                        <a:pt x="6251" y="9921"/>
                        <a:pt x="6632" y="10064"/>
                      </a:cubicBezTo>
                      <a:cubicBezTo>
                        <a:pt x="7418" y="10350"/>
                        <a:pt x="8180" y="10707"/>
                        <a:pt x="8882" y="11159"/>
                      </a:cubicBezTo>
                      <a:cubicBezTo>
                        <a:pt x="9383" y="11469"/>
                        <a:pt x="9466" y="12148"/>
                        <a:pt x="9049" y="12564"/>
                      </a:cubicBezTo>
                      <a:lnTo>
                        <a:pt x="1179" y="20434"/>
                      </a:lnTo>
                      <a:cubicBezTo>
                        <a:pt x="0" y="21613"/>
                        <a:pt x="0" y="23518"/>
                        <a:pt x="1179" y="24697"/>
                      </a:cubicBezTo>
                      <a:lnTo>
                        <a:pt x="20741" y="44247"/>
                      </a:lnTo>
                      <a:cubicBezTo>
                        <a:pt x="21324" y="44836"/>
                        <a:pt x="22092" y="45131"/>
                        <a:pt x="22862" y="45131"/>
                      </a:cubicBezTo>
                      <a:cubicBezTo>
                        <a:pt x="23631" y="45131"/>
                        <a:pt x="24402" y="44836"/>
                        <a:pt x="24992" y="44247"/>
                      </a:cubicBezTo>
                      <a:lnTo>
                        <a:pt x="44554" y="24697"/>
                      </a:lnTo>
                      <a:cubicBezTo>
                        <a:pt x="45720" y="23518"/>
                        <a:pt x="45720" y="21613"/>
                        <a:pt x="44554" y="2043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69E7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" name="Google Shape;3346;p48">
                  <a:extLst>
                    <a:ext uri="{FF2B5EF4-FFF2-40B4-BE49-F238E27FC236}">
                      <a16:creationId xmlns:a16="http://schemas.microsoft.com/office/drawing/2014/main" id="{F9614D77-DE4C-401C-8EAD-EE93CE4ED9D6}"/>
                    </a:ext>
                  </a:extLst>
                </p:cNvPr>
                <p:cNvSpPr/>
                <p:nvPr/>
              </p:nvSpPr>
              <p:spPr>
                <a:xfrm>
                  <a:off x="5055718" y="1904160"/>
                  <a:ext cx="287338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55" extrusionOk="0">
                      <a:moveTo>
                        <a:pt x="5978" y="0"/>
                      </a:moveTo>
                      <a:cubicBezTo>
                        <a:pt x="2680" y="0"/>
                        <a:pt x="1" y="2679"/>
                        <a:pt x="1" y="5977"/>
                      </a:cubicBezTo>
                      <a:cubicBezTo>
                        <a:pt x="1" y="9275"/>
                        <a:pt x="2680" y="11954"/>
                        <a:pt x="5978" y="11954"/>
                      </a:cubicBezTo>
                      <a:cubicBezTo>
                        <a:pt x="9276" y="11954"/>
                        <a:pt x="11955" y="9275"/>
                        <a:pt x="11955" y="5977"/>
                      </a:cubicBezTo>
                      <a:cubicBezTo>
                        <a:pt x="11955" y="2679"/>
                        <a:pt x="9276" y="0"/>
                        <a:pt x="5978" y="0"/>
                      </a:cubicBezTo>
                      <a:close/>
                    </a:path>
                  </a:pathLst>
                </a:custGeom>
                <a:solidFill>
                  <a:srgbClr val="69E7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0" name="Google Shape;3347;p48">
                <a:extLst>
                  <a:ext uri="{FF2B5EF4-FFF2-40B4-BE49-F238E27FC236}">
                    <a16:creationId xmlns:a16="http://schemas.microsoft.com/office/drawing/2014/main" id="{5F78B89B-D793-46CB-83D8-FB870841A726}"/>
                  </a:ext>
                </a:extLst>
              </p:cNvPr>
              <p:cNvGrpSpPr/>
              <p:nvPr/>
            </p:nvGrpSpPr>
            <p:grpSpPr>
              <a:xfrm>
                <a:off x="4732628" y="2171596"/>
                <a:ext cx="374986" cy="374572"/>
                <a:chOff x="3303268" y="3817349"/>
                <a:chExt cx="346056" cy="345674"/>
              </a:xfrm>
            </p:grpSpPr>
            <p:sp>
              <p:nvSpPr>
                <p:cNvPr id="41" name="Google Shape;3348;p48">
                  <a:extLst>
                    <a:ext uri="{FF2B5EF4-FFF2-40B4-BE49-F238E27FC236}">
                      <a16:creationId xmlns:a16="http://schemas.microsoft.com/office/drawing/2014/main" id="{59DE702A-D4BD-4F5F-9C9F-FA3D3FD46DF0}"/>
                    </a:ext>
                  </a:extLst>
                </p:cNvPr>
                <p:cNvSpPr/>
                <p:nvPr/>
              </p:nvSpPr>
              <p:spPr>
                <a:xfrm>
                  <a:off x="3303268" y="3817349"/>
                  <a:ext cx="346056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2" h="10860" extrusionOk="0">
                      <a:moveTo>
                        <a:pt x="5418" y="334"/>
                      </a:moveTo>
                      <a:cubicBezTo>
                        <a:pt x="8228" y="334"/>
                        <a:pt x="10514" y="2608"/>
                        <a:pt x="10514" y="5430"/>
                      </a:cubicBezTo>
                      <a:cubicBezTo>
                        <a:pt x="10514" y="8240"/>
                        <a:pt x="8228" y="10514"/>
                        <a:pt x="5418" y="10514"/>
                      </a:cubicBezTo>
                      <a:cubicBezTo>
                        <a:pt x="2608" y="10514"/>
                        <a:pt x="334" y="8240"/>
                        <a:pt x="334" y="5430"/>
                      </a:cubicBezTo>
                      <a:cubicBezTo>
                        <a:pt x="334" y="2608"/>
                        <a:pt x="2608" y="334"/>
                        <a:pt x="5418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3" y="10859"/>
                        <a:pt x="8252" y="10300"/>
                        <a:pt x="9276" y="9264"/>
                      </a:cubicBezTo>
                      <a:cubicBezTo>
                        <a:pt x="10300" y="8240"/>
                        <a:pt x="10871" y="6871"/>
                        <a:pt x="10871" y="5430"/>
                      </a:cubicBezTo>
                      <a:cubicBezTo>
                        <a:pt x="10871" y="3989"/>
                        <a:pt x="10300" y="2620"/>
                        <a:pt x="9276" y="1584"/>
                      </a:cubicBezTo>
                      <a:cubicBezTo>
                        <a:pt x="8252" y="560"/>
                        <a:pt x="6883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" name="Google Shape;3349;p48">
                  <a:extLst>
                    <a:ext uri="{FF2B5EF4-FFF2-40B4-BE49-F238E27FC236}">
                      <a16:creationId xmlns:a16="http://schemas.microsoft.com/office/drawing/2014/main" id="{23C42475-EBB0-4E35-A9A6-836E26800AB1}"/>
                    </a:ext>
                  </a:extLst>
                </p:cNvPr>
                <p:cNvSpPr/>
                <p:nvPr/>
              </p:nvSpPr>
              <p:spPr>
                <a:xfrm>
                  <a:off x="3368074" y="3882537"/>
                  <a:ext cx="215298" cy="215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64" h="6764" extrusionOk="0">
                      <a:moveTo>
                        <a:pt x="5335" y="346"/>
                      </a:moveTo>
                      <a:cubicBezTo>
                        <a:pt x="5930" y="346"/>
                        <a:pt x="6418" y="834"/>
                        <a:pt x="6418" y="1429"/>
                      </a:cubicBezTo>
                      <a:lnTo>
                        <a:pt x="6418" y="5335"/>
                      </a:lnTo>
                      <a:cubicBezTo>
                        <a:pt x="6418" y="5930"/>
                        <a:pt x="5930" y="6418"/>
                        <a:pt x="5335" y="6418"/>
                      </a:cubicBezTo>
                      <a:lnTo>
                        <a:pt x="1429" y="6418"/>
                      </a:lnTo>
                      <a:cubicBezTo>
                        <a:pt x="834" y="6418"/>
                        <a:pt x="346" y="5930"/>
                        <a:pt x="346" y="5335"/>
                      </a:cubicBezTo>
                      <a:lnTo>
                        <a:pt x="346" y="1429"/>
                      </a:lnTo>
                      <a:cubicBezTo>
                        <a:pt x="346" y="834"/>
                        <a:pt x="834" y="346"/>
                        <a:pt x="1429" y="346"/>
                      </a:cubicBezTo>
                      <a:close/>
                      <a:moveTo>
                        <a:pt x="1429" y="1"/>
                      </a:moveTo>
                      <a:cubicBezTo>
                        <a:pt x="644" y="1"/>
                        <a:pt x="1" y="644"/>
                        <a:pt x="1" y="1429"/>
                      </a:cubicBezTo>
                      <a:lnTo>
                        <a:pt x="1" y="5335"/>
                      </a:lnTo>
                      <a:cubicBezTo>
                        <a:pt x="1" y="6120"/>
                        <a:pt x="644" y="6763"/>
                        <a:pt x="1429" y="6763"/>
                      </a:cubicBezTo>
                      <a:lnTo>
                        <a:pt x="5335" y="6763"/>
                      </a:lnTo>
                      <a:cubicBezTo>
                        <a:pt x="6121" y="6763"/>
                        <a:pt x="6763" y="6120"/>
                        <a:pt x="6763" y="5335"/>
                      </a:cubicBezTo>
                      <a:lnTo>
                        <a:pt x="6763" y="1429"/>
                      </a:lnTo>
                      <a:cubicBezTo>
                        <a:pt x="6763" y="644"/>
                        <a:pt x="6121" y="1"/>
                        <a:pt x="533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" name="Google Shape;3350;p48">
                  <a:extLst>
                    <a:ext uri="{FF2B5EF4-FFF2-40B4-BE49-F238E27FC236}">
                      <a16:creationId xmlns:a16="http://schemas.microsoft.com/office/drawing/2014/main" id="{13039C75-8B1C-46A4-933C-EECF3E75C524}"/>
                    </a:ext>
                  </a:extLst>
                </p:cNvPr>
                <p:cNvSpPr/>
                <p:nvPr/>
              </p:nvSpPr>
              <p:spPr>
                <a:xfrm>
                  <a:off x="3418143" y="3933656"/>
                  <a:ext cx="114811" cy="1127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07" h="3542" extrusionOk="0">
                      <a:moveTo>
                        <a:pt x="1822" y="0"/>
                      </a:moveTo>
                      <a:cubicBezTo>
                        <a:pt x="812" y="0"/>
                        <a:pt x="1" y="851"/>
                        <a:pt x="59" y="1859"/>
                      </a:cubicBezTo>
                      <a:cubicBezTo>
                        <a:pt x="95" y="2776"/>
                        <a:pt x="833" y="3502"/>
                        <a:pt x="1726" y="3538"/>
                      </a:cubicBezTo>
                      <a:cubicBezTo>
                        <a:pt x="1764" y="3541"/>
                        <a:pt x="1802" y="3542"/>
                        <a:pt x="1840" y="3542"/>
                      </a:cubicBezTo>
                      <a:cubicBezTo>
                        <a:pt x="2178" y="3542"/>
                        <a:pt x="2494" y="3447"/>
                        <a:pt x="2762" y="3276"/>
                      </a:cubicBezTo>
                      <a:cubicBezTo>
                        <a:pt x="2857" y="3217"/>
                        <a:pt x="2869" y="3086"/>
                        <a:pt x="2797" y="3014"/>
                      </a:cubicBezTo>
                      <a:cubicBezTo>
                        <a:pt x="2761" y="2978"/>
                        <a:pt x="2711" y="2964"/>
                        <a:pt x="2664" y="2964"/>
                      </a:cubicBezTo>
                      <a:cubicBezTo>
                        <a:pt x="2634" y="2964"/>
                        <a:pt x="2606" y="2969"/>
                        <a:pt x="2583" y="2979"/>
                      </a:cubicBezTo>
                      <a:cubicBezTo>
                        <a:pt x="2380" y="3096"/>
                        <a:pt x="2149" y="3185"/>
                        <a:pt x="1897" y="3185"/>
                      </a:cubicBezTo>
                      <a:cubicBezTo>
                        <a:pt x="1868" y="3185"/>
                        <a:pt x="1839" y="3183"/>
                        <a:pt x="1809" y="3181"/>
                      </a:cubicBezTo>
                      <a:cubicBezTo>
                        <a:pt x="1023" y="3169"/>
                        <a:pt x="380" y="2514"/>
                        <a:pt x="392" y="1716"/>
                      </a:cubicBezTo>
                      <a:cubicBezTo>
                        <a:pt x="426" y="948"/>
                        <a:pt x="1028" y="330"/>
                        <a:pt x="1792" y="330"/>
                      </a:cubicBezTo>
                      <a:cubicBezTo>
                        <a:pt x="1833" y="330"/>
                        <a:pt x="1874" y="332"/>
                        <a:pt x="1916" y="335"/>
                      </a:cubicBezTo>
                      <a:cubicBezTo>
                        <a:pt x="2619" y="371"/>
                        <a:pt x="3190" y="943"/>
                        <a:pt x="3250" y="1633"/>
                      </a:cubicBezTo>
                      <a:cubicBezTo>
                        <a:pt x="3285" y="1919"/>
                        <a:pt x="3214" y="2193"/>
                        <a:pt x="3095" y="2431"/>
                      </a:cubicBezTo>
                      <a:cubicBezTo>
                        <a:pt x="3059" y="2490"/>
                        <a:pt x="3059" y="2574"/>
                        <a:pt x="3119" y="2633"/>
                      </a:cubicBezTo>
                      <a:cubicBezTo>
                        <a:pt x="3149" y="2663"/>
                        <a:pt x="3191" y="2678"/>
                        <a:pt x="3234" y="2678"/>
                      </a:cubicBezTo>
                      <a:cubicBezTo>
                        <a:pt x="3295" y="2678"/>
                        <a:pt x="3358" y="2648"/>
                        <a:pt x="3393" y="2586"/>
                      </a:cubicBezTo>
                      <a:cubicBezTo>
                        <a:pt x="3536" y="2324"/>
                        <a:pt x="3607" y="2014"/>
                        <a:pt x="3583" y="1669"/>
                      </a:cubicBezTo>
                      <a:cubicBezTo>
                        <a:pt x="3536" y="764"/>
                        <a:pt x="2797" y="50"/>
                        <a:pt x="1904" y="2"/>
                      </a:cubicBezTo>
                      <a:cubicBezTo>
                        <a:pt x="1877" y="1"/>
                        <a:pt x="1849" y="0"/>
                        <a:pt x="182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" name="Google Shape;3351;p48">
                  <a:extLst>
                    <a:ext uri="{FF2B5EF4-FFF2-40B4-BE49-F238E27FC236}">
                      <a16:creationId xmlns:a16="http://schemas.microsoft.com/office/drawing/2014/main" id="{7C989219-2779-462C-BE02-FD80D068EB66}"/>
                    </a:ext>
                  </a:extLst>
                </p:cNvPr>
                <p:cNvSpPr/>
                <p:nvPr/>
              </p:nvSpPr>
              <p:spPr>
                <a:xfrm>
                  <a:off x="3519298" y="3910197"/>
                  <a:ext cx="29570" cy="292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" h="918" extrusionOk="0">
                      <a:moveTo>
                        <a:pt x="465" y="1"/>
                      </a:moveTo>
                      <a:cubicBezTo>
                        <a:pt x="203" y="1"/>
                        <a:pt x="0" y="203"/>
                        <a:pt x="0" y="453"/>
                      </a:cubicBezTo>
                      <a:cubicBezTo>
                        <a:pt x="0" y="715"/>
                        <a:pt x="203" y="918"/>
                        <a:pt x="465" y="918"/>
                      </a:cubicBezTo>
                      <a:cubicBezTo>
                        <a:pt x="715" y="918"/>
                        <a:pt x="929" y="715"/>
                        <a:pt x="929" y="453"/>
                      </a:cubicBezTo>
                      <a:cubicBezTo>
                        <a:pt x="929" y="203"/>
                        <a:pt x="715" y="1"/>
                        <a:pt x="46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3" name="Google Shape;3352;p48">
              <a:extLst>
                <a:ext uri="{FF2B5EF4-FFF2-40B4-BE49-F238E27FC236}">
                  <a16:creationId xmlns:a16="http://schemas.microsoft.com/office/drawing/2014/main" id="{B99FBFE0-050F-4195-BA7A-F5F6CBAA7988}"/>
                </a:ext>
              </a:extLst>
            </p:cNvPr>
            <p:cNvGrpSpPr/>
            <p:nvPr/>
          </p:nvGrpSpPr>
          <p:grpSpPr>
            <a:xfrm>
              <a:off x="6547098" y="2715744"/>
              <a:ext cx="956596" cy="944315"/>
              <a:chOff x="3789173" y="2377690"/>
              <a:chExt cx="1098904" cy="1084796"/>
            </a:xfrm>
          </p:grpSpPr>
          <p:grpSp>
            <p:nvGrpSpPr>
              <p:cNvPr id="31" name="Google Shape;3353;p48">
                <a:extLst>
                  <a:ext uri="{FF2B5EF4-FFF2-40B4-BE49-F238E27FC236}">
                    <a16:creationId xmlns:a16="http://schemas.microsoft.com/office/drawing/2014/main" id="{DFC4F334-D306-4704-B527-8B04B90D1F3E}"/>
                  </a:ext>
                </a:extLst>
              </p:cNvPr>
              <p:cNvGrpSpPr/>
              <p:nvPr/>
            </p:nvGrpSpPr>
            <p:grpSpPr>
              <a:xfrm>
                <a:off x="3789173" y="2377690"/>
                <a:ext cx="1098904" cy="1084796"/>
                <a:chOff x="3789173" y="2377690"/>
                <a:chExt cx="1098904" cy="1084796"/>
              </a:xfrm>
            </p:grpSpPr>
            <p:sp>
              <p:nvSpPr>
                <p:cNvPr id="37" name="Google Shape;3354;p48">
                  <a:extLst>
                    <a:ext uri="{FF2B5EF4-FFF2-40B4-BE49-F238E27FC236}">
                      <a16:creationId xmlns:a16="http://schemas.microsoft.com/office/drawing/2014/main" id="{F801F6E1-AB4E-4767-845A-59528B30D7E4}"/>
                    </a:ext>
                  </a:extLst>
                </p:cNvPr>
                <p:cNvSpPr/>
                <p:nvPr/>
              </p:nvSpPr>
              <p:spPr>
                <a:xfrm>
                  <a:off x="3789173" y="2377690"/>
                  <a:ext cx="1098904" cy="1084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4" extrusionOk="0">
                      <a:moveTo>
                        <a:pt x="22861" y="0"/>
                      </a:moveTo>
                      <a:cubicBezTo>
                        <a:pt x="22090" y="0"/>
                        <a:pt x="21319" y="295"/>
                        <a:pt x="20730" y="884"/>
                      </a:cubicBezTo>
                      <a:lnTo>
                        <a:pt x="1180" y="20446"/>
                      </a:lnTo>
                      <a:cubicBezTo>
                        <a:pt x="1" y="21613"/>
                        <a:pt x="1" y="23518"/>
                        <a:pt x="1180" y="24697"/>
                      </a:cubicBezTo>
                      <a:lnTo>
                        <a:pt x="20730" y="44259"/>
                      </a:lnTo>
                      <a:cubicBezTo>
                        <a:pt x="21319" y="44842"/>
                        <a:pt x="22090" y="45134"/>
                        <a:pt x="22861" y="45134"/>
                      </a:cubicBezTo>
                      <a:cubicBezTo>
                        <a:pt x="23632" y="45134"/>
                        <a:pt x="24403" y="44842"/>
                        <a:pt x="24992" y="44259"/>
                      </a:cubicBezTo>
                      <a:lnTo>
                        <a:pt x="44542" y="24697"/>
                      </a:lnTo>
                      <a:cubicBezTo>
                        <a:pt x="45721" y="23518"/>
                        <a:pt x="45721" y="21613"/>
                        <a:pt x="44542" y="20446"/>
                      </a:cubicBezTo>
                      <a:lnTo>
                        <a:pt x="36684" y="12576"/>
                      </a:lnTo>
                      <a:cubicBezTo>
                        <a:pt x="36267" y="12171"/>
                        <a:pt x="36363" y="11481"/>
                        <a:pt x="36851" y="11171"/>
                      </a:cubicBezTo>
                      <a:cubicBezTo>
                        <a:pt x="37565" y="10719"/>
                        <a:pt x="38327" y="10350"/>
                        <a:pt x="39125" y="10052"/>
                      </a:cubicBezTo>
                      <a:cubicBezTo>
                        <a:pt x="39613" y="9874"/>
                        <a:pt x="40054" y="9552"/>
                        <a:pt x="40399" y="9100"/>
                      </a:cubicBezTo>
                      <a:cubicBezTo>
                        <a:pt x="41173" y="8099"/>
                        <a:pt x="41220" y="6778"/>
                        <a:pt x="40518" y="5730"/>
                      </a:cubicBezTo>
                      <a:cubicBezTo>
                        <a:pt x="39932" y="4868"/>
                        <a:pt x="39013" y="4436"/>
                        <a:pt x="38094" y="4436"/>
                      </a:cubicBezTo>
                      <a:cubicBezTo>
                        <a:pt x="37349" y="4436"/>
                        <a:pt x="36606" y="4720"/>
                        <a:pt x="36041" y="5290"/>
                      </a:cubicBezTo>
                      <a:cubicBezTo>
                        <a:pt x="35732" y="5587"/>
                        <a:pt x="35505" y="5956"/>
                        <a:pt x="35362" y="6337"/>
                      </a:cubicBezTo>
                      <a:cubicBezTo>
                        <a:pt x="35077" y="7123"/>
                        <a:pt x="34720" y="7885"/>
                        <a:pt x="34267" y="8588"/>
                      </a:cubicBezTo>
                      <a:cubicBezTo>
                        <a:pt x="34091" y="8872"/>
                        <a:pt x="33797" y="9021"/>
                        <a:pt x="33498" y="9021"/>
                      </a:cubicBezTo>
                      <a:cubicBezTo>
                        <a:pt x="33271" y="9021"/>
                        <a:pt x="33042" y="8934"/>
                        <a:pt x="32862" y="8754"/>
                      </a:cubicBezTo>
                      <a:lnTo>
                        <a:pt x="24992" y="884"/>
                      </a:lnTo>
                      <a:cubicBezTo>
                        <a:pt x="24403" y="295"/>
                        <a:pt x="23632" y="0"/>
                        <a:pt x="22861" y="0"/>
                      </a:cubicBezTo>
                      <a:close/>
                    </a:path>
                  </a:pathLst>
                </a:custGeom>
                <a:solidFill>
                  <a:srgbClr val="4949E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" name="Google Shape;3355;p48">
                  <a:extLst>
                    <a:ext uri="{FF2B5EF4-FFF2-40B4-BE49-F238E27FC236}">
                      <a16:creationId xmlns:a16="http://schemas.microsoft.com/office/drawing/2014/main" id="{BD89871C-E2B8-4B18-97FF-6BA709582A9C}"/>
                    </a:ext>
                  </a:extLst>
                </p:cNvPr>
                <p:cNvSpPr/>
                <p:nvPr/>
              </p:nvSpPr>
              <p:spPr>
                <a:xfrm>
                  <a:off x="3885623" y="2465897"/>
                  <a:ext cx="287050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43" h="11955" extrusionOk="0">
                      <a:moveTo>
                        <a:pt x="5977" y="0"/>
                      </a:moveTo>
                      <a:cubicBezTo>
                        <a:pt x="2679" y="0"/>
                        <a:pt x="0" y="2679"/>
                        <a:pt x="0" y="5977"/>
                      </a:cubicBezTo>
                      <a:cubicBezTo>
                        <a:pt x="0" y="9275"/>
                        <a:pt x="2679" y="11954"/>
                        <a:pt x="5977" y="11954"/>
                      </a:cubicBezTo>
                      <a:cubicBezTo>
                        <a:pt x="9275" y="11954"/>
                        <a:pt x="11942" y="9275"/>
                        <a:pt x="11942" y="5977"/>
                      </a:cubicBezTo>
                      <a:cubicBezTo>
                        <a:pt x="11942" y="2679"/>
                        <a:pt x="9275" y="0"/>
                        <a:pt x="5977" y="0"/>
                      </a:cubicBezTo>
                      <a:close/>
                    </a:path>
                  </a:pathLst>
                </a:custGeom>
                <a:solidFill>
                  <a:srgbClr val="4949E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2" name="Google Shape;3356;p48">
                <a:extLst>
                  <a:ext uri="{FF2B5EF4-FFF2-40B4-BE49-F238E27FC236}">
                    <a16:creationId xmlns:a16="http://schemas.microsoft.com/office/drawing/2014/main" id="{9589846B-EEDD-4768-A69F-7CCFEAE21936}"/>
                  </a:ext>
                </a:extLst>
              </p:cNvPr>
              <p:cNvGrpSpPr/>
              <p:nvPr/>
            </p:nvGrpSpPr>
            <p:grpSpPr>
              <a:xfrm>
                <a:off x="4151137" y="2732796"/>
                <a:ext cx="374986" cy="374572"/>
                <a:chOff x="3752358" y="3817349"/>
                <a:chExt cx="346056" cy="345674"/>
              </a:xfrm>
            </p:grpSpPr>
            <p:sp>
              <p:nvSpPr>
                <p:cNvPr id="33" name="Google Shape;3357;p48">
                  <a:extLst>
                    <a:ext uri="{FF2B5EF4-FFF2-40B4-BE49-F238E27FC236}">
                      <a16:creationId xmlns:a16="http://schemas.microsoft.com/office/drawing/2014/main" id="{9626C938-C0B0-45AC-A2F1-9C5787FC3178}"/>
                    </a:ext>
                  </a:extLst>
                </p:cNvPr>
                <p:cNvSpPr/>
                <p:nvPr/>
              </p:nvSpPr>
              <p:spPr>
                <a:xfrm>
                  <a:off x="3752358" y="3817349"/>
                  <a:ext cx="346056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2" h="10860" extrusionOk="0">
                      <a:moveTo>
                        <a:pt x="5430" y="334"/>
                      </a:moveTo>
                      <a:cubicBezTo>
                        <a:pt x="8252" y="334"/>
                        <a:pt x="10526" y="2608"/>
                        <a:pt x="10526" y="5430"/>
                      </a:cubicBezTo>
                      <a:cubicBezTo>
                        <a:pt x="10526" y="8240"/>
                        <a:pt x="8228" y="10514"/>
                        <a:pt x="5430" y="10514"/>
                      </a:cubicBezTo>
                      <a:cubicBezTo>
                        <a:pt x="2620" y="10514"/>
                        <a:pt x="346" y="8240"/>
                        <a:pt x="346" y="5430"/>
                      </a:cubicBezTo>
                      <a:cubicBezTo>
                        <a:pt x="346" y="2608"/>
                        <a:pt x="2620" y="334"/>
                        <a:pt x="5430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2" y="10859"/>
                        <a:pt x="8252" y="10300"/>
                        <a:pt x="9276" y="9264"/>
                      </a:cubicBezTo>
                      <a:cubicBezTo>
                        <a:pt x="10300" y="8240"/>
                        <a:pt x="10871" y="6871"/>
                        <a:pt x="10871" y="5430"/>
                      </a:cubicBezTo>
                      <a:cubicBezTo>
                        <a:pt x="10871" y="3989"/>
                        <a:pt x="10300" y="2620"/>
                        <a:pt x="9276" y="1584"/>
                      </a:cubicBezTo>
                      <a:cubicBezTo>
                        <a:pt x="8252" y="560"/>
                        <a:pt x="6882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" name="Google Shape;3358;p48">
                  <a:extLst>
                    <a:ext uri="{FF2B5EF4-FFF2-40B4-BE49-F238E27FC236}">
                      <a16:creationId xmlns:a16="http://schemas.microsoft.com/office/drawing/2014/main" id="{92B58C15-1B0D-440A-951A-49F4AF684C2B}"/>
                    </a:ext>
                  </a:extLst>
                </p:cNvPr>
                <p:cNvSpPr/>
                <p:nvPr/>
              </p:nvSpPr>
              <p:spPr>
                <a:xfrm>
                  <a:off x="3831933" y="3955682"/>
                  <a:ext cx="47809" cy="120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2" h="3787" extrusionOk="0">
                      <a:moveTo>
                        <a:pt x="1168" y="346"/>
                      </a:moveTo>
                      <a:lnTo>
                        <a:pt x="1168" y="3430"/>
                      </a:lnTo>
                      <a:lnTo>
                        <a:pt x="358" y="3430"/>
                      </a:lnTo>
                      <a:lnTo>
                        <a:pt x="358" y="346"/>
                      </a:lnTo>
                      <a:close/>
                      <a:moveTo>
                        <a:pt x="180" y="1"/>
                      </a:moveTo>
                      <a:cubicBezTo>
                        <a:pt x="96" y="1"/>
                        <a:pt x="1" y="72"/>
                        <a:pt x="1" y="179"/>
                      </a:cubicBezTo>
                      <a:lnTo>
                        <a:pt x="1" y="3608"/>
                      </a:lnTo>
                      <a:cubicBezTo>
                        <a:pt x="1" y="3703"/>
                        <a:pt x="72" y="3787"/>
                        <a:pt x="180" y="3787"/>
                      </a:cubicBezTo>
                      <a:lnTo>
                        <a:pt x="1323" y="3787"/>
                      </a:lnTo>
                      <a:cubicBezTo>
                        <a:pt x="1418" y="3787"/>
                        <a:pt x="1501" y="3715"/>
                        <a:pt x="1501" y="3608"/>
                      </a:cubicBezTo>
                      <a:lnTo>
                        <a:pt x="1501" y="179"/>
                      </a:lnTo>
                      <a:cubicBezTo>
                        <a:pt x="1501" y="72"/>
                        <a:pt x="1430" y="1"/>
                        <a:pt x="1323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" name="Google Shape;3359;p48">
                  <a:extLst>
                    <a:ext uri="{FF2B5EF4-FFF2-40B4-BE49-F238E27FC236}">
                      <a16:creationId xmlns:a16="http://schemas.microsoft.com/office/drawing/2014/main" id="{ACAFD7F4-F596-443D-9FD6-B81396EEB2BF}"/>
                    </a:ext>
                  </a:extLst>
                </p:cNvPr>
                <p:cNvSpPr/>
                <p:nvPr/>
              </p:nvSpPr>
              <p:spPr>
                <a:xfrm>
                  <a:off x="3824739" y="3890112"/>
                  <a:ext cx="55002" cy="550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8" h="1728" extrusionOk="0">
                      <a:moveTo>
                        <a:pt x="870" y="334"/>
                      </a:moveTo>
                      <a:cubicBezTo>
                        <a:pt x="1156" y="334"/>
                        <a:pt x="1394" y="572"/>
                        <a:pt x="1394" y="846"/>
                      </a:cubicBezTo>
                      <a:cubicBezTo>
                        <a:pt x="1394" y="1132"/>
                        <a:pt x="1156" y="1370"/>
                        <a:pt x="870" y="1370"/>
                      </a:cubicBezTo>
                      <a:cubicBezTo>
                        <a:pt x="584" y="1370"/>
                        <a:pt x="346" y="1132"/>
                        <a:pt x="346" y="846"/>
                      </a:cubicBezTo>
                      <a:cubicBezTo>
                        <a:pt x="346" y="572"/>
                        <a:pt x="584" y="334"/>
                        <a:pt x="870" y="334"/>
                      </a:cubicBezTo>
                      <a:close/>
                      <a:moveTo>
                        <a:pt x="870" y="1"/>
                      </a:moveTo>
                      <a:cubicBezTo>
                        <a:pt x="394" y="1"/>
                        <a:pt x="1" y="394"/>
                        <a:pt x="1" y="870"/>
                      </a:cubicBezTo>
                      <a:cubicBezTo>
                        <a:pt x="1" y="1346"/>
                        <a:pt x="394" y="1727"/>
                        <a:pt x="870" y="1727"/>
                      </a:cubicBezTo>
                      <a:cubicBezTo>
                        <a:pt x="1346" y="1727"/>
                        <a:pt x="1727" y="1334"/>
                        <a:pt x="1727" y="870"/>
                      </a:cubicBezTo>
                      <a:cubicBezTo>
                        <a:pt x="1727" y="394"/>
                        <a:pt x="1346" y="1"/>
                        <a:pt x="87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" name="Google Shape;3360;p48">
                  <a:extLst>
                    <a:ext uri="{FF2B5EF4-FFF2-40B4-BE49-F238E27FC236}">
                      <a16:creationId xmlns:a16="http://schemas.microsoft.com/office/drawing/2014/main" id="{635A9F39-ED1B-4CC3-B03B-15B3DDC3DC7F}"/>
                    </a:ext>
                  </a:extLst>
                </p:cNvPr>
                <p:cNvSpPr/>
                <p:nvPr/>
              </p:nvSpPr>
              <p:spPr>
                <a:xfrm>
                  <a:off x="3904696" y="3955682"/>
                  <a:ext cx="128148" cy="120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6" h="3787" extrusionOk="0">
                      <a:moveTo>
                        <a:pt x="191" y="1"/>
                      </a:moveTo>
                      <a:cubicBezTo>
                        <a:pt x="96" y="1"/>
                        <a:pt x="1" y="72"/>
                        <a:pt x="1" y="179"/>
                      </a:cubicBezTo>
                      <a:lnTo>
                        <a:pt x="1" y="3608"/>
                      </a:lnTo>
                      <a:cubicBezTo>
                        <a:pt x="1" y="3703"/>
                        <a:pt x="84" y="3787"/>
                        <a:pt x="191" y="3787"/>
                      </a:cubicBezTo>
                      <a:lnTo>
                        <a:pt x="1334" y="3787"/>
                      </a:lnTo>
                      <a:cubicBezTo>
                        <a:pt x="1418" y="3787"/>
                        <a:pt x="1513" y="3715"/>
                        <a:pt x="1513" y="3608"/>
                      </a:cubicBezTo>
                      <a:lnTo>
                        <a:pt x="1513" y="2382"/>
                      </a:lnTo>
                      <a:cubicBezTo>
                        <a:pt x="1513" y="1977"/>
                        <a:pt x="1596" y="1501"/>
                        <a:pt x="2037" y="1501"/>
                      </a:cubicBezTo>
                      <a:cubicBezTo>
                        <a:pt x="2347" y="1501"/>
                        <a:pt x="2477" y="1763"/>
                        <a:pt x="2525" y="2060"/>
                      </a:cubicBezTo>
                      <a:cubicBezTo>
                        <a:pt x="2537" y="2156"/>
                        <a:pt x="2608" y="2215"/>
                        <a:pt x="2692" y="2215"/>
                      </a:cubicBezTo>
                      <a:cubicBezTo>
                        <a:pt x="2787" y="2215"/>
                        <a:pt x="2870" y="2120"/>
                        <a:pt x="2847" y="2025"/>
                      </a:cubicBezTo>
                      <a:cubicBezTo>
                        <a:pt x="2763" y="1465"/>
                        <a:pt x="2477" y="1155"/>
                        <a:pt x="2013" y="1155"/>
                      </a:cubicBezTo>
                      <a:cubicBezTo>
                        <a:pt x="1465" y="1155"/>
                        <a:pt x="1156" y="1608"/>
                        <a:pt x="1156" y="2382"/>
                      </a:cubicBezTo>
                      <a:lnTo>
                        <a:pt x="1156" y="3430"/>
                      </a:lnTo>
                      <a:lnTo>
                        <a:pt x="346" y="3430"/>
                      </a:lnTo>
                      <a:lnTo>
                        <a:pt x="346" y="358"/>
                      </a:lnTo>
                      <a:lnTo>
                        <a:pt x="918" y="358"/>
                      </a:lnTo>
                      <a:lnTo>
                        <a:pt x="918" y="572"/>
                      </a:lnTo>
                      <a:cubicBezTo>
                        <a:pt x="918" y="632"/>
                        <a:pt x="930" y="679"/>
                        <a:pt x="977" y="715"/>
                      </a:cubicBezTo>
                      <a:cubicBezTo>
                        <a:pt x="1007" y="733"/>
                        <a:pt x="1043" y="742"/>
                        <a:pt x="1078" y="742"/>
                      </a:cubicBezTo>
                      <a:cubicBezTo>
                        <a:pt x="1114" y="742"/>
                        <a:pt x="1150" y="733"/>
                        <a:pt x="1180" y="715"/>
                      </a:cubicBezTo>
                      <a:cubicBezTo>
                        <a:pt x="1477" y="477"/>
                        <a:pt x="1835" y="358"/>
                        <a:pt x="2227" y="358"/>
                      </a:cubicBezTo>
                      <a:cubicBezTo>
                        <a:pt x="3204" y="358"/>
                        <a:pt x="3656" y="1191"/>
                        <a:pt x="3656" y="2001"/>
                      </a:cubicBezTo>
                      <a:lnTo>
                        <a:pt x="3656" y="3430"/>
                      </a:lnTo>
                      <a:lnTo>
                        <a:pt x="2847" y="3430"/>
                      </a:lnTo>
                      <a:lnTo>
                        <a:pt x="2847" y="2870"/>
                      </a:lnTo>
                      <a:cubicBezTo>
                        <a:pt x="2847" y="2775"/>
                        <a:pt x="2775" y="2703"/>
                        <a:pt x="2692" y="2703"/>
                      </a:cubicBezTo>
                      <a:cubicBezTo>
                        <a:pt x="2597" y="2703"/>
                        <a:pt x="2525" y="2775"/>
                        <a:pt x="2525" y="2870"/>
                      </a:cubicBezTo>
                      <a:lnTo>
                        <a:pt x="2525" y="3596"/>
                      </a:lnTo>
                      <a:cubicBezTo>
                        <a:pt x="2525" y="3691"/>
                        <a:pt x="2597" y="3775"/>
                        <a:pt x="2704" y="3775"/>
                      </a:cubicBezTo>
                      <a:lnTo>
                        <a:pt x="3847" y="3775"/>
                      </a:lnTo>
                      <a:cubicBezTo>
                        <a:pt x="3942" y="3775"/>
                        <a:pt x="4025" y="3703"/>
                        <a:pt x="4025" y="3596"/>
                      </a:cubicBezTo>
                      <a:lnTo>
                        <a:pt x="4025" y="1989"/>
                      </a:lnTo>
                      <a:cubicBezTo>
                        <a:pt x="4025" y="810"/>
                        <a:pt x="3299" y="1"/>
                        <a:pt x="2239" y="1"/>
                      </a:cubicBezTo>
                      <a:cubicBezTo>
                        <a:pt x="1894" y="1"/>
                        <a:pt x="1573" y="84"/>
                        <a:pt x="1275" y="251"/>
                      </a:cubicBezTo>
                      <a:lnTo>
                        <a:pt x="1275" y="179"/>
                      </a:lnTo>
                      <a:cubicBezTo>
                        <a:pt x="1275" y="84"/>
                        <a:pt x="1204" y="1"/>
                        <a:pt x="1096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4" name="Google Shape;3361;p48">
              <a:extLst>
                <a:ext uri="{FF2B5EF4-FFF2-40B4-BE49-F238E27FC236}">
                  <a16:creationId xmlns:a16="http://schemas.microsoft.com/office/drawing/2014/main" id="{57B181C6-3AF2-4070-9002-35C7A8435510}"/>
                </a:ext>
              </a:extLst>
            </p:cNvPr>
            <p:cNvGrpSpPr/>
            <p:nvPr/>
          </p:nvGrpSpPr>
          <p:grpSpPr>
            <a:xfrm>
              <a:off x="7034853" y="3222917"/>
              <a:ext cx="956596" cy="944252"/>
              <a:chOff x="4349489" y="2960313"/>
              <a:chExt cx="1098904" cy="1084724"/>
            </a:xfrm>
          </p:grpSpPr>
          <p:grpSp>
            <p:nvGrpSpPr>
              <p:cNvPr id="25" name="Google Shape;3362;p48">
                <a:extLst>
                  <a:ext uri="{FF2B5EF4-FFF2-40B4-BE49-F238E27FC236}">
                    <a16:creationId xmlns:a16="http://schemas.microsoft.com/office/drawing/2014/main" id="{E81261FE-8A90-4D98-AFC9-05F79160003E}"/>
                  </a:ext>
                </a:extLst>
              </p:cNvPr>
              <p:cNvGrpSpPr/>
              <p:nvPr/>
            </p:nvGrpSpPr>
            <p:grpSpPr>
              <a:xfrm>
                <a:off x="4349489" y="2960313"/>
                <a:ext cx="1098904" cy="1084724"/>
                <a:chOff x="4349489" y="2960313"/>
                <a:chExt cx="1098904" cy="1084724"/>
              </a:xfrm>
            </p:grpSpPr>
            <p:sp>
              <p:nvSpPr>
                <p:cNvPr id="29" name="Google Shape;3363;p48">
                  <a:extLst>
                    <a:ext uri="{FF2B5EF4-FFF2-40B4-BE49-F238E27FC236}">
                      <a16:creationId xmlns:a16="http://schemas.microsoft.com/office/drawing/2014/main" id="{3B83CBDD-87B2-4CEF-8847-04A3D8BA3429}"/>
                    </a:ext>
                  </a:extLst>
                </p:cNvPr>
                <p:cNvSpPr/>
                <p:nvPr/>
              </p:nvSpPr>
              <p:spPr>
                <a:xfrm>
                  <a:off x="4349489" y="2960313"/>
                  <a:ext cx="1098904" cy="10847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1" extrusionOk="0">
                      <a:moveTo>
                        <a:pt x="22862" y="0"/>
                      </a:moveTo>
                      <a:cubicBezTo>
                        <a:pt x="22092" y="0"/>
                        <a:pt x="21324" y="295"/>
                        <a:pt x="20741" y="884"/>
                      </a:cubicBezTo>
                      <a:lnTo>
                        <a:pt x="12871" y="8743"/>
                      </a:lnTo>
                      <a:cubicBezTo>
                        <a:pt x="12697" y="8917"/>
                        <a:pt x="12470" y="9001"/>
                        <a:pt x="12243" y="9001"/>
                      </a:cubicBezTo>
                      <a:cubicBezTo>
                        <a:pt x="11942" y="9001"/>
                        <a:pt x="11642" y="8854"/>
                        <a:pt x="11466" y="8576"/>
                      </a:cubicBezTo>
                      <a:cubicBezTo>
                        <a:pt x="11014" y="7861"/>
                        <a:pt x="10645" y="7099"/>
                        <a:pt x="10347" y="6302"/>
                      </a:cubicBezTo>
                      <a:cubicBezTo>
                        <a:pt x="10168" y="5814"/>
                        <a:pt x="9847" y="5373"/>
                        <a:pt x="9394" y="5028"/>
                      </a:cubicBezTo>
                      <a:cubicBezTo>
                        <a:pt x="8866" y="4619"/>
                        <a:pt x="8248" y="4413"/>
                        <a:pt x="7630" y="4413"/>
                      </a:cubicBezTo>
                      <a:cubicBezTo>
                        <a:pt x="7078" y="4413"/>
                        <a:pt x="6525" y="4577"/>
                        <a:pt x="6037" y="4909"/>
                      </a:cubicBezTo>
                      <a:cubicBezTo>
                        <a:pt x="4465" y="5968"/>
                        <a:pt x="4310" y="8123"/>
                        <a:pt x="5584" y="9385"/>
                      </a:cubicBezTo>
                      <a:cubicBezTo>
                        <a:pt x="5894" y="9695"/>
                        <a:pt x="6251" y="9921"/>
                        <a:pt x="6632" y="10064"/>
                      </a:cubicBezTo>
                      <a:cubicBezTo>
                        <a:pt x="7418" y="10350"/>
                        <a:pt x="8180" y="10707"/>
                        <a:pt x="8882" y="11159"/>
                      </a:cubicBezTo>
                      <a:cubicBezTo>
                        <a:pt x="9382" y="11469"/>
                        <a:pt x="9466" y="12148"/>
                        <a:pt x="9049" y="12564"/>
                      </a:cubicBezTo>
                      <a:lnTo>
                        <a:pt x="1179" y="20434"/>
                      </a:lnTo>
                      <a:cubicBezTo>
                        <a:pt x="0" y="21613"/>
                        <a:pt x="0" y="23518"/>
                        <a:pt x="1179" y="24697"/>
                      </a:cubicBezTo>
                      <a:lnTo>
                        <a:pt x="20741" y="44247"/>
                      </a:lnTo>
                      <a:cubicBezTo>
                        <a:pt x="21324" y="44836"/>
                        <a:pt x="22092" y="45131"/>
                        <a:pt x="22862" y="45131"/>
                      </a:cubicBezTo>
                      <a:cubicBezTo>
                        <a:pt x="23631" y="45131"/>
                        <a:pt x="24402" y="44836"/>
                        <a:pt x="24992" y="44247"/>
                      </a:cubicBezTo>
                      <a:lnTo>
                        <a:pt x="44554" y="24697"/>
                      </a:lnTo>
                      <a:cubicBezTo>
                        <a:pt x="45720" y="23518"/>
                        <a:pt x="45720" y="21613"/>
                        <a:pt x="44554" y="2043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FCBD2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" name="Google Shape;3364;p48">
                  <a:extLst>
                    <a:ext uri="{FF2B5EF4-FFF2-40B4-BE49-F238E27FC236}">
                      <a16:creationId xmlns:a16="http://schemas.microsoft.com/office/drawing/2014/main" id="{95BD5E4C-2A62-48FB-AF61-B9083349FF3A}"/>
                    </a:ext>
                  </a:extLst>
                </p:cNvPr>
                <p:cNvSpPr/>
                <p:nvPr/>
              </p:nvSpPr>
              <p:spPr>
                <a:xfrm>
                  <a:off x="5065741" y="3026769"/>
                  <a:ext cx="287338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55" extrusionOk="0">
                      <a:moveTo>
                        <a:pt x="5978" y="1"/>
                      </a:moveTo>
                      <a:cubicBezTo>
                        <a:pt x="2680" y="1"/>
                        <a:pt x="1" y="2679"/>
                        <a:pt x="1" y="5978"/>
                      </a:cubicBezTo>
                      <a:cubicBezTo>
                        <a:pt x="1" y="9276"/>
                        <a:pt x="2680" y="11954"/>
                        <a:pt x="5978" y="11954"/>
                      </a:cubicBezTo>
                      <a:cubicBezTo>
                        <a:pt x="9276" y="11954"/>
                        <a:pt x="11955" y="9276"/>
                        <a:pt x="11955" y="5978"/>
                      </a:cubicBezTo>
                      <a:cubicBezTo>
                        <a:pt x="11955" y="2679"/>
                        <a:pt x="9276" y="1"/>
                        <a:pt x="5978" y="1"/>
                      </a:cubicBezTo>
                      <a:close/>
                    </a:path>
                  </a:pathLst>
                </a:custGeom>
                <a:solidFill>
                  <a:srgbClr val="FCBD2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6" name="Google Shape;3365;p48">
                <a:extLst>
                  <a:ext uri="{FF2B5EF4-FFF2-40B4-BE49-F238E27FC236}">
                    <a16:creationId xmlns:a16="http://schemas.microsoft.com/office/drawing/2014/main" id="{2B5D4C34-AF43-4737-8D80-579481FF8D04}"/>
                  </a:ext>
                </a:extLst>
              </p:cNvPr>
              <p:cNvGrpSpPr/>
              <p:nvPr/>
            </p:nvGrpSpPr>
            <p:grpSpPr>
              <a:xfrm>
                <a:off x="4732657" y="3315384"/>
                <a:ext cx="374952" cy="374572"/>
                <a:chOff x="4201447" y="3817349"/>
                <a:chExt cx="346024" cy="345674"/>
              </a:xfrm>
            </p:grpSpPr>
            <p:sp>
              <p:nvSpPr>
                <p:cNvPr id="27" name="Google Shape;3366;p48">
                  <a:extLst>
                    <a:ext uri="{FF2B5EF4-FFF2-40B4-BE49-F238E27FC236}">
                      <a16:creationId xmlns:a16="http://schemas.microsoft.com/office/drawing/2014/main" id="{3F0F4C65-99CE-4C48-8E62-F24F29D6B6A4}"/>
                    </a:ext>
                  </a:extLst>
                </p:cNvPr>
                <p:cNvSpPr/>
                <p:nvPr/>
              </p:nvSpPr>
              <p:spPr>
                <a:xfrm>
                  <a:off x="4201447" y="3817349"/>
                  <a:ext cx="346024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1" h="10860" extrusionOk="0">
                      <a:moveTo>
                        <a:pt x="5430" y="334"/>
                      </a:moveTo>
                      <a:cubicBezTo>
                        <a:pt x="8252" y="334"/>
                        <a:pt x="10526" y="2608"/>
                        <a:pt x="10526" y="5430"/>
                      </a:cubicBezTo>
                      <a:cubicBezTo>
                        <a:pt x="10526" y="8240"/>
                        <a:pt x="8252" y="10514"/>
                        <a:pt x="5430" y="10514"/>
                      </a:cubicBezTo>
                      <a:cubicBezTo>
                        <a:pt x="2620" y="10514"/>
                        <a:pt x="346" y="8240"/>
                        <a:pt x="346" y="5430"/>
                      </a:cubicBezTo>
                      <a:cubicBezTo>
                        <a:pt x="346" y="2608"/>
                        <a:pt x="2620" y="334"/>
                        <a:pt x="5430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2" y="10859"/>
                        <a:pt x="8252" y="10300"/>
                        <a:pt x="9276" y="9264"/>
                      </a:cubicBezTo>
                      <a:cubicBezTo>
                        <a:pt x="10299" y="8240"/>
                        <a:pt x="10871" y="6871"/>
                        <a:pt x="10871" y="5430"/>
                      </a:cubicBezTo>
                      <a:cubicBezTo>
                        <a:pt x="10871" y="3989"/>
                        <a:pt x="10299" y="2620"/>
                        <a:pt x="9276" y="1584"/>
                      </a:cubicBezTo>
                      <a:cubicBezTo>
                        <a:pt x="8252" y="560"/>
                        <a:pt x="6882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" name="Google Shape;3367;p48">
                  <a:extLst>
                    <a:ext uri="{FF2B5EF4-FFF2-40B4-BE49-F238E27FC236}">
                      <a16:creationId xmlns:a16="http://schemas.microsoft.com/office/drawing/2014/main" id="{638F0163-C4D0-4507-B86F-D9A5D25F2A88}"/>
                    </a:ext>
                  </a:extLst>
                </p:cNvPr>
                <p:cNvSpPr/>
                <p:nvPr/>
              </p:nvSpPr>
              <p:spPr>
                <a:xfrm>
                  <a:off x="4271569" y="3904531"/>
                  <a:ext cx="227394" cy="185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44" h="5835" extrusionOk="0">
                      <a:moveTo>
                        <a:pt x="4620" y="0"/>
                      </a:moveTo>
                      <a:cubicBezTo>
                        <a:pt x="3727" y="0"/>
                        <a:pt x="2977" y="691"/>
                        <a:pt x="2905" y="1572"/>
                      </a:cubicBezTo>
                      <a:cubicBezTo>
                        <a:pt x="2727" y="1548"/>
                        <a:pt x="2358" y="1441"/>
                        <a:pt x="2262" y="1405"/>
                      </a:cubicBezTo>
                      <a:cubicBezTo>
                        <a:pt x="1643" y="1203"/>
                        <a:pt x="1072" y="810"/>
                        <a:pt x="631" y="322"/>
                      </a:cubicBezTo>
                      <a:cubicBezTo>
                        <a:pt x="596" y="298"/>
                        <a:pt x="572" y="274"/>
                        <a:pt x="524" y="262"/>
                      </a:cubicBezTo>
                      <a:cubicBezTo>
                        <a:pt x="517" y="261"/>
                        <a:pt x="509" y="260"/>
                        <a:pt x="501" y="260"/>
                      </a:cubicBezTo>
                      <a:cubicBezTo>
                        <a:pt x="436" y="260"/>
                        <a:pt x="367" y="304"/>
                        <a:pt x="346" y="357"/>
                      </a:cubicBezTo>
                      <a:cubicBezTo>
                        <a:pt x="238" y="572"/>
                        <a:pt x="179" y="810"/>
                        <a:pt x="179" y="1048"/>
                      </a:cubicBezTo>
                      <a:cubicBezTo>
                        <a:pt x="179" y="1393"/>
                        <a:pt x="286" y="1727"/>
                        <a:pt x="476" y="1977"/>
                      </a:cubicBezTo>
                      <a:cubicBezTo>
                        <a:pt x="466" y="1975"/>
                        <a:pt x="456" y="1974"/>
                        <a:pt x="446" y="1974"/>
                      </a:cubicBezTo>
                      <a:cubicBezTo>
                        <a:pt x="397" y="1974"/>
                        <a:pt x="349" y="1997"/>
                        <a:pt x="310" y="2036"/>
                      </a:cubicBezTo>
                      <a:cubicBezTo>
                        <a:pt x="286" y="2060"/>
                        <a:pt x="286" y="2108"/>
                        <a:pt x="274" y="2143"/>
                      </a:cubicBezTo>
                      <a:lnTo>
                        <a:pt x="274" y="2203"/>
                      </a:lnTo>
                      <a:cubicBezTo>
                        <a:pt x="274" y="2655"/>
                        <a:pt x="476" y="3072"/>
                        <a:pt x="822" y="3358"/>
                      </a:cubicBezTo>
                      <a:cubicBezTo>
                        <a:pt x="786" y="3370"/>
                        <a:pt x="774" y="3405"/>
                        <a:pt x="762" y="3417"/>
                      </a:cubicBezTo>
                      <a:cubicBezTo>
                        <a:pt x="750" y="3465"/>
                        <a:pt x="727" y="3513"/>
                        <a:pt x="750" y="3548"/>
                      </a:cubicBezTo>
                      <a:cubicBezTo>
                        <a:pt x="893" y="4024"/>
                        <a:pt x="1262" y="4405"/>
                        <a:pt x="1727" y="4548"/>
                      </a:cubicBezTo>
                      <a:cubicBezTo>
                        <a:pt x="1310" y="4798"/>
                        <a:pt x="834" y="4941"/>
                        <a:pt x="334" y="4941"/>
                      </a:cubicBezTo>
                      <a:lnTo>
                        <a:pt x="191" y="4941"/>
                      </a:lnTo>
                      <a:cubicBezTo>
                        <a:pt x="107" y="4941"/>
                        <a:pt x="36" y="5001"/>
                        <a:pt x="12" y="5084"/>
                      </a:cubicBezTo>
                      <a:cubicBezTo>
                        <a:pt x="0" y="5156"/>
                        <a:pt x="48" y="5239"/>
                        <a:pt x="107" y="5263"/>
                      </a:cubicBezTo>
                      <a:cubicBezTo>
                        <a:pt x="727" y="5632"/>
                        <a:pt x="1465" y="5834"/>
                        <a:pt x="2191" y="5834"/>
                      </a:cubicBezTo>
                      <a:cubicBezTo>
                        <a:pt x="3072" y="5834"/>
                        <a:pt x="3905" y="5560"/>
                        <a:pt x="4596" y="5060"/>
                      </a:cubicBezTo>
                      <a:cubicBezTo>
                        <a:pt x="4691" y="5001"/>
                        <a:pt x="4691" y="4858"/>
                        <a:pt x="4620" y="4786"/>
                      </a:cubicBezTo>
                      <a:cubicBezTo>
                        <a:pt x="4587" y="4754"/>
                        <a:pt x="4544" y="4735"/>
                        <a:pt x="4499" y="4735"/>
                      </a:cubicBezTo>
                      <a:cubicBezTo>
                        <a:pt x="4463" y="4735"/>
                        <a:pt x="4426" y="4748"/>
                        <a:pt x="4394" y="4775"/>
                      </a:cubicBezTo>
                      <a:cubicBezTo>
                        <a:pt x="3763" y="5215"/>
                        <a:pt x="3013" y="5489"/>
                        <a:pt x="2191" y="5489"/>
                      </a:cubicBezTo>
                      <a:cubicBezTo>
                        <a:pt x="1727" y="5489"/>
                        <a:pt x="1262" y="5394"/>
                        <a:pt x="846" y="5239"/>
                      </a:cubicBezTo>
                      <a:cubicBezTo>
                        <a:pt x="1369" y="5144"/>
                        <a:pt x="1846" y="4917"/>
                        <a:pt x="2262" y="4584"/>
                      </a:cubicBezTo>
                      <a:cubicBezTo>
                        <a:pt x="2310" y="4536"/>
                        <a:pt x="2334" y="4477"/>
                        <a:pt x="2322" y="4417"/>
                      </a:cubicBezTo>
                      <a:cubicBezTo>
                        <a:pt x="2310" y="4346"/>
                        <a:pt x="2239" y="4286"/>
                        <a:pt x="2155" y="4286"/>
                      </a:cubicBezTo>
                      <a:cubicBezTo>
                        <a:pt x="1739" y="4263"/>
                        <a:pt x="1369" y="4048"/>
                        <a:pt x="1167" y="3691"/>
                      </a:cubicBezTo>
                      <a:cubicBezTo>
                        <a:pt x="1250" y="3691"/>
                        <a:pt x="1358" y="3667"/>
                        <a:pt x="1441" y="3643"/>
                      </a:cubicBezTo>
                      <a:cubicBezTo>
                        <a:pt x="1524" y="3632"/>
                        <a:pt x="1584" y="3572"/>
                        <a:pt x="1584" y="3489"/>
                      </a:cubicBezTo>
                      <a:cubicBezTo>
                        <a:pt x="1596" y="3405"/>
                        <a:pt x="1536" y="3334"/>
                        <a:pt x="1441" y="3298"/>
                      </a:cubicBezTo>
                      <a:cubicBezTo>
                        <a:pt x="1000" y="3191"/>
                        <a:pt x="667" y="2822"/>
                        <a:pt x="596" y="2381"/>
                      </a:cubicBezTo>
                      <a:lnTo>
                        <a:pt x="596" y="2381"/>
                      </a:lnTo>
                      <a:cubicBezTo>
                        <a:pt x="727" y="2405"/>
                        <a:pt x="869" y="2417"/>
                        <a:pt x="1000" y="2417"/>
                      </a:cubicBezTo>
                      <a:cubicBezTo>
                        <a:pt x="1084" y="2417"/>
                        <a:pt x="1143" y="2358"/>
                        <a:pt x="1167" y="2274"/>
                      </a:cubicBezTo>
                      <a:cubicBezTo>
                        <a:pt x="1179" y="2203"/>
                        <a:pt x="1131" y="2143"/>
                        <a:pt x="1072" y="2108"/>
                      </a:cubicBezTo>
                      <a:cubicBezTo>
                        <a:pt x="703" y="1881"/>
                        <a:pt x="476" y="1488"/>
                        <a:pt x="476" y="1048"/>
                      </a:cubicBezTo>
                      <a:cubicBezTo>
                        <a:pt x="476" y="953"/>
                        <a:pt x="488" y="846"/>
                        <a:pt x="524" y="738"/>
                      </a:cubicBezTo>
                      <a:cubicBezTo>
                        <a:pt x="965" y="1191"/>
                        <a:pt x="1524" y="1524"/>
                        <a:pt x="2120" y="1727"/>
                      </a:cubicBezTo>
                      <a:cubicBezTo>
                        <a:pt x="2120" y="1727"/>
                        <a:pt x="2715" y="1905"/>
                        <a:pt x="2929" y="1917"/>
                      </a:cubicBezTo>
                      <a:lnTo>
                        <a:pt x="3024" y="1917"/>
                      </a:lnTo>
                      <a:cubicBezTo>
                        <a:pt x="3096" y="1917"/>
                        <a:pt x="3167" y="1869"/>
                        <a:pt x="3191" y="1798"/>
                      </a:cubicBezTo>
                      <a:cubicBezTo>
                        <a:pt x="3203" y="1786"/>
                        <a:pt x="3203" y="1750"/>
                        <a:pt x="3203" y="1738"/>
                      </a:cubicBezTo>
                      <a:lnTo>
                        <a:pt x="3203" y="1703"/>
                      </a:lnTo>
                      <a:cubicBezTo>
                        <a:pt x="3203" y="953"/>
                        <a:pt x="3810" y="334"/>
                        <a:pt x="4572" y="334"/>
                      </a:cubicBezTo>
                      <a:cubicBezTo>
                        <a:pt x="4941" y="334"/>
                        <a:pt x="5287" y="488"/>
                        <a:pt x="5549" y="750"/>
                      </a:cubicBezTo>
                      <a:cubicBezTo>
                        <a:pt x="5585" y="787"/>
                        <a:pt x="5621" y="802"/>
                        <a:pt x="5663" y="802"/>
                      </a:cubicBezTo>
                      <a:cubicBezTo>
                        <a:pt x="5676" y="802"/>
                        <a:pt x="5689" y="801"/>
                        <a:pt x="5703" y="798"/>
                      </a:cubicBezTo>
                      <a:cubicBezTo>
                        <a:pt x="5882" y="762"/>
                        <a:pt x="6049" y="738"/>
                        <a:pt x="6203" y="679"/>
                      </a:cubicBezTo>
                      <a:lnTo>
                        <a:pt x="6203" y="679"/>
                      </a:lnTo>
                      <a:cubicBezTo>
                        <a:pt x="6120" y="762"/>
                        <a:pt x="6013" y="857"/>
                        <a:pt x="5894" y="917"/>
                      </a:cubicBezTo>
                      <a:cubicBezTo>
                        <a:pt x="5822" y="965"/>
                        <a:pt x="5787" y="1048"/>
                        <a:pt x="5822" y="1143"/>
                      </a:cubicBezTo>
                      <a:cubicBezTo>
                        <a:pt x="5846" y="1203"/>
                        <a:pt x="5930" y="1250"/>
                        <a:pt x="6001" y="1250"/>
                      </a:cubicBezTo>
                      <a:cubicBezTo>
                        <a:pt x="6144" y="1227"/>
                        <a:pt x="6287" y="1215"/>
                        <a:pt x="6418" y="1167"/>
                      </a:cubicBezTo>
                      <a:lnTo>
                        <a:pt x="6418" y="1167"/>
                      </a:lnTo>
                      <a:cubicBezTo>
                        <a:pt x="6299" y="1286"/>
                        <a:pt x="6168" y="1405"/>
                        <a:pt x="6013" y="1512"/>
                      </a:cubicBezTo>
                      <a:cubicBezTo>
                        <a:pt x="5965" y="1548"/>
                        <a:pt x="5941" y="1608"/>
                        <a:pt x="5941" y="1655"/>
                      </a:cubicBezTo>
                      <a:lnTo>
                        <a:pt x="5941" y="1679"/>
                      </a:lnTo>
                      <a:lnTo>
                        <a:pt x="5941" y="1703"/>
                      </a:lnTo>
                      <a:lnTo>
                        <a:pt x="5941" y="1727"/>
                      </a:lnTo>
                      <a:cubicBezTo>
                        <a:pt x="5941" y="2691"/>
                        <a:pt x="5572" y="3572"/>
                        <a:pt x="4977" y="4227"/>
                      </a:cubicBezTo>
                      <a:cubicBezTo>
                        <a:pt x="4918" y="4298"/>
                        <a:pt x="4918" y="4405"/>
                        <a:pt x="4977" y="4465"/>
                      </a:cubicBezTo>
                      <a:cubicBezTo>
                        <a:pt x="5011" y="4499"/>
                        <a:pt x="5053" y="4514"/>
                        <a:pt x="5096" y="4514"/>
                      </a:cubicBezTo>
                      <a:cubicBezTo>
                        <a:pt x="5143" y="4514"/>
                        <a:pt x="5190" y="4496"/>
                        <a:pt x="5227" y="4465"/>
                      </a:cubicBezTo>
                      <a:cubicBezTo>
                        <a:pt x="5894" y="3715"/>
                        <a:pt x="6263" y="2762"/>
                        <a:pt x="6287" y="1750"/>
                      </a:cubicBezTo>
                      <a:cubicBezTo>
                        <a:pt x="6596" y="1524"/>
                        <a:pt x="6846" y="1250"/>
                        <a:pt x="7061" y="917"/>
                      </a:cubicBezTo>
                      <a:cubicBezTo>
                        <a:pt x="7144" y="857"/>
                        <a:pt x="7132" y="750"/>
                        <a:pt x="7061" y="715"/>
                      </a:cubicBezTo>
                      <a:cubicBezTo>
                        <a:pt x="7029" y="683"/>
                        <a:pt x="6987" y="667"/>
                        <a:pt x="6937" y="667"/>
                      </a:cubicBezTo>
                      <a:cubicBezTo>
                        <a:pt x="6912" y="667"/>
                        <a:pt x="6886" y="671"/>
                        <a:pt x="6858" y="679"/>
                      </a:cubicBezTo>
                      <a:cubicBezTo>
                        <a:pt x="6775" y="726"/>
                        <a:pt x="6680" y="750"/>
                        <a:pt x="6596" y="786"/>
                      </a:cubicBezTo>
                      <a:cubicBezTo>
                        <a:pt x="6680" y="667"/>
                        <a:pt x="6763" y="512"/>
                        <a:pt x="6823" y="369"/>
                      </a:cubicBezTo>
                      <a:cubicBezTo>
                        <a:pt x="6834" y="310"/>
                        <a:pt x="6834" y="238"/>
                        <a:pt x="6787" y="191"/>
                      </a:cubicBezTo>
                      <a:cubicBezTo>
                        <a:pt x="6750" y="153"/>
                        <a:pt x="6703" y="135"/>
                        <a:pt x="6659" y="135"/>
                      </a:cubicBezTo>
                      <a:cubicBezTo>
                        <a:pt x="6632" y="135"/>
                        <a:pt x="6607" y="142"/>
                        <a:pt x="6584" y="155"/>
                      </a:cubicBezTo>
                      <a:cubicBezTo>
                        <a:pt x="6322" y="310"/>
                        <a:pt x="6061" y="393"/>
                        <a:pt x="5775" y="441"/>
                      </a:cubicBezTo>
                      <a:cubicBezTo>
                        <a:pt x="5465" y="143"/>
                        <a:pt x="5048" y="0"/>
                        <a:pt x="462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5" name="Google Shape;3368;p48">
              <a:extLst>
                <a:ext uri="{FF2B5EF4-FFF2-40B4-BE49-F238E27FC236}">
                  <a16:creationId xmlns:a16="http://schemas.microsoft.com/office/drawing/2014/main" id="{6078BE25-DCEB-4687-B614-B4DAB942F94D}"/>
                </a:ext>
              </a:extLst>
            </p:cNvPr>
            <p:cNvGrpSpPr/>
            <p:nvPr/>
          </p:nvGrpSpPr>
          <p:grpSpPr>
            <a:xfrm>
              <a:off x="6529419" y="3711909"/>
              <a:ext cx="956596" cy="944315"/>
              <a:chOff x="3768864" y="3522050"/>
              <a:chExt cx="1098904" cy="1084796"/>
            </a:xfrm>
          </p:grpSpPr>
          <p:grpSp>
            <p:nvGrpSpPr>
              <p:cNvPr id="16" name="Google Shape;3369;p48">
                <a:extLst>
                  <a:ext uri="{FF2B5EF4-FFF2-40B4-BE49-F238E27FC236}">
                    <a16:creationId xmlns:a16="http://schemas.microsoft.com/office/drawing/2014/main" id="{6D575F32-C8D7-45BC-9D5B-35D19F442E1E}"/>
                  </a:ext>
                </a:extLst>
              </p:cNvPr>
              <p:cNvGrpSpPr/>
              <p:nvPr/>
            </p:nvGrpSpPr>
            <p:grpSpPr>
              <a:xfrm>
                <a:off x="3768864" y="3522050"/>
                <a:ext cx="1098904" cy="1084796"/>
                <a:chOff x="3768864" y="3522050"/>
                <a:chExt cx="1098904" cy="1084796"/>
              </a:xfrm>
            </p:grpSpPr>
            <p:sp>
              <p:nvSpPr>
                <p:cNvPr id="23" name="Google Shape;3370;p48">
                  <a:extLst>
                    <a:ext uri="{FF2B5EF4-FFF2-40B4-BE49-F238E27FC236}">
                      <a16:creationId xmlns:a16="http://schemas.microsoft.com/office/drawing/2014/main" id="{0F47500C-28A4-443C-A78B-E8DD98A2C532}"/>
                    </a:ext>
                  </a:extLst>
                </p:cNvPr>
                <p:cNvSpPr/>
                <p:nvPr/>
              </p:nvSpPr>
              <p:spPr>
                <a:xfrm>
                  <a:off x="3768864" y="3522050"/>
                  <a:ext cx="1098904" cy="1084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4" extrusionOk="0">
                      <a:moveTo>
                        <a:pt x="22862" y="0"/>
                      </a:moveTo>
                      <a:cubicBezTo>
                        <a:pt x="22093" y="0"/>
                        <a:pt x="21325" y="295"/>
                        <a:pt x="20741" y="884"/>
                      </a:cubicBezTo>
                      <a:lnTo>
                        <a:pt x="1179" y="20446"/>
                      </a:lnTo>
                      <a:cubicBezTo>
                        <a:pt x="1" y="21613"/>
                        <a:pt x="1" y="23518"/>
                        <a:pt x="1179" y="24697"/>
                      </a:cubicBezTo>
                      <a:lnTo>
                        <a:pt x="20741" y="44259"/>
                      </a:lnTo>
                      <a:cubicBezTo>
                        <a:pt x="21325" y="44842"/>
                        <a:pt x="22093" y="45134"/>
                        <a:pt x="22862" y="45134"/>
                      </a:cubicBezTo>
                      <a:cubicBezTo>
                        <a:pt x="23631" y="45134"/>
                        <a:pt x="24402" y="44842"/>
                        <a:pt x="24992" y="44259"/>
                      </a:cubicBezTo>
                      <a:lnTo>
                        <a:pt x="44554" y="24697"/>
                      </a:lnTo>
                      <a:cubicBezTo>
                        <a:pt x="45721" y="23518"/>
                        <a:pt x="45721" y="21613"/>
                        <a:pt x="44554" y="20446"/>
                      </a:cubicBezTo>
                      <a:lnTo>
                        <a:pt x="36684" y="12576"/>
                      </a:lnTo>
                      <a:cubicBezTo>
                        <a:pt x="36279" y="12171"/>
                        <a:pt x="36362" y="11481"/>
                        <a:pt x="36850" y="11171"/>
                      </a:cubicBezTo>
                      <a:cubicBezTo>
                        <a:pt x="37565" y="10719"/>
                        <a:pt x="38327" y="10362"/>
                        <a:pt x="39124" y="10052"/>
                      </a:cubicBezTo>
                      <a:cubicBezTo>
                        <a:pt x="39613" y="9874"/>
                        <a:pt x="40053" y="9552"/>
                        <a:pt x="40410" y="9100"/>
                      </a:cubicBezTo>
                      <a:cubicBezTo>
                        <a:pt x="41172" y="8111"/>
                        <a:pt x="41220" y="6778"/>
                        <a:pt x="40518" y="5742"/>
                      </a:cubicBezTo>
                      <a:cubicBezTo>
                        <a:pt x="39931" y="4872"/>
                        <a:pt x="39013" y="4437"/>
                        <a:pt x="38094" y="4437"/>
                      </a:cubicBezTo>
                      <a:cubicBezTo>
                        <a:pt x="37352" y="4437"/>
                        <a:pt x="36610" y="4721"/>
                        <a:pt x="36041" y="5290"/>
                      </a:cubicBezTo>
                      <a:cubicBezTo>
                        <a:pt x="35731" y="5599"/>
                        <a:pt x="35505" y="5956"/>
                        <a:pt x="35362" y="6337"/>
                      </a:cubicBezTo>
                      <a:cubicBezTo>
                        <a:pt x="35076" y="7135"/>
                        <a:pt x="34719" y="7885"/>
                        <a:pt x="34267" y="8588"/>
                      </a:cubicBezTo>
                      <a:cubicBezTo>
                        <a:pt x="34091" y="8872"/>
                        <a:pt x="33796" y="9021"/>
                        <a:pt x="33498" y="9021"/>
                      </a:cubicBezTo>
                      <a:cubicBezTo>
                        <a:pt x="33271" y="9021"/>
                        <a:pt x="33042" y="8934"/>
                        <a:pt x="32862" y="875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EC3A3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" name="Google Shape;3371;p48">
                  <a:extLst>
                    <a:ext uri="{FF2B5EF4-FFF2-40B4-BE49-F238E27FC236}">
                      <a16:creationId xmlns:a16="http://schemas.microsoft.com/office/drawing/2014/main" id="{C0B2E7B0-C484-474A-9D94-C76A50737F39}"/>
                    </a:ext>
                  </a:extLst>
                </p:cNvPr>
                <p:cNvSpPr/>
                <p:nvPr/>
              </p:nvSpPr>
              <p:spPr>
                <a:xfrm>
                  <a:off x="3887041" y="3641743"/>
                  <a:ext cx="287338" cy="2870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42" extrusionOk="0">
                      <a:moveTo>
                        <a:pt x="5978" y="0"/>
                      </a:moveTo>
                      <a:cubicBezTo>
                        <a:pt x="2680" y="0"/>
                        <a:pt x="1" y="2667"/>
                        <a:pt x="1" y="5977"/>
                      </a:cubicBezTo>
                      <a:cubicBezTo>
                        <a:pt x="1" y="9275"/>
                        <a:pt x="2680" y="11942"/>
                        <a:pt x="5978" y="11942"/>
                      </a:cubicBezTo>
                      <a:cubicBezTo>
                        <a:pt x="9276" y="11942"/>
                        <a:pt x="11955" y="9275"/>
                        <a:pt x="11955" y="5977"/>
                      </a:cubicBezTo>
                      <a:cubicBezTo>
                        <a:pt x="11955" y="2667"/>
                        <a:pt x="9276" y="0"/>
                        <a:pt x="5978" y="0"/>
                      </a:cubicBezTo>
                      <a:close/>
                    </a:path>
                  </a:pathLst>
                </a:custGeom>
                <a:solidFill>
                  <a:srgbClr val="EC3A3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7" name="Google Shape;3372;p48">
                <a:extLst>
                  <a:ext uri="{FF2B5EF4-FFF2-40B4-BE49-F238E27FC236}">
                    <a16:creationId xmlns:a16="http://schemas.microsoft.com/office/drawing/2014/main" id="{F8009D9B-AF28-4AB1-9EBC-3D1FD91D4CEB}"/>
                  </a:ext>
                </a:extLst>
              </p:cNvPr>
              <p:cNvGrpSpPr/>
              <p:nvPr/>
            </p:nvGrpSpPr>
            <p:grpSpPr>
              <a:xfrm>
                <a:off x="4139616" y="3871555"/>
                <a:ext cx="357419" cy="357005"/>
                <a:chOff x="7482229" y="3351230"/>
                <a:chExt cx="357419" cy="357005"/>
              </a:xfrm>
            </p:grpSpPr>
            <p:sp>
              <p:nvSpPr>
                <p:cNvPr id="18" name="Google Shape;3373;p48">
                  <a:extLst>
                    <a:ext uri="{FF2B5EF4-FFF2-40B4-BE49-F238E27FC236}">
                      <a16:creationId xmlns:a16="http://schemas.microsoft.com/office/drawing/2014/main" id="{7F01D432-4AE3-4C1F-92CA-7B9A999ECA14}"/>
                    </a:ext>
                  </a:extLst>
                </p:cNvPr>
                <p:cNvSpPr/>
                <p:nvPr/>
              </p:nvSpPr>
              <p:spPr>
                <a:xfrm>
                  <a:off x="7482229" y="3351230"/>
                  <a:ext cx="357419" cy="3570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29" h="11216" extrusionOk="0">
                      <a:moveTo>
                        <a:pt x="5633" y="357"/>
                      </a:moveTo>
                      <a:cubicBezTo>
                        <a:pt x="8538" y="357"/>
                        <a:pt x="10883" y="2703"/>
                        <a:pt x="10883" y="5608"/>
                      </a:cubicBezTo>
                      <a:cubicBezTo>
                        <a:pt x="10883" y="8513"/>
                        <a:pt x="8538" y="10859"/>
                        <a:pt x="5633" y="10859"/>
                      </a:cubicBezTo>
                      <a:cubicBezTo>
                        <a:pt x="2728" y="10859"/>
                        <a:pt x="382" y="8513"/>
                        <a:pt x="382" y="5608"/>
                      </a:cubicBezTo>
                      <a:cubicBezTo>
                        <a:pt x="382" y="2703"/>
                        <a:pt x="2728" y="357"/>
                        <a:pt x="5633" y="357"/>
                      </a:cubicBezTo>
                      <a:close/>
                      <a:moveTo>
                        <a:pt x="5621" y="0"/>
                      </a:moveTo>
                      <a:cubicBezTo>
                        <a:pt x="4109" y="0"/>
                        <a:pt x="2716" y="572"/>
                        <a:pt x="1644" y="1631"/>
                      </a:cubicBezTo>
                      <a:cubicBezTo>
                        <a:pt x="584" y="2691"/>
                        <a:pt x="1" y="4108"/>
                        <a:pt x="1" y="5608"/>
                      </a:cubicBezTo>
                      <a:cubicBezTo>
                        <a:pt x="1" y="7108"/>
                        <a:pt x="584" y="8513"/>
                        <a:pt x="1644" y="9585"/>
                      </a:cubicBezTo>
                      <a:cubicBezTo>
                        <a:pt x="2704" y="10632"/>
                        <a:pt x="4109" y="11216"/>
                        <a:pt x="5621" y="11216"/>
                      </a:cubicBezTo>
                      <a:cubicBezTo>
                        <a:pt x="7121" y="11216"/>
                        <a:pt x="8526" y="10632"/>
                        <a:pt x="9597" y="9585"/>
                      </a:cubicBezTo>
                      <a:cubicBezTo>
                        <a:pt x="10645" y="8525"/>
                        <a:pt x="11229" y="7108"/>
                        <a:pt x="11229" y="5608"/>
                      </a:cubicBezTo>
                      <a:cubicBezTo>
                        <a:pt x="11229" y="4108"/>
                        <a:pt x="10669" y="2703"/>
                        <a:pt x="9597" y="1631"/>
                      </a:cubicBezTo>
                      <a:cubicBezTo>
                        <a:pt x="8538" y="572"/>
                        <a:pt x="7121" y="0"/>
                        <a:pt x="562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" name="Google Shape;3374;p48">
                  <a:extLst>
                    <a:ext uri="{FF2B5EF4-FFF2-40B4-BE49-F238E27FC236}">
                      <a16:creationId xmlns:a16="http://schemas.microsoft.com/office/drawing/2014/main" id="{A4F6F5C0-3BF6-4AE2-A818-8D1AD21A9660}"/>
                    </a:ext>
                  </a:extLst>
                </p:cNvPr>
                <p:cNvSpPr/>
                <p:nvPr/>
              </p:nvSpPr>
              <p:spPr>
                <a:xfrm>
                  <a:off x="7592138" y="3605616"/>
                  <a:ext cx="137983" cy="325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35" h="1022" extrusionOk="0">
                      <a:moveTo>
                        <a:pt x="202" y="1"/>
                      </a:moveTo>
                      <a:cubicBezTo>
                        <a:pt x="147" y="1"/>
                        <a:pt x="94" y="21"/>
                        <a:pt x="60" y="69"/>
                      </a:cubicBezTo>
                      <a:cubicBezTo>
                        <a:pt x="1" y="140"/>
                        <a:pt x="1" y="259"/>
                        <a:pt x="96" y="319"/>
                      </a:cubicBezTo>
                      <a:cubicBezTo>
                        <a:pt x="644" y="783"/>
                        <a:pt x="1370" y="1021"/>
                        <a:pt x="2168" y="1021"/>
                      </a:cubicBezTo>
                      <a:cubicBezTo>
                        <a:pt x="2954" y="1021"/>
                        <a:pt x="3680" y="771"/>
                        <a:pt x="4239" y="319"/>
                      </a:cubicBezTo>
                      <a:cubicBezTo>
                        <a:pt x="4323" y="259"/>
                        <a:pt x="4335" y="140"/>
                        <a:pt x="4263" y="69"/>
                      </a:cubicBezTo>
                      <a:cubicBezTo>
                        <a:pt x="4228" y="26"/>
                        <a:pt x="4170" y="4"/>
                        <a:pt x="4115" y="4"/>
                      </a:cubicBezTo>
                      <a:cubicBezTo>
                        <a:pt x="4078" y="4"/>
                        <a:pt x="4042" y="14"/>
                        <a:pt x="4013" y="33"/>
                      </a:cubicBezTo>
                      <a:cubicBezTo>
                        <a:pt x="3537" y="438"/>
                        <a:pt x="2882" y="664"/>
                        <a:pt x="2168" y="664"/>
                      </a:cubicBezTo>
                      <a:cubicBezTo>
                        <a:pt x="1465" y="664"/>
                        <a:pt x="810" y="438"/>
                        <a:pt x="322" y="33"/>
                      </a:cubicBezTo>
                      <a:cubicBezTo>
                        <a:pt x="286" y="12"/>
                        <a:pt x="244" y="1"/>
                        <a:pt x="20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" name="Google Shape;3375;p48">
                  <a:extLst>
                    <a:ext uri="{FF2B5EF4-FFF2-40B4-BE49-F238E27FC236}">
                      <a16:creationId xmlns:a16="http://schemas.microsoft.com/office/drawing/2014/main" id="{77806AB5-BDC4-4165-9F48-83215601BD56}"/>
                    </a:ext>
                  </a:extLst>
                </p:cNvPr>
                <p:cNvSpPr/>
                <p:nvPr/>
              </p:nvSpPr>
              <p:spPr>
                <a:xfrm>
                  <a:off x="7513709" y="3387962"/>
                  <a:ext cx="295987" cy="2820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9" h="8860" extrusionOk="0">
                      <a:moveTo>
                        <a:pt x="6060" y="370"/>
                      </a:moveTo>
                      <a:cubicBezTo>
                        <a:pt x="6358" y="370"/>
                        <a:pt x="6596" y="608"/>
                        <a:pt x="6596" y="906"/>
                      </a:cubicBezTo>
                      <a:cubicBezTo>
                        <a:pt x="6596" y="1204"/>
                        <a:pt x="6358" y="1442"/>
                        <a:pt x="6060" y="1442"/>
                      </a:cubicBezTo>
                      <a:cubicBezTo>
                        <a:pt x="5763" y="1442"/>
                        <a:pt x="5525" y="1204"/>
                        <a:pt x="5525" y="906"/>
                      </a:cubicBezTo>
                      <a:cubicBezTo>
                        <a:pt x="5525" y="608"/>
                        <a:pt x="5763" y="370"/>
                        <a:pt x="6060" y="370"/>
                      </a:cubicBezTo>
                      <a:close/>
                      <a:moveTo>
                        <a:pt x="1322" y="2989"/>
                      </a:moveTo>
                      <a:cubicBezTo>
                        <a:pt x="1596" y="2989"/>
                        <a:pt x="1834" y="3097"/>
                        <a:pt x="2012" y="3263"/>
                      </a:cubicBezTo>
                      <a:cubicBezTo>
                        <a:pt x="1477" y="3680"/>
                        <a:pt x="1072" y="4240"/>
                        <a:pt x="881" y="4883"/>
                      </a:cubicBezTo>
                      <a:cubicBezTo>
                        <a:pt x="548" y="4716"/>
                        <a:pt x="334" y="4359"/>
                        <a:pt x="334" y="3990"/>
                      </a:cubicBezTo>
                      <a:cubicBezTo>
                        <a:pt x="334" y="3442"/>
                        <a:pt x="774" y="2989"/>
                        <a:pt x="1322" y="2989"/>
                      </a:cubicBezTo>
                      <a:close/>
                      <a:moveTo>
                        <a:pt x="7954" y="2989"/>
                      </a:moveTo>
                      <a:cubicBezTo>
                        <a:pt x="8501" y="2989"/>
                        <a:pt x="8942" y="3442"/>
                        <a:pt x="8942" y="3990"/>
                      </a:cubicBezTo>
                      <a:cubicBezTo>
                        <a:pt x="8966" y="4359"/>
                        <a:pt x="8739" y="4704"/>
                        <a:pt x="8394" y="4883"/>
                      </a:cubicBezTo>
                      <a:cubicBezTo>
                        <a:pt x="8216" y="4240"/>
                        <a:pt x="7811" y="3680"/>
                        <a:pt x="7263" y="3263"/>
                      </a:cubicBezTo>
                      <a:cubicBezTo>
                        <a:pt x="7442" y="3085"/>
                        <a:pt x="7692" y="2989"/>
                        <a:pt x="7954" y="2989"/>
                      </a:cubicBezTo>
                      <a:close/>
                      <a:moveTo>
                        <a:pt x="6072" y="1"/>
                      </a:moveTo>
                      <a:cubicBezTo>
                        <a:pt x="5632" y="1"/>
                        <a:pt x="5251" y="334"/>
                        <a:pt x="5191" y="763"/>
                      </a:cubicBezTo>
                      <a:lnTo>
                        <a:pt x="4596" y="953"/>
                      </a:lnTo>
                      <a:cubicBezTo>
                        <a:pt x="4525" y="989"/>
                        <a:pt x="4477" y="1049"/>
                        <a:pt x="4477" y="1120"/>
                      </a:cubicBezTo>
                      <a:lnTo>
                        <a:pt x="4477" y="2370"/>
                      </a:lnTo>
                      <a:cubicBezTo>
                        <a:pt x="3679" y="2394"/>
                        <a:pt x="2929" y="2632"/>
                        <a:pt x="2334" y="3025"/>
                      </a:cubicBezTo>
                      <a:cubicBezTo>
                        <a:pt x="2084" y="2751"/>
                        <a:pt x="1727" y="2608"/>
                        <a:pt x="1358" y="2608"/>
                      </a:cubicBezTo>
                      <a:cubicBezTo>
                        <a:pt x="607" y="2608"/>
                        <a:pt x="0" y="3216"/>
                        <a:pt x="0" y="3966"/>
                      </a:cubicBezTo>
                      <a:cubicBezTo>
                        <a:pt x="0" y="4513"/>
                        <a:pt x="345" y="5002"/>
                        <a:pt x="834" y="5216"/>
                      </a:cubicBezTo>
                      <a:cubicBezTo>
                        <a:pt x="822" y="5347"/>
                        <a:pt x="798" y="5478"/>
                        <a:pt x="798" y="5609"/>
                      </a:cubicBezTo>
                      <a:cubicBezTo>
                        <a:pt x="798" y="7395"/>
                        <a:pt x="2524" y="8859"/>
                        <a:pt x="4667" y="8859"/>
                      </a:cubicBezTo>
                      <a:cubicBezTo>
                        <a:pt x="5763" y="8859"/>
                        <a:pt x="6739" y="8490"/>
                        <a:pt x="7442" y="7871"/>
                      </a:cubicBezTo>
                      <a:cubicBezTo>
                        <a:pt x="7513" y="7811"/>
                        <a:pt x="7513" y="7692"/>
                        <a:pt x="7454" y="7621"/>
                      </a:cubicBezTo>
                      <a:cubicBezTo>
                        <a:pt x="7421" y="7588"/>
                        <a:pt x="7374" y="7570"/>
                        <a:pt x="7326" y="7570"/>
                      </a:cubicBezTo>
                      <a:cubicBezTo>
                        <a:pt x="7287" y="7570"/>
                        <a:pt x="7248" y="7582"/>
                        <a:pt x="7215" y="7609"/>
                      </a:cubicBezTo>
                      <a:cubicBezTo>
                        <a:pt x="6572" y="8157"/>
                        <a:pt x="5668" y="8514"/>
                        <a:pt x="4667" y="8514"/>
                      </a:cubicBezTo>
                      <a:cubicBezTo>
                        <a:pt x="2739" y="8514"/>
                        <a:pt x="1167" y="7216"/>
                        <a:pt x="1167" y="5633"/>
                      </a:cubicBezTo>
                      <a:cubicBezTo>
                        <a:pt x="1167" y="4037"/>
                        <a:pt x="2739" y="2739"/>
                        <a:pt x="4667" y="2739"/>
                      </a:cubicBezTo>
                      <a:cubicBezTo>
                        <a:pt x="6608" y="2739"/>
                        <a:pt x="8180" y="4037"/>
                        <a:pt x="8180" y="5633"/>
                      </a:cubicBezTo>
                      <a:cubicBezTo>
                        <a:pt x="8180" y="6133"/>
                        <a:pt x="8037" y="6597"/>
                        <a:pt x="7751" y="7014"/>
                      </a:cubicBezTo>
                      <a:cubicBezTo>
                        <a:pt x="7704" y="7085"/>
                        <a:pt x="7727" y="7169"/>
                        <a:pt x="7787" y="7228"/>
                      </a:cubicBezTo>
                      <a:cubicBezTo>
                        <a:pt x="7818" y="7264"/>
                        <a:pt x="7859" y="7280"/>
                        <a:pt x="7902" y="7280"/>
                      </a:cubicBezTo>
                      <a:cubicBezTo>
                        <a:pt x="7958" y="7280"/>
                        <a:pt x="8015" y="7252"/>
                        <a:pt x="8049" y="7204"/>
                      </a:cubicBezTo>
                      <a:cubicBezTo>
                        <a:pt x="8358" y="6740"/>
                        <a:pt x="8537" y="6192"/>
                        <a:pt x="8537" y="5621"/>
                      </a:cubicBezTo>
                      <a:cubicBezTo>
                        <a:pt x="8537" y="5490"/>
                        <a:pt x="8525" y="5359"/>
                        <a:pt x="8513" y="5228"/>
                      </a:cubicBezTo>
                      <a:cubicBezTo>
                        <a:pt x="8978" y="5014"/>
                        <a:pt x="9299" y="4525"/>
                        <a:pt x="9299" y="3978"/>
                      </a:cubicBezTo>
                      <a:cubicBezTo>
                        <a:pt x="9299" y="3228"/>
                        <a:pt x="8692" y="2620"/>
                        <a:pt x="7954" y="2620"/>
                      </a:cubicBezTo>
                      <a:cubicBezTo>
                        <a:pt x="7573" y="2620"/>
                        <a:pt x="7215" y="2775"/>
                        <a:pt x="6965" y="3037"/>
                      </a:cubicBezTo>
                      <a:cubicBezTo>
                        <a:pt x="6358" y="2656"/>
                        <a:pt x="5632" y="2406"/>
                        <a:pt x="4822" y="2382"/>
                      </a:cubicBezTo>
                      <a:lnTo>
                        <a:pt x="4822" y="1263"/>
                      </a:lnTo>
                      <a:lnTo>
                        <a:pt x="5215" y="1132"/>
                      </a:lnTo>
                      <a:cubicBezTo>
                        <a:pt x="5303" y="1507"/>
                        <a:pt x="5647" y="1780"/>
                        <a:pt x="6048" y="1780"/>
                      </a:cubicBezTo>
                      <a:cubicBezTo>
                        <a:pt x="6080" y="1780"/>
                        <a:pt x="6112" y="1779"/>
                        <a:pt x="6144" y="1775"/>
                      </a:cubicBezTo>
                      <a:cubicBezTo>
                        <a:pt x="6584" y="1727"/>
                        <a:pt x="6918" y="1382"/>
                        <a:pt x="6953" y="953"/>
                      </a:cubicBezTo>
                      <a:cubicBezTo>
                        <a:pt x="6977" y="430"/>
                        <a:pt x="6584" y="1"/>
                        <a:pt x="607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" name="Google Shape;3376;p48">
                  <a:extLst>
                    <a:ext uri="{FF2B5EF4-FFF2-40B4-BE49-F238E27FC236}">
                      <a16:creationId xmlns:a16="http://schemas.microsoft.com/office/drawing/2014/main" id="{E4379365-4026-499C-992D-3622C1055A2B}"/>
                    </a:ext>
                  </a:extLst>
                </p:cNvPr>
                <p:cNvSpPr/>
                <p:nvPr/>
              </p:nvSpPr>
              <p:spPr>
                <a:xfrm>
                  <a:off x="7580393" y="3516460"/>
                  <a:ext cx="56880" cy="56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7" h="1787" extrusionOk="0">
                      <a:moveTo>
                        <a:pt x="894" y="345"/>
                      </a:moveTo>
                      <a:cubicBezTo>
                        <a:pt x="1191" y="345"/>
                        <a:pt x="1429" y="584"/>
                        <a:pt x="1429" y="881"/>
                      </a:cubicBezTo>
                      <a:cubicBezTo>
                        <a:pt x="1418" y="1179"/>
                        <a:pt x="1179" y="1417"/>
                        <a:pt x="894" y="1417"/>
                      </a:cubicBezTo>
                      <a:cubicBezTo>
                        <a:pt x="596" y="1417"/>
                        <a:pt x="358" y="1179"/>
                        <a:pt x="358" y="881"/>
                      </a:cubicBezTo>
                      <a:cubicBezTo>
                        <a:pt x="358" y="584"/>
                        <a:pt x="596" y="345"/>
                        <a:pt x="894" y="345"/>
                      </a:cubicBezTo>
                      <a:close/>
                      <a:moveTo>
                        <a:pt x="894" y="0"/>
                      </a:moveTo>
                      <a:cubicBezTo>
                        <a:pt x="406" y="0"/>
                        <a:pt x="1" y="405"/>
                        <a:pt x="1" y="893"/>
                      </a:cubicBezTo>
                      <a:cubicBezTo>
                        <a:pt x="1" y="1381"/>
                        <a:pt x="406" y="1786"/>
                        <a:pt x="894" y="1786"/>
                      </a:cubicBezTo>
                      <a:cubicBezTo>
                        <a:pt x="1394" y="1786"/>
                        <a:pt x="1787" y="1381"/>
                        <a:pt x="1787" y="893"/>
                      </a:cubicBezTo>
                      <a:cubicBezTo>
                        <a:pt x="1775" y="405"/>
                        <a:pt x="1394" y="0"/>
                        <a:pt x="89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" name="Google Shape;3377;p48">
                  <a:extLst>
                    <a:ext uri="{FF2B5EF4-FFF2-40B4-BE49-F238E27FC236}">
                      <a16:creationId xmlns:a16="http://schemas.microsoft.com/office/drawing/2014/main" id="{13DEC39B-0716-43D4-9988-99AB481C39CF}"/>
                    </a:ext>
                  </a:extLst>
                </p:cNvPr>
                <p:cNvSpPr/>
                <p:nvPr/>
              </p:nvSpPr>
              <p:spPr>
                <a:xfrm>
                  <a:off x="7685750" y="3516460"/>
                  <a:ext cx="56880" cy="56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7" h="1787" extrusionOk="0">
                      <a:moveTo>
                        <a:pt x="894" y="345"/>
                      </a:moveTo>
                      <a:cubicBezTo>
                        <a:pt x="1191" y="345"/>
                        <a:pt x="1429" y="584"/>
                        <a:pt x="1429" y="881"/>
                      </a:cubicBezTo>
                      <a:cubicBezTo>
                        <a:pt x="1429" y="1179"/>
                        <a:pt x="1191" y="1417"/>
                        <a:pt x="894" y="1417"/>
                      </a:cubicBezTo>
                      <a:cubicBezTo>
                        <a:pt x="596" y="1417"/>
                        <a:pt x="358" y="1179"/>
                        <a:pt x="358" y="881"/>
                      </a:cubicBezTo>
                      <a:cubicBezTo>
                        <a:pt x="358" y="584"/>
                        <a:pt x="596" y="345"/>
                        <a:pt x="894" y="345"/>
                      </a:cubicBezTo>
                      <a:close/>
                      <a:moveTo>
                        <a:pt x="894" y="0"/>
                      </a:moveTo>
                      <a:cubicBezTo>
                        <a:pt x="405" y="0"/>
                        <a:pt x="1" y="405"/>
                        <a:pt x="1" y="893"/>
                      </a:cubicBezTo>
                      <a:cubicBezTo>
                        <a:pt x="1" y="1381"/>
                        <a:pt x="405" y="1786"/>
                        <a:pt x="894" y="1786"/>
                      </a:cubicBezTo>
                      <a:cubicBezTo>
                        <a:pt x="1382" y="1786"/>
                        <a:pt x="1787" y="1381"/>
                        <a:pt x="1787" y="893"/>
                      </a:cubicBezTo>
                      <a:cubicBezTo>
                        <a:pt x="1775" y="405"/>
                        <a:pt x="1382" y="0"/>
                        <a:pt x="89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17464834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CE6378D-189E-4036-B4B8-1A578384D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1959712" y="1971674"/>
            <a:ext cx="5131540" cy="1212114"/>
          </a:xfrm>
        </p:spPr>
        <p:txBody>
          <a:bodyPr vert="horz" wrap="square" lIns="0" tIns="0" rIns="0" bIns="0" rtlCol="0" anchor="b" anchorCtr="0">
            <a:normAutofit fontScale="90000"/>
          </a:bodyPr>
          <a:lstStyle/>
          <a:p>
            <a:pPr algn="ctr"/>
            <a:r>
              <a:rPr lang="en-US" sz="4400" dirty="0">
                <a:solidFill>
                  <a:srgbClr val="FF6D2F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STORED PROCEDURES</a:t>
            </a:r>
          </a:p>
        </p:txBody>
      </p:sp>
      <p:grpSp>
        <p:nvGrpSpPr>
          <p:cNvPr id="5" name="Google Shape;3337;p48">
            <a:extLst>
              <a:ext uri="{FF2B5EF4-FFF2-40B4-BE49-F238E27FC236}">
                <a16:creationId xmlns:a16="http://schemas.microsoft.com/office/drawing/2014/main" id="{A292DFAB-C225-4268-AA00-032AA218D6F3}"/>
              </a:ext>
            </a:extLst>
          </p:cNvPr>
          <p:cNvGrpSpPr/>
          <p:nvPr/>
        </p:nvGrpSpPr>
        <p:grpSpPr>
          <a:xfrm>
            <a:off x="8076139" y="84337"/>
            <a:ext cx="972171" cy="1925293"/>
            <a:chOff x="6529419" y="1724307"/>
            <a:chExt cx="1480463" cy="2931917"/>
          </a:xfrm>
        </p:grpSpPr>
        <p:grpSp>
          <p:nvGrpSpPr>
            <p:cNvPr id="6" name="Google Shape;3338;p48">
              <a:extLst>
                <a:ext uri="{FF2B5EF4-FFF2-40B4-BE49-F238E27FC236}">
                  <a16:creationId xmlns:a16="http://schemas.microsoft.com/office/drawing/2014/main" id="{CC1FA2E3-F085-4B27-B2D6-078888233623}"/>
                </a:ext>
              </a:extLst>
            </p:cNvPr>
            <p:cNvGrpSpPr/>
            <p:nvPr/>
          </p:nvGrpSpPr>
          <p:grpSpPr>
            <a:xfrm>
              <a:off x="6556827" y="1724307"/>
              <a:ext cx="956596" cy="944294"/>
              <a:chOff x="3800349" y="1238762"/>
              <a:chExt cx="1098904" cy="1084772"/>
            </a:xfrm>
          </p:grpSpPr>
          <p:grpSp>
            <p:nvGrpSpPr>
              <p:cNvPr id="42" name="Google Shape;3339;p48">
                <a:extLst>
                  <a:ext uri="{FF2B5EF4-FFF2-40B4-BE49-F238E27FC236}">
                    <a16:creationId xmlns:a16="http://schemas.microsoft.com/office/drawing/2014/main" id="{3B62721E-B08F-4683-8129-4642AD134B0A}"/>
                  </a:ext>
                </a:extLst>
              </p:cNvPr>
              <p:cNvGrpSpPr/>
              <p:nvPr/>
            </p:nvGrpSpPr>
            <p:grpSpPr>
              <a:xfrm>
                <a:off x="3800349" y="1238762"/>
                <a:ext cx="1098904" cy="1084772"/>
                <a:chOff x="3800349" y="1238762"/>
                <a:chExt cx="1098904" cy="1084772"/>
              </a:xfrm>
            </p:grpSpPr>
            <p:sp>
              <p:nvSpPr>
                <p:cNvPr id="44" name="Google Shape;3340;p48">
                  <a:extLst>
                    <a:ext uri="{FF2B5EF4-FFF2-40B4-BE49-F238E27FC236}">
                      <a16:creationId xmlns:a16="http://schemas.microsoft.com/office/drawing/2014/main" id="{09A540B7-3D24-4D18-BB46-C21F09260781}"/>
                    </a:ext>
                  </a:extLst>
                </p:cNvPr>
                <p:cNvSpPr/>
                <p:nvPr/>
              </p:nvSpPr>
              <p:spPr>
                <a:xfrm>
                  <a:off x="3800349" y="1238762"/>
                  <a:ext cx="1098904" cy="10847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3" extrusionOk="0">
                      <a:moveTo>
                        <a:pt x="22825" y="1"/>
                      </a:moveTo>
                      <a:cubicBezTo>
                        <a:pt x="22054" y="1"/>
                        <a:pt x="21283" y="295"/>
                        <a:pt x="20693" y="885"/>
                      </a:cubicBezTo>
                      <a:lnTo>
                        <a:pt x="1179" y="20482"/>
                      </a:lnTo>
                      <a:cubicBezTo>
                        <a:pt x="0" y="21661"/>
                        <a:pt x="0" y="23566"/>
                        <a:pt x="1179" y="24733"/>
                      </a:cubicBezTo>
                      <a:lnTo>
                        <a:pt x="20777" y="44259"/>
                      </a:lnTo>
                      <a:cubicBezTo>
                        <a:pt x="21364" y="44841"/>
                        <a:pt x="22133" y="45133"/>
                        <a:pt x="22900" y="45133"/>
                      </a:cubicBezTo>
                      <a:cubicBezTo>
                        <a:pt x="23672" y="45133"/>
                        <a:pt x="24442" y="44838"/>
                        <a:pt x="25027" y="44247"/>
                      </a:cubicBezTo>
                      <a:lnTo>
                        <a:pt x="32873" y="36377"/>
                      </a:lnTo>
                      <a:cubicBezTo>
                        <a:pt x="33053" y="36197"/>
                        <a:pt x="33283" y="36110"/>
                        <a:pt x="33511" y="36110"/>
                      </a:cubicBezTo>
                      <a:cubicBezTo>
                        <a:pt x="33810" y="36110"/>
                        <a:pt x="34108" y="36260"/>
                        <a:pt x="34290" y="36544"/>
                      </a:cubicBezTo>
                      <a:cubicBezTo>
                        <a:pt x="34743" y="37246"/>
                        <a:pt x="35112" y="38020"/>
                        <a:pt x="35409" y="38806"/>
                      </a:cubicBezTo>
                      <a:cubicBezTo>
                        <a:pt x="35588" y="39294"/>
                        <a:pt x="35909" y="39735"/>
                        <a:pt x="36362" y="40080"/>
                      </a:cubicBezTo>
                      <a:cubicBezTo>
                        <a:pt x="36890" y="40489"/>
                        <a:pt x="37508" y="40695"/>
                        <a:pt x="38128" y="40695"/>
                      </a:cubicBezTo>
                      <a:cubicBezTo>
                        <a:pt x="38682" y="40695"/>
                        <a:pt x="39237" y="40530"/>
                        <a:pt x="39731" y="40199"/>
                      </a:cubicBezTo>
                      <a:cubicBezTo>
                        <a:pt x="41303" y="39127"/>
                        <a:pt x="41446" y="36984"/>
                        <a:pt x="40172" y="35710"/>
                      </a:cubicBezTo>
                      <a:cubicBezTo>
                        <a:pt x="39862" y="35401"/>
                        <a:pt x="39505" y="35186"/>
                        <a:pt x="39112" y="35044"/>
                      </a:cubicBezTo>
                      <a:cubicBezTo>
                        <a:pt x="38326" y="34758"/>
                        <a:pt x="37564" y="34401"/>
                        <a:pt x="36862" y="33948"/>
                      </a:cubicBezTo>
                      <a:cubicBezTo>
                        <a:pt x="36374" y="33639"/>
                        <a:pt x="36279" y="32960"/>
                        <a:pt x="36695" y="32543"/>
                      </a:cubicBezTo>
                      <a:lnTo>
                        <a:pt x="44553" y="24661"/>
                      </a:lnTo>
                      <a:cubicBezTo>
                        <a:pt x="45720" y="23483"/>
                        <a:pt x="45720" y="21578"/>
                        <a:pt x="44542" y="20399"/>
                      </a:cubicBezTo>
                      <a:lnTo>
                        <a:pt x="24956" y="885"/>
                      </a:lnTo>
                      <a:cubicBezTo>
                        <a:pt x="24366" y="295"/>
                        <a:pt x="23595" y="1"/>
                        <a:pt x="22825" y="1"/>
                      </a:cubicBezTo>
                      <a:close/>
                    </a:path>
                  </a:pathLst>
                </a:custGeom>
                <a:solidFill>
                  <a:srgbClr val="5EB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" name="Google Shape;3341;p48">
                  <a:extLst>
                    <a:ext uri="{FF2B5EF4-FFF2-40B4-BE49-F238E27FC236}">
                      <a16:creationId xmlns:a16="http://schemas.microsoft.com/office/drawing/2014/main" id="{BE30BCFE-C097-450C-8879-E537E8EBA681}"/>
                    </a:ext>
                  </a:extLst>
                </p:cNvPr>
                <p:cNvSpPr/>
                <p:nvPr/>
              </p:nvSpPr>
              <p:spPr>
                <a:xfrm>
                  <a:off x="3884758" y="1311226"/>
                  <a:ext cx="287338" cy="287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43" extrusionOk="0">
                      <a:moveTo>
                        <a:pt x="5978" y="1"/>
                      </a:moveTo>
                      <a:cubicBezTo>
                        <a:pt x="2679" y="1"/>
                        <a:pt x="1" y="2668"/>
                        <a:pt x="1" y="5966"/>
                      </a:cubicBezTo>
                      <a:cubicBezTo>
                        <a:pt x="1" y="9276"/>
                        <a:pt x="2679" y="11943"/>
                        <a:pt x="5978" y="11943"/>
                      </a:cubicBezTo>
                      <a:cubicBezTo>
                        <a:pt x="9276" y="11943"/>
                        <a:pt x="11954" y="9276"/>
                        <a:pt x="11954" y="5966"/>
                      </a:cubicBezTo>
                      <a:cubicBezTo>
                        <a:pt x="11954" y="2668"/>
                        <a:pt x="9276" y="1"/>
                        <a:pt x="5978" y="1"/>
                      </a:cubicBezTo>
                      <a:close/>
                    </a:path>
                  </a:pathLst>
                </a:custGeom>
                <a:solidFill>
                  <a:srgbClr val="5EB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3" name="Google Shape;3342;p48">
                <a:extLst>
                  <a:ext uri="{FF2B5EF4-FFF2-40B4-BE49-F238E27FC236}">
                    <a16:creationId xmlns:a16="http://schemas.microsoft.com/office/drawing/2014/main" id="{D59E3704-CCC5-46FE-9B41-26C4DBEB3E8E}"/>
                  </a:ext>
                </a:extLst>
              </p:cNvPr>
              <p:cNvSpPr/>
              <p:nvPr/>
            </p:nvSpPr>
            <p:spPr>
              <a:xfrm>
                <a:off x="4162525" y="1593650"/>
                <a:ext cx="374561" cy="374975"/>
              </a:xfrm>
              <a:custGeom>
                <a:avLst/>
                <a:gdLst/>
                <a:ahLst/>
                <a:cxnLst/>
                <a:rect l="l" t="t" r="r" b="b"/>
                <a:pathLst>
                  <a:path w="10860" h="10872" extrusionOk="0">
                    <a:moveTo>
                      <a:pt x="5430" y="1"/>
                    </a:moveTo>
                    <a:cubicBezTo>
                      <a:pt x="3990" y="1"/>
                      <a:pt x="2608" y="560"/>
                      <a:pt x="1596" y="1584"/>
                    </a:cubicBezTo>
                    <a:cubicBezTo>
                      <a:pt x="561" y="2620"/>
                      <a:pt x="1" y="3989"/>
                      <a:pt x="1" y="5430"/>
                    </a:cubicBezTo>
                    <a:cubicBezTo>
                      <a:pt x="1" y="6561"/>
                      <a:pt x="346" y="7645"/>
                      <a:pt x="1001" y="8573"/>
                    </a:cubicBezTo>
                    <a:cubicBezTo>
                      <a:pt x="1632" y="9466"/>
                      <a:pt x="2513" y="10145"/>
                      <a:pt x="3537" y="10538"/>
                    </a:cubicBezTo>
                    <a:cubicBezTo>
                      <a:pt x="3559" y="10544"/>
                      <a:pt x="3579" y="10547"/>
                      <a:pt x="3599" y="10547"/>
                    </a:cubicBezTo>
                    <a:cubicBezTo>
                      <a:pt x="3656" y="10547"/>
                      <a:pt x="3704" y="10522"/>
                      <a:pt x="3740" y="10478"/>
                    </a:cubicBezTo>
                    <a:cubicBezTo>
                      <a:pt x="3763" y="10443"/>
                      <a:pt x="3763" y="10395"/>
                      <a:pt x="3763" y="10371"/>
                    </a:cubicBezTo>
                    <a:lnTo>
                      <a:pt x="3763" y="7275"/>
                    </a:lnTo>
                    <a:cubicBezTo>
                      <a:pt x="3763" y="7180"/>
                      <a:pt x="3692" y="7097"/>
                      <a:pt x="3585" y="7097"/>
                    </a:cubicBezTo>
                    <a:lnTo>
                      <a:pt x="2156" y="7097"/>
                    </a:lnTo>
                    <a:lnTo>
                      <a:pt x="2156" y="5835"/>
                    </a:lnTo>
                    <a:lnTo>
                      <a:pt x="3585" y="5835"/>
                    </a:lnTo>
                    <a:cubicBezTo>
                      <a:pt x="3680" y="5835"/>
                      <a:pt x="3763" y="5751"/>
                      <a:pt x="3763" y="5656"/>
                    </a:cubicBezTo>
                    <a:lnTo>
                      <a:pt x="3763" y="5430"/>
                    </a:lnTo>
                    <a:cubicBezTo>
                      <a:pt x="3763" y="3942"/>
                      <a:pt x="5180" y="2632"/>
                      <a:pt x="6799" y="2632"/>
                    </a:cubicBezTo>
                    <a:lnTo>
                      <a:pt x="7550" y="2632"/>
                    </a:lnTo>
                    <a:lnTo>
                      <a:pt x="7550" y="3894"/>
                    </a:lnTo>
                    <a:lnTo>
                      <a:pt x="6799" y="3894"/>
                    </a:lnTo>
                    <a:cubicBezTo>
                      <a:pt x="6311" y="3894"/>
                      <a:pt x="5883" y="4025"/>
                      <a:pt x="5561" y="4287"/>
                    </a:cubicBezTo>
                    <a:cubicBezTo>
                      <a:pt x="5228" y="4561"/>
                      <a:pt x="5025" y="4966"/>
                      <a:pt x="5025" y="5430"/>
                    </a:cubicBezTo>
                    <a:lnTo>
                      <a:pt x="5025" y="5656"/>
                    </a:lnTo>
                    <a:cubicBezTo>
                      <a:pt x="5025" y="5740"/>
                      <a:pt x="5109" y="5835"/>
                      <a:pt x="5204" y="5835"/>
                    </a:cubicBezTo>
                    <a:lnTo>
                      <a:pt x="5883" y="5835"/>
                    </a:lnTo>
                    <a:cubicBezTo>
                      <a:pt x="5966" y="5835"/>
                      <a:pt x="6061" y="5751"/>
                      <a:pt x="6061" y="5656"/>
                    </a:cubicBezTo>
                    <a:cubicBezTo>
                      <a:pt x="6061" y="5561"/>
                      <a:pt x="5978" y="5478"/>
                      <a:pt x="5883" y="5478"/>
                    </a:cubicBezTo>
                    <a:lnTo>
                      <a:pt x="5371" y="5478"/>
                    </a:lnTo>
                    <a:lnTo>
                      <a:pt x="5371" y="5418"/>
                    </a:lnTo>
                    <a:cubicBezTo>
                      <a:pt x="5371" y="4525"/>
                      <a:pt x="6145" y="4204"/>
                      <a:pt x="6799" y="4204"/>
                    </a:cubicBezTo>
                    <a:lnTo>
                      <a:pt x="7704" y="4204"/>
                    </a:lnTo>
                    <a:cubicBezTo>
                      <a:pt x="7800" y="4204"/>
                      <a:pt x="7883" y="4132"/>
                      <a:pt x="7883" y="4025"/>
                    </a:cubicBezTo>
                    <a:lnTo>
                      <a:pt x="7883" y="2418"/>
                    </a:lnTo>
                    <a:cubicBezTo>
                      <a:pt x="7883" y="2334"/>
                      <a:pt x="7811" y="2239"/>
                      <a:pt x="7704" y="2239"/>
                    </a:cubicBezTo>
                    <a:lnTo>
                      <a:pt x="6799" y="2239"/>
                    </a:lnTo>
                    <a:cubicBezTo>
                      <a:pt x="5966" y="2239"/>
                      <a:pt x="5121" y="2572"/>
                      <a:pt x="4466" y="3156"/>
                    </a:cubicBezTo>
                    <a:cubicBezTo>
                      <a:pt x="3799" y="3763"/>
                      <a:pt x="3418" y="4549"/>
                      <a:pt x="3418" y="5382"/>
                    </a:cubicBezTo>
                    <a:lnTo>
                      <a:pt x="3418" y="5442"/>
                    </a:lnTo>
                    <a:lnTo>
                      <a:pt x="1989" y="5442"/>
                    </a:lnTo>
                    <a:cubicBezTo>
                      <a:pt x="1906" y="5442"/>
                      <a:pt x="1811" y="5513"/>
                      <a:pt x="1811" y="5620"/>
                    </a:cubicBezTo>
                    <a:lnTo>
                      <a:pt x="1811" y="7228"/>
                    </a:lnTo>
                    <a:cubicBezTo>
                      <a:pt x="1811" y="7323"/>
                      <a:pt x="1894" y="7406"/>
                      <a:pt x="1989" y="7406"/>
                    </a:cubicBezTo>
                    <a:lnTo>
                      <a:pt x="3418" y="7406"/>
                    </a:lnTo>
                    <a:lnTo>
                      <a:pt x="3418" y="10085"/>
                    </a:lnTo>
                    <a:cubicBezTo>
                      <a:pt x="1561" y="9300"/>
                      <a:pt x="346" y="7442"/>
                      <a:pt x="346" y="5418"/>
                    </a:cubicBezTo>
                    <a:cubicBezTo>
                      <a:pt x="346" y="2596"/>
                      <a:pt x="2620" y="322"/>
                      <a:pt x="5430" y="322"/>
                    </a:cubicBezTo>
                    <a:cubicBezTo>
                      <a:pt x="8228" y="322"/>
                      <a:pt x="10526" y="2620"/>
                      <a:pt x="10526" y="5418"/>
                    </a:cubicBezTo>
                    <a:cubicBezTo>
                      <a:pt x="10526" y="8228"/>
                      <a:pt x="8240" y="10502"/>
                      <a:pt x="5430" y="10502"/>
                    </a:cubicBezTo>
                    <a:lnTo>
                      <a:pt x="5371" y="10502"/>
                    </a:lnTo>
                    <a:lnTo>
                      <a:pt x="5371" y="7418"/>
                    </a:lnTo>
                    <a:lnTo>
                      <a:pt x="7728" y="7418"/>
                    </a:lnTo>
                    <a:cubicBezTo>
                      <a:pt x="7811" y="7418"/>
                      <a:pt x="7907" y="7347"/>
                      <a:pt x="7907" y="7240"/>
                    </a:cubicBezTo>
                    <a:lnTo>
                      <a:pt x="7907" y="5656"/>
                    </a:lnTo>
                    <a:cubicBezTo>
                      <a:pt x="7907" y="5561"/>
                      <a:pt x="7823" y="5478"/>
                      <a:pt x="7728" y="5478"/>
                    </a:cubicBezTo>
                    <a:lnTo>
                      <a:pt x="6728" y="5478"/>
                    </a:lnTo>
                    <a:cubicBezTo>
                      <a:pt x="6633" y="5478"/>
                      <a:pt x="6549" y="5549"/>
                      <a:pt x="6549" y="5656"/>
                    </a:cubicBezTo>
                    <a:cubicBezTo>
                      <a:pt x="6549" y="5740"/>
                      <a:pt x="6621" y="5835"/>
                      <a:pt x="6728" y="5835"/>
                    </a:cubicBezTo>
                    <a:lnTo>
                      <a:pt x="7561" y="5835"/>
                    </a:lnTo>
                    <a:lnTo>
                      <a:pt x="7561" y="7097"/>
                    </a:lnTo>
                    <a:lnTo>
                      <a:pt x="5204" y="7097"/>
                    </a:lnTo>
                    <a:cubicBezTo>
                      <a:pt x="5121" y="7097"/>
                      <a:pt x="5025" y="7168"/>
                      <a:pt x="5025" y="7275"/>
                    </a:cubicBezTo>
                    <a:lnTo>
                      <a:pt x="5025" y="10693"/>
                    </a:lnTo>
                    <a:cubicBezTo>
                      <a:pt x="5025" y="10788"/>
                      <a:pt x="5109" y="10859"/>
                      <a:pt x="5192" y="10871"/>
                    </a:cubicBezTo>
                    <a:lnTo>
                      <a:pt x="5430" y="10871"/>
                    </a:lnTo>
                    <a:cubicBezTo>
                      <a:pt x="6871" y="10871"/>
                      <a:pt x="8240" y="10312"/>
                      <a:pt x="9276" y="9288"/>
                    </a:cubicBezTo>
                    <a:cubicBezTo>
                      <a:pt x="10300" y="8252"/>
                      <a:pt x="10859" y="6883"/>
                      <a:pt x="10859" y="5442"/>
                    </a:cubicBezTo>
                    <a:cubicBezTo>
                      <a:pt x="10859" y="3989"/>
                      <a:pt x="10300" y="2620"/>
                      <a:pt x="9276" y="1584"/>
                    </a:cubicBezTo>
                    <a:cubicBezTo>
                      <a:pt x="8240" y="560"/>
                      <a:pt x="6871" y="1"/>
                      <a:pt x="543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" name="Google Shape;3343;p48">
              <a:extLst>
                <a:ext uri="{FF2B5EF4-FFF2-40B4-BE49-F238E27FC236}">
                  <a16:creationId xmlns:a16="http://schemas.microsoft.com/office/drawing/2014/main" id="{222DA64E-EBDA-48B9-B5B6-1CEB027733DF}"/>
                </a:ext>
              </a:extLst>
            </p:cNvPr>
            <p:cNvGrpSpPr/>
            <p:nvPr/>
          </p:nvGrpSpPr>
          <p:grpSpPr>
            <a:xfrm>
              <a:off x="7053286" y="2227254"/>
              <a:ext cx="956596" cy="944252"/>
              <a:chOff x="4370663" y="1816530"/>
              <a:chExt cx="1098904" cy="1084724"/>
            </a:xfrm>
          </p:grpSpPr>
          <p:grpSp>
            <p:nvGrpSpPr>
              <p:cNvPr id="34" name="Google Shape;3344;p48">
                <a:extLst>
                  <a:ext uri="{FF2B5EF4-FFF2-40B4-BE49-F238E27FC236}">
                    <a16:creationId xmlns:a16="http://schemas.microsoft.com/office/drawing/2014/main" id="{A26AC2F8-3A58-4584-ADA5-333A44F0C988}"/>
                  </a:ext>
                </a:extLst>
              </p:cNvPr>
              <p:cNvGrpSpPr/>
              <p:nvPr/>
            </p:nvGrpSpPr>
            <p:grpSpPr>
              <a:xfrm>
                <a:off x="4370663" y="1816530"/>
                <a:ext cx="1098904" cy="1084724"/>
                <a:chOff x="4370663" y="1816530"/>
                <a:chExt cx="1098904" cy="1084724"/>
              </a:xfrm>
            </p:grpSpPr>
            <p:sp>
              <p:nvSpPr>
                <p:cNvPr id="40" name="Google Shape;3345;p48">
                  <a:extLst>
                    <a:ext uri="{FF2B5EF4-FFF2-40B4-BE49-F238E27FC236}">
                      <a16:creationId xmlns:a16="http://schemas.microsoft.com/office/drawing/2014/main" id="{1AE99DBC-C133-4790-B9A3-94F9976382D1}"/>
                    </a:ext>
                  </a:extLst>
                </p:cNvPr>
                <p:cNvSpPr/>
                <p:nvPr/>
              </p:nvSpPr>
              <p:spPr>
                <a:xfrm>
                  <a:off x="4370663" y="1816530"/>
                  <a:ext cx="1098904" cy="10847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1" extrusionOk="0">
                      <a:moveTo>
                        <a:pt x="22862" y="0"/>
                      </a:moveTo>
                      <a:cubicBezTo>
                        <a:pt x="22092" y="0"/>
                        <a:pt x="21324" y="295"/>
                        <a:pt x="20741" y="884"/>
                      </a:cubicBezTo>
                      <a:lnTo>
                        <a:pt x="12871" y="8742"/>
                      </a:lnTo>
                      <a:cubicBezTo>
                        <a:pt x="12698" y="8921"/>
                        <a:pt x="12472" y="9005"/>
                        <a:pt x="12246" y="9005"/>
                      </a:cubicBezTo>
                      <a:cubicBezTo>
                        <a:pt x="11945" y="9005"/>
                        <a:pt x="11643" y="8855"/>
                        <a:pt x="11466" y="8576"/>
                      </a:cubicBezTo>
                      <a:cubicBezTo>
                        <a:pt x="11014" y="7861"/>
                        <a:pt x="10645" y="7099"/>
                        <a:pt x="10347" y="6302"/>
                      </a:cubicBezTo>
                      <a:cubicBezTo>
                        <a:pt x="10168" y="5813"/>
                        <a:pt x="9847" y="5373"/>
                        <a:pt x="9394" y="5028"/>
                      </a:cubicBezTo>
                      <a:cubicBezTo>
                        <a:pt x="8866" y="4619"/>
                        <a:pt x="8248" y="4413"/>
                        <a:pt x="7630" y="4413"/>
                      </a:cubicBezTo>
                      <a:cubicBezTo>
                        <a:pt x="7078" y="4413"/>
                        <a:pt x="6526" y="4577"/>
                        <a:pt x="6037" y="4909"/>
                      </a:cubicBezTo>
                      <a:cubicBezTo>
                        <a:pt x="4465" y="5968"/>
                        <a:pt x="4310" y="8123"/>
                        <a:pt x="5584" y="9385"/>
                      </a:cubicBezTo>
                      <a:cubicBezTo>
                        <a:pt x="5894" y="9695"/>
                        <a:pt x="6251" y="9921"/>
                        <a:pt x="6632" y="10064"/>
                      </a:cubicBezTo>
                      <a:cubicBezTo>
                        <a:pt x="7418" y="10350"/>
                        <a:pt x="8180" y="10707"/>
                        <a:pt x="8882" y="11159"/>
                      </a:cubicBezTo>
                      <a:cubicBezTo>
                        <a:pt x="9383" y="11469"/>
                        <a:pt x="9466" y="12148"/>
                        <a:pt x="9049" y="12564"/>
                      </a:cubicBezTo>
                      <a:lnTo>
                        <a:pt x="1179" y="20434"/>
                      </a:lnTo>
                      <a:cubicBezTo>
                        <a:pt x="0" y="21613"/>
                        <a:pt x="0" y="23518"/>
                        <a:pt x="1179" y="24697"/>
                      </a:cubicBezTo>
                      <a:lnTo>
                        <a:pt x="20741" y="44247"/>
                      </a:lnTo>
                      <a:cubicBezTo>
                        <a:pt x="21324" y="44836"/>
                        <a:pt x="22092" y="45131"/>
                        <a:pt x="22862" y="45131"/>
                      </a:cubicBezTo>
                      <a:cubicBezTo>
                        <a:pt x="23631" y="45131"/>
                        <a:pt x="24402" y="44836"/>
                        <a:pt x="24992" y="44247"/>
                      </a:cubicBezTo>
                      <a:lnTo>
                        <a:pt x="44554" y="24697"/>
                      </a:lnTo>
                      <a:cubicBezTo>
                        <a:pt x="45720" y="23518"/>
                        <a:pt x="45720" y="21613"/>
                        <a:pt x="44554" y="2043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69E7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" name="Google Shape;3346;p48">
                  <a:extLst>
                    <a:ext uri="{FF2B5EF4-FFF2-40B4-BE49-F238E27FC236}">
                      <a16:creationId xmlns:a16="http://schemas.microsoft.com/office/drawing/2014/main" id="{463DDA79-99DB-43BD-9059-310B5A22FBCB}"/>
                    </a:ext>
                  </a:extLst>
                </p:cNvPr>
                <p:cNvSpPr/>
                <p:nvPr/>
              </p:nvSpPr>
              <p:spPr>
                <a:xfrm>
                  <a:off x="5055718" y="1904160"/>
                  <a:ext cx="287338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55" extrusionOk="0">
                      <a:moveTo>
                        <a:pt x="5978" y="0"/>
                      </a:moveTo>
                      <a:cubicBezTo>
                        <a:pt x="2680" y="0"/>
                        <a:pt x="1" y="2679"/>
                        <a:pt x="1" y="5977"/>
                      </a:cubicBezTo>
                      <a:cubicBezTo>
                        <a:pt x="1" y="9275"/>
                        <a:pt x="2680" y="11954"/>
                        <a:pt x="5978" y="11954"/>
                      </a:cubicBezTo>
                      <a:cubicBezTo>
                        <a:pt x="9276" y="11954"/>
                        <a:pt x="11955" y="9275"/>
                        <a:pt x="11955" y="5977"/>
                      </a:cubicBezTo>
                      <a:cubicBezTo>
                        <a:pt x="11955" y="2679"/>
                        <a:pt x="9276" y="0"/>
                        <a:pt x="5978" y="0"/>
                      </a:cubicBezTo>
                      <a:close/>
                    </a:path>
                  </a:pathLst>
                </a:custGeom>
                <a:solidFill>
                  <a:srgbClr val="69E7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5" name="Google Shape;3347;p48">
                <a:extLst>
                  <a:ext uri="{FF2B5EF4-FFF2-40B4-BE49-F238E27FC236}">
                    <a16:creationId xmlns:a16="http://schemas.microsoft.com/office/drawing/2014/main" id="{CCCB84E3-125D-4D28-87E2-D877DBF6A500}"/>
                  </a:ext>
                </a:extLst>
              </p:cNvPr>
              <p:cNvGrpSpPr/>
              <p:nvPr/>
            </p:nvGrpSpPr>
            <p:grpSpPr>
              <a:xfrm>
                <a:off x="4732628" y="2171596"/>
                <a:ext cx="374986" cy="374572"/>
                <a:chOff x="3303268" y="3817349"/>
                <a:chExt cx="346056" cy="345674"/>
              </a:xfrm>
            </p:grpSpPr>
            <p:sp>
              <p:nvSpPr>
                <p:cNvPr id="36" name="Google Shape;3348;p48">
                  <a:extLst>
                    <a:ext uri="{FF2B5EF4-FFF2-40B4-BE49-F238E27FC236}">
                      <a16:creationId xmlns:a16="http://schemas.microsoft.com/office/drawing/2014/main" id="{0F7FC4DB-1535-43AE-AB56-3F4B373D0663}"/>
                    </a:ext>
                  </a:extLst>
                </p:cNvPr>
                <p:cNvSpPr/>
                <p:nvPr/>
              </p:nvSpPr>
              <p:spPr>
                <a:xfrm>
                  <a:off x="3303268" y="3817349"/>
                  <a:ext cx="346056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2" h="10860" extrusionOk="0">
                      <a:moveTo>
                        <a:pt x="5418" y="334"/>
                      </a:moveTo>
                      <a:cubicBezTo>
                        <a:pt x="8228" y="334"/>
                        <a:pt x="10514" y="2608"/>
                        <a:pt x="10514" y="5430"/>
                      </a:cubicBezTo>
                      <a:cubicBezTo>
                        <a:pt x="10514" y="8240"/>
                        <a:pt x="8228" y="10514"/>
                        <a:pt x="5418" y="10514"/>
                      </a:cubicBezTo>
                      <a:cubicBezTo>
                        <a:pt x="2608" y="10514"/>
                        <a:pt x="334" y="8240"/>
                        <a:pt x="334" y="5430"/>
                      </a:cubicBezTo>
                      <a:cubicBezTo>
                        <a:pt x="334" y="2608"/>
                        <a:pt x="2608" y="334"/>
                        <a:pt x="5418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3" y="10859"/>
                        <a:pt x="8252" y="10300"/>
                        <a:pt x="9276" y="9264"/>
                      </a:cubicBezTo>
                      <a:cubicBezTo>
                        <a:pt x="10300" y="8240"/>
                        <a:pt x="10871" y="6871"/>
                        <a:pt x="10871" y="5430"/>
                      </a:cubicBezTo>
                      <a:cubicBezTo>
                        <a:pt x="10871" y="3989"/>
                        <a:pt x="10300" y="2620"/>
                        <a:pt x="9276" y="1584"/>
                      </a:cubicBezTo>
                      <a:cubicBezTo>
                        <a:pt x="8252" y="560"/>
                        <a:pt x="6883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" name="Google Shape;3349;p48">
                  <a:extLst>
                    <a:ext uri="{FF2B5EF4-FFF2-40B4-BE49-F238E27FC236}">
                      <a16:creationId xmlns:a16="http://schemas.microsoft.com/office/drawing/2014/main" id="{C70AB3F2-E016-4BA3-82B6-6E84B150ED9A}"/>
                    </a:ext>
                  </a:extLst>
                </p:cNvPr>
                <p:cNvSpPr/>
                <p:nvPr/>
              </p:nvSpPr>
              <p:spPr>
                <a:xfrm>
                  <a:off x="3368074" y="3882537"/>
                  <a:ext cx="215298" cy="215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64" h="6764" extrusionOk="0">
                      <a:moveTo>
                        <a:pt x="5335" y="346"/>
                      </a:moveTo>
                      <a:cubicBezTo>
                        <a:pt x="5930" y="346"/>
                        <a:pt x="6418" y="834"/>
                        <a:pt x="6418" y="1429"/>
                      </a:cubicBezTo>
                      <a:lnTo>
                        <a:pt x="6418" y="5335"/>
                      </a:lnTo>
                      <a:cubicBezTo>
                        <a:pt x="6418" y="5930"/>
                        <a:pt x="5930" y="6418"/>
                        <a:pt x="5335" y="6418"/>
                      </a:cubicBezTo>
                      <a:lnTo>
                        <a:pt x="1429" y="6418"/>
                      </a:lnTo>
                      <a:cubicBezTo>
                        <a:pt x="834" y="6418"/>
                        <a:pt x="346" y="5930"/>
                        <a:pt x="346" y="5335"/>
                      </a:cubicBezTo>
                      <a:lnTo>
                        <a:pt x="346" y="1429"/>
                      </a:lnTo>
                      <a:cubicBezTo>
                        <a:pt x="346" y="834"/>
                        <a:pt x="834" y="346"/>
                        <a:pt x="1429" y="346"/>
                      </a:cubicBezTo>
                      <a:close/>
                      <a:moveTo>
                        <a:pt x="1429" y="1"/>
                      </a:moveTo>
                      <a:cubicBezTo>
                        <a:pt x="644" y="1"/>
                        <a:pt x="1" y="644"/>
                        <a:pt x="1" y="1429"/>
                      </a:cubicBezTo>
                      <a:lnTo>
                        <a:pt x="1" y="5335"/>
                      </a:lnTo>
                      <a:cubicBezTo>
                        <a:pt x="1" y="6120"/>
                        <a:pt x="644" y="6763"/>
                        <a:pt x="1429" y="6763"/>
                      </a:cubicBezTo>
                      <a:lnTo>
                        <a:pt x="5335" y="6763"/>
                      </a:lnTo>
                      <a:cubicBezTo>
                        <a:pt x="6121" y="6763"/>
                        <a:pt x="6763" y="6120"/>
                        <a:pt x="6763" y="5335"/>
                      </a:cubicBezTo>
                      <a:lnTo>
                        <a:pt x="6763" y="1429"/>
                      </a:lnTo>
                      <a:cubicBezTo>
                        <a:pt x="6763" y="644"/>
                        <a:pt x="6121" y="1"/>
                        <a:pt x="533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" name="Google Shape;3350;p48">
                  <a:extLst>
                    <a:ext uri="{FF2B5EF4-FFF2-40B4-BE49-F238E27FC236}">
                      <a16:creationId xmlns:a16="http://schemas.microsoft.com/office/drawing/2014/main" id="{2B10D26E-8C46-4092-80DD-E16A8BC23D0F}"/>
                    </a:ext>
                  </a:extLst>
                </p:cNvPr>
                <p:cNvSpPr/>
                <p:nvPr/>
              </p:nvSpPr>
              <p:spPr>
                <a:xfrm>
                  <a:off x="3418143" y="3933656"/>
                  <a:ext cx="114811" cy="1127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07" h="3542" extrusionOk="0">
                      <a:moveTo>
                        <a:pt x="1822" y="0"/>
                      </a:moveTo>
                      <a:cubicBezTo>
                        <a:pt x="812" y="0"/>
                        <a:pt x="1" y="851"/>
                        <a:pt x="59" y="1859"/>
                      </a:cubicBezTo>
                      <a:cubicBezTo>
                        <a:pt x="95" y="2776"/>
                        <a:pt x="833" y="3502"/>
                        <a:pt x="1726" y="3538"/>
                      </a:cubicBezTo>
                      <a:cubicBezTo>
                        <a:pt x="1764" y="3541"/>
                        <a:pt x="1802" y="3542"/>
                        <a:pt x="1840" y="3542"/>
                      </a:cubicBezTo>
                      <a:cubicBezTo>
                        <a:pt x="2178" y="3542"/>
                        <a:pt x="2494" y="3447"/>
                        <a:pt x="2762" y="3276"/>
                      </a:cubicBezTo>
                      <a:cubicBezTo>
                        <a:pt x="2857" y="3217"/>
                        <a:pt x="2869" y="3086"/>
                        <a:pt x="2797" y="3014"/>
                      </a:cubicBezTo>
                      <a:cubicBezTo>
                        <a:pt x="2761" y="2978"/>
                        <a:pt x="2711" y="2964"/>
                        <a:pt x="2664" y="2964"/>
                      </a:cubicBezTo>
                      <a:cubicBezTo>
                        <a:pt x="2634" y="2964"/>
                        <a:pt x="2606" y="2969"/>
                        <a:pt x="2583" y="2979"/>
                      </a:cubicBezTo>
                      <a:cubicBezTo>
                        <a:pt x="2380" y="3096"/>
                        <a:pt x="2149" y="3185"/>
                        <a:pt x="1897" y="3185"/>
                      </a:cubicBezTo>
                      <a:cubicBezTo>
                        <a:pt x="1868" y="3185"/>
                        <a:pt x="1839" y="3183"/>
                        <a:pt x="1809" y="3181"/>
                      </a:cubicBezTo>
                      <a:cubicBezTo>
                        <a:pt x="1023" y="3169"/>
                        <a:pt x="380" y="2514"/>
                        <a:pt x="392" y="1716"/>
                      </a:cubicBezTo>
                      <a:cubicBezTo>
                        <a:pt x="426" y="948"/>
                        <a:pt x="1028" y="330"/>
                        <a:pt x="1792" y="330"/>
                      </a:cubicBezTo>
                      <a:cubicBezTo>
                        <a:pt x="1833" y="330"/>
                        <a:pt x="1874" y="332"/>
                        <a:pt x="1916" y="335"/>
                      </a:cubicBezTo>
                      <a:cubicBezTo>
                        <a:pt x="2619" y="371"/>
                        <a:pt x="3190" y="943"/>
                        <a:pt x="3250" y="1633"/>
                      </a:cubicBezTo>
                      <a:cubicBezTo>
                        <a:pt x="3285" y="1919"/>
                        <a:pt x="3214" y="2193"/>
                        <a:pt x="3095" y="2431"/>
                      </a:cubicBezTo>
                      <a:cubicBezTo>
                        <a:pt x="3059" y="2490"/>
                        <a:pt x="3059" y="2574"/>
                        <a:pt x="3119" y="2633"/>
                      </a:cubicBezTo>
                      <a:cubicBezTo>
                        <a:pt x="3149" y="2663"/>
                        <a:pt x="3191" y="2678"/>
                        <a:pt x="3234" y="2678"/>
                      </a:cubicBezTo>
                      <a:cubicBezTo>
                        <a:pt x="3295" y="2678"/>
                        <a:pt x="3358" y="2648"/>
                        <a:pt x="3393" y="2586"/>
                      </a:cubicBezTo>
                      <a:cubicBezTo>
                        <a:pt x="3536" y="2324"/>
                        <a:pt x="3607" y="2014"/>
                        <a:pt x="3583" y="1669"/>
                      </a:cubicBezTo>
                      <a:cubicBezTo>
                        <a:pt x="3536" y="764"/>
                        <a:pt x="2797" y="50"/>
                        <a:pt x="1904" y="2"/>
                      </a:cubicBezTo>
                      <a:cubicBezTo>
                        <a:pt x="1877" y="1"/>
                        <a:pt x="1849" y="0"/>
                        <a:pt x="182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" name="Google Shape;3351;p48">
                  <a:extLst>
                    <a:ext uri="{FF2B5EF4-FFF2-40B4-BE49-F238E27FC236}">
                      <a16:creationId xmlns:a16="http://schemas.microsoft.com/office/drawing/2014/main" id="{B2587870-AE72-4A42-AE2B-8BCFBD325F95}"/>
                    </a:ext>
                  </a:extLst>
                </p:cNvPr>
                <p:cNvSpPr/>
                <p:nvPr/>
              </p:nvSpPr>
              <p:spPr>
                <a:xfrm>
                  <a:off x="3519298" y="3910197"/>
                  <a:ext cx="29570" cy="292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" h="918" extrusionOk="0">
                      <a:moveTo>
                        <a:pt x="465" y="1"/>
                      </a:moveTo>
                      <a:cubicBezTo>
                        <a:pt x="203" y="1"/>
                        <a:pt x="0" y="203"/>
                        <a:pt x="0" y="453"/>
                      </a:cubicBezTo>
                      <a:cubicBezTo>
                        <a:pt x="0" y="715"/>
                        <a:pt x="203" y="918"/>
                        <a:pt x="465" y="918"/>
                      </a:cubicBezTo>
                      <a:cubicBezTo>
                        <a:pt x="715" y="918"/>
                        <a:pt x="929" y="715"/>
                        <a:pt x="929" y="453"/>
                      </a:cubicBezTo>
                      <a:cubicBezTo>
                        <a:pt x="929" y="203"/>
                        <a:pt x="715" y="1"/>
                        <a:pt x="46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8" name="Google Shape;3352;p48">
              <a:extLst>
                <a:ext uri="{FF2B5EF4-FFF2-40B4-BE49-F238E27FC236}">
                  <a16:creationId xmlns:a16="http://schemas.microsoft.com/office/drawing/2014/main" id="{272DD771-25A3-448C-960A-125DD73ECEB4}"/>
                </a:ext>
              </a:extLst>
            </p:cNvPr>
            <p:cNvGrpSpPr/>
            <p:nvPr/>
          </p:nvGrpSpPr>
          <p:grpSpPr>
            <a:xfrm>
              <a:off x="6547098" y="2715744"/>
              <a:ext cx="956596" cy="944315"/>
              <a:chOff x="3789173" y="2377690"/>
              <a:chExt cx="1098904" cy="1084796"/>
            </a:xfrm>
          </p:grpSpPr>
          <p:grpSp>
            <p:nvGrpSpPr>
              <p:cNvPr id="26" name="Google Shape;3353;p48">
                <a:extLst>
                  <a:ext uri="{FF2B5EF4-FFF2-40B4-BE49-F238E27FC236}">
                    <a16:creationId xmlns:a16="http://schemas.microsoft.com/office/drawing/2014/main" id="{2A580616-EFFF-4706-882F-99F575426F02}"/>
                  </a:ext>
                </a:extLst>
              </p:cNvPr>
              <p:cNvGrpSpPr/>
              <p:nvPr/>
            </p:nvGrpSpPr>
            <p:grpSpPr>
              <a:xfrm>
                <a:off x="3789173" y="2377690"/>
                <a:ext cx="1098904" cy="1084796"/>
                <a:chOff x="3789173" y="2377690"/>
                <a:chExt cx="1098904" cy="1084796"/>
              </a:xfrm>
            </p:grpSpPr>
            <p:sp>
              <p:nvSpPr>
                <p:cNvPr id="32" name="Google Shape;3354;p48">
                  <a:extLst>
                    <a:ext uri="{FF2B5EF4-FFF2-40B4-BE49-F238E27FC236}">
                      <a16:creationId xmlns:a16="http://schemas.microsoft.com/office/drawing/2014/main" id="{2BBA5A58-9E7D-4B1B-A1B1-85686BD88437}"/>
                    </a:ext>
                  </a:extLst>
                </p:cNvPr>
                <p:cNvSpPr/>
                <p:nvPr/>
              </p:nvSpPr>
              <p:spPr>
                <a:xfrm>
                  <a:off x="3789173" y="2377690"/>
                  <a:ext cx="1098904" cy="1084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4" extrusionOk="0">
                      <a:moveTo>
                        <a:pt x="22861" y="0"/>
                      </a:moveTo>
                      <a:cubicBezTo>
                        <a:pt x="22090" y="0"/>
                        <a:pt x="21319" y="295"/>
                        <a:pt x="20730" y="884"/>
                      </a:cubicBezTo>
                      <a:lnTo>
                        <a:pt x="1180" y="20446"/>
                      </a:lnTo>
                      <a:cubicBezTo>
                        <a:pt x="1" y="21613"/>
                        <a:pt x="1" y="23518"/>
                        <a:pt x="1180" y="24697"/>
                      </a:cubicBezTo>
                      <a:lnTo>
                        <a:pt x="20730" y="44259"/>
                      </a:lnTo>
                      <a:cubicBezTo>
                        <a:pt x="21319" y="44842"/>
                        <a:pt x="22090" y="45134"/>
                        <a:pt x="22861" y="45134"/>
                      </a:cubicBezTo>
                      <a:cubicBezTo>
                        <a:pt x="23632" y="45134"/>
                        <a:pt x="24403" y="44842"/>
                        <a:pt x="24992" y="44259"/>
                      </a:cubicBezTo>
                      <a:lnTo>
                        <a:pt x="44542" y="24697"/>
                      </a:lnTo>
                      <a:cubicBezTo>
                        <a:pt x="45721" y="23518"/>
                        <a:pt x="45721" y="21613"/>
                        <a:pt x="44542" y="20446"/>
                      </a:cubicBezTo>
                      <a:lnTo>
                        <a:pt x="36684" y="12576"/>
                      </a:lnTo>
                      <a:cubicBezTo>
                        <a:pt x="36267" y="12171"/>
                        <a:pt x="36363" y="11481"/>
                        <a:pt x="36851" y="11171"/>
                      </a:cubicBezTo>
                      <a:cubicBezTo>
                        <a:pt x="37565" y="10719"/>
                        <a:pt x="38327" y="10350"/>
                        <a:pt x="39125" y="10052"/>
                      </a:cubicBezTo>
                      <a:cubicBezTo>
                        <a:pt x="39613" y="9874"/>
                        <a:pt x="40054" y="9552"/>
                        <a:pt x="40399" y="9100"/>
                      </a:cubicBezTo>
                      <a:cubicBezTo>
                        <a:pt x="41173" y="8099"/>
                        <a:pt x="41220" y="6778"/>
                        <a:pt x="40518" y="5730"/>
                      </a:cubicBezTo>
                      <a:cubicBezTo>
                        <a:pt x="39932" y="4868"/>
                        <a:pt x="39013" y="4436"/>
                        <a:pt x="38094" y="4436"/>
                      </a:cubicBezTo>
                      <a:cubicBezTo>
                        <a:pt x="37349" y="4436"/>
                        <a:pt x="36606" y="4720"/>
                        <a:pt x="36041" y="5290"/>
                      </a:cubicBezTo>
                      <a:cubicBezTo>
                        <a:pt x="35732" y="5587"/>
                        <a:pt x="35505" y="5956"/>
                        <a:pt x="35362" y="6337"/>
                      </a:cubicBezTo>
                      <a:cubicBezTo>
                        <a:pt x="35077" y="7123"/>
                        <a:pt x="34720" y="7885"/>
                        <a:pt x="34267" y="8588"/>
                      </a:cubicBezTo>
                      <a:cubicBezTo>
                        <a:pt x="34091" y="8872"/>
                        <a:pt x="33797" y="9021"/>
                        <a:pt x="33498" y="9021"/>
                      </a:cubicBezTo>
                      <a:cubicBezTo>
                        <a:pt x="33271" y="9021"/>
                        <a:pt x="33042" y="8934"/>
                        <a:pt x="32862" y="8754"/>
                      </a:cubicBezTo>
                      <a:lnTo>
                        <a:pt x="24992" y="884"/>
                      </a:lnTo>
                      <a:cubicBezTo>
                        <a:pt x="24403" y="295"/>
                        <a:pt x="23632" y="0"/>
                        <a:pt x="22861" y="0"/>
                      </a:cubicBezTo>
                      <a:close/>
                    </a:path>
                  </a:pathLst>
                </a:custGeom>
                <a:solidFill>
                  <a:srgbClr val="4949E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" name="Google Shape;3355;p48">
                  <a:extLst>
                    <a:ext uri="{FF2B5EF4-FFF2-40B4-BE49-F238E27FC236}">
                      <a16:creationId xmlns:a16="http://schemas.microsoft.com/office/drawing/2014/main" id="{A6624C57-5DEB-420A-880A-2B58F3108DA7}"/>
                    </a:ext>
                  </a:extLst>
                </p:cNvPr>
                <p:cNvSpPr/>
                <p:nvPr/>
              </p:nvSpPr>
              <p:spPr>
                <a:xfrm>
                  <a:off x="3885623" y="2465897"/>
                  <a:ext cx="287050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43" h="11955" extrusionOk="0">
                      <a:moveTo>
                        <a:pt x="5977" y="0"/>
                      </a:moveTo>
                      <a:cubicBezTo>
                        <a:pt x="2679" y="0"/>
                        <a:pt x="0" y="2679"/>
                        <a:pt x="0" y="5977"/>
                      </a:cubicBezTo>
                      <a:cubicBezTo>
                        <a:pt x="0" y="9275"/>
                        <a:pt x="2679" y="11954"/>
                        <a:pt x="5977" y="11954"/>
                      </a:cubicBezTo>
                      <a:cubicBezTo>
                        <a:pt x="9275" y="11954"/>
                        <a:pt x="11942" y="9275"/>
                        <a:pt x="11942" y="5977"/>
                      </a:cubicBezTo>
                      <a:cubicBezTo>
                        <a:pt x="11942" y="2679"/>
                        <a:pt x="9275" y="0"/>
                        <a:pt x="5977" y="0"/>
                      </a:cubicBezTo>
                      <a:close/>
                    </a:path>
                  </a:pathLst>
                </a:custGeom>
                <a:solidFill>
                  <a:srgbClr val="4949E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7" name="Google Shape;3356;p48">
                <a:extLst>
                  <a:ext uri="{FF2B5EF4-FFF2-40B4-BE49-F238E27FC236}">
                    <a16:creationId xmlns:a16="http://schemas.microsoft.com/office/drawing/2014/main" id="{4F49A1EC-2C5E-461E-A851-6A20A1144419}"/>
                  </a:ext>
                </a:extLst>
              </p:cNvPr>
              <p:cNvGrpSpPr/>
              <p:nvPr/>
            </p:nvGrpSpPr>
            <p:grpSpPr>
              <a:xfrm>
                <a:off x="4151137" y="2732796"/>
                <a:ext cx="374986" cy="374572"/>
                <a:chOff x="3752358" y="3817349"/>
                <a:chExt cx="346056" cy="345674"/>
              </a:xfrm>
            </p:grpSpPr>
            <p:sp>
              <p:nvSpPr>
                <p:cNvPr id="28" name="Google Shape;3357;p48">
                  <a:extLst>
                    <a:ext uri="{FF2B5EF4-FFF2-40B4-BE49-F238E27FC236}">
                      <a16:creationId xmlns:a16="http://schemas.microsoft.com/office/drawing/2014/main" id="{1E065B24-9868-4EDC-B5A7-314B793AFE3D}"/>
                    </a:ext>
                  </a:extLst>
                </p:cNvPr>
                <p:cNvSpPr/>
                <p:nvPr/>
              </p:nvSpPr>
              <p:spPr>
                <a:xfrm>
                  <a:off x="3752358" y="3817349"/>
                  <a:ext cx="346056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2" h="10860" extrusionOk="0">
                      <a:moveTo>
                        <a:pt x="5430" y="334"/>
                      </a:moveTo>
                      <a:cubicBezTo>
                        <a:pt x="8252" y="334"/>
                        <a:pt x="10526" y="2608"/>
                        <a:pt x="10526" y="5430"/>
                      </a:cubicBezTo>
                      <a:cubicBezTo>
                        <a:pt x="10526" y="8240"/>
                        <a:pt x="8228" y="10514"/>
                        <a:pt x="5430" y="10514"/>
                      </a:cubicBezTo>
                      <a:cubicBezTo>
                        <a:pt x="2620" y="10514"/>
                        <a:pt x="346" y="8240"/>
                        <a:pt x="346" y="5430"/>
                      </a:cubicBezTo>
                      <a:cubicBezTo>
                        <a:pt x="346" y="2608"/>
                        <a:pt x="2620" y="334"/>
                        <a:pt x="5430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2" y="10859"/>
                        <a:pt x="8252" y="10300"/>
                        <a:pt x="9276" y="9264"/>
                      </a:cubicBezTo>
                      <a:cubicBezTo>
                        <a:pt x="10300" y="8240"/>
                        <a:pt x="10871" y="6871"/>
                        <a:pt x="10871" y="5430"/>
                      </a:cubicBezTo>
                      <a:cubicBezTo>
                        <a:pt x="10871" y="3989"/>
                        <a:pt x="10300" y="2620"/>
                        <a:pt x="9276" y="1584"/>
                      </a:cubicBezTo>
                      <a:cubicBezTo>
                        <a:pt x="8252" y="560"/>
                        <a:pt x="6882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" name="Google Shape;3358;p48">
                  <a:extLst>
                    <a:ext uri="{FF2B5EF4-FFF2-40B4-BE49-F238E27FC236}">
                      <a16:creationId xmlns:a16="http://schemas.microsoft.com/office/drawing/2014/main" id="{8ED25032-1B39-4F5F-8ED6-892E107EC293}"/>
                    </a:ext>
                  </a:extLst>
                </p:cNvPr>
                <p:cNvSpPr/>
                <p:nvPr/>
              </p:nvSpPr>
              <p:spPr>
                <a:xfrm>
                  <a:off x="3831933" y="3955682"/>
                  <a:ext cx="47809" cy="120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2" h="3787" extrusionOk="0">
                      <a:moveTo>
                        <a:pt x="1168" y="346"/>
                      </a:moveTo>
                      <a:lnTo>
                        <a:pt x="1168" y="3430"/>
                      </a:lnTo>
                      <a:lnTo>
                        <a:pt x="358" y="3430"/>
                      </a:lnTo>
                      <a:lnTo>
                        <a:pt x="358" y="346"/>
                      </a:lnTo>
                      <a:close/>
                      <a:moveTo>
                        <a:pt x="180" y="1"/>
                      </a:moveTo>
                      <a:cubicBezTo>
                        <a:pt x="96" y="1"/>
                        <a:pt x="1" y="72"/>
                        <a:pt x="1" y="179"/>
                      </a:cubicBezTo>
                      <a:lnTo>
                        <a:pt x="1" y="3608"/>
                      </a:lnTo>
                      <a:cubicBezTo>
                        <a:pt x="1" y="3703"/>
                        <a:pt x="72" y="3787"/>
                        <a:pt x="180" y="3787"/>
                      </a:cubicBezTo>
                      <a:lnTo>
                        <a:pt x="1323" y="3787"/>
                      </a:lnTo>
                      <a:cubicBezTo>
                        <a:pt x="1418" y="3787"/>
                        <a:pt x="1501" y="3715"/>
                        <a:pt x="1501" y="3608"/>
                      </a:cubicBezTo>
                      <a:lnTo>
                        <a:pt x="1501" y="179"/>
                      </a:lnTo>
                      <a:cubicBezTo>
                        <a:pt x="1501" y="72"/>
                        <a:pt x="1430" y="1"/>
                        <a:pt x="1323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" name="Google Shape;3359;p48">
                  <a:extLst>
                    <a:ext uri="{FF2B5EF4-FFF2-40B4-BE49-F238E27FC236}">
                      <a16:creationId xmlns:a16="http://schemas.microsoft.com/office/drawing/2014/main" id="{7323BE69-F426-4102-867F-9E42304B1C8D}"/>
                    </a:ext>
                  </a:extLst>
                </p:cNvPr>
                <p:cNvSpPr/>
                <p:nvPr/>
              </p:nvSpPr>
              <p:spPr>
                <a:xfrm>
                  <a:off x="3824739" y="3890112"/>
                  <a:ext cx="55002" cy="550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8" h="1728" extrusionOk="0">
                      <a:moveTo>
                        <a:pt x="870" y="334"/>
                      </a:moveTo>
                      <a:cubicBezTo>
                        <a:pt x="1156" y="334"/>
                        <a:pt x="1394" y="572"/>
                        <a:pt x="1394" y="846"/>
                      </a:cubicBezTo>
                      <a:cubicBezTo>
                        <a:pt x="1394" y="1132"/>
                        <a:pt x="1156" y="1370"/>
                        <a:pt x="870" y="1370"/>
                      </a:cubicBezTo>
                      <a:cubicBezTo>
                        <a:pt x="584" y="1370"/>
                        <a:pt x="346" y="1132"/>
                        <a:pt x="346" y="846"/>
                      </a:cubicBezTo>
                      <a:cubicBezTo>
                        <a:pt x="346" y="572"/>
                        <a:pt x="584" y="334"/>
                        <a:pt x="870" y="334"/>
                      </a:cubicBezTo>
                      <a:close/>
                      <a:moveTo>
                        <a:pt x="870" y="1"/>
                      </a:moveTo>
                      <a:cubicBezTo>
                        <a:pt x="394" y="1"/>
                        <a:pt x="1" y="394"/>
                        <a:pt x="1" y="870"/>
                      </a:cubicBezTo>
                      <a:cubicBezTo>
                        <a:pt x="1" y="1346"/>
                        <a:pt x="394" y="1727"/>
                        <a:pt x="870" y="1727"/>
                      </a:cubicBezTo>
                      <a:cubicBezTo>
                        <a:pt x="1346" y="1727"/>
                        <a:pt x="1727" y="1334"/>
                        <a:pt x="1727" y="870"/>
                      </a:cubicBezTo>
                      <a:cubicBezTo>
                        <a:pt x="1727" y="394"/>
                        <a:pt x="1346" y="1"/>
                        <a:pt x="87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" name="Google Shape;3360;p48">
                  <a:extLst>
                    <a:ext uri="{FF2B5EF4-FFF2-40B4-BE49-F238E27FC236}">
                      <a16:creationId xmlns:a16="http://schemas.microsoft.com/office/drawing/2014/main" id="{CCAE06F9-CD94-4B1D-AD3A-9413572772C5}"/>
                    </a:ext>
                  </a:extLst>
                </p:cNvPr>
                <p:cNvSpPr/>
                <p:nvPr/>
              </p:nvSpPr>
              <p:spPr>
                <a:xfrm>
                  <a:off x="3904696" y="3955682"/>
                  <a:ext cx="128148" cy="120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6" h="3787" extrusionOk="0">
                      <a:moveTo>
                        <a:pt x="191" y="1"/>
                      </a:moveTo>
                      <a:cubicBezTo>
                        <a:pt x="96" y="1"/>
                        <a:pt x="1" y="72"/>
                        <a:pt x="1" y="179"/>
                      </a:cubicBezTo>
                      <a:lnTo>
                        <a:pt x="1" y="3608"/>
                      </a:lnTo>
                      <a:cubicBezTo>
                        <a:pt x="1" y="3703"/>
                        <a:pt x="84" y="3787"/>
                        <a:pt x="191" y="3787"/>
                      </a:cubicBezTo>
                      <a:lnTo>
                        <a:pt x="1334" y="3787"/>
                      </a:lnTo>
                      <a:cubicBezTo>
                        <a:pt x="1418" y="3787"/>
                        <a:pt x="1513" y="3715"/>
                        <a:pt x="1513" y="3608"/>
                      </a:cubicBezTo>
                      <a:lnTo>
                        <a:pt x="1513" y="2382"/>
                      </a:lnTo>
                      <a:cubicBezTo>
                        <a:pt x="1513" y="1977"/>
                        <a:pt x="1596" y="1501"/>
                        <a:pt x="2037" y="1501"/>
                      </a:cubicBezTo>
                      <a:cubicBezTo>
                        <a:pt x="2347" y="1501"/>
                        <a:pt x="2477" y="1763"/>
                        <a:pt x="2525" y="2060"/>
                      </a:cubicBezTo>
                      <a:cubicBezTo>
                        <a:pt x="2537" y="2156"/>
                        <a:pt x="2608" y="2215"/>
                        <a:pt x="2692" y="2215"/>
                      </a:cubicBezTo>
                      <a:cubicBezTo>
                        <a:pt x="2787" y="2215"/>
                        <a:pt x="2870" y="2120"/>
                        <a:pt x="2847" y="2025"/>
                      </a:cubicBezTo>
                      <a:cubicBezTo>
                        <a:pt x="2763" y="1465"/>
                        <a:pt x="2477" y="1155"/>
                        <a:pt x="2013" y="1155"/>
                      </a:cubicBezTo>
                      <a:cubicBezTo>
                        <a:pt x="1465" y="1155"/>
                        <a:pt x="1156" y="1608"/>
                        <a:pt x="1156" y="2382"/>
                      </a:cubicBezTo>
                      <a:lnTo>
                        <a:pt x="1156" y="3430"/>
                      </a:lnTo>
                      <a:lnTo>
                        <a:pt x="346" y="3430"/>
                      </a:lnTo>
                      <a:lnTo>
                        <a:pt x="346" y="358"/>
                      </a:lnTo>
                      <a:lnTo>
                        <a:pt x="918" y="358"/>
                      </a:lnTo>
                      <a:lnTo>
                        <a:pt x="918" y="572"/>
                      </a:lnTo>
                      <a:cubicBezTo>
                        <a:pt x="918" y="632"/>
                        <a:pt x="930" y="679"/>
                        <a:pt x="977" y="715"/>
                      </a:cubicBezTo>
                      <a:cubicBezTo>
                        <a:pt x="1007" y="733"/>
                        <a:pt x="1043" y="742"/>
                        <a:pt x="1078" y="742"/>
                      </a:cubicBezTo>
                      <a:cubicBezTo>
                        <a:pt x="1114" y="742"/>
                        <a:pt x="1150" y="733"/>
                        <a:pt x="1180" y="715"/>
                      </a:cubicBezTo>
                      <a:cubicBezTo>
                        <a:pt x="1477" y="477"/>
                        <a:pt x="1835" y="358"/>
                        <a:pt x="2227" y="358"/>
                      </a:cubicBezTo>
                      <a:cubicBezTo>
                        <a:pt x="3204" y="358"/>
                        <a:pt x="3656" y="1191"/>
                        <a:pt x="3656" y="2001"/>
                      </a:cubicBezTo>
                      <a:lnTo>
                        <a:pt x="3656" y="3430"/>
                      </a:lnTo>
                      <a:lnTo>
                        <a:pt x="2847" y="3430"/>
                      </a:lnTo>
                      <a:lnTo>
                        <a:pt x="2847" y="2870"/>
                      </a:lnTo>
                      <a:cubicBezTo>
                        <a:pt x="2847" y="2775"/>
                        <a:pt x="2775" y="2703"/>
                        <a:pt x="2692" y="2703"/>
                      </a:cubicBezTo>
                      <a:cubicBezTo>
                        <a:pt x="2597" y="2703"/>
                        <a:pt x="2525" y="2775"/>
                        <a:pt x="2525" y="2870"/>
                      </a:cubicBezTo>
                      <a:lnTo>
                        <a:pt x="2525" y="3596"/>
                      </a:lnTo>
                      <a:cubicBezTo>
                        <a:pt x="2525" y="3691"/>
                        <a:pt x="2597" y="3775"/>
                        <a:pt x="2704" y="3775"/>
                      </a:cubicBezTo>
                      <a:lnTo>
                        <a:pt x="3847" y="3775"/>
                      </a:lnTo>
                      <a:cubicBezTo>
                        <a:pt x="3942" y="3775"/>
                        <a:pt x="4025" y="3703"/>
                        <a:pt x="4025" y="3596"/>
                      </a:cubicBezTo>
                      <a:lnTo>
                        <a:pt x="4025" y="1989"/>
                      </a:lnTo>
                      <a:cubicBezTo>
                        <a:pt x="4025" y="810"/>
                        <a:pt x="3299" y="1"/>
                        <a:pt x="2239" y="1"/>
                      </a:cubicBezTo>
                      <a:cubicBezTo>
                        <a:pt x="1894" y="1"/>
                        <a:pt x="1573" y="84"/>
                        <a:pt x="1275" y="251"/>
                      </a:cubicBezTo>
                      <a:lnTo>
                        <a:pt x="1275" y="179"/>
                      </a:lnTo>
                      <a:cubicBezTo>
                        <a:pt x="1275" y="84"/>
                        <a:pt x="1204" y="1"/>
                        <a:pt x="1096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9" name="Google Shape;3361;p48">
              <a:extLst>
                <a:ext uri="{FF2B5EF4-FFF2-40B4-BE49-F238E27FC236}">
                  <a16:creationId xmlns:a16="http://schemas.microsoft.com/office/drawing/2014/main" id="{4D538C01-D8FD-42C1-B65F-8B43E1ADD6E7}"/>
                </a:ext>
              </a:extLst>
            </p:cNvPr>
            <p:cNvGrpSpPr/>
            <p:nvPr/>
          </p:nvGrpSpPr>
          <p:grpSpPr>
            <a:xfrm>
              <a:off x="7034853" y="3222917"/>
              <a:ext cx="956596" cy="944252"/>
              <a:chOff x="4349489" y="2960313"/>
              <a:chExt cx="1098904" cy="1084724"/>
            </a:xfrm>
          </p:grpSpPr>
          <p:grpSp>
            <p:nvGrpSpPr>
              <p:cNvPr id="20" name="Google Shape;3362;p48">
                <a:extLst>
                  <a:ext uri="{FF2B5EF4-FFF2-40B4-BE49-F238E27FC236}">
                    <a16:creationId xmlns:a16="http://schemas.microsoft.com/office/drawing/2014/main" id="{A794E725-1106-47FD-8818-D532993F2BBE}"/>
                  </a:ext>
                </a:extLst>
              </p:cNvPr>
              <p:cNvGrpSpPr/>
              <p:nvPr/>
            </p:nvGrpSpPr>
            <p:grpSpPr>
              <a:xfrm>
                <a:off x="4349489" y="2960313"/>
                <a:ext cx="1098904" cy="1084724"/>
                <a:chOff x="4349489" y="2960313"/>
                <a:chExt cx="1098904" cy="1084724"/>
              </a:xfrm>
            </p:grpSpPr>
            <p:sp>
              <p:nvSpPr>
                <p:cNvPr id="24" name="Google Shape;3363;p48">
                  <a:extLst>
                    <a:ext uri="{FF2B5EF4-FFF2-40B4-BE49-F238E27FC236}">
                      <a16:creationId xmlns:a16="http://schemas.microsoft.com/office/drawing/2014/main" id="{90ED133B-76D3-4F50-A8FD-078A35E71CAD}"/>
                    </a:ext>
                  </a:extLst>
                </p:cNvPr>
                <p:cNvSpPr/>
                <p:nvPr/>
              </p:nvSpPr>
              <p:spPr>
                <a:xfrm>
                  <a:off x="4349489" y="2960313"/>
                  <a:ext cx="1098904" cy="10847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1" extrusionOk="0">
                      <a:moveTo>
                        <a:pt x="22862" y="0"/>
                      </a:moveTo>
                      <a:cubicBezTo>
                        <a:pt x="22092" y="0"/>
                        <a:pt x="21324" y="295"/>
                        <a:pt x="20741" y="884"/>
                      </a:cubicBezTo>
                      <a:lnTo>
                        <a:pt x="12871" y="8743"/>
                      </a:lnTo>
                      <a:cubicBezTo>
                        <a:pt x="12697" y="8917"/>
                        <a:pt x="12470" y="9001"/>
                        <a:pt x="12243" y="9001"/>
                      </a:cubicBezTo>
                      <a:cubicBezTo>
                        <a:pt x="11942" y="9001"/>
                        <a:pt x="11642" y="8854"/>
                        <a:pt x="11466" y="8576"/>
                      </a:cubicBezTo>
                      <a:cubicBezTo>
                        <a:pt x="11014" y="7861"/>
                        <a:pt x="10645" y="7099"/>
                        <a:pt x="10347" y="6302"/>
                      </a:cubicBezTo>
                      <a:cubicBezTo>
                        <a:pt x="10168" y="5814"/>
                        <a:pt x="9847" y="5373"/>
                        <a:pt x="9394" y="5028"/>
                      </a:cubicBezTo>
                      <a:cubicBezTo>
                        <a:pt x="8866" y="4619"/>
                        <a:pt x="8248" y="4413"/>
                        <a:pt x="7630" y="4413"/>
                      </a:cubicBezTo>
                      <a:cubicBezTo>
                        <a:pt x="7078" y="4413"/>
                        <a:pt x="6525" y="4577"/>
                        <a:pt x="6037" y="4909"/>
                      </a:cubicBezTo>
                      <a:cubicBezTo>
                        <a:pt x="4465" y="5968"/>
                        <a:pt x="4310" y="8123"/>
                        <a:pt x="5584" y="9385"/>
                      </a:cubicBezTo>
                      <a:cubicBezTo>
                        <a:pt x="5894" y="9695"/>
                        <a:pt x="6251" y="9921"/>
                        <a:pt x="6632" y="10064"/>
                      </a:cubicBezTo>
                      <a:cubicBezTo>
                        <a:pt x="7418" y="10350"/>
                        <a:pt x="8180" y="10707"/>
                        <a:pt x="8882" y="11159"/>
                      </a:cubicBezTo>
                      <a:cubicBezTo>
                        <a:pt x="9382" y="11469"/>
                        <a:pt x="9466" y="12148"/>
                        <a:pt x="9049" y="12564"/>
                      </a:cubicBezTo>
                      <a:lnTo>
                        <a:pt x="1179" y="20434"/>
                      </a:lnTo>
                      <a:cubicBezTo>
                        <a:pt x="0" y="21613"/>
                        <a:pt x="0" y="23518"/>
                        <a:pt x="1179" y="24697"/>
                      </a:cubicBezTo>
                      <a:lnTo>
                        <a:pt x="20741" y="44247"/>
                      </a:lnTo>
                      <a:cubicBezTo>
                        <a:pt x="21324" y="44836"/>
                        <a:pt x="22092" y="45131"/>
                        <a:pt x="22862" y="45131"/>
                      </a:cubicBezTo>
                      <a:cubicBezTo>
                        <a:pt x="23631" y="45131"/>
                        <a:pt x="24402" y="44836"/>
                        <a:pt x="24992" y="44247"/>
                      </a:cubicBezTo>
                      <a:lnTo>
                        <a:pt x="44554" y="24697"/>
                      </a:lnTo>
                      <a:cubicBezTo>
                        <a:pt x="45720" y="23518"/>
                        <a:pt x="45720" y="21613"/>
                        <a:pt x="44554" y="2043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FCBD2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" name="Google Shape;3364;p48">
                  <a:extLst>
                    <a:ext uri="{FF2B5EF4-FFF2-40B4-BE49-F238E27FC236}">
                      <a16:creationId xmlns:a16="http://schemas.microsoft.com/office/drawing/2014/main" id="{0F17A7A1-E5B4-4941-AD5E-A23F7CF0D980}"/>
                    </a:ext>
                  </a:extLst>
                </p:cNvPr>
                <p:cNvSpPr/>
                <p:nvPr/>
              </p:nvSpPr>
              <p:spPr>
                <a:xfrm>
                  <a:off x="5065741" y="3026769"/>
                  <a:ext cx="287338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55" extrusionOk="0">
                      <a:moveTo>
                        <a:pt x="5978" y="1"/>
                      </a:moveTo>
                      <a:cubicBezTo>
                        <a:pt x="2680" y="1"/>
                        <a:pt x="1" y="2679"/>
                        <a:pt x="1" y="5978"/>
                      </a:cubicBezTo>
                      <a:cubicBezTo>
                        <a:pt x="1" y="9276"/>
                        <a:pt x="2680" y="11954"/>
                        <a:pt x="5978" y="11954"/>
                      </a:cubicBezTo>
                      <a:cubicBezTo>
                        <a:pt x="9276" y="11954"/>
                        <a:pt x="11955" y="9276"/>
                        <a:pt x="11955" y="5978"/>
                      </a:cubicBezTo>
                      <a:cubicBezTo>
                        <a:pt x="11955" y="2679"/>
                        <a:pt x="9276" y="1"/>
                        <a:pt x="5978" y="1"/>
                      </a:cubicBezTo>
                      <a:close/>
                    </a:path>
                  </a:pathLst>
                </a:custGeom>
                <a:solidFill>
                  <a:srgbClr val="FCBD2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1" name="Google Shape;3365;p48">
                <a:extLst>
                  <a:ext uri="{FF2B5EF4-FFF2-40B4-BE49-F238E27FC236}">
                    <a16:creationId xmlns:a16="http://schemas.microsoft.com/office/drawing/2014/main" id="{FE4CE9AD-C7D4-4E5F-9CA4-19E72CBBF0CF}"/>
                  </a:ext>
                </a:extLst>
              </p:cNvPr>
              <p:cNvGrpSpPr/>
              <p:nvPr/>
            </p:nvGrpSpPr>
            <p:grpSpPr>
              <a:xfrm>
                <a:off x="4732657" y="3315384"/>
                <a:ext cx="374952" cy="374572"/>
                <a:chOff x="4201447" y="3817349"/>
                <a:chExt cx="346024" cy="345674"/>
              </a:xfrm>
            </p:grpSpPr>
            <p:sp>
              <p:nvSpPr>
                <p:cNvPr id="22" name="Google Shape;3366;p48">
                  <a:extLst>
                    <a:ext uri="{FF2B5EF4-FFF2-40B4-BE49-F238E27FC236}">
                      <a16:creationId xmlns:a16="http://schemas.microsoft.com/office/drawing/2014/main" id="{5AE8B7FA-07B6-47E7-BB22-CC3763B58511}"/>
                    </a:ext>
                  </a:extLst>
                </p:cNvPr>
                <p:cNvSpPr/>
                <p:nvPr/>
              </p:nvSpPr>
              <p:spPr>
                <a:xfrm>
                  <a:off x="4201447" y="3817349"/>
                  <a:ext cx="346024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1" h="10860" extrusionOk="0">
                      <a:moveTo>
                        <a:pt x="5430" y="334"/>
                      </a:moveTo>
                      <a:cubicBezTo>
                        <a:pt x="8252" y="334"/>
                        <a:pt x="10526" y="2608"/>
                        <a:pt x="10526" y="5430"/>
                      </a:cubicBezTo>
                      <a:cubicBezTo>
                        <a:pt x="10526" y="8240"/>
                        <a:pt x="8252" y="10514"/>
                        <a:pt x="5430" y="10514"/>
                      </a:cubicBezTo>
                      <a:cubicBezTo>
                        <a:pt x="2620" y="10514"/>
                        <a:pt x="346" y="8240"/>
                        <a:pt x="346" y="5430"/>
                      </a:cubicBezTo>
                      <a:cubicBezTo>
                        <a:pt x="346" y="2608"/>
                        <a:pt x="2620" y="334"/>
                        <a:pt x="5430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2" y="10859"/>
                        <a:pt x="8252" y="10300"/>
                        <a:pt x="9276" y="9264"/>
                      </a:cubicBezTo>
                      <a:cubicBezTo>
                        <a:pt x="10299" y="8240"/>
                        <a:pt x="10871" y="6871"/>
                        <a:pt x="10871" y="5430"/>
                      </a:cubicBezTo>
                      <a:cubicBezTo>
                        <a:pt x="10871" y="3989"/>
                        <a:pt x="10299" y="2620"/>
                        <a:pt x="9276" y="1584"/>
                      </a:cubicBezTo>
                      <a:cubicBezTo>
                        <a:pt x="8252" y="560"/>
                        <a:pt x="6882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" name="Google Shape;3367;p48">
                  <a:extLst>
                    <a:ext uri="{FF2B5EF4-FFF2-40B4-BE49-F238E27FC236}">
                      <a16:creationId xmlns:a16="http://schemas.microsoft.com/office/drawing/2014/main" id="{C8CEC7EC-7AE3-4EBC-9F78-C5F8AA22F58E}"/>
                    </a:ext>
                  </a:extLst>
                </p:cNvPr>
                <p:cNvSpPr/>
                <p:nvPr/>
              </p:nvSpPr>
              <p:spPr>
                <a:xfrm>
                  <a:off x="4271569" y="3904531"/>
                  <a:ext cx="227394" cy="185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44" h="5835" extrusionOk="0">
                      <a:moveTo>
                        <a:pt x="4620" y="0"/>
                      </a:moveTo>
                      <a:cubicBezTo>
                        <a:pt x="3727" y="0"/>
                        <a:pt x="2977" y="691"/>
                        <a:pt x="2905" y="1572"/>
                      </a:cubicBezTo>
                      <a:cubicBezTo>
                        <a:pt x="2727" y="1548"/>
                        <a:pt x="2358" y="1441"/>
                        <a:pt x="2262" y="1405"/>
                      </a:cubicBezTo>
                      <a:cubicBezTo>
                        <a:pt x="1643" y="1203"/>
                        <a:pt x="1072" y="810"/>
                        <a:pt x="631" y="322"/>
                      </a:cubicBezTo>
                      <a:cubicBezTo>
                        <a:pt x="596" y="298"/>
                        <a:pt x="572" y="274"/>
                        <a:pt x="524" y="262"/>
                      </a:cubicBezTo>
                      <a:cubicBezTo>
                        <a:pt x="517" y="261"/>
                        <a:pt x="509" y="260"/>
                        <a:pt x="501" y="260"/>
                      </a:cubicBezTo>
                      <a:cubicBezTo>
                        <a:pt x="436" y="260"/>
                        <a:pt x="367" y="304"/>
                        <a:pt x="346" y="357"/>
                      </a:cubicBezTo>
                      <a:cubicBezTo>
                        <a:pt x="238" y="572"/>
                        <a:pt x="179" y="810"/>
                        <a:pt x="179" y="1048"/>
                      </a:cubicBezTo>
                      <a:cubicBezTo>
                        <a:pt x="179" y="1393"/>
                        <a:pt x="286" y="1727"/>
                        <a:pt x="476" y="1977"/>
                      </a:cubicBezTo>
                      <a:cubicBezTo>
                        <a:pt x="466" y="1975"/>
                        <a:pt x="456" y="1974"/>
                        <a:pt x="446" y="1974"/>
                      </a:cubicBezTo>
                      <a:cubicBezTo>
                        <a:pt x="397" y="1974"/>
                        <a:pt x="349" y="1997"/>
                        <a:pt x="310" y="2036"/>
                      </a:cubicBezTo>
                      <a:cubicBezTo>
                        <a:pt x="286" y="2060"/>
                        <a:pt x="286" y="2108"/>
                        <a:pt x="274" y="2143"/>
                      </a:cubicBezTo>
                      <a:lnTo>
                        <a:pt x="274" y="2203"/>
                      </a:lnTo>
                      <a:cubicBezTo>
                        <a:pt x="274" y="2655"/>
                        <a:pt x="476" y="3072"/>
                        <a:pt x="822" y="3358"/>
                      </a:cubicBezTo>
                      <a:cubicBezTo>
                        <a:pt x="786" y="3370"/>
                        <a:pt x="774" y="3405"/>
                        <a:pt x="762" y="3417"/>
                      </a:cubicBezTo>
                      <a:cubicBezTo>
                        <a:pt x="750" y="3465"/>
                        <a:pt x="727" y="3513"/>
                        <a:pt x="750" y="3548"/>
                      </a:cubicBezTo>
                      <a:cubicBezTo>
                        <a:pt x="893" y="4024"/>
                        <a:pt x="1262" y="4405"/>
                        <a:pt x="1727" y="4548"/>
                      </a:cubicBezTo>
                      <a:cubicBezTo>
                        <a:pt x="1310" y="4798"/>
                        <a:pt x="834" y="4941"/>
                        <a:pt x="334" y="4941"/>
                      </a:cubicBezTo>
                      <a:lnTo>
                        <a:pt x="191" y="4941"/>
                      </a:lnTo>
                      <a:cubicBezTo>
                        <a:pt x="107" y="4941"/>
                        <a:pt x="36" y="5001"/>
                        <a:pt x="12" y="5084"/>
                      </a:cubicBezTo>
                      <a:cubicBezTo>
                        <a:pt x="0" y="5156"/>
                        <a:pt x="48" y="5239"/>
                        <a:pt x="107" y="5263"/>
                      </a:cubicBezTo>
                      <a:cubicBezTo>
                        <a:pt x="727" y="5632"/>
                        <a:pt x="1465" y="5834"/>
                        <a:pt x="2191" y="5834"/>
                      </a:cubicBezTo>
                      <a:cubicBezTo>
                        <a:pt x="3072" y="5834"/>
                        <a:pt x="3905" y="5560"/>
                        <a:pt x="4596" y="5060"/>
                      </a:cubicBezTo>
                      <a:cubicBezTo>
                        <a:pt x="4691" y="5001"/>
                        <a:pt x="4691" y="4858"/>
                        <a:pt x="4620" y="4786"/>
                      </a:cubicBezTo>
                      <a:cubicBezTo>
                        <a:pt x="4587" y="4754"/>
                        <a:pt x="4544" y="4735"/>
                        <a:pt x="4499" y="4735"/>
                      </a:cubicBezTo>
                      <a:cubicBezTo>
                        <a:pt x="4463" y="4735"/>
                        <a:pt x="4426" y="4748"/>
                        <a:pt x="4394" y="4775"/>
                      </a:cubicBezTo>
                      <a:cubicBezTo>
                        <a:pt x="3763" y="5215"/>
                        <a:pt x="3013" y="5489"/>
                        <a:pt x="2191" y="5489"/>
                      </a:cubicBezTo>
                      <a:cubicBezTo>
                        <a:pt x="1727" y="5489"/>
                        <a:pt x="1262" y="5394"/>
                        <a:pt x="846" y="5239"/>
                      </a:cubicBezTo>
                      <a:cubicBezTo>
                        <a:pt x="1369" y="5144"/>
                        <a:pt x="1846" y="4917"/>
                        <a:pt x="2262" y="4584"/>
                      </a:cubicBezTo>
                      <a:cubicBezTo>
                        <a:pt x="2310" y="4536"/>
                        <a:pt x="2334" y="4477"/>
                        <a:pt x="2322" y="4417"/>
                      </a:cubicBezTo>
                      <a:cubicBezTo>
                        <a:pt x="2310" y="4346"/>
                        <a:pt x="2239" y="4286"/>
                        <a:pt x="2155" y="4286"/>
                      </a:cubicBezTo>
                      <a:cubicBezTo>
                        <a:pt x="1739" y="4263"/>
                        <a:pt x="1369" y="4048"/>
                        <a:pt x="1167" y="3691"/>
                      </a:cubicBezTo>
                      <a:cubicBezTo>
                        <a:pt x="1250" y="3691"/>
                        <a:pt x="1358" y="3667"/>
                        <a:pt x="1441" y="3643"/>
                      </a:cubicBezTo>
                      <a:cubicBezTo>
                        <a:pt x="1524" y="3632"/>
                        <a:pt x="1584" y="3572"/>
                        <a:pt x="1584" y="3489"/>
                      </a:cubicBezTo>
                      <a:cubicBezTo>
                        <a:pt x="1596" y="3405"/>
                        <a:pt x="1536" y="3334"/>
                        <a:pt x="1441" y="3298"/>
                      </a:cubicBezTo>
                      <a:cubicBezTo>
                        <a:pt x="1000" y="3191"/>
                        <a:pt x="667" y="2822"/>
                        <a:pt x="596" y="2381"/>
                      </a:cubicBezTo>
                      <a:lnTo>
                        <a:pt x="596" y="2381"/>
                      </a:lnTo>
                      <a:cubicBezTo>
                        <a:pt x="727" y="2405"/>
                        <a:pt x="869" y="2417"/>
                        <a:pt x="1000" y="2417"/>
                      </a:cubicBezTo>
                      <a:cubicBezTo>
                        <a:pt x="1084" y="2417"/>
                        <a:pt x="1143" y="2358"/>
                        <a:pt x="1167" y="2274"/>
                      </a:cubicBezTo>
                      <a:cubicBezTo>
                        <a:pt x="1179" y="2203"/>
                        <a:pt x="1131" y="2143"/>
                        <a:pt x="1072" y="2108"/>
                      </a:cubicBezTo>
                      <a:cubicBezTo>
                        <a:pt x="703" y="1881"/>
                        <a:pt x="476" y="1488"/>
                        <a:pt x="476" y="1048"/>
                      </a:cubicBezTo>
                      <a:cubicBezTo>
                        <a:pt x="476" y="953"/>
                        <a:pt x="488" y="846"/>
                        <a:pt x="524" y="738"/>
                      </a:cubicBezTo>
                      <a:cubicBezTo>
                        <a:pt x="965" y="1191"/>
                        <a:pt x="1524" y="1524"/>
                        <a:pt x="2120" y="1727"/>
                      </a:cubicBezTo>
                      <a:cubicBezTo>
                        <a:pt x="2120" y="1727"/>
                        <a:pt x="2715" y="1905"/>
                        <a:pt x="2929" y="1917"/>
                      </a:cubicBezTo>
                      <a:lnTo>
                        <a:pt x="3024" y="1917"/>
                      </a:lnTo>
                      <a:cubicBezTo>
                        <a:pt x="3096" y="1917"/>
                        <a:pt x="3167" y="1869"/>
                        <a:pt x="3191" y="1798"/>
                      </a:cubicBezTo>
                      <a:cubicBezTo>
                        <a:pt x="3203" y="1786"/>
                        <a:pt x="3203" y="1750"/>
                        <a:pt x="3203" y="1738"/>
                      </a:cubicBezTo>
                      <a:lnTo>
                        <a:pt x="3203" y="1703"/>
                      </a:lnTo>
                      <a:cubicBezTo>
                        <a:pt x="3203" y="953"/>
                        <a:pt x="3810" y="334"/>
                        <a:pt x="4572" y="334"/>
                      </a:cubicBezTo>
                      <a:cubicBezTo>
                        <a:pt x="4941" y="334"/>
                        <a:pt x="5287" y="488"/>
                        <a:pt x="5549" y="750"/>
                      </a:cubicBezTo>
                      <a:cubicBezTo>
                        <a:pt x="5585" y="787"/>
                        <a:pt x="5621" y="802"/>
                        <a:pt x="5663" y="802"/>
                      </a:cubicBezTo>
                      <a:cubicBezTo>
                        <a:pt x="5676" y="802"/>
                        <a:pt x="5689" y="801"/>
                        <a:pt x="5703" y="798"/>
                      </a:cubicBezTo>
                      <a:cubicBezTo>
                        <a:pt x="5882" y="762"/>
                        <a:pt x="6049" y="738"/>
                        <a:pt x="6203" y="679"/>
                      </a:cubicBezTo>
                      <a:lnTo>
                        <a:pt x="6203" y="679"/>
                      </a:lnTo>
                      <a:cubicBezTo>
                        <a:pt x="6120" y="762"/>
                        <a:pt x="6013" y="857"/>
                        <a:pt x="5894" y="917"/>
                      </a:cubicBezTo>
                      <a:cubicBezTo>
                        <a:pt x="5822" y="965"/>
                        <a:pt x="5787" y="1048"/>
                        <a:pt x="5822" y="1143"/>
                      </a:cubicBezTo>
                      <a:cubicBezTo>
                        <a:pt x="5846" y="1203"/>
                        <a:pt x="5930" y="1250"/>
                        <a:pt x="6001" y="1250"/>
                      </a:cubicBezTo>
                      <a:cubicBezTo>
                        <a:pt x="6144" y="1227"/>
                        <a:pt x="6287" y="1215"/>
                        <a:pt x="6418" y="1167"/>
                      </a:cubicBezTo>
                      <a:lnTo>
                        <a:pt x="6418" y="1167"/>
                      </a:lnTo>
                      <a:cubicBezTo>
                        <a:pt x="6299" y="1286"/>
                        <a:pt x="6168" y="1405"/>
                        <a:pt x="6013" y="1512"/>
                      </a:cubicBezTo>
                      <a:cubicBezTo>
                        <a:pt x="5965" y="1548"/>
                        <a:pt x="5941" y="1608"/>
                        <a:pt x="5941" y="1655"/>
                      </a:cubicBezTo>
                      <a:lnTo>
                        <a:pt x="5941" y="1679"/>
                      </a:lnTo>
                      <a:lnTo>
                        <a:pt x="5941" y="1703"/>
                      </a:lnTo>
                      <a:lnTo>
                        <a:pt x="5941" y="1727"/>
                      </a:lnTo>
                      <a:cubicBezTo>
                        <a:pt x="5941" y="2691"/>
                        <a:pt x="5572" y="3572"/>
                        <a:pt x="4977" y="4227"/>
                      </a:cubicBezTo>
                      <a:cubicBezTo>
                        <a:pt x="4918" y="4298"/>
                        <a:pt x="4918" y="4405"/>
                        <a:pt x="4977" y="4465"/>
                      </a:cubicBezTo>
                      <a:cubicBezTo>
                        <a:pt x="5011" y="4499"/>
                        <a:pt x="5053" y="4514"/>
                        <a:pt x="5096" y="4514"/>
                      </a:cubicBezTo>
                      <a:cubicBezTo>
                        <a:pt x="5143" y="4514"/>
                        <a:pt x="5190" y="4496"/>
                        <a:pt x="5227" y="4465"/>
                      </a:cubicBezTo>
                      <a:cubicBezTo>
                        <a:pt x="5894" y="3715"/>
                        <a:pt x="6263" y="2762"/>
                        <a:pt x="6287" y="1750"/>
                      </a:cubicBezTo>
                      <a:cubicBezTo>
                        <a:pt x="6596" y="1524"/>
                        <a:pt x="6846" y="1250"/>
                        <a:pt x="7061" y="917"/>
                      </a:cubicBezTo>
                      <a:cubicBezTo>
                        <a:pt x="7144" y="857"/>
                        <a:pt x="7132" y="750"/>
                        <a:pt x="7061" y="715"/>
                      </a:cubicBezTo>
                      <a:cubicBezTo>
                        <a:pt x="7029" y="683"/>
                        <a:pt x="6987" y="667"/>
                        <a:pt x="6937" y="667"/>
                      </a:cubicBezTo>
                      <a:cubicBezTo>
                        <a:pt x="6912" y="667"/>
                        <a:pt x="6886" y="671"/>
                        <a:pt x="6858" y="679"/>
                      </a:cubicBezTo>
                      <a:cubicBezTo>
                        <a:pt x="6775" y="726"/>
                        <a:pt x="6680" y="750"/>
                        <a:pt x="6596" y="786"/>
                      </a:cubicBezTo>
                      <a:cubicBezTo>
                        <a:pt x="6680" y="667"/>
                        <a:pt x="6763" y="512"/>
                        <a:pt x="6823" y="369"/>
                      </a:cubicBezTo>
                      <a:cubicBezTo>
                        <a:pt x="6834" y="310"/>
                        <a:pt x="6834" y="238"/>
                        <a:pt x="6787" y="191"/>
                      </a:cubicBezTo>
                      <a:cubicBezTo>
                        <a:pt x="6750" y="153"/>
                        <a:pt x="6703" y="135"/>
                        <a:pt x="6659" y="135"/>
                      </a:cubicBezTo>
                      <a:cubicBezTo>
                        <a:pt x="6632" y="135"/>
                        <a:pt x="6607" y="142"/>
                        <a:pt x="6584" y="155"/>
                      </a:cubicBezTo>
                      <a:cubicBezTo>
                        <a:pt x="6322" y="310"/>
                        <a:pt x="6061" y="393"/>
                        <a:pt x="5775" y="441"/>
                      </a:cubicBezTo>
                      <a:cubicBezTo>
                        <a:pt x="5465" y="143"/>
                        <a:pt x="5048" y="0"/>
                        <a:pt x="462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0" name="Google Shape;3368;p48">
              <a:extLst>
                <a:ext uri="{FF2B5EF4-FFF2-40B4-BE49-F238E27FC236}">
                  <a16:creationId xmlns:a16="http://schemas.microsoft.com/office/drawing/2014/main" id="{39769FB1-263D-4DC3-9E97-7CD0440611A6}"/>
                </a:ext>
              </a:extLst>
            </p:cNvPr>
            <p:cNvGrpSpPr/>
            <p:nvPr/>
          </p:nvGrpSpPr>
          <p:grpSpPr>
            <a:xfrm>
              <a:off x="6529419" y="3711909"/>
              <a:ext cx="956596" cy="944315"/>
              <a:chOff x="3768864" y="3522050"/>
              <a:chExt cx="1098904" cy="1084796"/>
            </a:xfrm>
          </p:grpSpPr>
          <p:grpSp>
            <p:nvGrpSpPr>
              <p:cNvPr id="11" name="Google Shape;3369;p48">
                <a:extLst>
                  <a:ext uri="{FF2B5EF4-FFF2-40B4-BE49-F238E27FC236}">
                    <a16:creationId xmlns:a16="http://schemas.microsoft.com/office/drawing/2014/main" id="{17DEFCCD-6D5C-48DB-A58F-1702C18D63C9}"/>
                  </a:ext>
                </a:extLst>
              </p:cNvPr>
              <p:cNvGrpSpPr/>
              <p:nvPr/>
            </p:nvGrpSpPr>
            <p:grpSpPr>
              <a:xfrm>
                <a:off x="3768864" y="3522050"/>
                <a:ext cx="1098904" cy="1084796"/>
                <a:chOff x="3768864" y="3522050"/>
                <a:chExt cx="1098904" cy="1084796"/>
              </a:xfrm>
            </p:grpSpPr>
            <p:sp>
              <p:nvSpPr>
                <p:cNvPr id="18" name="Google Shape;3370;p48">
                  <a:extLst>
                    <a:ext uri="{FF2B5EF4-FFF2-40B4-BE49-F238E27FC236}">
                      <a16:creationId xmlns:a16="http://schemas.microsoft.com/office/drawing/2014/main" id="{A7EE16ED-8371-4463-AF25-B0F466499A62}"/>
                    </a:ext>
                  </a:extLst>
                </p:cNvPr>
                <p:cNvSpPr/>
                <p:nvPr/>
              </p:nvSpPr>
              <p:spPr>
                <a:xfrm>
                  <a:off x="3768864" y="3522050"/>
                  <a:ext cx="1098904" cy="1084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4" extrusionOk="0">
                      <a:moveTo>
                        <a:pt x="22862" y="0"/>
                      </a:moveTo>
                      <a:cubicBezTo>
                        <a:pt x="22093" y="0"/>
                        <a:pt x="21325" y="295"/>
                        <a:pt x="20741" y="884"/>
                      </a:cubicBezTo>
                      <a:lnTo>
                        <a:pt x="1179" y="20446"/>
                      </a:lnTo>
                      <a:cubicBezTo>
                        <a:pt x="1" y="21613"/>
                        <a:pt x="1" y="23518"/>
                        <a:pt x="1179" y="24697"/>
                      </a:cubicBezTo>
                      <a:lnTo>
                        <a:pt x="20741" y="44259"/>
                      </a:lnTo>
                      <a:cubicBezTo>
                        <a:pt x="21325" y="44842"/>
                        <a:pt x="22093" y="45134"/>
                        <a:pt x="22862" y="45134"/>
                      </a:cubicBezTo>
                      <a:cubicBezTo>
                        <a:pt x="23631" y="45134"/>
                        <a:pt x="24402" y="44842"/>
                        <a:pt x="24992" y="44259"/>
                      </a:cubicBezTo>
                      <a:lnTo>
                        <a:pt x="44554" y="24697"/>
                      </a:lnTo>
                      <a:cubicBezTo>
                        <a:pt x="45721" y="23518"/>
                        <a:pt x="45721" y="21613"/>
                        <a:pt x="44554" y="20446"/>
                      </a:cubicBezTo>
                      <a:lnTo>
                        <a:pt x="36684" y="12576"/>
                      </a:lnTo>
                      <a:cubicBezTo>
                        <a:pt x="36279" y="12171"/>
                        <a:pt x="36362" y="11481"/>
                        <a:pt x="36850" y="11171"/>
                      </a:cubicBezTo>
                      <a:cubicBezTo>
                        <a:pt x="37565" y="10719"/>
                        <a:pt x="38327" y="10362"/>
                        <a:pt x="39124" y="10052"/>
                      </a:cubicBezTo>
                      <a:cubicBezTo>
                        <a:pt x="39613" y="9874"/>
                        <a:pt x="40053" y="9552"/>
                        <a:pt x="40410" y="9100"/>
                      </a:cubicBezTo>
                      <a:cubicBezTo>
                        <a:pt x="41172" y="8111"/>
                        <a:pt x="41220" y="6778"/>
                        <a:pt x="40518" y="5742"/>
                      </a:cubicBezTo>
                      <a:cubicBezTo>
                        <a:pt x="39931" y="4872"/>
                        <a:pt x="39013" y="4437"/>
                        <a:pt x="38094" y="4437"/>
                      </a:cubicBezTo>
                      <a:cubicBezTo>
                        <a:pt x="37352" y="4437"/>
                        <a:pt x="36610" y="4721"/>
                        <a:pt x="36041" y="5290"/>
                      </a:cubicBezTo>
                      <a:cubicBezTo>
                        <a:pt x="35731" y="5599"/>
                        <a:pt x="35505" y="5956"/>
                        <a:pt x="35362" y="6337"/>
                      </a:cubicBezTo>
                      <a:cubicBezTo>
                        <a:pt x="35076" y="7135"/>
                        <a:pt x="34719" y="7885"/>
                        <a:pt x="34267" y="8588"/>
                      </a:cubicBezTo>
                      <a:cubicBezTo>
                        <a:pt x="34091" y="8872"/>
                        <a:pt x="33796" y="9021"/>
                        <a:pt x="33498" y="9021"/>
                      </a:cubicBezTo>
                      <a:cubicBezTo>
                        <a:pt x="33271" y="9021"/>
                        <a:pt x="33042" y="8934"/>
                        <a:pt x="32862" y="875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EC3A3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" name="Google Shape;3371;p48">
                  <a:extLst>
                    <a:ext uri="{FF2B5EF4-FFF2-40B4-BE49-F238E27FC236}">
                      <a16:creationId xmlns:a16="http://schemas.microsoft.com/office/drawing/2014/main" id="{FB874FB9-39C5-4159-AEBE-E9B94EDD16E3}"/>
                    </a:ext>
                  </a:extLst>
                </p:cNvPr>
                <p:cNvSpPr/>
                <p:nvPr/>
              </p:nvSpPr>
              <p:spPr>
                <a:xfrm>
                  <a:off x="3887041" y="3641743"/>
                  <a:ext cx="287338" cy="2870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42" extrusionOk="0">
                      <a:moveTo>
                        <a:pt x="5978" y="0"/>
                      </a:moveTo>
                      <a:cubicBezTo>
                        <a:pt x="2680" y="0"/>
                        <a:pt x="1" y="2667"/>
                        <a:pt x="1" y="5977"/>
                      </a:cubicBezTo>
                      <a:cubicBezTo>
                        <a:pt x="1" y="9275"/>
                        <a:pt x="2680" y="11942"/>
                        <a:pt x="5978" y="11942"/>
                      </a:cubicBezTo>
                      <a:cubicBezTo>
                        <a:pt x="9276" y="11942"/>
                        <a:pt x="11955" y="9275"/>
                        <a:pt x="11955" y="5977"/>
                      </a:cubicBezTo>
                      <a:cubicBezTo>
                        <a:pt x="11955" y="2667"/>
                        <a:pt x="9276" y="0"/>
                        <a:pt x="5978" y="0"/>
                      </a:cubicBezTo>
                      <a:close/>
                    </a:path>
                  </a:pathLst>
                </a:custGeom>
                <a:solidFill>
                  <a:srgbClr val="EC3A3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2" name="Google Shape;3372;p48">
                <a:extLst>
                  <a:ext uri="{FF2B5EF4-FFF2-40B4-BE49-F238E27FC236}">
                    <a16:creationId xmlns:a16="http://schemas.microsoft.com/office/drawing/2014/main" id="{8B1CDDAA-7379-4282-BADF-EF563BEE603B}"/>
                  </a:ext>
                </a:extLst>
              </p:cNvPr>
              <p:cNvGrpSpPr/>
              <p:nvPr/>
            </p:nvGrpSpPr>
            <p:grpSpPr>
              <a:xfrm>
                <a:off x="4139616" y="3871555"/>
                <a:ext cx="357419" cy="357005"/>
                <a:chOff x="7482229" y="3351230"/>
                <a:chExt cx="357419" cy="357005"/>
              </a:xfrm>
            </p:grpSpPr>
            <p:sp>
              <p:nvSpPr>
                <p:cNvPr id="13" name="Google Shape;3373;p48">
                  <a:extLst>
                    <a:ext uri="{FF2B5EF4-FFF2-40B4-BE49-F238E27FC236}">
                      <a16:creationId xmlns:a16="http://schemas.microsoft.com/office/drawing/2014/main" id="{59FE8A60-9DCE-445E-A21A-F940E87A3807}"/>
                    </a:ext>
                  </a:extLst>
                </p:cNvPr>
                <p:cNvSpPr/>
                <p:nvPr/>
              </p:nvSpPr>
              <p:spPr>
                <a:xfrm>
                  <a:off x="7482229" y="3351230"/>
                  <a:ext cx="357419" cy="3570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29" h="11216" extrusionOk="0">
                      <a:moveTo>
                        <a:pt x="5633" y="357"/>
                      </a:moveTo>
                      <a:cubicBezTo>
                        <a:pt x="8538" y="357"/>
                        <a:pt x="10883" y="2703"/>
                        <a:pt x="10883" y="5608"/>
                      </a:cubicBezTo>
                      <a:cubicBezTo>
                        <a:pt x="10883" y="8513"/>
                        <a:pt x="8538" y="10859"/>
                        <a:pt x="5633" y="10859"/>
                      </a:cubicBezTo>
                      <a:cubicBezTo>
                        <a:pt x="2728" y="10859"/>
                        <a:pt x="382" y="8513"/>
                        <a:pt x="382" y="5608"/>
                      </a:cubicBezTo>
                      <a:cubicBezTo>
                        <a:pt x="382" y="2703"/>
                        <a:pt x="2728" y="357"/>
                        <a:pt x="5633" y="357"/>
                      </a:cubicBezTo>
                      <a:close/>
                      <a:moveTo>
                        <a:pt x="5621" y="0"/>
                      </a:moveTo>
                      <a:cubicBezTo>
                        <a:pt x="4109" y="0"/>
                        <a:pt x="2716" y="572"/>
                        <a:pt x="1644" y="1631"/>
                      </a:cubicBezTo>
                      <a:cubicBezTo>
                        <a:pt x="584" y="2691"/>
                        <a:pt x="1" y="4108"/>
                        <a:pt x="1" y="5608"/>
                      </a:cubicBezTo>
                      <a:cubicBezTo>
                        <a:pt x="1" y="7108"/>
                        <a:pt x="584" y="8513"/>
                        <a:pt x="1644" y="9585"/>
                      </a:cubicBezTo>
                      <a:cubicBezTo>
                        <a:pt x="2704" y="10632"/>
                        <a:pt x="4109" y="11216"/>
                        <a:pt x="5621" y="11216"/>
                      </a:cubicBezTo>
                      <a:cubicBezTo>
                        <a:pt x="7121" y="11216"/>
                        <a:pt x="8526" y="10632"/>
                        <a:pt x="9597" y="9585"/>
                      </a:cubicBezTo>
                      <a:cubicBezTo>
                        <a:pt x="10645" y="8525"/>
                        <a:pt x="11229" y="7108"/>
                        <a:pt x="11229" y="5608"/>
                      </a:cubicBezTo>
                      <a:cubicBezTo>
                        <a:pt x="11229" y="4108"/>
                        <a:pt x="10669" y="2703"/>
                        <a:pt x="9597" y="1631"/>
                      </a:cubicBezTo>
                      <a:cubicBezTo>
                        <a:pt x="8538" y="572"/>
                        <a:pt x="7121" y="0"/>
                        <a:pt x="562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" name="Google Shape;3374;p48">
                  <a:extLst>
                    <a:ext uri="{FF2B5EF4-FFF2-40B4-BE49-F238E27FC236}">
                      <a16:creationId xmlns:a16="http://schemas.microsoft.com/office/drawing/2014/main" id="{8A6D0A9C-A4B1-4075-A2AD-F999FF65609E}"/>
                    </a:ext>
                  </a:extLst>
                </p:cNvPr>
                <p:cNvSpPr/>
                <p:nvPr/>
              </p:nvSpPr>
              <p:spPr>
                <a:xfrm>
                  <a:off x="7592138" y="3605616"/>
                  <a:ext cx="137983" cy="325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35" h="1022" extrusionOk="0">
                      <a:moveTo>
                        <a:pt x="202" y="1"/>
                      </a:moveTo>
                      <a:cubicBezTo>
                        <a:pt x="147" y="1"/>
                        <a:pt x="94" y="21"/>
                        <a:pt x="60" y="69"/>
                      </a:cubicBezTo>
                      <a:cubicBezTo>
                        <a:pt x="1" y="140"/>
                        <a:pt x="1" y="259"/>
                        <a:pt x="96" y="319"/>
                      </a:cubicBezTo>
                      <a:cubicBezTo>
                        <a:pt x="644" y="783"/>
                        <a:pt x="1370" y="1021"/>
                        <a:pt x="2168" y="1021"/>
                      </a:cubicBezTo>
                      <a:cubicBezTo>
                        <a:pt x="2954" y="1021"/>
                        <a:pt x="3680" y="771"/>
                        <a:pt x="4239" y="319"/>
                      </a:cubicBezTo>
                      <a:cubicBezTo>
                        <a:pt x="4323" y="259"/>
                        <a:pt x="4335" y="140"/>
                        <a:pt x="4263" y="69"/>
                      </a:cubicBezTo>
                      <a:cubicBezTo>
                        <a:pt x="4228" y="26"/>
                        <a:pt x="4170" y="4"/>
                        <a:pt x="4115" y="4"/>
                      </a:cubicBezTo>
                      <a:cubicBezTo>
                        <a:pt x="4078" y="4"/>
                        <a:pt x="4042" y="14"/>
                        <a:pt x="4013" y="33"/>
                      </a:cubicBezTo>
                      <a:cubicBezTo>
                        <a:pt x="3537" y="438"/>
                        <a:pt x="2882" y="664"/>
                        <a:pt x="2168" y="664"/>
                      </a:cubicBezTo>
                      <a:cubicBezTo>
                        <a:pt x="1465" y="664"/>
                        <a:pt x="810" y="438"/>
                        <a:pt x="322" y="33"/>
                      </a:cubicBezTo>
                      <a:cubicBezTo>
                        <a:pt x="286" y="12"/>
                        <a:pt x="244" y="1"/>
                        <a:pt x="20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" name="Google Shape;3375;p48">
                  <a:extLst>
                    <a:ext uri="{FF2B5EF4-FFF2-40B4-BE49-F238E27FC236}">
                      <a16:creationId xmlns:a16="http://schemas.microsoft.com/office/drawing/2014/main" id="{5A5325A7-D505-4392-9E61-969FD8C47D28}"/>
                    </a:ext>
                  </a:extLst>
                </p:cNvPr>
                <p:cNvSpPr/>
                <p:nvPr/>
              </p:nvSpPr>
              <p:spPr>
                <a:xfrm>
                  <a:off x="7513709" y="3387962"/>
                  <a:ext cx="295987" cy="2820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9" h="8860" extrusionOk="0">
                      <a:moveTo>
                        <a:pt x="6060" y="370"/>
                      </a:moveTo>
                      <a:cubicBezTo>
                        <a:pt x="6358" y="370"/>
                        <a:pt x="6596" y="608"/>
                        <a:pt x="6596" y="906"/>
                      </a:cubicBezTo>
                      <a:cubicBezTo>
                        <a:pt x="6596" y="1204"/>
                        <a:pt x="6358" y="1442"/>
                        <a:pt x="6060" y="1442"/>
                      </a:cubicBezTo>
                      <a:cubicBezTo>
                        <a:pt x="5763" y="1442"/>
                        <a:pt x="5525" y="1204"/>
                        <a:pt x="5525" y="906"/>
                      </a:cubicBezTo>
                      <a:cubicBezTo>
                        <a:pt x="5525" y="608"/>
                        <a:pt x="5763" y="370"/>
                        <a:pt x="6060" y="370"/>
                      </a:cubicBezTo>
                      <a:close/>
                      <a:moveTo>
                        <a:pt x="1322" y="2989"/>
                      </a:moveTo>
                      <a:cubicBezTo>
                        <a:pt x="1596" y="2989"/>
                        <a:pt x="1834" y="3097"/>
                        <a:pt x="2012" y="3263"/>
                      </a:cubicBezTo>
                      <a:cubicBezTo>
                        <a:pt x="1477" y="3680"/>
                        <a:pt x="1072" y="4240"/>
                        <a:pt x="881" y="4883"/>
                      </a:cubicBezTo>
                      <a:cubicBezTo>
                        <a:pt x="548" y="4716"/>
                        <a:pt x="334" y="4359"/>
                        <a:pt x="334" y="3990"/>
                      </a:cubicBezTo>
                      <a:cubicBezTo>
                        <a:pt x="334" y="3442"/>
                        <a:pt x="774" y="2989"/>
                        <a:pt x="1322" y="2989"/>
                      </a:cubicBezTo>
                      <a:close/>
                      <a:moveTo>
                        <a:pt x="7954" y="2989"/>
                      </a:moveTo>
                      <a:cubicBezTo>
                        <a:pt x="8501" y="2989"/>
                        <a:pt x="8942" y="3442"/>
                        <a:pt x="8942" y="3990"/>
                      </a:cubicBezTo>
                      <a:cubicBezTo>
                        <a:pt x="8966" y="4359"/>
                        <a:pt x="8739" y="4704"/>
                        <a:pt x="8394" y="4883"/>
                      </a:cubicBezTo>
                      <a:cubicBezTo>
                        <a:pt x="8216" y="4240"/>
                        <a:pt x="7811" y="3680"/>
                        <a:pt x="7263" y="3263"/>
                      </a:cubicBezTo>
                      <a:cubicBezTo>
                        <a:pt x="7442" y="3085"/>
                        <a:pt x="7692" y="2989"/>
                        <a:pt x="7954" y="2989"/>
                      </a:cubicBezTo>
                      <a:close/>
                      <a:moveTo>
                        <a:pt x="6072" y="1"/>
                      </a:moveTo>
                      <a:cubicBezTo>
                        <a:pt x="5632" y="1"/>
                        <a:pt x="5251" y="334"/>
                        <a:pt x="5191" y="763"/>
                      </a:cubicBezTo>
                      <a:lnTo>
                        <a:pt x="4596" y="953"/>
                      </a:lnTo>
                      <a:cubicBezTo>
                        <a:pt x="4525" y="989"/>
                        <a:pt x="4477" y="1049"/>
                        <a:pt x="4477" y="1120"/>
                      </a:cubicBezTo>
                      <a:lnTo>
                        <a:pt x="4477" y="2370"/>
                      </a:lnTo>
                      <a:cubicBezTo>
                        <a:pt x="3679" y="2394"/>
                        <a:pt x="2929" y="2632"/>
                        <a:pt x="2334" y="3025"/>
                      </a:cubicBezTo>
                      <a:cubicBezTo>
                        <a:pt x="2084" y="2751"/>
                        <a:pt x="1727" y="2608"/>
                        <a:pt x="1358" y="2608"/>
                      </a:cubicBezTo>
                      <a:cubicBezTo>
                        <a:pt x="607" y="2608"/>
                        <a:pt x="0" y="3216"/>
                        <a:pt x="0" y="3966"/>
                      </a:cubicBezTo>
                      <a:cubicBezTo>
                        <a:pt x="0" y="4513"/>
                        <a:pt x="345" y="5002"/>
                        <a:pt x="834" y="5216"/>
                      </a:cubicBezTo>
                      <a:cubicBezTo>
                        <a:pt x="822" y="5347"/>
                        <a:pt x="798" y="5478"/>
                        <a:pt x="798" y="5609"/>
                      </a:cubicBezTo>
                      <a:cubicBezTo>
                        <a:pt x="798" y="7395"/>
                        <a:pt x="2524" y="8859"/>
                        <a:pt x="4667" y="8859"/>
                      </a:cubicBezTo>
                      <a:cubicBezTo>
                        <a:pt x="5763" y="8859"/>
                        <a:pt x="6739" y="8490"/>
                        <a:pt x="7442" y="7871"/>
                      </a:cubicBezTo>
                      <a:cubicBezTo>
                        <a:pt x="7513" y="7811"/>
                        <a:pt x="7513" y="7692"/>
                        <a:pt x="7454" y="7621"/>
                      </a:cubicBezTo>
                      <a:cubicBezTo>
                        <a:pt x="7421" y="7588"/>
                        <a:pt x="7374" y="7570"/>
                        <a:pt x="7326" y="7570"/>
                      </a:cubicBezTo>
                      <a:cubicBezTo>
                        <a:pt x="7287" y="7570"/>
                        <a:pt x="7248" y="7582"/>
                        <a:pt x="7215" y="7609"/>
                      </a:cubicBezTo>
                      <a:cubicBezTo>
                        <a:pt x="6572" y="8157"/>
                        <a:pt x="5668" y="8514"/>
                        <a:pt x="4667" y="8514"/>
                      </a:cubicBezTo>
                      <a:cubicBezTo>
                        <a:pt x="2739" y="8514"/>
                        <a:pt x="1167" y="7216"/>
                        <a:pt x="1167" y="5633"/>
                      </a:cubicBezTo>
                      <a:cubicBezTo>
                        <a:pt x="1167" y="4037"/>
                        <a:pt x="2739" y="2739"/>
                        <a:pt x="4667" y="2739"/>
                      </a:cubicBezTo>
                      <a:cubicBezTo>
                        <a:pt x="6608" y="2739"/>
                        <a:pt x="8180" y="4037"/>
                        <a:pt x="8180" y="5633"/>
                      </a:cubicBezTo>
                      <a:cubicBezTo>
                        <a:pt x="8180" y="6133"/>
                        <a:pt x="8037" y="6597"/>
                        <a:pt x="7751" y="7014"/>
                      </a:cubicBezTo>
                      <a:cubicBezTo>
                        <a:pt x="7704" y="7085"/>
                        <a:pt x="7727" y="7169"/>
                        <a:pt x="7787" y="7228"/>
                      </a:cubicBezTo>
                      <a:cubicBezTo>
                        <a:pt x="7818" y="7264"/>
                        <a:pt x="7859" y="7280"/>
                        <a:pt x="7902" y="7280"/>
                      </a:cubicBezTo>
                      <a:cubicBezTo>
                        <a:pt x="7958" y="7280"/>
                        <a:pt x="8015" y="7252"/>
                        <a:pt x="8049" y="7204"/>
                      </a:cubicBezTo>
                      <a:cubicBezTo>
                        <a:pt x="8358" y="6740"/>
                        <a:pt x="8537" y="6192"/>
                        <a:pt x="8537" y="5621"/>
                      </a:cubicBezTo>
                      <a:cubicBezTo>
                        <a:pt x="8537" y="5490"/>
                        <a:pt x="8525" y="5359"/>
                        <a:pt x="8513" y="5228"/>
                      </a:cubicBezTo>
                      <a:cubicBezTo>
                        <a:pt x="8978" y="5014"/>
                        <a:pt x="9299" y="4525"/>
                        <a:pt x="9299" y="3978"/>
                      </a:cubicBezTo>
                      <a:cubicBezTo>
                        <a:pt x="9299" y="3228"/>
                        <a:pt x="8692" y="2620"/>
                        <a:pt x="7954" y="2620"/>
                      </a:cubicBezTo>
                      <a:cubicBezTo>
                        <a:pt x="7573" y="2620"/>
                        <a:pt x="7215" y="2775"/>
                        <a:pt x="6965" y="3037"/>
                      </a:cubicBezTo>
                      <a:cubicBezTo>
                        <a:pt x="6358" y="2656"/>
                        <a:pt x="5632" y="2406"/>
                        <a:pt x="4822" y="2382"/>
                      </a:cubicBezTo>
                      <a:lnTo>
                        <a:pt x="4822" y="1263"/>
                      </a:lnTo>
                      <a:lnTo>
                        <a:pt x="5215" y="1132"/>
                      </a:lnTo>
                      <a:cubicBezTo>
                        <a:pt x="5303" y="1507"/>
                        <a:pt x="5647" y="1780"/>
                        <a:pt x="6048" y="1780"/>
                      </a:cubicBezTo>
                      <a:cubicBezTo>
                        <a:pt x="6080" y="1780"/>
                        <a:pt x="6112" y="1779"/>
                        <a:pt x="6144" y="1775"/>
                      </a:cubicBezTo>
                      <a:cubicBezTo>
                        <a:pt x="6584" y="1727"/>
                        <a:pt x="6918" y="1382"/>
                        <a:pt x="6953" y="953"/>
                      </a:cubicBezTo>
                      <a:cubicBezTo>
                        <a:pt x="6977" y="430"/>
                        <a:pt x="6584" y="1"/>
                        <a:pt x="607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" name="Google Shape;3376;p48">
                  <a:extLst>
                    <a:ext uri="{FF2B5EF4-FFF2-40B4-BE49-F238E27FC236}">
                      <a16:creationId xmlns:a16="http://schemas.microsoft.com/office/drawing/2014/main" id="{6866C72A-14BE-420C-915A-AC10D255F48B}"/>
                    </a:ext>
                  </a:extLst>
                </p:cNvPr>
                <p:cNvSpPr/>
                <p:nvPr/>
              </p:nvSpPr>
              <p:spPr>
                <a:xfrm>
                  <a:off x="7580393" y="3516460"/>
                  <a:ext cx="56880" cy="56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7" h="1787" extrusionOk="0">
                      <a:moveTo>
                        <a:pt x="894" y="345"/>
                      </a:moveTo>
                      <a:cubicBezTo>
                        <a:pt x="1191" y="345"/>
                        <a:pt x="1429" y="584"/>
                        <a:pt x="1429" y="881"/>
                      </a:cubicBezTo>
                      <a:cubicBezTo>
                        <a:pt x="1418" y="1179"/>
                        <a:pt x="1179" y="1417"/>
                        <a:pt x="894" y="1417"/>
                      </a:cubicBezTo>
                      <a:cubicBezTo>
                        <a:pt x="596" y="1417"/>
                        <a:pt x="358" y="1179"/>
                        <a:pt x="358" y="881"/>
                      </a:cubicBezTo>
                      <a:cubicBezTo>
                        <a:pt x="358" y="584"/>
                        <a:pt x="596" y="345"/>
                        <a:pt x="894" y="345"/>
                      </a:cubicBezTo>
                      <a:close/>
                      <a:moveTo>
                        <a:pt x="894" y="0"/>
                      </a:moveTo>
                      <a:cubicBezTo>
                        <a:pt x="406" y="0"/>
                        <a:pt x="1" y="405"/>
                        <a:pt x="1" y="893"/>
                      </a:cubicBezTo>
                      <a:cubicBezTo>
                        <a:pt x="1" y="1381"/>
                        <a:pt x="406" y="1786"/>
                        <a:pt x="894" y="1786"/>
                      </a:cubicBezTo>
                      <a:cubicBezTo>
                        <a:pt x="1394" y="1786"/>
                        <a:pt x="1787" y="1381"/>
                        <a:pt x="1787" y="893"/>
                      </a:cubicBezTo>
                      <a:cubicBezTo>
                        <a:pt x="1775" y="405"/>
                        <a:pt x="1394" y="0"/>
                        <a:pt x="89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" name="Google Shape;3377;p48">
                  <a:extLst>
                    <a:ext uri="{FF2B5EF4-FFF2-40B4-BE49-F238E27FC236}">
                      <a16:creationId xmlns:a16="http://schemas.microsoft.com/office/drawing/2014/main" id="{2E485B25-A38E-4BCC-B9AC-E9130896729C}"/>
                    </a:ext>
                  </a:extLst>
                </p:cNvPr>
                <p:cNvSpPr/>
                <p:nvPr/>
              </p:nvSpPr>
              <p:spPr>
                <a:xfrm>
                  <a:off x="7685750" y="3516460"/>
                  <a:ext cx="56880" cy="56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7" h="1787" extrusionOk="0">
                      <a:moveTo>
                        <a:pt x="894" y="345"/>
                      </a:moveTo>
                      <a:cubicBezTo>
                        <a:pt x="1191" y="345"/>
                        <a:pt x="1429" y="584"/>
                        <a:pt x="1429" y="881"/>
                      </a:cubicBezTo>
                      <a:cubicBezTo>
                        <a:pt x="1429" y="1179"/>
                        <a:pt x="1191" y="1417"/>
                        <a:pt x="894" y="1417"/>
                      </a:cubicBezTo>
                      <a:cubicBezTo>
                        <a:pt x="596" y="1417"/>
                        <a:pt x="358" y="1179"/>
                        <a:pt x="358" y="881"/>
                      </a:cubicBezTo>
                      <a:cubicBezTo>
                        <a:pt x="358" y="584"/>
                        <a:pt x="596" y="345"/>
                        <a:pt x="894" y="345"/>
                      </a:cubicBezTo>
                      <a:close/>
                      <a:moveTo>
                        <a:pt x="894" y="0"/>
                      </a:moveTo>
                      <a:cubicBezTo>
                        <a:pt x="405" y="0"/>
                        <a:pt x="1" y="405"/>
                        <a:pt x="1" y="893"/>
                      </a:cubicBezTo>
                      <a:cubicBezTo>
                        <a:pt x="1" y="1381"/>
                        <a:pt x="405" y="1786"/>
                        <a:pt x="894" y="1786"/>
                      </a:cubicBezTo>
                      <a:cubicBezTo>
                        <a:pt x="1382" y="1786"/>
                        <a:pt x="1787" y="1381"/>
                        <a:pt x="1787" y="893"/>
                      </a:cubicBezTo>
                      <a:cubicBezTo>
                        <a:pt x="1775" y="405"/>
                        <a:pt x="1382" y="0"/>
                        <a:pt x="89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303B4932-DC4C-4936-B5E5-786FAA06C303}"/>
              </a:ext>
            </a:extLst>
          </p:cNvPr>
          <p:cNvSpPr txBox="1"/>
          <p:nvPr/>
        </p:nvSpPr>
        <p:spPr>
          <a:xfrm>
            <a:off x="2966987" y="4510052"/>
            <a:ext cx="321002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"/>
            <a:r>
              <a:rPr lang="en-GB" sz="2400" b="0" dirty="0">
                <a:solidFill>
                  <a:srgbClr val="0070C0"/>
                </a:solidFill>
                <a:effectLst/>
                <a:latin typeface="iCielBC Cubano Normal" panose="00000500000000000000" pitchFamily="50" charset="0"/>
              </a:rPr>
              <a:t>[</a:t>
            </a:r>
            <a:r>
              <a:rPr lang="en-GB" sz="2400" b="0" dirty="0" err="1">
                <a:solidFill>
                  <a:srgbClr val="0070C0"/>
                </a:solidFill>
                <a:effectLst/>
                <a:latin typeface="iCielBC Cubano Normal" panose="00000500000000000000" pitchFamily="50" charset="0"/>
              </a:rPr>
              <a:t>sp_getAllMEMBER</a:t>
            </a:r>
            <a:r>
              <a:rPr lang="en-GB" sz="2400" b="0" dirty="0">
                <a:solidFill>
                  <a:srgbClr val="0070C0"/>
                </a:solidFill>
                <a:effectLst/>
                <a:latin typeface="iCielBC Cubano Normal" panose="00000500000000000000" pitchFamily="50" charset="0"/>
              </a:rPr>
              <a:t>]</a:t>
            </a:r>
          </a:p>
        </p:txBody>
      </p:sp>
      <p:sp>
        <p:nvSpPr>
          <p:cNvPr id="47" name="Title 1">
            <a:extLst>
              <a:ext uri="{FF2B5EF4-FFF2-40B4-BE49-F238E27FC236}">
                <a16:creationId xmlns:a16="http://schemas.microsoft.com/office/drawing/2014/main" id="{8440CAED-DB7C-476A-9BD9-EB599092F967}"/>
              </a:ext>
            </a:extLst>
          </p:cNvPr>
          <p:cNvSpPr txBox="1">
            <a:spLocks/>
          </p:cNvSpPr>
          <p:nvPr/>
        </p:nvSpPr>
        <p:spPr>
          <a:xfrm>
            <a:off x="0" y="10633"/>
            <a:ext cx="9144000" cy="97118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b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6400">
                <a:solidFill>
                  <a:srgbClr val="165C7F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MEMBER</a:t>
            </a:r>
            <a:endParaRPr lang="en-US" sz="6400" dirty="0">
              <a:solidFill>
                <a:srgbClr val="165C7F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graphicFrame>
        <p:nvGraphicFramePr>
          <p:cNvPr id="46" name="Object 45">
            <a:extLst>
              <a:ext uri="{FF2B5EF4-FFF2-40B4-BE49-F238E27FC236}">
                <a16:creationId xmlns:a16="http://schemas.microsoft.com/office/drawing/2014/main" id="{ECF93161-661F-49B5-AF77-5DAD732FC1E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96765707"/>
              </p:ext>
            </p:extLst>
          </p:nvPr>
        </p:nvGraphicFramePr>
        <p:xfrm>
          <a:off x="1608138" y="1001713"/>
          <a:ext cx="5926137" cy="3138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37" name="Document" r:id="rId3" imgW="5925852" imgH="3138077" progId="Word.Document.12">
                  <p:embed/>
                </p:oleObj>
              </mc:Choice>
              <mc:Fallback>
                <p:oleObj name="Document" r:id="rId3" imgW="5925852" imgH="3138077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08138" y="1001713"/>
                        <a:ext cx="5926137" cy="3138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860806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73D1AA5-4429-4629-9023-996A509666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255" y="306667"/>
            <a:ext cx="4039164" cy="33818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8970524-0E2A-48FF-B893-A9D10AD2B3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4430" y="368815"/>
            <a:ext cx="4019550" cy="3257550"/>
          </a:xfrm>
          <a:prstGeom prst="rect">
            <a:avLst/>
          </a:prstGeom>
        </p:spPr>
      </p:pic>
      <p:sp>
        <p:nvSpPr>
          <p:cNvPr id="5" name="Google Shape;201;p16">
            <a:extLst>
              <a:ext uri="{FF2B5EF4-FFF2-40B4-BE49-F238E27FC236}">
                <a16:creationId xmlns:a16="http://schemas.microsoft.com/office/drawing/2014/main" id="{BA187D59-8A28-4239-9A29-38186E871D51}"/>
              </a:ext>
            </a:extLst>
          </p:cNvPr>
          <p:cNvSpPr txBox="1">
            <a:spLocks/>
          </p:cNvSpPr>
          <p:nvPr/>
        </p:nvSpPr>
        <p:spPr>
          <a:xfrm>
            <a:off x="0" y="4456372"/>
            <a:ext cx="914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dirty="0" err="1">
                <a:solidFill>
                  <a:schemeClr val="accent2">
                    <a:lumMod val="75000"/>
                  </a:schemeClr>
                </a:solidFill>
              </a:rPr>
              <a:t>Đăng</a:t>
            </a:r>
            <a:r>
              <a:rPr lang="en-GB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GB" dirty="0" err="1">
                <a:solidFill>
                  <a:schemeClr val="accent2">
                    <a:lumMod val="75000"/>
                  </a:schemeClr>
                </a:solidFill>
              </a:rPr>
              <a:t>nhập</a:t>
            </a:r>
            <a:r>
              <a:rPr lang="en-GB" dirty="0">
                <a:solidFill>
                  <a:schemeClr val="accent2">
                    <a:lumMod val="75000"/>
                  </a:schemeClr>
                </a:solidFill>
              </a:rPr>
              <a:t> – </a:t>
            </a:r>
            <a:r>
              <a:rPr lang="en-GB" dirty="0" err="1">
                <a:solidFill>
                  <a:schemeClr val="accent2">
                    <a:lumMod val="75000"/>
                  </a:schemeClr>
                </a:solidFill>
              </a:rPr>
              <a:t>Tạo</a:t>
            </a:r>
            <a:r>
              <a:rPr lang="en-GB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GB" dirty="0" err="1">
                <a:solidFill>
                  <a:schemeClr val="accent2">
                    <a:lumMod val="75000"/>
                  </a:schemeClr>
                </a:solidFill>
              </a:rPr>
              <a:t>tài</a:t>
            </a:r>
            <a:r>
              <a:rPr lang="en-GB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GB" dirty="0" err="1">
                <a:solidFill>
                  <a:schemeClr val="accent2">
                    <a:lumMod val="75000"/>
                  </a:schemeClr>
                </a:solidFill>
              </a:rPr>
              <a:t>khoản</a:t>
            </a:r>
            <a:r>
              <a:rPr lang="en-GB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GB" dirty="0" err="1">
                <a:solidFill>
                  <a:schemeClr val="accent2">
                    <a:lumMod val="75000"/>
                  </a:schemeClr>
                </a:solidFill>
              </a:rPr>
              <a:t>mới</a:t>
            </a:r>
            <a:br>
              <a:rPr lang="en-GB" dirty="0">
                <a:solidFill>
                  <a:schemeClr val="accent2">
                    <a:lumMod val="75000"/>
                  </a:schemeClr>
                </a:solidFill>
              </a:rPr>
            </a:br>
            <a:endParaRPr lang="en-GB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675989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CE6378D-189E-4036-B4B8-1A578384D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1959712" y="1971674"/>
            <a:ext cx="5131540" cy="1212114"/>
          </a:xfrm>
        </p:spPr>
        <p:txBody>
          <a:bodyPr vert="horz" wrap="square" lIns="0" tIns="0" rIns="0" bIns="0" rtlCol="0" anchor="b" anchorCtr="0">
            <a:normAutofit fontScale="90000"/>
          </a:bodyPr>
          <a:lstStyle/>
          <a:p>
            <a:pPr algn="ctr"/>
            <a:r>
              <a:rPr lang="en-US" sz="4400" dirty="0">
                <a:solidFill>
                  <a:srgbClr val="FF6D2F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STORED PROCEDURES</a:t>
            </a:r>
          </a:p>
        </p:txBody>
      </p:sp>
      <p:grpSp>
        <p:nvGrpSpPr>
          <p:cNvPr id="5" name="Google Shape;3337;p48">
            <a:extLst>
              <a:ext uri="{FF2B5EF4-FFF2-40B4-BE49-F238E27FC236}">
                <a16:creationId xmlns:a16="http://schemas.microsoft.com/office/drawing/2014/main" id="{A292DFAB-C225-4268-AA00-032AA218D6F3}"/>
              </a:ext>
            </a:extLst>
          </p:cNvPr>
          <p:cNvGrpSpPr/>
          <p:nvPr/>
        </p:nvGrpSpPr>
        <p:grpSpPr>
          <a:xfrm>
            <a:off x="8076139" y="84337"/>
            <a:ext cx="972171" cy="1925293"/>
            <a:chOff x="6529419" y="1724307"/>
            <a:chExt cx="1480463" cy="2931917"/>
          </a:xfrm>
        </p:grpSpPr>
        <p:grpSp>
          <p:nvGrpSpPr>
            <p:cNvPr id="6" name="Google Shape;3338;p48">
              <a:extLst>
                <a:ext uri="{FF2B5EF4-FFF2-40B4-BE49-F238E27FC236}">
                  <a16:creationId xmlns:a16="http://schemas.microsoft.com/office/drawing/2014/main" id="{CC1FA2E3-F085-4B27-B2D6-078888233623}"/>
                </a:ext>
              </a:extLst>
            </p:cNvPr>
            <p:cNvGrpSpPr/>
            <p:nvPr/>
          </p:nvGrpSpPr>
          <p:grpSpPr>
            <a:xfrm>
              <a:off x="6556827" y="1724307"/>
              <a:ext cx="956596" cy="944294"/>
              <a:chOff x="3800349" y="1238762"/>
              <a:chExt cx="1098904" cy="1084772"/>
            </a:xfrm>
          </p:grpSpPr>
          <p:grpSp>
            <p:nvGrpSpPr>
              <p:cNvPr id="42" name="Google Shape;3339;p48">
                <a:extLst>
                  <a:ext uri="{FF2B5EF4-FFF2-40B4-BE49-F238E27FC236}">
                    <a16:creationId xmlns:a16="http://schemas.microsoft.com/office/drawing/2014/main" id="{3B62721E-B08F-4683-8129-4642AD134B0A}"/>
                  </a:ext>
                </a:extLst>
              </p:cNvPr>
              <p:cNvGrpSpPr/>
              <p:nvPr/>
            </p:nvGrpSpPr>
            <p:grpSpPr>
              <a:xfrm>
                <a:off x="3800349" y="1238762"/>
                <a:ext cx="1098904" cy="1084772"/>
                <a:chOff x="3800349" y="1238762"/>
                <a:chExt cx="1098904" cy="1084772"/>
              </a:xfrm>
            </p:grpSpPr>
            <p:sp>
              <p:nvSpPr>
                <p:cNvPr id="44" name="Google Shape;3340;p48">
                  <a:extLst>
                    <a:ext uri="{FF2B5EF4-FFF2-40B4-BE49-F238E27FC236}">
                      <a16:creationId xmlns:a16="http://schemas.microsoft.com/office/drawing/2014/main" id="{09A540B7-3D24-4D18-BB46-C21F09260781}"/>
                    </a:ext>
                  </a:extLst>
                </p:cNvPr>
                <p:cNvSpPr/>
                <p:nvPr/>
              </p:nvSpPr>
              <p:spPr>
                <a:xfrm>
                  <a:off x="3800349" y="1238762"/>
                  <a:ext cx="1098904" cy="10847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3" extrusionOk="0">
                      <a:moveTo>
                        <a:pt x="22825" y="1"/>
                      </a:moveTo>
                      <a:cubicBezTo>
                        <a:pt x="22054" y="1"/>
                        <a:pt x="21283" y="295"/>
                        <a:pt x="20693" y="885"/>
                      </a:cubicBezTo>
                      <a:lnTo>
                        <a:pt x="1179" y="20482"/>
                      </a:lnTo>
                      <a:cubicBezTo>
                        <a:pt x="0" y="21661"/>
                        <a:pt x="0" y="23566"/>
                        <a:pt x="1179" y="24733"/>
                      </a:cubicBezTo>
                      <a:lnTo>
                        <a:pt x="20777" y="44259"/>
                      </a:lnTo>
                      <a:cubicBezTo>
                        <a:pt x="21364" y="44841"/>
                        <a:pt x="22133" y="45133"/>
                        <a:pt x="22900" y="45133"/>
                      </a:cubicBezTo>
                      <a:cubicBezTo>
                        <a:pt x="23672" y="45133"/>
                        <a:pt x="24442" y="44838"/>
                        <a:pt x="25027" y="44247"/>
                      </a:cubicBezTo>
                      <a:lnTo>
                        <a:pt x="32873" y="36377"/>
                      </a:lnTo>
                      <a:cubicBezTo>
                        <a:pt x="33053" y="36197"/>
                        <a:pt x="33283" y="36110"/>
                        <a:pt x="33511" y="36110"/>
                      </a:cubicBezTo>
                      <a:cubicBezTo>
                        <a:pt x="33810" y="36110"/>
                        <a:pt x="34108" y="36260"/>
                        <a:pt x="34290" y="36544"/>
                      </a:cubicBezTo>
                      <a:cubicBezTo>
                        <a:pt x="34743" y="37246"/>
                        <a:pt x="35112" y="38020"/>
                        <a:pt x="35409" y="38806"/>
                      </a:cubicBezTo>
                      <a:cubicBezTo>
                        <a:pt x="35588" y="39294"/>
                        <a:pt x="35909" y="39735"/>
                        <a:pt x="36362" y="40080"/>
                      </a:cubicBezTo>
                      <a:cubicBezTo>
                        <a:pt x="36890" y="40489"/>
                        <a:pt x="37508" y="40695"/>
                        <a:pt x="38128" y="40695"/>
                      </a:cubicBezTo>
                      <a:cubicBezTo>
                        <a:pt x="38682" y="40695"/>
                        <a:pt x="39237" y="40530"/>
                        <a:pt x="39731" y="40199"/>
                      </a:cubicBezTo>
                      <a:cubicBezTo>
                        <a:pt x="41303" y="39127"/>
                        <a:pt x="41446" y="36984"/>
                        <a:pt x="40172" y="35710"/>
                      </a:cubicBezTo>
                      <a:cubicBezTo>
                        <a:pt x="39862" y="35401"/>
                        <a:pt x="39505" y="35186"/>
                        <a:pt x="39112" y="35044"/>
                      </a:cubicBezTo>
                      <a:cubicBezTo>
                        <a:pt x="38326" y="34758"/>
                        <a:pt x="37564" y="34401"/>
                        <a:pt x="36862" y="33948"/>
                      </a:cubicBezTo>
                      <a:cubicBezTo>
                        <a:pt x="36374" y="33639"/>
                        <a:pt x="36279" y="32960"/>
                        <a:pt x="36695" y="32543"/>
                      </a:cubicBezTo>
                      <a:lnTo>
                        <a:pt x="44553" y="24661"/>
                      </a:lnTo>
                      <a:cubicBezTo>
                        <a:pt x="45720" y="23483"/>
                        <a:pt x="45720" y="21578"/>
                        <a:pt x="44542" y="20399"/>
                      </a:cubicBezTo>
                      <a:lnTo>
                        <a:pt x="24956" y="885"/>
                      </a:lnTo>
                      <a:cubicBezTo>
                        <a:pt x="24366" y="295"/>
                        <a:pt x="23595" y="1"/>
                        <a:pt x="22825" y="1"/>
                      </a:cubicBezTo>
                      <a:close/>
                    </a:path>
                  </a:pathLst>
                </a:custGeom>
                <a:solidFill>
                  <a:srgbClr val="5EB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" name="Google Shape;3341;p48">
                  <a:extLst>
                    <a:ext uri="{FF2B5EF4-FFF2-40B4-BE49-F238E27FC236}">
                      <a16:creationId xmlns:a16="http://schemas.microsoft.com/office/drawing/2014/main" id="{BE30BCFE-C097-450C-8879-E537E8EBA681}"/>
                    </a:ext>
                  </a:extLst>
                </p:cNvPr>
                <p:cNvSpPr/>
                <p:nvPr/>
              </p:nvSpPr>
              <p:spPr>
                <a:xfrm>
                  <a:off x="3884758" y="1311226"/>
                  <a:ext cx="287338" cy="287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43" extrusionOk="0">
                      <a:moveTo>
                        <a:pt x="5978" y="1"/>
                      </a:moveTo>
                      <a:cubicBezTo>
                        <a:pt x="2679" y="1"/>
                        <a:pt x="1" y="2668"/>
                        <a:pt x="1" y="5966"/>
                      </a:cubicBezTo>
                      <a:cubicBezTo>
                        <a:pt x="1" y="9276"/>
                        <a:pt x="2679" y="11943"/>
                        <a:pt x="5978" y="11943"/>
                      </a:cubicBezTo>
                      <a:cubicBezTo>
                        <a:pt x="9276" y="11943"/>
                        <a:pt x="11954" y="9276"/>
                        <a:pt x="11954" y="5966"/>
                      </a:cubicBezTo>
                      <a:cubicBezTo>
                        <a:pt x="11954" y="2668"/>
                        <a:pt x="9276" y="1"/>
                        <a:pt x="5978" y="1"/>
                      </a:cubicBezTo>
                      <a:close/>
                    </a:path>
                  </a:pathLst>
                </a:custGeom>
                <a:solidFill>
                  <a:srgbClr val="5EB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3" name="Google Shape;3342;p48">
                <a:extLst>
                  <a:ext uri="{FF2B5EF4-FFF2-40B4-BE49-F238E27FC236}">
                    <a16:creationId xmlns:a16="http://schemas.microsoft.com/office/drawing/2014/main" id="{D59E3704-CCC5-46FE-9B41-26C4DBEB3E8E}"/>
                  </a:ext>
                </a:extLst>
              </p:cNvPr>
              <p:cNvSpPr/>
              <p:nvPr/>
            </p:nvSpPr>
            <p:spPr>
              <a:xfrm>
                <a:off x="4162525" y="1593650"/>
                <a:ext cx="374561" cy="374975"/>
              </a:xfrm>
              <a:custGeom>
                <a:avLst/>
                <a:gdLst/>
                <a:ahLst/>
                <a:cxnLst/>
                <a:rect l="l" t="t" r="r" b="b"/>
                <a:pathLst>
                  <a:path w="10860" h="10872" extrusionOk="0">
                    <a:moveTo>
                      <a:pt x="5430" y="1"/>
                    </a:moveTo>
                    <a:cubicBezTo>
                      <a:pt x="3990" y="1"/>
                      <a:pt x="2608" y="560"/>
                      <a:pt x="1596" y="1584"/>
                    </a:cubicBezTo>
                    <a:cubicBezTo>
                      <a:pt x="561" y="2620"/>
                      <a:pt x="1" y="3989"/>
                      <a:pt x="1" y="5430"/>
                    </a:cubicBezTo>
                    <a:cubicBezTo>
                      <a:pt x="1" y="6561"/>
                      <a:pt x="346" y="7645"/>
                      <a:pt x="1001" y="8573"/>
                    </a:cubicBezTo>
                    <a:cubicBezTo>
                      <a:pt x="1632" y="9466"/>
                      <a:pt x="2513" y="10145"/>
                      <a:pt x="3537" y="10538"/>
                    </a:cubicBezTo>
                    <a:cubicBezTo>
                      <a:pt x="3559" y="10544"/>
                      <a:pt x="3579" y="10547"/>
                      <a:pt x="3599" y="10547"/>
                    </a:cubicBezTo>
                    <a:cubicBezTo>
                      <a:pt x="3656" y="10547"/>
                      <a:pt x="3704" y="10522"/>
                      <a:pt x="3740" y="10478"/>
                    </a:cubicBezTo>
                    <a:cubicBezTo>
                      <a:pt x="3763" y="10443"/>
                      <a:pt x="3763" y="10395"/>
                      <a:pt x="3763" y="10371"/>
                    </a:cubicBezTo>
                    <a:lnTo>
                      <a:pt x="3763" y="7275"/>
                    </a:lnTo>
                    <a:cubicBezTo>
                      <a:pt x="3763" y="7180"/>
                      <a:pt x="3692" y="7097"/>
                      <a:pt x="3585" y="7097"/>
                    </a:cubicBezTo>
                    <a:lnTo>
                      <a:pt x="2156" y="7097"/>
                    </a:lnTo>
                    <a:lnTo>
                      <a:pt x="2156" y="5835"/>
                    </a:lnTo>
                    <a:lnTo>
                      <a:pt x="3585" y="5835"/>
                    </a:lnTo>
                    <a:cubicBezTo>
                      <a:pt x="3680" y="5835"/>
                      <a:pt x="3763" y="5751"/>
                      <a:pt x="3763" y="5656"/>
                    </a:cubicBezTo>
                    <a:lnTo>
                      <a:pt x="3763" y="5430"/>
                    </a:lnTo>
                    <a:cubicBezTo>
                      <a:pt x="3763" y="3942"/>
                      <a:pt x="5180" y="2632"/>
                      <a:pt x="6799" y="2632"/>
                    </a:cubicBezTo>
                    <a:lnTo>
                      <a:pt x="7550" y="2632"/>
                    </a:lnTo>
                    <a:lnTo>
                      <a:pt x="7550" y="3894"/>
                    </a:lnTo>
                    <a:lnTo>
                      <a:pt x="6799" y="3894"/>
                    </a:lnTo>
                    <a:cubicBezTo>
                      <a:pt x="6311" y="3894"/>
                      <a:pt x="5883" y="4025"/>
                      <a:pt x="5561" y="4287"/>
                    </a:cubicBezTo>
                    <a:cubicBezTo>
                      <a:pt x="5228" y="4561"/>
                      <a:pt x="5025" y="4966"/>
                      <a:pt x="5025" y="5430"/>
                    </a:cubicBezTo>
                    <a:lnTo>
                      <a:pt x="5025" y="5656"/>
                    </a:lnTo>
                    <a:cubicBezTo>
                      <a:pt x="5025" y="5740"/>
                      <a:pt x="5109" y="5835"/>
                      <a:pt x="5204" y="5835"/>
                    </a:cubicBezTo>
                    <a:lnTo>
                      <a:pt x="5883" y="5835"/>
                    </a:lnTo>
                    <a:cubicBezTo>
                      <a:pt x="5966" y="5835"/>
                      <a:pt x="6061" y="5751"/>
                      <a:pt x="6061" y="5656"/>
                    </a:cubicBezTo>
                    <a:cubicBezTo>
                      <a:pt x="6061" y="5561"/>
                      <a:pt x="5978" y="5478"/>
                      <a:pt x="5883" y="5478"/>
                    </a:cubicBezTo>
                    <a:lnTo>
                      <a:pt x="5371" y="5478"/>
                    </a:lnTo>
                    <a:lnTo>
                      <a:pt x="5371" y="5418"/>
                    </a:lnTo>
                    <a:cubicBezTo>
                      <a:pt x="5371" y="4525"/>
                      <a:pt x="6145" y="4204"/>
                      <a:pt x="6799" y="4204"/>
                    </a:cubicBezTo>
                    <a:lnTo>
                      <a:pt x="7704" y="4204"/>
                    </a:lnTo>
                    <a:cubicBezTo>
                      <a:pt x="7800" y="4204"/>
                      <a:pt x="7883" y="4132"/>
                      <a:pt x="7883" y="4025"/>
                    </a:cubicBezTo>
                    <a:lnTo>
                      <a:pt x="7883" y="2418"/>
                    </a:lnTo>
                    <a:cubicBezTo>
                      <a:pt x="7883" y="2334"/>
                      <a:pt x="7811" y="2239"/>
                      <a:pt x="7704" y="2239"/>
                    </a:cubicBezTo>
                    <a:lnTo>
                      <a:pt x="6799" y="2239"/>
                    </a:lnTo>
                    <a:cubicBezTo>
                      <a:pt x="5966" y="2239"/>
                      <a:pt x="5121" y="2572"/>
                      <a:pt x="4466" y="3156"/>
                    </a:cubicBezTo>
                    <a:cubicBezTo>
                      <a:pt x="3799" y="3763"/>
                      <a:pt x="3418" y="4549"/>
                      <a:pt x="3418" y="5382"/>
                    </a:cubicBezTo>
                    <a:lnTo>
                      <a:pt x="3418" y="5442"/>
                    </a:lnTo>
                    <a:lnTo>
                      <a:pt x="1989" y="5442"/>
                    </a:lnTo>
                    <a:cubicBezTo>
                      <a:pt x="1906" y="5442"/>
                      <a:pt x="1811" y="5513"/>
                      <a:pt x="1811" y="5620"/>
                    </a:cubicBezTo>
                    <a:lnTo>
                      <a:pt x="1811" y="7228"/>
                    </a:lnTo>
                    <a:cubicBezTo>
                      <a:pt x="1811" y="7323"/>
                      <a:pt x="1894" y="7406"/>
                      <a:pt x="1989" y="7406"/>
                    </a:cubicBezTo>
                    <a:lnTo>
                      <a:pt x="3418" y="7406"/>
                    </a:lnTo>
                    <a:lnTo>
                      <a:pt x="3418" y="10085"/>
                    </a:lnTo>
                    <a:cubicBezTo>
                      <a:pt x="1561" y="9300"/>
                      <a:pt x="346" y="7442"/>
                      <a:pt x="346" y="5418"/>
                    </a:cubicBezTo>
                    <a:cubicBezTo>
                      <a:pt x="346" y="2596"/>
                      <a:pt x="2620" y="322"/>
                      <a:pt x="5430" y="322"/>
                    </a:cubicBezTo>
                    <a:cubicBezTo>
                      <a:pt x="8228" y="322"/>
                      <a:pt x="10526" y="2620"/>
                      <a:pt x="10526" y="5418"/>
                    </a:cubicBezTo>
                    <a:cubicBezTo>
                      <a:pt x="10526" y="8228"/>
                      <a:pt x="8240" y="10502"/>
                      <a:pt x="5430" y="10502"/>
                    </a:cubicBezTo>
                    <a:lnTo>
                      <a:pt x="5371" y="10502"/>
                    </a:lnTo>
                    <a:lnTo>
                      <a:pt x="5371" y="7418"/>
                    </a:lnTo>
                    <a:lnTo>
                      <a:pt x="7728" y="7418"/>
                    </a:lnTo>
                    <a:cubicBezTo>
                      <a:pt x="7811" y="7418"/>
                      <a:pt x="7907" y="7347"/>
                      <a:pt x="7907" y="7240"/>
                    </a:cubicBezTo>
                    <a:lnTo>
                      <a:pt x="7907" y="5656"/>
                    </a:lnTo>
                    <a:cubicBezTo>
                      <a:pt x="7907" y="5561"/>
                      <a:pt x="7823" y="5478"/>
                      <a:pt x="7728" y="5478"/>
                    </a:cubicBezTo>
                    <a:lnTo>
                      <a:pt x="6728" y="5478"/>
                    </a:lnTo>
                    <a:cubicBezTo>
                      <a:pt x="6633" y="5478"/>
                      <a:pt x="6549" y="5549"/>
                      <a:pt x="6549" y="5656"/>
                    </a:cubicBezTo>
                    <a:cubicBezTo>
                      <a:pt x="6549" y="5740"/>
                      <a:pt x="6621" y="5835"/>
                      <a:pt x="6728" y="5835"/>
                    </a:cubicBezTo>
                    <a:lnTo>
                      <a:pt x="7561" y="5835"/>
                    </a:lnTo>
                    <a:lnTo>
                      <a:pt x="7561" y="7097"/>
                    </a:lnTo>
                    <a:lnTo>
                      <a:pt x="5204" y="7097"/>
                    </a:lnTo>
                    <a:cubicBezTo>
                      <a:pt x="5121" y="7097"/>
                      <a:pt x="5025" y="7168"/>
                      <a:pt x="5025" y="7275"/>
                    </a:cubicBezTo>
                    <a:lnTo>
                      <a:pt x="5025" y="10693"/>
                    </a:lnTo>
                    <a:cubicBezTo>
                      <a:pt x="5025" y="10788"/>
                      <a:pt x="5109" y="10859"/>
                      <a:pt x="5192" y="10871"/>
                    </a:cubicBezTo>
                    <a:lnTo>
                      <a:pt x="5430" y="10871"/>
                    </a:lnTo>
                    <a:cubicBezTo>
                      <a:pt x="6871" y="10871"/>
                      <a:pt x="8240" y="10312"/>
                      <a:pt x="9276" y="9288"/>
                    </a:cubicBezTo>
                    <a:cubicBezTo>
                      <a:pt x="10300" y="8252"/>
                      <a:pt x="10859" y="6883"/>
                      <a:pt x="10859" y="5442"/>
                    </a:cubicBezTo>
                    <a:cubicBezTo>
                      <a:pt x="10859" y="3989"/>
                      <a:pt x="10300" y="2620"/>
                      <a:pt x="9276" y="1584"/>
                    </a:cubicBezTo>
                    <a:cubicBezTo>
                      <a:pt x="8240" y="560"/>
                      <a:pt x="6871" y="1"/>
                      <a:pt x="543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" name="Google Shape;3343;p48">
              <a:extLst>
                <a:ext uri="{FF2B5EF4-FFF2-40B4-BE49-F238E27FC236}">
                  <a16:creationId xmlns:a16="http://schemas.microsoft.com/office/drawing/2014/main" id="{222DA64E-EBDA-48B9-B5B6-1CEB027733DF}"/>
                </a:ext>
              </a:extLst>
            </p:cNvPr>
            <p:cNvGrpSpPr/>
            <p:nvPr/>
          </p:nvGrpSpPr>
          <p:grpSpPr>
            <a:xfrm>
              <a:off x="7053286" y="2227254"/>
              <a:ext cx="956596" cy="944252"/>
              <a:chOff x="4370663" y="1816530"/>
              <a:chExt cx="1098904" cy="1084724"/>
            </a:xfrm>
          </p:grpSpPr>
          <p:grpSp>
            <p:nvGrpSpPr>
              <p:cNvPr id="34" name="Google Shape;3344;p48">
                <a:extLst>
                  <a:ext uri="{FF2B5EF4-FFF2-40B4-BE49-F238E27FC236}">
                    <a16:creationId xmlns:a16="http://schemas.microsoft.com/office/drawing/2014/main" id="{A26AC2F8-3A58-4584-ADA5-333A44F0C988}"/>
                  </a:ext>
                </a:extLst>
              </p:cNvPr>
              <p:cNvGrpSpPr/>
              <p:nvPr/>
            </p:nvGrpSpPr>
            <p:grpSpPr>
              <a:xfrm>
                <a:off x="4370663" y="1816530"/>
                <a:ext cx="1098904" cy="1084724"/>
                <a:chOff x="4370663" y="1816530"/>
                <a:chExt cx="1098904" cy="1084724"/>
              </a:xfrm>
            </p:grpSpPr>
            <p:sp>
              <p:nvSpPr>
                <p:cNvPr id="40" name="Google Shape;3345;p48">
                  <a:extLst>
                    <a:ext uri="{FF2B5EF4-FFF2-40B4-BE49-F238E27FC236}">
                      <a16:creationId xmlns:a16="http://schemas.microsoft.com/office/drawing/2014/main" id="{1AE99DBC-C133-4790-B9A3-94F9976382D1}"/>
                    </a:ext>
                  </a:extLst>
                </p:cNvPr>
                <p:cNvSpPr/>
                <p:nvPr/>
              </p:nvSpPr>
              <p:spPr>
                <a:xfrm>
                  <a:off x="4370663" y="1816530"/>
                  <a:ext cx="1098904" cy="10847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1" extrusionOk="0">
                      <a:moveTo>
                        <a:pt x="22862" y="0"/>
                      </a:moveTo>
                      <a:cubicBezTo>
                        <a:pt x="22092" y="0"/>
                        <a:pt x="21324" y="295"/>
                        <a:pt x="20741" y="884"/>
                      </a:cubicBezTo>
                      <a:lnTo>
                        <a:pt x="12871" y="8742"/>
                      </a:lnTo>
                      <a:cubicBezTo>
                        <a:pt x="12698" y="8921"/>
                        <a:pt x="12472" y="9005"/>
                        <a:pt x="12246" y="9005"/>
                      </a:cubicBezTo>
                      <a:cubicBezTo>
                        <a:pt x="11945" y="9005"/>
                        <a:pt x="11643" y="8855"/>
                        <a:pt x="11466" y="8576"/>
                      </a:cubicBezTo>
                      <a:cubicBezTo>
                        <a:pt x="11014" y="7861"/>
                        <a:pt x="10645" y="7099"/>
                        <a:pt x="10347" y="6302"/>
                      </a:cubicBezTo>
                      <a:cubicBezTo>
                        <a:pt x="10168" y="5813"/>
                        <a:pt x="9847" y="5373"/>
                        <a:pt x="9394" y="5028"/>
                      </a:cubicBezTo>
                      <a:cubicBezTo>
                        <a:pt x="8866" y="4619"/>
                        <a:pt x="8248" y="4413"/>
                        <a:pt x="7630" y="4413"/>
                      </a:cubicBezTo>
                      <a:cubicBezTo>
                        <a:pt x="7078" y="4413"/>
                        <a:pt x="6526" y="4577"/>
                        <a:pt x="6037" y="4909"/>
                      </a:cubicBezTo>
                      <a:cubicBezTo>
                        <a:pt x="4465" y="5968"/>
                        <a:pt x="4310" y="8123"/>
                        <a:pt x="5584" y="9385"/>
                      </a:cubicBezTo>
                      <a:cubicBezTo>
                        <a:pt x="5894" y="9695"/>
                        <a:pt x="6251" y="9921"/>
                        <a:pt x="6632" y="10064"/>
                      </a:cubicBezTo>
                      <a:cubicBezTo>
                        <a:pt x="7418" y="10350"/>
                        <a:pt x="8180" y="10707"/>
                        <a:pt x="8882" y="11159"/>
                      </a:cubicBezTo>
                      <a:cubicBezTo>
                        <a:pt x="9383" y="11469"/>
                        <a:pt x="9466" y="12148"/>
                        <a:pt x="9049" y="12564"/>
                      </a:cubicBezTo>
                      <a:lnTo>
                        <a:pt x="1179" y="20434"/>
                      </a:lnTo>
                      <a:cubicBezTo>
                        <a:pt x="0" y="21613"/>
                        <a:pt x="0" y="23518"/>
                        <a:pt x="1179" y="24697"/>
                      </a:cubicBezTo>
                      <a:lnTo>
                        <a:pt x="20741" y="44247"/>
                      </a:lnTo>
                      <a:cubicBezTo>
                        <a:pt x="21324" y="44836"/>
                        <a:pt x="22092" y="45131"/>
                        <a:pt x="22862" y="45131"/>
                      </a:cubicBezTo>
                      <a:cubicBezTo>
                        <a:pt x="23631" y="45131"/>
                        <a:pt x="24402" y="44836"/>
                        <a:pt x="24992" y="44247"/>
                      </a:cubicBezTo>
                      <a:lnTo>
                        <a:pt x="44554" y="24697"/>
                      </a:lnTo>
                      <a:cubicBezTo>
                        <a:pt x="45720" y="23518"/>
                        <a:pt x="45720" y="21613"/>
                        <a:pt x="44554" y="2043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69E7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" name="Google Shape;3346;p48">
                  <a:extLst>
                    <a:ext uri="{FF2B5EF4-FFF2-40B4-BE49-F238E27FC236}">
                      <a16:creationId xmlns:a16="http://schemas.microsoft.com/office/drawing/2014/main" id="{463DDA79-99DB-43BD-9059-310B5A22FBCB}"/>
                    </a:ext>
                  </a:extLst>
                </p:cNvPr>
                <p:cNvSpPr/>
                <p:nvPr/>
              </p:nvSpPr>
              <p:spPr>
                <a:xfrm>
                  <a:off x="5055718" y="1904160"/>
                  <a:ext cx="287338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55" extrusionOk="0">
                      <a:moveTo>
                        <a:pt x="5978" y="0"/>
                      </a:moveTo>
                      <a:cubicBezTo>
                        <a:pt x="2680" y="0"/>
                        <a:pt x="1" y="2679"/>
                        <a:pt x="1" y="5977"/>
                      </a:cubicBezTo>
                      <a:cubicBezTo>
                        <a:pt x="1" y="9275"/>
                        <a:pt x="2680" y="11954"/>
                        <a:pt x="5978" y="11954"/>
                      </a:cubicBezTo>
                      <a:cubicBezTo>
                        <a:pt x="9276" y="11954"/>
                        <a:pt x="11955" y="9275"/>
                        <a:pt x="11955" y="5977"/>
                      </a:cubicBezTo>
                      <a:cubicBezTo>
                        <a:pt x="11955" y="2679"/>
                        <a:pt x="9276" y="0"/>
                        <a:pt x="5978" y="0"/>
                      </a:cubicBezTo>
                      <a:close/>
                    </a:path>
                  </a:pathLst>
                </a:custGeom>
                <a:solidFill>
                  <a:srgbClr val="69E7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5" name="Google Shape;3347;p48">
                <a:extLst>
                  <a:ext uri="{FF2B5EF4-FFF2-40B4-BE49-F238E27FC236}">
                    <a16:creationId xmlns:a16="http://schemas.microsoft.com/office/drawing/2014/main" id="{CCCB84E3-125D-4D28-87E2-D877DBF6A500}"/>
                  </a:ext>
                </a:extLst>
              </p:cNvPr>
              <p:cNvGrpSpPr/>
              <p:nvPr/>
            </p:nvGrpSpPr>
            <p:grpSpPr>
              <a:xfrm>
                <a:off x="4732628" y="2171596"/>
                <a:ext cx="374986" cy="374572"/>
                <a:chOff x="3303268" y="3817349"/>
                <a:chExt cx="346056" cy="345674"/>
              </a:xfrm>
            </p:grpSpPr>
            <p:sp>
              <p:nvSpPr>
                <p:cNvPr id="36" name="Google Shape;3348;p48">
                  <a:extLst>
                    <a:ext uri="{FF2B5EF4-FFF2-40B4-BE49-F238E27FC236}">
                      <a16:creationId xmlns:a16="http://schemas.microsoft.com/office/drawing/2014/main" id="{0F7FC4DB-1535-43AE-AB56-3F4B373D0663}"/>
                    </a:ext>
                  </a:extLst>
                </p:cNvPr>
                <p:cNvSpPr/>
                <p:nvPr/>
              </p:nvSpPr>
              <p:spPr>
                <a:xfrm>
                  <a:off x="3303268" y="3817349"/>
                  <a:ext cx="346056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2" h="10860" extrusionOk="0">
                      <a:moveTo>
                        <a:pt x="5418" y="334"/>
                      </a:moveTo>
                      <a:cubicBezTo>
                        <a:pt x="8228" y="334"/>
                        <a:pt x="10514" y="2608"/>
                        <a:pt x="10514" y="5430"/>
                      </a:cubicBezTo>
                      <a:cubicBezTo>
                        <a:pt x="10514" y="8240"/>
                        <a:pt x="8228" y="10514"/>
                        <a:pt x="5418" y="10514"/>
                      </a:cubicBezTo>
                      <a:cubicBezTo>
                        <a:pt x="2608" y="10514"/>
                        <a:pt x="334" y="8240"/>
                        <a:pt x="334" y="5430"/>
                      </a:cubicBezTo>
                      <a:cubicBezTo>
                        <a:pt x="334" y="2608"/>
                        <a:pt x="2608" y="334"/>
                        <a:pt x="5418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3" y="10859"/>
                        <a:pt x="8252" y="10300"/>
                        <a:pt x="9276" y="9264"/>
                      </a:cubicBezTo>
                      <a:cubicBezTo>
                        <a:pt x="10300" y="8240"/>
                        <a:pt x="10871" y="6871"/>
                        <a:pt x="10871" y="5430"/>
                      </a:cubicBezTo>
                      <a:cubicBezTo>
                        <a:pt x="10871" y="3989"/>
                        <a:pt x="10300" y="2620"/>
                        <a:pt x="9276" y="1584"/>
                      </a:cubicBezTo>
                      <a:cubicBezTo>
                        <a:pt x="8252" y="560"/>
                        <a:pt x="6883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" name="Google Shape;3349;p48">
                  <a:extLst>
                    <a:ext uri="{FF2B5EF4-FFF2-40B4-BE49-F238E27FC236}">
                      <a16:creationId xmlns:a16="http://schemas.microsoft.com/office/drawing/2014/main" id="{C70AB3F2-E016-4BA3-82B6-6E84B150ED9A}"/>
                    </a:ext>
                  </a:extLst>
                </p:cNvPr>
                <p:cNvSpPr/>
                <p:nvPr/>
              </p:nvSpPr>
              <p:spPr>
                <a:xfrm>
                  <a:off x="3368074" y="3882537"/>
                  <a:ext cx="215298" cy="215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64" h="6764" extrusionOk="0">
                      <a:moveTo>
                        <a:pt x="5335" y="346"/>
                      </a:moveTo>
                      <a:cubicBezTo>
                        <a:pt x="5930" y="346"/>
                        <a:pt x="6418" y="834"/>
                        <a:pt x="6418" y="1429"/>
                      </a:cubicBezTo>
                      <a:lnTo>
                        <a:pt x="6418" y="5335"/>
                      </a:lnTo>
                      <a:cubicBezTo>
                        <a:pt x="6418" y="5930"/>
                        <a:pt x="5930" y="6418"/>
                        <a:pt x="5335" y="6418"/>
                      </a:cubicBezTo>
                      <a:lnTo>
                        <a:pt x="1429" y="6418"/>
                      </a:lnTo>
                      <a:cubicBezTo>
                        <a:pt x="834" y="6418"/>
                        <a:pt x="346" y="5930"/>
                        <a:pt x="346" y="5335"/>
                      </a:cubicBezTo>
                      <a:lnTo>
                        <a:pt x="346" y="1429"/>
                      </a:lnTo>
                      <a:cubicBezTo>
                        <a:pt x="346" y="834"/>
                        <a:pt x="834" y="346"/>
                        <a:pt x="1429" y="346"/>
                      </a:cubicBezTo>
                      <a:close/>
                      <a:moveTo>
                        <a:pt x="1429" y="1"/>
                      </a:moveTo>
                      <a:cubicBezTo>
                        <a:pt x="644" y="1"/>
                        <a:pt x="1" y="644"/>
                        <a:pt x="1" y="1429"/>
                      </a:cubicBezTo>
                      <a:lnTo>
                        <a:pt x="1" y="5335"/>
                      </a:lnTo>
                      <a:cubicBezTo>
                        <a:pt x="1" y="6120"/>
                        <a:pt x="644" y="6763"/>
                        <a:pt x="1429" y="6763"/>
                      </a:cubicBezTo>
                      <a:lnTo>
                        <a:pt x="5335" y="6763"/>
                      </a:lnTo>
                      <a:cubicBezTo>
                        <a:pt x="6121" y="6763"/>
                        <a:pt x="6763" y="6120"/>
                        <a:pt x="6763" y="5335"/>
                      </a:cubicBezTo>
                      <a:lnTo>
                        <a:pt x="6763" y="1429"/>
                      </a:lnTo>
                      <a:cubicBezTo>
                        <a:pt x="6763" y="644"/>
                        <a:pt x="6121" y="1"/>
                        <a:pt x="533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" name="Google Shape;3350;p48">
                  <a:extLst>
                    <a:ext uri="{FF2B5EF4-FFF2-40B4-BE49-F238E27FC236}">
                      <a16:creationId xmlns:a16="http://schemas.microsoft.com/office/drawing/2014/main" id="{2B10D26E-8C46-4092-80DD-E16A8BC23D0F}"/>
                    </a:ext>
                  </a:extLst>
                </p:cNvPr>
                <p:cNvSpPr/>
                <p:nvPr/>
              </p:nvSpPr>
              <p:spPr>
                <a:xfrm>
                  <a:off x="3418143" y="3933656"/>
                  <a:ext cx="114811" cy="1127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07" h="3542" extrusionOk="0">
                      <a:moveTo>
                        <a:pt x="1822" y="0"/>
                      </a:moveTo>
                      <a:cubicBezTo>
                        <a:pt x="812" y="0"/>
                        <a:pt x="1" y="851"/>
                        <a:pt x="59" y="1859"/>
                      </a:cubicBezTo>
                      <a:cubicBezTo>
                        <a:pt x="95" y="2776"/>
                        <a:pt x="833" y="3502"/>
                        <a:pt x="1726" y="3538"/>
                      </a:cubicBezTo>
                      <a:cubicBezTo>
                        <a:pt x="1764" y="3541"/>
                        <a:pt x="1802" y="3542"/>
                        <a:pt x="1840" y="3542"/>
                      </a:cubicBezTo>
                      <a:cubicBezTo>
                        <a:pt x="2178" y="3542"/>
                        <a:pt x="2494" y="3447"/>
                        <a:pt x="2762" y="3276"/>
                      </a:cubicBezTo>
                      <a:cubicBezTo>
                        <a:pt x="2857" y="3217"/>
                        <a:pt x="2869" y="3086"/>
                        <a:pt x="2797" y="3014"/>
                      </a:cubicBezTo>
                      <a:cubicBezTo>
                        <a:pt x="2761" y="2978"/>
                        <a:pt x="2711" y="2964"/>
                        <a:pt x="2664" y="2964"/>
                      </a:cubicBezTo>
                      <a:cubicBezTo>
                        <a:pt x="2634" y="2964"/>
                        <a:pt x="2606" y="2969"/>
                        <a:pt x="2583" y="2979"/>
                      </a:cubicBezTo>
                      <a:cubicBezTo>
                        <a:pt x="2380" y="3096"/>
                        <a:pt x="2149" y="3185"/>
                        <a:pt x="1897" y="3185"/>
                      </a:cubicBezTo>
                      <a:cubicBezTo>
                        <a:pt x="1868" y="3185"/>
                        <a:pt x="1839" y="3183"/>
                        <a:pt x="1809" y="3181"/>
                      </a:cubicBezTo>
                      <a:cubicBezTo>
                        <a:pt x="1023" y="3169"/>
                        <a:pt x="380" y="2514"/>
                        <a:pt x="392" y="1716"/>
                      </a:cubicBezTo>
                      <a:cubicBezTo>
                        <a:pt x="426" y="948"/>
                        <a:pt x="1028" y="330"/>
                        <a:pt x="1792" y="330"/>
                      </a:cubicBezTo>
                      <a:cubicBezTo>
                        <a:pt x="1833" y="330"/>
                        <a:pt x="1874" y="332"/>
                        <a:pt x="1916" y="335"/>
                      </a:cubicBezTo>
                      <a:cubicBezTo>
                        <a:pt x="2619" y="371"/>
                        <a:pt x="3190" y="943"/>
                        <a:pt x="3250" y="1633"/>
                      </a:cubicBezTo>
                      <a:cubicBezTo>
                        <a:pt x="3285" y="1919"/>
                        <a:pt x="3214" y="2193"/>
                        <a:pt x="3095" y="2431"/>
                      </a:cubicBezTo>
                      <a:cubicBezTo>
                        <a:pt x="3059" y="2490"/>
                        <a:pt x="3059" y="2574"/>
                        <a:pt x="3119" y="2633"/>
                      </a:cubicBezTo>
                      <a:cubicBezTo>
                        <a:pt x="3149" y="2663"/>
                        <a:pt x="3191" y="2678"/>
                        <a:pt x="3234" y="2678"/>
                      </a:cubicBezTo>
                      <a:cubicBezTo>
                        <a:pt x="3295" y="2678"/>
                        <a:pt x="3358" y="2648"/>
                        <a:pt x="3393" y="2586"/>
                      </a:cubicBezTo>
                      <a:cubicBezTo>
                        <a:pt x="3536" y="2324"/>
                        <a:pt x="3607" y="2014"/>
                        <a:pt x="3583" y="1669"/>
                      </a:cubicBezTo>
                      <a:cubicBezTo>
                        <a:pt x="3536" y="764"/>
                        <a:pt x="2797" y="50"/>
                        <a:pt x="1904" y="2"/>
                      </a:cubicBezTo>
                      <a:cubicBezTo>
                        <a:pt x="1877" y="1"/>
                        <a:pt x="1849" y="0"/>
                        <a:pt x="182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" name="Google Shape;3351;p48">
                  <a:extLst>
                    <a:ext uri="{FF2B5EF4-FFF2-40B4-BE49-F238E27FC236}">
                      <a16:creationId xmlns:a16="http://schemas.microsoft.com/office/drawing/2014/main" id="{B2587870-AE72-4A42-AE2B-8BCFBD325F95}"/>
                    </a:ext>
                  </a:extLst>
                </p:cNvPr>
                <p:cNvSpPr/>
                <p:nvPr/>
              </p:nvSpPr>
              <p:spPr>
                <a:xfrm>
                  <a:off x="3519298" y="3910197"/>
                  <a:ext cx="29570" cy="292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" h="918" extrusionOk="0">
                      <a:moveTo>
                        <a:pt x="465" y="1"/>
                      </a:moveTo>
                      <a:cubicBezTo>
                        <a:pt x="203" y="1"/>
                        <a:pt x="0" y="203"/>
                        <a:pt x="0" y="453"/>
                      </a:cubicBezTo>
                      <a:cubicBezTo>
                        <a:pt x="0" y="715"/>
                        <a:pt x="203" y="918"/>
                        <a:pt x="465" y="918"/>
                      </a:cubicBezTo>
                      <a:cubicBezTo>
                        <a:pt x="715" y="918"/>
                        <a:pt x="929" y="715"/>
                        <a:pt x="929" y="453"/>
                      </a:cubicBezTo>
                      <a:cubicBezTo>
                        <a:pt x="929" y="203"/>
                        <a:pt x="715" y="1"/>
                        <a:pt x="46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8" name="Google Shape;3352;p48">
              <a:extLst>
                <a:ext uri="{FF2B5EF4-FFF2-40B4-BE49-F238E27FC236}">
                  <a16:creationId xmlns:a16="http://schemas.microsoft.com/office/drawing/2014/main" id="{272DD771-25A3-448C-960A-125DD73ECEB4}"/>
                </a:ext>
              </a:extLst>
            </p:cNvPr>
            <p:cNvGrpSpPr/>
            <p:nvPr/>
          </p:nvGrpSpPr>
          <p:grpSpPr>
            <a:xfrm>
              <a:off x="6547098" y="2715744"/>
              <a:ext cx="956596" cy="944315"/>
              <a:chOff x="3789173" y="2377690"/>
              <a:chExt cx="1098904" cy="1084796"/>
            </a:xfrm>
          </p:grpSpPr>
          <p:grpSp>
            <p:nvGrpSpPr>
              <p:cNvPr id="26" name="Google Shape;3353;p48">
                <a:extLst>
                  <a:ext uri="{FF2B5EF4-FFF2-40B4-BE49-F238E27FC236}">
                    <a16:creationId xmlns:a16="http://schemas.microsoft.com/office/drawing/2014/main" id="{2A580616-EFFF-4706-882F-99F575426F02}"/>
                  </a:ext>
                </a:extLst>
              </p:cNvPr>
              <p:cNvGrpSpPr/>
              <p:nvPr/>
            </p:nvGrpSpPr>
            <p:grpSpPr>
              <a:xfrm>
                <a:off x="3789173" y="2377690"/>
                <a:ext cx="1098904" cy="1084796"/>
                <a:chOff x="3789173" y="2377690"/>
                <a:chExt cx="1098904" cy="1084796"/>
              </a:xfrm>
            </p:grpSpPr>
            <p:sp>
              <p:nvSpPr>
                <p:cNvPr id="32" name="Google Shape;3354;p48">
                  <a:extLst>
                    <a:ext uri="{FF2B5EF4-FFF2-40B4-BE49-F238E27FC236}">
                      <a16:creationId xmlns:a16="http://schemas.microsoft.com/office/drawing/2014/main" id="{2BBA5A58-9E7D-4B1B-A1B1-85686BD88437}"/>
                    </a:ext>
                  </a:extLst>
                </p:cNvPr>
                <p:cNvSpPr/>
                <p:nvPr/>
              </p:nvSpPr>
              <p:spPr>
                <a:xfrm>
                  <a:off x="3789173" y="2377690"/>
                  <a:ext cx="1098904" cy="1084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4" extrusionOk="0">
                      <a:moveTo>
                        <a:pt x="22861" y="0"/>
                      </a:moveTo>
                      <a:cubicBezTo>
                        <a:pt x="22090" y="0"/>
                        <a:pt x="21319" y="295"/>
                        <a:pt x="20730" y="884"/>
                      </a:cubicBezTo>
                      <a:lnTo>
                        <a:pt x="1180" y="20446"/>
                      </a:lnTo>
                      <a:cubicBezTo>
                        <a:pt x="1" y="21613"/>
                        <a:pt x="1" y="23518"/>
                        <a:pt x="1180" y="24697"/>
                      </a:cubicBezTo>
                      <a:lnTo>
                        <a:pt x="20730" y="44259"/>
                      </a:lnTo>
                      <a:cubicBezTo>
                        <a:pt x="21319" y="44842"/>
                        <a:pt x="22090" y="45134"/>
                        <a:pt x="22861" y="45134"/>
                      </a:cubicBezTo>
                      <a:cubicBezTo>
                        <a:pt x="23632" y="45134"/>
                        <a:pt x="24403" y="44842"/>
                        <a:pt x="24992" y="44259"/>
                      </a:cubicBezTo>
                      <a:lnTo>
                        <a:pt x="44542" y="24697"/>
                      </a:lnTo>
                      <a:cubicBezTo>
                        <a:pt x="45721" y="23518"/>
                        <a:pt x="45721" y="21613"/>
                        <a:pt x="44542" y="20446"/>
                      </a:cubicBezTo>
                      <a:lnTo>
                        <a:pt x="36684" y="12576"/>
                      </a:lnTo>
                      <a:cubicBezTo>
                        <a:pt x="36267" y="12171"/>
                        <a:pt x="36363" y="11481"/>
                        <a:pt x="36851" y="11171"/>
                      </a:cubicBezTo>
                      <a:cubicBezTo>
                        <a:pt x="37565" y="10719"/>
                        <a:pt x="38327" y="10350"/>
                        <a:pt x="39125" y="10052"/>
                      </a:cubicBezTo>
                      <a:cubicBezTo>
                        <a:pt x="39613" y="9874"/>
                        <a:pt x="40054" y="9552"/>
                        <a:pt x="40399" y="9100"/>
                      </a:cubicBezTo>
                      <a:cubicBezTo>
                        <a:pt x="41173" y="8099"/>
                        <a:pt x="41220" y="6778"/>
                        <a:pt x="40518" y="5730"/>
                      </a:cubicBezTo>
                      <a:cubicBezTo>
                        <a:pt x="39932" y="4868"/>
                        <a:pt x="39013" y="4436"/>
                        <a:pt x="38094" y="4436"/>
                      </a:cubicBezTo>
                      <a:cubicBezTo>
                        <a:pt x="37349" y="4436"/>
                        <a:pt x="36606" y="4720"/>
                        <a:pt x="36041" y="5290"/>
                      </a:cubicBezTo>
                      <a:cubicBezTo>
                        <a:pt x="35732" y="5587"/>
                        <a:pt x="35505" y="5956"/>
                        <a:pt x="35362" y="6337"/>
                      </a:cubicBezTo>
                      <a:cubicBezTo>
                        <a:pt x="35077" y="7123"/>
                        <a:pt x="34720" y="7885"/>
                        <a:pt x="34267" y="8588"/>
                      </a:cubicBezTo>
                      <a:cubicBezTo>
                        <a:pt x="34091" y="8872"/>
                        <a:pt x="33797" y="9021"/>
                        <a:pt x="33498" y="9021"/>
                      </a:cubicBezTo>
                      <a:cubicBezTo>
                        <a:pt x="33271" y="9021"/>
                        <a:pt x="33042" y="8934"/>
                        <a:pt x="32862" y="8754"/>
                      </a:cubicBezTo>
                      <a:lnTo>
                        <a:pt x="24992" y="884"/>
                      </a:lnTo>
                      <a:cubicBezTo>
                        <a:pt x="24403" y="295"/>
                        <a:pt x="23632" y="0"/>
                        <a:pt x="22861" y="0"/>
                      </a:cubicBezTo>
                      <a:close/>
                    </a:path>
                  </a:pathLst>
                </a:custGeom>
                <a:solidFill>
                  <a:srgbClr val="4949E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" name="Google Shape;3355;p48">
                  <a:extLst>
                    <a:ext uri="{FF2B5EF4-FFF2-40B4-BE49-F238E27FC236}">
                      <a16:creationId xmlns:a16="http://schemas.microsoft.com/office/drawing/2014/main" id="{A6624C57-5DEB-420A-880A-2B58F3108DA7}"/>
                    </a:ext>
                  </a:extLst>
                </p:cNvPr>
                <p:cNvSpPr/>
                <p:nvPr/>
              </p:nvSpPr>
              <p:spPr>
                <a:xfrm>
                  <a:off x="3885623" y="2465897"/>
                  <a:ext cx="287050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43" h="11955" extrusionOk="0">
                      <a:moveTo>
                        <a:pt x="5977" y="0"/>
                      </a:moveTo>
                      <a:cubicBezTo>
                        <a:pt x="2679" y="0"/>
                        <a:pt x="0" y="2679"/>
                        <a:pt x="0" y="5977"/>
                      </a:cubicBezTo>
                      <a:cubicBezTo>
                        <a:pt x="0" y="9275"/>
                        <a:pt x="2679" y="11954"/>
                        <a:pt x="5977" y="11954"/>
                      </a:cubicBezTo>
                      <a:cubicBezTo>
                        <a:pt x="9275" y="11954"/>
                        <a:pt x="11942" y="9275"/>
                        <a:pt x="11942" y="5977"/>
                      </a:cubicBezTo>
                      <a:cubicBezTo>
                        <a:pt x="11942" y="2679"/>
                        <a:pt x="9275" y="0"/>
                        <a:pt x="5977" y="0"/>
                      </a:cubicBezTo>
                      <a:close/>
                    </a:path>
                  </a:pathLst>
                </a:custGeom>
                <a:solidFill>
                  <a:srgbClr val="4949E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7" name="Google Shape;3356;p48">
                <a:extLst>
                  <a:ext uri="{FF2B5EF4-FFF2-40B4-BE49-F238E27FC236}">
                    <a16:creationId xmlns:a16="http://schemas.microsoft.com/office/drawing/2014/main" id="{4F49A1EC-2C5E-461E-A851-6A20A1144419}"/>
                  </a:ext>
                </a:extLst>
              </p:cNvPr>
              <p:cNvGrpSpPr/>
              <p:nvPr/>
            </p:nvGrpSpPr>
            <p:grpSpPr>
              <a:xfrm>
                <a:off x="4151137" y="2732796"/>
                <a:ext cx="374986" cy="374572"/>
                <a:chOff x="3752358" y="3817349"/>
                <a:chExt cx="346056" cy="345674"/>
              </a:xfrm>
            </p:grpSpPr>
            <p:sp>
              <p:nvSpPr>
                <p:cNvPr id="28" name="Google Shape;3357;p48">
                  <a:extLst>
                    <a:ext uri="{FF2B5EF4-FFF2-40B4-BE49-F238E27FC236}">
                      <a16:creationId xmlns:a16="http://schemas.microsoft.com/office/drawing/2014/main" id="{1E065B24-9868-4EDC-B5A7-314B793AFE3D}"/>
                    </a:ext>
                  </a:extLst>
                </p:cNvPr>
                <p:cNvSpPr/>
                <p:nvPr/>
              </p:nvSpPr>
              <p:spPr>
                <a:xfrm>
                  <a:off x="3752358" y="3817349"/>
                  <a:ext cx="346056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2" h="10860" extrusionOk="0">
                      <a:moveTo>
                        <a:pt x="5430" y="334"/>
                      </a:moveTo>
                      <a:cubicBezTo>
                        <a:pt x="8252" y="334"/>
                        <a:pt x="10526" y="2608"/>
                        <a:pt x="10526" y="5430"/>
                      </a:cubicBezTo>
                      <a:cubicBezTo>
                        <a:pt x="10526" y="8240"/>
                        <a:pt x="8228" y="10514"/>
                        <a:pt x="5430" y="10514"/>
                      </a:cubicBezTo>
                      <a:cubicBezTo>
                        <a:pt x="2620" y="10514"/>
                        <a:pt x="346" y="8240"/>
                        <a:pt x="346" y="5430"/>
                      </a:cubicBezTo>
                      <a:cubicBezTo>
                        <a:pt x="346" y="2608"/>
                        <a:pt x="2620" y="334"/>
                        <a:pt x="5430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2" y="10859"/>
                        <a:pt x="8252" y="10300"/>
                        <a:pt x="9276" y="9264"/>
                      </a:cubicBezTo>
                      <a:cubicBezTo>
                        <a:pt x="10300" y="8240"/>
                        <a:pt x="10871" y="6871"/>
                        <a:pt x="10871" y="5430"/>
                      </a:cubicBezTo>
                      <a:cubicBezTo>
                        <a:pt x="10871" y="3989"/>
                        <a:pt x="10300" y="2620"/>
                        <a:pt x="9276" y="1584"/>
                      </a:cubicBezTo>
                      <a:cubicBezTo>
                        <a:pt x="8252" y="560"/>
                        <a:pt x="6882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" name="Google Shape;3358;p48">
                  <a:extLst>
                    <a:ext uri="{FF2B5EF4-FFF2-40B4-BE49-F238E27FC236}">
                      <a16:creationId xmlns:a16="http://schemas.microsoft.com/office/drawing/2014/main" id="{8ED25032-1B39-4F5F-8ED6-892E107EC293}"/>
                    </a:ext>
                  </a:extLst>
                </p:cNvPr>
                <p:cNvSpPr/>
                <p:nvPr/>
              </p:nvSpPr>
              <p:spPr>
                <a:xfrm>
                  <a:off x="3831933" y="3955682"/>
                  <a:ext cx="47809" cy="120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2" h="3787" extrusionOk="0">
                      <a:moveTo>
                        <a:pt x="1168" y="346"/>
                      </a:moveTo>
                      <a:lnTo>
                        <a:pt x="1168" y="3430"/>
                      </a:lnTo>
                      <a:lnTo>
                        <a:pt x="358" y="3430"/>
                      </a:lnTo>
                      <a:lnTo>
                        <a:pt x="358" y="346"/>
                      </a:lnTo>
                      <a:close/>
                      <a:moveTo>
                        <a:pt x="180" y="1"/>
                      </a:moveTo>
                      <a:cubicBezTo>
                        <a:pt x="96" y="1"/>
                        <a:pt x="1" y="72"/>
                        <a:pt x="1" y="179"/>
                      </a:cubicBezTo>
                      <a:lnTo>
                        <a:pt x="1" y="3608"/>
                      </a:lnTo>
                      <a:cubicBezTo>
                        <a:pt x="1" y="3703"/>
                        <a:pt x="72" y="3787"/>
                        <a:pt x="180" y="3787"/>
                      </a:cubicBezTo>
                      <a:lnTo>
                        <a:pt x="1323" y="3787"/>
                      </a:lnTo>
                      <a:cubicBezTo>
                        <a:pt x="1418" y="3787"/>
                        <a:pt x="1501" y="3715"/>
                        <a:pt x="1501" y="3608"/>
                      </a:cubicBezTo>
                      <a:lnTo>
                        <a:pt x="1501" y="179"/>
                      </a:lnTo>
                      <a:cubicBezTo>
                        <a:pt x="1501" y="72"/>
                        <a:pt x="1430" y="1"/>
                        <a:pt x="1323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" name="Google Shape;3359;p48">
                  <a:extLst>
                    <a:ext uri="{FF2B5EF4-FFF2-40B4-BE49-F238E27FC236}">
                      <a16:creationId xmlns:a16="http://schemas.microsoft.com/office/drawing/2014/main" id="{7323BE69-F426-4102-867F-9E42304B1C8D}"/>
                    </a:ext>
                  </a:extLst>
                </p:cNvPr>
                <p:cNvSpPr/>
                <p:nvPr/>
              </p:nvSpPr>
              <p:spPr>
                <a:xfrm>
                  <a:off x="3824739" y="3890112"/>
                  <a:ext cx="55002" cy="550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8" h="1728" extrusionOk="0">
                      <a:moveTo>
                        <a:pt x="870" y="334"/>
                      </a:moveTo>
                      <a:cubicBezTo>
                        <a:pt x="1156" y="334"/>
                        <a:pt x="1394" y="572"/>
                        <a:pt x="1394" y="846"/>
                      </a:cubicBezTo>
                      <a:cubicBezTo>
                        <a:pt x="1394" y="1132"/>
                        <a:pt x="1156" y="1370"/>
                        <a:pt x="870" y="1370"/>
                      </a:cubicBezTo>
                      <a:cubicBezTo>
                        <a:pt x="584" y="1370"/>
                        <a:pt x="346" y="1132"/>
                        <a:pt x="346" y="846"/>
                      </a:cubicBezTo>
                      <a:cubicBezTo>
                        <a:pt x="346" y="572"/>
                        <a:pt x="584" y="334"/>
                        <a:pt x="870" y="334"/>
                      </a:cubicBezTo>
                      <a:close/>
                      <a:moveTo>
                        <a:pt x="870" y="1"/>
                      </a:moveTo>
                      <a:cubicBezTo>
                        <a:pt x="394" y="1"/>
                        <a:pt x="1" y="394"/>
                        <a:pt x="1" y="870"/>
                      </a:cubicBezTo>
                      <a:cubicBezTo>
                        <a:pt x="1" y="1346"/>
                        <a:pt x="394" y="1727"/>
                        <a:pt x="870" y="1727"/>
                      </a:cubicBezTo>
                      <a:cubicBezTo>
                        <a:pt x="1346" y="1727"/>
                        <a:pt x="1727" y="1334"/>
                        <a:pt x="1727" y="870"/>
                      </a:cubicBezTo>
                      <a:cubicBezTo>
                        <a:pt x="1727" y="394"/>
                        <a:pt x="1346" y="1"/>
                        <a:pt x="87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" name="Google Shape;3360;p48">
                  <a:extLst>
                    <a:ext uri="{FF2B5EF4-FFF2-40B4-BE49-F238E27FC236}">
                      <a16:creationId xmlns:a16="http://schemas.microsoft.com/office/drawing/2014/main" id="{CCAE06F9-CD94-4B1D-AD3A-9413572772C5}"/>
                    </a:ext>
                  </a:extLst>
                </p:cNvPr>
                <p:cNvSpPr/>
                <p:nvPr/>
              </p:nvSpPr>
              <p:spPr>
                <a:xfrm>
                  <a:off x="3904696" y="3955682"/>
                  <a:ext cx="128148" cy="120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6" h="3787" extrusionOk="0">
                      <a:moveTo>
                        <a:pt x="191" y="1"/>
                      </a:moveTo>
                      <a:cubicBezTo>
                        <a:pt x="96" y="1"/>
                        <a:pt x="1" y="72"/>
                        <a:pt x="1" y="179"/>
                      </a:cubicBezTo>
                      <a:lnTo>
                        <a:pt x="1" y="3608"/>
                      </a:lnTo>
                      <a:cubicBezTo>
                        <a:pt x="1" y="3703"/>
                        <a:pt x="84" y="3787"/>
                        <a:pt x="191" y="3787"/>
                      </a:cubicBezTo>
                      <a:lnTo>
                        <a:pt x="1334" y="3787"/>
                      </a:lnTo>
                      <a:cubicBezTo>
                        <a:pt x="1418" y="3787"/>
                        <a:pt x="1513" y="3715"/>
                        <a:pt x="1513" y="3608"/>
                      </a:cubicBezTo>
                      <a:lnTo>
                        <a:pt x="1513" y="2382"/>
                      </a:lnTo>
                      <a:cubicBezTo>
                        <a:pt x="1513" y="1977"/>
                        <a:pt x="1596" y="1501"/>
                        <a:pt x="2037" y="1501"/>
                      </a:cubicBezTo>
                      <a:cubicBezTo>
                        <a:pt x="2347" y="1501"/>
                        <a:pt x="2477" y="1763"/>
                        <a:pt x="2525" y="2060"/>
                      </a:cubicBezTo>
                      <a:cubicBezTo>
                        <a:pt x="2537" y="2156"/>
                        <a:pt x="2608" y="2215"/>
                        <a:pt x="2692" y="2215"/>
                      </a:cubicBezTo>
                      <a:cubicBezTo>
                        <a:pt x="2787" y="2215"/>
                        <a:pt x="2870" y="2120"/>
                        <a:pt x="2847" y="2025"/>
                      </a:cubicBezTo>
                      <a:cubicBezTo>
                        <a:pt x="2763" y="1465"/>
                        <a:pt x="2477" y="1155"/>
                        <a:pt x="2013" y="1155"/>
                      </a:cubicBezTo>
                      <a:cubicBezTo>
                        <a:pt x="1465" y="1155"/>
                        <a:pt x="1156" y="1608"/>
                        <a:pt x="1156" y="2382"/>
                      </a:cubicBezTo>
                      <a:lnTo>
                        <a:pt x="1156" y="3430"/>
                      </a:lnTo>
                      <a:lnTo>
                        <a:pt x="346" y="3430"/>
                      </a:lnTo>
                      <a:lnTo>
                        <a:pt x="346" y="358"/>
                      </a:lnTo>
                      <a:lnTo>
                        <a:pt x="918" y="358"/>
                      </a:lnTo>
                      <a:lnTo>
                        <a:pt x="918" y="572"/>
                      </a:lnTo>
                      <a:cubicBezTo>
                        <a:pt x="918" y="632"/>
                        <a:pt x="930" y="679"/>
                        <a:pt x="977" y="715"/>
                      </a:cubicBezTo>
                      <a:cubicBezTo>
                        <a:pt x="1007" y="733"/>
                        <a:pt x="1043" y="742"/>
                        <a:pt x="1078" y="742"/>
                      </a:cubicBezTo>
                      <a:cubicBezTo>
                        <a:pt x="1114" y="742"/>
                        <a:pt x="1150" y="733"/>
                        <a:pt x="1180" y="715"/>
                      </a:cubicBezTo>
                      <a:cubicBezTo>
                        <a:pt x="1477" y="477"/>
                        <a:pt x="1835" y="358"/>
                        <a:pt x="2227" y="358"/>
                      </a:cubicBezTo>
                      <a:cubicBezTo>
                        <a:pt x="3204" y="358"/>
                        <a:pt x="3656" y="1191"/>
                        <a:pt x="3656" y="2001"/>
                      </a:cubicBezTo>
                      <a:lnTo>
                        <a:pt x="3656" y="3430"/>
                      </a:lnTo>
                      <a:lnTo>
                        <a:pt x="2847" y="3430"/>
                      </a:lnTo>
                      <a:lnTo>
                        <a:pt x="2847" y="2870"/>
                      </a:lnTo>
                      <a:cubicBezTo>
                        <a:pt x="2847" y="2775"/>
                        <a:pt x="2775" y="2703"/>
                        <a:pt x="2692" y="2703"/>
                      </a:cubicBezTo>
                      <a:cubicBezTo>
                        <a:pt x="2597" y="2703"/>
                        <a:pt x="2525" y="2775"/>
                        <a:pt x="2525" y="2870"/>
                      </a:cubicBezTo>
                      <a:lnTo>
                        <a:pt x="2525" y="3596"/>
                      </a:lnTo>
                      <a:cubicBezTo>
                        <a:pt x="2525" y="3691"/>
                        <a:pt x="2597" y="3775"/>
                        <a:pt x="2704" y="3775"/>
                      </a:cubicBezTo>
                      <a:lnTo>
                        <a:pt x="3847" y="3775"/>
                      </a:lnTo>
                      <a:cubicBezTo>
                        <a:pt x="3942" y="3775"/>
                        <a:pt x="4025" y="3703"/>
                        <a:pt x="4025" y="3596"/>
                      </a:cubicBezTo>
                      <a:lnTo>
                        <a:pt x="4025" y="1989"/>
                      </a:lnTo>
                      <a:cubicBezTo>
                        <a:pt x="4025" y="810"/>
                        <a:pt x="3299" y="1"/>
                        <a:pt x="2239" y="1"/>
                      </a:cubicBezTo>
                      <a:cubicBezTo>
                        <a:pt x="1894" y="1"/>
                        <a:pt x="1573" y="84"/>
                        <a:pt x="1275" y="251"/>
                      </a:cubicBezTo>
                      <a:lnTo>
                        <a:pt x="1275" y="179"/>
                      </a:lnTo>
                      <a:cubicBezTo>
                        <a:pt x="1275" y="84"/>
                        <a:pt x="1204" y="1"/>
                        <a:pt x="1096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9" name="Google Shape;3361;p48">
              <a:extLst>
                <a:ext uri="{FF2B5EF4-FFF2-40B4-BE49-F238E27FC236}">
                  <a16:creationId xmlns:a16="http://schemas.microsoft.com/office/drawing/2014/main" id="{4D538C01-D8FD-42C1-B65F-8B43E1ADD6E7}"/>
                </a:ext>
              </a:extLst>
            </p:cNvPr>
            <p:cNvGrpSpPr/>
            <p:nvPr/>
          </p:nvGrpSpPr>
          <p:grpSpPr>
            <a:xfrm>
              <a:off x="7034853" y="3222917"/>
              <a:ext cx="956596" cy="944252"/>
              <a:chOff x="4349489" y="2960313"/>
              <a:chExt cx="1098904" cy="1084724"/>
            </a:xfrm>
          </p:grpSpPr>
          <p:grpSp>
            <p:nvGrpSpPr>
              <p:cNvPr id="20" name="Google Shape;3362;p48">
                <a:extLst>
                  <a:ext uri="{FF2B5EF4-FFF2-40B4-BE49-F238E27FC236}">
                    <a16:creationId xmlns:a16="http://schemas.microsoft.com/office/drawing/2014/main" id="{A794E725-1106-47FD-8818-D532993F2BBE}"/>
                  </a:ext>
                </a:extLst>
              </p:cNvPr>
              <p:cNvGrpSpPr/>
              <p:nvPr/>
            </p:nvGrpSpPr>
            <p:grpSpPr>
              <a:xfrm>
                <a:off x="4349489" y="2960313"/>
                <a:ext cx="1098904" cy="1084724"/>
                <a:chOff x="4349489" y="2960313"/>
                <a:chExt cx="1098904" cy="1084724"/>
              </a:xfrm>
            </p:grpSpPr>
            <p:sp>
              <p:nvSpPr>
                <p:cNvPr id="24" name="Google Shape;3363;p48">
                  <a:extLst>
                    <a:ext uri="{FF2B5EF4-FFF2-40B4-BE49-F238E27FC236}">
                      <a16:creationId xmlns:a16="http://schemas.microsoft.com/office/drawing/2014/main" id="{90ED133B-76D3-4F50-A8FD-078A35E71CAD}"/>
                    </a:ext>
                  </a:extLst>
                </p:cNvPr>
                <p:cNvSpPr/>
                <p:nvPr/>
              </p:nvSpPr>
              <p:spPr>
                <a:xfrm>
                  <a:off x="4349489" y="2960313"/>
                  <a:ext cx="1098904" cy="10847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1" extrusionOk="0">
                      <a:moveTo>
                        <a:pt x="22862" y="0"/>
                      </a:moveTo>
                      <a:cubicBezTo>
                        <a:pt x="22092" y="0"/>
                        <a:pt x="21324" y="295"/>
                        <a:pt x="20741" y="884"/>
                      </a:cubicBezTo>
                      <a:lnTo>
                        <a:pt x="12871" y="8743"/>
                      </a:lnTo>
                      <a:cubicBezTo>
                        <a:pt x="12697" y="8917"/>
                        <a:pt x="12470" y="9001"/>
                        <a:pt x="12243" y="9001"/>
                      </a:cubicBezTo>
                      <a:cubicBezTo>
                        <a:pt x="11942" y="9001"/>
                        <a:pt x="11642" y="8854"/>
                        <a:pt x="11466" y="8576"/>
                      </a:cubicBezTo>
                      <a:cubicBezTo>
                        <a:pt x="11014" y="7861"/>
                        <a:pt x="10645" y="7099"/>
                        <a:pt x="10347" y="6302"/>
                      </a:cubicBezTo>
                      <a:cubicBezTo>
                        <a:pt x="10168" y="5814"/>
                        <a:pt x="9847" y="5373"/>
                        <a:pt x="9394" y="5028"/>
                      </a:cubicBezTo>
                      <a:cubicBezTo>
                        <a:pt x="8866" y="4619"/>
                        <a:pt x="8248" y="4413"/>
                        <a:pt x="7630" y="4413"/>
                      </a:cubicBezTo>
                      <a:cubicBezTo>
                        <a:pt x="7078" y="4413"/>
                        <a:pt x="6525" y="4577"/>
                        <a:pt x="6037" y="4909"/>
                      </a:cubicBezTo>
                      <a:cubicBezTo>
                        <a:pt x="4465" y="5968"/>
                        <a:pt x="4310" y="8123"/>
                        <a:pt x="5584" y="9385"/>
                      </a:cubicBezTo>
                      <a:cubicBezTo>
                        <a:pt x="5894" y="9695"/>
                        <a:pt x="6251" y="9921"/>
                        <a:pt x="6632" y="10064"/>
                      </a:cubicBezTo>
                      <a:cubicBezTo>
                        <a:pt x="7418" y="10350"/>
                        <a:pt x="8180" y="10707"/>
                        <a:pt x="8882" y="11159"/>
                      </a:cubicBezTo>
                      <a:cubicBezTo>
                        <a:pt x="9382" y="11469"/>
                        <a:pt x="9466" y="12148"/>
                        <a:pt x="9049" y="12564"/>
                      </a:cubicBezTo>
                      <a:lnTo>
                        <a:pt x="1179" y="20434"/>
                      </a:lnTo>
                      <a:cubicBezTo>
                        <a:pt x="0" y="21613"/>
                        <a:pt x="0" y="23518"/>
                        <a:pt x="1179" y="24697"/>
                      </a:cubicBezTo>
                      <a:lnTo>
                        <a:pt x="20741" y="44247"/>
                      </a:lnTo>
                      <a:cubicBezTo>
                        <a:pt x="21324" y="44836"/>
                        <a:pt x="22092" y="45131"/>
                        <a:pt x="22862" y="45131"/>
                      </a:cubicBezTo>
                      <a:cubicBezTo>
                        <a:pt x="23631" y="45131"/>
                        <a:pt x="24402" y="44836"/>
                        <a:pt x="24992" y="44247"/>
                      </a:cubicBezTo>
                      <a:lnTo>
                        <a:pt x="44554" y="24697"/>
                      </a:lnTo>
                      <a:cubicBezTo>
                        <a:pt x="45720" y="23518"/>
                        <a:pt x="45720" y="21613"/>
                        <a:pt x="44554" y="2043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FCBD2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" name="Google Shape;3364;p48">
                  <a:extLst>
                    <a:ext uri="{FF2B5EF4-FFF2-40B4-BE49-F238E27FC236}">
                      <a16:creationId xmlns:a16="http://schemas.microsoft.com/office/drawing/2014/main" id="{0F17A7A1-E5B4-4941-AD5E-A23F7CF0D980}"/>
                    </a:ext>
                  </a:extLst>
                </p:cNvPr>
                <p:cNvSpPr/>
                <p:nvPr/>
              </p:nvSpPr>
              <p:spPr>
                <a:xfrm>
                  <a:off x="5065741" y="3026769"/>
                  <a:ext cx="287338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55" extrusionOk="0">
                      <a:moveTo>
                        <a:pt x="5978" y="1"/>
                      </a:moveTo>
                      <a:cubicBezTo>
                        <a:pt x="2680" y="1"/>
                        <a:pt x="1" y="2679"/>
                        <a:pt x="1" y="5978"/>
                      </a:cubicBezTo>
                      <a:cubicBezTo>
                        <a:pt x="1" y="9276"/>
                        <a:pt x="2680" y="11954"/>
                        <a:pt x="5978" y="11954"/>
                      </a:cubicBezTo>
                      <a:cubicBezTo>
                        <a:pt x="9276" y="11954"/>
                        <a:pt x="11955" y="9276"/>
                        <a:pt x="11955" y="5978"/>
                      </a:cubicBezTo>
                      <a:cubicBezTo>
                        <a:pt x="11955" y="2679"/>
                        <a:pt x="9276" y="1"/>
                        <a:pt x="5978" y="1"/>
                      </a:cubicBezTo>
                      <a:close/>
                    </a:path>
                  </a:pathLst>
                </a:custGeom>
                <a:solidFill>
                  <a:srgbClr val="FCBD2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1" name="Google Shape;3365;p48">
                <a:extLst>
                  <a:ext uri="{FF2B5EF4-FFF2-40B4-BE49-F238E27FC236}">
                    <a16:creationId xmlns:a16="http://schemas.microsoft.com/office/drawing/2014/main" id="{FE4CE9AD-C7D4-4E5F-9CA4-19E72CBBF0CF}"/>
                  </a:ext>
                </a:extLst>
              </p:cNvPr>
              <p:cNvGrpSpPr/>
              <p:nvPr/>
            </p:nvGrpSpPr>
            <p:grpSpPr>
              <a:xfrm>
                <a:off x="4732657" y="3315384"/>
                <a:ext cx="374952" cy="374572"/>
                <a:chOff x="4201447" y="3817349"/>
                <a:chExt cx="346024" cy="345674"/>
              </a:xfrm>
            </p:grpSpPr>
            <p:sp>
              <p:nvSpPr>
                <p:cNvPr id="22" name="Google Shape;3366;p48">
                  <a:extLst>
                    <a:ext uri="{FF2B5EF4-FFF2-40B4-BE49-F238E27FC236}">
                      <a16:creationId xmlns:a16="http://schemas.microsoft.com/office/drawing/2014/main" id="{5AE8B7FA-07B6-47E7-BB22-CC3763B58511}"/>
                    </a:ext>
                  </a:extLst>
                </p:cNvPr>
                <p:cNvSpPr/>
                <p:nvPr/>
              </p:nvSpPr>
              <p:spPr>
                <a:xfrm>
                  <a:off x="4201447" y="3817349"/>
                  <a:ext cx="346024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1" h="10860" extrusionOk="0">
                      <a:moveTo>
                        <a:pt x="5430" y="334"/>
                      </a:moveTo>
                      <a:cubicBezTo>
                        <a:pt x="8252" y="334"/>
                        <a:pt x="10526" y="2608"/>
                        <a:pt x="10526" y="5430"/>
                      </a:cubicBezTo>
                      <a:cubicBezTo>
                        <a:pt x="10526" y="8240"/>
                        <a:pt x="8252" y="10514"/>
                        <a:pt x="5430" y="10514"/>
                      </a:cubicBezTo>
                      <a:cubicBezTo>
                        <a:pt x="2620" y="10514"/>
                        <a:pt x="346" y="8240"/>
                        <a:pt x="346" y="5430"/>
                      </a:cubicBezTo>
                      <a:cubicBezTo>
                        <a:pt x="346" y="2608"/>
                        <a:pt x="2620" y="334"/>
                        <a:pt x="5430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2" y="10859"/>
                        <a:pt x="8252" y="10300"/>
                        <a:pt x="9276" y="9264"/>
                      </a:cubicBezTo>
                      <a:cubicBezTo>
                        <a:pt x="10299" y="8240"/>
                        <a:pt x="10871" y="6871"/>
                        <a:pt x="10871" y="5430"/>
                      </a:cubicBezTo>
                      <a:cubicBezTo>
                        <a:pt x="10871" y="3989"/>
                        <a:pt x="10299" y="2620"/>
                        <a:pt x="9276" y="1584"/>
                      </a:cubicBezTo>
                      <a:cubicBezTo>
                        <a:pt x="8252" y="560"/>
                        <a:pt x="6882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" name="Google Shape;3367;p48">
                  <a:extLst>
                    <a:ext uri="{FF2B5EF4-FFF2-40B4-BE49-F238E27FC236}">
                      <a16:creationId xmlns:a16="http://schemas.microsoft.com/office/drawing/2014/main" id="{C8CEC7EC-7AE3-4EBC-9F78-C5F8AA22F58E}"/>
                    </a:ext>
                  </a:extLst>
                </p:cNvPr>
                <p:cNvSpPr/>
                <p:nvPr/>
              </p:nvSpPr>
              <p:spPr>
                <a:xfrm>
                  <a:off x="4271569" y="3904531"/>
                  <a:ext cx="227394" cy="185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44" h="5835" extrusionOk="0">
                      <a:moveTo>
                        <a:pt x="4620" y="0"/>
                      </a:moveTo>
                      <a:cubicBezTo>
                        <a:pt x="3727" y="0"/>
                        <a:pt x="2977" y="691"/>
                        <a:pt x="2905" y="1572"/>
                      </a:cubicBezTo>
                      <a:cubicBezTo>
                        <a:pt x="2727" y="1548"/>
                        <a:pt x="2358" y="1441"/>
                        <a:pt x="2262" y="1405"/>
                      </a:cubicBezTo>
                      <a:cubicBezTo>
                        <a:pt x="1643" y="1203"/>
                        <a:pt x="1072" y="810"/>
                        <a:pt x="631" y="322"/>
                      </a:cubicBezTo>
                      <a:cubicBezTo>
                        <a:pt x="596" y="298"/>
                        <a:pt x="572" y="274"/>
                        <a:pt x="524" y="262"/>
                      </a:cubicBezTo>
                      <a:cubicBezTo>
                        <a:pt x="517" y="261"/>
                        <a:pt x="509" y="260"/>
                        <a:pt x="501" y="260"/>
                      </a:cubicBezTo>
                      <a:cubicBezTo>
                        <a:pt x="436" y="260"/>
                        <a:pt x="367" y="304"/>
                        <a:pt x="346" y="357"/>
                      </a:cubicBezTo>
                      <a:cubicBezTo>
                        <a:pt x="238" y="572"/>
                        <a:pt x="179" y="810"/>
                        <a:pt x="179" y="1048"/>
                      </a:cubicBezTo>
                      <a:cubicBezTo>
                        <a:pt x="179" y="1393"/>
                        <a:pt x="286" y="1727"/>
                        <a:pt x="476" y="1977"/>
                      </a:cubicBezTo>
                      <a:cubicBezTo>
                        <a:pt x="466" y="1975"/>
                        <a:pt x="456" y="1974"/>
                        <a:pt x="446" y="1974"/>
                      </a:cubicBezTo>
                      <a:cubicBezTo>
                        <a:pt x="397" y="1974"/>
                        <a:pt x="349" y="1997"/>
                        <a:pt x="310" y="2036"/>
                      </a:cubicBezTo>
                      <a:cubicBezTo>
                        <a:pt x="286" y="2060"/>
                        <a:pt x="286" y="2108"/>
                        <a:pt x="274" y="2143"/>
                      </a:cubicBezTo>
                      <a:lnTo>
                        <a:pt x="274" y="2203"/>
                      </a:lnTo>
                      <a:cubicBezTo>
                        <a:pt x="274" y="2655"/>
                        <a:pt x="476" y="3072"/>
                        <a:pt x="822" y="3358"/>
                      </a:cubicBezTo>
                      <a:cubicBezTo>
                        <a:pt x="786" y="3370"/>
                        <a:pt x="774" y="3405"/>
                        <a:pt x="762" y="3417"/>
                      </a:cubicBezTo>
                      <a:cubicBezTo>
                        <a:pt x="750" y="3465"/>
                        <a:pt x="727" y="3513"/>
                        <a:pt x="750" y="3548"/>
                      </a:cubicBezTo>
                      <a:cubicBezTo>
                        <a:pt x="893" y="4024"/>
                        <a:pt x="1262" y="4405"/>
                        <a:pt x="1727" y="4548"/>
                      </a:cubicBezTo>
                      <a:cubicBezTo>
                        <a:pt x="1310" y="4798"/>
                        <a:pt x="834" y="4941"/>
                        <a:pt x="334" y="4941"/>
                      </a:cubicBezTo>
                      <a:lnTo>
                        <a:pt x="191" y="4941"/>
                      </a:lnTo>
                      <a:cubicBezTo>
                        <a:pt x="107" y="4941"/>
                        <a:pt x="36" y="5001"/>
                        <a:pt x="12" y="5084"/>
                      </a:cubicBezTo>
                      <a:cubicBezTo>
                        <a:pt x="0" y="5156"/>
                        <a:pt x="48" y="5239"/>
                        <a:pt x="107" y="5263"/>
                      </a:cubicBezTo>
                      <a:cubicBezTo>
                        <a:pt x="727" y="5632"/>
                        <a:pt x="1465" y="5834"/>
                        <a:pt x="2191" y="5834"/>
                      </a:cubicBezTo>
                      <a:cubicBezTo>
                        <a:pt x="3072" y="5834"/>
                        <a:pt x="3905" y="5560"/>
                        <a:pt x="4596" y="5060"/>
                      </a:cubicBezTo>
                      <a:cubicBezTo>
                        <a:pt x="4691" y="5001"/>
                        <a:pt x="4691" y="4858"/>
                        <a:pt x="4620" y="4786"/>
                      </a:cubicBezTo>
                      <a:cubicBezTo>
                        <a:pt x="4587" y="4754"/>
                        <a:pt x="4544" y="4735"/>
                        <a:pt x="4499" y="4735"/>
                      </a:cubicBezTo>
                      <a:cubicBezTo>
                        <a:pt x="4463" y="4735"/>
                        <a:pt x="4426" y="4748"/>
                        <a:pt x="4394" y="4775"/>
                      </a:cubicBezTo>
                      <a:cubicBezTo>
                        <a:pt x="3763" y="5215"/>
                        <a:pt x="3013" y="5489"/>
                        <a:pt x="2191" y="5489"/>
                      </a:cubicBezTo>
                      <a:cubicBezTo>
                        <a:pt x="1727" y="5489"/>
                        <a:pt x="1262" y="5394"/>
                        <a:pt x="846" y="5239"/>
                      </a:cubicBezTo>
                      <a:cubicBezTo>
                        <a:pt x="1369" y="5144"/>
                        <a:pt x="1846" y="4917"/>
                        <a:pt x="2262" y="4584"/>
                      </a:cubicBezTo>
                      <a:cubicBezTo>
                        <a:pt x="2310" y="4536"/>
                        <a:pt x="2334" y="4477"/>
                        <a:pt x="2322" y="4417"/>
                      </a:cubicBezTo>
                      <a:cubicBezTo>
                        <a:pt x="2310" y="4346"/>
                        <a:pt x="2239" y="4286"/>
                        <a:pt x="2155" y="4286"/>
                      </a:cubicBezTo>
                      <a:cubicBezTo>
                        <a:pt x="1739" y="4263"/>
                        <a:pt x="1369" y="4048"/>
                        <a:pt x="1167" y="3691"/>
                      </a:cubicBezTo>
                      <a:cubicBezTo>
                        <a:pt x="1250" y="3691"/>
                        <a:pt x="1358" y="3667"/>
                        <a:pt x="1441" y="3643"/>
                      </a:cubicBezTo>
                      <a:cubicBezTo>
                        <a:pt x="1524" y="3632"/>
                        <a:pt x="1584" y="3572"/>
                        <a:pt x="1584" y="3489"/>
                      </a:cubicBezTo>
                      <a:cubicBezTo>
                        <a:pt x="1596" y="3405"/>
                        <a:pt x="1536" y="3334"/>
                        <a:pt x="1441" y="3298"/>
                      </a:cubicBezTo>
                      <a:cubicBezTo>
                        <a:pt x="1000" y="3191"/>
                        <a:pt x="667" y="2822"/>
                        <a:pt x="596" y="2381"/>
                      </a:cubicBezTo>
                      <a:lnTo>
                        <a:pt x="596" y="2381"/>
                      </a:lnTo>
                      <a:cubicBezTo>
                        <a:pt x="727" y="2405"/>
                        <a:pt x="869" y="2417"/>
                        <a:pt x="1000" y="2417"/>
                      </a:cubicBezTo>
                      <a:cubicBezTo>
                        <a:pt x="1084" y="2417"/>
                        <a:pt x="1143" y="2358"/>
                        <a:pt x="1167" y="2274"/>
                      </a:cubicBezTo>
                      <a:cubicBezTo>
                        <a:pt x="1179" y="2203"/>
                        <a:pt x="1131" y="2143"/>
                        <a:pt x="1072" y="2108"/>
                      </a:cubicBezTo>
                      <a:cubicBezTo>
                        <a:pt x="703" y="1881"/>
                        <a:pt x="476" y="1488"/>
                        <a:pt x="476" y="1048"/>
                      </a:cubicBezTo>
                      <a:cubicBezTo>
                        <a:pt x="476" y="953"/>
                        <a:pt x="488" y="846"/>
                        <a:pt x="524" y="738"/>
                      </a:cubicBezTo>
                      <a:cubicBezTo>
                        <a:pt x="965" y="1191"/>
                        <a:pt x="1524" y="1524"/>
                        <a:pt x="2120" y="1727"/>
                      </a:cubicBezTo>
                      <a:cubicBezTo>
                        <a:pt x="2120" y="1727"/>
                        <a:pt x="2715" y="1905"/>
                        <a:pt x="2929" y="1917"/>
                      </a:cubicBezTo>
                      <a:lnTo>
                        <a:pt x="3024" y="1917"/>
                      </a:lnTo>
                      <a:cubicBezTo>
                        <a:pt x="3096" y="1917"/>
                        <a:pt x="3167" y="1869"/>
                        <a:pt x="3191" y="1798"/>
                      </a:cubicBezTo>
                      <a:cubicBezTo>
                        <a:pt x="3203" y="1786"/>
                        <a:pt x="3203" y="1750"/>
                        <a:pt x="3203" y="1738"/>
                      </a:cubicBezTo>
                      <a:lnTo>
                        <a:pt x="3203" y="1703"/>
                      </a:lnTo>
                      <a:cubicBezTo>
                        <a:pt x="3203" y="953"/>
                        <a:pt x="3810" y="334"/>
                        <a:pt x="4572" y="334"/>
                      </a:cubicBezTo>
                      <a:cubicBezTo>
                        <a:pt x="4941" y="334"/>
                        <a:pt x="5287" y="488"/>
                        <a:pt x="5549" y="750"/>
                      </a:cubicBezTo>
                      <a:cubicBezTo>
                        <a:pt x="5585" y="787"/>
                        <a:pt x="5621" y="802"/>
                        <a:pt x="5663" y="802"/>
                      </a:cubicBezTo>
                      <a:cubicBezTo>
                        <a:pt x="5676" y="802"/>
                        <a:pt x="5689" y="801"/>
                        <a:pt x="5703" y="798"/>
                      </a:cubicBezTo>
                      <a:cubicBezTo>
                        <a:pt x="5882" y="762"/>
                        <a:pt x="6049" y="738"/>
                        <a:pt x="6203" y="679"/>
                      </a:cubicBezTo>
                      <a:lnTo>
                        <a:pt x="6203" y="679"/>
                      </a:lnTo>
                      <a:cubicBezTo>
                        <a:pt x="6120" y="762"/>
                        <a:pt x="6013" y="857"/>
                        <a:pt x="5894" y="917"/>
                      </a:cubicBezTo>
                      <a:cubicBezTo>
                        <a:pt x="5822" y="965"/>
                        <a:pt x="5787" y="1048"/>
                        <a:pt x="5822" y="1143"/>
                      </a:cubicBezTo>
                      <a:cubicBezTo>
                        <a:pt x="5846" y="1203"/>
                        <a:pt x="5930" y="1250"/>
                        <a:pt x="6001" y="1250"/>
                      </a:cubicBezTo>
                      <a:cubicBezTo>
                        <a:pt x="6144" y="1227"/>
                        <a:pt x="6287" y="1215"/>
                        <a:pt x="6418" y="1167"/>
                      </a:cubicBezTo>
                      <a:lnTo>
                        <a:pt x="6418" y="1167"/>
                      </a:lnTo>
                      <a:cubicBezTo>
                        <a:pt x="6299" y="1286"/>
                        <a:pt x="6168" y="1405"/>
                        <a:pt x="6013" y="1512"/>
                      </a:cubicBezTo>
                      <a:cubicBezTo>
                        <a:pt x="5965" y="1548"/>
                        <a:pt x="5941" y="1608"/>
                        <a:pt x="5941" y="1655"/>
                      </a:cubicBezTo>
                      <a:lnTo>
                        <a:pt x="5941" y="1679"/>
                      </a:lnTo>
                      <a:lnTo>
                        <a:pt x="5941" y="1703"/>
                      </a:lnTo>
                      <a:lnTo>
                        <a:pt x="5941" y="1727"/>
                      </a:lnTo>
                      <a:cubicBezTo>
                        <a:pt x="5941" y="2691"/>
                        <a:pt x="5572" y="3572"/>
                        <a:pt x="4977" y="4227"/>
                      </a:cubicBezTo>
                      <a:cubicBezTo>
                        <a:pt x="4918" y="4298"/>
                        <a:pt x="4918" y="4405"/>
                        <a:pt x="4977" y="4465"/>
                      </a:cubicBezTo>
                      <a:cubicBezTo>
                        <a:pt x="5011" y="4499"/>
                        <a:pt x="5053" y="4514"/>
                        <a:pt x="5096" y="4514"/>
                      </a:cubicBezTo>
                      <a:cubicBezTo>
                        <a:pt x="5143" y="4514"/>
                        <a:pt x="5190" y="4496"/>
                        <a:pt x="5227" y="4465"/>
                      </a:cubicBezTo>
                      <a:cubicBezTo>
                        <a:pt x="5894" y="3715"/>
                        <a:pt x="6263" y="2762"/>
                        <a:pt x="6287" y="1750"/>
                      </a:cubicBezTo>
                      <a:cubicBezTo>
                        <a:pt x="6596" y="1524"/>
                        <a:pt x="6846" y="1250"/>
                        <a:pt x="7061" y="917"/>
                      </a:cubicBezTo>
                      <a:cubicBezTo>
                        <a:pt x="7144" y="857"/>
                        <a:pt x="7132" y="750"/>
                        <a:pt x="7061" y="715"/>
                      </a:cubicBezTo>
                      <a:cubicBezTo>
                        <a:pt x="7029" y="683"/>
                        <a:pt x="6987" y="667"/>
                        <a:pt x="6937" y="667"/>
                      </a:cubicBezTo>
                      <a:cubicBezTo>
                        <a:pt x="6912" y="667"/>
                        <a:pt x="6886" y="671"/>
                        <a:pt x="6858" y="679"/>
                      </a:cubicBezTo>
                      <a:cubicBezTo>
                        <a:pt x="6775" y="726"/>
                        <a:pt x="6680" y="750"/>
                        <a:pt x="6596" y="786"/>
                      </a:cubicBezTo>
                      <a:cubicBezTo>
                        <a:pt x="6680" y="667"/>
                        <a:pt x="6763" y="512"/>
                        <a:pt x="6823" y="369"/>
                      </a:cubicBezTo>
                      <a:cubicBezTo>
                        <a:pt x="6834" y="310"/>
                        <a:pt x="6834" y="238"/>
                        <a:pt x="6787" y="191"/>
                      </a:cubicBezTo>
                      <a:cubicBezTo>
                        <a:pt x="6750" y="153"/>
                        <a:pt x="6703" y="135"/>
                        <a:pt x="6659" y="135"/>
                      </a:cubicBezTo>
                      <a:cubicBezTo>
                        <a:pt x="6632" y="135"/>
                        <a:pt x="6607" y="142"/>
                        <a:pt x="6584" y="155"/>
                      </a:cubicBezTo>
                      <a:cubicBezTo>
                        <a:pt x="6322" y="310"/>
                        <a:pt x="6061" y="393"/>
                        <a:pt x="5775" y="441"/>
                      </a:cubicBezTo>
                      <a:cubicBezTo>
                        <a:pt x="5465" y="143"/>
                        <a:pt x="5048" y="0"/>
                        <a:pt x="462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0" name="Google Shape;3368;p48">
              <a:extLst>
                <a:ext uri="{FF2B5EF4-FFF2-40B4-BE49-F238E27FC236}">
                  <a16:creationId xmlns:a16="http://schemas.microsoft.com/office/drawing/2014/main" id="{39769FB1-263D-4DC3-9E97-7CD0440611A6}"/>
                </a:ext>
              </a:extLst>
            </p:cNvPr>
            <p:cNvGrpSpPr/>
            <p:nvPr/>
          </p:nvGrpSpPr>
          <p:grpSpPr>
            <a:xfrm>
              <a:off x="6529419" y="3711909"/>
              <a:ext cx="956596" cy="944315"/>
              <a:chOff x="3768864" y="3522050"/>
              <a:chExt cx="1098904" cy="1084796"/>
            </a:xfrm>
          </p:grpSpPr>
          <p:grpSp>
            <p:nvGrpSpPr>
              <p:cNvPr id="11" name="Google Shape;3369;p48">
                <a:extLst>
                  <a:ext uri="{FF2B5EF4-FFF2-40B4-BE49-F238E27FC236}">
                    <a16:creationId xmlns:a16="http://schemas.microsoft.com/office/drawing/2014/main" id="{17DEFCCD-6D5C-48DB-A58F-1702C18D63C9}"/>
                  </a:ext>
                </a:extLst>
              </p:cNvPr>
              <p:cNvGrpSpPr/>
              <p:nvPr/>
            </p:nvGrpSpPr>
            <p:grpSpPr>
              <a:xfrm>
                <a:off x="3768864" y="3522050"/>
                <a:ext cx="1098904" cy="1084796"/>
                <a:chOff x="3768864" y="3522050"/>
                <a:chExt cx="1098904" cy="1084796"/>
              </a:xfrm>
            </p:grpSpPr>
            <p:sp>
              <p:nvSpPr>
                <p:cNvPr id="18" name="Google Shape;3370;p48">
                  <a:extLst>
                    <a:ext uri="{FF2B5EF4-FFF2-40B4-BE49-F238E27FC236}">
                      <a16:creationId xmlns:a16="http://schemas.microsoft.com/office/drawing/2014/main" id="{A7EE16ED-8371-4463-AF25-B0F466499A62}"/>
                    </a:ext>
                  </a:extLst>
                </p:cNvPr>
                <p:cNvSpPr/>
                <p:nvPr/>
              </p:nvSpPr>
              <p:spPr>
                <a:xfrm>
                  <a:off x="3768864" y="3522050"/>
                  <a:ext cx="1098904" cy="1084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4" extrusionOk="0">
                      <a:moveTo>
                        <a:pt x="22862" y="0"/>
                      </a:moveTo>
                      <a:cubicBezTo>
                        <a:pt x="22093" y="0"/>
                        <a:pt x="21325" y="295"/>
                        <a:pt x="20741" y="884"/>
                      </a:cubicBezTo>
                      <a:lnTo>
                        <a:pt x="1179" y="20446"/>
                      </a:lnTo>
                      <a:cubicBezTo>
                        <a:pt x="1" y="21613"/>
                        <a:pt x="1" y="23518"/>
                        <a:pt x="1179" y="24697"/>
                      </a:cubicBezTo>
                      <a:lnTo>
                        <a:pt x="20741" y="44259"/>
                      </a:lnTo>
                      <a:cubicBezTo>
                        <a:pt x="21325" y="44842"/>
                        <a:pt x="22093" y="45134"/>
                        <a:pt x="22862" y="45134"/>
                      </a:cubicBezTo>
                      <a:cubicBezTo>
                        <a:pt x="23631" y="45134"/>
                        <a:pt x="24402" y="44842"/>
                        <a:pt x="24992" y="44259"/>
                      </a:cubicBezTo>
                      <a:lnTo>
                        <a:pt x="44554" y="24697"/>
                      </a:lnTo>
                      <a:cubicBezTo>
                        <a:pt x="45721" y="23518"/>
                        <a:pt x="45721" y="21613"/>
                        <a:pt x="44554" y="20446"/>
                      </a:cubicBezTo>
                      <a:lnTo>
                        <a:pt x="36684" y="12576"/>
                      </a:lnTo>
                      <a:cubicBezTo>
                        <a:pt x="36279" y="12171"/>
                        <a:pt x="36362" y="11481"/>
                        <a:pt x="36850" y="11171"/>
                      </a:cubicBezTo>
                      <a:cubicBezTo>
                        <a:pt x="37565" y="10719"/>
                        <a:pt x="38327" y="10362"/>
                        <a:pt x="39124" y="10052"/>
                      </a:cubicBezTo>
                      <a:cubicBezTo>
                        <a:pt x="39613" y="9874"/>
                        <a:pt x="40053" y="9552"/>
                        <a:pt x="40410" y="9100"/>
                      </a:cubicBezTo>
                      <a:cubicBezTo>
                        <a:pt x="41172" y="8111"/>
                        <a:pt x="41220" y="6778"/>
                        <a:pt x="40518" y="5742"/>
                      </a:cubicBezTo>
                      <a:cubicBezTo>
                        <a:pt x="39931" y="4872"/>
                        <a:pt x="39013" y="4437"/>
                        <a:pt x="38094" y="4437"/>
                      </a:cubicBezTo>
                      <a:cubicBezTo>
                        <a:pt x="37352" y="4437"/>
                        <a:pt x="36610" y="4721"/>
                        <a:pt x="36041" y="5290"/>
                      </a:cubicBezTo>
                      <a:cubicBezTo>
                        <a:pt x="35731" y="5599"/>
                        <a:pt x="35505" y="5956"/>
                        <a:pt x="35362" y="6337"/>
                      </a:cubicBezTo>
                      <a:cubicBezTo>
                        <a:pt x="35076" y="7135"/>
                        <a:pt x="34719" y="7885"/>
                        <a:pt x="34267" y="8588"/>
                      </a:cubicBezTo>
                      <a:cubicBezTo>
                        <a:pt x="34091" y="8872"/>
                        <a:pt x="33796" y="9021"/>
                        <a:pt x="33498" y="9021"/>
                      </a:cubicBezTo>
                      <a:cubicBezTo>
                        <a:pt x="33271" y="9021"/>
                        <a:pt x="33042" y="8934"/>
                        <a:pt x="32862" y="875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EC3A3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" name="Google Shape;3371;p48">
                  <a:extLst>
                    <a:ext uri="{FF2B5EF4-FFF2-40B4-BE49-F238E27FC236}">
                      <a16:creationId xmlns:a16="http://schemas.microsoft.com/office/drawing/2014/main" id="{FB874FB9-39C5-4159-AEBE-E9B94EDD16E3}"/>
                    </a:ext>
                  </a:extLst>
                </p:cNvPr>
                <p:cNvSpPr/>
                <p:nvPr/>
              </p:nvSpPr>
              <p:spPr>
                <a:xfrm>
                  <a:off x="3887041" y="3641743"/>
                  <a:ext cx="287338" cy="2870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42" extrusionOk="0">
                      <a:moveTo>
                        <a:pt x="5978" y="0"/>
                      </a:moveTo>
                      <a:cubicBezTo>
                        <a:pt x="2680" y="0"/>
                        <a:pt x="1" y="2667"/>
                        <a:pt x="1" y="5977"/>
                      </a:cubicBezTo>
                      <a:cubicBezTo>
                        <a:pt x="1" y="9275"/>
                        <a:pt x="2680" y="11942"/>
                        <a:pt x="5978" y="11942"/>
                      </a:cubicBezTo>
                      <a:cubicBezTo>
                        <a:pt x="9276" y="11942"/>
                        <a:pt x="11955" y="9275"/>
                        <a:pt x="11955" y="5977"/>
                      </a:cubicBezTo>
                      <a:cubicBezTo>
                        <a:pt x="11955" y="2667"/>
                        <a:pt x="9276" y="0"/>
                        <a:pt x="5978" y="0"/>
                      </a:cubicBezTo>
                      <a:close/>
                    </a:path>
                  </a:pathLst>
                </a:custGeom>
                <a:solidFill>
                  <a:srgbClr val="EC3A3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2" name="Google Shape;3372;p48">
                <a:extLst>
                  <a:ext uri="{FF2B5EF4-FFF2-40B4-BE49-F238E27FC236}">
                    <a16:creationId xmlns:a16="http://schemas.microsoft.com/office/drawing/2014/main" id="{8B1CDDAA-7379-4282-BADF-EF563BEE603B}"/>
                  </a:ext>
                </a:extLst>
              </p:cNvPr>
              <p:cNvGrpSpPr/>
              <p:nvPr/>
            </p:nvGrpSpPr>
            <p:grpSpPr>
              <a:xfrm>
                <a:off x="4139616" y="3871555"/>
                <a:ext cx="357419" cy="357005"/>
                <a:chOff x="7482229" y="3351230"/>
                <a:chExt cx="357419" cy="357005"/>
              </a:xfrm>
            </p:grpSpPr>
            <p:sp>
              <p:nvSpPr>
                <p:cNvPr id="13" name="Google Shape;3373;p48">
                  <a:extLst>
                    <a:ext uri="{FF2B5EF4-FFF2-40B4-BE49-F238E27FC236}">
                      <a16:creationId xmlns:a16="http://schemas.microsoft.com/office/drawing/2014/main" id="{59FE8A60-9DCE-445E-A21A-F940E87A3807}"/>
                    </a:ext>
                  </a:extLst>
                </p:cNvPr>
                <p:cNvSpPr/>
                <p:nvPr/>
              </p:nvSpPr>
              <p:spPr>
                <a:xfrm>
                  <a:off x="7482229" y="3351230"/>
                  <a:ext cx="357419" cy="3570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29" h="11216" extrusionOk="0">
                      <a:moveTo>
                        <a:pt x="5633" y="357"/>
                      </a:moveTo>
                      <a:cubicBezTo>
                        <a:pt x="8538" y="357"/>
                        <a:pt x="10883" y="2703"/>
                        <a:pt x="10883" y="5608"/>
                      </a:cubicBezTo>
                      <a:cubicBezTo>
                        <a:pt x="10883" y="8513"/>
                        <a:pt x="8538" y="10859"/>
                        <a:pt x="5633" y="10859"/>
                      </a:cubicBezTo>
                      <a:cubicBezTo>
                        <a:pt x="2728" y="10859"/>
                        <a:pt x="382" y="8513"/>
                        <a:pt x="382" y="5608"/>
                      </a:cubicBezTo>
                      <a:cubicBezTo>
                        <a:pt x="382" y="2703"/>
                        <a:pt x="2728" y="357"/>
                        <a:pt x="5633" y="357"/>
                      </a:cubicBezTo>
                      <a:close/>
                      <a:moveTo>
                        <a:pt x="5621" y="0"/>
                      </a:moveTo>
                      <a:cubicBezTo>
                        <a:pt x="4109" y="0"/>
                        <a:pt x="2716" y="572"/>
                        <a:pt x="1644" y="1631"/>
                      </a:cubicBezTo>
                      <a:cubicBezTo>
                        <a:pt x="584" y="2691"/>
                        <a:pt x="1" y="4108"/>
                        <a:pt x="1" y="5608"/>
                      </a:cubicBezTo>
                      <a:cubicBezTo>
                        <a:pt x="1" y="7108"/>
                        <a:pt x="584" y="8513"/>
                        <a:pt x="1644" y="9585"/>
                      </a:cubicBezTo>
                      <a:cubicBezTo>
                        <a:pt x="2704" y="10632"/>
                        <a:pt x="4109" y="11216"/>
                        <a:pt x="5621" y="11216"/>
                      </a:cubicBezTo>
                      <a:cubicBezTo>
                        <a:pt x="7121" y="11216"/>
                        <a:pt x="8526" y="10632"/>
                        <a:pt x="9597" y="9585"/>
                      </a:cubicBezTo>
                      <a:cubicBezTo>
                        <a:pt x="10645" y="8525"/>
                        <a:pt x="11229" y="7108"/>
                        <a:pt x="11229" y="5608"/>
                      </a:cubicBezTo>
                      <a:cubicBezTo>
                        <a:pt x="11229" y="4108"/>
                        <a:pt x="10669" y="2703"/>
                        <a:pt x="9597" y="1631"/>
                      </a:cubicBezTo>
                      <a:cubicBezTo>
                        <a:pt x="8538" y="572"/>
                        <a:pt x="7121" y="0"/>
                        <a:pt x="562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" name="Google Shape;3374;p48">
                  <a:extLst>
                    <a:ext uri="{FF2B5EF4-FFF2-40B4-BE49-F238E27FC236}">
                      <a16:creationId xmlns:a16="http://schemas.microsoft.com/office/drawing/2014/main" id="{8A6D0A9C-A4B1-4075-A2AD-F999FF65609E}"/>
                    </a:ext>
                  </a:extLst>
                </p:cNvPr>
                <p:cNvSpPr/>
                <p:nvPr/>
              </p:nvSpPr>
              <p:spPr>
                <a:xfrm>
                  <a:off x="7592138" y="3605616"/>
                  <a:ext cx="137983" cy="325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35" h="1022" extrusionOk="0">
                      <a:moveTo>
                        <a:pt x="202" y="1"/>
                      </a:moveTo>
                      <a:cubicBezTo>
                        <a:pt x="147" y="1"/>
                        <a:pt x="94" y="21"/>
                        <a:pt x="60" y="69"/>
                      </a:cubicBezTo>
                      <a:cubicBezTo>
                        <a:pt x="1" y="140"/>
                        <a:pt x="1" y="259"/>
                        <a:pt x="96" y="319"/>
                      </a:cubicBezTo>
                      <a:cubicBezTo>
                        <a:pt x="644" y="783"/>
                        <a:pt x="1370" y="1021"/>
                        <a:pt x="2168" y="1021"/>
                      </a:cubicBezTo>
                      <a:cubicBezTo>
                        <a:pt x="2954" y="1021"/>
                        <a:pt x="3680" y="771"/>
                        <a:pt x="4239" y="319"/>
                      </a:cubicBezTo>
                      <a:cubicBezTo>
                        <a:pt x="4323" y="259"/>
                        <a:pt x="4335" y="140"/>
                        <a:pt x="4263" y="69"/>
                      </a:cubicBezTo>
                      <a:cubicBezTo>
                        <a:pt x="4228" y="26"/>
                        <a:pt x="4170" y="4"/>
                        <a:pt x="4115" y="4"/>
                      </a:cubicBezTo>
                      <a:cubicBezTo>
                        <a:pt x="4078" y="4"/>
                        <a:pt x="4042" y="14"/>
                        <a:pt x="4013" y="33"/>
                      </a:cubicBezTo>
                      <a:cubicBezTo>
                        <a:pt x="3537" y="438"/>
                        <a:pt x="2882" y="664"/>
                        <a:pt x="2168" y="664"/>
                      </a:cubicBezTo>
                      <a:cubicBezTo>
                        <a:pt x="1465" y="664"/>
                        <a:pt x="810" y="438"/>
                        <a:pt x="322" y="33"/>
                      </a:cubicBezTo>
                      <a:cubicBezTo>
                        <a:pt x="286" y="12"/>
                        <a:pt x="244" y="1"/>
                        <a:pt x="20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" name="Google Shape;3375;p48">
                  <a:extLst>
                    <a:ext uri="{FF2B5EF4-FFF2-40B4-BE49-F238E27FC236}">
                      <a16:creationId xmlns:a16="http://schemas.microsoft.com/office/drawing/2014/main" id="{5A5325A7-D505-4392-9E61-969FD8C47D28}"/>
                    </a:ext>
                  </a:extLst>
                </p:cNvPr>
                <p:cNvSpPr/>
                <p:nvPr/>
              </p:nvSpPr>
              <p:spPr>
                <a:xfrm>
                  <a:off x="7513709" y="3387962"/>
                  <a:ext cx="295987" cy="2820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9" h="8860" extrusionOk="0">
                      <a:moveTo>
                        <a:pt x="6060" y="370"/>
                      </a:moveTo>
                      <a:cubicBezTo>
                        <a:pt x="6358" y="370"/>
                        <a:pt x="6596" y="608"/>
                        <a:pt x="6596" y="906"/>
                      </a:cubicBezTo>
                      <a:cubicBezTo>
                        <a:pt x="6596" y="1204"/>
                        <a:pt x="6358" y="1442"/>
                        <a:pt x="6060" y="1442"/>
                      </a:cubicBezTo>
                      <a:cubicBezTo>
                        <a:pt x="5763" y="1442"/>
                        <a:pt x="5525" y="1204"/>
                        <a:pt x="5525" y="906"/>
                      </a:cubicBezTo>
                      <a:cubicBezTo>
                        <a:pt x="5525" y="608"/>
                        <a:pt x="5763" y="370"/>
                        <a:pt x="6060" y="370"/>
                      </a:cubicBezTo>
                      <a:close/>
                      <a:moveTo>
                        <a:pt x="1322" y="2989"/>
                      </a:moveTo>
                      <a:cubicBezTo>
                        <a:pt x="1596" y="2989"/>
                        <a:pt x="1834" y="3097"/>
                        <a:pt x="2012" y="3263"/>
                      </a:cubicBezTo>
                      <a:cubicBezTo>
                        <a:pt x="1477" y="3680"/>
                        <a:pt x="1072" y="4240"/>
                        <a:pt x="881" y="4883"/>
                      </a:cubicBezTo>
                      <a:cubicBezTo>
                        <a:pt x="548" y="4716"/>
                        <a:pt x="334" y="4359"/>
                        <a:pt x="334" y="3990"/>
                      </a:cubicBezTo>
                      <a:cubicBezTo>
                        <a:pt x="334" y="3442"/>
                        <a:pt x="774" y="2989"/>
                        <a:pt x="1322" y="2989"/>
                      </a:cubicBezTo>
                      <a:close/>
                      <a:moveTo>
                        <a:pt x="7954" y="2989"/>
                      </a:moveTo>
                      <a:cubicBezTo>
                        <a:pt x="8501" y="2989"/>
                        <a:pt x="8942" y="3442"/>
                        <a:pt x="8942" y="3990"/>
                      </a:cubicBezTo>
                      <a:cubicBezTo>
                        <a:pt x="8966" y="4359"/>
                        <a:pt x="8739" y="4704"/>
                        <a:pt x="8394" y="4883"/>
                      </a:cubicBezTo>
                      <a:cubicBezTo>
                        <a:pt x="8216" y="4240"/>
                        <a:pt x="7811" y="3680"/>
                        <a:pt x="7263" y="3263"/>
                      </a:cubicBezTo>
                      <a:cubicBezTo>
                        <a:pt x="7442" y="3085"/>
                        <a:pt x="7692" y="2989"/>
                        <a:pt x="7954" y="2989"/>
                      </a:cubicBezTo>
                      <a:close/>
                      <a:moveTo>
                        <a:pt x="6072" y="1"/>
                      </a:moveTo>
                      <a:cubicBezTo>
                        <a:pt x="5632" y="1"/>
                        <a:pt x="5251" y="334"/>
                        <a:pt x="5191" y="763"/>
                      </a:cubicBezTo>
                      <a:lnTo>
                        <a:pt x="4596" y="953"/>
                      </a:lnTo>
                      <a:cubicBezTo>
                        <a:pt x="4525" y="989"/>
                        <a:pt x="4477" y="1049"/>
                        <a:pt x="4477" y="1120"/>
                      </a:cubicBezTo>
                      <a:lnTo>
                        <a:pt x="4477" y="2370"/>
                      </a:lnTo>
                      <a:cubicBezTo>
                        <a:pt x="3679" y="2394"/>
                        <a:pt x="2929" y="2632"/>
                        <a:pt x="2334" y="3025"/>
                      </a:cubicBezTo>
                      <a:cubicBezTo>
                        <a:pt x="2084" y="2751"/>
                        <a:pt x="1727" y="2608"/>
                        <a:pt x="1358" y="2608"/>
                      </a:cubicBezTo>
                      <a:cubicBezTo>
                        <a:pt x="607" y="2608"/>
                        <a:pt x="0" y="3216"/>
                        <a:pt x="0" y="3966"/>
                      </a:cubicBezTo>
                      <a:cubicBezTo>
                        <a:pt x="0" y="4513"/>
                        <a:pt x="345" y="5002"/>
                        <a:pt x="834" y="5216"/>
                      </a:cubicBezTo>
                      <a:cubicBezTo>
                        <a:pt x="822" y="5347"/>
                        <a:pt x="798" y="5478"/>
                        <a:pt x="798" y="5609"/>
                      </a:cubicBezTo>
                      <a:cubicBezTo>
                        <a:pt x="798" y="7395"/>
                        <a:pt x="2524" y="8859"/>
                        <a:pt x="4667" y="8859"/>
                      </a:cubicBezTo>
                      <a:cubicBezTo>
                        <a:pt x="5763" y="8859"/>
                        <a:pt x="6739" y="8490"/>
                        <a:pt x="7442" y="7871"/>
                      </a:cubicBezTo>
                      <a:cubicBezTo>
                        <a:pt x="7513" y="7811"/>
                        <a:pt x="7513" y="7692"/>
                        <a:pt x="7454" y="7621"/>
                      </a:cubicBezTo>
                      <a:cubicBezTo>
                        <a:pt x="7421" y="7588"/>
                        <a:pt x="7374" y="7570"/>
                        <a:pt x="7326" y="7570"/>
                      </a:cubicBezTo>
                      <a:cubicBezTo>
                        <a:pt x="7287" y="7570"/>
                        <a:pt x="7248" y="7582"/>
                        <a:pt x="7215" y="7609"/>
                      </a:cubicBezTo>
                      <a:cubicBezTo>
                        <a:pt x="6572" y="8157"/>
                        <a:pt x="5668" y="8514"/>
                        <a:pt x="4667" y="8514"/>
                      </a:cubicBezTo>
                      <a:cubicBezTo>
                        <a:pt x="2739" y="8514"/>
                        <a:pt x="1167" y="7216"/>
                        <a:pt x="1167" y="5633"/>
                      </a:cubicBezTo>
                      <a:cubicBezTo>
                        <a:pt x="1167" y="4037"/>
                        <a:pt x="2739" y="2739"/>
                        <a:pt x="4667" y="2739"/>
                      </a:cubicBezTo>
                      <a:cubicBezTo>
                        <a:pt x="6608" y="2739"/>
                        <a:pt x="8180" y="4037"/>
                        <a:pt x="8180" y="5633"/>
                      </a:cubicBezTo>
                      <a:cubicBezTo>
                        <a:pt x="8180" y="6133"/>
                        <a:pt x="8037" y="6597"/>
                        <a:pt x="7751" y="7014"/>
                      </a:cubicBezTo>
                      <a:cubicBezTo>
                        <a:pt x="7704" y="7085"/>
                        <a:pt x="7727" y="7169"/>
                        <a:pt x="7787" y="7228"/>
                      </a:cubicBezTo>
                      <a:cubicBezTo>
                        <a:pt x="7818" y="7264"/>
                        <a:pt x="7859" y="7280"/>
                        <a:pt x="7902" y="7280"/>
                      </a:cubicBezTo>
                      <a:cubicBezTo>
                        <a:pt x="7958" y="7280"/>
                        <a:pt x="8015" y="7252"/>
                        <a:pt x="8049" y="7204"/>
                      </a:cubicBezTo>
                      <a:cubicBezTo>
                        <a:pt x="8358" y="6740"/>
                        <a:pt x="8537" y="6192"/>
                        <a:pt x="8537" y="5621"/>
                      </a:cubicBezTo>
                      <a:cubicBezTo>
                        <a:pt x="8537" y="5490"/>
                        <a:pt x="8525" y="5359"/>
                        <a:pt x="8513" y="5228"/>
                      </a:cubicBezTo>
                      <a:cubicBezTo>
                        <a:pt x="8978" y="5014"/>
                        <a:pt x="9299" y="4525"/>
                        <a:pt x="9299" y="3978"/>
                      </a:cubicBezTo>
                      <a:cubicBezTo>
                        <a:pt x="9299" y="3228"/>
                        <a:pt x="8692" y="2620"/>
                        <a:pt x="7954" y="2620"/>
                      </a:cubicBezTo>
                      <a:cubicBezTo>
                        <a:pt x="7573" y="2620"/>
                        <a:pt x="7215" y="2775"/>
                        <a:pt x="6965" y="3037"/>
                      </a:cubicBezTo>
                      <a:cubicBezTo>
                        <a:pt x="6358" y="2656"/>
                        <a:pt x="5632" y="2406"/>
                        <a:pt x="4822" y="2382"/>
                      </a:cubicBezTo>
                      <a:lnTo>
                        <a:pt x="4822" y="1263"/>
                      </a:lnTo>
                      <a:lnTo>
                        <a:pt x="5215" y="1132"/>
                      </a:lnTo>
                      <a:cubicBezTo>
                        <a:pt x="5303" y="1507"/>
                        <a:pt x="5647" y="1780"/>
                        <a:pt x="6048" y="1780"/>
                      </a:cubicBezTo>
                      <a:cubicBezTo>
                        <a:pt x="6080" y="1780"/>
                        <a:pt x="6112" y="1779"/>
                        <a:pt x="6144" y="1775"/>
                      </a:cubicBezTo>
                      <a:cubicBezTo>
                        <a:pt x="6584" y="1727"/>
                        <a:pt x="6918" y="1382"/>
                        <a:pt x="6953" y="953"/>
                      </a:cubicBezTo>
                      <a:cubicBezTo>
                        <a:pt x="6977" y="430"/>
                        <a:pt x="6584" y="1"/>
                        <a:pt x="607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" name="Google Shape;3376;p48">
                  <a:extLst>
                    <a:ext uri="{FF2B5EF4-FFF2-40B4-BE49-F238E27FC236}">
                      <a16:creationId xmlns:a16="http://schemas.microsoft.com/office/drawing/2014/main" id="{6866C72A-14BE-420C-915A-AC10D255F48B}"/>
                    </a:ext>
                  </a:extLst>
                </p:cNvPr>
                <p:cNvSpPr/>
                <p:nvPr/>
              </p:nvSpPr>
              <p:spPr>
                <a:xfrm>
                  <a:off x="7580393" y="3516460"/>
                  <a:ext cx="56880" cy="56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7" h="1787" extrusionOk="0">
                      <a:moveTo>
                        <a:pt x="894" y="345"/>
                      </a:moveTo>
                      <a:cubicBezTo>
                        <a:pt x="1191" y="345"/>
                        <a:pt x="1429" y="584"/>
                        <a:pt x="1429" y="881"/>
                      </a:cubicBezTo>
                      <a:cubicBezTo>
                        <a:pt x="1418" y="1179"/>
                        <a:pt x="1179" y="1417"/>
                        <a:pt x="894" y="1417"/>
                      </a:cubicBezTo>
                      <a:cubicBezTo>
                        <a:pt x="596" y="1417"/>
                        <a:pt x="358" y="1179"/>
                        <a:pt x="358" y="881"/>
                      </a:cubicBezTo>
                      <a:cubicBezTo>
                        <a:pt x="358" y="584"/>
                        <a:pt x="596" y="345"/>
                        <a:pt x="894" y="345"/>
                      </a:cubicBezTo>
                      <a:close/>
                      <a:moveTo>
                        <a:pt x="894" y="0"/>
                      </a:moveTo>
                      <a:cubicBezTo>
                        <a:pt x="406" y="0"/>
                        <a:pt x="1" y="405"/>
                        <a:pt x="1" y="893"/>
                      </a:cubicBezTo>
                      <a:cubicBezTo>
                        <a:pt x="1" y="1381"/>
                        <a:pt x="406" y="1786"/>
                        <a:pt x="894" y="1786"/>
                      </a:cubicBezTo>
                      <a:cubicBezTo>
                        <a:pt x="1394" y="1786"/>
                        <a:pt x="1787" y="1381"/>
                        <a:pt x="1787" y="893"/>
                      </a:cubicBezTo>
                      <a:cubicBezTo>
                        <a:pt x="1775" y="405"/>
                        <a:pt x="1394" y="0"/>
                        <a:pt x="89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" name="Google Shape;3377;p48">
                  <a:extLst>
                    <a:ext uri="{FF2B5EF4-FFF2-40B4-BE49-F238E27FC236}">
                      <a16:creationId xmlns:a16="http://schemas.microsoft.com/office/drawing/2014/main" id="{2E485B25-A38E-4BCC-B9AC-E9130896729C}"/>
                    </a:ext>
                  </a:extLst>
                </p:cNvPr>
                <p:cNvSpPr/>
                <p:nvPr/>
              </p:nvSpPr>
              <p:spPr>
                <a:xfrm>
                  <a:off x="7685750" y="3516460"/>
                  <a:ext cx="56880" cy="56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7" h="1787" extrusionOk="0">
                      <a:moveTo>
                        <a:pt x="894" y="345"/>
                      </a:moveTo>
                      <a:cubicBezTo>
                        <a:pt x="1191" y="345"/>
                        <a:pt x="1429" y="584"/>
                        <a:pt x="1429" y="881"/>
                      </a:cubicBezTo>
                      <a:cubicBezTo>
                        <a:pt x="1429" y="1179"/>
                        <a:pt x="1191" y="1417"/>
                        <a:pt x="894" y="1417"/>
                      </a:cubicBezTo>
                      <a:cubicBezTo>
                        <a:pt x="596" y="1417"/>
                        <a:pt x="358" y="1179"/>
                        <a:pt x="358" y="881"/>
                      </a:cubicBezTo>
                      <a:cubicBezTo>
                        <a:pt x="358" y="584"/>
                        <a:pt x="596" y="345"/>
                        <a:pt x="894" y="345"/>
                      </a:cubicBezTo>
                      <a:close/>
                      <a:moveTo>
                        <a:pt x="894" y="0"/>
                      </a:moveTo>
                      <a:cubicBezTo>
                        <a:pt x="405" y="0"/>
                        <a:pt x="1" y="405"/>
                        <a:pt x="1" y="893"/>
                      </a:cubicBezTo>
                      <a:cubicBezTo>
                        <a:pt x="1" y="1381"/>
                        <a:pt x="405" y="1786"/>
                        <a:pt x="894" y="1786"/>
                      </a:cubicBezTo>
                      <a:cubicBezTo>
                        <a:pt x="1382" y="1786"/>
                        <a:pt x="1787" y="1381"/>
                        <a:pt x="1787" y="893"/>
                      </a:cubicBezTo>
                      <a:cubicBezTo>
                        <a:pt x="1775" y="405"/>
                        <a:pt x="1382" y="0"/>
                        <a:pt x="89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643B6094-5A9A-4464-AFB6-B1B0A035A938}"/>
              </a:ext>
            </a:extLst>
          </p:cNvPr>
          <p:cNvSpPr txBox="1"/>
          <p:nvPr/>
        </p:nvSpPr>
        <p:spPr>
          <a:xfrm>
            <a:off x="2966193" y="4556385"/>
            <a:ext cx="321002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"/>
            <a:r>
              <a:rPr lang="en-GB" sz="2400" b="0" dirty="0">
                <a:solidFill>
                  <a:srgbClr val="0070C0"/>
                </a:solidFill>
                <a:effectLst/>
                <a:latin typeface="iCielBC Cubano Normal" panose="00000500000000000000" pitchFamily="50" charset="0"/>
              </a:rPr>
              <a:t>[</a:t>
            </a:r>
            <a:r>
              <a:rPr lang="en-GB" sz="2400" b="0" dirty="0" err="1">
                <a:solidFill>
                  <a:srgbClr val="0070C0"/>
                </a:solidFill>
                <a:effectLst/>
                <a:latin typeface="iCielBC Cubano Normal" panose="00000500000000000000" pitchFamily="50" charset="0"/>
              </a:rPr>
              <a:t>sp_getOneMEMBER</a:t>
            </a:r>
            <a:r>
              <a:rPr lang="en-GB" sz="2400" b="0" dirty="0">
                <a:solidFill>
                  <a:srgbClr val="0070C0"/>
                </a:solidFill>
                <a:effectLst/>
                <a:latin typeface="iCielBC Cubano Normal" panose="00000500000000000000" pitchFamily="50" charset="0"/>
              </a:rPr>
              <a:t>]</a:t>
            </a:r>
          </a:p>
        </p:txBody>
      </p:sp>
      <p:sp>
        <p:nvSpPr>
          <p:cNvPr id="49" name="Title 1">
            <a:extLst>
              <a:ext uri="{FF2B5EF4-FFF2-40B4-BE49-F238E27FC236}">
                <a16:creationId xmlns:a16="http://schemas.microsoft.com/office/drawing/2014/main" id="{E95ED4FF-149E-42A5-9231-4685EA0C18CF}"/>
              </a:ext>
            </a:extLst>
          </p:cNvPr>
          <p:cNvSpPr txBox="1">
            <a:spLocks/>
          </p:cNvSpPr>
          <p:nvPr/>
        </p:nvSpPr>
        <p:spPr>
          <a:xfrm>
            <a:off x="0" y="10633"/>
            <a:ext cx="9144000" cy="97118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b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6400">
                <a:solidFill>
                  <a:srgbClr val="165C7F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MEMBER</a:t>
            </a:r>
            <a:endParaRPr lang="en-US" sz="6400" dirty="0">
              <a:solidFill>
                <a:srgbClr val="165C7F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4348F923-75AA-416B-B681-99AF7922FF1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37071267"/>
              </p:ext>
            </p:extLst>
          </p:nvPr>
        </p:nvGraphicFramePr>
        <p:xfrm>
          <a:off x="1608137" y="867928"/>
          <a:ext cx="5926137" cy="3611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13" name="Document" r:id="rId3" imgW="5925852" imgH="3612232" progId="Word.Document.12">
                  <p:embed/>
                </p:oleObj>
              </mc:Choice>
              <mc:Fallback>
                <p:oleObj name="Document" r:id="rId3" imgW="5925852" imgH="3612232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08137" y="867928"/>
                        <a:ext cx="5926137" cy="36115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907435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CE6378D-189E-4036-B4B8-1A578384D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1959712" y="1971674"/>
            <a:ext cx="5131540" cy="1212114"/>
          </a:xfrm>
        </p:spPr>
        <p:txBody>
          <a:bodyPr vert="horz" wrap="square" lIns="0" tIns="0" rIns="0" bIns="0" rtlCol="0" anchor="b" anchorCtr="0">
            <a:normAutofit fontScale="90000"/>
          </a:bodyPr>
          <a:lstStyle/>
          <a:p>
            <a:pPr algn="ctr"/>
            <a:r>
              <a:rPr lang="en-US" sz="4400" dirty="0">
                <a:solidFill>
                  <a:srgbClr val="FF6D2F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STORED PROCEDURES</a:t>
            </a:r>
          </a:p>
        </p:txBody>
      </p:sp>
      <p:grpSp>
        <p:nvGrpSpPr>
          <p:cNvPr id="5" name="Google Shape;3337;p48">
            <a:extLst>
              <a:ext uri="{FF2B5EF4-FFF2-40B4-BE49-F238E27FC236}">
                <a16:creationId xmlns:a16="http://schemas.microsoft.com/office/drawing/2014/main" id="{A292DFAB-C225-4268-AA00-032AA218D6F3}"/>
              </a:ext>
            </a:extLst>
          </p:cNvPr>
          <p:cNvGrpSpPr/>
          <p:nvPr/>
        </p:nvGrpSpPr>
        <p:grpSpPr>
          <a:xfrm>
            <a:off x="8076139" y="84337"/>
            <a:ext cx="972171" cy="1925293"/>
            <a:chOff x="6529419" y="1724307"/>
            <a:chExt cx="1480463" cy="2931917"/>
          </a:xfrm>
        </p:grpSpPr>
        <p:grpSp>
          <p:nvGrpSpPr>
            <p:cNvPr id="6" name="Google Shape;3338;p48">
              <a:extLst>
                <a:ext uri="{FF2B5EF4-FFF2-40B4-BE49-F238E27FC236}">
                  <a16:creationId xmlns:a16="http://schemas.microsoft.com/office/drawing/2014/main" id="{CC1FA2E3-F085-4B27-B2D6-078888233623}"/>
                </a:ext>
              </a:extLst>
            </p:cNvPr>
            <p:cNvGrpSpPr/>
            <p:nvPr/>
          </p:nvGrpSpPr>
          <p:grpSpPr>
            <a:xfrm>
              <a:off x="6556827" y="1724307"/>
              <a:ext cx="956596" cy="944294"/>
              <a:chOff x="3800349" y="1238762"/>
              <a:chExt cx="1098904" cy="1084772"/>
            </a:xfrm>
          </p:grpSpPr>
          <p:grpSp>
            <p:nvGrpSpPr>
              <p:cNvPr id="42" name="Google Shape;3339;p48">
                <a:extLst>
                  <a:ext uri="{FF2B5EF4-FFF2-40B4-BE49-F238E27FC236}">
                    <a16:creationId xmlns:a16="http://schemas.microsoft.com/office/drawing/2014/main" id="{3B62721E-B08F-4683-8129-4642AD134B0A}"/>
                  </a:ext>
                </a:extLst>
              </p:cNvPr>
              <p:cNvGrpSpPr/>
              <p:nvPr/>
            </p:nvGrpSpPr>
            <p:grpSpPr>
              <a:xfrm>
                <a:off x="3800349" y="1238762"/>
                <a:ext cx="1098904" cy="1084772"/>
                <a:chOff x="3800349" y="1238762"/>
                <a:chExt cx="1098904" cy="1084772"/>
              </a:xfrm>
            </p:grpSpPr>
            <p:sp>
              <p:nvSpPr>
                <p:cNvPr id="44" name="Google Shape;3340;p48">
                  <a:extLst>
                    <a:ext uri="{FF2B5EF4-FFF2-40B4-BE49-F238E27FC236}">
                      <a16:creationId xmlns:a16="http://schemas.microsoft.com/office/drawing/2014/main" id="{09A540B7-3D24-4D18-BB46-C21F09260781}"/>
                    </a:ext>
                  </a:extLst>
                </p:cNvPr>
                <p:cNvSpPr/>
                <p:nvPr/>
              </p:nvSpPr>
              <p:spPr>
                <a:xfrm>
                  <a:off x="3800349" y="1238762"/>
                  <a:ext cx="1098904" cy="10847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3" extrusionOk="0">
                      <a:moveTo>
                        <a:pt x="22825" y="1"/>
                      </a:moveTo>
                      <a:cubicBezTo>
                        <a:pt x="22054" y="1"/>
                        <a:pt x="21283" y="295"/>
                        <a:pt x="20693" y="885"/>
                      </a:cubicBezTo>
                      <a:lnTo>
                        <a:pt x="1179" y="20482"/>
                      </a:lnTo>
                      <a:cubicBezTo>
                        <a:pt x="0" y="21661"/>
                        <a:pt x="0" y="23566"/>
                        <a:pt x="1179" y="24733"/>
                      </a:cubicBezTo>
                      <a:lnTo>
                        <a:pt x="20777" y="44259"/>
                      </a:lnTo>
                      <a:cubicBezTo>
                        <a:pt x="21364" y="44841"/>
                        <a:pt x="22133" y="45133"/>
                        <a:pt x="22900" y="45133"/>
                      </a:cubicBezTo>
                      <a:cubicBezTo>
                        <a:pt x="23672" y="45133"/>
                        <a:pt x="24442" y="44838"/>
                        <a:pt x="25027" y="44247"/>
                      </a:cubicBezTo>
                      <a:lnTo>
                        <a:pt x="32873" y="36377"/>
                      </a:lnTo>
                      <a:cubicBezTo>
                        <a:pt x="33053" y="36197"/>
                        <a:pt x="33283" y="36110"/>
                        <a:pt x="33511" y="36110"/>
                      </a:cubicBezTo>
                      <a:cubicBezTo>
                        <a:pt x="33810" y="36110"/>
                        <a:pt x="34108" y="36260"/>
                        <a:pt x="34290" y="36544"/>
                      </a:cubicBezTo>
                      <a:cubicBezTo>
                        <a:pt x="34743" y="37246"/>
                        <a:pt x="35112" y="38020"/>
                        <a:pt x="35409" y="38806"/>
                      </a:cubicBezTo>
                      <a:cubicBezTo>
                        <a:pt x="35588" y="39294"/>
                        <a:pt x="35909" y="39735"/>
                        <a:pt x="36362" y="40080"/>
                      </a:cubicBezTo>
                      <a:cubicBezTo>
                        <a:pt x="36890" y="40489"/>
                        <a:pt x="37508" y="40695"/>
                        <a:pt x="38128" y="40695"/>
                      </a:cubicBezTo>
                      <a:cubicBezTo>
                        <a:pt x="38682" y="40695"/>
                        <a:pt x="39237" y="40530"/>
                        <a:pt x="39731" y="40199"/>
                      </a:cubicBezTo>
                      <a:cubicBezTo>
                        <a:pt x="41303" y="39127"/>
                        <a:pt x="41446" y="36984"/>
                        <a:pt x="40172" y="35710"/>
                      </a:cubicBezTo>
                      <a:cubicBezTo>
                        <a:pt x="39862" y="35401"/>
                        <a:pt x="39505" y="35186"/>
                        <a:pt x="39112" y="35044"/>
                      </a:cubicBezTo>
                      <a:cubicBezTo>
                        <a:pt x="38326" y="34758"/>
                        <a:pt x="37564" y="34401"/>
                        <a:pt x="36862" y="33948"/>
                      </a:cubicBezTo>
                      <a:cubicBezTo>
                        <a:pt x="36374" y="33639"/>
                        <a:pt x="36279" y="32960"/>
                        <a:pt x="36695" y="32543"/>
                      </a:cubicBezTo>
                      <a:lnTo>
                        <a:pt x="44553" y="24661"/>
                      </a:lnTo>
                      <a:cubicBezTo>
                        <a:pt x="45720" y="23483"/>
                        <a:pt x="45720" y="21578"/>
                        <a:pt x="44542" y="20399"/>
                      </a:cubicBezTo>
                      <a:lnTo>
                        <a:pt x="24956" y="885"/>
                      </a:lnTo>
                      <a:cubicBezTo>
                        <a:pt x="24366" y="295"/>
                        <a:pt x="23595" y="1"/>
                        <a:pt x="22825" y="1"/>
                      </a:cubicBezTo>
                      <a:close/>
                    </a:path>
                  </a:pathLst>
                </a:custGeom>
                <a:solidFill>
                  <a:srgbClr val="5EB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" name="Google Shape;3341;p48">
                  <a:extLst>
                    <a:ext uri="{FF2B5EF4-FFF2-40B4-BE49-F238E27FC236}">
                      <a16:creationId xmlns:a16="http://schemas.microsoft.com/office/drawing/2014/main" id="{BE30BCFE-C097-450C-8879-E537E8EBA681}"/>
                    </a:ext>
                  </a:extLst>
                </p:cNvPr>
                <p:cNvSpPr/>
                <p:nvPr/>
              </p:nvSpPr>
              <p:spPr>
                <a:xfrm>
                  <a:off x="3884758" y="1311226"/>
                  <a:ext cx="287338" cy="287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43" extrusionOk="0">
                      <a:moveTo>
                        <a:pt x="5978" y="1"/>
                      </a:moveTo>
                      <a:cubicBezTo>
                        <a:pt x="2679" y="1"/>
                        <a:pt x="1" y="2668"/>
                        <a:pt x="1" y="5966"/>
                      </a:cubicBezTo>
                      <a:cubicBezTo>
                        <a:pt x="1" y="9276"/>
                        <a:pt x="2679" y="11943"/>
                        <a:pt x="5978" y="11943"/>
                      </a:cubicBezTo>
                      <a:cubicBezTo>
                        <a:pt x="9276" y="11943"/>
                        <a:pt x="11954" y="9276"/>
                        <a:pt x="11954" y="5966"/>
                      </a:cubicBezTo>
                      <a:cubicBezTo>
                        <a:pt x="11954" y="2668"/>
                        <a:pt x="9276" y="1"/>
                        <a:pt x="5978" y="1"/>
                      </a:cubicBezTo>
                      <a:close/>
                    </a:path>
                  </a:pathLst>
                </a:custGeom>
                <a:solidFill>
                  <a:srgbClr val="5EB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3" name="Google Shape;3342;p48">
                <a:extLst>
                  <a:ext uri="{FF2B5EF4-FFF2-40B4-BE49-F238E27FC236}">
                    <a16:creationId xmlns:a16="http://schemas.microsoft.com/office/drawing/2014/main" id="{D59E3704-CCC5-46FE-9B41-26C4DBEB3E8E}"/>
                  </a:ext>
                </a:extLst>
              </p:cNvPr>
              <p:cNvSpPr/>
              <p:nvPr/>
            </p:nvSpPr>
            <p:spPr>
              <a:xfrm>
                <a:off x="4162525" y="1593650"/>
                <a:ext cx="374561" cy="374975"/>
              </a:xfrm>
              <a:custGeom>
                <a:avLst/>
                <a:gdLst/>
                <a:ahLst/>
                <a:cxnLst/>
                <a:rect l="l" t="t" r="r" b="b"/>
                <a:pathLst>
                  <a:path w="10860" h="10872" extrusionOk="0">
                    <a:moveTo>
                      <a:pt x="5430" y="1"/>
                    </a:moveTo>
                    <a:cubicBezTo>
                      <a:pt x="3990" y="1"/>
                      <a:pt x="2608" y="560"/>
                      <a:pt x="1596" y="1584"/>
                    </a:cubicBezTo>
                    <a:cubicBezTo>
                      <a:pt x="561" y="2620"/>
                      <a:pt x="1" y="3989"/>
                      <a:pt x="1" y="5430"/>
                    </a:cubicBezTo>
                    <a:cubicBezTo>
                      <a:pt x="1" y="6561"/>
                      <a:pt x="346" y="7645"/>
                      <a:pt x="1001" y="8573"/>
                    </a:cubicBezTo>
                    <a:cubicBezTo>
                      <a:pt x="1632" y="9466"/>
                      <a:pt x="2513" y="10145"/>
                      <a:pt x="3537" y="10538"/>
                    </a:cubicBezTo>
                    <a:cubicBezTo>
                      <a:pt x="3559" y="10544"/>
                      <a:pt x="3579" y="10547"/>
                      <a:pt x="3599" y="10547"/>
                    </a:cubicBezTo>
                    <a:cubicBezTo>
                      <a:pt x="3656" y="10547"/>
                      <a:pt x="3704" y="10522"/>
                      <a:pt x="3740" y="10478"/>
                    </a:cubicBezTo>
                    <a:cubicBezTo>
                      <a:pt x="3763" y="10443"/>
                      <a:pt x="3763" y="10395"/>
                      <a:pt x="3763" y="10371"/>
                    </a:cubicBezTo>
                    <a:lnTo>
                      <a:pt x="3763" y="7275"/>
                    </a:lnTo>
                    <a:cubicBezTo>
                      <a:pt x="3763" y="7180"/>
                      <a:pt x="3692" y="7097"/>
                      <a:pt x="3585" y="7097"/>
                    </a:cubicBezTo>
                    <a:lnTo>
                      <a:pt x="2156" y="7097"/>
                    </a:lnTo>
                    <a:lnTo>
                      <a:pt x="2156" y="5835"/>
                    </a:lnTo>
                    <a:lnTo>
                      <a:pt x="3585" y="5835"/>
                    </a:lnTo>
                    <a:cubicBezTo>
                      <a:pt x="3680" y="5835"/>
                      <a:pt x="3763" y="5751"/>
                      <a:pt x="3763" y="5656"/>
                    </a:cubicBezTo>
                    <a:lnTo>
                      <a:pt x="3763" y="5430"/>
                    </a:lnTo>
                    <a:cubicBezTo>
                      <a:pt x="3763" y="3942"/>
                      <a:pt x="5180" y="2632"/>
                      <a:pt x="6799" y="2632"/>
                    </a:cubicBezTo>
                    <a:lnTo>
                      <a:pt x="7550" y="2632"/>
                    </a:lnTo>
                    <a:lnTo>
                      <a:pt x="7550" y="3894"/>
                    </a:lnTo>
                    <a:lnTo>
                      <a:pt x="6799" y="3894"/>
                    </a:lnTo>
                    <a:cubicBezTo>
                      <a:pt x="6311" y="3894"/>
                      <a:pt x="5883" y="4025"/>
                      <a:pt x="5561" y="4287"/>
                    </a:cubicBezTo>
                    <a:cubicBezTo>
                      <a:pt x="5228" y="4561"/>
                      <a:pt x="5025" y="4966"/>
                      <a:pt x="5025" y="5430"/>
                    </a:cubicBezTo>
                    <a:lnTo>
                      <a:pt x="5025" y="5656"/>
                    </a:lnTo>
                    <a:cubicBezTo>
                      <a:pt x="5025" y="5740"/>
                      <a:pt x="5109" y="5835"/>
                      <a:pt x="5204" y="5835"/>
                    </a:cubicBezTo>
                    <a:lnTo>
                      <a:pt x="5883" y="5835"/>
                    </a:lnTo>
                    <a:cubicBezTo>
                      <a:pt x="5966" y="5835"/>
                      <a:pt x="6061" y="5751"/>
                      <a:pt x="6061" y="5656"/>
                    </a:cubicBezTo>
                    <a:cubicBezTo>
                      <a:pt x="6061" y="5561"/>
                      <a:pt x="5978" y="5478"/>
                      <a:pt x="5883" y="5478"/>
                    </a:cubicBezTo>
                    <a:lnTo>
                      <a:pt x="5371" y="5478"/>
                    </a:lnTo>
                    <a:lnTo>
                      <a:pt x="5371" y="5418"/>
                    </a:lnTo>
                    <a:cubicBezTo>
                      <a:pt x="5371" y="4525"/>
                      <a:pt x="6145" y="4204"/>
                      <a:pt x="6799" y="4204"/>
                    </a:cubicBezTo>
                    <a:lnTo>
                      <a:pt x="7704" y="4204"/>
                    </a:lnTo>
                    <a:cubicBezTo>
                      <a:pt x="7800" y="4204"/>
                      <a:pt x="7883" y="4132"/>
                      <a:pt x="7883" y="4025"/>
                    </a:cubicBezTo>
                    <a:lnTo>
                      <a:pt x="7883" y="2418"/>
                    </a:lnTo>
                    <a:cubicBezTo>
                      <a:pt x="7883" y="2334"/>
                      <a:pt x="7811" y="2239"/>
                      <a:pt x="7704" y="2239"/>
                    </a:cubicBezTo>
                    <a:lnTo>
                      <a:pt x="6799" y="2239"/>
                    </a:lnTo>
                    <a:cubicBezTo>
                      <a:pt x="5966" y="2239"/>
                      <a:pt x="5121" y="2572"/>
                      <a:pt x="4466" y="3156"/>
                    </a:cubicBezTo>
                    <a:cubicBezTo>
                      <a:pt x="3799" y="3763"/>
                      <a:pt x="3418" y="4549"/>
                      <a:pt x="3418" y="5382"/>
                    </a:cubicBezTo>
                    <a:lnTo>
                      <a:pt x="3418" y="5442"/>
                    </a:lnTo>
                    <a:lnTo>
                      <a:pt x="1989" y="5442"/>
                    </a:lnTo>
                    <a:cubicBezTo>
                      <a:pt x="1906" y="5442"/>
                      <a:pt x="1811" y="5513"/>
                      <a:pt x="1811" y="5620"/>
                    </a:cubicBezTo>
                    <a:lnTo>
                      <a:pt x="1811" y="7228"/>
                    </a:lnTo>
                    <a:cubicBezTo>
                      <a:pt x="1811" y="7323"/>
                      <a:pt x="1894" y="7406"/>
                      <a:pt x="1989" y="7406"/>
                    </a:cubicBezTo>
                    <a:lnTo>
                      <a:pt x="3418" y="7406"/>
                    </a:lnTo>
                    <a:lnTo>
                      <a:pt x="3418" y="10085"/>
                    </a:lnTo>
                    <a:cubicBezTo>
                      <a:pt x="1561" y="9300"/>
                      <a:pt x="346" y="7442"/>
                      <a:pt x="346" y="5418"/>
                    </a:cubicBezTo>
                    <a:cubicBezTo>
                      <a:pt x="346" y="2596"/>
                      <a:pt x="2620" y="322"/>
                      <a:pt x="5430" y="322"/>
                    </a:cubicBezTo>
                    <a:cubicBezTo>
                      <a:pt x="8228" y="322"/>
                      <a:pt x="10526" y="2620"/>
                      <a:pt x="10526" y="5418"/>
                    </a:cubicBezTo>
                    <a:cubicBezTo>
                      <a:pt x="10526" y="8228"/>
                      <a:pt x="8240" y="10502"/>
                      <a:pt x="5430" y="10502"/>
                    </a:cubicBezTo>
                    <a:lnTo>
                      <a:pt x="5371" y="10502"/>
                    </a:lnTo>
                    <a:lnTo>
                      <a:pt x="5371" y="7418"/>
                    </a:lnTo>
                    <a:lnTo>
                      <a:pt x="7728" y="7418"/>
                    </a:lnTo>
                    <a:cubicBezTo>
                      <a:pt x="7811" y="7418"/>
                      <a:pt x="7907" y="7347"/>
                      <a:pt x="7907" y="7240"/>
                    </a:cubicBezTo>
                    <a:lnTo>
                      <a:pt x="7907" y="5656"/>
                    </a:lnTo>
                    <a:cubicBezTo>
                      <a:pt x="7907" y="5561"/>
                      <a:pt x="7823" y="5478"/>
                      <a:pt x="7728" y="5478"/>
                    </a:cubicBezTo>
                    <a:lnTo>
                      <a:pt x="6728" y="5478"/>
                    </a:lnTo>
                    <a:cubicBezTo>
                      <a:pt x="6633" y="5478"/>
                      <a:pt x="6549" y="5549"/>
                      <a:pt x="6549" y="5656"/>
                    </a:cubicBezTo>
                    <a:cubicBezTo>
                      <a:pt x="6549" y="5740"/>
                      <a:pt x="6621" y="5835"/>
                      <a:pt x="6728" y="5835"/>
                    </a:cubicBezTo>
                    <a:lnTo>
                      <a:pt x="7561" y="5835"/>
                    </a:lnTo>
                    <a:lnTo>
                      <a:pt x="7561" y="7097"/>
                    </a:lnTo>
                    <a:lnTo>
                      <a:pt x="5204" y="7097"/>
                    </a:lnTo>
                    <a:cubicBezTo>
                      <a:pt x="5121" y="7097"/>
                      <a:pt x="5025" y="7168"/>
                      <a:pt x="5025" y="7275"/>
                    </a:cubicBezTo>
                    <a:lnTo>
                      <a:pt x="5025" y="10693"/>
                    </a:lnTo>
                    <a:cubicBezTo>
                      <a:pt x="5025" y="10788"/>
                      <a:pt x="5109" y="10859"/>
                      <a:pt x="5192" y="10871"/>
                    </a:cubicBezTo>
                    <a:lnTo>
                      <a:pt x="5430" y="10871"/>
                    </a:lnTo>
                    <a:cubicBezTo>
                      <a:pt x="6871" y="10871"/>
                      <a:pt x="8240" y="10312"/>
                      <a:pt x="9276" y="9288"/>
                    </a:cubicBezTo>
                    <a:cubicBezTo>
                      <a:pt x="10300" y="8252"/>
                      <a:pt x="10859" y="6883"/>
                      <a:pt x="10859" y="5442"/>
                    </a:cubicBezTo>
                    <a:cubicBezTo>
                      <a:pt x="10859" y="3989"/>
                      <a:pt x="10300" y="2620"/>
                      <a:pt x="9276" y="1584"/>
                    </a:cubicBezTo>
                    <a:cubicBezTo>
                      <a:pt x="8240" y="560"/>
                      <a:pt x="6871" y="1"/>
                      <a:pt x="543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" name="Google Shape;3343;p48">
              <a:extLst>
                <a:ext uri="{FF2B5EF4-FFF2-40B4-BE49-F238E27FC236}">
                  <a16:creationId xmlns:a16="http://schemas.microsoft.com/office/drawing/2014/main" id="{222DA64E-EBDA-48B9-B5B6-1CEB027733DF}"/>
                </a:ext>
              </a:extLst>
            </p:cNvPr>
            <p:cNvGrpSpPr/>
            <p:nvPr/>
          </p:nvGrpSpPr>
          <p:grpSpPr>
            <a:xfrm>
              <a:off x="7053286" y="2227254"/>
              <a:ext cx="956596" cy="944252"/>
              <a:chOff x="4370663" y="1816530"/>
              <a:chExt cx="1098904" cy="1084724"/>
            </a:xfrm>
          </p:grpSpPr>
          <p:grpSp>
            <p:nvGrpSpPr>
              <p:cNvPr id="34" name="Google Shape;3344;p48">
                <a:extLst>
                  <a:ext uri="{FF2B5EF4-FFF2-40B4-BE49-F238E27FC236}">
                    <a16:creationId xmlns:a16="http://schemas.microsoft.com/office/drawing/2014/main" id="{A26AC2F8-3A58-4584-ADA5-333A44F0C988}"/>
                  </a:ext>
                </a:extLst>
              </p:cNvPr>
              <p:cNvGrpSpPr/>
              <p:nvPr/>
            </p:nvGrpSpPr>
            <p:grpSpPr>
              <a:xfrm>
                <a:off x="4370663" y="1816530"/>
                <a:ext cx="1098904" cy="1084724"/>
                <a:chOff x="4370663" y="1816530"/>
                <a:chExt cx="1098904" cy="1084724"/>
              </a:xfrm>
            </p:grpSpPr>
            <p:sp>
              <p:nvSpPr>
                <p:cNvPr id="40" name="Google Shape;3345;p48">
                  <a:extLst>
                    <a:ext uri="{FF2B5EF4-FFF2-40B4-BE49-F238E27FC236}">
                      <a16:creationId xmlns:a16="http://schemas.microsoft.com/office/drawing/2014/main" id="{1AE99DBC-C133-4790-B9A3-94F9976382D1}"/>
                    </a:ext>
                  </a:extLst>
                </p:cNvPr>
                <p:cNvSpPr/>
                <p:nvPr/>
              </p:nvSpPr>
              <p:spPr>
                <a:xfrm>
                  <a:off x="4370663" y="1816530"/>
                  <a:ext cx="1098904" cy="10847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1" extrusionOk="0">
                      <a:moveTo>
                        <a:pt x="22862" y="0"/>
                      </a:moveTo>
                      <a:cubicBezTo>
                        <a:pt x="22092" y="0"/>
                        <a:pt x="21324" y="295"/>
                        <a:pt x="20741" y="884"/>
                      </a:cubicBezTo>
                      <a:lnTo>
                        <a:pt x="12871" y="8742"/>
                      </a:lnTo>
                      <a:cubicBezTo>
                        <a:pt x="12698" y="8921"/>
                        <a:pt x="12472" y="9005"/>
                        <a:pt x="12246" y="9005"/>
                      </a:cubicBezTo>
                      <a:cubicBezTo>
                        <a:pt x="11945" y="9005"/>
                        <a:pt x="11643" y="8855"/>
                        <a:pt x="11466" y="8576"/>
                      </a:cubicBezTo>
                      <a:cubicBezTo>
                        <a:pt x="11014" y="7861"/>
                        <a:pt x="10645" y="7099"/>
                        <a:pt x="10347" y="6302"/>
                      </a:cubicBezTo>
                      <a:cubicBezTo>
                        <a:pt x="10168" y="5813"/>
                        <a:pt x="9847" y="5373"/>
                        <a:pt x="9394" y="5028"/>
                      </a:cubicBezTo>
                      <a:cubicBezTo>
                        <a:pt x="8866" y="4619"/>
                        <a:pt x="8248" y="4413"/>
                        <a:pt x="7630" y="4413"/>
                      </a:cubicBezTo>
                      <a:cubicBezTo>
                        <a:pt x="7078" y="4413"/>
                        <a:pt x="6526" y="4577"/>
                        <a:pt x="6037" y="4909"/>
                      </a:cubicBezTo>
                      <a:cubicBezTo>
                        <a:pt x="4465" y="5968"/>
                        <a:pt x="4310" y="8123"/>
                        <a:pt x="5584" y="9385"/>
                      </a:cubicBezTo>
                      <a:cubicBezTo>
                        <a:pt x="5894" y="9695"/>
                        <a:pt x="6251" y="9921"/>
                        <a:pt x="6632" y="10064"/>
                      </a:cubicBezTo>
                      <a:cubicBezTo>
                        <a:pt x="7418" y="10350"/>
                        <a:pt x="8180" y="10707"/>
                        <a:pt x="8882" y="11159"/>
                      </a:cubicBezTo>
                      <a:cubicBezTo>
                        <a:pt x="9383" y="11469"/>
                        <a:pt x="9466" y="12148"/>
                        <a:pt x="9049" y="12564"/>
                      </a:cubicBezTo>
                      <a:lnTo>
                        <a:pt x="1179" y="20434"/>
                      </a:lnTo>
                      <a:cubicBezTo>
                        <a:pt x="0" y="21613"/>
                        <a:pt x="0" y="23518"/>
                        <a:pt x="1179" y="24697"/>
                      </a:cubicBezTo>
                      <a:lnTo>
                        <a:pt x="20741" y="44247"/>
                      </a:lnTo>
                      <a:cubicBezTo>
                        <a:pt x="21324" y="44836"/>
                        <a:pt x="22092" y="45131"/>
                        <a:pt x="22862" y="45131"/>
                      </a:cubicBezTo>
                      <a:cubicBezTo>
                        <a:pt x="23631" y="45131"/>
                        <a:pt x="24402" y="44836"/>
                        <a:pt x="24992" y="44247"/>
                      </a:cubicBezTo>
                      <a:lnTo>
                        <a:pt x="44554" y="24697"/>
                      </a:lnTo>
                      <a:cubicBezTo>
                        <a:pt x="45720" y="23518"/>
                        <a:pt x="45720" y="21613"/>
                        <a:pt x="44554" y="2043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69E7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" name="Google Shape;3346;p48">
                  <a:extLst>
                    <a:ext uri="{FF2B5EF4-FFF2-40B4-BE49-F238E27FC236}">
                      <a16:creationId xmlns:a16="http://schemas.microsoft.com/office/drawing/2014/main" id="{463DDA79-99DB-43BD-9059-310B5A22FBCB}"/>
                    </a:ext>
                  </a:extLst>
                </p:cNvPr>
                <p:cNvSpPr/>
                <p:nvPr/>
              </p:nvSpPr>
              <p:spPr>
                <a:xfrm>
                  <a:off x="5055718" y="1904160"/>
                  <a:ext cx="287338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55" extrusionOk="0">
                      <a:moveTo>
                        <a:pt x="5978" y="0"/>
                      </a:moveTo>
                      <a:cubicBezTo>
                        <a:pt x="2680" y="0"/>
                        <a:pt x="1" y="2679"/>
                        <a:pt x="1" y="5977"/>
                      </a:cubicBezTo>
                      <a:cubicBezTo>
                        <a:pt x="1" y="9275"/>
                        <a:pt x="2680" y="11954"/>
                        <a:pt x="5978" y="11954"/>
                      </a:cubicBezTo>
                      <a:cubicBezTo>
                        <a:pt x="9276" y="11954"/>
                        <a:pt x="11955" y="9275"/>
                        <a:pt x="11955" y="5977"/>
                      </a:cubicBezTo>
                      <a:cubicBezTo>
                        <a:pt x="11955" y="2679"/>
                        <a:pt x="9276" y="0"/>
                        <a:pt x="5978" y="0"/>
                      </a:cubicBezTo>
                      <a:close/>
                    </a:path>
                  </a:pathLst>
                </a:custGeom>
                <a:solidFill>
                  <a:srgbClr val="69E7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5" name="Google Shape;3347;p48">
                <a:extLst>
                  <a:ext uri="{FF2B5EF4-FFF2-40B4-BE49-F238E27FC236}">
                    <a16:creationId xmlns:a16="http://schemas.microsoft.com/office/drawing/2014/main" id="{CCCB84E3-125D-4D28-87E2-D877DBF6A500}"/>
                  </a:ext>
                </a:extLst>
              </p:cNvPr>
              <p:cNvGrpSpPr/>
              <p:nvPr/>
            </p:nvGrpSpPr>
            <p:grpSpPr>
              <a:xfrm>
                <a:off x="4732628" y="2171596"/>
                <a:ext cx="374986" cy="374572"/>
                <a:chOff x="3303268" y="3817349"/>
                <a:chExt cx="346056" cy="345674"/>
              </a:xfrm>
            </p:grpSpPr>
            <p:sp>
              <p:nvSpPr>
                <p:cNvPr id="36" name="Google Shape;3348;p48">
                  <a:extLst>
                    <a:ext uri="{FF2B5EF4-FFF2-40B4-BE49-F238E27FC236}">
                      <a16:creationId xmlns:a16="http://schemas.microsoft.com/office/drawing/2014/main" id="{0F7FC4DB-1535-43AE-AB56-3F4B373D0663}"/>
                    </a:ext>
                  </a:extLst>
                </p:cNvPr>
                <p:cNvSpPr/>
                <p:nvPr/>
              </p:nvSpPr>
              <p:spPr>
                <a:xfrm>
                  <a:off x="3303268" y="3817349"/>
                  <a:ext cx="346056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2" h="10860" extrusionOk="0">
                      <a:moveTo>
                        <a:pt x="5418" y="334"/>
                      </a:moveTo>
                      <a:cubicBezTo>
                        <a:pt x="8228" y="334"/>
                        <a:pt x="10514" y="2608"/>
                        <a:pt x="10514" y="5430"/>
                      </a:cubicBezTo>
                      <a:cubicBezTo>
                        <a:pt x="10514" y="8240"/>
                        <a:pt x="8228" y="10514"/>
                        <a:pt x="5418" y="10514"/>
                      </a:cubicBezTo>
                      <a:cubicBezTo>
                        <a:pt x="2608" y="10514"/>
                        <a:pt x="334" y="8240"/>
                        <a:pt x="334" y="5430"/>
                      </a:cubicBezTo>
                      <a:cubicBezTo>
                        <a:pt x="334" y="2608"/>
                        <a:pt x="2608" y="334"/>
                        <a:pt x="5418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3" y="10859"/>
                        <a:pt x="8252" y="10300"/>
                        <a:pt x="9276" y="9264"/>
                      </a:cubicBezTo>
                      <a:cubicBezTo>
                        <a:pt x="10300" y="8240"/>
                        <a:pt x="10871" y="6871"/>
                        <a:pt x="10871" y="5430"/>
                      </a:cubicBezTo>
                      <a:cubicBezTo>
                        <a:pt x="10871" y="3989"/>
                        <a:pt x="10300" y="2620"/>
                        <a:pt x="9276" y="1584"/>
                      </a:cubicBezTo>
                      <a:cubicBezTo>
                        <a:pt x="8252" y="560"/>
                        <a:pt x="6883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" name="Google Shape;3349;p48">
                  <a:extLst>
                    <a:ext uri="{FF2B5EF4-FFF2-40B4-BE49-F238E27FC236}">
                      <a16:creationId xmlns:a16="http://schemas.microsoft.com/office/drawing/2014/main" id="{C70AB3F2-E016-4BA3-82B6-6E84B150ED9A}"/>
                    </a:ext>
                  </a:extLst>
                </p:cNvPr>
                <p:cNvSpPr/>
                <p:nvPr/>
              </p:nvSpPr>
              <p:spPr>
                <a:xfrm>
                  <a:off x="3368074" y="3882537"/>
                  <a:ext cx="215298" cy="215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64" h="6764" extrusionOk="0">
                      <a:moveTo>
                        <a:pt x="5335" y="346"/>
                      </a:moveTo>
                      <a:cubicBezTo>
                        <a:pt x="5930" y="346"/>
                        <a:pt x="6418" y="834"/>
                        <a:pt x="6418" y="1429"/>
                      </a:cubicBezTo>
                      <a:lnTo>
                        <a:pt x="6418" y="5335"/>
                      </a:lnTo>
                      <a:cubicBezTo>
                        <a:pt x="6418" y="5930"/>
                        <a:pt x="5930" y="6418"/>
                        <a:pt x="5335" y="6418"/>
                      </a:cubicBezTo>
                      <a:lnTo>
                        <a:pt x="1429" y="6418"/>
                      </a:lnTo>
                      <a:cubicBezTo>
                        <a:pt x="834" y="6418"/>
                        <a:pt x="346" y="5930"/>
                        <a:pt x="346" y="5335"/>
                      </a:cubicBezTo>
                      <a:lnTo>
                        <a:pt x="346" y="1429"/>
                      </a:lnTo>
                      <a:cubicBezTo>
                        <a:pt x="346" y="834"/>
                        <a:pt x="834" y="346"/>
                        <a:pt x="1429" y="346"/>
                      </a:cubicBezTo>
                      <a:close/>
                      <a:moveTo>
                        <a:pt x="1429" y="1"/>
                      </a:moveTo>
                      <a:cubicBezTo>
                        <a:pt x="644" y="1"/>
                        <a:pt x="1" y="644"/>
                        <a:pt x="1" y="1429"/>
                      </a:cubicBezTo>
                      <a:lnTo>
                        <a:pt x="1" y="5335"/>
                      </a:lnTo>
                      <a:cubicBezTo>
                        <a:pt x="1" y="6120"/>
                        <a:pt x="644" y="6763"/>
                        <a:pt x="1429" y="6763"/>
                      </a:cubicBezTo>
                      <a:lnTo>
                        <a:pt x="5335" y="6763"/>
                      </a:lnTo>
                      <a:cubicBezTo>
                        <a:pt x="6121" y="6763"/>
                        <a:pt x="6763" y="6120"/>
                        <a:pt x="6763" y="5335"/>
                      </a:cubicBezTo>
                      <a:lnTo>
                        <a:pt x="6763" y="1429"/>
                      </a:lnTo>
                      <a:cubicBezTo>
                        <a:pt x="6763" y="644"/>
                        <a:pt x="6121" y="1"/>
                        <a:pt x="533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" name="Google Shape;3350;p48">
                  <a:extLst>
                    <a:ext uri="{FF2B5EF4-FFF2-40B4-BE49-F238E27FC236}">
                      <a16:creationId xmlns:a16="http://schemas.microsoft.com/office/drawing/2014/main" id="{2B10D26E-8C46-4092-80DD-E16A8BC23D0F}"/>
                    </a:ext>
                  </a:extLst>
                </p:cNvPr>
                <p:cNvSpPr/>
                <p:nvPr/>
              </p:nvSpPr>
              <p:spPr>
                <a:xfrm>
                  <a:off x="3418143" y="3933656"/>
                  <a:ext cx="114811" cy="1127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07" h="3542" extrusionOk="0">
                      <a:moveTo>
                        <a:pt x="1822" y="0"/>
                      </a:moveTo>
                      <a:cubicBezTo>
                        <a:pt x="812" y="0"/>
                        <a:pt x="1" y="851"/>
                        <a:pt x="59" y="1859"/>
                      </a:cubicBezTo>
                      <a:cubicBezTo>
                        <a:pt x="95" y="2776"/>
                        <a:pt x="833" y="3502"/>
                        <a:pt x="1726" y="3538"/>
                      </a:cubicBezTo>
                      <a:cubicBezTo>
                        <a:pt x="1764" y="3541"/>
                        <a:pt x="1802" y="3542"/>
                        <a:pt x="1840" y="3542"/>
                      </a:cubicBezTo>
                      <a:cubicBezTo>
                        <a:pt x="2178" y="3542"/>
                        <a:pt x="2494" y="3447"/>
                        <a:pt x="2762" y="3276"/>
                      </a:cubicBezTo>
                      <a:cubicBezTo>
                        <a:pt x="2857" y="3217"/>
                        <a:pt x="2869" y="3086"/>
                        <a:pt x="2797" y="3014"/>
                      </a:cubicBezTo>
                      <a:cubicBezTo>
                        <a:pt x="2761" y="2978"/>
                        <a:pt x="2711" y="2964"/>
                        <a:pt x="2664" y="2964"/>
                      </a:cubicBezTo>
                      <a:cubicBezTo>
                        <a:pt x="2634" y="2964"/>
                        <a:pt x="2606" y="2969"/>
                        <a:pt x="2583" y="2979"/>
                      </a:cubicBezTo>
                      <a:cubicBezTo>
                        <a:pt x="2380" y="3096"/>
                        <a:pt x="2149" y="3185"/>
                        <a:pt x="1897" y="3185"/>
                      </a:cubicBezTo>
                      <a:cubicBezTo>
                        <a:pt x="1868" y="3185"/>
                        <a:pt x="1839" y="3183"/>
                        <a:pt x="1809" y="3181"/>
                      </a:cubicBezTo>
                      <a:cubicBezTo>
                        <a:pt x="1023" y="3169"/>
                        <a:pt x="380" y="2514"/>
                        <a:pt x="392" y="1716"/>
                      </a:cubicBezTo>
                      <a:cubicBezTo>
                        <a:pt x="426" y="948"/>
                        <a:pt x="1028" y="330"/>
                        <a:pt x="1792" y="330"/>
                      </a:cubicBezTo>
                      <a:cubicBezTo>
                        <a:pt x="1833" y="330"/>
                        <a:pt x="1874" y="332"/>
                        <a:pt x="1916" y="335"/>
                      </a:cubicBezTo>
                      <a:cubicBezTo>
                        <a:pt x="2619" y="371"/>
                        <a:pt x="3190" y="943"/>
                        <a:pt x="3250" y="1633"/>
                      </a:cubicBezTo>
                      <a:cubicBezTo>
                        <a:pt x="3285" y="1919"/>
                        <a:pt x="3214" y="2193"/>
                        <a:pt x="3095" y="2431"/>
                      </a:cubicBezTo>
                      <a:cubicBezTo>
                        <a:pt x="3059" y="2490"/>
                        <a:pt x="3059" y="2574"/>
                        <a:pt x="3119" y="2633"/>
                      </a:cubicBezTo>
                      <a:cubicBezTo>
                        <a:pt x="3149" y="2663"/>
                        <a:pt x="3191" y="2678"/>
                        <a:pt x="3234" y="2678"/>
                      </a:cubicBezTo>
                      <a:cubicBezTo>
                        <a:pt x="3295" y="2678"/>
                        <a:pt x="3358" y="2648"/>
                        <a:pt x="3393" y="2586"/>
                      </a:cubicBezTo>
                      <a:cubicBezTo>
                        <a:pt x="3536" y="2324"/>
                        <a:pt x="3607" y="2014"/>
                        <a:pt x="3583" y="1669"/>
                      </a:cubicBezTo>
                      <a:cubicBezTo>
                        <a:pt x="3536" y="764"/>
                        <a:pt x="2797" y="50"/>
                        <a:pt x="1904" y="2"/>
                      </a:cubicBezTo>
                      <a:cubicBezTo>
                        <a:pt x="1877" y="1"/>
                        <a:pt x="1849" y="0"/>
                        <a:pt x="182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" name="Google Shape;3351;p48">
                  <a:extLst>
                    <a:ext uri="{FF2B5EF4-FFF2-40B4-BE49-F238E27FC236}">
                      <a16:creationId xmlns:a16="http://schemas.microsoft.com/office/drawing/2014/main" id="{B2587870-AE72-4A42-AE2B-8BCFBD325F95}"/>
                    </a:ext>
                  </a:extLst>
                </p:cNvPr>
                <p:cNvSpPr/>
                <p:nvPr/>
              </p:nvSpPr>
              <p:spPr>
                <a:xfrm>
                  <a:off x="3519298" y="3910197"/>
                  <a:ext cx="29570" cy="292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" h="918" extrusionOk="0">
                      <a:moveTo>
                        <a:pt x="465" y="1"/>
                      </a:moveTo>
                      <a:cubicBezTo>
                        <a:pt x="203" y="1"/>
                        <a:pt x="0" y="203"/>
                        <a:pt x="0" y="453"/>
                      </a:cubicBezTo>
                      <a:cubicBezTo>
                        <a:pt x="0" y="715"/>
                        <a:pt x="203" y="918"/>
                        <a:pt x="465" y="918"/>
                      </a:cubicBezTo>
                      <a:cubicBezTo>
                        <a:pt x="715" y="918"/>
                        <a:pt x="929" y="715"/>
                        <a:pt x="929" y="453"/>
                      </a:cubicBezTo>
                      <a:cubicBezTo>
                        <a:pt x="929" y="203"/>
                        <a:pt x="715" y="1"/>
                        <a:pt x="46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8" name="Google Shape;3352;p48">
              <a:extLst>
                <a:ext uri="{FF2B5EF4-FFF2-40B4-BE49-F238E27FC236}">
                  <a16:creationId xmlns:a16="http://schemas.microsoft.com/office/drawing/2014/main" id="{272DD771-25A3-448C-960A-125DD73ECEB4}"/>
                </a:ext>
              </a:extLst>
            </p:cNvPr>
            <p:cNvGrpSpPr/>
            <p:nvPr/>
          </p:nvGrpSpPr>
          <p:grpSpPr>
            <a:xfrm>
              <a:off x="6547098" y="2715744"/>
              <a:ext cx="956596" cy="944315"/>
              <a:chOff x="3789173" y="2377690"/>
              <a:chExt cx="1098904" cy="1084796"/>
            </a:xfrm>
          </p:grpSpPr>
          <p:grpSp>
            <p:nvGrpSpPr>
              <p:cNvPr id="26" name="Google Shape;3353;p48">
                <a:extLst>
                  <a:ext uri="{FF2B5EF4-FFF2-40B4-BE49-F238E27FC236}">
                    <a16:creationId xmlns:a16="http://schemas.microsoft.com/office/drawing/2014/main" id="{2A580616-EFFF-4706-882F-99F575426F02}"/>
                  </a:ext>
                </a:extLst>
              </p:cNvPr>
              <p:cNvGrpSpPr/>
              <p:nvPr/>
            </p:nvGrpSpPr>
            <p:grpSpPr>
              <a:xfrm>
                <a:off x="3789173" y="2377690"/>
                <a:ext cx="1098904" cy="1084796"/>
                <a:chOff x="3789173" y="2377690"/>
                <a:chExt cx="1098904" cy="1084796"/>
              </a:xfrm>
            </p:grpSpPr>
            <p:sp>
              <p:nvSpPr>
                <p:cNvPr id="32" name="Google Shape;3354;p48">
                  <a:extLst>
                    <a:ext uri="{FF2B5EF4-FFF2-40B4-BE49-F238E27FC236}">
                      <a16:creationId xmlns:a16="http://schemas.microsoft.com/office/drawing/2014/main" id="{2BBA5A58-9E7D-4B1B-A1B1-85686BD88437}"/>
                    </a:ext>
                  </a:extLst>
                </p:cNvPr>
                <p:cNvSpPr/>
                <p:nvPr/>
              </p:nvSpPr>
              <p:spPr>
                <a:xfrm>
                  <a:off x="3789173" y="2377690"/>
                  <a:ext cx="1098904" cy="1084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4" extrusionOk="0">
                      <a:moveTo>
                        <a:pt x="22861" y="0"/>
                      </a:moveTo>
                      <a:cubicBezTo>
                        <a:pt x="22090" y="0"/>
                        <a:pt x="21319" y="295"/>
                        <a:pt x="20730" y="884"/>
                      </a:cubicBezTo>
                      <a:lnTo>
                        <a:pt x="1180" y="20446"/>
                      </a:lnTo>
                      <a:cubicBezTo>
                        <a:pt x="1" y="21613"/>
                        <a:pt x="1" y="23518"/>
                        <a:pt x="1180" y="24697"/>
                      </a:cubicBezTo>
                      <a:lnTo>
                        <a:pt x="20730" y="44259"/>
                      </a:lnTo>
                      <a:cubicBezTo>
                        <a:pt x="21319" y="44842"/>
                        <a:pt x="22090" y="45134"/>
                        <a:pt x="22861" y="45134"/>
                      </a:cubicBezTo>
                      <a:cubicBezTo>
                        <a:pt x="23632" y="45134"/>
                        <a:pt x="24403" y="44842"/>
                        <a:pt x="24992" y="44259"/>
                      </a:cubicBezTo>
                      <a:lnTo>
                        <a:pt x="44542" y="24697"/>
                      </a:lnTo>
                      <a:cubicBezTo>
                        <a:pt x="45721" y="23518"/>
                        <a:pt x="45721" y="21613"/>
                        <a:pt x="44542" y="20446"/>
                      </a:cubicBezTo>
                      <a:lnTo>
                        <a:pt x="36684" y="12576"/>
                      </a:lnTo>
                      <a:cubicBezTo>
                        <a:pt x="36267" y="12171"/>
                        <a:pt x="36363" y="11481"/>
                        <a:pt x="36851" y="11171"/>
                      </a:cubicBezTo>
                      <a:cubicBezTo>
                        <a:pt x="37565" y="10719"/>
                        <a:pt x="38327" y="10350"/>
                        <a:pt x="39125" y="10052"/>
                      </a:cubicBezTo>
                      <a:cubicBezTo>
                        <a:pt x="39613" y="9874"/>
                        <a:pt x="40054" y="9552"/>
                        <a:pt x="40399" y="9100"/>
                      </a:cubicBezTo>
                      <a:cubicBezTo>
                        <a:pt x="41173" y="8099"/>
                        <a:pt x="41220" y="6778"/>
                        <a:pt x="40518" y="5730"/>
                      </a:cubicBezTo>
                      <a:cubicBezTo>
                        <a:pt x="39932" y="4868"/>
                        <a:pt x="39013" y="4436"/>
                        <a:pt x="38094" y="4436"/>
                      </a:cubicBezTo>
                      <a:cubicBezTo>
                        <a:pt x="37349" y="4436"/>
                        <a:pt x="36606" y="4720"/>
                        <a:pt x="36041" y="5290"/>
                      </a:cubicBezTo>
                      <a:cubicBezTo>
                        <a:pt x="35732" y="5587"/>
                        <a:pt x="35505" y="5956"/>
                        <a:pt x="35362" y="6337"/>
                      </a:cubicBezTo>
                      <a:cubicBezTo>
                        <a:pt x="35077" y="7123"/>
                        <a:pt x="34720" y="7885"/>
                        <a:pt x="34267" y="8588"/>
                      </a:cubicBezTo>
                      <a:cubicBezTo>
                        <a:pt x="34091" y="8872"/>
                        <a:pt x="33797" y="9021"/>
                        <a:pt x="33498" y="9021"/>
                      </a:cubicBezTo>
                      <a:cubicBezTo>
                        <a:pt x="33271" y="9021"/>
                        <a:pt x="33042" y="8934"/>
                        <a:pt x="32862" y="8754"/>
                      </a:cubicBezTo>
                      <a:lnTo>
                        <a:pt x="24992" y="884"/>
                      </a:lnTo>
                      <a:cubicBezTo>
                        <a:pt x="24403" y="295"/>
                        <a:pt x="23632" y="0"/>
                        <a:pt x="22861" y="0"/>
                      </a:cubicBezTo>
                      <a:close/>
                    </a:path>
                  </a:pathLst>
                </a:custGeom>
                <a:solidFill>
                  <a:srgbClr val="4949E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" name="Google Shape;3355;p48">
                  <a:extLst>
                    <a:ext uri="{FF2B5EF4-FFF2-40B4-BE49-F238E27FC236}">
                      <a16:creationId xmlns:a16="http://schemas.microsoft.com/office/drawing/2014/main" id="{A6624C57-5DEB-420A-880A-2B58F3108DA7}"/>
                    </a:ext>
                  </a:extLst>
                </p:cNvPr>
                <p:cNvSpPr/>
                <p:nvPr/>
              </p:nvSpPr>
              <p:spPr>
                <a:xfrm>
                  <a:off x="3885623" y="2465897"/>
                  <a:ext cx="287050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43" h="11955" extrusionOk="0">
                      <a:moveTo>
                        <a:pt x="5977" y="0"/>
                      </a:moveTo>
                      <a:cubicBezTo>
                        <a:pt x="2679" y="0"/>
                        <a:pt x="0" y="2679"/>
                        <a:pt x="0" y="5977"/>
                      </a:cubicBezTo>
                      <a:cubicBezTo>
                        <a:pt x="0" y="9275"/>
                        <a:pt x="2679" y="11954"/>
                        <a:pt x="5977" y="11954"/>
                      </a:cubicBezTo>
                      <a:cubicBezTo>
                        <a:pt x="9275" y="11954"/>
                        <a:pt x="11942" y="9275"/>
                        <a:pt x="11942" y="5977"/>
                      </a:cubicBezTo>
                      <a:cubicBezTo>
                        <a:pt x="11942" y="2679"/>
                        <a:pt x="9275" y="0"/>
                        <a:pt x="5977" y="0"/>
                      </a:cubicBezTo>
                      <a:close/>
                    </a:path>
                  </a:pathLst>
                </a:custGeom>
                <a:solidFill>
                  <a:srgbClr val="4949E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7" name="Google Shape;3356;p48">
                <a:extLst>
                  <a:ext uri="{FF2B5EF4-FFF2-40B4-BE49-F238E27FC236}">
                    <a16:creationId xmlns:a16="http://schemas.microsoft.com/office/drawing/2014/main" id="{4F49A1EC-2C5E-461E-A851-6A20A1144419}"/>
                  </a:ext>
                </a:extLst>
              </p:cNvPr>
              <p:cNvGrpSpPr/>
              <p:nvPr/>
            </p:nvGrpSpPr>
            <p:grpSpPr>
              <a:xfrm>
                <a:off x="4151137" y="2732796"/>
                <a:ext cx="374986" cy="374572"/>
                <a:chOff x="3752358" y="3817349"/>
                <a:chExt cx="346056" cy="345674"/>
              </a:xfrm>
            </p:grpSpPr>
            <p:sp>
              <p:nvSpPr>
                <p:cNvPr id="28" name="Google Shape;3357;p48">
                  <a:extLst>
                    <a:ext uri="{FF2B5EF4-FFF2-40B4-BE49-F238E27FC236}">
                      <a16:creationId xmlns:a16="http://schemas.microsoft.com/office/drawing/2014/main" id="{1E065B24-9868-4EDC-B5A7-314B793AFE3D}"/>
                    </a:ext>
                  </a:extLst>
                </p:cNvPr>
                <p:cNvSpPr/>
                <p:nvPr/>
              </p:nvSpPr>
              <p:spPr>
                <a:xfrm>
                  <a:off x="3752358" y="3817349"/>
                  <a:ext cx="346056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2" h="10860" extrusionOk="0">
                      <a:moveTo>
                        <a:pt x="5430" y="334"/>
                      </a:moveTo>
                      <a:cubicBezTo>
                        <a:pt x="8252" y="334"/>
                        <a:pt x="10526" y="2608"/>
                        <a:pt x="10526" y="5430"/>
                      </a:cubicBezTo>
                      <a:cubicBezTo>
                        <a:pt x="10526" y="8240"/>
                        <a:pt x="8228" y="10514"/>
                        <a:pt x="5430" y="10514"/>
                      </a:cubicBezTo>
                      <a:cubicBezTo>
                        <a:pt x="2620" y="10514"/>
                        <a:pt x="346" y="8240"/>
                        <a:pt x="346" y="5430"/>
                      </a:cubicBezTo>
                      <a:cubicBezTo>
                        <a:pt x="346" y="2608"/>
                        <a:pt x="2620" y="334"/>
                        <a:pt x="5430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2" y="10859"/>
                        <a:pt x="8252" y="10300"/>
                        <a:pt x="9276" y="9264"/>
                      </a:cubicBezTo>
                      <a:cubicBezTo>
                        <a:pt x="10300" y="8240"/>
                        <a:pt x="10871" y="6871"/>
                        <a:pt x="10871" y="5430"/>
                      </a:cubicBezTo>
                      <a:cubicBezTo>
                        <a:pt x="10871" y="3989"/>
                        <a:pt x="10300" y="2620"/>
                        <a:pt x="9276" y="1584"/>
                      </a:cubicBezTo>
                      <a:cubicBezTo>
                        <a:pt x="8252" y="560"/>
                        <a:pt x="6882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" name="Google Shape;3358;p48">
                  <a:extLst>
                    <a:ext uri="{FF2B5EF4-FFF2-40B4-BE49-F238E27FC236}">
                      <a16:creationId xmlns:a16="http://schemas.microsoft.com/office/drawing/2014/main" id="{8ED25032-1B39-4F5F-8ED6-892E107EC293}"/>
                    </a:ext>
                  </a:extLst>
                </p:cNvPr>
                <p:cNvSpPr/>
                <p:nvPr/>
              </p:nvSpPr>
              <p:spPr>
                <a:xfrm>
                  <a:off x="3831933" y="3955682"/>
                  <a:ext cx="47809" cy="120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2" h="3787" extrusionOk="0">
                      <a:moveTo>
                        <a:pt x="1168" y="346"/>
                      </a:moveTo>
                      <a:lnTo>
                        <a:pt x="1168" y="3430"/>
                      </a:lnTo>
                      <a:lnTo>
                        <a:pt x="358" y="3430"/>
                      </a:lnTo>
                      <a:lnTo>
                        <a:pt x="358" y="346"/>
                      </a:lnTo>
                      <a:close/>
                      <a:moveTo>
                        <a:pt x="180" y="1"/>
                      </a:moveTo>
                      <a:cubicBezTo>
                        <a:pt x="96" y="1"/>
                        <a:pt x="1" y="72"/>
                        <a:pt x="1" y="179"/>
                      </a:cubicBezTo>
                      <a:lnTo>
                        <a:pt x="1" y="3608"/>
                      </a:lnTo>
                      <a:cubicBezTo>
                        <a:pt x="1" y="3703"/>
                        <a:pt x="72" y="3787"/>
                        <a:pt x="180" y="3787"/>
                      </a:cubicBezTo>
                      <a:lnTo>
                        <a:pt x="1323" y="3787"/>
                      </a:lnTo>
                      <a:cubicBezTo>
                        <a:pt x="1418" y="3787"/>
                        <a:pt x="1501" y="3715"/>
                        <a:pt x="1501" y="3608"/>
                      </a:cubicBezTo>
                      <a:lnTo>
                        <a:pt x="1501" y="179"/>
                      </a:lnTo>
                      <a:cubicBezTo>
                        <a:pt x="1501" y="72"/>
                        <a:pt x="1430" y="1"/>
                        <a:pt x="1323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" name="Google Shape;3359;p48">
                  <a:extLst>
                    <a:ext uri="{FF2B5EF4-FFF2-40B4-BE49-F238E27FC236}">
                      <a16:creationId xmlns:a16="http://schemas.microsoft.com/office/drawing/2014/main" id="{7323BE69-F426-4102-867F-9E42304B1C8D}"/>
                    </a:ext>
                  </a:extLst>
                </p:cNvPr>
                <p:cNvSpPr/>
                <p:nvPr/>
              </p:nvSpPr>
              <p:spPr>
                <a:xfrm>
                  <a:off x="3824739" y="3890112"/>
                  <a:ext cx="55002" cy="550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8" h="1728" extrusionOk="0">
                      <a:moveTo>
                        <a:pt x="870" y="334"/>
                      </a:moveTo>
                      <a:cubicBezTo>
                        <a:pt x="1156" y="334"/>
                        <a:pt x="1394" y="572"/>
                        <a:pt x="1394" y="846"/>
                      </a:cubicBezTo>
                      <a:cubicBezTo>
                        <a:pt x="1394" y="1132"/>
                        <a:pt x="1156" y="1370"/>
                        <a:pt x="870" y="1370"/>
                      </a:cubicBezTo>
                      <a:cubicBezTo>
                        <a:pt x="584" y="1370"/>
                        <a:pt x="346" y="1132"/>
                        <a:pt x="346" y="846"/>
                      </a:cubicBezTo>
                      <a:cubicBezTo>
                        <a:pt x="346" y="572"/>
                        <a:pt x="584" y="334"/>
                        <a:pt x="870" y="334"/>
                      </a:cubicBezTo>
                      <a:close/>
                      <a:moveTo>
                        <a:pt x="870" y="1"/>
                      </a:moveTo>
                      <a:cubicBezTo>
                        <a:pt x="394" y="1"/>
                        <a:pt x="1" y="394"/>
                        <a:pt x="1" y="870"/>
                      </a:cubicBezTo>
                      <a:cubicBezTo>
                        <a:pt x="1" y="1346"/>
                        <a:pt x="394" y="1727"/>
                        <a:pt x="870" y="1727"/>
                      </a:cubicBezTo>
                      <a:cubicBezTo>
                        <a:pt x="1346" y="1727"/>
                        <a:pt x="1727" y="1334"/>
                        <a:pt x="1727" y="870"/>
                      </a:cubicBezTo>
                      <a:cubicBezTo>
                        <a:pt x="1727" y="394"/>
                        <a:pt x="1346" y="1"/>
                        <a:pt x="87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" name="Google Shape;3360;p48">
                  <a:extLst>
                    <a:ext uri="{FF2B5EF4-FFF2-40B4-BE49-F238E27FC236}">
                      <a16:creationId xmlns:a16="http://schemas.microsoft.com/office/drawing/2014/main" id="{CCAE06F9-CD94-4B1D-AD3A-9413572772C5}"/>
                    </a:ext>
                  </a:extLst>
                </p:cNvPr>
                <p:cNvSpPr/>
                <p:nvPr/>
              </p:nvSpPr>
              <p:spPr>
                <a:xfrm>
                  <a:off x="3904696" y="3955682"/>
                  <a:ext cx="128148" cy="120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6" h="3787" extrusionOk="0">
                      <a:moveTo>
                        <a:pt x="191" y="1"/>
                      </a:moveTo>
                      <a:cubicBezTo>
                        <a:pt x="96" y="1"/>
                        <a:pt x="1" y="72"/>
                        <a:pt x="1" y="179"/>
                      </a:cubicBezTo>
                      <a:lnTo>
                        <a:pt x="1" y="3608"/>
                      </a:lnTo>
                      <a:cubicBezTo>
                        <a:pt x="1" y="3703"/>
                        <a:pt x="84" y="3787"/>
                        <a:pt x="191" y="3787"/>
                      </a:cubicBezTo>
                      <a:lnTo>
                        <a:pt x="1334" y="3787"/>
                      </a:lnTo>
                      <a:cubicBezTo>
                        <a:pt x="1418" y="3787"/>
                        <a:pt x="1513" y="3715"/>
                        <a:pt x="1513" y="3608"/>
                      </a:cubicBezTo>
                      <a:lnTo>
                        <a:pt x="1513" y="2382"/>
                      </a:lnTo>
                      <a:cubicBezTo>
                        <a:pt x="1513" y="1977"/>
                        <a:pt x="1596" y="1501"/>
                        <a:pt x="2037" y="1501"/>
                      </a:cubicBezTo>
                      <a:cubicBezTo>
                        <a:pt x="2347" y="1501"/>
                        <a:pt x="2477" y="1763"/>
                        <a:pt x="2525" y="2060"/>
                      </a:cubicBezTo>
                      <a:cubicBezTo>
                        <a:pt x="2537" y="2156"/>
                        <a:pt x="2608" y="2215"/>
                        <a:pt x="2692" y="2215"/>
                      </a:cubicBezTo>
                      <a:cubicBezTo>
                        <a:pt x="2787" y="2215"/>
                        <a:pt x="2870" y="2120"/>
                        <a:pt x="2847" y="2025"/>
                      </a:cubicBezTo>
                      <a:cubicBezTo>
                        <a:pt x="2763" y="1465"/>
                        <a:pt x="2477" y="1155"/>
                        <a:pt x="2013" y="1155"/>
                      </a:cubicBezTo>
                      <a:cubicBezTo>
                        <a:pt x="1465" y="1155"/>
                        <a:pt x="1156" y="1608"/>
                        <a:pt x="1156" y="2382"/>
                      </a:cubicBezTo>
                      <a:lnTo>
                        <a:pt x="1156" y="3430"/>
                      </a:lnTo>
                      <a:lnTo>
                        <a:pt x="346" y="3430"/>
                      </a:lnTo>
                      <a:lnTo>
                        <a:pt x="346" y="358"/>
                      </a:lnTo>
                      <a:lnTo>
                        <a:pt x="918" y="358"/>
                      </a:lnTo>
                      <a:lnTo>
                        <a:pt x="918" y="572"/>
                      </a:lnTo>
                      <a:cubicBezTo>
                        <a:pt x="918" y="632"/>
                        <a:pt x="930" y="679"/>
                        <a:pt x="977" y="715"/>
                      </a:cubicBezTo>
                      <a:cubicBezTo>
                        <a:pt x="1007" y="733"/>
                        <a:pt x="1043" y="742"/>
                        <a:pt x="1078" y="742"/>
                      </a:cubicBezTo>
                      <a:cubicBezTo>
                        <a:pt x="1114" y="742"/>
                        <a:pt x="1150" y="733"/>
                        <a:pt x="1180" y="715"/>
                      </a:cubicBezTo>
                      <a:cubicBezTo>
                        <a:pt x="1477" y="477"/>
                        <a:pt x="1835" y="358"/>
                        <a:pt x="2227" y="358"/>
                      </a:cubicBezTo>
                      <a:cubicBezTo>
                        <a:pt x="3204" y="358"/>
                        <a:pt x="3656" y="1191"/>
                        <a:pt x="3656" y="2001"/>
                      </a:cubicBezTo>
                      <a:lnTo>
                        <a:pt x="3656" y="3430"/>
                      </a:lnTo>
                      <a:lnTo>
                        <a:pt x="2847" y="3430"/>
                      </a:lnTo>
                      <a:lnTo>
                        <a:pt x="2847" y="2870"/>
                      </a:lnTo>
                      <a:cubicBezTo>
                        <a:pt x="2847" y="2775"/>
                        <a:pt x="2775" y="2703"/>
                        <a:pt x="2692" y="2703"/>
                      </a:cubicBezTo>
                      <a:cubicBezTo>
                        <a:pt x="2597" y="2703"/>
                        <a:pt x="2525" y="2775"/>
                        <a:pt x="2525" y="2870"/>
                      </a:cubicBezTo>
                      <a:lnTo>
                        <a:pt x="2525" y="3596"/>
                      </a:lnTo>
                      <a:cubicBezTo>
                        <a:pt x="2525" y="3691"/>
                        <a:pt x="2597" y="3775"/>
                        <a:pt x="2704" y="3775"/>
                      </a:cubicBezTo>
                      <a:lnTo>
                        <a:pt x="3847" y="3775"/>
                      </a:lnTo>
                      <a:cubicBezTo>
                        <a:pt x="3942" y="3775"/>
                        <a:pt x="4025" y="3703"/>
                        <a:pt x="4025" y="3596"/>
                      </a:cubicBezTo>
                      <a:lnTo>
                        <a:pt x="4025" y="1989"/>
                      </a:lnTo>
                      <a:cubicBezTo>
                        <a:pt x="4025" y="810"/>
                        <a:pt x="3299" y="1"/>
                        <a:pt x="2239" y="1"/>
                      </a:cubicBezTo>
                      <a:cubicBezTo>
                        <a:pt x="1894" y="1"/>
                        <a:pt x="1573" y="84"/>
                        <a:pt x="1275" y="251"/>
                      </a:cubicBezTo>
                      <a:lnTo>
                        <a:pt x="1275" y="179"/>
                      </a:lnTo>
                      <a:cubicBezTo>
                        <a:pt x="1275" y="84"/>
                        <a:pt x="1204" y="1"/>
                        <a:pt x="1096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9" name="Google Shape;3361;p48">
              <a:extLst>
                <a:ext uri="{FF2B5EF4-FFF2-40B4-BE49-F238E27FC236}">
                  <a16:creationId xmlns:a16="http://schemas.microsoft.com/office/drawing/2014/main" id="{4D538C01-D8FD-42C1-B65F-8B43E1ADD6E7}"/>
                </a:ext>
              </a:extLst>
            </p:cNvPr>
            <p:cNvGrpSpPr/>
            <p:nvPr/>
          </p:nvGrpSpPr>
          <p:grpSpPr>
            <a:xfrm>
              <a:off x="7034853" y="3222917"/>
              <a:ext cx="956596" cy="944252"/>
              <a:chOff x="4349489" y="2960313"/>
              <a:chExt cx="1098904" cy="1084724"/>
            </a:xfrm>
          </p:grpSpPr>
          <p:grpSp>
            <p:nvGrpSpPr>
              <p:cNvPr id="20" name="Google Shape;3362;p48">
                <a:extLst>
                  <a:ext uri="{FF2B5EF4-FFF2-40B4-BE49-F238E27FC236}">
                    <a16:creationId xmlns:a16="http://schemas.microsoft.com/office/drawing/2014/main" id="{A794E725-1106-47FD-8818-D532993F2BBE}"/>
                  </a:ext>
                </a:extLst>
              </p:cNvPr>
              <p:cNvGrpSpPr/>
              <p:nvPr/>
            </p:nvGrpSpPr>
            <p:grpSpPr>
              <a:xfrm>
                <a:off x="4349489" y="2960313"/>
                <a:ext cx="1098904" cy="1084724"/>
                <a:chOff x="4349489" y="2960313"/>
                <a:chExt cx="1098904" cy="1084724"/>
              </a:xfrm>
            </p:grpSpPr>
            <p:sp>
              <p:nvSpPr>
                <p:cNvPr id="24" name="Google Shape;3363;p48">
                  <a:extLst>
                    <a:ext uri="{FF2B5EF4-FFF2-40B4-BE49-F238E27FC236}">
                      <a16:creationId xmlns:a16="http://schemas.microsoft.com/office/drawing/2014/main" id="{90ED133B-76D3-4F50-A8FD-078A35E71CAD}"/>
                    </a:ext>
                  </a:extLst>
                </p:cNvPr>
                <p:cNvSpPr/>
                <p:nvPr/>
              </p:nvSpPr>
              <p:spPr>
                <a:xfrm>
                  <a:off x="4349489" y="2960313"/>
                  <a:ext cx="1098904" cy="10847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1" extrusionOk="0">
                      <a:moveTo>
                        <a:pt x="22862" y="0"/>
                      </a:moveTo>
                      <a:cubicBezTo>
                        <a:pt x="22092" y="0"/>
                        <a:pt x="21324" y="295"/>
                        <a:pt x="20741" y="884"/>
                      </a:cubicBezTo>
                      <a:lnTo>
                        <a:pt x="12871" y="8743"/>
                      </a:lnTo>
                      <a:cubicBezTo>
                        <a:pt x="12697" y="8917"/>
                        <a:pt x="12470" y="9001"/>
                        <a:pt x="12243" y="9001"/>
                      </a:cubicBezTo>
                      <a:cubicBezTo>
                        <a:pt x="11942" y="9001"/>
                        <a:pt x="11642" y="8854"/>
                        <a:pt x="11466" y="8576"/>
                      </a:cubicBezTo>
                      <a:cubicBezTo>
                        <a:pt x="11014" y="7861"/>
                        <a:pt x="10645" y="7099"/>
                        <a:pt x="10347" y="6302"/>
                      </a:cubicBezTo>
                      <a:cubicBezTo>
                        <a:pt x="10168" y="5814"/>
                        <a:pt x="9847" y="5373"/>
                        <a:pt x="9394" y="5028"/>
                      </a:cubicBezTo>
                      <a:cubicBezTo>
                        <a:pt x="8866" y="4619"/>
                        <a:pt x="8248" y="4413"/>
                        <a:pt x="7630" y="4413"/>
                      </a:cubicBezTo>
                      <a:cubicBezTo>
                        <a:pt x="7078" y="4413"/>
                        <a:pt x="6525" y="4577"/>
                        <a:pt x="6037" y="4909"/>
                      </a:cubicBezTo>
                      <a:cubicBezTo>
                        <a:pt x="4465" y="5968"/>
                        <a:pt x="4310" y="8123"/>
                        <a:pt x="5584" y="9385"/>
                      </a:cubicBezTo>
                      <a:cubicBezTo>
                        <a:pt x="5894" y="9695"/>
                        <a:pt x="6251" y="9921"/>
                        <a:pt x="6632" y="10064"/>
                      </a:cubicBezTo>
                      <a:cubicBezTo>
                        <a:pt x="7418" y="10350"/>
                        <a:pt x="8180" y="10707"/>
                        <a:pt x="8882" y="11159"/>
                      </a:cubicBezTo>
                      <a:cubicBezTo>
                        <a:pt x="9382" y="11469"/>
                        <a:pt x="9466" y="12148"/>
                        <a:pt x="9049" y="12564"/>
                      </a:cubicBezTo>
                      <a:lnTo>
                        <a:pt x="1179" y="20434"/>
                      </a:lnTo>
                      <a:cubicBezTo>
                        <a:pt x="0" y="21613"/>
                        <a:pt x="0" y="23518"/>
                        <a:pt x="1179" y="24697"/>
                      </a:cubicBezTo>
                      <a:lnTo>
                        <a:pt x="20741" y="44247"/>
                      </a:lnTo>
                      <a:cubicBezTo>
                        <a:pt x="21324" y="44836"/>
                        <a:pt x="22092" y="45131"/>
                        <a:pt x="22862" y="45131"/>
                      </a:cubicBezTo>
                      <a:cubicBezTo>
                        <a:pt x="23631" y="45131"/>
                        <a:pt x="24402" y="44836"/>
                        <a:pt x="24992" y="44247"/>
                      </a:cubicBezTo>
                      <a:lnTo>
                        <a:pt x="44554" y="24697"/>
                      </a:lnTo>
                      <a:cubicBezTo>
                        <a:pt x="45720" y="23518"/>
                        <a:pt x="45720" y="21613"/>
                        <a:pt x="44554" y="2043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FCBD2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" name="Google Shape;3364;p48">
                  <a:extLst>
                    <a:ext uri="{FF2B5EF4-FFF2-40B4-BE49-F238E27FC236}">
                      <a16:creationId xmlns:a16="http://schemas.microsoft.com/office/drawing/2014/main" id="{0F17A7A1-E5B4-4941-AD5E-A23F7CF0D980}"/>
                    </a:ext>
                  </a:extLst>
                </p:cNvPr>
                <p:cNvSpPr/>
                <p:nvPr/>
              </p:nvSpPr>
              <p:spPr>
                <a:xfrm>
                  <a:off x="5065741" y="3026769"/>
                  <a:ext cx="287338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55" extrusionOk="0">
                      <a:moveTo>
                        <a:pt x="5978" y="1"/>
                      </a:moveTo>
                      <a:cubicBezTo>
                        <a:pt x="2680" y="1"/>
                        <a:pt x="1" y="2679"/>
                        <a:pt x="1" y="5978"/>
                      </a:cubicBezTo>
                      <a:cubicBezTo>
                        <a:pt x="1" y="9276"/>
                        <a:pt x="2680" y="11954"/>
                        <a:pt x="5978" y="11954"/>
                      </a:cubicBezTo>
                      <a:cubicBezTo>
                        <a:pt x="9276" y="11954"/>
                        <a:pt x="11955" y="9276"/>
                        <a:pt x="11955" y="5978"/>
                      </a:cubicBezTo>
                      <a:cubicBezTo>
                        <a:pt x="11955" y="2679"/>
                        <a:pt x="9276" y="1"/>
                        <a:pt x="5978" y="1"/>
                      </a:cubicBezTo>
                      <a:close/>
                    </a:path>
                  </a:pathLst>
                </a:custGeom>
                <a:solidFill>
                  <a:srgbClr val="FCBD2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1" name="Google Shape;3365;p48">
                <a:extLst>
                  <a:ext uri="{FF2B5EF4-FFF2-40B4-BE49-F238E27FC236}">
                    <a16:creationId xmlns:a16="http://schemas.microsoft.com/office/drawing/2014/main" id="{FE4CE9AD-C7D4-4E5F-9CA4-19E72CBBF0CF}"/>
                  </a:ext>
                </a:extLst>
              </p:cNvPr>
              <p:cNvGrpSpPr/>
              <p:nvPr/>
            </p:nvGrpSpPr>
            <p:grpSpPr>
              <a:xfrm>
                <a:off x="4732657" y="3315384"/>
                <a:ext cx="374952" cy="374572"/>
                <a:chOff x="4201447" y="3817349"/>
                <a:chExt cx="346024" cy="345674"/>
              </a:xfrm>
            </p:grpSpPr>
            <p:sp>
              <p:nvSpPr>
                <p:cNvPr id="22" name="Google Shape;3366;p48">
                  <a:extLst>
                    <a:ext uri="{FF2B5EF4-FFF2-40B4-BE49-F238E27FC236}">
                      <a16:creationId xmlns:a16="http://schemas.microsoft.com/office/drawing/2014/main" id="{5AE8B7FA-07B6-47E7-BB22-CC3763B58511}"/>
                    </a:ext>
                  </a:extLst>
                </p:cNvPr>
                <p:cNvSpPr/>
                <p:nvPr/>
              </p:nvSpPr>
              <p:spPr>
                <a:xfrm>
                  <a:off x="4201447" y="3817349"/>
                  <a:ext cx="346024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1" h="10860" extrusionOk="0">
                      <a:moveTo>
                        <a:pt x="5430" y="334"/>
                      </a:moveTo>
                      <a:cubicBezTo>
                        <a:pt x="8252" y="334"/>
                        <a:pt x="10526" y="2608"/>
                        <a:pt x="10526" y="5430"/>
                      </a:cubicBezTo>
                      <a:cubicBezTo>
                        <a:pt x="10526" y="8240"/>
                        <a:pt x="8252" y="10514"/>
                        <a:pt x="5430" y="10514"/>
                      </a:cubicBezTo>
                      <a:cubicBezTo>
                        <a:pt x="2620" y="10514"/>
                        <a:pt x="346" y="8240"/>
                        <a:pt x="346" y="5430"/>
                      </a:cubicBezTo>
                      <a:cubicBezTo>
                        <a:pt x="346" y="2608"/>
                        <a:pt x="2620" y="334"/>
                        <a:pt x="5430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2" y="10859"/>
                        <a:pt x="8252" y="10300"/>
                        <a:pt x="9276" y="9264"/>
                      </a:cubicBezTo>
                      <a:cubicBezTo>
                        <a:pt x="10299" y="8240"/>
                        <a:pt x="10871" y="6871"/>
                        <a:pt x="10871" y="5430"/>
                      </a:cubicBezTo>
                      <a:cubicBezTo>
                        <a:pt x="10871" y="3989"/>
                        <a:pt x="10299" y="2620"/>
                        <a:pt x="9276" y="1584"/>
                      </a:cubicBezTo>
                      <a:cubicBezTo>
                        <a:pt x="8252" y="560"/>
                        <a:pt x="6882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" name="Google Shape;3367;p48">
                  <a:extLst>
                    <a:ext uri="{FF2B5EF4-FFF2-40B4-BE49-F238E27FC236}">
                      <a16:creationId xmlns:a16="http://schemas.microsoft.com/office/drawing/2014/main" id="{C8CEC7EC-7AE3-4EBC-9F78-C5F8AA22F58E}"/>
                    </a:ext>
                  </a:extLst>
                </p:cNvPr>
                <p:cNvSpPr/>
                <p:nvPr/>
              </p:nvSpPr>
              <p:spPr>
                <a:xfrm>
                  <a:off x="4271569" y="3904531"/>
                  <a:ext cx="227394" cy="185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44" h="5835" extrusionOk="0">
                      <a:moveTo>
                        <a:pt x="4620" y="0"/>
                      </a:moveTo>
                      <a:cubicBezTo>
                        <a:pt x="3727" y="0"/>
                        <a:pt x="2977" y="691"/>
                        <a:pt x="2905" y="1572"/>
                      </a:cubicBezTo>
                      <a:cubicBezTo>
                        <a:pt x="2727" y="1548"/>
                        <a:pt x="2358" y="1441"/>
                        <a:pt x="2262" y="1405"/>
                      </a:cubicBezTo>
                      <a:cubicBezTo>
                        <a:pt x="1643" y="1203"/>
                        <a:pt x="1072" y="810"/>
                        <a:pt x="631" y="322"/>
                      </a:cubicBezTo>
                      <a:cubicBezTo>
                        <a:pt x="596" y="298"/>
                        <a:pt x="572" y="274"/>
                        <a:pt x="524" y="262"/>
                      </a:cubicBezTo>
                      <a:cubicBezTo>
                        <a:pt x="517" y="261"/>
                        <a:pt x="509" y="260"/>
                        <a:pt x="501" y="260"/>
                      </a:cubicBezTo>
                      <a:cubicBezTo>
                        <a:pt x="436" y="260"/>
                        <a:pt x="367" y="304"/>
                        <a:pt x="346" y="357"/>
                      </a:cubicBezTo>
                      <a:cubicBezTo>
                        <a:pt x="238" y="572"/>
                        <a:pt x="179" y="810"/>
                        <a:pt x="179" y="1048"/>
                      </a:cubicBezTo>
                      <a:cubicBezTo>
                        <a:pt x="179" y="1393"/>
                        <a:pt x="286" y="1727"/>
                        <a:pt x="476" y="1977"/>
                      </a:cubicBezTo>
                      <a:cubicBezTo>
                        <a:pt x="466" y="1975"/>
                        <a:pt x="456" y="1974"/>
                        <a:pt x="446" y="1974"/>
                      </a:cubicBezTo>
                      <a:cubicBezTo>
                        <a:pt x="397" y="1974"/>
                        <a:pt x="349" y="1997"/>
                        <a:pt x="310" y="2036"/>
                      </a:cubicBezTo>
                      <a:cubicBezTo>
                        <a:pt x="286" y="2060"/>
                        <a:pt x="286" y="2108"/>
                        <a:pt x="274" y="2143"/>
                      </a:cubicBezTo>
                      <a:lnTo>
                        <a:pt x="274" y="2203"/>
                      </a:lnTo>
                      <a:cubicBezTo>
                        <a:pt x="274" y="2655"/>
                        <a:pt x="476" y="3072"/>
                        <a:pt x="822" y="3358"/>
                      </a:cubicBezTo>
                      <a:cubicBezTo>
                        <a:pt x="786" y="3370"/>
                        <a:pt x="774" y="3405"/>
                        <a:pt x="762" y="3417"/>
                      </a:cubicBezTo>
                      <a:cubicBezTo>
                        <a:pt x="750" y="3465"/>
                        <a:pt x="727" y="3513"/>
                        <a:pt x="750" y="3548"/>
                      </a:cubicBezTo>
                      <a:cubicBezTo>
                        <a:pt x="893" y="4024"/>
                        <a:pt x="1262" y="4405"/>
                        <a:pt x="1727" y="4548"/>
                      </a:cubicBezTo>
                      <a:cubicBezTo>
                        <a:pt x="1310" y="4798"/>
                        <a:pt x="834" y="4941"/>
                        <a:pt x="334" y="4941"/>
                      </a:cubicBezTo>
                      <a:lnTo>
                        <a:pt x="191" y="4941"/>
                      </a:lnTo>
                      <a:cubicBezTo>
                        <a:pt x="107" y="4941"/>
                        <a:pt x="36" y="5001"/>
                        <a:pt x="12" y="5084"/>
                      </a:cubicBezTo>
                      <a:cubicBezTo>
                        <a:pt x="0" y="5156"/>
                        <a:pt x="48" y="5239"/>
                        <a:pt x="107" y="5263"/>
                      </a:cubicBezTo>
                      <a:cubicBezTo>
                        <a:pt x="727" y="5632"/>
                        <a:pt x="1465" y="5834"/>
                        <a:pt x="2191" y="5834"/>
                      </a:cubicBezTo>
                      <a:cubicBezTo>
                        <a:pt x="3072" y="5834"/>
                        <a:pt x="3905" y="5560"/>
                        <a:pt x="4596" y="5060"/>
                      </a:cubicBezTo>
                      <a:cubicBezTo>
                        <a:pt x="4691" y="5001"/>
                        <a:pt x="4691" y="4858"/>
                        <a:pt x="4620" y="4786"/>
                      </a:cubicBezTo>
                      <a:cubicBezTo>
                        <a:pt x="4587" y="4754"/>
                        <a:pt x="4544" y="4735"/>
                        <a:pt x="4499" y="4735"/>
                      </a:cubicBezTo>
                      <a:cubicBezTo>
                        <a:pt x="4463" y="4735"/>
                        <a:pt x="4426" y="4748"/>
                        <a:pt x="4394" y="4775"/>
                      </a:cubicBezTo>
                      <a:cubicBezTo>
                        <a:pt x="3763" y="5215"/>
                        <a:pt x="3013" y="5489"/>
                        <a:pt x="2191" y="5489"/>
                      </a:cubicBezTo>
                      <a:cubicBezTo>
                        <a:pt x="1727" y="5489"/>
                        <a:pt x="1262" y="5394"/>
                        <a:pt x="846" y="5239"/>
                      </a:cubicBezTo>
                      <a:cubicBezTo>
                        <a:pt x="1369" y="5144"/>
                        <a:pt x="1846" y="4917"/>
                        <a:pt x="2262" y="4584"/>
                      </a:cubicBezTo>
                      <a:cubicBezTo>
                        <a:pt x="2310" y="4536"/>
                        <a:pt x="2334" y="4477"/>
                        <a:pt x="2322" y="4417"/>
                      </a:cubicBezTo>
                      <a:cubicBezTo>
                        <a:pt x="2310" y="4346"/>
                        <a:pt x="2239" y="4286"/>
                        <a:pt x="2155" y="4286"/>
                      </a:cubicBezTo>
                      <a:cubicBezTo>
                        <a:pt x="1739" y="4263"/>
                        <a:pt x="1369" y="4048"/>
                        <a:pt x="1167" y="3691"/>
                      </a:cubicBezTo>
                      <a:cubicBezTo>
                        <a:pt x="1250" y="3691"/>
                        <a:pt x="1358" y="3667"/>
                        <a:pt x="1441" y="3643"/>
                      </a:cubicBezTo>
                      <a:cubicBezTo>
                        <a:pt x="1524" y="3632"/>
                        <a:pt x="1584" y="3572"/>
                        <a:pt x="1584" y="3489"/>
                      </a:cubicBezTo>
                      <a:cubicBezTo>
                        <a:pt x="1596" y="3405"/>
                        <a:pt x="1536" y="3334"/>
                        <a:pt x="1441" y="3298"/>
                      </a:cubicBezTo>
                      <a:cubicBezTo>
                        <a:pt x="1000" y="3191"/>
                        <a:pt x="667" y="2822"/>
                        <a:pt x="596" y="2381"/>
                      </a:cubicBezTo>
                      <a:lnTo>
                        <a:pt x="596" y="2381"/>
                      </a:lnTo>
                      <a:cubicBezTo>
                        <a:pt x="727" y="2405"/>
                        <a:pt x="869" y="2417"/>
                        <a:pt x="1000" y="2417"/>
                      </a:cubicBezTo>
                      <a:cubicBezTo>
                        <a:pt x="1084" y="2417"/>
                        <a:pt x="1143" y="2358"/>
                        <a:pt x="1167" y="2274"/>
                      </a:cubicBezTo>
                      <a:cubicBezTo>
                        <a:pt x="1179" y="2203"/>
                        <a:pt x="1131" y="2143"/>
                        <a:pt x="1072" y="2108"/>
                      </a:cubicBezTo>
                      <a:cubicBezTo>
                        <a:pt x="703" y="1881"/>
                        <a:pt x="476" y="1488"/>
                        <a:pt x="476" y="1048"/>
                      </a:cubicBezTo>
                      <a:cubicBezTo>
                        <a:pt x="476" y="953"/>
                        <a:pt x="488" y="846"/>
                        <a:pt x="524" y="738"/>
                      </a:cubicBezTo>
                      <a:cubicBezTo>
                        <a:pt x="965" y="1191"/>
                        <a:pt x="1524" y="1524"/>
                        <a:pt x="2120" y="1727"/>
                      </a:cubicBezTo>
                      <a:cubicBezTo>
                        <a:pt x="2120" y="1727"/>
                        <a:pt x="2715" y="1905"/>
                        <a:pt x="2929" y="1917"/>
                      </a:cubicBezTo>
                      <a:lnTo>
                        <a:pt x="3024" y="1917"/>
                      </a:lnTo>
                      <a:cubicBezTo>
                        <a:pt x="3096" y="1917"/>
                        <a:pt x="3167" y="1869"/>
                        <a:pt x="3191" y="1798"/>
                      </a:cubicBezTo>
                      <a:cubicBezTo>
                        <a:pt x="3203" y="1786"/>
                        <a:pt x="3203" y="1750"/>
                        <a:pt x="3203" y="1738"/>
                      </a:cubicBezTo>
                      <a:lnTo>
                        <a:pt x="3203" y="1703"/>
                      </a:lnTo>
                      <a:cubicBezTo>
                        <a:pt x="3203" y="953"/>
                        <a:pt x="3810" y="334"/>
                        <a:pt x="4572" y="334"/>
                      </a:cubicBezTo>
                      <a:cubicBezTo>
                        <a:pt x="4941" y="334"/>
                        <a:pt x="5287" y="488"/>
                        <a:pt x="5549" y="750"/>
                      </a:cubicBezTo>
                      <a:cubicBezTo>
                        <a:pt x="5585" y="787"/>
                        <a:pt x="5621" y="802"/>
                        <a:pt x="5663" y="802"/>
                      </a:cubicBezTo>
                      <a:cubicBezTo>
                        <a:pt x="5676" y="802"/>
                        <a:pt x="5689" y="801"/>
                        <a:pt x="5703" y="798"/>
                      </a:cubicBezTo>
                      <a:cubicBezTo>
                        <a:pt x="5882" y="762"/>
                        <a:pt x="6049" y="738"/>
                        <a:pt x="6203" y="679"/>
                      </a:cubicBezTo>
                      <a:lnTo>
                        <a:pt x="6203" y="679"/>
                      </a:lnTo>
                      <a:cubicBezTo>
                        <a:pt x="6120" y="762"/>
                        <a:pt x="6013" y="857"/>
                        <a:pt x="5894" y="917"/>
                      </a:cubicBezTo>
                      <a:cubicBezTo>
                        <a:pt x="5822" y="965"/>
                        <a:pt x="5787" y="1048"/>
                        <a:pt x="5822" y="1143"/>
                      </a:cubicBezTo>
                      <a:cubicBezTo>
                        <a:pt x="5846" y="1203"/>
                        <a:pt x="5930" y="1250"/>
                        <a:pt x="6001" y="1250"/>
                      </a:cubicBezTo>
                      <a:cubicBezTo>
                        <a:pt x="6144" y="1227"/>
                        <a:pt x="6287" y="1215"/>
                        <a:pt x="6418" y="1167"/>
                      </a:cubicBezTo>
                      <a:lnTo>
                        <a:pt x="6418" y="1167"/>
                      </a:lnTo>
                      <a:cubicBezTo>
                        <a:pt x="6299" y="1286"/>
                        <a:pt x="6168" y="1405"/>
                        <a:pt x="6013" y="1512"/>
                      </a:cubicBezTo>
                      <a:cubicBezTo>
                        <a:pt x="5965" y="1548"/>
                        <a:pt x="5941" y="1608"/>
                        <a:pt x="5941" y="1655"/>
                      </a:cubicBezTo>
                      <a:lnTo>
                        <a:pt x="5941" y="1679"/>
                      </a:lnTo>
                      <a:lnTo>
                        <a:pt x="5941" y="1703"/>
                      </a:lnTo>
                      <a:lnTo>
                        <a:pt x="5941" y="1727"/>
                      </a:lnTo>
                      <a:cubicBezTo>
                        <a:pt x="5941" y="2691"/>
                        <a:pt x="5572" y="3572"/>
                        <a:pt x="4977" y="4227"/>
                      </a:cubicBezTo>
                      <a:cubicBezTo>
                        <a:pt x="4918" y="4298"/>
                        <a:pt x="4918" y="4405"/>
                        <a:pt x="4977" y="4465"/>
                      </a:cubicBezTo>
                      <a:cubicBezTo>
                        <a:pt x="5011" y="4499"/>
                        <a:pt x="5053" y="4514"/>
                        <a:pt x="5096" y="4514"/>
                      </a:cubicBezTo>
                      <a:cubicBezTo>
                        <a:pt x="5143" y="4514"/>
                        <a:pt x="5190" y="4496"/>
                        <a:pt x="5227" y="4465"/>
                      </a:cubicBezTo>
                      <a:cubicBezTo>
                        <a:pt x="5894" y="3715"/>
                        <a:pt x="6263" y="2762"/>
                        <a:pt x="6287" y="1750"/>
                      </a:cubicBezTo>
                      <a:cubicBezTo>
                        <a:pt x="6596" y="1524"/>
                        <a:pt x="6846" y="1250"/>
                        <a:pt x="7061" y="917"/>
                      </a:cubicBezTo>
                      <a:cubicBezTo>
                        <a:pt x="7144" y="857"/>
                        <a:pt x="7132" y="750"/>
                        <a:pt x="7061" y="715"/>
                      </a:cubicBezTo>
                      <a:cubicBezTo>
                        <a:pt x="7029" y="683"/>
                        <a:pt x="6987" y="667"/>
                        <a:pt x="6937" y="667"/>
                      </a:cubicBezTo>
                      <a:cubicBezTo>
                        <a:pt x="6912" y="667"/>
                        <a:pt x="6886" y="671"/>
                        <a:pt x="6858" y="679"/>
                      </a:cubicBezTo>
                      <a:cubicBezTo>
                        <a:pt x="6775" y="726"/>
                        <a:pt x="6680" y="750"/>
                        <a:pt x="6596" y="786"/>
                      </a:cubicBezTo>
                      <a:cubicBezTo>
                        <a:pt x="6680" y="667"/>
                        <a:pt x="6763" y="512"/>
                        <a:pt x="6823" y="369"/>
                      </a:cubicBezTo>
                      <a:cubicBezTo>
                        <a:pt x="6834" y="310"/>
                        <a:pt x="6834" y="238"/>
                        <a:pt x="6787" y="191"/>
                      </a:cubicBezTo>
                      <a:cubicBezTo>
                        <a:pt x="6750" y="153"/>
                        <a:pt x="6703" y="135"/>
                        <a:pt x="6659" y="135"/>
                      </a:cubicBezTo>
                      <a:cubicBezTo>
                        <a:pt x="6632" y="135"/>
                        <a:pt x="6607" y="142"/>
                        <a:pt x="6584" y="155"/>
                      </a:cubicBezTo>
                      <a:cubicBezTo>
                        <a:pt x="6322" y="310"/>
                        <a:pt x="6061" y="393"/>
                        <a:pt x="5775" y="441"/>
                      </a:cubicBezTo>
                      <a:cubicBezTo>
                        <a:pt x="5465" y="143"/>
                        <a:pt x="5048" y="0"/>
                        <a:pt x="462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0" name="Google Shape;3368;p48">
              <a:extLst>
                <a:ext uri="{FF2B5EF4-FFF2-40B4-BE49-F238E27FC236}">
                  <a16:creationId xmlns:a16="http://schemas.microsoft.com/office/drawing/2014/main" id="{39769FB1-263D-4DC3-9E97-7CD0440611A6}"/>
                </a:ext>
              </a:extLst>
            </p:cNvPr>
            <p:cNvGrpSpPr/>
            <p:nvPr/>
          </p:nvGrpSpPr>
          <p:grpSpPr>
            <a:xfrm>
              <a:off x="6529419" y="3711909"/>
              <a:ext cx="956596" cy="944315"/>
              <a:chOff x="3768864" y="3522050"/>
              <a:chExt cx="1098904" cy="1084796"/>
            </a:xfrm>
          </p:grpSpPr>
          <p:grpSp>
            <p:nvGrpSpPr>
              <p:cNvPr id="11" name="Google Shape;3369;p48">
                <a:extLst>
                  <a:ext uri="{FF2B5EF4-FFF2-40B4-BE49-F238E27FC236}">
                    <a16:creationId xmlns:a16="http://schemas.microsoft.com/office/drawing/2014/main" id="{17DEFCCD-6D5C-48DB-A58F-1702C18D63C9}"/>
                  </a:ext>
                </a:extLst>
              </p:cNvPr>
              <p:cNvGrpSpPr/>
              <p:nvPr/>
            </p:nvGrpSpPr>
            <p:grpSpPr>
              <a:xfrm>
                <a:off x="3768864" y="3522050"/>
                <a:ext cx="1098904" cy="1084796"/>
                <a:chOff x="3768864" y="3522050"/>
                <a:chExt cx="1098904" cy="1084796"/>
              </a:xfrm>
            </p:grpSpPr>
            <p:sp>
              <p:nvSpPr>
                <p:cNvPr id="18" name="Google Shape;3370;p48">
                  <a:extLst>
                    <a:ext uri="{FF2B5EF4-FFF2-40B4-BE49-F238E27FC236}">
                      <a16:creationId xmlns:a16="http://schemas.microsoft.com/office/drawing/2014/main" id="{A7EE16ED-8371-4463-AF25-B0F466499A62}"/>
                    </a:ext>
                  </a:extLst>
                </p:cNvPr>
                <p:cNvSpPr/>
                <p:nvPr/>
              </p:nvSpPr>
              <p:spPr>
                <a:xfrm>
                  <a:off x="3768864" y="3522050"/>
                  <a:ext cx="1098904" cy="1084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4" extrusionOk="0">
                      <a:moveTo>
                        <a:pt x="22862" y="0"/>
                      </a:moveTo>
                      <a:cubicBezTo>
                        <a:pt x="22093" y="0"/>
                        <a:pt x="21325" y="295"/>
                        <a:pt x="20741" y="884"/>
                      </a:cubicBezTo>
                      <a:lnTo>
                        <a:pt x="1179" y="20446"/>
                      </a:lnTo>
                      <a:cubicBezTo>
                        <a:pt x="1" y="21613"/>
                        <a:pt x="1" y="23518"/>
                        <a:pt x="1179" y="24697"/>
                      </a:cubicBezTo>
                      <a:lnTo>
                        <a:pt x="20741" y="44259"/>
                      </a:lnTo>
                      <a:cubicBezTo>
                        <a:pt x="21325" y="44842"/>
                        <a:pt x="22093" y="45134"/>
                        <a:pt x="22862" y="45134"/>
                      </a:cubicBezTo>
                      <a:cubicBezTo>
                        <a:pt x="23631" y="45134"/>
                        <a:pt x="24402" y="44842"/>
                        <a:pt x="24992" y="44259"/>
                      </a:cubicBezTo>
                      <a:lnTo>
                        <a:pt x="44554" y="24697"/>
                      </a:lnTo>
                      <a:cubicBezTo>
                        <a:pt x="45721" y="23518"/>
                        <a:pt x="45721" y="21613"/>
                        <a:pt x="44554" y="20446"/>
                      </a:cubicBezTo>
                      <a:lnTo>
                        <a:pt x="36684" y="12576"/>
                      </a:lnTo>
                      <a:cubicBezTo>
                        <a:pt x="36279" y="12171"/>
                        <a:pt x="36362" y="11481"/>
                        <a:pt x="36850" y="11171"/>
                      </a:cubicBezTo>
                      <a:cubicBezTo>
                        <a:pt x="37565" y="10719"/>
                        <a:pt x="38327" y="10362"/>
                        <a:pt x="39124" y="10052"/>
                      </a:cubicBezTo>
                      <a:cubicBezTo>
                        <a:pt x="39613" y="9874"/>
                        <a:pt x="40053" y="9552"/>
                        <a:pt x="40410" y="9100"/>
                      </a:cubicBezTo>
                      <a:cubicBezTo>
                        <a:pt x="41172" y="8111"/>
                        <a:pt x="41220" y="6778"/>
                        <a:pt x="40518" y="5742"/>
                      </a:cubicBezTo>
                      <a:cubicBezTo>
                        <a:pt x="39931" y="4872"/>
                        <a:pt x="39013" y="4437"/>
                        <a:pt x="38094" y="4437"/>
                      </a:cubicBezTo>
                      <a:cubicBezTo>
                        <a:pt x="37352" y="4437"/>
                        <a:pt x="36610" y="4721"/>
                        <a:pt x="36041" y="5290"/>
                      </a:cubicBezTo>
                      <a:cubicBezTo>
                        <a:pt x="35731" y="5599"/>
                        <a:pt x="35505" y="5956"/>
                        <a:pt x="35362" y="6337"/>
                      </a:cubicBezTo>
                      <a:cubicBezTo>
                        <a:pt x="35076" y="7135"/>
                        <a:pt x="34719" y="7885"/>
                        <a:pt x="34267" y="8588"/>
                      </a:cubicBezTo>
                      <a:cubicBezTo>
                        <a:pt x="34091" y="8872"/>
                        <a:pt x="33796" y="9021"/>
                        <a:pt x="33498" y="9021"/>
                      </a:cubicBezTo>
                      <a:cubicBezTo>
                        <a:pt x="33271" y="9021"/>
                        <a:pt x="33042" y="8934"/>
                        <a:pt x="32862" y="875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EC3A3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" name="Google Shape;3371;p48">
                  <a:extLst>
                    <a:ext uri="{FF2B5EF4-FFF2-40B4-BE49-F238E27FC236}">
                      <a16:creationId xmlns:a16="http://schemas.microsoft.com/office/drawing/2014/main" id="{FB874FB9-39C5-4159-AEBE-E9B94EDD16E3}"/>
                    </a:ext>
                  </a:extLst>
                </p:cNvPr>
                <p:cNvSpPr/>
                <p:nvPr/>
              </p:nvSpPr>
              <p:spPr>
                <a:xfrm>
                  <a:off x="3887041" y="3641743"/>
                  <a:ext cx="287338" cy="2870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42" extrusionOk="0">
                      <a:moveTo>
                        <a:pt x="5978" y="0"/>
                      </a:moveTo>
                      <a:cubicBezTo>
                        <a:pt x="2680" y="0"/>
                        <a:pt x="1" y="2667"/>
                        <a:pt x="1" y="5977"/>
                      </a:cubicBezTo>
                      <a:cubicBezTo>
                        <a:pt x="1" y="9275"/>
                        <a:pt x="2680" y="11942"/>
                        <a:pt x="5978" y="11942"/>
                      </a:cubicBezTo>
                      <a:cubicBezTo>
                        <a:pt x="9276" y="11942"/>
                        <a:pt x="11955" y="9275"/>
                        <a:pt x="11955" y="5977"/>
                      </a:cubicBezTo>
                      <a:cubicBezTo>
                        <a:pt x="11955" y="2667"/>
                        <a:pt x="9276" y="0"/>
                        <a:pt x="5978" y="0"/>
                      </a:cubicBezTo>
                      <a:close/>
                    </a:path>
                  </a:pathLst>
                </a:custGeom>
                <a:solidFill>
                  <a:srgbClr val="EC3A3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2" name="Google Shape;3372;p48">
                <a:extLst>
                  <a:ext uri="{FF2B5EF4-FFF2-40B4-BE49-F238E27FC236}">
                    <a16:creationId xmlns:a16="http://schemas.microsoft.com/office/drawing/2014/main" id="{8B1CDDAA-7379-4282-BADF-EF563BEE603B}"/>
                  </a:ext>
                </a:extLst>
              </p:cNvPr>
              <p:cNvGrpSpPr/>
              <p:nvPr/>
            </p:nvGrpSpPr>
            <p:grpSpPr>
              <a:xfrm>
                <a:off x="4139616" y="3871555"/>
                <a:ext cx="357419" cy="357005"/>
                <a:chOff x="7482229" y="3351230"/>
                <a:chExt cx="357419" cy="357005"/>
              </a:xfrm>
            </p:grpSpPr>
            <p:sp>
              <p:nvSpPr>
                <p:cNvPr id="13" name="Google Shape;3373;p48">
                  <a:extLst>
                    <a:ext uri="{FF2B5EF4-FFF2-40B4-BE49-F238E27FC236}">
                      <a16:creationId xmlns:a16="http://schemas.microsoft.com/office/drawing/2014/main" id="{59FE8A60-9DCE-445E-A21A-F940E87A3807}"/>
                    </a:ext>
                  </a:extLst>
                </p:cNvPr>
                <p:cNvSpPr/>
                <p:nvPr/>
              </p:nvSpPr>
              <p:spPr>
                <a:xfrm>
                  <a:off x="7482229" y="3351230"/>
                  <a:ext cx="357419" cy="3570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29" h="11216" extrusionOk="0">
                      <a:moveTo>
                        <a:pt x="5633" y="357"/>
                      </a:moveTo>
                      <a:cubicBezTo>
                        <a:pt x="8538" y="357"/>
                        <a:pt x="10883" y="2703"/>
                        <a:pt x="10883" y="5608"/>
                      </a:cubicBezTo>
                      <a:cubicBezTo>
                        <a:pt x="10883" y="8513"/>
                        <a:pt x="8538" y="10859"/>
                        <a:pt x="5633" y="10859"/>
                      </a:cubicBezTo>
                      <a:cubicBezTo>
                        <a:pt x="2728" y="10859"/>
                        <a:pt x="382" y="8513"/>
                        <a:pt x="382" y="5608"/>
                      </a:cubicBezTo>
                      <a:cubicBezTo>
                        <a:pt x="382" y="2703"/>
                        <a:pt x="2728" y="357"/>
                        <a:pt x="5633" y="357"/>
                      </a:cubicBezTo>
                      <a:close/>
                      <a:moveTo>
                        <a:pt x="5621" y="0"/>
                      </a:moveTo>
                      <a:cubicBezTo>
                        <a:pt x="4109" y="0"/>
                        <a:pt x="2716" y="572"/>
                        <a:pt x="1644" y="1631"/>
                      </a:cubicBezTo>
                      <a:cubicBezTo>
                        <a:pt x="584" y="2691"/>
                        <a:pt x="1" y="4108"/>
                        <a:pt x="1" y="5608"/>
                      </a:cubicBezTo>
                      <a:cubicBezTo>
                        <a:pt x="1" y="7108"/>
                        <a:pt x="584" y="8513"/>
                        <a:pt x="1644" y="9585"/>
                      </a:cubicBezTo>
                      <a:cubicBezTo>
                        <a:pt x="2704" y="10632"/>
                        <a:pt x="4109" y="11216"/>
                        <a:pt x="5621" y="11216"/>
                      </a:cubicBezTo>
                      <a:cubicBezTo>
                        <a:pt x="7121" y="11216"/>
                        <a:pt x="8526" y="10632"/>
                        <a:pt x="9597" y="9585"/>
                      </a:cubicBezTo>
                      <a:cubicBezTo>
                        <a:pt x="10645" y="8525"/>
                        <a:pt x="11229" y="7108"/>
                        <a:pt x="11229" y="5608"/>
                      </a:cubicBezTo>
                      <a:cubicBezTo>
                        <a:pt x="11229" y="4108"/>
                        <a:pt x="10669" y="2703"/>
                        <a:pt x="9597" y="1631"/>
                      </a:cubicBezTo>
                      <a:cubicBezTo>
                        <a:pt x="8538" y="572"/>
                        <a:pt x="7121" y="0"/>
                        <a:pt x="562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" name="Google Shape;3374;p48">
                  <a:extLst>
                    <a:ext uri="{FF2B5EF4-FFF2-40B4-BE49-F238E27FC236}">
                      <a16:creationId xmlns:a16="http://schemas.microsoft.com/office/drawing/2014/main" id="{8A6D0A9C-A4B1-4075-A2AD-F999FF65609E}"/>
                    </a:ext>
                  </a:extLst>
                </p:cNvPr>
                <p:cNvSpPr/>
                <p:nvPr/>
              </p:nvSpPr>
              <p:spPr>
                <a:xfrm>
                  <a:off x="7592138" y="3605616"/>
                  <a:ext cx="137983" cy="325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35" h="1022" extrusionOk="0">
                      <a:moveTo>
                        <a:pt x="202" y="1"/>
                      </a:moveTo>
                      <a:cubicBezTo>
                        <a:pt x="147" y="1"/>
                        <a:pt x="94" y="21"/>
                        <a:pt x="60" y="69"/>
                      </a:cubicBezTo>
                      <a:cubicBezTo>
                        <a:pt x="1" y="140"/>
                        <a:pt x="1" y="259"/>
                        <a:pt x="96" y="319"/>
                      </a:cubicBezTo>
                      <a:cubicBezTo>
                        <a:pt x="644" y="783"/>
                        <a:pt x="1370" y="1021"/>
                        <a:pt x="2168" y="1021"/>
                      </a:cubicBezTo>
                      <a:cubicBezTo>
                        <a:pt x="2954" y="1021"/>
                        <a:pt x="3680" y="771"/>
                        <a:pt x="4239" y="319"/>
                      </a:cubicBezTo>
                      <a:cubicBezTo>
                        <a:pt x="4323" y="259"/>
                        <a:pt x="4335" y="140"/>
                        <a:pt x="4263" y="69"/>
                      </a:cubicBezTo>
                      <a:cubicBezTo>
                        <a:pt x="4228" y="26"/>
                        <a:pt x="4170" y="4"/>
                        <a:pt x="4115" y="4"/>
                      </a:cubicBezTo>
                      <a:cubicBezTo>
                        <a:pt x="4078" y="4"/>
                        <a:pt x="4042" y="14"/>
                        <a:pt x="4013" y="33"/>
                      </a:cubicBezTo>
                      <a:cubicBezTo>
                        <a:pt x="3537" y="438"/>
                        <a:pt x="2882" y="664"/>
                        <a:pt x="2168" y="664"/>
                      </a:cubicBezTo>
                      <a:cubicBezTo>
                        <a:pt x="1465" y="664"/>
                        <a:pt x="810" y="438"/>
                        <a:pt x="322" y="33"/>
                      </a:cubicBezTo>
                      <a:cubicBezTo>
                        <a:pt x="286" y="12"/>
                        <a:pt x="244" y="1"/>
                        <a:pt x="20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" name="Google Shape;3375;p48">
                  <a:extLst>
                    <a:ext uri="{FF2B5EF4-FFF2-40B4-BE49-F238E27FC236}">
                      <a16:creationId xmlns:a16="http://schemas.microsoft.com/office/drawing/2014/main" id="{5A5325A7-D505-4392-9E61-969FD8C47D28}"/>
                    </a:ext>
                  </a:extLst>
                </p:cNvPr>
                <p:cNvSpPr/>
                <p:nvPr/>
              </p:nvSpPr>
              <p:spPr>
                <a:xfrm>
                  <a:off x="7513709" y="3387962"/>
                  <a:ext cx="295987" cy="2820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9" h="8860" extrusionOk="0">
                      <a:moveTo>
                        <a:pt x="6060" y="370"/>
                      </a:moveTo>
                      <a:cubicBezTo>
                        <a:pt x="6358" y="370"/>
                        <a:pt x="6596" y="608"/>
                        <a:pt x="6596" y="906"/>
                      </a:cubicBezTo>
                      <a:cubicBezTo>
                        <a:pt x="6596" y="1204"/>
                        <a:pt x="6358" y="1442"/>
                        <a:pt x="6060" y="1442"/>
                      </a:cubicBezTo>
                      <a:cubicBezTo>
                        <a:pt x="5763" y="1442"/>
                        <a:pt x="5525" y="1204"/>
                        <a:pt x="5525" y="906"/>
                      </a:cubicBezTo>
                      <a:cubicBezTo>
                        <a:pt x="5525" y="608"/>
                        <a:pt x="5763" y="370"/>
                        <a:pt x="6060" y="370"/>
                      </a:cubicBezTo>
                      <a:close/>
                      <a:moveTo>
                        <a:pt x="1322" y="2989"/>
                      </a:moveTo>
                      <a:cubicBezTo>
                        <a:pt x="1596" y="2989"/>
                        <a:pt x="1834" y="3097"/>
                        <a:pt x="2012" y="3263"/>
                      </a:cubicBezTo>
                      <a:cubicBezTo>
                        <a:pt x="1477" y="3680"/>
                        <a:pt x="1072" y="4240"/>
                        <a:pt x="881" y="4883"/>
                      </a:cubicBezTo>
                      <a:cubicBezTo>
                        <a:pt x="548" y="4716"/>
                        <a:pt x="334" y="4359"/>
                        <a:pt x="334" y="3990"/>
                      </a:cubicBezTo>
                      <a:cubicBezTo>
                        <a:pt x="334" y="3442"/>
                        <a:pt x="774" y="2989"/>
                        <a:pt x="1322" y="2989"/>
                      </a:cubicBezTo>
                      <a:close/>
                      <a:moveTo>
                        <a:pt x="7954" y="2989"/>
                      </a:moveTo>
                      <a:cubicBezTo>
                        <a:pt x="8501" y="2989"/>
                        <a:pt x="8942" y="3442"/>
                        <a:pt x="8942" y="3990"/>
                      </a:cubicBezTo>
                      <a:cubicBezTo>
                        <a:pt x="8966" y="4359"/>
                        <a:pt x="8739" y="4704"/>
                        <a:pt x="8394" y="4883"/>
                      </a:cubicBezTo>
                      <a:cubicBezTo>
                        <a:pt x="8216" y="4240"/>
                        <a:pt x="7811" y="3680"/>
                        <a:pt x="7263" y="3263"/>
                      </a:cubicBezTo>
                      <a:cubicBezTo>
                        <a:pt x="7442" y="3085"/>
                        <a:pt x="7692" y="2989"/>
                        <a:pt x="7954" y="2989"/>
                      </a:cubicBezTo>
                      <a:close/>
                      <a:moveTo>
                        <a:pt x="6072" y="1"/>
                      </a:moveTo>
                      <a:cubicBezTo>
                        <a:pt x="5632" y="1"/>
                        <a:pt x="5251" y="334"/>
                        <a:pt x="5191" y="763"/>
                      </a:cubicBezTo>
                      <a:lnTo>
                        <a:pt x="4596" y="953"/>
                      </a:lnTo>
                      <a:cubicBezTo>
                        <a:pt x="4525" y="989"/>
                        <a:pt x="4477" y="1049"/>
                        <a:pt x="4477" y="1120"/>
                      </a:cubicBezTo>
                      <a:lnTo>
                        <a:pt x="4477" y="2370"/>
                      </a:lnTo>
                      <a:cubicBezTo>
                        <a:pt x="3679" y="2394"/>
                        <a:pt x="2929" y="2632"/>
                        <a:pt x="2334" y="3025"/>
                      </a:cubicBezTo>
                      <a:cubicBezTo>
                        <a:pt x="2084" y="2751"/>
                        <a:pt x="1727" y="2608"/>
                        <a:pt x="1358" y="2608"/>
                      </a:cubicBezTo>
                      <a:cubicBezTo>
                        <a:pt x="607" y="2608"/>
                        <a:pt x="0" y="3216"/>
                        <a:pt x="0" y="3966"/>
                      </a:cubicBezTo>
                      <a:cubicBezTo>
                        <a:pt x="0" y="4513"/>
                        <a:pt x="345" y="5002"/>
                        <a:pt x="834" y="5216"/>
                      </a:cubicBezTo>
                      <a:cubicBezTo>
                        <a:pt x="822" y="5347"/>
                        <a:pt x="798" y="5478"/>
                        <a:pt x="798" y="5609"/>
                      </a:cubicBezTo>
                      <a:cubicBezTo>
                        <a:pt x="798" y="7395"/>
                        <a:pt x="2524" y="8859"/>
                        <a:pt x="4667" y="8859"/>
                      </a:cubicBezTo>
                      <a:cubicBezTo>
                        <a:pt x="5763" y="8859"/>
                        <a:pt x="6739" y="8490"/>
                        <a:pt x="7442" y="7871"/>
                      </a:cubicBezTo>
                      <a:cubicBezTo>
                        <a:pt x="7513" y="7811"/>
                        <a:pt x="7513" y="7692"/>
                        <a:pt x="7454" y="7621"/>
                      </a:cubicBezTo>
                      <a:cubicBezTo>
                        <a:pt x="7421" y="7588"/>
                        <a:pt x="7374" y="7570"/>
                        <a:pt x="7326" y="7570"/>
                      </a:cubicBezTo>
                      <a:cubicBezTo>
                        <a:pt x="7287" y="7570"/>
                        <a:pt x="7248" y="7582"/>
                        <a:pt x="7215" y="7609"/>
                      </a:cubicBezTo>
                      <a:cubicBezTo>
                        <a:pt x="6572" y="8157"/>
                        <a:pt x="5668" y="8514"/>
                        <a:pt x="4667" y="8514"/>
                      </a:cubicBezTo>
                      <a:cubicBezTo>
                        <a:pt x="2739" y="8514"/>
                        <a:pt x="1167" y="7216"/>
                        <a:pt x="1167" y="5633"/>
                      </a:cubicBezTo>
                      <a:cubicBezTo>
                        <a:pt x="1167" y="4037"/>
                        <a:pt x="2739" y="2739"/>
                        <a:pt x="4667" y="2739"/>
                      </a:cubicBezTo>
                      <a:cubicBezTo>
                        <a:pt x="6608" y="2739"/>
                        <a:pt x="8180" y="4037"/>
                        <a:pt x="8180" y="5633"/>
                      </a:cubicBezTo>
                      <a:cubicBezTo>
                        <a:pt x="8180" y="6133"/>
                        <a:pt x="8037" y="6597"/>
                        <a:pt x="7751" y="7014"/>
                      </a:cubicBezTo>
                      <a:cubicBezTo>
                        <a:pt x="7704" y="7085"/>
                        <a:pt x="7727" y="7169"/>
                        <a:pt x="7787" y="7228"/>
                      </a:cubicBezTo>
                      <a:cubicBezTo>
                        <a:pt x="7818" y="7264"/>
                        <a:pt x="7859" y="7280"/>
                        <a:pt x="7902" y="7280"/>
                      </a:cubicBezTo>
                      <a:cubicBezTo>
                        <a:pt x="7958" y="7280"/>
                        <a:pt x="8015" y="7252"/>
                        <a:pt x="8049" y="7204"/>
                      </a:cubicBezTo>
                      <a:cubicBezTo>
                        <a:pt x="8358" y="6740"/>
                        <a:pt x="8537" y="6192"/>
                        <a:pt x="8537" y="5621"/>
                      </a:cubicBezTo>
                      <a:cubicBezTo>
                        <a:pt x="8537" y="5490"/>
                        <a:pt x="8525" y="5359"/>
                        <a:pt x="8513" y="5228"/>
                      </a:cubicBezTo>
                      <a:cubicBezTo>
                        <a:pt x="8978" y="5014"/>
                        <a:pt x="9299" y="4525"/>
                        <a:pt x="9299" y="3978"/>
                      </a:cubicBezTo>
                      <a:cubicBezTo>
                        <a:pt x="9299" y="3228"/>
                        <a:pt x="8692" y="2620"/>
                        <a:pt x="7954" y="2620"/>
                      </a:cubicBezTo>
                      <a:cubicBezTo>
                        <a:pt x="7573" y="2620"/>
                        <a:pt x="7215" y="2775"/>
                        <a:pt x="6965" y="3037"/>
                      </a:cubicBezTo>
                      <a:cubicBezTo>
                        <a:pt x="6358" y="2656"/>
                        <a:pt x="5632" y="2406"/>
                        <a:pt x="4822" y="2382"/>
                      </a:cubicBezTo>
                      <a:lnTo>
                        <a:pt x="4822" y="1263"/>
                      </a:lnTo>
                      <a:lnTo>
                        <a:pt x="5215" y="1132"/>
                      </a:lnTo>
                      <a:cubicBezTo>
                        <a:pt x="5303" y="1507"/>
                        <a:pt x="5647" y="1780"/>
                        <a:pt x="6048" y="1780"/>
                      </a:cubicBezTo>
                      <a:cubicBezTo>
                        <a:pt x="6080" y="1780"/>
                        <a:pt x="6112" y="1779"/>
                        <a:pt x="6144" y="1775"/>
                      </a:cubicBezTo>
                      <a:cubicBezTo>
                        <a:pt x="6584" y="1727"/>
                        <a:pt x="6918" y="1382"/>
                        <a:pt x="6953" y="953"/>
                      </a:cubicBezTo>
                      <a:cubicBezTo>
                        <a:pt x="6977" y="430"/>
                        <a:pt x="6584" y="1"/>
                        <a:pt x="607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" name="Google Shape;3376;p48">
                  <a:extLst>
                    <a:ext uri="{FF2B5EF4-FFF2-40B4-BE49-F238E27FC236}">
                      <a16:creationId xmlns:a16="http://schemas.microsoft.com/office/drawing/2014/main" id="{6866C72A-14BE-420C-915A-AC10D255F48B}"/>
                    </a:ext>
                  </a:extLst>
                </p:cNvPr>
                <p:cNvSpPr/>
                <p:nvPr/>
              </p:nvSpPr>
              <p:spPr>
                <a:xfrm>
                  <a:off x="7580393" y="3516460"/>
                  <a:ext cx="56880" cy="56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7" h="1787" extrusionOk="0">
                      <a:moveTo>
                        <a:pt x="894" y="345"/>
                      </a:moveTo>
                      <a:cubicBezTo>
                        <a:pt x="1191" y="345"/>
                        <a:pt x="1429" y="584"/>
                        <a:pt x="1429" y="881"/>
                      </a:cubicBezTo>
                      <a:cubicBezTo>
                        <a:pt x="1418" y="1179"/>
                        <a:pt x="1179" y="1417"/>
                        <a:pt x="894" y="1417"/>
                      </a:cubicBezTo>
                      <a:cubicBezTo>
                        <a:pt x="596" y="1417"/>
                        <a:pt x="358" y="1179"/>
                        <a:pt x="358" y="881"/>
                      </a:cubicBezTo>
                      <a:cubicBezTo>
                        <a:pt x="358" y="584"/>
                        <a:pt x="596" y="345"/>
                        <a:pt x="894" y="345"/>
                      </a:cubicBezTo>
                      <a:close/>
                      <a:moveTo>
                        <a:pt x="894" y="0"/>
                      </a:moveTo>
                      <a:cubicBezTo>
                        <a:pt x="406" y="0"/>
                        <a:pt x="1" y="405"/>
                        <a:pt x="1" y="893"/>
                      </a:cubicBezTo>
                      <a:cubicBezTo>
                        <a:pt x="1" y="1381"/>
                        <a:pt x="406" y="1786"/>
                        <a:pt x="894" y="1786"/>
                      </a:cubicBezTo>
                      <a:cubicBezTo>
                        <a:pt x="1394" y="1786"/>
                        <a:pt x="1787" y="1381"/>
                        <a:pt x="1787" y="893"/>
                      </a:cubicBezTo>
                      <a:cubicBezTo>
                        <a:pt x="1775" y="405"/>
                        <a:pt x="1394" y="0"/>
                        <a:pt x="89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" name="Google Shape;3377;p48">
                  <a:extLst>
                    <a:ext uri="{FF2B5EF4-FFF2-40B4-BE49-F238E27FC236}">
                      <a16:creationId xmlns:a16="http://schemas.microsoft.com/office/drawing/2014/main" id="{2E485B25-A38E-4BCC-B9AC-E9130896729C}"/>
                    </a:ext>
                  </a:extLst>
                </p:cNvPr>
                <p:cNvSpPr/>
                <p:nvPr/>
              </p:nvSpPr>
              <p:spPr>
                <a:xfrm>
                  <a:off x="7685750" y="3516460"/>
                  <a:ext cx="56880" cy="56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7" h="1787" extrusionOk="0">
                      <a:moveTo>
                        <a:pt x="894" y="345"/>
                      </a:moveTo>
                      <a:cubicBezTo>
                        <a:pt x="1191" y="345"/>
                        <a:pt x="1429" y="584"/>
                        <a:pt x="1429" y="881"/>
                      </a:cubicBezTo>
                      <a:cubicBezTo>
                        <a:pt x="1429" y="1179"/>
                        <a:pt x="1191" y="1417"/>
                        <a:pt x="894" y="1417"/>
                      </a:cubicBezTo>
                      <a:cubicBezTo>
                        <a:pt x="596" y="1417"/>
                        <a:pt x="358" y="1179"/>
                        <a:pt x="358" y="881"/>
                      </a:cubicBezTo>
                      <a:cubicBezTo>
                        <a:pt x="358" y="584"/>
                        <a:pt x="596" y="345"/>
                        <a:pt x="894" y="345"/>
                      </a:cubicBezTo>
                      <a:close/>
                      <a:moveTo>
                        <a:pt x="894" y="0"/>
                      </a:moveTo>
                      <a:cubicBezTo>
                        <a:pt x="405" y="0"/>
                        <a:pt x="1" y="405"/>
                        <a:pt x="1" y="893"/>
                      </a:cubicBezTo>
                      <a:cubicBezTo>
                        <a:pt x="1" y="1381"/>
                        <a:pt x="405" y="1786"/>
                        <a:pt x="894" y="1786"/>
                      </a:cubicBezTo>
                      <a:cubicBezTo>
                        <a:pt x="1382" y="1786"/>
                        <a:pt x="1787" y="1381"/>
                        <a:pt x="1787" y="893"/>
                      </a:cubicBezTo>
                      <a:cubicBezTo>
                        <a:pt x="1775" y="405"/>
                        <a:pt x="1382" y="0"/>
                        <a:pt x="89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61D75C91-58D5-49DA-9D71-0B973EA58CAB}"/>
              </a:ext>
            </a:extLst>
          </p:cNvPr>
          <p:cNvSpPr txBox="1"/>
          <p:nvPr/>
        </p:nvSpPr>
        <p:spPr>
          <a:xfrm>
            <a:off x="2966193" y="4556385"/>
            <a:ext cx="321002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"/>
            <a:r>
              <a:rPr lang="en-GB" sz="2400" b="0" dirty="0">
                <a:solidFill>
                  <a:srgbClr val="0070C0"/>
                </a:solidFill>
                <a:effectLst/>
                <a:latin typeface="iCielBC Cubano Normal" panose="00000500000000000000" pitchFamily="50" charset="0"/>
              </a:rPr>
              <a:t>[</a:t>
            </a:r>
            <a:r>
              <a:rPr lang="en-GB" sz="2400" b="0" dirty="0" err="1">
                <a:solidFill>
                  <a:srgbClr val="0070C0"/>
                </a:solidFill>
                <a:effectLst/>
                <a:latin typeface="iCielBC Cubano Normal" panose="00000500000000000000" pitchFamily="50" charset="0"/>
              </a:rPr>
              <a:t>sp_DeleteMEMBER</a:t>
            </a:r>
            <a:r>
              <a:rPr lang="en-GB" sz="2400" b="0" dirty="0">
                <a:solidFill>
                  <a:srgbClr val="0070C0"/>
                </a:solidFill>
                <a:effectLst/>
                <a:latin typeface="iCielBC Cubano Normal" panose="00000500000000000000" pitchFamily="50" charset="0"/>
              </a:rPr>
              <a:t>]</a:t>
            </a:r>
          </a:p>
        </p:txBody>
      </p:sp>
      <p:sp>
        <p:nvSpPr>
          <p:cNvPr id="49" name="Title 1">
            <a:extLst>
              <a:ext uri="{FF2B5EF4-FFF2-40B4-BE49-F238E27FC236}">
                <a16:creationId xmlns:a16="http://schemas.microsoft.com/office/drawing/2014/main" id="{EF7BECA6-3EE7-4E22-A464-657477BF236E}"/>
              </a:ext>
            </a:extLst>
          </p:cNvPr>
          <p:cNvSpPr txBox="1">
            <a:spLocks/>
          </p:cNvSpPr>
          <p:nvPr/>
        </p:nvSpPr>
        <p:spPr>
          <a:xfrm>
            <a:off x="0" y="10633"/>
            <a:ext cx="9144000" cy="97118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b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6400">
                <a:solidFill>
                  <a:srgbClr val="165C7F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MEMBER</a:t>
            </a:r>
            <a:endParaRPr lang="en-US" sz="6400" dirty="0">
              <a:solidFill>
                <a:srgbClr val="165C7F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8B7CE736-2FA4-468D-A807-C3EED1779BC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40022102"/>
              </p:ext>
            </p:extLst>
          </p:nvPr>
        </p:nvGraphicFramePr>
        <p:xfrm>
          <a:off x="1608138" y="1247775"/>
          <a:ext cx="5926137" cy="2646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89" name="Document" r:id="rId3" imgW="5925852" imgH="2646614" progId="Word.Document.12">
                  <p:embed/>
                </p:oleObj>
              </mc:Choice>
              <mc:Fallback>
                <p:oleObj name="Document" r:id="rId3" imgW="5925852" imgH="2646614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08138" y="1247775"/>
                        <a:ext cx="5926137" cy="26463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8092679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CE6378D-189E-4036-B4B8-1A578384D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1959712" y="1971674"/>
            <a:ext cx="5131540" cy="1212114"/>
          </a:xfrm>
        </p:spPr>
        <p:txBody>
          <a:bodyPr vert="horz" wrap="square" lIns="0" tIns="0" rIns="0" bIns="0" rtlCol="0" anchor="b" anchorCtr="0">
            <a:normAutofit fontScale="90000"/>
          </a:bodyPr>
          <a:lstStyle/>
          <a:p>
            <a:pPr algn="ctr"/>
            <a:r>
              <a:rPr lang="en-US" sz="4400" dirty="0">
                <a:solidFill>
                  <a:srgbClr val="FF6D2F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STORED PROCEDURES</a:t>
            </a:r>
          </a:p>
        </p:txBody>
      </p:sp>
      <p:grpSp>
        <p:nvGrpSpPr>
          <p:cNvPr id="5" name="Google Shape;3337;p48">
            <a:extLst>
              <a:ext uri="{FF2B5EF4-FFF2-40B4-BE49-F238E27FC236}">
                <a16:creationId xmlns:a16="http://schemas.microsoft.com/office/drawing/2014/main" id="{A292DFAB-C225-4268-AA00-032AA218D6F3}"/>
              </a:ext>
            </a:extLst>
          </p:cNvPr>
          <p:cNvGrpSpPr/>
          <p:nvPr/>
        </p:nvGrpSpPr>
        <p:grpSpPr>
          <a:xfrm>
            <a:off x="8076139" y="84337"/>
            <a:ext cx="972171" cy="1925293"/>
            <a:chOff x="6529419" y="1724307"/>
            <a:chExt cx="1480463" cy="2931917"/>
          </a:xfrm>
        </p:grpSpPr>
        <p:grpSp>
          <p:nvGrpSpPr>
            <p:cNvPr id="6" name="Google Shape;3338;p48">
              <a:extLst>
                <a:ext uri="{FF2B5EF4-FFF2-40B4-BE49-F238E27FC236}">
                  <a16:creationId xmlns:a16="http://schemas.microsoft.com/office/drawing/2014/main" id="{CC1FA2E3-F085-4B27-B2D6-078888233623}"/>
                </a:ext>
              </a:extLst>
            </p:cNvPr>
            <p:cNvGrpSpPr/>
            <p:nvPr/>
          </p:nvGrpSpPr>
          <p:grpSpPr>
            <a:xfrm>
              <a:off x="6556827" y="1724307"/>
              <a:ext cx="956596" cy="944294"/>
              <a:chOff x="3800349" y="1238762"/>
              <a:chExt cx="1098904" cy="1084772"/>
            </a:xfrm>
          </p:grpSpPr>
          <p:grpSp>
            <p:nvGrpSpPr>
              <p:cNvPr id="42" name="Google Shape;3339;p48">
                <a:extLst>
                  <a:ext uri="{FF2B5EF4-FFF2-40B4-BE49-F238E27FC236}">
                    <a16:creationId xmlns:a16="http://schemas.microsoft.com/office/drawing/2014/main" id="{3B62721E-B08F-4683-8129-4642AD134B0A}"/>
                  </a:ext>
                </a:extLst>
              </p:cNvPr>
              <p:cNvGrpSpPr/>
              <p:nvPr/>
            </p:nvGrpSpPr>
            <p:grpSpPr>
              <a:xfrm>
                <a:off x="3800349" y="1238762"/>
                <a:ext cx="1098904" cy="1084772"/>
                <a:chOff x="3800349" y="1238762"/>
                <a:chExt cx="1098904" cy="1084772"/>
              </a:xfrm>
            </p:grpSpPr>
            <p:sp>
              <p:nvSpPr>
                <p:cNvPr id="44" name="Google Shape;3340;p48">
                  <a:extLst>
                    <a:ext uri="{FF2B5EF4-FFF2-40B4-BE49-F238E27FC236}">
                      <a16:creationId xmlns:a16="http://schemas.microsoft.com/office/drawing/2014/main" id="{09A540B7-3D24-4D18-BB46-C21F09260781}"/>
                    </a:ext>
                  </a:extLst>
                </p:cNvPr>
                <p:cNvSpPr/>
                <p:nvPr/>
              </p:nvSpPr>
              <p:spPr>
                <a:xfrm>
                  <a:off x="3800349" y="1238762"/>
                  <a:ext cx="1098904" cy="10847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3" extrusionOk="0">
                      <a:moveTo>
                        <a:pt x="22825" y="1"/>
                      </a:moveTo>
                      <a:cubicBezTo>
                        <a:pt x="22054" y="1"/>
                        <a:pt x="21283" y="295"/>
                        <a:pt x="20693" y="885"/>
                      </a:cubicBezTo>
                      <a:lnTo>
                        <a:pt x="1179" y="20482"/>
                      </a:lnTo>
                      <a:cubicBezTo>
                        <a:pt x="0" y="21661"/>
                        <a:pt x="0" y="23566"/>
                        <a:pt x="1179" y="24733"/>
                      </a:cubicBezTo>
                      <a:lnTo>
                        <a:pt x="20777" y="44259"/>
                      </a:lnTo>
                      <a:cubicBezTo>
                        <a:pt x="21364" y="44841"/>
                        <a:pt x="22133" y="45133"/>
                        <a:pt x="22900" y="45133"/>
                      </a:cubicBezTo>
                      <a:cubicBezTo>
                        <a:pt x="23672" y="45133"/>
                        <a:pt x="24442" y="44838"/>
                        <a:pt x="25027" y="44247"/>
                      </a:cubicBezTo>
                      <a:lnTo>
                        <a:pt x="32873" y="36377"/>
                      </a:lnTo>
                      <a:cubicBezTo>
                        <a:pt x="33053" y="36197"/>
                        <a:pt x="33283" y="36110"/>
                        <a:pt x="33511" y="36110"/>
                      </a:cubicBezTo>
                      <a:cubicBezTo>
                        <a:pt x="33810" y="36110"/>
                        <a:pt x="34108" y="36260"/>
                        <a:pt x="34290" y="36544"/>
                      </a:cubicBezTo>
                      <a:cubicBezTo>
                        <a:pt x="34743" y="37246"/>
                        <a:pt x="35112" y="38020"/>
                        <a:pt x="35409" y="38806"/>
                      </a:cubicBezTo>
                      <a:cubicBezTo>
                        <a:pt x="35588" y="39294"/>
                        <a:pt x="35909" y="39735"/>
                        <a:pt x="36362" y="40080"/>
                      </a:cubicBezTo>
                      <a:cubicBezTo>
                        <a:pt x="36890" y="40489"/>
                        <a:pt x="37508" y="40695"/>
                        <a:pt x="38128" y="40695"/>
                      </a:cubicBezTo>
                      <a:cubicBezTo>
                        <a:pt x="38682" y="40695"/>
                        <a:pt x="39237" y="40530"/>
                        <a:pt x="39731" y="40199"/>
                      </a:cubicBezTo>
                      <a:cubicBezTo>
                        <a:pt x="41303" y="39127"/>
                        <a:pt x="41446" y="36984"/>
                        <a:pt x="40172" y="35710"/>
                      </a:cubicBezTo>
                      <a:cubicBezTo>
                        <a:pt x="39862" y="35401"/>
                        <a:pt x="39505" y="35186"/>
                        <a:pt x="39112" y="35044"/>
                      </a:cubicBezTo>
                      <a:cubicBezTo>
                        <a:pt x="38326" y="34758"/>
                        <a:pt x="37564" y="34401"/>
                        <a:pt x="36862" y="33948"/>
                      </a:cubicBezTo>
                      <a:cubicBezTo>
                        <a:pt x="36374" y="33639"/>
                        <a:pt x="36279" y="32960"/>
                        <a:pt x="36695" y="32543"/>
                      </a:cubicBezTo>
                      <a:lnTo>
                        <a:pt x="44553" y="24661"/>
                      </a:lnTo>
                      <a:cubicBezTo>
                        <a:pt x="45720" y="23483"/>
                        <a:pt x="45720" y="21578"/>
                        <a:pt x="44542" y="20399"/>
                      </a:cubicBezTo>
                      <a:lnTo>
                        <a:pt x="24956" y="885"/>
                      </a:lnTo>
                      <a:cubicBezTo>
                        <a:pt x="24366" y="295"/>
                        <a:pt x="23595" y="1"/>
                        <a:pt x="22825" y="1"/>
                      </a:cubicBezTo>
                      <a:close/>
                    </a:path>
                  </a:pathLst>
                </a:custGeom>
                <a:solidFill>
                  <a:srgbClr val="5EB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" name="Google Shape;3341;p48">
                  <a:extLst>
                    <a:ext uri="{FF2B5EF4-FFF2-40B4-BE49-F238E27FC236}">
                      <a16:creationId xmlns:a16="http://schemas.microsoft.com/office/drawing/2014/main" id="{BE30BCFE-C097-450C-8879-E537E8EBA681}"/>
                    </a:ext>
                  </a:extLst>
                </p:cNvPr>
                <p:cNvSpPr/>
                <p:nvPr/>
              </p:nvSpPr>
              <p:spPr>
                <a:xfrm>
                  <a:off x="3884758" y="1311226"/>
                  <a:ext cx="287338" cy="287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43" extrusionOk="0">
                      <a:moveTo>
                        <a:pt x="5978" y="1"/>
                      </a:moveTo>
                      <a:cubicBezTo>
                        <a:pt x="2679" y="1"/>
                        <a:pt x="1" y="2668"/>
                        <a:pt x="1" y="5966"/>
                      </a:cubicBezTo>
                      <a:cubicBezTo>
                        <a:pt x="1" y="9276"/>
                        <a:pt x="2679" y="11943"/>
                        <a:pt x="5978" y="11943"/>
                      </a:cubicBezTo>
                      <a:cubicBezTo>
                        <a:pt x="9276" y="11943"/>
                        <a:pt x="11954" y="9276"/>
                        <a:pt x="11954" y="5966"/>
                      </a:cubicBezTo>
                      <a:cubicBezTo>
                        <a:pt x="11954" y="2668"/>
                        <a:pt x="9276" y="1"/>
                        <a:pt x="5978" y="1"/>
                      </a:cubicBezTo>
                      <a:close/>
                    </a:path>
                  </a:pathLst>
                </a:custGeom>
                <a:solidFill>
                  <a:srgbClr val="5EB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3" name="Google Shape;3342;p48">
                <a:extLst>
                  <a:ext uri="{FF2B5EF4-FFF2-40B4-BE49-F238E27FC236}">
                    <a16:creationId xmlns:a16="http://schemas.microsoft.com/office/drawing/2014/main" id="{D59E3704-CCC5-46FE-9B41-26C4DBEB3E8E}"/>
                  </a:ext>
                </a:extLst>
              </p:cNvPr>
              <p:cNvSpPr/>
              <p:nvPr/>
            </p:nvSpPr>
            <p:spPr>
              <a:xfrm>
                <a:off x="4162525" y="1593650"/>
                <a:ext cx="374561" cy="374975"/>
              </a:xfrm>
              <a:custGeom>
                <a:avLst/>
                <a:gdLst/>
                <a:ahLst/>
                <a:cxnLst/>
                <a:rect l="l" t="t" r="r" b="b"/>
                <a:pathLst>
                  <a:path w="10860" h="10872" extrusionOk="0">
                    <a:moveTo>
                      <a:pt x="5430" y="1"/>
                    </a:moveTo>
                    <a:cubicBezTo>
                      <a:pt x="3990" y="1"/>
                      <a:pt x="2608" y="560"/>
                      <a:pt x="1596" y="1584"/>
                    </a:cubicBezTo>
                    <a:cubicBezTo>
                      <a:pt x="561" y="2620"/>
                      <a:pt x="1" y="3989"/>
                      <a:pt x="1" y="5430"/>
                    </a:cubicBezTo>
                    <a:cubicBezTo>
                      <a:pt x="1" y="6561"/>
                      <a:pt x="346" y="7645"/>
                      <a:pt x="1001" y="8573"/>
                    </a:cubicBezTo>
                    <a:cubicBezTo>
                      <a:pt x="1632" y="9466"/>
                      <a:pt x="2513" y="10145"/>
                      <a:pt x="3537" y="10538"/>
                    </a:cubicBezTo>
                    <a:cubicBezTo>
                      <a:pt x="3559" y="10544"/>
                      <a:pt x="3579" y="10547"/>
                      <a:pt x="3599" y="10547"/>
                    </a:cubicBezTo>
                    <a:cubicBezTo>
                      <a:pt x="3656" y="10547"/>
                      <a:pt x="3704" y="10522"/>
                      <a:pt x="3740" y="10478"/>
                    </a:cubicBezTo>
                    <a:cubicBezTo>
                      <a:pt x="3763" y="10443"/>
                      <a:pt x="3763" y="10395"/>
                      <a:pt x="3763" y="10371"/>
                    </a:cubicBezTo>
                    <a:lnTo>
                      <a:pt x="3763" y="7275"/>
                    </a:lnTo>
                    <a:cubicBezTo>
                      <a:pt x="3763" y="7180"/>
                      <a:pt x="3692" y="7097"/>
                      <a:pt x="3585" y="7097"/>
                    </a:cubicBezTo>
                    <a:lnTo>
                      <a:pt x="2156" y="7097"/>
                    </a:lnTo>
                    <a:lnTo>
                      <a:pt x="2156" y="5835"/>
                    </a:lnTo>
                    <a:lnTo>
                      <a:pt x="3585" y="5835"/>
                    </a:lnTo>
                    <a:cubicBezTo>
                      <a:pt x="3680" y="5835"/>
                      <a:pt x="3763" y="5751"/>
                      <a:pt x="3763" y="5656"/>
                    </a:cubicBezTo>
                    <a:lnTo>
                      <a:pt x="3763" y="5430"/>
                    </a:lnTo>
                    <a:cubicBezTo>
                      <a:pt x="3763" y="3942"/>
                      <a:pt x="5180" y="2632"/>
                      <a:pt x="6799" y="2632"/>
                    </a:cubicBezTo>
                    <a:lnTo>
                      <a:pt x="7550" y="2632"/>
                    </a:lnTo>
                    <a:lnTo>
                      <a:pt x="7550" y="3894"/>
                    </a:lnTo>
                    <a:lnTo>
                      <a:pt x="6799" y="3894"/>
                    </a:lnTo>
                    <a:cubicBezTo>
                      <a:pt x="6311" y="3894"/>
                      <a:pt x="5883" y="4025"/>
                      <a:pt x="5561" y="4287"/>
                    </a:cubicBezTo>
                    <a:cubicBezTo>
                      <a:pt x="5228" y="4561"/>
                      <a:pt x="5025" y="4966"/>
                      <a:pt x="5025" y="5430"/>
                    </a:cubicBezTo>
                    <a:lnTo>
                      <a:pt x="5025" y="5656"/>
                    </a:lnTo>
                    <a:cubicBezTo>
                      <a:pt x="5025" y="5740"/>
                      <a:pt x="5109" y="5835"/>
                      <a:pt x="5204" y="5835"/>
                    </a:cubicBezTo>
                    <a:lnTo>
                      <a:pt x="5883" y="5835"/>
                    </a:lnTo>
                    <a:cubicBezTo>
                      <a:pt x="5966" y="5835"/>
                      <a:pt x="6061" y="5751"/>
                      <a:pt x="6061" y="5656"/>
                    </a:cubicBezTo>
                    <a:cubicBezTo>
                      <a:pt x="6061" y="5561"/>
                      <a:pt x="5978" y="5478"/>
                      <a:pt x="5883" y="5478"/>
                    </a:cubicBezTo>
                    <a:lnTo>
                      <a:pt x="5371" y="5478"/>
                    </a:lnTo>
                    <a:lnTo>
                      <a:pt x="5371" y="5418"/>
                    </a:lnTo>
                    <a:cubicBezTo>
                      <a:pt x="5371" y="4525"/>
                      <a:pt x="6145" y="4204"/>
                      <a:pt x="6799" y="4204"/>
                    </a:cubicBezTo>
                    <a:lnTo>
                      <a:pt x="7704" y="4204"/>
                    </a:lnTo>
                    <a:cubicBezTo>
                      <a:pt x="7800" y="4204"/>
                      <a:pt x="7883" y="4132"/>
                      <a:pt x="7883" y="4025"/>
                    </a:cubicBezTo>
                    <a:lnTo>
                      <a:pt x="7883" y="2418"/>
                    </a:lnTo>
                    <a:cubicBezTo>
                      <a:pt x="7883" y="2334"/>
                      <a:pt x="7811" y="2239"/>
                      <a:pt x="7704" y="2239"/>
                    </a:cubicBezTo>
                    <a:lnTo>
                      <a:pt x="6799" y="2239"/>
                    </a:lnTo>
                    <a:cubicBezTo>
                      <a:pt x="5966" y="2239"/>
                      <a:pt x="5121" y="2572"/>
                      <a:pt x="4466" y="3156"/>
                    </a:cubicBezTo>
                    <a:cubicBezTo>
                      <a:pt x="3799" y="3763"/>
                      <a:pt x="3418" y="4549"/>
                      <a:pt x="3418" y="5382"/>
                    </a:cubicBezTo>
                    <a:lnTo>
                      <a:pt x="3418" y="5442"/>
                    </a:lnTo>
                    <a:lnTo>
                      <a:pt x="1989" y="5442"/>
                    </a:lnTo>
                    <a:cubicBezTo>
                      <a:pt x="1906" y="5442"/>
                      <a:pt x="1811" y="5513"/>
                      <a:pt x="1811" y="5620"/>
                    </a:cubicBezTo>
                    <a:lnTo>
                      <a:pt x="1811" y="7228"/>
                    </a:lnTo>
                    <a:cubicBezTo>
                      <a:pt x="1811" y="7323"/>
                      <a:pt x="1894" y="7406"/>
                      <a:pt x="1989" y="7406"/>
                    </a:cubicBezTo>
                    <a:lnTo>
                      <a:pt x="3418" y="7406"/>
                    </a:lnTo>
                    <a:lnTo>
                      <a:pt x="3418" y="10085"/>
                    </a:lnTo>
                    <a:cubicBezTo>
                      <a:pt x="1561" y="9300"/>
                      <a:pt x="346" y="7442"/>
                      <a:pt x="346" y="5418"/>
                    </a:cubicBezTo>
                    <a:cubicBezTo>
                      <a:pt x="346" y="2596"/>
                      <a:pt x="2620" y="322"/>
                      <a:pt x="5430" y="322"/>
                    </a:cubicBezTo>
                    <a:cubicBezTo>
                      <a:pt x="8228" y="322"/>
                      <a:pt x="10526" y="2620"/>
                      <a:pt x="10526" y="5418"/>
                    </a:cubicBezTo>
                    <a:cubicBezTo>
                      <a:pt x="10526" y="8228"/>
                      <a:pt x="8240" y="10502"/>
                      <a:pt x="5430" y="10502"/>
                    </a:cubicBezTo>
                    <a:lnTo>
                      <a:pt x="5371" y="10502"/>
                    </a:lnTo>
                    <a:lnTo>
                      <a:pt x="5371" y="7418"/>
                    </a:lnTo>
                    <a:lnTo>
                      <a:pt x="7728" y="7418"/>
                    </a:lnTo>
                    <a:cubicBezTo>
                      <a:pt x="7811" y="7418"/>
                      <a:pt x="7907" y="7347"/>
                      <a:pt x="7907" y="7240"/>
                    </a:cubicBezTo>
                    <a:lnTo>
                      <a:pt x="7907" y="5656"/>
                    </a:lnTo>
                    <a:cubicBezTo>
                      <a:pt x="7907" y="5561"/>
                      <a:pt x="7823" y="5478"/>
                      <a:pt x="7728" y="5478"/>
                    </a:cubicBezTo>
                    <a:lnTo>
                      <a:pt x="6728" y="5478"/>
                    </a:lnTo>
                    <a:cubicBezTo>
                      <a:pt x="6633" y="5478"/>
                      <a:pt x="6549" y="5549"/>
                      <a:pt x="6549" y="5656"/>
                    </a:cubicBezTo>
                    <a:cubicBezTo>
                      <a:pt x="6549" y="5740"/>
                      <a:pt x="6621" y="5835"/>
                      <a:pt x="6728" y="5835"/>
                    </a:cubicBezTo>
                    <a:lnTo>
                      <a:pt x="7561" y="5835"/>
                    </a:lnTo>
                    <a:lnTo>
                      <a:pt x="7561" y="7097"/>
                    </a:lnTo>
                    <a:lnTo>
                      <a:pt x="5204" y="7097"/>
                    </a:lnTo>
                    <a:cubicBezTo>
                      <a:pt x="5121" y="7097"/>
                      <a:pt x="5025" y="7168"/>
                      <a:pt x="5025" y="7275"/>
                    </a:cubicBezTo>
                    <a:lnTo>
                      <a:pt x="5025" y="10693"/>
                    </a:lnTo>
                    <a:cubicBezTo>
                      <a:pt x="5025" y="10788"/>
                      <a:pt x="5109" y="10859"/>
                      <a:pt x="5192" y="10871"/>
                    </a:cubicBezTo>
                    <a:lnTo>
                      <a:pt x="5430" y="10871"/>
                    </a:lnTo>
                    <a:cubicBezTo>
                      <a:pt x="6871" y="10871"/>
                      <a:pt x="8240" y="10312"/>
                      <a:pt x="9276" y="9288"/>
                    </a:cubicBezTo>
                    <a:cubicBezTo>
                      <a:pt x="10300" y="8252"/>
                      <a:pt x="10859" y="6883"/>
                      <a:pt x="10859" y="5442"/>
                    </a:cubicBezTo>
                    <a:cubicBezTo>
                      <a:pt x="10859" y="3989"/>
                      <a:pt x="10300" y="2620"/>
                      <a:pt x="9276" y="1584"/>
                    </a:cubicBezTo>
                    <a:cubicBezTo>
                      <a:pt x="8240" y="560"/>
                      <a:pt x="6871" y="1"/>
                      <a:pt x="543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" name="Google Shape;3343;p48">
              <a:extLst>
                <a:ext uri="{FF2B5EF4-FFF2-40B4-BE49-F238E27FC236}">
                  <a16:creationId xmlns:a16="http://schemas.microsoft.com/office/drawing/2014/main" id="{222DA64E-EBDA-48B9-B5B6-1CEB027733DF}"/>
                </a:ext>
              </a:extLst>
            </p:cNvPr>
            <p:cNvGrpSpPr/>
            <p:nvPr/>
          </p:nvGrpSpPr>
          <p:grpSpPr>
            <a:xfrm>
              <a:off x="7053286" y="2227254"/>
              <a:ext cx="956596" cy="944252"/>
              <a:chOff x="4370663" y="1816530"/>
              <a:chExt cx="1098904" cy="1084724"/>
            </a:xfrm>
          </p:grpSpPr>
          <p:grpSp>
            <p:nvGrpSpPr>
              <p:cNvPr id="34" name="Google Shape;3344;p48">
                <a:extLst>
                  <a:ext uri="{FF2B5EF4-FFF2-40B4-BE49-F238E27FC236}">
                    <a16:creationId xmlns:a16="http://schemas.microsoft.com/office/drawing/2014/main" id="{A26AC2F8-3A58-4584-ADA5-333A44F0C988}"/>
                  </a:ext>
                </a:extLst>
              </p:cNvPr>
              <p:cNvGrpSpPr/>
              <p:nvPr/>
            </p:nvGrpSpPr>
            <p:grpSpPr>
              <a:xfrm>
                <a:off x="4370663" y="1816530"/>
                <a:ext cx="1098904" cy="1084724"/>
                <a:chOff x="4370663" y="1816530"/>
                <a:chExt cx="1098904" cy="1084724"/>
              </a:xfrm>
            </p:grpSpPr>
            <p:sp>
              <p:nvSpPr>
                <p:cNvPr id="40" name="Google Shape;3345;p48">
                  <a:extLst>
                    <a:ext uri="{FF2B5EF4-FFF2-40B4-BE49-F238E27FC236}">
                      <a16:creationId xmlns:a16="http://schemas.microsoft.com/office/drawing/2014/main" id="{1AE99DBC-C133-4790-B9A3-94F9976382D1}"/>
                    </a:ext>
                  </a:extLst>
                </p:cNvPr>
                <p:cNvSpPr/>
                <p:nvPr/>
              </p:nvSpPr>
              <p:spPr>
                <a:xfrm>
                  <a:off x="4370663" y="1816530"/>
                  <a:ext cx="1098904" cy="10847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1" extrusionOk="0">
                      <a:moveTo>
                        <a:pt x="22862" y="0"/>
                      </a:moveTo>
                      <a:cubicBezTo>
                        <a:pt x="22092" y="0"/>
                        <a:pt x="21324" y="295"/>
                        <a:pt x="20741" y="884"/>
                      </a:cubicBezTo>
                      <a:lnTo>
                        <a:pt x="12871" y="8742"/>
                      </a:lnTo>
                      <a:cubicBezTo>
                        <a:pt x="12698" y="8921"/>
                        <a:pt x="12472" y="9005"/>
                        <a:pt x="12246" y="9005"/>
                      </a:cubicBezTo>
                      <a:cubicBezTo>
                        <a:pt x="11945" y="9005"/>
                        <a:pt x="11643" y="8855"/>
                        <a:pt x="11466" y="8576"/>
                      </a:cubicBezTo>
                      <a:cubicBezTo>
                        <a:pt x="11014" y="7861"/>
                        <a:pt x="10645" y="7099"/>
                        <a:pt x="10347" y="6302"/>
                      </a:cubicBezTo>
                      <a:cubicBezTo>
                        <a:pt x="10168" y="5813"/>
                        <a:pt x="9847" y="5373"/>
                        <a:pt x="9394" y="5028"/>
                      </a:cubicBezTo>
                      <a:cubicBezTo>
                        <a:pt x="8866" y="4619"/>
                        <a:pt x="8248" y="4413"/>
                        <a:pt x="7630" y="4413"/>
                      </a:cubicBezTo>
                      <a:cubicBezTo>
                        <a:pt x="7078" y="4413"/>
                        <a:pt x="6526" y="4577"/>
                        <a:pt x="6037" y="4909"/>
                      </a:cubicBezTo>
                      <a:cubicBezTo>
                        <a:pt x="4465" y="5968"/>
                        <a:pt x="4310" y="8123"/>
                        <a:pt x="5584" y="9385"/>
                      </a:cubicBezTo>
                      <a:cubicBezTo>
                        <a:pt x="5894" y="9695"/>
                        <a:pt x="6251" y="9921"/>
                        <a:pt x="6632" y="10064"/>
                      </a:cubicBezTo>
                      <a:cubicBezTo>
                        <a:pt x="7418" y="10350"/>
                        <a:pt x="8180" y="10707"/>
                        <a:pt x="8882" y="11159"/>
                      </a:cubicBezTo>
                      <a:cubicBezTo>
                        <a:pt x="9383" y="11469"/>
                        <a:pt x="9466" y="12148"/>
                        <a:pt x="9049" y="12564"/>
                      </a:cubicBezTo>
                      <a:lnTo>
                        <a:pt x="1179" y="20434"/>
                      </a:lnTo>
                      <a:cubicBezTo>
                        <a:pt x="0" y="21613"/>
                        <a:pt x="0" y="23518"/>
                        <a:pt x="1179" y="24697"/>
                      </a:cubicBezTo>
                      <a:lnTo>
                        <a:pt x="20741" y="44247"/>
                      </a:lnTo>
                      <a:cubicBezTo>
                        <a:pt x="21324" y="44836"/>
                        <a:pt x="22092" y="45131"/>
                        <a:pt x="22862" y="45131"/>
                      </a:cubicBezTo>
                      <a:cubicBezTo>
                        <a:pt x="23631" y="45131"/>
                        <a:pt x="24402" y="44836"/>
                        <a:pt x="24992" y="44247"/>
                      </a:cubicBezTo>
                      <a:lnTo>
                        <a:pt x="44554" y="24697"/>
                      </a:lnTo>
                      <a:cubicBezTo>
                        <a:pt x="45720" y="23518"/>
                        <a:pt x="45720" y="21613"/>
                        <a:pt x="44554" y="2043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69E7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" name="Google Shape;3346;p48">
                  <a:extLst>
                    <a:ext uri="{FF2B5EF4-FFF2-40B4-BE49-F238E27FC236}">
                      <a16:creationId xmlns:a16="http://schemas.microsoft.com/office/drawing/2014/main" id="{463DDA79-99DB-43BD-9059-310B5A22FBCB}"/>
                    </a:ext>
                  </a:extLst>
                </p:cNvPr>
                <p:cNvSpPr/>
                <p:nvPr/>
              </p:nvSpPr>
              <p:spPr>
                <a:xfrm>
                  <a:off x="5055718" y="1904160"/>
                  <a:ext cx="287338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55" extrusionOk="0">
                      <a:moveTo>
                        <a:pt x="5978" y="0"/>
                      </a:moveTo>
                      <a:cubicBezTo>
                        <a:pt x="2680" y="0"/>
                        <a:pt x="1" y="2679"/>
                        <a:pt x="1" y="5977"/>
                      </a:cubicBezTo>
                      <a:cubicBezTo>
                        <a:pt x="1" y="9275"/>
                        <a:pt x="2680" y="11954"/>
                        <a:pt x="5978" y="11954"/>
                      </a:cubicBezTo>
                      <a:cubicBezTo>
                        <a:pt x="9276" y="11954"/>
                        <a:pt x="11955" y="9275"/>
                        <a:pt x="11955" y="5977"/>
                      </a:cubicBezTo>
                      <a:cubicBezTo>
                        <a:pt x="11955" y="2679"/>
                        <a:pt x="9276" y="0"/>
                        <a:pt x="5978" y="0"/>
                      </a:cubicBezTo>
                      <a:close/>
                    </a:path>
                  </a:pathLst>
                </a:custGeom>
                <a:solidFill>
                  <a:srgbClr val="69E7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5" name="Google Shape;3347;p48">
                <a:extLst>
                  <a:ext uri="{FF2B5EF4-FFF2-40B4-BE49-F238E27FC236}">
                    <a16:creationId xmlns:a16="http://schemas.microsoft.com/office/drawing/2014/main" id="{CCCB84E3-125D-4D28-87E2-D877DBF6A500}"/>
                  </a:ext>
                </a:extLst>
              </p:cNvPr>
              <p:cNvGrpSpPr/>
              <p:nvPr/>
            </p:nvGrpSpPr>
            <p:grpSpPr>
              <a:xfrm>
                <a:off x="4732628" y="2171596"/>
                <a:ext cx="374986" cy="374572"/>
                <a:chOff x="3303268" y="3817349"/>
                <a:chExt cx="346056" cy="345674"/>
              </a:xfrm>
            </p:grpSpPr>
            <p:sp>
              <p:nvSpPr>
                <p:cNvPr id="36" name="Google Shape;3348;p48">
                  <a:extLst>
                    <a:ext uri="{FF2B5EF4-FFF2-40B4-BE49-F238E27FC236}">
                      <a16:creationId xmlns:a16="http://schemas.microsoft.com/office/drawing/2014/main" id="{0F7FC4DB-1535-43AE-AB56-3F4B373D0663}"/>
                    </a:ext>
                  </a:extLst>
                </p:cNvPr>
                <p:cNvSpPr/>
                <p:nvPr/>
              </p:nvSpPr>
              <p:spPr>
                <a:xfrm>
                  <a:off x="3303268" y="3817349"/>
                  <a:ext cx="346056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2" h="10860" extrusionOk="0">
                      <a:moveTo>
                        <a:pt x="5418" y="334"/>
                      </a:moveTo>
                      <a:cubicBezTo>
                        <a:pt x="8228" y="334"/>
                        <a:pt x="10514" y="2608"/>
                        <a:pt x="10514" y="5430"/>
                      </a:cubicBezTo>
                      <a:cubicBezTo>
                        <a:pt x="10514" y="8240"/>
                        <a:pt x="8228" y="10514"/>
                        <a:pt x="5418" y="10514"/>
                      </a:cubicBezTo>
                      <a:cubicBezTo>
                        <a:pt x="2608" y="10514"/>
                        <a:pt x="334" y="8240"/>
                        <a:pt x="334" y="5430"/>
                      </a:cubicBezTo>
                      <a:cubicBezTo>
                        <a:pt x="334" y="2608"/>
                        <a:pt x="2608" y="334"/>
                        <a:pt x="5418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3" y="10859"/>
                        <a:pt x="8252" y="10300"/>
                        <a:pt x="9276" y="9264"/>
                      </a:cubicBezTo>
                      <a:cubicBezTo>
                        <a:pt x="10300" y="8240"/>
                        <a:pt x="10871" y="6871"/>
                        <a:pt x="10871" y="5430"/>
                      </a:cubicBezTo>
                      <a:cubicBezTo>
                        <a:pt x="10871" y="3989"/>
                        <a:pt x="10300" y="2620"/>
                        <a:pt x="9276" y="1584"/>
                      </a:cubicBezTo>
                      <a:cubicBezTo>
                        <a:pt x="8252" y="560"/>
                        <a:pt x="6883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" name="Google Shape;3349;p48">
                  <a:extLst>
                    <a:ext uri="{FF2B5EF4-FFF2-40B4-BE49-F238E27FC236}">
                      <a16:creationId xmlns:a16="http://schemas.microsoft.com/office/drawing/2014/main" id="{C70AB3F2-E016-4BA3-82B6-6E84B150ED9A}"/>
                    </a:ext>
                  </a:extLst>
                </p:cNvPr>
                <p:cNvSpPr/>
                <p:nvPr/>
              </p:nvSpPr>
              <p:spPr>
                <a:xfrm>
                  <a:off x="3368074" y="3882537"/>
                  <a:ext cx="215298" cy="215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64" h="6764" extrusionOk="0">
                      <a:moveTo>
                        <a:pt x="5335" y="346"/>
                      </a:moveTo>
                      <a:cubicBezTo>
                        <a:pt x="5930" y="346"/>
                        <a:pt x="6418" y="834"/>
                        <a:pt x="6418" y="1429"/>
                      </a:cubicBezTo>
                      <a:lnTo>
                        <a:pt x="6418" y="5335"/>
                      </a:lnTo>
                      <a:cubicBezTo>
                        <a:pt x="6418" y="5930"/>
                        <a:pt x="5930" y="6418"/>
                        <a:pt x="5335" y="6418"/>
                      </a:cubicBezTo>
                      <a:lnTo>
                        <a:pt x="1429" y="6418"/>
                      </a:lnTo>
                      <a:cubicBezTo>
                        <a:pt x="834" y="6418"/>
                        <a:pt x="346" y="5930"/>
                        <a:pt x="346" y="5335"/>
                      </a:cubicBezTo>
                      <a:lnTo>
                        <a:pt x="346" y="1429"/>
                      </a:lnTo>
                      <a:cubicBezTo>
                        <a:pt x="346" y="834"/>
                        <a:pt x="834" y="346"/>
                        <a:pt x="1429" y="346"/>
                      </a:cubicBezTo>
                      <a:close/>
                      <a:moveTo>
                        <a:pt x="1429" y="1"/>
                      </a:moveTo>
                      <a:cubicBezTo>
                        <a:pt x="644" y="1"/>
                        <a:pt x="1" y="644"/>
                        <a:pt x="1" y="1429"/>
                      </a:cubicBezTo>
                      <a:lnTo>
                        <a:pt x="1" y="5335"/>
                      </a:lnTo>
                      <a:cubicBezTo>
                        <a:pt x="1" y="6120"/>
                        <a:pt x="644" y="6763"/>
                        <a:pt x="1429" y="6763"/>
                      </a:cubicBezTo>
                      <a:lnTo>
                        <a:pt x="5335" y="6763"/>
                      </a:lnTo>
                      <a:cubicBezTo>
                        <a:pt x="6121" y="6763"/>
                        <a:pt x="6763" y="6120"/>
                        <a:pt x="6763" y="5335"/>
                      </a:cubicBezTo>
                      <a:lnTo>
                        <a:pt x="6763" y="1429"/>
                      </a:lnTo>
                      <a:cubicBezTo>
                        <a:pt x="6763" y="644"/>
                        <a:pt x="6121" y="1"/>
                        <a:pt x="533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" name="Google Shape;3350;p48">
                  <a:extLst>
                    <a:ext uri="{FF2B5EF4-FFF2-40B4-BE49-F238E27FC236}">
                      <a16:creationId xmlns:a16="http://schemas.microsoft.com/office/drawing/2014/main" id="{2B10D26E-8C46-4092-80DD-E16A8BC23D0F}"/>
                    </a:ext>
                  </a:extLst>
                </p:cNvPr>
                <p:cNvSpPr/>
                <p:nvPr/>
              </p:nvSpPr>
              <p:spPr>
                <a:xfrm>
                  <a:off x="3418143" y="3933656"/>
                  <a:ext cx="114811" cy="1127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07" h="3542" extrusionOk="0">
                      <a:moveTo>
                        <a:pt x="1822" y="0"/>
                      </a:moveTo>
                      <a:cubicBezTo>
                        <a:pt x="812" y="0"/>
                        <a:pt x="1" y="851"/>
                        <a:pt x="59" y="1859"/>
                      </a:cubicBezTo>
                      <a:cubicBezTo>
                        <a:pt x="95" y="2776"/>
                        <a:pt x="833" y="3502"/>
                        <a:pt x="1726" y="3538"/>
                      </a:cubicBezTo>
                      <a:cubicBezTo>
                        <a:pt x="1764" y="3541"/>
                        <a:pt x="1802" y="3542"/>
                        <a:pt x="1840" y="3542"/>
                      </a:cubicBezTo>
                      <a:cubicBezTo>
                        <a:pt x="2178" y="3542"/>
                        <a:pt x="2494" y="3447"/>
                        <a:pt x="2762" y="3276"/>
                      </a:cubicBezTo>
                      <a:cubicBezTo>
                        <a:pt x="2857" y="3217"/>
                        <a:pt x="2869" y="3086"/>
                        <a:pt x="2797" y="3014"/>
                      </a:cubicBezTo>
                      <a:cubicBezTo>
                        <a:pt x="2761" y="2978"/>
                        <a:pt x="2711" y="2964"/>
                        <a:pt x="2664" y="2964"/>
                      </a:cubicBezTo>
                      <a:cubicBezTo>
                        <a:pt x="2634" y="2964"/>
                        <a:pt x="2606" y="2969"/>
                        <a:pt x="2583" y="2979"/>
                      </a:cubicBezTo>
                      <a:cubicBezTo>
                        <a:pt x="2380" y="3096"/>
                        <a:pt x="2149" y="3185"/>
                        <a:pt x="1897" y="3185"/>
                      </a:cubicBezTo>
                      <a:cubicBezTo>
                        <a:pt x="1868" y="3185"/>
                        <a:pt x="1839" y="3183"/>
                        <a:pt x="1809" y="3181"/>
                      </a:cubicBezTo>
                      <a:cubicBezTo>
                        <a:pt x="1023" y="3169"/>
                        <a:pt x="380" y="2514"/>
                        <a:pt x="392" y="1716"/>
                      </a:cubicBezTo>
                      <a:cubicBezTo>
                        <a:pt x="426" y="948"/>
                        <a:pt x="1028" y="330"/>
                        <a:pt x="1792" y="330"/>
                      </a:cubicBezTo>
                      <a:cubicBezTo>
                        <a:pt x="1833" y="330"/>
                        <a:pt x="1874" y="332"/>
                        <a:pt x="1916" y="335"/>
                      </a:cubicBezTo>
                      <a:cubicBezTo>
                        <a:pt x="2619" y="371"/>
                        <a:pt x="3190" y="943"/>
                        <a:pt x="3250" y="1633"/>
                      </a:cubicBezTo>
                      <a:cubicBezTo>
                        <a:pt x="3285" y="1919"/>
                        <a:pt x="3214" y="2193"/>
                        <a:pt x="3095" y="2431"/>
                      </a:cubicBezTo>
                      <a:cubicBezTo>
                        <a:pt x="3059" y="2490"/>
                        <a:pt x="3059" y="2574"/>
                        <a:pt x="3119" y="2633"/>
                      </a:cubicBezTo>
                      <a:cubicBezTo>
                        <a:pt x="3149" y="2663"/>
                        <a:pt x="3191" y="2678"/>
                        <a:pt x="3234" y="2678"/>
                      </a:cubicBezTo>
                      <a:cubicBezTo>
                        <a:pt x="3295" y="2678"/>
                        <a:pt x="3358" y="2648"/>
                        <a:pt x="3393" y="2586"/>
                      </a:cubicBezTo>
                      <a:cubicBezTo>
                        <a:pt x="3536" y="2324"/>
                        <a:pt x="3607" y="2014"/>
                        <a:pt x="3583" y="1669"/>
                      </a:cubicBezTo>
                      <a:cubicBezTo>
                        <a:pt x="3536" y="764"/>
                        <a:pt x="2797" y="50"/>
                        <a:pt x="1904" y="2"/>
                      </a:cubicBezTo>
                      <a:cubicBezTo>
                        <a:pt x="1877" y="1"/>
                        <a:pt x="1849" y="0"/>
                        <a:pt x="182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" name="Google Shape;3351;p48">
                  <a:extLst>
                    <a:ext uri="{FF2B5EF4-FFF2-40B4-BE49-F238E27FC236}">
                      <a16:creationId xmlns:a16="http://schemas.microsoft.com/office/drawing/2014/main" id="{B2587870-AE72-4A42-AE2B-8BCFBD325F95}"/>
                    </a:ext>
                  </a:extLst>
                </p:cNvPr>
                <p:cNvSpPr/>
                <p:nvPr/>
              </p:nvSpPr>
              <p:spPr>
                <a:xfrm>
                  <a:off x="3519298" y="3910197"/>
                  <a:ext cx="29570" cy="292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" h="918" extrusionOk="0">
                      <a:moveTo>
                        <a:pt x="465" y="1"/>
                      </a:moveTo>
                      <a:cubicBezTo>
                        <a:pt x="203" y="1"/>
                        <a:pt x="0" y="203"/>
                        <a:pt x="0" y="453"/>
                      </a:cubicBezTo>
                      <a:cubicBezTo>
                        <a:pt x="0" y="715"/>
                        <a:pt x="203" y="918"/>
                        <a:pt x="465" y="918"/>
                      </a:cubicBezTo>
                      <a:cubicBezTo>
                        <a:pt x="715" y="918"/>
                        <a:pt x="929" y="715"/>
                        <a:pt x="929" y="453"/>
                      </a:cubicBezTo>
                      <a:cubicBezTo>
                        <a:pt x="929" y="203"/>
                        <a:pt x="715" y="1"/>
                        <a:pt x="46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8" name="Google Shape;3352;p48">
              <a:extLst>
                <a:ext uri="{FF2B5EF4-FFF2-40B4-BE49-F238E27FC236}">
                  <a16:creationId xmlns:a16="http://schemas.microsoft.com/office/drawing/2014/main" id="{272DD771-25A3-448C-960A-125DD73ECEB4}"/>
                </a:ext>
              </a:extLst>
            </p:cNvPr>
            <p:cNvGrpSpPr/>
            <p:nvPr/>
          </p:nvGrpSpPr>
          <p:grpSpPr>
            <a:xfrm>
              <a:off x="6547098" y="2715744"/>
              <a:ext cx="956596" cy="944315"/>
              <a:chOff x="3789173" y="2377690"/>
              <a:chExt cx="1098904" cy="1084796"/>
            </a:xfrm>
          </p:grpSpPr>
          <p:grpSp>
            <p:nvGrpSpPr>
              <p:cNvPr id="26" name="Google Shape;3353;p48">
                <a:extLst>
                  <a:ext uri="{FF2B5EF4-FFF2-40B4-BE49-F238E27FC236}">
                    <a16:creationId xmlns:a16="http://schemas.microsoft.com/office/drawing/2014/main" id="{2A580616-EFFF-4706-882F-99F575426F02}"/>
                  </a:ext>
                </a:extLst>
              </p:cNvPr>
              <p:cNvGrpSpPr/>
              <p:nvPr/>
            </p:nvGrpSpPr>
            <p:grpSpPr>
              <a:xfrm>
                <a:off x="3789173" y="2377690"/>
                <a:ext cx="1098904" cy="1084796"/>
                <a:chOff x="3789173" y="2377690"/>
                <a:chExt cx="1098904" cy="1084796"/>
              </a:xfrm>
            </p:grpSpPr>
            <p:sp>
              <p:nvSpPr>
                <p:cNvPr id="32" name="Google Shape;3354;p48">
                  <a:extLst>
                    <a:ext uri="{FF2B5EF4-FFF2-40B4-BE49-F238E27FC236}">
                      <a16:creationId xmlns:a16="http://schemas.microsoft.com/office/drawing/2014/main" id="{2BBA5A58-9E7D-4B1B-A1B1-85686BD88437}"/>
                    </a:ext>
                  </a:extLst>
                </p:cNvPr>
                <p:cNvSpPr/>
                <p:nvPr/>
              </p:nvSpPr>
              <p:spPr>
                <a:xfrm>
                  <a:off x="3789173" y="2377690"/>
                  <a:ext cx="1098904" cy="1084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4" extrusionOk="0">
                      <a:moveTo>
                        <a:pt x="22861" y="0"/>
                      </a:moveTo>
                      <a:cubicBezTo>
                        <a:pt x="22090" y="0"/>
                        <a:pt x="21319" y="295"/>
                        <a:pt x="20730" y="884"/>
                      </a:cubicBezTo>
                      <a:lnTo>
                        <a:pt x="1180" y="20446"/>
                      </a:lnTo>
                      <a:cubicBezTo>
                        <a:pt x="1" y="21613"/>
                        <a:pt x="1" y="23518"/>
                        <a:pt x="1180" y="24697"/>
                      </a:cubicBezTo>
                      <a:lnTo>
                        <a:pt x="20730" y="44259"/>
                      </a:lnTo>
                      <a:cubicBezTo>
                        <a:pt x="21319" y="44842"/>
                        <a:pt x="22090" y="45134"/>
                        <a:pt x="22861" y="45134"/>
                      </a:cubicBezTo>
                      <a:cubicBezTo>
                        <a:pt x="23632" y="45134"/>
                        <a:pt x="24403" y="44842"/>
                        <a:pt x="24992" y="44259"/>
                      </a:cubicBezTo>
                      <a:lnTo>
                        <a:pt x="44542" y="24697"/>
                      </a:lnTo>
                      <a:cubicBezTo>
                        <a:pt x="45721" y="23518"/>
                        <a:pt x="45721" y="21613"/>
                        <a:pt x="44542" y="20446"/>
                      </a:cubicBezTo>
                      <a:lnTo>
                        <a:pt x="36684" y="12576"/>
                      </a:lnTo>
                      <a:cubicBezTo>
                        <a:pt x="36267" y="12171"/>
                        <a:pt x="36363" y="11481"/>
                        <a:pt x="36851" y="11171"/>
                      </a:cubicBezTo>
                      <a:cubicBezTo>
                        <a:pt x="37565" y="10719"/>
                        <a:pt x="38327" y="10350"/>
                        <a:pt x="39125" y="10052"/>
                      </a:cubicBezTo>
                      <a:cubicBezTo>
                        <a:pt x="39613" y="9874"/>
                        <a:pt x="40054" y="9552"/>
                        <a:pt x="40399" y="9100"/>
                      </a:cubicBezTo>
                      <a:cubicBezTo>
                        <a:pt x="41173" y="8099"/>
                        <a:pt x="41220" y="6778"/>
                        <a:pt x="40518" y="5730"/>
                      </a:cubicBezTo>
                      <a:cubicBezTo>
                        <a:pt x="39932" y="4868"/>
                        <a:pt x="39013" y="4436"/>
                        <a:pt x="38094" y="4436"/>
                      </a:cubicBezTo>
                      <a:cubicBezTo>
                        <a:pt x="37349" y="4436"/>
                        <a:pt x="36606" y="4720"/>
                        <a:pt x="36041" y="5290"/>
                      </a:cubicBezTo>
                      <a:cubicBezTo>
                        <a:pt x="35732" y="5587"/>
                        <a:pt x="35505" y="5956"/>
                        <a:pt x="35362" y="6337"/>
                      </a:cubicBezTo>
                      <a:cubicBezTo>
                        <a:pt x="35077" y="7123"/>
                        <a:pt x="34720" y="7885"/>
                        <a:pt x="34267" y="8588"/>
                      </a:cubicBezTo>
                      <a:cubicBezTo>
                        <a:pt x="34091" y="8872"/>
                        <a:pt x="33797" y="9021"/>
                        <a:pt x="33498" y="9021"/>
                      </a:cubicBezTo>
                      <a:cubicBezTo>
                        <a:pt x="33271" y="9021"/>
                        <a:pt x="33042" y="8934"/>
                        <a:pt x="32862" y="8754"/>
                      </a:cubicBezTo>
                      <a:lnTo>
                        <a:pt x="24992" y="884"/>
                      </a:lnTo>
                      <a:cubicBezTo>
                        <a:pt x="24403" y="295"/>
                        <a:pt x="23632" y="0"/>
                        <a:pt x="22861" y="0"/>
                      </a:cubicBezTo>
                      <a:close/>
                    </a:path>
                  </a:pathLst>
                </a:custGeom>
                <a:solidFill>
                  <a:srgbClr val="4949E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" name="Google Shape;3355;p48">
                  <a:extLst>
                    <a:ext uri="{FF2B5EF4-FFF2-40B4-BE49-F238E27FC236}">
                      <a16:creationId xmlns:a16="http://schemas.microsoft.com/office/drawing/2014/main" id="{A6624C57-5DEB-420A-880A-2B58F3108DA7}"/>
                    </a:ext>
                  </a:extLst>
                </p:cNvPr>
                <p:cNvSpPr/>
                <p:nvPr/>
              </p:nvSpPr>
              <p:spPr>
                <a:xfrm>
                  <a:off x="3885623" y="2465897"/>
                  <a:ext cx="287050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43" h="11955" extrusionOk="0">
                      <a:moveTo>
                        <a:pt x="5977" y="0"/>
                      </a:moveTo>
                      <a:cubicBezTo>
                        <a:pt x="2679" y="0"/>
                        <a:pt x="0" y="2679"/>
                        <a:pt x="0" y="5977"/>
                      </a:cubicBezTo>
                      <a:cubicBezTo>
                        <a:pt x="0" y="9275"/>
                        <a:pt x="2679" y="11954"/>
                        <a:pt x="5977" y="11954"/>
                      </a:cubicBezTo>
                      <a:cubicBezTo>
                        <a:pt x="9275" y="11954"/>
                        <a:pt x="11942" y="9275"/>
                        <a:pt x="11942" y="5977"/>
                      </a:cubicBezTo>
                      <a:cubicBezTo>
                        <a:pt x="11942" y="2679"/>
                        <a:pt x="9275" y="0"/>
                        <a:pt x="5977" y="0"/>
                      </a:cubicBezTo>
                      <a:close/>
                    </a:path>
                  </a:pathLst>
                </a:custGeom>
                <a:solidFill>
                  <a:srgbClr val="4949E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7" name="Google Shape;3356;p48">
                <a:extLst>
                  <a:ext uri="{FF2B5EF4-FFF2-40B4-BE49-F238E27FC236}">
                    <a16:creationId xmlns:a16="http://schemas.microsoft.com/office/drawing/2014/main" id="{4F49A1EC-2C5E-461E-A851-6A20A1144419}"/>
                  </a:ext>
                </a:extLst>
              </p:cNvPr>
              <p:cNvGrpSpPr/>
              <p:nvPr/>
            </p:nvGrpSpPr>
            <p:grpSpPr>
              <a:xfrm>
                <a:off x="4151137" y="2732796"/>
                <a:ext cx="374986" cy="374572"/>
                <a:chOff x="3752358" y="3817349"/>
                <a:chExt cx="346056" cy="345674"/>
              </a:xfrm>
            </p:grpSpPr>
            <p:sp>
              <p:nvSpPr>
                <p:cNvPr id="28" name="Google Shape;3357;p48">
                  <a:extLst>
                    <a:ext uri="{FF2B5EF4-FFF2-40B4-BE49-F238E27FC236}">
                      <a16:creationId xmlns:a16="http://schemas.microsoft.com/office/drawing/2014/main" id="{1E065B24-9868-4EDC-B5A7-314B793AFE3D}"/>
                    </a:ext>
                  </a:extLst>
                </p:cNvPr>
                <p:cNvSpPr/>
                <p:nvPr/>
              </p:nvSpPr>
              <p:spPr>
                <a:xfrm>
                  <a:off x="3752358" y="3817349"/>
                  <a:ext cx="346056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2" h="10860" extrusionOk="0">
                      <a:moveTo>
                        <a:pt x="5430" y="334"/>
                      </a:moveTo>
                      <a:cubicBezTo>
                        <a:pt x="8252" y="334"/>
                        <a:pt x="10526" y="2608"/>
                        <a:pt x="10526" y="5430"/>
                      </a:cubicBezTo>
                      <a:cubicBezTo>
                        <a:pt x="10526" y="8240"/>
                        <a:pt x="8228" y="10514"/>
                        <a:pt x="5430" y="10514"/>
                      </a:cubicBezTo>
                      <a:cubicBezTo>
                        <a:pt x="2620" y="10514"/>
                        <a:pt x="346" y="8240"/>
                        <a:pt x="346" y="5430"/>
                      </a:cubicBezTo>
                      <a:cubicBezTo>
                        <a:pt x="346" y="2608"/>
                        <a:pt x="2620" y="334"/>
                        <a:pt x="5430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2" y="10859"/>
                        <a:pt x="8252" y="10300"/>
                        <a:pt x="9276" y="9264"/>
                      </a:cubicBezTo>
                      <a:cubicBezTo>
                        <a:pt x="10300" y="8240"/>
                        <a:pt x="10871" y="6871"/>
                        <a:pt x="10871" y="5430"/>
                      </a:cubicBezTo>
                      <a:cubicBezTo>
                        <a:pt x="10871" y="3989"/>
                        <a:pt x="10300" y="2620"/>
                        <a:pt x="9276" y="1584"/>
                      </a:cubicBezTo>
                      <a:cubicBezTo>
                        <a:pt x="8252" y="560"/>
                        <a:pt x="6882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" name="Google Shape;3358;p48">
                  <a:extLst>
                    <a:ext uri="{FF2B5EF4-FFF2-40B4-BE49-F238E27FC236}">
                      <a16:creationId xmlns:a16="http://schemas.microsoft.com/office/drawing/2014/main" id="{8ED25032-1B39-4F5F-8ED6-892E107EC293}"/>
                    </a:ext>
                  </a:extLst>
                </p:cNvPr>
                <p:cNvSpPr/>
                <p:nvPr/>
              </p:nvSpPr>
              <p:spPr>
                <a:xfrm>
                  <a:off x="3831933" y="3955682"/>
                  <a:ext cx="47809" cy="120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2" h="3787" extrusionOk="0">
                      <a:moveTo>
                        <a:pt x="1168" y="346"/>
                      </a:moveTo>
                      <a:lnTo>
                        <a:pt x="1168" y="3430"/>
                      </a:lnTo>
                      <a:lnTo>
                        <a:pt x="358" y="3430"/>
                      </a:lnTo>
                      <a:lnTo>
                        <a:pt x="358" y="346"/>
                      </a:lnTo>
                      <a:close/>
                      <a:moveTo>
                        <a:pt x="180" y="1"/>
                      </a:moveTo>
                      <a:cubicBezTo>
                        <a:pt x="96" y="1"/>
                        <a:pt x="1" y="72"/>
                        <a:pt x="1" y="179"/>
                      </a:cubicBezTo>
                      <a:lnTo>
                        <a:pt x="1" y="3608"/>
                      </a:lnTo>
                      <a:cubicBezTo>
                        <a:pt x="1" y="3703"/>
                        <a:pt x="72" y="3787"/>
                        <a:pt x="180" y="3787"/>
                      </a:cubicBezTo>
                      <a:lnTo>
                        <a:pt x="1323" y="3787"/>
                      </a:lnTo>
                      <a:cubicBezTo>
                        <a:pt x="1418" y="3787"/>
                        <a:pt x="1501" y="3715"/>
                        <a:pt x="1501" y="3608"/>
                      </a:cubicBezTo>
                      <a:lnTo>
                        <a:pt x="1501" y="179"/>
                      </a:lnTo>
                      <a:cubicBezTo>
                        <a:pt x="1501" y="72"/>
                        <a:pt x="1430" y="1"/>
                        <a:pt x="1323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" name="Google Shape;3359;p48">
                  <a:extLst>
                    <a:ext uri="{FF2B5EF4-FFF2-40B4-BE49-F238E27FC236}">
                      <a16:creationId xmlns:a16="http://schemas.microsoft.com/office/drawing/2014/main" id="{7323BE69-F426-4102-867F-9E42304B1C8D}"/>
                    </a:ext>
                  </a:extLst>
                </p:cNvPr>
                <p:cNvSpPr/>
                <p:nvPr/>
              </p:nvSpPr>
              <p:spPr>
                <a:xfrm>
                  <a:off x="3824739" y="3890112"/>
                  <a:ext cx="55002" cy="550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8" h="1728" extrusionOk="0">
                      <a:moveTo>
                        <a:pt x="870" y="334"/>
                      </a:moveTo>
                      <a:cubicBezTo>
                        <a:pt x="1156" y="334"/>
                        <a:pt x="1394" y="572"/>
                        <a:pt x="1394" y="846"/>
                      </a:cubicBezTo>
                      <a:cubicBezTo>
                        <a:pt x="1394" y="1132"/>
                        <a:pt x="1156" y="1370"/>
                        <a:pt x="870" y="1370"/>
                      </a:cubicBezTo>
                      <a:cubicBezTo>
                        <a:pt x="584" y="1370"/>
                        <a:pt x="346" y="1132"/>
                        <a:pt x="346" y="846"/>
                      </a:cubicBezTo>
                      <a:cubicBezTo>
                        <a:pt x="346" y="572"/>
                        <a:pt x="584" y="334"/>
                        <a:pt x="870" y="334"/>
                      </a:cubicBezTo>
                      <a:close/>
                      <a:moveTo>
                        <a:pt x="870" y="1"/>
                      </a:moveTo>
                      <a:cubicBezTo>
                        <a:pt x="394" y="1"/>
                        <a:pt x="1" y="394"/>
                        <a:pt x="1" y="870"/>
                      </a:cubicBezTo>
                      <a:cubicBezTo>
                        <a:pt x="1" y="1346"/>
                        <a:pt x="394" y="1727"/>
                        <a:pt x="870" y="1727"/>
                      </a:cubicBezTo>
                      <a:cubicBezTo>
                        <a:pt x="1346" y="1727"/>
                        <a:pt x="1727" y="1334"/>
                        <a:pt x="1727" y="870"/>
                      </a:cubicBezTo>
                      <a:cubicBezTo>
                        <a:pt x="1727" y="394"/>
                        <a:pt x="1346" y="1"/>
                        <a:pt x="87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" name="Google Shape;3360;p48">
                  <a:extLst>
                    <a:ext uri="{FF2B5EF4-FFF2-40B4-BE49-F238E27FC236}">
                      <a16:creationId xmlns:a16="http://schemas.microsoft.com/office/drawing/2014/main" id="{CCAE06F9-CD94-4B1D-AD3A-9413572772C5}"/>
                    </a:ext>
                  </a:extLst>
                </p:cNvPr>
                <p:cNvSpPr/>
                <p:nvPr/>
              </p:nvSpPr>
              <p:spPr>
                <a:xfrm>
                  <a:off x="3904696" y="3955682"/>
                  <a:ext cx="128148" cy="120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6" h="3787" extrusionOk="0">
                      <a:moveTo>
                        <a:pt x="191" y="1"/>
                      </a:moveTo>
                      <a:cubicBezTo>
                        <a:pt x="96" y="1"/>
                        <a:pt x="1" y="72"/>
                        <a:pt x="1" y="179"/>
                      </a:cubicBezTo>
                      <a:lnTo>
                        <a:pt x="1" y="3608"/>
                      </a:lnTo>
                      <a:cubicBezTo>
                        <a:pt x="1" y="3703"/>
                        <a:pt x="84" y="3787"/>
                        <a:pt x="191" y="3787"/>
                      </a:cubicBezTo>
                      <a:lnTo>
                        <a:pt x="1334" y="3787"/>
                      </a:lnTo>
                      <a:cubicBezTo>
                        <a:pt x="1418" y="3787"/>
                        <a:pt x="1513" y="3715"/>
                        <a:pt x="1513" y="3608"/>
                      </a:cubicBezTo>
                      <a:lnTo>
                        <a:pt x="1513" y="2382"/>
                      </a:lnTo>
                      <a:cubicBezTo>
                        <a:pt x="1513" y="1977"/>
                        <a:pt x="1596" y="1501"/>
                        <a:pt x="2037" y="1501"/>
                      </a:cubicBezTo>
                      <a:cubicBezTo>
                        <a:pt x="2347" y="1501"/>
                        <a:pt x="2477" y="1763"/>
                        <a:pt x="2525" y="2060"/>
                      </a:cubicBezTo>
                      <a:cubicBezTo>
                        <a:pt x="2537" y="2156"/>
                        <a:pt x="2608" y="2215"/>
                        <a:pt x="2692" y="2215"/>
                      </a:cubicBezTo>
                      <a:cubicBezTo>
                        <a:pt x="2787" y="2215"/>
                        <a:pt x="2870" y="2120"/>
                        <a:pt x="2847" y="2025"/>
                      </a:cubicBezTo>
                      <a:cubicBezTo>
                        <a:pt x="2763" y="1465"/>
                        <a:pt x="2477" y="1155"/>
                        <a:pt x="2013" y="1155"/>
                      </a:cubicBezTo>
                      <a:cubicBezTo>
                        <a:pt x="1465" y="1155"/>
                        <a:pt x="1156" y="1608"/>
                        <a:pt x="1156" y="2382"/>
                      </a:cubicBezTo>
                      <a:lnTo>
                        <a:pt x="1156" y="3430"/>
                      </a:lnTo>
                      <a:lnTo>
                        <a:pt x="346" y="3430"/>
                      </a:lnTo>
                      <a:lnTo>
                        <a:pt x="346" y="358"/>
                      </a:lnTo>
                      <a:lnTo>
                        <a:pt x="918" y="358"/>
                      </a:lnTo>
                      <a:lnTo>
                        <a:pt x="918" y="572"/>
                      </a:lnTo>
                      <a:cubicBezTo>
                        <a:pt x="918" y="632"/>
                        <a:pt x="930" y="679"/>
                        <a:pt x="977" y="715"/>
                      </a:cubicBezTo>
                      <a:cubicBezTo>
                        <a:pt x="1007" y="733"/>
                        <a:pt x="1043" y="742"/>
                        <a:pt x="1078" y="742"/>
                      </a:cubicBezTo>
                      <a:cubicBezTo>
                        <a:pt x="1114" y="742"/>
                        <a:pt x="1150" y="733"/>
                        <a:pt x="1180" y="715"/>
                      </a:cubicBezTo>
                      <a:cubicBezTo>
                        <a:pt x="1477" y="477"/>
                        <a:pt x="1835" y="358"/>
                        <a:pt x="2227" y="358"/>
                      </a:cubicBezTo>
                      <a:cubicBezTo>
                        <a:pt x="3204" y="358"/>
                        <a:pt x="3656" y="1191"/>
                        <a:pt x="3656" y="2001"/>
                      </a:cubicBezTo>
                      <a:lnTo>
                        <a:pt x="3656" y="3430"/>
                      </a:lnTo>
                      <a:lnTo>
                        <a:pt x="2847" y="3430"/>
                      </a:lnTo>
                      <a:lnTo>
                        <a:pt x="2847" y="2870"/>
                      </a:lnTo>
                      <a:cubicBezTo>
                        <a:pt x="2847" y="2775"/>
                        <a:pt x="2775" y="2703"/>
                        <a:pt x="2692" y="2703"/>
                      </a:cubicBezTo>
                      <a:cubicBezTo>
                        <a:pt x="2597" y="2703"/>
                        <a:pt x="2525" y="2775"/>
                        <a:pt x="2525" y="2870"/>
                      </a:cubicBezTo>
                      <a:lnTo>
                        <a:pt x="2525" y="3596"/>
                      </a:lnTo>
                      <a:cubicBezTo>
                        <a:pt x="2525" y="3691"/>
                        <a:pt x="2597" y="3775"/>
                        <a:pt x="2704" y="3775"/>
                      </a:cubicBezTo>
                      <a:lnTo>
                        <a:pt x="3847" y="3775"/>
                      </a:lnTo>
                      <a:cubicBezTo>
                        <a:pt x="3942" y="3775"/>
                        <a:pt x="4025" y="3703"/>
                        <a:pt x="4025" y="3596"/>
                      </a:cubicBezTo>
                      <a:lnTo>
                        <a:pt x="4025" y="1989"/>
                      </a:lnTo>
                      <a:cubicBezTo>
                        <a:pt x="4025" y="810"/>
                        <a:pt x="3299" y="1"/>
                        <a:pt x="2239" y="1"/>
                      </a:cubicBezTo>
                      <a:cubicBezTo>
                        <a:pt x="1894" y="1"/>
                        <a:pt x="1573" y="84"/>
                        <a:pt x="1275" y="251"/>
                      </a:cubicBezTo>
                      <a:lnTo>
                        <a:pt x="1275" y="179"/>
                      </a:lnTo>
                      <a:cubicBezTo>
                        <a:pt x="1275" y="84"/>
                        <a:pt x="1204" y="1"/>
                        <a:pt x="1096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9" name="Google Shape;3361;p48">
              <a:extLst>
                <a:ext uri="{FF2B5EF4-FFF2-40B4-BE49-F238E27FC236}">
                  <a16:creationId xmlns:a16="http://schemas.microsoft.com/office/drawing/2014/main" id="{4D538C01-D8FD-42C1-B65F-8B43E1ADD6E7}"/>
                </a:ext>
              </a:extLst>
            </p:cNvPr>
            <p:cNvGrpSpPr/>
            <p:nvPr/>
          </p:nvGrpSpPr>
          <p:grpSpPr>
            <a:xfrm>
              <a:off x="7034853" y="3222917"/>
              <a:ext cx="956596" cy="944252"/>
              <a:chOff x="4349489" y="2960313"/>
              <a:chExt cx="1098904" cy="1084724"/>
            </a:xfrm>
          </p:grpSpPr>
          <p:grpSp>
            <p:nvGrpSpPr>
              <p:cNvPr id="20" name="Google Shape;3362;p48">
                <a:extLst>
                  <a:ext uri="{FF2B5EF4-FFF2-40B4-BE49-F238E27FC236}">
                    <a16:creationId xmlns:a16="http://schemas.microsoft.com/office/drawing/2014/main" id="{A794E725-1106-47FD-8818-D532993F2BBE}"/>
                  </a:ext>
                </a:extLst>
              </p:cNvPr>
              <p:cNvGrpSpPr/>
              <p:nvPr/>
            </p:nvGrpSpPr>
            <p:grpSpPr>
              <a:xfrm>
                <a:off x="4349489" y="2960313"/>
                <a:ext cx="1098904" cy="1084724"/>
                <a:chOff x="4349489" y="2960313"/>
                <a:chExt cx="1098904" cy="1084724"/>
              </a:xfrm>
            </p:grpSpPr>
            <p:sp>
              <p:nvSpPr>
                <p:cNvPr id="24" name="Google Shape;3363;p48">
                  <a:extLst>
                    <a:ext uri="{FF2B5EF4-FFF2-40B4-BE49-F238E27FC236}">
                      <a16:creationId xmlns:a16="http://schemas.microsoft.com/office/drawing/2014/main" id="{90ED133B-76D3-4F50-A8FD-078A35E71CAD}"/>
                    </a:ext>
                  </a:extLst>
                </p:cNvPr>
                <p:cNvSpPr/>
                <p:nvPr/>
              </p:nvSpPr>
              <p:spPr>
                <a:xfrm>
                  <a:off x="4349489" y="2960313"/>
                  <a:ext cx="1098904" cy="10847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1" extrusionOk="0">
                      <a:moveTo>
                        <a:pt x="22862" y="0"/>
                      </a:moveTo>
                      <a:cubicBezTo>
                        <a:pt x="22092" y="0"/>
                        <a:pt x="21324" y="295"/>
                        <a:pt x="20741" y="884"/>
                      </a:cubicBezTo>
                      <a:lnTo>
                        <a:pt x="12871" y="8743"/>
                      </a:lnTo>
                      <a:cubicBezTo>
                        <a:pt x="12697" y="8917"/>
                        <a:pt x="12470" y="9001"/>
                        <a:pt x="12243" y="9001"/>
                      </a:cubicBezTo>
                      <a:cubicBezTo>
                        <a:pt x="11942" y="9001"/>
                        <a:pt x="11642" y="8854"/>
                        <a:pt x="11466" y="8576"/>
                      </a:cubicBezTo>
                      <a:cubicBezTo>
                        <a:pt x="11014" y="7861"/>
                        <a:pt x="10645" y="7099"/>
                        <a:pt x="10347" y="6302"/>
                      </a:cubicBezTo>
                      <a:cubicBezTo>
                        <a:pt x="10168" y="5814"/>
                        <a:pt x="9847" y="5373"/>
                        <a:pt x="9394" y="5028"/>
                      </a:cubicBezTo>
                      <a:cubicBezTo>
                        <a:pt x="8866" y="4619"/>
                        <a:pt x="8248" y="4413"/>
                        <a:pt x="7630" y="4413"/>
                      </a:cubicBezTo>
                      <a:cubicBezTo>
                        <a:pt x="7078" y="4413"/>
                        <a:pt x="6525" y="4577"/>
                        <a:pt x="6037" y="4909"/>
                      </a:cubicBezTo>
                      <a:cubicBezTo>
                        <a:pt x="4465" y="5968"/>
                        <a:pt x="4310" y="8123"/>
                        <a:pt x="5584" y="9385"/>
                      </a:cubicBezTo>
                      <a:cubicBezTo>
                        <a:pt x="5894" y="9695"/>
                        <a:pt x="6251" y="9921"/>
                        <a:pt x="6632" y="10064"/>
                      </a:cubicBezTo>
                      <a:cubicBezTo>
                        <a:pt x="7418" y="10350"/>
                        <a:pt x="8180" y="10707"/>
                        <a:pt x="8882" y="11159"/>
                      </a:cubicBezTo>
                      <a:cubicBezTo>
                        <a:pt x="9382" y="11469"/>
                        <a:pt x="9466" y="12148"/>
                        <a:pt x="9049" y="12564"/>
                      </a:cubicBezTo>
                      <a:lnTo>
                        <a:pt x="1179" y="20434"/>
                      </a:lnTo>
                      <a:cubicBezTo>
                        <a:pt x="0" y="21613"/>
                        <a:pt x="0" y="23518"/>
                        <a:pt x="1179" y="24697"/>
                      </a:cubicBezTo>
                      <a:lnTo>
                        <a:pt x="20741" y="44247"/>
                      </a:lnTo>
                      <a:cubicBezTo>
                        <a:pt x="21324" y="44836"/>
                        <a:pt x="22092" y="45131"/>
                        <a:pt x="22862" y="45131"/>
                      </a:cubicBezTo>
                      <a:cubicBezTo>
                        <a:pt x="23631" y="45131"/>
                        <a:pt x="24402" y="44836"/>
                        <a:pt x="24992" y="44247"/>
                      </a:cubicBezTo>
                      <a:lnTo>
                        <a:pt x="44554" y="24697"/>
                      </a:lnTo>
                      <a:cubicBezTo>
                        <a:pt x="45720" y="23518"/>
                        <a:pt x="45720" y="21613"/>
                        <a:pt x="44554" y="2043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FCBD2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" name="Google Shape;3364;p48">
                  <a:extLst>
                    <a:ext uri="{FF2B5EF4-FFF2-40B4-BE49-F238E27FC236}">
                      <a16:creationId xmlns:a16="http://schemas.microsoft.com/office/drawing/2014/main" id="{0F17A7A1-E5B4-4941-AD5E-A23F7CF0D980}"/>
                    </a:ext>
                  </a:extLst>
                </p:cNvPr>
                <p:cNvSpPr/>
                <p:nvPr/>
              </p:nvSpPr>
              <p:spPr>
                <a:xfrm>
                  <a:off x="5065741" y="3026769"/>
                  <a:ext cx="287338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55" extrusionOk="0">
                      <a:moveTo>
                        <a:pt x="5978" y="1"/>
                      </a:moveTo>
                      <a:cubicBezTo>
                        <a:pt x="2680" y="1"/>
                        <a:pt x="1" y="2679"/>
                        <a:pt x="1" y="5978"/>
                      </a:cubicBezTo>
                      <a:cubicBezTo>
                        <a:pt x="1" y="9276"/>
                        <a:pt x="2680" y="11954"/>
                        <a:pt x="5978" y="11954"/>
                      </a:cubicBezTo>
                      <a:cubicBezTo>
                        <a:pt x="9276" y="11954"/>
                        <a:pt x="11955" y="9276"/>
                        <a:pt x="11955" y="5978"/>
                      </a:cubicBezTo>
                      <a:cubicBezTo>
                        <a:pt x="11955" y="2679"/>
                        <a:pt x="9276" y="1"/>
                        <a:pt x="5978" y="1"/>
                      </a:cubicBezTo>
                      <a:close/>
                    </a:path>
                  </a:pathLst>
                </a:custGeom>
                <a:solidFill>
                  <a:srgbClr val="FCBD2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1" name="Google Shape;3365;p48">
                <a:extLst>
                  <a:ext uri="{FF2B5EF4-FFF2-40B4-BE49-F238E27FC236}">
                    <a16:creationId xmlns:a16="http://schemas.microsoft.com/office/drawing/2014/main" id="{FE4CE9AD-C7D4-4E5F-9CA4-19E72CBBF0CF}"/>
                  </a:ext>
                </a:extLst>
              </p:cNvPr>
              <p:cNvGrpSpPr/>
              <p:nvPr/>
            </p:nvGrpSpPr>
            <p:grpSpPr>
              <a:xfrm>
                <a:off x="4732657" y="3315384"/>
                <a:ext cx="374952" cy="374572"/>
                <a:chOff x="4201447" y="3817349"/>
                <a:chExt cx="346024" cy="345674"/>
              </a:xfrm>
            </p:grpSpPr>
            <p:sp>
              <p:nvSpPr>
                <p:cNvPr id="22" name="Google Shape;3366;p48">
                  <a:extLst>
                    <a:ext uri="{FF2B5EF4-FFF2-40B4-BE49-F238E27FC236}">
                      <a16:creationId xmlns:a16="http://schemas.microsoft.com/office/drawing/2014/main" id="{5AE8B7FA-07B6-47E7-BB22-CC3763B58511}"/>
                    </a:ext>
                  </a:extLst>
                </p:cNvPr>
                <p:cNvSpPr/>
                <p:nvPr/>
              </p:nvSpPr>
              <p:spPr>
                <a:xfrm>
                  <a:off x="4201447" y="3817349"/>
                  <a:ext cx="346024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1" h="10860" extrusionOk="0">
                      <a:moveTo>
                        <a:pt x="5430" y="334"/>
                      </a:moveTo>
                      <a:cubicBezTo>
                        <a:pt x="8252" y="334"/>
                        <a:pt x="10526" y="2608"/>
                        <a:pt x="10526" y="5430"/>
                      </a:cubicBezTo>
                      <a:cubicBezTo>
                        <a:pt x="10526" y="8240"/>
                        <a:pt x="8252" y="10514"/>
                        <a:pt x="5430" y="10514"/>
                      </a:cubicBezTo>
                      <a:cubicBezTo>
                        <a:pt x="2620" y="10514"/>
                        <a:pt x="346" y="8240"/>
                        <a:pt x="346" y="5430"/>
                      </a:cubicBezTo>
                      <a:cubicBezTo>
                        <a:pt x="346" y="2608"/>
                        <a:pt x="2620" y="334"/>
                        <a:pt x="5430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2" y="10859"/>
                        <a:pt x="8252" y="10300"/>
                        <a:pt x="9276" y="9264"/>
                      </a:cubicBezTo>
                      <a:cubicBezTo>
                        <a:pt x="10299" y="8240"/>
                        <a:pt x="10871" y="6871"/>
                        <a:pt x="10871" y="5430"/>
                      </a:cubicBezTo>
                      <a:cubicBezTo>
                        <a:pt x="10871" y="3989"/>
                        <a:pt x="10299" y="2620"/>
                        <a:pt x="9276" y="1584"/>
                      </a:cubicBezTo>
                      <a:cubicBezTo>
                        <a:pt x="8252" y="560"/>
                        <a:pt x="6882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" name="Google Shape;3367;p48">
                  <a:extLst>
                    <a:ext uri="{FF2B5EF4-FFF2-40B4-BE49-F238E27FC236}">
                      <a16:creationId xmlns:a16="http://schemas.microsoft.com/office/drawing/2014/main" id="{C8CEC7EC-7AE3-4EBC-9F78-C5F8AA22F58E}"/>
                    </a:ext>
                  </a:extLst>
                </p:cNvPr>
                <p:cNvSpPr/>
                <p:nvPr/>
              </p:nvSpPr>
              <p:spPr>
                <a:xfrm>
                  <a:off x="4271569" y="3904531"/>
                  <a:ext cx="227394" cy="185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44" h="5835" extrusionOk="0">
                      <a:moveTo>
                        <a:pt x="4620" y="0"/>
                      </a:moveTo>
                      <a:cubicBezTo>
                        <a:pt x="3727" y="0"/>
                        <a:pt x="2977" y="691"/>
                        <a:pt x="2905" y="1572"/>
                      </a:cubicBezTo>
                      <a:cubicBezTo>
                        <a:pt x="2727" y="1548"/>
                        <a:pt x="2358" y="1441"/>
                        <a:pt x="2262" y="1405"/>
                      </a:cubicBezTo>
                      <a:cubicBezTo>
                        <a:pt x="1643" y="1203"/>
                        <a:pt x="1072" y="810"/>
                        <a:pt x="631" y="322"/>
                      </a:cubicBezTo>
                      <a:cubicBezTo>
                        <a:pt x="596" y="298"/>
                        <a:pt x="572" y="274"/>
                        <a:pt x="524" y="262"/>
                      </a:cubicBezTo>
                      <a:cubicBezTo>
                        <a:pt x="517" y="261"/>
                        <a:pt x="509" y="260"/>
                        <a:pt x="501" y="260"/>
                      </a:cubicBezTo>
                      <a:cubicBezTo>
                        <a:pt x="436" y="260"/>
                        <a:pt x="367" y="304"/>
                        <a:pt x="346" y="357"/>
                      </a:cubicBezTo>
                      <a:cubicBezTo>
                        <a:pt x="238" y="572"/>
                        <a:pt x="179" y="810"/>
                        <a:pt x="179" y="1048"/>
                      </a:cubicBezTo>
                      <a:cubicBezTo>
                        <a:pt x="179" y="1393"/>
                        <a:pt x="286" y="1727"/>
                        <a:pt x="476" y="1977"/>
                      </a:cubicBezTo>
                      <a:cubicBezTo>
                        <a:pt x="466" y="1975"/>
                        <a:pt x="456" y="1974"/>
                        <a:pt x="446" y="1974"/>
                      </a:cubicBezTo>
                      <a:cubicBezTo>
                        <a:pt x="397" y="1974"/>
                        <a:pt x="349" y="1997"/>
                        <a:pt x="310" y="2036"/>
                      </a:cubicBezTo>
                      <a:cubicBezTo>
                        <a:pt x="286" y="2060"/>
                        <a:pt x="286" y="2108"/>
                        <a:pt x="274" y="2143"/>
                      </a:cubicBezTo>
                      <a:lnTo>
                        <a:pt x="274" y="2203"/>
                      </a:lnTo>
                      <a:cubicBezTo>
                        <a:pt x="274" y="2655"/>
                        <a:pt x="476" y="3072"/>
                        <a:pt x="822" y="3358"/>
                      </a:cubicBezTo>
                      <a:cubicBezTo>
                        <a:pt x="786" y="3370"/>
                        <a:pt x="774" y="3405"/>
                        <a:pt x="762" y="3417"/>
                      </a:cubicBezTo>
                      <a:cubicBezTo>
                        <a:pt x="750" y="3465"/>
                        <a:pt x="727" y="3513"/>
                        <a:pt x="750" y="3548"/>
                      </a:cubicBezTo>
                      <a:cubicBezTo>
                        <a:pt x="893" y="4024"/>
                        <a:pt x="1262" y="4405"/>
                        <a:pt x="1727" y="4548"/>
                      </a:cubicBezTo>
                      <a:cubicBezTo>
                        <a:pt x="1310" y="4798"/>
                        <a:pt x="834" y="4941"/>
                        <a:pt x="334" y="4941"/>
                      </a:cubicBezTo>
                      <a:lnTo>
                        <a:pt x="191" y="4941"/>
                      </a:lnTo>
                      <a:cubicBezTo>
                        <a:pt x="107" y="4941"/>
                        <a:pt x="36" y="5001"/>
                        <a:pt x="12" y="5084"/>
                      </a:cubicBezTo>
                      <a:cubicBezTo>
                        <a:pt x="0" y="5156"/>
                        <a:pt x="48" y="5239"/>
                        <a:pt x="107" y="5263"/>
                      </a:cubicBezTo>
                      <a:cubicBezTo>
                        <a:pt x="727" y="5632"/>
                        <a:pt x="1465" y="5834"/>
                        <a:pt x="2191" y="5834"/>
                      </a:cubicBezTo>
                      <a:cubicBezTo>
                        <a:pt x="3072" y="5834"/>
                        <a:pt x="3905" y="5560"/>
                        <a:pt x="4596" y="5060"/>
                      </a:cubicBezTo>
                      <a:cubicBezTo>
                        <a:pt x="4691" y="5001"/>
                        <a:pt x="4691" y="4858"/>
                        <a:pt x="4620" y="4786"/>
                      </a:cubicBezTo>
                      <a:cubicBezTo>
                        <a:pt x="4587" y="4754"/>
                        <a:pt x="4544" y="4735"/>
                        <a:pt x="4499" y="4735"/>
                      </a:cubicBezTo>
                      <a:cubicBezTo>
                        <a:pt x="4463" y="4735"/>
                        <a:pt x="4426" y="4748"/>
                        <a:pt x="4394" y="4775"/>
                      </a:cubicBezTo>
                      <a:cubicBezTo>
                        <a:pt x="3763" y="5215"/>
                        <a:pt x="3013" y="5489"/>
                        <a:pt x="2191" y="5489"/>
                      </a:cubicBezTo>
                      <a:cubicBezTo>
                        <a:pt x="1727" y="5489"/>
                        <a:pt x="1262" y="5394"/>
                        <a:pt x="846" y="5239"/>
                      </a:cubicBezTo>
                      <a:cubicBezTo>
                        <a:pt x="1369" y="5144"/>
                        <a:pt x="1846" y="4917"/>
                        <a:pt x="2262" y="4584"/>
                      </a:cubicBezTo>
                      <a:cubicBezTo>
                        <a:pt x="2310" y="4536"/>
                        <a:pt x="2334" y="4477"/>
                        <a:pt x="2322" y="4417"/>
                      </a:cubicBezTo>
                      <a:cubicBezTo>
                        <a:pt x="2310" y="4346"/>
                        <a:pt x="2239" y="4286"/>
                        <a:pt x="2155" y="4286"/>
                      </a:cubicBezTo>
                      <a:cubicBezTo>
                        <a:pt x="1739" y="4263"/>
                        <a:pt x="1369" y="4048"/>
                        <a:pt x="1167" y="3691"/>
                      </a:cubicBezTo>
                      <a:cubicBezTo>
                        <a:pt x="1250" y="3691"/>
                        <a:pt x="1358" y="3667"/>
                        <a:pt x="1441" y="3643"/>
                      </a:cubicBezTo>
                      <a:cubicBezTo>
                        <a:pt x="1524" y="3632"/>
                        <a:pt x="1584" y="3572"/>
                        <a:pt x="1584" y="3489"/>
                      </a:cubicBezTo>
                      <a:cubicBezTo>
                        <a:pt x="1596" y="3405"/>
                        <a:pt x="1536" y="3334"/>
                        <a:pt x="1441" y="3298"/>
                      </a:cubicBezTo>
                      <a:cubicBezTo>
                        <a:pt x="1000" y="3191"/>
                        <a:pt x="667" y="2822"/>
                        <a:pt x="596" y="2381"/>
                      </a:cubicBezTo>
                      <a:lnTo>
                        <a:pt x="596" y="2381"/>
                      </a:lnTo>
                      <a:cubicBezTo>
                        <a:pt x="727" y="2405"/>
                        <a:pt x="869" y="2417"/>
                        <a:pt x="1000" y="2417"/>
                      </a:cubicBezTo>
                      <a:cubicBezTo>
                        <a:pt x="1084" y="2417"/>
                        <a:pt x="1143" y="2358"/>
                        <a:pt x="1167" y="2274"/>
                      </a:cubicBezTo>
                      <a:cubicBezTo>
                        <a:pt x="1179" y="2203"/>
                        <a:pt x="1131" y="2143"/>
                        <a:pt x="1072" y="2108"/>
                      </a:cubicBezTo>
                      <a:cubicBezTo>
                        <a:pt x="703" y="1881"/>
                        <a:pt x="476" y="1488"/>
                        <a:pt x="476" y="1048"/>
                      </a:cubicBezTo>
                      <a:cubicBezTo>
                        <a:pt x="476" y="953"/>
                        <a:pt x="488" y="846"/>
                        <a:pt x="524" y="738"/>
                      </a:cubicBezTo>
                      <a:cubicBezTo>
                        <a:pt x="965" y="1191"/>
                        <a:pt x="1524" y="1524"/>
                        <a:pt x="2120" y="1727"/>
                      </a:cubicBezTo>
                      <a:cubicBezTo>
                        <a:pt x="2120" y="1727"/>
                        <a:pt x="2715" y="1905"/>
                        <a:pt x="2929" y="1917"/>
                      </a:cubicBezTo>
                      <a:lnTo>
                        <a:pt x="3024" y="1917"/>
                      </a:lnTo>
                      <a:cubicBezTo>
                        <a:pt x="3096" y="1917"/>
                        <a:pt x="3167" y="1869"/>
                        <a:pt x="3191" y="1798"/>
                      </a:cubicBezTo>
                      <a:cubicBezTo>
                        <a:pt x="3203" y="1786"/>
                        <a:pt x="3203" y="1750"/>
                        <a:pt x="3203" y="1738"/>
                      </a:cubicBezTo>
                      <a:lnTo>
                        <a:pt x="3203" y="1703"/>
                      </a:lnTo>
                      <a:cubicBezTo>
                        <a:pt x="3203" y="953"/>
                        <a:pt x="3810" y="334"/>
                        <a:pt x="4572" y="334"/>
                      </a:cubicBezTo>
                      <a:cubicBezTo>
                        <a:pt x="4941" y="334"/>
                        <a:pt x="5287" y="488"/>
                        <a:pt x="5549" y="750"/>
                      </a:cubicBezTo>
                      <a:cubicBezTo>
                        <a:pt x="5585" y="787"/>
                        <a:pt x="5621" y="802"/>
                        <a:pt x="5663" y="802"/>
                      </a:cubicBezTo>
                      <a:cubicBezTo>
                        <a:pt x="5676" y="802"/>
                        <a:pt x="5689" y="801"/>
                        <a:pt x="5703" y="798"/>
                      </a:cubicBezTo>
                      <a:cubicBezTo>
                        <a:pt x="5882" y="762"/>
                        <a:pt x="6049" y="738"/>
                        <a:pt x="6203" y="679"/>
                      </a:cubicBezTo>
                      <a:lnTo>
                        <a:pt x="6203" y="679"/>
                      </a:lnTo>
                      <a:cubicBezTo>
                        <a:pt x="6120" y="762"/>
                        <a:pt x="6013" y="857"/>
                        <a:pt x="5894" y="917"/>
                      </a:cubicBezTo>
                      <a:cubicBezTo>
                        <a:pt x="5822" y="965"/>
                        <a:pt x="5787" y="1048"/>
                        <a:pt x="5822" y="1143"/>
                      </a:cubicBezTo>
                      <a:cubicBezTo>
                        <a:pt x="5846" y="1203"/>
                        <a:pt x="5930" y="1250"/>
                        <a:pt x="6001" y="1250"/>
                      </a:cubicBezTo>
                      <a:cubicBezTo>
                        <a:pt x="6144" y="1227"/>
                        <a:pt x="6287" y="1215"/>
                        <a:pt x="6418" y="1167"/>
                      </a:cubicBezTo>
                      <a:lnTo>
                        <a:pt x="6418" y="1167"/>
                      </a:lnTo>
                      <a:cubicBezTo>
                        <a:pt x="6299" y="1286"/>
                        <a:pt x="6168" y="1405"/>
                        <a:pt x="6013" y="1512"/>
                      </a:cubicBezTo>
                      <a:cubicBezTo>
                        <a:pt x="5965" y="1548"/>
                        <a:pt x="5941" y="1608"/>
                        <a:pt x="5941" y="1655"/>
                      </a:cubicBezTo>
                      <a:lnTo>
                        <a:pt x="5941" y="1679"/>
                      </a:lnTo>
                      <a:lnTo>
                        <a:pt x="5941" y="1703"/>
                      </a:lnTo>
                      <a:lnTo>
                        <a:pt x="5941" y="1727"/>
                      </a:lnTo>
                      <a:cubicBezTo>
                        <a:pt x="5941" y="2691"/>
                        <a:pt x="5572" y="3572"/>
                        <a:pt x="4977" y="4227"/>
                      </a:cubicBezTo>
                      <a:cubicBezTo>
                        <a:pt x="4918" y="4298"/>
                        <a:pt x="4918" y="4405"/>
                        <a:pt x="4977" y="4465"/>
                      </a:cubicBezTo>
                      <a:cubicBezTo>
                        <a:pt x="5011" y="4499"/>
                        <a:pt x="5053" y="4514"/>
                        <a:pt x="5096" y="4514"/>
                      </a:cubicBezTo>
                      <a:cubicBezTo>
                        <a:pt x="5143" y="4514"/>
                        <a:pt x="5190" y="4496"/>
                        <a:pt x="5227" y="4465"/>
                      </a:cubicBezTo>
                      <a:cubicBezTo>
                        <a:pt x="5894" y="3715"/>
                        <a:pt x="6263" y="2762"/>
                        <a:pt x="6287" y="1750"/>
                      </a:cubicBezTo>
                      <a:cubicBezTo>
                        <a:pt x="6596" y="1524"/>
                        <a:pt x="6846" y="1250"/>
                        <a:pt x="7061" y="917"/>
                      </a:cubicBezTo>
                      <a:cubicBezTo>
                        <a:pt x="7144" y="857"/>
                        <a:pt x="7132" y="750"/>
                        <a:pt x="7061" y="715"/>
                      </a:cubicBezTo>
                      <a:cubicBezTo>
                        <a:pt x="7029" y="683"/>
                        <a:pt x="6987" y="667"/>
                        <a:pt x="6937" y="667"/>
                      </a:cubicBezTo>
                      <a:cubicBezTo>
                        <a:pt x="6912" y="667"/>
                        <a:pt x="6886" y="671"/>
                        <a:pt x="6858" y="679"/>
                      </a:cubicBezTo>
                      <a:cubicBezTo>
                        <a:pt x="6775" y="726"/>
                        <a:pt x="6680" y="750"/>
                        <a:pt x="6596" y="786"/>
                      </a:cubicBezTo>
                      <a:cubicBezTo>
                        <a:pt x="6680" y="667"/>
                        <a:pt x="6763" y="512"/>
                        <a:pt x="6823" y="369"/>
                      </a:cubicBezTo>
                      <a:cubicBezTo>
                        <a:pt x="6834" y="310"/>
                        <a:pt x="6834" y="238"/>
                        <a:pt x="6787" y="191"/>
                      </a:cubicBezTo>
                      <a:cubicBezTo>
                        <a:pt x="6750" y="153"/>
                        <a:pt x="6703" y="135"/>
                        <a:pt x="6659" y="135"/>
                      </a:cubicBezTo>
                      <a:cubicBezTo>
                        <a:pt x="6632" y="135"/>
                        <a:pt x="6607" y="142"/>
                        <a:pt x="6584" y="155"/>
                      </a:cubicBezTo>
                      <a:cubicBezTo>
                        <a:pt x="6322" y="310"/>
                        <a:pt x="6061" y="393"/>
                        <a:pt x="5775" y="441"/>
                      </a:cubicBezTo>
                      <a:cubicBezTo>
                        <a:pt x="5465" y="143"/>
                        <a:pt x="5048" y="0"/>
                        <a:pt x="462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0" name="Google Shape;3368;p48">
              <a:extLst>
                <a:ext uri="{FF2B5EF4-FFF2-40B4-BE49-F238E27FC236}">
                  <a16:creationId xmlns:a16="http://schemas.microsoft.com/office/drawing/2014/main" id="{39769FB1-263D-4DC3-9E97-7CD0440611A6}"/>
                </a:ext>
              </a:extLst>
            </p:cNvPr>
            <p:cNvGrpSpPr/>
            <p:nvPr/>
          </p:nvGrpSpPr>
          <p:grpSpPr>
            <a:xfrm>
              <a:off x="6529419" y="3711909"/>
              <a:ext cx="956596" cy="944315"/>
              <a:chOff x="3768864" y="3522050"/>
              <a:chExt cx="1098904" cy="1084796"/>
            </a:xfrm>
          </p:grpSpPr>
          <p:grpSp>
            <p:nvGrpSpPr>
              <p:cNvPr id="11" name="Google Shape;3369;p48">
                <a:extLst>
                  <a:ext uri="{FF2B5EF4-FFF2-40B4-BE49-F238E27FC236}">
                    <a16:creationId xmlns:a16="http://schemas.microsoft.com/office/drawing/2014/main" id="{17DEFCCD-6D5C-48DB-A58F-1702C18D63C9}"/>
                  </a:ext>
                </a:extLst>
              </p:cNvPr>
              <p:cNvGrpSpPr/>
              <p:nvPr/>
            </p:nvGrpSpPr>
            <p:grpSpPr>
              <a:xfrm>
                <a:off x="3768864" y="3522050"/>
                <a:ext cx="1098904" cy="1084796"/>
                <a:chOff x="3768864" y="3522050"/>
                <a:chExt cx="1098904" cy="1084796"/>
              </a:xfrm>
            </p:grpSpPr>
            <p:sp>
              <p:nvSpPr>
                <p:cNvPr id="18" name="Google Shape;3370;p48">
                  <a:extLst>
                    <a:ext uri="{FF2B5EF4-FFF2-40B4-BE49-F238E27FC236}">
                      <a16:creationId xmlns:a16="http://schemas.microsoft.com/office/drawing/2014/main" id="{A7EE16ED-8371-4463-AF25-B0F466499A62}"/>
                    </a:ext>
                  </a:extLst>
                </p:cNvPr>
                <p:cNvSpPr/>
                <p:nvPr/>
              </p:nvSpPr>
              <p:spPr>
                <a:xfrm>
                  <a:off x="3768864" y="3522050"/>
                  <a:ext cx="1098904" cy="1084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4" extrusionOk="0">
                      <a:moveTo>
                        <a:pt x="22862" y="0"/>
                      </a:moveTo>
                      <a:cubicBezTo>
                        <a:pt x="22093" y="0"/>
                        <a:pt x="21325" y="295"/>
                        <a:pt x="20741" y="884"/>
                      </a:cubicBezTo>
                      <a:lnTo>
                        <a:pt x="1179" y="20446"/>
                      </a:lnTo>
                      <a:cubicBezTo>
                        <a:pt x="1" y="21613"/>
                        <a:pt x="1" y="23518"/>
                        <a:pt x="1179" y="24697"/>
                      </a:cubicBezTo>
                      <a:lnTo>
                        <a:pt x="20741" y="44259"/>
                      </a:lnTo>
                      <a:cubicBezTo>
                        <a:pt x="21325" y="44842"/>
                        <a:pt x="22093" y="45134"/>
                        <a:pt x="22862" y="45134"/>
                      </a:cubicBezTo>
                      <a:cubicBezTo>
                        <a:pt x="23631" y="45134"/>
                        <a:pt x="24402" y="44842"/>
                        <a:pt x="24992" y="44259"/>
                      </a:cubicBezTo>
                      <a:lnTo>
                        <a:pt x="44554" y="24697"/>
                      </a:lnTo>
                      <a:cubicBezTo>
                        <a:pt x="45721" y="23518"/>
                        <a:pt x="45721" y="21613"/>
                        <a:pt x="44554" y="20446"/>
                      </a:cubicBezTo>
                      <a:lnTo>
                        <a:pt x="36684" y="12576"/>
                      </a:lnTo>
                      <a:cubicBezTo>
                        <a:pt x="36279" y="12171"/>
                        <a:pt x="36362" y="11481"/>
                        <a:pt x="36850" y="11171"/>
                      </a:cubicBezTo>
                      <a:cubicBezTo>
                        <a:pt x="37565" y="10719"/>
                        <a:pt x="38327" y="10362"/>
                        <a:pt x="39124" y="10052"/>
                      </a:cubicBezTo>
                      <a:cubicBezTo>
                        <a:pt x="39613" y="9874"/>
                        <a:pt x="40053" y="9552"/>
                        <a:pt x="40410" y="9100"/>
                      </a:cubicBezTo>
                      <a:cubicBezTo>
                        <a:pt x="41172" y="8111"/>
                        <a:pt x="41220" y="6778"/>
                        <a:pt x="40518" y="5742"/>
                      </a:cubicBezTo>
                      <a:cubicBezTo>
                        <a:pt x="39931" y="4872"/>
                        <a:pt x="39013" y="4437"/>
                        <a:pt x="38094" y="4437"/>
                      </a:cubicBezTo>
                      <a:cubicBezTo>
                        <a:pt x="37352" y="4437"/>
                        <a:pt x="36610" y="4721"/>
                        <a:pt x="36041" y="5290"/>
                      </a:cubicBezTo>
                      <a:cubicBezTo>
                        <a:pt x="35731" y="5599"/>
                        <a:pt x="35505" y="5956"/>
                        <a:pt x="35362" y="6337"/>
                      </a:cubicBezTo>
                      <a:cubicBezTo>
                        <a:pt x="35076" y="7135"/>
                        <a:pt x="34719" y="7885"/>
                        <a:pt x="34267" y="8588"/>
                      </a:cubicBezTo>
                      <a:cubicBezTo>
                        <a:pt x="34091" y="8872"/>
                        <a:pt x="33796" y="9021"/>
                        <a:pt x="33498" y="9021"/>
                      </a:cubicBezTo>
                      <a:cubicBezTo>
                        <a:pt x="33271" y="9021"/>
                        <a:pt x="33042" y="8934"/>
                        <a:pt x="32862" y="875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EC3A3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" name="Google Shape;3371;p48">
                  <a:extLst>
                    <a:ext uri="{FF2B5EF4-FFF2-40B4-BE49-F238E27FC236}">
                      <a16:creationId xmlns:a16="http://schemas.microsoft.com/office/drawing/2014/main" id="{FB874FB9-39C5-4159-AEBE-E9B94EDD16E3}"/>
                    </a:ext>
                  </a:extLst>
                </p:cNvPr>
                <p:cNvSpPr/>
                <p:nvPr/>
              </p:nvSpPr>
              <p:spPr>
                <a:xfrm>
                  <a:off x="3887041" y="3641743"/>
                  <a:ext cx="287338" cy="2870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42" extrusionOk="0">
                      <a:moveTo>
                        <a:pt x="5978" y="0"/>
                      </a:moveTo>
                      <a:cubicBezTo>
                        <a:pt x="2680" y="0"/>
                        <a:pt x="1" y="2667"/>
                        <a:pt x="1" y="5977"/>
                      </a:cubicBezTo>
                      <a:cubicBezTo>
                        <a:pt x="1" y="9275"/>
                        <a:pt x="2680" y="11942"/>
                        <a:pt x="5978" y="11942"/>
                      </a:cubicBezTo>
                      <a:cubicBezTo>
                        <a:pt x="9276" y="11942"/>
                        <a:pt x="11955" y="9275"/>
                        <a:pt x="11955" y="5977"/>
                      </a:cubicBezTo>
                      <a:cubicBezTo>
                        <a:pt x="11955" y="2667"/>
                        <a:pt x="9276" y="0"/>
                        <a:pt x="5978" y="0"/>
                      </a:cubicBezTo>
                      <a:close/>
                    </a:path>
                  </a:pathLst>
                </a:custGeom>
                <a:solidFill>
                  <a:srgbClr val="EC3A3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2" name="Google Shape;3372;p48">
                <a:extLst>
                  <a:ext uri="{FF2B5EF4-FFF2-40B4-BE49-F238E27FC236}">
                    <a16:creationId xmlns:a16="http://schemas.microsoft.com/office/drawing/2014/main" id="{8B1CDDAA-7379-4282-BADF-EF563BEE603B}"/>
                  </a:ext>
                </a:extLst>
              </p:cNvPr>
              <p:cNvGrpSpPr/>
              <p:nvPr/>
            </p:nvGrpSpPr>
            <p:grpSpPr>
              <a:xfrm>
                <a:off x="4139616" y="3871555"/>
                <a:ext cx="357419" cy="357005"/>
                <a:chOff x="7482229" y="3351230"/>
                <a:chExt cx="357419" cy="357005"/>
              </a:xfrm>
            </p:grpSpPr>
            <p:sp>
              <p:nvSpPr>
                <p:cNvPr id="13" name="Google Shape;3373;p48">
                  <a:extLst>
                    <a:ext uri="{FF2B5EF4-FFF2-40B4-BE49-F238E27FC236}">
                      <a16:creationId xmlns:a16="http://schemas.microsoft.com/office/drawing/2014/main" id="{59FE8A60-9DCE-445E-A21A-F940E87A3807}"/>
                    </a:ext>
                  </a:extLst>
                </p:cNvPr>
                <p:cNvSpPr/>
                <p:nvPr/>
              </p:nvSpPr>
              <p:spPr>
                <a:xfrm>
                  <a:off x="7482229" y="3351230"/>
                  <a:ext cx="357419" cy="3570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29" h="11216" extrusionOk="0">
                      <a:moveTo>
                        <a:pt x="5633" y="357"/>
                      </a:moveTo>
                      <a:cubicBezTo>
                        <a:pt x="8538" y="357"/>
                        <a:pt x="10883" y="2703"/>
                        <a:pt x="10883" y="5608"/>
                      </a:cubicBezTo>
                      <a:cubicBezTo>
                        <a:pt x="10883" y="8513"/>
                        <a:pt x="8538" y="10859"/>
                        <a:pt x="5633" y="10859"/>
                      </a:cubicBezTo>
                      <a:cubicBezTo>
                        <a:pt x="2728" y="10859"/>
                        <a:pt x="382" y="8513"/>
                        <a:pt x="382" y="5608"/>
                      </a:cubicBezTo>
                      <a:cubicBezTo>
                        <a:pt x="382" y="2703"/>
                        <a:pt x="2728" y="357"/>
                        <a:pt x="5633" y="357"/>
                      </a:cubicBezTo>
                      <a:close/>
                      <a:moveTo>
                        <a:pt x="5621" y="0"/>
                      </a:moveTo>
                      <a:cubicBezTo>
                        <a:pt x="4109" y="0"/>
                        <a:pt x="2716" y="572"/>
                        <a:pt x="1644" y="1631"/>
                      </a:cubicBezTo>
                      <a:cubicBezTo>
                        <a:pt x="584" y="2691"/>
                        <a:pt x="1" y="4108"/>
                        <a:pt x="1" y="5608"/>
                      </a:cubicBezTo>
                      <a:cubicBezTo>
                        <a:pt x="1" y="7108"/>
                        <a:pt x="584" y="8513"/>
                        <a:pt x="1644" y="9585"/>
                      </a:cubicBezTo>
                      <a:cubicBezTo>
                        <a:pt x="2704" y="10632"/>
                        <a:pt x="4109" y="11216"/>
                        <a:pt x="5621" y="11216"/>
                      </a:cubicBezTo>
                      <a:cubicBezTo>
                        <a:pt x="7121" y="11216"/>
                        <a:pt x="8526" y="10632"/>
                        <a:pt x="9597" y="9585"/>
                      </a:cubicBezTo>
                      <a:cubicBezTo>
                        <a:pt x="10645" y="8525"/>
                        <a:pt x="11229" y="7108"/>
                        <a:pt x="11229" y="5608"/>
                      </a:cubicBezTo>
                      <a:cubicBezTo>
                        <a:pt x="11229" y="4108"/>
                        <a:pt x="10669" y="2703"/>
                        <a:pt x="9597" y="1631"/>
                      </a:cubicBezTo>
                      <a:cubicBezTo>
                        <a:pt x="8538" y="572"/>
                        <a:pt x="7121" y="0"/>
                        <a:pt x="562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" name="Google Shape;3374;p48">
                  <a:extLst>
                    <a:ext uri="{FF2B5EF4-FFF2-40B4-BE49-F238E27FC236}">
                      <a16:creationId xmlns:a16="http://schemas.microsoft.com/office/drawing/2014/main" id="{8A6D0A9C-A4B1-4075-A2AD-F999FF65609E}"/>
                    </a:ext>
                  </a:extLst>
                </p:cNvPr>
                <p:cNvSpPr/>
                <p:nvPr/>
              </p:nvSpPr>
              <p:spPr>
                <a:xfrm>
                  <a:off x="7592138" y="3605616"/>
                  <a:ext cx="137983" cy="325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35" h="1022" extrusionOk="0">
                      <a:moveTo>
                        <a:pt x="202" y="1"/>
                      </a:moveTo>
                      <a:cubicBezTo>
                        <a:pt x="147" y="1"/>
                        <a:pt x="94" y="21"/>
                        <a:pt x="60" y="69"/>
                      </a:cubicBezTo>
                      <a:cubicBezTo>
                        <a:pt x="1" y="140"/>
                        <a:pt x="1" y="259"/>
                        <a:pt x="96" y="319"/>
                      </a:cubicBezTo>
                      <a:cubicBezTo>
                        <a:pt x="644" y="783"/>
                        <a:pt x="1370" y="1021"/>
                        <a:pt x="2168" y="1021"/>
                      </a:cubicBezTo>
                      <a:cubicBezTo>
                        <a:pt x="2954" y="1021"/>
                        <a:pt x="3680" y="771"/>
                        <a:pt x="4239" y="319"/>
                      </a:cubicBezTo>
                      <a:cubicBezTo>
                        <a:pt x="4323" y="259"/>
                        <a:pt x="4335" y="140"/>
                        <a:pt x="4263" y="69"/>
                      </a:cubicBezTo>
                      <a:cubicBezTo>
                        <a:pt x="4228" y="26"/>
                        <a:pt x="4170" y="4"/>
                        <a:pt x="4115" y="4"/>
                      </a:cubicBezTo>
                      <a:cubicBezTo>
                        <a:pt x="4078" y="4"/>
                        <a:pt x="4042" y="14"/>
                        <a:pt x="4013" y="33"/>
                      </a:cubicBezTo>
                      <a:cubicBezTo>
                        <a:pt x="3537" y="438"/>
                        <a:pt x="2882" y="664"/>
                        <a:pt x="2168" y="664"/>
                      </a:cubicBezTo>
                      <a:cubicBezTo>
                        <a:pt x="1465" y="664"/>
                        <a:pt x="810" y="438"/>
                        <a:pt x="322" y="33"/>
                      </a:cubicBezTo>
                      <a:cubicBezTo>
                        <a:pt x="286" y="12"/>
                        <a:pt x="244" y="1"/>
                        <a:pt x="20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" name="Google Shape;3375;p48">
                  <a:extLst>
                    <a:ext uri="{FF2B5EF4-FFF2-40B4-BE49-F238E27FC236}">
                      <a16:creationId xmlns:a16="http://schemas.microsoft.com/office/drawing/2014/main" id="{5A5325A7-D505-4392-9E61-969FD8C47D28}"/>
                    </a:ext>
                  </a:extLst>
                </p:cNvPr>
                <p:cNvSpPr/>
                <p:nvPr/>
              </p:nvSpPr>
              <p:spPr>
                <a:xfrm>
                  <a:off x="7513709" y="3387962"/>
                  <a:ext cx="295987" cy="2820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9" h="8860" extrusionOk="0">
                      <a:moveTo>
                        <a:pt x="6060" y="370"/>
                      </a:moveTo>
                      <a:cubicBezTo>
                        <a:pt x="6358" y="370"/>
                        <a:pt x="6596" y="608"/>
                        <a:pt x="6596" y="906"/>
                      </a:cubicBezTo>
                      <a:cubicBezTo>
                        <a:pt x="6596" y="1204"/>
                        <a:pt x="6358" y="1442"/>
                        <a:pt x="6060" y="1442"/>
                      </a:cubicBezTo>
                      <a:cubicBezTo>
                        <a:pt x="5763" y="1442"/>
                        <a:pt x="5525" y="1204"/>
                        <a:pt x="5525" y="906"/>
                      </a:cubicBezTo>
                      <a:cubicBezTo>
                        <a:pt x="5525" y="608"/>
                        <a:pt x="5763" y="370"/>
                        <a:pt x="6060" y="370"/>
                      </a:cubicBezTo>
                      <a:close/>
                      <a:moveTo>
                        <a:pt x="1322" y="2989"/>
                      </a:moveTo>
                      <a:cubicBezTo>
                        <a:pt x="1596" y="2989"/>
                        <a:pt x="1834" y="3097"/>
                        <a:pt x="2012" y="3263"/>
                      </a:cubicBezTo>
                      <a:cubicBezTo>
                        <a:pt x="1477" y="3680"/>
                        <a:pt x="1072" y="4240"/>
                        <a:pt x="881" y="4883"/>
                      </a:cubicBezTo>
                      <a:cubicBezTo>
                        <a:pt x="548" y="4716"/>
                        <a:pt x="334" y="4359"/>
                        <a:pt x="334" y="3990"/>
                      </a:cubicBezTo>
                      <a:cubicBezTo>
                        <a:pt x="334" y="3442"/>
                        <a:pt x="774" y="2989"/>
                        <a:pt x="1322" y="2989"/>
                      </a:cubicBezTo>
                      <a:close/>
                      <a:moveTo>
                        <a:pt x="7954" y="2989"/>
                      </a:moveTo>
                      <a:cubicBezTo>
                        <a:pt x="8501" y="2989"/>
                        <a:pt x="8942" y="3442"/>
                        <a:pt x="8942" y="3990"/>
                      </a:cubicBezTo>
                      <a:cubicBezTo>
                        <a:pt x="8966" y="4359"/>
                        <a:pt x="8739" y="4704"/>
                        <a:pt x="8394" y="4883"/>
                      </a:cubicBezTo>
                      <a:cubicBezTo>
                        <a:pt x="8216" y="4240"/>
                        <a:pt x="7811" y="3680"/>
                        <a:pt x="7263" y="3263"/>
                      </a:cubicBezTo>
                      <a:cubicBezTo>
                        <a:pt x="7442" y="3085"/>
                        <a:pt x="7692" y="2989"/>
                        <a:pt x="7954" y="2989"/>
                      </a:cubicBezTo>
                      <a:close/>
                      <a:moveTo>
                        <a:pt x="6072" y="1"/>
                      </a:moveTo>
                      <a:cubicBezTo>
                        <a:pt x="5632" y="1"/>
                        <a:pt x="5251" y="334"/>
                        <a:pt x="5191" y="763"/>
                      </a:cubicBezTo>
                      <a:lnTo>
                        <a:pt x="4596" y="953"/>
                      </a:lnTo>
                      <a:cubicBezTo>
                        <a:pt x="4525" y="989"/>
                        <a:pt x="4477" y="1049"/>
                        <a:pt x="4477" y="1120"/>
                      </a:cubicBezTo>
                      <a:lnTo>
                        <a:pt x="4477" y="2370"/>
                      </a:lnTo>
                      <a:cubicBezTo>
                        <a:pt x="3679" y="2394"/>
                        <a:pt x="2929" y="2632"/>
                        <a:pt x="2334" y="3025"/>
                      </a:cubicBezTo>
                      <a:cubicBezTo>
                        <a:pt x="2084" y="2751"/>
                        <a:pt x="1727" y="2608"/>
                        <a:pt x="1358" y="2608"/>
                      </a:cubicBezTo>
                      <a:cubicBezTo>
                        <a:pt x="607" y="2608"/>
                        <a:pt x="0" y="3216"/>
                        <a:pt x="0" y="3966"/>
                      </a:cubicBezTo>
                      <a:cubicBezTo>
                        <a:pt x="0" y="4513"/>
                        <a:pt x="345" y="5002"/>
                        <a:pt x="834" y="5216"/>
                      </a:cubicBezTo>
                      <a:cubicBezTo>
                        <a:pt x="822" y="5347"/>
                        <a:pt x="798" y="5478"/>
                        <a:pt x="798" y="5609"/>
                      </a:cubicBezTo>
                      <a:cubicBezTo>
                        <a:pt x="798" y="7395"/>
                        <a:pt x="2524" y="8859"/>
                        <a:pt x="4667" y="8859"/>
                      </a:cubicBezTo>
                      <a:cubicBezTo>
                        <a:pt x="5763" y="8859"/>
                        <a:pt x="6739" y="8490"/>
                        <a:pt x="7442" y="7871"/>
                      </a:cubicBezTo>
                      <a:cubicBezTo>
                        <a:pt x="7513" y="7811"/>
                        <a:pt x="7513" y="7692"/>
                        <a:pt x="7454" y="7621"/>
                      </a:cubicBezTo>
                      <a:cubicBezTo>
                        <a:pt x="7421" y="7588"/>
                        <a:pt x="7374" y="7570"/>
                        <a:pt x="7326" y="7570"/>
                      </a:cubicBezTo>
                      <a:cubicBezTo>
                        <a:pt x="7287" y="7570"/>
                        <a:pt x="7248" y="7582"/>
                        <a:pt x="7215" y="7609"/>
                      </a:cubicBezTo>
                      <a:cubicBezTo>
                        <a:pt x="6572" y="8157"/>
                        <a:pt x="5668" y="8514"/>
                        <a:pt x="4667" y="8514"/>
                      </a:cubicBezTo>
                      <a:cubicBezTo>
                        <a:pt x="2739" y="8514"/>
                        <a:pt x="1167" y="7216"/>
                        <a:pt x="1167" y="5633"/>
                      </a:cubicBezTo>
                      <a:cubicBezTo>
                        <a:pt x="1167" y="4037"/>
                        <a:pt x="2739" y="2739"/>
                        <a:pt x="4667" y="2739"/>
                      </a:cubicBezTo>
                      <a:cubicBezTo>
                        <a:pt x="6608" y="2739"/>
                        <a:pt x="8180" y="4037"/>
                        <a:pt x="8180" y="5633"/>
                      </a:cubicBezTo>
                      <a:cubicBezTo>
                        <a:pt x="8180" y="6133"/>
                        <a:pt x="8037" y="6597"/>
                        <a:pt x="7751" y="7014"/>
                      </a:cubicBezTo>
                      <a:cubicBezTo>
                        <a:pt x="7704" y="7085"/>
                        <a:pt x="7727" y="7169"/>
                        <a:pt x="7787" y="7228"/>
                      </a:cubicBezTo>
                      <a:cubicBezTo>
                        <a:pt x="7818" y="7264"/>
                        <a:pt x="7859" y="7280"/>
                        <a:pt x="7902" y="7280"/>
                      </a:cubicBezTo>
                      <a:cubicBezTo>
                        <a:pt x="7958" y="7280"/>
                        <a:pt x="8015" y="7252"/>
                        <a:pt x="8049" y="7204"/>
                      </a:cubicBezTo>
                      <a:cubicBezTo>
                        <a:pt x="8358" y="6740"/>
                        <a:pt x="8537" y="6192"/>
                        <a:pt x="8537" y="5621"/>
                      </a:cubicBezTo>
                      <a:cubicBezTo>
                        <a:pt x="8537" y="5490"/>
                        <a:pt x="8525" y="5359"/>
                        <a:pt x="8513" y="5228"/>
                      </a:cubicBezTo>
                      <a:cubicBezTo>
                        <a:pt x="8978" y="5014"/>
                        <a:pt x="9299" y="4525"/>
                        <a:pt x="9299" y="3978"/>
                      </a:cubicBezTo>
                      <a:cubicBezTo>
                        <a:pt x="9299" y="3228"/>
                        <a:pt x="8692" y="2620"/>
                        <a:pt x="7954" y="2620"/>
                      </a:cubicBezTo>
                      <a:cubicBezTo>
                        <a:pt x="7573" y="2620"/>
                        <a:pt x="7215" y="2775"/>
                        <a:pt x="6965" y="3037"/>
                      </a:cubicBezTo>
                      <a:cubicBezTo>
                        <a:pt x="6358" y="2656"/>
                        <a:pt x="5632" y="2406"/>
                        <a:pt x="4822" y="2382"/>
                      </a:cubicBezTo>
                      <a:lnTo>
                        <a:pt x="4822" y="1263"/>
                      </a:lnTo>
                      <a:lnTo>
                        <a:pt x="5215" y="1132"/>
                      </a:lnTo>
                      <a:cubicBezTo>
                        <a:pt x="5303" y="1507"/>
                        <a:pt x="5647" y="1780"/>
                        <a:pt x="6048" y="1780"/>
                      </a:cubicBezTo>
                      <a:cubicBezTo>
                        <a:pt x="6080" y="1780"/>
                        <a:pt x="6112" y="1779"/>
                        <a:pt x="6144" y="1775"/>
                      </a:cubicBezTo>
                      <a:cubicBezTo>
                        <a:pt x="6584" y="1727"/>
                        <a:pt x="6918" y="1382"/>
                        <a:pt x="6953" y="953"/>
                      </a:cubicBezTo>
                      <a:cubicBezTo>
                        <a:pt x="6977" y="430"/>
                        <a:pt x="6584" y="1"/>
                        <a:pt x="607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" name="Google Shape;3376;p48">
                  <a:extLst>
                    <a:ext uri="{FF2B5EF4-FFF2-40B4-BE49-F238E27FC236}">
                      <a16:creationId xmlns:a16="http://schemas.microsoft.com/office/drawing/2014/main" id="{6866C72A-14BE-420C-915A-AC10D255F48B}"/>
                    </a:ext>
                  </a:extLst>
                </p:cNvPr>
                <p:cNvSpPr/>
                <p:nvPr/>
              </p:nvSpPr>
              <p:spPr>
                <a:xfrm>
                  <a:off x="7580393" y="3516460"/>
                  <a:ext cx="56880" cy="56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7" h="1787" extrusionOk="0">
                      <a:moveTo>
                        <a:pt x="894" y="345"/>
                      </a:moveTo>
                      <a:cubicBezTo>
                        <a:pt x="1191" y="345"/>
                        <a:pt x="1429" y="584"/>
                        <a:pt x="1429" y="881"/>
                      </a:cubicBezTo>
                      <a:cubicBezTo>
                        <a:pt x="1418" y="1179"/>
                        <a:pt x="1179" y="1417"/>
                        <a:pt x="894" y="1417"/>
                      </a:cubicBezTo>
                      <a:cubicBezTo>
                        <a:pt x="596" y="1417"/>
                        <a:pt x="358" y="1179"/>
                        <a:pt x="358" y="881"/>
                      </a:cubicBezTo>
                      <a:cubicBezTo>
                        <a:pt x="358" y="584"/>
                        <a:pt x="596" y="345"/>
                        <a:pt x="894" y="345"/>
                      </a:cubicBezTo>
                      <a:close/>
                      <a:moveTo>
                        <a:pt x="894" y="0"/>
                      </a:moveTo>
                      <a:cubicBezTo>
                        <a:pt x="406" y="0"/>
                        <a:pt x="1" y="405"/>
                        <a:pt x="1" y="893"/>
                      </a:cubicBezTo>
                      <a:cubicBezTo>
                        <a:pt x="1" y="1381"/>
                        <a:pt x="406" y="1786"/>
                        <a:pt x="894" y="1786"/>
                      </a:cubicBezTo>
                      <a:cubicBezTo>
                        <a:pt x="1394" y="1786"/>
                        <a:pt x="1787" y="1381"/>
                        <a:pt x="1787" y="893"/>
                      </a:cubicBezTo>
                      <a:cubicBezTo>
                        <a:pt x="1775" y="405"/>
                        <a:pt x="1394" y="0"/>
                        <a:pt x="89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" name="Google Shape;3377;p48">
                  <a:extLst>
                    <a:ext uri="{FF2B5EF4-FFF2-40B4-BE49-F238E27FC236}">
                      <a16:creationId xmlns:a16="http://schemas.microsoft.com/office/drawing/2014/main" id="{2E485B25-A38E-4BCC-B9AC-E9130896729C}"/>
                    </a:ext>
                  </a:extLst>
                </p:cNvPr>
                <p:cNvSpPr/>
                <p:nvPr/>
              </p:nvSpPr>
              <p:spPr>
                <a:xfrm>
                  <a:off x="7685750" y="3516460"/>
                  <a:ext cx="56880" cy="56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7" h="1787" extrusionOk="0">
                      <a:moveTo>
                        <a:pt x="894" y="345"/>
                      </a:moveTo>
                      <a:cubicBezTo>
                        <a:pt x="1191" y="345"/>
                        <a:pt x="1429" y="584"/>
                        <a:pt x="1429" y="881"/>
                      </a:cubicBezTo>
                      <a:cubicBezTo>
                        <a:pt x="1429" y="1179"/>
                        <a:pt x="1191" y="1417"/>
                        <a:pt x="894" y="1417"/>
                      </a:cubicBezTo>
                      <a:cubicBezTo>
                        <a:pt x="596" y="1417"/>
                        <a:pt x="358" y="1179"/>
                        <a:pt x="358" y="881"/>
                      </a:cubicBezTo>
                      <a:cubicBezTo>
                        <a:pt x="358" y="584"/>
                        <a:pt x="596" y="345"/>
                        <a:pt x="894" y="345"/>
                      </a:cubicBezTo>
                      <a:close/>
                      <a:moveTo>
                        <a:pt x="894" y="0"/>
                      </a:moveTo>
                      <a:cubicBezTo>
                        <a:pt x="405" y="0"/>
                        <a:pt x="1" y="405"/>
                        <a:pt x="1" y="893"/>
                      </a:cubicBezTo>
                      <a:cubicBezTo>
                        <a:pt x="1" y="1381"/>
                        <a:pt x="405" y="1786"/>
                        <a:pt x="894" y="1786"/>
                      </a:cubicBezTo>
                      <a:cubicBezTo>
                        <a:pt x="1382" y="1786"/>
                        <a:pt x="1787" y="1381"/>
                        <a:pt x="1787" y="893"/>
                      </a:cubicBezTo>
                      <a:cubicBezTo>
                        <a:pt x="1775" y="405"/>
                        <a:pt x="1382" y="0"/>
                        <a:pt x="89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DA4760CE-DA1D-444E-822F-53975331C3A9}"/>
              </a:ext>
            </a:extLst>
          </p:cNvPr>
          <p:cNvSpPr txBox="1"/>
          <p:nvPr/>
        </p:nvSpPr>
        <p:spPr>
          <a:xfrm>
            <a:off x="2966193" y="4556385"/>
            <a:ext cx="321002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"/>
            <a:r>
              <a:rPr lang="en-GB" sz="2400" b="0" dirty="0">
                <a:solidFill>
                  <a:srgbClr val="0070C0"/>
                </a:solidFill>
                <a:effectLst/>
                <a:latin typeface="iCielBC Cubano Normal" panose="00000500000000000000" pitchFamily="50" charset="0"/>
              </a:rPr>
              <a:t>[</a:t>
            </a:r>
            <a:r>
              <a:rPr lang="en-GB" sz="2400" b="0" dirty="0" err="1">
                <a:solidFill>
                  <a:srgbClr val="0070C0"/>
                </a:solidFill>
                <a:effectLst/>
                <a:latin typeface="iCielBC Cubano Normal" panose="00000500000000000000" pitchFamily="50" charset="0"/>
              </a:rPr>
              <a:t>sp_InsertMEMBER</a:t>
            </a:r>
            <a:r>
              <a:rPr lang="en-GB" sz="2400" b="0" dirty="0">
                <a:solidFill>
                  <a:srgbClr val="0070C0"/>
                </a:solidFill>
                <a:effectLst/>
                <a:latin typeface="iCielBC Cubano Normal" panose="00000500000000000000" pitchFamily="50" charset="0"/>
              </a:rPr>
              <a:t>]</a:t>
            </a:r>
          </a:p>
        </p:txBody>
      </p:sp>
      <p:sp>
        <p:nvSpPr>
          <p:cNvPr id="48" name="Title 1">
            <a:extLst>
              <a:ext uri="{FF2B5EF4-FFF2-40B4-BE49-F238E27FC236}">
                <a16:creationId xmlns:a16="http://schemas.microsoft.com/office/drawing/2014/main" id="{F3AC2213-20F9-486D-998A-B9E346CC5158}"/>
              </a:ext>
            </a:extLst>
          </p:cNvPr>
          <p:cNvSpPr txBox="1">
            <a:spLocks/>
          </p:cNvSpPr>
          <p:nvPr/>
        </p:nvSpPr>
        <p:spPr>
          <a:xfrm>
            <a:off x="0" y="10633"/>
            <a:ext cx="9144000" cy="97118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b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6400">
                <a:solidFill>
                  <a:srgbClr val="165C7F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MEMBER</a:t>
            </a:r>
            <a:endParaRPr lang="en-US" sz="6400" dirty="0">
              <a:solidFill>
                <a:srgbClr val="165C7F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FFFAD4EA-13A0-46A1-9F9C-D4D424A3893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31119142"/>
              </p:ext>
            </p:extLst>
          </p:nvPr>
        </p:nvGraphicFramePr>
        <p:xfrm>
          <a:off x="1608138" y="1247775"/>
          <a:ext cx="5926137" cy="2646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65" name="Document" r:id="rId3" imgW="5925852" imgH="2646614" progId="Word.Document.12">
                  <p:embed/>
                </p:oleObj>
              </mc:Choice>
              <mc:Fallback>
                <p:oleObj name="Document" r:id="rId3" imgW="5925852" imgH="2646614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08138" y="1247775"/>
                        <a:ext cx="5926137" cy="26463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4731474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CE6378D-189E-4036-B4B8-1A578384D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1959712" y="1971674"/>
            <a:ext cx="5131540" cy="1212114"/>
          </a:xfrm>
        </p:spPr>
        <p:txBody>
          <a:bodyPr vert="horz" wrap="square" lIns="0" tIns="0" rIns="0" bIns="0" rtlCol="0" anchor="b" anchorCtr="0">
            <a:normAutofit fontScale="90000"/>
          </a:bodyPr>
          <a:lstStyle/>
          <a:p>
            <a:pPr algn="ctr"/>
            <a:r>
              <a:rPr lang="en-US" sz="4400" dirty="0">
                <a:solidFill>
                  <a:srgbClr val="FF6D2F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STORED PROCEDURES</a:t>
            </a:r>
          </a:p>
        </p:txBody>
      </p:sp>
      <p:grpSp>
        <p:nvGrpSpPr>
          <p:cNvPr id="5" name="Google Shape;3337;p48">
            <a:extLst>
              <a:ext uri="{FF2B5EF4-FFF2-40B4-BE49-F238E27FC236}">
                <a16:creationId xmlns:a16="http://schemas.microsoft.com/office/drawing/2014/main" id="{A292DFAB-C225-4268-AA00-032AA218D6F3}"/>
              </a:ext>
            </a:extLst>
          </p:cNvPr>
          <p:cNvGrpSpPr/>
          <p:nvPr/>
        </p:nvGrpSpPr>
        <p:grpSpPr>
          <a:xfrm>
            <a:off x="8076139" y="84337"/>
            <a:ext cx="972171" cy="1925293"/>
            <a:chOff x="6529419" y="1724307"/>
            <a:chExt cx="1480463" cy="2931917"/>
          </a:xfrm>
        </p:grpSpPr>
        <p:grpSp>
          <p:nvGrpSpPr>
            <p:cNvPr id="6" name="Google Shape;3338;p48">
              <a:extLst>
                <a:ext uri="{FF2B5EF4-FFF2-40B4-BE49-F238E27FC236}">
                  <a16:creationId xmlns:a16="http://schemas.microsoft.com/office/drawing/2014/main" id="{CC1FA2E3-F085-4B27-B2D6-078888233623}"/>
                </a:ext>
              </a:extLst>
            </p:cNvPr>
            <p:cNvGrpSpPr/>
            <p:nvPr/>
          </p:nvGrpSpPr>
          <p:grpSpPr>
            <a:xfrm>
              <a:off x="6556827" y="1724307"/>
              <a:ext cx="956596" cy="944294"/>
              <a:chOff x="3800349" y="1238762"/>
              <a:chExt cx="1098904" cy="1084772"/>
            </a:xfrm>
          </p:grpSpPr>
          <p:grpSp>
            <p:nvGrpSpPr>
              <p:cNvPr id="42" name="Google Shape;3339;p48">
                <a:extLst>
                  <a:ext uri="{FF2B5EF4-FFF2-40B4-BE49-F238E27FC236}">
                    <a16:creationId xmlns:a16="http://schemas.microsoft.com/office/drawing/2014/main" id="{3B62721E-B08F-4683-8129-4642AD134B0A}"/>
                  </a:ext>
                </a:extLst>
              </p:cNvPr>
              <p:cNvGrpSpPr/>
              <p:nvPr/>
            </p:nvGrpSpPr>
            <p:grpSpPr>
              <a:xfrm>
                <a:off x="3800349" y="1238762"/>
                <a:ext cx="1098904" cy="1084772"/>
                <a:chOff x="3800349" y="1238762"/>
                <a:chExt cx="1098904" cy="1084772"/>
              </a:xfrm>
            </p:grpSpPr>
            <p:sp>
              <p:nvSpPr>
                <p:cNvPr id="44" name="Google Shape;3340;p48">
                  <a:extLst>
                    <a:ext uri="{FF2B5EF4-FFF2-40B4-BE49-F238E27FC236}">
                      <a16:creationId xmlns:a16="http://schemas.microsoft.com/office/drawing/2014/main" id="{09A540B7-3D24-4D18-BB46-C21F09260781}"/>
                    </a:ext>
                  </a:extLst>
                </p:cNvPr>
                <p:cNvSpPr/>
                <p:nvPr/>
              </p:nvSpPr>
              <p:spPr>
                <a:xfrm>
                  <a:off x="3800349" y="1238762"/>
                  <a:ext cx="1098904" cy="10847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3" extrusionOk="0">
                      <a:moveTo>
                        <a:pt x="22825" y="1"/>
                      </a:moveTo>
                      <a:cubicBezTo>
                        <a:pt x="22054" y="1"/>
                        <a:pt x="21283" y="295"/>
                        <a:pt x="20693" y="885"/>
                      </a:cubicBezTo>
                      <a:lnTo>
                        <a:pt x="1179" y="20482"/>
                      </a:lnTo>
                      <a:cubicBezTo>
                        <a:pt x="0" y="21661"/>
                        <a:pt x="0" y="23566"/>
                        <a:pt x="1179" y="24733"/>
                      </a:cubicBezTo>
                      <a:lnTo>
                        <a:pt x="20777" y="44259"/>
                      </a:lnTo>
                      <a:cubicBezTo>
                        <a:pt x="21364" y="44841"/>
                        <a:pt x="22133" y="45133"/>
                        <a:pt x="22900" y="45133"/>
                      </a:cubicBezTo>
                      <a:cubicBezTo>
                        <a:pt x="23672" y="45133"/>
                        <a:pt x="24442" y="44838"/>
                        <a:pt x="25027" y="44247"/>
                      </a:cubicBezTo>
                      <a:lnTo>
                        <a:pt x="32873" y="36377"/>
                      </a:lnTo>
                      <a:cubicBezTo>
                        <a:pt x="33053" y="36197"/>
                        <a:pt x="33283" y="36110"/>
                        <a:pt x="33511" y="36110"/>
                      </a:cubicBezTo>
                      <a:cubicBezTo>
                        <a:pt x="33810" y="36110"/>
                        <a:pt x="34108" y="36260"/>
                        <a:pt x="34290" y="36544"/>
                      </a:cubicBezTo>
                      <a:cubicBezTo>
                        <a:pt x="34743" y="37246"/>
                        <a:pt x="35112" y="38020"/>
                        <a:pt x="35409" y="38806"/>
                      </a:cubicBezTo>
                      <a:cubicBezTo>
                        <a:pt x="35588" y="39294"/>
                        <a:pt x="35909" y="39735"/>
                        <a:pt x="36362" y="40080"/>
                      </a:cubicBezTo>
                      <a:cubicBezTo>
                        <a:pt x="36890" y="40489"/>
                        <a:pt x="37508" y="40695"/>
                        <a:pt x="38128" y="40695"/>
                      </a:cubicBezTo>
                      <a:cubicBezTo>
                        <a:pt x="38682" y="40695"/>
                        <a:pt x="39237" y="40530"/>
                        <a:pt x="39731" y="40199"/>
                      </a:cubicBezTo>
                      <a:cubicBezTo>
                        <a:pt x="41303" y="39127"/>
                        <a:pt x="41446" y="36984"/>
                        <a:pt x="40172" y="35710"/>
                      </a:cubicBezTo>
                      <a:cubicBezTo>
                        <a:pt x="39862" y="35401"/>
                        <a:pt x="39505" y="35186"/>
                        <a:pt x="39112" y="35044"/>
                      </a:cubicBezTo>
                      <a:cubicBezTo>
                        <a:pt x="38326" y="34758"/>
                        <a:pt x="37564" y="34401"/>
                        <a:pt x="36862" y="33948"/>
                      </a:cubicBezTo>
                      <a:cubicBezTo>
                        <a:pt x="36374" y="33639"/>
                        <a:pt x="36279" y="32960"/>
                        <a:pt x="36695" y="32543"/>
                      </a:cubicBezTo>
                      <a:lnTo>
                        <a:pt x="44553" y="24661"/>
                      </a:lnTo>
                      <a:cubicBezTo>
                        <a:pt x="45720" y="23483"/>
                        <a:pt x="45720" y="21578"/>
                        <a:pt x="44542" y="20399"/>
                      </a:cubicBezTo>
                      <a:lnTo>
                        <a:pt x="24956" y="885"/>
                      </a:lnTo>
                      <a:cubicBezTo>
                        <a:pt x="24366" y="295"/>
                        <a:pt x="23595" y="1"/>
                        <a:pt x="22825" y="1"/>
                      </a:cubicBezTo>
                      <a:close/>
                    </a:path>
                  </a:pathLst>
                </a:custGeom>
                <a:solidFill>
                  <a:srgbClr val="5EB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" name="Google Shape;3341;p48">
                  <a:extLst>
                    <a:ext uri="{FF2B5EF4-FFF2-40B4-BE49-F238E27FC236}">
                      <a16:creationId xmlns:a16="http://schemas.microsoft.com/office/drawing/2014/main" id="{BE30BCFE-C097-450C-8879-E537E8EBA681}"/>
                    </a:ext>
                  </a:extLst>
                </p:cNvPr>
                <p:cNvSpPr/>
                <p:nvPr/>
              </p:nvSpPr>
              <p:spPr>
                <a:xfrm>
                  <a:off x="3884758" y="1311226"/>
                  <a:ext cx="287338" cy="287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43" extrusionOk="0">
                      <a:moveTo>
                        <a:pt x="5978" y="1"/>
                      </a:moveTo>
                      <a:cubicBezTo>
                        <a:pt x="2679" y="1"/>
                        <a:pt x="1" y="2668"/>
                        <a:pt x="1" y="5966"/>
                      </a:cubicBezTo>
                      <a:cubicBezTo>
                        <a:pt x="1" y="9276"/>
                        <a:pt x="2679" y="11943"/>
                        <a:pt x="5978" y="11943"/>
                      </a:cubicBezTo>
                      <a:cubicBezTo>
                        <a:pt x="9276" y="11943"/>
                        <a:pt x="11954" y="9276"/>
                        <a:pt x="11954" y="5966"/>
                      </a:cubicBezTo>
                      <a:cubicBezTo>
                        <a:pt x="11954" y="2668"/>
                        <a:pt x="9276" y="1"/>
                        <a:pt x="5978" y="1"/>
                      </a:cubicBezTo>
                      <a:close/>
                    </a:path>
                  </a:pathLst>
                </a:custGeom>
                <a:solidFill>
                  <a:srgbClr val="5EB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3" name="Google Shape;3342;p48">
                <a:extLst>
                  <a:ext uri="{FF2B5EF4-FFF2-40B4-BE49-F238E27FC236}">
                    <a16:creationId xmlns:a16="http://schemas.microsoft.com/office/drawing/2014/main" id="{D59E3704-CCC5-46FE-9B41-26C4DBEB3E8E}"/>
                  </a:ext>
                </a:extLst>
              </p:cNvPr>
              <p:cNvSpPr/>
              <p:nvPr/>
            </p:nvSpPr>
            <p:spPr>
              <a:xfrm>
                <a:off x="4162525" y="1593650"/>
                <a:ext cx="374561" cy="374975"/>
              </a:xfrm>
              <a:custGeom>
                <a:avLst/>
                <a:gdLst/>
                <a:ahLst/>
                <a:cxnLst/>
                <a:rect l="l" t="t" r="r" b="b"/>
                <a:pathLst>
                  <a:path w="10860" h="10872" extrusionOk="0">
                    <a:moveTo>
                      <a:pt x="5430" y="1"/>
                    </a:moveTo>
                    <a:cubicBezTo>
                      <a:pt x="3990" y="1"/>
                      <a:pt x="2608" y="560"/>
                      <a:pt x="1596" y="1584"/>
                    </a:cubicBezTo>
                    <a:cubicBezTo>
                      <a:pt x="561" y="2620"/>
                      <a:pt x="1" y="3989"/>
                      <a:pt x="1" y="5430"/>
                    </a:cubicBezTo>
                    <a:cubicBezTo>
                      <a:pt x="1" y="6561"/>
                      <a:pt x="346" y="7645"/>
                      <a:pt x="1001" y="8573"/>
                    </a:cubicBezTo>
                    <a:cubicBezTo>
                      <a:pt x="1632" y="9466"/>
                      <a:pt x="2513" y="10145"/>
                      <a:pt x="3537" y="10538"/>
                    </a:cubicBezTo>
                    <a:cubicBezTo>
                      <a:pt x="3559" y="10544"/>
                      <a:pt x="3579" y="10547"/>
                      <a:pt x="3599" y="10547"/>
                    </a:cubicBezTo>
                    <a:cubicBezTo>
                      <a:pt x="3656" y="10547"/>
                      <a:pt x="3704" y="10522"/>
                      <a:pt x="3740" y="10478"/>
                    </a:cubicBezTo>
                    <a:cubicBezTo>
                      <a:pt x="3763" y="10443"/>
                      <a:pt x="3763" y="10395"/>
                      <a:pt x="3763" y="10371"/>
                    </a:cubicBezTo>
                    <a:lnTo>
                      <a:pt x="3763" y="7275"/>
                    </a:lnTo>
                    <a:cubicBezTo>
                      <a:pt x="3763" y="7180"/>
                      <a:pt x="3692" y="7097"/>
                      <a:pt x="3585" y="7097"/>
                    </a:cubicBezTo>
                    <a:lnTo>
                      <a:pt x="2156" y="7097"/>
                    </a:lnTo>
                    <a:lnTo>
                      <a:pt x="2156" y="5835"/>
                    </a:lnTo>
                    <a:lnTo>
                      <a:pt x="3585" y="5835"/>
                    </a:lnTo>
                    <a:cubicBezTo>
                      <a:pt x="3680" y="5835"/>
                      <a:pt x="3763" y="5751"/>
                      <a:pt x="3763" y="5656"/>
                    </a:cubicBezTo>
                    <a:lnTo>
                      <a:pt x="3763" y="5430"/>
                    </a:lnTo>
                    <a:cubicBezTo>
                      <a:pt x="3763" y="3942"/>
                      <a:pt x="5180" y="2632"/>
                      <a:pt x="6799" y="2632"/>
                    </a:cubicBezTo>
                    <a:lnTo>
                      <a:pt x="7550" y="2632"/>
                    </a:lnTo>
                    <a:lnTo>
                      <a:pt x="7550" y="3894"/>
                    </a:lnTo>
                    <a:lnTo>
                      <a:pt x="6799" y="3894"/>
                    </a:lnTo>
                    <a:cubicBezTo>
                      <a:pt x="6311" y="3894"/>
                      <a:pt x="5883" y="4025"/>
                      <a:pt x="5561" y="4287"/>
                    </a:cubicBezTo>
                    <a:cubicBezTo>
                      <a:pt x="5228" y="4561"/>
                      <a:pt x="5025" y="4966"/>
                      <a:pt x="5025" y="5430"/>
                    </a:cubicBezTo>
                    <a:lnTo>
                      <a:pt x="5025" y="5656"/>
                    </a:lnTo>
                    <a:cubicBezTo>
                      <a:pt x="5025" y="5740"/>
                      <a:pt x="5109" y="5835"/>
                      <a:pt x="5204" y="5835"/>
                    </a:cubicBezTo>
                    <a:lnTo>
                      <a:pt x="5883" y="5835"/>
                    </a:lnTo>
                    <a:cubicBezTo>
                      <a:pt x="5966" y="5835"/>
                      <a:pt x="6061" y="5751"/>
                      <a:pt x="6061" y="5656"/>
                    </a:cubicBezTo>
                    <a:cubicBezTo>
                      <a:pt x="6061" y="5561"/>
                      <a:pt x="5978" y="5478"/>
                      <a:pt x="5883" y="5478"/>
                    </a:cubicBezTo>
                    <a:lnTo>
                      <a:pt x="5371" y="5478"/>
                    </a:lnTo>
                    <a:lnTo>
                      <a:pt x="5371" y="5418"/>
                    </a:lnTo>
                    <a:cubicBezTo>
                      <a:pt x="5371" y="4525"/>
                      <a:pt x="6145" y="4204"/>
                      <a:pt x="6799" y="4204"/>
                    </a:cubicBezTo>
                    <a:lnTo>
                      <a:pt x="7704" y="4204"/>
                    </a:lnTo>
                    <a:cubicBezTo>
                      <a:pt x="7800" y="4204"/>
                      <a:pt x="7883" y="4132"/>
                      <a:pt x="7883" y="4025"/>
                    </a:cubicBezTo>
                    <a:lnTo>
                      <a:pt x="7883" y="2418"/>
                    </a:lnTo>
                    <a:cubicBezTo>
                      <a:pt x="7883" y="2334"/>
                      <a:pt x="7811" y="2239"/>
                      <a:pt x="7704" y="2239"/>
                    </a:cubicBezTo>
                    <a:lnTo>
                      <a:pt x="6799" y="2239"/>
                    </a:lnTo>
                    <a:cubicBezTo>
                      <a:pt x="5966" y="2239"/>
                      <a:pt x="5121" y="2572"/>
                      <a:pt x="4466" y="3156"/>
                    </a:cubicBezTo>
                    <a:cubicBezTo>
                      <a:pt x="3799" y="3763"/>
                      <a:pt x="3418" y="4549"/>
                      <a:pt x="3418" y="5382"/>
                    </a:cubicBezTo>
                    <a:lnTo>
                      <a:pt x="3418" y="5442"/>
                    </a:lnTo>
                    <a:lnTo>
                      <a:pt x="1989" y="5442"/>
                    </a:lnTo>
                    <a:cubicBezTo>
                      <a:pt x="1906" y="5442"/>
                      <a:pt x="1811" y="5513"/>
                      <a:pt x="1811" y="5620"/>
                    </a:cubicBezTo>
                    <a:lnTo>
                      <a:pt x="1811" y="7228"/>
                    </a:lnTo>
                    <a:cubicBezTo>
                      <a:pt x="1811" y="7323"/>
                      <a:pt x="1894" y="7406"/>
                      <a:pt x="1989" y="7406"/>
                    </a:cubicBezTo>
                    <a:lnTo>
                      <a:pt x="3418" y="7406"/>
                    </a:lnTo>
                    <a:lnTo>
                      <a:pt x="3418" y="10085"/>
                    </a:lnTo>
                    <a:cubicBezTo>
                      <a:pt x="1561" y="9300"/>
                      <a:pt x="346" y="7442"/>
                      <a:pt x="346" y="5418"/>
                    </a:cubicBezTo>
                    <a:cubicBezTo>
                      <a:pt x="346" y="2596"/>
                      <a:pt x="2620" y="322"/>
                      <a:pt x="5430" y="322"/>
                    </a:cubicBezTo>
                    <a:cubicBezTo>
                      <a:pt x="8228" y="322"/>
                      <a:pt x="10526" y="2620"/>
                      <a:pt x="10526" y="5418"/>
                    </a:cubicBezTo>
                    <a:cubicBezTo>
                      <a:pt x="10526" y="8228"/>
                      <a:pt x="8240" y="10502"/>
                      <a:pt x="5430" y="10502"/>
                    </a:cubicBezTo>
                    <a:lnTo>
                      <a:pt x="5371" y="10502"/>
                    </a:lnTo>
                    <a:lnTo>
                      <a:pt x="5371" y="7418"/>
                    </a:lnTo>
                    <a:lnTo>
                      <a:pt x="7728" y="7418"/>
                    </a:lnTo>
                    <a:cubicBezTo>
                      <a:pt x="7811" y="7418"/>
                      <a:pt x="7907" y="7347"/>
                      <a:pt x="7907" y="7240"/>
                    </a:cubicBezTo>
                    <a:lnTo>
                      <a:pt x="7907" y="5656"/>
                    </a:lnTo>
                    <a:cubicBezTo>
                      <a:pt x="7907" y="5561"/>
                      <a:pt x="7823" y="5478"/>
                      <a:pt x="7728" y="5478"/>
                    </a:cubicBezTo>
                    <a:lnTo>
                      <a:pt x="6728" y="5478"/>
                    </a:lnTo>
                    <a:cubicBezTo>
                      <a:pt x="6633" y="5478"/>
                      <a:pt x="6549" y="5549"/>
                      <a:pt x="6549" y="5656"/>
                    </a:cubicBezTo>
                    <a:cubicBezTo>
                      <a:pt x="6549" y="5740"/>
                      <a:pt x="6621" y="5835"/>
                      <a:pt x="6728" y="5835"/>
                    </a:cubicBezTo>
                    <a:lnTo>
                      <a:pt x="7561" y="5835"/>
                    </a:lnTo>
                    <a:lnTo>
                      <a:pt x="7561" y="7097"/>
                    </a:lnTo>
                    <a:lnTo>
                      <a:pt x="5204" y="7097"/>
                    </a:lnTo>
                    <a:cubicBezTo>
                      <a:pt x="5121" y="7097"/>
                      <a:pt x="5025" y="7168"/>
                      <a:pt x="5025" y="7275"/>
                    </a:cubicBezTo>
                    <a:lnTo>
                      <a:pt x="5025" y="10693"/>
                    </a:lnTo>
                    <a:cubicBezTo>
                      <a:pt x="5025" y="10788"/>
                      <a:pt x="5109" y="10859"/>
                      <a:pt x="5192" y="10871"/>
                    </a:cubicBezTo>
                    <a:lnTo>
                      <a:pt x="5430" y="10871"/>
                    </a:lnTo>
                    <a:cubicBezTo>
                      <a:pt x="6871" y="10871"/>
                      <a:pt x="8240" y="10312"/>
                      <a:pt x="9276" y="9288"/>
                    </a:cubicBezTo>
                    <a:cubicBezTo>
                      <a:pt x="10300" y="8252"/>
                      <a:pt x="10859" y="6883"/>
                      <a:pt x="10859" y="5442"/>
                    </a:cubicBezTo>
                    <a:cubicBezTo>
                      <a:pt x="10859" y="3989"/>
                      <a:pt x="10300" y="2620"/>
                      <a:pt x="9276" y="1584"/>
                    </a:cubicBezTo>
                    <a:cubicBezTo>
                      <a:pt x="8240" y="560"/>
                      <a:pt x="6871" y="1"/>
                      <a:pt x="543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" name="Google Shape;3343;p48">
              <a:extLst>
                <a:ext uri="{FF2B5EF4-FFF2-40B4-BE49-F238E27FC236}">
                  <a16:creationId xmlns:a16="http://schemas.microsoft.com/office/drawing/2014/main" id="{222DA64E-EBDA-48B9-B5B6-1CEB027733DF}"/>
                </a:ext>
              </a:extLst>
            </p:cNvPr>
            <p:cNvGrpSpPr/>
            <p:nvPr/>
          </p:nvGrpSpPr>
          <p:grpSpPr>
            <a:xfrm>
              <a:off x="7053286" y="2227254"/>
              <a:ext cx="956596" cy="944252"/>
              <a:chOff x="4370663" y="1816530"/>
              <a:chExt cx="1098904" cy="1084724"/>
            </a:xfrm>
          </p:grpSpPr>
          <p:grpSp>
            <p:nvGrpSpPr>
              <p:cNvPr id="34" name="Google Shape;3344;p48">
                <a:extLst>
                  <a:ext uri="{FF2B5EF4-FFF2-40B4-BE49-F238E27FC236}">
                    <a16:creationId xmlns:a16="http://schemas.microsoft.com/office/drawing/2014/main" id="{A26AC2F8-3A58-4584-ADA5-333A44F0C988}"/>
                  </a:ext>
                </a:extLst>
              </p:cNvPr>
              <p:cNvGrpSpPr/>
              <p:nvPr/>
            </p:nvGrpSpPr>
            <p:grpSpPr>
              <a:xfrm>
                <a:off x="4370663" y="1816530"/>
                <a:ext cx="1098904" cy="1084724"/>
                <a:chOff x="4370663" y="1816530"/>
                <a:chExt cx="1098904" cy="1084724"/>
              </a:xfrm>
            </p:grpSpPr>
            <p:sp>
              <p:nvSpPr>
                <p:cNvPr id="40" name="Google Shape;3345;p48">
                  <a:extLst>
                    <a:ext uri="{FF2B5EF4-FFF2-40B4-BE49-F238E27FC236}">
                      <a16:creationId xmlns:a16="http://schemas.microsoft.com/office/drawing/2014/main" id="{1AE99DBC-C133-4790-B9A3-94F9976382D1}"/>
                    </a:ext>
                  </a:extLst>
                </p:cNvPr>
                <p:cNvSpPr/>
                <p:nvPr/>
              </p:nvSpPr>
              <p:spPr>
                <a:xfrm>
                  <a:off x="4370663" y="1816530"/>
                  <a:ext cx="1098904" cy="10847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1" extrusionOk="0">
                      <a:moveTo>
                        <a:pt x="22862" y="0"/>
                      </a:moveTo>
                      <a:cubicBezTo>
                        <a:pt x="22092" y="0"/>
                        <a:pt x="21324" y="295"/>
                        <a:pt x="20741" y="884"/>
                      </a:cubicBezTo>
                      <a:lnTo>
                        <a:pt x="12871" y="8742"/>
                      </a:lnTo>
                      <a:cubicBezTo>
                        <a:pt x="12698" y="8921"/>
                        <a:pt x="12472" y="9005"/>
                        <a:pt x="12246" y="9005"/>
                      </a:cubicBezTo>
                      <a:cubicBezTo>
                        <a:pt x="11945" y="9005"/>
                        <a:pt x="11643" y="8855"/>
                        <a:pt x="11466" y="8576"/>
                      </a:cubicBezTo>
                      <a:cubicBezTo>
                        <a:pt x="11014" y="7861"/>
                        <a:pt x="10645" y="7099"/>
                        <a:pt x="10347" y="6302"/>
                      </a:cubicBezTo>
                      <a:cubicBezTo>
                        <a:pt x="10168" y="5813"/>
                        <a:pt x="9847" y="5373"/>
                        <a:pt x="9394" y="5028"/>
                      </a:cubicBezTo>
                      <a:cubicBezTo>
                        <a:pt x="8866" y="4619"/>
                        <a:pt x="8248" y="4413"/>
                        <a:pt x="7630" y="4413"/>
                      </a:cubicBezTo>
                      <a:cubicBezTo>
                        <a:pt x="7078" y="4413"/>
                        <a:pt x="6526" y="4577"/>
                        <a:pt x="6037" y="4909"/>
                      </a:cubicBezTo>
                      <a:cubicBezTo>
                        <a:pt x="4465" y="5968"/>
                        <a:pt x="4310" y="8123"/>
                        <a:pt x="5584" y="9385"/>
                      </a:cubicBezTo>
                      <a:cubicBezTo>
                        <a:pt x="5894" y="9695"/>
                        <a:pt x="6251" y="9921"/>
                        <a:pt x="6632" y="10064"/>
                      </a:cubicBezTo>
                      <a:cubicBezTo>
                        <a:pt x="7418" y="10350"/>
                        <a:pt x="8180" y="10707"/>
                        <a:pt x="8882" y="11159"/>
                      </a:cubicBezTo>
                      <a:cubicBezTo>
                        <a:pt x="9383" y="11469"/>
                        <a:pt x="9466" y="12148"/>
                        <a:pt x="9049" y="12564"/>
                      </a:cubicBezTo>
                      <a:lnTo>
                        <a:pt x="1179" y="20434"/>
                      </a:lnTo>
                      <a:cubicBezTo>
                        <a:pt x="0" y="21613"/>
                        <a:pt x="0" y="23518"/>
                        <a:pt x="1179" y="24697"/>
                      </a:cubicBezTo>
                      <a:lnTo>
                        <a:pt x="20741" y="44247"/>
                      </a:lnTo>
                      <a:cubicBezTo>
                        <a:pt x="21324" y="44836"/>
                        <a:pt x="22092" y="45131"/>
                        <a:pt x="22862" y="45131"/>
                      </a:cubicBezTo>
                      <a:cubicBezTo>
                        <a:pt x="23631" y="45131"/>
                        <a:pt x="24402" y="44836"/>
                        <a:pt x="24992" y="44247"/>
                      </a:cubicBezTo>
                      <a:lnTo>
                        <a:pt x="44554" y="24697"/>
                      </a:lnTo>
                      <a:cubicBezTo>
                        <a:pt x="45720" y="23518"/>
                        <a:pt x="45720" y="21613"/>
                        <a:pt x="44554" y="2043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69E7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" name="Google Shape;3346;p48">
                  <a:extLst>
                    <a:ext uri="{FF2B5EF4-FFF2-40B4-BE49-F238E27FC236}">
                      <a16:creationId xmlns:a16="http://schemas.microsoft.com/office/drawing/2014/main" id="{463DDA79-99DB-43BD-9059-310B5A22FBCB}"/>
                    </a:ext>
                  </a:extLst>
                </p:cNvPr>
                <p:cNvSpPr/>
                <p:nvPr/>
              </p:nvSpPr>
              <p:spPr>
                <a:xfrm>
                  <a:off x="5055718" y="1904160"/>
                  <a:ext cx="287338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55" extrusionOk="0">
                      <a:moveTo>
                        <a:pt x="5978" y="0"/>
                      </a:moveTo>
                      <a:cubicBezTo>
                        <a:pt x="2680" y="0"/>
                        <a:pt x="1" y="2679"/>
                        <a:pt x="1" y="5977"/>
                      </a:cubicBezTo>
                      <a:cubicBezTo>
                        <a:pt x="1" y="9275"/>
                        <a:pt x="2680" y="11954"/>
                        <a:pt x="5978" y="11954"/>
                      </a:cubicBezTo>
                      <a:cubicBezTo>
                        <a:pt x="9276" y="11954"/>
                        <a:pt x="11955" y="9275"/>
                        <a:pt x="11955" y="5977"/>
                      </a:cubicBezTo>
                      <a:cubicBezTo>
                        <a:pt x="11955" y="2679"/>
                        <a:pt x="9276" y="0"/>
                        <a:pt x="5978" y="0"/>
                      </a:cubicBezTo>
                      <a:close/>
                    </a:path>
                  </a:pathLst>
                </a:custGeom>
                <a:solidFill>
                  <a:srgbClr val="69E7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5" name="Google Shape;3347;p48">
                <a:extLst>
                  <a:ext uri="{FF2B5EF4-FFF2-40B4-BE49-F238E27FC236}">
                    <a16:creationId xmlns:a16="http://schemas.microsoft.com/office/drawing/2014/main" id="{CCCB84E3-125D-4D28-87E2-D877DBF6A500}"/>
                  </a:ext>
                </a:extLst>
              </p:cNvPr>
              <p:cNvGrpSpPr/>
              <p:nvPr/>
            </p:nvGrpSpPr>
            <p:grpSpPr>
              <a:xfrm>
                <a:off x="4732628" y="2171596"/>
                <a:ext cx="374986" cy="374572"/>
                <a:chOff x="3303268" y="3817349"/>
                <a:chExt cx="346056" cy="345674"/>
              </a:xfrm>
            </p:grpSpPr>
            <p:sp>
              <p:nvSpPr>
                <p:cNvPr id="36" name="Google Shape;3348;p48">
                  <a:extLst>
                    <a:ext uri="{FF2B5EF4-FFF2-40B4-BE49-F238E27FC236}">
                      <a16:creationId xmlns:a16="http://schemas.microsoft.com/office/drawing/2014/main" id="{0F7FC4DB-1535-43AE-AB56-3F4B373D0663}"/>
                    </a:ext>
                  </a:extLst>
                </p:cNvPr>
                <p:cNvSpPr/>
                <p:nvPr/>
              </p:nvSpPr>
              <p:spPr>
                <a:xfrm>
                  <a:off x="3303268" y="3817349"/>
                  <a:ext cx="346056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2" h="10860" extrusionOk="0">
                      <a:moveTo>
                        <a:pt x="5418" y="334"/>
                      </a:moveTo>
                      <a:cubicBezTo>
                        <a:pt x="8228" y="334"/>
                        <a:pt x="10514" y="2608"/>
                        <a:pt x="10514" y="5430"/>
                      </a:cubicBezTo>
                      <a:cubicBezTo>
                        <a:pt x="10514" y="8240"/>
                        <a:pt x="8228" y="10514"/>
                        <a:pt x="5418" y="10514"/>
                      </a:cubicBezTo>
                      <a:cubicBezTo>
                        <a:pt x="2608" y="10514"/>
                        <a:pt x="334" y="8240"/>
                        <a:pt x="334" y="5430"/>
                      </a:cubicBezTo>
                      <a:cubicBezTo>
                        <a:pt x="334" y="2608"/>
                        <a:pt x="2608" y="334"/>
                        <a:pt x="5418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3" y="10859"/>
                        <a:pt x="8252" y="10300"/>
                        <a:pt x="9276" y="9264"/>
                      </a:cubicBezTo>
                      <a:cubicBezTo>
                        <a:pt x="10300" y="8240"/>
                        <a:pt x="10871" y="6871"/>
                        <a:pt x="10871" y="5430"/>
                      </a:cubicBezTo>
                      <a:cubicBezTo>
                        <a:pt x="10871" y="3989"/>
                        <a:pt x="10300" y="2620"/>
                        <a:pt x="9276" y="1584"/>
                      </a:cubicBezTo>
                      <a:cubicBezTo>
                        <a:pt x="8252" y="560"/>
                        <a:pt x="6883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" name="Google Shape;3349;p48">
                  <a:extLst>
                    <a:ext uri="{FF2B5EF4-FFF2-40B4-BE49-F238E27FC236}">
                      <a16:creationId xmlns:a16="http://schemas.microsoft.com/office/drawing/2014/main" id="{C70AB3F2-E016-4BA3-82B6-6E84B150ED9A}"/>
                    </a:ext>
                  </a:extLst>
                </p:cNvPr>
                <p:cNvSpPr/>
                <p:nvPr/>
              </p:nvSpPr>
              <p:spPr>
                <a:xfrm>
                  <a:off x="3368074" y="3882537"/>
                  <a:ext cx="215298" cy="215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64" h="6764" extrusionOk="0">
                      <a:moveTo>
                        <a:pt x="5335" y="346"/>
                      </a:moveTo>
                      <a:cubicBezTo>
                        <a:pt x="5930" y="346"/>
                        <a:pt x="6418" y="834"/>
                        <a:pt x="6418" y="1429"/>
                      </a:cubicBezTo>
                      <a:lnTo>
                        <a:pt x="6418" y="5335"/>
                      </a:lnTo>
                      <a:cubicBezTo>
                        <a:pt x="6418" y="5930"/>
                        <a:pt x="5930" y="6418"/>
                        <a:pt x="5335" y="6418"/>
                      </a:cubicBezTo>
                      <a:lnTo>
                        <a:pt x="1429" y="6418"/>
                      </a:lnTo>
                      <a:cubicBezTo>
                        <a:pt x="834" y="6418"/>
                        <a:pt x="346" y="5930"/>
                        <a:pt x="346" y="5335"/>
                      </a:cubicBezTo>
                      <a:lnTo>
                        <a:pt x="346" y="1429"/>
                      </a:lnTo>
                      <a:cubicBezTo>
                        <a:pt x="346" y="834"/>
                        <a:pt x="834" y="346"/>
                        <a:pt x="1429" y="346"/>
                      </a:cubicBezTo>
                      <a:close/>
                      <a:moveTo>
                        <a:pt x="1429" y="1"/>
                      </a:moveTo>
                      <a:cubicBezTo>
                        <a:pt x="644" y="1"/>
                        <a:pt x="1" y="644"/>
                        <a:pt x="1" y="1429"/>
                      </a:cubicBezTo>
                      <a:lnTo>
                        <a:pt x="1" y="5335"/>
                      </a:lnTo>
                      <a:cubicBezTo>
                        <a:pt x="1" y="6120"/>
                        <a:pt x="644" y="6763"/>
                        <a:pt x="1429" y="6763"/>
                      </a:cubicBezTo>
                      <a:lnTo>
                        <a:pt x="5335" y="6763"/>
                      </a:lnTo>
                      <a:cubicBezTo>
                        <a:pt x="6121" y="6763"/>
                        <a:pt x="6763" y="6120"/>
                        <a:pt x="6763" y="5335"/>
                      </a:cubicBezTo>
                      <a:lnTo>
                        <a:pt x="6763" y="1429"/>
                      </a:lnTo>
                      <a:cubicBezTo>
                        <a:pt x="6763" y="644"/>
                        <a:pt x="6121" y="1"/>
                        <a:pt x="533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" name="Google Shape;3350;p48">
                  <a:extLst>
                    <a:ext uri="{FF2B5EF4-FFF2-40B4-BE49-F238E27FC236}">
                      <a16:creationId xmlns:a16="http://schemas.microsoft.com/office/drawing/2014/main" id="{2B10D26E-8C46-4092-80DD-E16A8BC23D0F}"/>
                    </a:ext>
                  </a:extLst>
                </p:cNvPr>
                <p:cNvSpPr/>
                <p:nvPr/>
              </p:nvSpPr>
              <p:spPr>
                <a:xfrm>
                  <a:off x="3418143" y="3933656"/>
                  <a:ext cx="114811" cy="1127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07" h="3542" extrusionOk="0">
                      <a:moveTo>
                        <a:pt x="1822" y="0"/>
                      </a:moveTo>
                      <a:cubicBezTo>
                        <a:pt x="812" y="0"/>
                        <a:pt x="1" y="851"/>
                        <a:pt x="59" y="1859"/>
                      </a:cubicBezTo>
                      <a:cubicBezTo>
                        <a:pt x="95" y="2776"/>
                        <a:pt x="833" y="3502"/>
                        <a:pt x="1726" y="3538"/>
                      </a:cubicBezTo>
                      <a:cubicBezTo>
                        <a:pt x="1764" y="3541"/>
                        <a:pt x="1802" y="3542"/>
                        <a:pt x="1840" y="3542"/>
                      </a:cubicBezTo>
                      <a:cubicBezTo>
                        <a:pt x="2178" y="3542"/>
                        <a:pt x="2494" y="3447"/>
                        <a:pt x="2762" y="3276"/>
                      </a:cubicBezTo>
                      <a:cubicBezTo>
                        <a:pt x="2857" y="3217"/>
                        <a:pt x="2869" y="3086"/>
                        <a:pt x="2797" y="3014"/>
                      </a:cubicBezTo>
                      <a:cubicBezTo>
                        <a:pt x="2761" y="2978"/>
                        <a:pt x="2711" y="2964"/>
                        <a:pt x="2664" y="2964"/>
                      </a:cubicBezTo>
                      <a:cubicBezTo>
                        <a:pt x="2634" y="2964"/>
                        <a:pt x="2606" y="2969"/>
                        <a:pt x="2583" y="2979"/>
                      </a:cubicBezTo>
                      <a:cubicBezTo>
                        <a:pt x="2380" y="3096"/>
                        <a:pt x="2149" y="3185"/>
                        <a:pt x="1897" y="3185"/>
                      </a:cubicBezTo>
                      <a:cubicBezTo>
                        <a:pt x="1868" y="3185"/>
                        <a:pt x="1839" y="3183"/>
                        <a:pt x="1809" y="3181"/>
                      </a:cubicBezTo>
                      <a:cubicBezTo>
                        <a:pt x="1023" y="3169"/>
                        <a:pt x="380" y="2514"/>
                        <a:pt x="392" y="1716"/>
                      </a:cubicBezTo>
                      <a:cubicBezTo>
                        <a:pt x="426" y="948"/>
                        <a:pt x="1028" y="330"/>
                        <a:pt x="1792" y="330"/>
                      </a:cubicBezTo>
                      <a:cubicBezTo>
                        <a:pt x="1833" y="330"/>
                        <a:pt x="1874" y="332"/>
                        <a:pt x="1916" y="335"/>
                      </a:cubicBezTo>
                      <a:cubicBezTo>
                        <a:pt x="2619" y="371"/>
                        <a:pt x="3190" y="943"/>
                        <a:pt x="3250" y="1633"/>
                      </a:cubicBezTo>
                      <a:cubicBezTo>
                        <a:pt x="3285" y="1919"/>
                        <a:pt x="3214" y="2193"/>
                        <a:pt x="3095" y="2431"/>
                      </a:cubicBezTo>
                      <a:cubicBezTo>
                        <a:pt x="3059" y="2490"/>
                        <a:pt x="3059" y="2574"/>
                        <a:pt x="3119" y="2633"/>
                      </a:cubicBezTo>
                      <a:cubicBezTo>
                        <a:pt x="3149" y="2663"/>
                        <a:pt x="3191" y="2678"/>
                        <a:pt x="3234" y="2678"/>
                      </a:cubicBezTo>
                      <a:cubicBezTo>
                        <a:pt x="3295" y="2678"/>
                        <a:pt x="3358" y="2648"/>
                        <a:pt x="3393" y="2586"/>
                      </a:cubicBezTo>
                      <a:cubicBezTo>
                        <a:pt x="3536" y="2324"/>
                        <a:pt x="3607" y="2014"/>
                        <a:pt x="3583" y="1669"/>
                      </a:cubicBezTo>
                      <a:cubicBezTo>
                        <a:pt x="3536" y="764"/>
                        <a:pt x="2797" y="50"/>
                        <a:pt x="1904" y="2"/>
                      </a:cubicBezTo>
                      <a:cubicBezTo>
                        <a:pt x="1877" y="1"/>
                        <a:pt x="1849" y="0"/>
                        <a:pt x="182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" name="Google Shape;3351;p48">
                  <a:extLst>
                    <a:ext uri="{FF2B5EF4-FFF2-40B4-BE49-F238E27FC236}">
                      <a16:creationId xmlns:a16="http://schemas.microsoft.com/office/drawing/2014/main" id="{B2587870-AE72-4A42-AE2B-8BCFBD325F95}"/>
                    </a:ext>
                  </a:extLst>
                </p:cNvPr>
                <p:cNvSpPr/>
                <p:nvPr/>
              </p:nvSpPr>
              <p:spPr>
                <a:xfrm>
                  <a:off x="3519298" y="3910197"/>
                  <a:ext cx="29570" cy="292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" h="918" extrusionOk="0">
                      <a:moveTo>
                        <a:pt x="465" y="1"/>
                      </a:moveTo>
                      <a:cubicBezTo>
                        <a:pt x="203" y="1"/>
                        <a:pt x="0" y="203"/>
                        <a:pt x="0" y="453"/>
                      </a:cubicBezTo>
                      <a:cubicBezTo>
                        <a:pt x="0" y="715"/>
                        <a:pt x="203" y="918"/>
                        <a:pt x="465" y="918"/>
                      </a:cubicBezTo>
                      <a:cubicBezTo>
                        <a:pt x="715" y="918"/>
                        <a:pt x="929" y="715"/>
                        <a:pt x="929" y="453"/>
                      </a:cubicBezTo>
                      <a:cubicBezTo>
                        <a:pt x="929" y="203"/>
                        <a:pt x="715" y="1"/>
                        <a:pt x="46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8" name="Google Shape;3352;p48">
              <a:extLst>
                <a:ext uri="{FF2B5EF4-FFF2-40B4-BE49-F238E27FC236}">
                  <a16:creationId xmlns:a16="http://schemas.microsoft.com/office/drawing/2014/main" id="{272DD771-25A3-448C-960A-125DD73ECEB4}"/>
                </a:ext>
              </a:extLst>
            </p:cNvPr>
            <p:cNvGrpSpPr/>
            <p:nvPr/>
          </p:nvGrpSpPr>
          <p:grpSpPr>
            <a:xfrm>
              <a:off x="6547098" y="2715744"/>
              <a:ext cx="956596" cy="944315"/>
              <a:chOff x="3789173" y="2377690"/>
              <a:chExt cx="1098904" cy="1084796"/>
            </a:xfrm>
          </p:grpSpPr>
          <p:grpSp>
            <p:nvGrpSpPr>
              <p:cNvPr id="26" name="Google Shape;3353;p48">
                <a:extLst>
                  <a:ext uri="{FF2B5EF4-FFF2-40B4-BE49-F238E27FC236}">
                    <a16:creationId xmlns:a16="http://schemas.microsoft.com/office/drawing/2014/main" id="{2A580616-EFFF-4706-882F-99F575426F02}"/>
                  </a:ext>
                </a:extLst>
              </p:cNvPr>
              <p:cNvGrpSpPr/>
              <p:nvPr/>
            </p:nvGrpSpPr>
            <p:grpSpPr>
              <a:xfrm>
                <a:off x="3789173" y="2377690"/>
                <a:ext cx="1098904" cy="1084796"/>
                <a:chOff x="3789173" y="2377690"/>
                <a:chExt cx="1098904" cy="1084796"/>
              </a:xfrm>
            </p:grpSpPr>
            <p:sp>
              <p:nvSpPr>
                <p:cNvPr id="32" name="Google Shape;3354;p48">
                  <a:extLst>
                    <a:ext uri="{FF2B5EF4-FFF2-40B4-BE49-F238E27FC236}">
                      <a16:creationId xmlns:a16="http://schemas.microsoft.com/office/drawing/2014/main" id="{2BBA5A58-9E7D-4B1B-A1B1-85686BD88437}"/>
                    </a:ext>
                  </a:extLst>
                </p:cNvPr>
                <p:cNvSpPr/>
                <p:nvPr/>
              </p:nvSpPr>
              <p:spPr>
                <a:xfrm>
                  <a:off x="3789173" y="2377690"/>
                  <a:ext cx="1098904" cy="1084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4" extrusionOk="0">
                      <a:moveTo>
                        <a:pt x="22861" y="0"/>
                      </a:moveTo>
                      <a:cubicBezTo>
                        <a:pt x="22090" y="0"/>
                        <a:pt x="21319" y="295"/>
                        <a:pt x="20730" y="884"/>
                      </a:cubicBezTo>
                      <a:lnTo>
                        <a:pt x="1180" y="20446"/>
                      </a:lnTo>
                      <a:cubicBezTo>
                        <a:pt x="1" y="21613"/>
                        <a:pt x="1" y="23518"/>
                        <a:pt x="1180" y="24697"/>
                      </a:cubicBezTo>
                      <a:lnTo>
                        <a:pt x="20730" y="44259"/>
                      </a:lnTo>
                      <a:cubicBezTo>
                        <a:pt x="21319" y="44842"/>
                        <a:pt x="22090" y="45134"/>
                        <a:pt x="22861" y="45134"/>
                      </a:cubicBezTo>
                      <a:cubicBezTo>
                        <a:pt x="23632" y="45134"/>
                        <a:pt x="24403" y="44842"/>
                        <a:pt x="24992" y="44259"/>
                      </a:cubicBezTo>
                      <a:lnTo>
                        <a:pt x="44542" y="24697"/>
                      </a:lnTo>
                      <a:cubicBezTo>
                        <a:pt x="45721" y="23518"/>
                        <a:pt x="45721" y="21613"/>
                        <a:pt x="44542" y="20446"/>
                      </a:cubicBezTo>
                      <a:lnTo>
                        <a:pt x="36684" y="12576"/>
                      </a:lnTo>
                      <a:cubicBezTo>
                        <a:pt x="36267" y="12171"/>
                        <a:pt x="36363" y="11481"/>
                        <a:pt x="36851" y="11171"/>
                      </a:cubicBezTo>
                      <a:cubicBezTo>
                        <a:pt x="37565" y="10719"/>
                        <a:pt x="38327" y="10350"/>
                        <a:pt x="39125" y="10052"/>
                      </a:cubicBezTo>
                      <a:cubicBezTo>
                        <a:pt x="39613" y="9874"/>
                        <a:pt x="40054" y="9552"/>
                        <a:pt x="40399" y="9100"/>
                      </a:cubicBezTo>
                      <a:cubicBezTo>
                        <a:pt x="41173" y="8099"/>
                        <a:pt x="41220" y="6778"/>
                        <a:pt x="40518" y="5730"/>
                      </a:cubicBezTo>
                      <a:cubicBezTo>
                        <a:pt x="39932" y="4868"/>
                        <a:pt x="39013" y="4436"/>
                        <a:pt x="38094" y="4436"/>
                      </a:cubicBezTo>
                      <a:cubicBezTo>
                        <a:pt x="37349" y="4436"/>
                        <a:pt x="36606" y="4720"/>
                        <a:pt x="36041" y="5290"/>
                      </a:cubicBezTo>
                      <a:cubicBezTo>
                        <a:pt x="35732" y="5587"/>
                        <a:pt x="35505" y="5956"/>
                        <a:pt x="35362" y="6337"/>
                      </a:cubicBezTo>
                      <a:cubicBezTo>
                        <a:pt x="35077" y="7123"/>
                        <a:pt x="34720" y="7885"/>
                        <a:pt x="34267" y="8588"/>
                      </a:cubicBezTo>
                      <a:cubicBezTo>
                        <a:pt x="34091" y="8872"/>
                        <a:pt x="33797" y="9021"/>
                        <a:pt x="33498" y="9021"/>
                      </a:cubicBezTo>
                      <a:cubicBezTo>
                        <a:pt x="33271" y="9021"/>
                        <a:pt x="33042" y="8934"/>
                        <a:pt x="32862" y="8754"/>
                      </a:cubicBezTo>
                      <a:lnTo>
                        <a:pt x="24992" y="884"/>
                      </a:lnTo>
                      <a:cubicBezTo>
                        <a:pt x="24403" y="295"/>
                        <a:pt x="23632" y="0"/>
                        <a:pt x="22861" y="0"/>
                      </a:cubicBezTo>
                      <a:close/>
                    </a:path>
                  </a:pathLst>
                </a:custGeom>
                <a:solidFill>
                  <a:srgbClr val="4949E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" name="Google Shape;3355;p48">
                  <a:extLst>
                    <a:ext uri="{FF2B5EF4-FFF2-40B4-BE49-F238E27FC236}">
                      <a16:creationId xmlns:a16="http://schemas.microsoft.com/office/drawing/2014/main" id="{A6624C57-5DEB-420A-880A-2B58F3108DA7}"/>
                    </a:ext>
                  </a:extLst>
                </p:cNvPr>
                <p:cNvSpPr/>
                <p:nvPr/>
              </p:nvSpPr>
              <p:spPr>
                <a:xfrm>
                  <a:off x="3885623" y="2465897"/>
                  <a:ext cx="287050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43" h="11955" extrusionOk="0">
                      <a:moveTo>
                        <a:pt x="5977" y="0"/>
                      </a:moveTo>
                      <a:cubicBezTo>
                        <a:pt x="2679" y="0"/>
                        <a:pt x="0" y="2679"/>
                        <a:pt x="0" y="5977"/>
                      </a:cubicBezTo>
                      <a:cubicBezTo>
                        <a:pt x="0" y="9275"/>
                        <a:pt x="2679" y="11954"/>
                        <a:pt x="5977" y="11954"/>
                      </a:cubicBezTo>
                      <a:cubicBezTo>
                        <a:pt x="9275" y="11954"/>
                        <a:pt x="11942" y="9275"/>
                        <a:pt x="11942" y="5977"/>
                      </a:cubicBezTo>
                      <a:cubicBezTo>
                        <a:pt x="11942" y="2679"/>
                        <a:pt x="9275" y="0"/>
                        <a:pt x="5977" y="0"/>
                      </a:cubicBezTo>
                      <a:close/>
                    </a:path>
                  </a:pathLst>
                </a:custGeom>
                <a:solidFill>
                  <a:srgbClr val="4949E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7" name="Google Shape;3356;p48">
                <a:extLst>
                  <a:ext uri="{FF2B5EF4-FFF2-40B4-BE49-F238E27FC236}">
                    <a16:creationId xmlns:a16="http://schemas.microsoft.com/office/drawing/2014/main" id="{4F49A1EC-2C5E-461E-A851-6A20A1144419}"/>
                  </a:ext>
                </a:extLst>
              </p:cNvPr>
              <p:cNvGrpSpPr/>
              <p:nvPr/>
            </p:nvGrpSpPr>
            <p:grpSpPr>
              <a:xfrm>
                <a:off x="4151137" y="2732796"/>
                <a:ext cx="374986" cy="374572"/>
                <a:chOff x="3752358" y="3817349"/>
                <a:chExt cx="346056" cy="345674"/>
              </a:xfrm>
            </p:grpSpPr>
            <p:sp>
              <p:nvSpPr>
                <p:cNvPr id="28" name="Google Shape;3357;p48">
                  <a:extLst>
                    <a:ext uri="{FF2B5EF4-FFF2-40B4-BE49-F238E27FC236}">
                      <a16:creationId xmlns:a16="http://schemas.microsoft.com/office/drawing/2014/main" id="{1E065B24-9868-4EDC-B5A7-314B793AFE3D}"/>
                    </a:ext>
                  </a:extLst>
                </p:cNvPr>
                <p:cNvSpPr/>
                <p:nvPr/>
              </p:nvSpPr>
              <p:spPr>
                <a:xfrm>
                  <a:off x="3752358" y="3817349"/>
                  <a:ext cx="346056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2" h="10860" extrusionOk="0">
                      <a:moveTo>
                        <a:pt x="5430" y="334"/>
                      </a:moveTo>
                      <a:cubicBezTo>
                        <a:pt x="8252" y="334"/>
                        <a:pt x="10526" y="2608"/>
                        <a:pt x="10526" y="5430"/>
                      </a:cubicBezTo>
                      <a:cubicBezTo>
                        <a:pt x="10526" y="8240"/>
                        <a:pt x="8228" y="10514"/>
                        <a:pt x="5430" y="10514"/>
                      </a:cubicBezTo>
                      <a:cubicBezTo>
                        <a:pt x="2620" y="10514"/>
                        <a:pt x="346" y="8240"/>
                        <a:pt x="346" y="5430"/>
                      </a:cubicBezTo>
                      <a:cubicBezTo>
                        <a:pt x="346" y="2608"/>
                        <a:pt x="2620" y="334"/>
                        <a:pt x="5430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2" y="10859"/>
                        <a:pt x="8252" y="10300"/>
                        <a:pt x="9276" y="9264"/>
                      </a:cubicBezTo>
                      <a:cubicBezTo>
                        <a:pt x="10300" y="8240"/>
                        <a:pt x="10871" y="6871"/>
                        <a:pt x="10871" y="5430"/>
                      </a:cubicBezTo>
                      <a:cubicBezTo>
                        <a:pt x="10871" y="3989"/>
                        <a:pt x="10300" y="2620"/>
                        <a:pt x="9276" y="1584"/>
                      </a:cubicBezTo>
                      <a:cubicBezTo>
                        <a:pt x="8252" y="560"/>
                        <a:pt x="6882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" name="Google Shape;3358;p48">
                  <a:extLst>
                    <a:ext uri="{FF2B5EF4-FFF2-40B4-BE49-F238E27FC236}">
                      <a16:creationId xmlns:a16="http://schemas.microsoft.com/office/drawing/2014/main" id="{8ED25032-1B39-4F5F-8ED6-892E107EC293}"/>
                    </a:ext>
                  </a:extLst>
                </p:cNvPr>
                <p:cNvSpPr/>
                <p:nvPr/>
              </p:nvSpPr>
              <p:spPr>
                <a:xfrm>
                  <a:off x="3831933" y="3955682"/>
                  <a:ext cx="47809" cy="120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2" h="3787" extrusionOk="0">
                      <a:moveTo>
                        <a:pt x="1168" y="346"/>
                      </a:moveTo>
                      <a:lnTo>
                        <a:pt x="1168" y="3430"/>
                      </a:lnTo>
                      <a:lnTo>
                        <a:pt x="358" y="3430"/>
                      </a:lnTo>
                      <a:lnTo>
                        <a:pt x="358" y="346"/>
                      </a:lnTo>
                      <a:close/>
                      <a:moveTo>
                        <a:pt x="180" y="1"/>
                      </a:moveTo>
                      <a:cubicBezTo>
                        <a:pt x="96" y="1"/>
                        <a:pt x="1" y="72"/>
                        <a:pt x="1" y="179"/>
                      </a:cubicBezTo>
                      <a:lnTo>
                        <a:pt x="1" y="3608"/>
                      </a:lnTo>
                      <a:cubicBezTo>
                        <a:pt x="1" y="3703"/>
                        <a:pt x="72" y="3787"/>
                        <a:pt x="180" y="3787"/>
                      </a:cubicBezTo>
                      <a:lnTo>
                        <a:pt x="1323" y="3787"/>
                      </a:lnTo>
                      <a:cubicBezTo>
                        <a:pt x="1418" y="3787"/>
                        <a:pt x="1501" y="3715"/>
                        <a:pt x="1501" y="3608"/>
                      </a:cubicBezTo>
                      <a:lnTo>
                        <a:pt x="1501" y="179"/>
                      </a:lnTo>
                      <a:cubicBezTo>
                        <a:pt x="1501" y="72"/>
                        <a:pt x="1430" y="1"/>
                        <a:pt x="1323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" name="Google Shape;3359;p48">
                  <a:extLst>
                    <a:ext uri="{FF2B5EF4-FFF2-40B4-BE49-F238E27FC236}">
                      <a16:creationId xmlns:a16="http://schemas.microsoft.com/office/drawing/2014/main" id="{7323BE69-F426-4102-867F-9E42304B1C8D}"/>
                    </a:ext>
                  </a:extLst>
                </p:cNvPr>
                <p:cNvSpPr/>
                <p:nvPr/>
              </p:nvSpPr>
              <p:spPr>
                <a:xfrm>
                  <a:off x="3824739" y="3890112"/>
                  <a:ext cx="55002" cy="550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8" h="1728" extrusionOk="0">
                      <a:moveTo>
                        <a:pt x="870" y="334"/>
                      </a:moveTo>
                      <a:cubicBezTo>
                        <a:pt x="1156" y="334"/>
                        <a:pt x="1394" y="572"/>
                        <a:pt x="1394" y="846"/>
                      </a:cubicBezTo>
                      <a:cubicBezTo>
                        <a:pt x="1394" y="1132"/>
                        <a:pt x="1156" y="1370"/>
                        <a:pt x="870" y="1370"/>
                      </a:cubicBezTo>
                      <a:cubicBezTo>
                        <a:pt x="584" y="1370"/>
                        <a:pt x="346" y="1132"/>
                        <a:pt x="346" y="846"/>
                      </a:cubicBezTo>
                      <a:cubicBezTo>
                        <a:pt x="346" y="572"/>
                        <a:pt x="584" y="334"/>
                        <a:pt x="870" y="334"/>
                      </a:cubicBezTo>
                      <a:close/>
                      <a:moveTo>
                        <a:pt x="870" y="1"/>
                      </a:moveTo>
                      <a:cubicBezTo>
                        <a:pt x="394" y="1"/>
                        <a:pt x="1" y="394"/>
                        <a:pt x="1" y="870"/>
                      </a:cubicBezTo>
                      <a:cubicBezTo>
                        <a:pt x="1" y="1346"/>
                        <a:pt x="394" y="1727"/>
                        <a:pt x="870" y="1727"/>
                      </a:cubicBezTo>
                      <a:cubicBezTo>
                        <a:pt x="1346" y="1727"/>
                        <a:pt x="1727" y="1334"/>
                        <a:pt x="1727" y="870"/>
                      </a:cubicBezTo>
                      <a:cubicBezTo>
                        <a:pt x="1727" y="394"/>
                        <a:pt x="1346" y="1"/>
                        <a:pt x="87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" name="Google Shape;3360;p48">
                  <a:extLst>
                    <a:ext uri="{FF2B5EF4-FFF2-40B4-BE49-F238E27FC236}">
                      <a16:creationId xmlns:a16="http://schemas.microsoft.com/office/drawing/2014/main" id="{CCAE06F9-CD94-4B1D-AD3A-9413572772C5}"/>
                    </a:ext>
                  </a:extLst>
                </p:cNvPr>
                <p:cNvSpPr/>
                <p:nvPr/>
              </p:nvSpPr>
              <p:spPr>
                <a:xfrm>
                  <a:off x="3904696" y="3955682"/>
                  <a:ext cx="128148" cy="120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6" h="3787" extrusionOk="0">
                      <a:moveTo>
                        <a:pt x="191" y="1"/>
                      </a:moveTo>
                      <a:cubicBezTo>
                        <a:pt x="96" y="1"/>
                        <a:pt x="1" y="72"/>
                        <a:pt x="1" y="179"/>
                      </a:cubicBezTo>
                      <a:lnTo>
                        <a:pt x="1" y="3608"/>
                      </a:lnTo>
                      <a:cubicBezTo>
                        <a:pt x="1" y="3703"/>
                        <a:pt x="84" y="3787"/>
                        <a:pt x="191" y="3787"/>
                      </a:cubicBezTo>
                      <a:lnTo>
                        <a:pt x="1334" y="3787"/>
                      </a:lnTo>
                      <a:cubicBezTo>
                        <a:pt x="1418" y="3787"/>
                        <a:pt x="1513" y="3715"/>
                        <a:pt x="1513" y="3608"/>
                      </a:cubicBezTo>
                      <a:lnTo>
                        <a:pt x="1513" y="2382"/>
                      </a:lnTo>
                      <a:cubicBezTo>
                        <a:pt x="1513" y="1977"/>
                        <a:pt x="1596" y="1501"/>
                        <a:pt x="2037" y="1501"/>
                      </a:cubicBezTo>
                      <a:cubicBezTo>
                        <a:pt x="2347" y="1501"/>
                        <a:pt x="2477" y="1763"/>
                        <a:pt x="2525" y="2060"/>
                      </a:cubicBezTo>
                      <a:cubicBezTo>
                        <a:pt x="2537" y="2156"/>
                        <a:pt x="2608" y="2215"/>
                        <a:pt x="2692" y="2215"/>
                      </a:cubicBezTo>
                      <a:cubicBezTo>
                        <a:pt x="2787" y="2215"/>
                        <a:pt x="2870" y="2120"/>
                        <a:pt x="2847" y="2025"/>
                      </a:cubicBezTo>
                      <a:cubicBezTo>
                        <a:pt x="2763" y="1465"/>
                        <a:pt x="2477" y="1155"/>
                        <a:pt x="2013" y="1155"/>
                      </a:cubicBezTo>
                      <a:cubicBezTo>
                        <a:pt x="1465" y="1155"/>
                        <a:pt x="1156" y="1608"/>
                        <a:pt x="1156" y="2382"/>
                      </a:cubicBezTo>
                      <a:lnTo>
                        <a:pt x="1156" y="3430"/>
                      </a:lnTo>
                      <a:lnTo>
                        <a:pt x="346" y="3430"/>
                      </a:lnTo>
                      <a:lnTo>
                        <a:pt x="346" y="358"/>
                      </a:lnTo>
                      <a:lnTo>
                        <a:pt x="918" y="358"/>
                      </a:lnTo>
                      <a:lnTo>
                        <a:pt x="918" y="572"/>
                      </a:lnTo>
                      <a:cubicBezTo>
                        <a:pt x="918" y="632"/>
                        <a:pt x="930" y="679"/>
                        <a:pt x="977" y="715"/>
                      </a:cubicBezTo>
                      <a:cubicBezTo>
                        <a:pt x="1007" y="733"/>
                        <a:pt x="1043" y="742"/>
                        <a:pt x="1078" y="742"/>
                      </a:cubicBezTo>
                      <a:cubicBezTo>
                        <a:pt x="1114" y="742"/>
                        <a:pt x="1150" y="733"/>
                        <a:pt x="1180" y="715"/>
                      </a:cubicBezTo>
                      <a:cubicBezTo>
                        <a:pt x="1477" y="477"/>
                        <a:pt x="1835" y="358"/>
                        <a:pt x="2227" y="358"/>
                      </a:cubicBezTo>
                      <a:cubicBezTo>
                        <a:pt x="3204" y="358"/>
                        <a:pt x="3656" y="1191"/>
                        <a:pt x="3656" y="2001"/>
                      </a:cubicBezTo>
                      <a:lnTo>
                        <a:pt x="3656" y="3430"/>
                      </a:lnTo>
                      <a:lnTo>
                        <a:pt x="2847" y="3430"/>
                      </a:lnTo>
                      <a:lnTo>
                        <a:pt x="2847" y="2870"/>
                      </a:lnTo>
                      <a:cubicBezTo>
                        <a:pt x="2847" y="2775"/>
                        <a:pt x="2775" y="2703"/>
                        <a:pt x="2692" y="2703"/>
                      </a:cubicBezTo>
                      <a:cubicBezTo>
                        <a:pt x="2597" y="2703"/>
                        <a:pt x="2525" y="2775"/>
                        <a:pt x="2525" y="2870"/>
                      </a:cubicBezTo>
                      <a:lnTo>
                        <a:pt x="2525" y="3596"/>
                      </a:lnTo>
                      <a:cubicBezTo>
                        <a:pt x="2525" y="3691"/>
                        <a:pt x="2597" y="3775"/>
                        <a:pt x="2704" y="3775"/>
                      </a:cubicBezTo>
                      <a:lnTo>
                        <a:pt x="3847" y="3775"/>
                      </a:lnTo>
                      <a:cubicBezTo>
                        <a:pt x="3942" y="3775"/>
                        <a:pt x="4025" y="3703"/>
                        <a:pt x="4025" y="3596"/>
                      </a:cubicBezTo>
                      <a:lnTo>
                        <a:pt x="4025" y="1989"/>
                      </a:lnTo>
                      <a:cubicBezTo>
                        <a:pt x="4025" y="810"/>
                        <a:pt x="3299" y="1"/>
                        <a:pt x="2239" y="1"/>
                      </a:cubicBezTo>
                      <a:cubicBezTo>
                        <a:pt x="1894" y="1"/>
                        <a:pt x="1573" y="84"/>
                        <a:pt x="1275" y="251"/>
                      </a:cubicBezTo>
                      <a:lnTo>
                        <a:pt x="1275" y="179"/>
                      </a:lnTo>
                      <a:cubicBezTo>
                        <a:pt x="1275" y="84"/>
                        <a:pt x="1204" y="1"/>
                        <a:pt x="1096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9" name="Google Shape;3361;p48">
              <a:extLst>
                <a:ext uri="{FF2B5EF4-FFF2-40B4-BE49-F238E27FC236}">
                  <a16:creationId xmlns:a16="http://schemas.microsoft.com/office/drawing/2014/main" id="{4D538C01-D8FD-42C1-B65F-8B43E1ADD6E7}"/>
                </a:ext>
              </a:extLst>
            </p:cNvPr>
            <p:cNvGrpSpPr/>
            <p:nvPr/>
          </p:nvGrpSpPr>
          <p:grpSpPr>
            <a:xfrm>
              <a:off x="7034853" y="3222917"/>
              <a:ext cx="956596" cy="944252"/>
              <a:chOff x="4349489" y="2960313"/>
              <a:chExt cx="1098904" cy="1084724"/>
            </a:xfrm>
          </p:grpSpPr>
          <p:grpSp>
            <p:nvGrpSpPr>
              <p:cNvPr id="20" name="Google Shape;3362;p48">
                <a:extLst>
                  <a:ext uri="{FF2B5EF4-FFF2-40B4-BE49-F238E27FC236}">
                    <a16:creationId xmlns:a16="http://schemas.microsoft.com/office/drawing/2014/main" id="{A794E725-1106-47FD-8818-D532993F2BBE}"/>
                  </a:ext>
                </a:extLst>
              </p:cNvPr>
              <p:cNvGrpSpPr/>
              <p:nvPr/>
            </p:nvGrpSpPr>
            <p:grpSpPr>
              <a:xfrm>
                <a:off x="4349489" y="2960313"/>
                <a:ext cx="1098904" cy="1084724"/>
                <a:chOff x="4349489" y="2960313"/>
                <a:chExt cx="1098904" cy="1084724"/>
              </a:xfrm>
            </p:grpSpPr>
            <p:sp>
              <p:nvSpPr>
                <p:cNvPr id="24" name="Google Shape;3363;p48">
                  <a:extLst>
                    <a:ext uri="{FF2B5EF4-FFF2-40B4-BE49-F238E27FC236}">
                      <a16:creationId xmlns:a16="http://schemas.microsoft.com/office/drawing/2014/main" id="{90ED133B-76D3-4F50-A8FD-078A35E71CAD}"/>
                    </a:ext>
                  </a:extLst>
                </p:cNvPr>
                <p:cNvSpPr/>
                <p:nvPr/>
              </p:nvSpPr>
              <p:spPr>
                <a:xfrm>
                  <a:off x="4349489" y="2960313"/>
                  <a:ext cx="1098904" cy="10847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1" extrusionOk="0">
                      <a:moveTo>
                        <a:pt x="22862" y="0"/>
                      </a:moveTo>
                      <a:cubicBezTo>
                        <a:pt x="22092" y="0"/>
                        <a:pt x="21324" y="295"/>
                        <a:pt x="20741" y="884"/>
                      </a:cubicBezTo>
                      <a:lnTo>
                        <a:pt x="12871" y="8743"/>
                      </a:lnTo>
                      <a:cubicBezTo>
                        <a:pt x="12697" y="8917"/>
                        <a:pt x="12470" y="9001"/>
                        <a:pt x="12243" y="9001"/>
                      </a:cubicBezTo>
                      <a:cubicBezTo>
                        <a:pt x="11942" y="9001"/>
                        <a:pt x="11642" y="8854"/>
                        <a:pt x="11466" y="8576"/>
                      </a:cubicBezTo>
                      <a:cubicBezTo>
                        <a:pt x="11014" y="7861"/>
                        <a:pt x="10645" y="7099"/>
                        <a:pt x="10347" y="6302"/>
                      </a:cubicBezTo>
                      <a:cubicBezTo>
                        <a:pt x="10168" y="5814"/>
                        <a:pt x="9847" y="5373"/>
                        <a:pt x="9394" y="5028"/>
                      </a:cubicBezTo>
                      <a:cubicBezTo>
                        <a:pt x="8866" y="4619"/>
                        <a:pt x="8248" y="4413"/>
                        <a:pt x="7630" y="4413"/>
                      </a:cubicBezTo>
                      <a:cubicBezTo>
                        <a:pt x="7078" y="4413"/>
                        <a:pt x="6525" y="4577"/>
                        <a:pt x="6037" y="4909"/>
                      </a:cubicBezTo>
                      <a:cubicBezTo>
                        <a:pt x="4465" y="5968"/>
                        <a:pt x="4310" y="8123"/>
                        <a:pt x="5584" y="9385"/>
                      </a:cubicBezTo>
                      <a:cubicBezTo>
                        <a:pt x="5894" y="9695"/>
                        <a:pt x="6251" y="9921"/>
                        <a:pt x="6632" y="10064"/>
                      </a:cubicBezTo>
                      <a:cubicBezTo>
                        <a:pt x="7418" y="10350"/>
                        <a:pt x="8180" y="10707"/>
                        <a:pt x="8882" y="11159"/>
                      </a:cubicBezTo>
                      <a:cubicBezTo>
                        <a:pt x="9382" y="11469"/>
                        <a:pt x="9466" y="12148"/>
                        <a:pt x="9049" y="12564"/>
                      </a:cubicBezTo>
                      <a:lnTo>
                        <a:pt x="1179" y="20434"/>
                      </a:lnTo>
                      <a:cubicBezTo>
                        <a:pt x="0" y="21613"/>
                        <a:pt x="0" y="23518"/>
                        <a:pt x="1179" y="24697"/>
                      </a:cubicBezTo>
                      <a:lnTo>
                        <a:pt x="20741" y="44247"/>
                      </a:lnTo>
                      <a:cubicBezTo>
                        <a:pt x="21324" y="44836"/>
                        <a:pt x="22092" y="45131"/>
                        <a:pt x="22862" y="45131"/>
                      </a:cubicBezTo>
                      <a:cubicBezTo>
                        <a:pt x="23631" y="45131"/>
                        <a:pt x="24402" y="44836"/>
                        <a:pt x="24992" y="44247"/>
                      </a:cubicBezTo>
                      <a:lnTo>
                        <a:pt x="44554" y="24697"/>
                      </a:lnTo>
                      <a:cubicBezTo>
                        <a:pt x="45720" y="23518"/>
                        <a:pt x="45720" y="21613"/>
                        <a:pt x="44554" y="2043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FCBD2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" name="Google Shape;3364;p48">
                  <a:extLst>
                    <a:ext uri="{FF2B5EF4-FFF2-40B4-BE49-F238E27FC236}">
                      <a16:creationId xmlns:a16="http://schemas.microsoft.com/office/drawing/2014/main" id="{0F17A7A1-E5B4-4941-AD5E-A23F7CF0D980}"/>
                    </a:ext>
                  </a:extLst>
                </p:cNvPr>
                <p:cNvSpPr/>
                <p:nvPr/>
              </p:nvSpPr>
              <p:spPr>
                <a:xfrm>
                  <a:off x="5065741" y="3026769"/>
                  <a:ext cx="287338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55" extrusionOk="0">
                      <a:moveTo>
                        <a:pt x="5978" y="1"/>
                      </a:moveTo>
                      <a:cubicBezTo>
                        <a:pt x="2680" y="1"/>
                        <a:pt x="1" y="2679"/>
                        <a:pt x="1" y="5978"/>
                      </a:cubicBezTo>
                      <a:cubicBezTo>
                        <a:pt x="1" y="9276"/>
                        <a:pt x="2680" y="11954"/>
                        <a:pt x="5978" y="11954"/>
                      </a:cubicBezTo>
                      <a:cubicBezTo>
                        <a:pt x="9276" y="11954"/>
                        <a:pt x="11955" y="9276"/>
                        <a:pt x="11955" y="5978"/>
                      </a:cubicBezTo>
                      <a:cubicBezTo>
                        <a:pt x="11955" y="2679"/>
                        <a:pt x="9276" y="1"/>
                        <a:pt x="5978" y="1"/>
                      </a:cubicBezTo>
                      <a:close/>
                    </a:path>
                  </a:pathLst>
                </a:custGeom>
                <a:solidFill>
                  <a:srgbClr val="FCBD2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1" name="Google Shape;3365;p48">
                <a:extLst>
                  <a:ext uri="{FF2B5EF4-FFF2-40B4-BE49-F238E27FC236}">
                    <a16:creationId xmlns:a16="http://schemas.microsoft.com/office/drawing/2014/main" id="{FE4CE9AD-C7D4-4E5F-9CA4-19E72CBBF0CF}"/>
                  </a:ext>
                </a:extLst>
              </p:cNvPr>
              <p:cNvGrpSpPr/>
              <p:nvPr/>
            </p:nvGrpSpPr>
            <p:grpSpPr>
              <a:xfrm>
                <a:off x="4732657" y="3315384"/>
                <a:ext cx="374952" cy="374572"/>
                <a:chOff x="4201447" y="3817349"/>
                <a:chExt cx="346024" cy="345674"/>
              </a:xfrm>
            </p:grpSpPr>
            <p:sp>
              <p:nvSpPr>
                <p:cNvPr id="22" name="Google Shape;3366;p48">
                  <a:extLst>
                    <a:ext uri="{FF2B5EF4-FFF2-40B4-BE49-F238E27FC236}">
                      <a16:creationId xmlns:a16="http://schemas.microsoft.com/office/drawing/2014/main" id="{5AE8B7FA-07B6-47E7-BB22-CC3763B58511}"/>
                    </a:ext>
                  </a:extLst>
                </p:cNvPr>
                <p:cNvSpPr/>
                <p:nvPr/>
              </p:nvSpPr>
              <p:spPr>
                <a:xfrm>
                  <a:off x="4201447" y="3817349"/>
                  <a:ext cx="346024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1" h="10860" extrusionOk="0">
                      <a:moveTo>
                        <a:pt x="5430" y="334"/>
                      </a:moveTo>
                      <a:cubicBezTo>
                        <a:pt x="8252" y="334"/>
                        <a:pt x="10526" y="2608"/>
                        <a:pt x="10526" y="5430"/>
                      </a:cubicBezTo>
                      <a:cubicBezTo>
                        <a:pt x="10526" y="8240"/>
                        <a:pt x="8252" y="10514"/>
                        <a:pt x="5430" y="10514"/>
                      </a:cubicBezTo>
                      <a:cubicBezTo>
                        <a:pt x="2620" y="10514"/>
                        <a:pt x="346" y="8240"/>
                        <a:pt x="346" y="5430"/>
                      </a:cubicBezTo>
                      <a:cubicBezTo>
                        <a:pt x="346" y="2608"/>
                        <a:pt x="2620" y="334"/>
                        <a:pt x="5430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2" y="10859"/>
                        <a:pt x="8252" y="10300"/>
                        <a:pt x="9276" y="9264"/>
                      </a:cubicBezTo>
                      <a:cubicBezTo>
                        <a:pt x="10299" y="8240"/>
                        <a:pt x="10871" y="6871"/>
                        <a:pt x="10871" y="5430"/>
                      </a:cubicBezTo>
                      <a:cubicBezTo>
                        <a:pt x="10871" y="3989"/>
                        <a:pt x="10299" y="2620"/>
                        <a:pt x="9276" y="1584"/>
                      </a:cubicBezTo>
                      <a:cubicBezTo>
                        <a:pt x="8252" y="560"/>
                        <a:pt x="6882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" name="Google Shape;3367;p48">
                  <a:extLst>
                    <a:ext uri="{FF2B5EF4-FFF2-40B4-BE49-F238E27FC236}">
                      <a16:creationId xmlns:a16="http://schemas.microsoft.com/office/drawing/2014/main" id="{C8CEC7EC-7AE3-4EBC-9F78-C5F8AA22F58E}"/>
                    </a:ext>
                  </a:extLst>
                </p:cNvPr>
                <p:cNvSpPr/>
                <p:nvPr/>
              </p:nvSpPr>
              <p:spPr>
                <a:xfrm>
                  <a:off x="4271569" y="3904531"/>
                  <a:ext cx="227394" cy="185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44" h="5835" extrusionOk="0">
                      <a:moveTo>
                        <a:pt x="4620" y="0"/>
                      </a:moveTo>
                      <a:cubicBezTo>
                        <a:pt x="3727" y="0"/>
                        <a:pt x="2977" y="691"/>
                        <a:pt x="2905" y="1572"/>
                      </a:cubicBezTo>
                      <a:cubicBezTo>
                        <a:pt x="2727" y="1548"/>
                        <a:pt x="2358" y="1441"/>
                        <a:pt x="2262" y="1405"/>
                      </a:cubicBezTo>
                      <a:cubicBezTo>
                        <a:pt x="1643" y="1203"/>
                        <a:pt x="1072" y="810"/>
                        <a:pt x="631" y="322"/>
                      </a:cubicBezTo>
                      <a:cubicBezTo>
                        <a:pt x="596" y="298"/>
                        <a:pt x="572" y="274"/>
                        <a:pt x="524" y="262"/>
                      </a:cubicBezTo>
                      <a:cubicBezTo>
                        <a:pt x="517" y="261"/>
                        <a:pt x="509" y="260"/>
                        <a:pt x="501" y="260"/>
                      </a:cubicBezTo>
                      <a:cubicBezTo>
                        <a:pt x="436" y="260"/>
                        <a:pt x="367" y="304"/>
                        <a:pt x="346" y="357"/>
                      </a:cubicBezTo>
                      <a:cubicBezTo>
                        <a:pt x="238" y="572"/>
                        <a:pt x="179" y="810"/>
                        <a:pt x="179" y="1048"/>
                      </a:cubicBezTo>
                      <a:cubicBezTo>
                        <a:pt x="179" y="1393"/>
                        <a:pt x="286" y="1727"/>
                        <a:pt x="476" y="1977"/>
                      </a:cubicBezTo>
                      <a:cubicBezTo>
                        <a:pt x="466" y="1975"/>
                        <a:pt x="456" y="1974"/>
                        <a:pt x="446" y="1974"/>
                      </a:cubicBezTo>
                      <a:cubicBezTo>
                        <a:pt x="397" y="1974"/>
                        <a:pt x="349" y="1997"/>
                        <a:pt x="310" y="2036"/>
                      </a:cubicBezTo>
                      <a:cubicBezTo>
                        <a:pt x="286" y="2060"/>
                        <a:pt x="286" y="2108"/>
                        <a:pt x="274" y="2143"/>
                      </a:cubicBezTo>
                      <a:lnTo>
                        <a:pt x="274" y="2203"/>
                      </a:lnTo>
                      <a:cubicBezTo>
                        <a:pt x="274" y="2655"/>
                        <a:pt x="476" y="3072"/>
                        <a:pt x="822" y="3358"/>
                      </a:cubicBezTo>
                      <a:cubicBezTo>
                        <a:pt x="786" y="3370"/>
                        <a:pt x="774" y="3405"/>
                        <a:pt x="762" y="3417"/>
                      </a:cubicBezTo>
                      <a:cubicBezTo>
                        <a:pt x="750" y="3465"/>
                        <a:pt x="727" y="3513"/>
                        <a:pt x="750" y="3548"/>
                      </a:cubicBezTo>
                      <a:cubicBezTo>
                        <a:pt x="893" y="4024"/>
                        <a:pt x="1262" y="4405"/>
                        <a:pt x="1727" y="4548"/>
                      </a:cubicBezTo>
                      <a:cubicBezTo>
                        <a:pt x="1310" y="4798"/>
                        <a:pt x="834" y="4941"/>
                        <a:pt x="334" y="4941"/>
                      </a:cubicBezTo>
                      <a:lnTo>
                        <a:pt x="191" y="4941"/>
                      </a:lnTo>
                      <a:cubicBezTo>
                        <a:pt x="107" y="4941"/>
                        <a:pt x="36" y="5001"/>
                        <a:pt x="12" y="5084"/>
                      </a:cubicBezTo>
                      <a:cubicBezTo>
                        <a:pt x="0" y="5156"/>
                        <a:pt x="48" y="5239"/>
                        <a:pt x="107" y="5263"/>
                      </a:cubicBezTo>
                      <a:cubicBezTo>
                        <a:pt x="727" y="5632"/>
                        <a:pt x="1465" y="5834"/>
                        <a:pt x="2191" y="5834"/>
                      </a:cubicBezTo>
                      <a:cubicBezTo>
                        <a:pt x="3072" y="5834"/>
                        <a:pt x="3905" y="5560"/>
                        <a:pt x="4596" y="5060"/>
                      </a:cubicBezTo>
                      <a:cubicBezTo>
                        <a:pt x="4691" y="5001"/>
                        <a:pt x="4691" y="4858"/>
                        <a:pt x="4620" y="4786"/>
                      </a:cubicBezTo>
                      <a:cubicBezTo>
                        <a:pt x="4587" y="4754"/>
                        <a:pt x="4544" y="4735"/>
                        <a:pt x="4499" y="4735"/>
                      </a:cubicBezTo>
                      <a:cubicBezTo>
                        <a:pt x="4463" y="4735"/>
                        <a:pt x="4426" y="4748"/>
                        <a:pt x="4394" y="4775"/>
                      </a:cubicBezTo>
                      <a:cubicBezTo>
                        <a:pt x="3763" y="5215"/>
                        <a:pt x="3013" y="5489"/>
                        <a:pt x="2191" y="5489"/>
                      </a:cubicBezTo>
                      <a:cubicBezTo>
                        <a:pt x="1727" y="5489"/>
                        <a:pt x="1262" y="5394"/>
                        <a:pt x="846" y="5239"/>
                      </a:cubicBezTo>
                      <a:cubicBezTo>
                        <a:pt x="1369" y="5144"/>
                        <a:pt x="1846" y="4917"/>
                        <a:pt x="2262" y="4584"/>
                      </a:cubicBezTo>
                      <a:cubicBezTo>
                        <a:pt x="2310" y="4536"/>
                        <a:pt x="2334" y="4477"/>
                        <a:pt x="2322" y="4417"/>
                      </a:cubicBezTo>
                      <a:cubicBezTo>
                        <a:pt x="2310" y="4346"/>
                        <a:pt x="2239" y="4286"/>
                        <a:pt x="2155" y="4286"/>
                      </a:cubicBezTo>
                      <a:cubicBezTo>
                        <a:pt x="1739" y="4263"/>
                        <a:pt x="1369" y="4048"/>
                        <a:pt x="1167" y="3691"/>
                      </a:cubicBezTo>
                      <a:cubicBezTo>
                        <a:pt x="1250" y="3691"/>
                        <a:pt x="1358" y="3667"/>
                        <a:pt x="1441" y="3643"/>
                      </a:cubicBezTo>
                      <a:cubicBezTo>
                        <a:pt x="1524" y="3632"/>
                        <a:pt x="1584" y="3572"/>
                        <a:pt x="1584" y="3489"/>
                      </a:cubicBezTo>
                      <a:cubicBezTo>
                        <a:pt x="1596" y="3405"/>
                        <a:pt x="1536" y="3334"/>
                        <a:pt x="1441" y="3298"/>
                      </a:cubicBezTo>
                      <a:cubicBezTo>
                        <a:pt x="1000" y="3191"/>
                        <a:pt x="667" y="2822"/>
                        <a:pt x="596" y="2381"/>
                      </a:cubicBezTo>
                      <a:lnTo>
                        <a:pt x="596" y="2381"/>
                      </a:lnTo>
                      <a:cubicBezTo>
                        <a:pt x="727" y="2405"/>
                        <a:pt x="869" y="2417"/>
                        <a:pt x="1000" y="2417"/>
                      </a:cubicBezTo>
                      <a:cubicBezTo>
                        <a:pt x="1084" y="2417"/>
                        <a:pt x="1143" y="2358"/>
                        <a:pt x="1167" y="2274"/>
                      </a:cubicBezTo>
                      <a:cubicBezTo>
                        <a:pt x="1179" y="2203"/>
                        <a:pt x="1131" y="2143"/>
                        <a:pt x="1072" y="2108"/>
                      </a:cubicBezTo>
                      <a:cubicBezTo>
                        <a:pt x="703" y="1881"/>
                        <a:pt x="476" y="1488"/>
                        <a:pt x="476" y="1048"/>
                      </a:cubicBezTo>
                      <a:cubicBezTo>
                        <a:pt x="476" y="953"/>
                        <a:pt x="488" y="846"/>
                        <a:pt x="524" y="738"/>
                      </a:cubicBezTo>
                      <a:cubicBezTo>
                        <a:pt x="965" y="1191"/>
                        <a:pt x="1524" y="1524"/>
                        <a:pt x="2120" y="1727"/>
                      </a:cubicBezTo>
                      <a:cubicBezTo>
                        <a:pt x="2120" y="1727"/>
                        <a:pt x="2715" y="1905"/>
                        <a:pt x="2929" y="1917"/>
                      </a:cubicBezTo>
                      <a:lnTo>
                        <a:pt x="3024" y="1917"/>
                      </a:lnTo>
                      <a:cubicBezTo>
                        <a:pt x="3096" y="1917"/>
                        <a:pt x="3167" y="1869"/>
                        <a:pt x="3191" y="1798"/>
                      </a:cubicBezTo>
                      <a:cubicBezTo>
                        <a:pt x="3203" y="1786"/>
                        <a:pt x="3203" y="1750"/>
                        <a:pt x="3203" y="1738"/>
                      </a:cubicBezTo>
                      <a:lnTo>
                        <a:pt x="3203" y="1703"/>
                      </a:lnTo>
                      <a:cubicBezTo>
                        <a:pt x="3203" y="953"/>
                        <a:pt x="3810" y="334"/>
                        <a:pt x="4572" y="334"/>
                      </a:cubicBezTo>
                      <a:cubicBezTo>
                        <a:pt x="4941" y="334"/>
                        <a:pt x="5287" y="488"/>
                        <a:pt x="5549" y="750"/>
                      </a:cubicBezTo>
                      <a:cubicBezTo>
                        <a:pt x="5585" y="787"/>
                        <a:pt x="5621" y="802"/>
                        <a:pt x="5663" y="802"/>
                      </a:cubicBezTo>
                      <a:cubicBezTo>
                        <a:pt x="5676" y="802"/>
                        <a:pt x="5689" y="801"/>
                        <a:pt x="5703" y="798"/>
                      </a:cubicBezTo>
                      <a:cubicBezTo>
                        <a:pt x="5882" y="762"/>
                        <a:pt x="6049" y="738"/>
                        <a:pt x="6203" y="679"/>
                      </a:cubicBezTo>
                      <a:lnTo>
                        <a:pt x="6203" y="679"/>
                      </a:lnTo>
                      <a:cubicBezTo>
                        <a:pt x="6120" y="762"/>
                        <a:pt x="6013" y="857"/>
                        <a:pt x="5894" y="917"/>
                      </a:cubicBezTo>
                      <a:cubicBezTo>
                        <a:pt x="5822" y="965"/>
                        <a:pt x="5787" y="1048"/>
                        <a:pt x="5822" y="1143"/>
                      </a:cubicBezTo>
                      <a:cubicBezTo>
                        <a:pt x="5846" y="1203"/>
                        <a:pt x="5930" y="1250"/>
                        <a:pt x="6001" y="1250"/>
                      </a:cubicBezTo>
                      <a:cubicBezTo>
                        <a:pt x="6144" y="1227"/>
                        <a:pt x="6287" y="1215"/>
                        <a:pt x="6418" y="1167"/>
                      </a:cubicBezTo>
                      <a:lnTo>
                        <a:pt x="6418" y="1167"/>
                      </a:lnTo>
                      <a:cubicBezTo>
                        <a:pt x="6299" y="1286"/>
                        <a:pt x="6168" y="1405"/>
                        <a:pt x="6013" y="1512"/>
                      </a:cubicBezTo>
                      <a:cubicBezTo>
                        <a:pt x="5965" y="1548"/>
                        <a:pt x="5941" y="1608"/>
                        <a:pt x="5941" y="1655"/>
                      </a:cubicBezTo>
                      <a:lnTo>
                        <a:pt x="5941" y="1679"/>
                      </a:lnTo>
                      <a:lnTo>
                        <a:pt x="5941" y="1703"/>
                      </a:lnTo>
                      <a:lnTo>
                        <a:pt x="5941" y="1727"/>
                      </a:lnTo>
                      <a:cubicBezTo>
                        <a:pt x="5941" y="2691"/>
                        <a:pt x="5572" y="3572"/>
                        <a:pt x="4977" y="4227"/>
                      </a:cubicBezTo>
                      <a:cubicBezTo>
                        <a:pt x="4918" y="4298"/>
                        <a:pt x="4918" y="4405"/>
                        <a:pt x="4977" y="4465"/>
                      </a:cubicBezTo>
                      <a:cubicBezTo>
                        <a:pt x="5011" y="4499"/>
                        <a:pt x="5053" y="4514"/>
                        <a:pt x="5096" y="4514"/>
                      </a:cubicBezTo>
                      <a:cubicBezTo>
                        <a:pt x="5143" y="4514"/>
                        <a:pt x="5190" y="4496"/>
                        <a:pt x="5227" y="4465"/>
                      </a:cubicBezTo>
                      <a:cubicBezTo>
                        <a:pt x="5894" y="3715"/>
                        <a:pt x="6263" y="2762"/>
                        <a:pt x="6287" y="1750"/>
                      </a:cubicBezTo>
                      <a:cubicBezTo>
                        <a:pt x="6596" y="1524"/>
                        <a:pt x="6846" y="1250"/>
                        <a:pt x="7061" y="917"/>
                      </a:cubicBezTo>
                      <a:cubicBezTo>
                        <a:pt x="7144" y="857"/>
                        <a:pt x="7132" y="750"/>
                        <a:pt x="7061" y="715"/>
                      </a:cubicBezTo>
                      <a:cubicBezTo>
                        <a:pt x="7029" y="683"/>
                        <a:pt x="6987" y="667"/>
                        <a:pt x="6937" y="667"/>
                      </a:cubicBezTo>
                      <a:cubicBezTo>
                        <a:pt x="6912" y="667"/>
                        <a:pt x="6886" y="671"/>
                        <a:pt x="6858" y="679"/>
                      </a:cubicBezTo>
                      <a:cubicBezTo>
                        <a:pt x="6775" y="726"/>
                        <a:pt x="6680" y="750"/>
                        <a:pt x="6596" y="786"/>
                      </a:cubicBezTo>
                      <a:cubicBezTo>
                        <a:pt x="6680" y="667"/>
                        <a:pt x="6763" y="512"/>
                        <a:pt x="6823" y="369"/>
                      </a:cubicBezTo>
                      <a:cubicBezTo>
                        <a:pt x="6834" y="310"/>
                        <a:pt x="6834" y="238"/>
                        <a:pt x="6787" y="191"/>
                      </a:cubicBezTo>
                      <a:cubicBezTo>
                        <a:pt x="6750" y="153"/>
                        <a:pt x="6703" y="135"/>
                        <a:pt x="6659" y="135"/>
                      </a:cubicBezTo>
                      <a:cubicBezTo>
                        <a:pt x="6632" y="135"/>
                        <a:pt x="6607" y="142"/>
                        <a:pt x="6584" y="155"/>
                      </a:cubicBezTo>
                      <a:cubicBezTo>
                        <a:pt x="6322" y="310"/>
                        <a:pt x="6061" y="393"/>
                        <a:pt x="5775" y="441"/>
                      </a:cubicBezTo>
                      <a:cubicBezTo>
                        <a:pt x="5465" y="143"/>
                        <a:pt x="5048" y="0"/>
                        <a:pt x="462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0" name="Google Shape;3368;p48">
              <a:extLst>
                <a:ext uri="{FF2B5EF4-FFF2-40B4-BE49-F238E27FC236}">
                  <a16:creationId xmlns:a16="http://schemas.microsoft.com/office/drawing/2014/main" id="{39769FB1-263D-4DC3-9E97-7CD0440611A6}"/>
                </a:ext>
              </a:extLst>
            </p:cNvPr>
            <p:cNvGrpSpPr/>
            <p:nvPr/>
          </p:nvGrpSpPr>
          <p:grpSpPr>
            <a:xfrm>
              <a:off x="6529419" y="3711909"/>
              <a:ext cx="956596" cy="944315"/>
              <a:chOff x="3768864" y="3522050"/>
              <a:chExt cx="1098904" cy="1084796"/>
            </a:xfrm>
          </p:grpSpPr>
          <p:grpSp>
            <p:nvGrpSpPr>
              <p:cNvPr id="11" name="Google Shape;3369;p48">
                <a:extLst>
                  <a:ext uri="{FF2B5EF4-FFF2-40B4-BE49-F238E27FC236}">
                    <a16:creationId xmlns:a16="http://schemas.microsoft.com/office/drawing/2014/main" id="{17DEFCCD-6D5C-48DB-A58F-1702C18D63C9}"/>
                  </a:ext>
                </a:extLst>
              </p:cNvPr>
              <p:cNvGrpSpPr/>
              <p:nvPr/>
            </p:nvGrpSpPr>
            <p:grpSpPr>
              <a:xfrm>
                <a:off x="3768864" y="3522050"/>
                <a:ext cx="1098904" cy="1084796"/>
                <a:chOff x="3768864" y="3522050"/>
                <a:chExt cx="1098904" cy="1084796"/>
              </a:xfrm>
            </p:grpSpPr>
            <p:sp>
              <p:nvSpPr>
                <p:cNvPr id="18" name="Google Shape;3370;p48">
                  <a:extLst>
                    <a:ext uri="{FF2B5EF4-FFF2-40B4-BE49-F238E27FC236}">
                      <a16:creationId xmlns:a16="http://schemas.microsoft.com/office/drawing/2014/main" id="{A7EE16ED-8371-4463-AF25-B0F466499A62}"/>
                    </a:ext>
                  </a:extLst>
                </p:cNvPr>
                <p:cNvSpPr/>
                <p:nvPr/>
              </p:nvSpPr>
              <p:spPr>
                <a:xfrm>
                  <a:off x="3768864" y="3522050"/>
                  <a:ext cx="1098904" cy="1084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4" extrusionOk="0">
                      <a:moveTo>
                        <a:pt x="22862" y="0"/>
                      </a:moveTo>
                      <a:cubicBezTo>
                        <a:pt x="22093" y="0"/>
                        <a:pt x="21325" y="295"/>
                        <a:pt x="20741" y="884"/>
                      </a:cubicBezTo>
                      <a:lnTo>
                        <a:pt x="1179" y="20446"/>
                      </a:lnTo>
                      <a:cubicBezTo>
                        <a:pt x="1" y="21613"/>
                        <a:pt x="1" y="23518"/>
                        <a:pt x="1179" y="24697"/>
                      </a:cubicBezTo>
                      <a:lnTo>
                        <a:pt x="20741" y="44259"/>
                      </a:lnTo>
                      <a:cubicBezTo>
                        <a:pt x="21325" y="44842"/>
                        <a:pt x="22093" y="45134"/>
                        <a:pt x="22862" y="45134"/>
                      </a:cubicBezTo>
                      <a:cubicBezTo>
                        <a:pt x="23631" y="45134"/>
                        <a:pt x="24402" y="44842"/>
                        <a:pt x="24992" y="44259"/>
                      </a:cubicBezTo>
                      <a:lnTo>
                        <a:pt x="44554" y="24697"/>
                      </a:lnTo>
                      <a:cubicBezTo>
                        <a:pt x="45721" y="23518"/>
                        <a:pt x="45721" y="21613"/>
                        <a:pt x="44554" y="20446"/>
                      </a:cubicBezTo>
                      <a:lnTo>
                        <a:pt x="36684" y="12576"/>
                      </a:lnTo>
                      <a:cubicBezTo>
                        <a:pt x="36279" y="12171"/>
                        <a:pt x="36362" y="11481"/>
                        <a:pt x="36850" y="11171"/>
                      </a:cubicBezTo>
                      <a:cubicBezTo>
                        <a:pt x="37565" y="10719"/>
                        <a:pt x="38327" y="10362"/>
                        <a:pt x="39124" y="10052"/>
                      </a:cubicBezTo>
                      <a:cubicBezTo>
                        <a:pt x="39613" y="9874"/>
                        <a:pt x="40053" y="9552"/>
                        <a:pt x="40410" y="9100"/>
                      </a:cubicBezTo>
                      <a:cubicBezTo>
                        <a:pt x="41172" y="8111"/>
                        <a:pt x="41220" y="6778"/>
                        <a:pt x="40518" y="5742"/>
                      </a:cubicBezTo>
                      <a:cubicBezTo>
                        <a:pt x="39931" y="4872"/>
                        <a:pt x="39013" y="4437"/>
                        <a:pt x="38094" y="4437"/>
                      </a:cubicBezTo>
                      <a:cubicBezTo>
                        <a:pt x="37352" y="4437"/>
                        <a:pt x="36610" y="4721"/>
                        <a:pt x="36041" y="5290"/>
                      </a:cubicBezTo>
                      <a:cubicBezTo>
                        <a:pt x="35731" y="5599"/>
                        <a:pt x="35505" y="5956"/>
                        <a:pt x="35362" y="6337"/>
                      </a:cubicBezTo>
                      <a:cubicBezTo>
                        <a:pt x="35076" y="7135"/>
                        <a:pt x="34719" y="7885"/>
                        <a:pt x="34267" y="8588"/>
                      </a:cubicBezTo>
                      <a:cubicBezTo>
                        <a:pt x="34091" y="8872"/>
                        <a:pt x="33796" y="9021"/>
                        <a:pt x="33498" y="9021"/>
                      </a:cubicBezTo>
                      <a:cubicBezTo>
                        <a:pt x="33271" y="9021"/>
                        <a:pt x="33042" y="8934"/>
                        <a:pt x="32862" y="875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EC3A3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" name="Google Shape;3371;p48">
                  <a:extLst>
                    <a:ext uri="{FF2B5EF4-FFF2-40B4-BE49-F238E27FC236}">
                      <a16:creationId xmlns:a16="http://schemas.microsoft.com/office/drawing/2014/main" id="{FB874FB9-39C5-4159-AEBE-E9B94EDD16E3}"/>
                    </a:ext>
                  </a:extLst>
                </p:cNvPr>
                <p:cNvSpPr/>
                <p:nvPr/>
              </p:nvSpPr>
              <p:spPr>
                <a:xfrm>
                  <a:off x="3887041" y="3641743"/>
                  <a:ext cx="287338" cy="2870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42" extrusionOk="0">
                      <a:moveTo>
                        <a:pt x="5978" y="0"/>
                      </a:moveTo>
                      <a:cubicBezTo>
                        <a:pt x="2680" y="0"/>
                        <a:pt x="1" y="2667"/>
                        <a:pt x="1" y="5977"/>
                      </a:cubicBezTo>
                      <a:cubicBezTo>
                        <a:pt x="1" y="9275"/>
                        <a:pt x="2680" y="11942"/>
                        <a:pt x="5978" y="11942"/>
                      </a:cubicBezTo>
                      <a:cubicBezTo>
                        <a:pt x="9276" y="11942"/>
                        <a:pt x="11955" y="9275"/>
                        <a:pt x="11955" y="5977"/>
                      </a:cubicBezTo>
                      <a:cubicBezTo>
                        <a:pt x="11955" y="2667"/>
                        <a:pt x="9276" y="0"/>
                        <a:pt x="5978" y="0"/>
                      </a:cubicBezTo>
                      <a:close/>
                    </a:path>
                  </a:pathLst>
                </a:custGeom>
                <a:solidFill>
                  <a:srgbClr val="EC3A3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2" name="Google Shape;3372;p48">
                <a:extLst>
                  <a:ext uri="{FF2B5EF4-FFF2-40B4-BE49-F238E27FC236}">
                    <a16:creationId xmlns:a16="http://schemas.microsoft.com/office/drawing/2014/main" id="{8B1CDDAA-7379-4282-BADF-EF563BEE603B}"/>
                  </a:ext>
                </a:extLst>
              </p:cNvPr>
              <p:cNvGrpSpPr/>
              <p:nvPr/>
            </p:nvGrpSpPr>
            <p:grpSpPr>
              <a:xfrm>
                <a:off x="4139616" y="3871555"/>
                <a:ext cx="357419" cy="357005"/>
                <a:chOff x="7482229" y="3351230"/>
                <a:chExt cx="357419" cy="357005"/>
              </a:xfrm>
            </p:grpSpPr>
            <p:sp>
              <p:nvSpPr>
                <p:cNvPr id="13" name="Google Shape;3373;p48">
                  <a:extLst>
                    <a:ext uri="{FF2B5EF4-FFF2-40B4-BE49-F238E27FC236}">
                      <a16:creationId xmlns:a16="http://schemas.microsoft.com/office/drawing/2014/main" id="{59FE8A60-9DCE-445E-A21A-F940E87A3807}"/>
                    </a:ext>
                  </a:extLst>
                </p:cNvPr>
                <p:cNvSpPr/>
                <p:nvPr/>
              </p:nvSpPr>
              <p:spPr>
                <a:xfrm>
                  <a:off x="7482229" y="3351230"/>
                  <a:ext cx="357419" cy="3570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29" h="11216" extrusionOk="0">
                      <a:moveTo>
                        <a:pt x="5633" y="357"/>
                      </a:moveTo>
                      <a:cubicBezTo>
                        <a:pt x="8538" y="357"/>
                        <a:pt x="10883" y="2703"/>
                        <a:pt x="10883" y="5608"/>
                      </a:cubicBezTo>
                      <a:cubicBezTo>
                        <a:pt x="10883" y="8513"/>
                        <a:pt x="8538" y="10859"/>
                        <a:pt x="5633" y="10859"/>
                      </a:cubicBezTo>
                      <a:cubicBezTo>
                        <a:pt x="2728" y="10859"/>
                        <a:pt x="382" y="8513"/>
                        <a:pt x="382" y="5608"/>
                      </a:cubicBezTo>
                      <a:cubicBezTo>
                        <a:pt x="382" y="2703"/>
                        <a:pt x="2728" y="357"/>
                        <a:pt x="5633" y="357"/>
                      </a:cubicBezTo>
                      <a:close/>
                      <a:moveTo>
                        <a:pt x="5621" y="0"/>
                      </a:moveTo>
                      <a:cubicBezTo>
                        <a:pt x="4109" y="0"/>
                        <a:pt x="2716" y="572"/>
                        <a:pt x="1644" y="1631"/>
                      </a:cubicBezTo>
                      <a:cubicBezTo>
                        <a:pt x="584" y="2691"/>
                        <a:pt x="1" y="4108"/>
                        <a:pt x="1" y="5608"/>
                      </a:cubicBezTo>
                      <a:cubicBezTo>
                        <a:pt x="1" y="7108"/>
                        <a:pt x="584" y="8513"/>
                        <a:pt x="1644" y="9585"/>
                      </a:cubicBezTo>
                      <a:cubicBezTo>
                        <a:pt x="2704" y="10632"/>
                        <a:pt x="4109" y="11216"/>
                        <a:pt x="5621" y="11216"/>
                      </a:cubicBezTo>
                      <a:cubicBezTo>
                        <a:pt x="7121" y="11216"/>
                        <a:pt x="8526" y="10632"/>
                        <a:pt x="9597" y="9585"/>
                      </a:cubicBezTo>
                      <a:cubicBezTo>
                        <a:pt x="10645" y="8525"/>
                        <a:pt x="11229" y="7108"/>
                        <a:pt x="11229" y="5608"/>
                      </a:cubicBezTo>
                      <a:cubicBezTo>
                        <a:pt x="11229" y="4108"/>
                        <a:pt x="10669" y="2703"/>
                        <a:pt x="9597" y="1631"/>
                      </a:cubicBezTo>
                      <a:cubicBezTo>
                        <a:pt x="8538" y="572"/>
                        <a:pt x="7121" y="0"/>
                        <a:pt x="562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" name="Google Shape;3374;p48">
                  <a:extLst>
                    <a:ext uri="{FF2B5EF4-FFF2-40B4-BE49-F238E27FC236}">
                      <a16:creationId xmlns:a16="http://schemas.microsoft.com/office/drawing/2014/main" id="{8A6D0A9C-A4B1-4075-A2AD-F999FF65609E}"/>
                    </a:ext>
                  </a:extLst>
                </p:cNvPr>
                <p:cNvSpPr/>
                <p:nvPr/>
              </p:nvSpPr>
              <p:spPr>
                <a:xfrm>
                  <a:off x="7592138" y="3605616"/>
                  <a:ext cx="137983" cy="325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35" h="1022" extrusionOk="0">
                      <a:moveTo>
                        <a:pt x="202" y="1"/>
                      </a:moveTo>
                      <a:cubicBezTo>
                        <a:pt x="147" y="1"/>
                        <a:pt x="94" y="21"/>
                        <a:pt x="60" y="69"/>
                      </a:cubicBezTo>
                      <a:cubicBezTo>
                        <a:pt x="1" y="140"/>
                        <a:pt x="1" y="259"/>
                        <a:pt x="96" y="319"/>
                      </a:cubicBezTo>
                      <a:cubicBezTo>
                        <a:pt x="644" y="783"/>
                        <a:pt x="1370" y="1021"/>
                        <a:pt x="2168" y="1021"/>
                      </a:cubicBezTo>
                      <a:cubicBezTo>
                        <a:pt x="2954" y="1021"/>
                        <a:pt x="3680" y="771"/>
                        <a:pt x="4239" y="319"/>
                      </a:cubicBezTo>
                      <a:cubicBezTo>
                        <a:pt x="4323" y="259"/>
                        <a:pt x="4335" y="140"/>
                        <a:pt x="4263" y="69"/>
                      </a:cubicBezTo>
                      <a:cubicBezTo>
                        <a:pt x="4228" y="26"/>
                        <a:pt x="4170" y="4"/>
                        <a:pt x="4115" y="4"/>
                      </a:cubicBezTo>
                      <a:cubicBezTo>
                        <a:pt x="4078" y="4"/>
                        <a:pt x="4042" y="14"/>
                        <a:pt x="4013" y="33"/>
                      </a:cubicBezTo>
                      <a:cubicBezTo>
                        <a:pt x="3537" y="438"/>
                        <a:pt x="2882" y="664"/>
                        <a:pt x="2168" y="664"/>
                      </a:cubicBezTo>
                      <a:cubicBezTo>
                        <a:pt x="1465" y="664"/>
                        <a:pt x="810" y="438"/>
                        <a:pt x="322" y="33"/>
                      </a:cubicBezTo>
                      <a:cubicBezTo>
                        <a:pt x="286" y="12"/>
                        <a:pt x="244" y="1"/>
                        <a:pt x="20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" name="Google Shape;3375;p48">
                  <a:extLst>
                    <a:ext uri="{FF2B5EF4-FFF2-40B4-BE49-F238E27FC236}">
                      <a16:creationId xmlns:a16="http://schemas.microsoft.com/office/drawing/2014/main" id="{5A5325A7-D505-4392-9E61-969FD8C47D28}"/>
                    </a:ext>
                  </a:extLst>
                </p:cNvPr>
                <p:cNvSpPr/>
                <p:nvPr/>
              </p:nvSpPr>
              <p:spPr>
                <a:xfrm>
                  <a:off x="7513709" y="3387962"/>
                  <a:ext cx="295987" cy="2820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9" h="8860" extrusionOk="0">
                      <a:moveTo>
                        <a:pt x="6060" y="370"/>
                      </a:moveTo>
                      <a:cubicBezTo>
                        <a:pt x="6358" y="370"/>
                        <a:pt x="6596" y="608"/>
                        <a:pt x="6596" y="906"/>
                      </a:cubicBezTo>
                      <a:cubicBezTo>
                        <a:pt x="6596" y="1204"/>
                        <a:pt x="6358" y="1442"/>
                        <a:pt x="6060" y="1442"/>
                      </a:cubicBezTo>
                      <a:cubicBezTo>
                        <a:pt x="5763" y="1442"/>
                        <a:pt x="5525" y="1204"/>
                        <a:pt x="5525" y="906"/>
                      </a:cubicBezTo>
                      <a:cubicBezTo>
                        <a:pt x="5525" y="608"/>
                        <a:pt x="5763" y="370"/>
                        <a:pt x="6060" y="370"/>
                      </a:cubicBezTo>
                      <a:close/>
                      <a:moveTo>
                        <a:pt x="1322" y="2989"/>
                      </a:moveTo>
                      <a:cubicBezTo>
                        <a:pt x="1596" y="2989"/>
                        <a:pt x="1834" y="3097"/>
                        <a:pt x="2012" y="3263"/>
                      </a:cubicBezTo>
                      <a:cubicBezTo>
                        <a:pt x="1477" y="3680"/>
                        <a:pt x="1072" y="4240"/>
                        <a:pt x="881" y="4883"/>
                      </a:cubicBezTo>
                      <a:cubicBezTo>
                        <a:pt x="548" y="4716"/>
                        <a:pt x="334" y="4359"/>
                        <a:pt x="334" y="3990"/>
                      </a:cubicBezTo>
                      <a:cubicBezTo>
                        <a:pt x="334" y="3442"/>
                        <a:pt x="774" y="2989"/>
                        <a:pt x="1322" y="2989"/>
                      </a:cubicBezTo>
                      <a:close/>
                      <a:moveTo>
                        <a:pt x="7954" y="2989"/>
                      </a:moveTo>
                      <a:cubicBezTo>
                        <a:pt x="8501" y="2989"/>
                        <a:pt x="8942" y="3442"/>
                        <a:pt x="8942" y="3990"/>
                      </a:cubicBezTo>
                      <a:cubicBezTo>
                        <a:pt x="8966" y="4359"/>
                        <a:pt x="8739" y="4704"/>
                        <a:pt x="8394" y="4883"/>
                      </a:cubicBezTo>
                      <a:cubicBezTo>
                        <a:pt x="8216" y="4240"/>
                        <a:pt x="7811" y="3680"/>
                        <a:pt x="7263" y="3263"/>
                      </a:cubicBezTo>
                      <a:cubicBezTo>
                        <a:pt x="7442" y="3085"/>
                        <a:pt x="7692" y="2989"/>
                        <a:pt x="7954" y="2989"/>
                      </a:cubicBezTo>
                      <a:close/>
                      <a:moveTo>
                        <a:pt x="6072" y="1"/>
                      </a:moveTo>
                      <a:cubicBezTo>
                        <a:pt x="5632" y="1"/>
                        <a:pt x="5251" y="334"/>
                        <a:pt x="5191" y="763"/>
                      </a:cubicBezTo>
                      <a:lnTo>
                        <a:pt x="4596" y="953"/>
                      </a:lnTo>
                      <a:cubicBezTo>
                        <a:pt x="4525" y="989"/>
                        <a:pt x="4477" y="1049"/>
                        <a:pt x="4477" y="1120"/>
                      </a:cubicBezTo>
                      <a:lnTo>
                        <a:pt x="4477" y="2370"/>
                      </a:lnTo>
                      <a:cubicBezTo>
                        <a:pt x="3679" y="2394"/>
                        <a:pt x="2929" y="2632"/>
                        <a:pt x="2334" y="3025"/>
                      </a:cubicBezTo>
                      <a:cubicBezTo>
                        <a:pt x="2084" y="2751"/>
                        <a:pt x="1727" y="2608"/>
                        <a:pt x="1358" y="2608"/>
                      </a:cubicBezTo>
                      <a:cubicBezTo>
                        <a:pt x="607" y="2608"/>
                        <a:pt x="0" y="3216"/>
                        <a:pt x="0" y="3966"/>
                      </a:cubicBezTo>
                      <a:cubicBezTo>
                        <a:pt x="0" y="4513"/>
                        <a:pt x="345" y="5002"/>
                        <a:pt x="834" y="5216"/>
                      </a:cubicBezTo>
                      <a:cubicBezTo>
                        <a:pt x="822" y="5347"/>
                        <a:pt x="798" y="5478"/>
                        <a:pt x="798" y="5609"/>
                      </a:cubicBezTo>
                      <a:cubicBezTo>
                        <a:pt x="798" y="7395"/>
                        <a:pt x="2524" y="8859"/>
                        <a:pt x="4667" y="8859"/>
                      </a:cubicBezTo>
                      <a:cubicBezTo>
                        <a:pt x="5763" y="8859"/>
                        <a:pt x="6739" y="8490"/>
                        <a:pt x="7442" y="7871"/>
                      </a:cubicBezTo>
                      <a:cubicBezTo>
                        <a:pt x="7513" y="7811"/>
                        <a:pt x="7513" y="7692"/>
                        <a:pt x="7454" y="7621"/>
                      </a:cubicBezTo>
                      <a:cubicBezTo>
                        <a:pt x="7421" y="7588"/>
                        <a:pt x="7374" y="7570"/>
                        <a:pt x="7326" y="7570"/>
                      </a:cubicBezTo>
                      <a:cubicBezTo>
                        <a:pt x="7287" y="7570"/>
                        <a:pt x="7248" y="7582"/>
                        <a:pt x="7215" y="7609"/>
                      </a:cubicBezTo>
                      <a:cubicBezTo>
                        <a:pt x="6572" y="8157"/>
                        <a:pt x="5668" y="8514"/>
                        <a:pt x="4667" y="8514"/>
                      </a:cubicBezTo>
                      <a:cubicBezTo>
                        <a:pt x="2739" y="8514"/>
                        <a:pt x="1167" y="7216"/>
                        <a:pt x="1167" y="5633"/>
                      </a:cubicBezTo>
                      <a:cubicBezTo>
                        <a:pt x="1167" y="4037"/>
                        <a:pt x="2739" y="2739"/>
                        <a:pt x="4667" y="2739"/>
                      </a:cubicBezTo>
                      <a:cubicBezTo>
                        <a:pt x="6608" y="2739"/>
                        <a:pt x="8180" y="4037"/>
                        <a:pt x="8180" y="5633"/>
                      </a:cubicBezTo>
                      <a:cubicBezTo>
                        <a:pt x="8180" y="6133"/>
                        <a:pt x="8037" y="6597"/>
                        <a:pt x="7751" y="7014"/>
                      </a:cubicBezTo>
                      <a:cubicBezTo>
                        <a:pt x="7704" y="7085"/>
                        <a:pt x="7727" y="7169"/>
                        <a:pt x="7787" y="7228"/>
                      </a:cubicBezTo>
                      <a:cubicBezTo>
                        <a:pt x="7818" y="7264"/>
                        <a:pt x="7859" y="7280"/>
                        <a:pt x="7902" y="7280"/>
                      </a:cubicBezTo>
                      <a:cubicBezTo>
                        <a:pt x="7958" y="7280"/>
                        <a:pt x="8015" y="7252"/>
                        <a:pt x="8049" y="7204"/>
                      </a:cubicBezTo>
                      <a:cubicBezTo>
                        <a:pt x="8358" y="6740"/>
                        <a:pt x="8537" y="6192"/>
                        <a:pt x="8537" y="5621"/>
                      </a:cubicBezTo>
                      <a:cubicBezTo>
                        <a:pt x="8537" y="5490"/>
                        <a:pt x="8525" y="5359"/>
                        <a:pt x="8513" y="5228"/>
                      </a:cubicBezTo>
                      <a:cubicBezTo>
                        <a:pt x="8978" y="5014"/>
                        <a:pt x="9299" y="4525"/>
                        <a:pt x="9299" y="3978"/>
                      </a:cubicBezTo>
                      <a:cubicBezTo>
                        <a:pt x="9299" y="3228"/>
                        <a:pt x="8692" y="2620"/>
                        <a:pt x="7954" y="2620"/>
                      </a:cubicBezTo>
                      <a:cubicBezTo>
                        <a:pt x="7573" y="2620"/>
                        <a:pt x="7215" y="2775"/>
                        <a:pt x="6965" y="3037"/>
                      </a:cubicBezTo>
                      <a:cubicBezTo>
                        <a:pt x="6358" y="2656"/>
                        <a:pt x="5632" y="2406"/>
                        <a:pt x="4822" y="2382"/>
                      </a:cubicBezTo>
                      <a:lnTo>
                        <a:pt x="4822" y="1263"/>
                      </a:lnTo>
                      <a:lnTo>
                        <a:pt x="5215" y="1132"/>
                      </a:lnTo>
                      <a:cubicBezTo>
                        <a:pt x="5303" y="1507"/>
                        <a:pt x="5647" y="1780"/>
                        <a:pt x="6048" y="1780"/>
                      </a:cubicBezTo>
                      <a:cubicBezTo>
                        <a:pt x="6080" y="1780"/>
                        <a:pt x="6112" y="1779"/>
                        <a:pt x="6144" y="1775"/>
                      </a:cubicBezTo>
                      <a:cubicBezTo>
                        <a:pt x="6584" y="1727"/>
                        <a:pt x="6918" y="1382"/>
                        <a:pt x="6953" y="953"/>
                      </a:cubicBezTo>
                      <a:cubicBezTo>
                        <a:pt x="6977" y="430"/>
                        <a:pt x="6584" y="1"/>
                        <a:pt x="607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" name="Google Shape;3376;p48">
                  <a:extLst>
                    <a:ext uri="{FF2B5EF4-FFF2-40B4-BE49-F238E27FC236}">
                      <a16:creationId xmlns:a16="http://schemas.microsoft.com/office/drawing/2014/main" id="{6866C72A-14BE-420C-915A-AC10D255F48B}"/>
                    </a:ext>
                  </a:extLst>
                </p:cNvPr>
                <p:cNvSpPr/>
                <p:nvPr/>
              </p:nvSpPr>
              <p:spPr>
                <a:xfrm>
                  <a:off x="7580393" y="3516460"/>
                  <a:ext cx="56880" cy="56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7" h="1787" extrusionOk="0">
                      <a:moveTo>
                        <a:pt x="894" y="345"/>
                      </a:moveTo>
                      <a:cubicBezTo>
                        <a:pt x="1191" y="345"/>
                        <a:pt x="1429" y="584"/>
                        <a:pt x="1429" y="881"/>
                      </a:cubicBezTo>
                      <a:cubicBezTo>
                        <a:pt x="1418" y="1179"/>
                        <a:pt x="1179" y="1417"/>
                        <a:pt x="894" y="1417"/>
                      </a:cubicBezTo>
                      <a:cubicBezTo>
                        <a:pt x="596" y="1417"/>
                        <a:pt x="358" y="1179"/>
                        <a:pt x="358" y="881"/>
                      </a:cubicBezTo>
                      <a:cubicBezTo>
                        <a:pt x="358" y="584"/>
                        <a:pt x="596" y="345"/>
                        <a:pt x="894" y="345"/>
                      </a:cubicBezTo>
                      <a:close/>
                      <a:moveTo>
                        <a:pt x="894" y="0"/>
                      </a:moveTo>
                      <a:cubicBezTo>
                        <a:pt x="406" y="0"/>
                        <a:pt x="1" y="405"/>
                        <a:pt x="1" y="893"/>
                      </a:cubicBezTo>
                      <a:cubicBezTo>
                        <a:pt x="1" y="1381"/>
                        <a:pt x="406" y="1786"/>
                        <a:pt x="894" y="1786"/>
                      </a:cubicBezTo>
                      <a:cubicBezTo>
                        <a:pt x="1394" y="1786"/>
                        <a:pt x="1787" y="1381"/>
                        <a:pt x="1787" y="893"/>
                      </a:cubicBezTo>
                      <a:cubicBezTo>
                        <a:pt x="1775" y="405"/>
                        <a:pt x="1394" y="0"/>
                        <a:pt x="89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" name="Google Shape;3377;p48">
                  <a:extLst>
                    <a:ext uri="{FF2B5EF4-FFF2-40B4-BE49-F238E27FC236}">
                      <a16:creationId xmlns:a16="http://schemas.microsoft.com/office/drawing/2014/main" id="{2E485B25-A38E-4BCC-B9AC-E9130896729C}"/>
                    </a:ext>
                  </a:extLst>
                </p:cNvPr>
                <p:cNvSpPr/>
                <p:nvPr/>
              </p:nvSpPr>
              <p:spPr>
                <a:xfrm>
                  <a:off x="7685750" y="3516460"/>
                  <a:ext cx="56880" cy="56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7" h="1787" extrusionOk="0">
                      <a:moveTo>
                        <a:pt x="894" y="345"/>
                      </a:moveTo>
                      <a:cubicBezTo>
                        <a:pt x="1191" y="345"/>
                        <a:pt x="1429" y="584"/>
                        <a:pt x="1429" y="881"/>
                      </a:cubicBezTo>
                      <a:cubicBezTo>
                        <a:pt x="1429" y="1179"/>
                        <a:pt x="1191" y="1417"/>
                        <a:pt x="894" y="1417"/>
                      </a:cubicBezTo>
                      <a:cubicBezTo>
                        <a:pt x="596" y="1417"/>
                        <a:pt x="358" y="1179"/>
                        <a:pt x="358" y="881"/>
                      </a:cubicBezTo>
                      <a:cubicBezTo>
                        <a:pt x="358" y="584"/>
                        <a:pt x="596" y="345"/>
                        <a:pt x="894" y="345"/>
                      </a:cubicBezTo>
                      <a:close/>
                      <a:moveTo>
                        <a:pt x="894" y="0"/>
                      </a:moveTo>
                      <a:cubicBezTo>
                        <a:pt x="405" y="0"/>
                        <a:pt x="1" y="405"/>
                        <a:pt x="1" y="893"/>
                      </a:cubicBezTo>
                      <a:cubicBezTo>
                        <a:pt x="1" y="1381"/>
                        <a:pt x="405" y="1786"/>
                        <a:pt x="894" y="1786"/>
                      </a:cubicBezTo>
                      <a:cubicBezTo>
                        <a:pt x="1382" y="1786"/>
                        <a:pt x="1787" y="1381"/>
                        <a:pt x="1787" y="893"/>
                      </a:cubicBezTo>
                      <a:cubicBezTo>
                        <a:pt x="1775" y="405"/>
                        <a:pt x="1382" y="0"/>
                        <a:pt x="89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6B2892E0-CFFE-4265-8E0C-EC6ADE401991}"/>
              </a:ext>
            </a:extLst>
          </p:cNvPr>
          <p:cNvSpPr txBox="1"/>
          <p:nvPr/>
        </p:nvSpPr>
        <p:spPr>
          <a:xfrm>
            <a:off x="2966193" y="4556385"/>
            <a:ext cx="321002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"/>
            <a:r>
              <a:rPr lang="en-GB" sz="2400" b="0" dirty="0">
                <a:solidFill>
                  <a:srgbClr val="0070C0"/>
                </a:solidFill>
                <a:effectLst/>
                <a:latin typeface="iCielBC Cubano Normal" panose="00000500000000000000" pitchFamily="50" charset="0"/>
              </a:rPr>
              <a:t>[</a:t>
            </a:r>
            <a:r>
              <a:rPr lang="en-GB" sz="2400" b="0" dirty="0" err="1">
                <a:solidFill>
                  <a:srgbClr val="0070C0"/>
                </a:solidFill>
                <a:effectLst/>
                <a:latin typeface="iCielBC Cubano Normal" panose="00000500000000000000" pitchFamily="50" charset="0"/>
              </a:rPr>
              <a:t>sp_UpdateMEMBER</a:t>
            </a:r>
            <a:r>
              <a:rPr lang="en-GB" sz="2400" b="0" dirty="0">
                <a:solidFill>
                  <a:srgbClr val="0070C0"/>
                </a:solidFill>
                <a:effectLst/>
                <a:latin typeface="iCielBC Cubano Normal" panose="00000500000000000000" pitchFamily="50" charset="0"/>
              </a:rPr>
              <a:t>]</a:t>
            </a:r>
          </a:p>
        </p:txBody>
      </p:sp>
      <p:sp>
        <p:nvSpPr>
          <p:cNvPr id="48" name="Title 1">
            <a:extLst>
              <a:ext uri="{FF2B5EF4-FFF2-40B4-BE49-F238E27FC236}">
                <a16:creationId xmlns:a16="http://schemas.microsoft.com/office/drawing/2014/main" id="{72B80156-C21D-4736-9777-8B72B2569986}"/>
              </a:ext>
            </a:extLst>
          </p:cNvPr>
          <p:cNvSpPr txBox="1">
            <a:spLocks/>
          </p:cNvSpPr>
          <p:nvPr/>
        </p:nvSpPr>
        <p:spPr>
          <a:xfrm>
            <a:off x="0" y="10633"/>
            <a:ext cx="9144000" cy="97118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b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6400">
                <a:solidFill>
                  <a:srgbClr val="165C7F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MEMBER</a:t>
            </a:r>
            <a:endParaRPr lang="en-US" sz="6400" dirty="0">
              <a:solidFill>
                <a:srgbClr val="165C7F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81F7B9EC-1107-4176-A67B-0FD6C60601F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59092694"/>
              </p:ext>
            </p:extLst>
          </p:nvPr>
        </p:nvGraphicFramePr>
        <p:xfrm>
          <a:off x="1608137" y="1005246"/>
          <a:ext cx="5926137" cy="3465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41" name="Document" r:id="rId3" imgW="5925852" imgH="3465839" progId="Word.Document.12">
                  <p:embed/>
                </p:oleObj>
              </mc:Choice>
              <mc:Fallback>
                <p:oleObj name="Document" r:id="rId3" imgW="5925852" imgH="3465839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08137" y="1005246"/>
                        <a:ext cx="5926137" cy="34655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5947258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CCC53E1-C561-4143-8C78-A6EDED400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1959712" y="1971674"/>
            <a:ext cx="5131540" cy="1212114"/>
          </a:xfrm>
        </p:spPr>
        <p:txBody>
          <a:bodyPr vert="horz" wrap="square" lIns="0" tIns="0" rIns="0" bIns="0" rtlCol="0" anchor="b" anchorCtr="0">
            <a:normAutofit fontScale="90000"/>
          </a:bodyPr>
          <a:lstStyle/>
          <a:p>
            <a:pPr algn="ctr"/>
            <a:r>
              <a:rPr lang="en-US" sz="4400" dirty="0">
                <a:solidFill>
                  <a:srgbClr val="FF6D2F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STORED PROCEDURES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4FF0DF74-EF2C-443A-9280-E728EDD407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2893175"/>
              </p:ext>
            </p:extLst>
          </p:nvPr>
        </p:nvGraphicFramePr>
        <p:xfrm>
          <a:off x="3003361" y="1267740"/>
          <a:ext cx="3137277" cy="2608020"/>
        </p:xfrm>
        <a:graphic>
          <a:graphicData uri="http://schemas.openxmlformats.org/drawingml/2006/table">
            <a:tbl>
              <a:tblPr/>
              <a:tblGrid>
                <a:gridCol w="3137277">
                  <a:extLst>
                    <a:ext uri="{9D8B030D-6E8A-4147-A177-3AD203B41FA5}">
                      <a16:colId xmlns:a16="http://schemas.microsoft.com/office/drawing/2014/main" val="2526421313"/>
                    </a:ext>
                  </a:extLst>
                </a:gridCol>
              </a:tblGrid>
              <a:tr h="521604">
                <a:tc>
                  <a:txBody>
                    <a:bodyPr/>
                    <a:lstStyle/>
                    <a:p>
                      <a:pPr rtl="0" fontAlgn="b"/>
                      <a:r>
                        <a:rPr lang="en-GB" sz="2400" b="0" dirty="0">
                          <a:solidFill>
                            <a:srgbClr val="0070C0"/>
                          </a:solidFill>
                          <a:effectLst/>
                          <a:latin typeface="iCielBC Cubano Normal" panose="00000500000000000000" pitchFamily="50" charset="0"/>
                        </a:rPr>
                        <a:t>[</a:t>
                      </a:r>
                      <a:r>
                        <a:rPr lang="en-GB" sz="2400" b="0" dirty="0" err="1">
                          <a:solidFill>
                            <a:srgbClr val="0070C0"/>
                          </a:solidFill>
                          <a:effectLst/>
                          <a:latin typeface="iCielBC Cubano Normal" panose="00000500000000000000" pitchFamily="50" charset="0"/>
                        </a:rPr>
                        <a:t>sp_getAllORDER</a:t>
                      </a:r>
                      <a:r>
                        <a:rPr lang="en-GB" sz="2400" b="0" dirty="0">
                          <a:solidFill>
                            <a:srgbClr val="0070C0"/>
                          </a:solidFill>
                          <a:effectLst/>
                          <a:latin typeface="iCielBC Cubano Normal" panose="00000500000000000000" pitchFamily="50" charset="0"/>
                        </a:rPr>
                        <a:t>]</a:t>
                      </a:r>
                    </a:p>
                  </a:txBody>
                  <a:tcPr marL="28575" marR="28575" marT="19050" marB="19050" anchor="b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1969969"/>
                  </a:ext>
                </a:extLst>
              </a:tr>
              <a:tr h="521604">
                <a:tc>
                  <a:txBody>
                    <a:bodyPr/>
                    <a:lstStyle/>
                    <a:p>
                      <a:pPr rtl="0" fontAlgn="b"/>
                      <a:r>
                        <a:rPr lang="en-GB" sz="2400" b="0" dirty="0">
                          <a:solidFill>
                            <a:srgbClr val="0070C0"/>
                          </a:solidFill>
                          <a:effectLst/>
                          <a:latin typeface="iCielBC Cubano Normal" panose="00000500000000000000" pitchFamily="50" charset="0"/>
                        </a:rPr>
                        <a:t>[</a:t>
                      </a:r>
                      <a:r>
                        <a:rPr lang="en-GB" sz="2400" b="0" dirty="0" err="1">
                          <a:solidFill>
                            <a:srgbClr val="0070C0"/>
                          </a:solidFill>
                          <a:effectLst/>
                          <a:latin typeface="iCielBC Cubano Normal" panose="00000500000000000000" pitchFamily="50" charset="0"/>
                        </a:rPr>
                        <a:t>sp_getOneORDER</a:t>
                      </a:r>
                      <a:r>
                        <a:rPr lang="en-GB" sz="2400" b="0" dirty="0">
                          <a:solidFill>
                            <a:srgbClr val="0070C0"/>
                          </a:solidFill>
                          <a:effectLst/>
                          <a:latin typeface="iCielBC Cubano Normal" panose="00000500000000000000" pitchFamily="50" charset="0"/>
                        </a:rPr>
                        <a:t>]</a:t>
                      </a:r>
                    </a:p>
                  </a:txBody>
                  <a:tcPr marL="28575" marR="28575" marT="19050" marB="19050" anchor="b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2778702"/>
                  </a:ext>
                </a:extLst>
              </a:tr>
              <a:tr h="521604">
                <a:tc>
                  <a:txBody>
                    <a:bodyPr/>
                    <a:lstStyle/>
                    <a:p>
                      <a:pPr rtl="0" fontAlgn="b"/>
                      <a:r>
                        <a:rPr lang="en-GB" sz="2400" b="0" dirty="0">
                          <a:solidFill>
                            <a:srgbClr val="0070C0"/>
                          </a:solidFill>
                          <a:effectLst/>
                          <a:latin typeface="iCielBC Cubano Normal" panose="00000500000000000000" pitchFamily="50" charset="0"/>
                        </a:rPr>
                        <a:t>[</a:t>
                      </a:r>
                      <a:r>
                        <a:rPr lang="en-GB" sz="2400" b="0" dirty="0" err="1">
                          <a:solidFill>
                            <a:srgbClr val="0070C0"/>
                          </a:solidFill>
                          <a:effectLst/>
                          <a:latin typeface="iCielBC Cubano Normal" panose="00000500000000000000" pitchFamily="50" charset="0"/>
                        </a:rPr>
                        <a:t>sp_DeleteORDER</a:t>
                      </a:r>
                      <a:r>
                        <a:rPr lang="en-GB" sz="2400" b="0" dirty="0">
                          <a:solidFill>
                            <a:srgbClr val="0070C0"/>
                          </a:solidFill>
                          <a:effectLst/>
                          <a:latin typeface="iCielBC Cubano Normal" panose="00000500000000000000" pitchFamily="50" charset="0"/>
                        </a:rPr>
                        <a:t>]</a:t>
                      </a:r>
                    </a:p>
                  </a:txBody>
                  <a:tcPr marL="28575" marR="28575" marT="19050" marB="19050" anchor="b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42557820"/>
                  </a:ext>
                </a:extLst>
              </a:tr>
              <a:tr h="521604">
                <a:tc>
                  <a:txBody>
                    <a:bodyPr/>
                    <a:lstStyle/>
                    <a:p>
                      <a:pPr rtl="0" fontAlgn="b"/>
                      <a:r>
                        <a:rPr lang="en-GB" sz="2400" b="0" dirty="0">
                          <a:solidFill>
                            <a:srgbClr val="0070C0"/>
                          </a:solidFill>
                          <a:effectLst/>
                          <a:latin typeface="iCielBC Cubano Normal" panose="00000500000000000000" pitchFamily="50" charset="0"/>
                        </a:rPr>
                        <a:t>[</a:t>
                      </a:r>
                      <a:r>
                        <a:rPr lang="en-GB" sz="2400" b="0" dirty="0" err="1">
                          <a:solidFill>
                            <a:srgbClr val="0070C0"/>
                          </a:solidFill>
                          <a:effectLst/>
                          <a:latin typeface="iCielBC Cubano Normal" panose="00000500000000000000" pitchFamily="50" charset="0"/>
                        </a:rPr>
                        <a:t>sp_InsertORDER</a:t>
                      </a:r>
                      <a:r>
                        <a:rPr lang="en-GB" sz="2400" b="0" dirty="0">
                          <a:solidFill>
                            <a:srgbClr val="0070C0"/>
                          </a:solidFill>
                          <a:effectLst/>
                          <a:latin typeface="iCielBC Cubano Normal" panose="00000500000000000000" pitchFamily="50" charset="0"/>
                        </a:rPr>
                        <a:t>]</a:t>
                      </a:r>
                    </a:p>
                  </a:txBody>
                  <a:tcPr marL="28575" marR="28575" marT="19050" marB="19050" anchor="b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2129991"/>
                  </a:ext>
                </a:extLst>
              </a:tr>
              <a:tr h="521604">
                <a:tc>
                  <a:txBody>
                    <a:bodyPr/>
                    <a:lstStyle/>
                    <a:p>
                      <a:pPr rtl="0" fontAlgn="b"/>
                      <a:r>
                        <a:rPr lang="en-GB" sz="2400" b="0" dirty="0">
                          <a:solidFill>
                            <a:srgbClr val="0070C0"/>
                          </a:solidFill>
                          <a:effectLst/>
                          <a:latin typeface="iCielBC Cubano Normal" panose="00000500000000000000" pitchFamily="50" charset="0"/>
                        </a:rPr>
                        <a:t>[</a:t>
                      </a:r>
                      <a:r>
                        <a:rPr lang="en-GB" sz="2400" b="0" dirty="0" err="1">
                          <a:solidFill>
                            <a:srgbClr val="0070C0"/>
                          </a:solidFill>
                          <a:effectLst/>
                          <a:latin typeface="iCielBC Cubano Normal" panose="00000500000000000000" pitchFamily="50" charset="0"/>
                        </a:rPr>
                        <a:t>sp_UpdateORDER</a:t>
                      </a:r>
                      <a:r>
                        <a:rPr lang="en-GB" sz="2400" b="0" dirty="0">
                          <a:solidFill>
                            <a:srgbClr val="0070C0"/>
                          </a:solidFill>
                          <a:effectLst/>
                          <a:latin typeface="iCielBC Cubano Normal" panose="00000500000000000000" pitchFamily="50" charset="0"/>
                        </a:rPr>
                        <a:t>]</a:t>
                      </a:r>
                    </a:p>
                  </a:txBody>
                  <a:tcPr marL="28575" marR="28575" marT="19050" marB="19050" anchor="b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7936370"/>
                  </a:ext>
                </a:extLst>
              </a:tr>
            </a:tbl>
          </a:graphicData>
        </a:graphic>
      </p:graphicFrame>
      <p:sp>
        <p:nvSpPr>
          <p:cNvPr id="9" name="Title 1">
            <a:extLst>
              <a:ext uri="{FF2B5EF4-FFF2-40B4-BE49-F238E27FC236}">
                <a16:creationId xmlns:a16="http://schemas.microsoft.com/office/drawing/2014/main" id="{0E61F511-1B97-48C1-BA7C-957110A836B3}"/>
              </a:ext>
            </a:extLst>
          </p:cNvPr>
          <p:cNvSpPr txBox="1">
            <a:spLocks/>
          </p:cNvSpPr>
          <p:nvPr/>
        </p:nvSpPr>
        <p:spPr>
          <a:xfrm>
            <a:off x="0" y="10633"/>
            <a:ext cx="9144000" cy="97118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b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6400" dirty="0">
                <a:solidFill>
                  <a:srgbClr val="165C7F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ORDER</a:t>
            </a:r>
          </a:p>
        </p:txBody>
      </p:sp>
      <p:grpSp>
        <p:nvGrpSpPr>
          <p:cNvPr id="10" name="Google Shape;3337;p48">
            <a:extLst>
              <a:ext uri="{FF2B5EF4-FFF2-40B4-BE49-F238E27FC236}">
                <a16:creationId xmlns:a16="http://schemas.microsoft.com/office/drawing/2014/main" id="{27E5DE34-8CFF-484C-A69A-F49FB55822C7}"/>
              </a:ext>
            </a:extLst>
          </p:cNvPr>
          <p:cNvGrpSpPr/>
          <p:nvPr/>
        </p:nvGrpSpPr>
        <p:grpSpPr>
          <a:xfrm>
            <a:off x="8086766" y="94973"/>
            <a:ext cx="972171" cy="1925293"/>
            <a:chOff x="6529419" y="1724307"/>
            <a:chExt cx="1480463" cy="2931917"/>
          </a:xfrm>
        </p:grpSpPr>
        <p:grpSp>
          <p:nvGrpSpPr>
            <p:cNvPr id="11" name="Google Shape;3338;p48">
              <a:extLst>
                <a:ext uri="{FF2B5EF4-FFF2-40B4-BE49-F238E27FC236}">
                  <a16:creationId xmlns:a16="http://schemas.microsoft.com/office/drawing/2014/main" id="{7BBF42A1-1F3B-42DF-B5D7-FF1F092C7055}"/>
                </a:ext>
              </a:extLst>
            </p:cNvPr>
            <p:cNvGrpSpPr/>
            <p:nvPr/>
          </p:nvGrpSpPr>
          <p:grpSpPr>
            <a:xfrm>
              <a:off x="6556827" y="1724307"/>
              <a:ext cx="956596" cy="944294"/>
              <a:chOff x="3800349" y="1238762"/>
              <a:chExt cx="1098904" cy="1084772"/>
            </a:xfrm>
          </p:grpSpPr>
          <p:grpSp>
            <p:nvGrpSpPr>
              <p:cNvPr id="47" name="Google Shape;3339;p48">
                <a:extLst>
                  <a:ext uri="{FF2B5EF4-FFF2-40B4-BE49-F238E27FC236}">
                    <a16:creationId xmlns:a16="http://schemas.microsoft.com/office/drawing/2014/main" id="{35C058BE-6B3C-449F-A210-BE6E2C4DEA1F}"/>
                  </a:ext>
                </a:extLst>
              </p:cNvPr>
              <p:cNvGrpSpPr/>
              <p:nvPr/>
            </p:nvGrpSpPr>
            <p:grpSpPr>
              <a:xfrm>
                <a:off x="3800349" y="1238762"/>
                <a:ext cx="1098904" cy="1084772"/>
                <a:chOff x="3800349" y="1238762"/>
                <a:chExt cx="1098904" cy="1084772"/>
              </a:xfrm>
            </p:grpSpPr>
            <p:sp>
              <p:nvSpPr>
                <p:cNvPr id="49" name="Google Shape;3340;p48">
                  <a:extLst>
                    <a:ext uri="{FF2B5EF4-FFF2-40B4-BE49-F238E27FC236}">
                      <a16:creationId xmlns:a16="http://schemas.microsoft.com/office/drawing/2014/main" id="{29C9D4C7-10D3-473C-8EFF-FA8FF00AAD6C}"/>
                    </a:ext>
                  </a:extLst>
                </p:cNvPr>
                <p:cNvSpPr/>
                <p:nvPr/>
              </p:nvSpPr>
              <p:spPr>
                <a:xfrm>
                  <a:off x="3800349" y="1238762"/>
                  <a:ext cx="1098904" cy="10847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3" extrusionOk="0">
                      <a:moveTo>
                        <a:pt x="22825" y="1"/>
                      </a:moveTo>
                      <a:cubicBezTo>
                        <a:pt x="22054" y="1"/>
                        <a:pt x="21283" y="295"/>
                        <a:pt x="20693" y="885"/>
                      </a:cubicBezTo>
                      <a:lnTo>
                        <a:pt x="1179" y="20482"/>
                      </a:lnTo>
                      <a:cubicBezTo>
                        <a:pt x="0" y="21661"/>
                        <a:pt x="0" y="23566"/>
                        <a:pt x="1179" y="24733"/>
                      </a:cubicBezTo>
                      <a:lnTo>
                        <a:pt x="20777" y="44259"/>
                      </a:lnTo>
                      <a:cubicBezTo>
                        <a:pt x="21364" y="44841"/>
                        <a:pt x="22133" y="45133"/>
                        <a:pt x="22900" y="45133"/>
                      </a:cubicBezTo>
                      <a:cubicBezTo>
                        <a:pt x="23672" y="45133"/>
                        <a:pt x="24442" y="44838"/>
                        <a:pt x="25027" y="44247"/>
                      </a:cubicBezTo>
                      <a:lnTo>
                        <a:pt x="32873" y="36377"/>
                      </a:lnTo>
                      <a:cubicBezTo>
                        <a:pt x="33053" y="36197"/>
                        <a:pt x="33283" y="36110"/>
                        <a:pt x="33511" y="36110"/>
                      </a:cubicBezTo>
                      <a:cubicBezTo>
                        <a:pt x="33810" y="36110"/>
                        <a:pt x="34108" y="36260"/>
                        <a:pt x="34290" y="36544"/>
                      </a:cubicBezTo>
                      <a:cubicBezTo>
                        <a:pt x="34743" y="37246"/>
                        <a:pt x="35112" y="38020"/>
                        <a:pt x="35409" y="38806"/>
                      </a:cubicBezTo>
                      <a:cubicBezTo>
                        <a:pt x="35588" y="39294"/>
                        <a:pt x="35909" y="39735"/>
                        <a:pt x="36362" y="40080"/>
                      </a:cubicBezTo>
                      <a:cubicBezTo>
                        <a:pt x="36890" y="40489"/>
                        <a:pt x="37508" y="40695"/>
                        <a:pt x="38128" y="40695"/>
                      </a:cubicBezTo>
                      <a:cubicBezTo>
                        <a:pt x="38682" y="40695"/>
                        <a:pt x="39237" y="40530"/>
                        <a:pt x="39731" y="40199"/>
                      </a:cubicBezTo>
                      <a:cubicBezTo>
                        <a:pt x="41303" y="39127"/>
                        <a:pt x="41446" y="36984"/>
                        <a:pt x="40172" y="35710"/>
                      </a:cubicBezTo>
                      <a:cubicBezTo>
                        <a:pt x="39862" y="35401"/>
                        <a:pt x="39505" y="35186"/>
                        <a:pt x="39112" y="35044"/>
                      </a:cubicBezTo>
                      <a:cubicBezTo>
                        <a:pt x="38326" y="34758"/>
                        <a:pt x="37564" y="34401"/>
                        <a:pt x="36862" y="33948"/>
                      </a:cubicBezTo>
                      <a:cubicBezTo>
                        <a:pt x="36374" y="33639"/>
                        <a:pt x="36279" y="32960"/>
                        <a:pt x="36695" y="32543"/>
                      </a:cubicBezTo>
                      <a:lnTo>
                        <a:pt x="44553" y="24661"/>
                      </a:lnTo>
                      <a:cubicBezTo>
                        <a:pt x="45720" y="23483"/>
                        <a:pt x="45720" y="21578"/>
                        <a:pt x="44542" y="20399"/>
                      </a:cubicBezTo>
                      <a:lnTo>
                        <a:pt x="24956" y="885"/>
                      </a:lnTo>
                      <a:cubicBezTo>
                        <a:pt x="24366" y="295"/>
                        <a:pt x="23595" y="1"/>
                        <a:pt x="22825" y="1"/>
                      </a:cubicBezTo>
                      <a:close/>
                    </a:path>
                  </a:pathLst>
                </a:custGeom>
                <a:solidFill>
                  <a:srgbClr val="5EB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" name="Google Shape;3341;p48">
                  <a:extLst>
                    <a:ext uri="{FF2B5EF4-FFF2-40B4-BE49-F238E27FC236}">
                      <a16:creationId xmlns:a16="http://schemas.microsoft.com/office/drawing/2014/main" id="{6675BCD0-69C6-4D96-BB82-71213E0D6087}"/>
                    </a:ext>
                  </a:extLst>
                </p:cNvPr>
                <p:cNvSpPr/>
                <p:nvPr/>
              </p:nvSpPr>
              <p:spPr>
                <a:xfrm>
                  <a:off x="3884758" y="1311226"/>
                  <a:ext cx="287338" cy="287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43" extrusionOk="0">
                      <a:moveTo>
                        <a:pt x="5978" y="1"/>
                      </a:moveTo>
                      <a:cubicBezTo>
                        <a:pt x="2679" y="1"/>
                        <a:pt x="1" y="2668"/>
                        <a:pt x="1" y="5966"/>
                      </a:cubicBezTo>
                      <a:cubicBezTo>
                        <a:pt x="1" y="9276"/>
                        <a:pt x="2679" y="11943"/>
                        <a:pt x="5978" y="11943"/>
                      </a:cubicBezTo>
                      <a:cubicBezTo>
                        <a:pt x="9276" y="11943"/>
                        <a:pt x="11954" y="9276"/>
                        <a:pt x="11954" y="5966"/>
                      </a:cubicBezTo>
                      <a:cubicBezTo>
                        <a:pt x="11954" y="2668"/>
                        <a:pt x="9276" y="1"/>
                        <a:pt x="5978" y="1"/>
                      </a:cubicBezTo>
                      <a:close/>
                    </a:path>
                  </a:pathLst>
                </a:custGeom>
                <a:solidFill>
                  <a:srgbClr val="5EB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8" name="Google Shape;3342;p48">
                <a:extLst>
                  <a:ext uri="{FF2B5EF4-FFF2-40B4-BE49-F238E27FC236}">
                    <a16:creationId xmlns:a16="http://schemas.microsoft.com/office/drawing/2014/main" id="{057F1D1A-79EB-4D17-9AED-747AED21F595}"/>
                  </a:ext>
                </a:extLst>
              </p:cNvPr>
              <p:cNvSpPr/>
              <p:nvPr/>
            </p:nvSpPr>
            <p:spPr>
              <a:xfrm>
                <a:off x="4162525" y="1593650"/>
                <a:ext cx="374561" cy="374975"/>
              </a:xfrm>
              <a:custGeom>
                <a:avLst/>
                <a:gdLst/>
                <a:ahLst/>
                <a:cxnLst/>
                <a:rect l="l" t="t" r="r" b="b"/>
                <a:pathLst>
                  <a:path w="10860" h="10872" extrusionOk="0">
                    <a:moveTo>
                      <a:pt x="5430" y="1"/>
                    </a:moveTo>
                    <a:cubicBezTo>
                      <a:pt x="3990" y="1"/>
                      <a:pt x="2608" y="560"/>
                      <a:pt x="1596" y="1584"/>
                    </a:cubicBezTo>
                    <a:cubicBezTo>
                      <a:pt x="561" y="2620"/>
                      <a:pt x="1" y="3989"/>
                      <a:pt x="1" y="5430"/>
                    </a:cubicBezTo>
                    <a:cubicBezTo>
                      <a:pt x="1" y="6561"/>
                      <a:pt x="346" y="7645"/>
                      <a:pt x="1001" y="8573"/>
                    </a:cubicBezTo>
                    <a:cubicBezTo>
                      <a:pt x="1632" y="9466"/>
                      <a:pt x="2513" y="10145"/>
                      <a:pt x="3537" y="10538"/>
                    </a:cubicBezTo>
                    <a:cubicBezTo>
                      <a:pt x="3559" y="10544"/>
                      <a:pt x="3579" y="10547"/>
                      <a:pt x="3599" y="10547"/>
                    </a:cubicBezTo>
                    <a:cubicBezTo>
                      <a:pt x="3656" y="10547"/>
                      <a:pt x="3704" y="10522"/>
                      <a:pt x="3740" y="10478"/>
                    </a:cubicBezTo>
                    <a:cubicBezTo>
                      <a:pt x="3763" y="10443"/>
                      <a:pt x="3763" y="10395"/>
                      <a:pt x="3763" y="10371"/>
                    </a:cubicBezTo>
                    <a:lnTo>
                      <a:pt x="3763" y="7275"/>
                    </a:lnTo>
                    <a:cubicBezTo>
                      <a:pt x="3763" y="7180"/>
                      <a:pt x="3692" y="7097"/>
                      <a:pt x="3585" y="7097"/>
                    </a:cubicBezTo>
                    <a:lnTo>
                      <a:pt x="2156" y="7097"/>
                    </a:lnTo>
                    <a:lnTo>
                      <a:pt x="2156" y="5835"/>
                    </a:lnTo>
                    <a:lnTo>
                      <a:pt x="3585" y="5835"/>
                    </a:lnTo>
                    <a:cubicBezTo>
                      <a:pt x="3680" y="5835"/>
                      <a:pt x="3763" y="5751"/>
                      <a:pt x="3763" y="5656"/>
                    </a:cubicBezTo>
                    <a:lnTo>
                      <a:pt x="3763" y="5430"/>
                    </a:lnTo>
                    <a:cubicBezTo>
                      <a:pt x="3763" y="3942"/>
                      <a:pt x="5180" y="2632"/>
                      <a:pt x="6799" y="2632"/>
                    </a:cubicBezTo>
                    <a:lnTo>
                      <a:pt x="7550" y="2632"/>
                    </a:lnTo>
                    <a:lnTo>
                      <a:pt x="7550" y="3894"/>
                    </a:lnTo>
                    <a:lnTo>
                      <a:pt x="6799" y="3894"/>
                    </a:lnTo>
                    <a:cubicBezTo>
                      <a:pt x="6311" y="3894"/>
                      <a:pt x="5883" y="4025"/>
                      <a:pt x="5561" y="4287"/>
                    </a:cubicBezTo>
                    <a:cubicBezTo>
                      <a:pt x="5228" y="4561"/>
                      <a:pt x="5025" y="4966"/>
                      <a:pt x="5025" y="5430"/>
                    </a:cubicBezTo>
                    <a:lnTo>
                      <a:pt x="5025" y="5656"/>
                    </a:lnTo>
                    <a:cubicBezTo>
                      <a:pt x="5025" y="5740"/>
                      <a:pt x="5109" y="5835"/>
                      <a:pt x="5204" y="5835"/>
                    </a:cubicBezTo>
                    <a:lnTo>
                      <a:pt x="5883" y="5835"/>
                    </a:lnTo>
                    <a:cubicBezTo>
                      <a:pt x="5966" y="5835"/>
                      <a:pt x="6061" y="5751"/>
                      <a:pt x="6061" y="5656"/>
                    </a:cubicBezTo>
                    <a:cubicBezTo>
                      <a:pt x="6061" y="5561"/>
                      <a:pt x="5978" y="5478"/>
                      <a:pt x="5883" y="5478"/>
                    </a:cubicBezTo>
                    <a:lnTo>
                      <a:pt x="5371" y="5478"/>
                    </a:lnTo>
                    <a:lnTo>
                      <a:pt x="5371" y="5418"/>
                    </a:lnTo>
                    <a:cubicBezTo>
                      <a:pt x="5371" y="4525"/>
                      <a:pt x="6145" y="4204"/>
                      <a:pt x="6799" y="4204"/>
                    </a:cubicBezTo>
                    <a:lnTo>
                      <a:pt x="7704" y="4204"/>
                    </a:lnTo>
                    <a:cubicBezTo>
                      <a:pt x="7800" y="4204"/>
                      <a:pt x="7883" y="4132"/>
                      <a:pt x="7883" y="4025"/>
                    </a:cubicBezTo>
                    <a:lnTo>
                      <a:pt x="7883" y="2418"/>
                    </a:lnTo>
                    <a:cubicBezTo>
                      <a:pt x="7883" y="2334"/>
                      <a:pt x="7811" y="2239"/>
                      <a:pt x="7704" y="2239"/>
                    </a:cubicBezTo>
                    <a:lnTo>
                      <a:pt x="6799" y="2239"/>
                    </a:lnTo>
                    <a:cubicBezTo>
                      <a:pt x="5966" y="2239"/>
                      <a:pt x="5121" y="2572"/>
                      <a:pt x="4466" y="3156"/>
                    </a:cubicBezTo>
                    <a:cubicBezTo>
                      <a:pt x="3799" y="3763"/>
                      <a:pt x="3418" y="4549"/>
                      <a:pt x="3418" y="5382"/>
                    </a:cubicBezTo>
                    <a:lnTo>
                      <a:pt x="3418" y="5442"/>
                    </a:lnTo>
                    <a:lnTo>
                      <a:pt x="1989" y="5442"/>
                    </a:lnTo>
                    <a:cubicBezTo>
                      <a:pt x="1906" y="5442"/>
                      <a:pt x="1811" y="5513"/>
                      <a:pt x="1811" y="5620"/>
                    </a:cubicBezTo>
                    <a:lnTo>
                      <a:pt x="1811" y="7228"/>
                    </a:lnTo>
                    <a:cubicBezTo>
                      <a:pt x="1811" y="7323"/>
                      <a:pt x="1894" y="7406"/>
                      <a:pt x="1989" y="7406"/>
                    </a:cubicBezTo>
                    <a:lnTo>
                      <a:pt x="3418" y="7406"/>
                    </a:lnTo>
                    <a:lnTo>
                      <a:pt x="3418" y="10085"/>
                    </a:lnTo>
                    <a:cubicBezTo>
                      <a:pt x="1561" y="9300"/>
                      <a:pt x="346" y="7442"/>
                      <a:pt x="346" y="5418"/>
                    </a:cubicBezTo>
                    <a:cubicBezTo>
                      <a:pt x="346" y="2596"/>
                      <a:pt x="2620" y="322"/>
                      <a:pt x="5430" y="322"/>
                    </a:cubicBezTo>
                    <a:cubicBezTo>
                      <a:pt x="8228" y="322"/>
                      <a:pt x="10526" y="2620"/>
                      <a:pt x="10526" y="5418"/>
                    </a:cubicBezTo>
                    <a:cubicBezTo>
                      <a:pt x="10526" y="8228"/>
                      <a:pt x="8240" y="10502"/>
                      <a:pt x="5430" y="10502"/>
                    </a:cubicBezTo>
                    <a:lnTo>
                      <a:pt x="5371" y="10502"/>
                    </a:lnTo>
                    <a:lnTo>
                      <a:pt x="5371" y="7418"/>
                    </a:lnTo>
                    <a:lnTo>
                      <a:pt x="7728" y="7418"/>
                    </a:lnTo>
                    <a:cubicBezTo>
                      <a:pt x="7811" y="7418"/>
                      <a:pt x="7907" y="7347"/>
                      <a:pt x="7907" y="7240"/>
                    </a:cubicBezTo>
                    <a:lnTo>
                      <a:pt x="7907" y="5656"/>
                    </a:lnTo>
                    <a:cubicBezTo>
                      <a:pt x="7907" y="5561"/>
                      <a:pt x="7823" y="5478"/>
                      <a:pt x="7728" y="5478"/>
                    </a:cubicBezTo>
                    <a:lnTo>
                      <a:pt x="6728" y="5478"/>
                    </a:lnTo>
                    <a:cubicBezTo>
                      <a:pt x="6633" y="5478"/>
                      <a:pt x="6549" y="5549"/>
                      <a:pt x="6549" y="5656"/>
                    </a:cubicBezTo>
                    <a:cubicBezTo>
                      <a:pt x="6549" y="5740"/>
                      <a:pt x="6621" y="5835"/>
                      <a:pt x="6728" y="5835"/>
                    </a:cubicBezTo>
                    <a:lnTo>
                      <a:pt x="7561" y="5835"/>
                    </a:lnTo>
                    <a:lnTo>
                      <a:pt x="7561" y="7097"/>
                    </a:lnTo>
                    <a:lnTo>
                      <a:pt x="5204" y="7097"/>
                    </a:lnTo>
                    <a:cubicBezTo>
                      <a:pt x="5121" y="7097"/>
                      <a:pt x="5025" y="7168"/>
                      <a:pt x="5025" y="7275"/>
                    </a:cubicBezTo>
                    <a:lnTo>
                      <a:pt x="5025" y="10693"/>
                    </a:lnTo>
                    <a:cubicBezTo>
                      <a:pt x="5025" y="10788"/>
                      <a:pt x="5109" y="10859"/>
                      <a:pt x="5192" y="10871"/>
                    </a:cubicBezTo>
                    <a:lnTo>
                      <a:pt x="5430" y="10871"/>
                    </a:lnTo>
                    <a:cubicBezTo>
                      <a:pt x="6871" y="10871"/>
                      <a:pt x="8240" y="10312"/>
                      <a:pt x="9276" y="9288"/>
                    </a:cubicBezTo>
                    <a:cubicBezTo>
                      <a:pt x="10300" y="8252"/>
                      <a:pt x="10859" y="6883"/>
                      <a:pt x="10859" y="5442"/>
                    </a:cubicBezTo>
                    <a:cubicBezTo>
                      <a:pt x="10859" y="3989"/>
                      <a:pt x="10300" y="2620"/>
                      <a:pt x="9276" y="1584"/>
                    </a:cubicBezTo>
                    <a:cubicBezTo>
                      <a:pt x="8240" y="560"/>
                      <a:pt x="6871" y="1"/>
                      <a:pt x="543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" name="Google Shape;3343;p48">
              <a:extLst>
                <a:ext uri="{FF2B5EF4-FFF2-40B4-BE49-F238E27FC236}">
                  <a16:creationId xmlns:a16="http://schemas.microsoft.com/office/drawing/2014/main" id="{32569B16-438D-4A1F-9C48-89EA3BF4276F}"/>
                </a:ext>
              </a:extLst>
            </p:cNvPr>
            <p:cNvGrpSpPr/>
            <p:nvPr/>
          </p:nvGrpSpPr>
          <p:grpSpPr>
            <a:xfrm>
              <a:off x="7053286" y="2227254"/>
              <a:ext cx="956596" cy="944252"/>
              <a:chOff x="4370663" y="1816530"/>
              <a:chExt cx="1098904" cy="1084724"/>
            </a:xfrm>
          </p:grpSpPr>
          <p:grpSp>
            <p:nvGrpSpPr>
              <p:cNvPr id="39" name="Google Shape;3344;p48">
                <a:extLst>
                  <a:ext uri="{FF2B5EF4-FFF2-40B4-BE49-F238E27FC236}">
                    <a16:creationId xmlns:a16="http://schemas.microsoft.com/office/drawing/2014/main" id="{62FCC524-4E13-4C63-A662-08C9405724D2}"/>
                  </a:ext>
                </a:extLst>
              </p:cNvPr>
              <p:cNvGrpSpPr/>
              <p:nvPr/>
            </p:nvGrpSpPr>
            <p:grpSpPr>
              <a:xfrm>
                <a:off x="4370663" y="1816530"/>
                <a:ext cx="1098904" cy="1084724"/>
                <a:chOff x="4370663" y="1816530"/>
                <a:chExt cx="1098904" cy="1084724"/>
              </a:xfrm>
            </p:grpSpPr>
            <p:sp>
              <p:nvSpPr>
                <p:cNvPr id="45" name="Google Shape;3345;p48">
                  <a:extLst>
                    <a:ext uri="{FF2B5EF4-FFF2-40B4-BE49-F238E27FC236}">
                      <a16:creationId xmlns:a16="http://schemas.microsoft.com/office/drawing/2014/main" id="{08621352-C44E-481D-B3A7-260377649E2D}"/>
                    </a:ext>
                  </a:extLst>
                </p:cNvPr>
                <p:cNvSpPr/>
                <p:nvPr/>
              </p:nvSpPr>
              <p:spPr>
                <a:xfrm>
                  <a:off x="4370663" y="1816530"/>
                  <a:ext cx="1098904" cy="10847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1" extrusionOk="0">
                      <a:moveTo>
                        <a:pt x="22862" y="0"/>
                      </a:moveTo>
                      <a:cubicBezTo>
                        <a:pt x="22092" y="0"/>
                        <a:pt x="21324" y="295"/>
                        <a:pt x="20741" y="884"/>
                      </a:cubicBezTo>
                      <a:lnTo>
                        <a:pt x="12871" y="8742"/>
                      </a:lnTo>
                      <a:cubicBezTo>
                        <a:pt x="12698" y="8921"/>
                        <a:pt x="12472" y="9005"/>
                        <a:pt x="12246" y="9005"/>
                      </a:cubicBezTo>
                      <a:cubicBezTo>
                        <a:pt x="11945" y="9005"/>
                        <a:pt x="11643" y="8855"/>
                        <a:pt x="11466" y="8576"/>
                      </a:cubicBezTo>
                      <a:cubicBezTo>
                        <a:pt x="11014" y="7861"/>
                        <a:pt x="10645" y="7099"/>
                        <a:pt x="10347" y="6302"/>
                      </a:cubicBezTo>
                      <a:cubicBezTo>
                        <a:pt x="10168" y="5813"/>
                        <a:pt x="9847" y="5373"/>
                        <a:pt x="9394" y="5028"/>
                      </a:cubicBezTo>
                      <a:cubicBezTo>
                        <a:pt x="8866" y="4619"/>
                        <a:pt x="8248" y="4413"/>
                        <a:pt x="7630" y="4413"/>
                      </a:cubicBezTo>
                      <a:cubicBezTo>
                        <a:pt x="7078" y="4413"/>
                        <a:pt x="6526" y="4577"/>
                        <a:pt x="6037" y="4909"/>
                      </a:cubicBezTo>
                      <a:cubicBezTo>
                        <a:pt x="4465" y="5968"/>
                        <a:pt x="4310" y="8123"/>
                        <a:pt x="5584" y="9385"/>
                      </a:cubicBezTo>
                      <a:cubicBezTo>
                        <a:pt x="5894" y="9695"/>
                        <a:pt x="6251" y="9921"/>
                        <a:pt x="6632" y="10064"/>
                      </a:cubicBezTo>
                      <a:cubicBezTo>
                        <a:pt x="7418" y="10350"/>
                        <a:pt x="8180" y="10707"/>
                        <a:pt x="8882" y="11159"/>
                      </a:cubicBezTo>
                      <a:cubicBezTo>
                        <a:pt x="9383" y="11469"/>
                        <a:pt x="9466" y="12148"/>
                        <a:pt x="9049" y="12564"/>
                      </a:cubicBezTo>
                      <a:lnTo>
                        <a:pt x="1179" y="20434"/>
                      </a:lnTo>
                      <a:cubicBezTo>
                        <a:pt x="0" y="21613"/>
                        <a:pt x="0" y="23518"/>
                        <a:pt x="1179" y="24697"/>
                      </a:cubicBezTo>
                      <a:lnTo>
                        <a:pt x="20741" y="44247"/>
                      </a:lnTo>
                      <a:cubicBezTo>
                        <a:pt x="21324" y="44836"/>
                        <a:pt x="22092" y="45131"/>
                        <a:pt x="22862" y="45131"/>
                      </a:cubicBezTo>
                      <a:cubicBezTo>
                        <a:pt x="23631" y="45131"/>
                        <a:pt x="24402" y="44836"/>
                        <a:pt x="24992" y="44247"/>
                      </a:cubicBezTo>
                      <a:lnTo>
                        <a:pt x="44554" y="24697"/>
                      </a:lnTo>
                      <a:cubicBezTo>
                        <a:pt x="45720" y="23518"/>
                        <a:pt x="45720" y="21613"/>
                        <a:pt x="44554" y="2043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69E7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" name="Google Shape;3346;p48">
                  <a:extLst>
                    <a:ext uri="{FF2B5EF4-FFF2-40B4-BE49-F238E27FC236}">
                      <a16:creationId xmlns:a16="http://schemas.microsoft.com/office/drawing/2014/main" id="{F9614D77-DE4C-401C-8EAD-EE93CE4ED9D6}"/>
                    </a:ext>
                  </a:extLst>
                </p:cNvPr>
                <p:cNvSpPr/>
                <p:nvPr/>
              </p:nvSpPr>
              <p:spPr>
                <a:xfrm>
                  <a:off x="5055718" y="1904160"/>
                  <a:ext cx="287338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55" extrusionOk="0">
                      <a:moveTo>
                        <a:pt x="5978" y="0"/>
                      </a:moveTo>
                      <a:cubicBezTo>
                        <a:pt x="2680" y="0"/>
                        <a:pt x="1" y="2679"/>
                        <a:pt x="1" y="5977"/>
                      </a:cubicBezTo>
                      <a:cubicBezTo>
                        <a:pt x="1" y="9275"/>
                        <a:pt x="2680" y="11954"/>
                        <a:pt x="5978" y="11954"/>
                      </a:cubicBezTo>
                      <a:cubicBezTo>
                        <a:pt x="9276" y="11954"/>
                        <a:pt x="11955" y="9275"/>
                        <a:pt x="11955" y="5977"/>
                      </a:cubicBezTo>
                      <a:cubicBezTo>
                        <a:pt x="11955" y="2679"/>
                        <a:pt x="9276" y="0"/>
                        <a:pt x="5978" y="0"/>
                      </a:cubicBezTo>
                      <a:close/>
                    </a:path>
                  </a:pathLst>
                </a:custGeom>
                <a:solidFill>
                  <a:srgbClr val="69E7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0" name="Google Shape;3347;p48">
                <a:extLst>
                  <a:ext uri="{FF2B5EF4-FFF2-40B4-BE49-F238E27FC236}">
                    <a16:creationId xmlns:a16="http://schemas.microsoft.com/office/drawing/2014/main" id="{5F78B89B-D793-46CB-83D8-FB870841A726}"/>
                  </a:ext>
                </a:extLst>
              </p:cNvPr>
              <p:cNvGrpSpPr/>
              <p:nvPr/>
            </p:nvGrpSpPr>
            <p:grpSpPr>
              <a:xfrm>
                <a:off x="4732628" y="2171596"/>
                <a:ext cx="374986" cy="374572"/>
                <a:chOff x="3303268" y="3817349"/>
                <a:chExt cx="346056" cy="345674"/>
              </a:xfrm>
            </p:grpSpPr>
            <p:sp>
              <p:nvSpPr>
                <p:cNvPr id="41" name="Google Shape;3348;p48">
                  <a:extLst>
                    <a:ext uri="{FF2B5EF4-FFF2-40B4-BE49-F238E27FC236}">
                      <a16:creationId xmlns:a16="http://schemas.microsoft.com/office/drawing/2014/main" id="{59DE702A-D4BD-4F5F-9C9F-FA3D3FD46DF0}"/>
                    </a:ext>
                  </a:extLst>
                </p:cNvPr>
                <p:cNvSpPr/>
                <p:nvPr/>
              </p:nvSpPr>
              <p:spPr>
                <a:xfrm>
                  <a:off x="3303268" y="3817349"/>
                  <a:ext cx="346056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2" h="10860" extrusionOk="0">
                      <a:moveTo>
                        <a:pt x="5418" y="334"/>
                      </a:moveTo>
                      <a:cubicBezTo>
                        <a:pt x="8228" y="334"/>
                        <a:pt x="10514" y="2608"/>
                        <a:pt x="10514" y="5430"/>
                      </a:cubicBezTo>
                      <a:cubicBezTo>
                        <a:pt x="10514" y="8240"/>
                        <a:pt x="8228" y="10514"/>
                        <a:pt x="5418" y="10514"/>
                      </a:cubicBezTo>
                      <a:cubicBezTo>
                        <a:pt x="2608" y="10514"/>
                        <a:pt x="334" y="8240"/>
                        <a:pt x="334" y="5430"/>
                      </a:cubicBezTo>
                      <a:cubicBezTo>
                        <a:pt x="334" y="2608"/>
                        <a:pt x="2608" y="334"/>
                        <a:pt x="5418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3" y="10859"/>
                        <a:pt x="8252" y="10300"/>
                        <a:pt x="9276" y="9264"/>
                      </a:cubicBezTo>
                      <a:cubicBezTo>
                        <a:pt x="10300" y="8240"/>
                        <a:pt x="10871" y="6871"/>
                        <a:pt x="10871" y="5430"/>
                      </a:cubicBezTo>
                      <a:cubicBezTo>
                        <a:pt x="10871" y="3989"/>
                        <a:pt x="10300" y="2620"/>
                        <a:pt x="9276" y="1584"/>
                      </a:cubicBezTo>
                      <a:cubicBezTo>
                        <a:pt x="8252" y="560"/>
                        <a:pt x="6883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" name="Google Shape;3349;p48">
                  <a:extLst>
                    <a:ext uri="{FF2B5EF4-FFF2-40B4-BE49-F238E27FC236}">
                      <a16:creationId xmlns:a16="http://schemas.microsoft.com/office/drawing/2014/main" id="{23C42475-EBB0-4E35-A9A6-836E26800AB1}"/>
                    </a:ext>
                  </a:extLst>
                </p:cNvPr>
                <p:cNvSpPr/>
                <p:nvPr/>
              </p:nvSpPr>
              <p:spPr>
                <a:xfrm>
                  <a:off x="3368074" y="3882537"/>
                  <a:ext cx="215298" cy="215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64" h="6764" extrusionOk="0">
                      <a:moveTo>
                        <a:pt x="5335" y="346"/>
                      </a:moveTo>
                      <a:cubicBezTo>
                        <a:pt x="5930" y="346"/>
                        <a:pt x="6418" y="834"/>
                        <a:pt x="6418" y="1429"/>
                      </a:cubicBezTo>
                      <a:lnTo>
                        <a:pt x="6418" y="5335"/>
                      </a:lnTo>
                      <a:cubicBezTo>
                        <a:pt x="6418" y="5930"/>
                        <a:pt x="5930" y="6418"/>
                        <a:pt x="5335" y="6418"/>
                      </a:cubicBezTo>
                      <a:lnTo>
                        <a:pt x="1429" y="6418"/>
                      </a:lnTo>
                      <a:cubicBezTo>
                        <a:pt x="834" y="6418"/>
                        <a:pt x="346" y="5930"/>
                        <a:pt x="346" y="5335"/>
                      </a:cubicBezTo>
                      <a:lnTo>
                        <a:pt x="346" y="1429"/>
                      </a:lnTo>
                      <a:cubicBezTo>
                        <a:pt x="346" y="834"/>
                        <a:pt x="834" y="346"/>
                        <a:pt x="1429" y="346"/>
                      </a:cubicBezTo>
                      <a:close/>
                      <a:moveTo>
                        <a:pt x="1429" y="1"/>
                      </a:moveTo>
                      <a:cubicBezTo>
                        <a:pt x="644" y="1"/>
                        <a:pt x="1" y="644"/>
                        <a:pt x="1" y="1429"/>
                      </a:cubicBezTo>
                      <a:lnTo>
                        <a:pt x="1" y="5335"/>
                      </a:lnTo>
                      <a:cubicBezTo>
                        <a:pt x="1" y="6120"/>
                        <a:pt x="644" y="6763"/>
                        <a:pt x="1429" y="6763"/>
                      </a:cubicBezTo>
                      <a:lnTo>
                        <a:pt x="5335" y="6763"/>
                      </a:lnTo>
                      <a:cubicBezTo>
                        <a:pt x="6121" y="6763"/>
                        <a:pt x="6763" y="6120"/>
                        <a:pt x="6763" y="5335"/>
                      </a:cubicBezTo>
                      <a:lnTo>
                        <a:pt x="6763" y="1429"/>
                      </a:lnTo>
                      <a:cubicBezTo>
                        <a:pt x="6763" y="644"/>
                        <a:pt x="6121" y="1"/>
                        <a:pt x="533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" name="Google Shape;3350;p48">
                  <a:extLst>
                    <a:ext uri="{FF2B5EF4-FFF2-40B4-BE49-F238E27FC236}">
                      <a16:creationId xmlns:a16="http://schemas.microsoft.com/office/drawing/2014/main" id="{13039C75-8B1C-46A4-933C-EECF3E75C524}"/>
                    </a:ext>
                  </a:extLst>
                </p:cNvPr>
                <p:cNvSpPr/>
                <p:nvPr/>
              </p:nvSpPr>
              <p:spPr>
                <a:xfrm>
                  <a:off x="3418143" y="3933656"/>
                  <a:ext cx="114811" cy="1127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07" h="3542" extrusionOk="0">
                      <a:moveTo>
                        <a:pt x="1822" y="0"/>
                      </a:moveTo>
                      <a:cubicBezTo>
                        <a:pt x="812" y="0"/>
                        <a:pt x="1" y="851"/>
                        <a:pt x="59" y="1859"/>
                      </a:cubicBezTo>
                      <a:cubicBezTo>
                        <a:pt x="95" y="2776"/>
                        <a:pt x="833" y="3502"/>
                        <a:pt x="1726" y="3538"/>
                      </a:cubicBezTo>
                      <a:cubicBezTo>
                        <a:pt x="1764" y="3541"/>
                        <a:pt x="1802" y="3542"/>
                        <a:pt x="1840" y="3542"/>
                      </a:cubicBezTo>
                      <a:cubicBezTo>
                        <a:pt x="2178" y="3542"/>
                        <a:pt x="2494" y="3447"/>
                        <a:pt x="2762" y="3276"/>
                      </a:cubicBezTo>
                      <a:cubicBezTo>
                        <a:pt x="2857" y="3217"/>
                        <a:pt x="2869" y="3086"/>
                        <a:pt x="2797" y="3014"/>
                      </a:cubicBezTo>
                      <a:cubicBezTo>
                        <a:pt x="2761" y="2978"/>
                        <a:pt x="2711" y="2964"/>
                        <a:pt x="2664" y="2964"/>
                      </a:cubicBezTo>
                      <a:cubicBezTo>
                        <a:pt x="2634" y="2964"/>
                        <a:pt x="2606" y="2969"/>
                        <a:pt x="2583" y="2979"/>
                      </a:cubicBezTo>
                      <a:cubicBezTo>
                        <a:pt x="2380" y="3096"/>
                        <a:pt x="2149" y="3185"/>
                        <a:pt x="1897" y="3185"/>
                      </a:cubicBezTo>
                      <a:cubicBezTo>
                        <a:pt x="1868" y="3185"/>
                        <a:pt x="1839" y="3183"/>
                        <a:pt x="1809" y="3181"/>
                      </a:cubicBezTo>
                      <a:cubicBezTo>
                        <a:pt x="1023" y="3169"/>
                        <a:pt x="380" y="2514"/>
                        <a:pt x="392" y="1716"/>
                      </a:cubicBezTo>
                      <a:cubicBezTo>
                        <a:pt x="426" y="948"/>
                        <a:pt x="1028" y="330"/>
                        <a:pt x="1792" y="330"/>
                      </a:cubicBezTo>
                      <a:cubicBezTo>
                        <a:pt x="1833" y="330"/>
                        <a:pt x="1874" y="332"/>
                        <a:pt x="1916" y="335"/>
                      </a:cubicBezTo>
                      <a:cubicBezTo>
                        <a:pt x="2619" y="371"/>
                        <a:pt x="3190" y="943"/>
                        <a:pt x="3250" y="1633"/>
                      </a:cubicBezTo>
                      <a:cubicBezTo>
                        <a:pt x="3285" y="1919"/>
                        <a:pt x="3214" y="2193"/>
                        <a:pt x="3095" y="2431"/>
                      </a:cubicBezTo>
                      <a:cubicBezTo>
                        <a:pt x="3059" y="2490"/>
                        <a:pt x="3059" y="2574"/>
                        <a:pt x="3119" y="2633"/>
                      </a:cubicBezTo>
                      <a:cubicBezTo>
                        <a:pt x="3149" y="2663"/>
                        <a:pt x="3191" y="2678"/>
                        <a:pt x="3234" y="2678"/>
                      </a:cubicBezTo>
                      <a:cubicBezTo>
                        <a:pt x="3295" y="2678"/>
                        <a:pt x="3358" y="2648"/>
                        <a:pt x="3393" y="2586"/>
                      </a:cubicBezTo>
                      <a:cubicBezTo>
                        <a:pt x="3536" y="2324"/>
                        <a:pt x="3607" y="2014"/>
                        <a:pt x="3583" y="1669"/>
                      </a:cubicBezTo>
                      <a:cubicBezTo>
                        <a:pt x="3536" y="764"/>
                        <a:pt x="2797" y="50"/>
                        <a:pt x="1904" y="2"/>
                      </a:cubicBezTo>
                      <a:cubicBezTo>
                        <a:pt x="1877" y="1"/>
                        <a:pt x="1849" y="0"/>
                        <a:pt x="182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" name="Google Shape;3351;p48">
                  <a:extLst>
                    <a:ext uri="{FF2B5EF4-FFF2-40B4-BE49-F238E27FC236}">
                      <a16:creationId xmlns:a16="http://schemas.microsoft.com/office/drawing/2014/main" id="{7C989219-2779-462C-BE02-FD80D068EB66}"/>
                    </a:ext>
                  </a:extLst>
                </p:cNvPr>
                <p:cNvSpPr/>
                <p:nvPr/>
              </p:nvSpPr>
              <p:spPr>
                <a:xfrm>
                  <a:off x="3519298" y="3910197"/>
                  <a:ext cx="29570" cy="292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" h="918" extrusionOk="0">
                      <a:moveTo>
                        <a:pt x="465" y="1"/>
                      </a:moveTo>
                      <a:cubicBezTo>
                        <a:pt x="203" y="1"/>
                        <a:pt x="0" y="203"/>
                        <a:pt x="0" y="453"/>
                      </a:cubicBezTo>
                      <a:cubicBezTo>
                        <a:pt x="0" y="715"/>
                        <a:pt x="203" y="918"/>
                        <a:pt x="465" y="918"/>
                      </a:cubicBezTo>
                      <a:cubicBezTo>
                        <a:pt x="715" y="918"/>
                        <a:pt x="929" y="715"/>
                        <a:pt x="929" y="453"/>
                      </a:cubicBezTo>
                      <a:cubicBezTo>
                        <a:pt x="929" y="203"/>
                        <a:pt x="715" y="1"/>
                        <a:pt x="46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3" name="Google Shape;3352;p48">
              <a:extLst>
                <a:ext uri="{FF2B5EF4-FFF2-40B4-BE49-F238E27FC236}">
                  <a16:creationId xmlns:a16="http://schemas.microsoft.com/office/drawing/2014/main" id="{B99FBFE0-050F-4195-BA7A-F5F6CBAA7988}"/>
                </a:ext>
              </a:extLst>
            </p:cNvPr>
            <p:cNvGrpSpPr/>
            <p:nvPr/>
          </p:nvGrpSpPr>
          <p:grpSpPr>
            <a:xfrm>
              <a:off x="6547098" y="2715744"/>
              <a:ext cx="956596" cy="944315"/>
              <a:chOff x="3789173" y="2377690"/>
              <a:chExt cx="1098904" cy="1084796"/>
            </a:xfrm>
          </p:grpSpPr>
          <p:grpSp>
            <p:nvGrpSpPr>
              <p:cNvPr id="31" name="Google Shape;3353;p48">
                <a:extLst>
                  <a:ext uri="{FF2B5EF4-FFF2-40B4-BE49-F238E27FC236}">
                    <a16:creationId xmlns:a16="http://schemas.microsoft.com/office/drawing/2014/main" id="{DFC4F334-D306-4704-B527-8B04B90D1F3E}"/>
                  </a:ext>
                </a:extLst>
              </p:cNvPr>
              <p:cNvGrpSpPr/>
              <p:nvPr/>
            </p:nvGrpSpPr>
            <p:grpSpPr>
              <a:xfrm>
                <a:off x="3789173" y="2377690"/>
                <a:ext cx="1098904" cy="1084796"/>
                <a:chOff x="3789173" y="2377690"/>
                <a:chExt cx="1098904" cy="1084796"/>
              </a:xfrm>
            </p:grpSpPr>
            <p:sp>
              <p:nvSpPr>
                <p:cNvPr id="37" name="Google Shape;3354;p48">
                  <a:extLst>
                    <a:ext uri="{FF2B5EF4-FFF2-40B4-BE49-F238E27FC236}">
                      <a16:creationId xmlns:a16="http://schemas.microsoft.com/office/drawing/2014/main" id="{F801F6E1-AB4E-4767-845A-59528B30D7E4}"/>
                    </a:ext>
                  </a:extLst>
                </p:cNvPr>
                <p:cNvSpPr/>
                <p:nvPr/>
              </p:nvSpPr>
              <p:spPr>
                <a:xfrm>
                  <a:off x="3789173" y="2377690"/>
                  <a:ext cx="1098904" cy="1084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4" extrusionOk="0">
                      <a:moveTo>
                        <a:pt x="22861" y="0"/>
                      </a:moveTo>
                      <a:cubicBezTo>
                        <a:pt x="22090" y="0"/>
                        <a:pt x="21319" y="295"/>
                        <a:pt x="20730" y="884"/>
                      </a:cubicBezTo>
                      <a:lnTo>
                        <a:pt x="1180" y="20446"/>
                      </a:lnTo>
                      <a:cubicBezTo>
                        <a:pt x="1" y="21613"/>
                        <a:pt x="1" y="23518"/>
                        <a:pt x="1180" y="24697"/>
                      </a:cubicBezTo>
                      <a:lnTo>
                        <a:pt x="20730" y="44259"/>
                      </a:lnTo>
                      <a:cubicBezTo>
                        <a:pt x="21319" y="44842"/>
                        <a:pt x="22090" y="45134"/>
                        <a:pt x="22861" y="45134"/>
                      </a:cubicBezTo>
                      <a:cubicBezTo>
                        <a:pt x="23632" y="45134"/>
                        <a:pt x="24403" y="44842"/>
                        <a:pt x="24992" y="44259"/>
                      </a:cubicBezTo>
                      <a:lnTo>
                        <a:pt x="44542" y="24697"/>
                      </a:lnTo>
                      <a:cubicBezTo>
                        <a:pt x="45721" y="23518"/>
                        <a:pt x="45721" y="21613"/>
                        <a:pt x="44542" y="20446"/>
                      </a:cubicBezTo>
                      <a:lnTo>
                        <a:pt x="36684" y="12576"/>
                      </a:lnTo>
                      <a:cubicBezTo>
                        <a:pt x="36267" y="12171"/>
                        <a:pt x="36363" y="11481"/>
                        <a:pt x="36851" y="11171"/>
                      </a:cubicBezTo>
                      <a:cubicBezTo>
                        <a:pt x="37565" y="10719"/>
                        <a:pt x="38327" y="10350"/>
                        <a:pt x="39125" y="10052"/>
                      </a:cubicBezTo>
                      <a:cubicBezTo>
                        <a:pt x="39613" y="9874"/>
                        <a:pt x="40054" y="9552"/>
                        <a:pt x="40399" y="9100"/>
                      </a:cubicBezTo>
                      <a:cubicBezTo>
                        <a:pt x="41173" y="8099"/>
                        <a:pt x="41220" y="6778"/>
                        <a:pt x="40518" y="5730"/>
                      </a:cubicBezTo>
                      <a:cubicBezTo>
                        <a:pt x="39932" y="4868"/>
                        <a:pt x="39013" y="4436"/>
                        <a:pt x="38094" y="4436"/>
                      </a:cubicBezTo>
                      <a:cubicBezTo>
                        <a:pt x="37349" y="4436"/>
                        <a:pt x="36606" y="4720"/>
                        <a:pt x="36041" y="5290"/>
                      </a:cubicBezTo>
                      <a:cubicBezTo>
                        <a:pt x="35732" y="5587"/>
                        <a:pt x="35505" y="5956"/>
                        <a:pt x="35362" y="6337"/>
                      </a:cubicBezTo>
                      <a:cubicBezTo>
                        <a:pt x="35077" y="7123"/>
                        <a:pt x="34720" y="7885"/>
                        <a:pt x="34267" y="8588"/>
                      </a:cubicBezTo>
                      <a:cubicBezTo>
                        <a:pt x="34091" y="8872"/>
                        <a:pt x="33797" y="9021"/>
                        <a:pt x="33498" y="9021"/>
                      </a:cubicBezTo>
                      <a:cubicBezTo>
                        <a:pt x="33271" y="9021"/>
                        <a:pt x="33042" y="8934"/>
                        <a:pt x="32862" y="8754"/>
                      </a:cubicBezTo>
                      <a:lnTo>
                        <a:pt x="24992" y="884"/>
                      </a:lnTo>
                      <a:cubicBezTo>
                        <a:pt x="24403" y="295"/>
                        <a:pt x="23632" y="0"/>
                        <a:pt x="22861" y="0"/>
                      </a:cubicBezTo>
                      <a:close/>
                    </a:path>
                  </a:pathLst>
                </a:custGeom>
                <a:solidFill>
                  <a:srgbClr val="4949E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" name="Google Shape;3355;p48">
                  <a:extLst>
                    <a:ext uri="{FF2B5EF4-FFF2-40B4-BE49-F238E27FC236}">
                      <a16:creationId xmlns:a16="http://schemas.microsoft.com/office/drawing/2014/main" id="{BD89871C-E2B8-4B18-97FF-6BA709582A9C}"/>
                    </a:ext>
                  </a:extLst>
                </p:cNvPr>
                <p:cNvSpPr/>
                <p:nvPr/>
              </p:nvSpPr>
              <p:spPr>
                <a:xfrm>
                  <a:off x="3885623" y="2465897"/>
                  <a:ext cx="287050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43" h="11955" extrusionOk="0">
                      <a:moveTo>
                        <a:pt x="5977" y="0"/>
                      </a:moveTo>
                      <a:cubicBezTo>
                        <a:pt x="2679" y="0"/>
                        <a:pt x="0" y="2679"/>
                        <a:pt x="0" y="5977"/>
                      </a:cubicBezTo>
                      <a:cubicBezTo>
                        <a:pt x="0" y="9275"/>
                        <a:pt x="2679" y="11954"/>
                        <a:pt x="5977" y="11954"/>
                      </a:cubicBezTo>
                      <a:cubicBezTo>
                        <a:pt x="9275" y="11954"/>
                        <a:pt x="11942" y="9275"/>
                        <a:pt x="11942" y="5977"/>
                      </a:cubicBezTo>
                      <a:cubicBezTo>
                        <a:pt x="11942" y="2679"/>
                        <a:pt x="9275" y="0"/>
                        <a:pt x="5977" y="0"/>
                      </a:cubicBezTo>
                      <a:close/>
                    </a:path>
                  </a:pathLst>
                </a:custGeom>
                <a:solidFill>
                  <a:srgbClr val="4949E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2" name="Google Shape;3356;p48">
                <a:extLst>
                  <a:ext uri="{FF2B5EF4-FFF2-40B4-BE49-F238E27FC236}">
                    <a16:creationId xmlns:a16="http://schemas.microsoft.com/office/drawing/2014/main" id="{9589846B-EEDD-4768-A69F-7CCFEAE21936}"/>
                  </a:ext>
                </a:extLst>
              </p:cNvPr>
              <p:cNvGrpSpPr/>
              <p:nvPr/>
            </p:nvGrpSpPr>
            <p:grpSpPr>
              <a:xfrm>
                <a:off x="4151137" y="2732796"/>
                <a:ext cx="374986" cy="374572"/>
                <a:chOff x="3752358" y="3817349"/>
                <a:chExt cx="346056" cy="345674"/>
              </a:xfrm>
            </p:grpSpPr>
            <p:sp>
              <p:nvSpPr>
                <p:cNvPr id="33" name="Google Shape;3357;p48">
                  <a:extLst>
                    <a:ext uri="{FF2B5EF4-FFF2-40B4-BE49-F238E27FC236}">
                      <a16:creationId xmlns:a16="http://schemas.microsoft.com/office/drawing/2014/main" id="{9626C938-C0B0-45AC-A2F1-9C5787FC3178}"/>
                    </a:ext>
                  </a:extLst>
                </p:cNvPr>
                <p:cNvSpPr/>
                <p:nvPr/>
              </p:nvSpPr>
              <p:spPr>
                <a:xfrm>
                  <a:off x="3752358" y="3817349"/>
                  <a:ext cx="346056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2" h="10860" extrusionOk="0">
                      <a:moveTo>
                        <a:pt x="5430" y="334"/>
                      </a:moveTo>
                      <a:cubicBezTo>
                        <a:pt x="8252" y="334"/>
                        <a:pt x="10526" y="2608"/>
                        <a:pt x="10526" y="5430"/>
                      </a:cubicBezTo>
                      <a:cubicBezTo>
                        <a:pt x="10526" y="8240"/>
                        <a:pt x="8228" y="10514"/>
                        <a:pt x="5430" y="10514"/>
                      </a:cubicBezTo>
                      <a:cubicBezTo>
                        <a:pt x="2620" y="10514"/>
                        <a:pt x="346" y="8240"/>
                        <a:pt x="346" y="5430"/>
                      </a:cubicBezTo>
                      <a:cubicBezTo>
                        <a:pt x="346" y="2608"/>
                        <a:pt x="2620" y="334"/>
                        <a:pt x="5430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2" y="10859"/>
                        <a:pt x="8252" y="10300"/>
                        <a:pt x="9276" y="9264"/>
                      </a:cubicBezTo>
                      <a:cubicBezTo>
                        <a:pt x="10300" y="8240"/>
                        <a:pt x="10871" y="6871"/>
                        <a:pt x="10871" y="5430"/>
                      </a:cubicBezTo>
                      <a:cubicBezTo>
                        <a:pt x="10871" y="3989"/>
                        <a:pt x="10300" y="2620"/>
                        <a:pt x="9276" y="1584"/>
                      </a:cubicBezTo>
                      <a:cubicBezTo>
                        <a:pt x="8252" y="560"/>
                        <a:pt x="6882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" name="Google Shape;3358;p48">
                  <a:extLst>
                    <a:ext uri="{FF2B5EF4-FFF2-40B4-BE49-F238E27FC236}">
                      <a16:creationId xmlns:a16="http://schemas.microsoft.com/office/drawing/2014/main" id="{92B58C15-1B0D-440A-951A-49F4AF684C2B}"/>
                    </a:ext>
                  </a:extLst>
                </p:cNvPr>
                <p:cNvSpPr/>
                <p:nvPr/>
              </p:nvSpPr>
              <p:spPr>
                <a:xfrm>
                  <a:off x="3831933" y="3955682"/>
                  <a:ext cx="47809" cy="120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2" h="3787" extrusionOk="0">
                      <a:moveTo>
                        <a:pt x="1168" y="346"/>
                      </a:moveTo>
                      <a:lnTo>
                        <a:pt x="1168" y="3430"/>
                      </a:lnTo>
                      <a:lnTo>
                        <a:pt x="358" y="3430"/>
                      </a:lnTo>
                      <a:lnTo>
                        <a:pt x="358" y="346"/>
                      </a:lnTo>
                      <a:close/>
                      <a:moveTo>
                        <a:pt x="180" y="1"/>
                      </a:moveTo>
                      <a:cubicBezTo>
                        <a:pt x="96" y="1"/>
                        <a:pt x="1" y="72"/>
                        <a:pt x="1" y="179"/>
                      </a:cubicBezTo>
                      <a:lnTo>
                        <a:pt x="1" y="3608"/>
                      </a:lnTo>
                      <a:cubicBezTo>
                        <a:pt x="1" y="3703"/>
                        <a:pt x="72" y="3787"/>
                        <a:pt x="180" y="3787"/>
                      </a:cubicBezTo>
                      <a:lnTo>
                        <a:pt x="1323" y="3787"/>
                      </a:lnTo>
                      <a:cubicBezTo>
                        <a:pt x="1418" y="3787"/>
                        <a:pt x="1501" y="3715"/>
                        <a:pt x="1501" y="3608"/>
                      </a:cubicBezTo>
                      <a:lnTo>
                        <a:pt x="1501" y="179"/>
                      </a:lnTo>
                      <a:cubicBezTo>
                        <a:pt x="1501" y="72"/>
                        <a:pt x="1430" y="1"/>
                        <a:pt x="1323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" name="Google Shape;3359;p48">
                  <a:extLst>
                    <a:ext uri="{FF2B5EF4-FFF2-40B4-BE49-F238E27FC236}">
                      <a16:creationId xmlns:a16="http://schemas.microsoft.com/office/drawing/2014/main" id="{ACAFD7F4-F596-443D-9FD6-B81396EEB2BF}"/>
                    </a:ext>
                  </a:extLst>
                </p:cNvPr>
                <p:cNvSpPr/>
                <p:nvPr/>
              </p:nvSpPr>
              <p:spPr>
                <a:xfrm>
                  <a:off x="3824739" y="3890112"/>
                  <a:ext cx="55002" cy="550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8" h="1728" extrusionOk="0">
                      <a:moveTo>
                        <a:pt x="870" y="334"/>
                      </a:moveTo>
                      <a:cubicBezTo>
                        <a:pt x="1156" y="334"/>
                        <a:pt x="1394" y="572"/>
                        <a:pt x="1394" y="846"/>
                      </a:cubicBezTo>
                      <a:cubicBezTo>
                        <a:pt x="1394" y="1132"/>
                        <a:pt x="1156" y="1370"/>
                        <a:pt x="870" y="1370"/>
                      </a:cubicBezTo>
                      <a:cubicBezTo>
                        <a:pt x="584" y="1370"/>
                        <a:pt x="346" y="1132"/>
                        <a:pt x="346" y="846"/>
                      </a:cubicBezTo>
                      <a:cubicBezTo>
                        <a:pt x="346" y="572"/>
                        <a:pt x="584" y="334"/>
                        <a:pt x="870" y="334"/>
                      </a:cubicBezTo>
                      <a:close/>
                      <a:moveTo>
                        <a:pt x="870" y="1"/>
                      </a:moveTo>
                      <a:cubicBezTo>
                        <a:pt x="394" y="1"/>
                        <a:pt x="1" y="394"/>
                        <a:pt x="1" y="870"/>
                      </a:cubicBezTo>
                      <a:cubicBezTo>
                        <a:pt x="1" y="1346"/>
                        <a:pt x="394" y="1727"/>
                        <a:pt x="870" y="1727"/>
                      </a:cubicBezTo>
                      <a:cubicBezTo>
                        <a:pt x="1346" y="1727"/>
                        <a:pt x="1727" y="1334"/>
                        <a:pt x="1727" y="870"/>
                      </a:cubicBezTo>
                      <a:cubicBezTo>
                        <a:pt x="1727" y="394"/>
                        <a:pt x="1346" y="1"/>
                        <a:pt x="87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" name="Google Shape;3360;p48">
                  <a:extLst>
                    <a:ext uri="{FF2B5EF4-FFF2-40B4-BE49-F238E27FC236}">
                      <a16:creationId xmlns:a16="http://schemas.microsoft.com/office/drawing/2014/main" id="{635A9F39-ED1B-4CC3-B03B-15B3DDC3DC7F}"/>
                    </a:ext>
                  </a:extLst>
                </p:cNvPr>
                <p:cNvSpPr/>
                <p:nvPr/>
              </p:nvSpPr>
              <p:spPr>
                <a:xfrm>
                  <a:off x="3904696" y="3955682"/>
                  <a:ext cx="128148" cy="120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6" h="3787" extrusionOk="0">
                      <a:moveTo>
                        <a:pt x="191" y="1"/>
                      </a:moveTo>
                      <a:cubicBezTo>
                        <a:pt x="96" y="1"/>
                        <a:pt x="1" y="72"/>
                        <a:pt x="1" y="179"/>
                      </a:cubicBezTo>
                      <a:lnTo>
                        <a:pt x="1" y="3608"/>
                      </a:lnTo>
                      <a:cubicBezTo>
                        <a:pt x="1" y="3703"/>
                        <a:pt x="84" y="3787"/>
                        <a:pt x="191" y="3787"/>
                      </a:cubicBezTo>
                      <a:lnTo>
                        <a:pt x="1334" y="3787"/>
                      </a:lnTo>
                      <a:cubicBezTo>
                        <a:pt x="1418" y="3787"/>
                        <a:pt x="1513" y="3715"/>
                        <a:pt x="1513" y="3608"/>
                      </a:cubicBezTo>
                      <a:lnTo>
                        <a:pt x="1513" y="2382"/>
                      </a:lnTo>
                      <a:cubicBezTo>
                        <a:pt x="1513" y="1977"/>
                        <a:pt x="1596" y="1501"/>
                        <a:pt x="2037" y="1501"/>
                      </a:cubicBezTo>
                      <a:cubicBezTo>
                        <a:pt x="2347" y="1501"/>
                        <a:pt x="2477" y="1763"/>
                        <a:pt x="2525" y="2060"/>
                      </a:cubicBezTo>
                      <a:cubicBezTo>
                        <a:pt x="2537" y="2156"/>
                        <a:pt x="2608" y="2215"/>
                        <a:pt x="2692" y="2215"/>
                      </a:cubicBezTo>
                      <a:cubicBezTo>
                        <a:pt x="2787" y="2215"/>
                        <a:pt x="2870" y="2120"/>
                        <a:pt x="2847" y="2025"/>
                      </a:cubicBezTo>
                      <a:cubicBezTo>
                        <a:pt x="2763" y="1465"/>
                        <a:pt x="2477" y="1155"/>
                        <a:pt x="2013" y="1155"/>
                      </a:cubicBezTo>
                      <a:cubicBezTo>
                        <a:pt x="1465" y="1155"/>
                        <a:pt x="1156" y="1608"/>
                        <a:pt x="1156" y="2382"/>
                      </a:cubicBezTo>
                      <a:lnTo>
                        <a:pt x="1156" y="3430"/>
                      </a:lnTo>
                      <a:lnTo>
                        <a:pt x="346" y="3430"/>
                      </a:lnTo>
                      <a:lnTo>
                        <a:pt x="346" y="358"/>
                      </a:lnTo>
                      <a:lnTo>
                        <a:pt x="918" y="358"/>
                      </a:lnTo>
                      <a:lnTo>
                        <a:pt x="918" y="572"/>
                      </a:lnTo>
                      <a:cubicBezTo>
                        <a:pt x="918" y="632"/>
                        <a:pt x="930" y="679"/>
                        <a:pt x="977" y="715"/>
                      </a:cubicBezTo>
                      <a:cubicBezTo>
                        <a:pt x="1007" y="733"/>
                        <a:pt x="1043" y="742"/>
                        <a:pt x="1078" y="742"/>
                      </a:cubicBezTo>
                      <a:cubicBezTo>
                        <a:pt x="1114" y="742"/>
                        <a:pt x="1150" y="733"/>
                        <a:pt x="1180" y="715"/>
                      </a:cubicBezTo>
                      <a:cubicBezTo>
                        <a:pt x="1477" y="477"/>
                        <a:pt x="1835" y="358"/>
                        <a:pt x="2227" y="358"/>
                      </a:cubicBezTo>
                      <a:cubicBezTo>
                        <a:pt x="3204" y="358"/>
                        <a:pt x="3656" y="1191"/>
                        <a:pt x="3656" y="2001"/>
                      </a:cubicBezTo>
                      <a:lnTo>
                        <a:pt x="3656" y="3430"/>
                      </a:lnTo>
                      <a:lnTo>
                        <a:pt x="2847" y="3430"/>
                      </a:lnTo>
                      <a:lnTo>
                        <a:pt x="2847" y="2870"/>
                      </a:lnTo>
                      <a:cubicBezTo>
                        <a:pt x="2847" y="2775"/>
                        <a:pt x="2775" y="2703"/>
                        <a:pt x="2692" y="2703"/>
                      </a:cubicBezTo>
                      <a:cubicBezTo>
                        <a:pt x="2597" y="2703"/>
                        <a:pt x="2525" y="2775"/>
                        <a:pt x="2525" y="2870"/>
                      </a:cubicBezTo>
                      <a:lnTo>
                        <a:pt x="2525" y="3596"/>
                      </a:lnTo>
                      <a:cubicBezTo>
                        <a:pt x="2525" y="3691"/>
                        <a:pt x="2597" y="3775"/>
                        <a:pt x="2704" y="3775"/>
                      </a:cubicBezTo>
                      <a:lnTo>
                        <a:pt x="3847" y="3775"/>
                      </a:lnTo>
                      <a:cubicBezTo>
                        <a:pt x="3942" y="3775"/>
                        <a:pt x="4025" y="3703"/>
                        <a:pt x="4025" y="3596"/>
                      </a:cubicBezTo>
                      <a:lnTo>
                        <a:pt x="4025" y="1989"/>
                      </a:lnTo>
                      <a:cubicBezTo>
                        <a:pt x="4025" y="810"/>
                        <a:pt x="3299" y="1"/>
                        <a:pt x="2239" y="1"/>
                      </a:cubicBezTo>
                      <a:cubicBezTo>
                        <a:pt x="1894" y="1"/>
                        <a:pt x="1573" y="84"/>
                        <a:pt x="1275" y="251"/>
                      </a:cubicBezTo>
                      <a:lnTo>
                        <a:pt x="1275" y="179"/>
                      </a:lnTo>
                      <a:cubicBezTo>
                        <a:pt x="1275" y="84"/>
                        <a:pt x="1204" y="1"/>
                        <a:pt x="1096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4" name="Google Shape;3361;p48">
              <a:extLst>
                <a:ext uri="{FF2B5EF4-FFF2-40B4-BE49-F238E27FC236}">
                  <a16:creationId xmlns:a16="http://schemas.microsoft.com/office/drawing/2014/main" id="{57B181C6-3AF2-4070-9002-35C7A8435510}"/>
                </a:ext>
              </a:extLst>
            </p:cNvPr>
            <p:cNvGrpSpPr/>
            <p:nvPr/>
          </p:nvGrpSpPr>
          <p:grpSpPr>
            <a:xfrm>
              <a:off x="7034853" y="3222917"/>
              <a:ext cx="956596" cy="944252"/>
              <a:chOff x="4349489" y="2960313"/>
              <a:chExt cx="1098904" cy="1084724"/>
            </a:xfrm>
          </p:grpSpPr>
          <p:grpSp>
            <p:nvGrpSpPr>
              <p:cNvPr id="25" name="Google Shape;3362;p48">
                <a:extLst>
                  <a:ext uri="{FF2B5EF4-FFF2-40B4-BE49-F238E27FC236}">
                    <a16:creationId xmlns:a16="http://schemas.microsoft.com/office/drawing/2014/main" id="{E81261FE-8A90-4D98-AFC9-05F79160003E}"/>
                  </a:ext>
                </a:extLst>
              </p:cNvPr>
              <p:cNvGrpSpPr/>
              <p:nvPr/>
            </p:nvGrpSpPr>
            <p:grpSpPr>
              <a:xfrm>
                <a:off x="4349489" y="2960313"/>
                <a:ext cx="1098904" cy="1084724"/>
                <a:chOff x="4349489" y="2960313"/>
                <a:chExt cx="1098904" cy="1084724"/>
              </a:xfrm>
            </p:grpSpPr>
            <p:sp>
              <p:nvSpPr>
                <p:cNvPr id="29" name="Google Shape;3363;p48">
                  <a:extLst>
                    <a:ext uri="{FF2B5EF4-FFF2-40B4-BE49-F238E27FC236}">
                      <a16:creationId xmlns:a16="http://schemas.microsoft.com/office/drawing/2014/main" id="{3B83CBDD-87B2-4CEF-8847-04A3D8BA3429}"/>
                    </a:ext>
                  </a:extLst>
                </p:cNvPr>
                <p:cNvSpPr/>
                <p:nvPr/>
              </p:nvSpPr>
              <p:spPr>
                <a:xfrm>
                  <a:off x="4349489" y="2960313"/>
                  <a:ext cx="1098904" cy="10847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1" extrusionOk="0">
                      <a:moveTo>
                        <a:pt x="22862" y="0"/>
                      </a:moveTo>
                      <a:cubicBezTo>
                        <a:pt x="22092" y="0"/>
                        <a:pt x="21324" y="295"/>
                        <a:pt x="20741" y="884"/>
                      </a:cubicBezTo>
                      <a:lnTo>
                        <a:pt x="12871" y="8743"/>
                      </a:lnTo>
                      <a:cubicBezTo>
                        <a:pt x="12697" y="8917"/>
                        <a:pt x="12470" y="9001"/>
                        <a:pt x="12243" y="9001"/>
                      </a:cubicBezTo>
                      <a:cubicBezTo>
                        <a:pt x="11942" y="9001"/>
                        <a:pt x="11642" y="8854"/>
                        <a:pt x="11466" y="8576"/>
                      </a:cubicBezTo>
                      <a:cubicBezTo>
                        <a:pt x="11014" y="7861"/>
                        <a:pt x="10645" y="7099"/>
                        <a:pt x="10347" y="6302"/>
                      </a:cubicBezTo>
                      <a:cubicBezTo>
                        <a:pt x="10168" y="5814"/>
                        <a:pt x="9847" y="5373"/>
                        <a:pt x="9394" y="5028"/>
                      </a:cubicBezTo>
                      <a:cubicBezTo>
                        <a:pt x="8866" y="4619"/>
                        <a:pt x="8248" y="4413"/>
                        <a:pt x="7630" y="4413"/>
                      </a:cubicBezTo>
                      <a:cubicBezTo>
                        <a:pt x="7078" y="4413"/>
                        <a:pt x="6525" y="4577"/>
                        <a:pt x="6037" y="4909"/>
                      </a:cubicBezTo>
                      <a:cubicBezTo>
                        <a:pt x="4465" y="5968"/>
                        <a:pt x="4310" y="8123"/>
                        <a:pt x="5584" y="9385"/>
                      </a:cubicBezTo>
                      <a:cubicBezTo>
                        <a:pt x="5894" y="9695"/>
                        <a:pt x="6251" y="9921"/>
                        <a:pt x="6632" y="10064"/>
                      </a:cubicBezTo>
                      <a:cubicBezTo>
                        <a:pt x="7418" y="10350"/>
                        <a:pt x="8180" y="10707"/>
                        <a:pt x="8882" y="11159"/>
                      </a:cubicBezTo>
                      <a:cubicBezTo>
                        <a:pt x="9382" y="11469"/>
                        <a:pt x="9466" y="12148"/>
                        <a:pt x="9049" y="12564"/>
                      </a:cubicBezTo>
                      <a:lnTo>
                        <a:pt x="1179" y="20434"/>
                      </a:lnTo>
                      <a:cubicBezTo>
                        <a:pt x="0" y="21613"/>
                        <a:pt x="0" y="23518"/>
                        <a:pt x="1179" y="24697"/>
                      </a:cubicBezTo>
                      <a:lnTo>
                        <a:pt x="20741" y="44247"/>
                      </a:lnTo>
                      <a:cubicBezTo>
                        <a:pt x="21324" y="44836"/>
                        <a:pt x="22092" y="45131"/>
                        <a:pt x="22862" y="45131"/>
                      </a:cubicBezTo>
                      <a:cubicBezTo>
                        <a:pt x="23631" y="45131"/>
                        <a:pt x="24402" y="44836"/>
                        <a:pt x="24992" y="44247"/>
                      </a:cubicBezTo>
                      <a:lnTo>
                        <a:pt x="44554" y="24697"/>
                      </a:lnTo>
                      <a:cubicBezTo>
                        <a:pt x="45720" y="23518"/>
                        <a:pt x="45720" y="21613"/>
                        <a:pt x="44554" y="2043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FCBD2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" name="Google Shape;3364;p48">
                  <a:extLst>
                    <a:ext uri="{FF2B5EF4-FFF2-40B4-BE49-F238E27FC236}">
                      <a16:creationId xmlns:a16="http://schemas.microsoft.com/office/drawing/2014/main" id="{95BD5E4C-2A62-48FB-AF61-B9083349FF3A}"/>
                    </a:ext>
                  </a:extLst>
                </p:cNvPr>
                <p:cNvSpPr/>
                <p:nvPr/>
              </p:nvSpPr>
              <p:spPr>
                <a:xfrm>
                  <a:off x="5065741" y="3026769"/>
                  <a:ext cx="287338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55" extrusionOk="0">
                      <a:moveTo>
                        <a:pt x="5978" y="1"/>
                      </a:moveTo>
                      <a:cubicBezTo>
                        <a:pt x="2680" y="1"/>
                        <a:pt x="1" y="2679"/>
                        <a:pt x="1" y="5978"/>
                      </a:cubicBezTo>
                      <a:cubicBezTo>
                        <a:pt x="1" y="9276"/>
                        <a:pt x="2680" y="11954"/>
                        <a:pt x="5978" y="11954"/>
                      </a:cubicBezTo>
                      <a:cubicBezTo>
                        <a:pt x="9276" y="11954"/>
                        <a:pt x="11955" y="9276"/>
                        <a:pt x="11955" y="5978"/>
                      </a:cubicBezTo>
                      <a:cubicBezTo>
                        <a:pt x="11955" y="2679"/>
                        <a:pt x="9276" y="1"/>
                        <a:pt x="5978" y="1"/>
                      </a:cubicBezTo>
                      <a:close/>
                    </a:path>
                  </a:pathLst>
                </a:custGeom>
                <a:solidFill>
                  <a:srgbClr val="FCBD2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6" name="Google Shape;3365;p48">
                <a:extLst>
                  <a:ext uri="{FF2B5EF4-FFF2-40B4-BE49-F238E27FC236}">
                    <a16:creationId xmlns:a16="http://schemas.microsoft.com/office/drawing/2014/main" id="{2B5D4C34-AF43-4737-8D80-579481FF8D04}"/>
                  </a:ext>
                </a:extLst>
              </p:cNvPr>
              <p:cNvGrpSpPr/>
              <p:nvPr/>
            </p:nvGrpSpPr>
            <p:grpSpPr>
              <a:xfrm>
                <a:off x="4732657" y="3315384"/>
                <a:ext cx="374952" cy="374572"/>
                <a:chOff x="4201447" y="3817349"/>
                <a:chExt cx="346024" cy="345674"/>
              </a:xfrm>
            </p:grpSpPr>
            <p:sp>
              <p:nvSpPr>
                <p:cNvPr id="27" name="Google Shape;3366;p48">
                  <a:extLst>
                    <a:ext uri="{FF2B5EF4-FFF2-40B4-BE49-F238E27FC236}">
                      <a16:creationId xmlns:a16="http://schemas.microsoft.com/office/drawing/2014/main" id="{3F0F4C65-99CE-4C48-8E62-F24F29D6B6A4}"/>
                    </a:ext>
                  </a:extLst>
                </p:cNvPr>
                <p:cNvSpPr/>
                <p:nvPr/>
              </p:nvSpPr>
              <p:spPr>
                <a:xfrm>
                  <a:off x="4201447" y="3817349"/>
                  <a:ext cx="346024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1" h="10860" extrusionOk="0">
                      <a:moveTo>
                        <a:pt x="5430" y="334"/>
                      </a:moveTo>
                      <a:cubicBezTo>
                        <a:pt x="8252" y="334"/>
                        <a:pt x="10526" y="2608"/>
                        <a:pt x="10526" y="5430"/>
                      </a:cubicBezTo>
                      <a:cubicBezTo>
                        <a:pt x="10526" y="8240"/>
                        <a:pt x="8252" y="10514"/>
                        <a:pt x="5430" y="10514"/>
                      </a:cubicBezTo>
                      <a:cubicBezTo>
                        <a:pt x="2620" y="10514"/>
                        <a:pt x="346" y="8240"/>
                        <a:pt x="346" y="5430"/>
                      </a:cubicBezTo>
                      <a:cubicBezTo>
                        <a:pt x="346" y="2608"/>
                        <a:pt x="2620" y="334"/>
                        <a:pt x="5430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2" y="10859"/>
                        <a:pt x="8252" y="10300"/>
                        <a:pt x="9276" y="9264"/>
                      </a:cubicBezTo>
                      <a:cubicBezTo>
                        <a:pt x="10299" y="8240"/>
                        <a:pt x="10871" y="6871"/>
                        <a:pt x="10871" y="5430"/>
                      </a:cubicBezTo>
                      <a:cubicBezTo>
                        <a:pt x="10871" y="3989"/>
                        <a:pt x="10299" y="2620"/>
                        <a:pt x="9276" y="1584"/>
                      </a:cubicBezTo>
                      <a:cubicBezTo>
                        <a:pt x="8252" y="560"/>
                        <a:pt x="6882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" name="Google Shape;3367;p48">
                  <a:extLst>
                    <a:ext uri="{FF2B5EF4-FFF2-40B4-BE49-F238E27FC236}">
                      <a16:creationId xmlns:a16="http://schemas.microsoft.com/office/drawing/2014/main" id="{638F0163-C4D0-4507-B86F-D9A5D25F2A88}"/>
                    </a:ext>
                  </a:extLst>
                </p:cNvPr>
                <p:cNvSpPr/>
                <p:nvPr/>
              </p:nvSpPr>
              <p:spPr>
                <a:xfrm>
                  <a:off x="4271569" y="3904531"/>
                  <a:ext cx="227394" cy="185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44" h="5835" extrusionOk="0">
                      <a:moveTo>
                        <a:pt x="4620" y="0"/>
                      </a:moveTo>
                      <a:cubicBezTo>
                        <a:pt x="3727" y="0"/>
                        <a:pt x="2977" y="691"/>
                        <a:pt x="2905" y="1572"/>
                      </a:cubicBezTo>
                      <a:cubicBezTo>
                        <a:pt x="2727" y="1548"/>
                        <a:pt x="2358" y="1441"/>
                        <a:pt x="2262" y="1405"/>
                      </a:cubicBezTo>
                      <a:cubicBezTo>
                        <a:pt x="1643" y="1203"/>
                        <a:pt x="1072" y="810"/>
                        <a:pt x="631" y="322"/>
                      </a:cubicBezTo>
                      <a:cubicBezTo>
                        <a:pt x="596" y="298"/>
                        <a:pt x="572" y="274"/>
                        <a:pt x="524" y="262"/>
                      </a:cubicBezTo>
                      <a:cubicBezTo>
                        <a:pt x="517" y="261"/>
                        <a:pt x="509" y="260"/>
                        <a:pt x="501" y="260"/>
                      </a:cubicBezTo>
                      <a:cubicBezTo>
                        <a:pt x="436" y="260"/>
                        <a:pt x="367" y="304"/>
                        <a:pt x="346" y="357"/>
                      </a:cubicBezTo>
                      <a:cubicBezTo>
                        <a:pt x="238" y="572"/>
                        <a:pt x="179" y="810"/>
                        <a:pt x="179" y="1048"/>
                      </a:cubicBezTo>
                      <a:cubicBezTo>
                        <a:pt x="179" y="1393"/>
                        <a:pt x="286" y="1727"/>
                        <a:pt x="476" y="1977"/>
                      </a:cubicBezTo>
                      <a:cubicBezTo>
                        <a:pt x="466" y="1975"/>
                        <a:pt x="456" y="1974"/>
                        <a:pt x="446" y="1974"/>
                      </a:cubicBezTo>
                      <a:cubicBezTo>
                        <a:pt x="397" y="1974"/>
                        <a:pt x="349" y="1997"/>
                        <a:pt x="310" y="2036"/>
                      </a:cubicBezTo>
                      <a:cubicBezTo>
                        <a:pt x="286" y="2060"/>
                        <a:pt x="286" y="2108"/>
                        <a:pt x="274" y="2143"/>
                      </a:cubicBezTo>
                      <a:lnTo>
                        <a:pt x="274" y="2203"/>
                      </a:lnTo>
                      <a:cubicBezTo>
                        <a:pt x="274" y="2655"/>
                        <a:pt x="476" y="3072"/>
                        <a:pt x="822" y="3358"/>
                      </a:cubicBezTo>
                      <a:cubicBezTo>
                        <a:pt x="786" y="3370"/>
                        <a:pt x="774" y="3405"/>
                        <a:pt x="762" y="3417"/>
                      </a:cubicBezTo>
                      <a:cubicBezTo>
                        <a:pt x="750" y="3465"/>
                        <a:pt x="727" y="3513"/>
                        <a:pt x="750" y="3548"/>
                      </a:cubicBezTo>
                      <a:cubicBezTo>
                        <a:pt x="893" y="4024"/>
                        <a:pt x="1262" y="4405"/>
                        <a:pt x="1727" y="4548"/>
                      </a:cubicBezTo>
                      <a:cubicBezTo>
                        <a:pt x="1310" y="4798"/>
                        <a:pt x="834" y="4941"/>
                        <a:pt x="334" y="4941"/>
                      </a:cubicBezTo>
                      <a:lnTo>
                        <a:pt x="191" y="4941"/>
                      </a:lnTo>
                      <a:cubicBezTo>
                        <a:pt x="107" y="4941"/>
                        <a:pt x="36" y="5001"/>
                        <a:pt x="12" y="5084"/>
                      </a:cubicBezTo>
                      <a:cubicBezTo>
                        <a:pt x="0" y="5156"/>
                        <a:pt x="48" y="5239"/>
                        <a:pt x="107" y="5263"/>
                      </a:cubicBezTo>
                      <a:cubicBezTo>
                        <a:pt x="727" y="5632"/>
                        <a:pt x="1465" y="5834"/>
                        <a:pt x="2191" y="5834"/>
                      </a:cubicBezTo>
                      <a:cubicBezTo>
                        <a:pt x="3072" y="5834"/>
                        <a:pt x="3905" y="5560"/>
                        <a:pt x="4596" y="5060"/>
                      </a:cubicBezTo>
                      <a:cubicBezTo>
                        <a:pt x="4691" y="5001"/>
                        <a:pt x="4691" y="4858"/>
                        <a:pt x="4620" y="4786"/>
                      </a:cubicBezTo>
                      <a:cubicBezTo>
                        <a:pt x="4587" y="4754"/>
                        <a:pt x="4544" y="4735"/>
                        <a:pt x="4499" y="4735"/>
                      </a:cubicBezTo>
                      <a:cubicBezTo>
                        <a:pt x="4463" y="4735"/>
                        <a:pt x="4426" y="4748"/>
                        <a:pt x="4394" y="4775"/>
                      </a:cubicBezTo>
                      <a:cubicBezTo>
                        <a:pt x="3763" y="5215"/>
                        <a:pt x="3013" y="5489"/>
                        <a:pt x="2191" y="5489"/>
                      </a:cubicBezTo>
                      <a:cubicBezTo>
                        <a:pt x="1727" y="5489"/>
                        <a:pt x="1262" y="5394"/>
                        <a:pt x="846" y="5239"/>
                      </a:cubicBezTo>
                      <a:cubicBezTo>
                        <a:pt x="1369" y="5144"/>
                        <a:pt x="1846" y="4917"/>
                        <a:pt x="2262" y="4584"/>
                      </a:cubicBezTo>
                      <a:cubicBezTo>
                        <a:pt x="2310" y="4536"/>
                        <a:pt x="2334" y="4477"/>
                        <a:pt x="2322" y="4417"/>
                      </a:cubicBezTo>
                      <a:cubicBezTo>
                        <a:pt x="2310" y="4346"/>
                        <a:pt x="2239" y="4286"/>
                        <a:pt x="2155" y="4286"/>
                      </a:cubicBezTo>
                      <a:cubicBezTo>
                        <a:pt x="1739" y="4263"/>
                        <a:pt x="1369" y="4048"/>
                        <a:pt x="1167" y="3691"/>
                      </a:cubicBezTo>
                      <a:cubicBezTo>
                        <a:pt x="1250" y="3691"/>
                        <a:pt x="1358" y="3667"/>
                        <a:pt x="1441" y="3643"/>
                      </a:cubicBezTo>
                      <a:cubicBezTo>
                        <a:pt x="1524" y="3632"/>
                        <a:pt x="1584" y="3572"/>
                        <a:pt x="1584" y="3489"/>
                      </a:cubicBezTo>
                      <a:cubicBezTo>
                        <a:pt x="1596" y="3405"/>
                        <a:pt x="1536" y="3334"/>
                        <a:pt x="1441" y="3298"/>
                      </a:cubicBezTo>
                      <a:cubicBezTo>
                        <a:pt x="1000" y="3191"/>
                        <a:pt x="667" y="2822"/>
                        <a:pt x="596" y="2381"/>
                      </a:cubicBezTo>
                      <a:lnTo>
                        <a:pt x="596" y="2381"/>
                      </a:lnTo>
                      <a:cubicBezTo>
                        <a:pt x="727" y="2405"/>
                        <a:pt x="869" y="2417"/>
                        <a:pt x="1000" y="2417"/>
                      </a:cubicBezTo>
                      <a:cubicBezTo>
                        <a:pt x="1084" y="2417"/>
                        <a:pt x="1143" y="2358"/>
                        <a:pt x="1167" y="2274"/>
                      </a:cubicBezTo>
                      <a:cubicBezTo>
                        <a:pt x="1179" y="2203"/>
                        <a:pt x="1131" y="2143"/>
                        <a:pt x="1072" y="2108"/>
                      </a:cubicBezTo>
                      <a:cubicBezTo>
                        <a:pt x="703" y="1881"/>
                        <a:pt x="476" y="1488"/>
                        <a:pt x="476" y="1048"/>
                      </a:cubicBezTo>
                      <a:cubicBezTo>
                        <a:pt x="476" y="953"/>
                        <a:pt x="488" y="846"/>
                        <a:pt x="524" y="738"/>
                      </a:cubicBezTo>
                      <a:cubicBezTo>
                        <a:pt x="965" y="1191"/>
                        <a:pt x="1524" y="1524"/>
                        <a:pt x="2120" y="1727"/>
                      </a:cubicBezTo>
                      <a:cubicBezTo>
                        <a:pt x="2120" y="1727"/>
                        <a:pt x="2715" y="1905"/>
                        <a:pt x="2929" y="1917"/>
                      </a:cubicBezTo>
                      <a:lnTo>
                        <a:pt x="3024" y="1917"/>
                      </a:lnTo>
                      <a:cubicBezTo>
                        <a:pt x="3096" y="1917"/>
                        <a:pt x="3167" y="1869"/>
                        <a:pt x="3191" y="1798"/>
                      </a:cubicBezTo>
                      <a:cubicBezTo>
                        <a:pt x="3203" y="1786"/>
                        <a:pt x="3203" y="1750"/>
                        <a:pt x="3203" y="1738"/>
                      </a:cubicBezTo>
                      <a:lnTo>
                        <a:pt x="3203" y="1703"/>
                      </a:lnTo>
                      <a:cubicBezTo>
                        <a:pt x="3203" y="953"/>
                        <a:pt x="3810" y="334"/>
                        <a:pt x="4572" y="334"/>
                      </a:cubicBezTo>
                      <a:cubicBezTo>
                        <a:pt x="4941" y="334"/>
                        <a:pt x="5287" y="488"/>
                        <a:pt x="5549" y="750"/>
                      </a:cubicBezTo>
                      <a:cubicBezTo>
                        <a:pt x="5585" y="787"/>
                        <a:pt x="5621" y="802"/>
                        <a:pt x="5663" y="802"/>
                      </a:cubicBezTo>
                      <a:cubicBezTo>
                        <a:pt x="5676" y="802"/>
                        <a:pt x="5689" y="801"/>
                        <a:pt x="5703" y="798"/>
                      </a:cubicBezTo>
                      <a:cubicBezTo>
                        <a:pt x="5882" y="762"/>
                        <a:pt x="6049" y="738"/>
                        <a:pt x="6203" y="679"/>
                      </a:cubicBezTo>
                      <a:lnTo>
                        <a:pt x="6203" y="679"/>
                      </a:lnTo>
                      <a:cubicBezTo>
                        <a:pt x="6120" y="762"/>
                        <a:pt x="6013" y="857"/>
                        <a:pt x="5894" y="917"/>
                      </a:cubicBezTo>
                      <a:cubicBezTo>
                        <a:pt x="5822" y="965"/>
                        <a:pt x="5787" y="1048"/>
                        <a:pt x="5822" y="1143"/>
                      </a:cubicBezTo>
                      <a:cubicBezTo>
                        <a:pt x="5846" y="1203"/>
                        <a:pt x="5930" y="1250"/>
                        <a:pt x="6001" y="1250"/>
                      </a:cubicBezTo>
                      <a:cubicBezTo>
                        <a:pt x="6144" y="1227"/>
                        <a:pt x="6287" y="1215"/>
                        <a:pt x="6418" y="1167"/>
                      </a:cubicBezTo>
                      <a:lnTo>
                        <a:pt x="6418" y="1167"/>
                      </a:lnTo>
                      <a:cubicBezTo>
                        <a:pt x="6299" y="1286"/>
                        <a:pt x="6168" y="1405"/>
                        <a:pt x="6013" y="1512"/>
                      </a:cubicBezTo>
                      <a:cubicBezTo>
                        <a:pt x="5965" y="1548"/>
                        <a:pt x="5941" y="1608"/>
                        <a:pt x="5941" y="1655"/>
                      </a:cubicBezTo>
                      <a:lnTo>
                        <a:pt x="5941" y="1679"/>
                      </a:lnTo>
                      <a:lnTo>
                        <a:pt x="5941" y="1703"/>
                      </a:lnTo>
                      <a:lnTo>
                        <a:pt x="5941" y="1727"/>
                      </a:lnTo>
                      <a:cubicBezTo>
                        <a:pt x="5941" y="2691"/>
                        <a:pt x="5572" y="3572"/>
                        <a:pt x="4977" y="4227"/>
                      </a:cubicBezTo>
                      <a:cubicBezTo>
                        <a:pt x="4918" y="4298"/>
                        <a:pt x="4918" y="4405"/>
                        <a:pt x="4977" y="4465"/>
                      </a:cubicBezTo>
                      <a:cubicBezTo>
                        <a:pt x="5011" y="4499"/>
                        <a:pt x="5053" y="4514"/>
                        <a:pt x="5096" y="4514"/>
                      </a:cubicBezTo>
                      <a:cubicBezTo>
                        <a:pt x="5143" y="4514"/>
                        <a:pt x="5190" y="4496"/>
                        <a:pt x="5227" y="4465"/>
                      </a:cubicBezTo>
                      <a:cubicBezTo>
                        <a:pt x="5894" y="3715"/>
                        <a:pt x="6263" y="2762"/>
                        <a:pt x="6287" y="1750"/>
                      </a:cubicBezTo>
                      <a:cubicBezTo>
                        <a:pt x="6596" y="1524"/>
                        <a:pt x="6846" y="1250"/>
                        <a:pt x="7061" y="917"/>
                      </a:cubicBezTo>
                      <a:cubicBezTo>
                        <a:pt x="7144" y="857"/>
                        <a:pt x="7132" y="750"/>
                        <a:pt x="7061" y="715"/>
                      </a:cubicBezTo>
                      <a:cubicBezTo>
                        <a:pt x="7029" y="683"/>
                        <a:pt x="6987" y="667"/>
                        <a:pt x="6937" y="667"/>
                      </a:cubicBezTo>
                      <a:cubicBezTo>
                        <a:pt x="6912" y="667"/>
                        <a:pt x="6886" y="671"/>
                        <a:pt x="6858" y="679"/>
                      </a:cubicBezTo>
                      <a:cubicBezTo>
                        <a:pt x="6775" y="726"/>
                        <a:pt x="6680" y="750"/>
                        <a:pt x="6596" y="786"/>
                      </a:cubicBezTo>
                      <a:cubicBezTo>
                        <a:pt x="6680" y="667"/>
                        <a:pt x="6763" y="512"/>
                        <a:pt x="6823" y="369"/>
                      </a:cubicBezTo>
                      <a:cubicBezTo>
                        <a:pt x="6834" y="310"/>
                        <a:pt x="6834" y="238"/>
                        <a:pt x="6787" y="191"/>
                      </a:cubicBezTo>
                      <a:cubicBezTo>
                        <a:pt x="6750" y="153"/>
                        <a:pt x="6703" y="135"/>
                        <a:pt x="6659" y="135"/>
                      </a:cubicBezTo>
                      <a:cubicBezTo>
                        <a:pt x="6632" y="135"/>
                        <a:pt x="6607" y="142"/>
                        <a:pt x="6584" y="155"/>
                      </a:cubicBezTo>
                      <a:cubicBezTo>
                        <a:pt x="6322" y="310"/>
                        <a:pt x="6061" y="393"/>
                        <a:pt x="5775" y="441"/>
                      </a:cubicBezTo>
                      <a:cubicBezTo>
                        <a:pt x="5465" y="143"/>
                        <a:pt x="5048" y="0"/>
                        <a:pt x="462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5" name="Google Shape;3368;p48">
              <a:extLst>
                <a:ext uri="{FF2B5EF4-FFF2-40B4-BE49-F238E27FC236}">
                  <a16:creationId xmlns:a16="http://schemas.microsoft.com/office/drawing/2014/main" id="{6078BE25-DCEB-4687-B614-B4DAB942F94D}"/>
                </a:ext>
              </a:extLst>
            </p:cNvPr>
            <p:cNvGrpSpPr/>
            <p:nvPr/>
          </p:nvGrpSpPr>
          <p:grpSpPr>
            <a:xfrm>
              <a:off x="6529419" y="3711909"/>
              <a:ext cx="956596" cy="944315"/>
              <a:chOff x="3768864" y="3522050"/>
              <a:chExt cx="1098904" cy="1084796"/>
            </a:xfrm>
          </p:grpSpPr>
          <p:grpSp>
            <p:nvGrpSpPr>
              <p:cNvPr id="16" name="Google Shape;3369;p48">
                <a:extLst>
                  <a:ext uri="{FF2B5EF4-FFF2-40B4-BE49-F238E27FC236}">
                    <a16:creationId xmlns:a16="http://schemas.microsoft.com/office/drawing/2014/main" id="{6D575F32-C8D7-45BC-9D5B-35D19F442E1E}"/>
                  </a:ext>
                </a:extLst>
              </p:cNvPr>
              <p:cNvGrpSpPr/>
              <p:nvPr/>
            </p:nvGrpSpPr>
            <p:grpSpPr>
              <a:xfrm>
                <a:off x="3768864" y="3522050"/>
                <a:ext cx="1098904" cy="1084796"/>
                <a:chOff x="3768864" y="3522050"/>
                <a:chExt cx="1098904" cy="1084796"/>
              </a:xfrm>
            </p:grpSpPr>
            <p:sp>
              <p:nvSpPr>
                <p:cNvPr id="23" name="Google Shape;3370;p48">
                  <a:extLst>
                    <a:ext uri="{FF2B5EF4-FFF2-40B4-BE49-F238E27FC236}">
                      <a16:creationId xmlns:a16="http://schemas.microsoft.com/office/drawing/2014/main" id="{0F47500C-28A4-443C-A78B-E8DD98A2C532}"/>
                    </a:ext>
                  </a:extLst>
                </p:cNvPr>
                <p:cNvSpPr/>
                <p:nvPr/>
              </p:nvSpPr>
              <p:spPr>
                <a:xfrm>
                  <a:off x="3768864" y="3522050"/>
                  <a:ext cx="1098904" cy="1084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4" extrusionOk="0">
                      <a:moveTo>
                        <a:pt x="22862" y="0"/>
                      </a:moveTo>
                      <a:cubicBezTo>
                        <a:pt x="22093" y="0"/>
                        <a:pt x="21325" y="295"/>
                        <a:pt x="20741" y="884"/>
                      </a:cubicBezTo>
                      <a:lnTo>
                        <a:pt x="1179" y="20446"/>
                      </a:lnTo>
                      <a:cubicBezTo>
                        <a:pt x="1" y="21613"/>
                        <a:pt x="1" y="23518"/>
                        <a:pt x="1179" y="24697"/>
                      </a:cubicBezTo>
                      <a:lnTo>
                        <a:pt x="20741" y="44259"/>
                      </a:lnTo>
                      <a:cubicBezTo>
                        <a:pt x="21325" y="44842"/>
                        <a:pt x="22093" y="45134"/>
                        <a:pt x="22862" y="45134"/>
                      </a:cubicBezTo>
                      <a:cubicBezTo>
                        <a:pt x="23631" y="45134"/>
                        <a:pt x="24402" y="44842"/>
                        <a:pt x="24992" y="44259"/>
                      </a:cubicBezTo>
                      <a:lnTo>
                        <a:pt x="44554" y="24697"/>
                      </a:lnTo>
                      <a:cubicBezTo>
                        <a:pt x="45721" y="23518"/>
                        <a:pt x="45721" y="21613"/>
                        <a:pt x="44554" y="20446"/>
                      </a:cubicBezTo>
                      <a:lnTo>
                        <a:pt x="36684" y="12576"/>
                      </a:lnTo>
                      <a:cubicBezTo>
                        <a:pt x="36279" y="12171"/>
                        <a:pt x="36362" y="11481"/>
                        <a:pt x="36850" y="11171"/>
                      </a:cubicBezTo>
                      <a:cubicBezTo>
                        <a:pt x="37565" y="10719"/>
                        <a:pt x="38327" y="10362"/>
                        <a:pt x="39124" y="10052"/>
                      </a:cubicBezTo>
                      <a:cubicBezTo>
                        <a:pt x="39613" y="9874"/>
                        <a:pt x="40053" y="9552"/>
                        <a:pt x="40410" y="9100"/>
                      </a:cubicBezTo>
                      <a:cubicBezTo>
                        <a:pt x="41172" y="8111"/>
                        <a:pt x="41220" y="6778"/>
                        <a:pt x="40518" y="5742"/>
                      </a:cubicBezTo>
                      <a:cubicBezTo>
                        <a:pt x="39931" y="4872"/>
                        <a:pt x="39013" y="4437"/>
                        <a:pt x="38094" y="4437"/>
                      </a:cubicBezTo>
                      <a:cubicBezTo>
                        <a:pt x="37352" y="4437"/>
                        <a:pt x="36610" y="4721"/>
                        <a:pt x="36041" y="5290"/>
                      </a:cubicBezTo>
                      <a:cubicBezTo>
                        <a:pt x="35731" y="5599"/>
                        <a:pt x="35505" y="5956"/>
                        <a:pt x="35362" y="6337"/>
                      </a:cubicBezTo>
                      <a:cubicBezTo>
                        <a:pt x="35076" y="7135"/>
                        <a:pt x="34719" y="7885"/>
                        <a:pt x="34267" y="8588"/>
                      </a:cubicBezTo>
                      <a:cubicBezTo>
                        <a:pt x="34091" y="8872"/>
                        <a:pt x="33796" y="9021"/>
                        <a:pt x="33498" y="9021"/>
                      </a:cubicBezTo>
                      <a:cubicBezTo>
                        <a:pt x="33271" y="9021"/>
                        <a:pt x="33042" y="8934"/>
                        <a:pt x="32862" y="875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EC3A3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" name="Google Shape;3371;p48">
                  <a:extLst>
                    <a:ext uri="{FF2B5EF4-FFF2-40B4-BE49-F238E27FC236}">
                      <a16:creationId xmlns:a16="http://schemas.microsoft.com/office/drawing/2014/main" id="{C0B2E7B0-C484-474A-9D94-C76A50737F39}"/>
                    </a:ext>
                  </a:extLst>
                </p:cNvPr>
                <p:cNvSpPr/>
                <p:nvPr/>
              </p:nvSpPr>
              <p:spPr>
                <a:xfrm>
                  <a:off x="3887041" y="3641743"/>
                  <a:ext cx="287338" cy="2870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42" extrusionOk="0">
                      <a:moveTo>
                        <a:pt x="5978" y="0"/>
                      </a:moveTo>
                      <a:cubicBezTo>
                        <a:pt x="2680" y="0"/>
                        <a:pt x="1" y="2667"/>
                        <a:pt x="1" y="5977"/>
                      </a:cubicBezTo>
                      <a:cubicBezTo>
                        <a:pt x="1" y="9275"/>
                        <a:pt x="2680" y="11942"/>
                        <a:pt x="5978" y="11942"/>
                      </a:cubicBezTo>
                      <a:cubicBezTo>
                        <a:pt x="9276" y="11942"/>
                        <a:pt x="11955" y="9275"/>
                        <a:pt x="11955" y="5977"/>
                      </a:cubicBezTo>
                      <a:cubicBezTo>
                        <a:pt x="11955" y="2667"/>
                        <a:pt x="9276" y="0"/>
                        <a:pt x="5978" y="0"/>
                      </a:cubicBezTo>
                      <a:close/>
                    </a:path>
                  </a:pathLst>
                </a:custGeom>
                <a:solidFill>
                  <a:srgbClr val="EC3A3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7" name="Google Shape;3372;p48">
                <a:extLst>
                  <a:ext uri="{FF2B5EF4-FFF2-40B4-BE49-F238E27FC236}">
                    <a16:creationId xmlns:a16="http://schemas.microsoft.com/office/drawing/2014/main" id="{F8009D9B-AF28-4AB1-9EBC-3D1FD91D4CEB}"/>
                  </a:ext>
                </a:extLst>
              </p:cNvPr>
              <p:cNvGrpSpPr/>
              <p:nvPr/>
            </p:nvGrpSpPr>
            <p:grpSpPr>
              <a:xfrm>
                <a:off x="4139616" y="3871555"/>
                <a:ext cx="357419" cy="357005"/>
                <a:chOff x="7482229" y="3351230"/>
                <a:chExt cx="357419" cy="357005"/>
              </a:xfrm>
            </p:grpSpPr>
            <p:sp>
              <p:nvSpPr>
                <p:cNvPr id="18" name="Google Shape;3373;p48">
                  <a:extLst>
                    <a:ext uri="{FF2B5EF4-FFF2-40B4-BE49-F238E27FC236}">
                      <a16:creationId xmlns:a16="http://schemas.microsoft.com/office/drawing/2014/main" id="{7F01D432-4AE3-4C1F-92CA-7B9A999ECA14}"/>
                    </a:ext>
                  </a:extLst>
                </p:cNvPr>
                <p:cNvSpPr/>
                <p:nvPr/>
              </p:nvSpPr>
              <p:spPr>
                <a:xfrm>
                  <a:off x="7482229" y="3351230"/>
                  <a:ext cx="357419" cy="3570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29" h="11216" extrusionOk="0">
                      <a:moveTo>
                        <a:pt x="5633" y="357"/>
                      </a:moveTo>
                      <a:cubicBezTo>
                        <a:pt x="8538" y="357"/>
                        <a:pt x="10883" y="2703"/>
                        <a:pt x="10883" y="5608"/>
                      </a:cubicBezTo>
                      <a:cubicBezTo>
                        <a:pt x="10883" y="8513"/>
                        <a:pt x="8538" y="10859"/>
                        <a:pt x="5633" y="10859"/>
                      </a:cubicBezTo>
                      <a:cubicBezTo>
                        <a:pt x="2728" y="10859"/>
                        <a:pt x="382" y="8513"/>
                        <a:pt x="382" y="5608"/>
                      </a:cubicBezTo>
                      <a:cubicBezTo>
                        <a:pt x="382" y="2703"/>
                        <a:pt x="2728" y="357"/>
                        <a:pt x="5633" y="357"/>
                      </a:cubicBezTo>
                      <a:close/>
                      <a:moveTo>
                        <a:pt x="5621" y="0"/>
                      </a:moveTo>
                      <a:cubicBezTo>
                        <a:pt x="4109" y="0"/>
                        <a:pt x="2716" y="572"/>
                        <a:pt x="1644" y="1631"/>
                      </a:cubicBezTo>
                      <a:cubicBezTo>
                        <a:pt x="584" y="2691"/>
                        <a:pt x="1" y="4108"/>
                        <a:pt x="1" y="5608"/>
                      </a:cubicBezTo>
                      <a:cubicBezTo>
                        <a:pt x="1" y="7108"/>
                        <a:pt x="584" y="8513"/>
                        <a:pt x="1644" y="9585"/>
                      </a:cubicBezTo>
                      <a:cubicBezTo>
                        <a:pt x="2704" y="10632"/>
                        <a:pt x="4109" y="11216"/>
                        <a:pt x="5621" y="11216"/>
                      </a:cubicBezTo>
                      <a:cubicBezTo>
                        <a:pt x="7121" y="11216"/>
                        <a:pt x="8526" y="10632"/>
                        <a:pt x="9597" y="9585"/>
                      </a:cubicBezTo>
                      <a:cubicBezTo>
                        <a:pt x="10645" y="8525"/>
                        <a:pt x="11229" y="7108"/>
                        <a:pt x="11229" y="5608"/>
                      </a:cubicBezTo>
                      <a:cubicBezTo>
                        <a:pt x="11229" y="4108"/>
                        <a:pt x="10669" y="2703"/>
                        <a:pt x="9597" y="1631"/>
                      </a:cubicBezTo>
                      <a:cubicBezTo>
                        <a:pt x="8538" y="572"/>
                        <a:pt x="7121" y="0"/>
                        <a:pt x="562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" name="Google Shape;3374;p48">
                  <a:extLst>
                    <a:ext uri="{FF2B5EF4-FFF2-40B4-BE49-F238E27FC236}">
                      <a16:creationId xmlns:a16="http://schemas.microsoft.com/office/drawing/2014/main" id="{A4F6F5C0-3BF6-4AE2-A818-8D1AD21A9660}"/>
                    </a:ext>
                  </a:extLst>
                </p:cNvPr>
                <p:cNvSpPr/>
                <p:nvPr/>
              </p:nvSpPr>
              <p:spPr>
                <a:xfrm>
                  <a:off x="7592138" y="3605616"/>
                  <a:ext cx="137983" cy="325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35" h="1022" extrusionOk="0">
                      <a:moveTo>
                        <a:pt x="202" y="1"/>
                      </a:moveTo>
                      <a:cubicBezTo>
                        <a:pt x="147" y="1"/>
                        <a:pt x="94" y="21"/>
                        <a:pt x="60" y="69"/>
                      </a:cubicBezTo>
                      <a:cubicBezTo>
                        <a:pt x="1" y="140"/>
                        <a:pt x="1" y="259"/>
                        <a:pt x="96" y="319"/>
                      </a:cubicBezTo>
                      <a:cubicBezTo>
                        <a:pt x="644" y="783"/>
                        <a:pt x="1370" y="1021"/>
                        <a:pt x="2168" y="1021"/>
                      </a:cubicBezTo>
                      <a:cubicBezTo>
                        <a:pt x="2954" y="1021"/>
                        <a:pt x="3680" y="771"/>
                        <a:pt x="4239" y="319"/>
                      </a:cubicBezTo>
                      <a:cubicBezTo>
                        <a:pt x="4323" y="259"/>
                        <a:pt x="4335" y="140"/>
                        <a:pt x="4263" y="69"/>
                      </a:cubicBezTo>
                      <a:cubicBezTo>
                        <a:pt x="4228" y="26"/>
                        <a:pt x="4170" y="4"/>
                        <a:pt x="4115" y="4"/>
                      </a:cubicBezTo>
                      <a:cubicBezTo>
                        <a:pt x="4078" y="4"/>
                        <a:pt x="4042" y="14"/>
                        <a:pt x="4013" y="33"/>
                      </a:cubicBezTo>
                      <a:cubicBezTo>
                        <a:pt x="3537" y="438"/>
                        <a:pt x="2882" y="664"/>
                        <a:pt x="2168" y="664"/>
                      </a:cubicBezTo>
                      <a:cubicBezTo>
                        <a:pt x="1465" y="664"/>
                        <a:pt x="810" y="438"/>
                        <a:pt x="322" y="33"/>
                      </a:cubicBezTo>
                      <a:cubicBezTo>
                        <a:pt x="286" y="12"/>
                        <a:pt x="244" y="1"/>
                        <a:pt x="20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" name="Google Shape;3375;p48">
                  <a:extLst>
                    <a:ext uri="{FF2B5EF4-FFF2-40B4-BE49-F238E27FC236}">
                      <a16:creationId xmlns:a16="http://schemas.microsoft.com/office/drawing/2014/main" id="{77806AB5-BDC4-4165-9F48-83215601BD56}"/>
                    </a:ext>
                  </a:extLst>
                </p:cNvPr>
                <p:cNvSpPr/>
                <p:nvPr/>
              </p:nvSpPr>
              <p:spPr>
                <a:xfrm>
                  <a:off x="7513709" y="3387962"/>
                  <a:ext cx="295987" cy="2820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9" h="8860" extrusionOk="0">
                      <a:moveTo>
                        <a:pt x="6060" y="370"/>
                      </a:moveTo>
                      <a:cubicBezTo>
                        <a:pt x="6358" y="370"/>
                        <a:pt x="6596" y="608"/>
                        <a:pt x="6596" y="906"/>
                      </a:cubicBezTo>
                      <a:cubicBezTo>
                        <a:pt x="6596" y="1204"/>
                        <a:pt x="6358" y="1442"/>
                        <a:pt x="6060" y="1442"/>
                      </a:cubicBezTo>
                      <a:cubicBezTo>
                        <a:pt x="5763" y="1442"/>
                        <a:pt x="5525" y="1204"/>
                        <a:pt x="5525" y="906"/>
                      </a:cubicBezTo>
                      <a:cubicBezTo>
                        <a:pt x="5525" y="608"/>
                        <a:pt x="5763" y="370"/>
                        <a:pt x="6060" y="370"/>
                      </a:cubicBezTo>
                      <a:close/>
                      <a:moveTo>
                        <a:pt x="1322" y="2989"/>
                      </a:moveTo>
                      <a:cubicBezTo>
                        <a:pt x="1596" y="2989"/>
                        <a:pt x="1834" y="3097"/>
                        <a:pt x="2012" y="3263"/>
                      </a:cubicBezTo>
                      <a:cubicBezTo>
                        <a:pt x="1477" y="3680"/>
                        <a:pt x="1072" y="4240"/>
                        <a:pt x="881" y="4883"/>
                      </a:cubicBezTo>
                      <a:cubicBezTo>
                        <a:pt x="548" y="4716"/>
                        <a:pt x="334" y="4359"/>
                        <a:pt x="334" y="3990"/>
                      </a:cubicBezTo>
                      <a:cubicBezTo>
                        <a:pt x="334" y="3442"/>
                        <a:pt x="774" y="2989"/>
                        <a:pt x="1322" y="2989"/>
                      </a:cubicBezTo>
                      <a:close/>
                      <a:moveTo>
                        <a:pt x="7954" y="2989"/>
                      </a:moveTo>
                      <a:cubicBezTo>
                        <a:pt x="8501" y="2989"/>
                        <a:pt x="8942" y="3442"/>
                        <a:pt x="8942" y="3990"/>
                      </a:cubicBezTo>
                      <a:cubicBezTo>
                        <a:pt x="8966" y="4359"/>
                        <a:pt x="8739" y="4704"/>
                        <a:pt x="8394" y="4883"/>
                      </a:cubicBezTo>
                      <a:cubicBezTo>
                        <a:pt x="8216" y="4240"/>
                        <a:pt x="7811" y="3680"/>
                        <a:pt x="7263" y="3263"/>
                      </a:cubicBezTo>
                      <a:cubicBezTo>
                        <a:pt x="7442" y="3085"/>
                        <a:pt x="7692" y="2989"/>
                        <a:pt x="7954" y="2989"/>
                      </a:cubicBezTo>
                      <a:close/>
                      <a:moveTo>
                        <a:pt x="6072" y="1"/>
                      </a:moveTo>
                      <a:cubicBezTo>
                        <a:pt x="5632" y="1"/>
                        <a:pt x="5251" y="334"/>
                        <a:pt x="5191" y="763"/>
                      </a:cubicBezTo>
                      <a:lnTo>
                        <a:pt x="4596" y="953"/>
                      </a:lnTo>
                      <a:cubicBezTo>
                        <a:pt x="4525" y="989"/>
                        <a:pt x="4477" y="1049"/>
                        <a:pt x="4477" y="1120"/>
                      </a:cubicBezTo>
                      <a:lnTo>
                        <a:pt x="4477" y="2370"/>
                      </a:lnTo>
                      <a:cubicBezTo>
                        <a:pt x="3679" y="2394"/>
                        <a:pt x="2929" y="2632"/>
                        <a:pt x="2334" y="3025"/>
                      </a:cubicBezTo>
                      <a:cubicBezTo>
                        <a:pt x="2084" y="2751"/>
                        <a:pt x="1727" y="2608"/>
                        <a:pt x="1358" y="2608"/>
                      </a:cubicBezTo>
                      <a:cubicBezTo>
                        <a:pt x="607" y="2608"/>
                        <a:pt x="0" y="3216"/>
                        <a:pt x="0" y="3966"/>
                      </a:cubicBezTo>
                      <a:cubicBezTo>
                        <a:pt x="0" y="4513"/>
                        <a:pt x="345" y="5002"/>
                        <a:pt x="834" y="5216"/>
                      </a:cubicBezTo>
                      <a:cubicBezTo>
                        <a:pt x="822" y="5347"/>
                        <a:pt x="798" y="5478"/>
                        <a:pt x="798" y="5609"/>
                      </a:cubicBezTo>
                      <a:cubicBezTo>
                        <a:pt x="798" y="7395"/>
                        <a:pt x="2524" y="8859"/>
                        <a:pt x="4667" y="8859"/>
                      </a:cubicBezTo>
                      <a:cubicBezTo>
                        <a:pt x="5763" y="8859"/>
                        <a:pt x="6739" y="8490"/>
                        <a:pt x="7442" y="7871"/>
                      </a:cubicBezTo>
                      <a:cubicBezTo>
                        <a:pt x="7513" y="7811"/>
                        <a:pt x="7513" y="7692"/>
                        <a:pt x="7454" y="7621"/>
                      </a:cubicBezTo>
                      <a:cubicBezTo>
                        <a:pt x="7421" y="7588"/>
                        <a:pt x="7374" y="7570"/>
                        <a:pt x="7326" y="7570"/>
                      </a:cubicBezTo>
                      <a:cubicBezTo>
                        <a:pt x="7287" y="7570"/>
                        <a:pt x="7248" y="7582"/>
                        <a:pt x="7215" y="7609"/>
                      </a:cubicBezTo>
                      <a:cubicBezTo>
                        <a:pt x="6572" y="8157"/>
                        <a:pt x="5668" y="8514"/>
                        <a:pt x="4667" y="8514"/>
                      </a:cubicBezTo>
                      <a:cubicBezTo>
                        <a:pt x="2739" y="8514"/>
                        <a:pt x="1167" y="7216"/>
                        <a:pt x="1167" y="5633"/>
                      </a:cubicBezTo>
                      <a:cubicBezTo>
                        <a:pt x="1167" y="4037"/>
                        <a:pt x="2739" y="2739"/>
                        <a:pt x="4667" y="2739"/>
                      </a:cubicBezTo>
                      <a:cubicBezTo>
                        <a:pt x="6608" y="2739"/>
                        <a:pt x="8180" y="4037"/>
                        <a:pt x="8180" y="5633"/>
                      </a:cubicBezTo>
                      <a:cubicBezTo>
                        <a:pt x="8180" y="6133"/>
                        <a:pt x="8037" y="6597"/>
                        <a:pt x="7751" y="7014"/>
                      </a:cubicBezTo>
                      <a:cubicBezTo>
                        <a:pt x="7704" y="7085"/>
                        <a:pt x="7727" y="7169"/>
                        <a:pt x="7787" y="7228"/>
                      </a:cubicBezTo>
                      <a:cubicBezTo>
                        <a:pt x="7818" y="7264"/>
                        <a:pt x="7859" y="7280"/>
                        <a:pt x="7902" y="7280"/>
                      </a:cubicBezTo>
                      <a:cubicBezTo>
                        <a:pt x="7958" y="7280"/>
                        <a:pt x="8015" y="7252"/>
                        <a:pt x="8049" y="7204"/>
                      </a:cubicBezTo>
                      <a:cubicBezTo>
                        <a:pt x="8358" y="6740"/>
                        <a:pt x="8537" y="6192"/>
                        <a:pt x="8537" y="5621"/>
                      </a:cubicBezTo>
                      <a:cubicBezTo>
                        <a:pt x="8537" y="5490"/>
                        <a:pt x="8525" y="5359"/>
                        <a:pt x="8513" y="5228"/>
                      </a:cubicBezTo>
                      <a:cubicBezTo>
                        <a:pt x="8978" y="5014"/>
                        <a:pt x="9299" y="4525"/>
                        <a:pt x="9299" y="3978"/>
                      </a:cubicBezTo>
                      <a:cubicBezTo>
                        <a:pt x="9299" y="3228"/>
                        <a:pt x="8692" y="2620"/>
                        <a:pt x="7954" y="2620"/>
                      </a:cubicBezTo>
                      <a:cubicBezTo>
                        <a:pt x="7573" y="2620"/>
                        <a:pt x="7215" y="2775"/>
                        <a:pt x="6965" y="3037"/>
                      </a:cubicBezTo>
                      <a:cubicBezTo>
                        <a:pt x="6358" y="2656"/>
                        <a:pt x="5632" y="2406"/>
                        <a:pt x="4822" y="2382"/>
                      </a:cubicBezTo>
                      <a:lnTo>
                        <a:pt x="4822" y="1263"/>
                      </a:lnTo>
                      <a:lnTo>
                        <a:pt x="5215" y="1132"/>
                      </a:lnTo>
                      <a:cubicBezTo>
                        <a:pt x="5303" y="1507"/>
                        <a:pt x="5647" y="1780"/>
                        <a:pt x="6048" y="1780"/>
                      </a:cubicBezTo>
                      <a:cubicBezTo>
                        <a:pt x="6080" y="1780"/>
                        <a:pt x="6112" y="1779"/>
                        <a:pt x="6144" y="1775"/>
                      </a:cubicBezTo>
                      <a:cubicBezTo>
                        <a:pt x="6584" y="1727"/>
                        <a:pt x="6918" y="1382"/>
                        <a:pt x="6953" y="953"/>
                      </a:cubicBezTo>
                      <a:cubicBezTo>
                        <a:pt x="6977" y="430"/>
                        <a:pt x="6584" y="1"/>
                        <a:pt x="607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" name="Google Shape;3376;p48">
                  <a:extLst>
                    <a:ext uri="{FF2B5EF4-FFF2-40B4-BE49-F238E27FC236}">
                      <a16:creationId xmlns:a16="http://schemas.microsoft.com/office/drawing/2014/main" id="{E4379365-4026-499C-992D-3622C1055A2B}"/>
                    </a:ext>
                  </a:extLst>
                </p:cNvPr>
                <p:cNvSpPr/>
                <p:nvPr/>
              </p:nvSpPr>
              <p:spPr>
                <a:xfrm>
                  <a:off x="7580393" y="3516460"/>
                  <a:ext cx="56880" cy="56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7" h="1787" extrusionOk="0">
                      <a:moveTo>
                        <a:pt x="894" y="345"/>
                      </a:moveTo>
                      <a:cubicBezTo>
                        <a:pt x="1191" y="345"/>
                        <a:pt x="1429" y="584"/>
                        <a:pt x="1429" y="881"/>
                      </a:cubicBezTo>
                      <a:cubicBezTo>
                        <a:pt x="1418" y="1179"/>
                        <a:pt x="1179" y="1417"/>
                        <a:pt x="894" y="1417"/>
                      </a:cubicBezTo>
                      <a:cubicBezTo>
                        <a:pt x="596" y="1417"/>
                        <a:pt x="358" y="1179"/>
                        <a:pt x="358" y="881"/>
                      </a:cubicBezTo>
                      <a:cubicBezTo>
                        <a:pt x="358" y="584"/>
                        <a:pt x="596" y="345"/>
                        <a:pt x="894" y="345"/>
                      </a:cubicBezTo>
                      <a:close/>
                      <a:moveTo>
                        <a:pt x="894" y="0"/>
                      </a:moveTo>
                      <a:cubicBezTo>
                        <a:pt x="406" y="0"/>
                        <a:pt x="1" y="405"/>
                        <a:pt x="1" y="893"/>
                      </a:cubicBezTo>
                      <a:cubicBezTo>
                        <a:pt x="1" y="1381"/>
                        <a:pt x="406" y="1786"/>
                        <a:pt x="894" y="1786"/>
                      </a:cubicBezTo>
                      <a:cubicBezTo>
                        <a:pt x="1394" y="1786"/>
                        <a:pt x="1787" y="1381"/>
                        <a:pt x="1787" y="893"/>
                      </a:cubicBezTo>
                      <a:cubicBezTo>
                        <a:pt x="1775" y="405"/>
                        <a:pt x="1394" y="0"/>
                        <a:pt x="89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" name="Google Shape;3377;p48">
                  <a:extLst>
                    <a:ext uri="{FF2B5EF4-FFF2-40B4-BE49-F238E27FC236}">
                      <a16:creationId xmlns:a16="http://schemas.microsoft.com/office/drawing/2014/main" id="{13DEC39B-0716-43D4-9988-99AB481C39CF}"/>
                    </a:ext>
                  </a:extLst>
                </p:cNvPr>
                <p:cNvSpPr/>
                <p:nvPr/>
              </p:nvSpPr>
              <p:spPr>
                <a:xfrm>
                  <a:off x="7685750" y="3516460"/>
                  <a:ext cx="56880" cy="56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7" h="1787" extrusionOk="0">
                      <a:moveTo>
                        <a:pt x="894" y="345"/>
                      </a:moveTo>
                      <a:cubicBezTo>
                        <a:pt x="1191" y="345"/>
                        <a:pt x="1429" y="584"/>
                        <a:pt x="1429" y="881"/>
                      </a:cubicBezTo>
                      <a:cubicBezTo>
                        <a:pt x="1429" y="1179"/>
                        <a:pt x="1191" y="1417"/>
                        <a:pt x="894" y="1417"/>
                      </a:cubicBezTo>
                      <a:cubicBezTo>
                        <a:pt x="596" y="1417"/>
                        <a:pt x="358" y="1179"/>
                        <a:pt x="358" y="881"/>
                      </a:cubicBezTo>
                      <a:cubicBezTo>
                        <a:pt x="358" y="584"/>
                        <a:pt x="596" y="345"/>
                        <a:pt x="894" y="345"/>
                      </a:cubicBezTo>
                      <a:close/>
                      <a:moveTo>
                        <a:pt x="894" y="0"/>
                      </a:moveTo>
                      <a:cubicBezTo>
                        <a:pt x="405" y="0"/>
                        <a:pt x="1" y="405"/>
                        <a:pt x="1" y="893"/>
                      </a:cubicBezTo>
                      <a:cubicBezTo>
                        <a:pt x="1" y="1381"/>
                        <a:pt x="405" y="1786"/>
                        <a:pt x="894" y="1786"/>
                      </a:cubicBezTo>
                      <a:cubicBezTo>
                        <a:pt x="1382" y="1786"/>
                        <a:pt x="1787" y="1381"/>
                        <a:pt x="1787" y="893"/>
                      </a:cubicBezTo>
                      <a:cubicBezTo>
                        <a:pt x="1775" y="405"/>
                        <a:pt x="1382" y="0"/>
                        <a:pt x="89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92869770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CE6378D-189E-4036-B4B8-1A578384D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1959712" y="1971674"/>
            <a:ext cx="5131540" cy="1212114"/>
          </a:xfrm>
        </p:spPr>
        <p:txBody>
          <a:bodyPr vert="horz" wrap="square" lIns="0" tIns="0" rIns="0" bIns="0" rtlCol="0" anchor="b" anchorCtr="0">
            <a:normAutofit fontScale="90000"/>
          </a:bodyPr>
          <a:lstStyle/>
          <a:p>
            <a:pPr algn="ctr"/>
            <a:r>
              <a:rPr lang="en-US" sz="4400" dirty="0">
                <a:solidFill>
                  <a:srgbClr val="FF6D2F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STORED PROCEDURES</a:t>
            </a:r>
          </a:p>
        </p:txBody>
      </p:sp>
      <p:grpSp>
        <p:nvGrpSpPr>
          <p:cNvPr id="5" name="Google Shape;3337;p48">
            <a:extLst>
              <a:ext uri="{FF2B5EF4-FFF2-40B4-BE49-F238E27FC236}">
                <a16:creationId xmlns:a16="http://schemas.microsoft.com/office/drawing/2014/main" id="{A292DFAB-C225-4268-AA00-032AA218D6F3}"/>
              </a:ext>
            </a:extLst>
          </p:cNvPr>
          <p:cNvGrpSpPr/>
          <p:nvPr/>
        </p:nvGrpSpPr>
        <p:grpSpPr>
          <a:xfrm>
            <a:off x="8076139" y="84337"/>
            <a:ext cx="972171" cy="1925293"/>
            <a:chOff x="6529419" y="1724307"/>
            <a:chExt cx="1480463" cy="2931917"/>
          </a:xfrm>
        </p:grpSpPr>
        <p:grpSp>
          <p:nvGrpSpPr>
            <p:cNvPr id="6" name="Google Shape;3338;p48">
              <a:extLst>
                <a:ext uri="{FF2B5EF4-FFF2-40B4-BE49-F238E27FC236}">
                  <a16:creationId xmlns:a16="http://schemas.microsoft.com/office/drawing/2014/main" id="{CC1FA2E3-F085-4B27-B2D6-078888233623}"/>
                </a:ext>
              </a:extLst>
            </p:cNvPr>
            <p:cNvGrpSpPr/>
            <p:nvPr/>
          </p:nvGrpSpPr>
          <p:grpSpPr>
            <a:xfrm>
              <a:off x="6556827" y="1724307"/>
              <a:ext cx="956596" cy="944294"/>
              <a:chOff x="3800349" y="1238762"/>
              <a:chExt cx="1098904" cy="1084772"/>
            </a:xfrm>
          </p:grpSpPr>
          <p:grpSp>
            <p:nvGrpSpPr>
              <p:cNvPr id="42" name="Google Shape;3339;p48">
                <a:extLst>
                  <a:ext uri="{FF2B5EF4-FFF2-40B4-BE49-F238E27FC236}">
                    <a16:creationId xmlns:a16="http://schemas.microsoft.com/office/drawing/2014/main" id="{3B62721E-B08F-4683-8129-4642AD134B0A}"/>
                  </a:ext>
                </a:extLst>
              </p:cNvPr>
              <p:cNvGrpSpPr/>
              <p:nvPr/>
            </p:nvGrpSpPr>
            <p:grpSpPr>
              <a:xfrm>
                <a:off x="3800349" y="1238762"/>
                <a:ext cx="1098904" cy="1084772"/>
                <a:chOff x="3800349" y="1238762"/>
                <a:chExt cx="1098904" cy="1084772"/>
              </a:xfrm>
            </p:grpSpPr>
            <p:sp>
              <p:nvSpPr>
                <p:cNvPr id="44" name="Google Shape;3340;p48">
                  <a:extLst>
                    <a:ext uri="{FF2B5EF4-FFF2-40B4-BE49-F238E27FC236}">
                      <a16:creationId xmlns:a16="http://schemas.microsoft.com/office/drawing/2014/main" id="{09A540B7-3D24-4D18-BB46-C21F09260781}"/>
                    </a:ext>
                  </a:extLst>
                </p:cNvPr>
                <p:cNvSpPr/>
                <p:nvPr/>
              </p:nvSpPr>
              <p:spPr>
                <a:xfrm>
                  <a:off x="3800349" y="1238762"/>
                  <a:ext cx="1098904" cy="10847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3" extrusionOk="0">
                      <a:moveTo>
                        <a:pt x="22825" y="1"/>
                      </a:moveTo>
                      <a:cubicBezTo>
                        <a:pt x="22054" y="1"/>
                        <a:pt x="21283" y="295"/>
                        <a:pt x="20693" y="885"/>
                      </a:cubicBezTo>
                      <a:lnTo>
                        <a:pt x="1179" y="20482"/>
                      </a:lnTo>
                      <a:cubicBezTo>
                        <a:pt x="0" y="21661"/>
                        <a:pt x="0" y="23566"/>
                        <a:pt x="1179" y="24733"/>
                      </a:cubicBezTo>
                      <a:lnTo>
                        <a:pt x="20777" y="44259"/>
                      </a:lnTo>
                      <a:cubicBezTo>
                        <a:pt x="21364" y="44841"/>
                        <a:pt x="22133" y="45133"/>
                        <a:pt x="22900" y="45133"/>
                      </a:cubicBezTo>
                      <a:cubicBezTo>
                        <a:pt x="23672" y="45133"/>
                        <a:pt x="24442" y="44838"/>
                        <a:pt x="25027" y="44247"/>
                      </a:cubicBezTo>
                      <a:lnTo>
                        <a:pt x="32873" y="36377"/>
                      </a:lnTo>
                      <a:cubicBezTo>
                        <a:pt x="33053" y="36197"/>
                        <a:pt x="33283" y="36110"/>
                        <a:pt x="33511" y="36110"/>
                      </a:cubicBezTo>
                      <a:cubicBezTo>
                        <a:pt x="33810" y="36110"/>
                        <a:pt x="34108" y="36260"/>
                        <a:pt x="34290" y="36544"/>
                      </a:cubicBezTo>
                      <a:cubicBezTo>
                        <a:pt x="34743" y="37246"/>
                        <a:pt x="35112" y="38020"/>
                        <a:pt x="35409" y="38806"/>
                      </a:cubicBezTo>
                      <a:cubicBezTo>
                        <a:pt x="35588" y="39294"/>
                        <a:pt x="35909" y="39735"/>
                        <a:pt x="36362" y="40080"/>
                      </a:cubicBezTo>
                      <a:cubicBezTo>
                        <a:pt x="36890" y="40489"/>
                        <a:pt x="37508" y="40695"/>
                        <a:pt x="38128" y="40695"/>
                      </a:cubicBezTo>
                      <a:cubicBezTo>
                        <a:pt x="38682" y="40695"/>
                        <a:pt x="39237" y="40530"/>
                        <a:pt x="39731" y="40199"/>
                      </a:cubicBezTo>
                      <a:cubicBezTo>
                        <a:pt x="41303" y="39127"/>
                        <a:pt x="41446" y="36984"/>
                        <a:pt x="40172" y="35710"/>
                      </a:cubicBezTo>
                      <a:cubicBezTo>
                        <a:pt x="39862" y="35401"/>
                        <a:pt x="39505" y="35186"/>
                        <a:pt x="39112" y="35044"/>
                      </a:cubicBezTo>
                      <a:cubicBezTo>
                        <a:pt x="38326" y="34758"/>
                        <a:pt x="37564" y="34401"/>
                        <a:pt x="36862" y="33948"/>
                      </a:cubicBezTo>
                      <a:cubicBezTo>
                        <a:pt x="36374" y="33639"/>
                        <a:pt x="36279" y="32960"/>
                        <a:pt x="36695" y="32543"/>
                      </a:cubicBezTo>
                      <a:lnTo>
                        <a:pt x="44553" y="24661"/>
                      </a:lnTo>
                      <a:cubicBezTo>
                        <a:pt x="45720" y="23483"/>
                        <a:pt x="45720" y="21578"/>
                        <a:pt x="44542" y="20399"/>
                      </a:cubicBezTo>
                      <a:lnTo>
                        <a:pt x="24956" y="885"/>
                      </a:lnTo>
                      <a:cubicBezTo>
                        <a:pt x="24366" y="295"/>
                        <a:pt x="23595" y="1"/>
                        <a:pt x="22825" y="1"/>
                      </a:cubicBezTo>
                      <a:close/>
                    </a:path>
                  </a:pathLst>
                </a:custGeom>
                <a:solidFill>
                  <a:srgbClr val="5EB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" name="Google Shape;3341;p48">
                  <a:extLst>
                    <a:ext uri="{FF2B5EF4-FFF2-40B4-BE49-F238E27FC236}">
                      <a16:creationId xmlns:a16="http://schemas.microsoft.com/office/drawing/2014/main" id="{BE30BCFE-C097-450C-8879-E537E8EBA681}"/>
                    </a:ext>
                  </a:extLst>
                </p:cNvPr>
                <p:cNvSpPr/>
                <p:nvPr/>
              </p:nvSpPr>
              <p:spPr>
                <a:xfrm>
                  <a:off x="3884758" y="1311226"/>
                  <a:ext cx="287338" cy="287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43" extrusionOk="0">
                      <a:moveTo>
                        <a:pt x="5978" y="1"/>
                      </a:moveTo>
                      <a:cubicBezTo>
                        <a:pt x="2679" y="1"/>
                        <a:pt x="1" y="2668"/>
                        <a:pt x="1" y="5966"/>
                      </a:cubicBezTo>
                      <a:cubicBezTo>
                        <a:pt x="1" y="9276"/>
                        <a:pt x="2679" y="11943"/>
                        <a:pt x="5978" y="11943"/>
                      </a:cubicBezTo>
                      <a:cubicBezTo>
                        <a:pt x="9276" y="11943"/>
                        <a:pt x="11954" y="9276"/>
                        <a:pt x="11954" y="5966"/>
                      </a:cubicBezTo>
                      <a:cubicBezTo>
                        <a:pt x="11954" y="2668"/>
                        <a:pt x="9276" y="1"/>
                        <a:pt x="5978" y="1"/>
                      </a:cubicBezTo>
                      <a:close/>
                    </a:path>
                  </a:pathLst>
                </a:custGeom>
                <a:solidFill>
                  <a:srgbClr val="5EB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3" name="Google Shape;3342;p48">
                <a:extLst>
                  <a:ext uri="{FF2B5EF4-FFF2-40B4-BE49-F238E27FC236}">
                    <a16:creationId xmlns:a16="http://schemas.microsoft.com/office/drawing/2014/main" id="{D59E3704-CCC5-46FE-9B41-26C4DBEB3E8E}"/>
                  </a:ext>
                </a:extLst>
              </p:cNvPr>
              <p:cNvSpPr/>
              <p:nvPr/>
            </p:nvSpPr>
            <p:spPr>
              <a:xfrm>
                <a:off x="4162525" y="1593650"/>
                <a:ext cx="374561" cy="374975"/>
              </a:xfrm>
              <a:custGeom>
                <a:avLst/>
                <a:gdLst/>
                <a:ahLst/>
                <a:cxnLst/>
                <a:rect l="l" t="t" r="r" b="b"/>
                <a:pathLst>
                  <a:path w="10860" h="10872" extrusionOk="0">
                    <a:moveTo>
                      <a:pt x="5430" y="1"/>
                    </a:moveTo>
                    <a:cubicBezTo>
                      <a:pt x="3990" y="1"/>
                      <a:pt x="2608" y="560"/>
                      <a:pt x="1596" y="1584"/>
                    </a:cubicBezTo>
                    <a:cubicBezTo>
                      <a:pt x="561" y="2620"/>
                      <a:pt x="1" y="3989"/>
                      <a:pt x="1" y="5430"/>
                    </a:cubicBezTo>
                    <a:cubicBezTo>
                      <a:pt x="1" y="6561"/>
                      <a:pt x="346" y="7645"/>
                      <a:pt x="1001" y="8573"/>
                    </a:cubicBezTo>
                    <a:cubicBezTo>
                      <a:pt x="1632" y="9466"/>
                      <a:pt x="2513" y="10145"/>
                      <a:pt x="3537" y="10538"/>
                    </a:cubicBezTo>
                    <a:cubicBezTo>
                      <a:pt x="3559" y="10544"/>
                      <a:pt x="3579" y="10547"/>
                      <a:pt x="3599" y="10547"/>
                    </a:cubicBezTo>
                    <a:cubicBezTo>
                      <a:pt x="3656" y="10547"/>
                      <a:pt x="3704" y="10522"/>
                      <a:pt x="3740" y="10478"/>
                    </a:cubicBezTo>
                    <a:cubicBezTo>
                      <a:pt x="3763" y="10443"/>
                      <a:pt x="3763" y="10395"/>
                      <a:pt x="3763" y="10371"/>
                    </a:cubicBezTo>
                    <a:lnTo>
                      <a:pt x="3763" y="7275"/>
                    </a:lnTo>
                    <a:cubicBezTo>
                      <a:pt x="3763" y="7180"/>
                      <a:pt x="3692" y="7097"/>
                      <a:pt x="3585" y="7097"/>
                    </a:cubicBezTo>
                    <a:lnTo>
                      <a:pt x="2156" y="7097"/>
                    </a:lnTo>
                    <a:lnTo>
                      <a:pt x="2156" y="5835"/>
                    </a:lnTo>
                    <a:lnTo>
                      <a:pt x="3585" y="5835"/>
                    </a:lnTo>
                    <a:cubicBezTo>
                      <a:pt x="3680" y="5835"/>
                      <a:pt x="3763" y="5751"/>
                      <a:pt x="3763" y="5656"/>
                    </a:cubicBezTo>
                    <a:lnTo>
                      <a:pt x="3763" y="5430"/>
                    </a:lnTo>
                    <a:cubicBezTo>
                      <a:pt x="3763" y="3942"/>
                      <a:pt x="5180" y="2632"/>
                      <a:pt x="6799" y="2632"/>
                    </a:cubicBezTo>
                    <a:lnTo>
                      <a:pt x="7550" y="2632"/>
                    </a:lnTo>
                    <a:lnTo>
                      <a:pt x="7550" y="3894"/>
                    </a:lnTo>
                    <a:lnTo>
                      <a:pt x="6799" y="3894"/>
                    </a:lnTo>
                    <a:cubicBezTo>
                      <a:pt x="6311" y="3894"/>
                      <a:pt x="5883" y="4025"/>
                      <a:pt x="5561" y="4287"/>
                    </a:cubicBezTo>
                    <a:cubicBezTo>
                      <a:pt x="5228" y="4561"/>
                      <a:pt x="5025" y="4966"/>
                      <a:pt x="5025" y="5430"/>
                    </a:cubicBezTo>
                    <a:lnTo>
                      <a:pt x="5025" y="5656"/>
                    </a:lnTo>
                    <a:cubicBezTo>
                      <a:pt x="5025" y="5740"/>
                      <a:pt x="5109" y="5835"/>
                      <a:pt x="5204" y="5835"/>
                    </a:cubicBezTo>
                    <a:lnTo>
                      <a:pt x="5883" y="5835"/>
                    </a:lnTo>
                    <a:cubicBezTo>
                      <a:pt x="5966" y="5835"/>
                      <a:pt x="6061" y="5751"/>
                      <a:pt x="6061" y="5656"/>
                    </a:cubicBezTo>
                    <a:cubicBezTo>
                      <a:pt x="6061" y="5561"/>
                      <a:pt x="5978" y="5478"/>
                      <a:pt x="5883" y="5478"/>
                    </a:cubicBezTo>
                    <a:lnTo>
                      <a:pt x="5371" y="5478"/>
                    </a:lnTo>
                    <a:lnTo>
                      <a:pt x="5371" y="5418"/>
                    </a:lnTo>
                    <a:cubicBezTo>
                      <a:pt x="5371" y="4525"/>
                      <a:pt x="6145" y="4204"/>
                      <a:pt x="6799" y="4204"/>
                    </a:cubicBezTo>
                    <a:lnTo>
                      <a:pt x="7704" y="4204"/>
                    </a:lnTo>
                    <a:cubicBezTo>
                      <a:pt x="7800" y="4204"/>
                      <a:pt x="7883" y="4132"/>
                      <a:pt x="7883" y="4025"/>
                    </a:cubicBezTo>
                    <a:lnTo>
                      <a:pt x="7883" y="2418"/>
                    </a:lnTo>
                    <a:cubicBezTo>
                      <a:pt x="7883" y="2334"/>
                      <a:pt x="7811" y="2239"/>
                      <a:pt x="7704" y="2239"/>
                    </a:cubicBezTo>
                    <a:lnTo>
                      <a:pt x="6799" y="2239"/>
                    </a:lnTo>
                    <a:cubicBezTo>
                      <a:pt x="5966" y="2239"/>
                      <a:pt x="5121" y="2572"/>
                      <a:pt x="4466" y="3156"/>
                    </a:cubicBezTo>
                    <a:cubicBezTo>
                      <a:pt x="3799" y="3763"/>
                      <a:pt x="3418" y="4549"/>
                      <a:pt x="3418" y="5382"/>
                    </a:cubicBezTo>
                    <a:lnTo>
                      <a:pt x="3418" y="5442"/>
                    </a:lnTo>
                    <a:lnTo>
                      <a:pt x="1989" y="5442"/>
                    </a:lnTo>
                    <a:cubicBezTo>
                      <a:pt x="1906" y="5442"/>
                      <a:pt x="1811" y="5513"/>
                      <a:pt x="1811" y="5620"/>
                    </a:cubicBezTo>
                    <a:lnTo>
                      <a:pt x="1811" y="7228"/>
                    </a:lnTo>
                    <a:cubicBezTo>
                      <a:pt x="1811" y="7323"/>
                      <a:pt x="1894" y="7406"/>
                      <a:pt x="1989" y="7406"/>
                    </a:cubicBezTo>
                    <a:lnTo>
                      <a:pt x="3418" y="7406"/>
                    </a:lnTo>
                    <a:lnTo>
                      <a:pt x="3418" y="10085"/>
                    </a:lnTo>
                    <a:cubicBezTo>
                      <a:pt x="1561" y="9300"/>
                      <a:pt x="346" y="7442"/>
                      <a:pt x="346" y="5418"/>
                    </a:cubicBezTo>
                    <a:cubicBezTo>
                      <a:pt x="346" y="2596"/>
                      <a:pt x="2620" y="322"/>
                      <a:pt x="5430" y="322"/>
                    </a:cubicBezTo>
                    <a:cubicBezTo>
                      <a:pt x="8228" y="322"/>
                      <a:pt x="10526" y="2620"/>
                      <a:pt x="10526" y="5418"/>
                    </a:cubicBezTo>
                    <a:cubicBezTo>
                      <a:pt x="10526" y="8228"/>
                      <a:pt x="8240" y="10502"/>
                      <a:pt x="5430" y="10502"/>
                    </a:cubicBezTo>
                    <a:lnTo>
                      <a:pt x="5371" y="10502"/>
                    </a:lnTo>
                    <a:lnTo>
                      <a:pt x="5371" y="7418"/>
                    </a:lnTo>
                    <a:lnTo>
                      <a:pt x="7728" y="7418"/>
                    </a:lnTo>
                    <a:cubicBezTo>
                      <a:pt x="7811" y="7418"/>
                      <a:pt x="7907" y="7347"/>
                      <a:pt x="7907" y="7240"/>
                    </a:cubicBezTo>
                    <a:lnTo>
                      <a:pt x="7907" y="5656"/>
                    </a:lnTo>
                    <a:cubicBezTo>
                      <a:pt x="7907" y="5561"/>
                      <a:pt x="7823" y="5478"/>
                      <a:pt x="7728" y="5478"/>
                    </a:cubicBezTo>
                    <a:lnTo>
                      <a:pt x="6728" y="5478"/>
                    </a:lnTo>
                    <a:cubicBezTo>
                      <a:pt x="6633" y="5478"/>
                      <a:pt x="6549" y="5549"/>
                      <a:pt x="6549" y="5656"/>
                    </a:cubicBezTo>
                    <a:cubicBezTo>
                      <a:pt x="6549" y="5740"/>
                      <a:pt x="6621" y="5835"/>
                      <a:pt x="6728" y="5835"/>
                    </a:cubicBezTo>
                    <a:lnTo>
                      <a:pt x="7561" y="5835"/>
                    </a:lnTo>
                    <a:lnTo>
                      <a:pt x="7561" y="7097"/>
                    </a:lnTo>
                    <a:lnTo>
                      <a:pt x="5204" y="7097"/>
                    </a:lnTo>
                    <a:cubicBezTo>
                      <a:pt x="5121" y="7097"/>
                      <a:pt x="5025" y="7168"/>
                      <a:pt x="5025" y="7275"/>
                    </a:cubicBezTo>
                    <a:lnTo>
                      <a:pt x="5025" y="10693"/>
                    </a:lnTo>
                    <a:cubicBezTo>
                      <a:pt x="5025" y="10788"/>
                      <a:pt x="5109" y="10859"/>
                      <a:pt x="5192" y="10871"/>
                    </a:cubicBezTo>
                    <a:lnTo>
                      <a:pt x="5430" y="10871"/>
                    </a:lnTo>
                    <a:cubicBezTo>
                      <a:pt x="6871" y="10871"/>
                      <a:pt x="8240" y="10312"/>
                      <a:pt x="9276" y="9288"/>
                    </a:cubicBezTo>
                    <a:cubicBezTo>
                      <a:pt x="10300" y="8252"/>
                      <a:pt x="10859" y="6883"/>
                      <a:pt x="10859" y="5442"/>
                    </a:cubicBezTo>
                    <a:cubicBezTo>
                      <a:pt x="10859" y="3989"/>
                      <a:pt x="10300" y="2620"/>
                      <a:pt x="9276" y="1584"/>
                    </a:cubicBezTo>
                    <a:cubicBezTo>
                      <a:pt x="8240" y="560"/>
                      <a:pt x="6871" y="1"/>
                      <a:pt x="543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" name="Google Shape;3343;p48">
              <a:extLst>
                <a:ext uri="{FF2B5EF4-FFF2-40B4-BE49-F238E27FC236}">
                  <a16:creationId xmlns:a16="http://schemas.microsoft.com/office/drawing/2014/main" id="{222DA64E-EBDA-48B9-B5B6-1CEB027733DF}"/>
                </a:ext>
              </a:extLst>
            </p:cNvPr>
            <p:cNvGrpSpPr/>
            <p:nvPr/>
          </p:nvGrpSpPr>
          <p:grpSpPr>
            <a:xfrm>
              <a:off x="7053286" y="2227254"/>
              <a:ext cx="956596" cy="944252"/>
              <a:chOff x="4370663" y="1816530"/>
              <a:chExt cx="1098904" cy="1084724"/>
            </a:xfrm>
          </p:grpSpPr>
          <p:grpSp>
            <p:nvGrpSpPr>
              <p:cNvPr id="34" name="Google Shape;3344;p48">
                <a:extLst>
                  <a:ext uri="{FF2B5EF4-FFF2-40B4-BE49-F238E27FC236}">
                    <a16:creationId xmlns:a16="http://schemas.microsoft.com/office/drawing/2014/main" id="{A26AC2F8-3A58-4584-ADA5-333A44F0C988}"/>
                  </a:ext>
                </a:extLst>
              </p:cNvPr>
              <p:cNvGrpSpPr/>
              <p:nvPr/>
            </p:nvGrpSpPr>
            <p:grpSpPr>
              <a:xfrm>
                <a:off x="4370663" y="1816530"/>
                <a:ext cx="1098904" cy="1084724"/>
                <a:chOff x="4370663" y="1816530"/>
                <a:chExt cx="1098904" cy="1084724"/>
              </a:xfrm>
            </p:grpSpPr>
            <p:sp>
              <p:nvSpPr>
                <p:cNvPr id="40" name="Google Shape;3345;p48">
                  <a:extLst>
                    <a:ext uri="{FF2B5EF4-FFF2-40B4-BE49-F238E27FC236}">
                      <a16:creationId xmlns:a16="http://schemas.microsoft.com/office/drawing/2014/main" id="{1AE99DBC-C133-4790-B9A3-94F9976382D1}"/>
                    </a:ext>
                  </a:extLst>
                </p:cNvPr>
                <p:cNvSpPr/>
                <p:nvPr/>
              </p:nvSpPr>
              <p:spPr>
                <a:xfrm>
                  <a:off x="4370663" y="1816530"/>
                  <a:ext cx="1098904" cy="10847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1" extrusionOk="0">
                      <a:moveTo>
                        <a:pt x="22862" y="0"/>
                      </a:moveTo>
                      <a:cubicBezTo>
                        <a:pt x="22092" y="0"/>
                        <a:pt x="21324" y="295"/>
                        <a:pt x="20741" y="884"/>
                      </a:cubicBezTo>
                      <a:lnTo>
                        <a:pt x="12871" y="8742"/>
                      </a:lnTo>
                      <a:cubicBezTo>
                        <a:pt x="12698" y="8921"/>
                        <a:pt x="12472" y="9005"/>
                        <a:pt x="12246" y="9005"/>
                      </a:cubicBezTo>
                      <a:cubicBezTo>
                        <a:pt x="11945" y="9005"/>
                        <a:pt x="11643" y="8855"/>
                        <a:pt x="11466" y="8576"/>
                      </a:cubicBezTo>
                      <a:cubicBezTo>
                        <a:pt x="11014" y="7861"/>
                        <a:pt x="10645" y="7099"/>
                        <a:pt x="10347" y="6302"/>
                      </a:cubicBezTo>
                      <a:cubicBezTo>
                        <a:pt x="10168" y="5813"/>
                        <a:pt x="9847" y="5373"/>
                        <a:pt x="9394" y="5028"/>
                      </a:cubicBezTo>
                      <a:cubicBezTo>
                        <a:pt x="8866" y="4619"/>
                        <a:pt x="8248" y="4413"/>
                        <a:pt x="7630" y="4413"/>
                      </a:cubicBezTo>
                      <a:cubicBezTo>
                        <a:pt x="7078" y="4413"/>
                        <a:pt x="6526" y="4577"/>
                        <a:pt x="6037" y="4909"/>
                      </a:cubicBezTo>
                      <a:cubicBezTo>
                        <a:pt x="4465" y="5968"/>
                        <a:pt x="4310" y="8123"/>
                        <a:pt x="5584" y="9385"/>
                      </a:cubicBezTo>
                      <a:cubicBezTo>
                        <a:pt x="5894" y="9695"/>
                        <a:pt x="6251" y="9921"/>
                        <a:pt x="6632" y="10064"/>
                      </a:cubicBezTo>
                      <a:cubicBezTo>
                        <a:pt x="7418" y="10350"/>
                        <a:pt x="8180" y="10707"/>
                        <a:pt x="8882" y="11159"/>
                      </a:cubicBezTo>
                      <a:cubicBezTo>
                        <a:pt x="9383" y="11469"/>
                        <a:pt x="9466" y="12148"/>
                        <a:pt x="9049" y="12564"/>
                      </a:cubicBezTo>
                      <a:lnTo>
                        <a:pt x="1179" y="20434"/>
                      </a:lnTo>
                      <a:cubicBezTo>
                        <a:pt x="0" y="21613"/>
                        <a:pt x="0" y="23518"/>
                        <a:pt x="1179" y="24697"/>
                      </a:cubicBezTo>
                      <a:lnTo>
                        <a:pt x="20741" y="44247"/>
                      </a:lnTo>
                      <a:cubicBezTo>
                        <a:pt x="21324" y="44836"/>
                        <a:pt x="22092" y="45131"/>
                        <a:pt x="22862" y="45131"/>
                      </a:cubicBezTo>
                      <a:cubicBezTo>
                        <a:pt x="23631" y="45131"/>
                        <a:pt x="24402" y="44836"/>
                        <a:pt x="24992" y="44247"/>
                      </a:cubicBezTo>
                      <a:lnTo>
                        <a:pt x="44554" y="24697"/>
                      </a:lnTo>
                      <a:cubicBezTo>
                        <a:pt x="45720" y="23518"/>
                        <a:pt x="45720" y="21613"/>
                        <a:pt x="44554" y="2043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69E7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" name="Google Shape;3346;p48">
                  <a:extLst>
                    <a:ext uri="{FF2B5EF4-FFF2-40B4-BE49-F238E27FC236}">
                      <a16:creationId xmlns:a16="http://schemas.microsoft.com/office/drawing/2014/main" id="{463DDA79-99DB-43BD-9059-310B5A22FBCB}"/>
                    </a:ext>
                  </a:extLst>
                </p:cNvPr>
                <p:cNvSpPr/>
                <p:nvPr/>
              </p:nvSpPr>
              <p:spPr>
                <a:xfrm>
                  <a:off x="5055718" y="1904160"/>
                  <a:ext cx="287338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55" extrusionOk="0">
                      <a:moveTo>
                        <a:pt x="5978" y="0"/>
                      </a:moveTo>
                      <a:cubicBezTo>
                        <a:pt x="2680" y="0"/>
                        <a:pt x="1" y="2679"/>
                        <a:pt x="1" y="5977"/>
                      </a:cubicBezTo>
                      <a:cubicBezTo>
                        <a:pt x="1" y="9275"/>
                        <a:pt x="2680" y="11954"/>
                        <a:pt x="5978" y="11954"/>
                      </a:cubicBezTo>
                      <a:cubicBezTo>
                        <a:pt x="9276" y="11954"/>
                        <a:pt x="11955" y="9275"/>
                        <a:pt x="11955" y="5977"/>
                      </a:cubicBezTo>
                      <a:cubicBezTo>
                        <a:pt x="11955" y="2679"/>
                        <a:pt x="9276" y="0"/>
                        <a:pt x="5978" y="0"/>
                      </a:cubicBezTo>
                      <a:close/>
                    </a:path>
                  </a:pathLst>
                </a:custGeom>
                <a:solidFill>
                  <a:srgbClr val="69E7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5" name="Google Shape;3347;p48">
                <a:extLst>
                  <a:ext uri="{FF2B5EF4-FFF2-40B4-BE49-F238E27FC236}">
                    <a16:creationId xmlns:a16="http://schemas.microsoft.com/office/drawing/2014/main" id="{CCCB84E3-125D-4D28-87E2-D877DBF6A500}"/>
                  </a:ext>
                </a:extLst>
              </p:cNvPr>
              <p:cNvGrpSpPr/>
              <p:nvPr/>
            </p:nvGrpSpPr>
            <p:grpSpPr>
              <a:xfrm>
                <a:off x="4732628" y="2171596"/>
                <a:ext cx="374986" cy="374572"/>
                <a:chOff x="3303268" y="3817349"/>
                <a:chExt cx="346056" cy="345674"/>
              </a:xfrm>
            </p:grpSpPr>
            <p:sp>
              <p:nvSpPr>
                <p:cNvPr id="36" name="Google Shape;3348;p48">
                  <a:extLst>
                    <a:ext uri="{FF2B5EF4-FFF2-40B4-BE49-F238E27FC236}">
                      <a16:creationId xmlns:a16="http://schemas.microsoft.com/office/drawing/2014/main" id="{0F7FC4DB-1535-43AE-AB56-3F4B373D0663}"/>
                    </a:ext>
                  </a:extLst>
                </p:cNvPr>
                <p:cNvSpPr/>
                <p:nvPr/>
              </p:nvSpPr>
              <p:spPr>
                <a:xfrm>
                  <a:off x="3303268" y="3817349"/>
                  <a:ext cx="346056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2" h="10860" extrusionOk="0">
                      <a:moveTo>
                        <a:pt x="5418" y="334"/>
                      </a:moveTo>
                      <a:cubicBezTo>
                        <a:pt x="8228" y="334"/>
                        <a:pt x="10514" y="2608"/>
                        <a:pt x="10514" y="5430"/>
                      </a:cubicBezTo>
                      <a:cubicBezTo>
                        <a:pt x="10514" y="8240"/>
                        <a:pt x="8228" y="10514"/>
                        <a:pt x="5418" y="10514"/>
                      </a:cubicBezTo>
                      <a:cubicBezTo>
                        <a:pt x="2608" y="10514"/>
                        <a:pt x="334" y="8240"/>
                        <a:pt x="334" y="5430"/>
                      </a:cubicBezTo>
                      <a:cubicBezTo>
                        <a:pt x="334" y="2608"/>
                        <a:pt x="2608" y="334"/>
                        <a:pt x="5418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3" y="10859"/>
                        <a:pt x="8252" y="10300"/>
                        <a:pt x="9276" y="9264"/>
                      </a:cubicBezTo>
                      <a:cubicBezTo>
                        <a:pt x="10300" y="8240"/>
                        <a:pt x="10871" y="6871"/>
                        <a:pt x="10871" y="5430"/>
                      </a:cubicBezTo>
                      <a:cubicBezTo>
                        <a:pt x="10871" y="3989"/>
                        <a:pt x="10300" y="2620"/>
                        <a:pt x="9276" y="1584"/>
                      </a:cubicBezTo>
                      <a:cubicBezTo>
                        <a:pt x="8252" y="560"/>
                        <a:pt x="6883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" name="Google Shape;3349;p48">
                  <a:extLst>
                    <a:ext uri="{FF2B5EF4-FFF2-40B4-BE49-F238E27FC236}">
                      <a16:creationId xmlns:a16="http://schemas.microsoft.com/office/drawing/2014/main" id="{C70AB3F2-E016-4BA3-82B6-6E84B150ED9A}"/>
                    </a:ext>
                  </a:extLst>
                </p:cNvPr>
                <p:cNvSpPr/>
                <p:nvPr/>
              </p:nvSpPr>
              <p:spPr>
                <a:xfrm>
                  <a:off x="3368074" y="3882537"/>
                  <a:ext cx="215298" cy="215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64" h="6764" extrusionOk="0">
                      <a:moveTo>
                        <a:pt x="5335" y="346"/>
                      </a:moveTo>
                      <a:cubicBezTo>
                        <a:pt x="5930" y="346"/>
                        <a:pt x="6418" y="834"/>
                        <a:pt x="6418" y="1429"/>
                      </a:cubicBezTo>
                      <a:lnTo>
                        <a:pt x="6418" y="5335"/>
                      </a:lnTo>
                      <a:cubicBezTo>
                        <a:pt x="6418" y="5930"/>
                        <a:pt x="5930" y="6418"/>
                        <a:pt x="5335" y="6418"/>
                      </a:cubicBezTo>
                      <a:lnTo>
                        <a:pt x="1429" y="6418"/>
                      </a:lnTo>
                      <a:cubicBezTo>
                        <a:pt x="834" y="6418"/>
                        <a:pt x="346" y="5930"/>
                        <a:pt x="346" y="5335"/>
                      </a:cubicBezTo>
                      <a:lnTo>
                        <a:pt x="346" y="1429"/>
                      </a:lnTo>
                      <a:cubicBezTo>
                        <a:pt x="346" y="834"/>
                        <a:pt x="834" y="346"/>
                        <a:pt x="1429" y="346"/>
                      </a:cubicBezTo>
                      <a:close/>
                      <a:moveTo>
                        <a:pt x="1429" y="1"/>
                      </a:moveTo>
                      <a:cubicBezTo>
                        <a:pt x="644" y="1"/>
                        <a:pt x="1" y="644"/>
                        <a:pt x="1" y="1429"/>
                      </a:cubicBezTo>
                      <a:lnTo>
                        <a:pt x="1" y="5335"/>
                      </a:lnTo>
                      <a:cubicBezTo>
                        <a:pt x="1" y="6120"/>
                        <a:pt x="644" y="6763"/>
                        <a:pt x="1429" y="6763"/>
                      </a:cubicBezTo>
                      <a:lnTo>
                        <a:pt x="5335" y="6763"/>
                      </a:lnTo>
                      <a:cubicBezTo>
                        <a:pt x="6121" y="6763"/>
                        <a:pt x="6763" y="6120"/>
                        <a:pt x="6763" y="5335"/>
                      </a:cubicBezTo>
                      <a:lnTo>
                        <a:pt x="6763" y="1429"/>
                      </a:lnTo>
                      <a:cubicBezTo>
                        <a:pt x="6763" y="644"/>
                        <a:pt x="6121" y="1"/>
                        <a:pt x="533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" name="Google Shape;3350;p48">
                  <a:extLst>
                    <a:ext uri="{FF2B5EF4-FFF2-40B4-BE49-F238E27FC236}">
                      <a16:creationId xmlns:a16="http://schemas.microsoft.com/office/drawing/2014/main" id="{2B10D26E-8C46-4092-80DD-E16A8BC23D0F}"/>
                    </a:ext>
                  </a:extLst>
                </p:cNvPr>
                <p:cNvSpPr/>
                <p:nvPr/>
              </p:nvSpPr>
              <p:spPr>
                <a:xfrm>
                  <a:off x="3418143" y="3933656"/>
                  <a:ext cx="114811" cy="1127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07" h="3542" extrusionOk="0">
                      <a:moveTo>
                        <a:pt x="1822" y="0"/>
                      </a:moveTo>
                      <a:cubicBezTo>
                        <a:pt x="812" y="0"/>
                        <a:pt x="1" y="851"/>
                        <a:pt x="59" y="1859"/>
                      </a:cubicBezTo>
                      <a:cubicBezTo>
                        <a:pt x="95" y="2776"/>
                        <a:pt x="833" y="3502"/>
                        <a:pt x="1726" y="3538"/>
                      </a:cubicBezTo>
                      <a:cubicBezTo>
                        <a:pt x="1764" y="3541"/>
                        <a:pt x="1802" y="3542"/>
                        <a:pt x="1840" y="3542"/>
                      </a:cubicBezTo>
                      <a:cubicBezTo>
                        <a:pt x="2178" y="3542"/>
                        <a:pt x="2494" y="3447"/>
                        <a:pt x="2762" y="3276"/>
                      </a:cubicBezTo>
                      <a:cubicBezTo>
                        <a:pt x="2857" y="3217"/>
                        <a:pt x="2869" y="3086"/>
                        <a:pt x="2797" y="3014"/>
                      </a:cubicBezTo>
                      <a:cubicBezTo>
                        <a:pt x="2761" y="2978"/>
                        <a:pt x="2711" y="2964"/>
                        <a:pt x="2664" y="2964"/>
                      </a:cubicBezTo>
                      <a:cubicBezTo>
                        <a:pt x="2634" y="2964"/>
                        <a:pt x="2606" y="2969"/>
                        <a:pt x="2583" y="2979"/>
                      </a:cubicBezTo>
                      <a:cubicBezTo>
                        <a:pt x="2380" y="3096"/>
                        <a:pt x="2149" y="3185"/>
                        <a:pt x="1897" y="3185"/>
                      </a:cubicBezTo>
                      <a:cubicBezTo>
                        <a:pt x="1868" y="3185"/>
                        <a:pt x="1839" y="3183"/>
                        <a:pt x="1809" y="3181"/>
                      </a:cubicBezTo>
                      <a:cubicBezTo>
                        <a:pt x="1023" y="3169"/>
                        <a:pt x="380" y="2514"/>
                        <a:pt x="392" y="1716"/>
                      </a:cubicBezTo>
                      <a:cubicBezTo>
                        <a:pt x="426" y="948"/>
                        <a:pt x="1028" y="330"/>
                        <a:pt x="1792" y="330"/>
                      </a:cubicBezTo>
                      <a:cubicBezTo>
                        <a:pt x="1833" y="330"/>
                        <a:pt x="1874" y="332"/>
                        <a:pt x="1916" y="335"/>
                      </a:cubicBezTo>
                      <a:cubicBezTo>
                        <a:pt x="2619" y="371"/>
                        <a:pt x="3190" y="943"/>
                        <a:pt x="3250" y="1633"/>
                      </a:cubicBezTo>
                      <a:cubicBezTo>
                        <a:pt x="3285" y="1919"/>
                        <a:pt x="3214" y="2193"/>
                        <a:pt x="3095" y="2431"/>
                      </a:cubicBezTo>
                      <a:cubicBezTo>
                        <a:pt x="3059" y="2490"/>
                        <a:pt x="3059" y="2574"/>
                        <a:pt x="3119" y="2633"/>
                      </a:cubicBezTo>
                      <a:cubicBezTo>
                        <a:pt x="3149" y="2663"/>
                        <a:pt x="3191" y="2678"/>
                        <a:pt x="3234" y="2678"/>
                      </a:cubicBezTo>
                      <a:cubicBezTo>
                        <a:pt x="3295" y="2678"/>
                        <a:pt x="3358" y="2648"/>
                        <a:pt x="3393" y="2586"/>
                      </a:cubicBezTo>
                      <a:cubicBezTo>
                        <a:pt x="3536" y="2324"/>
                        <a:pt x="3607" y="2014"/>
                        <a:pt x="3583" y="1669"/>
                      </a:cubicBezTo>
                      <a:cubicBezTo>
                        <a:pt x="3536" y="764"/>
                        <a:pt x="2797" y="50"/>
                        <a:pt x="1904" y="2"/>
                      </a:cubicBezTo>
                      <a:cubicBezTo>
                        <a:pt x="1877" y="1"/>
                        <a:pt x="1849" y="0"/>
                        <a:pt x="182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" name="Google Shape;3351;p48">
                  <a:extLst>
                    <a:ext uri="{FF2B5EF4-FFF2-40B4-BE49-F238E27FC236}">
                      <a16:creationId xmlns:a16="http://schemas.microsoft.com/office/drawing/2014/main" id="{B2587870-AE72-4A42-AE2B-8BCFBD325F95}"/>
                    </a:ext>
                  </a:extLst>
                </p:cNvPr>
                <p:cNvSpPr/>
                <p:nvPr/>
              </p:nvSpPr>
              <p:spPr>
                <a:xfrm>
                  <a:off x="3519298" y="3910197"/>
                  <a:ext cx="29570" cy="292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" h="918" extrusionOk="0">
                      <a:moveTo>
                        <a:pt x="465" y="1"/>
                      </a:moveTo>
                      <a:cubicBezTo>
                        <a:pt x="203" y="1"/>
                        <a:pt x="0" y="203"/>
                        <a:pt x="0" y="453"/>
                      </a:cubicBezTo>
                      <a:cubicBezTo>
                        <a:pt x="0" y="715"/>
                        <a:pt x="203" y="918"/>
                        <a:pt x="465" y="918"/>
                      </a:cubicBezTo>
                      <a:cubicBezTo>
                        <a:pt x="715" y="918"/>
                        <a:pt x="929" y="715"/>
                        <a:pt x="929" y="453"/>
                      </a:cubicBezTo>
                      <a:cubicBezTo>
                        <a:pt x="929" y="203"/>
                        <a:pt x="715" y="1"/>
                        <a:pt x="46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8" name="Google Shape;3352;p48">
              <a:extLst>
                <a:ext uri="{FF2B5EF4-FFF2-40B4-BE49-F238E27FC236}">
                  <a16:creationId xmlns:a16="http://schemas.microsoft.com/office/drawing/2014/main" id="{272DD771-25A3-448C-960A-125DD73ECEB4}"/>
                </a:ext>
              </a:extLst>
            </p:cNvPr>
            <p:cNvGrpSpPr/>
            <p:nvPr/>
          </p:nvGrpSpPr>
          <p:grpSpPr>
            <a:xfrm>
              <a:off x="6547098" y="2715744"/>
              <a:ext cx="956596" cy="944315"/>
              <a:chOff x="3789173" y="2377690"/>
              <a:chExt cx="1098904" cy="1084796"/>
            </a:xfrm>
          </p:grpSpPr>
          <p:grpSp>
            <p:nvGrpSpPr>
              <p:cNvPr id="26" name="Google Shape;3353;p48">
                <a:extLst>
                  <a:ext uri="{FF2B5EF4-FFF2-40B4-BE49-F238E27FC236}">
                    <a16:creationId xmlns:a16="http://schemas.microsoft.com/office/drawing/2014/main" id="{2A580616-EFFF-4706-882F-99F575426F02}"/>
                  </a:ext>
                </a:extLst>
              </p:cNvPr>
              <p:cNvGrpSpPr/>
              <p:nvPr/>
            </p:nvGrpSpPr>
            <p:grpSpPr>
              <a:xfrm>
                <a:off x="3789173" y="2377690"/>
                <a:ext cx="1098904" cy="1084796"/>
                <a:chOff x="3789173" y="2377690"/>
                <a:chExt cx="1098904" cy="1084796"/>
              </a:xfrm>
            </p:grpSpPr>
            <p:sp>
              <p:nvSpPr>
                <p:cNvPr id="32" name="Google Shape;3354;p48">
                  <a:extLst>
                    <a:ext uri="{FF2B5EF4-FFF2-40B4-BE49-F238E27FC236}">
                      <a16:creationId xmlns:a16="http://schemas.microsoft.com/office/drawing/2014/main" id="{2BBA5A58-9E7D-4B1B-A1B1-85686BD88437}"/>
                    </a:ext>
                  </a:extLst>
                </p:cNvPr>
                <p:cNvSpPr/>
                <p:nvPr/>
              </p:nvSpPr>
              <p:spPr>
                <a:xfrm>
                  <a:off x="3789173" y="2377690"/>
                  <a:ext cx="1098904" cy="1084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4" extrusionOk="0">
                      <a:moveTo>
                        <a:pt x="22861" y="0"/>
                      </a:moveTo>
                      <a:cubicBezTo>
                        <a:pt x="22090" y="0"/>
                        <a:pt x="21319" y="295"/>
                        <a:pt x="20730" y="884"/>
                      </a:cubicBezTo>
                      <a:lnTo>
                        <a:pt x="1180" y="20446"/>
                      </a:lnTo>
                      <a:cubicBezTo>
                        <a:pt x="1" y="21613"/>
                        <a:pt x="1" y="23518"/>
                        <a:pt x="1180" y="24697"/>
                      </a:cubicBezTo>
                      <a:lnTo>
                        <a:pt x="20730" y="44259"/>
                      </a:lnTo>
                      <a:cubicBezTo>
                        <a:pt x="21319" y="44842"/>
                        <a:pt x="22090" y="45134"/>
                        <a:pt x="22861" y="45134"/>
                      </a:cubicBezTo>
                      <a:cubicBezTo>
                        <a:pt x="23632" y="45134"/>
                        <a:pt x="24403" y="44842"/>
                        <a:pt x="24992" y="44259"/>
                      </a:cubicBezTo>
                      <a:lnTo>
                        <a:pt x="44542" y="24697"/>
                      </a:lnTo>
                      <a:cubicBezTo>
                        <a:pt x="45721" y="23518"/>
                        <a:pt x="45721" y="21613"/>
                        <a:pt x="44542" y="20446"/>
                      </a:cubicBezTo>
                      <a:lnTo>
                        <a:pt x="36684" y="12576"/>
                      </a:lnTo>
                      <a:cubicBezTo>
                        <a:pt x="36267" y="12171"/>
                        <a:pt x="36363" y="11481"/>
                        <a:pt x="36851" y="11171"/>
                      </a:cubicBezTo>
                      <a:cubicBezTo>
                        <a:pt x="37565" y="10719"/>
                        <a:pt x="38327" y="10350"/>
                        <a:pt x="39125" y="10052"/>
                      </a:cubicBezTo>
                      <a:cubicBezTo>
                        <a:pt x="39613" y="9874"/>
                        <a:pt x="40054" y="9552"/>
                        <a:pt x="40399" y="9100"/>
                      </a:cubicBezTo>
                      <a:cubicBezTo>
                        <a:pt x="41173" y="8099"/>
                        <a:pt x="41220" y="6778"/>
                        <a:pt x="40518" y="5730"/>
                      </a:cubicBezTo>
                      <a:cubicBezTo>
                        <a:pt x="39932" y="4868"/>
                        <a:pt x="39013" y="4436"/>
                        <a:pt x="38094" y="4436"/>
                      </a:cubicBezTo>
                      <a:cubicBezTo>
                        <a:pt x="37349" y="4436"/>
                        <a:pt x="36606" y="4720"/>
                        <a:pt x="36041" y="5290"/>
                      </a:cubicBezTo>
                      <a:cubicBezTo>
                        <a:pt x="35732" y="5587"/>
                        <a:pt x="35505" y="5956"/>
                        <a:pt x="35362" y="6337"/>
                      </a:cubicBezTo>
                      <a:cubicBezTo>
                        <a:pt x="35077" y="7123"/>
                        <a:pt x="34720" y="7885"/>
                        <a:pt x="34267" y="8588"/>
                      </a:cubicBezTo>
                      <a:cubicBezTo>
                        <a:pt x="34091" y="8872"/>
                        <a:pt x="33797" y="9021"/>
                        <a:pt x="33498" y="9021"/>
                      </a:cubicBezTo>
                      <a:cubicBezTo>
                        <a:pt x="33271" y="9021"/>
                        <a:pt x="33042" y="8934"/>
                        <a:pt x="32862" y="8754"/>
                      </a:cubicBezTo>
                      <a:lnTo>
                        <a:pt x="24992" y="884"/>
                      </a:lnTo>
                      <a:cubicBezTo>
                        <a:pt x="24403" y="295"/>
                        <a:pt x="23632" y="0"/>
                        <a:pt x="22861" y="0"/>
                      </a:cubicBezTo>
                      <a:close/>
                    </a:path>
                  </a:pathLst>
                </a:custGeom>
                <a:solidFill>
                  <a:srgbClr val="4949E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" name="Google Shape;3355;p48">
                  <a:extLst>
                    <a:ext uri="{FF2B5EF4-FFF2-40B4-BE49-F238E27FC236}">
                      <a16:creationId xmlns:a16="http://schemas.microsoft.com/office/drawing/2014/main" id="{A6624C57-5DEB-420A-880A-2B58F3108DA7}"/>
                    </a:ext>
                  </a:extLst>
                </p:cNvPr>
                <p:cNvSpPr/>
                <p:nvPr/>
              </p:nvSpPr>
              <p:spPr>
                <a:xfrm>
                  <a:off x="3885623" y="2465897"/>
                  <a:ext cx="287050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43" h="11955" extrusionOk="0">
                      <a:moveTo>
                        <a:pt x="5977" y="0"/>
                      </a:moveTo>
                      <a:cubicBezTo>
                        <a:pt x="2679" y="0"/>
                        <a:pt x="0" y="2679"/>
                        <a:pt x="0" y="5977"/>
                      </a:cubicBezTo>
                      <a:cubicBezTo>
                        <a:pt x="0" y="9275"/>
                        <a:pt x="2679" y="11954"/>
                        <a:pt x="5977" y="11954"/>
                      </a:cubicBezTo>
                      <a:cubicBezTo>
                        <a:pt x="9275" y="11954"/>
                        <a:pt x="11942" y="9275"/>
                        <a:pt x="11942" y="5977"/>
                      </a:cubicBezTo>
                      <a:cubicBezTo>
                        <a:pt x="11942" y="2679"/>
                        <a:pt x="9275" y="0"/>
                        <a:pt x="5977" y="0"/>
                      </a:cubicBezTo>
                      <a:close/>
                    </a:path>
                  </a:pathLst>
                </a:custGeom>
                <a:solidFill>
                  <a:srgbClr val="4949E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7" name="Google Shape;3356;p48">
                <a:extLst>
                  <a:ext uri="{FF2B5EF4-FFF2-40B4-BE49-F238E27FC236}">
                    <a16:creationId xmlns:a16="http://schemas.microsoft.com/office/drawing/2014/main" id="{4F49A1EC-2C5E-461E-A851-6A20A1144419}"/>
                  </a:ext>
                </a:extLst>
              </p:cNvPr>
              <p:cNvGrpSpPr/>
              <p:nvPr/>
            </p:nvGrpSpPr>
            <p:grpSpPr>
              <a:xfrm>
                <a:off x="4151137" y="2732796"/>
                <a:ext cx="374986" cy="374572"/>
                <a:chOff x="3752358" y="3817349"/>
                <a:chExt cx="346056" cy="345674"/>
              </a:xfrm>
            </p:grpSpPr>
            <p:sp>
              <p:nvSpPr>
                <p:cNvPr id="28" name="Google Shape;3357;p48">
                  <a:extLst>
                    <a:ext uri="{FF2B5EF4-FFF2-40B4-BE49-F238E27FC236}">
                      <a16:creationId xmlns:a16="http://schemas.microsoft.com/office/drawing/2014/main" id="{1E065B24-9868-4EDC-B5A7-314B793AFE3D}"/>
                    </a:ext>
                  </a:extLst>
                </p:cNvPr>
                <p:cNvSpPr/>
                <p:nvPr/>
              </p:nvSpPr>
              <p:spPr>
                <a:xfrm>
                  <a:off x="3752358" y="3817349"/>
                  <a:ext cx="346056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2" h="10860" extrusionOk="0">
                      <a:moveTo>
                        <a:pt x="5430" y="334"/>
                      </a:moveTo>
                      <a:cubicBezTo>
                        <a:pt x="8252" y="334"/>
                        <a:pt x="10526" y="2608"/>
                        <a:pt x="10526" y="5430"/>
                      </a:cubicBezTo>
                      <a:cubicBezTo>
                        <a:pt x="10526" y="8240"/>
                        <a:pt x="8228" y="10514"/>
                        <a:pt x="5430" y="10514"/>
                      </a:cubicBezTo>
                      <a:cubicBezTo>
                        <a:pt x="2620" y="10514"/>
                        <a:pt x="346" y="8240"/>
                        <a:pt x="346" y="5430"/>
                      </a:cubicBezTo>
                      <a:cubicBezTo>
                        <a:pt x="346" y="2608"/>
                        <a:pt x="2620" y="334"/>
                        <a:pt x="5430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2" y="10859"/>
                        <a:pt x="8252" y="10300"/>
                        <a:pt x="9276" y="9264"/>
                      </a:cubicBezTo>
                      <a:cubicBezTo>
                        <a:pt x="10300" y="8240"/>
                        <a:pt x="10871" y="6871"/>
                        <a:pt x="10871" y="5430"/>
                      </a:cubicBezTo>
                      <a:cubicBezTo>
                        <a:pt x="10871" y="3989"/>
                        <a:pt x="10300" y="2620"/>
                        <a:pt x="9276" y="1584"/>
                      </a:cubicBezTo>
                      <a:cubicBezTo>
                        <a:pt x="8252" y="560"/>
                        <a:pt x="6882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" name="Google Shape;3358;p48">
                  <a:extLst>
                    <a:ext uri="{FF2B5EF4-FFF2-40B4-BE49-F238E27FC236}">
                      <a16:creationId xmlns:a16="http://schemas.microsoft.com/office/drawing/2014/main" id="{8ED25032-1B39-4F5F-8ED6-892E107EC293}"/>
                    </a:ext>
                  </a:extLst>
                </p:cNvPr>
                <p:cNvSpPr/>
                <p:nvPr/>
              </p:nvSpPr>
              <p:spPr>
                <a:xfrm>
                  <a:off x="3831933" y="3955682"/>
                  <a:ext cx="47809" cy="120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2" h="3787" extrusionOk="0">
                      <a:moveTo>
                        <a:pt x="1168" y="346"/>
                      </a:moveTo>
                      <a:lnTo>
                        <a:pt x="1168" y="3430"/>
                      </a:lnTo>
                      <a:lnTo>
                        <a:pt x="358" y="3430"/>
                      </a:lnTo>
                      <a:lnTo>
                        <a:pt x="358" y="346"/>
                      </a:lnTo>
                      <a:close/>
                      <a:moveTo>
                        <a:pt x="180" y="1"/>
                      </a:moveTo>
                      <a:cubicBezTo>
                        <a:pt x="96" y="1"/>
                        <a:pt x="1" y="72"/>
                        <a:pt x="1" y="179"/>
                      </a:cubicBezTo>
                      <a:lnTo>
                        <a:pt x="1" y="3608"/>
                      </a:lnTo>
                      <a:cubicBezTo>
                        <a:pt x="1" y="3703"/>
                        <a:pt x="72" y="3787"/>
                        <a:pt x="180" y="3787"/>
                      </a:cubicBezTo>
                      <a:lnTo>
                        <a:pt x="1323" y="3787"/>
                      </a:lnTo>
                      <a:cubicBezTo>
                        <a:pt x="1418" y="3787"/>
                        <a:pt x="1501" y="3715"/>
                        <a:pt x="1501" y="3608"/>
                      </a:cubicBezTo>
                      <a:lnTo>
                        <a:pt x="1501" y="179"/>
                      </a:lnTo>
                      <a:cubicBezTo>
                        <a:pt x="1501" y="72"/>
                        <a:pt x="1430" y="1"/>
                        <a:pt x="1323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" name="Google Shape;3359;p48">
                  <a:extLst>
                    <a:ext uri="{FF2B5EF4-FFF2-40B4-BE49-F238E27FC236}">
                      <a16:creationId xmlns:a16="http://schemas.microsoft.com/office/drawing/2014/main" id="{7323BE69-F426-4102-867F-9E42304B1C8D}"/>
                    </a:ext>
                  </a:extLst>
                </p:cNvPr>
                <p:cNvSpPr/>
                <p:nvPr/>
              </p:nvSpPr>
              <p:spPr>
                <a:xfrm>
                  <a:off x="3824739" y="3890112"/>
                  <a:ext cx="55002" cy="550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8" h="1728" extrusionOk="0">
                      <a:moveTo>
                        <a:pt x="870" y="334"/>
                      </a:moveTo>
                      <a:cubicBezTo>
                        <a:pt x="1156" y="334"/>
                        <a:pt x="1394" y="572"/>
                        <a:pt x="1394" y="846"/>
                      </a:cubicBezTo>
                      <a:cubicBezTo>
                        <a:pt x="1394" y="1132"/>
                        <a:pt x="1156" y="1370"/>
                        <a:pt x="870" y="1370"/>
                      </a:cubicBezTo>
                      <a:cubicBezTo>
                        <a:pt x="584" y="1370"/>
                        <a:pt x="346" y="1132"/>
                        <a:pt x="346" y="846"/>
                      </a:cubicBezTo>
                      <a:cubicBezTo>
                        <a:pt x="346" y="572"/>
                        <a:pt x="584" y="334"/>
                        <a:pt x="870" y="334"/>
                      </a:cubicBezTo>
                      <a:close/>
                      <a:moveTo>
                        <a:pt x="870" y="1"/>
                      </a:moveTo>
                      <a:cubicBezTo>
                        <a:pt x="394" y="1"/>
                        <a:pt x="1" y="394"/>
                        <a:pt x="1" y="870"/>
                      </a:cubicBezTo>
                      <a:cubicBezTo>
                        <a:pt x="1" y="1346"/>
                        <a:pt x="394" y="1727"/>
                        <a:pt x="870" y="1727"/>
                      </a:cubicBezTo>
                      <a:cubicBezTo>
                        <a:pt x="1346" y="1727"/>
                        <a:pt x="1727" y="1334"/>
                        <a:pt x="1727" y="870"/>
                      </a:cubicBezTo>
                      <a:cubicBezTo>
                        <a:pt x="1727" y="394"/>
                        <a:pt x="1346" y="1"/>
                        <a:pt x="87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" name="Google Shape;3360;p48">
                  <a:extLst>
                    <a:ext uri="{FF2B5EF4-FFF2-40B4-BE49-F238E27FC236}">
                      <a16:creationId xmlns:a16="http://schemas.microsoft.com/office/drawing/2014/main" id="{CCAE06F9-CD94-4B1D-AD3A-9413572772C5}"/>
                    </a:ext>
                  </a:extLst>
                </p:cNvPr>
                <p:cNvSpPr/>
                <p:nvPr/>
              </p:nvSpPr>
              <p:spPr>
                <a:xfrm>
                  <a:off x="3904696" y="3955682"/>
                  <a:ext cx="128148" cy="120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6" h="3787" extrusionOk="0">
                      <a:moveTo>
                        <a:pt x="191" y="1"/>
                      </a:moveTo>
                      <a:cubicBezTo>
                        <a:pt x="96" y="1"/>
                        <a:pt x="1" y="72"/>
                        <a:pt x="1" y="179"/>
                      </a:cubicBezTo>
                      <a:lnTo>
                        <a:pt x="1" y="3608"/>
                      </a:lnTo>
                      <a:cubicBezTo>
                        <a:pt x="1" y="3703"/>
                        <a:pt x="84" y="3787"/>
                        <a:pt x="191" y="3787"/>
                      </a:cubicBezTo>
                      <a:lnTo>
                        <a:pt x="1334" y="3787"/>
                      </a:lnTo>
                      <a:cubicBezTo>
                        <a:pt x="1418" y="3787"/>
                        <a:pt x="1513" y="3715"/>
                        <a:pt x="1513" y="3608"/>
                      </a:cubicBezTo>
                      <a:lnTo>
                        <a:pt x="1513" y="2382"/>
                      </a:lnTo>
                      <a:cubicBezTo>
                        <a:pt x="1513" y="1977"/>
                        <a:pt x="1596" y="1501"/>
                        <a:pt x="2037" y="1501"/>
                      </a:cubicBezTo>
                      <a:cubicBezTo>
                        <a:pt x="2347" y="1501"/>
                        <a:pt x="2477" y="1763"/>
                        <a:pt x="2525" y="2060"/>
                      </a:cubicBezTo>
                      <a:cubicBezTo>
                        <a:pt x="2537" y="2156"/>
                        <a:pt x="2608" y="2215"/>
                        <a:pt x="2692" y="2215"/>
                      </a:cubicBezTo>
                      <a:cubicBezTo>
                        <a:pt x="2787" y="2215"/>
                        <a:pt x="2870" y="2120"/>
                        <a:pt x="2847" y="2025"/>
                      </a:cubicBezTo>
                      <a:cubicBezTo>
                        <a:pt x="2763" y="1465"/>
                        <a:pt x="2477" y="1155"/>
                        <a:pt x="2013" y="1155"/>
                      </a:cubicBezTo>
                      <a:cubicBezTo>
                        <a:pt x="1465" y="1155"/>
                        <a:pt x="1156" y="1608"/>
                        <a:pt x="1156" y="2382"/>
                      </a:cubicBezTo>
                      <a:lnTo>
                        <a:pt x="1156" y="3430"/>
                      </a:lnTo>
                      <a:lnTo>
                        <a:pt x="346" y="3430"/>
                      </a:lnTo>
                      <a:lnTo>
                        <a:pt x="346" y="358"/>
                      </a:lnTo>
                      <a:lnTo>
                        <a:pt x="918" y="358"/>
                      </a:lnTo>
                      <a:lnTo>
                        <a:pt x="918" y="572"/>
                      </a:lnTo>
                      <a:cubicBezTo>
                        <a:pt x="918" y="632"/>
                        <a:pt x="930" y="679"/>
                        <a:pt x="977" y="715"/>
                      </a:cubicBezTo>
                      <a:cubicBezTo>
                        <a:pt x="1007" y="733"/>
                        <a:pt x="1043" y="742"/>
                        <a:pt x="1078" y="742"/>
                      </a:cubicBezTo>
                      <a:cubicBezTo>
                        <a:pt x="1114" y="742"/>
                        <a:pt x="1150" y="733"/>
                        <a:pt x="1180" y="715"/>
                      </a:cubicBezTo>
                      <a:cubicBezTo>
                        <a:pt x="1477" y="477"/>
                        <a:pt x="1835" y="358"/>
                        <a:pt x="2227" y="358"/>
                      </a:cubicBezTo>
                      <a:cubicBezTo>
                        <a:pt x="3204" y="358"/>
                        <a:pt x="3656" y="1191"/>
                        <a:pt x="3656" y="2001"/>
                      </a:cubicBezTo>
                      <a:lnTo>
                        <a:pt x="3656" y="3430"/>
                      </a:lnTo>
                      <a:lnTo>
                        <a:pt x="2847" y="3430"/>
                      </a:lnTo>
                      <a:lnTo>
                        <a:pt x="2847" y="2870"/>
                      </a:lnTo>
                      <a:cubicBezTo>
                        <a:pt x="2847" y="2775"/>
                        <a:pt x="2775" y="2703"/>
                        <a:pt x="2692" y="2703"/>
                      </a:cubicBezTo>
                      <a:cubicBezTo>
                        <a:pt x="2597" y="2703"/>
                        <a:pt x="2525" y="2775"/>
                        <a:pt x="2525" y="2870"/>
                      </a:cubicBezTo>
                      <a:lnTo>
                        <a:pt x="2525" y="3596"/>
                      </a:lnTo>
                      <a:cubicBezTo>
                        <a:pt x="2525" y="3691"/>
                        <a:pt x="2597" y="3775"/>
                        <a:pt x="2704" y="3775"/>
                      </a:cubicBezTo>
                      <a:lnTo>
                        <a:pt x="3847" y="3775"/>
                      </a:lnTo>
                      <a:cubicBezTo>
                        <a:pt x="3942" y="3775"/>
                        <a:pt x="4025" y="3703"/>
                        <a:pt x="4025" y="3596"/>
                      </a:cubicBezTo>
                      <a:lnTo>
                        <a:pt x="4025" y="1989"/>
                      </a:lnTo>
                      <a:cubicBezTo>
                        <a:pt x="4025" y="810"/>
                        <a:pt x="3299" y="1"/>
                        <a:pt x="2239" y="1"/>
                      </a:cubicBezTo>
                      <a:cubicBezTo>
                        <a:pt x="1894" y="1"/>
                        <a:pt x="1573" y="84"/>
                        <a:pt x="1275" y="251"/>
                      </a:cubicBezTo>
                      <a:lnTo>
                        <a:pt x="1275" y="179"/>
                      </a:lnTo>
                      <a:cubicBezTo>
                        <a:pt x="1275" y="84"/>
                        <a:pt x="1204" y="1"/>
                        <a:pt x="1096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9" name="Google Shape;3361;p48">
              <a:extLst>
                <a:ext uri="{FF2B5EF4-FFF2-40B4-BE49-F238E27FC236}">
                  <a16:creationId xmlns:a16="http://schemas.microsoft.com/office/drawing/2014/main" id="{4D538C01-D8FD-42C1-B65F-8B43E1ADD6E7}"/>
                </a:ext>
              </a:extLst>
            </p:cNvPr>
            <p:cNvGrpSpPr/>
            <p:nvPr/>
          </p:nvGrpSpPr>
          <p:grpSpPr>
            <a:xfrm>
              <a:off x="7034853" y="3222917"/>
              <a:ext cx="956596" cy="944252"/>
              <a:chOff x="4349489" y="2960313"/>
              <a:chExt cx="1098904" cy="1084724"/>
            </a:xfrm>
          </p:grpSpPr>
          <p:grpSp>
            <p:nvGrpSpPr>
              <p:cNvPr id="20" name="Google Shape;3362;p48">
                <a:extLst>
                  <a:ext uri="{FF2B5EF4-FFF2-40B4-BE49-F238E27FC236}">
                    <a16:creationId xmlns:a16="http://schemas.microsoft.com/office/drawing/2014/main" id="{A794E725-1106-47FD-8818-D532993F2BBE}"/>
                  </a:ext>
                </a:extLst>
              </p:cNvPr>
              <p:cNvGrpSpPr/>
              <p:nvPr/>
            </p:nvGrpSpPr>
            <p:grpSpPr>
              <a:xfrm>
                <a:off x="4349489" y="2960313"/>
                <a:ext cx="1098904" cy="1084724"/>
                <a:chOff x="4349489" y="2960313"/>
                <a:chExt cx="1098904" cy="1084724"/>
              </a:xfrm>
            </p:grpSpPr>
            <p:sp>
              <p:nvSpPr>
                <p:cNvPr id="24" name="Google Shape;3363;p48">
                  <a:extLst>
                    <a:ext uri="{FF2B5EF4-FFF2-40B4-BE49-F238E27FC236}">
                      <a16:creationId xmlns:a16="http://schemas.microsoft.com/office/drawing/2014/main" id="{90ED133B-76D3-4F50-A8FD-078A35E71CAD}"/>
                    </a:ext>
                  </a:extLst>
                </p:cNvPr>
                <p:cNvSpPr/>
                <p:nvPr/>
              </p:nvSpPr>
              <p:spPr>
                <a:xfrm>
                  <a:off x="4349489" y="2960313"/>
                  <a:ext cx="1098904" cy="10847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1" extrusionOk="0">
                      <a:moveTo>
                        <a:pt x="22862" y="0"/>
                      </a:moveTo>
                      <a:cubicBezTo>
                        <a:pt x="22092" y="0"/>
                        <a:pt x="21324" y="295"/>
                        <a:pt x="20741" y="884"/>
                      </a:cubicBezTo>
                      <a:lnTo>
                        <a:pt x="12871" y="8743"/>
                      </a:lnTo>
                      <a:cubicBezTo>
                        <a:pt x="12697" y="8917"/>
                        <a:pt x="12470" y="9001"/>
                        <a:pt x="12243" y="9001"/>
                      </a:cubicBezTo>
                      <a:cubicBezTo>
                        <a:pt x="11942" y="9001"/>
                        <a:pt x="11642" y="8854"/>
                        <a:pt x="11466" y="8576"/>
                      </a:cubicBezTo>
                      <a:cubicBezTo>
                        <a:pt x="11014" y="7861"/>
                        <a:pt x="10645" y="7099"/>
                        <a:pt x="10347" y="6302"/>
                      </a:cubicBezTo>
                      <a:cubicBezTo>
                        <a:pt x="10168" y="5814"/>
                        <a:pt x="9847" y="5373"/>
                        <a:pt x="9394" y="5028"/>
                      </a:cubicBezTo>
                      <a:cubicBezTo>
                        <a:pt x="8866" y="4619"/>
                        <a:pt x="8248" y="4413"/>
                        <a:pt x="7630" y="4413"/>
                      </a:cubicBezTo>
                      <a:cubicBezTo>
                        <a:pt x="7078" y="4413"/>
                        <a:pt x="6525" y="4577"/>
                        <a:pt x="6037" y="4909"/>
                      </a:cubicBezTo>
                      <a:cubicBezTo>
                        <a:pt x="4465" y="5968"/>
                        <a:pt x="4310" y="8123"/>
                        <a:pt x="5584" y="9385"/>
                      </a:cubicBezTo>
                      <a:cubicBezTo>
                        <a:pt x="5894" y="9695"/>
                        <a:pt x="6251" y="9921"/>
                        <a:pt x="6632" y="10064"/>
                      </a:cubicBezTo>
                      <a:cubicBezTo>
                        <a:pt x="7418" y="10350"/>
                        <a:pt x="8180" y="10707"/>
                        <a:pt x="8882" y="11159"/>
                      </a:cubicBezTo>
                      <a:cubicBezTo>
                        <a:pt x="9382" y="11469"/>
                        <a:pt x="9466" y="12148"/>
                        <a:pt x="9049" y="12564"/>
                      </a:cubicBezTo>
                      <a:lnTo>
                        <a:pt x="1179" y="20434"/>
                      </a:lnTo>
                      <a:cubicBezTo>
                        <a:pt x="0" y="21613"/>
                        <a:pt x="0" y="23518"/>
                        <a:pt x="1179" y="24697"/>
                      </a:cubicBezTo>
                      <a:lnTo>
                        <a:pt x="20741" y="44247"/>
                      </a:lnTo>
                      <a:cubicBezTo>
                        <a:pt x="21324" y="44836"/>
                        <a:pt x="22092" y="45131"/>
                        <a:pt x="22862" y="45131"/>
                      </a:cubicBezTo>
                      <a:cubicBezTo>
                        <a:pt x="23631" y="45131"/>
                        <a:pt x="24402" y="44836"/>
                        <a:pt x="24992" y="44247"/>
                      </a:cubicBezTo>
                      <a:lnTo>
                        <a:pt x="44554" y="24697"/>
                      </a:lnTo>
                      <a:cubicBezTo>
                        <a:pt x="45720" y="23518"/>
                        <a:pt x="45720" y="21613"/>
                        <a:pt x="44554" y="2043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FCBD2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" name="Google Shape;3364;p48">
                  <a:extLst>
                    <a:ext uri="{FF2B5EF4-FFF2-40B4-BE49-F238E27FC236}">
                      <a16:creationId xmlns:a16="http://schemas.microsoft.com/office/drawing/2014/main" id="{0F17A7A1-E5B4-4941-AD5E-A23F7CF0D980}"/>
                    </a:ext>
                  </a:extLst>
                </p:cNvPr>
                <p:cNvSpPr/>
                <p:nvPr/>
              </p:nvSpPr>
              <p:spPr>
                <a:xfrm>
                  <a:off x="5065741" y="3026769"/>
                  <a:ext cx="287338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55" extrusionOk="0">
                      <a:moveTo>
                        <a:pt x="5978" y="1"/>
                      </a:moveTo>
                      <a:cubicBezTo>
                        <a:pt x="2680" y="1"/>
                        <a:pt x="1" y="2679"/>
                        <a:pt x="1" y="5978"/>
                      </a:cubicBezTo>
                      <a:cubicBezTo>
                        <a:pt x="1" y="9276"/>
                        <a:pt x="2680" y="11954"/>
                        <a:pt x="5978" y="11954"/>
                      </a:cubicBezTo>
                      <a:cubicBezTo>
                        <a:pt x="9276" y="11954"/>
                        <a:pt x="11955" y="9276"/>
                        <a:pt x="11955" y="5978"/>
                      </a:cubicBezTo>
                      <a:cubicBezTo>
                        <a:pt x="11955" y="2679"/>
                        <a:pt x="9276" y="1"/>
                        <a:pt x="5978" y="1"/>
                      </a:cubicBezTo>
                      <a:close/>
                    </a:path>
                  </a:pathLst>
                </a:custGeom>
                <a:solidFill>
                  <a:srgbClr val="FCBD2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1" name="Google Shape;3365;p48">
                <a:extLst>
                  <a:ext uri="{FF2B5EF4-FFF2-40B4-BE49-F238E27FC236}">
                    <a16:creationId xmlns:a16="http://schemas.microsoft.com/office/drawing/2014/main" id="{FE4CE9AD-C7D4-4E5F-9CA4-19E72CBBF0CF}"/>
                  </a:ext>
                </a:extLst>
              </p:cNvPr>
              <p:cNvGrpSpPr/>
              <p:nvPr/>
            </p:nvGrpSpPr>
            <p:grpSpPr>
              <a:xfrm>
                <a:off x="4732657" y="3315384"/>
                <a:ext cx="374952" cy="374572"/>
                <a:chOff x="4201447" y="3817349"/>
                <a:chExt cx="346024" cy="345674"/>
              </a:xfrm>
            </p:grpSpPr>
            <p:sp>
              <p:nvSpPr>
                <p:cNvPr id="22" name="Google Shape;3366;p48">
                  <a:extLst>
                    <a:ext uri="{FF2B5EF4-FFF2-40B4-BE49-F238E27FC236}">
                      <a16:creationId xmlns:a16="http://schemas.microsoft.com/office/drawing/2014/main" id="{5AE8B7FA-07B6-47E7-BB22-CC3763B58511}"/>
                    </a:ext>
                  </a:extLst>
                </p:cNvPr>
                <p:cNvSpPr/>
                <p:nvPr/>
              </p:nvSpPr>
              <p:spPr>
                <a:xfrm>
                  <a:off x="4201447" y="3817349"/>
                  <a:ext cx="346024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1" h="10860" extrusionOk="0">
                      <a:moveTo>
                        <a:pt x="5430" y="334"/>
                      </a:moveTo>
                      <a:cubicBezTo>
                        <a:pt x="8252" y="334"/>
                        <a:pt x="10526" y="2608"/>
                        <a:pt x="10526" y="5430"/>
                      </a:cubicBezTo>
                      <a:cubicBezTo>
                        <a:pt x="10526" y="8240"/>
                        <a:pt x="8252" y="10514"/>
                        <a:pt x="5430" y="10514"/>
                      </a:cubicBezTo>
                      <a:cubicBezTo>
                        <a:pt x="2620" y="10514"/>
                        <a:pt x="346" y="8240"/>
                        <a:pt x="346" y="5430"/>
                      </a:cubicBezTo>
                      <a:cubicBezTo>
                        <a:pt x="346" y="2608"/>
                        <a:pt x="2620" y="334"/>
                        <a:pt x="5430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2" y="10859"/>
                        <a:pt x="8252" y="10300"/>
                        <a:pt x="9276" y="9264"/>
                      </a:cubicBezTo>
                      <a:cubicBezTo>
                        <a:pt x="10299" y="8240"/>
                        <a:pt x="10871" y="6871"/>
                        <a:pt x="10871" y="5430"/>
                      </a:cubicBezTo>
                      <a:cubicBezTo>
                        <a:pt x="10871" y="3989"/>
                        <a:pt x="10299" y="2620"/>
                        <a:pt x="9276" y="1584"/>
                      </a:cubicBezTo>
                      <a:cubicBezTo>
                        <a:pt x="8252" y="560"/>
                        <a:pt x="6882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" name="Google Shape;3367;p48">
                  <a:extLst>
                    <a:ext uri="{FF2B5EF4-FFF2-40B4-BE49-F238E27FC236}">
                      <a16:creationId xmlns:a16="http://schemas.microsoft.com/office/drawing/2014/main" id="{C8CEC7EC-7AE3-4EBC-9F78-C5F8AA22F58E}"/>
                    </a:ext>
                  </a:extLst>
                </p:cNvPr>
                <p:cNvSpPr/>
                <p:nvPr/>
              </p:nvSpPr>
              <p:spPr>
                <a:xfrm>
                  <a:off x="4271569" y="3904531"/>
                  <a:ext cx="227394" cy="185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44" h="5835" extrusionOk="0">
                      <a:moveTo>
                        <a:pt x="4620" y="0"/>
                      </a:moveTo>
                      <a:cubicBezTo>
                        <a:pt x="3727" y="0"/>
                        <a:pt x="2977" y="691"/>
                        <a:pt x="2905" y="1572"/>
                      </a:cubicBezTo>
                      <a:cubicBezTo>
                        <a:pt x="2727" y="1548"/>
                        <a:pt x="2358" y="1441"/>
                        <a:pt x="2262" y="1405"/>
                      </a:cubicBezTo>
                      <a:cubicBezTo>
                        <a:pt x="1643" y="1203"/>
                        <a:pt x="1072" y="810"/>
                        <a:pt x="631" y="322"/>
                      </a:cubicBezTo>
                      <a:cubicBezTo>
                        <a:pt x="596" y="298"/>
                        <a:pt x="572" y="274"/>
                        <a:pt x="524" y="262"/>
                      </a:cubicBezTo>
                      <a:cubicBezTo>
                        <a:pt x="517" y="261"/>
                        <a:pt x="509" y="260"/>
                        <a:pt x="501" y="260"/>
                      </a:cubicBezTo>
                      <a:cubicBezTo>
                        <a:pt x="436" y="260"/>
                        <a:pt x="367" y="304"/>
                        <a:pt x="346" y="357"/>
                      </a:cubicBezTo>
                      <a:cubicBezTo>
                        <a:pt x="238" y="572"/>
                        <a:pt x="179" y="810"/>
                        <a:pt x="179" y="1048"/>
                      </a:cubicBezTo>
                      <a:cubicBezTo>
                        <a:pt x="179" y="1393"/>
                        <a:pt x="286" y="1727"/>
                        <a:pt x="476" y="1977"/>
                      </a:cubicBezTo>
                      <a:cubicBezTo>
                        <a:pt x="466" y="1975"/>
                        <a:pt x="456" y="1974"/>
                        <a:pt x="446" y="1974"/>
                      </a:cubicBezTo>
                      <a:cubicBezTo>
                        <a:pt x="397" y="1974"/>
                        <a:pt x="349" y="1997"/>
                        <a:pt x="310" y="2036"/>
                      </a:cubicBezTo>
                      <a:cubicBezTo>
                        <a:pt x="286" y="2060"/>
                        <a:pt x="286" y="2108"/>
                        <a:pt x="274" y="2143"/>
                      </a:cubicBezTo>
                      <a:lnTo>
                        <a:pt x="274" y="2203"/>
                      </a:lnTo>
                      <a:cubicBezTo>
                        <a:pt x="274" y="2655"/>
                        <a:pt x="476" y="3072"/>
                        <a:pt x="822" y="3358"/>
                      </a:cubicBezTo>
                      <a:cubicBezTo>
                        <a:pt x="786" y="3370"/>
                        <a:pt x="774" y="3405"/>
                        <a:pt x="762" y="3417"/>
                      </a:cubicBezTo>
                      <a:cubicBezTo>
                        <a:pt x="750" y="3465"/>
                        <a:pt x="727" y="3513"/>
                        <a:pt x="750" y="3548"/>
                      </a:cubicBezTo>
                      <a:cubicBezTo>
                        <a:pt x="893" y="4024"/>
                        <a:pt x="1262" y="4405"/>
                        <a:pt x="1727" y="4548"/>
                      </a:cubicBezTo>
                      <a:cubicBezTo>
                        <a:pt x="1310" y="4798"/>
                        <a:pt x="834" y="4941"/>
                        <a:pt x="334" y="4941"/>
                      </a:cubicBezTo>
                      <a:lnTo>
                        <a:pt x="191" y="4941"/>
                      </a:lnTo>
                      <a:cubicBezTo>
                        <a:pt x="107" y="4941"/>
                        <a:pt x="36" y="5001"/>
                        <a:pt x="12" y="5084"/>
                      </a:cubicBezTo>
                      <a:cubicBezTo>
                        <a:pt x="0" y="5156"/>
                        <a:pt x="48" y="5239"/>
                        <a:pt x="107" y="5263"/>
                      </a:cubicBezTo>
                      <a:cubicBezTo>
                        <a:pt x="727" y="5632"/>
                        <a:pt x="1465" y="5834"/>
                        <a:pt x="2191" y="5834"/>
                      </a:cubicBezTo>
                      <a:cubicBezTo>
                        <a:pt x="3072" y="5834"/>
                        <a:pt x="3905" y="5560"/>
                        <a:pt x="4596" y="5060"/>
                      </a:cubicBezTo>
                      <a:cubicBezTo>
                        <a:pt x="4691" y="5001"/>
                        <a:pt x="4691" y="4858"/>
                        <a:pt x="4620" y="4786"/>
                      </a:cubicBezTo>
                      <a:cubicBezTo>
                        <a:pt x="4587" y="4754"/>
                        <a:pt x="4544" y="4735"/>
                        <a:pt x="4499" y="4735"/>
                      </a:cubicBezTo>
                      <a:cubicBezTo>
                        <a:pt x="4463" y="4735"/>
                        <a:pt x="4426" y="4748"/>
                        <a:pt x="4394" y="4775"/>
                      </a:cubicBezTo>
                      <a:cubicBezTo>
                        <a:pt x="3763" y="5215"/>
                        <a:pt x="3013" y="5489"/>
                        <a:pt x="2191" y="5489"/>
                      </a:cubicBezTo>
                      <a:cubicBezTo>
                        <a:pt x="1727" y="5489"/>
                        <a:pt x="1262" y="5394"/>
                        <a:pt x="846" y="5239"/>
                      </a:cubicBezTo>
                      <a:cubicBezTo>
                        <a:pt x="1369" y="5144"/>
                        <a:pt x="1846" y="4917"/>
                        <a:pt x="2262" y="4584"/>
                      </a:cubicBezTo>
                      <a:cubicBezTo>
                        <a:pt x="2310" y="4536"/>
                        <a:pt x="2334" y="4477"/>
                        <a:pt x="2322" y="4417"/>
                      </a:cubicBezTo>
                      <a:cubicBezTo>
                        <a:pt x="2310" y="4346"/>
                        <a:pt x="2239" y="4286"/>
                        <a:pt x="2155" y="4286"/>
                      </a:cubicBezTo>
                      <a:cubicBezTo>
                        <a:pt x="1739" y="4263"/>
                        <a:pt x="1369" y="4048"/>
                        <a:pt x="1167" y="3691"/>
                      </a:cubicBezTo>
                      <a:cubicBezTo>
                        <a:pt x="1250" y="3691"/>
                        <a:pt x="1358" y="3667"/>
                        <a:pt x="1441" y="3643"/>
                      </a:cubicBezTo>
                      <a:cubicBezTo>
                        <a:pt x="1524" y="3632"/>
                        <a:pt x="1584" y="3572"/>
                        <a:pt x="1584" y="3489"/>
                      </a:cubicBezTo>
                      <a:cubicBezTo>
                        <a:pt x="1596" y="3405"/>
                        <a:pt x="1536" y="3334"/>
                        <a:pt x="1441" y="3298"/>
                      </a:cubicBezTo>
                      <a:cubicBezTo>
                        <a:pt x="1000" y="3191"/>
                        <a:pt x="667" y="2822"/>
                        <a:pt x="596" y="2381"/>
                      </a:cubicBezTo>
                      <a:lnTo>
                        <a:pt x="596" y="2381"/>
                      </a:lnTo>
                      <a:cubicBezTo>
                        <a:pt x="727" y="2405"/>
                        <a:pt x="869" y="2417"/>
                        <a:pt x="1000" y="2417"/>
                      </a:cubicBezTo>
                      <a:cubicBezTo>
                        <a:pt x="1084" y="2417"/>
                        <a:pt x="1143" y="2358"/>
                        <a:pt x="1167" y="2274"/>
                      </a:cubicBezTo>
                      <a:cubicBezTo>
                        <a:pt x="1179" y="2203"/>
                        <a:pt x="1131" y="2143"/>
                        <a:pt x="1072" y="2108"/>
                      </a:cubicBezTo>
                      <a:cubicBezTo>
                        <a:pt x="703" y="1881"/>
                        <a:pt x="476" y="1488"/>
                        <a:pt x="476" y="1048"/>
                      </a:cubicBezTo>
                      <a:cubicBezTo>
                        <a:pt x="476" y="953"/>
                        <a:pt x="488" y="846"/>
                        <a:pt x="524" y="738"/>
                      </a:cubicBezTo>
                      <a:cubicBezTo>
                        <a:pt x="965" y="1191"/>
                        <a:pt x="1524" y="1524"/>
                        <a:pt x="2120" y="1727"/>
                      </a:cubicBezTo>
                      <a:cubicBezTo>
                        <a:pt x="2120" y="1727"/>
                        <a:pt x="2715" y="1905"/>
                        <a:pt x="2929" y="1917"/>
                      </a:cubicBezTo>
                      <a:lnTo>
                        <a:pt x="3024" y="1917"/>
                      </a:lnTo>
                      <a:cubicBezTo>
                        <a:pt x="3096" y="1917"/>
                        <a:pt x="3167" y="1869"/>
                        <a:pt x="3191" y="1798"/>
                      </a:cubicBezTo>
                      <a:cubicBezTo>
                        <a:pt x="3203" y="1786"/>
                        <a:pt x="3203" y="1750"/>
                        <a:pt x="3203" y="1738"/>
                      </a:cubicBezTo>
                      <a:lnTo>
                        <a:pt x="3203" y="1703"/>
                      </a:lnTo>
                      <a:cubicBezTo>
                        <a:pt x="3203" y="953"/>
                        <a:pt x="3810" y="334"/>
                        <a:pt x="4572" y="334"/>
                      </a:cubicBezTo>
                      <a:cubicBezTo>
                        <a:pt x="4941" y="334"/>
                        <a:pt x="5287" y="488"/>
                        <a:pt x="5549" y="750"/>
                      </a:cubicBezTo>
                      <a:cubicBezTo>
                        <a:pt x="5585" y="787"/>
                        <a:pt x="5621" y="802"/>
                        <a:pt x="5663" y="802"/>
                      </a:cubicBezTo>
                      <a:cubicBezTo>
                        <a:pt x="5676" y="802"/>
                        <a:pt x="5689" y="801"/>
                        <a:pt x="5703" y="798"/>
                      </a:cubicBezTo>
                      <a:cubicBezTo>
                        <a:pt x="5882" y="762"/>
                        <a:pt x="6049" y="738"/>
                        <a:pt x="6203" y="679"/>
                      </a:cubicBezTo>
                      <a:lnTo>
                        <a:pt x="6203" y="679"/>
                      </a:lnTo>
                      <a:cubicBezTo>
                        <a:pt x="6120" y="762"/>
                        <a:pt x="6013" y="857"/>
                        <a:pt x="5894" y="917"/>
                      </a:cubicBezTo>
                      <a:cubicBezTo>
                        <a:pt x="5822" y="965"/>
                        <a:pt x="5787" y="1048"/>
                        <a:pt x="5822" y="1143"/>
                      </a:cubicBezTo>
                      <a:cubicBezTo>
                        <a:pt x="5846" y="1203"/>
                        <a:pt x="5930" y="1250"/>
                        <a:pt x="6001" y="1250"/>
                      </a:cubicBezTo>
                      <a:cubicBezTo>
                        <a:pt x="6144" y="1227"/>
                        <a:pt x="6287" y="1215"/>
                        <a:pt x="6418" y="1167"/>
                      </a:cubicBezTo>
                      <a:lnTo>
                        <a:pt x="6418" y="1167"/>
                      </a:lnTo>
                      <a:cubicBezTo>
                        <a:pt x="6299" y="1286"/>
                        <a:pt x="6168" y="1405"/>
                        <a:pt x="6013" y="1512"/>
                      </a:cubicBezTo>
                      <a:cubicBezTo>
                        <a:pt x="5965" y="1548"/>
                        <a:pt x="5941" y="1608"/>
                        <a:pt x="5941" y="1655"/>
                      </a:cubicBezTo>
                      <a:lnTo>
                        <a:pt x="5941" y="1679"/>
                      </a:lnTo>
                      <a:lnTo>
                        <a:pt x="5941" y="1703"/>
                      </a:lnTo>
                      <a:lnTo>
                        <a:pt x="5941" y="1727"/>
                      </a:lnTo>
                      <a:cubicBezTo>
                        <a:pt x="5941" y="2691"/>
                        <a:pt x="5572" y="3572"/>
                        <a:pt x="4977" y="4227"/>
                      </a:cubicBezTo>
                      <a:cubicBezTo>
                        <a:pt x="4918" y="4298"/>
                        <a:pt x="4918" y="4405"/>
                        <a:pt x="4977" y="4465"/>
                      </a:cubicBezTo>
                      <a:cubicBezTo>
                        <a:pt x="5011" y="4499"/>
                        <a:pt x="5053" y="4514"/>
                        <a:pt x="5096" y="4514"/>
                      </a:cubicBezTo>
                      <a:cubicBezTo>
                        <a:pt x="5143" y="4514"/>
                        <a:pt x="5190" y="4496"/>
                        <a:pt x="5227" y="4465"/>
                      </a:cubicBezTo>
                      <a:cubicBezTo>
                        <a:pt x="5894" y="3715"/>
                        <a:pt x="6263" y="2762"/>
                        <a:pt x="6287" y="1750"/>
                      </a:cubicBezTo>
                      <a:cubicBezTo>
                        <a:pt x="6596" y="1524"/>
                        <a:pt x="6846" y="1250"/>
                        <a:pt x="7061" y="917"/>
                      </a:cubicBezTo>
                      <a:cubicBezTo>
                        <a:pt x="7144" y="857"/>
                        <a:pt x="7132" y="750"/>
                        <a:pt x="7061" y="715"/>
                      </a:cubicBezTo>
                      <a:cubicBezTo>
                        <a:pt x="7029" y="683"/>
                        <a:pt x="6987" y="667"/>
                        <a:pt x="6937" y="667"/>
                      </a:cubicBezTo>
                      <a:cubicBezTo>
                        <a:pt x="6912" y="667"/>
                        <a:pt x="6886" y="671"/>
                        <a:pt x="6858" y="679"/>
                      </a:cubicBezTo>
                      <a:cubicBezTo>
                        <a:pt x="6775" y="726"/>
                        <a:pt x="6680" y="750"/>
                        <a:pt x="6596" y="786"/>
                      </a:cubicBezTo>
                      <a:cubicBezTo>
                        <a:pt x="6680" y="667"/>
                        <a:pt x="6763" y="512"/>
                        <a:pt x="6823" y="369"/>
                      </a:cubicBezTo>
                      <a:cubicBezTo>
                        <a:pt x="6834" y="310"/>
                        <a:pt x="6834" y="238"/>
                        <a:pt x="6787" y="191"/>
                      </a:cubicBezTo>
                      <a:cubicBezTo>
                        <a:pt x="6750" y="153"/>
                        <a:pt x="6703" y="135"/>
                        <a:pt x="6659" y="135"/>
                      </a:cubicBezTo>
                      <a:cubicBezTo>
                        <a:pt x="6632" y="135"/>
                        <a:pt x="6607" y="142"/>
                        <a:pt x="6584" y="155"/>
                      </a:cubicBezTo>
                      <a:cubicBezTo>
                        <a:pt x="6322" y="310"/>
                        <a:pt x="6061" y="393"/>
                        <a:pt x="5775" y="441"/>
                      </a:cubicBezTo>
                      <a:cubicBezTo>
                        <a:pt x="5465" y="143"/>
                        <a:pt x="5048" y="0"/>
                        <a:pt x="462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0" name="Google Shape;3368;p48">
              <a:extLst>
                <a:ext uri="{FF2B5EF4-FFF2-40B4-BE49-F238E27FC236}">
                  <a16:creationId xmlns:a16="http://schemas.microsoft.com/office/drawing/2014/main" id="{39769FB1-263D-4DC3-9E97-7CD0440611A6}"/>
                </a:ext>
              </a:extLst>
            </p:cNvPr>
            <p:cNvGrpSpPr/>
            <p:nvPr/>
          </p:nvGrpSpPr>
          <p:grpSpPr>
            <a:xfrm>
              <a:off x="6529419" y="3711909"/>
              <a:ext cx="956596" cy="944315"/>
              <a:chOff x="3768864" y="3522050"/>
              <a:chExt cx="1098904" cy="1084796"/>
            </a:xfrm>
          </p:grpSpPr>
          <p:grpSp>
            <p:nvGrpSpPr>
              <p:cNvPr id="11" name="Google Shape;3369;p48">
                <a:extLst>
                  <a:ext uri="{FF2B5EF4-FFF2-40B4-BE49-F238E27FC236}">
                    <a16:creationId xmlns:a16="http://schemas.microsoft.com/office/drawing/2014/main" id="{17DEFCCD-6D5C-48DB-A58F-1702C18D63C9}"/>
                  </a:ext>
                </a:extLst>
              </p:cNvPr>
              <p:cNvGrpSpPr/>
              <p:nvPr/>
            </p:nvGrpSpPr>
            <p:grpSpPr>
              <a:xfrm>
                <a:off x="3768864" y="3522050"/>
                <a:ext cx="1098904" cy="1084796"/>
                <a:chOff x="3768864" y="3522050"/>
                <a:chExt cx="1098904" cy="1084796"/>
              </a:xfrm>
            </p:grpSpPr>
            <p:sp>
              <p:nvSpPr>
                <p:cNvPr id="18" name="Google Shape;3370;p48">
                  <a:extLst>
                    <a:ext uri="{FF2B5EF4-FFF2-40B4-BE49-F238E27FC236}">
                      <a16:creationId xmlns:a16="http://schemas.microsoft.com/office/drawing/2014/main" id="{A7EE16ED-8371-4463-AF25-B0F466499A62}"/>
                    </a:ext>
                  </a:extLst>
                </p:cNvPr>
                <p:cNvSpPr/>
                <p:nvPr/>
              </p:nvSpPr>
              <p:spPr>
                <a:xfrm>
                  <a:off x="3768864" y="3522050"/>
                  <a:ext cx="1098904" cy="1084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4" extrusionOk="0">
                      <a:moveTo>
                        <a:pt x="22862" y="0"/>
                      </a:moveTo>
                      <a:cubicBezTo>
                        <a:pt x="22093" y="0"/>
                        <a:pt x="21325" y="295"/>
                        <a:pt x="20741" y="884"/>
                      </a:cubicBezTo>
                      <a:lnTo>
                        <a:pt x="1179" y="20446"/>
                      </a:lnTo>
                      <a:cubicBezTo>
                        <a:pt x="1" y="21613"/>
                        <a:pt x="1" y="23518"/>
                        <a:pt x="1179" y="24697"/>
                      </a:cubicBezTo>
                      <a:lnTo>
                        <a:pt x="20741" y="44259"/>
                      </a:lnTo>
                      <a:cubicBezTo>
                        <a:pt x="21325" y="44842"/>
                        <a:pt x="22093" y="45134"/>
                        <a:pt x="22862" y="45134"/>
                      </a:cubicBezTo>
                      <a:cubicBezTo>
                        <a:pt x="23631" y="45134"/>
                        <a:pt x="24402" y="44842"/>
                        <a:pt x="24992" y="44259"/>
                      </a:cubicBezTo>
                      <a:lnTo>
                        <a:pt x="44554" y="24697"/>
                      </a:lnTo>
                      <a:cubicBezTo>
                        <a:pt x="45721" y="23518"/>
                        <a:pt x="45721" y="21613"/>
                        <a:pt x="44554" y="20446"/>
                      </a:cubicBezTo>
                      <a:lnTo>
                        <a:pt x="36684" y="12576"/>
                      </a:lnTo>
                      <a:cubicBezTo>
                        <a:pt x="36279" y="12171"/>
                        <a:pt x="36362" y="11481"/>
                        <a:pt x="36850" y="11171"/>
                      </a:cubicBezTo>
                      <a:cubicBezTo>
                        <a:pt x="37565" y="10719"/>
                        <a:pt x="38327" y="10362"/>
                        <a:pt x="39124" y="10052"/>
                      </a:cubicBezTo>
                      <a:cubicBezTo>
                        <a:pt x="39613" y="9874"/>
                        <a:pt x="40053" y="9552"/>
                        <a:pt x="40410" y="9100"/>
                      </a:cubicBezTo>
                      <a:cubicBezTo>
                        <a:pt x="41172" y="8111"/>
                        <a:pt x="41220" y="6778"/>
                        <a:pt x="40518" y="5742"/>
                      </a:cubicBezTo>
                      <a:cubicBezTo>
                        <a:pt x="39931" y="4872"/>
                        <a:pt x="39013" y="4437"/>
                        <a:pt x="38094" y="4437"/>
                      </a:cubicBezTo>
                      <a:cubicBezTo>
                        <a:pt x="37352" y="4437"/>
                        <a:pt x="36610" y="4721"/>
                        <a:pt x="36041" y="5290"/>
                      </a:cubicBezTo>
                      <a:cubicBezTo>
                        <a:pt x="35731" y="5599"/>
                        <a:pt x="35505" y="5956"/>
                        <a:pt x="35362" y="6337"/>
                      </a:cubicBezTo>
                      <a:cubicBezTo>
                        <a:pt x="35076" y="7135"/>
                        <a:pt x="34719" y="7885"/>
                        <a:pt x="34267" y="8588"/>
                      </a:cubicBezTo>
                      <a:cubicBezTo>
                        <a:pt x="34091" y="8872"/>
                        <a:pt x="33796" y="9021"/>
                        <a:pt x="33498" y="9021"/>
                      </a:cubicBezTo>
                      <a:cubicBezTo>
                        <a:pt x="33271" y="9021"/>
                        <a:pt x="33042" y="8934"/>
                        <a:pt x="32862" y="875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EC3A3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" name="Google Shape;3371;p48">
                  <a:extLst>
                    <a:ext uri="{FF2B5EF4-FFF2-40B4-BE49-F238E27FC236}">
                      <a16:creationId xmlns:a16="http://schemas.microsoft.com/office/drawing/2014/main" id="{FB874FB9-39C5-4159-AEBE-E9B94EDD16E3}"/>
                    </a:ext>
                  </a:extLst>
                </p:cNvPr>
                <p:cNvSpPr/>
                <p:nvPr/>
              </p:nvSpPr>
              <p:spPr>
                <a:xfrm>
                  <a:off x="3887041" y="3641743"/>
                  <a:ext cx="287338" cy="2870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42" extrusionOk="0">
                      <a:moveTo>
                        <a:pt x="5978" y="0"/>
                      </a:moveTo>
                      <a:cubicBezTo>
                        <a:pt x="2680" y="0"/>
                        <a:pt x="1" y="2667"/>
                        <a:pt x="1" y="5977"/>
                      </a:cubicBezTo>
                      <a:cubicBezTo>
                        <a:pt x="1" y="9275"/>
                        <a:pt x="2680" y="11942"/>
                        <a:pt x="5978" y="11942"/>
                      </a:cubicBezTo>
                      <a:cubicBezTo>
                        <a:pt x="9276" y="11942"/>
                        <a:pt x="11955" y="9275"/>
                        <a:pt x="11955" y="5977"/>
                      </a:cubicBezTo>
                      <a:cubicBezTo>
                        <a:pt x="11955" y="2667"/>
                        <a:pt x="9276" y="0"/>
                        <a:pt x="5978" y="0"/>
                      </a:cubicBezTo>
                      <a:close/>
                    </a:path>
                  </a:pathLst>
                </a:custGeom>
                <a:solidFill>
                  <a:srgbClr val="EC3A3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2" name="Google Shape;3372;p48">
                <a:extLst>
                  <a:ext uri="{FF2B5EF4-FFF2-40B4-BE49-F238E27FC236}">
                    <a16:creationId xmlns:a16="http://schemas.microsoft.com/office/drawing/2014/main" id="{8B1CDDAA-7379-4282-BADF-EF563BEE603B}"/>
                  </a:ext>
                </a:extLst>
              </p:cNvPr>
              <p:cNvGrpSpPr/>
              <p:nvPr/>
            </p:nvGrpSpPr>
            <p:grpSpPr>
              <a:xfrm>
                <a:off x="4139616" y="3871555"/>
                <a:ext cx="357419" cy="357005"/>
                <a:chOff x="7482229" y="3351230"/>
                <a:chExt cx="357419" cy="357005"/>
              </a:xfrm>
            </p:grpSpPr>
            <p:sp>
              <p:nvSpPr>
                <p:cNvPr id="13" name="Google Shape;3373;p48">
                  <a:extLst>
                    <a:ext uri="{FF2B5EF4-FFF2-40B4-BE49-F238E27FC236}">
                      <a16:creationId xmlns:a16="http://schemas.microsoft.com/office/drawing/2014/main" id="{59FE8A60-9DCE-445E-A21A-F940E87A3807}"/>
                    </a:ext>
                  </a:extLst>
                </p:cNvPr>
                <p:cNvSpPr/>
                <p:nvPr/>
              </p:nvSpPr>
              <p:spPr>
                <a:xfrm>
                  <a:off x="7482229" y="3351230"/>
                  <a:ext cx="357419" cy="3570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29" h="11216" extrusionOk="0">
                      <a:moveTo>
                        <a:pt x="5633" y="357"/>
                      </a:moveTo>
                      <a:cubicBezTo>
                        <a:pt x="8538" y="357"/>
                        <a:pt x="10883" y="2703"/>
                        <a:pt x="10883" y="5608"/>
                      </a:cubicBezTo>
                      <a:cubicBezTo>
                        <a:pt x="10883" y="8513"/>
                        <a:pt x="8538" y="10859"/>
                        <a:pt x="5633" y="10859"/>
                      </a:cubicBezTo>
                      <a:cubicBezTo>
                        <a:pt x="2728" y="10859"/>
                        <a:pt x="382" y="8513"/>
                        <a:pt x="382" y="5608"/>
                      </a:cubicBezTo>
                      <a:cubicBezTo>
                        <a:pt x="382" y="2703"/>
                        <a:pt x="2728" y="357"/>
                        <a:pt x="5633" y="357"/>
                      </a:cubicBezTo>
                      <a:close/>
                      <a:moveTo>
                        <a:pt x="5621" y="0"/>
                      </a:moveTo>
                      <a:cubicBezTo>
                        <a:pt x="4109" y="0"/>
                        <a:pt x="2716" y="572"/>
                        <a:pt x="1644" y="1631"/>
                      </a:cubicBezTo>
                      <a:cubicBezTo>
                        <a:pt x="584" y="2691"/>
                        <a:pt x="1" y="4108"/>
                        <a:pt x="1" y="5608"/>
                      </a:cubicBezTo>
                      <a:cubicBezTo>
                        <a:pt x="1" y="7108"/>
                        <a:pt x="584" y="8513"/>
                        <a:pt x="1644" y="9585"/>
                      </a:cubicBezTo>
                      <a:cubicBezTo>
                        <a:pt x="2704" y="10632"/>
                        <a:pt x="4109" y="11216"/>
                        <a:pt x="5621" y="11216"/>
                      </a:cubicBezTo>
                      <a:cubicBezTo>
                        <a:pt x="7121" y="11216"/>
                        <a:pt x="8526" y="10632"/>
                        <a:pt x="9597" y="9585"/>
                      </a:cubicBezTo>
                      <a:cubicBezTo>
                        <a:pt x="10645" y="8525"/>
                        <a:pt x="11229" y="7108"/>
                        <a:pt x="11229" y="5608"/>
                      </a:cubicBezTo>
                      <a:cubicBezTo>
                        <a:pt x="11229" y="4108"/>
                        <a:pt x="10669" y="2703"/>
                        <a:pt x="9597" y="1631"/>
                      </a:cubicBezTo>
                      <a:cubicBezTo>
                        <a:pt x="8538" y="572"/>
                        <a:pt x="7121" y="0"/>
                        <a:pt x="562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" name="Google Shape;3374;p48">
                  <a:extLst>
                    <a:ext uri="{FF2B5EF4-FFF2-40B4-BE49-F238E27FC236}">
                      <a16:creationId xmlns:a16="http://schemas.microsoft.com/office/drawing/2014/main" id="{8A6D0A9C-A4B1-4075-A2AD-F999FF65609E}"/>
                    </a:ext>
                  </a:extLst>
                </p:cNvPr>
                <p:cNvSpPr/>
                <p:nvPr/>
              </p:nvSpPr>
              <p:spPr>
                <a:xfrm>
                  <a:off x="7592138" y="3605616"/>
                  <a:ext cx="137983" cy="325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35" h="1022" extrusionOk="0">
                      <a:moveTo>
                        <a:pt x="202" y="1"/>
                      </a:moveTo>
                      <a:cubicBezTo>
                        <a:pt x="147" y="1"/>
                        <a:pt x="94" y="21"/>
                        <a:pt x="60" y="69"/>
                      </a:cubicBezTo>
                      <a:cubicBezTo>
                        <a:pt x="1" y="140"/>
                        <a:pt x="1" y="259"/>
                        <a:pt x="96" y="319"/>
                      </a:cubicBezTo>
                      <a:cubicBezTo>
                        <a:pt x="644" y="783"/>
                        <a:pt x="1370" y="1021"/>
                        <a:pt x="2168" y="1021"/>
                      </a:cubicBezTo>
                      <a:cubicBezTo>
                        <a:pt x="2954" y="1021"/>
                        <a:pt x="3680" y="771"/>
                        <a:pt x="4239" y="319"/>
                      </a:cubicBezTo>
                      <a:cubicBezTo>
                        <a:pt x="4323" y="259"/>
                        <a:pt x="4335" y="140"/>
                        <a:pt x="4263" y="69"/>
                      </a:cubicBezTo>
                      <a:cubicBezTo>
                        <a:pt x="4228" y="26"/>
                        <a:pt x="4170" y="4"/>
                        <a:pt x="4115" y="4"/>
                      </a:cubicBezTo>
                      <a:cubicBezTo>
                        <a:pt x="4078" y="4"/>
                        <a:pt x="4042" y="14"/>
                        <a:pt x="4013" y="33"/>
                      </a:cubicBezTo>
                      <a:cubicBezTo>
                        <a:pt x="3537" y="438"/>
                        <a:pt x="2882" y="664"/>
                        <a:pt x="2168" y="664"/>
                      </a:cubicBezTo>
                      <a:cubicBezTo>
                        <a:pt x="1465" y="664"/>
                        <a:pt x="810" y="438"/>
                        <a:pt x="322" y="33"/>
                      </a:cubicBezTo>
                      <a:cubicBezTo>
                        <a:pt x="286" y="12"/>
                        <a:pt x="244" y="1"/>
                        <a:pt x="20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" name="Google Shape;3375;p48">
                  <a:extLst>
                    <a:ext uri="{FF2B5EF4-FFF2-40B4-BE49-F238E27FC236}">
                      <a16:creationId xmlns:a16="http://schemas.microsoft.com/office/drawing/2014/main" id="{5A5325A7-D505-4392-9E61-969FD8C47D28}"/>
                    </a:ext>
                  </a:extLst>
                </p:cNvPr>
                <p:cNvSpPr/>
                <p:nvPr/>
              </p:nvSpPr>
              <p:spPr>
                <a:xfrm>
                  <a:off x="7513709" y="3387962"/>
                  <a:ext cx="295987" cy="2820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9" h="8860" extrusionOk="0">
                      <a:moveTo>
                        <a:pt x="6060" y="370"/>
                      </a:moveTo>
                      <a:cubicBezTo>
                        <a:pt x="6358" y="370"/>
                        <a:pt x="6596" y="608"/>
                        <a:pt x="6596" y="906"/>
                      </a:cubicBezTo>
                      <a:cubicBezTo>
                        <a:pt x="6596" y="1204"/>
                        <a:pt x="6358" y="1442"/>
                        <a:pt x="6060" y="1442"/>
                      </a:cubicBezTo>
                      <a:cubicBezTo>
                        <a:pt x="5763" y="1442"/>
                        <a:pt x="5525" y="1204"/>
                        <a:pt x="5525" y="906"/>
                      </a:cubicBezTo>
                      <a:cubicBezTo>
                        <a:pt x="5525" y="608"/>
                        <a:pt x="5763" y="370"/>
                        <a:pt x="6060" y="370"/>
                      </a:cubicBezTo>
                      <a:close/>
                      <a:moveTo>
                        <a:pt x="1322" y="2989"/>
                      </a:moveTo>
                      <a:cubicBezTo>
                        <a:pt x="1596" y="2989"/>
                        <a:pt x="1834" y="3097"/>
                        <a:pt x="2012" y="3263"/>
                      </a:cubicBezTo>
                      <a:cubicBezTo>
                        <a:pt x="1477" y="3680"/>
                        <a:pt x="1072" y="4240"/>
                        <a:pt x="881" y="4883"/>
                      </a:cubicBezTo>
                      <a:cubicBezTo>
                        <a:pt x="548" y="4716"/>
                        <a:pt x="334" y="4359"/>
                        <a:pt x="334" y="3990"/>
                      </a:cubicBezTo>
                      <a:cubicBezTo>
                        <a:pt x="334" y="3442"/>
                        <a:pt x="774" y="2989"/>
                        <a:pt x="1322" y="2989"/>
                      </a:cubicBezTo>
                      <a:close/>
                      <a:moveTo>
                        <a:pt x="7954" y="2989"/>
                      </a:moveTo>
                      <a:cubicBezTo>
                        <a:pt x="8501" y="2989"/>
                        <a:pt x="8942" y="3442"/>
                        <a:pt x="8942" y="3990"/>
                      </a:cubicBezTo>
                      <a:cubicBezTo>
                        <a:pt x="8966" y="4359"/>
                        <a:pt x="8739" y="4704"/>
                        <a:pt x="8394" y="4883"/>
                      </a:cubicBezTo>
                      <a:cubicBezTo>
                        <a:pt x="8216" y="4240"/>
                        <a:pt x="7811" y="3680"/>
                        <a:pt x="7263" y="3263"/>
                      </a:cubicBezTo>
                      <a:cubicBezTo>
                        <a:pt x="7442" y="3085"/>
                        <a:pt x="7692" y="2989"/>
                        <a:pt x="7954" y="2989"/>
                      </a:cubicBezTo>
                      <a:close/>
                      <a:moveTo>
                        <a:pt x="6072" y="1"/>
                      </a:moveTo>
                      <a:cubicBezTo>
                        <a:pt x="5632" y="1"/>
                        <a:pt x="5251" y="334"/>
                        <a:pt x="5191" y="763"/>
                      </a:cubicBezTo>
                      <a:lnTo>
                        <a:pt x="4596" y="953"/>
                      </a:lnTo>
                      <a:cubicBezTo>
                        <a:pt x="4525" y="989"/>
                        <a:pt x="4477" y="1049"/>
                        <a:pt x="4477" y="1120"/>
                      </a:cubicBezTo>
                      <a:lnTo>
                        <a:pt x="4477" y="2370"/>
                      </a:lnTo>
                      <a:cubicBezTo>
                        <a:pt x="3679" y="2394"/>
                        <a:pt x="2929" y="2632"/>
                        <a:pt x="2334" y="3025"/>
                      </a:cubicBezTo>
                      <a:cubicBezTo>
                        <a:pt x="2084" y="2751"/>
                        <a:pt x="1727" y="2608"/>
                        <a:pt x="1358" y="2608"/>
                      </a:cubicBezTo>
                      <a:cubicBezTo>
                        <a:pt x="607" y="2608"/>
                        <a:pt x="0" y="3216"/>
                        <a:pt x="0" y="3966"/>
                      </a:cubicBezTo>
                      <a:cubicBezTo>
                        <a:pt x="0" y="4513"/>
                        <a:pt x="345" y="5002"/>
                        <a:pt x="834" y="5216"/>
                      </a:cubicBezTo>
                      <a:cubicBezTo>
                        <a:pt x="822" y="5347"/>
                        <a:pt x="798" y="5478"/>
                        <a:pt x="798" y="5609"/>
                      </a:cubicBezTo>
                      <a:cubicBezTo>
                        <a:pt x="798" y="7395"/>
                        <a:pt x="2524" y="8859"/>
                        <a:pt x="4667" y="8859"/>
                      </a:cubicBezTo>
                      <a:cubicBezTo>
                        <a:pt x="5763" y="8859"/>
                        <a:pt x="6739" y="8490"/>
                        <a:pt x="7442" y="7871"/>
                      </a:cubicBezTo>
                      <a:cubicBezTo>
                        <a:pt x="7513" y="7811"/>
                        <a:pt x="7513" y="7692"/>
                        <a:pt x="7454" y="7621"/>
                      </a:cubicBezTo>
                      <a:cubicBezTo>
                        <a:pt x="7421" y="7588"/>
                        <a:pt x="7374" y="7570"/>
                        <a:pt x="7326" y="7570"/>
                      </a:cubicBezTo>
                      <a:cubicBezTo>
                        <a:pt x="7287" y="7570"/>
                        <a:pt x="7248" y="7582"/>
                        <a:pt x="7215" y="7609"/>
                      </a:cubicBezTo>
                      <a:cubicBezTo>
                        <a:pt x="6572" y="8157"/>
                        <a:pt x="5668" y="8514"/>
                        <a:pt x="4667" y="8514"/>
                      </a:cubicBezTo>
                      <a:cubicBezTo>
                        <a:pt x="2739" y="8514"/>
                        <a:pt x="1167" y="7216"/>
                        <a:pt x="1167" y="5633"/>
                      </a:cubicBezTo>
                      <a:cubicBezTo>
                        <a:pt x="1167" y="4037"/>
                        <a:pt x="2739" y="2739"/>
                        <a:pt x="4667" y="2739"/>
                      </a:cubicBezTo>
                      <a:cubicBezTo>
                        <a:pt x="6608" y="2739"/>
                        <a:pt x="8180" y="4037"/>
                        <a:pt x="8180" y="5633"/>
                      </a:cubicBezTo>
                      <a:cubicBezTo>
                        <a:pt x="8180" y="6133"/>
                        <a:pt x="8037" y="6597"/>
                        <a:pt x="7751" y="7014"/>
                      </a:cubicBezTo>
                      <a:cubicBezTo>
                        <a:pt x="7704" y="7085"/>
                        <a:pt x="7727" y="7169"/>
                        <a:pt x="7787" y="7228"/>
                      </a:cubicBezTo>
                      <a:cubicBezTo>
                        <a:pt x="7818" y="7264"/>
                        <a:pt x="7859" y="7280"/>
                        <a:pt x="7902" y="7280"/>
                      </a:cubicBezTo>
                      <a:cubicBezTo>
                        <a:pt x="7958" y="7280"/>
                        <a:pt x="8015" y="7252"/>
                        <a:pt x="8049" y="7204"/>
                      </a:cubicBezTo>
                      <a:cubicBezTo>
                        <a:pt x="8358" y="6740"/>
                        <a:pt x="8537" y="6192"/>
                        <a:pt x="8537" y="5621"/>
                      </a:cubicBezTo>
                      <a:cubicBezTo>
                        <a:pt x="8537" y="5490"/>
                        <a:pt x="8525" y="5359"/>
                        <a:pt x="8513" y="5228"/>
                      </a:cubicBezTo>
                      <a:cubicBezTo>
                        <a:pt x="8978" y="5014"/>
                        <a:pt x="9299" y="4525"/>
                        <a:pt x="9299" y="3978"/>
                      </a:cubicBezTo>
                      <a:cubicBezTo>
                        <a:pt x="9299" y="3228"/>
                        <a:pt x="8692" y="2620"/>
                        <a:pt x="7954" y="2620"/>
                      </a:cubicBezTo>
                      <a:cubicBezTo>
                        <a:pt x="7573" y="2620"/>
                        <a:pt x="7215" y="2775"/>
                        <a:pt x="6965" y="3037"/>
                      </a:cubicBezTo>
                      <a:cubicBezTo>
                        <a:pt x="6358" y="2656"/>
                        <a:pt x="5632" y="2406"/>
                        <a:pt x="4822" y="2382"/>
                      </a:cubicBezTo>
                      <a:lnTo>
                        <a:pt x="4822" y="1263"/>
                      </a:lnTo>
                      <a:lnTo>
                        <a:pt x="5215" y="1132"/>
                      </a:lnTo>
                      <a:cubicBezTo>
                        <a:pt x="5303" y="1507"/>
                        <a:pt x="5647" y="1780"/>
                        <a:pt x="6048" y="1780"/>
                      </a:cubicBezTo>
                      <a:cubicBezTo>
                        <a:pt x="6080" y="1780"/>
                        <a:pt x="6112" y="1779"/>
                        <a:pt x="6144" y="1775"/>
                      </a:cubicBezTo>
                      <a:cubicBezTo>
                        <a:pt x="6584" y="1727"/>
                        <a:pt x="6918" y="1382"/>
                        <a:pt x="6953" y="953"/>
                      </a:cubicBezTo>
                      <a:cubicBezTo>
                        <a:pt x="6977" y="430"/>
                        <a:pt x="6584" y="1"/>
                        <a:pt x="607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" name="Google Shape;3376;p48">
                  <a:extLst>
                    <a:ext uri="{FF2B5EF4-FFF2-40B4-BE49-F238E27FC236}">
                      <a16:creationId xmlns:a16="http://schemas.microsoft.com/office/drawing/2014/main" id="{6866C72A-14BE-420C-915A-AC10D255F48B}"/>
                    </a:ext>
                  </a:extLst>
                </p:cNvPr>
                <p:cNvSpPr/>
                <p:nvPr/>
              </p:nvSpPr>
              <p:spPr>
                <a:xfrm>
                  <a:off x="7580393" y="3516460"/>
                  <a:ext cx="56880" cy="56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7" h="1787" extrusionOk="0">
                      <a:moveTo>
                        <a:pt x="894" y="345"/>
                      </a:moveTo>
                      <a:cubicBezTo>
                        <a:pt x="1191" y="345"/>
                        <a:pt x="1429" y="584"/>
                        <a:pt x="1429" y="881"/>
                      </a:cubicBezTo>
                      <a:cubicBezTo>
                        <a:pt x="1418" y="1179"/>
                        <a:pt x="1179" y="1417"/>
                        <a:pt x="894" y="1417"/>
                      </a:cubicBezTo>
                      <a:cubicBezTo>
                        <a:pt x="596" y="1417"/>
                        <a:pt x="358" y="1179"/>
                        <a:pt x="358" y="881"/>
                      </a:cubicBezTo>
                      <a:cubicBezTo>
                        <a:pt x="358" y="584"/>
                        <a:pt x="596" y="345"/>
                        <a:pt x="894" y="345"/>
                      </a:cubicBezTo>
                      <a:close/>
                      <a:moveTo>
                        <a:pt x="894" y="0"/>
                      </a:moveTo>
                      <a:cubicBezTo>
                        <a:pt x="406" y="0"/>
                        <a:pt x="1" y="405"/>
                        <a:pt x="1" y="893"/>
                      </a:cubicBezTo>
                      <a:cubicBezTo>
                        <a:pt x="1" y="1381"/>
                        <a:pt x="406" y="1786"/>
                        <a:pt x="894" y="1786"/>
                      </a:cubicBezTo>
                      <a:cubicBezTo>
                        <a:pt x="1394" y="1786"/>
                        <a:pt x="1787" y="1381"/>
                        <a:pt x="1787" y="893"/>
                      </a:cubicBezTo>
                      <a:cubicBezTo>
                        <a:pt x="1775" y="405"/>
                        <a:pt x="1394" y="0"/>
                        <a:pt x="89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" name="Google Shape;3377;p48">
                  <a:extLst>
                    <a:ext uri="{FF2B5EF4-FFF2-40B4-BE49-F238E27FC236}">
                      <a16:creationId xmlns:a16="http://schemas.microsoft.com/office/drawing/2014/main" id="{2E485B25-A38E-4BCC-B9AC-E9130896729C}"/>
                    </a:ext>
                  </a:extLst>
                </p:cNvPr>
                <p:cNvSpPr/>
                <p:nvPr/>
              </p:nvSpPr>
              <p:spPr>
                <a:xfrm>
                  <a:off x="7685750" y="3516460"/>
                  <a:ext cx="56880" cy="56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7" h="1787" extrusionOk="0">
                      <a:moveTo>
                        <a:pt x="894" y="345"/>
                      </a:moveTo>
                      <a:cubicBezTo>
                        <a:pt x="1191" y="345"/>
                        <a:pt x="1429" y="584"/>
                        <a:pt x="1429" y="881"/>
                      </a:cubicBezTo>
                      <a:cubicBezTo>
                        <a:pt x="1429" y="1179"/>
                        <a:pt x="1191" y="1417"/>
                        <a:pt x="894" y="1417"/>
                      </a:cubicBezTo>
                      <a:cubicBezTo>
                        <a:pt x="596" y="1417"/>
                        <a:pt x="358" y="1179"/>
                        <a:pt x="358" y="881"/>
                      </a:cubicBezTo>
                      <a:cubicBezTo>
                        <a:pt x="358" y="584"/>
                        <a:pt x="596" y="345"/>
                        <a:pt x="894" y="345"/>
                      </a:cubicBezTo>
                      <a:close/>
                      <a:moveTo>
                        <a:pt x="894" y="0"/>
                      </a:moveTo>
                      <a:cubicBezTo>
                        <a:pt x="405" y="0"/>
                        <a:pt x="1" y="405"/>
                        <a:pt x="1" y="893"/>
                      </a:cubicBezTo>
                      <a:cubicBezTo>
                        <a:pt x="1" y="1381"/>
                        <a:pt x="405" y="1786"/>
                        <a:pt x="894" y="1786"/>
                      </a:cubicBezTo>
                      <a:cubicBezTo>
                        <a:pt x="1382" y="1786"/>
                        <a:pt x="1787" y="1381"/>
                        <a:pt x="1787" y="893"/>
                      </a:cubicBezTo>
                      <a:cubicBezTo>
                        <a:pt x="1775" y="405"/>
                        <a:pt x="1382" y="0"/>
                        <a:pt x="89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303B4932-DC4C-4936-B5E5-786FAA06C303}"/>
              </a:ext>
            </a:extLst>
          </p:cNvPr>
          <p:cNvSpPr txBox="1"/>
          <p:nvPr/>
        </p:nvSpPr>
        <p:spPr>
          <a:xfrm>
            <a:off x="2966987" y="4510052"/>
            <a:ext cx="321002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"/>
            <a:r>
              <a:rPr lang="en-GB" sz="2400" b="0" dirty="0">
                <a:solidFill>
                  <a:srgbClr val="0070C0"/>
                </a:solidFill>
                <a:effectLst/>
                <a:latin typeface="iCielBC Cubano Normal" panose="00000500000000000000" pitchFamily="50" charset="0"/>
              </a:rPr>
              <a:t>[</a:t>
            </a:r>
            <a:r>
              <a:rPr lang="en-GB" sz="2400" b="0" dirty="0" err="1">
                <a:solidFill>
                  <a:srgbClr val="0070C0"/>
                </a:solidFill>
                <a:effectLst/>
                <a:latin typeface="iCielBC Cubano Normal" panose="00000500000000000000" pitchFamily="50" charset="0"/>
              </a:rPr>
              <a:t>sp_getAllORDER</a:t>
            </a:r>
            <a:r>
              <a:rPr lang="en-GB" sz="2400" b="0" dirty="0">
                <a:solidFill>
                  <a:srgbClr val="0070C0"/>
                </a:solidFill>
                <a:effectLst/>
                <a:latin typeface="iCielBC Cubano Normal" panose="00000500000000000000" pitchFamily="50" charset="0"/>
              </a:rPr>
              <a:t>]</a:t>
            </a:r>
          </a:p>
        </p:txBody>
      </p:sp>
      <p:sp>
        <p:nvSpPr>
          <p:cNvPr id="48" name="Title 1">
            <a:extLst>
              <a:ext uri="{FF2B5EF4-FFF2-40B4-BE49-F238E27FC236}">
                <a16:creationId xmlns:a16="http://schemas.microsoft.com/office/drawing/2014/main" id="{6B9CA699-82DA-4B53-9F64-2A653EB91341}"/>
              </a:ext>
            </a:extLst>
          </p:cNvPr>
          <p:cNvSpPr txBox="1">
            <a:spLocks/>
          </p:cNvSpPr>
          <p:nvPr/>
        </p:nvSpPr>
        <p:spPr>
          <a:xfrm>
            <a:off x="0" y="10633"/>
            <a:ext cx="9144000" cy="97118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b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6400" dirty="0">
                <a:solidFill>
                  <a:srgbClr val="165C7F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ORDER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E862DEBA-3D33-420E-B2C8-6E00B8D5F18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80056912"/>
              </p:ext>
            </p:extLst>
          </p:nvPr>
        </p:nvGraphicFramePr>
        <p:xfrm>
          <a:off x="1608931" y="931421"/>
          <a:ext cx="5926137" cy="3629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69" name="Document" r:id="rId3" imgW="5925852" imgH="3629540" progId="Word.Document.12">
                  <p:embed/>
                </p:oleObj>
              </mc:Choice>
              <mc:Fallback>
                <p:oleObj name="Document" r:id="rId3" imgW="5925852" imgH="362954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08931" y="931421"/>
                        <a:ext cx="5926137" cy="3629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1502397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CE6378D-189E-4036-B4B8-1A578384D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1959712" y="1971674"/>
            <a:ext cx="5131540" cy="1212114"/>
          </a:xfrm>
        </p:spPr>
        <p:txBody>
          <a:bodyPr vert="horz" wrap="square" lIns="0" tIns="0" rIns="0" bIns="0" rtlCol="0" anchor="b" anchorCtr="0">
            <a:normAutofit fontScale="90000"/>
          </a:bodyPr>
          <a:lstStyle/>
          <a:p>
            <a:pPr algn="ctr"/>
            <a:r>
              <a:rPr lang="en-US" sz="4400" dirty="0">
                <a:solidFill>
                  <a:srgbClr val="FF6D2F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STORED PROCEDURES</a:t>
            </a:r>
          </a:p>
        </p:txBody>
      </p:sp>
      <p:grpSp>
        <p:nvGrpSpPr>
          <p:cNvPr id="5" name="Google Shape;3337;p48">
            <a:extLst>
              <a:ext uri="{FF2B5EF4-FFF2-40B4-BE49-F238E27FC236}">
                <a16:creationId xmlns:a16="http://schemas.microsoft.com/office/drawing/2014/main" id="{A292DFAB-C225-4268-AA00-032AA218D6F3}"/>
              </a:ext>
            </a:extLst>
          </p:cNvPr>
          <p:cNvGrpSpPr/>
          <p:nvPr/>
        </p:nvGrpSpPr>
        <p:grpSpPr>
          <a:xfrm>
            <a:off x="8076139" y="84337"/>
            <a:ext cx="972171" cy="1925293"/>
            <a:chOff x="6529419" y="1724307"/>
            <a:chExt cx="1480463" cy="2931917"/>
          </a:xfrm>
        </p:grpSpPr>
        <p:grpSp>
          <p:nvGrpSpPr>
            <p:cNvPr id="6" name="Google Shape;3338;p48">
              <a:extLst>
                <a:ext uri="{FF2B5EF4-FFF2-40B4-BE49-F238E27FC236}">
                  <a16:creationId xmlns:a16="http://schemas.microsoft.com/office/drawing/2014/main" id="{CC1FA2E3-F085-4B27-B2D6-078888233623}"/>
                </a:ext>
              </a:extLst>
            </p:cNvPr>
            <p:cNvGrpSpPr/>
            <p:nvPr/>
          </p:nvGrpSpPr>
          <p:grpSpPr>
            <a:xfrm>
              <a:off x="6556827" y="1724307"/>
              <a:ext cx="956596" cy="944294"/>
              <a:chOff x="3800349" y="1238762"/>
              <a:chExt cx="1098904" cy="1084772"/>
            </a:xfrm>
          </p:grpSpPr>
          <p:grpSp>
            <p:nvGrpSpPr>
              <p:cNvPr id="42" name="Google Shape;3339;p48">
                <a:extLst>
                  <a:ext uri="{FF2B5EF4-FFF2-40B4-BE49-F238E27FC236}">
                    <a16:creationId xmlns:a16="http://schemas.microsoft.com/office/drawing/2014/main" id="{3B62721E-B08F-4683-8129-4642AD134B0A}"/>
                  </a:ext>
                </a:extLst>
              </p:cNvPr>
              <p:cNvGrpSpPr/>
              <p:nvPr/>
            </p:nvGrpSpPr>
            <p:grpSpPr>
              <a:xfrm>
                <a:off x="3800349" y="1238762"/>
                <a:ext cx="1098904" cy="1084772"/>
                <a:chOff x="3800349" y="1238762"/>
                <a:chExt cx="1098904" cy="1084772"/>
              </a:xfrm>
            </p:grpSpPr>
            <p:sp>
              <p:nvSpPr>
                <p:cNvPr id="44" name="Google Shape;3340;p48">
                  <a:extLst>
                    <a:ext uri="{FF2B5EF4-FFF2-40B4-BE49-F238E27FC236}">
                      <a16:creationId xmlns:a16="http://schemas.microsoft.com/office/drawing/2014/main" id="{09A540B7-3D24-4D18-BB46-C21F09260781}"/>
                    </a:ext>
                  </a:extLst>
                </p:cNvPr>
                <p:cNvSpPr/>
                <p:nvPr/>
              </p:nvSpPr>
              <p:spPr>
                <a:xfrm>
                  <a:off x="3800349" y="1238762"/>
                  <a:ext cx="1098904" cy="10847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3" extrusionOk="0">
                      <a:moveTo>
                        <a:pt x="22825" y="1"/>
                      </a:moveTo>
                      <a:cubicBezTo>
                        <a:pt x="22054" y="1"/>
                        <a:pt x="21283" y="295"/>
                        <a:pt x="20693" y="885"/>
                      </a:cubicBezTo>
                      <a:lnTo>
                        <a:pt x="1179" y="20482"/>
                      </a:lnTo>
                      <a:cubicBezTo>
                        <a:pt x="0" y="21661"/>
                        <a:pt x="0" y="23566"/>
                        <a:pt x="1179" y="24733"/>
                      </a:cubicBezTo>
                      <a:lnTo>
                        <a:pt x="20777" y="44259"/>
                      </a:lnTo>
                      <a:cubicBezTo>
                        <a:pt x="21364" y="44841"/>
                        <a:pt x="22133" y="45133"/>
                        <a:pt x="22900" y="45133"/>
                      </a:cubicBezTo>
                      <a:cubicBezTo>
                        <a:pt x="23672" y="45133"/>
                        <a:pt x="24442" y="44838"/>
                        <a:pt x="25027" y="44247"/>
                      </a:cubicBezTo>
                      <a:lnTo>
                        <a:pt x="32873" y="36377"/>
                      </a:lnTo>
                      <a:cubicBezTo>
                        <a:pt x="33053" y="36197"/>
                        <a:pt x="33283" y="36110"/>
                        <a:pt x="33511" y="36110"/>
                      </a:cubicBezTo>
                      <a:cubicBezTo>
                        <a:pt x="33810" y="36110"/>
                        <a:pt x="34108" y="36260"/>
                        <a:pt x="34290" y="36544"/>
                      </a:cubicBezTo>
                      <a:cubicBezTo>
                        <a:pt x="34743" y="37246"/>
                        <a:pt x="35112" y="38020"/>
                        <a:pt x="35409" y="38806"/>
                      </a:cubicBezTo>
                      <a:cubicBezTo>
                        <a:pt x="35588" y="39294"/>
                        <a:pt x="35909" y="39735"/>
                        <a:pt x="36362" y="40080"/>
                      </a:cubicBezTo>
                      <a:cubicBezTo>
                        <a:pt x="36890" y="40489"/>
                        <a:pt x="37508" y="40695"/>
                        <a:pt x="38128" y="40695"/>
                      </a:cubicBezTo>
                      <a:cubicBezTo>
                        <a:pt x="38682" y="40695"/>
                        <a:pt x="39237" y="40530"/>
                        <a:pt x="39731" y="40199"/>
                      </a:cubicBezTo>
                      <a:cubicBezTo>
                        <a:pt x="41303" y="39127"/>
                        <a:pt x="41446" y="36984"/>
                        <a:pt x="40172" y="35710"/>
                      </a:cubicBezTo>
                      <a:cubicBezTo>
                        <a:pt x="39862" y="35401"/>
                        <a:pt x="39505" y="35186"/>
                        <a:pt x="39112" y="35044"/>
                      </a:cubicBezTo>
                      <a:cubicBezTo>
                        <a:pt x="38326" y="34758"/>
                        <a:pt x="37564" y="34401"/>
                        <a:pt x="36862" y="33948"/>
                      </a:cubicBezTo>
                      <a:cubicBezTo>
                        <a:pt x="36374" y="33639"/>
                        <a:pt x="36279" y="32960"/>
                        <a:pt x="36695" y="32543"/>
                      </a:cubicBezTo>
                      <a:lnTo>
                        <a:pt x="44553" y="24661"/>
                      </a:lnTo>
                      <a:cubicBezTo>
                        <a:pt x="45720" y="23483"/>
                        <a:pt x="45720" y="21578"/>
                        <a:pt x="44542" y="20399"/>
                      </a:cubicBezTo>
                      <a:lnTo>
                        <a:pt x="24956" y="885"/>
                      </a:lnTo>
                      <a:cubicBezTo>
                        <a:pt x="24366" y="295"/>
                        <a:pt x="23595" y="1"/>
                        <a:pt x="22825" y="1"/>
                      </a:cubicBezTo>
                      <a:close/>
                    </a:path>
                  </a:pathLst>
                </a:custGeom>
                <a:solidFill>
                  <a:srgbClr val="5EB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" name="Google Shape;3341;p48">
                  <a:extLst>
                    <a:ext uri="{FF2B5EF4-FFF2-40B4-BE49-F238E27FC236}">
                      <a16:creationId xmlns:a16="http://schemas.microsoft.com/office/drawing/2014/main" id="{BE30BCFE-C097-450C-8879-E537E8EBA681}"/>
                    </a:ext>
                  </a:extLst>
                </p:cNvPr>
                <p:cNvSpPr/>
                <p:nvPr/>
              </p:nvSpPr>
              <p:spPr>
                <a:xfrm>
                  <a:off x="3884758" y="1311226"/>
                  <a:ext cx="287338" cy="287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43" extrusionOk="0">
                      <a:moveTo>
                        <a:pt x="5978" y="1"/>
                      </a:moveTo>
                      <a:cubicBezTo>
                        <a:pt x="2679" y="1"/>
                        <a:pt x="1" y="2668"/>
                        <a:pt x="1" y="5966"/>
                      </a:cubicBezTo>
                      <a:cubicBezTo>
                        <a:pt x="1" y="9276"/>
                        <a:pt x="2679" y="11943"/>
                        <a:pt x="5978" y="11943"/>
                      </a:cubicBezTo>
                      <a:cubicBezTo>
                        <a:pt x="9276" y="11943"/>
                        <a:pt x="11954" y="9276"/>
                        <a:pt x="11954" y="5966"/>
                      </a:cubicBezTo>
                      <a:cubicBezTo>
                        <a:pt x="11954" y="2668"/>
                        <a:pt x="9276" y="1"/>
                        <a:pt x="5978" y="1"/>
                      </a:cubicBezTo>
                      <a:close/>
                    </a:path>
                  </a:pathLst>
                </a:custGeom>
                <a:solidFill>
                  <a:srgbClr val="5EB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3" name="Google Shape;3342;p48">
                <a:extLst>
                  <a:ext uri="{FF2B5EF4-FFF2-40B4-BE49-F238E27FC236}">
                    <a16:creationId xmlns:a16="http://schemas.microsoft.com/office/drawing/2014/main" id="{D59E3704-CCC5-46FE-9B41-26C4DBEB3E8E}"/>
                  </a:ext>
                </a:extLst>
              </p:cNvPr>
              <p:cNvSpPr/>
              <p:nvPr/>
            </p:nvSpPr>
            <p:spPr>
              <a:xfrm>
                <a:off x="4162525" y="1593650"/>
                <a:ext cx="374561" cy="374975"/>
              </a:xfrm>
              <a:custGeom>
                <a:avLst/>
                <a:gdLst/>
                <a:ahLst/>
                <a:cxnLst/>
                <a:rect l="l" t="t" r="r" b="b"/>
                <a:pathLst>
                  <a:path w="10860" h="10872" extrusionOk="0">
                    <a:moveTo>
                      <a:pt x="5430" y="1"/>
                    </a:moveTo>
                    <a:cubicBezTo>
                      <a:pt x="3990" y="1"/>
                      <a:pt x="2608" y="560"/>
                      <a:pt x="1596" y="1584"/>
                    </a:cubicBezTo>
                    <a:cubicBezTo>
                      <a:pt x="561" y="2620"/>
                      <a:pt x="1" y="3989"/>
                      <a:pt x="1" y="5430"/>
                    </a:cubicBezTo>
                    <a:cubicBezTo>
                      <a:pt x="1" y="6561"/>
                      <a:pt x="346" y="7645"/>
                      <a:pt x="1001" y="8573"/>
                    </a:cubicBezTo>
                    <a:cubicBezTo>
                      <a:pt x="1632" y="9466"/>
                      <a:pt x="2513" y="10145"/>
                      <a:pt x="3537" y="10538"/>
                    </a:cubicBezTo>
                    <a:cubicBezTo>
                      <a:pt x="3559" y="10544"/>
                      <a:pt x="3579" y="10547"/>
                      <a:pt x="3599" y="10547"/>
                    </a:cubicBezTo>
                    <a:cubicBezTo>
                      <a:pt x="3656" y="10547"/>
                      <a:pt x="3704" y="10522"/>
                      <a:pt x="3740" y="10478"/>
                    </a:cubicBezTo>
                    <a:cubicBezTo>
                      <a:pt x="3763" y="10443"/>
                      <a:pt x="3763" y="10395"/>
                      <a:pt x="3763" y="10371"/>
                    </a:cubicBezTo>
                    <a:lnTo>
                      <a:pt x="3763" y="7275"/>
                    </a:lnTo>
                    <a:cubicBezTo>
                      <a:pt x="3763" y="7180"/>
                      <a:pt x="3692" y="7097"/>
                      <a:pt x="3585" y="7097"/>
                    </a:cubicBezTo>
                    <a:lnTo>
                      <a:pt x="2156" y="7097"/>
                    </a:lnTo>
                    <a:lnTo>
                      <a:pt x="2156" y="5835"/>
                    </a:lnTo>
                    <a:lnTo>
                      <a:pt x="3585" y="5835"/>
                    </a:lnTo>
                    <a:cubicBezTo>
                      <a:pt x="3680" y="5835"/>
                      <a:pt x="3763" y="5751"/>
                      <a:pt x="3763" y="5656"/>
                    </a:cubicBezTo>
                    <a:lnTo>
                      <a:pt x="3763" y="5430"/>
                    </a:lnTo>
                    <a:cubicBezTo>
                      <a:pt x="3763" y="3942"/>
                      <a:pt x="5180" y="2632"/>
                      <a:pt x="6799" y="2632"/>
                    </a:cubicBezTo>
                    <a:lnTo>
                      <a:pt x="7550" y="2632"/>
                    </a:lnTo>
                    <a:lnTo>
                      <a:pt x="7550" y="3894"/>
                    </a:lnTo>
                    <a:lnTo>
                      <a:pt x="6799" y="3894"/>
                    </a:lnTo>
                    <a:cubicBezTo>
                      <a:pt x="6311" y="3894"/>
                      <a:pt x="5883" y="4025"/>
                      <a:pt x="5561" y="4287"/>
                    </a:cubicBezTo>
                    <a:cubicBezTo>
                      <a:pt x="5228" y="4561"/>
                      <a:pt x="5025" y="4966"/>
                      <a:pt x="5025" y="5430"/>
                    </a:cubicBezTo>
                    <a:lnTo>
                      <a:pt x="5025" y="5656"/>
                    </a:lnTo>
                    <a:cubicBezTo>
                      <a:pt x="5025" y="5740"/>
                      <a:pt x="5109" y="5835"/>
                      <a:pt x="5204" y="5835"/>
                    </a:cubicBezTo>
                    <a:lnTo>
                      <a:pt x="5883" y="5835"/>
                    </a:lnTo>
                    <a:cubicBezTo>
                      <a:pt x="5966" y="5835"/>
                      <a:pt x="6061" y="5751"/>
                      <a:pt x="6061" y="5656"/>
                    </a:cubicBezTo>
                    <a:cubicBezTo>
                      <a:pt x="6061" y="5561"/>
                      <a:pt x="5978" y="5478"/>
                      <a:pt x="5883" y="5478"/>
                    </a:cubicBezTo>
                    <a:lnTo>
                      <a:pt x="5371" y="5478"/>
                    </a:lnTo>
                    <a:lnTo>
                      <a:pt x="5371" y="5418"/>
                    </a:lnTo>
                    <a:cubicBezTo>
                      <a:pt x="5371" y="4525"/>
                      <a:pt x="6145" y="4204"/>
                      <a:pt x="6799" y="4204"/>
                    </a:cubicBezTo>
                    <a:lnTo>
                      <a:pt x="7704" y="4204"/>
                    </a:lnTo>
                    <a:cubicBezTo>
                      <a:pt x="7800" y="4204"/>
                      <a:pt x="7883" y="4132"/>
                      <a:pt x="7883" y="4025"/>
                    </a:cubicBezTo>
                    <a:lnTo>
                      <a:pt x="7883" y="2418"/>
                    </a:lnTo>
                    <a:cubicBezTo>
                      <a:pt x="7883" y="2334"/>
                      <a:pt x="7811" y="2239"/>
                      <a:pt x="7704" y="2239"/>
                    </a:cubicBezTo>
                    <a:lnTo>
                      <a:pt x="6799" y="2239"/>
                    </a:lnTo>
                    <a:cubicBezTo>
                      <a:pt x="5966" y="2239"/>
                      <a:pt x="5121" y="2572"/>
                      <a:pt x="4466" y="3156"/>
                    </a:cubicBezTo>
                    <a:cubicBezTo>
                      <a:pt x="3799" y="3763"/>
                      <a:pt x="3418" y="4549"/>
                      <a:pt x="3418" y="5382"/>
                    </a:cubicBezTo>
                    <a:lnTo>
                      <a:pt x="3418" y="5442"/>
                    </a:lnTo>
                    <a:lnTo>
                      <a:pt x="1989" y="5442"/>
                    </a:lnTo>
                    <a:cubicBezTo>
                      <a:pt x="1906" y="5442"/>
                      <a:pt x="1811" y="5513"/>
                      <a:pt x="1811" y="5620"/>
                    </a:cubicBezTo>
                    <a:lnTo>
                      <a:pt x="1811" y="7228"/>
                    </a:lnTo>
                    <a:cubicBezTo>
                      <a:pt x="1811" y="7323"/>
                      <a:pt x="1894" y="7406"/>
                      <a:pt x="1989" y="7406"/>
                    </a:cubicBezTo>
                    <a:lnTo>
                      <a:pt x="3418" y="7406"/>
                    </a:lnTo>
                    <a:lnTo>
                      <a:pt x="3418" y="10085"/>
                    </a:lnTo>
                    <a:cubicBezTo>
                      <a:pt x="1561" y="9300"/>
                      <a:pt x="346" y="7442"/>
                      <a:pt x="346" y="5418"/>
                    </a:cubicBezTo>
                    <a:cubicBezTo>
                      <a:pt x="346" y="2596"/>
                      <a:pt x="2620" y="322"/>
                      <a:pt x="5430" y="322"/>
                    </a:cubicBezTo>
                    <a:cubicBezTo>
                      <a:pt x="8228" y="322"/>
                      <a:pt x="10526" y="2620"/>
                      <a:pt x="10526" y="5418"/>
                    </a:cubicBezTo>
                    <a:cubicBezTo>
                      <a:pt x="10526" y="8228"/>
                      <a:pt x="8240" y="10502"/>
                      <a:pt x="5430" y="10502"/>
                    </a:cubicBezTo>
                    <a:lnTo>
                      <a:pt x="5371" y="10502"/>
                    </a:lnTo>
                    <a:lnTo>
                      <a:pt x="5371" y="7418"/>
                    </a:lnTo>
                    <a:lnTo>
                      <a:pt x="7728" y="7418"/>
                    </a:lnTo>
                    <a:cubicBezTo>
                      <a:pt x="7811" y="7418"/>
                      <a:pt x="7907" y="7347"/>
                      <a:pt x="7907" y="7240"/>
                    </a:cubicBezTo>
                    <a:lnTo>
                      <a:pt x="7907" y="5656"/>
                    </a:lnTo>
                    <a:cubicBezTo>
                      <a:pt x="7907" y="5561"/>
                      <a:pt x="7823" y="5478"/>
                      <a:pt x="7728" y="5478"/>
                    </a:cubicBezTo>
                    <a:lnTo>
                      <a:pt x="6728" y="5478"/>
                    </a:lnTo>
                    <a:cubicBezTo>
                      <a:pt x="6633" y="5478"/>
                      <a:pt x="6549" y="5549"/>
                      <a:pt x="6549" y="5656"/>
                    </a:cubicBezTo>
                    <a:cubicBezTo>
                      <a:pt x="6549" y="5740"/>
                      <a:pt x="6621" y="5835"/>
                      <a:pt x="6728" y="5835"/>
                    </a:cubicBezTo>
                    <a:lnTo>
                      <a:pt x="7561" y="5835"/>
                    </a:lnTo>
                    <a:lnTo>
                      <a:pt x="7561" y="7097"/>
                    </a:lnTo>
                    <a:lnTo>
                      <a:pt x="5204" y="7097"/>
                    </a:lnTo>
                    <a:cubicBezTo>
                      <a:pt x="5121" y="7097"/>
                      <a:pt x="5025" y="7168"/>
                      <a:pt x="5025" y="7275"/>
                    </a:cubicBezTo>
                    <a:lnTo>
                      <a:pt x="5025" y="10693"/>
                    </a:lnTo>
                    <a:cubicBezTo>
                      <a:pt x="5025" y="10788"/>
                      <a:pt x="5109" y="10859"/>
                      <a:pt x="5192" y="10871"/>
                    </a:cubicBezTo>
                    <a:lnTo>
                      <a:pt x="5430" y="10871"/>
                    </a:lnTo>
                    <a:cubicBezTo>
                      <a:pt x="6871" y="10871"/>
                      <a:pt x="8240" y="10312"/>
                      <a:pt x="9276" y="9288"/>
                    </a:cubicBezTo>
                    <a:cubicBezTo>
                      <a:pt x="10300" y="8252"/>
                      <a:pt x="10859" y="6883"/>
                      <a:pt x="10859" y="5442"/>
                    </a:cubicBezTo>
                    <a:cubicBezTo>
                      <a:pt x="10859" y="3989"/>
                      <a:pt x="10300" y="2620"/>
                      <a:pt x="9276" y="1584"/>
                    </a:cubicBezTo>
                    <a:cubicBezTo>
                      <a:pt x="8240" y="560"/>
                      <a:pt x="6871" y="1"/>
                      <a:pt x="543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" name="Google Shape;3343;p48">
              <a:extLst>
                <a:ext uri="{FF2B5EF4-FFF2-40B4-BE49-F238E27FC236}">
                  <a16:creationId xmlns:a16="http://schemas.microsoft.com/office/drawing/2014/main" id="{222DA64E-EBDA-48B9-B5B6-1CEB027733DF}"/>
                </a:ext>
              </a:extLst>
            </p:cNvPr>
            <p:cNvGrpSpPr/>
            <p:nvPr/>
          </p:nvGrpSpPr>
          <p:grpSpPr>
            <a:xfrm>
              <a:off x="7053286" y="2227254"/>
              <a:ext cx="956596" cy="944252"/>
              <a:chOff x="4370663" y="1816530"/>
              <a:chExt cx="1098904" cy="1084724"/>
            </a:xfrm>
          </p:grpSpPr>
          <p:grpSp>
            <p:nvGrpSpPr>
              <p:cNvPr id="34" name="Google Shape;3344;p48">
                <a:extLst>
                  <a:ext uri="{FF2B5EF4-FFF2-40B4-BE49-F238E27FC236}">
                    <a16:creationId xmlns:a16="http://schemas.microsoft.com/office/drawing/2014/main" id="{A26AC2F8-3A58-4584-ADA5-333A44F0C988}"/>
                  </a:ext>
                </a:extLst>
              </p:cNvPr>
              <p:cNvGrpSpPr/>
              <p:nvPr/>
            </p:nvGrpSpPr>
            <p:grpSpPr>
              <a:xfrm>
                <a:off x="4370663" y="1816530"/>
                <a:ext cx="1098904" cy="1084724"/>
                <a:chOff x="4370663" y="1816530"/>
                <a:chExt cx="1098904" cy="1084724"/>
              </a:xfrm>
            </p:grpSpPr>
            <p:sp>
              <p:nvSpPr>
                <p:cNvPr id="40" name="Google Shape;3345;p48">
                  <a:extLst>
                    <a:ext uri="{FF2B5EF4-FFF2-40B4-BE49-F238E27FC236}">
                      <a16:creationId xmlns:a16="http://schemas.microsoft.com/office/drawing/2014/main" id="{1AE99DBC-C133-4790-B9A3-94F9976382D1}"/>
                    </a:ext>
                  </a:extLst>
                </p:cNvPr>
                <p:cNvSpPr/>
                <p:nvPr/>
              </p:nvSpPr>
              <p:spPr>
                <a:xfrm>
                  <a:off x="4370663" y="1816530"/>
                  <a:ext cx="1098904" cy="10847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1" extrusionOk="0">
                      <a:moveTo>
                        <a:pt x="22862" y="0"/>
                      </a:moveTo>
                      <a:cubicBezTo>
                        <a:pt x="22092" y="0"/>
                        <a:pt x="21324" y="295"/>
                        <a:pt x="20741" y="884"/>
                      </a:cubicBezTo>
                      <a:lnTo>
                        <a:pt x="12871" y="8742"/>
                      </a:lnTo>
                      <a:cubicBezTo>
                        <a:pt x="12698" y="8921"/>
                        <a:pt x="12472" y="9005"/>
                        <a:pt x="12246" y="9005"/>
                      </a:cubicBezTo>
                      <a:cubicBezTo>
                        <a:pt x="11945" y="9005"/>
                        <a:pt x="11643" y="8855"/>
                        <a:pt x="11466" y="8576"/>
                      </a:cubicBezTo>
                      <a:cubicBezTo>
                        <a:pt x="11014" y="7861"/>
                        <a:pt x="10645" y="7099"/>
                        <a:pt x="10347" y="6302"/>
                      </a:cubicBezTo>
                      <a:cubicBezTo>
                        <a:pt x="10168" y="5813"/>
                        <a:pt x="9847" y="5373"/>
                        <a:pt x="9394" y="5028"/>
                      </a:cubicBezTo>
                      <a:cubicBezTo>
                        <a:pt x="8866" y="4619"/>
                        <a:pt x="8248" y="4413"/>
                        <a:pt x="7630" y="4413"/>
                      </a:cubicBezTo>
                      <a:cubicBezTo>
                        <a:pt x="7078" y="4413"/>
                        <a:pt x="6526" y="4577"/>
                        <a:pt x="6037" y="4909"/>
                      </a:cubicBezTo>
                      <a:cubicBezTo>
                        <a:pt x="4465" y="5968"/>
                        <a:pt x="4310" y="8123"/>
                        <a:pt x="5584" y="9385"/>
                      </a:cubicBezTo>
                      <a:cubicBezTo>
                        <a:pt x="5894" y="9695"/>
                        <a:pt x="6251" y="9921"/>
                        <a:pt x="6632" y="10064"/>
                      </a:cubicBezTo>
                      <a:cubicBezTo>
                        <a:pt x="7418" y="10350"/>
                        <a:pt x="8180" y="10707"/>
                        <a:pt x="8882" y="11159"/>
                      </a:cubicBezTo>
                      <a:cubicBezTo>
                        <a:pt x="9383" y="11469"/>
                        <a:pt x="9466" y="12148"/>
                        <a:pt x="9049" y="12564"/>
                      </a:cubicBezTo>
                      <a:lnTo>
                        <a:pt x="1179" y="20434"/>
                      </a:lnTo>
                      <a:cubicBezTo>
                        <a:pt x="0" y="21613"/>
                        <a:pt x="0" y="23518"/>
                        <a:pt x="1179" y="24697"/>
                      </a:cubicBezTo>
                      <a:lnTo>
                        <a:pt x="20741" y="44247"/>
                      </a:lnTo>
                      <a:cubicBezTo>
                        <a:pt x="21324" y="44836"/>
                        <a:pt x="22092" y="45131"/>
                        <a:pt x="22862" y="45131"/>
                      </a:cubicBezTo>
                      <a:cubicBezTo>
                        <a:pt x="23631" y="45131"/>
                        <a:pt x="24402" y="44836"/>
                        <a:pt x="24992" y="44247"/>
                      </a:cubicBezTo>
                      <a:lnTo>
                        <a:pt x="44554" y="24697"/>
                      </a:lnTo>
                      <a:cubicBezTo>
                        <a:pt x="45720" y="23518"/>
                        <a:pt x="45720" y="21613"/>
                        <a:pt x="44554" y="2043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69E7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" name="Google Shape;3346;p48">
                  <a:extLst>
                    <a:ext uri="{FF2B5EF4-FFF2-40B4-BE49-F238E27FC236}">
                      <a16:creationId xmlns:a16="http://schemas.microsoft.com/office/drawing/2014/main" id="{463DDA79-99DB-43BD-9059-310B5A22FBCB}"/>
                    </a:ext>
                  </a:extLst>
                </p:cNvPr>
                <p:cNvSpPr/>
                <p:nvPr/>
              </p:nvSpPr>
              <p:spPr>
                <a:xfrm>
                  <a:off x="5055718" y="1904160"/>
                  <a:ext cx="287338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55" extrusionOk="0">
                      <a:moveTo>
                        <a:pt x="5978" y="0"/>
                      </a:moveTo>
                      <a:cubicBezTo>
                        <a:pt x="2680" y="0"/>
                        <a:pt x="1" y="2679"/>
                        <a:pt x="1" y="5977"/>
                      </a:cubicBezTo>
                      <a:cubicBezTo>
                        <a:pt x="1" y="9275"/>
                        <a:pt x="2680" y="11954"/>
                        <a:pt x="5978" y="11954"/>
                      </a:cubicBezTo>
                      <a:cubicBezTo>
                        <a:pt x="9276" y="11954"/>
                        <a:pt x="11955" y="9275"/>
                        <a:pt x="11955" y="5977"/>
                      </a:cubicBezTo>
                      <a:cubicBezTo>
                        <a:pt x="11955" y="2679"/>
                        <a:pt x="9276" y="0"/>
                        <a:pt x="5978" y="0"/>
                      </a:cubicBezTo>
                      <a:close/>
                    </a:path>
                  </a:pathLst>
                </a:custGeom>
                <a:solidFill>
                  <a:srgbClr val="69E7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5" name="Google Shape;3347;p48">
                <a:extLst>
                  <a:ext uri="{FF2B5EF4-FFF2-40B4-BE49-F238E27FC236}">
                    <a16:creationId xmlns:a16="http://schemas.microsoft.com/office/drawing/2014/main" id="{CCCB84E3-125D-4D28-87E2-D877DBF6A500}"/>
                  </a:ext>
                </a:extLst>
              </p:cNvPr>
              <p:cNvGrpSpPr/>
              <p:nvPr/>
            </p:nvGrpSpPr>
            <p:grpSpPr>
              <a:xfrm>
                <a:off x="4732628" y="2171596"/>
                <a:ext cx="374986" cy="374572"/>
                <a:chOff x="3303268" y="3817349"/>
                <a:chExt cx="346056" cy="345674"/>
              </a:xfrm>
            </p:grpSpPr>
            <p:sp>
              <p:nvSpPr>
                <p:cNvPr id="36" name="Google Shape;3348;p48">
                  <a:extLst>
                    <a:ext uri="{FF2B5EF4-FFF2-40B4-BE49-F238E27FC236}">
                      <a16:creationId xmlns:a16="http://schemas.microsoft.com/office/drawing/2014/main" id="{0F7FC4DB-1535-43AE-AB56-3F4B373D0663}"/>
                    </a:ext>
                  </a:extLst>
                </p:cNvPr>
                <p:cNvSpPr/>
                <p:nvPr/>
              </p:nvSpPr>
              <p:spPr>
                <a:xfrm>
                  <a:off x="3303268" y="3817349"/>
                  <a:ext cx="346056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2" h="10860" extrusionOk="0">
                      <a:moveTo>
                        <a:pt x="5418" y="334"/>
                      </a:moveTo>
                      <a:cubicBezTo>
                        <a:pt x="8228" y="334"/>
                        <a:pt x="10514" y="2608"/>
                        <a:pt x="10514" y="5430"/>
                      </a:cubicBezTo>
                      <a:cubicBezTo>
                        <a:pt x="10514" y="8240"/>
                        <a:pt x="8228" y="10514"/>
                        <a:pt x="5418" y="10514"/>
                      </a:cubicBezTo>
                      <a:cubicBezTo>
                        <a:pt x="2608" y="10514"/>
                        <a:pt x="334" y="8240"/>
                        <a:pt x="334" y="5430"/>
                      </a:cubicBezTo>
                      <a:cubicBezTo>
                        <a:pt x="334" y="2608"/>
                        <a:pt x="2608" y="334"/>
                        <a:pt x="5418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3" y="10859"/>
                        <a:pt x="8252" y="10300"/>
                        <a:pt x="9276" y="9264"/>
                      </a:cubicBezTo>
                      <a:cubicBezTo>
                        <a:pt x="10300" y="8240"/>
                        <a:pt x="10871" y="6871"/>
                        <a:pt x="10871" y="5430"/>
                      </a:cubicBezTo>
                      <a:cubicBezTo>
                        <a:pt x="10871" y="3989"/>
                        <a:pt x="10300" y="2620"/>
                        <a:pt x="9276" y="1584"/>
                      </a:cubicBezTo>
                      <a:cubicBezTo>
                        <a:pt x="8252" y="560"/>
                        <a:pt x="6883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" name="Google Shape;3349;p48">
                  <a:extLst>
                    <a:ext uri="{FF2B5EF4-FFF2-40B4-BE49-F238E27FC236}">
                      <a16:creationId xmlns:a16="http://schemas.microsoft.com/office/drawing/2014/main" id="{C70AB3F2-E016-4BA3-82B6-6E84B150ED9A}"/>
                    </a:ext>
                  </a:extLst>
                </p:cNvPr>
                <p:cNvSpPr/>
                <p:nvPr/>
              </p:nvSpPr>
              <p:spPr>
                <a:xfrm>
                  <a:off x="3368074" y="3882537"/>
                  <a:ext cx="215298" cy="215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64" h="6764" extrusionOk="0">
                      <a:moveTo>
                        <a:pt x="5335" y="346"/>
                      </a:moveTo>
                      <a:cubicBezTo>
                        <a:pt x="5930" y="346"/>
                        <a:pt x="6418" y="834"/>
                        <a:pt x="6418" y="1429"/>
                      </a:cubicBezTo>
                      <a:lnTo>
                        <a:pt x="6418" y="5335"/>
                      </a:lnTo>
                      <a:cubicBezTo>
                        <a:pt x="6418" y="5930"/>
                        <a:pt x="5930" y="6418"/>
                        <a:pt x="5335" y="6418"/>
                      </a:cubicBezTo>
                      <a:lnTo>
                        <a:pt x="1429" y="6418"/>
                      </a:lnTo>
                      <a:cubicBezTo>
                        <a:pt x="834" y="6418"/>
                        <a:pt x="346" y="5930"/>
                        <a:pt x="346" y="5335"/>
                      </a:cubicBezTo>
                      <a:lnTo>
                        <a:pt x="346" y="1429"/>
                      </a:lnTo>
                      <a:cubicBezTo>
                        <a:pt x="346" y="834"/>
                        <a:pt x="834" y="346"/>
                        <a:pt x="1429" y="346"/>
                      </a:cubicBezTo>
                      <a:close/>
                      <a:moveTo>
                        <a:pt x="1429" y="1"/>
                      </a:moveTo>
                      <a:cubicBezTo>
                        <a:pt x="644" y="1"/>
                        <a:pt x="1" y="644"/>
                        <a:pt x="1" y="1429"/>
                      </a:cubicBezTo>
                      <a:lnTo>
                        <a:pt x="1" y="5335"/>
                      </a:lnTo>
                      <a:cubicBezTo>
                        <a:pt x="1" y="6120"/>
                        <a:pt x="644" y="6763"/>
                        <a:pt x="1429" y="6763"/>
                      </a:cubicBezTo>
                      <a:lnTo>
                        <a:pt x="5335" y="6763"/>
                      </a:lnTo>
                      <a:cubicBezTo>
                        <a:pt x="6121" y="6763"/>
                        <a:pt x="6763" y="6120"/>
                        <a:pt x="6763" y="5335"/>
                      </a:cubicBezTo>
                      <a:lnTo>
                        <a:pt x="6763" y="1429"/>
                      </a:lnTo>
                      <a:cubicBezTo>
                        <a:pt x="6763" y="644"/>
                        <a:pt x="6121" y="1"/>
                        <a:pt x="533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" name="Google Shape;3350;p48">
                  <a:extLst>
                    <a:ext uri="{FF2B5EF4-FFF2-40B4-BE49-F238E27FC236}">
                      <a16:creationId xmlns:a16="http://schemas.microsoft.com/office/drawing/2014/main" id="{2B10D26E-8C46-4092-80DD-E16A8BC23D0F}"/>
                    </a:ext>
                  </a:extLst>
                </p:cNvPr>
                <p:cNvSpPr/>
                <p:nvPr/>
              </p:nvSpPr>
              <p:spPr>
                <a:xfrm>
                  <a:off x="3418143" y="3933656"/>
                  <a:ext cx="114811" cy="1127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07" h="3542" extrusionOk="0">
                      <a:moveTo>
                        <a:pt x="1822" y="0"/>
                      </a:moveTo>
                      <a:cubicBezTo>
                        <a:pt x="812" y="0"/>
                        <a:pt x="1" y="851"/>
                        <a:pt x="59" y="1859"/>
                      </a:cubicBezTo>
                      <a:cubicBezTo>
                        <a:pt x="95" y="2776"/>
                        <a:pt x="833" y="3502"/>
                        <a:pt x="1726" y="3538"/>
                      </a:cubicBezTo>
                      <a:cubicBezTo>
                        <a:pt x="1764" y="3541"/>
                        <a:pt x="1802" y="3542"/>
                        <a:pt x="1840" y="3542"/>
                      </a:cubicBezTo>
                      <a:cubicBezTo>
                        <a:pt x="2178" y="3542"/>
                        <a:pt x="2494" y="3447"/>
                        <a:pt x="2762" y="3276"/>
                      </a:cubicBezTo>
                      <a:cubicBezTo>
                        <a:pt x="2857" y="3217"/>
                        <a:pt x="2869" y="3086"/>
                        <a:pt x="2797" y="3014"/>
                      </a:cubicBezTo>
                      <a:cubicBezTo>
                        <a:pt x="2761" y="2978"/>
                        <a:pt x="2711" y="2964"/>
                        <a:pt x="2664" y="2964"/>
                      </a:cubicBezTo>
                      <a:cubicBezTo>
                        <a:pt x="2634" y="2964"/>
                        <a:pt x="2606" y="2969"/>
                        <a:pt x="2583" y="2979"/>
                      </a:cubicBezTo>
                      <a:cubicBezTo>
                        <a:pt x="2380" y="3096"/>
                        <a:pt x="2149" y="3185"/>
                        <a:pt x="1897" y="3185"/>
                      </a:cubicBezTo>
                      <a:cubicBezTo>
                        <a:pt x="1868" y="3185"/>
                        <a:pt x="1839" y="3183"/>
                        <a:pt x="1809" y="3181"/>
                      </a:cubicBezTo>
                      <a:cubicBezTo>
                        <a:pt x="1023" y="3169"/>
                        <a:pt x="380" y="2514"/>
                        <a:pt x="392" y="1716"/>
                      </a:cubicBezTo>
                      <a:cubicBezTo>
                        <a:pt x="426" y="948"/>
                        <a:pt x="1028" y="330"/>
                        <a:pt x="1792" y="330"/>
                      </a:cubicBezTo>
                      <a:cubicBezTo>
                        <a:pt x="1833" y="330"/>
                        <a:pt x="1874" y="332"/>
                        <a:pt x="1916" y="335"/>
                      </a:cubicBezTo>
                      <a:cubicBezTo>
                        <a:pt x="2619" y="371"/>
                        <a:pt x="3190" y="943"/>
                        <a:pt x="3250" y="1633"/>
                      </a:cubicBezTo>
                      <a:cubicBezTo>
                        <a:pt x="3285" y="1919"/>
                        <a:pt x="3214" y="2193"/>
                        <a:pt x="3095" y="2431"/>
                      </a:cubicBezTo>
                      <a:cubicBezTo>
                        <a:pt x="3059" y="2490"/>
                        <a:pt x="3059" y="2574"/>
                        <a:pt x="3119" y="2633"/>
                      </a:cubicBezTo>
                      <a:cubicBezTo>
                        <a:pt x="3149" y="2663"/>
                        <a:pt x="3191" y="2678"/>
                        <a:pt x="3234" y="2678"/>
                      </a:cubicBezTo>
                      <a:cubicBezTo>
                        <a:pt x="3295" y="2678"/>
                        <a:pt x="3358" y="2648"/>
                        <a:pt x="3393" y="2586"/>
                      </a:cubicBezTo>
                      <a:cubicBezTo>
                        <a:pt x="3536" y="2324"/>
                        <a:pt x="3607" y="2014"/>
                        <a:pt x="3583" y="1669"/>
                      </a:cubicBezTo>
                      <a:cubicBezTo>
                        <a:pt x="3536" y="764"/>
                        <a:pt x="2797" y="50"/>
                        <a:pt x="1904" y="2"/>
                      </a:cubicBezTo>
                      <a:cubicBezTo>
                        <a:pt x="1877" y="1"/>
                        <a:pt x="1849" y="0"/>
                        <a:pt x="182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" name="Google Shape;3351;p48">
                  <a:extLst>
                    <a:ext uri="{FF2B5EF4-FFF2-40B4-BE49-F238E27FC236}">
                      <a16:creationId xmlns:a16="http://schemas.microsoft.com/office/drawing/2014/main" id="{B2587870-AE72-4A42-AE2B-8BCFBD325F95}"/>
                    </a:ext>
                  </a:extLst>
                </p:cNvPr>
                <p:cNvSpPr/>
                <p:nvPr/>
              </p:nvSpPr>
              <p:spPr>
                <a:xfrm>
                  <a:off x="3519298" y="3910197"/>
                  <a:ext cx="29570" cy="292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" h="918" extrusionOk="0">
                      <a:moveTo>
                        <a:pt x="465" y="1"/>
                      </a:moveTo>
                      <a:cubicBezTo>
                        <a:pt x="203" y="1"/>
                        <a:pt x="0" y="203"/>
                        <a:pt x="0" y="453"/>
                      </a:cubicBezTo>
                      <a:cubicBezTo>
                        <a:pt x="0" y="715"/>
                        <a:pt x="203" y="918"/>
                        <a:pt x="465" y="918"/>
                      </a:cubicBezTo>
                      <a:cubicBezTo>
                        <a:pt x="715" y="918"/>
                        <a:pt x="929" y="715"/>
                        <a:pt x="929" y="453"/>
                      </a:cubicBezTo>
                      <a:cubicBezTo>
                        <a:pt x="929" y="203"/>
                        <a:pt x="715" y="1"/>
                        <a:pt x="46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8" name="Google Shape;3352;p48">
              <a:extLst>
                <a:ext uri="{FF2B5EF4-FFF2-40B4-BE49-F238E27FC236}">
                  <a16:creationId xmlns:a16="http://schemas.microsoft.com/office/drawing/2014/main" id="{272DD771-25A3-448C-960A-125DD73ECEB4}"/>
                </a:ext>
              </a:extLst>
            </p:cNvPr>
            <p:cNvGrpSpPr/>
            <p:nvPr/>
          </p:nvGrpSpPr>
          <p:grpSpPr>
            <a:xfrm>
              <a:off x="6547098" y="2715744"/>
              <a:ext cx="956596" cy="944315"/>
              <a:chOff x="3789173" y="2377690"/>
              <a:chExt cx="1098904" cy="1084796"/>
            </a:xfrm>
          </p:grpSpPr>
          <p:grpSp>
            <p:nvGrpSpPr>
              <p:cNvPr id="26" name="Google Shape;3353;p48">
                <a:extLst>
                  <a:ext uri="{FF2B5EF4-FFF2-40B4-BE49-F238E27FC236}">
                    <a16:creationId xmlns:a16="http://schemas.microsoft.com/office/drawing/2014/main" id="{2A580616-EFFF-4706-882F-99F575426F02}"/>
                  </a:ext>
                </a:extLst>
              </p:cNvPr>
              <p:cNvGrpSpPr/>
              <p:nvPr/>
            </p:nvGrpSpPr>
            <p:grpSpPr>
              <a:xfrm>
                <a:off x="3789173" y="2377690"/>
                <a:ext cx="1098904" cy="1084796"/>
                <a:chOff x="3789173" y="2377690"/>
                <a:chExt cx="1098904" cy="1084796"/>
              </a:xfrm>
            </p:grpSpPr>
            <p:sp>
              <p:nvSpPr>
                <p:cNvPr id="32" name="Google Shape;3354;p48">
                  <a:extLst>
                    <a:ext uri="{FF2B5EF4-FFF2-40B4-BE49-F238E27FC236}">
                      <a16:creationId xmlns:a16="http://schemas.microsoft.com/office/drawing/2014/main" id="{2BBA5A58-9E7D-4B1B-A1B1-85686BD88437}"/>
                    </a:ext>
                  </a:extLst>
                </p:cNvPr>
                <p:cNvSpPr/>
                <p:nvPr/>
              </p:nvSpPr>
              <p:spPr>
                <a:xfrm>
                  <a:off x="3789173" y="2377690"/>
                  <a:ext cx="1098904" cy="1084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4" extrusionOk="0">
                      <a:moveTo>
                        <a:pt x="22861" y="0"/>
                      </a:moveTo>
                      <a:cubicBezTo>
                        <a:pt x="22090" y="0"/>
                        <a:pt x="21319" y="295"/>
                        <a:pt x="20730" y="884"/>
                      </a:cubicBezTo>
                      <a:lnTo>
                        <a:pt x="1180" y="20446"/>
                      </a:lnTo>
                      <a:cubicBezTo>
                        <a:pt x="1" y="21613"/>
                        <a:pt x="1" y="23518"/>
                        <a:pt x="1180" y="24697"/>
                      </a:cubicBezTo>
                      <a:lnTo>
                        <a:pt x="20730" y="44259"/>
                      </a:lnTo>
                      <a:cubicBezTo>
                        <a:pt x="21319" y="44842"/>
                        <a:pt x="22090" y="45134"/>
                        <a:pt x="22861" y="45134"/>
                      </a:cubicBezTo>
                      <a:cubicBezTo>
                        <a:pt x="23632" y="45134"/>
                        <a:pt x="24403" y="44842"/>
                        <a:pt x="24992" y="44259"/>
                      </a:cubicBezTo>
                      <a:lnTo>
                        <a:pt x="44542" y="24697"/>
                      </a:lnTo>
                      <a:cubicBezTo>
                        <a:pt x="45721" y="23518"/>
                        <a:pt x="45721" y="21613"/>
                        <a:pt x="44542" y="20446"/>
                      </a:cubicBezTo>
                      <a:lnTo>
                        <a:pt x="36684" y="12576"/>
                      </a:lnTo>
                      <a:cubicBezTo>
                        <a:pt x="36267" y="12171"/>
                        <a:pt x="36363" y="11481"/>
                        <a:pt x="36851" y="11171"/>
                      </a:cubicBezTo>
                      <a:cubicBezTo>
                        <a:pt x="37565" y="10719"/>
                        <a:pt x="38327" y="10350"/>
                        <a:pt x="39125" y="10052"/>
                      </a:cubicBezTo>
                      <a:cubicBezTo>
                        <a:pt x="39613" y="9874"/>
                        <a:pt x="40054" y="9552"/>
                        <a:pt x="40399" y="9100"/>
                      </a:cubicBezTo>
                      <a:cubicBezTo>
                        <a:pt x="41173" y="8099"/>
                        <a:pt x="41220" y="6778"/>
                        <a:pt x="40518" y="5730"/>
                      </a:cubicBezTo>
                      <a:cubicBezTo>
                        <a:pt x="39932" y="4868"/>
                        <a:pt x="39013" y="4436"/>
                        <a:pt x="38094" y="4436"/>
                      </a:cubicBezTo>
                      <a:cubicBezTo>
                        <a:pt x="37349" y="4436"/>
                        <a:pt x="36606" y="4720"/>
                        <a:pt x="36041" y="5290"/>
                      </a:cubicBezTo>
                      <a:cubicBezTo>
                        <a:pt x="35732" y="5587"/>
                        <a:pt x="35505" y="5956"/>
                        <a:pt x="35362" y="6337"/>
                      </a:cubicBezTo>
                      <a:cubicBezTo>
                        <a:pt x="35077" y="7123"/>
                        <a:pt x="34720" y="7885"/>
                        <a:pt x="34267" y="8588"/>
                      </a:cubicBezTo>
                      <a:cubicBezTo>
                        <a:pt x="34091" y="8872"/>
                        <a:pt x="33797" y="9021"/>
                        <a:pt x="33498" y="9021"/>
                      </a:cubicBezTo>
                      <a:cubicBezTo>
                        <a:pt x="33271" y="9021"/>
                        <a:pt x="33042" y="8934"/>
                        <a:pt x="32862" y="8754"/>
                      </a:cubicBezTo>
                      <a:lnTo>
                        <a:pt x="24992" y="884"/>
                      </a:lnTo>
                      <a:cubicBezTo>
                        <a:pt x="24403" y="295"/>
                        <a:pt x="23632" y="0"/>
                        <a:pt x="22861" y="0"/>
                      </a:cubicBezTo>
                      <a:close/>
                    </a:path>
                  </a:pathLst>
                </a:custGeom>
                <a:solidFill>
                  <a:srgbClr val="4949E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" name="Google Shape;3355;p48">
                  <a:extLst>
                    <a:ext uri="{FF2B5EF4-FFF2-40B4-BE49-F238E27FC236}">
                      <a16:creationId xmlns:a16="http://schemas.microsoft.com/office/drawing/2014/main" id="{A6624C57-5DEB-420A-880A-2B58F3108DA7}"/>
                    </a:ext>
                  </a:extLst>
                </p:cNvPr>
                <p:cNvSpPr/>
                <p:nvPr/>
              </p:nvSpPr>
              <p:spPr>
                <a:xfrm>
                  <a:off x="3885623" y="2465897"/>
                  <a:ext cx="287050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43" h="11955" extrusionOk="0">
                      <a:moveTo>
                        <a:pt x="5977" y="0"/>
                      </a:moveTo>
                      <a:cubicBezTo>
                        <a:pt x="2679" y="0"/>
                        <a:pt x="0" y="2679"/>
                        <a:pt x="0" y="5977"/>
                      </a:cubicBezTo>
                      <a:cubicBezTo>
                        <a:pt x="0" y="9275"/>
                        <a:pt x="2679" y="11954"/>
                        <a:pt x="5977" y="11954"/>
                      </a:cubicBezTo>
                      <a:cubicBezTo>
                        <a:pt x="9275" y="11954"/>
                        <a:pt x="11942" y="9275"/>
                        <a:pt x="11942" y="5977"/>
                      </a:cubicBezTo>
                      <a:cubicBezTo>
                        <a:pt x="11942" y="2679"/>
                        <a:pt x="9275" y="0"/>
                        <a:pt x="5977" y="0"/>
                      </a:cubicBezTo>
                      <a:close/>
                    </a:path>
                  </a:pathLst>
                </a:custGeom>
                <a:solidFill>
                  <a:srgbClr val="4949E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7" name="Google Shape;3356;p48">
                <a:extLst>
                  <a:ext uri="{FF2B5EF4-FFF2-40B4-BE49-F238E27FC236}">
                    <a16:creationId xmlns:a16="http://schemas.microsoft.com/office/drawing/2014/main" id="{4F49A1EC-2C5E-461E-A851-6A20A1144419}"/>
                  </a:ext>
                </a:extLst>
              </p:cNvPr>
              <p:cNvGrpSpPr/>
              <p:nvPr/>
            </p:nvGrpSpPr>
            <p:grpSpPr>
              <a:xfrm>
                <a:off x="4151137" y="2732796"/>
                <a:ext cx="374986" cy="374572"/>
                <a:chOff x="3752358" y="3817349"/>
                <a:chExt cx="346056" cy="345674"/>
              </a:xfrm>
            </p:grpSpPr>
            <p:sp>
              <p:nvSpPr>
                <p:cNvPr id="28" name="Google Shape;3357;p48">
                  <a:extLst>
                    <a:ext uri="{FF2B5EF4-FFF2-40B4-BE49-F238E27FC236}">
                      <a16:creationId xmlns:a16="http://schemas.microsoft.com/office/drawing/2014/main" id="{1E065B24-9868-4EDC-B5A7-314B793AFE3D}"/>
                    </a:ext>
                  </a:extLst>
                </p:cNvPr>
                <p:cNvSpPr/>
                <p:nvPr/>
              </p:nvSpPr>
              <p:spPr>
                <a:xfrm>
                  <a:off x="3752358" y="3817349"/>
                  <a:ext cx="346056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2" h="10860" extrusionOk="0">
                      <a:moveTo>
                        <a:pt x="5430" y="334"/>
                      </a:moveTo>
                      <a:cubicBezTo>
                        <a:pt x="8252" y="334"/>
                        <a:pt x="10526" y="2608"/>
                        <a:pt x="10526" y="5430"/>
                      </a:cubicBezTo>
                      <a:cubicBezTo>
                        <a:pt x="10526" y="8240"/>
                        <a:pt x="8228" y="10514"/>
                        <a:pt x="5430" y="10514"/>
                      </a:cubicBezTo>
                      <a:cubicBezTo>
                        <a:pt x="2620" y="10514"/>
                        <a:pt x="346" y="8240"/>
                        <a:pt x="346" y="5430"/>
                      </a:cubicBezTo>
                      <a:cubicBezTo>
                        <a:pt x="346" y="2608"/>
                        <a:pt x="2620" y="334"/>
                        <a:pt x="5430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2" y="10859"/>
                        <a:pt x="8252" y="10300"/>
                        <a:pt x="9276" y="9264"/>
                      </a:cubicBezTo>
                      <a:cubicBezTo>
                        <a:pt x="10300" y="8240"/>
                        <a:pt x="10871" y="6871"/>
                        <a:pt x="10871" y="5430"/>
                      </a:cubicBezTo>
                      <a:cubicBezTo>
                        <a:pt x="10871" y="3989"/>
                        <a:pt x="10300" y="2620"/>
                        <a:pt x="9276" y="1584"/>
                      </a:cubicBezTo>
                      <a:cubicBezTo>
                        <a:pt x="8252" y="560"/>
                        <a:pt x="6882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" name="Google Shape;3358;p48">
                  <a:extLst>
                    <a:ext uri="{FF2B5EF4-FFF2-40B4-BE49-F238E27FC236}">
                      <a16:creationId xmlns:a16="http://schemas.microsoft.com/office/drawing/2014/main" id="{8ED25032-1B39-4F5F-8ED6-892E107EC293}"/>
                    </a:ext>
                  </a:extLst>
                </p:cNvPr>
                <p:cNvSpPr/>
                <p:nvPr/>
              </p:nvSpPr>
              <p:spPr>
                <a:xfrm>
                  <a:off x="3831933" y="3955682"/>
                  <a:ext cx="47809" cy="120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2" h="3787" extrusionOk="0">
                      <a:moveTo>
                        <a:pt x="1168" y="346"/>
                      </a:moveTo>
                      <a:lnTo>
                        <a:pt x="1168" y="3430"/>
                      </a:lnTo>
                      <a:lnTo>
                        <a:pt x="358" y="3430"/>
                      </a:lnTo>
                      <a:lnTo>
                        <a:pt x="358" y="346"/>
                      </a:lnTo>
                      <a:close/>
                      <a:moveTo>
                        <a:pt x="180" y="1"/>
                      </a:moveTo>
                      <a:cubicBezTo>
                        <a:pt x="96" y="1"/>
                        <a:pt x="1" y="72"/>
                        <a:pt x="1" y="179"/>
                      </a:cubicBezTo>
                      <a:lnTo>
                        <a:pt x="1" y="3608"/>
                      </a:lnTo>
                      <a:cubicBezTo>
                        <a:pt x="1" y="3703"/>
                        <a:pt x="72" y="3787"/>
                        <a:pt x="180" y="3787"/>
                      </a:cubicBezTo>
                      <a:lnTo>
                        <a:pt x="1323" y="3787"/>
                      </a:lnTo>
                      <a:cubicBezTo>
                        <a:pt x="1418" y="3787"/>
                        <a:pt x="1501" y="3715"/>
                        <a:pt x="1501" y="3608"/>
                      </a:cubicBezTo>
                      <a:lnTo>
                        <a:pt x="1501" y="179"/>
                      </a:lnTo>
                      <a:cubicBezTo>
                        <a:pt x="1501" y="72"/>
                        <a:pt x="1430" y="1"/>
                        <a:pt x="1323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" name="Google Shape;3359;p48">
                  <a:extLst>
                    <a:ext uri="{FF2B5EF4-FFF2-40B4-BE49-F238E27FC236}">
                      <a16:creationId xmlns:a16="http://schemas.microsoft.com/office/drawing/2014/main" id="{7323BE69-F426-4102-867F-9E42304B1C8D}"/>
                    </a:ext>
                  </a:extLst>
                </p:cNvPr>
                <p:cNvSpPr/>
                <p:nvPr/>
              </p:nvSpPr>
              <p:spPr>
                <a:xfrm>
                  <a:off x="3824739" y="3890112"/>
                  <a:ext cx="55002" cy="550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8" h="1728" extrusionOk="0">
                      <a:moveTo>
                        <a:pt x="870" y="334"/>
                      </a:moveTo>
                      <a:cubicBezTo>
                        <a:pt x="1156" y="334"/>
                        <a:pt x="1394" y="572"/>
                        <a:pt x="1394" y="846"/>
                      </a:cubicBezTo>
                      <a:cubicBezTo>
                        <a:pt x="1394" y="1132"/>
                        <a:pt x="1156" y="1370"/>
                        <a:pt x="870" y="1370"/>
                      </a:cubicBezTo>
                      <a:cubicBezTo>
                        <a:pt x="584" y="1370"/>
                        <a:pt x="346" y="1132"/>
                        <a:pt x="346" y="846"/>
                      </a:cubicBezTo>
                      <a:cubicBezTo>
                        <a:pt x="346" y="572"/>
                        <a:pt x="584" y="334"/>
                        <a:pt x="870" y="334"/>
                      </a:cubicBezTo>
                      <a:close/>
                      <a:moveTo>
                        <a:pt x="870" y="1"/>
                      </a:moveTo>
                      <a:cubicBezTo>
                        <a:pt x="394" y="1"/>
                        <a:pt x="1" y="394"/>
                        <a:pt x="1" y="870"/>
                      </a:cubicBezTo>
                      <a:cubicBezTo>
                        <a:pt x="1" y="1346"/>
                        <a:pt x="394" y="1727"/>
                        <a:pt x="870" y="1727"/>
                      </a:cubicBezTo>
                      <a:cubicBezTo>
                        <a:pt x="1346" y="1727"/>
                        <a:pt x="1727" y="1334"/>
                        <a:pt x="1727" y="870"/>
                      </a:cubicBezTo>
                      <a:cubicBezTo>
                        <a:pt x="1727" y="394"/>
                        <a:pt x="1346" y="1"/>
                        <a:pt x="87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" name="Google Shape;3360;p48">
                  <a:extLst>
                    <a:ext uri="{FF2B5EF4-FFF2-40B4-BE49-F238E27FC236}">
                      <a16:creationId xmlns:a16="http://schemas.microsoft.com/office/drawing/2014/main" id="{CCAE06F9-CD94-4B1D-AD3A-9413572772C5}"/>
                    </a:ext>
                  </a:extLst>
                </p:cNvPr>
                <p:cNvSpPr/>
                <p:nvPr/>
              </p:nvSpPr>
              <p:spPr>
                <a:xfrm>
                  <a:off x="3904696" y="3955682"/>
                  <a:ext cx="128148" cy="120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6" h="3787" extrusionOk="0">
                      <a:moveTo>
                        <a:pt x="191" y="1"/>
                      </a:moveTo>
                      <a:cubicBezTo>
                        <a:pt x="96" y="1"/>
                        <a:pt x="1" y="72"/>
                        <a:pt x="1" y="179"/>
                      </a:cubicBezTo>
                      <a:lnTo>
                        <a:pt x="1" y="3608"/>
                      </a:lnTo>
                      <a:cubicBezTo>
                        <a:pt x="1" y="3703"/>
                        <a:pt x="84" y="3787"/>
                        <a:pt x="191" y="3787"/>
                      </a:cubicBezTo>
                      <a:lnTo>
                        <a:pt x="1334" y="3787"/>
                      </a:lnTo>
                      <a:cubicBezTo>
                        <a:pt x="1418" y="3787"/>
                        <a:pt x="1513" y="3715"/>
                        <a:pt x="1513" y="3608"/>
                      </a:cubicBezTo>
                      <a:lnTo>
                        <a:pt x="1513" y="2382"/>
                      </a:lnTo>
                      <a:cubicBezTo>
                        <a:pt x="1513" y="1977"/>
                        <a:pt x="1596" y="1501"/>
                        <a:pt x="2037" y="1501"/>
                      </a:cubicBezTo>
                      <a:cubicBezTo>
                        <a:pt x="2347" y="1501"/>
                        <a:pt x="2477" y="1763"/>
                        <a:pt x="2525" y="2060"/>
                      </a:cubicBezTo>
                      <a:cubicBezTo>
                        <a:pt x="2537" y="2156"/>
                        <a:pt x="2608" y="2215"/>
                        <a:pt x="2692" y="2215"/>
                      </a:cubicBezTo>
                      <a:cubicBezTo>
                        <a:pt x="2787" y="2215"/>
                        <a:pt x="2870" y="2120"/>
                        <a:pt x="2847" y="2025"/>
                      </a:cubicBezTo>
                      <a:cubicBezTo>
                        <a:pt x="2763" y="1465"/>
                        <a:pt x="2477" y="1155"/>
                        <a:pt x="2013" y="1155"/>
                      </a:cubicBezTo>
                      <a:cubicBezTo>
                        <a:pt x="1465" y="1155"/>
                        <a:pt x="1156" y="1608"/>
                        <a:pt x="1156" y="2382"/>
                      </a:cubicBezTo>
                      <a:lnTo>
                        <a:pt x="1156" y="3430"/>
                      </a:lnTo>
                      <a:lnTo>
                        <a:pt x="346" y="3430"/>
                      </a:lnTo>
                      <a:lnTo>
                        <a:pt x="346" y="358"/>
                      </a:lnTo>
                      <a:lnTo>
                        <a:pt x="918" y="358"/>
                      </a:lnTo>
                      <a:lnTo>
                        <a:pt x="918" y="572"/>
                      </a:lnTo>
                      <a:cubicBezTo>
                        <a:pt x="918" y="632"/>
                        <a:pt x="930" y="679"/>
                        <a:pt x="977" y="715"/>
                      </a:cubicBezTo>
                      <a:cubicBezTo>
                        <a:pt x="1007" y="733"/>
                        <a:pt x="1043" y="742"/>
                        <a:pt x="1078" y="742"/>
                      </a:cubicBezTo>
                      <a:cubicBezTo>
                        <a:pt x="1114" y="742"/>
                        <a:pt x="1150" y="733"/>
                        <a:pt x="1180" y="715"/>
                      </a:cubicBezTo>
                      <a:cubicBezTo>
                        <a:pt x="1477" y="477"/>
                        <a:pt x="1835" y="358"/>
                        <a:pt x="2227" y="358"/>
                      </a:cubicBezTo>
                      <a:cubicBezTo>
                        <a:pt x="3204" y="358"/>
                        <a:pt x="3656" y="1191"/>
                        <a:pt x="3656" y="2001"/>
                      </a:cubicBezTo>
                      <a:lnTo>
                        <a:pt x="3656" y="3430"/>
                      </a:lnTo>
                      <a:lnTo>
                        <a:pt x="2847" y="3430"/>
                      </a:lnTo>
                      <a:lnTo>
                        <a:pt x="2847" y="2870"/>
                      </a:lnTo>
                      <a:cubicBezTo>
                        <a:pt x="2847" y="2775"/>
                        <a:pt x="2775" y="2703"/>
                        <a:pt x="2692" y="2703"/>
                      </a:cubicBezTo>
                      <a:cubicBezTo>
                        <a:pt x="2597" y="2703"/>
                        <a:pt x="2525" y="2775"/>
                        <a:pt x="2525" y="2870"/>
                      </a:cubicBezTo>
                      <a:lnTo>
                        <a:pt x="2525" y="3596"/>
                      </a:lnTo>
                      <a:cubicBezTo>
                        <a:pt x="2525" y="3691"/>
                        <a:pt x="2597" y="3775"/>
                        <a:pt x="2704" y="3775"/>
                      </a:cubicBezTo>
                      <a:lnTo>
                        <a:pt x="3847" y="3775"/>
                      </a:lnTo>
                      <a:cubicBezTo>
                        <a:pt x="3942" y="3775"/>
                        <a:pt x="4025" y="3703"/>
                        <a:pt x="4025" y="3596"/>
                      </a:cubicBezTo>
                      <a:lnTo>
                        <a:pt x="4025" y="1989"/>
                      </a:lnTo>
                      <a:cubicBezTo>
                        <a:pt x="4025" y="810"/>
                        <a:pt x="3299" y="1"/>
                        <a:pt x="2239" y="1"/>
                      </a:cubicBezTo>
                      <a:cubicBezTo>
                        <a:pt x="1894" y="1"/>
                        <a:pt x="1573" y="84"/>
                        <a:pt x="1275" y="251"/>
                      </a:cubicBezTo>
                      <a:lnTo>
                        <a:pt x="1275" y="179"/>
                      </a:lnTo>
                      <a:cubicBezTo>
                        <a:pt x="1275" y="84"/>
                        <a:pt x="1204" y="1"/>
                        <a:pt x="1096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9" name="Google Shape;3361;p48">
              <a:extLst>
                <a:ext uri="{FF2B5EF4-FFF2-40B4-BE49-F238E27FC236}">
                  <a16:creationId xmlns:a16="http://schemas.microsoft.com/office/drawing/2014/main" id="{4D538C01-D8FD-42C1-B65F-8B43E1ADD6E7}"/>
                </a:ext>
              </a:extLst>
            </p:cNvPr>
            <p:cNvGrpSpPr/>
            <p:nvPr/>
          </p:nvGrpSpPr>
          <p:grpSpPr>
            <a:xfrm>
              <a:off x="7034853" y="3222917"/>
              <a:ext cx="956596" cy="944252"/>
              <a:chOff x="4349489" y="2960313"/>
              <a:chExt cx="1098904" cy="1084724"/>
            </a:xfrm>
          </p:grpSpPr>
          <p:grpSp>
            <p:nvGrpSpPr>
              <p:cNvPr id="20" name="Google Shape;3362;p48">
                <a:extLst>
                  <a:ext uri="{FF2B5EF4-FFF2-40B4-BE49-F238E27FC236}">
                    <a16:creationId xmlns:a16="http://schemas.microsoft.com/office/drawing/2014/main" id="{A794E725-1106-47FD-8818-D532993F2BBE}"/>
                  </a:ext>
                </a:extLst>
              </p:cNvPr>
              <p:cNvGrpSpPr/>
              <p:nvPr/>
            </p:nvGrpSpPr>
            <p:grpSpPr>
              <a:xfrm>
                <a:off x="4349489" y="2960313"/>
                <a:ext cx="1098904" cy="1084724"/>
                <a:chOff x="4349489" y="2960313"/>
                <a:chExt cx="1098904" cy="1084724"/>
              </a:xfrm>
            </p:grpSpPr>
            <p:sp>
              <p:nvSpPr>
                <p:cNvPr id="24" name="Google Shape;3363;p48">
                  <a:extLst>
                    <a:ext uri="{FF2B5EF4-FFF2-40B4-BE49-F238E27FC236}">
                      <a16:creationId xmlns:a16="http://schemas.microsoft.com/office/drawing/2014/main" id="{90ED133B-76D3-4F50-A8FD-078A35E71CAD}"/>
                    </a:ext>
                  </a:extLst>
                </p:cNvPr>
                <p:cNvSpPr/>
                <p:nvPr/>
              </p:nvSpPr>
              <p:spPr>
                <a:xfrm>
                  <a:off x="4349489" y="2960313"/>
                  <a:ext cx="1098904" cy="10847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1" extrusionOk="0">
                      <a:moveTo>
                        <a:pt x="22862" y="0"/>
                      </a:moveTo>
                      <a:cubicBezTo>
                        <a:pt x="22092" y="0"/>
                        <a:pt x="21324" y="295"/>
                        <a:pt x="20741" y="884"/>
                      </a:cubicBezTo>
                      <a:lnTo>
                        <a:pt x="12871" y="8743"/>
                      </a:lnTo>
                      <a:cubicBezTo>
                        <a:pt x="12697" y="8917"/>
                        <a:pt x="12470" y="9001"/>
                        <a:pt x="12243" y="9001"/>
                      </a:cubicBezTo>
                      <a:cubicBezTo>
                        <a:pt x="11942" y="9001"/>
                        <a:pt x="11642" y="8854"/>
                        <a:pt x="11466" y="8576"/>
                      </a:cubicBezTo>
                      <a:cubicBezTo>
                        <a:pt x="11014" y="7861"/>
                        <a:pt x="10645" y="7099"/>
                        <a:pt x="10347" y="6302"/>
                      </a:cubicBezTo>
                      <a:cubicBezTo>
                        <a:pt x="10168" y="5814"/>
                        <a:pt x="9847" y="5373"/>
                        <a:pt x="9394" y="5028"/>
                      </a:cubicBezTo>
                      <a:cubicBezTo>
                        <a:pt x="8866" y="4619"/>
                        <a:pt x="8248" y="4413"/>
                        <a:pt x="7630" y="4413"/>
                      </a:cubicBezTo>
                      <a:cubicBezTo>
                        <a:pt x="7078" y="4413"/>
                        <a:pt x="6525" y="4577"/>
                        <a:pt x="6037" y="4909"/>
                      </a:cubicBezTo>
                      <a:cubicBezTo>
                        <a:pt x="4465" y="5968"/>
                        <a:pt x="4310" y="8123"/>
                        <a:pt x="5584" y="9385"/>
                      </a:cubicBezTo>
                      <a:cubicBezTo>
                        <a:pt x="5894" y="9695"/>
                        <a:pt x="6251" y="9921"/>
                        <a:pt x="6632" y="10064"/>
                      </a:cubicBezTo>
                      <a:cubicBezTo>
                        <a:pt x="7418" y="10350"/>
                        <a:pt x="8180" y="10707"/>
                        <a:pt x="8882" y="11159"/>
                      </a:cubicBezTo>
                      <a:cubicBezTo>
                        <a:pt x="9382" y="11469"/>
                        <a:pt x="9466" y="12148"/>
                        <a:pt x="9049" y="12564"/>
                      </a:cubicBezTo>
                      <a:lnTo>
                        <a:pt x="1179" y="20434"/>
                      </a:lnTo>
                      <a:cubicBezTo>
                        <a:pt x="0" y="21613"/>
                        <a:pt x="0" y="23518"/>
                        <a:pt x="1179" y="24697"/>
                      </a:cubicBezTo>
                      <a:lnTo>
                        <a:pt x="20741" y="44247"/>
                      </a:lnTo>
                      <a:cubicBezTo>
                        <a:pt x="21324" y="44836"/>
                        <a:pt x="22092" y="45131"/>
                        <a:pt x="22862" y="45131"/>
                      </a:cubicBezTo>
                      <a:cubicBezTo>
                        <a:pt x="23631" y="45131"/>
                        <a:pt x="24402" y="44836"/>
                        <a:pt x="24992" y="44247"/>
                      </a:cubicBezTo>
                      <a:lnTo>
                        <a:pt x="44554" y="24697"/>
                      </a:lnTo>
                      <a:cubicBezTo>
                        <a:pt x="45720" y="23518"/>
                        <a:pt x="45720" y="21613"/>
                        <a:pt x="44554" y="2043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FCBD2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" name="Google Shape;3364;p48">
                  <a:extLst>
                    <a:ext uri="{FF2B5EF4-FFF2-40B4-BE49-F238E27FC236}">
                      <a16:creationId xmlns:a16="http://schemas.microsoft.com/office/drawing/2014/main" id="{0F17A7A1-E5B4-4941-AD5E-A23F7CF0D980}"/>
                    </a:ext>
                  </a:extLst>
                </p:cNvPr>
                <p:cNvSpPr/>
                <p:nvPr/>
              </p:nvSpPr>
              <p:spPr>
                <a:xfrm>
                  <a:off x="5065741" y="3026769"/>
                  <a:ext cx="287338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55" extrusionOk="0">
                      <a:moveTo>
                        <a:pt x="5978" y="1"/>
                      </a:moveTo>
                      <a:cubicBezTo>
                        <a:pt x="2680" y="1"/>
                        <a:pt x="1" y="2679"/>
                        <a:pt x="1" y="5978"/>
                      </a:cubicBezTo>
                      <a:cubicBezTo>
                        <a:pt x="1" y="9276"/>
                        <a:pt x="2680" y="11954"/>
                        <a:pt x="5978" y="11954"/>
                      </a:cubicBezTo>
                      <a:cubicBezTo>
                        <a:pt x="9276" y="11954"/>
                        <a:pt x="11955" y="9276"/>
                        <a:pt x="11955" y="5978"/>
                      </a:cubicBezTo>
                      <a:cubicBezTo>
                        <a:pt x="11955" y="2679"/>
                        <a:pt x="9276" y="1"/>
                        <a:pt x="5978" y="1"/>
                      </a:cubicBezTo>
                      <a:close/>
                    </a:path>
                  </a:pathLst>
                </a:custGeom>
                <a:solidFill>
                  <a:srgbClr val="FCBD2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1" name="Google Shape;3365;p48">
                <a:extLst>
                  <a:ext uri="{FF2B5EF4-FFF2-40B4-BE49-F238E27FC236}">
                    <a16:creationId xmlns:a16="http://schemas.microsoft.com/office/drawing/2014/main" id="{FE4CE9AD-C7D4-4E5F-9CA4-19E72CBBF0CF}"/>
                  </a:ext>
                </a:extLst>
              </p:cNvPr>
              <p:cNvGrpSpPr/>
              <p:nvPr/>
            </p:nvGrpSpPr>
            <p:grpSpPr>
              <a:xfrm>
                <a:off x="4732657" y="3315384"/>
                <a:ext cx="374952" cy="374572"/>
                <a:chOff x="4201447" y="3817349"/>
                <a:chExt cx="346024" cy="345674"/>
              </a:xfrm>
            </p:grpSpPr>
            <p:sp>
              <p:nvSpPr>
                <p:cNvPr id="22" name="Google Shape;3366;p48">
                  <a:extLst>
                    <a:ext uri="{FF2B5EF4-FFF2-40B4-BE49-F238E27FC236}">
                      <a16:creationId xmlns:a16="http://schemas.microsoft.com/office/drawing/2014/main" id="{5AE8B7FA-07B6-47E7-BB22-CC3763B58511}"/>
                    </a:ext>
                  </a:extLst>
                </p:cNvPr>
                <p:cNvSpPr/>
                <p:nvPr/>
              </p:nvSpPr>
              <p:spPr>
                <a:xfrm>
                  <a:off x="4201447" y="3817349"/>
                  <a:ext cx="346024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1" h="10860" extrusionOk="0">
                      <a:moveTo>
                        <a:pt x="5430" y="334"/>
                      </a:moveTo>
                      <a:cubicBezTo>
                        <a:pt x="8252" y="334"/>
                        <a:pt x="10526" y="2608"/>
                        <a:pt x="10526" y="5430"/>
                      </a:cubicBezTo>
                      <a:cubicBezTo>
                        <a:pt x="10526" y="8240"/>
                        <a:pt x="8252" y="10514"/>
                        <a:pt x="5430" y="10514"/>
                      </a:cubicBezTo>
                      <a:cubicBezTo>
                        <a:pt x="2620" y="10514"/>
                        <a:pt x="346" y="8240"/>
                        <a:pt x="346" y="5430"/>
                      </a:cubicBezTo>
                      <a:cubicBezTo>
                        <a:pt x="346" y="2608"/>
                        <a:pt x="2620" y="334"/>
                        <a:pt x="5430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2" y="10859"/>
                        <a:pt x="8252" y="10300"/>
                        <a:pt x="9276" y="9264"/>
                      </a:cubicBezTo>
                      <a:cubicBezTo>
                        <a:pt x="10299" y="8240"/>
                        <a:pt x="10871" y="6871"/>
                        <a:pt x="10871" y="5430"/>
                      </a:cubicBezTo>
                      <a:cubicBezTo>
                        <a:pt x="10871" y="3989"/>
                        <a:pt x="10299" y="2620"/>
                        <a:pt x="9276" y="1584"/>
                      </a:cubicBezTo>
                      <a:cubicBezTo>
                        <a:pt x="8252" y="560"/>
                        <a:pt x="6882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" name="Google Shape;3367;p48">
                  <a:extLst>
                    <a:ext uri="{FF2B5EF4-FFF2-40B4-BE49-F238E27FC236}">
                      <a16:creationId xmlns:a16="http://schemas.microsoft.com/office/drawing/2014/main" id="{C8CEC7EC-7AE3-4EBC-9F78-C5F8AA22F58E}"/>
                    </a:ext>
                  </a:extLst>
                </p:cNvPr>
                <p:cNvSpPr/>
                <p:nvPr/>
              </p:nvSpPr>
              <p:spPr>
                <a:xfrm>
                  <a:off x="4271569" y="3904531"/>
                  <a:ext cx="227394" cy="185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44" h="5835" extrusionOk="0">
                      <a:moveTo>
                        <a:pt x="4620" y="0"/>
                      </a:moveTo>
                      <a:cubicBezTo>
                        <a:pt x="3727" y="0"/>
                        <a:pt x="2977" y="691"/>
                        <a:pt x="2905" y="1572"/>
                      </a:cubicBezTo>
                      <a:cubicBezTo>
                        <a:pt x="2727" y="1548"/>
                        <a:pt x="2358" y="1441"/>
                        <a:pt x="2262" y="1405"/>
                      </a:cubicBezTo>
                      <a:cubicBezTo>
                        <a:pt x="1643" y="1203"/>
                        <a:pt x="1072" y="810"/>
                        <a:pt x="631" y="322"/>
                      </a:cubicBezTo>
                      <a:cubicBezTo>
                        <a:pt x="596" y="298"/>
                        <a:pt x="572" y="274"/>
                        <a:pt x="524" y="262"/>
                      </a:cubicBezTo>
                      <a:cubicBezTo>
                        <a:pt x="517" y="261"/>
                        <a:pt x="509" y="260"/>
                        <a:pt x="501" y="260"/>
                      </a:cubicBezTo>
                      <a:cubicBezTo>
                        <a:pt x="436" y="260"/>
                        <a:pt x="367" y="304"/>
                        <a:pt x="346" y="357"/>
                      </a:cubicBezTo>
                      <a:cubicBezTo>
                        <a:pt x="238" y="572"/>
                        <a:pt x="179" y="810"/>
                        <a:pt x="179" y="1048"/>
                      </a:cubicBezTo>
                      <a:cubicBezTo>
                        <a:pt x="179" y="1393"/>
                        <a:pt x="286" y="1727"/>
                        <a:pt x="476" y="1977"/>
                      </a:cubicBezTo>
                      <a:cubicBezTo>
                        <a:pt x="466" y="1975"/>
                        <a:pt x="456" y="1974"/>
                        <a:pt x="446" y="1974"/>
                      </a:cubicBezTo>
                      <a:cubicBezTo>
                        <a:pt x="397" y="1974"/>
                        <a:pt x="349" y="1997"/>
                        <a:pt x="310" y="2036"/>
                      </a:cubicBezTo>
                      <a:cubicBezTo>
                        <a:pt x="286" y="2060"/>
                        <a:pt x="286" y="2108"/>
                        <a:pt x="274" y="2143"/>
                      </a:cubicBezTo>
                      <a:lnTo>
                        <a:pt x="274" y="2203"/>
                      </a:lnTo>
                      <a:cubicBezTo>
                        <a:pt x="274" y="2655"/>
                        <a:pt x="476" y="3072"/>
                        <a:pt x="822" y="3358"/>
                      </a:cubicBezTo>
                      <a:cubicBezTo>
                        <a:pt x="786" y="3370"/>
                        <a:pt x="774" y="3405"/>
                        <a:pt x="762" y="3417"/>
                      </a:cubicBezTo>
                      <a:cubicBezTo>
                        <a:pt x="750" y="3465"/>
                        <a:pt x="727" y="3513"/>
                        <a:pt x="750" y="3548"/>
                      </a:cubicBezTo>
                      <a:cubicBezTo>
                        <a:pt x="893" y="4024"/>
                        <a:pt x="1262" y="4405"/>
                        <a:pt x="1727" y="4548"/>
                      </a:cubicBezTo>
                      <a:cubicBezTo>
                        <a:pt x="1310" y="4798"/>
                        <a:pt x="834" y="4941"/>
                        <a:pt x="334" y="4941"/>
                      </a:cubicBezTo>
                      <a:lnTo>
                        <a:pt x="191" y="4941"/>
                      </a:lnTo>
                      <a:cubicBezTo>
                        <a:pt x="107" y="4941"/>
                        <a:pt x="36" y="5001"/>
                        <a:pt x="12" y="5084"/>
                      </a:cubicBezTo>
                      <a:cubicBezTo>
                        <a:pt x="0" y="5156"/>
                        <a:pt x="48" y="5239"/>
                        <a:pt x="107" y="5263"/>
                      </a:cubicBezTo>
                      <a:cubicBezTo>
                        <a:pt x="727" y="5632"/>
                        <a:pt x="1465" y="5834"/>
                        <a:pt x="2191" y="5834"/>
                      </a:cubicBezTo>
                      <a:cubicBezTo>
                        <a:pt x="3072" y="5834"/>
                        <a:pt x="3905" y="5560"/>
                        <a:pt x="4596" y="5060"/>
                      </a:cubicBezTo>
                      <a:cubicBezTo>
                        <a:pt x="4691" y="5001"/>
                        <a:pt x="4691" y="4858"/>
                        <a:pt x="4620" y="4786"/>
                      </a:cubicBezTo>
                      <a:cubicBezTo>
                        <a:pt x="4587" y="4754"/>
                        <a:pt x="4544" y="4735"/>
                        <a:pt x="4499" y="4735"/>
                      </a:cubicBezTo>
                      <a:cubicBezTo>
                        <a:pt x="4463" y="4735"/>
                        <a:pt x="4426" y="4748"/>
                        <a:pt x="4394" y="4775"/>
                      </a:cubicBezTo>
                      <a:cubicBezTo>
                        <a:pt x="3763" y="5215"/>
                        <a:pt x="3013" y="5489"/>
                        <a:pt x="2191" y="5489"/>
                      </a:cubicBezTo>
                      <a:cubicBezTo>
                        <a:pt x="1727" y="5489"/>
                        <a:pt x="1262" y="5394"/>
                        <a:pt x="846" y="5239"/>
                      </a:cubicBezTo>
                      <a:cubicBezTo>
                        <a:pt x="1369" y="5144"/>
                        <a:pt x="1846" y="4917"/>
                        <a:pt x="2262" y="4584"/>
                      </a:cubicBezTo>
                      <a:cubicBezTo>
                        <a:pt x="2310" y="4536"/>
                        <a:pt x="2334" y="4477"/>
                        <a:pt x="2322" y="4417"/>
                      </a:cubicBezTo>
                      <a:cubicBezTo>
                        <a:pt x="2310" y="4346"/>
                        <a:pt x="2239" y="4286"/>
                        <a:pt x="2155" y="4286"/>
                      </a:cubicBezTo>
                      <a:cubicBezTo>
                        <a:pt x="1739" y="4263"/>
                        <a:pt x="1369" y="4048"/>
                        <a:pt x="1167" y="3691"/>
                      </a:cubicBezTo>
                      <a:cubicBezTo>
                        <a:pt x="1250" y="3691"/>
                        <a:pt x="1358" y="3667"/>
                        <a:pt x="1441" y="3643"/>
                      </a:cubicBezTo>
                      <a:cubicBezTo>
                        <a:pt x="1524" y="3632"/>
                        <a:pt x="1584" y="3572"/>
                        <a:pt x="1584" y="3489"/>
                      </a:cubicBezTo>
                      <a:cubicBezTo>
                        <a:pt x="1596" y="3405"/>
                        <a:pt x="1536" y="3334"/>
                        <a:pt x="1441" y="3298"/>
                      </a:cubicBezTo>
                      <a:cubicBezTo>
                        <a:pt x="1000" y="3191"/>
                        <a:pt x="667" y="2822"/>
                        <a:pt x="596" y="2381"/>
                      </a:cubicBezTo>
                      <a:lnTo>
                        <a:pt x="596" y="2381"/>
                      </a:lnTo>
                      <a:cubicBezTo>
                        <a:pt x="727" y="2405"/>
                        <a:pt x="869" y="2417"/>
                        <a:pt x="1000" y="2417"/>
                      </a:cubicBezTo>
                      <a:cubicBezTo>
                        <a:pt x="1084" y="2417"/>
                        <a:pt x="1143" y="2358"/>
                        <a:pt x="1167" y="2274"/>
                      </a:cubicBezTo>
                      <a:cubicBezTo>
                        <a:pt x="1179" y="2203"/>
                        <a:pt x="1131" y="2143"/>
                        <a:pt x="1072" y="2108"/>
                      </a:cubicBezTo>
                      <a:cubicBezTo>
                        <a:pt x="703" y="1881"/>
                        <a:pt x="476" y="1488"/>
                        <a:pt x="476" y="1048"/>
                      </a:cubicBezTo>
                      <a:cubicBezTo>
                        <a:pt x="476" y="953"/>
                        <a:pt x="488" y="846"/>
                        <a:pt x="524" y="738"/>
                      </a:cubicBezTo>
                      <a:cubicBezTo>
                        <a:pt x="965" y="1191"/>
                        <a:pt x="1524" y="1524"/>
                        <a:pt x="2120" y="1727"/>
                      </a:cubicBezTo>
                      <a:cubicBezTo>
                        <a:pt x="2120" y="1727"/>
                        <a:pt x="2715" y="1905"/>
                        <a:pt x="2929" y="1917"/>
                      </a:cubicBezTo>
                      <a:lnTo>
                        <a:pt x="3024" y="1917"/>
                      </a:lnTo>
                      <a:cubicBezTo>
                        <a:pt x="3096" y="1917"/>
                        <a:pt x="3167" y="1869"/>
                        <a:pt x="3191" y="1798"/>
                      </a:cubicBezTo>
                      <a:cubicBezTo>
                        <a:pt x="3203" y="1786"/>
                        <a:pt x="3203" y="1750"/>
                        <a:pt x="3203" y="1738"/>
                      </a:cubicBezTo>
                      <a:lnTo>
                        <a:pt x="3203" y="1703"/>
                      </a:lnTo>
                      <a:cubicBezTo>
                        <a:pt x="3203" y="953"/>
                        <a:pt x="3810" y="334"/>
                        <a:pt x="4572" y="334"/>
                      </a:cubicBezTo>
                      <a:cubicBezTo>
                        <a:pt x="4941" y="334"/>
                        <a:pt x="5287" y="488"/>
                        <a:pt x="5549" y="750"/>
                      </a:cubicBezTo>
                      <a:cubicBezTo>
                        <a:pt x="5585" y="787"/>
                        <a:pt x="5621" y="802"/>
                        <a:pt x="5663" y="802"/>
                      </a:cubicBezTo>
                      <a:cubicBezTo>
                        <a:pt x="5676" y="802"/>
                        <a:pt x="5689" y="801"/>
                        <a:pt x="5703" y="798"/>
                      </a:cubicBezTo>
                      <a:cubicBezTo>
                        <a:pt x="5882" y="762"/>
                        <a:pt x="6049" y="738"/>
                        <a:pt x="6203" y="679"/>
                      </a:cubicBezTo>
                      <a:lnTo>
                        <a:pt x="6203" y="679"/>
                      </a:lnTo>
                      <a:cubicBezTo>
                        <a:pt x="6120" y="762"/>
                        <a:pt x="6013" y="857"/>
                        <a:pt x="5894" y="917"/>
                      </a:cubicBezTo>
                      <a:cubicBezTo>
                        <a:pt x="5822" y="965"/>
                        <a:pt x="5787" y="1048"/>
                        <a:pt x="5822" y="1143"/>
                      </a:cubicBezTo>
                      <a:cubicBezTo>
                        <a:pt x="5846" y="1203"/>
                        <a:pt x="5930" y="1250"/>
                        <a:pt x="6001" y="1250"/>
                      </a:cubicBezTo>
                      <a:cubicBezTo>
                        <a:pt x="6144" y="1227"/>
                        <a:pt x="6287" y="1215"/>
                        <a:pt x="6418" y="1167"/>
                      </a:cubicBezTo>
                      <a:lnTo>
                        <a:pt x="6418" y="1167"/>
                      </a:lnTo>
                      <a:cubicBezTo>
                        <a:pt x="6299" y="1286"/>
                        <a:pt x="6168" y="1405"/>
                        <a:pt x="6013" y="1512"/>
                      </a:cubicBezTo>
                      <a:cubicBezTo>
                        <a:pt x="5965" y="1548"/>
                        <a:pt x="5941" y="1608"/>
                        <a:pt x="5941" y="1655"/>
                      </a:cubicBezTo>
                      <a:lnTo>
                        <a:pt x="5941" y="1679"/>
                      </a:lnTo>
                      <a:lnTo>
                        <a:pt x="5941" y="1703"/>
                      </a:lnTo>
                      <a:lnTo>
                        <a:pt x="5941" y="1727"/>
                      </a:lnTo>
                      <a:cubicBezTo>
                        <a:pt x="5941" y="2691"/>
                        <a:pt x="5572" y="3572"/>
                        <a:pt x="4977" y="4227"/>
                      </a:cubicBezTo>
                      <a:cubicBezTo>
                        <a:pt x="4918" y="4298"/>
                        <a:pt x="4918" y="4405"/>
                        <a:pt x="4977" y="4465"/>
                      </a:cubicBezTo>
                      <a:cubicBezTo>
                        <a:pt x="5011" y="4499"/>
                        <a:pt x="5053" y="4514"/>
                        <a:pt x="5096" y="4514"/>
                      </a:cubicBezTo>
                      <a:cubicBezTo>
                        <a:pt x="5143" y="4514"/>
                        <a:pt x="5190" y="4496"/>
                        <a:pt x="5227" y="4465"/>
                      </a:cubicBezTo>
                      <a:cubicBezTo>
                        <a:pt x="5894" y="3715"/>
                        <a:pt x="6263" y="2762"/>
                        <a:pt x="6287" y="1750"/>
                      </a:cubicBezTo>
                      <a:cubicBezTo>
                        <a:pt x="6596" y="1524"/>
                        <a:pt x="6846" y="1250"/>
                        <a:pt x="7061" y="917"/>
                      </a:cubicBezTo>
                      <a:cubicBezTo>
                        <a:pt x="7144" y="857"/>
                        <a:pt x="7132" y="750"/>
                        <a:pt x="7061" y="715"/>
                      </a:cubicBezTo>
                      <a:cubicBezTo>
                        <a:pt x="7029" y="683"/>
                        <a:pt x="6987" y="667"/>
                        <a:pt x="6937" y="667"/>
                      </a:cubicBezTo>
                      <a:cubicBezTo>
                        <a:pt x="6912" y="667"/>
                        <a:pt x="6886" y="671"/>
                        <a:pt x="6858" y="679"/>
                      </a:cubicBezTo>
                      <a:cubicBezTo>
                        <a:pt x="6775" y="726"/>
                        <a:pt x="6680" y="750"/>
                        <a:pt x="6596" y="786"/>
                      </a:cubicBezTo>
                      <a:cubicBezTo>
                        <a:pt x="6680" y="667"/>
                        <a:pt x="6763" y="512"/>
                        <a:pt x="6823" y="369"/>
                      </a:cubicBezTo>
                      <a:cubicBezTo>
                        <a:pt x="6834" y="310"/>
                        <a:pt x="6834" y="238"/>
                        <a:pt x="6787" y="191"/>
                      </a:cubicBezTo>
                      <a:cubicBezTo>
                        <a:pt x="6750" y="153"/>
                        <a:pt x="6703" y="135"/>
                        <a:pt x="6659" y="135"/>
                      </a:cubicBezTo>
                      <a:cubicBezTo>
                        <a:pt x="6632" y="135"/>
                        <a:pt x="6607" y="142"/>
                        <a:pt x="6584" y="155"/>
                      </a:cubicBezTo>
                      <a:cubicBezTo>
                        <a:pt x="6322" y="310"/>
                        <a:pt x="6061" y="393"/>
                        <a:pt x="5775" y="441"/>
                      </a:cubicBezTo>
                      <a:cubicBezTo>
                        <a:pt x="5465" y="143"/>
                        <a:pt x="5048" y="0"/>
                        <a:pt x="462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0" name="Google Shape;3368;p48">
              <a:extLst>
                <a:ext uri="{FF2B5EF4-FFF2-40B4-BE49-F238E27FC236}">
                  <a16:creationId xmlns:a16="http://schemas.microsoft.com/office/drawing/2014/main" id="{39769FB1-263D-4DC3-9E97-7CD0440611A6}"/>
                </a:ext>
              </a:extLst>
            </p:cNvPr>
            <p:cNvGrpSpPr/>
            <p:nvPr/>
          </p:nvGrpSpPr>
          <p:grpSpPr>
            <a:xfrm>
              <a:off x="6529419" y="3711909"/>
              <a:ext cx="956596" cy="944315"/>
              <a:chOff x="3768864" y="3522050"/>
              <a:chExt cx="1098904" cy="1084796"/>
            </a:xfrm>
          </p:grpSpPr>
          <p:grpSp>
            <p:nvGrpSpPr>
              <p:cNvPr id="11" name="Google Shape;3369;p48">
                <a:extLst>
                  <a:ext uri="{FF2B5EF4-FFF2-40B4-BE49-F238E27FC236}">
                    <a16:creationId xmlns:a16="http://schemas.microsoft.com/office/drawing/2014/main" id="{17DEFCCD-6D5C-48DB-A58F-1702C18D63C9}"/>
                  </a:ext>
                </a:extLst>
              </p:cNvPr>
              <p:cNvGrpSpPr/>
              <p:nvPr/>
            </p:nvGrpSpPr>
            <p:grpSpPr>
              <a:xfrm>
                <a:off x="3768864" y="3522050"/>
                <a:ext cx="1098904" cy="1084796"/>
                <a:chOff x="3768864" y="3522050"/>
                <a:chExt cx="1098904" cy="1084796"/>
              </a:xfrm>
            </p:grpSpPr>
            <p:sp>
              <p:nvSpPr>
                <p:cNvPr id="18" name="Google Shape;3370;p48">
                  <a:extLst>
                    <a:ext uri="{FF2B5EF4-FFF2-40B4-BE49-F238E27FC236}">
                      <a16:creationId xmlns:a16="http://schemas.microsoft.com/office/drawing/2014/main" id="{A7EE16ED-8371-4463-AF25-B0F466499A62}"/>
                    </a:ext>
                  </a:extLst>
                </p:cNvPr>
                <p:cNvSpPr/>
                <p:nvPr/>
              </p:nvSpPr>
              <p:spPr>
                <a:xfrm>
                  <a:off x="3768864" y="3522050"/>
                  <a:ext cx="1098904" cy="1084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4" extrusionOk="0">
                      <a:moveTo>
                        <a:pt x="22862" y="0"/>
                      </a:moveTo>
                      <a:cubicBezTo>
                        <a:pt x="22093" y="0"/>
                        <a:pt x="21325" y="295"/>
                        <a:pt x="20741" y="884"/>
                      </a:cubicBezTo>
                      <a:lnTo>
                        <a:pt x="1179" y="20446"/>
                      </a:lnTo>
                      <a:cubicBezTo>
                        <a:pt x="1" y="21613"/>
                        <a:pt x="1" y="23518"/>
                        <a:pt x="1179" y="24697"/>
                      </a:cubicBezTo>
                      <a:lnTo>
                        <a:pt x="20741" y="44259"/>
                      </a:lnTo>
                      <a:cubicBezTo>
                        <a:pt x="21325" y="44842"/>
                        <a:pt x="22093" y="45134"/>
                        <a:pt x="22862" y="45134"/>
                      </a:cubicBezTo>
                      <a:cubicBezTo>
                        <a:pt x="23631" y="45134"/>
                        <a:pt x="24402" y="44842"/>
                        <a:pt x="24992" y="44259"/>
                      </a:cubicBezTo>
                      <a:lnTo>
                        <a:pt x="44554" y="24697"/>
                      </a:lnTo>
                      <a:cubicBezTo>
                        <a:pt x="45721" y="23518"/>
                        <a:pt x="45721" y="21613"/>
                        <a:pt x="44554" y="20446"/>
                      </a:cubicBezTo>
                      <a:lnTo>
                        <a:pt x="36684" y="12576"/>
                      </a:lnTo>
                      <a:cubicBezTo>
                        <a:pt x="36279" y="12171"/>
                        <a:pt x="36362" y="11481"/>
                        <a:pt x="36850" y="11171"/>
                      </a:cubicBezTo>
                      <a:cubicBezTo>
                        <a:pt x="37565" y="10719"/>
                        <a:pt x="38327" y="10362"/>
                        <a:pt x="39124" y="10052"/>
                      </a:cubicBezTo>
                      <a:cubicBezTo>
                        <a:pt x="39613" y="9874"/>
                        <a:pt x="40053" y="9552"/>
                        <a:pt x="40410" y="9100"/>
                      </a:cubicBezTo>
                      <a:cubicBezTo>
                        <a:pt x="41172" y="8111"/>
                        <a:pt x="41220" y="6778"/>
                        <a:pt x="40518" y="5742"/>
                      </a:cubicBezTo>
                      <a:cubicBezTo>
                        <a:pt x="39931" y="4872"/>
                        <a:pt x="39013" y="4437"/>
                        <a:pt x="38094" y="4437"/>
                      </a:cubicBezTo>
                      <a:cubicBezTo>
                        <a:pt x="37352" y="4437"/>
                        <a:pt x="36610" y="4721"/>
                        <a:pt x="36041" y="5290"/>
                      </a:cubicBezTo>
                      <a:cubicBezTo>
                        <a:pt x="35731" y="5599"/>
                        <a:pt x="35505" y="5956"/>
                        <a:pt x="35362" y="6337"/>
                      </a:cubicBezTo>
                      <a:cubicBezTo>
                        <a:pt x="35076" y="7135"/>
                        <a:pt x="34719" y="7885"/>
                        <a:pt x="34267" y="8588"/>
                      </a:cubicBezTo>
                      <a:cubicBezTo>
                        <a:pt x="34091" y="8872"/>
                        <a:pt x="33796" y="9021"/>
                        <a:pt x="33498" y="9021"/>
                      </a:cubicBezTo>
                      <a:cubicBezTo>
                        <a:pt x="33271" y="9021"/>
                        <a:pt x="33042" y="8934"/>
                        <a:pt x="32862" y="875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EC3A3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" name="Google Shape;3371;p48">
                  <a:extLst>
                    <a:ext uri="{FF2B5EF4-FFF2-40B4-BE49-F238E27FC236}">
                      <a16:creationId xmlns:a16="http://schemas.microsoft.com/office/drawing/2014/main" id="{FB874FB9-39C5-4159-AEBE-E9B94EDD16E3}"/>
                    </a:ext>
                  </a:extLst>
                </p:cNvPr>
                <p:cNvSpPr/>
                <p:nvPr/>
              </p:nvSpPr>
              <p:spPr>
                <a:xfrm>
                  <a:off x="3887041" y="3641743"/>
                  <a:ext cx="287338" cy="2870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42" extrusionOk="0">
                      <a:moveTo>
                        <a:pt x="5978" y="0"/>
                      </a:moveTo>
                      <a:cubicBezTo>
                        <a:pt x="2680" y="0"/>
                        <a:pt x="1" y="2667"/>
                        <a:pt x="1" y="5977"/>
                      </a:cubicBezTo>
                      <a:cubicBezTo>
                        <a:pt x="1" y="9275"/>
                        <a:pt x="2680" y="11942"/>
                        <a:pt x="5978" y="11942"/>
                      </a:cubicBezTo>
                      <a:cubicBezTo>
                        <a:pt x="9276" y="11942"/>
                        <a:pt x="11955" y="9275"/>
                        <a:pt x="11955" y="5977"/>
                      </a:cubicBezTo>
                      <a:cubicBezTo>
                        <a:pt x="11955" y="2667"/>
                        <a:pt x="9276" y="0"/>
                        <a:pt x="5978" y="0"/>
                      </a:cubicBezTo>
                      <a:close/>
                    </a:path>
                  </a:pathLst>
                </a:custGeom>
                <a:solidFill>
                  <a:srgbClr val="EC3A3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2" name="Google Shape;3372;p48">
                <a:extLst>
                  <a:ext uri="{FF2B5EF4-FFF2-40B4-BE49-F238E27FC236}">
                    <a16:creationId xmlns:a16="http://schemas.microsoft.com/office/drawing/2014/main" id="{8B1CDDAA-7379-4282-BADF-EF563BEE603B}"/>
                  </a:ext>
                </a:extLst>
              </p:cNvPr>
              <p:cNvGrpSpPr/>
              <p:nvPr/>
            </p:nvGrpSpPr>
            <p:grpSpPr>
              <a:xfrm>
                <a:off x="4139616" y="3871555"/>
                <a:ext cx="357419" cy="357005"/>
                <a:chOff x="7482229" y="3351230"/>
                <a:chExt cx="357419" cy="357005"/>
              </a:xfrm>
            </p:grpSpPr>
            <p:sp>
              <p:nvSpPr>
                <p:cNvPr id="13" name="Google Shape;3373;p48">
                  <a:extLst>
                    <a:ext uri="{FF2B5EF4-FFF2-40B4-BE49-F238E27FC236}">
                      <a16:creationId xmlns:a16="http://schemas.microsoft.com/office/drawing/2014/main" id="{59FE8A60-9DCE-445E-A21A-F940E87A3807}"/>
                    </a:ext>
                  </a:extLst>
                </p:cNvPr>
                <p:cNvSpPr/>
                <p:nvPr/>
              </p:nvSpPr>
              <p:spPr>
                <a:xfrm>
                  <a:off x="7482229" y="3351230"/>
                  <a:ext cx="357419" cy="3570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29" h="11216" extrusionOk="0">
                      <a:moveTo>
                        <a:pt x="5633" y="357"/>
                      </a:moveTo>
                      <a:cubicBezTo>
                        <a:pt x="8538" y="357"/>
                        <a:pt x="10883" y="2703"/>
                        <a:pt x="10883" y="5608"/>
                      </a:cubicBezTo>
                      <a:cubicBezTo>
                        <a:pt x="10883" y="8513"/>
                        <a:pt x="8538" y="10859"/>
                        <a:pt x="5633" y="10859"/>
                      </a:cubicBezTo>
                      <a:cubicBezTo>
                        <a:pt x="2728" y="10859"/>
                        <a:pt x="382" y="8513"/>
                        <a:pt x="382" y="5608"/>
                      </a:cubicBezTo>
                      <a:cubicBezTo>
                        <a:pt x="382" y="2703"/>
                        <a:pt x="2728" y="357"/>
                        <a:pt x="5633" y="357"/>
                      </a:cubicBezTo>
                      <a:close/>
                      <a:moveTo>
                        <a:pt x="5621" y="0"/>
                      </a:moveTo>
                      <a:cubicBezTo>
                        <a:pt x="4109" y="0"/>
                        <a:pt x="2716" y="572"/>
                        <a:pt x="1644" y="1631"/>
                      </a:cubicBezTo>
                      <a:cubicBezTo>
                        <a:pt x="584" y="2691"/>
                        <a:pt x="1" y="4108"/>
                        <a:pt x="1" y="5608"/>
                      </a:cubicBezTo>
                      <a:cubicBezTo>
                        <a:pt x="1" y="7108"/>
                        <a:pt x="584" y="8513"/>
                        <a:pt x="1644" y="9585"/>
                      </a:cubicBezTo>
                      <a:cubicBezTo>
                        <a:pt x="2704" y="10632"/>
                        <a:pt x="4109" y="11216"/>
                        <a:pt x="5621" y="11216"/>
                      </a:cubicBezTo>
                      <a:cubicBezTo>
                        <a:pt x="7121" y="11216"/>
                        <a:pt x="8526" y="10632"/>
                        <a:pt x="9597" y="9585"/>
                      </a:cubicBezTo>
                      <a:cubicBezTo>
                        <a:pt x="10645" y="8525"/>
                        <a:pt x="11229" y="7108"/>
                        <a:pt x="11229" y="5608"/>
                      </a:cubicBezTo>
                      <a:cubicBezTo>
                        <a:pt x="11229" y="4108"/>
                        <a:pt x="10669" y="2703"/>
                        <a:pt x="9597" y="1631"/>
                      </a:cubicBezTo>
                      <a:cubicBezTo>
                        <a:pt x="8538" y="572"/>
                        <a:pt x="7121" y="0"/>
                        <a:pt x="562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" name="Google Shape;3374;p48">
                  <a:extLst>
                    <a:ext uri="{FF2B5EF4-FFF2-40B4-BE49-F238E27FC236}">
                      <a16:creationId xmlns:a16="http://schemas.microsoft.com/office/drawing/2014/main" id="{8A6D0A9C-A4B1-4075-A2AD-F999FF65609E}"/>
                    </a:ext>
                  </a:extLst>
                </p:cNvPr>
                <p:cNvSpPr/>
                <p:nvPr/>
              </p:nvSpPr>
              <p:spPr>
                <a:xfrm>
                  <a:off x="7592138" y="3605616"/>
                  <a:ext cx="137983" cy="325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35" h="1022" extrusionOk="0">
                      <a:moveTo>
                        <a:pt x="202" y="1"/>
                      </a:moveTo>
                      <a:cubicBezTo>
                        <a:pt x="147" y="1"/>
                        <a:pt x="94" y="21"/>
                        <a:pt x="60" y="69"/>
                      </a:cubicBezTo>
                      <a:cubicBezTo>
                        <a:pt x="1" y="140"/>
                        <a:pt x="1" y="259"/>
                        <a:pt x="96" y="319"/>
                      </a:cubicBezTo>
                      <a:cubicBezTo>
                        <a:pt x="644" y="783"/>
                        <a:pt x="1370" y="1021"/>
                        <a:pt x="2168" y="1021"/>
                      </a:cubicBezTo>
                      <a:cubicBezTo>
                        <a:pt x="2954" y="1021"/>
                        <a:pt x="3680" y="771"/>
                        <a:pt x="4239" y="319"/>
                      </a:cubicBezTo>
                      <a:cubicBezTo>
                        <a:pt x="4323" y="259"/>
                        <a:pt x="4335" y="140"/>
                        <a:pt x="4263" y="69"/>
                      </a:cubicBezTo>
                      <a:cubicBezTo>
                        <a:pt x="4228" y="26"/>
                        <a:pt x="4170" y="4"/>
                        <a:pt x="4115" y="4"/>
                      </a:cubicBezTo>
                      <a:cubicBezTo>
                        <a:pt x="4078" y="4"/>
                        <a:pt x="4042" y="14"/>
                        <a:pt x="4013" y="33"/>
                      </a:cubicBezTo>
                      <a:cubicBezTo>
                        <a:pt x="3537" y="438"/>
                        <a:pt x="2882" y="664"/>
                        <a:pt x="2168" y="664"/>
                      </a:cubicBezTo>
                      <a:cubicBezTo>
                        <a:pt x="1465" y="664"/>
                        <a:pt x="810" y="438"/>
                        <a:pt x="322" y="33"/>
                      </a:cubicBezTo>
                      <a:cubicBezTo>
                        <a:pt x="286" y="12"/>
                        <a:pt x="244" y="1"/>
                        <a:pt x="20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" name="Google Shape;3375;p48">
                  <a:extLst>
                    <a:ext uri="{FF2B5EF4-FFF2-40B4-BE49-F238E27FC236}">
                      <a16:creationId xmlns:a16="http://schemas.microsoft.com/office/drawing/2014/main" id="{5A5325A7-D505-4392-9E61-969FD8C47D28}"/>
                    </a:ext>
                  </a:extLst>
                </p:cNvPr>
                <p:cNvSpPr/>
                <p:nvPr/>
              </p:nvSpPr>
              <p:spPr>
                <a:xfrm>
                  <a:off x="7513709" y="3387962"/>
                  <a:ext cx="295987" cy="2820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9" h="8860" extrusionOk="0">
                      <a:moveTo>
                        <a:pt x="6060" y="370"/>
                      </a:moveTo>
                      <a:cubicBezTo>
                        <a:pt x="6358" y="370"/>
                        <a:pt x="6596" y="608"/>
                        <a:pt x="6596" y="906"/>
                      </a:cubicBezTo>
                      <a:cubicBezTo>
                        <a:pt x="6596" y="1204"/>
                        <a:pt x="6358" y="1442"/>
                        <a:pt x="6060" y="1442"/>
                      </a:cubicBezTo>
                      <a:cubicBezTo>
                        <a:pt x="5763" y="1442"/>
                        <a:pt x="5525" y="1204"/>
                        <a:pt x="5525" y="906"/>
                      </a:cubicBezTo>
                      <a:cubicBezTo>
                        <a:pt x="5525" y="608"/>
                        <a:pt x="5763" y="370"/>
                        <a:pt x="6060" y="370"/>
                      </a:cubicBezTo>
                      <a:close/>
                      <a:moveTo>
                        <a:pt x="1322" y="2989"/>
                      </a:moveTo>
                      <a:cubicBezTo>
                        <a:pt x="1596" y="2989"/>
                        <a:pt x="1834" y="3097"/>
                        <a:pt x="2012" y="3263"/>
                      </a:cubicBezTo>
                      <a:cubicBezTo>
                        <a:pt x="1477" y="3680"/>
                        <a:pt x="1072" y="4240"/>
                        <a:pt x="881" y="4883"/>
                      </a:cubicBezTo>
                      <a:cubicBezTo>
                        <a:pt x="548" y="4716"/>
                        <a:pt x="334" y="4359"/>
                        <a:pt x="334" y="3990"/>
                      </a:cubicBezTo>
                      <a:cubicBezTo>
                        <a:pt x="334" y="3442"/>
                        <a:pt x="774" y="2989"/>
                        <a:pt x="1322" y="2989"/>
                      </a:cubicBezTo>
                      <a:close/>
                      <a:moveTo>
                        <a:pt x="7954" y="2989"/>
                      </a:moveTo>
                      <a:cubicBezTo>
                        <a:pt x="8501" y="2989"/>
                        <a:pt x="8942" y="3442"/>
                        <a:pt x="8942" y="3990"/>
                      </a:cubicBezTo>
                      <a:cubicBezTo>
                        <a:pt x="8966" y="4359"/>
                        <a:pt x="8739" y="4704"/>
                        <a:pt x="8394" y="4883"/>
                      </a:cubicBezTo>
                      <a:cubicBezTo>
                        <a:pt x="8216" y="4240"/>
                        <a:pt x="7811" y="3680"/>
                        <a:pt x="7263" y="3263"/>
                      </a:cubicBezTo>
                      <a:cubicBezTo>
                        <a:pt x="7442" y="3085"/>
                        <a:pt x="7692" y="2989"/>
                        <a:pt x="7954" y="2989"/>
                      </a:cubicBezTo>
                      <a:close/>
                      <a:moveTo>
                        <a:pt x="6072" y="1"/>
                      </a:moveTo>
                      <a:cubicBezTo>
                        <a:pt x="5632" y="1"/>
                        <a:pt x="5251" y="334"/>
                        <a:pt x="5191" y="763"/>
                      </a:cubicBezTo>
                      <a:lnTo>
                        <a:pt x="4596" y="953"/>
                      </a:lnTo>
                      <a:cubicBezTo>
                        <a:pt x="4525" y="989"/>
                        <a:pt x="4477" y="1049"/>
                        <a:pt x="4477" y="1120"/>
                      </a:cubicBezTo>
                      <a:lnTo>
                        <a:pt x="4477" y="2370"/>
                      </a:lnTo>
                      <a:cubicBezTo>
                        <a:pt x="3679" y="2394"/>
                        <a:pt x="2929" y="2632"/>
                        <a:pt x="2334" y="3025"/>
                      </a:cubicBezTo>
                      <a:cubicBezTo>
                        <a:pt x="2084" y="2751"/>
                        <a:pt x="1727" y="2608"/>
                        <a:pt x="1358" y="2608"/>
                      </a:cubicBezTo>
                      <a:cubicBezTo>
                        <a:pt x="607" y="2608"/>
                        <a:pt x="0" y="3216"/>
                        <a:pt x="0" y="3966"/>
                      </a:cubicBezTo>
                      <a:cubicBezTo>
                        <a:pt x="0" y="4513"/>
                        <a:pt x="345" y="5002"/>
                        <a:pt x="834" y="5216"/>
                      </a:cubicBezTo>
                      <a:cubicBezTo>
                        <a:pt x="822" y="5347"/>
                        <a:pt x="798" y="5478"/>
                        <a:pt x="798" y="5609"/>
                      </a:cubicBezTo>
                      <a:cubicBezTo>
                        <a:pt x="798" y="7395"/>
                        <a:pt x="2524" y="8859"/>
                        <a:pt x="4667" y="8859"/>
                      </a:cubicBezTo>
                      <a:cubicBezTo>
                        <a:pt x="5763" y="8859"/>
                        <a:pt x="6739" y="8490"/>
                        <a:pt x="7442" y="7871"/>
                      </a:cubicBezTo>
                      <a:cubicBezTo>
                        <a:pt x="7513" y="7811"/>
                        <a:pt x="7513" y="7692"/>
                        <a:pt x="7454" y="7621"/>
                      </a:cubicBezTo>
                      <a:cubicBezTo>
                        <a:pt x="7421" y="7588"/>
                        <a:pt x="7374" y="7570"/>
                        <a:pt x="7326" y="7570"/>
                      </a:cubicBezTo>
                      <a:cubicBezTo>
                        <a:pt x="7287" y="7570"/>
                        <a:pt x="7248" y="7582"/>
                        <a:pt x="7215" y="7609"/>
                      </a:cubicBezTo>
                      <a:cubicBezTo>
                        <a:pt x="6572" y="8157"/>
                        <a:pt x="5668" y="8514"/>
                        <a:pt x="4667" y="8514"/>
                      </a:cubicBezTo>
                      <a:cubicBezTo>
                        <a:pt x="2739" y="8514"/>
                        <a:pt x="1167" y="7216"/>
                        <a:pt x="1167" y="5633"/>
                      </a:cubicBezTo>
                      <a:cubicBezTo>
                        <a:pt x="1167" y="4037"/>
                        <a:pt x="2739" y="2739"/>
                        <a:pt x="4667" y="2739"/>
                      </a:cubicBezTo>
                      <a:cubicBezTo>
                        <a:pt x="6608" y="2739"/>
                        <a:pt x="8180" y="4037"/>
                        <a:pt x="8180" y="5633"/>
                      </a:cubicBezTo>
                      <a:cubicBezTo>
                        <a:pt x="8180" y="6133"/>
                        <a:pt x="8037" y="6597"/>
                        <a:pt x="7751" y="7014"/>
                      </a:cubicBezTo>
                      <a:cubicBezTo>
                        <a:pt x="7704" y="7085"/>
                        <a:pt x="7727" y="7169"/>
                        <a:pt x="7787" y="7228"/>
                      </a:cubicBezTo>
                      <a:cubicBezTo>
                        <a:pt x="7818" y="7264"/>
                        <a:pt x="7859" y="7280"/>
                        <a:pt x="7902" y="7280"/>
                      </a:cubicBezTo>
                      <a:cubicBezTo>
                        <a:pt x="7958" y="7280"/>
                        <a:pt x="8015" y="7252"/>
                        <a:pt x="8049" y="7204"/>
                      </a:cubicBezTo>
                      <a:cubicBezTo>
                        <a:pt x="8358" y="6740"/>
                        <a:pt x="8537" y="6192"/>
                        <a:pt x="8537" y="5621"/>
                      </a:cubicBezTo>
                      <a:cubicBezTo>
                        <a:pt x="8537" y="5490"/>
                        <a:pt x="8525" y="5359"/>
                        <a:pt x="8513" y="5228"/>
                      </a:cubicBezTo>
                      <a:cubicBezTo>
                        <a:pt x="8978" y="5014"/>
                        <a:pt x="9299" y="4525"/>
                        <a:pt x="9299" y="3978"/>
                      </a:cubicBezTo>
                      <a:cubicBezTo>
                        <a:pt x="9299" y="3228"/>
                        <a:pt x="8692" y="2620"/>
                        <a:pt x="7954" y="2620"/>
                      </a:cubicBezTo>
                      <a:cubicBezTo>
                        <a:pt x="7573" y="2620"/>
                        <a:pt x="7215" y="2775"/>
                        <a:pt x="6965" y="3037"/>
                      </a:cubicBezTo>
                      <a:cubicBezTo>
                        <a:pt x="6358" y="2656"/>
                        <a:pt x="5632" y="2406"/>
                        <a:pt x="4822" y="2382"/>
                      </a:cubicBezTo>
                      <a:lnTo>
                        <a:pt x="4822" y="1263"/>
                      </a:lnTo>
                      <a:lnTo>
                        <a:pt x="5215" y="1132"/>
                      </a:lnTo>
                      <a:cubicBezTo>
                        <a:pt x="5303" y="1507"/>
                        <a:pt x="5647" y="1780"/>
                        <a:pt x="6048" y="1780"/>
                      </a:cubicBezTo>
                      <a:cubicBezTo>
                        <a:pt x="6080" y="1780"/>
                        <a:pt x="6112" y="1779"/>
                        <a:pt x="6144" y="1775"/>
                      </a:cubicBezTo>
                      <a:cubicBezTo>
                        <a:pt x="6584" y="1727"/>
                        <a:pt x="6918" y="1382"/>
                        <a:pt x="6953" y="953"/>
                      </a:cubicBezTo>
                      <a:cubicBezTo>
                        <a:pt x="6977" y="430"/>
                        <a:pt x="6584" y="1"/>
                        <a:pt x="607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" name="Google Shape;3376;p48">
                  <a:extLst>
                    <a:ext uri="{FF2B5EF4-FFF2-40B4-BE49-F238E27FC236}">
                      <a16:creationId xmlns:a16="http://schemas.microsoft.com/office/drawing/2014/main" id="{6866C72A-14BE-420C-915A-AC10D255F48B}"/>
                    </a:ext>
                  </a:extLst>
                </p:cNvPr>
                <p:cNvSpPr/>
                <p:nvPr/>
              </p:nvSpPr>
              <p:spPr>
                <a:xfrm>
                  <a:off x="7580393" y="3516460"/>
                  <a:ext cx="56880" cy="56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7" h="1787" extrusionOk="0">
                      <a:moveTo>
                        <a:pt x="894" y="345"/>
                      </a:moveTo>
                      <a:cubicBezTo>
                        <a:pt x="1191" y="345"/>
                        <a:pt x="1429" y="584"/>
                        <a:pt x="1429" y="881"/>
                      </a:cubicBezTo>
                      <a:cubicBezTo>
                        <a:pt x="1418" y="1179"/>
                        <a:pt x="1179" y="1417"/>
                        <a:pt x="894" y="1417"/>
                      </a:cubicBezTo>
                      <a:cubicBezTo>
                        <a:pt x="596" y="1417"/>
                        <a:pt x="358" y="1179"/>
                        <a:pt x="358" y="881"/>
                      </a:cubicBezTo>
                      <a:cubicBezTo>
                        <a:pt x="358" y="584"/>
                        <a:pt x="596" y="345"/>
                        <a:pt x="894" y="345"/>
                      </a:cubicBezTo>
                      <a:close/>
                      <a:moveTo>
                        <a:pt x="894" y="0"/>
                      </a:moveTo>
                      <a:cubicBezTo>
                        <a:pt x="406" y="0"/>
                        <a:pt x="1" y="405"/>
                        <a:pt x="1" y="893"/>
                      </a:cubicBezTo>
                      <a:cubicBezTo>
                        <a:pt x="1" y="1381"/>
                        <a:pt x="406" y="1786"/>
                        <a:pt x="894" y="1786"/>
                      </a:cubicBezTo>
                      <a:cubicBezTo>
                        <a:pt x="1394" y="1786"/>
                        <a:pt x="1787" y="1381"/>
                        <a:pt x="1787" y="893"/>
                      </a:cubicBezTo>
                      <a:cubicBezTo>
                        <a:pt x="1775" y="405"/>
                        <a:pt x="1394" y="0"/>
                        <a:pt x="89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" name="Google Shape;3377;p48">
                  <a:extLst>
                    <a:ext uri="{FF2B5EF4-FFF2-40B4-BE49-F238E27FC236}">
                      <a16:creationId xmlns:a16="http://schemas.microsoft.com/office/drawing/2014/main" id="{2E485B25-A38E-4BCC-B9AC-E9130896729C}"/>
                    </a:ext>
                  </a:extLst>
                </p:cNvPr>
                <p:cNvSpPr/>
                <p:nvPr/>
              </p:nvSpPr>
              <p:spPr>
                <a:xfrm>
                  <a:off x="7685750" y="3516460"/>
                  <a:ext cx="56880" cy="56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7" h="1787" extrusionOk="0">
                      <a:moveTo>
                        <a:pt x="894" y="345"/>
                      </a:moveTo>
                      <a:cubicBezTo>
                        <a:pt x="1191" y="345"/>
                        <a:pt x="1429" y="584"/>
                        <a:pt x="1429" y="881"/>
                      </a:cubicBezTo>
                      <a:cubicBezTo>
                        <a:pt x="1429" y="1179"/>
                        <a:pt x="1191" y="1417"/>
                        <a:pt x="894" y="1417"/>
                      </a:cubicBezTo>
                      <a:cubicBezTo>
                        <a:pt x="596" y="1417"/>
                        <a:pt x="358" y="1179"/>
                        <a:pt x="358" y="881"/>
                      </a:cubicBezTo>
                      <a:cubicBezTo>
                        <a:pt x="358" y="584"/>
                        <a:pt x="596" y="345"/>
                        <a:pt x="894" y="345"/>
                      </a:cubicBezTo>
                      <a:close/>
                      <a:moveTo>
                        <a:pt x="894" y="0"/>
                      </a:moveTo>
                      <a:cubicBezTo>
                        <a:pt x="405" y="0"/>
                        <a:pt x="1" y="405"/>
                        <a:pt x="1" y="893"/>
                      </a:cubicBezTo>
                      <a:cubicBezTo>
                        <a:pt x="1" y="1381"/>
                        <a:pt x="405" y="1786"/>
                        <a:pt x="894" y="1786"/>
                      </a:cubicBezTo>
                      <a:cubicBezTo>
                        <a:pt x="1382" y="1786"/>
                        <a:pt x="1787" y="1381"/>
                        <a:pt x="1787" y="893"/>
                      </a:cubicBezTo>
                      <a:cubicBezTo>
                        <a:pt x="1775" y="405"/>
                        <a:pt x="1382" y="0"/>
                        <a:pt x="89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643B6094-5A9A-4464-AFB6-B1B0A035A938}"/>
              </a:ext>
            </a:extLst>
          </p:cNvPr>
          <p:cNvSpPr txBox="1"/>
          <p:nvPr/>
        </p:nvSpPr>
        <p:spPr>
          <a:xfrm>
            <a:off x="2966193" y="4556385"/>
            <a:ext cx="321002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"/>
            <a:r>
              <a:rPr lang="en-GB" sz="2400" b="0" dirty="0">
                <a:solidFill>
                  <a:srgbClr val="0070C0"/>
                </a:solidFill>
                <a:effectLst/>
                <a:latin typeface="iCielBC Cubano Normal" panose="00000500000000000000" pitchFamily="50" charset="0"/>
              </a:rPr>
              <a:t>[</a:t>
            </a:r>
            <a:r>
              <a:rPr lang="en-GB" sz="2400" b="0" dirty="0" err="1">
                <a:solidFill>
                  <a:srgbClr val="0070C0"/>
                </a:solidFill>
                <a:effectLst/>
                <a:latin typeface="iCielBC Cubano Normal" panose="00000500000000000000" pitchFamily="50" charset="0"/>
              </a:rPr>
              <a:t>sp_getOneORDER</a:t>
            </a:r>
            <a:r>
              <a:rPr lang="en-GB" sz="2400" b="0" dirty="0">
                <a:solidFill>
                  <a:srgbClr val="0070C0"/>
                </a:solidFill>
                <a:effectLst/>
                <a:latin typeface="iCielBC Cubano Normal" panose="00000500000000000000" pitchFamily="50" charset="0"/>
              </a:rPr>
              <a:t>]</a:t>
            </a:r>
          </a:p>
        </p:txBody>
      </p:sp>
      <p:sp>
        <p:nvSpPr>
          <p:cNvPr id="47" name="Title 1">
            <a:extLst>
              <a:ext uri="{FF2B5EF4-FFF2-40B4-BE49-F238E27FC236}">
                <a16:creationId xmlns:a16="http://schemas.microsoft.com/office/drawing/2014/main" id="{D3984783-D4BF-4280-AB73-EE10B1B3CAF2}"/>
              </a:ext>
            </a:extLst>
          </p:cNvPr>
          <p:cNvSpPr txBox="1">
            <a:spLocks/>
          </p:cNvSpPr>
          <p:nvPr/>
        </p:nvSpPr>
        <p:spPr>
          <a:xfrm>
            <a:off x="0" y="10633"/>
            <a:ext cx="9144000" cy="97118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b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6400" dirty="0">
                <a:solidFill>
                  <a:srgbClr val="165C7F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ORDER</a:t>
            </a:r>
          </a:p>
        </p:txBody>
      </p:sp>
      <p:graphicFrame>
        <p:nvGraphicFramePr>
          <p:cNvPr id="46" name="Object 45">
            <a:extLst>
              <a:ext uri="{FF2B5EF4-FFF2-40B4-BE49-F238E27FC236}">
                <a16:creationId xmlns:a16="http://schemas.microsoft.com/office/drawing/2014/main" id="{E4B62F7D-A5AB-4485-8AE9-04279177BDE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86069570"/>
              </p:ext>
            </p:extLst>
          </p:nvPr>
        </p:nvGraphicFramePr>
        <p:xfrm>
          <a:off x="1608137" y="991577"/>
          <a:ext cx="5926137" cy="365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45" name="Document" r:id="rId3" imgW="5925852" imgH="3656943" progId="Word.Document.12">
                  <p:embed/>
                </p:oleObj>
              </mc:Choice>
              <mc:Fallback>
                <p:oleObj name="Document" r:id="rId3" imgW="5925852" imgH="3656943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08137" y="991577"/>
                        <a:ext cx="5926137" cy="3657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8537081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CE6378D-189E-4036-B4B8-1A578384D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1959712" y="1971674"/>
            <a:ext cx="5131540" cy="1212114"/>
          </a:xfrm>
        </p:spPr>
        <p:txBody>
          <a:bodyPr vert="horz" wrap="square" lIns="0" tIns="0" rIns="0" bIns="0" rtlCol="0" anchor="b" anchorCtr="0">
            <a:normAutofit fontScale="90000"/>
          </a:bodyPr>
          <a:lstStyle/>
          <a:p>
            <a:pPr algn="ctr"/>
            <a:r>
              <a:rPr lang="en-US" sz="4400" dirty="0">
                <a:solidFill>
                  <a:srgbClr val="FF6D2F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STORED PROCEDURES</a:t>
            </a:r>
          </a:p>
        </p:txBody>
      </p:sp>
      <p:grpSp>
        <p:nvGrpSpPr>
          <p:cNvPr id="5" name="Google Shape;3337;p48">
            <a:extLst>
              <a:ext uri="{FF2B5EF4-FFF2-40B4-BE49-F238E27FC236}">
                <a16:creationId xmlns:a16="http://schemas.microsoft.com/office/drawing/2014/main" id="{A292DFAB-C225-4268-AA00-032AA218D6F3}"/>
              </a:ext>
            </a:extLst>
          </p:cNvPr>
          <p:cNvGrpSpPr/>
          <p:nvPr/>
        </p:nvGrpSpPr>
        <p:grpSpPr>
          <a:xfrm>
            <a:off x="8076139" y="84337"/>
            <a:ext cx="972171" cy="1925293"/>
            <a:chOff x="6529419" y="1724307"/>
            <a:chExt cx="1480463" cy="2931917"/>
          </a:xfrm>
        </p:grpSpPr>
        <p:grpSp>
          <p:nvGrpSpPr>
            <p:cNvPr id="6" name="Google Shape;3338;p48">
              <a:extLst>
                <a:ext uri="{FF2B5EF4-FFF2-40B4-BE49-F238E27FC236}">
                  <a16:creationId xmlns:a16="http://schemas.microsoft.com/office/drawing/2014/main" id="{CC1FA2E3-F085-4B27-B2D6-078888233623}"/>
                </a:ext>
              </a:extLst>
            </p:cNvPr>
            <p:cNvGrpSpPr/>
            <p:nvPr/>
          </p:nvGrpSpPr>
          <p:grpSpPr>
            <a:xfrm>
              <a:off x="6556827" y="1724307"/>
              <a:ext cx="956596" cy="944294"/>
              <a:chOff x="3800349" y="1238762"/>
              <a:chExt cx="1098904" cy="1084772"/>
            </a:xfrm>
          </p:grpSpPr>
          <p:grpSp>
            <p:nvGrpSpPr>
              <p:cNvPr id="42" name="Google Shape;3339;p48">
                <a:extLst>
                  <a:ext uri="{FF2B5EF4-FFF2-40B4-BE49-F238E27FC236}">
                    <a16:creationId xmlns:a16="http://schemas.microsoft.com/office/drawing/2014/main" id="{3B62721E-B08F-4683-8129-4642AD134B0A}"/>
                  </a:ext>
                </a:extLst>
              </p:cNvPr>
              <p:cNvGrpSpPr/>
              <p:nvPr/>
            </p:nvGrpSpPr>
            <p:grpSpPr>
              <a:xfrm>
                <a:off x="3800349" y="1238762"/>
                <a:ext cx="1098904" cy="1084772"/>
                <a:chOff x="3800349" y="1238762"/>
                <a:chExt cx="1098904" cy="1084772"/>
              </a:xfrm>
            </p:grpSpPr>
            <p:sp>
              <p:nvSpPr>
                <p:cNvPr id="44" name="Google Shape;3340;p48">
                  <a:extLst>
                    <a:ext uri="{FF2B5EF4-FFF2-40B4-BE49-F238E27FC236}">
                      <a16:creationId xmlns:a16="http://schemas.microsoft.com/office/drawing/2014/main" id="{09A540B7-3D24-4D18-BB46-C21F09260781}"/>
                    </a:ext>
                  </a:extLst>
                </p:cNvPr>
                <p:cNvSpPr/>
                <p:nvPr/>
              </p:nvSpPr>
              <p:spPr>
                <a:xfrm>
                  <a:off x="3800349" y="1238762"/>
                  <a:ext cx="1098904" cy="10847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3" extrusionOk="0">
                      <a:moveTo>
                        <a:pt x="22825" y="1"/>
                      </a:moveTo>
                      <a:cubicBezTo>
                        <a:pt x="22054" y="1"/>
                        <a:pt x="21283" y="295"/>
                        <a:pt x="20693" y="885"/>
                      </a:cubicBezTo>
                      <a:lnTo>
                        <a:pt x="1179" y="20482"/>
                      </a:lnTo>
                      <a:cubicBezTo>
                        <a:pt x="0" y="21661"/>
                        <a:pt x="0" y="23566"/>
                        <a:pt x="1179" y="24733"/>
                      </a:cubicBezTo>
                      <a:lnTo>
                        <a:pt x="20777" y="44259"/>
                      </a:lnTo>
                      <a:cubicBezTo>
                        <a:pt x="21364" y="44841"/>
                        <a:pt x="22133" y="45133"/>
                        <a:pt x="22900" y="45133"/>
                      </a:cubicBezTo>
                      <a:cubicBezTo>
                        <a:pt x="23672" y="45133"/>
                        <a:pt x="24442" y="44838"/>
                        <a:pt x="25027" y="44247"/>
                      </a:cubicBezTo>
                      <a:lnTo>
                        <a:pt x="32873" y="36377"/>
                      </a:lnTo>
                      <a:cubicBezTo>
                        <a:pt x="33053" y="36197"/>
                        <a:pt x="33283" y="36110"/>
                        <a:pt x="33511" y="36110"/>
                      </a:cubicBezTo>
                      <a:cubicBezTo>
                        <a:pt x="33810" y="36110"/>
                        <a:pt x="34108" y="36260"/>
                        <a:pt x="34290" y="36544"/>
                      </a:cubicBezTo>
                      <a:cubicBezTo>
                        <a:pt x="34743" y="37246"/>
                        <a:pt x="35112" y="38020"/>
                        <a:pt x="35409" y="38806"/>
                      </a:cubicBezTo>
                      <a:cubicBezTo>
                        <a:pt x="35588" y="39294"/>
                        <a:pt x="35909" y="39735"/>
                        <a:pt x="36362" y="40080"/>
                      </a:cubicBezTo>
                      <a:cubicBezTo>
                        <a:pt x="36890" y="40489"/>
                        <a:pt x="37508" y="40695"/>
                        <a:pt x="38128" y="40695"/>
                      </a:cubicBezTo>
                      <a:cubicBezTo>
                        <a:pt x="38682" y="40695"/>
                        <a:pt x="39237" y="40530"/>
                        <a:pt x="39731" y="40199"/>
                      </a:cubicBezTo>
                      <a:cubicBezTo>
                        <a:pt x="41303" y="39127"/>
                        <a:pt x="41446" y="36984"/>
                        <a:pt x="40172" y="35710"/>
                      </a:cubicBezTo>
                      <a:cubicBezTo>
                        <a:pt x="39862" y="35401"/>
                        <a:pt x="39505" y="35186"/>
                        <a:pt x="39112" y="35044"/>
                      </a:cubicBezTo>
                      <a:cubicBezTo>
                        <a:pt x="38326" y="34758"/>
                        <a:pt x="37564" y="34401"/>
                        <a:pt x="36862" y="33948"/>
                      </a:cubicBezTo>
                      <a:cubicBezTo>
                        <a:pt x="36374" y="33639"/>
                        <a:pt x="36279" y="32960"/>
                        <a:pt x="36695" y="32543"/>
                      </a:cubicBezTo>
                      <a:lnTo>
                        <a:pt x="44553" y="24661"/>
                      </a:lnTo>
                      <a:cubicBezTo>
                        <a:pt x="45720" y="23483"/>
                        <a:pt x="45720" y="21578"/>
                        <a:pt x="44542" y="20399"/>
                      </a:cubicBezTo>
                      <a:lnTo>
                        <a:pt x="24956" y="885"/>
                      </a:lnTo>
                      <a:cubicBezTo>
                        <a:pt x="24366" y="295"/>
                        <a:pt x="23595" y="1"/>
                        <a:pt x="22825" y="1"/>
                      </a:cubicBezTo>
                      <a:close/>
                    </a:path>
                  </a:pathLst>
                </a:custGeom>
                <a:solidFill>
                  <a:srgbClr val="5EB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" name="Google Shape;3341;p48">
                  <a:extLst>
                    <a:ext uri="{FF2B5EF4-FFF2-40B4-BE49-F238E27FC236}">
                      <a16:creationId xmlns:a16="http://schemas.microsoft.com/office/drawing/2014/main" id="{BE30BCFE-C097-450C-8879-E537E8EBA681}"/>
                    </a:ext>
                  </a:extLst>
                </p:cNvPr>
                <p:cNvSpPr/>
                <p:nvPr/>
              </p:nvSpPr>
              <p:spPr>
                <a:xfrm>
                  <a:off x="3884758" y="1311226"/>
                  <a:ext cx="287338" cy="287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43" extrusionOk="0">
                      <a:moveTo>
                        <a:pt x="5978" y="1"/>
                      </a:moveTo>
                      <a:cubicBezTo>
                        <a:pt x="2679" y="1"/>
                        <a:pt x="1" y="2668"/>
                        <a:pt x="1" y="5966"/>
                      </a:cubicBezTo>
                      <a:cubicBezTo>
                        <a:pt x="1" y="9276"/>
                        <a:pt x="2679" y="11943"/>
                        <a:pt x="5978" y="11943"/>
                      </a:cubicBezTo>
                      <a:cubicBezTo>
                        <a:pt x="9276" y="11943"/>
                        <a:pt x="11954" y="9276"/>
                        <a:pt x="11954" y="5966"/>
                      </a:cubicBezTo>
                      <a:cubicBezTo>
                        <a:pt x="11954" y="2668"/>
                        <a:pt x="9276" y="1"/>
                        <a:pt x="5978" y="1"/>
                      </a:cubicBezTo>
                      <a:close/>
                    </a:path>
                  </a:pathLst>
                </a:custGeom>
                <a:solidFill>
                  <a:srgbClr val="5EB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3" name="Google Shape;3342;p48">
                <a:extLst>
                  <a:ext uri="{FF2B5EF4-FFF2-40B4-BE49-F238E27FC236}">
                    <a16:creationId xmlns:a16="http://schemas.microsoft.com/office/drawing/2014/main" id="{D59E3704-CCC5-46FE-9B41-26C4DBEB3E8E}"/>
                  </a:ext>
                </a:extLst>
              </p:cNvPr>
              <p:cNvSpPr/>
              <p:nvPr/>
            </p:nvSpPr>
            <p:spPr>
              <a:xfrm>
                <a:off x="4162525" y="1593650"/>
                <a:ext cx="374561" cy="374975"/>
              </a:xfrm>
              <a:custGeom>
                <a:avLst/>
                <a:gdLst/>
                <a:ahLst/>
                <a:cxnLst/>
                <a:rect l="l" t="t" r="r" b="b"/>
                <a:pathLst>
                  <a:path w="10860" h="10872" extrusionOk="0">
                    <a:moveTo>
                      <a:pt x="5430" y="1"/>
                    </a:moveTo>
                    <a:cubicBezTo>
                      <a:pt x="3990" y="1"/>
                      <a:pt x="2608" y="560"/>
                      <a:pt x="1596" y="1584"/>
                    </a:cubicBezTo>
                    <a:cubicBezTo>
                      <a:pt x="561" y="2620"/>
                      <a:pt x="1" y="3989"/>
                      <a:pt x="1" y="5430"/>
                    </a:cubicBezTo>
                    <a:cubicBezTo>
                      <a:pt x="1" y="6561"/>
                      <a:pt x="346" y="7645"/>
                      <a:pt x="1001" y="8573"/>
                    </a:cubicBezTo>
                    <a:cubicBezTo>
                      <a:pt x="1632" y="9466"/>
                      <a:pt x="2513" y="10145"/>
                      <a:pt x="3537" y="10538"/>
                    </a:cubicBezTo>
                    <a:cubicBezTo>
                      <a:pt x="3559" y="10544"/>
                      <a:pt x="3579" y="10547"/>
                      <a:pt x="3599" y="10547"/>
                    </a:cubicBezTo>
                    <a:cubicBezTo>
                      <a:pt x="3656" y="10547"/>
                      <a:pt x="3704" y="10522"/>
                      <a:pt x="3740" y="10478"/>
                    </a:cubicBezTo>
                    <a:cubicBezTo>
                      <a:pt x="3763" y="10443"/>
                      <a:pt x="3763" y="10395"/>
                      <a:pt x="3763" y="10371"/>
                    </a:cubicBezTo>
                    <a:lnTo>
                      <a:pt x="3763" y="7275"/>
                    </a:lnTo>
                    <a:cubicBezTo>
                      <a:pt x="3763" y="7180"/>
                      <a:pt x="3692" y="7097"/>
                      <a:pt x="3585" y="7097"/>
                    </a:cubicBezTo>
                    <a:lnTo>
                      <a:pt x="2156" y="7097"/>
                    </a:lnTo>
                    <a:lnTo>
                      <a:pt x="2156" y="5835"/>
                    </a:lnTo>
                    <a:lnTo>
                      <a:pt x="3585" y="5835"/>
                    </a:lnTo>
                    <a:cubicBezTo>
                      <a:pt x="3680" y="5835"/>
                      <a:pt x="3763" y="5751"/>
                      <a:pt x="3763" y="5656"/>
                    </a:cubicBezTo>
                    <a:lnTo>
                      <a:pt x="3763" y="5430"/>
                    </a:lnTo>
                    <a:cubicBezTo>
                      <a:pt x="3763" y="3942"/>
                      <a:pt x="5180" y="2632"/>
                      <a:pt x="6799" y="2632"/>
                    </a:cubicBezTo>
                    <a:lnTo>
                      <a:pt x="7550" y="2632"/>
                    </a:lnTo>
                    <a:lnTo>
                      <a:pt x="7550" y="3894"/>
                    </a:lnTo>
                    <a:lnTo>
                      <a:pt x="6799" y="3894"/>
                    </a:lnTo>
                    <a:cubicBezTo>
                      <a:pt x="6311" y="3894"/>
                      <a:pt x="5883" y="4025"/>
                      <a:pt x="5561" y="4287"/>
                    </a:cubicBezTo>
                    <a:cubicBezTo>
                      <a:pt x="5228" y="4561"/>
                      <a:pt x="5025" y="4966"/>
                      <a:pt x="5025" y="5430"/>
                    </a:cubicBezTo>
                    <a:lnTo>
                      <a:pt x="5025" y="5656"/>
                    </a:lnTo>
                    <a:cubicBezTo>
                      <a:pt x="5025" y="5740"/>
                      <a:pt x="5109" y="5835"/>
                      <a:pt x="5204" y="5835"/>
                    </a:cubicBezTo>
                    <a:lnTo>
                      <a:pt x="5883" y="5835"/>
                    </a:lnTo>
                    <a:cubicBezTo>
                      <a:pt x="5966" y="5835"/>
                      <a:pt x="6061" y="5751"/>
                      <a:pt x="6061" y="5656"/>
                    </a:cubicBezTo>
                    <a:cubicBezTo>
                      <a:pt x="6061" y="5561"/>
                      <a:pt x="5978" y="5478"/>
                      <a:pt x="5883" y="5478"/>
                    </a:cubicBezTo>
                    <a:lnTo>
                      <a:pt x="5371" y="5478"/>
                    </a:lnTo>
                    <a:lnTo>
                      <a:pt x="5371" y="5418"/>
                    </a:lnTo>
                    <a:cubicBezTo>
                      <a:pt x="5371" y="4525"/>
                      <a:pt x="6145" y="4204"/>
                      <a:pt x="6799" y="4204"/>
                    </a:cubicBezTo>
                    <a:lnTo>
                      <a:pt x="7704" y="4204"/>
                    </a:lnTo>
                    <a:cubicBezTo>
                      <a:pt x="7800" y="4204"/>
                      <a:pt x="7883" y="4132"/>
                      <a:pt x="7883" y="4025"/>
                    </a:cubicBezTo>
                    <a:lnTo>
                      <a:pt x="7883" y="2418"/>
                    </a:lnTo>
                    <a:cubicBezTo>
                      <a:pt x="7883" y="2334"/>
                      <a:pt x="7811" y="2239"/>
                      <a:pt x="7704" y="2239"/>
                    </a:cubicBezTo>
                    <a:lnTo>
                      <a:pt x="6799" y="2239"/>
                    </a:lnTo>
                    <a:cubicBezTo>
                      <a:pt x="5966" y="2239"/>
                      <a:pt x="5121" y="2572"/>
                      <a:pt x="4466" y="3156"/>
                    </a:cubicBezTo>
                    <a:cubicBezTo>
                      <a:pt x="3799" y="3763"/>
                      <a:pt x="3418" y="4549"/>
                      <a:pt x="3418" y="5382"/>
                    </a:cubicBezTo>
                    <a:lnTo>
                      <a:pt x="3418" y="5442"/>
                    </a:lnTo>
                    <a:lnTo>
                      <a:pt x="1989" y="5442"/>
                    </a:lnTo>
                    <a:cubicBezTo>
                      <a:pt x="1906" y="5442"/>
                      <a:pt x="1811" y="5513"/>
                      <a:pt x="1811" y="5620"/>
                    </a:cubicBezTo>
                    <a:lnTo>
                      <a:pt x="1811" y="7228"/>
                    </a:lnTo>
                    <a:cubicBezTo>
                      <a:pt x="1811" y="7323"/>
                      <a:pt x="1894" y="7406"/>
                      <a:pt x="1989" y="7406"/>
                    </a:cubicBezTo>
                    <a:lnTo>
                      <a:pt x="3418" y="7406"/>
                    </a:lnTo>
                    <a:lnTo>
                      <a:pt x="3418" y="10085"/>
                    </a:lnTo>
                    <a:cubicBezTo>
                      <a:pt x="1561" y="9300"/>
                      <a:pt x="346" y="7442"/>
                      <a:pt x="346" y="5418"/>
                    </a:cubicBezTo>
                    <a:cubicBezTo>
                      <a:pt x="346" y="2596"/>
                      <a:pt x="2620" y="322"/>
                      <a:pt x="5430" y="322"/>
                    </a:cubicBezTo>
                    <a:cubicBezTo>
                      <a:pt x="8228" y="322"/>
                      <a:pt x="10526" y="2620"/>
                      <a:pt x="10526" y="5418"/>
                    </a:cubicBezTo>
                    <a:cubicBezTo>
                      <a:pt x="10526" y="8228"/>
                      <a:pt x="8240" y="10502"/>
                      <a:pt x="5430" y="10502"/>
                    </a:cubicBezTo>
                    <a:lnTo>
                      <a:pt x="5371" y="10502"/>
                    </a:lnTo>
                    <a:lnTo>
                      <a:pt x="5371" y="7418"/>
                    </a:lnTo>
                    <a:lnTo>
                      <a:pt x="7728" y="7418"/>
                    </a:lnTo>
                    <a:cubicBezTo>
                      <a:pt x="7811" y="7418"/>
                      <a:pt x="7907" y="7347"/>
                      <a:pt x="7907" y="7240"/>
                    </a:cubicBezTo>
                    <a:lnTo>
                      <a:pt x="7907" y="5656"/>
                    </a:lnTo>
                    <a:cubicBezTo>
                      <a:pt x="7907" y="5561"/>
                      <a:pt x="7823" y="5478"/>
                      <a:pt x="7728" y="5478"/>
                    </a:cubicBezTo>
                    <a:lnTo>
                      <a:pt x="6728" y="5478"/>
                    </a:lnTo>
                    <a:cubicBezTo>
                      <a:pt x="6633" y="5478"/>
                      <a:pt x="6549" y="5549"/>
                      <a:pt x="6549" y="5656"/>
                    </a:cubicBezTo>
                    <a:cubicBezTo>
                      <a:pt x="6549" y="5740"/>
                      <a:pt x="6621" y="5835"/>
                      <a:pt x="6728" y="5835"/>
                    </a:cubicBezTo>
                    <a:lnTo>
                      <a:pt x="7561" y="5835"/>
                    </a:lnTo>
                    <a:lnTo>
                      <a:pt x="7561" y="7097"/>
                    </a:lnTo>
                    <a:lnTo>
                      <a:pt x="5204" y="7097"/>
                    </a:lnTo>
                    <a:cubicBezTo>
                      <a:pt x="5121" y="7097"/>
                      <a:pt x="5025" y="7168"/>
                      <a:pt x="5025" y="7275"/>
                    </a:cubicBezTo>
                    <a:lnTo>
                      <a:pt x="5025" y="10693"/>
                    </a:lnTo>
                    <a:cubicBezTo>
                      <a:pt x="5025" y="10788"/>
                      <a:pt x="5109" y="10859"/>
                      <a:pt x="5192" y="10871"/>
                    </a:cubicBezTo>
                    <a:lnTo>
                      <a:pt x="5430" y="10871"/>
                    </a:lnTo>
                    <a:cubicBezTo>
                      <a:pt x="6871" y="10871"/>
                      <a:pt x="8240" y="10312"/>
                      <a:pt x="9276" y="9288"/>
                    </a:cubicBezTo>
                    <a:cubicBezTo>
                      <a:pt x="10300" y="8252"/>
                      <a:pt x="10859" y="6883"/>
                      <a:pt x="10859" y="5442"/>
                    </a:cubicBezTo>
                    <a:cubicBezTo>
                      <a:pt x="10859" y="3989"/>
                      <a:pt x="10300" y="2620"/>
                      <a:pt x="9276" y="1584"/>
                    </a:cubicBezTo>
                    <a:cubicBezTo>
                      <a:pt x="8240" y="560"/>
                      <a:pt x="6871" y="1"/>
                      <a:pt x="543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" name="Google Shape;3343;p48">
              <a:extLst>
                <a:ext uri="{FF2B5EF4-FFF2-40B4-BE49-F238E27FC236}">
                  <a16:creationId xmlns:a16="http://schemas.microsoft.com/office/drawing/2014/main" id="{222DA64E-EBDA-48B9-B5B6-1CEB027733DF}"/>
                </a:ext>
              </a:extLst>
            </p:cNvPr>
            <p:cNvGrpSpPr/>
            <p:nvPr/>
          </p:nvGrpSpPr>
          <p:grpSpPr>
            <a:xfrm>
              <a:off x="7053286" y="2227254"/>
              <a:ext cx="956596" cy="944252"/>
              <a:chOff x="4370663" y="1816530"/>
              <a:chExt cx="1098904" cy="1084724"/>
            </a:xfrm>
          </p:grpSpPr>
          <p:grpSp>
            <p:nvGrpSpPr>
              <p:cNvPr id="34" name="Google Shape;3344;p48">
                <a:extLst>
                  <a:ext uri="{FF2B5EF4-FFF2-40B4-BE49-F238E27FC236}">
                    <a16:creationId xmlns:a16="http://schemas.microsoft.com/office/drawing/2014/main" id="{A26AC2F8-3A58-4584-ADA5-333A44F0C988}"/>
                  </a:ext>
                </a:extLst>
              </p:cNvPr>
              <p:cNvGrpSpPr/>
              <p:nvPr/>
            </p:nvGrpSpPr>
            <p:grpSpPr>
              <a:xfrm>
                <a:off x="4370663" y="1816530"/>
                <a:ext cx="1098904" cy="1084724"/>
                <a:chOff x="4370663" y="1816530"/>
                <a:chExt cx="1098904" cy="1084724"/>
              </a:xfrm>
            </p:grpSpPr>
            <p:sp>
              <p:nvSpPr>
                <p:cNvPr id="40" name="Google Shape;3345;p48">
                  <a:extLst>
                    <a:ext uri="{FF2B5EF4-FFF2-40B4-BE49-F238E27FC236}">
                      <a16:creationId xmlns:a16="http://schemas.microsoft.com/office/drawing/2014/main" id="{1AE99DBC-C133-4790-B9A3-94F9976382D1}"/>
                    </a:ext>
                  </a:extLst>
                </p:cNvPr>
                <p:cNvSpPr/>
                <p:nvPr/>
              </p:nvSpPr>
              <p:spPr>
                <a:xfrm>
                  <a:off x="4370663" y="1816530"/>
                  <a:ext cx="1098904" cy="10847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1" extrusionOk="0">
                      <a:moveTo>
                        <a:pt x="22862" y="0"/>
                      </a:moveTo>
                      <a:cubicBezTo>
                        <a:pt x="22092" y="0"/>
                        <a:pt x="21324" y="295"/>
                        <a:pt x="20741" y="884"/>
                      </a:cubicBezTo>
                      <a:lnTo>
                        <a:pt x="12871" y="8742"/>
                      </a:lnTo>
                      <a:cubicBezTo>
                        <a:pt x="12698" y="8921"/>
                        <a:pt x="12472" y="9005"/>
                        <a:pt x="12246" y="9005"/>
                      </a:cubicBezTo>
                      <a:cubicBezTo>
                        <a:pt x="11945" y="9005"/>
                        <a:pt x="11643" y="8855"/>
                        <a:pt x="11466" y="8576"/>
                      </a:cubicBezTo>
                      <a:cubicBezTo>
                        <a:pt x="11014" y="7861"/>
                        <a:pt x="10645" y="7099"/>
                        <a:pt x="10347" y="6302"/>
                      </a:cubicBezTo>
                      <a:cubicBezTo>
                        <a:pt x="10168" y="5813"/>
                        <a:pt x="9847" y="5373"/>
                        <a:pt x="9394" y="5028"/>
                      </a:cubicBezTo>
                      <a:cubicBezTo>
                        <a:pt x="8866" y="4619"/>
                        <a:pt x="8248" y="4413"/>
                        <a:pt x="7630" y="4413"/>
                      </a:cubicBezTo>
                      <a:cubicBezTo>
                        <a:pt x="7078" y="4413"/>
                        <a:pt x="6526" y="4577"/>
                        <a:pt x="6037" y="4909"/>
                      </a:cubicBezTo>
                      <a:cubicBezTo>
                        <a:pt x="4465" y="5968"/>
                        <a:pt x="4310" y="8123"/>
                        <a:pt x="5584" y="9385"/>
                      </a:cubicBezTo>
                      <a:cubicBezTo>
                        <a:pt x="5894" y="9695"/>
                        <a:pt x="6251" y="9921"/>
                        <a:pt x="6632" y="10064"/>
                      </a:cubicBezTo>
                      <a:cubicBezTo>
                        <a:pt x="7418" y="10350"/>
                        <a:pt x="8180" y="10707"/>
                        <a:pt x="8882" y="11159"/>
                      </a:cubicBezTo>
                      <a:cubicBezTo>
                        <a:pt x="9383" y="11469"/>
                        <a:pt x="9466" y="12148"/>
                        <a:pt x="9049" y="12564"/>
                      </a:cubicBezTo>
                      <a:lnTo>
                        <a:pt x="1179" y="20434"/>
                      </a:lnTo>
                      <a:cubicBezTo>
                        <a:pt x="0" y="21613"/>
                        <a:pt x="0" y="23518"/>
                        <a:pt x="1179" y="24697"/>
                      </a:cubicBezTo>
                      <a:lnTo>
                        <a:pt x="20741" y="44247"/>
                      </a:lnTo>
                      <a:cubicBezTo>
                        <a:pt x="21324" y="44836"/>
                        <a:pt x="22092" y="45131"/>
                        <a:pt x="22862" y="45131"/>
                      </a:cubicBezTo>
                      <a:cubicBezTo>
                        <a:pt x="23631" y="45131"/>
                        <a:pt x="24402" y="44836"/>
                        <a:pt x="24992" y="44247"/>
                      </a:cubicBezTo>
                      <a:lnTo>
                        <a:pt x="44554" y="24697"/>
                      </a:lnTo>
                      <a:cubicBezTo>
                        <a:pt x="45720" y="23518"/>
                        <a:pt x="45720" y="21613"/>
                        <a:pt x="44554" y="2043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69E7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" name="Google Shape;3346;p48">
                  <a:extLst>
                    <a:ext uri="{FF2B5EF4-FFF2-40B4-BE49-F238E27FC236}">
                      <a16:creationId xmlns:a16="http://schemas.microsoft.com/office/drawing/2014/main" id="{463DDA79-99DB-43BD-9059-310B5A22FBCB}"/>
                    </a:ext>
                  </a:extLst>
                </p:cNvPr>
                <p:cNvSpPr/>
                <p:nvPr/>
              </p:nvSpPr>
              <p:spPr>
                <a:xfrm>
                  <a:off x="5055718" y="1904160"/>
                  <a:ext cx="287338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55" extrusionOk="0">
                      <a:moveTo>
                        <a:pt x="5978" y="0"/>
                      </a:moveTo>
                      <a:cubicBezTo>
                        <a:pt x="2680" y="0"/>
                        <a:pt x="1" y="2679"/>
                        <a:pt x="1" y="5977"/>
                      </a:cubicBezTo>
                      <a:cubicBezTo>
                        <a:pt x="1" y="9275"/>
                        <a:pt x="2680" y="11954"/>
                        <a:pt x="5978" y="11954"/>
                      </a:cubicBezTo>
                      <a:cubicBezTo>
                        <a:pt x="9276" y="11954"/>
                        <a:pt x="11955" y="9275"/>
                        <a:pt x="11955" y="5977"/>
                      </a:cubicBezTo>
                      <a:cubicBezTo>
                        <a:pt x="11955" y="2679"/>
                        <a:pt x="9276" y="0"/>
                        <a:pt x="5978" y="0"/>
                      </a:cubicBezTo>
                      <a:close/>
                    </a:path>
                  </a:pathLst>
                </a:custGeom>
                <a:solidFill>
                  <a:srgbClr val="69E7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5" name="Google Shape;3347;p48">
                <a:extLst>
                  <a:ext uri="{FF2B5EF4-FFF2-40B4-BE49-F238E27FC236}">
                    <a16:creationId xmlns:a16="http://schemas.microsoft.com/office/drawing/2014/main" id="{CCCB84E3-125D-4D28-87E2-D877DBF6A500}"/>
                  </a:ext>
                </a:extLst>
              </p:cNvPr>
              <p:cNvGrpSpPr/>
              <p:nvPr/>
            </p:nvGrpSpPr>
            <p:grpSpPr>
              <a:xfrm>
                <a:off x="4732628" y="2171596"/>
                <a:ext cx="374986" cy="374572"/>
                <a:chOff x="3303268" y="3817349"/>
                <a:chExt cx="346056" cy="345674"/>
              </a:xfrm>
            </p:grpSpPr>
            <p:sp>
              <p:nvSpPr>
                <p:cNvPr id="36" name="Google Shape;3348;p48">
                  <a:extLst>
                    <a:ext uri="{FF2B5EF4-FFF2-40B4-BE49-F238E27FC236}">
                      <a16:creationId xmlns:a16="http://schemas.microsoft.com/office/drawing/2014/main" id="{0F7FC4DB-1535-43AE-AB56-3F4B373D0663}"/>
                    </a:ext>
                  </a:extLst>
                </p:cNvPr>
                <p:cNvSpPr/>
                <p:nvPr/>
              </p:nvSpPr>
              <p:spPr>
                <a:xfrm>
                  <a:off x="3303268" y="3817349"/>
                  <a:ext cx="346056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2" h="10860" extrusionOk="0">
                      <a:moveTo>
                        <a:pt x="5418" y="334"/>
                      </a:moveTo>
                      <a:cubicBezTo>
                        <a:pt x="8228" y="334"/>
                        <a:pt x="10514" y="2608"/>
                        <a:pt x="10514" y="5430"/>
                      </a:cubicBezTo>
                      <a:cubicBezTo>
                        <a:pt x="10514" y="8240"/>
                        <a:pt x="8228" y="10514"/>
                        <a:pt x="5418" y="10514"/>
                      </a:cubicBezTo>
                      <a:cubicBezTo>
                        <a:pt x="2608" y="10514"/>
                        <a:pt x="334" y="8240"/>
                        <a:pt x="334" y="5430"/>
                      </a:cubicBezTo>
                      <a:cubicBezTo>
                        <a:pt x="334" y="2608"/>
                        <a:pt x="2608" y="334"/>
                        <a:pt x="5418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3" y="10859"/>
                        <a:pt x="8252" y="10300"/>
                        <a:pt x="9276" y="9264"/>
                      </a:cubicBezTo>
                      <a:cubicBezTo>
                        <a:pt x="10300" y="8240"/>
                        <a:pt x="10871" y="6871"/>
                        <a:pt x="10871" y="5430"/>
                      </a:cubicBezTo>
                      <a:cubicBezTo>
                        <a:pt x="10871" y="3989"/>
                        <a:pt x="10300" y="2620"/>
                        <a:pt x="9276" y="1584"/>
                      </a:cubicBezTo>
                      <a:cubicBezTo>
                        <a:pt x="8252" y="560"/>
                        <a:pt x="6883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" name="Google Shape;3349;p48">
                  <a:extLst>
                    <a:ext uri="{FF2B5EF4-FFF2-40B4-BE49-F238E27FC236}">
                      <a16:creationId xmlns:a16="http://schemas.microsoft.com/office/drawing/2014/main" id="{C70AB3F2-E016-4BA3-82B6-6E84B150ED9A}"/>
                    </a:ext>
                  </a:extLst>
                </p:cNvPr>
                <p:cNvSpPr/>
                <p:nvPr/>
              </p:nvSpPr>
              <p:spPr>
                <a:xfrm>
                  <a:off x="3368074" y="3882537"/>
                  <a:ext cx="215298" cy="215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64" h="6764" extrusionOk="0">
                      <a:moveTo>
                        <a:pt x="5335" y="346"/>
                      </a:moveTo>
                      <a:cubicBezTo>
                        <a:pt x="5930" y="346"/>
                        <a:pt x="6418" y="834"/>
                        <a:pt x="6418" y="1429"/>
                      </a:cubicBezTo>
                      <a:lnTo>
                        <a:pt x="6418" y="5335"/>
                      </a:lnTo>
                      <a:cubicBezTo>
                        <a:pt x="6418" y="5930"/>
                        <a:pt x="5930" y="6418"/>
                        <a:pt x="5335" y="6418"/>
                      </a:cubicBezTo>
                      <a:lnTo>
                        <a:pt x="1429" y="6418"/>
                      </a:lnTo>
                      <a:cubicBezTo>
                        <a:pt x="834" y="6418"/>
                        <a:pt x="346" y="5930"/>
                        <a:pt x="346" y="5335"/>
                      </a:cubicBezTo>
                      <a:lnTo>
                        <a:pt x="346" y="1429"/>
                      </a:lnTo>
                      <a:cubicBezTo>
                        <a:pt x="346" y="834"/>
                        <a:pt x="834" y="346"/>
                        <a:pt x="1429" y="346"/>
                      </a:cubicBezTo>
                      <a:close/>
                      <a:moveTo>
                        <a:pt x="1429" y="1"/>
                      </a:moveTo>
                      <a:cubicBezTo>
                        <a:pt x="644" y="1"/>
                        <a:pt x="1" y="644"/>
                        <a:pt x="1" y="1429"/>
                      </a:cubicBezTo>
                      <a:lnTo>
                        <a:pt x="1" y="5335"/>
                      </a:lnTo>
                      <a:cubicBezTo>
                        <a:pt x="1" y="6120"/>
                        <a:pt x="644" y="6763"/>
                        <a:pt x="1429" y="6763"/>
                      </a:cubicBezTo>
                      <a:lnTo>
                        <a:pt x="5335" y="6763"/>
                      </a:lnTo>
                      <a:cubicBezTo>
                        <a:pt x="6121" y="6763"/>
                        <a:pt x="6763" y="6120"/>
                        <a:pt x="6763" y="5335"/>
                      </a:cubicBezTo>
                      <a:lnTo>
                        <a:pt x="6763" y="1429"/>
                      </a:lnTo>
                      <a:cubicBezTo>
                        <a:pt x="6763" y="644"/>
                        <a:pt x="6121" y="1"/>
                        <a:pt x="533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" name="Google Shape;3350;p48">
                  <a:extLst>
                    <a:ext uri="{FF2B5EF4-FFF2-40B4-BE49-F238E27FC236}">
                      <a16:creationId xmlns:a16="http://schemas.microsoft.com/office/drawing/2014/main" id="{2B10D26E-8C46-4092-80DD-E16A8BC23D0F}"/>
                    </a:ext>
                  </a:extLst>
                </p:cNvPr>
                <p:cNvSpPr/>
                <p:nvPr/>
              </p:nvSpPr>
              <p:spPr>
                <a:xfrm>
                  <a:off x="3418143" y="3933656"/>
                  <a:ext cx="114811" cy="1127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07" h="3542" extrusionOk="0">
                      <a:moveTo>
                        <a:pt x="1822" y="0"/>
                      </a:moveTo>
                      <a:cubicBezTo>
                        <a:pt x="812" y="0"/>
                        <a:pt x="1" y="851"/>
                        <a:pt x="59" y="1859"/>
                      </a:cubicBezTo>
                      <a:cubicBezTo>
                        <a:pt x="95" y="2776"/>
                        <a:pt x="833" y="3502"/>
                        <a:pt x="1726" y="3538"/>
                      </a:cubicBezTo>
                      <a:cubicBezTo>
                        <a:pt x="1764" y="3541"/>
                        <a:pt x="1802" y="3542"/>
                        <a:pt x="1840" y="3542"/>
                      </a:cubicBezTo>
                      <a:cubicBezTo>
                        <a:pt x="2178" y="3542"/>
                        <a:pt x="2494" y="3447"/>
                        <a:pt x="2762" y="3276"/>
                      </a:cubicBezTo>
                      <a:cubicBezTo>
                        <a:pt x="2857" y="3217"/>
                        <a:pt x="2869" y="3086"/>
                        <a:pt x="2797" y="3014"/>
                      </a:cubicBezTo>
                      <a:cubicBezTo>
                        <a:pt x="2761" y="2978"/>
                        <a:pt x="2711" y="2964"/>
                        <a:pt x="2664" y="2964"/>
                      </a:cubicBezTo>
                      <a:cubicBezTo>
                        <a:pt x="2634" y="2964"/>
                        <a:pt x="2606" y="2969"/>
                        <a:pt x="2583" y="2979"/>
                      </a:cubicBezTo>
                      <a:cubicBezTo>
                        <a:pt x="2380" y="3096"/>
                        <a:pt x="2149" y="3185"/>
                        <a:pt x="1897" y="3185"/>
                      </a:cubicBezTo>
                      <a:cubicBezTo>
                        <a:pt x="1868" y="3185"/>
                        <a:pt x="1839" y="3183"/>
                        <a:pt x="1809" y="3181"/>
                      </a:cubicBezTo>
                      <a:cubicBezTo>
                        <a:pt x="1023" y="3169"/>
                        <a:pt x="380" y="2514"/>
                        <a:pt x="392" y="1716"/>
                      </a:cubicBezTo>
                      <a:cubicBezTo>
                        <a:pt x="426" y="948"/>
                        <a:pt x="1028" y="330"/>
                        <a:pt x="1792" y="330"/>
                      </a:cubicBezTo>
                      <a:cubicBezTo>
                        <a:pt x="1833" y="330"/>
                        <a:pt x="1874" y="332"/>
                        <a:pt x="1916" y="335"/>
                      </a:cubicBezTo>
                      <a:cubicBezTo>
                        <a:pt x="2619" y="371"/>
                        <a:pt x="3190" y="943"/>
                        <a:pt x="3250" y="1633"/>
                      </a:cubicBezTo>
                      <a:cubicBezTo>
                        <a:pt x="3285" y="1919"/>
                        <a:pt x="3214" y="2193"/>
                        <a:pt x="3095" y="2431"/>
                      </a:cubicBezTo>
                      <a:cubicBezTo>
                        <a:pt x="3059" y="2490"/>
                        <a:pt x="3059" y="2574"/>
                        <a:pt x="3119" y="2633"/>
                      </a:cubicBezTo>
                      <a:cubicBezTo>
                        <a:pt x="3149" y="2663"/>
                        <a:pt x="3191" y="2678"/>
                        <a:pt x="3234" y="2678"/>
                      </a:cubicBezTo>
                      <a:cubicBezTo>
                        <a:pt x="3295" y="2678"/>
                        <a:pt x="3358" y="2648"/>
                        <a:pt x="3393" y="2586"/>
                      </a:cubicBezTo>
                      <a:cubicBezTo>
                        <a:pt x="3536" y="2324"/>
                        <a:pt x="3607" y="2014"/>
                        <a:pt x="3583" y="1669"/>
                      </a:cubicBezTo>
                      <a:cubicBezTo>
                        <a:pt x="3536" y="764"/>
                        <a:pt x="2797" y="50"/>
                        <a:pt x="1904" y="2"/>
                      </a:cubicBezTo>
                      <a:cubicBezTo>
                        <a:pt x="1877" y="1"/>
                        <a:pt x="1849" y="0"/>
                        <a:pt x="182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" name="Google Shape;3351;p48">
                  <a:extLst>
                    <a:ext uri="{FF2B5EF4-FFF2-40B4-BE49-F238E27FC236}">
                      <a16:creationId xmlns:a16="http://schemas.microsoft.com/office/drawing/2014/main" id="{B2587870-AE72-4A42-AE2B-8BCFBD325F95}"/>
                    </a:ext>
                  </a:extLst>
                </p:cNvPr>
                <p:cNvSpPr/>
                <p:nvPr/>
              </p:nvSpPr>
              <p:spPr>
                <a:xfrm>
                  <a:off x="3519298" y="3910197"/>
                  <a:ext cx="29570" cy="292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" h="918" extrusionOk="0">
                      <a:moveTo>
                        <a:pt x="465" y="1"/>
                      </a:moveTo>
                      <a:cubicBezTo>
                        <a:pt x="203" y="1"/>
                        <a:pt x="0" y="203"/>
                        <a:pt x="0" y="453"/>
                      </a:cubicBezTo>
                      <a:cubicBezTo>
                        <a:pt x="0" y="715"/>
                        <a:pt x="203" y="918"/>
                        <a:pt x="465" y="918"/>
                      </a:cubicBezTo>
                      <a:cubicBezTo>
                        <a:pt x="715" y="918"/>
                        <a:pt x="929" y="715"/>
                        <a:pt x="929" y="453"/>
                      </a:cubicBezTo>
                      <a:cubicBezTo>
                        <a:pt x="929" y="203"/>
                        <a:pt x="715" y="1"/>
                        <a:pt x="46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8" name="Google Shape;3352;p48">
              <a:extLst>
                <a:ext uri="{FF2B5EF4-FFF2-40B4-BE49-F238E27FC236}">
                  <a16:creationId xmlns:a16="http://schemas.microsoft.com/office/drawing/2014/main" id="{272DD771-25A3-448C-960A-125DD73ECEB4}"/>
                </a:ext>
              </a:extLst>
            </p:cNvPr>
            <p:cNvGrpSpPr/>
            <p:nvPr/>
          </p:nvGrpSpPr>
          <p:grpSpPr>
            <a:xfrm>
              <a:off x="6547098" y="2715744"/>
              <a:ext cx="956596" cy="944315"/>
              <a:chOff x="3789173" y="2377690"/>
              <a:chExt cx="1098904" cy="1084796"/>
            </a:xfrm>
          </p:grpSpPr>
          <p:grpSp>
            <p:nvGrpSpPr>
              <p:cNvPr id="26" name="Google Shape;3353;p48">
                <a:extLst>
                  <a:ext uri="{FF2B5EF4-FFF2-40B4-BE49-F238E27FC236}">
                    <a16:creationId xmlns:a16="http://schemas.microsoft.com/office/drawing/2014/main" id="{2A580616-EFFF-4706-882F-99F575426F02}"/>
                  </a:ext>
                </a:extLst>
              </p:cNvPr>
              <p:cNvGrpSpPr/>
              <p:nvPr/>
            </p:nvGrpSpPr>
            <p:grpSpPr>
              <a:xfrm>
                <a:off x="3789173" y="2377690"/>
                <a:ext cx="1098904" cy="1084796"/>
                <a:chOff x="3789173" y="2377690"/>
                <a:chExt cx="1098904" cy="1084796"/>
              </a:xfrm>
            </p:grpSpPr>
            <p:sp>
              <p:nvSpPr>
                <p:cNvPr id="32" name="Google Shape;3354;p48">
                  <a:extLst>
                    <a:ext uri="{FF2B5EF4-FFF2-40B4-BE49-F238E27FC236}">
                      <a16:creationId xmlns:a16="http://schemas.microsoft.com/office/drawing/2014/main" id="{2BBA5A58-9E7D-4B1B-A1B1-85686BD88437}"/>
                    </a:ext>
                  </a:extLst>
                </p:cNvPr>
                <p:cNvSpPr/>
                <p:nvPr/>
              </p:nvSpPr>
              <p:spPr>
                <a:xfrm>
                  <a:off x="3789173" y="2377690"/>
                  <a:ext cx="1098904" cy="1084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4" extrusionOk="0">
                      <a:moveTo>
                        <a:pt x="22861" y="0"/>
                      </a:moveTo>
                      <a:cubicBezTo>
                        <a:pt x="22090" y="0"/>
                        <a:pt x="21319" y="295"/>
                        <a:pt x="20730" y="884"/>
                      </a:cubicBezTo>
                      <a:lnTo>
                        <a:pt x="1180" y="20446"/>
                      </a:lnTo>
                      <a:cubicBezTo>
                        <a:pt x="1" y="21613"/>
                        <a:pt x="1" y="23518"/>
                        <a:pt x="1180" y="24697"/>
                      </a:cubicBezTo>
                      <a:lnTo>
                        <a:pt x="20730" y="44259"/>
                      </a:lnTo>
                      <a:cubicBezTo>
                        <a:pt x="21319" y="44842"/>
                        <a:pt x="22090" y="45134"/>
                        <a:pt x="22861" y="45134"/>
                      </a:cubicBezTo>
                      <a:cubicBezTo>
                        <a:pt x="23632" y="45134"/>
                        <a:pt x="24403" y="44842"/>
                        <a:pt x="24992" y="44259"/>
                      </a:cubicBezTo>
                      <a:lnTo>
                        <a:pt x="44542" y="24697"/>
                      </a:lnTo>
                      <a:cubicBezTo>
                        <a:pt x="45721" y="23518"/>
                        <a:pt x="45721" y="21613"/>
                        <a:pt x="44542" y="20446"/>
                      </a:cubicBezTo>
                      <a:lnTo>
                        <a:pt x="36684" y="12576"/>
                      </a:lnTo>
                      <a:cubicBezTo>
                        <a:pt x="36267" y="12171"/>
                        <a:pt x="36363" y="11481"/>
                        <a:pt x="36851" y="11171"/>
                      </a:cubicBezTo>
                      <a:cubicBezTo>
                        <a:pt x="37565" y="10719"/>
                        <a:pt x="38327" y="10350"/>
                        <a:pt x="39125" y="10052"/>
                      </a:cubicBezTo>
                      <a:cubicBezTo>
                        <a:pt x="39613" y="9874"/>
                        <a:pt x="40054" y="9552"/>
                        <a:pt x="40399" y="9100"/>
                      </a:cubicBezTo>
                      <a:cubicBezTo>
                        <a:pt x="41173" y="8099"/>
                        <a:pt x="41220" y="6778"/>
                        <a:pt x="40518" y="5730"/>
                      </a:cubicBezTo>
                      <a:cubicBezTo>
                        <a:pt x="39932" y="4868"/>
                        <a:pt x="39013" y="4436"/>
                        <a:pt x="38094" y="4436"/>
                      </a:cubicBezTo>
                      <a:cubicBezTo>
                        <a:pt x="37349" y="4436"/>
                        <a:pt x="36606" y="4720"/>
                        <a:pt x="36041" y="5290"/>
                      </a:cubicBezTo>
                      <a:cubicBezTo>
                        <a:pt x="35732" y="5587"/>
                        <a:pt x="35505" y="5956"/>
                        <a:pt x="35362" y="6337"/>
                      </a:cubicBezTo>
                      <a:cubicBezTo>
                        <a:pt x="35077" y="7123"/>
                        <a:pt x="34720" y="7885"/>
                        <a:pt x="34267" y="8588"/>
                      </a:cubicBezTo>
                      <a:cubicBezTo>
                        <a:pt x="34091" y="8872"/>
                        <a:pt x="33797" y="9021"/>
                        <a:pt x="33498" y="9021"/>
                      </a:cubicBezTo>
                      <a:cubicBezTo>
                        <a:pt x="33271" y="9021"/>
                        <a:pt x="33042" y="8934"/>
                        <a:pt x="32862" y="8754"/>
                      </a:cubicBezTo>
                      <a:lnTo>
                        <a:pt x="24992" y="884"/>
                      </a:lnTo>
                      <a:cubicBezTo>
                        <a:pt x="24403" y="295"/>
                        <a:pt x="23632" y="0"/>
                        <a:pt x="22861" y="0"/>
                      </a:cubicBezTo>
                      <a:close/>
                    </a:path>
                  </a:pathLst>
                </a:custGeom>
                <a:solidFill>
                  <a:srgbClr val="4949E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" name="Google Shape;3355;p48">
                  <a:extLst>
                    <a:ext uri="{FF2B5EF4-FFF2-40B4-BE49-F238E27FC236}">
                      <a16:creationId xmlns:a16="http://schemas.microsoft.com/office/drawing/2014/main" id="{A6624C57-5DEB-420A-880A-2B58F3108DA7}"/>
                    </a:ext>
                  </a:extLst>
                </p:cNvPr>
                <p:cNvSpPr/>
                <p:nvPr/>
              </p:nvSpPr>
              <p:spPr>
                <a:xfrm>
                  <a:off x="3885623" y="2465897"/>
                  <a:ext cx="287050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43" h="11955" extrusionOk="0">
                      <a:moveTo>
                        <a:pt x="5977" y="0"/>
                      </a:moveTo>
                      <a:cubicBezTo>
                        <a:pt x="2679" y="0"/>
                        <a:pt x="0" y="2679"/>
                        <a:pt x="0" y="5977"/>
                      </a:cubicBezTo>
                      <a:cubicBezTo>
                        <a:pt x="0" y="9275"/>
                        <a:pt x="2679" y="11954"/>
                        <a:pt x="5977" y="11954"/>
                      </a:cubicBezTo>
                      <a:cubicBezTo>
                        <a:pt x="9275" y="11954"/>
                        <a:pt x="11942" y="9275"/>
                        <a:pt x="11942" y="5977"/>
                      </a:cubicBezTo>
                      <a:cubicBezTo>
                        <a:pt x="11942" y="2679"/>
                        <a:pt x="9275" y="0"/>
                        <a:pt x="5977" y="0"/>
                      </a:cubicBezTo>
                      <a:close/>
                    </a:path>
                  </a:pathLst>
                </a:custGeom>
                <a:solidFill>
                  <a:srgbClr val="4949E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7" name="Google Shape;3356;p48">
                <a:extLst>
                  <a:ext uri="{FF2B5EF4-FFF2-40B4-BE49-F238E27FC236}">
                    <a16:creationId xmlns:a16="http://schemas.microsoft.com/office/drawing/2014/main" id="{4F49A1EC-2C5E-461E-A851-6A20A1144419}"/>
                  </a:ext>
                </a:extLst>
              </p:cNvPr>
              <p:cNvGrpSpPr/>
              <p:nvPr/>
            </p:nvGrpSpPr>
            <p:grpSpPr>
              <a:xfrm>
                <a:off x="4151137" y="2732796"/>
                <a:ext cx="374986" cy="374572"/>
                <a:chOff x="3752358" y="3817349"/>
                <a:chExt cx="346056" cy="345674"/>
              </a:xfrm>
            </p:grpSpPr>
            <p:sp>
              <p:nvSpPr>
                <p:cNvPr id="28" name="Google Shape;3357;p48">
                  <a:extLst>
                    <a:ext uri="{FF2B5EF4-FFF2-40B4-BE49-F238E27FC236}">
                      <a16:creationId xmlns:a16="http://schemas.microsoft.com/office/drawing/2014/main" id="{1E065B24-9868-4EDC-B5A7-314B793AFE3D}"/>
                    </a:ext>
                  </a:extLst>
                </p:cNvPr>
                <p:cNvSpPr/>
                <p:nvPr/>
              </p:nvSpPr>
              <p:spPr>
                <a:xfrm>
                  <a:off x="3752358" y="3817349"/>
                  <a:ext cx="346056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2" h="10860" extrusionOk="0">
                      <a:moveTo>
                        <a:pt x="5430" y="334"/>
                      </a:moveTo>
                      <a:cubicBezTo>
                        <a:pt x="8252" y="334"/>
                        <a:pt x="10526" y="2608"/>
                        <a:pt x="10526" y="5430"/>
                      </a:cubicBezTo>
                      <a:cubicBezTo>
                        <a:pt x="10526" y="8240"/>
                        <a:pt x="8228" y="10514"/>
                        <a:pt x="5430" y="10514"/>
                      </a:cubicBezTo>
                      <a:cubicBezTo>
                        <a:pt x="2620" y="10514"/>
                        <a:pt x="346" y="8240"/>
                        <a:pt x="346" y="5430"/>
                      </a:cubicBezTo>
                      <a:cubicBezTo>
                        <a:pt x="346" y="2608"/>
                        <a:pt x="2620" y="334"/>
                        <a:pt x="5430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2" y="10859"/>
                        <a:pt x="8252" y="10300"/>
                        <a:pt x="9276" y="9264"/>
                      </a:cubicBezTo>
                      <a:cubicBezTo>
                        <a:pt x="10300" y="8240"/>
                        <a:pt x="10871" y="6871"/>
                        <a:pt x="10871" y="5430"/>
                      </a:cubicBezTo>
                      <a:cubicBezTo>
                        <a:pt x="10871" y="3989"/>
                        <a:pt x="10300" y="2620"/>
                        <a:pt x="9276" y="1584"/>
                      </a:cubicBezTo>
                      <a:cubicBezTo>
                        <a:pt x="8252" y="560"/>
                        <a:pt x="6882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" name="Google Shape;3358;p48">
                  <a:extLst>
                    <a:ext uri="{FF2B5EF4-FFF2-40B4-BE49-F238E27FC236}">
                      <a16:creationId xmlns:a16="http://schemas.microsoft.com/office/drawing/2014/main" id="{8ED25032-1B39-4F5F-8ED6-892E107EC293}"/>
                    </a:ext>
                  </a:extLst>
                </p:cNvPr>
                <p:cNvSpPr/>
                <p:nvPr/>
              </p:nvSpPr>
              <p:spPr>
                <a:xfrm>
                  <a:off x="3831933" y="3955682"/>
                  <a:ext cx="47809" cy="120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2" h="3787" extrusionOk="0">
                      <a:moveTo>
                        <a:pt x="1168" y="346"/>
                      </a:moveTo>
                      <a:lnTo>
                        <a:pt x="1168" y="3430"/>
                      </a:lnTo>
                      <a:lnTo>
                        <a:pt x="358" y="3430"/>
                      </a:lnTo>
                      <a:lnTo>
                        <a:pt x="358" y="346"/>
                      </a:lnTo>
                      <a:close/>
                      <a:moveTo>
                        <a:pt x="180" y="1"/>
                      </a:moveTo>
                      <a:cubicBezTo>
                        <a:pt x="96" y="1"/>
                        <a:pt x="1" y="72"/>
                        <a:pt x="1" y="179"/>
                      </a:cubicBezTo>
                      <a:lnTo>
                        <a:pt x="1" y="3608"/>
                      </a:lnTo>
                      <a:cubicBezTo>
                        <a:pt x="1" y="3703"/>
                        <a:pt x="72" y="3787"/>
                        <a:pt x="180" y="3787"/>
                      </a:cubicBezTo>
                      <a:lnTo>
                        <a:pt x="1323" y="3787"/>
                      </a:lnTo>
                      <a:cubicBezTo>
                        <a:pt x="1418" y="3787"/>
                        <a:pt x="1501" y="3715"/>
                        <a:pt x="1501" y="3608"/>
                      </a:cubicBezTo>
                      <a:lnTo>
                        <a:pt x="1501" y="179"/>
                      </a:lnTo>
                      <a:cubicBezTo>
                        <a:pt x="1501" y="72"/>
                        <a:pt x="1430" y="1"/>
                        <a:pt x="1323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" name="Google Shape;3359;p48">
                  <a:extLst>
                    <a:ext uri="{FF2B5EF4-FFF2-40B4-BE49-F238E27FC236}">
                      <a16:creationId xmlns:a16="http://schemas.microsoft.com/office/drawing/2014/main" id="{7323BE69-F426-4102-867F-9E42304B1C8D}"/>
                    </a:ext>
                  </a:extLst>
                </p:cNvPr>
                <p:cNvSpPr/>
                <p:nvPr/>
              </p:nvSpPr>
              <p:spPr>
                <a:xfrm>
                  <a:off x="3824739" y="3890112"/>
                  <a:ext cx="55002" cy="550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8" h="1728" extrusionOk="0">
                      <a:moveTo>
                        <a:pt x="870" y="334"/>
                      </a:moveTo>
                      <a:cubicBezTo>
                        <a:pt x="1156" y="334"/>
                        <a:pt x="1394" y="572"/>
                        <a:pt x="1394" y="846"/>
                      </a:cubicBezTo>
                      <a:cubicBezTo>
                        <a:pt x="1394" y="1132"/>
                        <a:pt x="1156" y="1370"/>
                        <a:pt x="870" y="1370"/>
                      </a:cubicBezTo>
                      <a:cubicBezTo>
                        <a:pt x="584" y="1370"/>
                        <a:pt x="346" y="1132"/>
                        <a:pt x="346" y="846"/>
                      </a:cubicBezTo>
                      <a:cubicBezTo>
                        <a:pt x="346" y="572"/>
                        <a:pt x="584" y="334"/>
                        <a:pt x="870" y="334"/>
                      </a:cubicBezTo>
                      <a:close/>
                      <a:moveTo>
                        <a:pt x="870" y="1"/>
                      </a:moveTo>
                      <a:cubicBezTo>
                        <a:pt x="394" y="1"/>
                        <a:pt x="1" y="394"/>
                        <a:pt x="1" y="870"/>
                      </a:cubicBezTo>
                      <a:cubicBezTo>
                        <a:pt x="1" y="1346"/>
                        <a:pt x="394" y="1727"/>
                        <a:pt x="870" y="1727"/>
                      </a:cubicBezTo>
                      <a:cubicBezTo>
                        <a:pt x="1346" y="1727"/>
                        <a:pt x="1727" y="1334"/>
                        <a:pt x="1727" y="870"/>
                      </a:cubicBezTo>
                      <a:cubicBezTo>
                        <a:pt x="1727" y="394"/>
                        <a:pt x="1346" y="1"/>
                        <a:pt x="87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" name="Google Shape;3360;p48">
                  <a:extLst>
                    <a:ext uri="{FF2B5EF4-FFF2-40B4-BE49-F238E27FC236}">
                      <a16:creationId xmlns:a16="http://schemas.microsoft.com/office/drawing/2014/main" id="{CCAE06F9-CD94-4B1D-AD3A-9413572772C5}"/>
                    </a:ext>
                  </a:extLst>
                </p:cNvPr>
                <p:cNvSpPr/>
                <p:nvPr/>
              </p:nvSpPr>
              <p:spPr>
                <a:xfrm>
                  <a:off x="3904696" y="3955682"/>
                  <a:ext cx="128148" cy="120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6" h="3787" extrusionOk="0">
                      <a:moveTo>
                        <a:pt x="191" y="1"/>
                      </a:moveTo>
                      <a:cubicBezTo>
                        <a:pt x="96" y="1"/>
                        <a:pt x="1" y="72"/>
                        <a:pt x="1" y="179"/>
                      </a:cubicBezTo>
                      <a:lnTo>
                        <a:pt x="1" y="3608"/>
                      </a:lnTo>
                      <a:cubicBezTo>
                        <a:pt x="1" y="3703"/>
                        <a:pt x="84" y="3787"/>
                        <a:pt x="191" y="3787"/>
                      </a:cubicBezTo>
                      <a:lnTo>
                        <a:pt x="1334" y="3787"/>
                      </a:lnTo>
                      <a:cubicBezTo>
                        <a:pt x="1418" y="3787"/>
                        <a:pt x="1513" y="3715"/>
                        <a:pt x="1513" y="3608"/>
                      </a:cubicBezTo>
                      <a:lnTo>
                        <a:pt x="1513" y="2382"/>
                      </a:lnTo>
                      <a:cubicBezTo>
                        <a:pt x="1513" y="1977"/>
                        <a:pt x="1596" y="1501"/>
                        <a:pt x="2037" y="1501"/>
                      </a:cubicBezTo>
                      <a:cubicBezTo>
                        <a:pt x="2347" y="1501"/>
                        <a:pt x="2477" y="1763"/>
                        <a:pt x="2525" y="2060"/>
                      </a:cubicBezTo>
                      <a:cubicBezTo>
                        <a:pt x="2537" y="2156"/>
                        <a:pt x="2608" y="2215"/>
                        <a:pt x="2692" y="2215"/>
                      </a:cubicBezTo>
                      <a:cubicBezTo>
                        <a:pt x="2787" y="2215"/>
                        <a:pt x="2870" y="2120"/>
                        <a:pt x="2847" y="2025"/>
                      </a:cubicBezTo>
                      <a:cubicBezTo>
                        <a:pt x="2763" y="1465"/>
                        <a:pt x="2477" y="1155"/>
                        <a:pt x="2013" y="1155"/>
                      </a:cubicBezTo>
                      <a:cubicBezTo>
                        <a:pt x="1465" y="1155"/>
                        <a:pt x="1156" y="1608"/>
                        <a:pt x="1156" y="2382"/>
                      </a:cubicBezTo>
                      <a:lnTo>
                        <a:pt x="1156" y="3430"/>
                      </a:lnTo>
                      <a:lnTo>
                        <a:pt x="346" y="3430"/>
                      </a:lnTo>
                      <a:lnTo>
                        <a:pt x="346" y="358"/>
                      </a:lnTo>
                      <a:lnTo>
                        <a:pt x="918" y="358"/>
                      </a:lnTo>
                      <a:lnTo>
                        <a:pt x="918" y="572"/>
                      </a:lnTo>
                      <a:cubicBezTo>
                        <a:pt x="918" y="632"/>
                        <a:pt x="930" y="679"/>
                        <a:pt x="977" y="715"/>
                      </a:cubicBezTo>
                      <a:cubicBezTo>
                        <a:pt x="1007" y="733"/>
                        <a:pt x="1043" y="742"/>
                        <a:pt x="1078" y="742"/>
                      </a:cubicBezTo>
                      <a:cubicBezTo>
                        <a:pt x="1114" y="742"/>
                        <a:pt x="1150" y="733"/>
                        <a:pt x="1180" y="715"/>
                      </a:cubicBezTo>
                      <a:cubicBezTo>
                        <a:pt x="1477" y="477"/>
                        <a:pt x="1835" y="358"/>
                        <a:pt x="2227" y="358"/>
                      </a:cubicBezTo>
                      <a:cubicBezTo>
                        <a:pt x="3204" y="358"/>
                        <a:pt x="3656" y="1191"/>
                        <a:pt x="3656" y="2001"/>
                      </a:cubicBezTo>
                      <a:lnTo>
                        <a:pt x="3656" y="3430"/>
                      </a:lnTo>
                      <a:lnTo>
                        <a:pt x="2847" y="3430"/>
                      </a:lnTo>
                      <a:lnTo>
                        <a:pt x="2847" y="2870"/>
                      </a:lnTo>
                      <a:cubicBezTo>
                        <a:pt x="2847" y="2775"/>
                        <a:pt x="2775" y="2703"/>
                        <a:pt x="2692" y="2703"/>
                      </a:cubicBezTo>
                      <a:cubicBezTo>
                        <a:pt x="2597" y="2703"/>
                        <a:pt x="2525" y="2775"/>
                        <a:pt x="2525" y="2870"/>
                      </a:cubicBezTo>
                      <a:lnTo>
                        <a:pt x="2525" y="3596"/>
                      </a:lnTo>
                      <a:cubicBezTo>
                        <a:pt x="2525" y="3691"/>
                        <a:pt x="2597" y="3775"/>
                        <a:pt x="2704" y="3775"/>
                      </a:cubicBezTo>
                      <a:lnTo>
                        <a:pt x="3847" y="3775"/>
                      </a:lnTo>
                      <a:cubicBezTo>
                        <a:pt x="3942" y="3775"/>
                        <a:pt x="4025" y="3703"/>
                        <a:pt x="4025" y="3596"/>
                      </a:cubicBezTo>
                      <a:lnTo>
                        <a:pt x="4025" y="1989"/>
                      </a:lnTo>
                      <a:cubicBezTo>
                        <a:pt x="4025" y="810"/>
                        <a:pt x="3299" y="1"/>
                        <a:pt x="2239" y="1"/>
                      </a:cubicBezTo>
                      <a:cubicBezTo>
                        <a:pt x="1894" y="1"/>
                        <a:pt x="1573" y="84"/>
                        <a:pt x="1275" y="251"/>
                      </a:cubicBezTo>
                      <a:lnTo>
                        <a:pt x="1275" y="179"/>
                      </a:lnTo>
                      <a:cubicBezTo>
                        <a:pt x="1275" y="84"/>
                        <a:pt x="1204" y="1"/>
                        <a:pt x="1096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9" name="Google Shape;3361;p48">
              <a:extLst>
                <a:ext uri="{FF2B5EF4-FFF2-40B4-BE49-F238E27FC236}">
                  <a16:creationId xmlns:a16="http://schemas.microsoft.com/office/drawing/2014/main" id="{4D538C01-D8FD-42C1-B65F-8B43E1ADD6E7}"/>
                </a:ext>
              </a:extLst>
            </p:cNvPr>
            <p:cNvGrpSpPr/>
            <p:nvPr/>
          </p:nvGrpSpPr>
          <p:grpSpPr>
            <a:xfrm>
              <a:off x="7034853" y="3222917"/>
              <a:ext cx="956596" cy="944252"/>
              <a:chOff x="4349489" y="2960313"/>
              <a:chExt cx="1098904" cy="1084724"/>
            </a:xfrm>
          </p:grpSpPr>
          <p:grpSp>
            <p:nvGrpSpPr>
              <p:cNvPr id="20" name="Google Shape;3362;p48">
                <a:extLst>
                  <a:ext uri="{FF2B5EF4-FFF2-40B4-BE49-F238E27FC236}">
                    <a16:creationId xmlns:a16="http://schemas.microsoft.com/office/drawing/2014/main" id="{A794E725-1106-47FD-8818-D532993F2BBE}"/>
                  </a:ext>
                </a:extLst>
              </p:cNvPr>
              <p:cNvGrpSpPr/>
              <p:nvPr/>
            </p:nvGrpSpPr>
            <p:grpSpPr>
              <a:xfrm>
                <a:off x="4349489" y="2960313"/>
                <a:ext cx="1098904" cy="1084724"/>
                <a:chOff x="4349489" y="2960313"/>
                <a:chExt cx="1098904" cy="1084724"/>
              </a:xfrm>
            </p:grpSpPr>
            <p:sp>
              <p:nvSpPr>
                <p:cNvPr id="24" name="Google Shape;3363;p48">
                  <a:extLst>
                    <a:ext uri="{FF2B5EF4-FFF2-40B4-BE49-F238E27FC236}">
                      <a16:creationId xmlns:a16="http://schemas.microsoft.com/office/drawing/2014/main" id="{90ED133B-76D3-4F50-A8FD-078A35E71CAD}"/>
                    </a:ext>
                  </a:extLst>
                </p:cNvPr>
                <p:cNvSpPr/>
                <p:nvPr/>
              </p:nvSpPr>
              <p:spPr>
                <a:xfrm>
                  <a:off x="4349489" y="2960313"/>
                  <a:ext cx="1098904" cy="10847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1" extrusionOk="0">
                      <a:moveTo>
                        <a:pt x="22862" y="0"/>
                      </a:moveTo>
                      <a:cubicBezTo>
                        <a:pt x="22092" y="0"/>
                        <a:pt x="21324" y="295"/>
                        <a:pt x="20741" y="884"/>
                      </a:cubicBezTo>
                      <a:lnTo>
                        <a:pt x="12871" y="8743"/>
                      </a:lnTo>
                      <a:cubicBezTo>
                        <a:pt x="12697" y="8917"/>
                        <a:pt x="12470" y="9001"/>
                        <a:pt x="12243" y="9001"/>
                      </a:cubicBezTo>
                      <a:cubicBezTo>
                        <a:pt x="11942" y="9001"/>
                        <a:pt x="11642" y="8854"/>
                        <a:pt x="11466" y="8576"/>
                      </a:cubicBezTo>
                      <a:cubicBezTo>
                        <a:pt x="11014" y="7861"/>
                        <a:pt x="10645" y="7099"/>
                        <a:pt x="10347" y="6302"/>
                      </a:cubicBezTo>
                      <a:cubicBezTo>
                        <a:pt x="10168" y="5814"/>
                        <a:pt x="9847" y="5373"/>
                        <a:pt x="9394" y="5028"/>
                      </a:cubicBezTo>
                      <a:cubicBezTo>
                        <a:pt x="8866" y="4619"/>
                        <a:pt x="8248" y="4413"/>
                        <a:pt x="7630" y="4413"/>
                      </a:cubicBezTo>
                      <a:cubicBezTo>
                        <a:pt x="7078" y="4413"/>
                        <a:pt x="6525" y="4577"/>
                        <a:pt x="6037" y="4909"/>
                      </a:cubicBezTo>
                      <a:cubicBezTo>
                        <a:pt x="4465" y="5968"/>
                        <a:pt x="4310" y="8123"/>
                        <a:pt x="5584" y="9385"/>
                      </a:cubicBezTo>
                      <a:cubicBezTo>
                        <a:pt x="5894" y="9695"/>
                        <a:pt x="6251" y="9921"/>
                        <a:pt x="6632" y="10064"/>
                      </a:cubicBezTo>
                      <a:cubicBezTo>
                        <a:pt x="7418" y="10350"/>
                        <a:pt x="8180" y="10707"/>
                        <a:pt x="8882" y="11159"/>
                      </a:cubicBezTo>
                      <a:cubicBezTo>
                        <a:pt x="9382" y="11469"/>
                        <a:pt x="9466" y="12148"/>
                        <a:pt x="9049" y="12564"/>
                      </a:cubicBezTo>
                      <a:lnTo>
                        <a:pt x="1179" y="20434"/>
                      </a:lnTo>
                      <a:cubicBezTo>
                        <a:pt x="0" y="21613"/>
                        <a:pt x="0" y="23518"/>
                        <a:pt x="1179" y="24697"/>
                      </a:cubicBezTo>
                      <a:lnTo>
                        <a:pt x="20741" y="44247"/>
                      </a:lnTo>
                      <a:cubicBezTo>
                        <a:pt x="21324" y="44836"/>
                        <a:pt x="22092" y="45131"/>
                        <a:pt x="22862" y="45131"/>
                      </a:cubicBezTo>
                      <a:cubicBezTo>
                        <a:pt x="23631" y="45131"/>
                        <a:pt x="24402" y="44836"/>
                        <a:pt x="24992" y="44247"/>
                      </a:cubicBezTo>
                      <a:lnTo>
                        <a:pt x="44554" y="24697"/>
                      </a:lnTo>
                      <a:cubicBezTo>
                        <a:pt x="45720" y="23518"/>
                        <a:pt x="45720" y="21613"/>
                        <a:pt x="44554" y="2043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FCBD2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" name="Google Shape;3364;p48">
                  <a:extLst>
                    <a:ext uri="{FF2B5EF4-FFF2-40B4-BE49-F238E27FC236}">
                      <a16:creationId xmlns:a16="http://schemas.microsoft.com/office/drawing/2014/main" id="{0F17A7A1-E5B4-4941-AD5E-A23F7CF0D980}"/>
                    </a:ext>
                  </a:extLst>
                </p:cNvPr>
                <p:cNvSpPr/>
                <p:nvPr/>
              </p:nvSpPr>
              <p:spPr>
                <a:xfrm>
                  <a:off x="5065741" y="3026769"/>
                  <a:ext cx="287338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55" extrusionOk="0">
                      <a:moveTo>
                        <a:pt x="5978" y="1"/>
                      </a:moveTo>
                      <a:cubicBezTo>
                        <a:pt x="2680" y="1"/>
                        <a:pt x="1" y="2679"/>
                        <a:pt x="1" y="5978"/>
                      </a:cubicBezTo>
                      <a:cubicBezTo>
                        <a:pt x="1" y="9276"/>
                        <a:pt x="2680" y="11954"/>
                        <a:pt x="5978" y="11954"/>
                      </a:cubicBezTo>
                      <a:cubicBezTo>
                        <a:pt x="9276" y="11954"/>
                        <a:pt x="11955" y="9276"/>
                        <a:pt x="11955" y="5978"/>
                      </a:cubicBezTo>
                      <a:cubicBezTo>
                        <a:pt x="11955" y="2679"/>
                        <a:pt x="9276" y="1"/>
                        <a:pt x="5978" y="1"/>
                      </a:cubicBezTo>
                      <a:close/>
                    </a:path>
                  </a:pathLst>
                </a:custGeom>
                <a:solidFill>
                  <a:srgbClr val="FCBD2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1" name="Google Shape;3365;p48">
                <a:extLst>
                  <a:ext uri="{FF2B5EF4-FFF2-40B4-BE49-F238E27FC236}">
                    <a16:creationId xmlns:a16="http://schemas.microsoft.com/office/drawing/2014/main" id="{FE4CE9AD-C7D4-4E5F-9CA4-19E72CBBF0CF}"/>
                  </a:ext>
                </a:extLst>
              </p:cNvPr>
              <p:cNvGrpSpPr/>
              <p:nvPr/>
            </p:nvGrpSpPr>
            <p:grpSpPr>
              <a:xfrm>
                <a:off x="4732657" y="3315384"/>
                <a:ext cx="374952" cy="374572"/>
                <a:chOff x="4201447" y="3817349"/>
                <a:chExt cx="346024" cy="345674"/>
              </a:xfrm>
            </p:grpSpPr>
            <p:sp>
              <p:nvSpPr>
                <p:cNvPr id="22" name="Google Shape;3366;p48">
                  <a:extLst>
                    <a:ext uri="{FF2B5EF4-FFF2-40B4-BE49-F238E27FC236}">
                      <a16:creationId xmlns:a16="http://schemas.microsoft.com/office/drawing/2014/main" id="{5AE8B7FA-07B6-47E7-BB22-CC3763B58511}"/>
                    </a:ext>
                  </a:extLst>
                </p:cNvPr>
                <p:cNvSpPr/>
                <p:nvPr/>
              </p:nvSpPr>
              <p:spPr>
                <a:xfrm>
                  <a:off x="4201447" y="3817349"/>
                  <a:ext cx="346024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1" h="10860" extrusionOk="0">
                      <a:moveTo>
                        <a:pt x="5430" y="334"/>
                      </a:moveTo>
                      <a:cubicBezTo>
                        <a:pt x="8252" y="334"/>
                        <a:pt x="10526" y="2608"/>
                        <a:pt x="10526" y="5430"/>
                      </a:cubicBezTo>
                      <a:cubicBezTo>
                        <a:pt x="10526" y="8240"/>
                        <a:pt x="8252" y="10514"/>
                        <a:pt x="5430" y="10514"/>
                      </a:cubicBezTo>
                      <a:cubicBezTo>
                        <a:pt x="2620" y="10514"/>
                        <a:pt x="346" y="8240"/>
                        <a:pt x="346" y="5430"/>
                      </a:cubicBezTo>
                      <a:cubicBezTo>
                        <a:pt x="346" y="2608"/>
                        <a:pt x="2620" y="334"/>
                        <a:pt x="5430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2" y="10859"/>
                        <a:pt x="8252" y="10300"/>
                        <a:pt x="9276" y="9264"/>
                      </a:cubicBezTo>
                      <a:cubicBezTo>
                        <a:pt x="10299" y="8240"/>
                        <a:pt x="10871" y="6871"/>
                        <a:pt x="10871" y="5430"/>
                      </a:cubicBezTo>
                      <a:cubicBezTo>
                        <a:pt x="10871" y="3989"/>
                        <a:pt x="10299" y="2620"/>
                        <a:pt x="9276" y="1584"/>
                      </a:cubicBezTo>
                      <a:cubicBezTo>
                        <a:pt x="8252" y="560"/>
                        <a:pt x="6882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" name="Google Shape;3367;p48">
                  <a:extLst>
                    <a:ext uri="{FF2B5EF4-FFF2-40B4-BE49-F238E27FC236}">
                      <a16:creationId xmlns:a16="http://schemas.microsoft.com/office/drawing/2014/main" id="{C8CEC7EC-7AE3-4EBC-9F78-C5F8AA22F58E}"/>
                    </a:ext>
                  </a:extLst>
                </p:cNvPr>
                <p:cNvSpPr/>
                <p:nvPr/>
              </p:nvSpPr>
              <p:spPr>
                <a:xfrm>
                  <a:off x="4271569" y="3904531"/>
                  <a:ext cx="227394" cy="185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44" h="5835" extrusionOk="0">
                      <a:moveTo>
                        <a:pt x="4620" y="0"/>
                      </a:moveTo>
                      <a:cubicBezTo>
                        <a:pt x="3727" y="0"/>
                        <a:pt x="2977" y="691"/>
                        <a:pt x="2905" y="1572"/>
                      </a:cubicBezTo>
                      <a:cubicBezTo>
                        <a:pt x="2727" y="1548"/>
                        <a:pt x="2358" y="1441"/>
                        <a:pt x="2262" y="1405"/>
                      </a:cubicBezTo>
                      <a:cubicBezTo>
                        <a:pt x="1643" y="1203"/>
                        <a:pt x="1072" y="810"/>
                        <a:pt x="631" y="322"/>
                      </a:cubicBezTo>
                      <a:cubicBezTo>
                        <a:pt x="596" y="298"/>
                        <a:pt x="572" y="274"/>
                        <a:pt x="524" y="262"/>
                      </a:cubicBezTo>
                      <a:cubicBezTo>
                        <a:pt x="517" y="261"/>
                        <a:pt x="509" y="260"/>
                        <a:pt x="501" y="260"/>
                      </a:cubicBezTo>
                      <a:cubicBezTo>
                        <a:pt x="436" y="260"/>
                        <a:pt x="367" y="304"/>
                        <a:pt x="346" y="357"/>
                      </a:cubicBezTo>
                      <a:cubicBezTo>
                        <a:pt x="238" y="572"/>
                        <a:pt x="179" y="810"/>
                        <a:pt x="179" y="1048"/>
                      </a:cubicBezTo>
                      <a:cubicBezTo>
                        <a:pt x="179" y="1393"/>
                        <a:pt x="286" y="1727"/>
                        <a:pt x="476" y="1977"/>
                      </a:cubicBezTo>
                      <a:cubicBezTo>
                        <a:pt x="466" y="1975"/>
                        <a:pt x="456" y="1974"/>
                        <a:pt x="446" y="1974"/>
                      </a:cubicBezTo>
                      <a:cubicBezTo>
                        <a:pt x="397" y="1974"/>
                        <a:pt x="349" y="1997"/>
                        <a:pt x="310" y="2036"/>
                      </a:cubicBezTo>
                      <a:cubicBezTo>
                        <a:pt x="286" y="2060"/>
                        <a:pt x="286" y="2108"/>
                        <a:pt x="274" y="2143"/>
                      </a:cubicBezTo>
                      <a:lnTo>
                        <a:pt x="274" y="2203"/>
                      </a:lnTo>
                      <a:cubicBezTo>
                        <a:pt x="274" y="2655"/>
                        <a:pt x="476" y="3072"/>
                        <a:pt x="822" y="3358"/>
                      </a:cubicBezTo>
                      <a:cubicBezTo>
                        <a:pt x="786" y="3370"/>
                        <a:pt x="774" y="3405"/>
                        <a:pt x="762" y="3417"/>
                      </a:cubicBezTo>
                      <a:cubicBezTo>
                        <a:pt x="750" y="3465"/>
                        <a:pt x="727" y="3513"/>
                        <a:pt x="750" y="3548"/>
                      </a:cubicBezTo>
                      <a:cubicBezTo>
                        <a:pt x="893" y="4024"/>
                        <a:pt x="1262" y="4405"/>
                        <a:pt x="1727" y="4548"/>
                      </a:cubicBezTo>
                      <a:cubicBezTo>
                        <a:pt x="1310" y="4798"/>
                        <a:pt x="834" y="4941"/>
                        <a:pt x="334" y="4941"/>
                      </a:cubicBezTo>
                      <a:lnTo>
                        <a:pt x="191" y="4941"/>
                      </a:lnTo>
                      <a:cubicBezTo>
                        <a:pt x="107" y="4941"/>
                        <a:pt x="36" y="5001"/>
                        <a:pt x="12" y="5084"/>
                      </a:cubicBezTo>
                      <a:cubicBezTo>
                        <a:pt x="0" y="5156"/>
                        <a:pt x="48" y="5239"/>
                        <a:pt x="107" y="5263"/>
                      </a:cubicBezTo>
                      <a:cubicBezTo>
                        <a:pt x="727" y="5632"/>
                        <a:pt x="1465" y="5834"/>
                        <a:pt x="2191" y="5834"/>
                      </a:cubicBezTo>
                      <a:cubicBezTo>
                        <a:pt x="3072" y="5834"/>
                        <a:pt x="3905" y="5560"/>
                        <a:pt x="4596" y="5060"/>
                      </a:cubicBezTo>
                      <a:cubicBezTo>
                        <a:pt x="4691" y="5001"/>
                        <a:pt x="4691" y="4858"/>
                        <a:pt x="4620" y="4786"/>
                      </a:cubicBezTo>
                      <a:cubicBezTo>
                        <a:pt x="4587" y="4754"/>
                        <a:pt x="4544" y="4735"/>
                        <a:pt x="4499" y="4735"/>
                      </a:cubicBezTo>
                      <a:cubicBezTo>
                        <a:pt x="4463" y="4735"/>
                        <a:pt x="4426" y="4748"/>
                        <a:pt x="4394" y="4775"/>
                      </a:cubicBezTo>
                      <a:cubicBezTo>
                        <a:pt x="3763" y="5215"/>
                        <a:pt x="3013" y="5489"/>
                        <a:pt x="2191" y="5489"/>
                      </a:cubicBezTo>
                      <a:cubicBezTo>
                        <a:pt x="1727" y="5489"/>
                        <a:pt x="1262" y="5394"/>
                        <a:pt x="846" y="5239"/>
                      </a:cubicBezTo>
                      <a:cubicBezTo>
                        <a:pt x="1369" y="5144"/>
                        <a:pt x="1846" y="4917"/>
                        <a:pt x="2262" y="4584"/>
                      </a:cubicBezTo>
                      <a:cubicBezTo>
                        <a:pt x="2310" y="4536"/>
                        <a:pt x="2334" y="4477"/>
                        <a:pt x="2322" y="4417"/>
                      </a:cubicBezTo>
                      <a:cubicBezTo>
                        <a:pt x="2310" y="4346"/>
                        <a:pt x="2239" y="4286"/>
                        <a:pt x="2155" y="4286"/>
                      </a:cubicBezTo>
                      <a:cubicBezTo>
                        <a:pt x="1739" y="4263"/>
                        <a:pt x="1369" y="4048"/>
                        <a:pt x="1167" y="3691"/>
                      </a:cubicBezTo>
                      <a:cubicBezTo>
                        <a:pt x="1250" y="3691"/>
                        <a:pt x="1358" y="3667"/>
                        <a:pt x="1441" y="3643"/>
                      </a:cubicBezTo>
                      <a:cubicBezTo>
                        <a:pt x="1524" y="3632"/>
                        <a:pt x="1584" y="3572"/>
                        <a:pt x="1584" y="3489"/>
                      </a:cubicBezTo>
                      <a:cubicBezTo>
                        <a:pt x="1596" y="3405"/>
                        <a:pt x="1536" y="3334"/>
                        <a:pt x="1441" y="3298"/>
                      </a:cubicBezTo>
                      <a:cubicBezTo>
                        <a:pt x="1000" y="3191"/>
                        <a:pt x="667" y="2822"/>
                        <a:pt x="596" y="2381"/>
                      </a:cubicBezTo>
                      <a:lnTo>
                        <a:pt x="596" y="2381"/>
                      </a:lnTo>
                      <a:cubicBezTo>
                        <a:pt x="727" y="2405"/>
                        <a:pt x="869" y="2417"/>
                        <a:pt x="1000" y="2417"/>
                      </a:cubicBezTo>
                      <a:cubicBezTo>
                        <a:pt x="1084" y="2417"/>
                        <a:pt x="1143" y="2358"/>
                        <a:pt x="1167" y="2274"/>
                      </a:cubicBezTo>
                      <a:cubicBezTo>
                        <a:pt x="1179" y="2203"/>
                        <a:pt x="1131" y="2143"/>
                        <a:pt x="1072" y="2108"/>
                      </a:cubicBezTo>
                      <a:cubicBezTo>
                        <a:pt x="703" y="1881"/>
                        <a:pt x="476" y="1488"/>
                        <a:pt x="476" y="1048"/>
                      </a:cubicBezTo>
                      <a:cubicBezTo>
                        <a:pt x="476" y="953"/>
                        <a:pt x="488" y="846"/>
                        <a:pt x="524" y="738"/>
                      </a:cubicBezTo>
                      <a:cubicBezTo>
                        <a:pt x="965" y="1191"/>
                        <a:pt x="1524" y="1524"/>
                        <a:pt x="2120" y="1727"/>
                      </a:cubicBezTo>
                      <a:cubicBezTo>
                        <a:pt x="2120" y="1727"/>
                        <a:pt x="2715" y="1905"/>
                        <a:pt x="2929" y="1917"/>
                      </a:cubicBezTo>
                      <a:lnTo>
                        <a:pt x="3024" y="1917"/>
                      </a:lnTo>
                      <a:cubicBezTo>
                        <a:pt x="3096" y="1917"/>
                        <a:pt x="3167" y="1869"/>
                        <a:pt x="3191" y="1798"/>
                      </a:cubicBezTo>
                      <a:cubicBezTo>
                        <a:pt x="3203" y="1786"/>
                        <a:pt x="3203" y="1750"/>
                        <a:pt x="3203" y="1738"/>
                      </a:cubicBezTo>
                      <a:lnTo>
                        <a:pt x="3203" y="1703"/>
                      </a:lnTo>
                      <a:cubicBezTo>
                        <a:pt x="3203" y="953"/>
                        <a:pt x="3810" y="334"/>
                        <a:pt x="4572" y="334"/>
                      </a:cubicBezTo>
                      <a:cubicBezTo>
                        <a:pt x="4941" y="334"/>
                        <a:pt x="5287" y="488"/>
                        <a:pt x="5549" y="750"/>
                      </a:cubicBezTo>
                      <a:cubicBezTo>
                        <a:pt x="5585" y="787"/>
                        <a:pt x="5621" y="802"/>
                        <a:pt x="5663" y="802"/>
                      </a:cubicBezTo>
                      <a:cubicBezTo>
                        <a:pt x="5676" y="802"/>
                        <a:pt x="5689" y="801"/>
                        <a:pt x="5703" y="798"/>
                      </a:cubicBezTo>
                      <a:cubicBezTo>
                        <a:pt x="5882" y="762"/>
                        <a:pt x="6049" y="738"/>
                        <a:pt x="6203" y="679"/>
                      </a:cubicBezTo>
                      <a:lnTo>
                        <a:pt x="6203" y="679"/>
                      </a:lnTo>
                      <a:cubicBezTo>
                        <a:pt x="6120" y="762"/>
                        <a:pt x="6013" y="857"/>
                        <a:pt x="5894" y="917"/>
                      </a:cubicBezTo>
                      <a:cubicBezTo>
                        <a:pt x="5822" y="965"/>
                        <a:pt x="5787" y="1048"/>
                        <a:pt x="5822" y="1143"/>
                      </a:cubicBezTo>
                      <a:cubicBezTo>
                        <a:pt x="5846" y="1203"/>
                        <a:pt x="5930" y="1250"/>
                        <a:pt x="6001" y="1250"/>
                      </a:cubicBezTo>
                      <a:cubicBezTo>
                        <a:pt x="6144" y="1227"/>
                        <a:pt x="6287" y="1215"/>
                        <a:pt x="6418" y="1167"/>
                      </a:cubicBezTo>
                      <a:lnTo>
                        <a:pt x="6418" y="1167"/>
                      </a:lnTo>
                      <a:cubicBezTo>
                        <a:pt x="6299" y="1286"/>
                        <a:pt x="6168" y="1405"/>
                        <a:pt x="6013" y="1512"/>
                      </a:cubicBezTo>
                      <a:cubicBezTo>
                        <a:pt x="5965" y="1548"/>
                        <a:pt x="5941" y="1608"/>
                        <a:pt x="5941" y="1655"/>
                      </a:cubicBezTo>
                      <a:lnTo>
                        <a:pt x="5941" y="1679"/>
                      </a:lnTo>
                      <a:lnTo>
                        <a:pt x="5941" y="1703"/>
                      </a:lnTo>
                      <a:lnTo>
                        <a:pt x="5941" y="1727"/>
                      </a:lnTo>
                      <a:cubicBezTo>
                        <a:pt x="5941" y="2691"/>
                        <a:pt x="5572" y="3572"/>
                        <a:pt x="4977" y="4227"/>
                      </a:cubicBezTo>
                      <a:cubicBezTo>
                        <a:pt x="4918" y="4298"/>
                        <a:pt x="4918" y="4405"/>
                        <a:pt x="4977" y="4465"/>
                      </a:cubicBezTo>
                      <a:cubicBezTo>
                        <a:pt x="5011" y="4499"/>
                        <a:pt x="5053" y="4514"/>
                        <a:pt x="5096" y="4514"/>
                      </a:cubicBezTo>
                      <a:cubicBezTo>
                        <a:pt x="5143" y="4514"/>
                        <a:pt x="5190" y="4496"/>
                        <a:pt x="5227" y="4465"/>
                      </a:cubicBezTo>
                      <a:cubicBezTo>
                        <a:pt x="5894" y="3715"/>
                        <a:pt x="6263" y="2762"/>
                        <a:pt x="6287" y="1750"/>
                      </a:cubicBezTo>
                      <a:cubicBezTo>
                        <a:pt x="6596" y="1524"/>
                        <a:pt x="6846" y="1250"/>
                        <a:pt x="7061" y="917"/>
                      </a:cubicBezTo>
                      <a:cubicBezTo>
                        <a:pt x="7144" y="857"/>
                        <a:pt x="7132" y="750"/>
                        <a:pt x="7061" y="715"/>
                      </a:cubicBezTo>
                      <a:cubicBezTo>
                        <a:pt x="7029" y="683"/>
                        <a:pt x="6987" y="667"/>
                        <a:pt x="6937" y="667"/>
                      </a:cubicBezTo>
                      <a:cubicBezTo>
                        <a:pt x="6912" y="667"/>
                        <a:pt x="6886" y="671"/>
                        <a:pt x="6858" y="679"/>
                      </a:cubicBezTo>
                      <a:cubicBezTo>
                        <a:pt x="6775" y="726"/>
                        <a:pt x="6680" y="750"/>
                        <a:pt x="6596" y="786"/>
                      </a:cubicBezTo>
                      <a:cubicBezTo>
                        <a:pt x="6680" y="667"/>
                        <a:pt x="6763" y="512"/>
                        <a:pt x="6823" y="369"/>
                      </a:cubicBezTo>
                      <a:cubicBezTo>
                        <a:pt x="6834" y="310"/>
                        <a:pt x="6834" y="238"/>
                        <a:pt x="6787" y="191"/>
                      </a:cubicBezTo>
                      <a:cubicBezTo>
                        <a:pt x="6750" y="153"/>
                        <a:pt x="6703" y="135"/>
                        <a:pt x="6659" y="135"/>
                      </a:cubicBezTo>
                      <a:cubicBezTo>
                        <a:pt x="6632" y="135"/>
                        <a:pt x="6607" y="142"/>
                        <a:pt x="6584" y="155"/>
                      </a:cubicBezTo>
                      <a:cubicBezTo>
                        <a:pt x="6322" y="310"/>
                        <a:pt x="6061" y="393"/>
                        <a:pt x="5775" y="441"/>
                      </a:cubicBezTo>
                      <a:cubicBezTo>
                        <a:pt x="5465" y="143"/>
                        <a:pt x="5048" y="0"/>
                        <a:pt x="462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0" name="Google Shape;3368;p48">
              <a:extLst>
                <a:ext uri="{FF2B5EF4-FFF2-40B4-BE49-F238E27FC236}">
                  <a16:creationId xmlns:a16="http://schemas.microsoft.com/office/drawing/2014/main" id="{39769FB1-263D-4DC3-9E97-7CD0440611A6}"/>
                </a:ext>
              </a:extLst>
            </p:cNvPr>
            <p:cNvGrpSpPr/>
            <p:nvPr/>
          </p:nvGrpSpPr>
          <p:grpSpPr>
            <a:xfrm>
              <a:off x="6529419" y="3711909"/>
              <a:ext cx="956596" cy="944315"/>
              <a:chOff x="3768864" y="3522050"/>
              <a:chExt cx="1098904" cy="1084796"/>
            </a:xfrm>
          </p:grpSpPr>
          <p:grpSp>
            <p:nvGrpSpPr>
              <p:cNvPr id="11" name="Google Shape;3369;p48">
                <a:extLst>
                  <a:ext uri="{FF2B5EF4-FFF2-40B4-BE49-F238E27FC236}">
                    <a16:creationId xmlns:a16="http://schemas.microsoft.com/office/drawing/2014/main" id="{17DEFCCD-6D5C-48DB-A58F-1702C18D63C9}"/>
                  </a:ext>
                </a:extLst>
              </p:cNvPr>
              <p:cNvGrpSpPr/>
              <p:nvPr/>
            </p:nvGrpSpPr>
            <p:grpSpPr>
              <a:xfrm>
                <a:off x="3768864" y="3522050"/>
                <a:ext cx="1098904" cy="1084796"/>
                <a:chOff x="3768864" y="3522050"/>
                <a:chExt cx="1098904" cy="1084796"/>
              </a:xfrm>
            </p:grpSpPr>
            <p:sp>
              <p:nvSpPr>
                <p:cNvPr id="18" name="Google Shape;3370;p48">
                  <a:extLst>
                    <a:ext uri="{FF2B5EF4-FFF2-40B4-BE49-F238E27FC236}">
                      <a16:creationId xmlns:a16="http://schemas.microsoft.com/office/drawing/2014/main" id="{A7EE16ED-8371-4463-AF25-B0F466499A62}"/>
                    </a:ext>
                  </a:extLst>
                </p:cNvPr>
                <p:cNvSpPr/>
                <p:nvPr/>
              </p:nvSpPr>
              <p:spPr>
                <a:xfrm>
                  <a:off x="3768864" y="3522050"/>
                  <a:ext cx="1098904" cy="1084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4" extrusionOk="0">
                      <a:moveTo>
                        <a:pt x="22862" y="0"/>
                      </a:moveTo>
                      <a:cubicBezTo>
                        <a:pt x="22093" y="0"/>
                        <a:pt x="21325" y="295"/>
                        <a:pt x="20741" y="884"/>
                      </a:cubicBezTo>
                      <a:lnTo>
                        <a:pt x="1179" y="20446"/>
                      </a:lnTo>
                      <a:cubicBezTo>
                        <a:pt x="1" y="21613"/>
                        <a:pt x="1" y="23518"/>
                        <a:pt x="1179" y="24697"/>
                      </a:cubicBezTo>
                      <a:lnTo>
                        <a:pt x="20741" y="44259"/>
                      </a:lnTo>
                      <a:cubicBezTo>
                        <a:pt x="21325" y="44842"/>
                        <a:pt x="22093" y="45134"/>
                        <a:pt x="22862" y="45134"/>
                      </a:cubicBezTo>
                      <a:cubicBezTo>
                        <a:pt x="23631" y="45134"/>
                        <a:pt x="24402" y="44842"/>
                        <a:pt x="24992" y="44259"/>
                      </a:cubicBezTo>
                      <a:lnTo>
                        <a:pt x="44554" y="24697"/>
                      </a:lnTo>
                      <a:cubicBezTo>
                        <a:pt x="45721" y="23518"/>
                        <a:pt x="45721" y="21613"/>
                        <a:pt x="44554" y="20446"/>
                      </a:cubicBezTo>
                      <a:lnTo>
                        <a:pt x="36684" y="12576"/>
                      </a:lnTo>
                      <a:cubicBezTo>
                        <a:pt x="36279" y="12171"/>
                        <a:pt x="36362" y="11481"/>
                        <a:pt x="36850" y="11171"/>
                      </a:cubicBezTo>
                      <a:cubicBezTo>
                        <a:pt x="37565" y="10719"/>
                        <a:pt x="38327" y="10362"/>
                        <a:pt x="39124" y="10052"/>
                      </a:cubicBezTo>
                      <a:cubicBezTo>
                        <a:pt x="39613" y="9874"/>
                        <a:pt x="40053" y="9552"/>
                        <a:pt x="40410" y="9100"/>
                      </a:cubicBezTo>
                      <a:cubicBezTo>
                        <a:pt x="41172" y="8111"/>
                        <a:pt x="41220" y="6778"/>
                        <a:pt x="40518" y="5742"/>
                      </a:cubicBezTo>
                      <a:cubicBezTo>
                        <a:pt x="39931" y="4872"/>
                        <a:pt x="39013" y="4437"/>
                        <a:pt x="38094" y="4437"/>
                      </a:cubicBezTo>
                      <a:cubicBezTo>
                        <a:pt x="37352" y="4437"/>
                        <a:pt x="36610" y="4721"/>
                        <a:pt x="36041" y="5290"/>
                      </a:cubicBezTo>
                      <a:cubicBezTo>
                        <a:pt x="35731" y="5599"/>
                        <a:pt x="35505" y="5956"/>
                        <a:pt x="35362" y="6337"/>
                      </a:cubicBezTo>
                      <a:cubicBezTo>
                        <a:pt x="35076" y="7135"/>
                        <a:pt x="34719" y="7885"/>
                        <a:pt x="34267" y="8588"/>
                      </a:cubicBezTo>
                      <a:cubicBezTo>
                        <a:pt x="34091" y="8872"/>
                        <a:pt x="33796" y="9021"/>
                        <a:pt x="33498" y="9021"/>
                      </a:cubicBezTo>
                      <a:cubicBezTo>
                        <a:pt x="33271" y="9021"/>
                        <a:pt x="33042" y="8934"/>
                        <a:pt x="32862" y="875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EC3A3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" name="Google Shape;3371;p48">
                  <a:extLst>
                    <a:ext uri="{FF2B5EF4-FFF2-40B4-BE49-F238E27FC236}">
                      <a16:creationId xmlns:a16="http://schemas.microsoft.com/office/drawing/2014/main" id="{FB874FB9-39C5-4159-AEBE-E9B94EDD16E3}"/>
                    </a:ext>
                  </a:extLst>
                </p:cNvPr>
                <p:cNvSpPr/>
                <p:nvPr/>
              </p:nvSpPr>
              <p:spPr>
                <a:xfrm>
                  <a:off x="3887041" y="3641743"/>
                  <a:ext cx="287338" cy="2870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42" extrusionOk="0">
                      <a:moveTo>
                        <a:pt x="5978" y="0"/>
                      </a:moveTo>
                      <a:cubicBezTo>
                        <a:pt x="2680" y="0"/>
                        <a:pt x="1" y="2667"/>
                        <a:pt x="1" y="5977"/>
                      </a:cubicBezTo>
                      <a:cubicBezTo>
                        <a:pt x="1" y="9275"/>
                        <a:pt x="2680" y="11942"/>
                        <a:pt x="5978" y="11942"/>
                      </a:cubicBezTo>
                      <a:cubicBezTo>
                        <a:pt x="9276" y="11942"/>
                        <a:pt x="11955" y="9275"/>
                        <a:pt x="11955" y="5977"/>
                      </a:cubicBezTo>
                      <a:cubicBezTo>
                        <a:pt x="11955" y="2667"/>
                        <a:pt x="9276" y="0"/>
                        <a:pt x="5978" y="0"/>
                      </a:cubicBezTo>
                      <a:close/>
                    </a:path>
                  </a:pathLst>
                </a:custGeom>
                <a:solidFill>
                  <a:srgbClr val="EC3A3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2" name="Google Shape;3372;p48">
                <a:extLst>
                  <a:ext uri="{FF2B5EF4-FFF2-40B4-BE49-F238E27FC236}">
                    <a16:creationId xmlns:a16="http://schemas.microsoft.com/office/drawing/2014/main" id="{8B1CDDAA-7379-4282-BADF-EF563BEE603B}"/>
                  </a:ext>
                </a:extLst>
              </p:cNvPr>
              <p:cNvGrpSpPr/>
              <p:nvPr/>
            </p:nvGrpSpPr>
            <p:grpSpPr>
              <a:xfrm>
                <a:off x="4139616" y="3871555"/>
                <a:ext cx="357419" cy="357005"/>
                <a:chOff x="7482229" y="3351230"/>
                <a:chExt cx="357419" cy="357005"/>
              </a:xfrm>
            </p:grpSpPr>
            <p:sp>
              <p:nvSpPr>
                <p:cNvPr id="13" name="Google Shape;3373;p48">
                  <a:extLst>
                    <a:ext uri="{FF2B5EF4-FFF2-40B4-BE49-F238E27FC236}">
                      <a16:creationId xmlns:a16="http://schemas.microsoft.com/office/drawing/2014/main" id="{59FE8A60-9DCE-445E-A21A-F940E87A3807}"/>
                    </a:ext>
                  </a:extLst>
                </p:cNvPr>
                <p:cNvSpPr/>
                <p:nvPr/>
              </p:nvSpPr>
              <p:spPr>
                <a:xfrm>
                  <a:off x="7482229" y="3351230"/>
                  <a:ext cx="357419" cy="3570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29" h="11216" extrusionOk="0">
                      <a:moveTo>
                        <a:pt x="5633" y="357"/>
                      </a:moveTo>
                      <a:cubicBezTo>
                        <a:pt x="8538" y="357"/>
                        <a:pt x="10883" y="2703"/>
                        <a:pt x="10883" y="5608"/>
                      </a:cubicBezTo>
                      <a:cubicBezTo>
                        <a:pt x="10883" y="8513"/>
                        <a:pt x="8538" y="10859"/>
                        <a:pt x="5633" y="10859"/>
                      </a:cubicBezTo>
                      <a:cubicBezTo>
                        <a:pt x="2728" y="10859"/>
                        <a:pt x="382" y="8513"/>
                        <a:pt x="382" y="5608"/>
                      </a:cubicBezTo>
                      <a:cubicBezTo>
                        <a:pt x="382" y="2703"/>
                        <a:pt x="2728" y="357"/>
                        <a:pt x="5633" y="357"/>
                      </a:cubicBezTo>
                      <a:close/>
                      <a:moveTo>
                        <a:pt x="5621" y="0"/>
                      </a:moveTo>
                      <a:cubicBezTo>
                        <a:pt x="4109" y="0"/>
                        <a:pt x="2716" y="572"/>
                        <a:pt x="1644" y="1631"/>
                      </a:cubicBezTo>
                      <a:cubicBezTo>
                        <a:pt x="584" y="2691"/>
                        <a:pt x="1" y="4108"/>
                        <a:pt x="1" y="5608"/>
                      </a:cubicBezTo>
                      <a:cubicBezTo>
                        <a:pt x="1" y="7108"/>
                        <a:pt x="584" y="8513"/>
                        <a:pt x="1644" y="9585"/>
                      </a:cubicBezTo>
                      <a:cubicBezTo>
                        <a:pt x="2704" y="10632"/>
                        <a:pt x="4109" y="11216"/>
                        <a:pt x="5621" y="11216"/>
                      </a:cubicBezTo>
                      <a:cubicBezTo>
                        <a:pt x="7121" y="11216"/>
                        <a:pt x="8526" y="10632"/>
                        <a:pt x="9597" y="9585"/>
                      </a:cubicBezTo>
                      <a:cubicBezTo>
                        <a:pt x="10645" y="8525"/>
                        <a:pt x="11229" y="7108"/>
                        <a:pt x="11229" y="5608"/>
                      </a:cubicBezTo>
                      <a:cubicBezTo>
                        <a:pt x="11229" y="4108"/>
                        <a:pt x="10669" y="2703"/>
                        <a:pt x="9597" y="1631"/>
                      </a:cubicBezTo>
                      <a:cubicBezTo>
                        <a:pt x="8538" y="572"/>
                        <a:pt x="7121" y="0"/>
                        <a:pt x="562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" name="Google Shape;3374;p48">
                  <a:extLst>
                    <a:ext uri="{FF2B5EF4-FFF2-40B4-BE49-F238E27FC236}">
                      <a16:creationId xmlns:a16="http://schemas.microsoft.com/office/drawing/2014/main" id="{8A6D0A9C-A4B1-4075-A2AD-F999FF65609E}"/>
                    </a:ext>
                  </a:extLst>
                </p:cNvPr>
                <p:cNvSpPr/>
                <p:nvPr/>
              </p:nvSpPr>
              <p:spPr>
                <a:xfrm>
                  <a:off x="7592138" y="3605616"/>
                  <a:ext cx="137983" cy="325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35" h="1022" extrusionOk="0">
                      <a:moveTo>
                        <a:pt x="202" y="1"/>
                      </a:moveTo>
                      <a:cubicBezTo>
                        <a:pt x="147" y="1"/>
                        <a:pt x="94" y="21"/>
                        <a:pt x="60" y="69"/>
                      </a:cubicBezTo>
                      <a:cubicBezTo>
                        <a:pt x="1" y="140"/>
                        <a:pt x="1" y="259"/>
                        <a:pt x="96" y="319"/>
                      </a:cubicBezTo>
                      <a:cubicBezTo>
                        <a:pt x="644" y="783"/>
                        <a:pt x="1370" y="1021"/>
                        <a:pt x="2168" y="1021"/>
                      </a:cubicBezTo>
                      <a:cubicBezTo>
                        <a:pt x="2954" y="1021"/>
                        <a:pt x="3680" y="771"/>
                        <a:pt x="4239" y="319"/>
                      </a:cubicBezTo>
                      <a:cubicBezTo>
                        <a:pt x="4323" y="259"/>
                        <a:pt x="4335" y="140"/>
                        <a:pt x="4263" y="69"/>
                      </a:cubicBezTo>
                      <a:cubicBezTo>
                        <a:pt x="4228" y="26"/>
                        <a:pt x="4170" y="4"/>
                        <a:pt x="4115" y="4"/>
                      </a:cubicBezTo>
                      <a:cubicBezTo>
                        <a:pt x="4078" y="4"/>
                        <a:pt x="4042" y="14"/>
                        <a:pt x="4013" y="33"/>
                      </a:cubicBezTo>
                      <a:cubicBezTo>
                        <a:pt x="3537" y="438"/>
                        <a:pt x="2882" y="664"/>
                        <a:pt x="2168" y="664"/>
                      </a:cubicBezTo>
                      <a:cubicBezTo>
                        <a:pt x="1465" y="664"/>
                        <a:pt x="810" y="438"/>
                        <a:pt x="322" y="33"/>
                      </a:cubicBezTo>
                      <a:cubicBezTo>
                        <a:pt x="286" y="12"/>
                        <a:pt x="244" y="1"/>
                        <a:pt x="20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" name="Google Shape;3375;p48">
                  <a:extLst>
                    <a:ext uri="{FF2B5EF4-FFF2-40B4-BE49-F238E27FC236}">
                      <a16:creationId xmlns:a16="http://schemas.microsoft.com/office/drawing/2014/main" id="{5A5325A7-D505-4392-9E61-969FD8C47D28}"/>
                    </a:ext>
                  </a:extLst>
                </p:cNvPr>
                <p:cNvSpPr/>
                <p:nvPr/>
              </p:nvSpPr>
              <p:spPr>
                <a:xfrm>
                  <a:off x="7513709" y="3387962"/>
                  <a:ext cx="295987" cy="2820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9" h="8860" extrusionOk="0">
                      <a:moveTo>
                        <a:pt x="6060" y="370"/>
                      </a:moveTo>
                      <a:cubicBezTo>
                        <a:pt x="6358" y="370"/>
                        <a:pt x="6596" y="608"/>
                        <a:pt x="6596" y="906"/>
                      </a:cubicBezTo>
                      <a:cubicBezTo>
                        <a:pt x="6596" y="1204"/>
                        <a:pt x="6358" y="1442"/>
                        <a:pt x="6060" y="1442"/>
                      </a:cubicBezTo>
                      <a:cubicBezTo>
                        <a:pt x="5763" y="1442"/>
                        <a:pt x="5525" y="1204"/>
                        <a:pt x="5525" y="906"/>
                      </a:cubicBezTo>
                      <a:cubicBezTo>
                        <a:pt x="5525" y="608"/>
                        <a:pt x="5763" y="370"/>
                        <a:pt x="6060" y="370"/>
                      </a:cubicBezTo>
                      <a:close/>
                      <a:moveTo>
                        <a:pt x="1322" y="2989"/>
                      </a:moveTo>
                      <a:cubicBezTo>
                        <a:pt x="1596" y="2989"/>
                        <a:pt x="1834" y="3097"/>
                        <a:pt x="2012" y="3263"/>
                      </a:cubicBezTo>
                      <a:cubicBezTo>
                        <a:pt x="1477" y="3680"/>
                        <a:pt x="1072" y="4240"/>
                        <a:pt x="881" y="4883"/>
                      </a:cubicBezTo>
                      <a:cubicBezTo>
                        <a:pt x="548" y="4716"/>
                        <a:pt x="334" y="4359"/>
                        <a:pt x="334" y="3990"/>
                      </a:cubicBezTo>
                      <a:cubicBezTo>
                        <a:pt x="334" y="3442"/>
                        <a:pt x="774" y="2989"/>
                        <a:pt x="1322" y="2989"/>
                      </a:cubicBezTo>
                      <a:close/>
                      <a:moveTo>
                        <a:pt x="7954" y="2989"/>
                      </a:moveTo>
                      <a:cubicBezTo>
                        <a:pt x="8501" y="2989"/>
                        <a:pt x="8942" y="3442"/>
                        <a:pt x="8942" y="3990"/>
                      </a:cubicBezTo>
                      <a:cubicBezTo>
                        <a:pt x="8966" y="4359"/>
                        <a:pt x="8739" y="4704"/>
                        <a:pt x="8394" y="4883"/>
                      </a:cubicBezTo>
                      <a:cubicBezTo>
                        <a:pt x="8216" y="4240"/>
                        <a:pt x="7811" y="3680"/>
                        <a:pt x="7263" y="3263"/>
                      </a:cubicBezTo>
                      <a:cubicBezTo>
                        <a:pt x="7442" y="3085"/>
                        <a:pt x="7692" y="2989"/>
                        <a:pt x="7954" y="2989"/>
                      </a:cubicBezTo>
                      <a:close/>
                      <a:moveTo>
                        <a:pt x="6072" y="1"/>
                      </a:moveTo>
                      <a:cubicBezTo>
                        <a:pt x="5632" y="1"/>
                        <a:pt x="5251" y="334"/>
                        <a:pt x="5191" y="763"/>
                      </a:cubicBezTo>
                      <a:lnTo>
                        <a:pt x="4596" y="953"/>
                      </a:lnTo>
                      <a:cubicBezTo>
                        <a:pt x="4525" y="989"/>
                        <a:pt x="4477" y="1049"/>
                        <a:pt x="4477" y="1120"/>
                      </a:cubicBezTo>
                      <a:lnTo>
                        <a:pt x="4477" y="2370"/>
                      </a:lnTo>
                      <a:cubicBezTo>
                        <a:pt x="3679" y="2394"/>
                        <a:pt x="2929" y="2632"/>
                        <a:pt x="2334" y="3025"/>
                      </a:cubicBezTo>
                      <a:cubicBezTo>
                        <a:pt x="2084" y="2751"/>
                        <a:pt x="1727" y="2608"/>
                        <a:pt x="1358" y="2608"/>
                      </a:cubicBezTo>
                      <a:cubicBezTo>
                        <a:pt x="607" y="2608"/>
                        <a:pt x="0" y="3216"/>
                        <a:pt x="0" y="3966"/>
                      </a:cubicBezTo>
                      <a:cubicBezTo>
                        <a:pt x="0" y="4513"/>
                        <a:pt x="345" y="5002"/>
                        <a:pt x="834" y="5216"/>
                      </a:cubicBezTo>
                      <a:cubicBezTo>
                        <a:pt x="822" y="5347"/>
                        <a:pt x="798" y="5478"/>
                        <a:pt x="798" y="5609"/>
                      </a:cubicBezTo>
                      <a:cubicBezTo>
                        <a:pt x="798" y="7395"/>
                        <a:pt x="2524" y="8859"/>
                        <a:pt x="4667" y="8859"/>
                      </a:cubicBezTo>
                      <a:cubicBezTo>
                        <a:pt x="5763" y="8859"/>
                        <a:pt x="6739" y="8490"/>
                        <a:pt x="7442" y="7871"/>
                      </a:cubicBezTo>
                      <a:cubicBezTo>
                        <a:pt x="7513" y="7811"/>
                        <a:pt x="7513" y="7692"/>
                        <a:pt x="7454" y="7621"/>
                      </a:cubicBezTo>
                      <a:cubicBezTo>
                        <a:pt x="7421" y="7588"/>
                        <a:pt x="7374" y="7570"/>
                        <a:pt x="7326" y="7570"/>
                      </a:cubicBezTo>
                      <a:cubicBezTo>
                        <a:pt x="7287" y="7570"/>
                        <a:pt x="7248" y="7582"/>
                        <a:pt x="7215" y="7609"/>
                      </a:cubicBezTo>
                      <a:cubicBezTo>
                        <a:pt x="6572" y="8157"/>
                        <a:pt x="5668" y="8514"/>
                        <a:pt x="4667" y="8514"/>
                      </a:cubicBezTo>
                      <a:cubicBezTo>
                        <a:pt x="2739" y="8514"/>
                        <a:pt x="1167" y="7216"/>
                        <a:pt x="1167" y="5633"/>
                      </a:cubicBezTo>
                      <a:cubicBezTo>
                        <a:pt x="1167" y="4037"/>
                        <a:pt x="2739" y="2739"/>
                        <a:pt x="4667" y="2739"/>
                      </a:cubicBezTo>
                      <a:cubicBezTo>
                        <a:pt x="6608" y="2739"/>
                        <a:pt x="8180" y="4037"/>
                        <a:pt x="8180" y="5633"/>
                      </a:cubicBezTo>
                      <a:cubicBezTo>
                        <a:pt x="8180" y="6133"/>
                        <a:pt x="8037" y="6597"/>
                        <a:pt x="7751" y="7014"/>
                      </a:cubicBezTo>
                      <a:cubicBezTo>
                        <a:pt x="7704" y="7085"/>
                        <a:pt x="7727" y="7169"/>
                        <a:pt x="7787" y="7228"/>
                      </a:cubicBezTo>
                      <a:cubicBezTo>
                        <a:pt x="7818" y="7264"/>
                        <a:pt x="7859" y="7280"/>
                        <a:pt x="7902" y="7280"/>
                      </a:cubicBezTo>
                      <a:cubicBezTo>
                        <a:pt x="7958" y="7280"/>
                        <a:pt x="8015" y="7252"/>
                        <a:pt x="8049" y="7204"/>
                      </a:cubicBezTo>
                      <a:cubicBezTo>
                        <a:pt x="8358" y="6740"/>
                        <a:pt x="8537" y="6192"/>
                        <a:pt x="8537" y="5621"/>
                      </a:cubicBezTo>
                      <a:cubicBezTo>
                        <a:pt x="8537" y="5490"/>
                        <a:pt x="8525" y="5359"/>
                        <a:pt x="8513" y="5228"/>
                      </a:cubicBezTo>
                      <a:cubicBezTo>
                        <a:pt x="8978" y="5014"/>
                        <a:pt x="9299" y="4525"/>
                        <a:pt x="9299" y="3978"/>
                      </a:cubicBezTo>
                      <a:cubicBezTo>
                        <a:pt x="9299" y="3228"/>
                        <a:pt x="8692" y="2620"/>
                        <a:pt x="7954" y="2620"/>
                      </a:cubicBezTo>
                      <a:cubicBezTo>
                        <a:pt x="7573" y="2620"/>
                        <a:pt x="7215" y="2775"/>
                        <a:pt x="6965" y="3037"/>
                      </a:cubicBezTo>
                      <a:cubicBezTo>
                        <a:pt x="6358" y="2656"/>
                        <a:pt x="5632" y="2406"/>
                        <a:pt x="4822" y="2382"/>
                      </a:cubicBezTo>
                      <a:lnTo>
                        <a:pt x="4822" y="1263"/>
                      </a:lnTo>
                      <a:lnTo>
                        <a:pt x="5215" y="1132"/>
                      </a:lnTo>
                      <a:cubicBezTo>
                        <a:pt x="5303" y="1507"/>
                        <a:pt x="5647" y="1780"/>
                        <a:pt x="6048" y="1780"/>
                      </a:cubicBezTo>
                      <a:cubicBezTo>
                        <a:pt x="6080" y="1780"/>
                        <a:pt x="6112" y="1779"/>
                        <a:pt x="6144" y="1775"/>
                      </a:cubicBezTo>
                      <a:cubicBezTo>
                        <a:pt x="6584" y="1727"/>
                        <a:pt x="6918" y="1382"/>
                        <a:pt x="6953" y="953"/>
                      </a:cubicBezTo>
                      <a:cubicBezTo>
                        <a:pt x="6977" y="430"/>
                        <a:pt x="6584" y="1"/>
                        <a:pt x="607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" name="Google Shape;3376;p48">
                  <a:extLst>
                    <a:ext uri="{FF2B5EF4-FFF2-40B4-BE49-F238E27FC236}">
                      <a16:creationId xmlns:a16="http://schemas.microsoft.com/office/drawing/2014/main" id="{6866C72A-14BE-420C-915A-AC10D255F48B}"/>
                    </a:ext>
                  </a:extLst>
                </p:cNvPr>
                <p:cNvSpPr/>
                <p:nvPr/>
              </p:nvSpPr>
              <p:spPr>
                <a:xfrm>
                  <a:off x="7580393" y="3516460"/>
                  <a:ext cx="56880" cy="56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7" h="1787" extrusionOk="0">
                      <a:moveTo>
                        <a:pt x="894" y="345"/>
                      </a:moveTo>
                      <a:cubicBezTo>
                        <a:pt x="1191" y="345"/>
                        <a:pt x="1429" y="584"/>
                        <a:pt x="1429" y="881"/>
                      </a:cubicBezTo>
                      <a:cubicBezTo>
                        <a:pt x="1418" y="1179"/>
                        <a:pt x="1179" y="1417"/>
                        <a:pt x="894" y="1417"/>
                      </a:cubicBezTo>
                      <a:cubicBezTo>
                        <a:pt x="596" y="1417"/>
                        <a:pt x="358" y="1179"/>
                        <a:pt x="358" y="881"/>
                      </a:cubicBezTo>
                      <a:cubicBezTo>
                        <a:pt x="358" y="584"/>
                        <a:pt x="596" y="345"/>
                        <a:pt x="894" y="345"/>
                      </a:cubicBezTo>
                      <a:close/>
                      <a:moveTo>
                        <a:pt x="894" y="0"/>
                      </a:moveTo>
                      <a:cubicBezTo>
                        <a:pt x="406" y="0"/>
                        <a:pt x="1" y="405"/>
                        <a:pt x="1" y="893"/>
                      </a:cubicBezTo>
                      <a:cubicBezTo>
                        <a:pt x="1" y="1381"/>
                        <a:pt x="406" y="1786"/>
                        <a:pt x="894" y="1786"/>
                      </a:cubicBezTo>
                      <a:cubicBezTo>
                        <a:pt x="1394" y="1786"/>
                        <a:pt x="1787" y="1381"/>
                        <a:pt x="1787" y="893"/>
                      </a:cubicBezTo>
                      <a:cubicBezTo>
                        <a:pt x="1775" y="405"/>
                        <a:pt x="1394" y="0"/>
                        <a:pt x="89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" name="Google Shape;3377;p48">
                  <a:extLst>
                    <a:ext uri="{FF2B5EF4-FFF2-40B4-BE49-F238E27FC236}">
                      <a16:creationId xmlns:a16="http://schemas.microsoft.com/office/drawing/2014/main" id="{2E485B25-A38E-4BCC-B9AC-E9130896729C}"/>
                    </a:ext>
                  </a:extLst>
                </p:cNvPr>
                <p:cNvSpPr/>
                <p:nvPr/>
              </p:nvSpPr>
              <p:spPr>
                <a:xfrm>
                  <a:off x="7685750" y="3516460"/>
                  <a:ext cx="56880" cy="56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7" h="1787" extrusionOk="0">
                      <a:moveTo>
                        <a:pt x="894" y="345"/>
                      </a:moveTo>
                      <a:cubicBezTo>
                        <a:pt x="1191" y="345"/>
                        <a:pt x="1429" y="584"/>
                        <a:pt x="1429" y="881"/>
                      </a:cubicBezTo>
                      <a:cubicBezTo>
                        <a:pt x="1429" y="1179"/>
                        <a:pt x="1191" y="1417"/>
                        <a:pt x="894" y="1417"/>
                      </a:cubicBezTo>
                      <a:cubicBezTo>
                        <a:pt x="596" y="1417"/>
                        <a:pt x="358" y="1179"/>
                        <a:pt x="358" y="881"/>
                      </a:cubicBezTo>
                      <a:cubicBezTo>
                        <a:pt x="358" y="584"/>
                        <a:pt x="596" y="345"/>
                        <a:pt x="894" y="345"/>
                      </a:cubicBezTo>
                      <a:close/>
                      <a:moveTo>
                        <a:pt x="894" y="0"/>
                      </a:moveTo>
                      <a:cubicBezTo>
                        <a:pt x="405" y="0"/>
                        <a:pt x="1" y="405"/>
                        <a:pt x="1" y="893"/>
                      </a:cubicBezTo>
                      <a:cubicBezTo>
                        <a:pt x="1" y="1381"/>
                        <a:pt x="405" y="1786"/>
                        <a:pt x="894" y="1786"/>
                      </a:cubicBezTo>
                      <a:cubicBezTo>
                        <a:pt x="1382" y="1786"/>
                        <a:pt x="1787" y="1381"/>
                        <a:pt x="1787" y="893"/>
                      </a:cubicBezTo>
                      <a:cubicBezTo>
                        <a:pt x="1775" y="405"/>
                        <a:pt x="1382" y="0"/>
                        <a:pt x="89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61D75C91-58D5-49DA-9D71-0B973EA58CAB}"/>
              </a:ext>
            </a:extLst>
          </p:cNvPr>
          <p:cNvSpPr txBox="1"/>
          <p:nvPr/>
        </p:nvSpPr>
        <p:spPr>
          <a:xfrm>
            <a:off x="2966193" y="4556385"/>
            <a:ext cx="321002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"/>
            <a:r>
              <a:rPr lang="en-GB" sz="2400" b="0" dirty="0">
                <a:solidFill>
                  <a:srgbClr val="0070C0"/>
                </a:solidFill>
                <a:effectLst/>
                <a:latin typeface="iCielBC Cubano Normal" panose="00000500000000000000" pitchFamily="50" charset="0"/>
              </a:rPr>
              <a:t>[</a:t>
            </a:r>
            <a:r>
              <a:rPr lang="en-GB" sz="2400" b="0" dirty="0" err="1">
                <a:solidFill>
                  <a:srgbClr val="0070C0"/>
                </a:solidFill>
                <a:effectLst/>
                <a:latin typeface="iCielBC Cubano Normal" panose="00000500000000000000" pitchFamily="50" charset="0"/>
              </a:rPr>
              <a:t>sp_DeleteORDER</a:t>
            </a:r>
            <a:r>
              <a:rPr lang="en-GB" sz="2400" b="0" dirty="0">
                <a:solidFill>
                  <a:srgbClr val="0070C0"/>
                </a:solidFill>
                <a:effectLst/>
                <a:latin typeface="iCielBC Cubano Normal" panose="00000500000000000000" pitchFamily="50" charset="0"/>
              </a:rPr>
              <a:t>]</a:t>
            </a:r>
          </a:p>
        </p:txBody>
      </p:sp>
      <p:sp>
        <p:nvSpPr>
          <p:cNvPr id="47" name="Title 1">
            <a:extLst>
              <a:ext uri="{FF2B5EF4-FFF2-40B4-BE49-F238E27FC236}">
                <a16:creationId xmlns:a16="http://schemas.microsoft.com/office/drawing/2014/main" id="{666E313A-750D-449A-A2D5-6332A8910793}"/>
              </a:ext>
            </a:extLst>
          </p:cNvPr>
          <p:cNvSpPr txBox="1">
            <a:spLocks/>
          </p:cNvSpPr>
          <p:nvPr/>
        </p:nvSpPr>
        <p:spPr>
          <a:xfrm>
            <a:off x="0" y="10633"/>
            <a:ext cx="9144000" cy="97118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b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6400" dirty="0">
                <a:solidFill>
                  <a:srgbClr val="165C7F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ORDER</a:t>
            </a:r>
          </a:p>
        </p:txBody>
      </p:sp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54056D60-F03E-4B5E-AE22-56EC22ED325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57146078"/>
              </p:ext>
            </p:extLst>
          </p:nvPr>
        </p:nvGraphicFramePr>
        <p:xfrm>
          <a:off x="1608138" y="1247775"/>
          <a:ext cx="5926137" cy="2646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21" name="Document" r:id="rId3" imgW="5925852" imgH="2646614" progId="Word.Document.12">
                  <p:embed/>
                </p:oleObj>
              </mc:Choice>
              <mc:Fallback>
                <p:oleObj name="Document" r:id="rId3" imgW="5925852" imgH="2646614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08138" y="1247775"/>
                        <a:ext cx="5926137" cy="26463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9005668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CE6378D-189E-4036-B4B8-1A578384D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1959712" y="1971674"/>
            <a:ext cx="5131540" cy="1212114"/>
          </a:xfrm>
        </p:spPr>
        <p:txBody>
          <a:bodyPr vert="horz" wrap="square" lIns="0" tIns="0" rIns="0" bIns="0" rtlCol="0" anchor="b" anchorCtr="0">
            <a:normAutofit fontScale="90000"/>
          </a:bodyPr>
          <a:lstStyle/>
          <a:p>
            <a:pPr algn="ctr"/>
            <a:r>
              <a:rPr lang="en-US" sz="4400" dirty="0">
                <a:solidFill>
                  <a:srgbClr val="FF6D2F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STORED PROCEDURES</a:t>
            </a:r>
          </a:p>
        </p:txBody>
      </p:sp>
      <p:grpSp>
        <p:nvGrpSpPr>
          <p:cNvPr id="5" name="Google Shape;3337;p48">
            <a:extLst>
              <a:ext uri="{FF2B5EF4-FFF2-40B4-BE49-F238E27FC236}">
                <a16:creationId xmlns:a16="http://schemas.microsoft.com/office/drawing/2014/main" id="{A292DFAB-C225-4268-AA00-032AA218D6F3}"/>
              </a:ext>
            </a:extLst>
          </p:cNvPr>
          <p:cNvGrpSpPr/>
          <p:nvPr/>
        </p:nvGrpSpPr>
        <p:grpSpPr>
          <a:xfrm>
            <a:off x="8076139" y="84337"/>
            <a:ext cx="972171" cy="1925293"/>
            <a:chOff x="6529419" y="1724307"/>
            <a:chExt cx="1480463" cy="2931917"/>
          </a:xfrm>
        </p:grpSpPr>
        <p:grpSp>
          <p:nvGrpSpPr>
            <p:cNvPr id="6" name="Google Shape;3338;p48">
              <a:extLst>
                <a:ext uri="{FF2B5EF4-FFF2-40B4-BE49-F238E27FC236}">
                  <a16:creationId xmlns:a16="http://schemas.microsoft.com/office/drawing/2014/main" id="{CC1FA2E3-F085-4B27-B2D6-078888233623}"/>
                </a:ext>
              </a:extLst>
            </p:cNvPr>
            <p:cNvGrpSpPr/>
            <p:nvPr/>
          </p:nvGrpSpPr>
          <p:grpSpPr>
            <a:xfrm>
              <a:off x="6556827" y="1724307"/>
              <a:ext cx="956596" cy="944294"/>
              <a:chOff x="3800349" y="1238762"/>
              <a:chExt cx="1098904" cy="1084772"/>
            </a:xfrm>
          </p:grpSpPr>
          <p:grpSp>
            <p:nvGrpSpPr>
              <p:cNvPr id="42" name="Google Shape;3339;p48">
                <a:extLst>
                  <a:ext uri="{FF2B5EF4-FFF2-40B4-BE49-F238E27FC236}">
                    <a16:creationId xmlns:a16="http://schemas.microsoft.com/office/drawing/2014/main" id="{3B62721E-B08F-4683-8129-4642AD134B0A}"/>
                  </a:ext>
                </a:extLst>
              </p:cNvPr>
              <p:cNvGrpSpPr/>
              <p:nvPr/>
            </p:nvGrpSpPr>
            <p:grpSpPr>
              <a:xfrm>
                <a:off x="3800349" y="1238762"/>
                <a:ext cx="1098904" cy="1084772"/>
                <a:chOff x="3800349" y="1238762"/>
                <a:chExt cx="1098904" cy="1084772"/>
              </a:xfrm>
            </p:grpSpPr>
            <p:sp>
              <p:nvSpPr>
                <p:cNvPr id="44" name="Google Shape;3340;p48">
                  <a:extLst>
                    <a:ext uri="{FF2B5EF4-FFF2-40B4-BE49-F238E27FC236}">
                      <a16:creationId xmlns:a16="http://schemas.microsoft.com/office/drawing/2014/main" id="{09A540B7-3D24-4D18-BB46-C21F09260781}"/>
                    </a:ext>
                  </a:extLst>
                </p:cNvPr>
                <p:cNvSpPr/>
                <p:nvPr/>
              </p:nvSpPr>
              <p:spPr>
                <a:xfrm>
                  <a:off x="3800349" y="1238762"/>
                  <a:ext cx="1098904" cy="10847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3" extrusionOk="0">
                      <a:moveTo>
                        <a:pt x="22825" y="1"/>
                      </a:moveTo>
                      <a:cubicBezTo>
                        <a:pt x="22054" y="1"/>
                        <a:pt x="21283" y="295"/>
                        <a:pt x="20693" y="885"/>
                      </a:cubicBezTo>
                      <a:lnTo>
                        <a:pt x="1179" y="20482"/>
                      </a:lnTo>
                      <a:cubicBezTo>
                        <a:pt x="0" y="21661"/>
                        <a:pt x="0" y="23566"/>
                        <a:pt x="1179" y="24733"/>
                      </a:cubicBezTo>
                      <a:lnTo>
                        <a:pt x="20777" y="44259"/>
                      </a:lnTo>
                      <a:cubicBezTo>
                        <a:pt x="21364" y="44841"/>
                        <a:pt x="22133" y="45133"/>
                        <a:pt x="22900" y="45133"/>
                      </a:cubicBezTo>
                      <a:cubicBezTo>
                        <a:pt x="23672" y="45133"/>
                        <a:pt x="24442" y="44838"/>
                        <a:pt x="25027" y="44247"/>
                      </a:cubicBezTo>
                      <a:lnTo>
                        <a:pt x="32873" y="36377"/>
                      </a:lnTo>
                      <a:cubicBezTo>
                        <a:pt x="33053" y="36197"/>
                        <a:pt x="33283" y="36110"/>
                        <a:pt x="33511" y="36110"/>
                      </a:cubicBezTo>
                      <a:cubicBezTo>
                        <a:pt x="33810" y="36110"/>
                        <a:pt x="34108" y="36260"/>
                        <a:pt x="34290" y="36544"/>
                      </a:cubicBezTo>
                      <a:cubicBezTo>
                        <a:pt x="34743" y="37246"/>
                        <a:pt x="35112" y="38020"/>
                        <a:pt x="35409" y="38806"/>
                      </a:cubicBezTo>
                      <a:cubicBezTo>
                        <a:pt x="35588" y="39294"/>
                        <a:pt x="35909" y="39735"/>
                        <a:pt x="36362" y="40080"/>
                      </a:cubicBezTo>
                      <a:cubicBezTo>
                        <a:pt x="36890" y="40489"/>
                        <a:pt x="37508" y="40695"/>
                        <a:pt x="38128" y="40695"/>
                      </a:cubicBezTo>
                      <a:cubicBezTo>
                        <a:pt x="38682" y="40695"/>
                        <a:pt x="39237" y="40530"/>
                        <a:pt x="39731" y="40199"/>
                      </a:cubicBezTo>
                      <a:cubicBezTo>
                        <a:pt x="41303" y="39127"/>
                        <a:pt x="41446" y="36984"/>
                        <a:pt x="40172" y="35710"/>
                      </a:cubicBezTo>
                      <a:cubicBezTo>
                        <a:pt x="39862" y="35401"/>
                        <a:pt x="39505" y="35186"/>
                        <a:pt x="39112" y="35044"/>
                      </a:cubicBezTo>
                      <a:cubicBezTo>
                        <a:pt x="38326" y="34758"/>
                        <a:pt x="37564" y="34401"/>
                        <a:pt x="36862" y="33948"/>
                      </a:cubicBezTo>
                      <a:cubicBezTo>
                        <a:pt x="36374" y="33639"/>
                        <a:pt x="36279" y="32960"/>
                        <a:pt x="36695" y="32543"/>
                      </a:cubicBezTo>
                      <a:lnTo>
                        <a:pt x="44553" y="24661"/>
                      </a:lnTo>
                      <a:cubicBezTo>
                        <a:pt x="45720" y="23483"/>
                        <a:pt x="45720" y="21578"/>
                        <a:pt x="44542" y="20399"/>
                      </a:cubicBezTo>
                      <a:lnTo>
                        <a:pt x="24956" y="885"/>
                      </a:lnTo>
                      <a:cubicBezTo>
                        <a:pt x="24366" y="295"/>
                        <a:pt x="23595" y="1"/>
                        <a:pt x="22825" y="1"/>
                      </a:cubicBezTo>
                      <a:close/>
                    </a:path>
                  </a:pathLst>
                </a:custGeom>
                <a:solidFill>
                  <a:srgbClr val="5EB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" name="Google Shape;3341;p48">
                  <a:extLst>
                    <a:ext uri="{FF2B5EF4-FFF2-40B4-BE49-F238E27FC236}">
                      <a16:creationId xmlns:a16="http://schemas.microsoft.com/office/drawing/2014/main" id="{BE30BCFE-C097-450C-8879-E537E8EBA681}"/>
                    </a:ext>
                  </a:extLst>
                </p:cNvPr>
                <p:cNvSpPr/>
                <p:nvPr/>
              </p:nvSpPr>
              <p:spPr>
                <a:xfrm>
                  <a:off x="3884758" y="1311226"/>
                  <a:ext cx="287338" cy="287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43" extrusionOk="0">
                      <a:moveTo>
                        <a:pt x="5978" y="1"/>
                      </a:moveTo>
                      <a:cubicBezTo>
                        <a:pt x="2679" y="1"/>
                        <a:pt x="1" y="2668"/>
                        <a:pt x="1" y="5966"/>
                      </a:cubicBezTo>
                      <a:cubicBezTo>
                        <a:pt x="1" y="9276"/>
                        <a:pt x="2679" y="11943"/>
                        <a:pt x="5978" y="11943"/>
                      </a:cubicBezTo>
                      <a:cubicBezTo>
                        <a:pt x="9276" y="11943"/>
                        <a:pt x="11954" y="9276"/>
                        <a:pt x="11954" y="5966"/>
                      </a:cubicBezTo>
                      <a:cubicBezTo>
                        <a:pt x="11954" y="2668"/>
                        <a:pt x="9276" y="1"/>
                        <a:pt x="5978" y="1"/>
                      </a:cubicBezTo>
                      <a:close/>
                    </a:path>
                  </a:pathLst>
                </a:custGeom>
                <a:solidFill>
                  <a:srgbClr val="5EB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3" name="Google Shape;3342;p48">
                <a:extLst>
                  <a:ext uri="{FF2B5EF4-FFF2-40B4-BE49-F238E27FC236}">
                    <a16:creationId xmlns:a16="http://schemas.microsoft.com/office/drawing/2014/main" id="{D59E3704-CCC5-46FE-9B41-26C4DBEB3E8E}"/>
                  </a:ext>
                </a:extLst>
              </p:cNvPr>
              <p:cNvSpPr/>
              <p:nvPr/>
            </p:nvSpPr>
            <p:spPr>
              <a:xfrm>
                <a:off x="4162525" y="1593650"/>
                <a:ext cx="374561" cy="374975"/>
              </a:xfrm>
              <a:custGeom>
                <a:avLst/>
                <a:gdLst/>
                <a:ahLst/>
                <a:cxnLst/>
                <a:rect l="l" t="t" r="r" b="b"/>
                <a:pathLst>
                  <a:path w="10860" h="10872" extrusionOk="0">
                    <a:moveTo>
                      <a:pt x="5430" y="1"/>
                    </a:moveTo>
                    <a:cubicBezTo>
                      <a:pt x="3990" y="1"/>
                      <a:pt x="2608" y="560"/>
                      <a:pt x="1596" y="1584"/>
                    </a:cubicBezTo>
                    <a:cubicBezTo>
                      <a:pt x="561" y="2620"/>
                      <a:pt x="1" y="3989"/>
                      <a:pt x="1" y="5430"/>
                    </a:cubicBezTo>
                    <a:cubicBezTo>
                      <a:pt x="1" y="6561"/>
                      <a:pt x="346" y="7645"/>
                      <a:pt x="1001" y="8573"/>
                    </a:cubicBezTo>
                    <a:cubicBezTo>
                      <a:pt x="1632" y="9466"/>
                      <a:pt x="2513" y="10145"/>
                      <a:pt x="3537" y="10538"/>
                    </a:cubicBezTo>
                    <a:cubicBezTo>
                      <a:pt x="3559" y="10544"/>
                      <a:pt x="3579" y="10547"/>
                      <a:pt x="3599" y="10547"/>
                    </a:cubicBezTo>
                    <a:cubicBezTo>
                      <a:pt x="3656" y="10547"/>
                      <a:pt x="3704" y="10522"/>
                      <a:pt x="3740" y="10478"/>
                    </a:cubicBezTo>
                    <a:cubicBezTo>
                      <a:pt x="3763" y="10443"/>
                      <a:pt x="3763" y="10395"/>
                      <a:pt x="3763" y="10371"/>
                    </a:cubicBezTo>
                    <a:lnTo>
                      <a:pt x="3763" y="7275"/>
                    </a:lnTo>
                    <a:cubicBezTo>
                      <a:pt x="3763" y="7180"/>
                      <a:pt x="3692" y="7097"/>
                      <a:pt x="3585" y="7097"/>
                    </a:cubicBezTo>
                    <a:lnTo>
                      <a:pt x="2156" y="7097"/>
                    </a:lnTo>
                    <a:lnTo>
                      <a:pt x="2156" y="5835"/>
                    </a:lnTo>
                    <a:lnTo>
                      <a:pt x="3585" y="5835"/>
                    </a:lnTo>
                    <a:cubicBezTo>
                      <a:pt x="3680" y="5835"/>
                      <a:pt x="3763" y="5751"/>
                      <a:pt x="3763" y="5656"/>
                    </a:cubicBezTo>
                    <a:lnTo>
                      <a:pt x="3763" y="5430"/>
                    </a:lnTo>
                    <a:cubicBezTo>
                      <a:pt x="3763" y="3942"/>
                      <a:pt x="5180" y="2632"/>
                      <a:pt x="6799" y="2632"/>
                    </a:cubicBezTo>
                    <a:lnTo>
                      <a:pt x="7550" y="2632"/>
                    </a:lnTo>
                    <a:lnTo>
                      <a:pt x="7550" y="3894"/>
                    </a:lnTo>
                    <a:lnTo>
                      <a:pt x="6799" y="3894"/>
                    </a:lnTo>
                    <a:cubicBezTo>
                      <a:pt x="6311" y="3894"/>
                      <a:pt x="5883" y="4025"/>
                      <a:pt x="5561" y="4287"/>
                    </a:cubicBezTo>
                    <a:cubicBezTo>
                      <a:pt x="5228" y="4561"/>
                      <a:pt x="5025" y="4966"/>
                      <a:pt x="5025" y="5430"/>
                    </a:cubicBezTo>
                    <a:lnTo>
                      <a:pt x="5025" y="5656"/>
                    </a:lnTo>
                    <a:cubicBezTo>
                      <a:pt x="5025" y="5740"/>
                      <a:pt x="5109" y="5835"/>
                      <a:pt x="5204" y="5835"/>
                    </a:cubicBezTo>
                    <a:lnTo>
                      <a:pt x="5883" y="5835"/>
                    </a:lnTo>
                    <a:cubicBezTo>
                      <a:pt x="5966" y="5835"/>
                      <a:pt x="6061" y="5751"/>
                      <a:pt x="6061" y="5656"/>
                    </a:cubicBezTo>
                    <a:cubicBezTo>
                      <a:pt x="6061" y="5561"/>
                      <a:pt x="5978" y="5478"/>
                      <a:pt x="5883" y="5478"/>
                    </a:cubicBezTo>
                    <a:lnTo>
                      <a:pt x="5371" y="5478"/>
                    </a:lnTo>
                    <a:lnTo>
                      <a:pt x="5371" y="5418"/>
                    </a:lnTo>
                    <a:cubicBezTo>
                      <a:pt x="5371" y="4525"/>
                      <a:pt x="6145" y="4204"/>
                      <a:pt x="6799" y="4204"/>
                    </a:cubicBezTo>
                    <a:lnTo>
                      <a:pt x="7704" y="4204"/>
                    </a:lnTo>
                    <a:cubicBezTo>
                      <a:pt x="7800" y="4204"/>
                      <a:pt x="7883" y="4132"/>
                      <a:pt x="7883" y="4025"/>
                    </a:cubicBezTo>
                    <a:lnTo>
                      <a:pt x="7883" y="2418"/>
                    </a:lnTo>
                    <a:cubicBezTo>
                      <a:pt x="7883" y="2334"/>
                      <a:pt x="7811" y="2239"/>
                      <a:pt x="7704" y="2239"/>
                    </a:cubicBezTo>
                    <a:lnTo>
                      <a:pt x="6799" y="2239"/>
                    </a:lnTo>
                    <a:cubicBezTo>
                      <a:pt x="5966" y="2239"/>
                      <a:pt x="5121" y="2572"/>
                      <a:pt x="4466" y="3156"/>
                    </a:cubicBezTo>
                    <a:cubicBezTo>
                      <a:pt x="3799" y="3763"/>
                      <a:pt x="3418" y="4549"/>
                      <a:pt x="3418" y="5382"/>
                    </a:cubicBezTo>
                    <a:lnTo>
                      <a:pt x="3418" y="5442"/>
                    </a:lnTo>
                    <a:lnTo>
                      <a:pt x="1989" y="5442"/>
                    </a:lnTo>
                    <a:cubicBezTo>
                      <a:pt x="1906" y="5442"/>
                      <a:pt x="1811" y="5513"/>
                      <a:pt x="1811" y="5620"/>
                    </a:cubicBezTo>
                    <a:lnTo>
                      <a:pt x="1811" y="7228"/>
                    </a:lnTo>
                    <a:cubicBezTo>
                      <a:pt x="1811" y="7323"/>
                      <a:pt x="1894" y="7406"/>
                      <a:pt x="1989" y="7406"/>
                    </a:cubicBezTo>
                    <a:lnTo>
                      <a:pt x="3418" y="7406"/>
                    </a:lnTo>
                    <a:lnTo>
                      <a:pt x="3418" y="10085"/>
                    </a:lnTo>
                    <a:cubicBezTo>
                      <a:pt x="1561" y="9300"/>
                      <a:pt x="346" y="7442"/>
                      <a:pt x="346" y="5418"/>
                    </a:cubicBezTo>
                    <a:cubicBezTo>
                      <a:pt x="346" y="2596"/>
                      <a:pt x="2620" y="322"/>
                      <a:pt x="5430" y="322"/>
                    </a:cubicBezTo>
                    <a:cubicBezTo>
                      <a:pt x="8228" y="322"/>
                      <a:pt x="10526" y="2620"/>
                      <a:pt x="10526" y="5418"/>
                    </a:cubicBezTo>
                    <a:cubicBezTo>
                      <a:pt x="10526" y="8228"/>
                      <a:pt x="8240" y="10502"/>
                      <a:pt x="5430" y="10502"/>
                    </a:cubicBezTo>
                    <a:lnTo>
                      <a:pt x="5371" y="10502"/>
                    </a:lnTo>
                    <a:lnTo>
                      <a:pt x="5371" y="7418"/>
                    </a:lnTo>
                    <a:lnTo>
                      <a:pt x="7728" y="7418"/>
                    </a:lnTo>
                    <a:cubicBezTo>
                      <a:pt x="7811" y="7418"/>
                      <a:pt x="7907" y="7347"/>
                      <a:pt x="7907" y="7240"/>
                    </a:cubicBezTo>
                    <a:lnTo>
                      <a:pt x="7907" y="5656"/>
                    </a:lnTo>
                    <a:cubicBezTo>
                      <a:pt x="7907" y="5561"/>
                      <a:pt x="7823" y="5478"/>
                      <a:pt x="7728" y="5478"/>
                    </a:cubicBezTo>
                    <a:lnTo>
                      <a:pt x="6728" y="5478"/>
                    </a:lnTo>
                    <a:cubicBezTo>
                      <a:pt x="6633" y="5478"/>
                      <a:pt x="6549" y="5549"/>
                      <a:pt x="6549" y="5656"/>
                    </a:cubicBezTo>
                    <a:cubicBezTo>
                      <a:pt x="6549" y="5740"/>
                      <a:pt x="6621" y="5835"/>
                      <a:pt x="6728" y="5835"/>
                    </a:cubicBezTo>
                    <a:lnTo>
                      <a:pt x="7561" y="5835"/>
                    </a:lnTo>
                    <a:lnTo>
                      <a:pt x="7561" y="7097"/>
                    </a:lnTo>
                    <a:lnTo>
                      <a:pt x="5204" y="7097"/>
                    </a:lnTo>
                    <a:cubicBezTo>
                      <a:pt x="5121" y="7097"/>
                      <a:pt x="5025" y="7168"/>
                      <a:pt x="5025" y="7275"/>
                    </a:cubicBezTo>
                    <a:lnTo>
                      <a:pt x="5025" y="10693"/>
                    </a:lnTo>
                    <a:cubicBezTo>
                      <a:pt x="5025" y="10788"/>
                      <a:pt x="5109" y="10859"/>
                      <a:pt x="5192" y="10871"/>
                    </a:cubicBezTo>
                    <a:lnTo>
                      <a:pt x="5430" y="10871"/>
                    </a:lnTo>
                    <a:cubicBezTo>
                      <a:pt x="6871" y="10871"/>
                      <a:pt x="8240" y="10312"/>
                      <a:pt x="9276" y="9288"/>
                    </a:cubicBezTo>
                    <a:cubicBezTo>
                      <a:pt x="10300" y="8252"/>
                      <a:pt x="10859" y="6883"/>
                      <a:pt x="10859" y="5442"/>
                    </a:cubicBezTo>
                    <a:cubicBezTo>
                      <a:pt x="10859" y="3989"/>
                      <a:pt x="10300" y="2620"/>
                      <a:pt x="9276" y="1584"/>
                    </a:cubicBezTo>
                    <a:cubicBezTo>
                      <a:pt x="8240" y="560"/>
                      <a:pt x="6871" y="1"/>
                      <a:pt x="543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" name="Google Shape;3343;p48">
              <a:extLst>
                <a:ext uri="{FF2B5EF4-FFF2-40B4-BE49-F238E27FC236}">
                  <a16:creationId xmlns:a16="http://schemas.microsoft.com/office/drawing/2014/main" id="{222DA64E-EBDA-48B9-B5B6-1CEB027733DF}"/>
                </a:ext>
              </a:extLst>
            </p:cNvPr>
            <p:cNvGrpSpPr/>
            <p:nvPr/>
          </p:nvGrpSpPr>
          <p:grpSpPr>
            <a:xfrm>
              <a:off x="7053286" y="2227254"/>
              <a:ext cx="956596" cy="944252"/>
              <a:chOff x="4370663" y="1816530"/>
              <a:chExt cx="1098904" cy="1084724"/>
            </a:xfrm>
          </p:grpSpPr>
          <p:grpSp>
            <p:nvGrpSpPr>
              <p:cNvPr id="34" name="Google Shape;3344;p48">
                <a:extLst>
                  <a:ext uri="{FF2B5EF4-FFF2-40B4-BE49-F238E27FC236}">
                    <a16:creationId xmlns:a16="http://schemas.microsoft.com/office/drawing/2014/main" id="{A26AC2F8-3A58-4584-ADA5-333A44F0C988}"/>
                  </a:ext>
                </a:extLst>
              </p:cNvPr>
              <p:cNvGrpSpPr/>
              <p:nvPr/>
            </p:nvGrpSpPr>
            <p:grpSpPr>
              <a:xfrm>
                <a:off x="4370663" y="1816530"/>
                <a:ext cx="1098904" cy="1084724"/>
                <a:chOff x="4370663" y="1816530"/>
                <a:chExt cx="1098904" cy="1084724"/>
              </a:xfrm>
            </p:grpSpPr>
            <p:sp>
              <p:nvSpPr>
                <p:cNvPr id="40" name="Google Shape;3345;p48">
                  <a:extLst>
                    <a:ext uri="{FF2B5EF4-FFF2-40B4-BE49-F238E27FC236}">
                      <a16:creationId xmlns:a16="http://schemas.microsoft.com/office/drawing/2014/main" id="{1AE99DBC-C133-4790-B9A3-94F9976382D1}"/>
                    </a:ext>
                  </a:extLst>
                </p:cNvPr>
                <p:cNvSpPr/>
                <p:nvPr/>
              </p:nvSpPr>
              <p:spPr>
                <a:xfrm>
                  <a:off x="4370663" y="1816530"/>
                  <a:ext cx="1098904" cy="10847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1" extrusionOk="0">
                      <a:moveTo>
                        <a:pt x="22862" y="0"/>
                      </a:moveTo>
                      <a:cubicBezTo>
                        <a:pt x="22092" y="0"/>
                        <a:pt x="21324" y="295"/>
                        <a:pt x="20741" y="884"/>
                      </a:cubicBezTo>
                      <a:lnTo>
                        <a:pt x="12871" y="8742"/>
                      </a:lnTo>
                      <a:cubicBezTo>
                        <a:pt x="12698" y="8921"/>
                        <a:pt x="12472" y="9005"/>
                        <a:pt x="12246" y="9005"/>
                      </a:cubicBezTo>
                      <a:cubicBezTo>
                        <a:pt x="11945" y="9005"/>
                        <a:pt x="11643" y="8855"/>
                        <a:pt x="11466" y="8576"/>
                      </a:cubicBezTo>
                      <a:cubicBezTo>
                        <a:pt x="11014" y="7861"/>
                        <a:pt x="10645" y="7099"/>
                        <a:pt x="10347" y="6302"/>
                      </a:cubicBezTo>
                      <a:cubicBezTo>
                        <a:pt x="10168" y="5813"/>
                        <a:pt x="9847" y="5373"/>
                        <a:pt x="9394" y="5028"/>
                      </a:cubicBezTo>
                      <a:cubicBezTo>
                        <a:pt x="8866" y="4619"/>
                        <a:pt x="8248" y="4413"/>
                        <a:pt x="7630" y="4413"/>
                      </a:cubicBezTo>
                      <a:cubicBezTo>
                        <a:pt x="7078" y="4413"/>
                        <a:pt x="6526" y="4577"/>
                        <a:pt x="6037" y="4909"/>
                      </a:cubicBezTo>
                      <a:cubicBezTo>
                        <a:pt x="4465" y="5968"/>
                        <a:pt x="4310" y="8123"/>
                        <a:pt x="5584" y="9385"/>
                      </a:cubicBezTo>
                      <a:cubicBezTo>
                        <a:pt x="5894" y="9695"/>
                        <a:pt x="6251" y="9921"/>
                        <a:pt x="6632" y="10064"/>
                      </a:cubicBezTo>
                      <a:cubicBezTo>
                        <a:pt x="7418" y="10350"/>
                        <a:pt x="8180" y="10707"/>
                        <a:pt x="8882" y="11159"/>
                      </a:cubicBezTo>
                      <a:cubicBezTo>
                        <a:pt x="9383" y="11469"/>
                        <a:pt x="9466" y="12148"/>
                        <a:pt x="9049" y="12564"/>
                      </a:cubicBezTo>
                      <a:lnTo>
                        <a:pt x="1179" y="20434"/>
                      </a:lnTo>
                      <a:cubicBezTo>
                        <a:pt x="0" y="21613"/>
                        <a:pt x="0" y="23518"/>
                        <a:pt x="1179" y="24697"/>
                      </a:cubicBezTo>
                      <a:lnTo>
                        <a:pt x="20741" y="44247"/>
                      </a:lnTo>
                      <a:cubicBezTo>
                        <a:pt x="21324" y="44836"/>
                        <a:pt x="22092" y="45131"/>
                        <a:pt x="22862" y="45131"/>
                      </a:cubicBezTo>
                      <a:cubicBezTo>
                        <a:pt x="23631" y="45131"/>
                        <a:pt x="24402" y="44836"/>
                        <a:pt x="24992" y="44247"/>
                      </a:cubicBezTo>
                      <a:lnTo>
                        <a:pt x="44554" y="24697"/>
                      </a:lnTo>
                      <a:cubicBezTo>
                        <a:pt x="45720" y="23518"/>
                        <a:pt x="45720" y="21613"/>
                        <a:pt x="44554" y="2043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69E7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" name="Google Shape;3346;p48">
                  <a:extLst>
                    <a:ext uri="{FF2B5EF4-FFF2-40B4-BE49-F238E27FC236}">
                      <a16:creationId xmlns:a16="http://schemas.microsoft.com/office/drawing/2014/main" id="{463DDA79-99DB-43BD-9059-310B5A22FBCB}"/>
                    </a:ext>
                  </a:extLst>
                </p:cNvPr>
                <p:cNvSpPr/>
                <p:nvPr/>
              </p:nvSpPr>
              <p:spPr>
                <a:xfrm>
                  <a:off x="5055718" y="1904160"/>
                  <a:ext cx="287338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55" extrusionOk="0">
                      <a:moveTo>
                        <a:pt x="5978" y="0"/>
                      </a:moveTo>
                      <a:cubicBezTo>
                        <a:pt x="2680" y="0"/>
                        <a:pt x="1" y="2679"/>
                        <a:pt x="1" y="5977"/>
                      </a:cubicBezTo>
                      <a:cubicBezTo>
                        <a:pt x="1" y="9275"/>
                        <a:pt x="2680" y="11954"/>
                        <a:pt x="5978" y="11954"/>
                      </a:cubicBezTo>
                      <a:cubicBezTo>
                        <a:pt x="9276" y="11954"/>
                        <a:pt x="11955" y="9275"/>
                        <a:pt x="11955" y="5977"/>
                      </a:cubicBezTo>
                      <a:cubicBezTo>
                        <a:pt x="11955" y="2679"/>
                        <a:pt x="9276" y="0"/>
                        <a:pt x="5978" y="0"/>
                      </a:cubicBezTo>
                      <a:close/>
                    </a:path>
                  </a:pathLst>
                </a:custGeom>
                <a:solidFill>
                  <a:srgbClr val="69E7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5" name="Google Shape;3347;p48">
                <a:extLst>
                  <a:ext uri="{FF2B5EF4-FFF2-40B4-BE49-F238E27FC236}">
                    <a16:creationId xmlns:a16="http://schemas.microsoft.com/office/drawing/2014/main" id="{CCCB84E3-125D-4D28-87E2-D877DBF6A500}"/>
                  </a:ext>
                </a:extLst>
              </p:cNvPr>
              <p:cNvGrpSpPr/>
              <p:nvPr/>
            </p:nvGrpSpPr>
            <p:grpSpPr>
              <a:xfrm>
                <a:off x="4732628" y="2171596"/>
                <a:ext cx="374986" cy="374572"/>
                <a:chOff x="3303268" y="3817349"/>
                <a:chExt cx="346056" cy="345674"/>
              </a:xfrm>
            </p:grpSpPr>
            <p:sp>
              <p:nvSpPr>
                <p:cNvPr id="36" name="Google Shape;3348;p48">
                  <a:extLst>
                    <a:ext uri="{FF2B5EF4-FFF2-40B4-BE49-F238E27FC236}">
                      <a16:creationId xmlns:a16="http://schemas.microsoft.com/office/drawing/2014/main" id="{0F7FC4DB-1535-43AE-AB56-3F4B373D0663}"/>
                    </a:ext>
                  </a:extLst>
                </p:cNvPr>
                <p:cNvSpPr/>
                <p:nvPr/>
              </p:nvSpPr>
              <p:spPr>
                <a:xfrm>
                  <a:off x="3303268" y="3817349"/>
                  <a:ext cx="346056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2" h="10860" extrusionOk="0">
                      <a:moveTo>
                        <a:pt x="5418" y="334"/>
                      </a:moveTo>
                      <a:cubicBezTo>
                        <a:pt x="8228" y="334"/>
                        <a:pt x="10514" y="2608"/>
                        <a:pt x="10514" y="5430"/>
                      </a:cubicBezTo>
                      <a:cubicBezTo>
                        <a:pt x="10514" y="8240"/>
                        <a:pt x="8228" y="10514"/>
                        <a:pt x="5418" y="10514"/>
                      </a:cubicBezTo>
                      <a:cubicBezTo>
                        <a:pt x="2608" y="10514"/>
                        <a:pt x="334" y="8240"/>
                        <a:pt x="334" y="5430"/>
                      </a:cubicBezTo>
                      <a:cubicBezTo>
                        <a:pt x="334" y="2608"/>
                        <a:pt x="2608" y="334"/>
                        <a:pt x="5418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3" y="10859"/>
                        <a:pt x="8252" y="10300"/>
                        <a:pt x="9276" y="9264"/>
                      </a:cubicBezTo>
                      <a:cubicBezTo>
                        <a:pt x="10300" y="8240"/>
                        <a:pt x="10871" y="6871"/>
                        <a:pt x="10871" y="5430"/>
                      </a:cubicBezTo>
                      <a:cubicBezTo>
                        <a:pt x="10871" y="3989"/>
                        <a:pt x="10300" y="2620"/>
                        <a:pt x="9276" y="1584"/>
                      </a:cubicBezTo>
                      <a:cubicBezTo>
                        <a:pt x="8252" y="560"/>
                        <a:pt x="6883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" name="Google Shape;3349;p48">
                  <a:extLst>
                    <a:ext uri="{FF2B5EF4-FFF2-40B4-BE49-F238E27FC236}">
                      <a16:creationId xmlns:a16="http://schemas.microsoft.com/office/drawing/2014/main" id="{C70AB3F2-E016-4BA3-82B6-6E84B150ED9A}"/>
                    </a:ext>
                  </a:extLst>
                </p:cNvPr>
                <p:cNvSpPr/>
                <p:nvPr/>
              </p:nvSpPr>
              <p:spPr>
                <a:xfrm>
                  <a:off x="3368074" y="3882537"/>
                  <a:ext cx="215298" cy="215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64" h="6764" extrusionOk="0">
                      <a:moveTo>
                        <a:pt x="5335" y="346"/>
                      </a:moveTo>
                      <a:cubicBezTo>
                        <a:pt x="5930" y="346"/>
                        <a:pt x="6418" y="834"/>
                        <a:pt x="6418" y="1429"/>
                      </a:cubicBezTo>
                      <a:lnTo>
                        <a:pt x="6418" y="5335"/>
                      </a:lnTo>
                      <a:cubicBezTo>
                        <a:pt x="6418" y="5930"/>
                        <a:pt x="5930" y="6418"/>
                        <a:pt x="5335" y="6418"/>
                      </a:cubicBezTo>
                      <a:lnTo>
                        <a:pt x="1429" y="6418"/>
                      </a:lnTo>
                      <a:cubicBezTo>
                        <a:pt x="834" y="6418"/>
                        <a:pt x="346" y="5930"/>
                        <a:pt x="346" y="5335"/>
                      </a:cubicBezTo>
                      <a:lnTo>
                        <a:pt x="346" y="1429"/>
                      </a:lnTo>
                      <a:cubicBezTo>
                        <a:pt x="346" y="834"/>
                        <a:pt x="834" y="346"/>
                        <a:pt x="1429" y="346"/>
                      </a:cubicBezTo>
                      <a:close/>
                      <a:moveTo>
                        <a:pt x="1429" y="1"/>
                      </a:moveTo>
                      <a:cubicBezTo>
                        <a:pt x="644" y="1"/>
                        <a:pt x="1" y="644"/>
                        <a:pt x="1" y="1429"/>
                      </a:cubicBezTo>
                      <a:lnTo>
                        <a:pt x="1" y="5335"/>
                      </a:lnTo>
                      <a:cubicBezTo>
                        <a:pt x="1" y="6120"/>
                        <a:pt x="644" y="6763"/>
                        <a:pt x="1429" y="6763"/>
                      </a:cubicBezTo>
                      <a:lnTo>
                        <a:pt x="5335" y="6763"/>
                      </a:lnTo>
                      <a:cubicBezTo>
                        <a:pt x="6121" y="6763"/>
                        <a:pt x="6763" y="6120"/>
                        <a:pt x="6763" y="5335"/>
                      </a:cubicBezTo>
                      <a:lnTo>
                        <a:pt x="6763" y="1429"/>
                      </a:lnTo>
                      <a:cubicBezTo>
                        <a:pt x="6763" y="644"/>
                        <a:pt x="6121" y="1"/>
                        <a:pt x="533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" name="Google Shape;3350;p48">
                  <a:extLst>
                    <a:ext uri="{FF2B5EF4-FFF2-40B4-BE49-F238E27FC236}">
                      <a16:creationId xmlns:a16="http://schemas.microsoft.com/office/drawing/2014/main" id="{2B10D26E-8C46-4092-80DD-E16A8BC23D0F}"/>
                    </a:ext>
                  </a:extLst>
                </p:cNvPr>
                <p:cNvSpPr/>
                <p:nvPr/>
              </p:nvSpPr>
              <p:spPr>
                <a:xfrm>
                  <a:off x="3418143" y="3933656"/>
                  <a:ext cx="114811" cy="1127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07" h="3542" extrusionOk="0">
                      <a:moveTo>
                        <a:pt x="1822" y="0"/>
                      </a:moveTo>
                      <a:cubicBezTo>
                        <a:pt x="812" y="0"/>
                        <a:pt x="1" y="851"/>
                        <a:pt x="59" y="1859"/>
                      </a:cubicBezTo>
                      <a:cubicBezTo>
                        <a:pt x="95" y="2776"/>
                        <a:pt x="833" y="3502"/>
                        <a:pt x="1726" y="3538"/>
                      </a:cubicBezTo>
                      <a:cubicBezTo>
                        <a:pt x="1764" y="3541"/>
                        <a:pt x="1802" y="3542"/>
                        <a:pt x="1840" y="3542"/>
                      </a:cubicBezTo>
                      <a:cubicBezTo>
                        <a:pt x="2178" y="3542"/>
                        <a:pt x="2494" y="3447"/>
                        <a:pt x="2762" y="3276"/>
                      </a:cubicBezTo>
                      <a:cubicBezTo>
                        <a:pt x="2857" y="3217"/>
                        <a:pt x="2869" y="3086"/>
                        <a:pt x="2797" y="3014"/>
                      </a:cubicBezTo>
                      <a:cubicBezTo>
                        <a:pt x="2761" y="2978"/>
                        <a:pt x="2711" y="2964"/>
                        <a:pt x="2664" y="2964"/>
                      </a:cubicBezTo>
                      <a:cubicBezTo>
                        <a:pt x="2634" y="2964"/>
                        <a:pt x="2606" y="2969"/>
                        <a:pt x="2583" y="2979"/>
                      </a:cubicBezTo>
                      <a:cubicBezTo>
                        <a:pt x="2380" y="3096"/>
                        <a:pt x="2149" y="3185"/>
                        <a:pt x="1897" y="3185"/>
                      </a:cubicBezTo>
                      <a:cubicBezTo>
                        <a:pt x="1868" y="3185"/>
                        <a:pt x="1839" y="3183"/>
                        <a:pt x="1809" y="3181"/>
                      </a:cubicBezTo>
                      <a:cubicBezTo>
                        <a:pt x="1023" y="3169"/>
                        <a:pt x="380" y="2514"/>
                        <a:pt x="392" y="1716"/>
                      </a:cubicBezTo>
                      <a:cubicBezTo>
                        <a:pt x="426" y="948"/>
                        <a:pt x="1028" y="330"/>
                        <a:pt x="1792" y="330"/>
                      </a:cubicBezTo>
                      <a:cubicBezTo>
                        <a:pt x="1833" y="330"/>
                        <a:pt x="1874" y="332"/>
                        <a:pt x="1916" y="335"/>
                      </a:cubicBezTo>
                      <a:cubicBezTo>
                        <a:pt x="2619" y="371"/>
                        <a:pt x="3190" y="943"/>
                        <a:pt x="3250" y="1633"/>
                      </a:cubicBezTo>
                      <a:cubicBezTo>
                        <a:pt x="3285" y="1919"/>
                        <a:pt x="3214" y="2193"/>
                        <a:pt x="3095" y="2431"/>
                      </a:cubicBezTo>
                      <a:cubicBezTo>
                        <a:pt x="3059" y="2490"/>
                        <a:pt x="3059" y="2574"/>
                        <a:pt x="3119" y="2633"/>
                      </a:cubicBezTo>
                      <a:cubicBezTo>
                        <a:pt x="3149" y="2663"/>
                        <a:pt x="3191" y="2678"/>
                        <a:pt x="3234" y="2678"/>
                      </a:cubicBezTo>
                      <a:cubicBezTo>
                        <a:pt x="3295" y="2678"/>
                        <a:pt x="3358" y="2648"/>
                        <a:pt x="3393" y="2586"/>
                      </a:cubicBezTo>
                      <a:cubicBezTo>
                        <a:pt x="3536" y="2324"/>
                        <a:pt x="3607" y="2014"/>
                        <a:pt x="3583" y="1669"/>
                      </a:cubicBezTo>
                      <a:cubicBezTo>
                        <a:pt x="3536" y="764"/>
                        <a:pt x="2797" y="50"/>
                        <a:pt x="1904" y="2"/>
                      </a:cubicBezTo>
                      <a:cubicBezTo>
                        <a:pt x="1877" y="1"/>
                        <a:pt x="1849" y="0"/>
                        <a:pt x="182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" name="Google Shape;3351;p48">
                  <a:extLst>
                    <a:ext uri="{FF2B5EF4-FFF2-40B4-BE49-F238E27FC236}">
                      <a16:creationId xmlns:a16="http://schemas.microsoft.com/office/drawing/2014/main" id="{B2587870-AE72-4A42-AE2B-8BCFBD325F95}"/>
                    </a:ext>
                  </a:extLst>
                </p:cNvPr>
                <p:cNvSpPr/>
                <p:nvPr/>
              </p:nvSpPr>
              <p:spPr>
                <a:xfrm>
                  <a:off x="3519298" y="3910197"/>
                  <a:ext cx="29570" cy="292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" h="918" extrusionOk="0">
                      <a:moveTo>
                        <a:pt x="465" y="1"/>
                      </a:moveTo>
                      <a:cubicBezTo>
                        <a:pt x="203" y="1"/>
                        <a:pt x="0" y="203"/>
                        <a:pt x="0" y="453"/>
                      </a:cubicBezTo>
                      <a:cubicBezTo>
                        <a:pt x="0" y="715"/>
                        <a:pt x="203" y="918"/>
                        <a:pt x="465" y="918"/>
                      </a:cubicBezTo>
                      <a:cubicBezTo>
                        <a:pt x="715" y="918"/>
                        <a:pt x="929" y="715"/>
                        <a:pt x="929" y="453"/>
                      </a:cubicBezTo>
                      <a:cubicBezTo>
                        <a:pt x="929" y="203"/>
                        <a:pt x="715" y="1"/>
                        <a:pt x="46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8" name="Google Shape;3352;p48">
              <a:extLst>
                <a:ext uri="{FF2B5EF4-FFF2-40B4-BE49-F238E27FC236}">
                  <a16:creationId xmlns:a16="http://schemas.microsoft.com/office/drawing/2014/main" id="{272DD771-25A3-448C-960A-125DD73ECEB4}"/>
                </a:ext>
              </a:extLst>
            </p:cNvPr>
            <p:cNvGrpSpPr/>
            <p:nvPr/>
          </p:nvGrpSpPr>
          <p:grpSpPr>
            <a:xfrm>
              <a:off x="6547098" y="2715744"/>
              <a:ext cx="956596" cy="944315"/>
              <a:chOff x="3789173" y="2377690"/>
              <a:chExt cx="1098904" cy="1084796"/>
            </a:xfrm>
          </p:grpSpPr>
          <p:grpSp>
            <p:nvGrpSpPr>
              <p:cNvPr id="26" name="Google Shape;3353;p48">
                <a:extLst>
                  <a:ext uri="{FF2B5EF4-FFF2-40B4-BE49-F238E27FC236}">
                    <a16:creationId xmlns:a16="http://schemas.microsoft.com/office/drawing/2014/main" id="{2A580616-EFFF-4706-882F-99F575426F02}"/>
                  </a:ext>
                </a:extLst>
              </p:cNvPr>
              <p:cNvGrpSpPr/>
              <p:nvPr/>
            </p:nvGrpSpPr>
            <p:grpSpPr>
              <a:xfrm>
                <a:off x="3789173" y="2377690"/>
                <a:ext cx="1098904" cy="1084796"/>
                <a:chOff x="3789173" y="2377690"/>
                <a:chExt cx="1098904" cy="1084796"/>
              </a:xfrm>
            </p:grpSpPr>
            <p:sp>
              <p:nvSpPr>
                <p:cNvPr id="32" name="Google Shape;3354;p48">
                  <a:extLst>
                    <a:ext uri="{FF2B5EF4-FFF2-40B4-BE49-F238E27FC236}">
                      <a16:creationId xmlns:a16="http://schemas.microsoft.com/office/drawing/2014/main" id="{2BBA5A58-9E7D-4B1B-A1B1-85686BD88437}"/>
                    </a:ext>
                  </a:extLst>
                </p:cNvPr>
                <p:cNvSpPr/>
                <p:nvPr/>
              </p:nvSpPr>
              <p:spPr>
                <a:xfrm>
                  <a:off x="3789173" y="2377690"/>
                  <a:ext cx="1098904" cy="1084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4" extrusionOk="0">
                      <a:moveTo>
                        <a:pt x="22861" y="0"/>
                      </a:moveTo>
                      <a:cubicBezTo>
                        <a:pt x="22090" y="0"/>
                        <a:pt x="21319" y="295"/>
                        <a:pt x="20730" y="884"/>
                      </a:cubicBezTo>
                      <a:lnTo>
                        <a:pt x="1180" y="20446"/>
                      </a:lnTo>
                      <a:cubicBezTo>
                        <a:pt x="1" y="21613"/>
                        <a:pt x="1" y="23518"/>
                        <a:pt x="1180" y="24697"/>
                      </a:cubicBezTo>
                      <a:lnTo>
                        <a:pt x="20730" y="44259"/>
                      </a:lnTo>
                      <a:cubicBezTo>
                        <a:pt x="21319" y="44842"/>
                        <a:pt x="22090" y="45134"/>
                        <a:pt x="22861" y="45134"/>
                      </a:cubicBezTo>
                      <a:cubicBezTo>
                        <a:pt x="23632" y="45134"/>
                        <a:pt x="24403" y="44842"/>
                        <a:pt x="24992" y="44259"/>
                      </a:cubicBezTo>
                      <a:lnTo>
                        <a:pt x="44542" y="24697"/>
                      </a:lnTo>
                      <a:cubicBezTo>
                        <a:pt x="45721" y="23518"/>
                        <a:pt x="45721" y="21613"/>
                        <a:pt x="44542" y="20446"/>
                      </a:cubicBezTo>
                      <a:lnTo>
                        <a:pt x="36684" y="12576"/>
                      </a:lnTo>
                      <a:cubicBezTo>
                        <a:pt x="36267" y="12171"/>
                        <a:pt x="36363" y="11481"/>
                        <a:pt x="36851" y="11171"/>
                      </a:cubicBezTo>
                      <a:cubicBezTo>
                        <a:pt x="37565" y="10719"/>
                        <a:pt x="38327" y="10350"/>
                        <a:pt x="39125" y="10052"/>
                      </a:cubicBezTo>
                      <a:cubicBezTo>
                        <a:pt x="39613" y="9874"/>
                        <a:pt x="40054" y="9552"/>
                        <a:pt x="40399" y="9100"/>
                      </a:cubicBezTo>
                      <a:cubicBezTo>
                        <a:pt x="41173" y="8099"/>
                        <a:pt x="41220" y="6778"/>
                        <a:pt x="40518" y="5730"/>
                      </a:cubicBezTo>
                      <a:cubicBezTo>
                        <a:pt x="39932" y="4868"/>
                        <a:pt x="39013" y="4436"/>
                        <a:pt x="38094" y="4436"/>
                      </a:cubicBezTo>
                      <a:cubicBezTo>
                        <a:pt x="37349" y="4436"/>
                        <a:pt x="36606" y="4720"/>
                        <a:pt x="36041" y="5290"/>
                      </a:cubicBezTo>
                      <a:cubicBezTo>
                        <a:pt x="35732" y="5587"/>
                        <a:pt x="35505" y="5956"/>
                        <a:pt x="35362" y="6337"/>
                      </a:cubicBezTo>
                      <a:cubicBezTo>
                        <a:pt x="35077" y="7123"/>
                        <a:pt x="34720" y="7885"/>
                        <a:pt x="34267" y="8588"/>
                      </a:cubicBezTo>
                      <a:cubicBezTo>
                        <a:pt x="34091" y="8872"/>
                        <a:pt x="33797" y="9021"/>
                        <a:pt x="33498" y="9021"/>
                      </a:cubicBezTo>
                      <a:cubicBezTo>
                        <a:pt x="33271" y="9021"/>
                        <a:pt x="33042" y="8934"/>
                        <a:pt x="32862" y="8754"/>
                      </a:cubicBezTo>
                      <a:lnTo>
                        <a:pt x="24992" y="884"/>
                      </a:lnTo>
                      <a:cubicBezTo>
                        <a:pt x="24403" y="295"/>
                        <a:pt x="23632" y="0"/>
                        <a:pt x="22861" y="0"/>
                      </a:cubicBezTo>
                      <a:close/>
                    </a:path>
                  </a:pathLst>
                </a:custGeom>
                <a:solidFill>
                  <a:srgbClr val="4949E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" name="Google Shape;3355;p48">
                  <a:extLst>
                    <a:ext uri="{FF2B5EF4-FFF2-40B4-BE49-F238E27FC236}">
                      <a16:creationId xmlns:a16="http://schemas.microsoft.com/office/drawing/2014/main" id="{A6624C57-5DEB-420A-880A-2B58F3108DA7}"/>
                    </a:ext>
                  </a:extLst>
                </p:cNvPr>
                <p:cNvSpPr/>
                <p:nvPr/>
              </p:nvSpPr>
              <p:spPr>
                <a:xfrm>
                  <a:off x="3885623" y="2465897"/>
                  <a:ext cx="287050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43" h="11955" extrusionOk="0">
                      <a:moveTo>
                        <a:pt x="5977" y="0"/>
                      </a:moveTo>
                      <a:cubicBezTo>
                        <a:pt x="2679" y="0"/>
                        <a:pt x="0" y="2679"/>
                        <a:pt x="0" y="5977"/>
                      </a:cubicBezTo>
                      <a:cubicBezTo>
                        <a:pt x="0" y="9275"/>
                        <a:pt x="2679" y="11954"/>
                        <a:pt x="5977" y="11954"/>
                      </a:cubicBezTo>
                      <a:cubicBezTo>
                        <a:pt x="9275" y="11954"/>
                        <a:pt x="11942" y="9275"/>
                        <a:pt x="11942" y="5977"/>
                      </a:cubicBezTo>
                      <a:cubicBezTo>
                        <a:pt x="11942" y="2679"/>
                        <a:pt x="9275" y="0"/>
                        <a:pt x="5977" y="0"/>
                      </a:cubicBezTo>
                      <a:close/>
                    </a:path>
                  </a:pathLst>
                </a:custGeom>
                <a:solidFill>
                  <a:srgbClr val="4949E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7" name="Google Shape;3356;p48">
                <a:extLst>
                  <a:ext uri="{FF2B5EF4-FFF2-40B4-BE49-F238E27FC236}">
                    <a16:creationId xmlns:a16="http://schemas.microsoft.com/office/drawing/2014/main" id="{4F49A1EC-2C5E-461E-A851-6A20A1144419}"/>
                  </a:ext>
                </a:extLst>
              </p:cNvPr>
              <p:cNvGrpSpPr/>
              <p:nvPr/>
            </p:nvGrpSpPr>
            <p:grpSpPr>
              <a:xfrm>
                <a:off x="4151137" y="2732796"/>
                <a:ext cx="374986" cy="374572"/>
                <a:chOff x="3752358" y="3817349"/>
                <a:chExt cx="346056" cy="345674"/>
              </a:xfrm>
            </p:grpSpPr>
            <p:sp>
              <p:nvSpPr>
                <p:cNvPr id="28" name="Google Shape;3357;p48">
                  <a:extLst>
                    <a:ext uri="{FF2B5EF4-FFF2-40B4-BE49-F238E27FC236}">
                      <a16:creationId xmlns:a16="http://schemas.microsoft.com/office/drawing/2014/main" id="{1E065B24-9868-4EDC-B5A7-314B793AFE3D}"/>
                    </a:ext>
                  </a:extLst>
                </p:cNvPr>
                <p:cNvSpPr/>
                <p:nvPr/>
              </p:nvSpPr>
              <p:spPr>
                <a:xfrm>
                  <a:off x="3752358" y="3817349"/>
                  <a:ext cx="346056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2" h="10860" extrusionOk="0">
                      <a:moveTo>
                        <a:pt x="5430" y="334"/>
                      </a:moveTo>
                      <a:cubicBezTo>
                        <a:pt x="8252" y="334"/>
                        <a:pt x="10526" y="2608"/>
                        <a:pt x="10526" y="5430"/>
                      </a:cubicBezTo>
                      <a:cubicBezTo>
                        <a:pt x="10526" y="8240"/>
                        <a:pt x="8228" y="10514"/>
                        <a:pt x="5430" y="10514"/>
                      </a:cubicBezTo>
                      <a:cubicBezTo>
                        <a:pt x="2620" y="10514"/>
                        <a:pt x="346" y="8240"/>
                        <a:pt x="346" y="5430"/>
                      </a:cubicBezTo>
                      <a:cubicBezTo>
                        <a:pt x="346" y="2608"/>
                        <a:pt x="2620" y="334"/>
                        <a:pt x="5430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2" y="10859"/>
                        <a:pt x="8252" y="10300"/>
                        <a:pt x="9276" y="9264"/>
                      </a:cubicBezTo>
                      <a:cubicBezTo>
                        <a:pt x="10300" y="8240"/>
                        <a:pt x="10871" y="6871"/>
                        <a:pt x="10871" y="5430"/>
                      </a:cubicBezTo>
                      <a:cubicBezTo>
                        <a:pt x="10871" y="3989"/>
                        <a:pt x="10300" y="2620"/>
                        <a:pt x="9276" y="1584"/>
                      </a:cubicBezTo>
                      <a:cubicBezTo>
                        <a:pt x="8252" y="560"/>
                        <a:pt x="6882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" name="Google Shape;3358;p48">
                  <a:extLst>
                    <a:ext uri="{FF2B5EF4-FFF2-40B4-BE49-F238E27FC236}">
                      <a16:creationId xmlns:a16="http://schemas.microsoft.com/office/drawing/2014/main" id="{8ED25032-1B39-4F5F-8ED6-892E107EC293}"/>
                    </a:ext>
                  </a:extLst>
                </p:cNvPr>
                <p:cNvSpPr/>
                <p:nvPr/>
              </p:nvSpPr>
              <p:spPr>
                <a:xfrm>
                  <a:off x="3831933" y="3955682"/>
                  <a:ext cx="47809" cy="120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2" h="3787" extrusionOk="0">
                      <a:moveTo>
                        <a:pt x="1168" y="346"/>
                      </a:moveTo>
                      <a:lnTo>
                        <a:pt x="1168" y="3430"/>
                      </a:lnTo>
                      <a:lnTo>
                        <a:pt x="358" y="3430"/>
                      </a:lnTo>
                      <a:lnTo>
                        <a:pt x="358" y="346"/>
                      </a:lnTo>
                      <a:close/>
                      <a:moveTo>
                        <a:pt x="180" y="1"/>
                      </a:moveTo>
                      <a:cubicBezTo>
                        <a:pt x="96" y="1"/>
                        <a:pt x="1" y="72"/>
                        <a:pt x="1" y="179"/>
                      </a:cubicBezTo>
                      <a:lnTo>
                        <a:pt x="1" y="3608"/>
                      </a:lnTo>
                      <a:cubicBezTo>
                        <a:pt x="1" y="3703"/>
                        <a:pt x="72" y="3787"/>
                        <a:pt x="180" y="3787"/>
                      </a:cubicBezTo>
                      <a:lnTo>
                        <a:pt x="1323" y="3787"/>
                      </a:lnTo>
                      <a:cubicBezTo>
                        <a:pt x="1418" y="3787"/>
                        <a:pt x="1501" y="3715"/>
                        <a:pt x="1501" y="3608"/>
                      </a:cubicBezTo>
                      <a:lnTo>
                        <a:pt x="1501" y="179"/>
                      </a:lnTo>
                      <a:cubicBezTo>
                        <a:pt x="1501" y="72"/>
                        <a:pt x="1430" y="1"/>
                        <a:pt x="1323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" name="Google Shape;3359;p48">
                  <a:extLst>
                    <a:ext uri="{FF2B5EF4-FFF2-40B4-BE49-F238E27FC236}">
                      <a16:creationId xmlns:a16="http://schemas.microsoft.com/office/drawing/2014/main" id="{7323BE69-F426-4102-867F-9E42304B1C8D}"/>
                    </a:ext>
                  </a:extLst>
                </p:cNvPr>
                <p:cNvSpPr/>
                <p:nvPr/>
              </p:nvSpPr>
              <p:spPr>
                <a:xfrm>
                  <a:off x="3824739" y="3890112"/>
                  <a:ext cx="55002" cy="550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8" h="1728" extrusionOk="0">
                      <a:moveTo>
                        <a:pt x="870" y="334"/>
                      </a:moveTo>
                      <a:cubicBezTo>
                        <a:pt x="1156" y="334"/>
                        <a:pt x="1394" y="572"/>
                        <a:pt x="1394" y="846"/>
                      </a:cubicBezTo>
                      <a:cubicBezTo>
                        <a:pt x="1394" y="1132"/>
                        <a:pt x="1156" y="1370"/>
                        <a:pt x="870" y="1370"/>
                      </a:cubicBezTo>
                      <a:cubicBezTo>
                        <a:pt x="584" y="1370"/>
                        <a:pt x="346" y="1132"/>
                        <a:pt x="346" y="846"/>
                      </a:cubicBezTo>
                      <a:cubicBezTo>
                        <a:pt x="346" y="572"/>
                        <a:pt x="584" y="334"/>
                        <a:pt x="870" y="334"/>
                      </a:cubicBezTo>
                      <a:close/>
                      <a:moveTo>
                        <a:pt x="870" y="1"/>
                      </a:moveTo>
                      <a:cubicBezTo>
                        <a:pt x="394" y="1"/>
                        <a:pt x="1" y="394"/>
                        <a:pt x="1" y="870"/>
                      </a:cubicBezTo>
                      <a:cubicBezTo>
                        <a:pt x="1" y="1346"/>
                        <a:pt x="394" y="1727"/>
                        <a:pt x="870" y="1727"/>
                      </a:cubicBezTo>
                      <a:cubicBezTo>
                        <a:pt x="1346" y="1727"/>
                        <a:pt x="1727" y="1334"/>
                        <a:pt x="1727" y="870"/>
                      </a:cubicBezTo>
                      <a:cubicBezTo>
                        <a:pt x="1727" y="394"/>
                        <a:pt x="1346" y="1"/>
                        <a:pt x="87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" name="Google Shape;3360;p48">
                  <a:extLst>
                    <a:ext uri="{FF2B5EF4-FFF2-40B4-BE49-F238E27FC236}">
                      <a16:creationId xmlns:a16="http://schemas.microsoft.com/office/drawing/2014/main" id="{CCAE06F9-CD94-4B1D-AD3A-9413572772C5}"/>
                    </a:ext>
                  </a:extLst>
                </p:cNvPr>
                <p:cNvSpPr/>
                <p:nvPr/>
              </p:nvSpPr>
              <p:spPr>
                <a:xfrm>
                  <a:off x="3904696" y="3955682"/>
                  <a:ext cx="128148" cy="120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6" h="3787" extrusionOk="0">
                      <a:moveTo>
                        <a:pt x="191" y="1"/>
                      </a:moveTo>
                      <a:cubicBezTo>
                        <a:pt x="96" y="1"/>
                        <a:pt x="1" y="72"/>
                        <a:pt x="1" y="179"/>
                      </a:cubicBezTo>
                      <a:lnTo>
                        <a:pt x="1" y="3608"/>
                      </a:lnTo>
                      <a:cubicBezTo>
                        <a:pt x="1" y="3703"/>
                        <a:pt x="84" y="3787"/>
                        <a:pt x="191" y="3787"/>
                      </a:cubicBezTo>
                      <a:lnTo>
                        <a:pt x="1334" y="3787"/>
                      </a:lnTo>
                      <a:cubicBezTo>
                        <a:pt x="1418" y="3787"/>
                        <a:pt x="1513" y="3715"/>
                        <a:pt x="1513" y="3608"/>
                      </a:cubicBezTo>
                      <a:lnTo>
                        <a:pt x="1513" y="2382"/>
                      </a:lnTo>
                      <a:cubicBezTo>
                        <a:pt x="1513" y="1977"/>
                        <a:pt x="1596" y="1501"/>
                        <a:pt x="2037" y="1501"/>
                      </a:cubicBezTo>
                      <a:cubicBezTo>
                        <a:pt x="2347" y="1501"/>
                        <a:pt x="2477" y="1763"/>
                        <a:pt x="2525" y="2060"/>
                      </a:cubicBezTo>
                      <a:cubicBezTo>
                        <a:pt x="2537" y="2156"/>
                        <a:pt x="2608" y="2215"/>
                        <a:pt x="2692" y="2215"/>
                      </a:cubicBezTo>
                      <a:cubicBezTo>
                        <a:pt x="2787" y="2215"/>
                        <a:pt x="2870" y="2120"/>
                        <a:pt x="2847" y="2025"/>
                      </a:cubicBezTo>
                      <a:cubicBezTo>
                        <a:pt x="2763" y="1465"/>
                        <a:pt x="2477" y="1155"/>
                        <a:pt x="2013" y="1155"/>
                      </a:cubicBezTo>
                      <a:cubicBezTo>
                        <a:pt x="1465" y="1155"/>
                        <a:pt x="1156" y="1608"/>
                        <a:pt x="1156" y="2382"/>
                      </a:cubicBezTo>
                      <a:lnTo>
                        <a:pt x="1156" y="3430"/>
                      </a:lnTo>
                      <a:lnTo>
                        <a:pt x="346" y="3430"/>
                      </a:lnTo>
                      <a:lnTo>
                        <a:pt x="346" y="358"/>
                      </a:lnTo>
                      <a:lnTo>
                        <a:pt x="918" y="358"/>
                      </a:lnTo>
                      <a:lnTo>
                        <a:pt x="918" y="572"/>
                      </a:lnTo>
                      <a:cubicBezTo>
                        <a:pt x="918" y="632"/>
                        <a:pt x="930" y="679"/>
                        <a:pt x="977" y="715"/>
                      </a:cubicBezTo>
                      <a:cubicBezTo>
                        <a:pt x="1007" y="733"/>
                        <a:pt x="1043" y="742"/>
                        <a:pt x="1078" y="742"/>
                      </a:cubicBezTo>
                      <a:cubicBezTo>
                        <a:pt x="1114" y="742"/>
                        <a:pt x="1150" y="733"/>
                        <a:pt x="1180" y="715"/>
                      </a:cubicBezTo>
                      <a:cubicBezTo>
                        <a:pt x="1477" y="477"/>
                        <a:pt x="1835" y="358"/>
                        <a:pt x="2227" y="358"/>
                      </a:cubicBezTo>
                      <a:cubicBezTo>
                        <a:pt x="3204" y="358"/>
                        <a:pt x="3656" y="1191"/>
                        <a:pt x="3656" y="2001"/>
                      </a:cubicBezTo>
                      <a:lnTo>
                        <a:pt x="3656" y="3430"/>
                      </a:lnTo>
                      <a:lnTo>
                        <a:pt x="2847" y="3430"/>
                      </a:lnTo>
                      <a:lnTo>
                        <a:pt x="2847" y="2870"/>
                      </a:lnTo>
                      <a:cubicBezTo>
                        <a:pt x="2847" y="2775"/>
                        <a:pt x="2775" y="2703"/>
                        <a:pt x="2692" y="2703"/>
                      </a:cubicBezTo>
                      <a:cubicBezTo>
                        <a:pt x="2597" y="2703"/>
                        <a:pt x="2525" y="2775"/>
                        <a:pt x="2525" y="2870"/>
                      </a:cubicBezTo>
                      <a:lnTo>
                        <a:pt x="2525" y="3596"/>
                      </a:lnTo>
                      <a:cubicBezTo>
                        <a:pt x="2525" y="3691"/>
                        <a:pt x="2597" y="3775"/>
                        <a:pt x="2704" y="3775"/>
                      </a:cubicBezTo>
                      <a:lnTo>
                        <a:pt x="3847" y="3775"/>
                      </a:lnTo>
                      <a:cubicBezTo>
                        <a:pt x="3942" y="3775"/>
                        <a:pt x="4025" y="3703"/>
                        <a:pt x="4025" y="3596"/>
                      </a:cubicBezTo>
                      <a:lnTo>
                        <a:pt x="4025" y="1989"/>
                      </a:lnTo>
                      <a:cubicBezTo>
                        <a:pt x="4025" y="810"/>
                        <a:pt x="3299" y="1"/>
                        <a:pt x="2239" y="1"/>
                      </a:cubicBezTo>
                      <a:cubicBezTo>
                        <a:pt x="1894" y="1"/>
                        <a:pt x="1573" y="84"/>
                        <a:pt x="1275" y="251"/>
                      </a:cubicBezTo>
                      <a:lnTo>
                        <a:pt x="1275" y="179"/>
                      </a:lnTo>
                      <a:cubicBezTo>
                        <a:pt x="1275" y="84"/>
                        <a:pt x="1204" y="1"/>
                        <a:pt x="1096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9" name="Google Shape;3361;p48">
              <a:extLst>
                <a:ext uri="{FF2B5EF4-FFF2-40B4-BE49-F238E27FC236}">
                  <a16:creationId xmlns:a16="http://schemas.microsoft.com/office/drawing/2014/main" id="{4D538C01-D8FD-42C1-B65F-8B43E1ADD6E7}"/>
                </a:ext>
              </a:extLst>
            </p:cNvPr>
            <p:cNvGrpSpPr/>
            <p:nvPr/>
          </p:nvGrpSpPr>
          <p:grpSpPr>
            <a:xfrm>
              <a:off x="7034853" y="3222917"/>
              <a:ext cx="956596" cy="944252"/>
              <a:chOff x="4349489" y="2960313"/>
              <a:chExt cx="1098904" cy="1084724"/>
            </a:xfrm>
          </p:grpSpPr>
          <p:grpSp>
            <p:nvGrpSpPr>
              <p:cNvPr id="20" name="Google Shape;3362;p48">
                <a:extLst>
                  <a:ext uri="{FF2B5EF4-FFF2-40B4-BE49-F238E27FC236}">
                    <a16:creationId xmlns:a16="http://schemas.microsoft.com/office/drawing/2014/main" id="{A794E725-1106-47FD-8818-D532993F2BBE}"/>
                  </a:ext>
                </a:extLst>
              </p:cNvPr>
              <p:cNvGrpSpPr/>
              <p:nvPr/>
            </p:nvGrpSpPr>
            <p:grpSpPr>
              <a:xfrm>
                <a:off x="4349489" y="2960313"/>
                <a:ext cx="1098904" cy="1084724"/>
                <a:chOff x="4349489" y="2960313"/>
                <a:chExt cx="1098904" cy="1084724"/>
              </a:xfrm>
            </p:grpSpPr>
            <p:sp>
              <p:nvSpPr>
                <p:cNvPr id="24" name="Google Shape;3363;p48">
                  <a:extLst>
                    <a:ext uri="{FF2B5EF4-FFF2-40B4-BE49-F238E27FC236}">
                      <a16:creationId xmlns:a16="http://schemas.microsoft.com/office/drawing/2014/main" id="{90ED133B-76D3-4F50-A8FD-078A35E71CAD}"/>
                    </a:ext>
                  </a:extLst>
                </p:cNvPr>
                <p:cNvSpPr/>
                <p:nvPr/>
              </p:nvSpPr>
              <p:spPr>
                <a:xfrm>
                  <a:off x="4349489" y="2960313"/>
                  <a:ext cx="1098904" cy="10847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1" extrusionOk="0">
                      <a:moveTo>
                        <a:pt x="22862" y="0"/>
                      </a:moveTo>
                      <a:cubicBezTo>
                        <a:pt x="22092" y="0"/>
                        <a:pt x="21324" y="295"/>
                        <a:pt x="20741" y="884"/>
                      </a:cubicBezTo>
                      <a:lnTo>
                        <a:pt x="12871" y="8743"/>
                      </a:lnTo>
                      <a:cubicBezTo>
                        <a:pt x="12697" y="8917"/>
                        <a:pt x="12470" y="9001"/>
                        <a:pt x="12243" y="9001"/>
                      </a:cubicBezTo>
                      <a:cubicBezTo>
                        <a:pt x="11942" y="9001"/>
                        <a:pt x="11642" y="8854"/>
                        <a:pt x="11466" y="8576"/>
                      </a:cubicBezTo>
                      <a:cubicBezTo>
                        <a:pt x="11014" y="7861"/>
                        <a:pt x="10645" y="7099"/>
                        <a:pt x="10347" y="6302"/>
                      </a:cubicBezTo>
                      <a:cubicBezTo>
                        <a:pt x="10168" y="5814"/>
                        <a:pt x="9847" y="5373"/>
                        <a:pt x="9394" y="5028"/>
                      </a:cubicBezTo>
                      <a:cubicBezTo>
                        <a:pt x="8866" y="4619"/>
                        <a:pt x="8248" y="4413"/>
                        <a:pt x="7630" y="4413"/>
                      </a:cubicBezTo>
                      <a:cubicBezTo>
                        <a:pt x="7078" y="4413"/>
                        <a:pt x="6525" y="4577"/>
                        <a:pt x="6037" y="4909"/>
                      </a:cubicBezTo>
                      <a:cubicBezTo>
                        <a:pt x="4465" y="5968"/>
                        <a:pt x="4310" y="8123"/>
                        <a:pt x="5584" y="9385"/>
                      </a:cubicBezTo>
                      <a:cubicBezTo>
                        <a:pt x="5894" y="9695"/>
                        <a:pt x="6251" y="9921"/>
                        <a:pt x="6632" y="10064"/>
                      </a:cubicBezTo>
                      <a:cubicBezTo>
                        <a:pt x="7418" y="10350"/>
                        <a:pt x="8180" y="10707"/>
                        <a:pt x="8882" y="11159"/>
                      </a:cubicBezTo>
                      <a:cubicBezTo>
                        <a:pt x="9382" y="11469"/>
                        <a:pt x="9466" y="12148"/>
                        <a:pt x="9049" y="12564"/>
                      </a:cubicBezTo>
                      <a:lnTo>
                        <a:pt x="1179" y="20434"/>
                      </a:lnTo>
                      <a:cubicBezTo>
                        <a:pt x="0" y="21613"/>
                        <a:pt x="0" y="23518"/>
                        <a:pt x="1179" y="24697"/>
                      </a:cubicBezTo>
                      <a:lnTo>
                        <a:pt x="20741" y="44247"/>
                      </a:lnTo>
                      <a:cubicBezTo>
                        <a:pt x="21324" y="44836"/>
                        <a:pt x="22092" y="45131"/>
                        <a:pt x="22862" y="45131"/>
                      </a:cubicBezTo>
                      <a:cubicBezTo>
                        <a:pt x="23631" y="45131"/>
                        <a:pt x="24402" y="44836"/>
                        <a:pt x="24992" y="44247"/>
                      </a:cubicBezTo>
                      <a:lnTo>
                        <a:pt x="44554" y="24697"/>
                      </a:lnTo>
                      <a:cubicBezTo>
                        <a:pt x="45720" y="23518"/>
                        <a:pt x="45720" y="21613"/>
                        <a:pt x="44554" y="2043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FCBD2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" name="Google Shape;3364;p48">
                  <a:extLst>
                    <a:ext uri="{FF2B5EF4-FFF2-40B4-BE49-F238E27FC236}">
                      <a16:creationId xmlns:a16="http://schemas.microsoft.com/office/drawing/2014/main" id="{0F17A7A1-E5B4-4941-AD5E-A23F7CF0D980}"/>
                    </a:ext>
                  </a:extLst>
                </p:cNvPr>
                <p:cNvSpPr/>
                <p:nvPr/>
              </p:nvSpPr>
              <p:spPr>
                <a:xfrm>
                  <a:off x="5065741" y="3026769"/>
                  <a:ext cx="287338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55" extrusionOk="0">
                      <a:moveTo>
                        <a:pt x="5978" y="1"/>
                      </a:moveTo>
                      <a:cubicBezTo>
                        <a:pt x="2680" y="1"/>
                        <a:pt x="1" y="2679"/>
                        <a:pt x="1" y="5978"/>
                      </a:cubicBezTo>
                      <a:cubicBezTo>
                        <a:pt x="1" y="9276"/>
                        <a:pt x="2680" y="11954"/>
                        <a:pt x="5978" y="11954"/>
                      </a:cubicBezTo>
                      <a:cubicBezTo>
                        <a:pt x="9276" y="11954"/>
                        <a:pt x="11955" y="9276"/>
                        <a:pt x="11955" y="5978"/>
                      </a:cubicBezTo>
                      <a:cubicBezTo>
                        <a:pt x="11955" y="2679"/>
                        <a:pt x="9276" y="1"/>
                        <a:pt x="5978" y="1"/>
                      </a:cubicBezTo>
                      <a:close/>
                    </a:path>
                  </a:pathLst>
                </a:custGeom>
                <a:solidFill>
                  <a:srgbClr val="FCBD2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1" name="Google Shape;3365;p48">
                <a:extLst>
                  <a:ext uri="{FF2B5EF4-FFF2-40B4-BE49-F238E27FC236}">
                    <a16:creationId xmlns:a16="http://schemas.microsoft.com/office/drawing/2014/main" id="{FE4CE9AD-C7D4-4E5F-9CA4-19E72CBBF0CF}"/>
                  </a:ext>
                </a:extLst>
              </p:cNvPr>
              <p:cNvGrpSpPr/>
              <p:nvPr/>
            </p:nvGrpSpPr>
            <p:grpSpPr>
              <a:xfrm>
                <a:off x="4732657" y="3315384"/>
                <a:ext cx="374952" cy="374572"/>
                <a:chOff x="4201447" y="3817349"/>
                <a:chExt cx="346024" cy="345674"/>
              </a:xfrm>
            </p:grpSpPr>
            <p:sp>
              <p:nvSpPr>
                <p:cNvPr id="22" name="Google Shape;3366;p48">
                  <a:extLst>
                    <a:ext uri="{FF2B5EF4-FFF2-40B4-BE49-F238E27FC236}">
                      <a16:creationId xmlns:a16="http://schemas.microsoft.com/office/drawing/2014/main" id="{5AE8B7FA-07B6-47E7-BB22-CC3763B58511}"/>
                    </a:ext>
                  </a:extLst>
                </p:cNvPr>
                <p:cNvSpPr/>
                <p:nvPr/>
              </p:nvSpPr>
              <p:spPr>
                <a:xfrm>
                  <a:off x="4201447" y="3817349"/>
                  <a:ext cx="346024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1" h="10860" extrusionOk="0">
                      <a:moveTo>
                        <a:pt x="5430" y="334"/>
                      </a:moveTo>
                      <a:cubicBezTo>
                        <a:pt x="8252" y="334"/>
                        <a:pt x="10526" y="2608"/>
                        <a:pt x="10526" y="5430"/>
                      </a:cubicBezTo>
                      <a:cubicBezTo>
                        <a:pt x="10526" y="8240"/>
                        <a:pt x="8252" y="10514"/>
                        <a:pt x="5430" y="10514"/>
                      </a:cubicBezTo>
                      <a:cubicBezTo>
                        <a:pt x="2620" y="10514"/>
                        <a:pt x="346" y="8240"/>
                        <a:pt x="346" y="5430"/>
                      </a:cubicBezTo>
                      <a:cubicBezTo>
                        <a:pt x="346" y="2608"/>
                        <a:pt x="2620" y="334"/>
                        <a:pt x="5430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2" y="10859"/>
                        <a:pt x="8252" y="10300"/>
                        <a:pt x="9276" y="9264"/>
                      </a:cubicBezTo>
                      <a:cubicBezTo>
                        <a:pt x="10299" y="8240"/>
                        <a:pt x="10871" y="6871"/>
                        <a:pt x="10871" y="5430"/>
                      </a:cubicBezTo>
                      <a:cubicBezTo>
                        <a:pt x="10871" y="3989"/>
                        <a:pt x="10299" y="2620"/>
                        <a:pt x="9276" y="1584"/>
                      </a:cubicBezTo>
                      <a:cubicBezTo>
                        <a:pt x="8252" y="560"/>
                        <a:pt x="6882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" name="Google Shape;3367;p48">
                  <a:extLst>
                    <a:ext uri="{FF2B5EF4-FFF2-40B4-BE49-F238E27FC236}">
                      <a16:creationId xmlns:a16="http://schemas.microsoft.com/office/drawing/2014/main" id="{C8CEC7EC-7AE3-4EBC-9F78-C5F8AA22F58E}"/>
                    </a:ext>
                  </a:extLst>
                </p:cNvPr>
                <p:cNvSpPr/>
                <p:nvPr/>
              </p:nvSpPr>
              <p:spPr>
                <a:xfrm>
                  <a:off x="4271569" y="3904531"/>
                  <a:ext cx="227394" cy="185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44" h="5835" extrusionOk="0">
                      <a:moveTo>
                        <a:pt x="4620" y="0"/>
                      </a:moveTo>
                      <a:cubicBezTo>
                        <a:pt x="3727" y="0"/>
                        <a:pt x="2977" y="691"/>
                        <a:pt x="2905" y="1572"/>
                      </a:cubicBezTo>
                      <a:cubicBezTo>
                        <a:pt x="2727" y="1548"/>
                        <a:pt x="2358" y="1441"/>
                        <a:pt x="2262" y="1405"/>
                      </a:cubicBezTo>
                      <a:cubicBezTo>
                        <a:pt x="1643" y="1203"/>
                        <a:pt x="1072" y="810"/>
                        <a:pt x="631" y="322"/>
                      </a:cubicBezTo>
                      <a:cubicBezTo>
                        <a:pt x="596" y="298"/>
                        <a:pt x="572" y="274"/>
                        <a:pt x="524" y="262"/>
                      </a:cubicBezTo>
                      <a:cubicBezTo>
                        <a:pt x="517" y="261"/>
                        <a:pt x="509" y="260"/>
                        <a:pt x="501" y="260"/>
                      </a:cubicBezTo>
                      <a:cubicBezTo>
                        <a:pt x="436" y="260"/>
                        <a:pt x="367" y="304"/>
                        <a:pt x="346" y="357"/>
                      </a:cubicBezTo>
                      <a:cubicBezTo>
                        <a:pt x="238" y="572"/>
                        <a:pt x="179" y="810"/>
                        <a:pt x="179" y="1048"/>
                      </a:cubicBezTo>
                      <a:cubicBezTo>
                        <a:pt x="179" y="1393"/>
                        <a:pt x="286" y="1727"/>
                        <a:pt x="476" y="1977"/>
                      </a:cubicBezTo>
                      <a:cubicBezTo>
                        <a:pt x="466" y="1975"/>
                        <a:pt x="456" y="1974"/>
                        <a:pt x="446" y="1974"/>
                      </a:cubicBezTo>
                      <a:cubicBezTo>
                        <a:pt x="397" y="1974"/>
                        <a:pt x="349" y="1997"/>
                        <a:pt x="310" y="2036"/>
                      </a:cubicBezTo>
                      <a:cubicBezTo>
                        <a:pt x="286" y="2060"/>
                        <a:pt x="286" y="2108"/>
                        <a:pt x="274" y="2143"/>
                      </a:cubicBezTo>
                      <a:lnTo>
                        <a:pt x="274" y="2203"/>
                      </a:lnTo>
                      <a:cubicBezTo>
                        <a:pt x="274" y="2655"/>
                        <a:pt x="476" y="3072"/>
                        <a:pt x="822" y="3358"/>
                      </a:cubicBezTo>
                      <a:cubicBezTo>
                        <a:pt x="786" y="3370"/>
                        <a:pt x="774" y="3405"/>
                        <a:pt x="762" y="3417"/>
                      </a:cubicBezTo>
                      <a:cubicBezTo>
                        <a:pt x="750" y="3465"/>
                        <a:pt x="727" y="3513"/>
                        <a:pt x="750" y="3548"/>
                      </a:cubicBezTo>
                      <a:cubicBezTo>
                        <a:pt x="893" y="4024"/>
                        <a:pt x="1262" y="4405"/>
                        <a:pt x="1727" y="4548"/>
                      </a:cubicBezTo>
                      <a:cubicBezTo>
                        <a:pt x="1310" y="4798"/>
                        <a:pt x="834" y="4941"/>
                        <a:pt x="334" y="4941"/>
                      </a:cubicBezTo>
                      <a:lnTo>
                        <a:pt x="191" y="4941"/>
                      </a:lnTo>
                      <a:cubicBezTo>
                        <a:pt x="107" y="4941"/>
                        <a:pt x="36" y="5001"/>
                        <a:pt x="12" y="5084"/>
                      </a:cubicBezTo>
                      <a:cubicBezTo>
                        <a:pt x="0" y="5156"/>
                        <a:pt x="48" y="5239"/>
                        <a:pt x="107" y="5263"/>
                      </a:cubicBezTo>
                      <a:cubicBezTo>
                        <a:pt x="727" y="5632"/>
                        <a:pt x="1465" y="5834"/>
                        <a:pt x="2191" y="5834"/>
                      </a:cubicBezTo>
                      <a:cubicBezTo>
                        <a:pt x="3072" y="5834"/>
                        <a:pt x="3905" y="5560"/>
                        <a:pt x="4596" y="5060"/>
                      </a:cubicBezTo>
                      <a:cubicBezTo>
                        <a:pt x="4691" y="5001"/>
                        <a:pt x="4691" y="4858"/>
                        <a:pt x="4620" y="4786"/>
                      </a:cubicBezTo>
                      <a:cubicBezTo>
                        <a:pt x="4587" y="4754"/>
                        <a:pt x="4544" y="4735"/>
                        <a:pt x="4499" y="4735"/>
                      </a:cubicBezTo>
                      <a:cubicBezTo>
                        <a:pt x="4463" y="4735"/>
                        <a:pt x="4426" y="4748"/>
                        <a:pt x="4394" y="4775"/>
                      </a:cubicBezTo>
                      <a:cubicBezTo>
                        <a:pt x="3763" y="5215"/>
                        <a:pt x="3013" y="5489"/>
                        <a:pt x="2191" y="5489"/>
                      </a:cubicBezTo>
                      <a:cubicBezTo>
                        <a:pt x="1727" y="5489"/>
                        <a:pt x="1262" y="5394"/>
                        <a:pt x="846" y="5239"/>
                      </a:cubicBezTo>
                      <a:cubicBezTo>
                        <a:pt x="1369" y="5144"/>
                        <a:pt x="1846" y="4917"/>
                        <a:pt x="2262" y="4584"/>
                      </a:cubicBezTo>
                      <a:cubicBezTo>
                        <a:pt x="2310" y="4536"/>
                        <a:pt x="2334" y="4477"/>
                        <a:pt x="2322" y="4417"/>
                      </a:cubicBezTo>
                      <a:cubicBezTo>
                        <a:pt x="2310" y="4346"/>
                        <a:pt x="2239" y="4286"/>
                        <a:pt x="2155" y="4286"/>
                      </a:cubicBezTo>
                      <a:cubicBezTo>
                        <a:pt x="1739" y="4263"/>
                        <a:pt x="1369" y="4048"/>
                        <a:pt x="1167" y="3691"/>
                      </a:cubicBezTo>
                      <a:cubicBezTo>
                        <a:pt x="1250" y="3691"/>
                        <a:pt x="1358" y="3667"/>
                        <a:pt x="1441" y="3643"/>
                      </a:cubicBezTo>
                      <a:cubicBezTo>
                        <a:pt x="1524" y="3632"/>
                        <a:pt x="1584" y="3572"/>
                        <a:pt x="1584" y="3489"/>
                      </a:cubicBezTo>
                      <a:cubicBezTo>
                        <a:pt x="1596" y="3405"/>
                        <a:pt x="1536" y="3334"/>
                        <a:pt x="1441" y="3298"/>
                      </a:cubicBezTo>
                      <a:cubicBezTo>
                        <a:pt x="1000" y="3191"/>
                        <a:pt x="667" y="2822"/>
                        <a:pt x="596" y="2381"/>
                      </a:cubicBezTo>
                      <a:lnTo>
                        <a:pt x="596" y="2381"/>
                      </a:lnTo>
                      <a:cubicBezTo>
                        <a:pt x="727" y="2405"/>
                        <a:pt x="869" y="2417"/>
                        <a:pt x="1000" y="2417"/>
                      </a:cubicBezTo>
                      <a:cubicBezTo>
                        <a:pt x="1084" y="2417"/>
                        <a:pt x="1143" y="2358"/>
                        <a:pt x="1167" y="2274"/>
                      </a:cubicBezTo>
                      <a:cubicBezTo>
                        <a:pt x="1179" y="2203"/>
                        <a:pt x="1131" y="2143"/>
                        <a:pt x="1072" y="2108"/>
                      </a:cubicBezTo>
                      <a:cubicBezTo>
                        <a:pt x="703" y="1881"/>
                        <a:pt x="476" y="1488"/>
                        <a:pt x="476" y="1048"/>
                      </a:cubicBezTo>
                      <a:cubicBezTo>
                        <a:pt x="476" y="953"/>
                        <a:pt x="488" y="846"/>
                        <a:pt x="524" y="738"/>
                      </a:cubicBezTo>
                      <a:cubicBezTo>
                        <a:pt x="965" y="1191"/>
                        <a:pt x="1524" y="1524"/>
                        <a:pt x="2120" y="1727"/>
                      </a:cubicBezTo>
                      <a:cubicBezTo>
                        <a:pt x="2120" y="1727"/>
                        <a:pt x="2715" y="1905"/>
                        <a:pt x="2929" y="1917"/>
                      </a:cubicBezTo>
                      <a:lnTo>
                        <a:pt x="3024" y="1917"/>
                      </a:lnTo>
                      <a:cubicBezTo>
                        <a:pt x="3096" y="1917"/>
                        <a:pt x="3167" y="1869"/>
                        <a:pt x="3191" y="1798"/>
                      </a:cubicBezTo>
                      <a:cubicBezTo>
                        <a:pt x="3203" y="1786"/>
                        <a:pt x="3203" y="1750"/>
                        <a:pt x="3203" y="1738"/>
                      </a:cubicBezTo>
                      <a:lnTo>
                        <a:pt x="3203" y="1703"/>
                      </a:lnTo>
                      <a:cubicBezTo>
                        <a:pt x="3203" y="953"/>
                        <a:pt x="3810" y="334"/>
                        <a:pt x="4572" y="334"/>
                      </a:cubicBezTo>
                      <a:cubicBezTo>
                        <a:pt x="4941" y="334"/>
                        <a:pt x="5287" y="488"/>
                        <a:pt x="5549" y="750"/>
                      </a:cubicBezTo>
                      <a:cubicBezTo>
                        <a:pt x="5585" y="787"/>
                        <a:pt x="5621" y="802"/>
                        <a:pt x="5663" y="802"/>
                      </a:cubicBezTo>
                      <a:cubicBezTo>
                        <a:pt x="5676" y="802"/>
                        <a:pt x="5689" y="801"/>
                        <a:pt x="5703" y="798"/>
                      </a:cubicBezTo>
                      <a:cubicBezTo>
                        <a:pt x="5882" y="762"/>
                        <a:pt x="6049" y="738"/>
                        <a:pt x="6203" y="679"/>
                      </a:cubicBezTo>
                      <a:lnTo>
                        <a:pt x="6203" y="679"/>
                      </a:lnTo>
                      <a:cubicBezTo>
                        <a:pt x="6120" y="762"/>
                        <a:pt x="6013" y="857"/>
                        <a:pt x="5894" y="917"/>
                      </a:cubicBezTo>
                      <a:cubicBezTo>
                        <a:pt x="5822" y="965"/>
                        <a:pt x="5787" y="1048"/>
                        <a:pt x="5822" y="1143"/>
                      </a:cubicBezTo>
                      <a:cubicBezTo>
                        <a:pt x="5846" y="1203"/>
                        <a:pt x="5930" y="1250"/>
                        <a:pt x="6001" y="1250"/>
                      </a:cubicBezTo>
                      <a:cubicBezTo>
                        <a:pt x="6144" y="1227"/>
                        <a:pt x="6287" y="1215"/>
                        <a:pt x="6418" y="1167"/>
                      </a:cubicBezTo>
                      <a:lnTo>
                        <a:pt x="6418" y="1167"/>
                      </a:lnTo>
                      <a:cubicBezTo>
                        <a:pt x="6299" y="1286"/>
                        <a:pt x="6168" y="1405"/>
                        <a:pt x="6013" y="1512"/>
                      </a:cubicBezTo>
                      <a:cubicBezTo>
                        <a:pt x="5965" y="1548"/>
                        <a:pt x="5941" y="1608"/>
                        <a:pt x="5941" y="1655"/>
                      </a:cubicBezTo>
                      <a:lnTo>
                        <a:pt x="5941" y="1679"/>
                      </a:lnTo>
                      <a:lnTo>
                        <a:pt x="5941" y="1703"/>
                      </a:lnTo>
                      <a:lnTo>
                        <a:pt x="5941" y="1727"/>
                      </a:lnTo>
                      <a:cubicBezTo>
                        <a:pt x="5941" y="2691"/>
                        <a:pt x="5572" y="3572"/>
                        <a:pt x="4977" y="4227"/>
                      </a:cubicBezTo>
                      <a:cubicBezTo>
                        <a:pt x="4918" y="4298"/>
                        <a:pt x="4918" y="4405"/>
                        <a:pt x="4977" y="4465"/>
                      </a:cubicBezTo>
                      <a:cubicBezTo>
                        <a:pt x="5011" y="4499"/>
                        <a:pt x="5053" y="4514"/>
                        <a:pt x="5096" y="4514"/>
                      </a:cubicBezTo>
                      <a:cubicBezTo>
                        <a:pt x="5143" y="4514"/>
                        <a:pt x="5190" y="4496"/>
                        <a:pt x="5227" y="4465"/>
                      </a:cubicBezTo>
                      <a:cubicBezTo>
                        <a:pt x="5894" y="3715"/>
                        <a:pt x="6263" y="2762"/>
                        <a:pt x="6287" y="1750"/>
                      </a:cubicBezTo>
                      <a:cubicBezTo>
                        <a:pt x="6596" y="1524"/>
                        <a:pt x="6846" y="1250"/>
                        <a:pt x="7061" y="917"/>
                      </a:cubicBezTo>
                      <a:cubicBezTo>
                        <a:pt x="7144" y="857"/>
                        <a:pt x="7132" y="750"/>
                        <a:pt x="7061" y="715"/>
                      </a:cubicBezTo>
                      <a:cubicBezTo>
                        <a:pt x="7029" y="683"/>
                        <a:pt x="6987" y="667"/>
                        <a:pt x="6937" y="667"/>
                      </a:cubicBezTo>
                      <a:cubicBezTo>
                        <a:pt x="6912" y="667"/>
                        <a:pt x="6886" y="671"/>
                        <a:pt x="6858" y="679"/>
                      </a:cubicBezTo>
                      <a:cubicBezTo>
                        <a:pt x="6775" y="726"/>
                        <a:pt x="6680" y="750"/>
                        <a:pt x="6596" y="786"/>
                      </a:cubicBezTo>
                      <a:cubicBezTo>
                        <a:pt x="6680" y="667"/>
                        <a:pt x="6763" y="512"/>
                        <a:pt x="6823" y="369"/>
                      </a:cubicBezTo>
                      <a:cubicBezTo>
                        <a:pt x="6834" y="310"/>
                        <a:pt x="6834" y="238"/>
                        <a:pt x="6787" y="191"/>
                      </a:cubicBezTo>
                      <a:cubicBezTo>
                        <a:pt x="6750" y="153"/>
                        <a:pt x="6703" y="135"/>
                        <a:pt x="6659" y="135"/>
                      </a:cubicBezTo>
                      <a:cubicBezTo>
                        <a:pt x="6632" y="135"/>
                        <a:pt x="6607" y="142"/>
                        <a:pt x="6584" y="155"/>
                      </a:cubicBezTo>
                      <a:cubicBezTo>
                        <a:pt x="6322" y="310"/>
                        <a:pt x="6061" y="393"/>
                        <a:pt x="5775" y="441"/>
                      </a:cubicBezTo>
                      <a:cubicBezTo>
                        <a:pt x="5465" y="143"/>
                        <a:pt x="5048" y="0"/>
                        <a:pt x="462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0" name="Google Shape;3368;p48">
              <a:extLst>
                <a:ext uri="{FF2B5EF4-FFF2-40B4-BE49-F238E27FC236}">
                  <a16:creationId xmlns:a16="http://schemas.microsoft.com/office/drawing/2014/main" id="{39769FB1-263D-4DC3-9E97-7CD0440611A6}"/>
                </a:ext>
              </a:extLst>
            </p:cNvPr>
            <p:cNvGrpSpPr/>
            <p:nvPr/>
          </p:nvGrpSpPr>
          <p:grpSpPr>
            <a:xfrm>
              <a:off x="6529419" y="3711909"/>
              <a:ext cx="956596" cy="944315"/>
              <a:chOff x="3768864" y="3522050"/>
              <a:chExt cx="1098904" cy="1084796"/>
            </a:xfrm>
          </p:grpSpPr>
          <p:grpSp>
            <p:nvGrpSpPr>
              <p:cNvPr id="11" name="Google Shape;3369;p48">
                <a:extLst>
                  <a:ext uri="{FF2B5EF4-FFF2-40B4-BE49-F238E27FC236}">
                    <a16:creationId xmlns:a16="http://schemas.microsoft.com/office/drawing/2014/main" id="{17DEFCCD-6D5C-48DB-A58F-1702C18D63C9}"/>
                  </a:ext>
                </a:extLst>
              </p:cNvPr>
              <p:cNvGrpSpPr/>
              <p:nvPr/>
            </p:nvGrpSpPr>
            <p:grpSpPr>
              <a:xfrm>
                <a:off x="3768864" y="3522050"/>
                <a:ext cx="1098904" cy="1084796"/>
                <a:chOff x="3768864" y="3522050"/>
                <a:chExt cx="1098904" cy="1084796"/>
              </a:xfrm>
            </p:grpSpPr>
            <p:sp>
              <p:nvSpPr>
                <p:cNvPr id="18" name="Google Shape;3370;p48">
                  <a:extLst>
                    <a:ext uri="{FF2B5EF4-FFF2-40B4-BE49-F238E27FC236}">
                      <a16:creationId xmlns:a16="http://schemas.microsoft.com/office/drawing/2014/main" id="{A7EE16ED-8371-4463-AF25-B0F466499A62}"/>
                    </a:ext>
                  </a:extLst>
                </p:cNvPr>
                <p:cNvSpPr/>
                <p:nvPr/>
              </p:nvSpPr>
              <p:spPr>
                <a:xfrm>
                  <a:off x="3768864" y="3522050"/>
                  <a:ext cx="1098904" cy="1084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4" extrusionOk="0">
                      <a:moveTo>
                        <a:pt x="22862" y="0"/>
                      </a:moveTo>
                      <a:cubicBezTo>
                        <a:pt x="22093" y="0"/>
                        <a:pt x="21325" y="295"/>
                        <a:pt x="20741" y="884"/>
                      </a:cubicBezTo>
                      <a:lnTo>
                        <a:pt x="1179" y="20446"/>
                      </a:lnTo>
                      <a:cubicBezTo>
                        <a:pt x="1" y="21613"/>
                        <a:pt x="1" y="23518"/>
                        <a:pt x="1179" y="24697"/>
                      </a:cubicBezTo>
                      <a:lnTo>
                        <a:pt x="20741" y="44259"/>
                      </a:lnTo>
                      <a:cubicBezTo>
                        <a:pt x="21325" y="44842"/>
                        <a:pt x="22093" y="45134"/>
                        <a:pt x="22862" y="45134"/>
                      </a:cubicBezTo>
                      <a:cubicBezTo>
                        <a:pt x="23631" y="45134"/>
                        <a:pt x="24402" y="44842"/>
                        <a:pt x="24992" y="44259"/>
                      </a:cubicBezTo>
                      <a:lnTo>
                        <a:pt x="44554" y="24697"/>
                      </a:lnTo>
                      <a:cubicBezTo>
                        <a:pt x="45721" y="23518"/>
                        <a:pt x="45721" y="21613"/>
                        <a:pt x="44554" y="20446"/>
                      </a:cubicBezTo>
                      <a:lnTo>
                        <a:pt x="36684" y="12576"/>
                      </a:lnTo>
                      <a:cubicBezTo>
                        <a:pt x="36279" y="12171"/>
                        <a:pt x="36362" y="11481"/>
                        <a:pt x="36850" y="11171"/>
                      </a:cubicBezTo>
                      <a:cubicBezTo>
                        <a:pt x="37565" y="10719"/>
                        <a:pt x="38327" y="10362"/>
                        <a:pt x="39124" y="10052"/>
                      </a:cubicBezTo>
                      <a:cubicBezTo>
                        <a:pt x="39613" y="9874"/>
                        <a:pt x="40053" y="9552"/>
                        <a:pt x="40410" y="9100"/>
                      </a:cubicBezTo>
                      <a:cubicBezTo>
                        <a:pt x="41172" y="8111"/>
                        <a:pt x="41220" y="6778"/>
                        <a:pt x="40518" y="5742"/>
                      </a:cubicBezTo>
                      <a:cubicBezTo>
                        <a:pt x="39931" y="4872"/>
                        <a:pt x="39013" y="4437"/>
                        <a:pt x="38094" y="4437"/>
                      </a:cubicBezTo>
                      <a:cubicBezTo>
                        <a:pt x="37352" y="4437"/>
                        <a:pt x="36610" y="4721"/>
                        <a:pt x="36041" y="5290"/>
                      </a:cubicBezTo>
                      <a:cubicBezTo>
                        <a:pt x="35731" y="5599"/>
                        <a:pt x="35505" y="5956"/>
                        <a:pt x="35362" y="6337"/>
                      </a:cubicBezTo>
                      <a:cubicBezTo>
                        <a:pt x="35076" y="7135"/>
                        <a:pt x="34719" y="7885"/>
                        <a:pt x="34267" y="8588"/>
                      </a:cubicBezTo>
                      <a:cubicBezTo>
                        <a:pt x="34091" y="8872"/>
                        <a:pt x="33796" y="9021"/>
                        <a:pt x="33498" y="9021"/>
                      </a:cubicBezTo>
                      <a:cubicBezTo>
                        <a:pt x="33271" y="9021"/>
                        <a:pt x="33042" y="8934"/>
                        <a:pt x="32862" y="875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EC3A3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" name="Google Shape;3371;p48">
                  <a:extLst>
                    <a:ext uri="{FF2B5EF4-FFF2-40B4-BE49-F238E27FC236}">
                      <a16:creationId xmlns:a16="http://schemas.microsoft.com/office/drawing/2014/main" id="{FB874FB9-39C5-4159-AEBE-E9B94EDD16E3}"/>
                    </a:ext>
                  </a:extLst>
                </p:cNvPr>
                <p:cNvSpPr/>
                <p:nvPr/>
              </p:nvSpPr>
              <p:spPr>
                <a:xfrm>
                  <a:off x="3887041" y="3641743"/>
                  <a:ext cx="287338" cy="2870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42" extrusionOk="0">
                      <a:moveTo>
                        <a:pt x="5978" y="0"/>
                      </a:moveTo>
                      <a:cubicBezTo>
                        <a:pt x="2680" y="0"/>
                        <a:pt x="1" y="2667"/>
                        <a:pt x="1" y="5977"/>
                      </a:cubicBezTo>
                      <a:cubicBezTo>
                        <a:pt x="1" y="9275"/>
                        <a:pt x="2680" y="11942"/>
                        <a:pt x="5978" y="11942"/>
                      </a:cubicBezTo>
                      <a:cubicBezTo>
                        <a:pt x="9276" y="11942"/>
                        <a:pt x="11955" y="9275"/>
                        <a:pt x="11955" y="5977"/>
                      </a:cubicBezTo>
                      <a:cubicBezTo>
                        <a:pt x="11955" y="2667"/>
                        <a:pt x="9276" y="0"/>
                        <a:pt x="5978" y="0"/>
                      </a:cubicBezTo>
                      <a:close/>
                    </a:path>
                  </a:pathLst>
                </a:custGeom>
                <a:solidFill>
                  <a:srgbClr val="EC3A3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2" name="Google Shape;3372;p48">
                <a:extLst>
                  <a:ext uri="{FF2B5EF4-FFF2-40B4-BE49-F238E27FC236}">
                    <a16:creationId xmlns:a16="http://schemas.microsoft.com/office/drawing/2014/main" id="{8B1CDDAA-7379-4282-BADF-EF563BEE603B}"/>
                  </a:ext>
                </a:extLst>
              </p:cNvPr>
              <p:cNvGrpSpPr/>
              <p:nvPr/>
            </p:nvGrpSpPr>
            <p:grpSpPr>
              <a:xfrm>
                <a:off x="4139616" y="3871555"/>
                <a:ext cx="357419" cy="357005"/>
                <a:chOff x="7482229" y="3351230"/>
                <a:chExt cx="357419" cy="357005"/>
              </a:xfrm>
            </p:grpSpPr>
            <p:sp>
              <p:nvSpPr>
                <p:cNvPr id="13" name="Google Shape;3373;p48">
                  <a:extLst>
                    <a:ext uri="{FF2B5EF4-FFF2-40B4-BE49-F238E27FC236}">
                      <a16:creationId xmlns:a16="http://schemas.microsoft.com/office/drawing/2014/main" id="{59FE8A60-9DCE-445E-A21A-F940E87A3807}"/>
                    </a:ext>
                  </a:extLst>
                </p:cNvPr>
                <p:cNvSpPr/>
                <p:nvPr/>
              </p:nvSpPr>
              <p:spPr>
                <a:xfrm>
                  <a:off x="7482229" y="3351230"/>
                  <a:ext cx="357419" cy="3570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29" h="11216" extrusionOk="0">
                      <a:moveTo>
                        <a:pt x="5633" y="357"/>
                      </a:moveTo>
                      <a:cubicBezTo>
                        <a:pt x="8538" y="357"/>
                        <a:pt x="10883" y="2703"/>
                        <a:pt x="10883" y="5608"/>
                      </a:cubicBezTo>
                      <a:cubicBezTo>
                        <a:pt x="10883" y="8513"/>
                        <a:pt x="8538" y="10859"/>
                        <a:pt x="5633" y="10859"/>
                      </a:cubicBezTo>
                      <a:cubicBezTo>
                        <a:pt x="2728" y="10859"/>
                        <a:pt x="382" y="8513"/>
                        <a:pt x="382" y="5608"/>
                      </a:cubicBezTo>
                      <a:cubicBezTo>
                        <a:pt x="382" y="2703"/>
                        <a:pt x="2728" y="357"/>
                        <a:pt x="5633" y="357"/>
                      </a:cubicBezTo>
                      <a:close/>
                      <a:moveTo>
                        <a:pt x="5621" y="0"/>
                      </a:moveTo>
                      <a:cubicBezTo>
                        <a:pt x="4109" y="0"/>
                        <a:pt x="2716" y="572"/>
                        <a:pt x="1644" y="1631"/>
                      </a:cubicBezTo>
                      <a:cubicBezTo>
                        <a:pt x="584" y="2691"/>
                        <a:pt x="1" y="4108"/>
                        <a:pt x="1" y="5608"/>
                      </a:cubicBezTo>
                      <a:cubicBezTo>
                        <a:pt x="1" y="7108"/>
                        <a:pt x="584" y="8513"/>
                        <a:pt x="1644" y="9585"/>
                      </a:cubicBezTo>
                      <a:cubicBezTo>
                        <a:pt x="2704" y="10632"/>
                        <a:pt x="4109" y="11216"/>
                        <a:pt x="5621" y="11216"/>
                      </a:cubicBezTo>
                      <a:cubicBezTo>
                        <a:pt x="7121" y="11216"/>
                        <a:pt x="8526" y="10632"/>
                        <a:pt x="9597" y="9585"/>
                      </a:cubicBezTo>
                      <a:cubicBezTo>
                        <a:pt x="10645" y="8525"/>
                        <a:pt x="11229" y="7108"/>
                        <a:pt x="11229" y="5608"/>
                      </a:cubicBezTo>
                      <a:cubicBezTo>
                        <a:pt x="11229" y="4108"/>
                        <a:pt x="10669" y="2703"/>
                        <a:pt x="9597" y="1631"/>
                      </a:cubicBezTo>
                      <a:cubicBezTo>
                        <a:pt x="8538" y="572"/>
                        <a:pt x="7121" y="0"/>
                        <a:pt x="562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" name="Google Shape;3374;p48">
                  <a:extLst>
                    <a:ext uri="{FF2B5EF4-FFF2-40B4-BE49-F238E27FC236}">
                      <a16:creationId xmlns:a16="http://schemas.microsoft.com/office/drawing/2014/main" id="{8A6D0A9C-A4B1-4075-A2AD-F999FF65609E}"/>
                    </a:ext>
                  </a:extLst>
                </p:cNvPr>
                <p:cNvSpPr/>
                <p:nvPr/>
              </p:nvSpPr>
              <p:spPr>
                <a:xfrm>
                  <a:off x="7592138" y="3605616"/>
                  <a:ext cx="137983" cy="325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35" h="1022" extrusionOk="0">
                      <a:moveTo>
                        <a:pt x="202" y="1"/>
                      </a:moveTo>
                      <a:cubicBezTo>
                        <a:pt x="147" y="1"/>
                        <a:pt x="94" y="21"/>
                        <a:pt x="60" y="69"/>
                      </a:cubicBezTo>
                      <a:cubicBezTo>
                        <a:pt x="1" y="140"/>
                        <a:pt x="1" y="259"/>
                        <a:pt x="96" y="319"/>
                      </a:cubicBezTo>
                      <a:cubicBezTo>
                        <a:pt x="644" y="783"/>
                        <a:pt x="1370" y="1021"/>
                        <a:pt x="2168" y="1021"/>
                      </a:cubicBezTo>
                      <a:cubicBezTo>
                        <a:pt x="2954" y="1021"/>
                        <a:pt x="3680" y="771"/>
                        <a:pt x="4239" y="319"/>
                      </a:cubicBezTo>
                      <a:cubicBezTo>
                        <a:pt x="4323" y="259"/>
                        <a:pt x="4335" y="140"/>
                        <a:pt x="4263" y="69"/>
                      </a:cubicBezTo>
                      <a:cubicBezTo>
                        <a:pt x="4228" y="26"/>
                        <a:pt x="4170" y="4"/>
                        <a:pt x="4115" y="4"/>
                      </a:cubicBezTo>
                      <a:cubicBezTo>
                        <a:pt x="4078" y="4"/>
                        <a:pt x="4042" y="14"/>
                        <a:pt x="4013" y="33"/>
                      </a:cubicBezTo>
                      <a:cubicBezTo>
                        <a:pt x="3537" y="438"/>
                        <a:pt x="2882" y="664"/>
                        <a:pt x="2168" y="664"/>
                      </a:cubicBezTo>
                      <a:cubicBezTo>
                        <a:pt x="1465" y="664"/>
                        <a:pt x="810" y="438"/>
                        <a:pt x="322" y="33"/>
                      </a:cubicBezTo>
                      <a:cubicBezTo>
                        <a:pt x="286" y="12"/>
                        <a:pt x="244" y="1"/>
                        <a:pt x="20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" name="Google Shape;3375;p48">
                  <a:extLst>
                    <a:ext uri="{FF2B5EF4-FFF2-40B4-BE49-F238E27FC236}">
                      <a16:creationId xmlns:a16="http://schemas.microsoft.com/office/drawing/2014/main" id="{5A5325A7-D505-4392-9E61-969FD8C47D28}"/>
                    </a:ext>
                  </a:extLst>
                </p:cNvPr>
                <p:cNvSpPr/>
                <p:nvPr/>
              </p:nvSpPr>
              <p:spPr>
                <a:xfrm>
                  <a:off x="7513709" y="3387962"/>
                  <a:ext cx="295987" cy="2820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9" h="8860" extrusionOk="0">
                      <a:moveTo>
                        <a:pt x="6060" y="370"/>
                      </a:moveTo>
                      <a:cubicBezTo>
                        <a:pt x="6358" y="370"/>
                        <a:pt x="6596" y="608"/>
                        <a:pt x="6596" y="906"/>
                      </a:cubicBezTo>
                      <a:cubicBezTo>
                        <a:pt x="6596" y="1204"/>
                        <a:pt x="6358" y="1442"/>
                        <a:pt x="6060" y="1442"/>
                      </a:cubicBezTo>
                      <a:cubicBezTo>
                        <a:pt x="5763" y="1442"/>
                        <a:pt x="5525" y="1204"/>
                        <a:pt x="5525" y="906"/>
                      </a:cubicBezTo>
                      <a:cubicBezTo>
                        <a:pt x="5525" y="608"/>
                        <a:pt x="5763" y="370"/>
                        <a:pt x="6060" y="370"/>
                      </a:cubicBezTo>
                      <a:close/>
                      <a:moveTo>
                        <a:pt x="1322" y="2989"/>
                      </a:moveTo>
                      <a:cubicBezTo>
                        <a:pt x="1596" y="2989"/>
                        <a:pt x="1834" y="3097"/>
                        <a:pt x="2012" y="3263"/>
                      </a:cubicBezTo>
                      <a:cubicBezTo>
                        <a:pt x="1477" y="3680"/>
                        <a:pt x="1072" y="4240"/>
                        <a:pt x="881" y="4883"/>
                      </a:cubicBezTo>
                      <a:cubicBezTo>
                        <a:pt x="548" y="4716"/>
                        <a:pt x="334" y="4359"/>
                        <a:pt x="334" y="3990"/>
                      </a:cubicBezTo>
                      <a:cubicBezTo>
                        <a:pt x="334" y="3442"/>
                        <a:pt x="774" y="2989"/>
                        <a:pt x="1322" y="2989"/>
                      </a:cubicBezTo>
                      <a:close/>
                      <a:moveTo>
                        <a:pt x="7954" y="2989"/>
                      </a:moveTo>
                      <a:cubicBezTo>
                        <a:pt x="8501" y="2989"/>
                        <a:pt x="8942" y="3442"/>
                        <a:pt x="8942" y="3990"/>
                      </a:cubicBezTo>
                      <a:cubicBezTo>
                        <a:pt x="8966" y="4359"/>
                        <a:pt x="8739" y="4704"/>
                        <a:pt x="8394" y="4883"/>
                      </a:cubicBezTo>
                      <a:cubicBezTo>
                        <a:pt x="8216" y="4240"/>
                        <a:pt x="7811" y="3680"/>
                        <a:pt x="7263" y="3263"/>
                      </a:cubicBezTo>
                      <a:cubicBezTo>
                        <a:pt x="7442" y="3085"/>
                        <a:pt x="7692" y="2989"/>
                        <a:pt x="7954" y="2989"/>
                      </a:cubicBezTo>
                      <a:close/>
                      <a:moveTo>
                        <a:pt x="6072" y="1"/>
                      </a:moveTo>
                      <a:cubicBezTo>
                        <a:pt x="5632" y="1"/>
                        <a:pt x="5251" y="334"/>
                        <a:pt x="5191" y="763"/>
                      </a:cubicBezTo>
                      <a:lnTo>
                        <a:pt x="4596" y="953"/>
                      </a:lnTo>
                      <a:cubicBezTo>
                        <a:pt x="4525" y="989"/>
                        <a:pt x="4477" y="1049"/>
                        <a:pt x="4477" y="1120"/>
                      </a:cubicBezTo>
                      <a:lnTo>
                        <a:pt x="4477" y="2370"/>
                      </a:lnTo>
                      <a:cubicBezTo>
                        <a:pt x="3679" y="2394"/>
                        <a:pt x="2929" y="2632"/>
                        <a:pt x="2334" y="3025"/>
                      </a:cubicBezTo>
                      <a:cubicBezTo>
                        <a:pt x="2084" y="2751"/>
                        <a:pt x="1727" y="2608"/>
                        <a:pt x="1358" y="2608"/>
                      </a:cubicBezTo>
                      <a:cubicBezTo>
                        <a:pt x="607" y="2608"/>
                        <a:pt x="0" y="3216"/>
                        <a:pt x="0" y="3966"/>
                      </a:cubicBezTo>
                      <a:cubicBezTo>
                        <a:pt x="0" y="4513"/>
                        <a:pt x="345" y="5002"/>
                        <a:pt x="834" y="5216"/>
                      </a:cubicBezTo>
                      <a:cubicBezTo>
                        <a:pt x="822" y="5347"/>
                        <a:pt x="798" y="5478"/>
                        <a:pt x="798" y="5609"/>
                      </a:cubicBezTo>
                      <a:cubicBezTo>
                        <a:pt x="798" y="7395"/>
                        <a:pt x="2524" y="8859"/>
                        <a:pt x="4667" y="8859"/>
                      </a:cubicBezTo>
                      <a:cubicBezTo>
                        <a:pt x="5763" y="8859"/>
                        <a:pt x="6739" y="8490"/>
                        <a:pt x="7442" y="7871"/>
                      </a:cubicBezTo>
                      <a:cubicBezTo>
                        <a:pt x="7513" y="7811"/>
                        <a:pt x="7513" y="7692"/>
                        <a:pt x="7454" y="7621"/>
                      </a:cubicBezTo>
                      <a:cubicBezTo>
                        <a:pt x="7421" y="7588"/>
                        <a:pt x="7374" y="7570"/>
                        <a:pt x="7326" y="7570"/>
                      </a:cubicBezTo>
                      <a:cubicBezTo>
                        <a:pt x="7287" y="7570"/>
                        <a:pt x="7248" y="7582"/>
                        <a:pt x="7215" y="7609"/>
                      </a:cubicBezTo>
                      <a:cubicBezTo>
                        <a:pt x="6572" y="8157"/>
                        <a:pt x="5668" y="8514"/>
                        <a:pt x="4667" y="8514"/>
                      </a:cubicBezTo>
                      <a:cubicBezTo>
                        <a:pt x="2739" y="8514"/>
                        <a:pt x="1167" y="7216"/>
                        <a:pt x="1167" y="5633"/>
                      </a:cubicBezTo>
                      <a:cubicBezTo>
                        <a:pt x="1167" y="4037"/>
                        <a:pt x="2739" y="2739"/>
                        <a:pt x="4667" y="2739"/>
                      </a:cubicBezTo>
                      <a:cubicBezTo>
                        <a:pt x="6608" y="2739"/>
                        <a:pt x="8180" y="4037"/>
                        <a:pt x="8180" y="5633"/>
                      </a:cubicBezTo>
                      <a:cubicBezTo>
                        <a:pt x="8180" y="6133"/>
                        <a:pt x="8037" y="6597"/>
                        <a:pt x="7751" y="7014"/>
                      </a:cubicBezTo>
                      <a:cubicBezTo>
                        <a:pt x="7704" y="7085"/>
                        <a:pt x="7727" y="7169"/>
                        <a:pt x="7787" y="7228"/>
                      </a:cubicBezTo>
                      <a:cubicBezTo>
                        <a:pt x="7818" y="7264"/>
                        <a:pt x="7859" y="7280"/>
                        <a:pt x="7902" y="7280"/>
                      </a:cubicBezTo>
                      <a:cubicBezTo>
                        <a:pt x="7958" y="7280"/>
                        <a:pt x="8015" y="7252"/>
                        <a:pt x="8049" y="7204"/>
                      </a:cubicBezTo>
                      <a:cubicBezTo>
                        <a:pt x="8358" y="6740"/>
                        <a:pt x="8537" y="6192"/>
                        <a:pt x="8537" y="5621"/>
                      </a:cubicBezTo>
                      <a:cubicBezTo>
                        <a:pt x="8537" y="5490"/>
                        <a:pt x="8525" y="5359"/>
                        <a:pt x="8513" y="5228"/>
                      </a:cubicBezTo>
                      <a:cubicBezTo>
                        <a:pt x="8978" y="5014"/>
                        <a:pt x="9299" y="4525"/>
                        <a:pt x="9299" y="3978"/>
                      </a:cubicBezTo>
                      <a:cubicBezTo>
                        <a:pt x="9299" y="3228"/>
                        <a:pt x="8692" y="2620"/>
                        <a:pt x="7954" y="2620"/>
                      </a:cubicBezTo>
                      <a:cubicBezTo>
                        <a:pt x="7573" y="2620"/>
                        <a:pt x="7215" y="2775"/>
                        <a:pt x="6965" y="3037"/>
                      </a:cubicBezTo>
                      <a:cubicBezTo>
                        <a:pt x="6358" y="2656"/>
                        <a:pt x="5632" y="2406"/>
                        <a:pt x="4822" y="2382"/>
                      </a:cubicBezTo>
                      <a:lnTo>
                        <a:pt x="4822" y="1263"/>
                      </a:lnTo>
                      <a:lnTo>
                        <a:pt x="5215" y="1132"/>
                      </a:lnTo>
                      <a:cubicBezTo>
                        <a:pt x="5303" y="1507"/>
                        <a:pt x="5647" y="1780"/>
                        <a:pt x="6048" y="1780"/>
                      </a:cubicBezTo>
                      <a:cubicBezTo>
                        <a:pt x="6080" y="1780"/>
                        <a:pt x="6112" y="1779"/>
                        <a:pt x="6144" y="1775"/>
                      </a:cubicBezTo>
                      <a:cubicBezTo>
                        <a:pt x="6584" y="1727"/>
                        <a:pt x="6918" y="1382"/>
                        <a:pt x="6953" y="953"/>
                      </a:cubicBezTo>
                      <a:cubicBezTo>
                        <a:pt x="6977" y="430"/>
                        <a:pt x="6584" y="1"/>
                        <a:pt x="607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" name="Google Shape;3376;p48">
                  <a:extLst>
                    <a:ext uri="{FF2B5EF4-FFF2-40B4-BE49-F238E27FC236}">
                      <a16:creationId xmlns:a16="http://schemas.microsoft.com/office/drawing/2014/main" id="{6866C72A-14BE-420C-915A-AC10D255F48B}"/>
                    </a:ext>
                  </a:extLst>
                </p:cNvPr>
                <p:cNvSpPr/>
                <p:nvPr/>
              </p:nvSpPr>
              <p:spPr>
                <a:xfrm>
                  <a:off x="7580393" y="3516460"/>
                  <a:ext cx="56880" cy="56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7" h="1787" extrusionOk="0">
                      <a:moveTo>
                        <a:pt x="894" y="345"/>
                      </a:moveTo>
                      <a:cubicBezTo>
                        <a:pt x="1191" y="345"/>
                        <a:pt x="1429" y="584"/>
                        <a:pt x="1429" y="881"/>
                      </a:cubicBezTo>
                      <a:cubicBezTo>
                        <a:pt x="1418" y="1179"/>
                        <a:pt x="1179" y="1417"/>
                        <a:pt x="894" y="1417"/>
                      </a:cubicBezTo>
                      <a:cubicBezTo>
                        <a:pt x="596" y="1417"/>
                        <a:pt x="358" y="1179"/>
                        <a:pt x="358" y="881"/>
                      </a:cubicBezTo>
                      <a:cubicBezTo>
                        <a:pt x="358" y="584"/>
                        <a:pt x="596" y="345"/>
                        <a:pt x="894" y="345"/>
                      </a:cubicBezTo>
                      <a:close/>
                      <a:moveTo>
                        <a:pt x="894" y="0"/>
                      </a:moveTo>
                      <a:cubicBezTo>
                        <a:pt x="406" y="0"/>
                        <a:pt x="1" y="405"/>
                        <a:pt x="1" y="893"/>
                      </a:cubicBezTo>
                      <a:cubicBezTo>
                        <a:pt x="1" y="1381"/>
                        <a:pt x="406" y="1786"/>
                        <a:pt x="894" y="1786"/>
                      </a:cubicBezTo>
                      <a:cubicBezTo>
                        <a:pt x="1394" y="1786"/>
                        <a:pt x="1787" y="1381"/>
                        <a:pt x="1787" y="893"/>
                      </a:cubicBezTo>
                      <a:cubicBezTo>
                        <a:pt x="1775" y="405"/>
                        <a:pt x="1394" y="0"/>
                        <a:pt x="89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" name="Google Shape;3377;p48">
                  <a:extLst>
                    <a:ext uri="{FF2B5EF4-FFF2-40B4-BE49-F238E27FC236}">
                      <a16:creationId xmlns:a16="http://schemas.microsoft.com/office/drawing/2014/main" id="{2E485B25-A38E-4BCC-B9AC-E9130896729C}"/>
                    </a:ext>
                  </a:extLst>
                </p:cNvPr>
                <p:cNvSpPr/>
                <p:nvPr/>
              </p:nvSpPr>
              <p:spPr>
                <a:xfrm>
                  <a:off x="7685750" y="3516460"/>
                  <a:ext cx="56880" cy="56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7" h="1787" extrusionOk="0">
                      <a:moveTo>
                        <a:pt x="894" y="345"/>
                      </a:moveTo>
                      <a:cubicBezTo>
                        <a:pt x="1191" y="345"/>
                        <a:pt x="1429" y="584"/>
                        <a:pt x="1429" y="881"/>
                      </a:cubicBezTo>
                      <a:cubicBezTo>
                        <a:pt x="1429" y="1179"/>
                        <a:pt x="1191" y="1417"/>
                        <a:pt x="894" y="1417"/>
                      </a:cubicBezTo>
                      <a:cubicBezTo>
                        <a:pt x="596" y="1417"/>
                        <a:pt x="358" y="1179"/>
                        <a:pt x="358" y="881"/>
                      </a:cubicBezTo>
                      <a:cubicBezTo>
                        <a:pt x="358" y="584"/>
                        <a:pt x="596" y="345"/>
                        <a:pt x="894" y="345"/>
                      </a:cubicBezTo>
                      <a:close/>
                      <a:moveTo>
                        <a:pt x="894" y="0"/>
                      </a:moveTo>
                      <a:cubicBezTo>
                        <a:pt x="405" y="0"/>
                        <a:pt x="1" y="405"/>
                        <a:pt x="1" y="893"/>
                      </a:cubicBezTo>
                      <a:cubicBezTo>
                        <a:pt x="1" y="1381"/>
                        <a:pt x="405" y="1786"/>
                        <a:pt x="894" y="1786"/>
                      </a:cubicBezTo>
                      <a:cubicBezTo>
                        <a:pt x="1382" y="1786"/>
                        <a:pt x="1787" y="1381"/>
                        <a:pt x="1787" y="893"/>
                      </a:cubicBezTo>
                      <a:cubicBezTo>
                        <a:pt x="1775" y="405"/>
                        <a:pt x="1382" y="0"/>
                        <a:pt x="89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DA4760CE-DA1D-444E-822F-53975331C3A9}"/>
              </a:ext>
            </a:extLst>
          </p:cNvPr>
          <p:cNvSpPr txBox="1"/>
          <p:nvPr/>
        </p:nvSpPr>
        <p:spPr>
          <a:xfrm>
            <a:off x="2966193" y="4556385"/>
            <a:ext cx="321002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"/>
            <a:r>
              <a:rPr lang="en-GB" sz="2400" b="0" dirty="0">
                <a:solidFill>
                  <a:srgbClr val="0070C0"/>
                </a:solidFill>
                <a:effectLst/>
                <a:latin typeface="iCielBC Cubano Normal" panose="00000500000000000000" pitchFamily="50" charset="0"/>
              </a:rPr>
              <a:t>[</a:t>
            </a:r>
            <a:r>
              <a:rPr lang="en-GB" sz="2400" b="0" dirty="0" err="1">
                <a:solidFill>
                  <a:srgbClr val="0070C0"/>
                </a:solidFill>
                <a:effectLst/>
                <a:latin typeface="iCielBC Cubano Normal" panose="00000500000000000000" pitchFamily="50" charset="0"/>
              </a:rPr>
              <a:t>sp_InsertORDER</a:t>
            </a:r>
            <a:r>
              <a:rPr lang="en-GB" sz="2400" b="0" dirty="0">
                <a:solidFill>
                  <a:srgbClr val="0070C0"/>
                </a:solidFill>
                <a:effectLst/>
                <a:latin typeface="iCielBC Cubano Normal" panose="00000500000000000000" pitchFamily="50" charset="0"/>
              </a:rPr>
              <a:t>]</a:t>
            </a:r>
          </a:p>
        </p:txBody>
      </p:sp>
      <p:sp>
        <p:nvSpPr>
          <p:cNvPr id="47" name="Title 1">
            <a:extLst>
              <a:ext uri="{FF2B5EF4-FFF2-40B4-BE49-F238E27FC236}">
                <a16:creationId xmlns:a16="http://schemas.microsoft.com/office/drawing/2014/main" id="{A2992B9E-B5CD-44F3-9D5F-1133BB17479B}"/>
              </a:ext>
            </a:extLst>
          </p:cNvPr>
          <p:cNvSpPr txBox="1">
            <a:spLocks/>
          </p:cNvSpPr>
          <p:nvPr/>
        </p:nvSpPr>
        <p:spPr>
          <a:xfrm>
            <a:off x="0" y="10633"/>
            <a:ext cx="9144000" cy="97118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b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6400" dirty="0">
                <a:solidFill>
                  <a:srgbClr val="165C7F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ORDER</a:t>
            </a:r>
          </a:p>
        </p:txBody>
      </p:sp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263C08F6-C278-417A-9A84-90C81CA5954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38955864"/>
              </p:ext>
            </p:extLst>
          </p:nvPr>
        </p:nvGraphicFramePr>
        <p:xfrm>
          <a:off x="1608138" y="920750"/>
          <a:ext cx="5926137" cy="330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997" name="Document" r:id="rId3" imgW="5925852" imgH="3301778" progId="Word.Document.12">
                  <p:embed/>
                </p:oleObj>
              </mc:Choice>
              <mc:Fallback>
                <p:oleObj name="Document" r:id="rId3" imgW="5925852" imgH="3301778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08138" y="920750"/>
                        <a:ext cx="5926137" cy="330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5844100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CE6378D-189E-4036-B4B8-1A578384D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1959712" y="1971674"/>
            <a:ext cx="5131540" cy="1212114"/>
          </a:xfrm>
        </p:spPr>
        <p:txBody>
          <a:bodyPr vert="horz" wrap="square" lIns="0" tIns="0" rIns="0" bIns="0" rtlCol="0" anchor="b" anchorCtr="0">
            <a:normAutofit fontScale="90000"/>
          </a:bodyPr>
          <a:lstStyle/>
          <a:p>
            <a:pPr algn="ctr"/>
            <a:r>
              <a:rPr lang="en-US" sz="4400" dirty="0">
                <a:solidFill>
                  <a:srgbClr val="FF6D2F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STORED PROCEDURES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2F218513-B42A-476E-815A-1FC18BC524E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45944090"/>
              </p:ext>
            </p:extLst>
          </p:nvPr>
        </p:nvGraphicFramePr>
        <p:xfrm>
          <a:off x="1532410" y="867928"/>
          <a:ext cx="5421284" cy="40692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73" name="Document" r:id="rId3" imgW="5925852" imgH="4448764" progId="Word.Document.12">
                  <p:embed/>
                </p:oleObj>
              </mc:Choice>
              <mc:Fallback>
                <p:oleObj name="Document" r:id="rId3" imgW="5925852" imgH="4448764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32410" y="867928"/>
                        <a:ext cx="5421284" cy="406923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" name="Google Shape;3337;p48">
            <a:extLst>
              <a:ext uri="{FF2B5EF4-FFF2-40B4-BE49-F238E27FC236}">
                <a16:creationId xmlns:a16="http://schemas.microsoft.com/office/drawing/2014/main" id="{A292DFAB-C225-4268-AA00-032AA218D6F3}"/>
              </a:ext>
            </a:extLst>
          </p:cNvPr>
          <p:cNvGrpSpPr/>
          <p:nvPr/>
        </p:nvGrpSpPr>
        <p:grpSpPr>
          <a:xfrm>
            <a:off x="8076139" y="84337"/>
            <a:ext cx="972171" cy="1925293"/>
            <a:chOff x="6529419" y="1724307"/>
            <a:chExt cx="1480463" cy="2931917"/>
          </a:xfrm>
        </p:grpSpPr>
        <p:grpSp>
          <p:nvGrpSpPr>
            <p:cNvPr id="6" name="Google Shape;3338;p48">
              <a:extLst>
                <a:ext uri="{FF2B5EF4-FFF2-40B4-BE49-F238E27FC236}">
                  <a16:creationId xmlns:a16="http://schemas.microsoft.com/office/drawing/2014/main" id="{CC1FA2E3-F085-4B27-B2D6-078888233623}"/>
                </a:ext>
              </a:extLst>
            </p:cNvPr>
            <p:cNvGrpSpPr/>
            <p:nvPr/>
          </p:nvGrpSpPr>
          <p:grpSpPr>
            <a:xfrm>
              <a:off x="6556827" y="1724307"/>
              <a:ext cx="956596" cy="944294"/>
              <a:chOff x="3800349" y="1238762"/>
              <a:chExt cx="1098904" cy="1084772"/>
            </a:xfrm>
          </p:grpSpPr>
          <p:grpSp>
            <p:nvGrpSpPr>
              <p:cNvPr id="42" name="Google Shape;3339;p48">
                <a:extLst>
                  <a:ext uri="{FF2B5EF4-FFF2-40B4-BE49-F238E27FC236}">
                    <a16:creationId xmlns:a16="http://schemas.microsoft.com/office/drawing/2014/main" id="{3B62721E-B08F-4683-8129-4642AD134B0A}"/>
                  </a:ext>
                </a:extLst>
              </p:cNvPr>
              <p:cNvGrpSpPr/>
              <p:nvPr/>
            </p:nvGrpSpPr>
            <p:grpSpPr>
              <a:xfrm>
                <a:off x="3800349" y="1238762"/>
                <a:ext cx="1098904" cy="1084772"/>
                <a:chOff x="3800349" y="1238762"/>
                <a:chExt cx="1098904" cy="1084772"/>
              </a:xfrm>
            </p:grpSpPr>
            <p:sp>
              <p:nvSpPr>
                <p:cNvPr id="44" name="Google Shape;3340;p48">
                  <a:extLst>
                    <a:ext uri="{FF2B5EF4-FFF2-40B4-BE49-F238E27FC236}">
                      <a16:creationId xmlns:a16="http://schemas.microsoft.com/office/drawing/2014/main" id="{09A540B7-3D24-4D18-BB46-C21F09260781}"/>
                    </a:ext>
                  </a:extLst>
                </p:cNvPr>
                <p:cNvSpPr/>
                <p:nvPr/>
              </p:nvSpPr>
              <p:spPr>
                <a:xfrm>
                  <a:off x="3800349" y="1238762"/>
                  <a:ext cx="1098904" cy="10847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3" extrusionOk="0">
                      <a:moveTo>
                        <a:pt x="22825" y="1"/>
                      </a:moveTo>
                      <a:cubicBezTo>
                        <a:pt x="22054" y="1"/>
                        <a:pt x="21283" y="295"/>
                        <a:pt x="20693" y="885"/>
                      </a:cubicBezTo>
                      <a:lnTo>
                        <a:pt x="1179" y="20482"/>
                      </a:lnTo>
                      <a:cubicBezTo>
                        <a:pt x="0" y="21661"/>
                        <a:pt x="0" y="23566"/>
                        <a:pt x="1179" y="24733"/>
                      </a:cubicBezTo>
                      <a:lnTo>
                        <a:pt x="20777" y="44259"/>
                      </a:lnTo>
                      <a:cubicBezTo>
                        <a:pt x="21364" y="44841"/>
                        <a:pt x="22133" y="45133"/>
                        <a:pt x="22900" y="45133"/>
                      </a:cubicBezTo>
                      <a:cubicBezTo>
                        <a:pt x="23672" y="45133"/>
                        <a:pt x="24442" y="44838"/>
                        <a:pt x="25027" y="44247"/>
                      </a:cubicBezTo>
                      <a:lnTo>
                        <a:pt x="32873" y="36377"/>
                      </a:lnTo>
                      <a:cubicBezTo>
                        <a:pt x="33053" y="36197"/>
                        <a:pt x="33283" y="36110"/>
                        <a:pt x="33511" y="36110"/>
                      </a:cubicBezTo>
                      <a:cubicBezTo>
                        <a:pt x="33810" y="36110"/>
                        <a:pt x="34108" y="36260"/>
                        <a:pt x="34290" y="36544"/>
                      </a:cubicBezTo>
                      <a:cubicBezTo>
                        <a:pt x="34743" y="37246"/>
                        <a:pt x="35112" y="38020"/>
                        <a:pt x="35409" y="38806"/>
                      </a:cubicBezTo>
                      <a:cubicBezTo>
                        <a:pt x="35588" y="39294"/>
                        <a:pt x="35909" y="39735"/>
                        <a:pt x="36362" y="40080"/>
                      </a:cubicBezTo>
                      <a:cubicBezTo>
                        <a:pt x="36890" y="40489"/>
                        <a:pt x="37508" y="40695"/>
                        <a:pt x="38128" y="40695"/>
                      </a:cubicBezTo>
                      <a:cubicBezTo>
                        <a:pt x="38682" y="40695"/>
                        <a:pt x="39237" y="40530"/>
                        <a:pt x="39731" y="40199"/>
                      </a:cubicBezTo>
                      <a:cubicBezTo>
                        <a:pt x="41303" y="39127"/>
                        <a:pt x="41446" y="36984"/>
                        <a:pt x="40172" y="35710"/>
                      </a:cubicBezTo>
                      <a:cubicBezTo>
                        <a:pt x="39862" y="35401"/>
                        <a:pt x="39505" y="35186"/>
                        <a:pt x="39112" y="35044"/>
                      </a:cubicBezTo>
                      <a:cubicBezTo>
                        <a:pt x="38326" y="34758"/>
                        <a:pt x="37564" y="34401"/>
                        <a:pt x="36862" y="33948"/>
                      </a:cubicBezTo>
                      <a:cubicBezTo>
                        <a:pt x="36374" y="33639"/>
                        <a:pt x="36279" y="32960"/>
                        <a:pt x="36695" y="32543"/>
                      </a:cubicBezTo>
                      <a:lnTo>
                        <a:pt x="44553" y="24661"/>
                      </a:lnTo>
                      <a:cubicBezTo>
                        <a:pt x="45720" y="23483"/>
                        <a:pt x="45720" y="21578"/>
                        <a:pt x="44542" y="20399"/>
                      </a:cubicBezTo>
                      <a:lnTo>
                        <a:pt x="24956" y="885"/>
                      </a:lnTo>
                      <a:cubicBezTo>
                        <a:pt x="24366" y="295"/>
                        <a:pt x="23595" y="1"/>
                        <a:pt x="22825" y="1"/>
                      </a:cubicBezTo>
                      <a:close/>
                    </a:path>
                  </a:pathLst>
                </a:custGeom>
                <a:solidFill>
                  <a:srgbClr val="5EB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" name="Google Shape;3341;p48">
                  <a:extLst>
                    <a:ext uri="{FF2B5EF4-FFF2-40B4-BE49-F238E27FC236}">
                      <a16:creationId xmlns:a16="http://schemas.microsoft.com/office/drawing/2014/main" id="{BE30BCFE-C097-450C-8879-E537E8EBA681}"/>
                    </a:ext>
                  </a:extLst>
                </p:cNvPr>
                <p:cNvSpPr/>
                <p:nvPr/>
              </p:nvSpPr>
              <p:spPr>
                <a:xfrm>
                  <a:off x="3884758" y="1311226"/>
                  <a:ext cx="287338" cy="287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43" extrusionOk="0">
                      <a:moveTo>
                        <a:pt x="5978" y="1"/>
                      </a:moveTo>
                      <a:cubicBezTo>
                        <a:pt x="2679" y="1"/>
                        <a:pt x="1" y="2668"/>
                        <a:pt x="1" y="5966"/>
                      </a:cubicBezTo>
                      <a:cubicBezTo>
                        <a:pt x="1" y="9276"/>
                        <a:pt x="2679" y="11943"/>
                        <a:pt x="5978" y="11943"/>
                      </a:cubicBezTo>
                      <a:cubicBezTo>
                        <a:pt x="9276" y="11943"/>
                        <a:pt x="11954" y="9276"/>
                        <a:pt x="11954" y="5966"/>
                      </a:cubicBezTo>
                      <a:cubicBezTo>
                        <a:pt x="11954" y="2668"/>
                        <a:pt x="9276" y="1"/>
                        <a:pt x="5978" y="1"/>
                      </a:cubicBezTo>
                      <a:close/>
                    </a:path>
                  </a:pathLst>
                </a:custGeom>
                <a:solidFill>
                  <a:srgbClr val="5EB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3" name="Google Shape;3342;p48">
                <a:extLst>
                  <a:ext uri="{FF2B5EF4-FFF2-40B4-BE49-F238E27FC236}">
                    <a16:creationId xmlns:a16="http://schemas.microsoft.com/office/drawing/2014/main" id="{D59E3704-CCC5-46FE-9B41-26C4DBEB3E8E}"/>
                  </a:ext>
                </a:extLst>
              </p:cNvPr>
              <p:cNvSpPr/>
              <p:nvPr/>
            </p:nvSpPr>
            <p:spPr>
              <a:xfrm>
                <a:off x="4162525" y="1593650"/>
                <a:ext cx="374561" cy="374975"/>
              </a:xfrm>
              <a:custGeom>
                <a:avLst/>
                <a:gdLst/>
                <a:ahLst/>
                <a:cxnLst/>
                <a:rect l="l" t="t" r="r" b="b"/>
                <a:pathLst>
                  <a:path w="10860" h="10872" extrusionOk="0">
                    <a:moveTo>
                      <a:pt x="5430" y="1"/>
                    </a:moveTo>
                    <a:cubicBezTo>
                      <a:pt x="3990" y="1"/>
                      <a:pt x="2608" y="560"/>
                      <a:pt x="1596" y="1584"/>
                    </a:cubicBezTo>
                    <a:cubicBezTo>
                      <a:pt x="561" y="2620"/>
                      <a:pt x="1" y="3989"/>
                      <a:pt x="1" y="5430"/>
                    </a:cubicBezTo>
                    <a:cubicBezTo>
                      <a:pt x="1" y="6561"/>
                      <a:pt x="346" y="7645"/>
                      <a:pt x="1001" y="8573"/>
                    </a:cubicBezTo>
                    <a:cubicBezTo>
                      <a:pt x="1632" y="9466"/>
                      <a:pt x="2513" y="10145"/>
                      <a:pt x="3537" y="10538"/>
                    </a:cubicBezTo>
                    <a:cubicBezTo>
                      <a:pt x="3559" y="10544"/>
                      <a:pt x="3579" y="10547"/>
                      <a:pt x="3599" y="10547"/>
                    </a:cubicBezTo>
                    <a:cubicBezTo>
                      <a:pt x="3656" y="10547"/>
                      <a:pt x="3704" y="10522"/>
                      <a:pt x="3740" y="10478"/>
                    </a:cubicBezTo>
                    <a:cubicBezTo>
                      <a:pt x="3763" y="10443"/>
                      <a:pt x="3763" y="10395"/>
                      <a:pt x="3763" y="10371"/>
                    </a:cubicBezTo>
                    <a:lnTo>
                      <a:pt x="3763" y="7275"/>
                    </a:lnTo>
                    <a:cubicBezTo>
                      <a:pt x="3763" y="7180"/>
                      <a:pt x="3692" y="7097"/>
                      <a:pt x="3585" y="7097"/>
                    </a:cubicBezTo>
                    <a:lnTo>
                      <a:pt x="2156" y="7097"/>
                    </a:lnTo>
                    <a:lnTo>
                      <a:pt x="2156" y="5835"/>
                    </a:lnTo>
                    <a:lnTo>
                      <a:pt x="3585" y="5835"/>
                    </a:lnTo>
                    <a:cubicBezTo>
                      <a:pt x="3680" y="5835"/>
                      <a:pt x="3763" y="5751"/>
                      <a:pt x="3763" y="5656"/>
                    </a:cubicBezTo>
                    <a:lnTo>
                      <a:pt x="3763" y="5430"/>
                    </a:lnTo>
                    <a:cubicBezTo>
                      <a:pt x="3763" y="3942"/>
                      <a:pt x="5180" y="2632"/>
                      <a:pt x="6799" y="2632"/>
                    </a:cubicBezTo>
                    <a:lnTo>
                      <a:pt x="7550" y="2632"/>
                    </a:lnTo>
                    <a:lnTo>
                      <a:pt x="7550" y="3894"/>
                    </a:lnTo>
                    <a:lnTo>
                      <a:pt x="6799" y="3894"/>
                    </a:lnTo>
                    <a:cubicBezTo>
                      <a:pt x="6311" y="3894"/>
                      <a:pt x="5883" y="4025"/>
                      <a:pt x="5561" y="4287"/>
                    </a:cubicBezTo>
                    <a:cubicBezTo>
                      <a:pt x="5228" y="4561"/>
                      <a:pt x="5025" y="4966"/>
                      <a:pt x="5025" y="5430"/>
                    </a:cubicBezTo>
                    <a:lnTo>
                      <a:pt x="5025" y="5656"/>
                    </a:lnTo>
                    <a:cubicBezTo>
                      <a:pt x="5025" y="5740"/>
                      <a:pt x="5109" y="5835"/>
                      <a:pt x="5204" y="5835"/>
                    </a:cubicBezTo>
                    <a:lnTo>
                      <a:pt x="5883" y="5835"/>
                    </a:lnTo>
                    <a:cubicBezTo>
                      <a:pt x="5966" y="5835"/>
                      <a:pt x="6061" y="5751"/>
                      <a:pt x="6061" y="5656"/>
                    </a:cubicBezTo>
                    <a:cubicBezTo>
                      <a:pt x="6061" y="5561"/>
                      <a:pt x="5978" y="5478"/>
                      <a:pt x="5883" y="5478"/>
                    </a:cubicBezTo>
                    <a:lnTo>
                      <a:pt x="5371" y="5478"/>
                    </a:lnTo>
                    <a:lnTo>
                      <a:pt x="5371" y="5418"/>
                    </a:lnTo>
                    <a:cubicBezTo>
                      <a:pt x="5371" y="4525"/>
                      <a:pt x="6145" y="4204"/>
                      <a:pt x="6799" y="4204"/>
                    </a:cubicBezTo>
                    <a:lnTo>
                      <a:pt x="7704" y="4204"/>
                    </a:lnTo>
                    <a:cubicBezTo>
                      <a:pt x="7800" y="4204"/>
                      <a:pt x="7883" y="4132"/>
                      <a:pt x="7883" y="4025"/>
                    </a:cubicBezTo>
                    <a:lnTo>
                      <a:pt x="7883" y="2418"/>
                    </a:lnTo>
                    <a:cubicBezTo>
                      <a:pt x="7883" y="2334"/>
                      <a:pt x="7811" y="2239"/>
                      <a:pt x="7704" y="2239"/>
                    </a:cubicBezTo>
                    <a:lnTo>
                      <a:pt x="6799" y="2239"/>
                    </a:lnTo>
                    <a:cubicBezTo>
                      <a:pt x="5966" y="2239"/>
                      <a:pt x="5121" y="2572"/>
                      <a:pt x="4466" y="3156"/>
                    </a:cubicBezTo>
                    <a:cubicBezTo>
                      <a:pt x="3799" y="3763"/>
                      <a:pt x="3418" y="4549"/>
                      <a:pt x="3418" y="5382"/>
                    </a:cubicBezTo>
                    <a:lnTo>
                      <a:pt x="3418" y="5442"/>
                    </a:lnTo>
                    <a:lnTo>
                      <a:pt x="1989" y="5442"/>
                    </a:lnTo>
                    <a:cubicBezTo>
                      <a:pt x="1906" y="5442"/>
                      <a:pt x="1811" y="5513"/>
                      <a:pt x="1811" y="5620"/>
                    </a:cubicBezTo>
                    <a:lnTo>
                      <a:pt x="1811" y="7228"/>
                    </a:lnTo>
                    <a:cubicBezTo>
                      <a:pt x="1811" y="7323"/>
                      <a:pt x="1894" y="7406"/>
                      <a:pt x="1989" y="7406"/>
                    </a:cubicBezTo>
                    <a:lnTo>
                      <a:pt x="3418" y="7406"/>
                    </a:lnTo>
                    <a:lnTo>
                      <a:pt x="3418" y="10085"/>
                    </a:lnTo>
                    <a:cubicBezTo>
                      <a:pt x="1561" y="9300"/>
                      <a:pt x="346" y="7442"/>
                      <a:pt x="346" y="5418"/>
                    </a:cubicBezTo>
                    <a:cubicBezTo>
                      <a:pt x="346" y="2596"/>
                      <a:pt x="2620" y="322"/>
                      <a:pt x="5430" y="322"/>
                    </a:cubicBezTo>
                    <a:cubicBezTo>
                      <a:pt x="8228" y="322"/>
                      <a:pt x="10526" y="2620"/>
                      <a:pt x="10526" y="5418"/>
                    </a:cubicBezTo>
                    <a:cubicBezTo>
                      <a:pt x="10526" y="8228"/>
                      <a:pt x="8240" y="10502"/>
                      <a:pt x="5430" y="10502"/>
                    </a:cubicBezTo>
                    <a:lnTo>
                      <a:pt x="5371" y="10502"/>
                    </a:lnTo>
                    <a:lnTo>
                      <a:pt x="5371" y="7418"/>
                    </a:lnTo>
                    <a:lnTo>
                      <a:pt x="7728" y="7418"/>
                    </a:lnTo>
                    <a:cubicBezTo>
                      <a:pt x="7811" y="7418"/>
                      <a:pt x="7907" y="7347"/>
                      <a:pt x="7907" y="7240"/>
                    </a:cubicBezTo>
                    <a:lnTo>
                      <a:pt x="7907" y="5656"/>
                    </a:lnTo>
                    <a:cubicBezTo>
                      <a:pt x="7907" y="5561"/>
                      <a:pt x="7823" y="5478"/>
                      <a:pt x="7728" y="5478"/>
                    </a:cubicBezTo>
                    <a:lnTo>
                      <a:pt x="6728" y="5478"/>
                    </a:lnTo>
                    <a:cubicBezTo>
                      <a:pt x="6633" y="5478"/>
                      <a:pt x="6549" y="5549"/>
                      <a:pt x="6549" y="5656"/>
                    </a:cubicBezTo>
                    <a:cubicBezTo>
                      <a:pt x="6549" y="5740"/>
                      <a:pt x="6621" y="5835"/>
                      <a:pt x="6728" y="5835"/>
                    </a:cubicBezTo>
                    <a:lnTo>
                      <a:pt x="7561" y="5835"/>
                    </a:lnTo>
                    <a:lnTo>
                      <a:pt x="7561" y="7097"/>
                    </a:lnTo>
                    <a:lnTo>
                      <a:pt x="5204" y="7097"/>
                    </a:lnTo>
                    <a:cubicBezTo>
                      <a:pt x="5121" y="7097"/>
                      <a:pt x="5025" y="7168"/>
                      <a:pt x="5025" y="7275"/>
                    </a:cubicBezTo>
                    <a:lnTo>
                      <a:pt x="5025" y="10693"/>
                    </a:lnTo>
                    <a:cubicBezTo>
                      <a:pt x="5025" y="10788"/>
                      <a:pt x="5109" y="10859"/>
                      <a:pt x="5192" y="10871"/>
                    </a:cubicBezTo>
                    <a:lnTo>
                      <a:pt x="5430" y="10871"/>
                    </a:lnTo>
                    <a:cubicBezTo>
                      <a:pt x="6871" y="10871"/>
                      <a:pt x="8240" y="10312"/>
                      <a:pt x="9276" y="9288"/>
                    </a:cubicBezTo>
                    <a:cubicBezTo>
                      <a:pt x="10300" y="8252"/>
                      <a:pt x="10859" y="6883"/>
                      <a:pt x="10859" y="5442"/>
                    </a:cubicBezTo>
                    <a:cubicBezTo>
                      <a:pt x="10859" y="3989"/>
                      <a:pt x="10300" y="2620"/>
                      <a:pt x="9276" y="1584"/>
                    </a:cubicBezTo>
                    <a:cubicBezTo>
                      <a:pt x="8240" y="560"/>
                      <a:pt x="6871" y="1"/>
                      <a:pt x="543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" name="Google Shape;3343;p48">
              <a:extLst>
                <a:ext uri="{FF2B5EF4-FFF2-40B4-BE49-F238E27FC236}">
                  <a16:creationId xmlns:a16="http://schemas.microsoft.com/office/drawing/2014/main" id="{222DA64E-EBDA-48B9-B5B6-1CEB027733DF}"/>
                </a:ext>
              </a:extLst>
            </p:cNvPr>
            <p:cNvGrpSpPr/>
            <p:nvPr/>
          </p:nvGrpSpPr>
          <p:grpSpPr>
            <a:xfrm>
              <a:off x="7053286" y="2227254"/>
              <a:ext cx="956596" cy="944252"/>
              <a:chOff x="4370663" y="1816530"/>
              <a:chExt cx="1098904" cy="1084724"/>
            </a:xfrm>
          </p:grpSpPr>
          <p:grpSp>
            <p:nvGrpSpPr>
              <p:cNvPr id="34" name="Google Shape;3344;p48">
                <a:extLst>
                  <a:ext uri="{FF2B5EF4-FFF2-40B4-BE49-F238E27FC236}">
                    <a16:creationId xmlns:a16="http://schemas.microsoft.com/office/drawing/2014/main" id="{A26AC2F8-3A58-4584-ADA5-333A44F0C988}"/>
                  </a:ext>
                </a:extLst>
              </p:cNvPr>
              <p:cNvGrpSpPr/>
              <p:nvPr/>
            </p:nvGrpSpPr>
            <p:grpSpPr>
              <a:xfrm>
                <a:off x="4370663" y="1816530"/>
                <a:ext cx="1098904" cy="1084724"/>
                <a:chOff x="4370663" y="1816530"/>
                <a:chExt cx="1098904" cy="1084724"/>
              </a:xfrm>
            </p:grpSpPr>
            <p:sp>
              <p:nvSpPr>
                <p:cNvPr id="40" name="Google Shape;3345;p48">
                  <a:extLst>
                    <a:ext uri="{FF2B5EF4-FFF2-40B4-BE49-F238E27FC236}">
                      <a16:creationId xmlns:a16="http://schemas.microsoft.com/office/drawing/2014/main" id="{1AE99DBC-C133-4790-B9A3-94F9976382D1}"/>
                    </a:ext>
                  </a:extLst>
                </p:cNvPr>
                <p:cNvSpPr/>
                <p:nvPr/>
              </p:nvSpPr>
              <p:spPr>
                <a:xfrm>
                  <a:off x="4370663" y="1816530"/>
                  <a:ext cx="1098904" cy="10847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1" extrusionOk="0">
                      <a:moveTo>
                        <a:pt x="22862" y="0"/>
                      </a:moveTo>
                      <a:cubicBezTo>
                        <a:pt x="22092" y="0"/>
                        <a:pt x="21324" y="295"/>
                        <a:pt x="20741" y="884"/>
                      </a:cubicBezTo>
                      <a:lnTo>
                        <a:pt x="12871" y="8742"/>
                      </a:lnTo>
                      <a:cubicBezTo>
                        <a:pt x="12698" y="8921"/>
                        <a:pt x="12472" y="9005"/>
                        <a:pt x="12246" y="9005"/>
                      </a:cubicBezTo>
                      <a:cubicBezTo>
                        <a:pt x="11945" y="9005"/>
                        <a:pt x="11643" y="8855"/>
                        <a:pt x="11466" y="8576"/>
                      </a:cubicBezTo>
                      <a:cubicBezTo>
                        <a:pt x="11014" y="7861"/>
                        <a:pt x="10645" y="7099"/>
                        <a:pt x="10347" y="6302"/>
                      </a:cubicBezTo>
                      <a:cubicBezTo>
                        <a:pt x="10168" y="5813"/>
                        <a:pt x="9847" y="5373"/>
                        <a:pt x="9394" y="5028"/>
                      </a:cubicBezTo>
                      <a:cubicBezTo>
                        <a:pt x="8866" y="4619"/>
                        <a:pt x="8248" y="4413"/>
                        <a:pt x="7630" y="4413"/>
                      </a:cubicBezTo>
                      <a:cubicBezTo>
                        <a:pt x="7078" y="4413"/>
                        <a:pt x="6526" y="4577"/>
                        <a:pt x="6037" y="4909"/>
                      </a:cubicBezTo>
                      <a:cubicBezTo>
                        <a:pt x="4465" y="5968"/>
                        <a:pt x="4310" y="8123"/>
                        <a:pt x="5584" y="9385"/>
                      </a:cubicBezTo>
                      <a:cubicBezTo>
                        <a:pt x="5894" y="9695"/>
                        <a:pt x="6251" y="9921"/>
                        <a:pt x="6632" y="10064"/>
                      </a:cubicBezTo>
                      <a:cubicBezTo>
                        <a:pt x="7418" y="10350"/>
                        <a:pt x="8180" y="10707"/>
                        <a:pt x="8882" y="11159"/>
                      </a:cubicBezTo>
                      <a:cubicBezTo>
                        <a:pt x="9383" y="11469"/>
                        <a:pt x="9466" y="12148"/>
                        <a:pt x="9049" y="12564"/>
                      </a:cubicBezTo>
                      <a:lnTo>
                        <a:pt x="1179" y="20434"/>
                      </a:lnTo>
                      <a:cubicBezTo>
                        <a:pt x="0" y="21613"/>
                        <a:pt x="0" y="23518"/>
                        <a:pt x="1179" y="24697"/>
                      </a:cubicBezTo>
                      <a:lnTo>
                        <a:pt x="20741" y="44247"/>
                      </a:lnTo>
                      <a:cubicBezTo>
                        <a:pt x="21324" y="44836"/>
                        <a:pt x="22092" y="45131"/>
                        <a:pt x="22862" y="45131"/>
                      </a:cubicBezTo>
                      <a:cubicBezTo>
                        <a:pt x="23631" y="45131"/>
                        <a:pt x="24402" y="44836"/>
                        <a:pt x="24992" y="44247"/>
                      </a:cubicBezTo>
                      <a:lnTo>
                        <a:pt x="44554" y="24697"/>
                      </a:lnTo>
                      <a:cubicBezTo>
                        <a:pt x="45720" y="23518"/>
                        <a:pt x="45720" y="21613"/>
                        <a:pt x="44554" y="2043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69E7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" name="Google Shape;3346;p48">
                  <a:extLst>
                    <a:ext uri="{FF2B5EF4-FFF2-40B4-BE49-F238E27FC236}">
                      <a16:creationId xmlns:a16="http://schemas.microsoft.com/office/drawing/2014/main" id="{463DDA79-99DB-43BD-9059-310B5A22FBCB}"/>
                    </a:ext>
                  </a:extLst>
                </p:cNvPr>
                <p:cNvSpPr/>
                <p:nvPr/>
              </p:nvSpPr>
              <p:spPr>
                <a:xfrm>
                  <a:off x="5055718" y="1904160"/>
                  <a:ext cx="287338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55" extrusionOk="0">
                      <a:moveTo>
                        <a:pt x="5978" y="0"/>
                      </a:moveTo>
                      <a:cubicBezTo>
                        <a:pt x="2680" y="0"/>
                        <a:pt x="1" y="2679"/>
                        <a:pt x="1" y="5977"/>
                      </a:cubicBezTo>
                      <a:cubicBezTo>
                        <a:pt x="1" y="9275"/>
                        <a:pt x="2680" y="11954"/>
                        <a:pt x="5978" y="11954"/>
                      </a:cubicBezTo>
                      <a:cubicBezTo>
                        <a:pt x="9276" y="11954"/>
                        <a:pt x="11955" y="9275"/>
                        <a:pt x="11955" y="5977"/>
                      </a:cubicBezTo>
                      <a:cubicBezTo>
                        <a:pt x="11955" y="2679"/>
                        <a:pt x="9276" y="0"/>
                        <a:pt x="5978" y="0"/>
                      </a:cubicBezTo>
                      <a:close/>
                    </a:path>
                  </a:pathLst>
                </a:custGeom>
                <a:solidFill>
                  <a:srgbClr val="69E7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5" name="Google Shape;3347;p48">
                <a:extLst>
                  <a:ext uri="{FF2B5EF4-FFF2-40B4-BE49-F238E27FC236}">
                    <a16:creationId xmlns:a16="http://schemas.microsoft.com/office/drawing/2014/main" id="{CCCB84E3-125D-4D28-87E2-D877DBF6A500}"/>
                  </a:ext>
                </a:extLst>
              </p:cNvPr>
              <p:cNvGrpSpPr/>
              <p:nvPr/>
            </p:nvGrpSpPr>
            <p:grpSpPr>
              <a:xfrm>
                <a:off x="4732628" y="2171596"/>
                <a:ext cx="374986" cy="374572"/>
                <a:chOff x="3303268" y="3817349"/>
                <a:chExt cx="346056" cy="345674"/>
              </a:xfrm>
            </p:grpSpPr>
            <p:sp>
              <p:nvSpPr>
                <p:cNvPr id="36" name="Google Shape;3348;p48">
                  <a:extLst>
                    <a:ext uri="{FF2B5EF4-FFF2-40B4-BE49-F238E27FC236}">
                      <a16:creationId xmlns:a16="http://schemas.microsoft.com/office/drawing/2014/main" id="{0F7FC4DB-1535-43AE-AB56-3F4B373D0663}"/>
                    </a:ext>
                  </a:extLst>
                </p:cNvPr>
                <p:cNvSpPr/>
                <p:nvPr/>
              </p:nvSpPr>
              <p:spPr>
                <a:xfrm>
                  <a:off x="3303268" y="3817349"/>
                  <a:ext cx="346056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2" h="10860" extrusionOk="0">
                      <a:moveTo>
                        <a:pt x="5418" y="334"/>
                      </a:moveTo>
                      <a:cubicBezTo>
                        <a:pt x="8228" y="334"/>
                        <a:pt x="10514" y="2608"/>
                        <a:pt x="10514" y="5430"/>
                      </a:cubicBezTo>
                      <a:cubicBezTo>
                        <a:pt x="10514" y="8240"/>
                        <a:pt x="8228" y="10514"/>
                        <a:pt x="5418" y="10514"/>
                      </a:cubicBezTo>
                      <a:cubicBezTo>
                        <a:pt x="2608" y="10514"/>
                        <a:pt x="334" y="8240"/>
                        <a:pt x="334" y="5430"/>
                      </a:cubicBezTo>
                      <a:cubicBezTo>
                        <a:pt x="334" y="2608"/>
                        <a:pt x="2608" y="334"/>
                        <a:pt x="5418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3" y="10859"/>
                        <a:pt x="8252" y="10300"/>
                        <a:pt x="9276" y="9264"/>
                      </a:cubicBezTo>
                      <a:cubicBezTo>
                        <a:pt x="10300" y="8240"/>
                        <a:pt x="10871" y="6871"/>
                        <a:pt x="10871" y="5430"/>
                      </a:cubicBezTo>
                      <a:cubicBezTo>
                        <a:pt x="10871" y="3989"/>
                        <a:pt x="10300" y="2620"/>
                        <a:pt x="9276" y="1584"/>
                      </a:cubicBezTo>
                      <a:cubicBezTo>
                        <a:pt x="8252" y="560"/>
                        <a:pt x="6883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" name="Google Shape;3349;p48">
                  <a:extLst>
                    <a:ext uri="{FF2B5EF4-FFF2-40B4-BE49-F238E27FC236}">
                      <a16:creationId xmlns:a16="http://schemas.microsoft.com/office/drawing/2014/main" id="{C70AB3F2-E016-4BA3-82B6-6E84B150ED9A}"/>
                    </a:ext>
                  </a:extLst>
                </p:cNvPr>
                <p:cNvSpPr/>
                <p:nvPr/>
              </p:nvSpPr>
              <p:spPr>
                <a:xfrm>
                  <a:off x="3368074" y="3882537"/>
                  <a:ext cx="215298" cy="215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64" h="6764" extrusionOk="0">
                      <a:moveTo>
                        <a:pt x="5335" y="346"/>
                      </a:moveTo>
                      <a:cubicBezTo>
                        <a:pt x="5930" y="346"/>
                        <a:pt x="6418" y="834"/>
                        <a:pt x="6418" y="1429"/>
                      </a:cubicBezTo>
                      <a:lnTo>
                        <a:pt x="6418" y="5335"/>
                      </a:lnTo>
                      <a:cubicBezTo>
                        <a:pt x="6418" y="5930"/>
                        <a:pt x="5930" y="6418"/>
                        <a:pt x="5335" y="6418"/>
                      </a:cubicBezTo>
                      <a:lnTo>
                        <a:pt x="1429" y="6418"/>
                      </a:lnTo>
                      <a:cubicBezTo>
                        <a:pt x="834" y="6418"/>
                        <a:pt x="346" y="5930"/>
                        <a:pt x="346" y="5335"/>
                      </a:cubicBezTo>
                      <a:lnTo>
                        <a:pt x="346" y="1429"/>
                      </a:lnTo>
                      <a:cubicBezTo>
                        <a:pt x="346" y="834"/>
                        <a:pt x="834" y="346"/>
                        <a:pt x="1429" y="346"/>
                      </a:cubicBezTo>
                      <a:close/>
                      <a:moveTo>
                        <a:pt x="1429" y="1"/>
                      </a:moveTo>
                      <a:cubicBezTo>
                        <a:pt x="644" y="1"/>
                        <a:pt x="1" y="644"/>
                        <a:pt x="1" y="1429"/>
                      </a:cubicBezTo>
                      <a:lnTo>
                        <a:pt x="1" y="5335"/>
                      </a:lnTo>
                      <a:cubicBezTo>
                        <a:pt x="1" y="6120"/>
                        <a:pt x="644" y="6763"/>
                        <a:pt x="1429" y="6763"/>
                      </a:cubicBezTo>
                      <a:lnTo>
                        <a:pt x="5335" y="6763"/>
                      </a:lnTo>
                      <a:cubicBezTo>
                        <a:pt x="6121" y="6763"/>
                        <a:pt x="6763" y="6120"/>
                        <a:pt x="6763" y="5335"/>
                      </a:cubicBezTo>
                      <a:lnTo>
                        <a:pt x="6763" y="1429"/>
                      </a:lnTo>
                      <a:cubicBezTo>
                        <a:pt x="6763" y="644"/>
                        <a:pt x="6121" y="1"/>
                        <a:pt x="533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" name="Google Shape;3350;p48">
                  <a:extLst>
                    <a:ext uri="{FF2B5EF4-FFF2-40B4-BE49-F238E27FC236}">
                      <a16:creationId xmlns:a16="http://schemas.microsoft.com/office/drawing/2014/main" id="{2B10D26E-8C46-4092-80DD-E16A8BC23D0F}"/>
                    </a:ext>
                  </a:extLst>
                </p:cNvPr>
                <p:cNvSpPr/>
                <p:nvPr/>
              </p:nvSpPr>
              <p:spPr>
                <a:xfrm>
                  <a:off x="3418143" y="3933656"/>
                  <a:ext cx="114811" cy="1127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07" h="3542" extrusionOk="0">
                      <a:moveTo>
                        <a:pt x="1822" y="0"/>
                      </a:moveTo>
                      <a:cubicBezTo>
                        <a:pt x="812" y="0"/>
                        <a:pt x="1" y="851"/>
                        <a:pt x="59" y="1859"/>
                      </a:cubicBezTo>
                      <a:cubicBezTo>
                        <a:pt x="95" y="2776"/>
                        <a:pt x="833" y="3502"/>
                        <a:pt x="1726" y="3538"/>
                      </a:cubicBezTo>
                      <a:cubicBezTo>
                        <a:pt x="1764" y="3541"/>
                        <a:pt x="1802" y="3542"/>
                        <a:pt x="1840" y="3542"/>
                      </a:cubicBezTo>
                      <a:cubicBezTo>
                        <a:pt x="2178" y="3542"/>
                        <a:pt x="2494" y="3447"/>
                        <a:pt x="2762" y="3276"/>
                      </a:cubicBezTo>
                      <a:cubicBezTo>
                        <a:pt x="2857" y="3217"/>
                        <a:pt x="2869" y="3086"/>
                        <a:pt x="2797" y="3014"/>
                      </a:cubicBezTo>
                      <a:cubicBezTo>
                        <a:pt x="2761" y="2978"/>
                        <a:pt x="2711" y="2964"/>
                        <a:pt x="2664" y="2964"/>
                      </a:cubicBezTo>
                      <a:cubicBezTo>
                        <a:pt x="2634" y="2964"/>
                        <a:pt x="2606" y="2969"/>
                        <a:pt x="2583" y="2979"/>
                      </a:cubicBezTo>
                      <a:cubicBezTo>
                        <a:pt x="2380" y="3096"/>
                        <a:pt x="2149" y="3185"/>
                        <a:pt x="1897" y="3185"/>
                      </a:cubicBezTo>
                      <a:cubicBezTo>
                        <a:pt x="1868" y="3185"/>
                        <a:pt x="1839" y="3183"/>
                        <a:pt x="1809" y="3181"/>
                      </a:cubicBezTo>
                      <a:cubicBezTo>
                        <a:pt x="1023" y="3169"/>
                        <a:pt x="380" y="2514"/>
                        <a:pt x="392" y="1716"/>
                      </a:cubicBezTo>
                      <a:cubicBezTo>
                        <a:pt x="426" y="948"/>
                        <a:pt x="1028" y="330"/>
                        <a:pt x="1792" y="330"/>
                      </a:cubicBezTo>
                      <a:cubicBezTo>
                        <a:pt x="1833" y="330"/>
                        <a:pt x="1874" y="332"/>
                        <a:pt x="1916" y="335"/>
                      </a:cubicBezTo>
                      <a:cubicBezTo>
                        <a:pt x="2619" y="371"/>
                        <a:pt x="3190" y="943"/>
                        <a:pt x="3250" y="1633"/>
                      </a:cubicBezTo>
                      <a:cubicBezTo>
                        <a:pt x="3285" y="1919"/>
                        <a:pt x="3214" y="2193"/>
                        <a:pt x="3095" y="2431"/>
                      </a:cubicBezTo>
                      <a:cubicBezTo>
                        <a:pt x="3059" y="2490"/>
                        <a:pt x="3059" y="2574"/>
                        <a:pt x="3119" y="2633"/>
                      </a:cubicBezTo>
                      <a:cubicBezTo>
                        <a:pt x="3149" y="2663"/>
                        <a:pt x="3191" y="2678"/>
                        <a:pt x="3234" y="2678"/>
                      </a:cubicBezTo>
                      <a:cubicBezTo>
                        <a:pt x="3295" y="2678"/>
                        <a:pt x="3358" y="2648"/>
                        <a:pt x="3393" y="2586"/>
                      </a:cubicBezTo>
                      <a:cubicBezTo>
                        <a:pt x="3536" y="2324"/>
                        <a:pt x="3607" y="2014"/>
                        <a:pt x="3583" y="1669"/>
                      </a:cubicBezTo>
                      <a:cubicBezTo>
                        <a:pt x="3536" y="764"/>
                        <a:pt x="2797" y="50"/>
                        <a:pt x="1904" y="2"/>
                      </a:cubicBezTo>
                      <a:cubicBezTo>
                        <a:pt x="1877" y="1"/>
                        <a:pt x="1849" y="0"/>
                        <a:pt x="182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" name="Google Shape;3351;p48">
                  <a:extLst>
                    <a:ext uri="{FF2B5EF4-FFF2-40B4-BE49-F238E27FC236}">
                      <a16:creationId xmlns:a16="http://schemas.microsoft.com/office/drawing/2014/main" id="{B2587870-AE72-4A42-AE2B-8BCFBD325F95}"/>
                    </a:ext>
                  </a:extLst>
                </p:cNvPr>
                <p:cNvSpPr/>
                <p:nvPr/>
              </p:nvSpPr>
              <p:spPr>
                <a:xfrm>
                  <a:off x="3519298" y="3910197"/>
                  <a:ext cx="29570" cy="292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" h="918" extrusionOk="0">
                      <a:moveTo>
                        <a:pt x="465" y="1"/>
                      </a:moveTo>
                      <a:cubicBezTo>
                        <a:pt x="203" y="1"/>
                        <a:pt x="0" y="203"/>
                        <a:pt x="0" y="453"/>
                      </a:cubicBezTo>
                      <a:cubicBezTo>
                        <a:pt x="0" y="715"/>
                        <a:pt x="203" y="918"/>
                        <a:pt x="465" y="918"/>
                      </a:cubicBezTo>
                      <a:cubicBezTo>
                        <a:pt x="715" y="918"/>
                        <a:pt x="929" y="715"/>
                        <a:pt x="929" y="453"/>
                      </a:cubicBezTo>
                      <a:cubicBezTo>
                        <a:pt x="929" y="203"/>
                        <a:pt x="715" y="1"/>
                        <a:pt x="46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8" name="Google Shape;3352;p48">
              <a:extLst>
                <a:ext uri="{FF2B5EF4-FFF2-40B4-BE49-F238E27FC236}">
                  <a16:creationId xmlns:a16="http://schemas.microsoft.com/office/drawing/2014/main" id="{272DD771-25A3-448C-960A-125DD73ECEB4}"/>
                </a:ext>
              </a:extLst>
            </p:cNvPr>
            <p:cNvGrpSpPr/>
            <p:nvPr/>
          </p:nvGrpSpPr>
          <p:grpSpPr>
            <a:xfrm>
              <a:off x="6547098" y="2715744"/>
              <a:ext cx="956596" cy="944315"/>
              <a:chOff x="3789173" y="2377690"/>
              <a:chExt cx="1098904" cy="1084796"/>
            </a:xfrm>
          </p:grpSpPr>
          <p:grpSp>
            <p:nvGrpSpPr>
              <p:cNvPr id="26" name="Google Shape;3353;p48">
                <a:extLst>
                  <a:ext uri="{FF2B5EF4-FFF2-40B4-BE49-F238E27FC236}">
                    <a16:creationId xmlns:a16="http://schemas.microsoft.com/office/drawing/2014/main" id="{2A580616-EFFF-4706-882F-99F575426F02}"/>
                  </a:ext>
                </a:extLst>
              </p:cNvPr>
              <p:cNvGrpSpPr/>
              <p:nvPr/>
            </p:nvGrpSpPr>
            <p:grpSpPr>
              <a:xfrm>
                <a:off x="3789173" y="2377690"/>
                <a:ext cx="1098904" cy="1084796"/>
                <a:chOff x="3789173" y="2377690"/>
                <a:chExt cx="1098904" cy="1084796"/>
              </a:xfrm>
            </p:grpSpPr>
            <p:sp>
              <p:nvSpPr>
                <p:cNvPr id="32" name="Google Shape;3354;p48">
                  <a:extLst>
                    <a:ext uri="{FF2B5EF4-FFF2-40B4-BE49-F238E27FC236}">
                      <a16:creationId xmlns:a16="http://schemas.microsoft.com/office/drawing/2014/main" id="{2BBA5A58-9E7D-4B1B-A1B1-85686BD88437}"/>
                    </a:ext>
                  </a:extLst>
                </p:cNvPr>
                <p:cNvSpPr/>
                <p:nvPr/>
              </p:nvSpPr>
              <p:spPr>
                <a:xfrm>
                  <a:off x="3789173" y="2377690"/>
                  <a:ext cx="1098904" cy="1084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4" extrusionOk="0">
                      <a:moveTo>
                        <a:pt x="22861" y="0"/>
                      </a:moveTo>
                      <a:cubicBezTo>
                        <a:pt x="22090" y="0"/>
                        <a:pt x="21319" y="295"/>
                        <a:pt x="20730" y="884"/>
                      </a:cubicBezTo>
                      <a:lnTo>
                        <a:pt x="1180" y="20446"/>
                      </a:lnTo>
                      <a:cubicBezTo>
                        <a:pt x="1" y="21613"/>
                        <a:pt x="1" y="23518"/>
                        <a:pt x="1180" y="24697"/>
                      </a:cubicBezTo>
                      <a:lnTo>
                        <a:pt x="20730" y="44259"/>
                      </a:lnTo>
                      <a:cubicBezTo>
                        <a:pt x="21319" y="44842"/>
                        <a:pt x="22090" y="45134"/>
                        <a:pt x="22861" y="45134"/>
                      </a:cubicBezTo>
                      <a:cubicBezTo>
                        <a:pt x="23632" y="45134"/>
                        <a:pt x="24403" y="44842"/>
                        <a:pt x="24992" y="44259"/>
                      </a:cubicBezTo>
                      <a:lnTo>
                        <a:pt x="44542" y="24697"/>
                      </a:lnTo>
                      <a:cubicBezTo>
                        <a:pt x="45721" y="23518"/>
                        <a:pt x="45721" y="21613"/>
                        <a:pt x="44542" y="20446"/>
                      </a:cubicBezTo>
                      <a:lnTo>
                        <a:pt x="36684" y="12576"/>
                      </a:lnTo>
                      <a:cubicBezTo>
                        <a:pt x="36267" y="12171"/>
                        <a:pt x="36363" y="11481"/>
                        <a:pt x="36851" y="11171"/>
                      </a:cubicBezTo>
                      <a:cubicBezTo>
                        <a:pt x="37565" y="10719"/>
                        <a:pt x="38327" y="10350"/>
                        <a:pt x="39125" y="10052"/>
                      </a:cubicBezTo>
                      <a:cubicBezTo>
                        <a:pt x="39613" y="9874"/>
                        <a:pt x="40054" y="9552"/>
                        <a:pt x="40399" y="9100"/>
                      </a:cubicBezTo>
                      <a:cubicBezTo>
                        <a:pt x="41173" y="8099"/>
                        <a:pt x="41220" y="6778"/>
                        <a:pt x="40518" y="5730"/>
                      </a:cubicBezTo>
                      <a:cubicBezTo>
                        <a:pt x="39932" y="4868"/>
                        <a:pt x="39013" y="4436"/>
                        <a:pt x="38094" y="4436"/>
                      </a:cubicBezTo>
                      <a:cubicBezTo>
                        <a:pt x="37349" y="4436"/>
                        <a:pt x="36606" y="4720"/>
                        <a:pt x="36041" y="5290"/>
                      </a:cubicBezTo>
                      <a:cubicBezTo>
                        <a:pt x="35732" y="5587"/>
                        <a:pt x="35505" y="5956"/>
                        <a:pt x="35362" y="6337"/>
                      </a:cubicBezTo>
                      <a:cubicBezTo>
                        <a:pt x="35077" y="7123"/>
                        <a:pt x="34720" y="7885"/>
                        <a:pt x="34267" y="8588"/>
                      </a:cubicBezTo>
                      <a:cubicBezTo>
                        <a:pt x="34091" y="8872"/>
                        <a:pt x="33797" y="9021"/>
                        <a:pt x="33498" y="9021"/>
                      </a:cubicBezTo>
                      <a:cubicBezTo>
                        <a:pt x="33271" y="9021"/>
                        <a:pt x="33042" y="8934"/>
                        <a:pt x="32862" y="8754"/>
                      </a:cubicBezTo>
                      <a:lnTo>
                        <a:pt x="24992" y="884"/>
                      </a:lnTo>
                      <a:cubicBezTo>
                        <a:pt x="24403" y="295"/>
                        <a:pt x="23632" y="0"/>
                        <a:pt x="22861" y="0"/>
                      </a:cubicBezTo>
                      <a:close/>
                    </a:path>
                  </a:pathLst>
                </a:custGeom>
                <a:solidFill>
                  <a:srgbClr val="4949E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" name="Google Shape;3355;p48">
                  <a:extLst>
                    <a:ext uri="{FF2B5EF4-FFF2-40B4-BE49-F238E27FC236}">
                      <a16:creationId xmlns:a16="http://schemas.microsoft.com/office/drawing/2014/main" id="{A6624C57-5DEB-420A-880A-2B58F3108DA7}"/>
                    </a:ext>
                  </a:extLst>
                </p:cNvPr>
                <p:cNvSpPr/>
                <p:nvPr/>
              </p:nvSpPr>
              <p:spPr>
                <a:xfrm>
                  <a:off x="3885623" y="2465897"/>
                  <a:ext cx="287050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43" h="11955" extrusionOk="0">
                      <a:moveTo>
                        <a:pt x="5977" y="0"/>
                      </a:moveTo>
                      <a:cubicBezTo>
                        <a:pt x="2679" y="0"/>
                        <a:pt x="0" y="2679"/>
                        <a:pt x="0" y="5977"/>
                      </a:cubicBezTo>
                      <a:cubicBezTo>
                        <a:pt x="0" y="9275"/>
                        <a:pt x="2679" y="11954"/>
                        <a:pt x="5977" y="11954"/>
                      </a:cubicBezTo>
                      <a:cubicBezTo>
                        <a:pt x="9275" y="11954"/>
                        <a:pt x="11942" y="9275"/>
                        <a:pt x="11942" y="5977"/>
                      </a:cubicBezTo>
                      <a:cubicBezTo>
                        <a:pt x="11942" y="2679"/>
                        <a:pt x="9275" y="0"/>
                        <a:pt x="5977" y="0"/>
                      </a:cubicBezTo>
                      <a:close/>
                    </a:path>
                  </a:pathLst>
                </a:custGeom>
                <a:solidFill>
                  <a:srgbClr val="4949E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7" name="Google Shape;3356;p48">
                <a:extLst>
                  <a:ext uri="{FF2B5EF4-FFF2-40B4-BE49-F238E27FC236}">
                    <a16:creationId xmlns:a16="http://schemas.microsoft.com/office/drawing/2014/main" id="{4F49A1EC-2C5E-461E-A851-6A20A1144419}"/>
                  </a:ext>
                </a:extLst>
              </p:cNvPr>
              <p:cNvGrpSpPr/>
              <p:nvPr/>
            </p:nvGrpSpPr>
            <p:grpSpPr>
              <a:xfrm>
                <a:off x="4151137" y="2732796"/>
                <a:ext cx="374986" cy="374572"/>
                <a:chOff x="3752358" y="3817349"/>
                <a:chExt cx="346056" cy="345674"/>
              </a:xfrm>
            </p:grpSpPr>
            <p:sp>
              <p:nvSpPr>
                <p:cNvPr id="28" name="Google Shape;3357;p48">
                  <a:extLst>
                    <a:ext uri="{FF2B5EF4-FFF2-40B4-BE49-F238E27FC236}">
                      <a16:creationId xmlns:a16="http://schemas.microsoft.com/office/drawing/2014/main" id="{1E065B24-9868-4EDC-B5A7-314B793AFE3D}"/>
                    </a:ext>
                  </a:extLst>
                </p:cNvPr>
                <p:cNvSpPr/>
                <p:nvPr/>
              </p:nvSpPr>
              <p:spPr>
                <a:xfrm>
                  <a:off x="3752358" y="3817349"/>
                  <a:ext cx="346056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2" h="10860" extrusionOk="0">
                      <a:moveTo>
                        <a:pt x="5430" y="334"/>
                      </a:moveTo>
                      <a:cubicBezTo>
                        <a:pt x="8252" y="334"/>
                        <a:pt x="10526" y="2608"/>
                        <a:pt x="10526" y="5430"/>
                      </a:cubicBezTo>
                      <a:cubicBezTo>
                        <a:pt x="10526" y="8240"/>
                        <a:pt x="8228" y="10514"/>
                        <a:pt x="5430" y="10514"/>
                      </a:cubicBezTo>
                      <a:cubicBezTo>
                        <a:pt x="2620" y="10514"/>
                        <a:pt x="346" y="8240"/>
                        <a:pt x="346" y="5430"/>
                      </a:cubicBezTo>
                      <a:cubicBezTo>
                        <a:pt x="346" y="2608"/>
                        <a:pt x="2620" y="334"/>
                        <a:pt x="5430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2" y="10859"/>
                        <a:pt x="8252" y="10300"/>
                        <a:pt x="9276" y="9264"/>
                      </a:cubicBezTo>
                      <a:cubicBezTo>
                        <a:pt x="10300" y="8240"/>
                        <a:pt x="10871" y="6871"/>
                        <a:pt x="10871" y="5430"/>
                      </a:cubicBezTo>
                      <a:cubicBezTo>
                        <a:pt x="10871" y="3989"/>
                        <a:pt x="10300" y="2620"/>
                        <a:pt x="9276" y="1584"/>
                      </a:cubicBezTo>
                      <a:cubicBezTo>
                        <a:pt x="8252" y="560"/>
                        <a:pt x="6882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" name="Google Shape;3358;p48">
                  <a:extLst>
                    <a:ext uri="{FF2B5EF4-FFF2-40B4-BE49-F238E27FC236}">
                      <a16:creationId xmlns:a16="http://schemas.microsoft.com/office/drawing/2014/main" id="{8ED25032-1B39-4F5F-8ED6-892E107EC293}"/>
                    </a:ext>
                  </a:extLst>
                </p:cNvPr>
                <p:cNvSpPr/>
                <p:nvPr/>
              </p:nvSpPr>
              <p:spPr>
                <a:xfrm>
                  <a:off x="3831933" y="3955682"/>
                  <a:ext cx="47809" cy="120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2" h="3787" extrusionOk="0">
                      <a:moveTo>
                        <a:pt x="1168" y="346"/>
                      </a:moveTo>
                      <a:lnTo>
                        <a:pt x="1168" y="3430"/>
                      </a:lnTo>
                      <a:lnTo>
                        <a:pt x="358" y="3430"/>
                      </a:lnTo>
                      <a:lnTo>
                        <a:pt x="358" y="346"/>
                      </a:lnTo>
                      <a:close/>
                      <a:moveTo>
                        <a:pt x="180" y="1"/>
                      </a:moveTo>
                      <a:cubicBezTo>
                        <a:pt x="96" y="1"/>
                        <a:pt x="1" y="72"/>
                        <a:pt x="1" y="179"/>
                      </a:cubicBezTo>
                      <a:lnTo>
                        <a:pt x="1" y="3608"/>
                      </a:lnTo>
                      <a:cubicBezTo>
                        <a:pt x="1" y="3703"/>
                        <a:pt x="72" y="3787"/>
                        <a:pt x="180" y="3787"/>
                      </a:cubicBezTo>
                      <a:lnTo>
                        <a:pt x="1323" y="3787"/>
                      </a:lnTo>
                      <a:cubicBezTo>
                        <a:pt x="1418" y="3787"/>
                        <a:pt x="1501" y="3715"/>
                        <a:pt x="1501" y="3608"/>
                      </a:cubicBezTo>
                      <a:lnTo>
                        <a:pt x="1501" y="179"/>
                      </a:lnTo>
                      <a:cubicBezTo>
                        <a:pt x="1501" y="72"/>
                        <a:pt x="1430" y="1"/>
                        <a:pt x="1323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" name="Google Shape;3359;p48">
                  <a:extLst>
                    <a:ext uri="{FF2B5EF4-FFF2-40B4-BE49-F238E27FC236}">
                      <a16:creationId xmlns:a16="http://schemas.microsoft.com/office/drawing/2014/main" id="{7323BE69-F426-4102-867F-9E42304B1C8D}"/>
                    </a:ext>
                  </a:extLst>
                </p:cNvPr>
                <p:cNvSpPr/>
                <p:nvPr/>
              </p:nvSpPr>
              <p:spPr>
                <a:xfrm>
                  <a:off x="3824739" y="3890112"/>
                  <a:ext cx="55002" cy="550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8" h="1728" extrusionOk="0">
                      <a:moveTo>
                        <a:pt x="870" y="334"/>
                      </a:moveTo>
                      <a:cubicBezTo>
                        <a:pt x="1156" y="334"/>
                        <a:pt x="1394" y="572"/>
                        <a:pt x="1394" y="846"/>
                      </a:cubicBezTo>
                      <a:cubicBezTo>
                        <a:pt x="1394" y="1132"/>
                        <a:pt x="1156" y="1370"/>
                        <a:pt x="870" y="1370"/>
                      </a:cubicBezTo>
                      <a:cubicBezTo>
                        <a:pt x="584" y="1370"/>
                        <a:pt x="346" y="1132"/>
                        <a:pt x="346" y="846"/>
                      </a:cubicBezTo>
                      <a:cubicBezTo>
                        <a:pt x="346" y="572"/>
                        <a:pt x="584" y="334"/>
                        <a:pt x="870" y="334"/>
                      </a:cubicBezTo>
                      <a:close/>
                      <a:moveTo>
                        <a:pt x="870" y="1"/>
                      </a:moveTo>
                      <a:cubicBezTo>
                        <a:pt x="394" y="1"/>
                        <a:pt x="1" y="394"/>
                        <a:pt x="1" y="870"/>
                      </a:cubicBezTo>
                      <a:cubicBezTo>
                        <a:pt x="1" y="1346"/>
                        <a:pt x="394" y="1727"/>
                        <a:pt x="870" y="1727"/>
                      </a:cubicBezTo>
                      <a:cubicBezTo>
                        <a:pt x="1346" y="1727"/>
                        <a:pt x="1727" y="1334"/>
                        <a:pt x="1727" y="870"/>
                      </a:cubicBezTo>
                      <a:cubicBezTo>
                        <a:pt x="1727" y="394"/>
                        <a:pt x="1346" y="1"/>
                        <a:pt x="87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" name="Google Shape;3360;p48">
                  <a:extLst>
                    <a:ext uri="{FF2B5EF4-FFF2-40B4-BE49-F238E27FC236}">
                      <a16:creationId xmlns:a16="http://schemas.microsoft.com/office/drawing/2014/main" id="{CCAE06F9-CD94-4B1D-AD3A-9413572772C5}"/>
                    </a:ext>
                  </a:extLst>
                </p:cNvPr>
                <p:cNvSpPr/>
                <p:nvPr/>
              </p:nvSpPr>
              <p:spPr>
                <a:xfrm>
                  <a:off x="3904696" y="3955682"/>
                  <a:ext cx="128148" cy="120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6" h="3787" extrusionOk="0">
                      <a:moveTo>
                        <a:pt x="191" y="1"/>
                      </a:moveTo>
                      <a:cubicBezTo>
                        <a:pt x="96" y="1"/>
                        <a:pt x="1" y="72"/>
                        <a:pt x="1" y="179"/>
                      </a:cubicBezTo>
                      <a:lnTo>
                        <a:pt x="1" y="3608"/>
                      </a:lnTo>
                      <a:cubicBezTo>
                        <a:pt x="1" y="3703"/>
                        <a:pt x="84" y="3787"/>
                        <a:pt x="191" y="3787"/>
                      </a:cubicBezTo>
                      <a:lnTo>
                        <a:pt x="1334" y="3787"/>
                      </a:lnTo>
                      <a:cubicBezTo>
                        <a:pt x="1418" y="3787"/>
                        <a:pt x="1513" y="3715"/>
                        <a:pt x="1513" y="3608"/>
                      </a:cubicBezTo>
                      <a:lnTo>
                        <a:pt x="1513" y="2382"/>
                      </a:lnTo>
                      <a:cubicBezTo>
                        <a:pt x="1513" y="1977"/>
                        <a:pt x="1596" y="1501"/>
                        <a:pt x="2037" y="1501"/>
                      </a:cubicBezTo>
                      <a:cubicBezTo>
                        <a:pt x="2347" y="1501"/>
                        <a:pt x="2477" y="1763"/>
                        <a:pt x="2525" y="2060"/>
                      </a:cubicBezTo>
                      <a:cubicBezTo>
                        <a:pt x="2537" y="2156"/>
                        <a:pt x="2608" y="2215"/>
                        <a:pt x="2692" y="2215"/>
                      </a:cubicBezTo>
                      <a:cubicBezTo>
                        <a:pt x="2787" y="2215"/>
                        <a:pt x="2870" y="2120"/>
                        <a:pt x="2847" y="2025"/>
                      </a:cubicBezTo>
                      <a:cubicBezTo>
                        <a:pt x="2763" y="1465"/>
                        <a:pt x="2477" y="1155"/>
                        <a:pt x="2013" y="1155"/>
                      </a:cubicBezTo>
                      <a:cubicBezTo>
                        <a:pt x="1465" y="1155"/>
                        <a:pt x="1156" y="1608"/>
                        <a:pt x="1156" y="2382"/>
                      </a:cubicBezTo>
                      <a:lnTo>
                        <a:pt x="1156" y="3430"/>
                      </a:lnTo>
                      <a:lnTo>
                        <a:pt x="346" y="3430"/>
                      </a:lnTo>
                      <a:lnTo>
                        <a:pt x="346" y="358"/>
                      </a:lnTo>
                      <a:lnTo>
                        <a:pt x="918" y="358"/>
                      </a:lnTo>
                      <a:lnTo>
                        <a:pt x="918" y="572"/>
                      </a:lnTo>
                      <a:cubicBezTo>
                        <a:pt x="918" y="632"/>
                        <a:pt x="930" y="679"/>
                        <a:pt x="977" y="715"/>
                      </a:cubicBezTo>
                      <a:cubicBezTo>
                        <a:pt x="1007" y="733"/>
                        <a:pt x="1043" y="742"/>
                        <a:pt x="1078" y="742"/>
                      </a:cubicBezTo>
                      <a:cubicBezTo>
                        <a:pt x="1114" y="742"/>
                        <a:pt x="1150" y="733"/>
                        <a:pt x="1180" y="715"/>
                      </a:cubicBezTo>
                      <a:cubicBezTo>
                        <a:pt x="1477" y="477"/>
                        <a:pt x="1835" y="358"/>
                        <a:pt x="2227" y="358"/>
                      </a:cubicBezTo>
                      <a:cubicBezTo>
                        <a:pt x="3204" y="358"/>
                        <a:pt x="3656" y="1191"/>
                        <a:pt x="3656" y="2001"/>
                      </a:cubicBezTo>
                      <a:lnTo>
                        <a:pt x="3656" y="3430"/>
                      </a:lnTo>
                      <a:lnTo>
                        <a:pt x="2847" y="3430"/>
                      </a:lnTo>
                      <a:lnTo>
                        <a:pt x="2847" y="2870"/>
                      </a:lnTo>
                      <a:cubicBezTo>
                        <a:pt x="2847" y="2775"/>
                        <a:pt x="2775" y="2703"/>
                        <a:pt x="2692" y="2703"/>
                      </a:cubicBezTo>
                      <a:cubicBezTo>
                        <a:pt x="2597" y="2703"/>
                        <a:pt x="2525" y="2775"/>
                        <a:pt x="2525" y="2870"/>
                      </a:cubicBezTo>
                      <a:lnTo>
                        <a:pt x="2525" y="3596"/>
                      </a:lnTo>
                      <a:cubicBezTo>
                        <a:pt x="2525" y="3691"/>
                        <a:pt x="2597" y="3775"/>
                        <a:pt x="2704" y="3775"/>
                      </a:cubicBezTo>
                      <a:lnTo>
                        <a:pt x="3847" y="3775"/>
                      </a:lnTo>
                      <a:cubicBezTo>
                        <a:pt x="3942" y="3775"/>
                        <a:pt x="4025" y="3703"/>
                        <a:pt x="4025" y="3596"/>
                      </a:cubicBezTo>
                      <a:lnTo>
                        <a:pt x="4025" y="1989"/>
                      </a:lnTo>
                      <a:cubicBezTo>
                        <a:pt x="4025" y="810"/>
                        <a:pt x="3299" y="1"/>
                        <a:pt x="2239" y="1"/>
                      </a:cubicBezTo>
                      <a:cubicBezTo>
                        <a:pt x="1894" y="1"/>
                        <a:pt x="1573" y="84"/>
                        <a:pt x="1275" y="251"/>
                      </a:cubicBezTo>
                      <a:lnTo>
                        <a:pt x="1275" y="179"/>
                      </a:lnTo>
                      <a:cubicBezTo>
                        <a:pt x="1275" y="84"/>
                        <a:pt x="1204" y="1"/>
                        <a:pt x="1096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9" name="Google Shape;3361;p48">
              <a:extLst>
                <a:ext uri="{FF2B5EF4-FFF2-40B4-BE49-F238E27FC236}">
                  <a16:creationId xmlns:a16="http://schemas.microsoft.com/office/drawing/2014/main" id="{4D538C01-D8FD-42C1-B65F-8B43E1ADD6E7}"/>
                </a:ext>
              </a:extLst>
            </p:cNvPr>
            <p:cNvGrpSpPr/>
            <p:nvPr/>
          </p:nvGrpSpPr>
          <p:grpSpPr>
            <a:xfrm>
              <a:off x="7034853" y="3222917"/>
              <a:ext cx="956596" cy="944252"/>
              <a:chOff x="4349489" y="2960313"/>
              <a:chExt cx="1098904" cy="1084724"/>
            </a:xfrm>
          </p:grpSpPr>
          <p:grpSp>
            <p:nvGrpSpPr>
              <p:cNvPr id="20" name="Google Shape;3362;p48">
                <a:extLst>
                  <a:ext uri="{FF2B5EF4-FFF2-40B4-BE49-F238E27FC236}">
                    <a16:creationId xmlns:a16="http://schemas.microsoft.com/office/drawing/2014/main" id="{A794E725-1106-47FD-8818-D532993F2BBE}"/>
                  </a:ext>
                </a:extLst>
              </p:cNvPr>
              <p:cNvGrpSpPr/>
              <p:nvPr/>
            </p:nvGrpSpPr>
            <p:grpSpPr>
              <a:xfrm>
                <a:off x="4349489" y="2960313"/>
                <a:ext cx="1098904" cy="1084724"/>
                <a:chOff x="4349489" y="2960313"/>
                <a:chExt cx="1098904" cy="1084724"/>
              </a:xfrm>
            </p:grpSpPr>
            <p:sp>
              <p:nvSpPr>
                <p:cNvPr id="24" name="Google Shape;3363;p48">
                  <a:extLst>
                    <a:ext uri="{FF2B5EF4-FFF2-40B4-BE49-F238E27FC236}">
                      <a16:creationId xmlns:a16="http://schemas.microsoft.com/office/drawing/2014/main" id="{90ED133B-76D3-4F50-A8FD-078A35E71CAD}"/>
                    </a:ext>
                  </a:extLst>
                </p:cNvPr>
                <p:cNvSpPr/>
                <p:nvPr/>
              </p:nvSpPr>
              <p:spPr>
                <a:xfrm>
                  <a:off x="4349489" y="2960313"/>
                  <a:ext cx="1098904" cy="10847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1" extrusionOk="0">
                      <a:moveTo>
                        <a:pt x="22862" y="0"/>
                      </a:moveTo>
                      <a:cubicBezTo>
                        <a:pt x="22092" y="0"/>
                        <a:pt x="21324" y="295"/>
                        <a:pt x="20741" y="884"/>
                      </a:cubicBezTo>
                      <a:lnTo>
                        <a:pt x="12871" y="8743"/>
                      </a:lnTo>
                      <a:cubicBezTo>
                        <a:pt x="12697" y="8917"/>
                        <a:pt x="12470" y="9001"/>
                        <a:pt x="12243" y="9001"/>
                      </a:cubicBezTo>
                      <a:cubicBezTo>
                        <a:pt x="11942" y="9001"/>
                        <a:pt x="11642" y="8854"/>
                        <a:pt x="11466" y="8576"/>
                      </a:cubicBezTo>
                      <a:cubicBezTo>
                        <a:pt x="11014" y="7861"/>
                        <a:pt x="10645" y="7099"/>
                        <a:pt x="10347" y="6302"/>
                      </a:cubicBezTo>
                      <a:cubicBezTo>
                        <a:pt x="10168" y="5814"/>
                        <a:pt x="9847" y="5373"/>
                        <a:pt x="9394" y="5028"/>
                      </a:cubicBezTo>
                      <a:cubicBezTo>
                        <a:pt x="8866" y="4619"/>
                        <a:pt x="8248" y="4413"/>
                        <a:pt x="7630" y="4413"/>
                      </a:cubicBezTo>
                      <a:cubicBezTo>
                        <a:pt x="7078" y="4413"/>
                        <a:pt x="6525" y="4577"/>
                        <a:pt x="6037" y="4909"/>
                      </a:cubicBezTo>
                      <a:cubicBezTo>
                        <a:pt x="4465" y="5968"/>
                        <a:pt x="4310" y="8123"/>
                        <a:pt x="5584" y="9385"/>
                      </a:cubicBezTo>
                      <a:cubicBezTo>
                        <a:pt x="5894" y="9695"/>
                        <a:pt x="6251" y="9921"/>
                        <a:pt x="6632" y="10064"/>
                      </a:cubicBezTo>
                      <a:cubicBezTo>
                        <a:pt x="7418" y="10350"/>
                        <a:pt x="8180" y="10707"/>
                        <a:pt x="8882" y="11159"/>
                      </a:cubicBezTo>
                      <a:cubicBezTo>
                        <a:pt x="9382" y="11469"/>
                        <a:pt x="9466" y="12148"/>
                        <a:pt x="9049" y="12564"/>
                      </a:cubicBezTo>
                      <a:lnTo>
                        <a:pt x="1179" y="20434"/>
                      </a:lnTo>
                      <a:cubicBezTo>
                        <a:pt x="0" y="21613"/>
                        <a:pt x="0" y="23518"/>
                        <a:pt x="1179" y="24697"/>
                      </a:cubicBezTo>
                      <a:lnTo>
                        <a:pt x="20741" y="44247"/>
                      </a:lnTo>
                      <a:cubicBezTo>
                        <a:pt x="21324" y="44836"/>
                        <a:pt x="22092" y="45131"/>
                        <a:pt x="22862" y="45131"/>
                      </a:cubicBezTo>
                      <a:cubicBezTo>
                        <a:pt x="23631" y="45131"/>
                        <a:pt x="24402" y="44836"/>
                        <a:pt x="24992" y="44247"/>
                      </a:cubicBezTo>
                      <a:lnTo>
                        <a:pt x="44554" y="24697"/>
                      </a:lnTo>
                      <a:cubicBezTo>
                        <a:pt x="45720" y="23518"/>
                        <a:pt x="45720" y="21613"/>
                        <a:pt x="44554" y="2043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FCBD2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" name="Google Shape;3364;p48">
                  <a:extLst>
                    <a:ext uri="{FF2B5EF4-FFF2-40B4-BE49-F238E27FC236}">
                      <a16:creationId xmlns:a16="http://schemas.microsoft.com/office/drawing/2014/main" id="{0F17A7A1-E5B4-4941-AD5E-A23F7CF0D980}"/>
                    </a:ext>
                  </a:extLst>
                </p:cNvPr>
                <p:cNvSpPr/>
                <p:nvPr/>
              </p:nvSpPr>
              <p:spPr>
                <a:xfrm>
                  <a:off x="5065741" y="3026769"/>
                  <a:ext cx="287338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55" extrusionOk="0">
                      <a:moveTo>
                        <a:pt x="5978" y="1"/>
                      </a:moveTo>
                      <a:cubicBezTo>
                        <a:pt x="2680" y="1"/>
                        <a:pt x="1" y="2679"/>
                        <a:pt x="1" y="5978"/>
                      </a:cubicBezTo>
                      <a:cubicBezTo>
                        <a:pt x="1" y="9276"/>
                        <a:pt x="2680" y="11954"/>
                        <a:pt x="5978" y="11954"/>
                      </a:cubicBezTo>
                      <a:cubicBezTo>
                        <a:pt x="9276" y="11954"/>
                        <a:pt x="11955" y="9276"/>
                        <a:pt x="11955" y="5978"/>
                      </a:cubicBezTo>
                      <a:cubicBezTo>
                        <a:pt x="11955" y="2679"/>
                        <a:pt x="9276" y="1"/>
                        <a:pt x="5978" y="1"/>
                      </a:cubicBezTo>
                      <a:close/>
                    </a:path>
                  </a:pathLst>
                </a:custGeom>
                <a:solidFill>
                  <a:srgbClr val="FCBD2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1" name="Google Shape;3365;p48">
                <a:extLst>
                  <a:ext uri="{FF2B5EF4-FFF2-40B4-BE49-F238E27FC236}">
                    <a16:creationId xmlns:a16="http://schemas.microsoft.com/office/drawing/2014/main" id="{FE4CE9AD-C7D4-4E5F-9CA4-19E72CBBF0CF}"/>
                  </a:ext>
                </a:extLst>
              </p:cNvPr>
              <p:cNvGrpSpPr/>
              <p:nvPr/>
            </p:nvGrpSpPr>
            <p:grpSpPr>
              <a:xfrm>
                <a:off x="4732657" y="3315384"/>
                <a:ext cx="374952" cy="374572"/>
                <a:chOff x="4201447" y="3817349"/>
                <a:chExt cx="346024" cy="345674"/>
              </a:xfrm>
            </p:grpSpPr>
            <p:sp>
              <p:nvSpPr>
                <p:cNvPr id="22" name="Google Shape;3366;p48">
                  <a:extLst>
                    <a:ext uri="{FF2B5EF4-FFF2-40B4-BE49-F238E27FC236}">
                      <a16:creationId xmlns:a16="http://schemas.microsoft.com/office/drawing/2014/main" id="{5AE8B7FA-07B6-47E7-BB22-CC3763B58511}"/>
                    </a:ext>
                  </a:extLst>
                </p:cNvPr>
                <p:cNvSpPr/>
                <p:nvPr/>
              </p:nvSpPr>
              <p:spPr>
                <a:xfrm>
                  <a:off x="4201447" y="3817349"/>
                  <a:ext cx="346024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1" h="10860" extrusionOk="0">
                      <a:moveTo>
                        <a:pt x="5430" y="334"/>
                      </a:moveTo>
                      <a:cubicBezTo>
                        <a:pt x="8252" y="334"/>
                        <a:pt x="10526" y="2608"/>
                        <a:pt x="10526" y="5430"/>
                      </a:cubicBezTo>
                      <a:cubicBezTo>
                        <a:pt x="10526" y="8240"/>
                        <a:pt x="8252" y="10514"/>
                        <a:pt x="5430" y="10514"/>
                      </a:cubicBezTo>
                      <a:cubicBezTo>
                        <a:pt x="2620" y="10514"/>
                        <a:pt x="346" y="8240"/>
                        <a:pt x="346" y="5430"/>
                      </a:cubicBezTo>
                      <a:cubicBezTo>
                        <a:pt x="346" y="2608"/>
                        <a:pt x="2620" y="334"/>
                        <a:pt x="5430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2" y="10859"/>
                        <a:pt x="8252" y="10300"/>
                        <a:pt x="9276" y="9264"/>
                      </a:cubicBezTo>
                      <a:cubicBezTo>
                        <a:pt x="10299" y="8240"/>
                        <a:pt x="10871" y="6871"/>
                        <a:pt x="10871" y="5430"/>
                      </a:cubicBezTo>
                      <a:cubicBezTo>
                        <a:pt x="10871" y="3989"/>
                        <a:pt x="10299" y="2620"/>
                        <a:pt x="9276" y="1584"/>
                      </a:cubicBezTo>
                      <a:cubicBezTo>
                        <a:pt x="8252" y="560"/>
                        <a:pt x="6882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" name="Google Shape;3367;p48">
                  <a:extLst>
                    <a:ext uri="{FF2B5EF4-FFF2-40B4-BE49-F238E27FC236}">
                      <a16:creationId xmlns:a16="http://schemas.microsoft.com/office/drawing/2014/main" id="{C8CEC7EC-7AE3-4EBC-9F78-C5F8AA22F58E}"/>
                    </a:ext>
                  </a:extLst>
                </p:cNvPr>
                <p:cNvSpPr/>
                <p:nvPr/>
              </p:nvSpPr>
              <p:spPr>
                <a:xfrm>
                  <a:off x="4271569" y="3904531"/>
                  <a:ext cx="227394" cy="185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44" h="5835" extrusionOk="0">
                      <a:moveTo>
                        <a:pt x="4620" y="0"/>
                      </a:moveTo>
                      <a:cubicBezTo>
                        <a:pt x="3727" y="0"/>
                        <a:pt x="2977" y="691"/>
                        <a:pt x="2905" y="1572"/>
                      </a:cubicBezTo>
                      <a:cubicBezTo>
                        <a:pt x="2727" y="1548"/>
                        <a:pt x="2358" y="1441"/>
                        <a:pt x="2262" y="1405"/>
                      </a:cubicBezTo>
                      <a:cubicBezTo>
                        <a:pt x="1643" y="1203"/>
                        <a:pt x="1072" y="810"/>
                        <a:pt x="631" y="322"/>
                      </a:cubicBezTo>
                      <a:cubicBezTo>
                        <a:pt x="596" y="298"/>
                        <a:pt x="572" y="274"/>
                        <a:pt x="524" y="262"/>
                      </a:cubicBezTo>
                      <a:cubicBezTo>
                        <a:pt x="517" y="261"/>
                        <a:pt x="509" y="260"/>
                        <a:pt x="501" y="260"/>
                      </a:cubicBezTo>
                      <a:cubicBezTo>
                        <a:pt x="436" y="260"/>
                        <a:pt x="367" y="304"/>
                        <a:pt x="346" y="357"/>
                      </a:cubicBezTo>
                      <a:cubicBezTo>
                        <a:pt x="238" y="572"/>
                        <a:pt x="179" y="810"/>
                        <a:pt x="179" y="1048"/>
                      </a:cubicBezTo>
                      <a:cubicBezTo>
                        <a:pt x="179" y="1393"/>
                        <a:pt x="286" y="1727"/>
                        <a:pt x="476" y="1977"/>
                      </a:cubicBezTo>
                      <a:cubicBezTo>
                        <a:pt x="466" y="1975"/>
                        <a:pt x="456" y="1974"/>
                        <a:pt x="446" y="1974"/>
                      </a:cubicBezTo>
                      <a:cubicBezTo>
                        <a:pt x="397" y="1974"/>
                        <a:pt x="349" y="1997"/>
                        <a:pt x="310" y="2036"/>
                      </a:cubicBezTo>
                      <a:cubicBezTo>
                        <a:pt x="286" y="2060"/>
                        <a:pt x="286" y="2108"/>
                        <a:pt x="274" y="2143"/>
                      </a:cubicBezTo>
                      <a:lnTo>
                        <a:pt x="274" y="2203"/>
                      </a:lnTo>
                      <a:cubicBezTo>
                        <a:pt x="274" y="2655"/>
                        <a:pt x="476" y="3072"/>
                        <a:pt x="822" y="3358"/>
                      </a:cubicBezTo>
                      <a:cubicBezTo>
                        <a:pt x="786" y="3370"/>
                        <a:pt x="774" y="3405"/>
                        <a:pt x="762" y="3417"/>
                      </a:cubicBezTo>
                      <a:cubicBezTo>
                        <a:pt x="750" y="3465"/>
                        <a:pt x="727" y="3513"/>
                        <a:pt x="750" y="3548"/>
                      </a:cubicBezTo>
                      <a:cubicBezTo>
                        <a:pt x="893" y="4024"/>
                        <a:pt x="1262" y="4405"/>
                        <a:pt x="1727" y="4548"/>
                      </a:cubicBezTo>
                      <a:cubicBezTo>
                        <a:pt x="1310" y="4798"/>
                        <a:pt x="834" y="4941"/>
                        <a:pt x="334" y="4941"/>
                      </a:cubicBezTo>
                      <a:lnTo>
                        <a:pt x="191" y="4941"/>
                      </a:lnTo>
                      <a:cubicBezTo>
                        <a:pt x="107" y="4941"/>
                        <a:pt x="36" y="5001"/>
                        <a:pt x="12" y="5084"/>
                      </a:cubicBezTo>
                      <a:cubicBezTo>
                        <a:pt x="0" y="5156"/>
                        <a:pt x="48" y="5239"/>
                        <a:pt x="107" y="5263"/>
                      </a:cubicBezTo>
                      <a:cubicBezTo>
                        <a:pt x="727" y="5632"/>
                        <a:pt x="1465" y="5834"/>
                        <a:pt x="2191" y="5834"/>
                      </a:cubicBezTo>
                      <a:cubicBezTo>
                        <a:pt x="3072" y="5834"/>
                        <a:pt x="3905" y="5560"/>
                        <a:pt x="4596" y="5060"/>
                      </a:cubicBezTo>
                      <a:cubicBezTo>
                        <a:pt x="4691" y="5001"/>
                        <a:pt x="4691" y="4858"/>
                        <a:pt x="4620" y="4786"/>
                      </a:cubicBezTo>
                      <a:cubicBezTo>
                        <a:pt x="4587" y="4754"/>
                        <a:pt x="4544" y="4735"/>
                        <a:pt x="4499" y="4735"/>
                      </a:cubicBezTo>
                      <a:cubicBezTo>
                        <a:pt x="4463" y="4735"/>
                        <a:pt x="4426" y="4748"/>
                        <a:pt x="4394" y="4775"/>
                      </a:cubicBezTo>
                      <a:cubicBezTo>
                        <a:pt x="3763" y="5215"/>
                        <a:pt x="3013" y="5489"/>
                        <a:pt x="2191" y="5489"/>
                      </a:cubicBezTo>
                      <a:cubicBezTo>
                        <a:pt x="1727" y="5489"/>
                        <a:pt x="1262" y="5394"/>
                        <a:pt x="846" y="5239"/>
                      </a:cubicBezTo>
                      <a:cubicBezTo>
                        <a:pt x="1369" y="5144"/>
                        <a:pt x="1846" y="4917"/>
                        <a:pt x="2262" y="4584"/>
                      </a:cubicBezTo>
                      <a:cubicBezTo>
                        <a:pt x="2310" y="4536"/>
                        <a:pt x="2334" y="4477"/>
                        <a:pt x="2322" y="4417"/>
                      </a:cubicBezTo>
                      <a:cubicBezTo>
                        <a:pt x="2310" y="4346"/>
                        <a:pt x="2239" y="4286"/>
                        <a:pt x="2155" y="4286"/>
                      </a:cubicBezTo>
                      <a:cubicBezTo>
                        <a:pt x="1739" y="4263"/>
                        <a:pt x="1369" y="4048"/>
                        <a:pt x="1167" y="3691"/>
                      </a:cubicBezTo>
                      <a:cubicBezTo>
                        <a:pt x="1250" y="3691"/>
                        <a:pt x="1358" y="3667"/>
                        <a:pt x="1441" y="3643"/>
                      </a:cubicBezTo>
                      <a:cubicBezTo>
                        <a:pt x="1524" y="3632"/>
                        <a:pt x="1584" y="3572"/>
                        <a:pt x="1584" y="3489"/>
                      </a:cubicBezTo>
                      <a:cubicBezTo>
                        <a:pt x="1596" y="3405"/>
                        <a:pt x="1536" y="3334"/>
                        <a:pt x="1441" y="3298"/>
                      </a:cubicBezTo>
                      <a:cubicBezTo>
                        <a:pt x="1000" y="3191"/>
                        <a:pt x="667" y="2822"/>
                        <a:pt x="596" y="2381"/>
                      </a:cubicBezTo>
                      <a:lnTo>
                        <a:pt x="596" y="2381"/>
                      </a:lnTo>
                      <a:cubicBezTo>
                        <a:pt x="727" y="2405"/>
                        <a:pt x="869" y="2417"/>
                        <a:pt x="1000" y="2417"/>
                      </a:cubicBezTo>
                      <a:cubicBezTo>
                        <a:pt x="1084" y="2417"/>
                        <a:pt x="1143" y="2358"/>
                        <a:pt x="1167" y="2274"/>
                      </a:cubicBezTo>
                      <a:cubicBezTo>
                        <a:pt x="1179" y="2203"/>
                        <a:pt x="1131" y="2143"/>
                        <a:pt x="1072" y="2108"/>
                      </a:cubicBezTo>
                      <a:cubicBezTo>
                        <a:pt x="703" y="1881"/>
                        <a:pt x="476" y="1488"/>
                        <a:pt x="476" y="1048"/>
                      </a:cubicBezTo>
                      <a:cubicBezTo>
                        <a:pt x="476" y="953"/>
                        <a:pt x="488" y="846"/>
                        <a:pt x="524" y="738"/>
                      </a:cubicBezTo>
                      <a:cubicBezTo>
                        <a:pt x="965" y="1191"/>
                        <a:pt x="1524" y="1524"/>
                        <a:pt x="2120" y="1727"/>
                      </a:cubicBezTo>
                      <a:cubicBezTo>
                        <a:pt x="2120" y="1727"/>
                        <a:pt x="2715" y="1905"/>
                        <a:pt x="2929" y="1917"/>
                      </a:cubicBezTo>
                      <a:lnTo>
                        <a:pt x="3024" y="1917"/>
                      </a:lnTo>
                      <a:cubicBezTo>
                        <a:pt x="3096" y="1917"/>
                        <a:pt x="3167" y="1869"/>
                        <a:pt x="3191" y="1798"/>
                      </a:cubicBezTo>
                      <a:cubicBezTo>
                        <a:pt x="3203" y="1786"/>
                        <a:pt x="3203" y="1750"/>
                        <a:pt x="3203" y="1738"/>
                      </a:cubicBezTo>
                      <a:lnTo>
                        <a:pt x="3203" y="1703"/>
                      </a:lnTo>
                      <a:cubicBezTo>
                        <a:pt x="3203" y="953"/>
                        <a:pt x="3810" y="334"/>
                        <a:pt x="4572" y="334"/>
                      </a:cubicBezTo>
                      <a:cubicBezTo>
                        <a:pt x="4941" y="334"/>
                        <a:pt x="5287" y="488"/>
                        <a:pt x="5549" y="750"/>
                      </a:cubicBezTo>
                      <a:cubicBezTo>
                        <a:pt x="5585" y="787"/>
                        <a:pt x="5621" y="802"/>
                        <a:pt x="5663" y="802"/>
                      </a:cubicBezTo>
                      <a:cubicBezTo>
                        <a:pt x="5676" y="802"/>
                        <a:pt x="5689" y="801"/>
                        <a:pt x="5703" y="798"/>
                      </a:cubicBezTo>
                      <a:cubicBezTo>
                        <a:pt x="5882" y="762"/>
                        <a:pt x="6049" y="738"/>
                        <a:pt x="6203" y="679"/>
                      </a:cubicBezTo>
                      <a:lnTo>
                        <a:pt x="6203" y="679"/>
                      </a:lnTo>
                      <a:cubicBezTo>
                        <a:pt x="6120" y="762"/>
                        <a:pt x="6013" y="857"/>
                        <a:pt x="5894" y="917"/>
                      </a:cubicBezTo>
                      <a:cubicBezTo>
                        <a:pt x="5822" y="965"/>
                        <a:pt x="5787" y="1048"/>
                        <a:pt x="5822" y="1143"/>
                      </a:cubicBezTo>
                      <a:cubicBezTo>
                        <a:pt x="5846" y="1203"/>
                        <a:pt x="5930" y="1250"/>
                        <a:pt x="6001" y="1250"/>
                      </a:cubicBezTo>
                      <a:cubicBezTo>
                        <a:pt x="6144" y="1227"/>
                        <a:pt x="6287" y="1215"/>
                        <a:pt x="6418" y="1167"/>
                      </a:cubicBezTo>
                      <a:lnTo>
                        <a:pt x="6418" y="1167"/>
                      </a:lnTo>
                      <a:cubicBezTo>
                        <a:pt x="6299" y="1286"/>
                        <a:pt x="6168" y="1405"/>
                        <a:pt x="6013" y="1512"/>
                      </a:cubicBezTo>
                      <a:cubicBezTo>
                        <a:pt x="5965" y="1548"/>
                        <a:pt x="5941" y="1608"/>
                        <a:pt x="5941" y="1655"/>
                      </a:cubicBezTo>
                      <a:lnTo>
                        <a:pt x="5941" y="1679"/>
                      </a:lnTo>
                      <a:lnTo>
                        <a:pt x="5941" y="1703"/>
                      </a:lnTo>
                      <a:lnTo>
                        <a:pt x="5941" y="1727"/>
                      </a:lnTo>
                      <a:cubicBezTo>
                        <a:pt x="5941" y="2691"/>
                        <a:pt x="5572" y="3572"/>
                        <a:pt x="4977" y="4227"/>
                      </a:cubicBezTo>
                      <a:cubicBezTo>
                        <a:pt x="4918" y="4298"/>
                        <a:pt x="4918" y="4405"/>
                        <a:pt x="4977" y="4465"/>
                      </a:cubicBezTo>
                      <a:cubicBezTo>
                        <a:pt x="5011" y="4499"/>
                        <a:pt x="5053" y="4514"/>
                        <a:pt x="5096" y="4514"/>
                      </a:cubicBezTo>
                      <a:cubicBezTo>
                        <a:pt x="5143" y="4514"/>
                        <a:pt x="5190" y="4496"/>
                        <a:pt x="5227" y="4465"/>
                      </a:cubicBezTo>
                      <a:cubicBezTo>
                        <a:pt x="5894" y="3715"/>
                        <a:pt x="6263" y="2762"/>
                        <a:pt x="6287" y="1750"/>
                      </a:cubicBezTo>
                      <a:cubicBezTo>
                        <a:pt x="6596" y="1524"/>
                        <a:pt x="6846" y="1250"/>
                        <a:pt x="7061" y="917"/>
                      </a:cubicBezTo>
                      <a:cubicBezTo>
                        <a:pt x="7144" y="857"/>
                        <a:pt x="7132" y="750"/>
                        <a:pt x="7061" y="715"/>
                      </a:cubicBezTo>
                      <a:cubicBezTo>
                        <a:pt x="7029" y="683"/>
                        <a:pt x="6987" y="667"/>
                        <a:pt x="6937" y="667"/>
                      </a:cubicBezTo>
                      <a:cubicBezTo>
                        <a:pt x="6912" y="667"/>
                        <a:pt x="6886" y="671"/>
                        <a:pt x="6858" y="679"/>
                      </a:cubicBezTo>
                      <a:cubicBezTo>
                        <a:pt x="6775" y="726"/>
                        <a:pt x="6680" y="750"/>
                        <a:pt x="6596" y="786"/>
                      </a:cubicBezTo>
                      <a:cubicBezTo>
                        <a:pt x="6680" y="667"/>
                        <a:pt x="6763" y="512"/>
                        <a:pt x="6823" y="369"/>
                      </a:cubicBezTo>
                      <a:cubicBezTo>
                        <a:pt x="6834" y="310"/>
                        <a:pt x="6834" y="238"/>
                        <a:pt x="6787" y="191"/>
                      </a:cubicBezTo>
                      <a:cubicBezTo>
                        <a:pt x="6750" y="153"/>
                        <a:pt x="6703" y="135"/>
                        <a:pt x="6659" y="135"/>
                      </a:cubicBezTo>
                      <a:cubicBezTo>
                        <a:pt x="6632" y="135"/>
                        <a:pt x="6607" y="142"/>
                        <a:pt x="6584" y="155"/>
                      </a:cubicBezTo>
                      <a:cubicBezTo>
                        <a:pt x="6322" y="310"/>
                        <a:pt x="6061" y="393"/>
                        <a:pt x="5775" y="441"/>
                      </a:cubicBezTo>
                      <a:cubicBezTo>
                        <a:pt x="5465" y="143"/>
                        <a:pt x="5048" y="0"/>
                        <a:pt x="462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0" name="Google Shape;3368;p48">
              <a:extLst>
                <a:ext uri="{FF2B5EF4-FFF2-40B4-BE49-F238E27FC236}">
                  <a16:creationId xmlns:a16="http://schemas.microsoft.com/office/drawing/2014/main" id="{39769FB1-263D-4DC3-9E97-7CD0440611A6}"/>
                </a:ext>
              </a:extLst>
            </p:cNvPr>
            <p:cNvGrpSpPr/>
            <p:nvPr/>
          </p:nvGrpSpPr>
          <p:grpSpPr>
            <a:xfrm>
              <a:off x="6529419" y="3711909"/>
              <a:ext cx="956596" cy="944315"/>
              <a:chOff x="3768864" y="3522050"/>
              <a:chExt cx="1098904" cy="1084796"/>
            </a:xfrm>
          </p:grpSpPr>
          <p:grpSp>
            <p:nvGrpSpPr>
              <p:cNvPr id="11" name="Google Shape;3369;p48">
                <a:extLst>
                  <a:ext uri="{FF2B5EF4-FFF2-40B4-BE49-F238E27FC236}">
                    <a16:creationId xmlns:a16="http://schemas.microsoft.com/office/drawing/2014/main" id="{17DEFCCD-6D5C-48DB-A58F-1702C18D63C9}"/>
                  </a:ext>
                </a:extLst>
              </p:cNvPr>
              <p:cNvGrpSpPr/>
              <p:nvPr/>
            </p:nvGrpSpPr>
            <p:grpSpPr>
              <a:xfrm>
                <a:off x="3768864" y="3522050"/>
                <a:ext cx="1098904" cy="1084796"/>
                <a:chOff x="3768864" y="3522050"/>
                <a:chExt cx="1098904" cy="1084796"/>
              </a:xfrm>
            </p:grpSpPr>
            <p:sp>
              <p:nvSpPr>
                <p:cNvPr id="18" name="Google Shape;3370;p48">
                  <a:extLst>
                    <a:ext uri="{FF2B5EF4-FFF2-40B4-BE49-F238E27FC236}">
                      <a16:creationId xmlns:a16="http://schemas.microsoft.com/office/drawing/2014/main" id="{A7EE16ED-8371-4463-AF25-B0F466499A62}"/>
                    </a:ext>
                  </a:extLst>
                </p:cNvPr>
                <p:cNvSpPr/>
                <p:nvPr/>
              </p:nvSpPr>
              <p:spPr>
                <a:xfrm>
                  <a:off x="3768864" y="3522050"/>
                  <a:ext cx="1098904" cy="1084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4" extrusionOk="0">
                      <a:moveTo>
                        <a:pt x="22862" y="0"/>
                      </a:moveTo>
                      <a:cubicBezTo>
                        <a:pt x="22093" y="0"/>
                        <a:pt x="21325" y="295"/>
                        <a:pt x="20741" y="884"/>
                      </a:cubicBezTo>
                      <a:lnTo>
                        <a:pt x="1179" y="20446"/>
                      </a:lnTo>
                      <a:cubicBezTo>
                        <a:pt x="1" y="21613"/>
                        <a:pt x="1" y="23518"/>
                        <a:pt x="1179" y="24697"/>
                      </a:cubicBezTo>
                      <a:lnTo>
                        <a:pt x="20741" y="44259"/>
                      </a:lnTo>
                      <a:cubicBezTo>
                        <a:pt x="21325" y="44842"/>
                        <a:pt x="22093" y="45134"/>
                        <a:pt x="22862" y="45134"/>
                      </a:cubicBezTo>
                      <a:cubicBezTo>
                        <a:pt x="23631" y="45134"/>
                        <a:pt x="24402" y="44842"/>
                        <a:pt x="24992" y="44259"/>
                      </a:cubicBezTo>
                      <a:lnTo>
                        <a:pt x="44554" y="24697"/>
                      </a:lnTo>
                      <a:cubicBezTo>
                        <a:pt x="45721" y="23518"/>
                        <a:pt x="45721" y="21613"/>
                        <a:pt x="44554" y="20446"/>
                      </a:cubicBezTo>
                      <a:lnTo>
                        <a:pt x="36684" y="12576"/>
                      </a:lnTo>
                      <a:cubicBezTo>
                        <a:pt x="36279" y="12171"/>
                        <a:pt x="36362" y="11481"/>
                        <a:pt x="36850" y="11171"/>
                      </a:cubicBezTo>
                      <a:cubicBezTo>
                        <a:pt x="37565" y="10719"/>
                        <a:pt x="38327" y="10362"/>
                        <a:pt x="39124" y="10052"/>
                      </a:cubicBezTo>
                      <a:cubicBezTo>
                        <a:pt x="39613" y="9874"/>
                        <a:pt x="40053" y="9552"/>
                        <a:pt x="40410" y="9100"/>
                      </a:cubicBezTo>
                      <a:cubicBezTo>
                        <a:pt x="41172" y="8111"/>
                        <a:pt x="41220" y="6778"/>
                        <a:pt x="40518" y="5742"/>
                      </a:cubicBezTo>
                      <a:cubicBezTo>
                        <a:pt x="39931" y="4872"/>
                        <a:pt x="39013" y="4437"/>
                        <a:pt x="38094" y="4437"/>
                      </a:cubicBezTo>
                      <a:cubicBezTo>
                        <a:pt x="37352" y="4437"/>
                        <a:pt x="36610" y="4721"/>
                        <a:pt x="36041" y="5290"/>
                      </a:cubicBezTo>
                      <a:cubicBezTo>
                        <a:pt x="35731" y="5599"/>
                        <a:pt x="35505" y="5956"/>
                        <a:pt x="35362" y="6337"/>
                      </a:cubicBezTo>
                      <a:cubicBezTo>
                        <a:pt x="35076" y="7135"/>
                        <a:pt x="34719" y="7885"/>
                        <a:pt x="34267" y="8588"/>
                      </a:cubicBezTo>
                      <a:cubicBezTo>
                        <a:pt x="34091" y="8872"/>
                        <a:pt x="33796" y="9021"/>
                        <a:pt x="33498" y="9021"/>
                      </a:cubicBezTo>
                      <a:cubicBezTo>
                        <a:pt x="33271" y="9021"/>
                        <a:pt x="33042" y="8934"/>
                        <a:pt x="32862" y="875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EC3A3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" name="Google Shape;3371;p48">
                  <a:extLst>
                    <a:ext uri="{FF2B5EF4-FFF2-40B4-BE49-F238E27FC236}">
                      <a16:creationId xmlns:a16="http://schemas.microsoft.com/office/drawing/2014/main" id="{FB874FB9-39C5-4159-AEBE-E9B94EDD16E3}"/>
                    </a:ext>
                  </a:extLst>
                </p:cNvPr>
                <p:cNvSpPr/>
                <p:nvPr/>
              </p:nvSpPr>
              <p:spPr>
                <a:xfrm>
                  <a:off x="3887041" y="3641743"/>
                  <a:ext cx="287338" cy="2870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42" extrusionOk="0">
                      <a:moveTo>
                        <a:pt x="5978" y="0"/>
                      </a:moveTo>
                      <a:cubicBezTo>
                        <a:pt x="2680" y="0"/>
                        <a:pt x="1" y="2667"/>
                        <a:pt x="1" y="5977"/>
                      </a:cubicBezTo>
                      <a:cubicBezTo>
                        <a:pt x="1" y="9275"/>
                        <a:pt x="2680" y="11942"/>
                        <a:pt x="5978" y="11942"/>
                      </a:cubicBezTo>
                      <a:cubicBezTo>
                        <a:pt x="9276" y="11942"/>
                        <a:pt x="11955" y="9275"/>
                        <a:pt x="11955" y="5977"/>
                      </a:cubicBezTo>
                      <a:cubicBezTo>
                        <a:pt x="11955" y="2667"/>
                        <a:pt x="9276" y="0"/>
                        <a:pt x="5978" y="0"/>
                      </a:cubicBezTo>
                      <a:close/>
                    </a:path>
                  </a:pathLst>
                </a:custGeom>
                <a:solidFill>
                  <a:srgbClr val="EC3A3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2" name="Google Shape;3372;p48">
                <a:extLst>
                  <a:ext uri="{FF2B5EF4-FFF2-40B4-BE49-F238E27FC236}">
                    <a16:creationId xmlns:a16="http://schemas.microsoft.com/office/drawing/2014/main" id="{8B1CDDAA-7379-4282-BADF-EF563BEE603B}"/>
                  </a:ext>
                </a:extLst>
              </p:cNvPr>
              <p:cNvGrpSpPr/>
              <p:nvPr/>
            </p:nvGrpSpPr>
            <p:grpSpPr>
              <a:xfrm>
                <a:off x="4139616" y="3871555"/>
                <a:ext cx="357419" cy="357005"/>
                <a:chOff x="7482229" y="3351230"/>
                <a:chExt cx="357419" cy="357005"/>
              </a:xfrm>
            </p:grpSpPr>
            <p:sp>
              <p:nvSpPr>
                <p:cNvPr id="13" name="Google Shape;3373;p48">
                  <a:extLst>
                    <a:ext uri="{FF2B5EF4-FFF2-40B4-BE49-F238E27FC236}">
                      <a16:creationId xmlns:a16="http://schemas.microsoft.com/office/drawing/2014/main" id="{59FE8A60-9DCE-445E-A21A-F940E87A3807}"/>
                    </a:ext>
                  </a:extLst>
                </p:cNvPr>
                <p:cNvSpPr/>
                <p:nvPr/>
              </p:nvSpPr>
              <p:spPr>
                <a:xfrm>
                  <a:off x="7482229" y="3351230"/>
                  <a:ext cx="357419" cy="3570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29" h="11216" extrusionOk="0">
                      <a:moveTo>
                        <a:pt x="5633" y="357"/>
                      </a:moveTo>
                      <a:cubicBezTo>
                        <a:pt x="8538" y="357"/>
                        <a:pt x="10883" y="2703"/>
                        <a:pt x="10883" y="5608"/>
                      </a:cubicBezTo>
                      <a:cubicBezTo>
                        <a:pt x="10883" y="8513"/>
                        <a:pt x="8538" y="10859"/>
                        <a:pt x="5633" y="10859"/>
                      </a:cubicBezTo>
                      <a:cubicBezTo>
                        <a:pt x="2728" y="10859"/>
                        <a:pt x="382" y="8513"/>
                        <a:pt x="382" y="5608"/>
                      </a:cubicBezTo>
                      <a:cubicBezTo>
                        <a:pt x="382" y="2703"/>
                        <a:pt x="2728" y="357"/>
                        <a:pt x="5633" y="357"/>
                      </a:cubicBezTo>
                      <a:close/>
                      <a:moveTo>
                        <a:pt x="5621" y="0"/>
                      </a:moveTo>
                      <a:cubicBezTo>
                        <a:pt x="4109" y="0"/>
                        <a:pt x="2716" y="572"/>
                        <a:pt x="1644" y="1631"/>
                      </a:cubicBezTo>
                      <a:cubicBezTo>
                        <a:pt x="584" y="2691"/>
                        <a:pt x="1" y="4108"/>
                        <a:pt x="1" y="5608"/>
                      </a:cubicBezTo>
                      <a:cubicBezTo>
                        <a:pt x="1" y="7108"/>
                        <a:pt x="584" y="8513"/>
                        <a:pt x="1644" y="9585"/>
                      </a:cubicBezTo>
                      <a:cubicBezTo>
                        <a:pt x="2704" y="10632"/>
                        <a:pt x="4109" y="11216"/>
                        <a:pt x="5621" y="11216"/>
                      </a:cubicBezTo>
                      <a:cubicBezTo>
                        <a:pt x="7121" y="11216"/>
                        <a:pt x="8526" y="10632"/>
                        <a:pt x="9597" y="9585"/>
                      </a:cubicBezTo>
                      <a:cubicBezTo>
                        <a:pt x="10645" y="8525"/>
                        <a:pt x="11229" y="7108"/>
                        <a:pt x="11229" y="5608"/>
                      </a:cubicBezTo>
                      <a:cubicBezTo>
                        <a:pt x="11229" y="4108"/>
                        <a:pt x="10669" y="2703"/>
                        <a:pt x="9597" y="1631"/>
                      </a:cubicBezTo>
                      <a:cubicBezTo>
                        <a:pt x="8538" y="572"/>
                        <a:pt x="7121" y="0"/>
                        <a:pt x="562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" name="Google Shape;3374;p48">
                  <a:extLst>
                    <a:ext uri="{FF2B5EF4-FFF2-40B4-BE49-F238E27FC236}">
                      <a16:creationId xmlns:a16="http://schemas.microsoft.com/office/drawing/2014/main" id="{8A6D0A9C-A4B1-4075-A2AD-F999FF65609E}"/>
                    </a:ext>
                  </a:extLst>
                </p:cNvPr>
                <p:cNvSpPr/>
                <p:nvPr/>
              </p:nvSpPr>
              <p:spPr>
                <a:xfrm>
                  <a:off x="7592138" y="3605616"/>
                  <a:ext cx="137983" cy="325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35" h="1022" extrusionOk="0">
                      <a:moveTo>
                        <a:pt x="202" y="1"/>
                      </a:moveTo>
                      <a:cubicBezTo>
                        <a:pt x="147" y="1"/>
                        <a:pt x="94" y="21"/>
                        <a:pt x="60" y="69"/>
                      </a:cubicBezTo>
                      <a:cubicBezTo>
                        <a:pt x="1" y="140"/>
                        <a:pt x="1" y="259"/>
                        <a:pt x="96" y="319"/>
                      </a:cubicBezTo>
                      <a:cubicBezTo>
                        <a:pt x="644" y="783"/>
                        <a:pt x="1370" y="1021"/>
                        <a:pt x="2168" y="1021"/>
                      </a:cubicBezTo>
                      <a:cubicBezTo>
                        <a:pt x="2954" y="1021"/>
                        <a:pt x="3680" y="771"/>
                        <a:pt x="4239" y="319"/>
                      </a:cubicBezTo>
                      <a:cubicBezTo>
                        <a:pt x="4323" y="259"/>
                        <a:pt x="4335" y="140"/>
                        <a:pt x="4263" y="69"/>
                      </a:cubicBezTo>
                      <a:cubicBezTo>
                        <a:pt x="4228" y="26"/>
                        <a:pt x="4170" y="4"/>
                        <a:pt x="4115" y="4"/>
                      </a:cubicBezTo>
                      <a:cubicBezTo>
                        <a:pt x="4078" y="4"/>
                        <a:pt x="4042" y="14"/>
                        <a:pt x="4013" y="33"/>
                      </a:cubicBezTo>
                      <a:cubicBezTo>
                        <a:pt x="3537" y="438"/>
                        <a:pt x="2882" y="664"/>
                        <a:pt x="2168" y="664"/>
                      </a:cubicBezTo>
                      <a:cubicBezTo>
                        <a:pt x="1465" y="664"/>
                        <a:pt x="810" y="438"/>
                        <a:pt x="322" y="33"/>
                      </a:cubicBezTo>
                      <a:cubicBezTo>
                        <a:pt x="286" y="12"/>
                        <a:pt x="244" y="1"/>
                        <a:pt x="20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" name="Google Shape;3375;p48">
                  <a:extLst>
                    <a:ext uri="{FF2B5EF4-FFF2-40B4-BE49-F238E27FC236}">
                      <a16:creationId xmlns:a16="http://schemas.microsoft.com/office/drawing/2014/main" id="{5A5325A7-D505-4392-9E61-969FD8C47D28}"/>
                    </a:ext>
                  </a:extLst>
                </p:cNvPr>
                <p:cNvSpPr/>
                <p:nvPr/>
              </p:nvSpPr>
              <p:spPr>
                <a:xfrm>
                  <a:off x="7513709" y="3387962"/>
                  <a:ext cx="295987" cy="2820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9" h="8860" extrusionOk="0">
                      <a:moveTo>
                        <a:pt x="6060" y="370"/>
                      </a:moveTo>
                      <a:cubicBezTo>
                        <a:pt x="6358" y="370"/>
                        <a:pt x="6596" y="608"/>
                        <a:pt x="6596" y="906"/>
                      </a:cubicBezTo>
                      <a:cubicBezTo>
                        <a:pt x="6596" y="1204"/>
                        <a:pt x="6358" y="1442"/>
                        <a:pt x="6060" y="1442"/>
                      </a:cubicBezTo>
                      <a:cubicBezTo>
                        <a:pt x="5763" y="1442"/>
                        <a:pt x="5525" y="1204"/>
                        <a:pt x="5525" y="906"/>
                      </a:cubicBezTo>
                      <a:cubicBezTo>
                        <a:pt x="5525" y="608"/>
                        <a:pt x="5763" y="370"/>
                        <a:pt x="6060" y="370"/>
                      </a:cubicBezTo>
                      <a:close/>
                      <a:moveTo>
                        <a:pt x="1322" y="2989"/>
                      </a:moveTo>
                      <a:cubicBezTo>
                        <a:pt x="1596" y="2989"/>
                        <a:pt x="1834" y="3097"/>
                        <a:pt x="2012" y="3263"/>
                      </a:cubicBezTo>
                      <a:cubicBezTo>
                        <a:pt x="1477" y="3680"/>
                        <a:pt x="1072" y="4240"/>
                        <a:pt x="881" y="4883"/>
                      </a:cubicBezTo>
                      <a:cubicBezTo>
                        <a:pt x="548" y="4716"/>
                        <a:pt x="334" y="4359"/>
                        <a:pt x="334" y="3990"/>
                      </a:cubicBezTo>
                      <a:cubicBezTo>
                        <a:pt x="334" y="3442"/>
                        <a:pt x="774" y="2989"/>
                        <a:pt x="1322" y="2989"/>
                      </a:cubicBezTo>
                      <a:close/>
                      <a:moveTo>
                        <a:pt x="7954" y="2989"/>
                      </a:moveTo>
                      <a:cubicBezTo>
                        <a:pt x="8501" y="2989"/>
                        <a:pt x="8942" y="3442"/>
                        <a:pt x="8942" y="3990"/>
                      </a:cubicBezTo>
                      <a:cubicBezTo>
                        <a:pt x="8966" y="4359"/>
                        <a:pt x="8739" y="4704"/>
                        <a:pt x="8394" y="4883"/>
                      </a:cubicBezTo>
                      <a:cubicBezTo>
                        <a:pt x="8216" y="4240"/>
                        <a:pt x="7811" y="3680"/>
                        <a:pt x="7263" y="3263"/>
                      </a:cubicBezTo>
                      <a:cubicBezTo>
                        <a:pt x="7442" y="3085"/>
                        <a:pt x="7692" y="2989"/>
                        <a:pt x="7954" y="2989"/>
                      </a:cubicBezTo>
                      <a:close/>
                      <a:moveTo>
                        <a:pt x="6072" y="1"/>
                      </a:moveTo>
                      <a:cubicBezTo>
                        <a:pt x="5632" y="1"/>
                        <a:pt x="5251" y="334"/>
                        <a:pt x="5191" y="763"/>
                      </a:cubicBezTo>
                      <a:lnTo>
                        <a:pt x="4596" y="953"/>
                      </a:lnTo>
                      <a:cubicBezTo>
                        <a:pt x="4525" y="989"/>
                        <a:pt x="4477" y="1049"/>
                        <a:pt x="4477" y="1120"/>
                      </a:cubicBezTo>
                      <a:lnTo>
                        <a:pt x="4477" y="2370"/>
                      </a:lnTo>
                      <a:cubicBezTo>
                        <a:pt x="3679" y="2394"/>
                        <a:pt x="2929" y="2632"/>
                        <a:pt x="2334" y="3025"/>
                      </a:cubicBezTo>
                      <a:cubicBezTo>
                        <a:pt x="2084" y="2751"/>
                        <a:pt x="1727" y="2608"/>
                        <a:pt x="1358" y="2608"/>
                      </a:cubicBezTo>
                      <a:cubicBezTo>
                        <a:pt x="607" y="2608"/>
                        <a:pt x="0" y="3216"/>
                        <a:pt x="0" y="3966"/>
                      </a:cubicBezTo>
                      <a:cubicBezTo>
                        <a:pt x="0" y="4513"/>
                        <a:pt x="345" y="5002"/>
                        <a:pt x="834" y="5216"/>
                      </a:cubicBezTo>
                      <a:cubicBezTo>
                        <a:pt x="822" y="5347"/>
                        <a:pt x="798" y="5478"/>
                        <a:pt x="798" y="5609"/>
                      </a:cubicBezTo>
                      <a:cubicBezTo>
                        <a:pt x="798" y="7395"/>
                        <a:pt x="2524" y="8859"/>
                        <a:pt x="4667" y="8859"/>
                      </a:cubicBezTo>
                      <a:cubicBezTo>
                        <a:pt x="5763" y="8859"/>
                        <a:pt x="6739" y="8490"/>
                        <a:pt x="7442" y="7871"/>
                      </a:cubicBezTo>
                      <a:cubicBezTo>
                        <a:pt x="7513" y="7811"/>
                        <a:pt x="7513" y="7692"/>
                        <a:pt x="7454" y="7621"/>
                      </a:cubicBezTo>
                      <a:cubicBezTo>
                        <a:pt x="7421" y="7588"/>
                        <a:pt x="7374" y="7570"/>
                        <a:pt x="7326" y="7570"/>
                      </a:cubicBezTo>
                      <a:cubicBezTo>
                        <a:pt x="7287" y="7570"/>
                        <a:pt x="7248" y="7582"/>
                        <a:pt x="7215" y="7609"/>
                      </a:cubicBezTo>
                      <a:cubicBezTo>
                        <a:pt x="6572" y="8157"/>
                        <a:pt x="5668" y="8514"/>
                        <a:pt x="4667" y="8514"/>
                      </a:cubicBezTo>
                      <a:cubicBezTo>
                        <a:pt x="2739" y="8514"/>
                        <a:pt x="1167" y="7216"/>
                        <a:pt x="1167" y="5633"/>
                      </a:cubicBezTo>
                      <a:cubicBezTo>
                        <a:pt x="1167" y="4037"/>
                        <a:pt x="2739" y="2739"/>
                        <a:pt x="4667" y="2739"/>
                      </a:cubicBezTo>
                      <a:cubicBezTo>
                        <a:pt x="6608" y="2739"/>
                        <a:pt x="8180" y="4037"/>
                        <a:pt x="8180" y="5633"/>
                      </a:cubicBezTo>
                      <a:cubicBezTo>
                        <a:pt x="8180" y="6133"/>
                        <a:pt x="8037" y="6597"/>
                        <a:pt x="7751" y="7014"/>
                      </a:cubicBezTo>
                      <a:cubicBezTo>
                        <a:pt x="7704" y="7085"/>
                        <a:pt x="7727" y="7169"/>
                        <a:pt x="7787" y="7228"/>
                      </a:cubicBezTo>
                      <a:cubicBezTo>
                        <a:pt x="7818" y="7264"/>
                        <a:pt x="7859" y="7280"/>
                        <a:pt x="7902" y="7280"/>
                      </a:cubicBezTo>
                      <a:cubicBezTo>
                        <a:pt x="7958" y="7280"/>
                        <a:pt x="8015" y="7252"/>
                        <a:pt x="8049" y="7204"/>
                      </a:cubicBezTo>
                      <a:cubicBezTo>
                        <a:pt x="8358" y="6740"/>
                        <a:pt x="8537" y="6192"/>
                        <a:pt x="8537" y="5621"/>
                      </a:cubicBezTo>
                      <a:cubicBezTo>
                        <a:pt x="8537" y="5490"/>
                        <a:pt x="8525" y="5359"/>
                        <a:pt x="8513" y="5228"/>
                      </a:cubicBezTo>
                      <a:cubicBezTo>
                        <a:pt x="8978" y="5014"/>
                        <a:pt x="9299" y="4525"/>
                        <a:pt x="9299" y="3978"/>
                      </a:cubicBezTo>
                      <a:cubicBezTo>
                        <a:pt x="9299" y="3228"/>
                        <a:pt x="8692" y="2620"/>
                        <a:pt x="7954" y="2620"/>
                      </a:cubicBezTo>
                      <a:cubicBezTo>
                        <a:pt x="7573" y="2620"/>
                        <a:pt x="7215" y="2775"/>
                        <a:pt x="6965" y="3037"/>
                      </a:cubicBezTo>
                      <a:cubicBezTo>
                        <a:pt x="6358" y="2656"/>
                        <a:pt x="5632" y="2406"/>
                        <a:pt x="4822" y="2382"/>
                      </a:cubicBezTo>
                      <a:lnTo>
                        <a:pt x="4822" y="1263"/>
                      </a:lnTo>
                      <a:lnTo>
                        <a:pt x="5215" y="1132"/>
                      </a:lnTo>
                      <a:cubicBezTo>
                        <a:pt x="5303" y="1507"/>
                        <a:pt x="5647" y="1780"/>
                        <a:pt x="6048" y="1780"/>
                      </a:cubicBezTo>
                      <a:cubicBezTo>
                        <a:pt x="6080" y="1780"/>
                        <a:pt x="6112" y="1779"/>
                        <a:pt x="6144" y="1775"/>
                      </a:cubicBezTo>
                      <a:cubicBezTo>
                        <a:pt x="6584" y="1727"/>
                        <a:pt x="6918" y="1382"/>
                        <a:pt x="6953" y="953"/>
                      </a:cubicBezTo>
                      <a:cubicBezTo>
                        <a:pt x="6977" y="430"/>
                        <a:pt x="6584" y="1"/>
                        <a:pt x="607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" name="Google Shape;3376;p48">
                  <a:extLst>
                    <a:ext uri="{FF2B5EF4-FFF2-40B4-BE49-F238E27FC236}">
                      <a16:creationId xmlns:a16="http://schemas.microsoft.com/office/drawing/2014/main" id="{6866C72A-14BE-420C-915A-AC10D255F48B}"/>
                    </a:ext>
                  </a:extLst>
                </p:cNvPr>
                <p:cNvSpPr/>
                <p:nvPr/>
              </p:nvSpPr>
              <p:spPr>
                <a:xfrm>
                  <a:off x="7580393" y="3516460"/>
                  <a:ext cx="56880" cy="56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7" h="1787" extrusionOk="0">
                      <a:moveTo>
                        <a:pt x="894" y="345"/>
                      </a:moveTo>
                      <a:cubicBezTo>
                        <a:pt x="1191" y="345"/>
                        <a:pt x="1429" y="584"/>
                        <a:pt x="1429" y="881"/>
                      </a:cubicBezTo>
                      <a:cubicBezTo>
                        <a:pt x="1418" y="1179"/>
                        <a:pt x="1179" y="1417"/>
                        <a:pt x="894" y="1417"/>
                      </a:cubicBezTo>
                      <a:cubicBezTo>
                        <a:pt x="596" y="1417"/>
                        <a:pt x="358" y="1179"/>
                        <a:pt x="358" y="881"/>
                      </a:cubicBezTo>
                      <a:cubicBezTo>
                        <a:pt x="358" y="584"/>
                        <a:pt x="596" y="345"/>
                        <a:pt x="894" y="345"/>
                      </a:cubicBezTo>
                      <a:close/>
                      <a:moveTo>
                        <a:pt x="894" y="0"/>
                      </a:moveTo>
                      <a:cubicBezTo>
                        <a:pt x="406" y="0"/>
                        <a:pt x="1" y="405"/>
                        <a:pt x="1" y="893"/>
                      </a:cubicBezTo>
                      <a:cubicBezTo>
                        <a:pt x="1" y="1381"/>
                        <a:pt x="406" y="1786"/>
                        <a:pt x="894" y="1786"/>
                      </a:cubicBezTo>
                      <a:cubicBezTo>
                        <a:pt x="1394" y="1786"/>
                        <a:pt x="1787" y="1381"/>
                        <a:pt x="1787" y="893"/>
                      </a:cubicBezTo>
                      <a:cubicBezTo>
                        <a:pt x="1775" y="405"/>
                        <a:pt x="1394" y="0"/>
                        <a:pt x="89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" name="Google Shape;3377;p48">
                  <a:extLst>
                    <a:ext uri="{FF2B5EF4-FFF2-40B4-BE49-F238E27FC236}">
                      <a16:creationId xmlns:a16="http://schemas.microsoft.com/office/drawing/2014/main" id="{2E485B25-A38E-4BCC-B9AC-E9130896729C}"/>
                    </a:ext>
                  </a:extLst>
                </p:cNvPr>
                <p:cNvSpPr/>
                <p:nvPr/>
              </p:nvSpPr>
              <p:spPr>
                <a:xfrm>
                  <a:off x="7685750" y="3516460"/>
                  <a:ext cx="56880" cy="56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7" h="1787" extrusionOk="0">
                      <a:moveTo>
                        <a:pt x="894" y="345"/>
                      </a:moveTo>
                      <a:cubicBezTo>
                        <a:pt x="1191" y="345"/>
                        <a:pt x="1429" y="584"/>
                        <a:pt x="1429" y="881"/>
                      </a:cubicBezTo>
                      <a:cubicBezTo>
                        <a:pt x="1429" y="1179"/>
                        <a:pt x="1191" y="1417"/>
                        <a:pt x="894" y="1417"/>
                      </a:cubicBezTo>
                      <a:cubicBezTo>
                        <a:pt x="596" y="1417"/>
                        <a:pt x="358" y="1179"/>
                        <a:pt x="358" y="881"/>
                      </a:cubicBezTo>
                      <a:cubicBezTo>
                        <a:pt x="358" y="584"/>
                        <a:pt x="596" y="345"/>
                        <a:pt x="894" y="345"/>
                      </a:cubicBezTo>
                      <a:close/>
                      <a:moveTo>
                        <a:pt x="894" y="0"/>
                      </a:moveTo>
                      <a:cubicBezTo>
                        <a:pt x="405" y="0"/>
                        <a:pt x="1" y="405"/>
                        <a:pt x="1" y="893"/>
                      </a:cubicBezTo>
                      <a:cubicBezTo>
                        <a:pt x="1" y="1381"/>
                        <a:pt x="405" y="1786"/>
                        <a:pt x="894" y="1786"/>
                      </a:cubicBezTo>
                      <a:cubicBezTo>
                        <a:pt x="1382" y="1786"/>
                        <a:pt x="1787" y="1381"/>
                        <a:pt x="1787" y="893"/>
                      </a:cubicBezTo>
                      <a:cubicBezTo>
                        <a:pt x="1775" y="405"/>
                        <a:pt x="1382" y="0"/>
                        <a:pt x="89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6B2892E0-CFFE-4265-8E0C-EC6ADE401991}"/>
              </a:ext>
            </a:extLst>
          </p:cNvPr>
          <p:cNvSpPr txBox="1"/>
          <p:nvPr/>
        </p:nvSpPr>
        <p:spPr>
          <a:xfrm>
            <a:off x="2966193" y="4556385"/>
            <a:ext cx="321002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"/>
            <a:r>
              <a:rPr lang="en-GB" sz="2400" b="0" dirty="0">
                <a:solidFill>
                  <a:srgbClr val="0070C0"/>
                </a:solidFill>
                <a:effectLst/>
                <a:latin typeface="iCielBC Cubano Normal" panose="00000500000000000000" pitchFamily="50" charset="0"/>
              </a:rPr>
              <a:t>[</a:t>
            </a:r>
            <a:r>
              <a:rPr lang="en-GB" sz="2400" b="0" dirty="0" err="1">
                <a:solidFill>
                  <a:srgbClr val="0070C0"/>
                </a:solidFill>
                <a:effectLst/>
                <a:latin typeface="iCielBC Cubano Normal" panose="00000500000000000000" pitchFamily="50" charset="0"/>
              </a:rPr>
              <a:t>sp_UpdateORDER</a:t>
            </a:r>
            <a:r>
              <a:rPr lang="en-GB" sz="2400" b="0" dirty="0">
                <a:solidFill>
                  <a:srgbClr val="0070C0"/>
                </a:solidFill>
                <a:effectLst/>
                <a:latin typeface="iCielBC Cubano Normal" panose="00000500000000000000" pitchFamily="50" charset="0"/>
              </a:rPr>
              <a:t>]</a:t>
            </a:r>
          </a:p>
        </p:txBody>
      </p:sp>
      <p:sp>
        <p:nvSpPr>
          <p:cNvPr id="47" name="Title 1">
            <a:extLst>
              <a:ext uri="{FF2B5EF4-FFF2-40B4-BE49-F238E27FC236}">
                <a16:creationId xmlns:a16="http://schemas.microsoft.com/office/drawing/2014/main" id="{E78B6FC7-4024-4127-A88C-AA1FB257EBBE}"/>
              </a:ext>
            </a:extLst>
          </p:cNvPr>
          <p:cNvSpPr txBox="1">
            <a:spLocks/>
          </p:cNvSpPr>
          <p:nvPr/>
        </p:nvSpPr>
        <p:spPr>
          <a:xfrm>
            <a:off x="0" y="10633"/>
            <a:ext cx="9144000" cy="97118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b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6400" dirty="0">
                <a:solidFill>
                  <a:srgbClr val="165C7F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ORDER</a:t>
            </a:r>
          </a:p>
        </p:txBody>
      </p:sp>
    </p:spTree>
    <p:extLst>
      <p:ext uri="{BB962C8B-B14F-4D97-AF65-F5344CB8AC3E}">
        <p14:creationId xmlns:p14="http://schemas.microsoft.com/office/powerpoint/2010/main" val="41682569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519B8A6-E2F5-478B-B3C5-2789D3BB28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3165"/>
            <a:ext cx="9144000" cy="4170360"/>
          </a:xfrm>
          <a:prstGeom prst="rect">
            <a:avLst/>
          </a:prstGeom>
        </p:spPr>
      </p:pic>
      <p:sp>
        <p:nvSpPr>
          <p:cNvPr id="5" name="Google Shape;201;p16">
            <a:extLst>
              <a:ext uri="{FF2B5EF4-FFF2-40B4-BE49-F238E27FC236}">
                <a16:creationId xmlns:a16="http://schemas.microsoft.com/office/drawing/2014/main" id="{9EB54896-B50F-4BF7-B42B-80A1D840249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4477635"/>
            <a:ext cx="91440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accent2">
                    <a:lumMod val="75000"/>
                  </a:schemeClr>
                </a:solidFill>
              </a:rPr>
              <a:t>Giao diện chính</a:t>
            </a:r>
            <a:br>
              <a:rPr lang="en" sz="2400" dirty="0">
                <a:solidFill>
                  <a:schemeClr val="accent2">
                    <a:lumMod val="75000"/>
                  </a:schemeClr>
                </a:solidFill>
              </a:rPr>
            </a:br>
            <a:endParaRPr sz="24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712854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CCC53E1-C561-4143-8C78-A6EDED400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1959712" y="1971674"/>
            <a:ext cx="5131540" cy="1212114"/>
          </a:xfrm>
        </p:spPr>
        <p:txBody>
          <a:bodyPr vert="horz" wrap="square" lIns="0" tIns="0" rIns="0" bIns="0" rtlCol="0" anchor="b" anchorCtr="0">
            <a:normAutofit fontScale="90000"/>
          </a:bodyPr>
          <a:lstStyle/>
          <a:p>
            <a:pPr algn="ctr"/>
            <a:r>
              <a:rPr lang="en-US" sz="4400" dirty="0">
                <a:solidFill>
                  <a:srgbClr val="FF6D2F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STORED PROCEDURES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4FF0DF74-EF2C-443A-9280-E728EDD407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5671206"/>
              </p:ext>
            </p:extLst>
          </p:nvPr>
        </p:nvGraphicFramePr>
        <p:xfrm>
          <a:off x="3003361" y="1267740"/>
          <a:ext cx="3137277" cy="2608020"/>
        </p:xfrm>
        <a:graphic>
          <a:graphicData uri="http://schemas.openxmlformats.org/drawingml/2006/table">
            <a:tbl>
              <a:tblPr/>
              <a:tblGrid>
                <a:gridCol w="3137277">
                  <a:extLst>
                    <a:ext uri="{9D8B030D-6E8A-4147-A177-3AD203B41FA5}">
                      <a16:colId xmlns:a16="http://schemas.microsoft.com/office/drawing/2014/main" val="2526421313"/>
                    </a:ext>
                  </a:extLst>
                </a:gridCol>
              </a:tblGrid>
              <a:tr h="521604">
                <a:tc>
                  <a:txBody>
                    <a:bodyPr/>
                    <a:lstStyle/>
                    <a:p>
                      <a:pPr rtl="0" fontAlgn="b"/>
                      <a:r>
                        <a:rPr lang="en-GB" sz="2400" b="0" dirty="0">
                          <a:solidFill>
                            <a:srgbClr val="0070C0"/>
                          </a:solidFill>
                          <a:effectLst/>
                          <a:latin typeface="iCielBC Cubano Normal" panose="00000500000000000000" pitchFamily="50" charset="0"/>
                        </a:rPr>
                        <a:t>[</a:t>
                      </a:r>
                      <a:r>
                        <a:rPr lang="en-GB" sz="2400" b="0" dirty="0" err="1">
                          <a:solidFill>
                            <a:srgbClr val="0070C0"/>
                          </a:solidFill>
                          <a:effectLst/>
                          <a:latin typeface="iCielBC Cubano Normal" panose="00000500000000000000" pitchFamily="50" charset="0"/>
                        </a:rPr>
                        <a:t>sp_getAllPRODUCT</a:t>
                      </a:r>
                      <a:r>
                        <a:rPr lang="en-GB" sz="2400" b="0" dirty="0">
                          <a:solidFill>
                            <a:srgbClr val="0070C0"/>
                          </a:solidFill>
                          <a:effectLst/>
                          <a:latin typeface="iCielBC Cubano Normal" panose="00000500000000000000" pitchFamily="50" charset="0"/>
                        </a:rPr>
                        <a:t>]</a:t>
                      </a:r>
                    </a:p>
                  </a:txBody>
                  <a:tcPr marL="28575" marR="28575" marT="19050" marB="19050" anchor="b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1969969"/>
                  </a:ext>
                </a:extLst>
              </a:tr>
              <a:tr h="521604">
                <a:tc>
                  <a:txBody>
                    <a:bodyPr/>
                    <a:lstStyle/>
                    <a:p>
                      <a:pPr rtl="0" fontAlgn="b"/>
                      <a:r>
                        <a:rPr lang="en-GB" sz="2400" b="0" dirty="0">
                          <a:solidFill>
                            <a:srgbClr val="0070C0"/>
                          </a:solidFill>
                          <a:effectLst/>
                          <a:latin typeface="iCielBC Cubano Normal" panose="00000500000000000000" pitchFamily="50" charset="0"/>
                        </a:rPr>
                        <a:t>[</a:t>
                      </a:r>
                      <a:r>
                        <a:rPr lang="en-GB" sz="2400" b="0" dirty="0" err="1">
                          <a:solidFill>
                            <a:srgbClr val="0070C0"/>
                          </a:solidFill>
                          <a:effectLst/>
                          <a:latin typeface="iCielBC Cubano Normal" panose="00000500000000000000" pitchFamily="50" charset="0"/>
                        </a:rPr>
                        <a:t>sp_getOnePRODUCT</a:t>
                      </a:r>
                      <a:r>
                        <a:rPr lang="en-GB" sz="2400" b="0" dirty="0">
                          <a:solidFill>
                            <a:srgbClr val="0070C0"/>
                          </a:solidFill>
                          <a:effectLst/>
                          <a:latin typeface="iCielBC Cubano Normal" panose="00000500000000000000" pitchFamily="50" charset="0"/>
                        </a:rPr>
                        <a:t>]</a:t>
                      </a:r>
                    </a:p>
                  </a:txBody>
                  <a:tcPr marL="28575" marR="28575" marT="19050" marB="19050" anchor="b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2778702"/>
                  </a:ext>
                </a:extLst>
              </a:tr>
              <a:tr h="521604">
                <a:tc>
                  <a:txBody>
                    <a:bodyPr/>
                    <a:lstStyle/>
                    <a:p>
                      <a:pPr rtl="0" fontAlgn="b"/>
                      <a:r>
                        <a:rPr lang="en-GB" sz="2400" b="0" dirty="0">
                          <a:solidFill>
                            <a:srgbClr val="0070C0"/>
                          </a:solidFill>
                          <a:effectLst/>
                          <a:latin typeface="iCielBC Cubano Normal" panose="00000500000000000000" pitchFamily="50" charset="0"/>
                        </a:rPr>
                        <a:t>[</a:t>
                      </a:r>
                      <a:r>
                        <a:rPr lang="en-GB" sz="2400" b="0" dirty="0" err="1">
                          <a:solidFill>
                            <a:srgbClr val="0070C0"/>
                          </a:solidFill>
                          <a:effectLst/>
                          <a:latin typeface="iCielBC Cubano Normal" panose="00000500000000000000" pitchFamily="50" charset="0"/>
                        </a:rPr>
                        <a:t>sp_DeletePRODUCT</a:t>
                      </a:r>
                      <a:r>
                        <a:rPr lang="en-GB" sz="2400" b="0" dirty="0">
                          <a:solidFill>
                            <a:srgbClr val="0070C0"/>
                          </a:solidFill>
                          <a:effectLst/>
                          <a:latin typeface="iCielBC Cubano Normal" panose="00000500000000000000" pitchFamily="50" charset="0"/>
                        </a:rPr>
                        <a:t>]</a:t>
                      </a:r>
                    </a:p>
                  </a:txBody>
                  <a:tcPr marL="28575" marR="28575" marT="19050" marB="19050" anchor="b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42557820"/>
                  </a:ext>
                </a:extLst>
              </a:tr>
              <a:tr h="521604">
                <a:tc>
                  <a:txBody>
                    <a:bodyPr/>
                    <a:lstStyle/>
                    <a:p>
                      <a:pPr rtl="0" fontAlgn="b"/>
                      <a:r>
                        <a:rPr lang="en-GB" sz="2400" b="0" dirty="0">
                          <a:solidFill>
                            <a:srgbClr val="0070C0"/>
                          </a:solidFill>
                          <a:effectLst/>
                          <a:latin typeface="iCielBC Cubano Normal" panose="00000500000000000000" pitchFamily="50" charset="0"/>
                        </a:rPr>
                        <a:t>[</a:t>
                      </a:r>
                      <a:r>
                        <a:rPr lang="en-GB" sz="2400" b="0" dirty="0" err="1">
                          <a:solidFill>
                            <a:srgbClr val="0070C0"/>
                          </a:solidFill>
                          <a:effectLst/>
                          <a:latin typeface="iCielBC Cubano Normal" panose="00000500000000000000" pitchFamily="50" charset="0"/>
                        </a:rPr>
                        <a:t>sp_InsertPRODUCT</a:t>
                      </a:r>
                      <a:r>
                        <a:rPr lang="en-GB" sz="2400" b="0" dirty="0">
                          <a:solidFill>
                            <a:srgbClr val="0070C0"/>
                          </a:solidFill>
                          <a:effectLst/>
                          <a:latin typeface="iCielBC Cubano Normal" panose="00000500000000000000" pitchFamily="50" charset="0"/>
                        </a:rPr>
                        <a:t>]</a:t>
                      </a:r>
                    </a:p>
                  </a:txBody>
                  <a:tcPr marL="28575" marR="28575" marT="19050" marB="19050" anchor="b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2129991"/>
                  </a:ext>
                </a:extLst>
              </a:tr>
              <a:tr h="521604">
                <a:tc>
                  <a:txBody>
                    <a:bodyPr/>
                    <a:lstStyle/>
                    <a:p>
                      <a:pPr rtl="0" fontAlgn="b"/>
                      <a:r>
                        <a:rPr lang="en-GB" sz="2400" b="0" dirty="0">
                          <a:solidFill>
                            <a:srgbClr val="0070C0"/>
                          </a:solidFill>
                          <a:effectLst/>
                          <a:latin typeface="iCielBC Cubano Normal" panose="00000500000000000000" pitchFamily="50" charset="0"/>
                        </a:rPr>
                        <a:t>[</a:t>
                      </a:r>
                      <a:r>
                        <a:rPr lang="en-GB" sz="2400" b="0" dirty="0" err="1">
                          <a:solidFill>
                            <a:srgbClr val="0070C0"/>
                          </a:solidFill>
                          <a:effectLst/>
                          <a:latin typeface="iCielBC Cubano Normal" panose="00000500000000000000" pitchFamily="50" charset="0"/>
                        </a:rPr>
                        <a:t>sp_UpdatePRODUCT</a:t>
                      </a:r>
                      <a:r>
                        <a:rPr lang="en-GB" sz="2400" b="0" dirty="0">
                          <a:solidFill>
                            <a:srgbClr val="0070C0"/>
                          </a:solidFill>
                          <a:effectLst/>
                          <a:latin typeface="iCielBC Cubano Normal" panose="00000500000000000000" pitchFamily="50" charset="0"/>
                        </a:rPr>
                        <a:t>]</a:t>
                      </a:r>
                    </a:p>
                  </a:txBody>
                  <a:tcPr marL="28575" marR="28575" marT="19050" marB="19050" anchor="b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7936370"/>
                  </a:ext>
                </a:extLst>
              </a:tr>
            </a:tbl>
          </a:graphicData>
        </a:graphic>
      </p:graphicFrame>
      <p:sp>
        <p:nvSpPr>
          <p:cNvPr id="9" name="Title 1">
            <a:extLst>
              <a:ext uri="{FF2B5EF4-FFF2-40B4-BE49-F238E27FC236}">
                <a16:creationId xmlns:a16="http://schemas.microsoft.com/office/drawing/2014/main" id="{0E61F511-1B97-48C1-BA7C-957110A836B3}"/>
              </a:ext>
            </a:extLst>
          </p:cNvPr>
          <p:cNvSpPr txBox="1">
            <a:spLocks/>
          </p:cNvSpPr>
          <p:nvPr/>
        </p:nvSpPr>
        <p:spPr>
          <a:xfrm>
            <a:off x="0" y="10633"/>
            <a:ext cx="9144000" cy="97118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b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6400" dirty="0">
                <a:solidFill>
                  <a:srgbClr val="165C7F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PRODUCT</a:t>
            </a:r>
          </a:p>
        </p:txBody>
      </p:sp>
      <p:grpSp>
        <p:nvGrpSpPr>
          <p:cNvPr id="10" name="Google Shape;3337;p48">
            <a:extLst>
              <a:ext uri="{FF2B5EF4-FFF2-40B4-BE49-F238E27FC236}">
                <a16:creationId xmlns:a16="http://schemas.microsoft.com/office/drawing/2014/main" id="{27E5DE34-8CFF-484C-A69A-F49FB55822C7}"/>
              </a:ext>
            </a:extLst>
          </p:cNvPr>
          <p:cNvGrpSpPr/>
          <p:nvPr/>
        </p:nvGrpSpPr>
        <p:grpSpPr>
          <a:xfrm>
            <a:off x="8086766" y="94973"/>
            <a:ext cx="972171" cy="1925293"/>
            <a:chOff x="6529419" y="1724307"/>
            <a:chExt cx="1480463" cy="2931917"/>
          </a:xfrm>
        </p:grpSpPr>
        <p:grpSp>
          <p:nvGrpSpPr>
            <p:cNvPr id="11" name="Google Shape;3338;p48">
              <a:extLst>
                <a:ext uri="{FF2B5EF4-FFF2-40B4-BE49-F238E27FC236}">
                  <a16:creationId xmlns:a16="http://schemas.microsoft.com/office/drawing/2014/main" id="{7BBF42A1-1F3B-42DF-B5D7-FF1F092C7055}"/>
                </a:ext>
              </a:extLst>
            </p:cNvPr>
            <p:cNvGrpSpPr/>
            <p:nvPr/>
          </p:nvGrpSpPr>
          <p:grpSpPr>
            <a:xfrm>
              <a:off x="6556827" y="1724307"/>
              <a:ext cx="956596" cy="944294"/>
              <a:chOff x="3800349" y="1238762"/>
              <a:chExt cx="1098904" cy="1084772"/>
            </a:xfrm>
          </p:grpSpPr>
          <p:grpSp>
            <p:nvGrpSpPr>
              <p:cNvPr id="47" name="Google Shape;3339;p48">
                <a:extLst>
                  <a:ext uri="{FF2B5EF4-FFF2-40B4-BE49-F238E27FC236}">
                    <a16:creationId xmlns:a16="http://schemas.microsoft.com/office/drawing/2014/main" id="{35C058BE-6B3C-449F-A210-BE6E2C4DEA1F}"/>
                  </a:ext>
                </a:extLst>
              </p:cNvPr>
              <p:cNvGrpSpPr/>
              <p:nvPr/>
            </p:nvGrpSpPr>
            <p:grpSpPr>
              <a:xfrm>
                <a:off x="3800349" y="1238762"/>
                <a:ext cx="1098904" cy="1084772"/>
                <a:chOff x="3800349" y="1238762"/>
                <a:chExt cx="1098904" cy="1084772"/>
              </a:xfrm>
            </p:grpSpPr>
            <p:sp>
              <p:nvSpPr>
                <p:cNvPr id="49" name="Google Shape;3340;p48">
                  <a:extLst>
                    <a:ext uri="{FF2B5EF4-FFF2-40B4-BE49-F238E27FC236}">
                      <a16:creationId xmlns:a16="http://schemas.microsoft.com/office/drawing/2014/main" id="{29C9D4C7-10D3-473C-8EFF-FA8FF00AAD6C}"/>
                    </a:ext>
                  </a:extLst>
                </p:cNvPr>
                <p:cNvSpPr/>
                <p:nvPr/>
              </p:nvSpPr>
              <p:spPr>
                <a:xfrm>
                  <a:off x="3800349" y="1238762"/>
                  <a:ext cx="1098904" cy="10847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3" extrusionOk="0">
                      <a:moveTo>
                        <a:pt x="22825" y="1"/>
                      </a:moveTo>
                      <a:cubicBezTo>
                        <a:pt x="22054" y="1"/>
                        <a:pt x="21283" y="295"/>
                        <a:pt x="20693" y="885"/>
                      </a:cubicBezTo>
                      <a:lnTo>
                        <a:pt x="1179" y="20482"/>
                      </a:lnTo>
                      <a:cubicBezTo>
                        <a:pt x="0" y="21661"/>
                        <a:pt x="0" y="23566"/>
                        <a:pt x="1179" y="24733"/>
                      </a:cubicBezTo>
                      <a:lnTo>
                        <a:pt x="20777" y="44259"/>
                      </a:lnTo>
                      <a:cubicBezTo>
                        <a:pt x="21364" y="44841"/>
                        <a:pt x="22133" y="45133"/>
                        <a:pt x="22900" y="45133"/>
                      </a:cubicBezTo>
                      <a:cubicBezTo>
                        <a:pt x="23672" y="45133"/>
                        <a:pt x="24442" y="44838"/>
                        <a:pt x="25027" y="44247"/>
                      </a:cubicBezTo>
                      <a:lnTo>
                        <a:pt x="32873" y="36377"/>
                      </a:lnTo>
                      <a:cubicBezTo>
                        <a:pt x="33053" y="36197"/>
                        <a:pt x="33283" y="36110"/>
                        <a:pt x="33511" y="36110"/>
                      </a:cubicBezTo>
                      <a:cubicBezTo>
                        <a:pt x="33810" y="36110"/>
                        <a:pt x="34108" y="36260"/>
                        <a:pt x="34290" y="36544"/>
                      </a:cubicBezTo>
                      <a:cubicBezTo>
                        <a:pt x="34743" y="37246"/>
                        <a:pt x="35112" y="38020"/>
                        <a:pt x="35409" y="38806"/>
                      </a:cubicBezTo>
                      <a:cubicBezTo>
                        <a:pt x="35588" y="39294"/>
                        <a:pt x="35909" y="39735"/>
                        <a:pt x="36362" y="40080"/>
                      </a:cubicBezTo>
                      <a:cubicBezTo>
                        <a:pt x="36890" y="40489"/>
                        <a:pt x="37508" y="40695"/>
                        <a:pt x="38128" y="40695"/>
                      </a:cubicBezTo>
                      <a:cubicBezTo>
                        <a:pt x="38682" y="40695"/>
                        <a:pt x="39237" y="40530"/>
                        <a:pt x="39731" y="40199"/>
                      </a:cubicBezTo>
                      <a:cubicBezTo>
                        <a:pt x="41303" y="39127"/>
                        <a:pt x="41446" y="36984"/>
                        <a:pt x="40172" y="35710"/>
                      </a:cubicBezTo>
                      <a:cubicBezTo>
                        <a:pt x="39862" y="35401"/>
                        <a:pt x="39505" y="35186"/>
                        <a:pt x="39112" y="35044"/>
                      </a:cubicBezTo>
                      <a:cubicBezTo>
                        <a:pt x="38326" y="34758"/>
                        <a:pt x="37564" y="34401"/>
                        <a:pt x="36862" y="33948"/>
                      </a:cubicBezTo>
                      <a:cubicBezTo>
                        <a:pt x="36374" y="33639"/>
                        <a:pt x="36279" y="32960"/>
                        <a:pt x="36695" y="32543"/>
                      </a:cubicBezTo>
                      <a:lnTo>
                        <a:pt x="44553" y="24661"/>
                      </a:lnTo>
                      <a:cubicBezTo>
                        <a:pt x="45720" y="23483"/>
                        <a:pt x="45720" y="21578"/>
                        <a:pt x="44542" y="20399"/>
                      </a:cubicBezTo>
                      <a:lnTo>
                        <a:pt x="24956" y="885"/>
                      </a:lnTo>
                      <a:cubicBezTo>
                        <a:pt x="24366" y="295"/>
                        <a:pt x="23595" y="1"/>
                        <a:pt x="22825" y="1"/>
                      </a:cubicBezTo>
                      <a:close/>
                    </a:path>
                  </a:pathLst>
                </a:custGeom>
                <a:solidFill>
                  <a:srgbClr val="5EB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" name="Google Shape;3341;p48">
                  <a:extLst>
                    <a:ext uri="{FF2B5EF4-FFF2-40B4-BE49-F238E27FC236}">
                      <a16:creationId xmlns:a16="http://schemas.microsoft.com/office/drawing/2014/main" id="{6675BCD0-69C6-4D96-BB82-71213E0D6087}"/>
                    </a:ext>
                  </a:extLst>
                </p:cNvPr>
                <p:cNvSpPr/>
                <p:nvPr/>
              </p:nvSpPr>
              <p:spPr>
                <a:xfrm>
                  <a:off x="3884758" y="1311226"/>
                  <a:ext cx="287338" cy="287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43" extrusionOk="0">
                      <a:moveTo>
                        <a:pt x="5978" y="1"/>
                      </a:moveTo>
                      <a:cubicBezTo>
                        <a:pt x="2679" y="1"/>
                        <a:pt x="1" y="2668"/>
                        <a:pt x="1" y="5966"/>
                      </a:cubicBezTo>
                      <a:cubicBezTo>
                        <a:pt x="1" y="9276"/>
                        <a:pt x="2679" y="11943"/>
                        <a:pt x="5978" y="11943"/>
                      </a:cubicBezTo>
                      <a:cubicBezTo>
                        <a:pt x="9276" y="11943"/>
                        <a:pt x="11954" y="9276"/>
                        <a:pt x="11954" y="5966"/>
                      </a:cubicBezTo>
                      <a:cubicBezTo>
                        <a:pt x="11954" y="2668"/>
                        <a:pt x="9276" y="1"/>
                        <a:pt x="5978" y="1"/>
                      </a:cubicBezTo>
                      <a:close/>
                    </a:path>
                  </a:pathLst>
                </a:custGeom>
                <a:solidFill>
                  <a:srgbClr val="5EB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8" name="Google Shape;3342;p48">
                <a:extLst>
                  <a:ext uri="{FF2B5EF4-FFF2-40B4-BE49-F238E27FC236}">
                    <a16:creationId xmlns:a16="http://schemas.microsoft.com/office/drawing/2014/main" id="{057F1D1A-79EB-4D17-9AED-747AED21F595}"/>
                  </a:ext>
                </a:extLst>
              </p:cNvPr>
              <p:cNvSpPr/>
              <p:nvPr/>
            </p:nvSpPr>
            <p:spPr>
              <a:xfrm>
                <a:off x="4162525" y="1593650"/>
                <a:ext cx="374561" cy="374975"/>
              </a:xfrm>
              <a:custGeom>
                <a:avLst/>
                <a:gdLst/>
                <a:ahLst/>
                <a:cxnLst/>
                <a:rect l="l" t="t" r="r" b="b"/>
                <a:pathLst>
                  <a:path w="10860" h="10872" extrusionOk="0">
                    <a:moveTo>
                      <a:pt x="5430" y="1"/>
                    </a:moveTo>
                    <a:cubicBezTo>
                      <a:pt x="3990" y="1"/>
                      <a:pt x="2608" y="560"/>
                      <a:pt x="1596" y="1584"/>
                    </a:cubicBezTo>
                    <a:cubicBezTo>
                      <a:pt x="561" y="2620"/>
                      <a:pt x="1" y="3989"/>
                      <a:pt x="1" y="5430"/>
                    </a:cubicBezTo>
                    <a:cubicBezTo>
                      <a:pt x="1" y="6561"/>
                      <a:pt x="346" y="7645"/>
                      <a:pt x="1001" y="8573"/>
                    </a:cubicBezTo>
                    <a:cubicBezTo>
                      <a:pt x="1632" y="9466"/>
                      <a:pt x="2513" y="10145"/>
                      <a:pt x="3537" y="10538"/>
                    </a:cubicBezTo>
                    <a:cubicBezTo>
                      <a:pt x="3559" y="10544"/>
                      <a:pt x="3579" y="10547"/>
                      <a:pt x="3599" y="10547"/>
                    </a:cubicBezTo>
                    <a:cubicBezTo>
                      <a:pt x="3656" y="10547"/>
                      <a:pt x="3704" y="10522"/>
                      <a:pt x="3740" y="10478"/>
                    </a:cubicBezTo>
                    <a:cubicBezTo>
                      <a:pt x="3763" y="10443"/>
                      <a:pt x="3763" y="10395"/>
                      <a:pt x="3763" y="10371"/>
                    </a:cubicBezTo>
                    <a:lnTo>
                      <a:pt x="3763" y="7275"/>
                    </a:lnTo>
                    <a:cubicBezTo>
                      <a:pt x="3763" y="7180"/>
                      <a:pt x="3692" y="7097"/>
                      <a:pt x="3585" y="7097"/>
                    </a:cubicBezTo>
                    <a:lnTo>
                      <a:pt x="2156" y="7097"/>
                    </a:lnTo>
                    <a:lnTo>
                      <a:pt x="2156" y="5835"/>
                    </a:lnTo>
                    <a:lnTo>
                      <a:pt x="3585" y="5835"/>
                    </a:lnTo>
                    <a:cubicBezTo>
                      <a:pt x="3680" y="5835"/>
                      <a:pt x="3763" y="5751"/>
                      <a:pt x="3763" y="5656"/>
                    </a:cubicBezTo>
                    <a:lnTo>
                      <a:pt x="3763" y="5430"/>
                    </a:lnTo>
                    <a:cubicBezTo>
                      <a:pt x="3763" y="3942"/>
                      <a:pt x="5180" y="2632"/>
                      <a:pt x="6799" y="2632"/>
                    </a:cubicBezTo>
                    <a:lnTo>
                      <a:pt x="7550" y="2632"/>
                    </a:lnTo>
                    <a:lnTo>
                      <a:pt x="7550" y="3894"/>
                    </a:lnTo>
                    <a:lnTo>
                      <a:pt x="6799" y="3894"/>
                    </a:lnTo>
                    <a:cubicBezTo>
                      <a:pt x="6311" y="3894"/>
                      <a:pt x="5883" y="4025"/>
                      <a:pt x="5561" y="4287"/>
                    </a:cubicBezTo>
                    <a:cubicBezTo>
                      <a:pt x="5228" y="4561"/>
                      <a:pt x="5025" y="4966"/>
                      <a:pt x="5025" y="5430"/>
                    </a:cubicBezTo>
                    <a:lnTo>
                      <a:pt x="5025" y="5656"/>
                    </a:lnTo>
                    <a:cubicBezTo>
                      <a:pt x="5025" y="5740"/>
                      <a:pt x="5109" y="5835"/>
                      <a:pt x="5204" y="5835"/>
                    </a:cubicBezTo>
                    <a:lnTo>
                      <a:pt x="5883" y="5835"/>
                    </a:lnTo>
                    <a:cubicBezTo>
                      <a:pt x="5966" y="5835"/>
                      <a:pt x="6061" y="5751"/>
                      <a:pt x="6061" y="5656"/>
                    </a:cubicBezTo>
                    <a:cubicBezTo>
                      <a:pt x="6061" y="5561"/>
                      <a:pt x="5978" y="5478"/>
                      <a:pt x="5883" y="5478"/>
                    </a:cubicBezTo>
                    <a:lnTo>
                      <a:pt x="5371" y="5478"/>
                    </a:lnTo>
                    <a:lnTo>
                      <a:pt x="5371" y="5418"/>
                    </a:lnTo>
                    <a:cubicBezTo>
                      <a:pt x="5371" y="4525"/>
                      <a:pt x="6145" y="4204"/>
                      <a:pt x="6799" y="4204"/>
                    </a:cubicBezTo>
                    <a:lnTo>
                      <a:pt x="7704" y="4204"/>
                    </a:lnTo>
                    <a:cubicBezTo>
                      <a:pt x="7800" y="4204"/>
                      <a:pt x="7883" y="4132"/>
                      <a:pt x="7883" y="4025"/>
                    </a:cubicBezTo>
                    <a:lnTo>
                      <a:pt x="7883" y="2418"/>
                    </a:lnTo>
                    <a:cubicBezTo>
                      <a:pt x="7883" y="2334"/>
                      <a:pt x="7811" y="2239"/>
                      <a:pt x="7704" y="2239"/>
                    </a:cubicBezTo>
                    <a:lnTo>
                      <a:pt x="6799" y="2239"/>
                    </a:lnTo>
                    <a:cubicBezTo>
                      <a:pt x="5966" y="2239"/>
                      <a:pt x="5121" y="2572"/>
                      <a:pt x="4466" y="3156"/>
                    </a:cubicBezTo>
                    <a:cubicBezTo>
                      <a:pt x="3799" y="3763"/>
                      <a:pt x="3418" y="4549"/>
                      <a:pt x="3418" y="5382"/>
                    </a:cubicBezTo>
                    <a:lnTo>
                      <a:pt x="3418" y="5442"/>
                    </a:lnTo>
                    <a:lnTo>
                      <a:pt x="1989" y="5442"/>
                    </a:lnTo>
                    <a:cubicBezTo>
                      <a:pt x="1906" y="5442"/>
                      <a:pt x="1811" y="5513"/>
                      <a:pt x="1811" y="5620"/>
                    </a:cubicBezTo>
                    <a:lnTo>
                      <a:pt x="1811" y="7228"/>
                    </a:lnTo>
                    <a:cubicBezTo>
                      <a:pt x="1811" y="7323"/>
                      <a:pt x="1894" y="7406"/>
                      <a:pt x="1989" y="7406"/>
                    </a:cubicBezTo>
                    <a:lnTo>
                      <a:pt x="3418" y="7406"/>
                    </a:lnTo>
                    <a:lnTo>
                      <a:pt x="3418" y="10085"/>
                    </a:lnTo>
                    <a:cubicBezTo>
                      <a:pt x="1561" y="9300"/>
                      <a:pt x="346" y="7442"/>
                      <a:pt x="346" y="5418"/>
                    </a:cubicBezTo>
                    <a:cubicBezTo>
                      <a:pt x="346" y="2596"/>
                      <a:pt x="2620" y="322"/>
                      <a:pt x="5430" y="322"/>
                    </a:cubicBezTo>
                    <a:cubicBezTo>
                      <a:pt x="8228" y="322"/>
                      <a:pt x="10526" y="2620"/>
                      <a:pt x="10526" y="5418"/>
                    </a:cubicBezTo>
                    <a:cubicBezTo>
                      <a:pt x="10526" y="8228"/>
                      <a:pt x="8240" y="10502"/>
                      <a:pt x="5430" y="10502"/>
                    </a:cubicBezTo>
                    <a:lnTo>
                      <a:pt x="5371" y="10502"/>
                    </a:lnTo>
                    <a:lnTo>
                      <a:pt x="5371" y="7418"/>
                    </a:lnTo>
                    <a:lnTo>
                      <a:pt x="7728" y="7418"/>
                    </a:lnTo>
                    <a:cubicBezTo>
                      <a:pt x="7811" y="7418"/>
                      <a:pt x="7907" y="7347"/>
                      <a:pt x="7907" y="7240"/>
                    </a:cubicBezTo>
                    <a:lnTo>
                      <a:pt x="7907" y="5656"/>
                    </a:lnTo>
                    <a:cubicBezTo>
                      <a:pt x="7907" y="5561"/>
                      <a:pt x="7823" y="5478"/>
                      <a:pt x="7728" y="5478"/>
                    </a:cubicBezTo>
                    <a:lnTo>
                      <a:pt x="6728" y="5478"/>
                    </a:lnTo>
                    <a:cubicBezTo>
                      <a:pt x="6633" y="5478"/>
                      <a:pt x="6549" y="5549"/>
                      <a:pt x="6549" y="5656"/>
                    </a:cubicBezTo>
                    <a:cubicBezTo>
                      <a:pt x="6549" y="5740"/>
                      <a:pt x="6621" y="5835"/>
                      <a:pt x="6728" y="5835"/>
                    </a:cubicBezTo>
                    <a:lnTo>
                      <a:pt x="7561" y="5835"/>
                    </a:lnTo>
                    <a:lnTo>
                      <a:pt x="7561" y="7097"/>
                    </a:lnTo>
                    <a:lnTo>
                      <a:pt x="5204" y="7097"/>
                    </a:lnTo>
                    <a:cubicBezTo>
                      <a:pt x="5121" y="7097"/>
                      <a:pt x="5025" y="7168"/>
                      <a:pt x="5025" y="7275"/>
                    </a:cubicBezTo>
                    <a:lnTo>
                      <a:pt x="5025" y="10693"/>
                    </a:lnTo>
                    <a:cubicBezTo>
                      <a:pt x="5025" y="10788"/>
                      <a:pt x="5109" y="10859"/>
                      <a:pt x="5192" y="10871"/>
                    </a:cubicBezTo>
                    <a:lnTo>
                      <a:pt x="5430" y="10871"/>
                    </a:lnTo>
                    <a:cubicBezTo>
                      <a:pt x="6871" y="10871"/>
                      <a:pt x="8240" y="10312"/>
                      <a:pt x="9276" y="9288"/>
                    </a:cubicBezTo>
                    <a:cubicBezTo>
                      <a:pt x="10300" y="8252"/>
                      <a:pt x="10859" y="6883"/>
                      <a:pt x="10859" y="5442"/>
                    </a:cubicBezTo>
                    <a:cubicBezTo>
                      <a:pt x="10859" y="3989"/>
                      <a:pt x="10300" y="2620"/>
                      <a:pt x="9276" y="1584"/>
                    </a:cubicBezTo>
                    <a:cubicBezTo>
                      <a:pt x="8240" y="560"/>
                      <a:pt x="6871" y="1"/>
                      <a:pt x="543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" name="Google Shape;3343;p48">
              <a:extLst>
                <a:ext uri="{FF2B5EF4-FFF2-40B4-BE49-F238E27FC236}">
                  <a16:creationId xmlns:a16="http://schemas.microsoft.com/office/drawing/2014/main" id="{32569B16-438D-4A1F-9C48-89EA3BF4276F}"/>
                </a:ext>
              </a:extLst>
            </p:cNvPr>
            <p:cNvGrpSpPr/>
            <p:nvPr/>
          </p:nvGrpSpPr>
          <p:grpSpPr>
            <a:xfrm>
              <a:off x="7053286" y="2227254"/>
              <a:ext cx="956596" cy="944252"/>
              <a:chOff x="4370663" y="1816530"/>
              <a:chExt cx="1098904" cy="1084724"/>
            </a:xfrm>
          </p:grpSpPr>
          <p:grpSp>
            <p:nvGrpSpPr>
              <p:cNvPr id="39" name="Google Shape;3344;p48">
                <a:extLst>
                  <a:ext uri="{FF2B5EF4-FFF2-40B4-BE49-F238E27FC236}">
                    <a16:creationId xmlns:a16="http://schemas.microsoft.com/office/drawing/2014/main" id="{62FCC524-4E13-4C63-A662-08C9405724D2}"/>
                  </a:ext>
                </a:extLst>
              </p:cNvPr>
              <p:cNvGrpSpPr/>
              <p:nvPr/>
            </p:nvGrpSpPr>
            <p:grpSpPr>
              <a:xfrm>
                <a:off x="4370663" y="1816530"/>
                <a:ext cx="1098904" cy="1084724"/>
                <a:chOff x="4370663" y="1816530"/>
                <a:chExt cx="1098904" cy="1084724"/>
              </a:xfrm>
            </p:grpSpPr>
            <p:sp>
              <p:nvSpPr>
                <p:cNvPr id="45" name="Google Shape;3345;p48">
                  <a:extLst>
                    <a:ext uri="{FF2B5EF4-FFF2-40B4-BE49-F238E27FC236}">
                      <a16:creationId xmlns:a16="http://schemas.microsoft.com/office/drawing/2014/main" id="{08621352-C44E-481D-B3A7-260377649E2D}"/>
                    </a:ext>
                  </a:extLst>
                </p:cNvPr>
                <p:cNvSpPr/>
                <p:nvPr/>
              </p:nvSpPr>
              <p:spPr>
                <a:xfrm>
                  <a:off x="4370663" y="1816530"/>
                  <a:ext cx="1098904" cy="10847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1" extrusionOk="0">
                      <a:moveTo>
                        <a:pt x="22862" y="0"/>
                      </a:moveTo>
                      <a:cubicBezTo>
                        <a:pt x="22092" y="0"/>
                        <a:pt x="21324" y="295"/>
                        <a:pt x="20741" y="884"/>
                      </a:cubicBezTo>
                      <a:lnTo>
                        <a:pt x="12871" y="8742"/>
                      </a:lnTo>
                      <a:cubicBezTo>
                        <a:pt x="12698" y="8921"/>
                        <a:pt x="12472" y="9005"/>
                        <a:pt x="12246" y="9005"/>
                      </a:cubicBezTo>
                      <a:cubicBezTo>
                        <a:pt x="11945" y="9005"/>
                        <a:pt x="11643" y="8855"/>
                        <a:pt x="11466" y="8576"/>
                      </a:cubicBezTo>
                      <a:cubicBezTo>
                        <a:pt x="11014" y="7861"/>
                        <a:pt x="10645" y="7099"/>
                        <a:pt x="10347" y="6302"/>
                      </a:cubicBezTo>
                      <a:cubicBezTo>
                        <a:pt x="10168" y="5813"/>
                        <a:pt x="9847" y="5373"/>
                        <a:pt x="9394" y="5028"/>
                      </a:cubicBezTo>
                      <a:cubicBezTo>
                        <a:pt x="8866" y="4619"/>
                        <a:pt x="8248" y="4413"/>
                        <a:pt x="7630" y="4413"/>
                      </a:cubicBezTo>
                      <a:cubicBezTo>
                        <a:pt x="7078" y="4413"/>
                        <a:pt x="6526" y="4577"/>
                        <a:pt x="6037" y="4909"/>
                      </a:cubicBezTo>
                      <a:cubicBezTo>
                        <a:pt x="4465" y="5968"/>
                        <a:pt x="4310" y="8123"/>
                        <a:pt x="5584" y="9385"/>
                      </a:cubicBezTo>
                      <a:cubicBezTo>
                        <a:pt x="5894" y="9695"/>
                        <a:pt x="6251" y="9921"/>
                        <a:pt x="6632" y="10064"/>
                      </a:cubicBezTo>
                      <a:cubicBezTo>
                        <a:pt x="7418" y="10350"/>
                        <a:pt x="8180" y="10707"/>
                        <a:pt x="8882" y="11159"/>
                      </a:cubicBezTo>
                      <a:cubicBezTo>
                        <a:pt x="9383" y="11469"/>
                        <a:pt x="9466" y="12148"/>
                        <a:pt x="9049" y="12564"/>
                      </a:cubicBezTo>
                      <a:lnTo>
                        <a:pt x="1179" y="20434"/>
                      </a:lnTo>
                      <a:cubicBezTo>
                        <a:pt x="0" y="21613"/>
                        <a:pt x="0" y="23518"/>
                        <a:pt x="1179" y="24697"/>
                      </a:cubicBezTo>
                      <a:lnTo>
                        <a:pt x="20741" y="44247"/>
                      </a:lnTo>
                      <a:cubicBezTo>
                        <a:pt x="21324" y="44836"/>
                        <a:pt x="22092" y="45131"/>
                        <a:pt x="22862" y="45131"/>
                      </a:cubicBezTo>
                      <a:cubicBezTo>
                        <a:pt x="23631" y="45131"/>
                        <a:pt x="24402" y="44836"/>
                        <a:pt x="24992" y="44247"/>
                      </a:cubicBezTo>
                      <a:lnTo>
                        <a:pt x="44554" y="24697"/>
                      </a:lnTo>
                      <a:cubicBezTo>
                        <a:pt x="45720" y="23518"/>
                        <a:pt x="45720" y="21613"/>
                        <a:pt x="44554" y="2043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69E7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" name="Google Shape;3346;p48">
                  <a:extLst>
                    <a:ext uri="{FF2B5EF4-FFF2-40B4-BE49-F238E27FC236}">
                      <a16:creationId xmlns:a16="http://schemas.microsoft.com/office/drawing/2014/main" id="{F9614D77-DE4C-401C-8EAD-EE93CE4ED9D6}"/>
                    </a:ext>
                  </a:extLst>
                </p:cNvPr>
                <p:cNvSpPr/>
                <p:nvPr/>
              </p:nvSpPr>
              <p:spPr>
                <a:xfrm>
                  <a:off x="5055718" y="1904160"/>
                  <a:ext cx="287338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55" extrusionOk="0">
                      <a:moveTo>
                        <a:pt x="5978" y="0"/>
                      </a:moveTo>
                      <a:cubicBezTo>
                        <a:pt x="2680" y="0"/>
                        <a:pt x="1" y="2679"/>
                        <a:pt x="1" y="5977"/>
                      </a:cubicBezTo>
                      <a:cubicBezTo>
                        <a:pt x="1" y="9275"/>
                        <a:pt x="2680" y="11954"/>
                        <a:pt x="5978" y="11954"/>
                      </a:cubicBezTo>
                      <a:cubicBezTo>
                        <a:pt x="9276" y="11954"/>
                        <a:pt x="11955" y="9275"/>
                        <a:pt x="11955" y="5977"/>
                      </a:cubicBezTo>
                      <a:cubicBezTo>
                        <a:pt x="11955" y="2679"/>
                        <a:pt x="9276" y="0"/>
                        <a:pt x="5978" y="0"/>
                      </a:cubicBezTo>
                      <a:close/>
                    </a:path>
                  </a:pathLst>
                </a:custGeom>
                <a:solidFill>
                  <a:srgbClr val="69E7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0" name="Google Shape;3347;p48">
                <a:extLst>
                  <a:ext uri="{FF2B5EF4-FFF2-40B4-BE49-F238E27FC236}">
                    <a16:creationId xmlns:a16="http://schemas.microsoft.com/office/drawing/2014/main" id="{5F78B89B-D793-46CB-83D8-FB870841A726}"/>
                  </a:ext>
                </a:extLst>
              </p:cNvPr>
              <p:cNvGrpSpPr/>
              <p:nvPr/>
            </p:nvGrpSpPr>
            <p:grpSpPr>
              <a:xfrm>
                <a:off x="4732628" y="2171596"/>
                <a:ext cx="374986" cy="374572"/>
                <a:chOff x="3303268" y="3817349"/>
                <a:chExt cx="346056" cy="345674"/>
              </a:xfrm>
            </p:grpSpPr>
            <p:sp>
              <p:nvSpPr>
                <p:cNvPr id="41" name="Google Shape;3348;p48">
                  <a:extLst>
                    <a:ext uri="{FF2B5EF4-FFF2-40B4-BE49-F238E27FC236}">
                      <a16:creationId xmlns:a16="http://schemas.microsoft.com/office/drawing/2014/main" id="{59DE702A-D4BD-4F5F-9C9F-FA3D3FD46DF0}"/>
                    </a:ext>
                  </a:extLst>
                </p:cNvPr>
                <p:cNvSpPr/>
                <p:nvPr/>
              </p:nvSpPr>
              <p:spPr>
                <a:xfrm>
                  <a:off x="3303268" y="3817349"/>
                  <a:ext cx="346056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2" h="10860" extrusionOk="0">
                      <a:moveTo>
                        <a:pt x="5418" y="334"/>
                      </a:moveTo>
                      <a:cubicBezTo>
                        <a:pt x="8228" y="334"/>
                        <a:pt x="10514" y="2608"/>
                        <a:pt x="10514" y="5430"/>
                      </a:cubicBezTo>
                      <a:cubicBezTo>
                        <a:pt x="10514" y="8240"/>
                        <a:pt x="8228" y="10514"/>
                        <a:pt x="5418" y="10514"/>
                      </a:cubicBezTo>
                      <a:cubicBezTo>
                        <a:pt x="2608" y="10514"/>
                        <a:pt x="334" y="8240"/>
                        <a:pt x="334" y="5430"/>
                      </a:cubicBezTo>
                      <a:cubicBezTo>
                        <a:pt x="334" y="2608"/>
                        <a:pt x="2608" y="334"/>
                        <a:pt x="5418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3" y="10859"/>
                        <a:pt x="8252" y="10300"/>
                        <a:pt x="9276" y="9264"/>
                      </a:cubicBezTo>
                      <a:cubicBezTo>
                        <a:pt x="10300" y="8240"/>
                        <a:pt x="10871" y="6871"/>
                        <a:pt x="10871" y="5430"/>
                      </a:cubicBezTo>
                      <a:cubicBezTo>
                        <a:pt x="10871" y="3989"/>
                        <a:pt x="10300" y="2620"/>
                        <a:pt x="9276" y="1584"/>
                      </a:cubicBezTo>
                      <a:cubicBezTo>
                        <a:pt x="8252" y="560"/>
                        <a:pt x="6883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" name="Google Shape;3349;p48">
                  <a:extLst>
                    <a:ext uri="{FF2B5EF4-FFF2-40B4-BE49-F238E27FC236}">
                      <a16:creationId xmlns:a16="http://schemas.microsoft.com/office/drawing/2014/main" id="{23C42475-EBB0-4E35-A9A6-836E26800AB1}"/>
                    </a:ext>
                  </a:extLst>
                </p:cNvPr>
                <p:cNvSpPr/>
                <p:nvPr/>
              </p:nvSpPr>
              <p:spPr>
                <a:xfrm>
                  <a:off x="3368074" y="3882537"/>
                  <a:ext cx="215298" cy="215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64" h="6764" extrusionOk="0">
                      <a:moveTo>
                        <a:pt x="5335" y="346"/>
                      </a:moveTo>
                      <a:cubicBezTo>
                        <a:pt x="5930" y="346"/>
                        <a:pt x="6418" y="834"/>
                        <a:pt x="6418" y="1429"/>
                      </a:cubicBezTo>
                      <a:lnTo>
                        <a:pt x="6418" y="5335"/>
                      </a:lnTo>
                      <a:cubicBezTo>
                        <a:pt x="6418" y="5930"/>
                        <a:pt x="5930" y="6418"/>
                        <a:pt x="5335" y="6418"/>
                      </a:cubicBezTo>
                      <a:lnTo>
                        <a:pt x="1429" y="6418"/>
                      </a:lnTo>
                      <a:cubicBezTo>
                        <a:pt x="834" y="6418"/>
                        <a:pt x="346" y="5930"/>
                        <a:pt x="346" y="5335"/>
                      </a:cubicBezTo>
                      <a:lnTo>
                        <a:pt x="346" y="1429"/>
                      </a:lnTo>
                      <a:cubicBezTo>
                        <a:pt x="346" y="834"/>
                        <a:pt x="834" y="346"/>
                        <a:pt x="1429" y="346"/>
                      </a:cubicBezTo>
                      <a:close/>
                      <a:moveTo>
                        <a:pt x="1429" y="1"/>
                      </a:moveTo>
                      <a:cubicBezTo>
                        <a:pt x="644" y="1"/>
                        <a:pt x="1" y="644"/>
                        <a:pt x="1" y="1429"/>
                      </a:cubicBezTo>
                      <a:lnTo>
                        <a:pt x="1" y="5335"/>
                      </a:lnTo>
                      <a:cubicBezTo>
                        <a:pt x="1" y="6120"/>
                        <a:pt x="644" y="6763"/>
                        <a:pt x="1429" y="6763"/>
                      </a:cubicBezTo>
                      <a:lnTo>
                        <a:pt x="5335" y="6763"/>
                      </a:lnTo>
                      <a:cubicBezTo>
                        <a:pt x="6121" y="6763"/>
                        <a:pt x="6763" y="6120"/>
                        <a:pt x="6763" y="5335"/>
                      </a:cubicBezTo>
                      <a:lnTo>
                        <a:pt x="6763" y="1429"/>
                      </a:lnTo>
                      <a:cubicBezTo>
                        <a:pt x="6763" y="644"/>
                        <a:pt x="6121" y="1"/>
                        <a:pt x="533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" name="Google Shape;3350;p48">
                  <a:extLst>
                    <a:ext uri="{FF2B5EF4-FFF2-40B4-BE49-F238E27FC236}">
                      <a16:creationId xmlns:a16="http://schemas.microsoft.com/office/drawing/2014/main" id="{13039C75-8B1C-46A4-933C-EECF3E75C524}"/>
                    </a:ext>
                  </a:extLst>
                </p:cNvPr>
                <p:cNvSpPr/>
                <p:nvPr/>
              </p:nvSpPr>
              <p:spPr>
                <a:xfrm>
                  <a:off x="3418143" y="3933656"/>
                  <a:ext cx="114811" cy="1127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07" h="3542" extrusionOk="0">
                      <a:moveTo>
                        <a:pt x="1822" y="0"/>
                      </a:moveTo>
                      <a:cubicBezTo>
                        <a:pt x="812" y="0"/>
                        <a:pt x="1" y="851"/>
                        <a:pt x="59" y="1859"/>
                      </a:cubicBezTo>
                      <a:cubicBezTo>
                        <a:pt x="95" y="2776"/>
                        <a:pt x="833" y="3502"/>
                        <a:pt x="1726" y="3538"/>
                      </a:cubicBezTo>
                      <a:cubicBezTo>
                        <a:pt x="1764" y="3541"/>
                        <a:pt x="1802" y="3542"/>
                        <a:pt x="1840" y="3542"/>
                      </a:cubicBezTo>
                      <a:cubicBezTo>
                        <a:pt x="2178" y="3542"/>
                        <a:pt x="2494" y="3447"/>
                        <a:pt x="2762" y="3276"/>
                      </a:cubicBezTo>
                      <a:cubicBezTo>
                        <a:pt x="2857" y="3217"/>
                        <a:pt x="2869" y="3086"/>
                        <a:pt x="2797" y="3014"/>
                      </a:cubicBezTo>
                      <a:cubicBezTo>
                        <a:pt x="2761" y="2978"/>
                        <a:pt x="2711" y="2964"/>
                        <a:pt x="2664" y="2964"/>
                      </a:cubicBezTo>
                      <a:cubicBezTo>
                        <a:pt x="2634" y="2964"/>
                        <a:pt x="2606" y="2969"/>
                        <a:pt x="2583" y="2979"/>
                      </a:cubicBezTo>
                      <a:cubicBezTo>
                        <a:pt x="2380" y="3096"/>
                        <a:pt x="2149" y="3185"/>
                        <a:pt x="1897" y="3185"/>
                      </a:cubicBezTo>
                      <a:cubicBezTo>
                        <a:pt x="1868" y="3185"/>
                        <a:pt x="1839" y="3183"/>
                        <a:pt x="1809" y="3181"/>
                      </a:cubicBezTo>
                      <a:cubicBezTo>
                        <a:pt x="1023" y="3169"/>
                        <a:pt x="380" y="2514"/>
                        <a:pt x="392" y="1716"/>
                      </a:cubicBezTo>
                      <a:cubicBezTo>
                        <a:pt x="426" y="948"/>
                        <a:pt x="1028" y="330"/>
                        <a:pt x="1792" y="330"/>
                      </a:cubicBezTo>
                      <a:cubicBezTo>
                        <a:pt x="1833" y="330"/>
                        <a:pt x="1874" y="332"/>
                        <a:pt x="1916" y="335"/>
                      </a:cubicBezTo>
                      <a:cubicBezTo>
                        <a:pt x="2619" y="371"/>
                        <a:pt x="3190" y="943"/>
                        <a:pt x="3250" y="1633"/>
                      </a:cubicBezTo>
                      <a:cubicBezTo>
                        <a:pt x="3285" y="1919"/>
                        <a:pt x="3214" y="2193"/>
                        <a:pt x="3095" y="2431"/>
                      </a:cubicBezTo>
                      <a:cubicBezTo>
                        <a:pt x="3059" y="2490"/>
                        <a:pt x="3059" y="2574"/>
                        <a:pt x="3119" y="2633"/>
                      </a:cubicBezTo>
                      <a:cubicBezTo>
                        <a:pt x="3149" y="2663"/>
                        <a:pt x="3191" y="2678"/>
                        <a:pt x="3234" y="2678"/>
                      </a:cubicBezTo>
                      <a:cubicBezTo>
                        <a:pt x="3295" y="2678"/>
                        <a:pt x="3358" y="2648"/>
                        <a:pt x="3393" y="2586"/>
                      </a:cubicBezTo>
                      <a:cubicBezTo>
                        <a:pt x="3536" y="2324"/>
                        <a:pt x="3607" y="2014"/>
                        <a:pt x="3583" y="1669"/>
                      </a:cubicBezTo>
                      <a:cubicBezTo>
                        <a:pt x="3536" y="764"/>
                        <a:pt x="2797" y="50"/>
                        <a:pt x="1904" y="2"/>
                      </a:cubicBezTo>
                      <a:cubicBezTo>
                        <a:pt x="1877" y="1"/>
                        <a:pt x="1849" y="0"/>
                        <a:pt x="182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" name="Google Shape;3351;p48">
                  <a:extLst>
                    <a:ext uri="{FF2B5EF4-FFF2-40B4-BE49-F238E27FC236}">
                      <a16:creationId xmlns:a16="http://schemas.microsoft.com/office/drawing/2014/main" id="{7C989219-2779-462C-BE02-FD80D068EB66}"/>
                    </a:ext>
                  </a:extLst>
                </p:cNvPr>
                <p:cNvSpPr/>
                <p:nvPr/>
              </p:nvSpPr>
              <p:spPr>
                <a:xfrm>
                  <a:off x="3519298" y="3910197"/>
                  <a:ext cx="29570" cy="292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" h="918" extrusionOk="0">
                      <a:moveTo>
                        <a:pt x="465" y="1"/>
                      </a:moveTo>
                      <a:cubicBezTo>
                        <a:pt x="203" y="1"/>
                        <a:pt x="0" y="203"/>
                        <a:pt x="0" y="453"/>
                      </a:cubicBezTo>
                      <a:cubicBezTo>
                        <a:pt x="0" y="715"/>
                        <a:pt x="203" y="918"/>
                        <a:pt x="465" y="918"/>
                      </a:cubicBezTo>
                      <a:cubicBezTo>
                        <a:pt x="715" y="918"/>
                        <a:pt x="929" y="715"/>
                        <a:pt x="929" y="453"/>
                      </a:cubicBezTo>
                      <a:cubicBezTo>
                        <a:pt x="929" y="203"/>
                        <a:pt x="715" y="1"/>
                        <a:pt x="46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3" name="Google Shape;3352;p48">
              <a:extLst>
                <a:ext uri="{FF2B5EF4-FFF2-40B4-BE49-F238E27FC236}">
                  <a16:creationId xmlns:a16="http://schemas.microsoft.com/office/drawing/2014/main" id="{B99FBFE0-050F-4195-BA7A-F5F6CBAA7988}"/>
                </a:ext>
              </a:extLst>
            </p:cNvPr>
            <p:cNvGrpSpPr/>
            <p:nvPr/>
          </p:nvGrpSpPr>
          <p:grpSpPr>
            <a:xfrm>
              <a:off x="6547098" y="2715744"/>
              <a:ext cx="956596" cy="944315"/>
              <a:chOff x="3789173" y="2377690"/>
              <a:chExt cx="1098904" cy="1084796"/>
            </a:xfrm>
          </p:grpSpPr>
          <p:grpSp>
            <p:nvGrpSpPr>
              <p:cNvPr id="31" name="Google Shape;3353;p48">
                <a:extLst>
                  <a:ext uri="{FF2B5EF4-FFF2-40B4-BE49-F238E27FC236}">
                    <a16:creationId xmlns:a16="http://schemas.microsoft.com/office/drawing/2014/main" id="{DFC4F334-D306-4704-B527-8B04B90D1F3E}"/>
                  </a:ext>
                </a:extLst>
              </p:cNvPr>
              <p:cNvGrpSpPr/>
              <p:nvPr/>
            </p:nvGrpSpPr>
            <p:grpSpPr>
              <a:xfrm>
                <a:off x="3789173" y="2377690"/>
                <a:ext cx="1098904" cy="1084796"/>
                <a:chOff x="3789173" y="2377690"/>
                <a:chExt cx="1098904" cy="1084796"/>
              </a:xfrm>
            </p:grpSpPr>
            <p:sp>
              <p:nvSpPr>
                <p:cNvPr id="37" name="Google Shape;3354;p48">
                  <a:extLst>
                    <a:ext uri="{FF2B5EF4-FFF2-40B4-BE49-F238E27FC236}">
                      <a16:creationId xmlns:a16="http://schemas.microsoft.com/office/drawing/2014/main" id="{F801F6E1-AB4E-4767-845A-59528B30D7E4}"/>
                    </a:ext>
                  </a:extLst>
                </p:cNvPr>
                <p:cNvSpPr/>
                <p:nvPr/>
              </p:nvSpPr>
              <p:spPr>
                <a:xfrm>
                  <a:off x="3789173" y="2377690"/>
                  <a:ext cx="1098904" cy="1084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4" extrusionOk="0">
                      <a:moveTo>
                        <a:pt x="22861" y="0"/>
                      </a:moveTo>
                      <a:cubicBezTo>
                        <a:pt x="22090" y="0"/>
                        <a:pt x="21319" y="295"/>
                        <a:pt x="20730" y="884"/>
                      </a:cubicBezTo>
                      <a:lnTo>
                        <a:pt x="1180" y="20446"/>
                      </a:lnTo>
                      <a:cubicBezTo>
                        <a:pt x="1" y="21613"/>
                        <a:pt x="1" y="23518"/>
                        <a:pt x="1180" y="24697"/>
                      </a:cubicBezTo>
                      <a:lnTo>
                        <a:pt x="20730" y="44259"/>
                      </a:lnTo>
                      <a:cubicBezTo>
                        <a:pt x="21319" y="44842"/>
                        <a:pt x="22090" y="45134"/>
                        <a:pt x="22861" y="45134"/>
                      </a:cubicBezTo>
                      <a:cubicBezTo>
                        <a:pt x="23632" y="45134"/>
                        <a:pt x="24403" y="44842"/>
                        <a:pt x="24992" y="44259"/>
                      </a:cubicBezTo>
                      <a:lnTo>
                        <a:pt x="44542" y="24697"/>
                      </a:lnTo>
                      <a:cubicBezTo>
                        <a:pt x="45721" y="23518"/>
                        <a:pt x="45721" y="21613"/>
                        <a:pt x="44542" y="20446"/>
                      </a:cubicBezTo>
                      <a:lnTo>
                        <a:pt x="36684" y="12576"/>
                      </a:lnTo>
                      <a:cubicBezTo>
                        <a:pt x="36267" y="12171"/>
                        <a:pt x="36363" y="11481"/>
                        <a:pt x="36851" y="11171"/>
                      </a:cubicBezTo>
                      <a:cubicBezTo>
                        <a:pt x="37565" y="10719"/>
                        <a:pt x="38327" y="10350"/>
                        <a:pt x="39125" y="10052"/>
                      </a:cubicBezTo>
                      <a:cubicBezTo>
                        <a:pt x="39613" y="9874"/>
                        <a:pt x="40054" y="9552"/>
                        <a:pt x="40399" y="9100"/>
                      </a:cubicBezTo>
                      <a:cubicBezTo>
                        <a:pt x="41173" y="8099"/>
                        <a:pt x="41220" y="6778"/>
                        <a:pt x="40518" y="5730"/>
                      </a:cubicBezTo>
                      <a:cubicBezTo>
                        <a:pt x="39932" y="4868"/>
                        <a:pt x="39013" y="4436"/>
                        <a:pt x="38094" y="4436"/>
                      </a:cubicBezTo>
                      <a:cubicBezTo>
                        <a:pt x="37349" y="4436"/>
                        <a:pt x="36606" y="4720"/>
                        <a:pt x="36041" y="5290"/>
                      </a:cubicBezTo>
                      <a:cubicBezTo>
                        <a:pt x="35732" y="5587"/>
                        <a:pt x="35505" y="5956"/>
                        <a:pt x="35362" y="6337"/>
                      </a:cubicBezTo>
                      <a:cubicBezTo>
                        <a:pt x="35077" y="7123"/>
                        <a:pt x="34720" y="7885"/>
                        <a:pt x="34267" y="8588"/>
                      </a:cubicBezTo>
                      <a:cubicBezTo>
                        <a:pt x="34091" y="8872"/>
                        <a:pt x="33797" y="9021"/>
                        <a:pt x="33498" y="9021"/>
                      </a:cubicBezTo>
                      <a:cubicBezTo>
                        <a:pt x="33271" y="9021"/>
                        <a:pt x="33042" y="8934"/>
                        <a:pt x="32862" y="8754"/>
                      </a:cubicBezTo>
                      <a:lnTo>
                        <a:pt x="24992" y="884"/>
                      </a:lnTo>
                      <a:cubicBezTo>
                        <a:pt x="24403" y="295"/>
                        <a:pt x="23632" y="0"/>
                        <a:pt x="22861" y="0"/>
                      </a:cubicBezTo>
                      <a:close/>
                    </a:path>
                  </a:pathLst>
                </a:custGeom>
                <a:solidFill>
                  <a:srgbClr val="4949E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" name="Google Shape;3355;p48">
                  <a:extLst>
                    <a:ext uri="{FF2B5EF4-FFF2-40B4-BE49-F238E27FC236}">
                      <a16:creationId xmlns:a16="http://schemas.microsoft.com/office/drawing/2014/main" id="{BD89871C-E2B8-4B18-97FF-6BA709582A9C}"/>
                    </a:ext>
                  </a:extLst>
                </p:cNvPr>
                <p:cNvSpPr/>
                <p:nvPr/>
              </p:nvSpPr>
              <p:spPr>
                <a:xfrm>
                  <a:off x="3885623" y="2465897"/>
                  <a:ext cx="287050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43" h="11955" extrusionOk="0">
                      <a:moveTo>
                        <a:pt x="5977" y="0"/>
                      </a:moveTo>
                      <a:cubicBezTo>
                        <a:pt x="2679" y="0"/>
                        <a:pt x="0" y="2679"/>
                        <a:pt x="0" y="5977"/>
                      </a:cubicBezTo>
                      <a:cubicBezTo>
                        <a:pt x="0" y="9275"/>
                        <a:pt x="2679" y="11954"/>
                        <a:pt x="5977" y="11954"/>
                      </a:cubicBezTo>
                      <a:cubicBezTo>
                        <a:pt x="9275" y="11954"/>
                        <a:pt x="11942" y="9275"/>
                        <a:pt x="11942" y="5977"/>
                      </a:cubicBezTo>
                      <a:cubicBezTo>
                        <a:pt x="11942" y="2679"/>
                        <a:pt x="9275" y="0"/>
                        <a:pt x="5977" y="0"/>
                      </a:cubicBezTo>
                      <a:close/>
                    </a:path>
                  </a:pathLst>
                </a:custGeom>
                <a:solidFill>
                  <a:srgbClr val="4949E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2" name="Google Shape;3356;p48">
                <a:extLst>
                  <a:ext uri="{FF2B5EF4-FFF2-40B4-BE49-F238E27FC236}">
                    <a16:creationId xmlns:a16="http://schemas.microsoft.com/office/drawing/2014/main" id="{9589846B-EEDD-4768-A69F-7CCFEAE21936}"/>
                  </a:ext>
                </a:extLst>
              </p:cNvPr>
              <p:cNvGrpSpPr/>
              <p:nvPr/>
            </p:nvGrpSpPr>
            <p:grpSpPr>
              <a:xfrm>
                <a:off x="4151137" y="2732796"/>
                <a:ext cx="374986" cy="374572"/>
                <a:chOff x="3752358" y="3817349"/>
                <a:chExt cx="346056" cy="345674"/>
              </a:xfrm>
            </p:grpSpPr>
            <p:sp>
              <p:nvSpPr>
                <p:cNvPr id="33" name="Google Shape;3357;p48">
                  <a:extLst>
                    <a:ext uri="{FF2B5EF4-FFF2-40B4-BE49-F238E27FC236}">
                      <a16:creationId xmlns:a16="http://schemas.microsoft.com/office/drawing/2014/main" id="{9626C938-C0B0-45AC-A2F1-9C5787FC3178}"/>
                    </a:ext>
                  </a:extLst>
                </p:cNvPr>
                <p:cNvSpPr/>
                <p:nvPr/>
              </p:nvSpPr>
              <p:spPr>
                <a:xfrm>
                  <a:off x="3752358" y="3817349"/>
                  <a:ext cx="346056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2" h="10860" extrusionOk="0">
                      <a:moveTo>
                        <a:pt x="5430" y="334"/>
                      </a:moveTo>
                      <a:cubicBezTo>
                        <a:pt x="8252" y="334"/>
                        <a:pt x="10526" y="2608"/>
                        <a:pt x="10526" y="5430"/>
                      </a:cubicBezTo>
                      <a:cubicBezTo>
                        <a:pt x="10526" y="8240"/>
                        <a:pt x="8228" y="10514"/>
                        <a:pt x="5430" y="10514"/>
                      </a:cubicBezTo>
                      <a:cubicBezTo>
                        <a:pt x="2620" y="10514"/>
                        <a:pt x="346" y="8240"/>
                        <a:pt x="346" y="5430"/>
                      </a:cubicBezTo>
                      <a:cubicBezTo>
                        <a:pt x="346" y="2608"/>
                        <a:pt x="2620" y="334"/>
                        <a:pt x="5430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2" y="10859"/>
                        <a:pt x="8252" y="10300"/>
                        <a:pt x="9276" y="9264"/>
                      </a:cubicBezTo>
                      <a:cubicBezTo>
                        <a:pt x="10300" y="8240"/>
                        <a:pt x="10871" y="6871"/>
                        <a:pt x="10871" y="5430"/>
                      </a:cubicBezTo>
                      <a:cubicBezTo>
                        <a:pt x="10871" y="3989"/>
                        <a:pt x="10300" y="2620"/>
                        <a:pt x="9276" y="1584"/>
                      </a:cubicBezTo>
                      <a:cubicBezTo>
                        <a:pt x="8252" y="560"/>
                        <a:pt x="6882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" name="Google Shape;3358;p48">
                  <a:extLst>
                    <a:ext uri="{FF2B5EF4-FFF2-40B4-BE49-F238E27FC236}">
                      <a16:creationId xmlns:a16="http://schemas.microsoft.com/office/drawing/2014/main" id="{92B58C15-1B0D-440A-951A-49F4AF684C2B}"/>
                    </a:ext>
                  </a:extLst>
                </p:cNvPr>
                <p:cNvSpPr/>
                <p:nvPr/>
              </p:nvSpPr>
              <p:spPr>
                <a:xfrm>
                  <a:off x="3831933" y="3955682"/>
                  <a:ext cx="47809" cy="120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2" h="3787" extrusionOk="0">
                      <a:moveTo>
                        <a:pt x="1168" y="346"/>
                      </a:moveTo>
                      <a:lnTo>
                        <a:pt x="1168" y="3430"/>
                      </a:lnTo>
                      <a:lnTo>
                        <a:pt x="358" y="3430"/>
                      </a:lnTo>
                      <a:lnTo>
                        <a:pt x="358" y="346"/>
                      </a:lnTo>
                      <a:close/>
                      <a:moveTo>
                        <a:pt x="180" y="1"/>
                      </a:moveTo>
                      <a:cubicBezTo>
                        <a:pt x="96" y="1"/>
                        <a:pt x="1" y="72"/>
                        <a:pt x="1" y="179"/>
                      </a:cubicBezTo>
                      <a:lnTo>
                        <a:pt x="1" y="3608"/>
                      </a:lnTo>
                      <a:cubicBezTo>
                        <a:pt x="1" y="3703"/>
                        <a:pt x="72" y="3787"/>
                        <a:pt x="180" y="3787"/>
                      </a:cubicBezTo>
                      <a:lnTo>
                        <a:pt x="1323" y="3787"/>
                      </a:lnTo>
                      <a:cubicBezTo>
                        <a:pt x="1418" y="3787"/>
                        <a:pt x="1501" y="3715"/>
                        <a:pt x="1501" y="3608"/>
                      </a:cubicBezTo>
                      <a:lnTo>
                        <a:pt x="1501" y="179"/>
                      </a:lnTo>
                      <a:cubicBezTo>
                        <a:pt x="1501" y="72"/>
                        <a:pt x="1430" y="1"/>
                        <a:pt x="1323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" name="Google Shape;3359;p48">
                  <a:extLst>
                    <a:ext uri="{FF2B5EF4-FFF2-40B4-BE49-F238E27FC236}">
                      <a16:creationId xmlns:a16="http://schemas.microsoft.com/office/drawing/2014/main" id="{ACAFD7F4-F596-443D-9FD6-B81396EEB2BF}"/>
                    </a:ext>
                  </a:extLst>
                </p:cNvPr>
                <p:cNvSpPr/>
                <p:nvPr/>
              </p:nvSpPr>
              <p:spPr>
                <a:xfrm>
                  <a:off x="3824739" y="3890112"/>
                  <a:ext cx="55002" cy="550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8" h="1728" extrusionOk="0">
                      <a:moveTo>
                        <a:pt x="870" y="334"/>
                      </a:moveTo>
                      <a:cubicBezTo>
                        <a:pt x="1156" y="334"/>
                        <a:pt x="1394" y="572"/>
                        <a:pt x="1394" y="846"/>
                      </a:cubicBezTo>
                      <a:cubicBezTo>
                        <a:pt x="1394" y="1132"/>
                        <a:pt x="1156" y="1370"/>
                        <a:pt x="870" y="1370"/>
                      </a:cubicBezTo>
                      <a:cubicBezTo>
                        <a:pt x="584" y="1370"/>
                        <a:pt x="346" y="1132"/>
                        <a:pt x="346" y="846"/>
                      </a:cubicBezTo>
                      <a:cubicBezTo>
                        <a:pt x="346" y="572"/>
                        <a:pt x="584" y="334"/>
                        <a:pt x="870" y="334"/>
                      </a:cubicBezTo>
                      <a:close/>
                      <a:moveTo>
                        <a:pt x="870" y="1"/>
                      </a:moveTo>
                      <a:cubicBezTo>
                        <a:pt x="394" y="1"/>
                        <a:pt x="1" y="394"/>
                        <a:pt x="1" y="870"/>
                      </a:cubicBezTo>
                      <a:cubicBezTo>
                        <a:pt x="1" y="1346"/>
                        <a:pt x="394" y="1727"/>
                        <a:pt x="870" y="1727"/>
                      </a:cubicBezTo>
                      <a:cubicBezTo>
                        <a:pt x="1346" y="1727"/>
                        <a:pt x="1727" y="1334"/>
                        <a:pt x="1727" y="870"/>
                      </a:cubicBezTo>
                      <a:cubicBezTo>
                        <a:pt x="1727" y="394"/>
                        <a:pt x="1346" y="1"/>
                        <a:pt x="87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" name="Google Shape;3360;p48">
                  <a:extLst>
                    <a:ext uri="{FF2B5EF4-FFF2-40B4-BE49-F238E27FC236}">
                      <a16:creationId xmlns:a16="http://schemas.microsoft.com/office/drawing/2014/main" id="{635A9F39-ED1B-4CC3-B03B-15B3DDC3DC7F}"/>
                    </a:ext>
                  </a:extLst>
                </p:cNvPr>
                <p:cNvSpPr/>
                <p:nvPr/>
              </p:nvSpPr>
              <p:spPr>
                <a:xfrm>
                  <a:off x="3904696" y="3955682"/>
                  <a:ext cx="128148" cy="120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6" h="3787" extrusionOk="0">
                      <a:moveTo>
                        <a:pt x="191" y="1"/>
                      </a:moveTo>
                      <a:cubicBezTo>
                        <a:pt x="96" y="1"/>
                        <a:pt x="1" y="72"/>
                        <a:pt x="1" y="179"/>
                      </a:cubicBezTo>
                      <a:lnTo>
                        <a:pt x="1" y="3608"/>
                      </a:lnTo>
                      <a:cubicBezTo>
                        <a:pt x="1" y="3703"/>
                        <a:pt x="84" y="3787"/>
                        <a:pt x="191" y="3787"/>
                      </a:cubicBezTo>
                      <a:lnTo>
                        <a:pt x="1334" y="3787"/>
                      </a:lnTo>
                      <a:cubicBezTo>
                        <a:pt x="1418" y="3787"/>
                        <a:pt x="1513" y="3715"/>
                        <a:pt x="1513" y="3608"/>
                      </a:cubicBezTo>
                      <a:lnTo>
                        <a:pt x="1513" y="2382"/>
                      </a:lnTo>
                      <a:cubicBezTo>
                        <a:pt x="1513" y="1977"/>
                        <a:pt x="1596" y="1501"/>
                        <a:pt x="2037" y="1501"/>
                      </a:cubicBezTo>
                      <a:cubicBezTo>
                        <a:pt x="2347" y="1501"/>
                        <a:pt x="2477" y="1763"/>
                        <a:pt x="2525" y="2060"/>
                      </a:cubicBezTo>
                      <a:cubicBezTo>
                        <a:pt x="2537" y="2156"/>
                        <a:pt x="2608" y="2215"/>
                        <a:pt x="2692" y="2215"/>
                      </a:cubicBezTo>
                      <a:cubicBezTo>
                        <a:pt x="2787" y="2215"/>
                        <a:pt x="2870" y="2120"/>
                        <a:pt x="2847" y="2025"/>
                      </a:cubicBezTo>
                      <a:cubicBezTo>
                        <a:pt x="2763" y="1465"/>
                        <a:pt x="2477" y="1155"/>
                        <a:pt x="2013" y="1155"/>
                      </a:cubicBezTo>
                      <a:cubicBezTo>
                        <a:pt x="1465" y="1155"/>
                        <a:pt x="1156" y="1608"/>
                        <a:pt x="1156" y="2382"/>
                      </a:cubicBezTo>
                      <a:lnTo>
                        <a:pt x="1156" y="3430"/>
                      </a:lnTo>
                      <a:lnTo>
                        <a:pt x="346" y="3430"/>
                      </a:lnTo>
                      <a:lnTo>
                        <a:pt x="346" y="358"/>
                      </a:lnTo>
                      <a:lnTo>
                        <a:pt x="918" y="358"/>
                      </a:lnTo>
                      <a:lnTo>
                        <a:pt x="918" y="572"/>
                      </a:lnTo>
                      <a:cubicBezTo>
                        <a:pt x="918" y="632"/>
                        <a:pt x="930" y="679"/>
                        <a:pt x="977" y="715"/>
                      </a:cubicBezTo>
                      <a:cubicBezTo>
                        <a:pt x="1007" y="733"/>
                        <a:pt x="1043" y="742"/>
                        <a:pt x="1078" y="742"/>
                      </a:cubicBezTo>
                      <a:cubicBezTo>
                        <a:pt x="1114" y="742"/>
                        <a:pt x="1150" y="733"/>
                        <a:pt x="1180" y="715"/>
                      </a:cubicBezTo>
                      <a:cubicBezTo>
                        <a:pt x="1477" y="477"/>
                        <a:pt x="1835" y="358"/>
                        <a:pt x="2227" y="358"/>
                      </a:cubicBezTo>
                      <a:cubicBezTo>
                        <a:pt x="3204" y="358"/>
                        <a:pt x="3656" y="1191"/>
                        <a:pt x="3656" y="2001"/>
                      </a:cubicBezTo>
                      <a:lnTo>
                        <a:pt x="3656" y="3430"/>
                      </a:lnTo>
                      <a:lnTo>
                        <a:pt x="2847" y="3430"/>
                      </a:lnTo>
                      <a:lnTo>
                        <a:pt x="2847" y="2870"/>
                      </a:lnTo>
                      <a:cubicBezTo>
                        <a:pt x="2847" y="2775"/>
                        <a:pt x="2775" y="2703"/>
                        <a:pt x="2692" y="2703"/>
                      </a:cubicBezTo>
                      <a:cubicBezTo>
                        <a:pt x="2597" y="2703"/>
                        <a:pt x="2525" y="2775"/>
                        <a:pt x="2525" y="2870"/>
                      </a:cubicBezTo>
                      <a:lnTo>
                        <a:pt x="2525" y="3596"/>
                      </a:lnTo>
                      <a:cubicBezTo>
                        <a:pt x="2525" y="3691"/>
                        <a:pt x="2597" y="3775"/>
                        <a:pt x="2704" y="3775"/>
                      </a:cubicBezTo>
                      <a:lnTo>
                        <a:pt x="3847" y="3775"/>
                      </a:lnTo>
                      <a:cubicBezTo>
                        <a:pt x="3942" y="3775"/>
                        <a:pt x="4025" y="3703"/>
                        <a:pt x="4025" y="3596"/>
                      </a:cubicBezTo>
                      <a:lnTo>
                        <a:pt x="4025" y="1989"/>
                      </a:lnTo>
                      <a:cubicBezTo>
                        <a:pt x="4025" y="810"/>
                        <a:pt x="3299" y="1"/>
                        <a:pt x="2239" y="1"/>
                      </a:cubicBezTo>
                      <a:cubicBezTo>
                        <a:pt x="1894" y="1"/>
                        <a:pt x="1573" y="84"/>
                        <a:pt x="1275" y="251"/>
                      </a:cubicBezTo>
                      <a:lnTo>
                        <a:pt x="1275" y="179"/>
                      </a:lnTo>
                      <a:cubicBezTo>
                        <a:pt x="1275" y="84"/>
                        <a:pt x="1204" y="1"/>
                        <a:pt x="1096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4" name="Google Shape;3361;p48">
              <a:extLst>
                <a:ext uri="{FF2B5EF4-FFF2-40B4-BE49-F238E27FC236}">
                  <a16:creationId xmlns:a16="http://schemas.microsoft.com/office/drawing/2014/main" id="{57B181C6-3AF2-4070-9002-35C7A8435510}"/>
                </a:ext>
              </a:extLst>
            </p:cNvPr>
            <p:cNvGrpSpPr/>
            <p:nvPr/>
          </p:nvGrpSpPr>
          <p:grpSpPr>
            <a:xfrm>
              <a:off x="7034853" y="3222917"/>
              <a:ext cx="956596" cy="944252"/>
              <a:chOff x="4349489" y="2960313"/>
              <a:chExt cx="1098904" cy="1084724"/>
            </a:xfrm>
          </p:grpSpPr>
          <p:grpSp>
            <p:nvGrpSpPr>
              <p:cNvPr id="25" name="Google Shape;3362;p48">
                <a:extLst>
                  <a:ext uri="{FF2B5EF4-FFF2-40B4-BE49-F238E27FC236}">
                    <a16:creationId xmlns:a16="http://schemas.microsoft.com/office/drawing/2014/main" id="{E81261FE-8A90-4D98-AFC9-05F79160003E}"/>
                  </a:ext>
                </a:extLst>
              </p:cNvPr>
              <p:cNvGrpSpPr/>
              <p:nvPr/>
            </p:nvGrpSpPr>
            <p:grpSpPr>
              <a:xfrm>
                <a:off x="4349489" y="2960313"/>
                <a:ext cx="1098904" cy="1084724"/>
                <a:chOff x="4349489" y="2960313"/>
                <a:chExt cx="1098904" cy="1084724"/>
              </a:xfrm>
            </p:grpSpPr>
            <p:sp>
              <p:nvSpPr>
                <p:cNvPr id="29" name="Google Shape;3363;p48">
                  <a:extLst>
                    <a:ext uri="{FF2B5EF4-FFF2-40B4-BE49-F238E27FC236}">
                      <a16:creationId xmlns:a16="http://schemas.microsoft.com/office/drawing/2014/main" id="{3B83CBDD-87B2-4CEF-8847-04A3D8BA3429}"/>
                    </a:ext>
                  </a:extLst>
                </p:cNvPr>
                <p:cNvSpPr/>
                <p:nvPr/>
              </p:nvSpPr>
              <p:spPr>
                <a:xfrm>
                  <a:off x="4349489" y="2960313"/>
                  <a:ext cx="1098904" cy="10847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1" extrusionOk="0">
                      <a:moveTo>
                        <a:pt x="22862" y="0"/>
                      </a:moveTo>
                      <a:cubicBezTo>
                        <a:pt x="22092" y="0"/>
                        <a:pt x="21324" y="295"/>
                        <a:pt x="20741" y="884"/>
                      </a:cubicBezTo>
                      <a:lnTo>
                        <a:pt x="12871" y="8743"/>
                      </a:lnTo>
                      <a:cubicBezTo>
                        <a:pt x="12697" y="8917"/>
                        <a:pt x="12470" y="9001"/>
                        <a:pt x="12243" y="9001"/>
                      </a:cubicBezTo>
                      <a:cubicBezTo>
                        <a:pt x="11942" y="9001"/>
                        <a:pt x="11642" y="8854"/>
                        <a:pt x="11466" y="8576"/>
                      </a:cubicBezTo>
                      <a:cubicBezTo>
                        <a:pt x="11014" y="7861"/>
                        <a:pt x="10645" y="7099"/>
                        <a:pt x="10347" y="6302"/>
                      </a:cubicBezTo>
                      <a:cubicBezTo>
                        <a:pt x="10168" y="5814"/>
                        <a:pt x="9847" y="5373"/>
                        <a:pt x="9394" y="5028"/>
                      </a:cubicBezTo>
                      <a:cubicBezTo>
                        <a:pt x="8866" y="4619"/>
                        <a:pt x="8248" y="4413"/>
                        <a:pt x="7630" y="4413"/>
                      </a:cubicBezTo>
                      <a:cubicBezTo>
                        <a:pt x="7078" y="4413"/>
                        <a:pt x="6525" y="4577"/>
                        <a:pt x="6037" y="4909"/>
                      </a:cubicBezTo>
                      <a:cubicBezTo>
                        <a:pt x="4465" y="5968"/>
                        <a:pt x="4310" y="8123"/>
                        <a:pt x="5584" y="9385"/>
                      </a:cubicBezTo>
                      <a:cubicBezTo>
                        <a:pt x="5894" y="9695"/>
                        <a:pt x="6251" y="9921"/>
                        <a:pt x="6632" y="10064"/>
                      </a:cubicBezTo>
                      <a:cubicBezTo>
                        <a:pt x="7418" y="10350"/>
                        <a:pt x="8180" y="10707"/>
                        <a:pt x="8882" y="11159"/>
                      </a:cubicBezTo>
                      <a:cubicBezTo>
                        <a:pt x="9382" y="11469"/>
                        <a:pt x="9466" y="12148"/>
                        <a:pt x="9049" y="12564"/>
                      </a:cubicBezTo>
                      <a:lnTo>
                        <a:pt x="1179" y="20434"/>
                      </a:lnTo>
                      <a:cubicBezTo>
                        <a:pt x="0" y="21613"/>
                        <a:pt x="0" y="23518"/>
                        <a:pt x="1179" y="24697"/>
                      </a:cubicBezTo>
                      <a:lnTo>
                        <a:pt x="20741" y="44247"/>
                      </a:lnTo>
                      <a:cubicBezTo>
                        <a:pt x="21324" y="44836"/>
                        <a:pt x="22092" y="45131"/>
                        <a:pt x="22862" y="45131"/>
                      </a:cubicBezTo>
                      <a:cubicBezTo>
                        <a:pt x="23631" y="45131"/>
                        <a:pt x="24402" y="44836"/>
                        <a:pt x="24992" y="44247"/>
                      </a:cubicBezTo>
                      <a:lnTo>
                        <a:pt x="44554" y="24697"/>
                      </a:lnTo>
                      <a:cubicBezTo>
                        <a:pt x="45720" y="23518"/>
                        <a:pt x="45720" y="21613"/>
                        <a:pt x="44554" y="2043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FCBD2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" name="Google Shape;3364;p48">
                  <a:extLst>
                    <a:ext uri="{FF2B5EF4-FFF2-40B4-BE49-F238E27FC236}">
                      <a16:creationId xmlns:a16="http://schemas.microsoft.com/office/drawing/2014/main" id="{95BD5E4C-2A62-48FB-AF61-B9083349FF3A}"/>
                    </a:ext>
                  </a:extLst>
                </p:cNvPr>
                <p:cNvSpPr/>
                <p:nvPr/>
              </p:nvSpPr>
              <p:spPr>
                <a:xfrm>
                  <a:off x="5065741" y="3026769"/>
                  <a:ext cx="287338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55" extrusionOk="0">
                      <a:moveTo>
                        <a:pt x="5978" y="1"/>
                      </a:moveTo>
                      <a:cubicBezTo>
                        <a:pt x="2680" y="1"/>
                        <a:pt x="1" y="2679"/>
                        <a:pt x="1" y="5978"/>
                      </a:cubicBezTo>
                      <a:cubicBezTo>
                        <a:pt x="1" y="9276"/>
                        <a:pt x="2680" y="11954"/>
                        <a:pt x="5978" y="11954"/>
                      </a:cubicBezTo>
                      <a:cubicBezTo>
                        <a:pt x="9276" y="11954"/>
                        <a:pt x="11955" y="9276"/>
                        <a:pt x="11955" y="5978"/>
                      </a:cubicBezTo>
                      <a:cubicBezTo>
                        <a:pt x="11955" y="2679"/>
                        <a:pt x="9276" y="1"/>
                        <a:pt x="5978" y="1"/>
                      </a:cubicBezTo>
                      <a:close/>
                    </a:path>
                  </a:pathLst>
                </a:custGeom>
                <a:solidFill>
                  <a:srgbClr val="FCBD2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6" name="Google Shape;3365;p48">
                <a:extLst>
                  <a:ext uri="{FF2B5EF4-FFF2-40B4-BE49-F238E27FC236}">
                    <a16:creationId xmlns:a16="http://schemas.microsoft.com/office/drawing/2014/main" id="{2B5D4C34-AF43-4737-8D80-579481FF8D04}"/>
                  </a:ext>
                </a:extLst>
              </p:cNvPr>
              <p:cNvGrpSpPr/>
              <p:nvPr/>
            </p:nvGrpSpPr>
            <p:grpSpPr>
              <a:xfrm>
                <a:off x="4732657" y="3315384"/>
                <a:ext cx="374952" cy="374572"/>
                <a:chOff x="4201447" y="3817349"/>
                <a:chExt cx="346024" cy="345674"/>
              </a:xfrm>
            </p:grpSpPr>
            <p:sp>
              <p:nvSpPr>
                <p:cNvPr id="27" name="Google Shape;3366;p48">
                  <a:extLst>
                    <a:ext uri="{FF2B5EF4-FFF2-40B4-BE49-F238E27FC236}">
                      <a16:creationId xmlns:a16="http://schemas.microsoft.com/office/drawing/2014/main" id="{3F0F4C65-99CE-4C48-8E62-F24F29D6B6A4}"/>
                    </a:ext>
                  </a:extLst>
                </p:cNvPr>
                <p:cNvSpPr/>
                <p:nvPr/>
              </p:nvSpPr>
              <p:spPr>
                <a:xfrm>
                  <a:off x="4201447" y="3817349"/>
                  <a:ext cx="346024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1" h="10860" extrusionOk="0">
                      <a:moveTo>
                        <a:pt x="5430" y="334"/>
                      </a:moveTo>
                      <a:cubicBezTo>
                        <a:pt x="8252" y="334"/>
                        <a:pt x="10526" y="2608"/>
                        <a:pt x="10526" y="5430"/>
                      </a:cubicBezTo>
                      <a:cubicBezTo>
                        <a:pt x="10526" y="8240"/>
                        <a:pt x="8252" y="10514"/>
                        <a:pt x="5430" y="10514"/>
                      </a:cubicBezTo>
                      <a:cubicBezTo>
                        <a:pt x="2620" y="10514"/>
                        <a:pt x="346" y="8240"/>
                        <a:pt x="346" y="5430"/>
                      </a:cubicBezTo>
                      <a:cubicBezTo>
                        <a:pt x="346" y="2608"/>
                        <a:pt x="2620" y="334"/>
                        <a:pt x="5430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2" y="10859"/>
                        <a:pt x="8252" y="10300"/>
                        <a:pt x="9276" y="9264"/>
                      </a:cubicBezTo>
                      <a:cubicBezTo>
                        <a:pt x="10299" y="8240"/>
                        <a:pt x="10871" y="6871"/>
                        <a:pt x="10871" y="5430"/>
                      </a:cubicBezTo>
                      <a:cubicBezTo>
                        <a:pt x="10871" y="3989"/>
                        <a:pt x="10299" y="2620"/>
                        <a:pt x="9276" y="1584"/>
                      </a:cubicBezTo>
                      <a:cubicBezTo>
                        <a:pt x="8252" y="560"/>
                        <a:pt x="6882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" name="Google Shape;3367;p48">
                  <a:extLst>
                    <a:ext uri="{FF2B5EF4-FFF2-40B4-BE49-F238E27FC236}">
                      <a16:creationId xmlns:a16="http://schemas.microsoft.com/office/drawing/2014/main" id="{638F0163-C4D0-4507-B86F-D9A5D25F2A88}"/>
                    </a:ext>
                  </a:extLst>
                </p:cNvPr>
                <p:cNvSpPr/>
                <p:nvPr/>
              </p:nvSpPr>
              <p:spPr>
                <a:xfrm>
                  <a:off x="4271569" y="3904531"/>
                  <a:ext cx="227394" cy="185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44" h="5835" extrusionOk="0">
                      <a:moveTo>
                        <a:pt x="4620" y="0"/>
                      </a:moveTo>
                      <a:cubicBezTo>
                        <a:pt x="3727" y="0"/>
                        <a:pt x="2977" y="691"/>
                        <a:pt x="2905" y="1572"/>
                      </a:cubicBezTo>
                      <a:cubicBezTo>
                        <a:pt x="2727" y="1548"/>
                        <a:pt x="2358" y="1441"/>
                        <a:pt x="2262" y="1405"/>
                      </a:cubicBezTo>
                      <a:cubicBezTo>
                        <a:pt x="1643" y="1203"/>
                        <a:pt x="1072" y="810"/>
                        <a:pt x="631" y="322"/>
                      </a:cubicBezTo>
                      <a:cubicBezTo>
                        <a:pt x="596" y="298"/>
                        <a:pt x="572" y="274"/>
                        <a:pt x="524" y="262"/>
                      </a:cubicBezTo>
                      <a:cubicBezTo>
                        <a:pt x="517" y="261"/>
                        <a:pt x="509" y="260"/>
                        <a:pt x="501" y="260"/>
                      </a:cubicBezTo>
                      <a:cubicBezTo>
                        <a:pt x="436" y="260"/>
                        <a:pt x="367" y="304"/>
                        <a:pt x="346" y="357"/>
                      </a:cubicBezTo>
                      <a:cubicBezTo>
                        <a:pt x="238" y="572"/>
                        <a:pt x="179" y="810"/>
                        <a:pt x="179" y="1048"/>
                      </a:cubicBezTo>
                      <a:cubicBezTo>
                        <a:pt x="179" y="1393"/>
                        <a:pt x="286" y="1727"/>
                        <a:pt x="476" y="1977"/>
                      </a:cubicBezTo>
                      <a:cubicBezTo>
                        <a:pt x="466" y="1975"/>
                        <a:pt x="456" y="1974"/>
                        <a:pt x="446" y="1974"/>
                      </a:cubicBezTo>
                      <a:cubicBezTo>
                        <a:pt x="397" y="1974"/>
                        <a:pt x="349" y="1997"/>
                        <a:pt x="310" y="2036"/>
                      </a:cubicBezTo>
                      <a:cubicBezTo>
                        <a:pt x="286" y="2060"/>
                        <a:pt x="286" y="2108"/>
                        <a:pt x="274" y="2143"/>
                      </a:cubicBezTo>
                      <a:lnTo>
                        <a:pt x="274" y="2203"/>
                      </a:lnTo>
                      <a:cubicBezTo>
                        <a:pt x="274" y="2655"/>
                        <a:pt x="476" y="3072"/>
                        <a:pt x="822" y="3358"/>
                      </a:cubicBezTo>
                      <a:cubicBezTo>
                        <a:pt x="786" y="3370"/>
                        <a:pt x="774" y="3405"/>
                        <a:pt x="762" y="3417"/>
                      </a:cubicBezTo>
                      <a:cubicBezTo>
                        <a:pt x="750" y="3465"/>
                        <a:pt x="727" y="3513"/>
                        <a:pt x="750" y="3548"/>
                      </a:cubicBezTo>
                      <a:cubicBezTo>
                        <a:pt x="893" y="4024"/>
                        <a:pt x="1262" y="4405"/>
                        <a:pt x="1727" y="4548"/>
                      </a:cubicBezTo>
                      <a:cubicBezTo>
                        <a:pt x="1310" y="4798"/>
                        <a:pt x="834" y="4941"/>
                        <a:pt x="334" y="4941"/>
                      </a:cubicBezTo>
                      <a:lnTo>
                        <a:pt x="191" y="4941"/>
                      </a:lnTo>
                      <a:cubicBezTo>
                        <a:pt x="107" y="4941"/>
                        <a:pt x="36" y="5001"/>
                        <a:pt x="12" y="5084"/>
                      </a:cubicBezTo>
                      <a:cubicBezTo>
                        <a:pt x="0" y="5156"/>
                        <a:pt x="48" y="5239"/>
                        <a:pt x="107" y="5263"/>
                      </a:cubicBezTo>
                      <a:cubicBezTo>
                        <a:pt x="727" y="5632"/>
                        <a:pt x="1465" y="5834"/>
                        <a:pt x="2191" y="5834"/>
                      </a:cubicBezTo>
                      <a:cubicBezTo>
                        <a:pt x="3072" y="5834"/>
                        <a:pt x="3905" y="5560"/>
                        <a:pt x="4596" y="5060"/>
                      </a:cubicBezTo>
                      <a:cubicBezTo>
                        <a:pt x="4691" y="5001"/>
                        <a:pt x="4691" y="4858"/>
                        <a:pt x="4620" y="4786"/>
                      </a:cubicBezTo>
                      <a:cubicBezTo>
                        <a:pt x="4587" y="4754"/>
                        <a:pt x="4544" y="4735"/>
                        <a:pt x="4499" y="4735"/>
                      </a:cubicBezTo>
                      <a:cubicBezTo>
                        <a:pt x="4463" y="4735"/>
                        <a:pt x="4426" y="4748"/>
                        <a:pt x="4394" y="4775"/>
                      </a:cubicBezTo>
                      <a:cubicBezTo>
                        <a:pt x="3763" y="5215"/>
                        <a:pt x="3013" y="5489"/>
                        <a:pt x="2191" y="5489"/>
                      </a:cubicBezTo>
                      <a:cubicBezTo>
                        <a:pt x="1727" y="5489"/>
                        <a:pt x="1262" y="5394"/>
                        <a:pt x="846" y="5239"/>
                      </a:cubicBezTo>
                      <a:cubicBezTo>
                        <a:pt x="1369" y="5144"/>
                        <a:pt x="1846" y="4917"/>
                        <a:pt x="2262" y="4584"/>
                      </a:cubicBezTo>
                      <a:cubicBezTo>
                        <a:pt x="2310" y="4536"/>
                        <a:pt x="2334" y="4477"/>
                        <a:pt x="2322" y="4417"/>
                      </a:cubicBezTo>
                      <a:cubicBezTo>
                        <a:pt x="2310" y="4346"/>
                        <a:pt x="2239" y="4286"/>
                        <a:pt x="2155" y="4286"/>
                      </a:cubicBezTo>
                      <a:cubicBezTo>
                        <a:pt x="1739" y="4263"/>
                        <a:pt x="1369" y="4048"/>
                        <a:pt x="1167" y="3691"/>
                      </a:cubicBezTo>
                      <a:cubicBezTo>
                        <a:pt x="1250" y="3691"/>
                        <a:pt x="1358" y="3667"/>
                        <a:pt x="1441" y="3643"/>
                      </a:cubicBezTo>
                      <a:cubicBezTo>
                        <a:pt x="1524" y="3632"/>
                        <a:pt x="1584" y="3572"/>
                        <a:pt x="1584" y="3489"/>
                      </a:cubicBezTo>
                      <a:cubicBezTo>
                        <a:pt x="1596" y="3405"/>
                        <a:pt x="1536" y="3334"/>
                        <a:pt x="1441" y="3298"/>
                      </a:cubicBezTo>
                      <a:cubicBezTo>
                        <a:pt x="1000" y="3191"/>
                        <a:pt x="667" y="2822"/>
                        <a:pt x="596" y="2381"/>
                      </a:cubicBezTo>
                      <a:lnTo>
                        <a:pt x="596" y="2381"/>
                      </a:lnTo>
                      <a:cubicBezTo>
                        <a:pt x="727" y="2405"/>
                        <a:pt x="869" y="2417"/>
                        <a:pt x="1000" y="2417"/>
                      </a:cubicBezTo>
                      <a:cubicBezTo>
                        <a:pt x="1084" y="2417"/>
                        <a:pt x="1143" y="2358"/>
                        <a:pt x="1167" y="2274"/>
                      </a:cubicBezTo>
                      <a:cubicBezTo>
                        <a:pt x="1179" y="2203"/>
                        <a:pt x="1131" y="2143"/>
                        <a:pt x="1072" y="2108"/>
                      </a:cubicBezTo>
                      <a:cubicBezTo>
                        <a:pt x="703" y="1881"/>
                        <a:pt x="476" y="1488"/>
                        <a:pt x="476" y="1048"/>
                      </a:cubicBezTo>
                      <a:cubicBezTo>
                        <a:pt x="476" y="953"/>
                        <a:pt x="488" y="846"/>
                        <a:pt x="524" y="738"/>
                      </a:cubicBezTo>
                      <a:cubicBezTo>
                        <a:pt x="965" y="1191"/>
                        <a:pt x="1524" y="1524"/>
                        <a:pt x="2120" y="1727"/>
                      </a:cubicBezTo>
                      <a:cubicBezTo>
                        <a:pt x="2120" y="1727"/>
                        <a:pt x="2715" y="1905"/>
                        <a:pt x="2929" y="1917"/>
                      </a:cubicBezTo>
                      <a:lnTo>
                        <a:pt x="3024" y="1917"/>
                      </a:lnTo>
                      <a:cubicBezTo>
                        <a:pt x="3096" y="1917"/>
                        <a:pt x="3167" y="1869"/>
                        <a:pt x="3191" y="1798"/>
                      </a:cubicBezTo>
                      <a:cubicBezTo>
                        <a:pt x="3203" y="1786"/>
                        <a:pt x="3203" y="1750"/>
                        <a:pt x="3203" y="1738"/>
                      </a:cubicBezTo>
                      <a:lnTo>
                        <a:pt x="3203" y="1703"/>
                      </a:lnTo>
                      <a:cubicBezTo>
                        <a:pt x="3203" y="953"/>
                        <a:pt x="3810" y="334"/>
                        <a:pt x="4572" y="334"/>
                      </a:cubicBezTo>
                      <a:cubicBezTo>
                        <a:pt x="4941" y="334"/>
                        <a:pt x="5287" y="488"/>
                        <a:pt x="5549" y="750"/>
                      </a:cubicBezTo>
                      <a:cubicBezTo>
                        <a:pt x="5585" y="787"/>
                        <a:pt x="5621" y="802"/>
                        <a:pt x="5663" y="802"/>
                      </a:cubicBezTo>
                      <a:cubicBezTo>
                        <a:pt x="5676" y="802"/>
                        <a:pt x="5689" y="801"/>
                        <a:pt x="5703" y="798"/>
                      </a:cubicBezTo>
                      <a:cubicBezTo>
                        <a:pt x="5882" y="762"/>
                        <a:pt x="6049" y="738"/>
                        <a:pt x="6203" y="679"/>
                      </a:cubicBezTo>
                      <a:lnTo>
                        <a:pt x="6203" y="679"/>
                      </a:lnTo>
                      <a:cubicBezTo>
                        <a:pt x="6120" y="762"/>
                        <a:pt x="6013" y="857"/>
                        <a:pt x="5894" y="917"/>
                      </a:cubicBezTo>
                      <a:cubicBezTo>
                        <a:pt x="5822" y="965"/>
                        <a:pt x="5787" y="1048"/>
                        <a:pt x="5822" y="1143"/>
                      </a:cubicBezTo>
                      <a:cubicBezTo>
                        <a:pt x="5846" y="1203"/>
                        <a:pt x="5930" y="1250"/>
                        <a:pt x="6001" y="1250"/>
                      </a:cubicBezTo>
                      <a:cubicBezTo>
                        <a:pt x="6144" y="1227"/>
                        <a:pt x="6287" y="1215"/>
                        <a:pt x="6418" y="1167"/>
                      </a:cubicBezTo>
                      <a:lnTo>
                        <a:pt x="6418" y="1167"/>
                      </a:lnTo>
                      <a:cubicBezTo>
                        <a:pt x="6299" y="1286"/>
                        <a:pt x="6168" y="1405"/>
                        <a:pt x="6013" y="1512"/>
                      </a:cubicBezTo>
                      <a:cubicBezTo>
                        <a:pt x="5965" y="1548"/>
                        <a:pt x="5941" y="1608"/>
                        <a:pt x="5941" y="1655"/>
                      </a:cubicBezTo>
                      <a:lnTo>
                        <a:pt x="5941" y="1679"/>
                      </a:lnTo>
                      <a:lnTo>
                        <a:pt x="5941" y="1703"/>
                      </a:lnTo>
                      <a:lnTo>
                        <a:pt x="5941" y="1727"/>
                      </a:lnTo>
                      <a:cubicBezTo>
                        <a:pt x="5941" y="2691"/>
                        <a:pt x="5572" y="3572"/>
                        <a:pt x="4977" y="4227"/>
                      </a:cubicBezTo>
                      <a:cubicBezTo>
                        <a:pt x="4918" y="4298"/>
                        <a:pt x="4918" y="4405"/>
                        <a:pt x="4977" y="4465"/>
                      </a:cubicBezTo>
                      <a:cubicBezTo>
                        <a:pt x="5011" y="4499"/>
                        <a:pt x="5053" y="4514"/>
                        <a:pt x="5096" y="4514"/>
                      </a:cubicBezTo>
                      <a:cubicBezTo>
                        <a:pt x="5143" y="4514"/>
                        <a:pt x="5190" y="4496"/>
                        <a:pt x="5227" y="4465"/>
                      </a:cubicBezTo>
                      <a:cubicBezTo>
                        <a:pt x="5894" y="3715"/>
                        <a:pt x="6263" y="2762"/>
                        <a:pt x="6287" y="1750"/>
                      </a:cubicBezTo>
                      <a:cubicBezTo>
                        <a:pt x="6596" y="1524"/>
                        <a:pt x="6846" y="1250"/>
                        <a:pt x="7061" y="917"/>
                      </a:cubicBezTo>
                      <a:cubicBezTo>
                        <a:pt x="7144" y="857"/>
                        <a:pt x="7132" y="750"/>
                        <a:pt x="7061" y="715"/>
                      </a:cubicBezTo>
                      <a:cubicBezTo>
                        <a:pt x="7029" y="683"/>
                        <a:pt x="6987" y="667"/>
                        <a:pt x="6937" y="667"/>
                      </a:cubicBezTo>
                      <a:cubicBezTo>
                        <a:pt x="6912" y="667"/>
                        <a:pt x="6886" y="671"/>
                        <a:pt x="6858" y="679"/>
                      </a:cubicBezTo>
                      <a:cubicBezTo>
                        <a:pt x="6775" y="726"/>
                        <a:pt x="6680" y="750"/>
                        <a:pt x="6596" y="786"/>
                      </a:cubicBezTo>
                      <a:cubicBezTo>
                        <a:pt x="6680" y="667"/>
                        <a:pt x="6763" y="512"/>
                        <a:pt x="6823" y="369"/>
                      </a:cubicBezTo>
                      <a:cubicBezTo>
                        <a:pt x="6834" y="310"/>
                        <a:pt x="6834" y="238"/>
                        <a:pt x="6787" y="191"/>
                      </a:cubicBezTo>
                      <a:cubicBezTo>
                        <a:pt x="6750" y="153"/>
                        <a:pt x="6703" y="135"/>
                        <a:pt x="6659" y="135"/>
                      </a:cubicBezTo>
                      <a:cubicBezTo>
                        <a:pt x="6632" y="135"/>
                        <a:pt x="6607" y="142"/>
                        <a:pt x="6584" y="155"/>
                      </a:cubicBezTo>
                      <a:cubicBezTo>
                        <a:pt x="6322" y="310"/>
                        <a:pt x="6061" y="393"/>
                        <a:pt x="5775" y="441"/>
                      </a:cubicBezTo>
                      <a:cubicBezTo>
                        <a:pt x="5465" y="143"/>
                        <a:pt x="5048" y="0"/>
                        <a:pt x="462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5" name="Google Shape;3368;p48">
              <a:extLst>
                <a:ext uri="{FF2B5EF4-FFF2-40B4-BE49-F238E27FC236}">
                  <a16:creationId xmlns:a16="http://schemas.microsoft.com/office/drawing/2014/main" id="{6078BE25-DCEB-4687-B614-B4DAB942F94D}"/>
                </a:ext>
              </a:extLst>
            </p:cNvPr>
            <p:cNvGrpSpPr/>
            <p:nvPr/>
          </p:nvGrpSpPr>
          <p:grpSpPr>
            <a:xfrm>
              <a:off x="6529419" y="3711909"/>
              <a:ext cx="956596" cy="944315"/>
              <a:chOff x="3768864" y="3522050"/>
              <a:chExt cx="1098904" cy="1084796"/>
            </a:xfrm>
          </p:grpSpPr>
          <p:grpSp>
            <p:nvGrpSpPr>
              <p:cNvPr id="16" name="Google Shape;3369;p48">
                <a:extLst>
                  <a:ext uri="{FF2B5EF4-FFF2-40B4-BE49-F238E27FC236}">
                    <a16:creationId xmlns:a16="http://schemas.microsoft.com/office/drawing/2014/main" id="{6D575F32-C8D7-45BC-9D5B-35D19F442E1E}"/>
                  </a:ext>
                </a:extLst>
              </p:cNvPr>
              <p:cNvGrpSpPr/>
              <p:nvPr/>
            </p:nvGrpSpPr>
            <p:grpSpPr>
              <a:xfrm>
                <a:off x="3768864" y="3522050"/>
                <a:ext cx="1098904" cy="1084796"/>
                <a:chOff x="3768864" y="3522050"/>
                <a:chExt cx="1098904" cy="1084796"/>
              </a:xfrm>
            </p:grpSpPr>
            <p:sp>
              <p:nvSpPr>
                <p:cNvPr id="23" name="Google Shape;3370;p48">
                  <a:extLst>
                    <a:ext uri="{FF2B5EF4-FFF2-40B4-BE49-F238E27FC236}">
                      <a16:creationId xmlns:a16="http://schemas.microsoft.com/office/drawing/2014/main" id="{0F47500C-28A4-443C-A78B-E8DD98A2C532}"/>
                    </a:ext>
                  </a:extLst>
                </p:cNvPr>
                <p:cNvSpPr/>
                <p:nvPr/>
              </p:nvSpPr>
              <p:spPr>
                <a:xfrm>
                  <a:off x="3768864" y="3522050"/>
                  <a:ext cx="1098904" cy="1084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4" extrusionOk="0">
                      <a:moveTo>
                        <a:pt x="22862" y="0"/>
                      </a:moveTo>
                      <a:cubicBezTo>
                        <a:pt x="22093" y="0"/>
                        <a:pt x="21325" y="295"/>
                        <a:pt x="20741" y="884"/>
                      </a:cubicBezTo>
                      <a:lnTo>
                        <a:pt x="1179" y="20446"/>
                      </a:lnTo>
                      <a:cubicBezTo>
                        <a:pt x="1" y="21613"/>
                        <a:pt x="1" y="23518"/>
                        <a:pt x="1179" y="24697"/>
                      </a:cubicBezTo>
                      <a:lnTo>
                        <a:pt x="20741" y="44259"/>
                      </a:lnTo>
                      <a:cubicBezTo>
                        <a:pt x="21325" y="44842"/>
                        <a:pt x="22093" y="45134"/>
                        <a:pt x="22862" y="45134"/>
                      </a:cubicBezTo>
                      <a:cubicBezTo>
                        <a:pt x="23631" y="45134"/>
                        <a:pt x="24402" y="44842"/>
                        <a:pt x="24992" y="44259"/>
                      </a:cubicBezTo>
                      <a:lnTo>
                        <a:pt x="44554" y="24697"/>
                      </a:lnTo>
                      <a:cubicBezTo>
                        <a:pt x="45721" y="23518"/>
                        <a:pt x="45721" y="21613"/>
                        <a:pt x="44554" y="20446"/>
                      </a:cubicBezTo>
                      <a:lnTo>
                        <a:pt x="36684" y="12576"/>
                      </a:lnTo>
                      <a:cubicBezTo>
                        <a:pt x="36279" y="12171"/>
                        <a:pt x="36362" y="11481"/>
                        <a:pt x="36850" y="11171"/>
                      </a:cubicBezTo>
                      <a:cubicBezTo>
                        <a:pt x="37565" y="10719"/>
                        <a:pt x="38327" y="10362"/>
                        <a:pt x="39124" y="10052"/>
                      </a:cubicBezTo>
                      <a:cubicBezTo>
                        <a:pt x="39613" y="9874"/>
                        <a:pt x="40053" y="9552"/>
                        <a:pt x="40410" y="9100"/>
                      </a:cubicBezTo>
                      <a:cubicBezTo>
                        <a:pt x="41172" y="8111"/>
                        <a:pt x="41220" y="6778"/>
                        <a:pt x="40518" y="5742"/>
                      </a:cubicBezTo>
                      <a:cubicBezTo>
                        <a:pt x="39931" y="4872"/>
                        <a:pt x="39013" y="4437"/>
                        <a:pt x="38094" y="4437"/>
                      </a:cubicBezTo>
                      <a:cubicBezTo>
                        <a:pt x="37352" y="4437"/>
                        <a:pt x="36610" y="4721"/>
                        <a:pt x="36041" y="5290"/>
                      </a:cubicBezTo>
                      <a:cubicBezTo>
                        <a:pt x="35731" y="5599"/>
                        <a:pt x="35505" y="5956"/>
                        <a:pt x="35362" y="6337"/>
                      </a:cubicBezTo>
                      <a:cubicBezTo>
                        <a:pt x="35076" y="7135"/>
                        <a:pt x="34719" y="7885"/>
                        <a:pt x="34267" y="8588"/>
                      </a:cubicBezTo>
                      <a:cubicBezTo>
                        <a:pt x="34091" y="8872"/>
                        <a:pt x="33796" y="9021"/>
                        <a:pt x="33498" y="9021"/>
                      </a:cubicBezTo>
                      <a:cubicBezTo>
                        <a:pt x="33271" y="9021"/>
                        <a:pt x="33042" y="8934"/>
                        <a:pt x="32862" y="875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EC3A3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" name="Google Shape;3371;p48">
                  <a:extLst>
                    <a:ext uri="{FF2B5EF4-FFF2-40B4-BE49-F238E27FC236}">
                      <a16:creationId xmlns:a16="http://schemas.microsoft.com/office/drawing/2014/main" id="{C0B2E7B0-C484-474A-9D94-C76A50737F39}"/>
                    </a:ext>
                  </a:extLst>
                </p:cNvPr>
                <p:cNvSpPr/>
                <p:nvPr/>
              </p:nvSpPr>
              <p:spPr>
                <a:xfrm>
                  <a:off x="3887041" y="3641743"/>
                  <a:ext cx="287338" cy="2870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42" extrusionOk="0">
                      <a:moveTo>
                        <a:pt x="5978" y="0"/>
                      </a:moveTo>
                      <a:cubicBezTo>
                        <a:pt x="2680" y="0"/>
                        <a:pt x="1" y="2667"/>
                        <a:pt x="1" y="5977"/>
                      </a:cubicBezTo>
                      <a:cubicBezTo>
                        <a:pt x="1" y="9275"/>
                        <a:pt x="2680" y="11942"/>
                        <a:pt x="5978" y="11942"/>
                      </a:cubicBezTo>
                      <a:cubicBezTo>
                        <a:pt x="9276" y="11942"/>
                        <a:pt x="11955" y="9275"/>
                        <a:pt x="11955" y="5977"/>
                      </a:cubicBezTo>
                      <a:cubicBezTo>
                        <a:pt x="11955" y="2667"/>
                        <a:pt x="9276" y="0"/>
                        <a:pt x="5978" y="0"/>
                      </a:cubicBezTo>
                      <a:close/>
                    </a:path>
                  </a:pathLst>
                </a:custGeom>
                <a:solidFill>
                  <a:srgbClr val="EC3A3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7" name="Google Shape;3372;p48">
                <a:extLst>
                  <a:ext uri="{FF2B5EF4-FFF2-40B4-BE49-F238E27FC236}">
                    <a16:creationId xmlns:a16="http://schemas.microsoft.com/office/drawing/2014/main" id="{F8009D9B-AF28-4AB1-9EBC-3D1FD91D4CEB}"/>
                  </a:ext>
                </a:extLst>
              </p:cNvPr>
              <p:cNvGrpSpPr/>
              <p:nvPr/>
            </p:nvGrpSpPr>
            <p:grpSpPr>
              <a:xfrm>
                <a:off x="4139616" y="3871555"/>
                <a:ext cx="357419" cy="357005"/>
                <a:chOff x="7482229" y="3351230"/>
                <a:chExt cx="357419" cy="357005"/>
              </a:xfrm>
            </p:grpSpPr>
            <p:sp>
              <p:nvSpPr>
                <p:cNvPr id="18" name="Google Shape;3373;p48">
                  <a:extLst>
                    <a:ext uri="{FF2B5EF4-FFF2-40B4-BE49-F238E27FC236}">
                      <a16:creationId xmlns:a16="http://schemas.microsoft.com/office/drawing/2014/main" id="{7F01D432-4AE3-4C1F-92CA-7B9A999ECA14}"/>
                    </a:ext>
                  </a:extLst>
                </p:cNvPr>
                <p:cNvSpPr/>
                <p:nvPr/>
              </p:nvSpPr>
              <p:spPr>
                <a:xfrm>
                  <a:off x="7482229" y="3351230"/>
                  <a:ext cx="357419" cy="3570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29" h="11216" extrusionOk="0">
                      <a:moveTo>
                        <a:pt x="5633" y="357"/>
                      </a:moveTo>
                      <a:cubicBezTo>
                        <a:pt x="8538" y="357"/>
                        <a:pt x="10883" y="2703"/>
                        <a:pt x="10883" y="5608"/>
                      </a:cubicBezTo>
                      <a:cubicBezTo>
                        <a:pt x="10883" y="8513"/>
                        <a:pt x="8538" y="10859"/>
                        <a:pt x="5633" y="10859"/>
                      </a:cubicBezTo>
                      <a:cubicBezTo>
                        <a:pt x="2728" y="10859"/>
                        <a:pt x="382" y="8513"/>
                        <a:pt x="382" y="5608"/>
                      </a:cubicBezTo>
                      <a:cubicBezTo>
                        <a:pt x="382" y="2703"/>
                        <a:pt x="2728" y="357"/>
                        <a:pt x="5633" y="357"/>
                      </a:cubicBezTo>
                      <a:close/>
                      <a:moveTo>
                        <a:pt x="5621" y="0"/>
                      </a:moveTo>
                      <a:cubicBezTo>
                        <a:pt x="4109" y="0"/>
                        <a:pt x="2716" y="572"/>
                        <a:pt x="1644" y="1631"/>
                      </a:cubicBezTo>
                      <a:cubicBezTo>
                        <a:pt x="584" y="2691"/>
                        <a:pt x="1" y="4108"/>
                        <a:pt x="1" y="5608"/>
                      </a:cubicBezTo>
                      <a:cubicBezTo>
                        <a:pt x="1" y="7108"/>
                        <a:pt x="584" y="8513"/>
                        <a:pt x="1644" y="9585"/>
                      </a:cubicBezTo>
                      <a:cubicBezTo>
                        <a:pt x="2704" y="10632"/>
                        <a:pt x="4109" y="11216"/>
                        <a:pt x="5621" y="11216"/>
                      </a:cubicBezTo>
                      <a:cubicBezTo>
                        <a:pt x="7121" y="11216"/>
                        <a:pt x="8526" y="10632"/>
                        <a:pt x="9597" y="9585"/>
                      </a:cubicBezTo>
                      <a:cubicBezTo>
                        <a:pt x="10645" y="8525"/>
                        <a:pt x="11229" y="7108"/>
                        <a:pt x="11229" y="5608"/>
                      </a:cubicBezTo>
                      <a:cubicBezTo>
                        <a:pt x="11229" y="4108"/>
                        <a:pt x="10669" y="2703"/>
                        <a:pt x="9597" y="1631"/>
                      </a:cubicBezTo>
                      <a:cubicBezTo>
                        <a:pt x="8538" y="572"/>
                        <a:pt x="7121" y="0"/>
                        <a:pt x="562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" name="Google Shape;3374;p48">
                  <a:extLst>
                    <a:ext uri="{FF2B5EF4-FFF2-40B4-BE49-F238E27FC236}">
                      <a16:creationId xmlns:a16="http://schemas.microsoft.com/office/drawing/2014/main" id="{A4F6F5C0-3BF6-4AE2-A818-8D1AD21A9660}"/>
                    </a:ext>
                  </a:extLst>
                </p:cNvPr>
                <p:cNvSpPr/>
                <p:nvPr/>
              </p:nvSpPr>
              <p:spPr>
                <a:xfrm>
                  <a:off x="7592138" y="3605616"/>
                  <a:ext cx="137983" cy="325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35" h="1022" extrusionOk="0">
                      <a:moveTo>
                        <a:pt x="202" y="1"/>
                      </a:moveTo>
                      <a:cubicBezTo>
                        <a:pt x="147" y="1"/>
                        <a:pt x="94" y="21"/>
                        <a:pt x="60" y="69"/>
                      </a:cubicBezTo>
                      <a:cubicBezTo>
                        <a:pt x="1" y="140"/>
                        <a:pt x="1" y="259"/>
                        <a:pt x="96" y="319"/>
                      </a:cubicBezTo>
                      <a:cubicBezTo>
                        <a:pt x="644" y="783"/>
                        <a:pt x="1370" y="1021"/>
                        <a:pt x="2168" y="1021"/>
                      </a:cubicBezTo>
                      <a:cubicBezTo>
                        <a:pt x="2954" y="1021"/>
                        <a:pt x="3680" y="771"/>
                        <a:pt x="4239" y="319"/>
                      </a:cubicBezTo>
                      <a:cubicBezTo>
                        <a:pt x="4323" y="259"/>
                        <a:pt x="4335" y="140"/>
                        <a:pt x="4263" y="69"/>
                      </a:cubicBezTo>
                      <a:cubicBezTo>
                        <a:pt x="4228" y="26"/>
                        <a:pt x="4170" y="4"/>
                        <a:pt x="4115" y="4"/>
                      </a:cubicBezTo>
                      <a:cubicBezTo>
                        <a:pt x="4078" y="4"/>
                        <a:pt x="4042" y="14"/>
                        <a:pt x="4013" y="33"/>
                      </a:cubicBezTo>
                      <a:cubicBezTo>
                        <a:pt x="3537" y="438"/>
                        <a:pt x="2882" y="664"/>
                        <a:pt x="2168" y="664"/>
                      </a:cubicBezTo>
                      <a:cubicBezTo>
                        <a:pt x="1465" y="664"/>
                        <a:pt x="810" y="438"/>
                        <a:pt x="322" y="33"/>
                      </a:cubicBezTo>
                      <a:cubicBezTo>
                        <a:pt x="286" y="12"/>
                        <a:pt x="244" y="1"/>
                        <a:pt x="20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" name="Google Shape;3375;p48">
                  <a:extLst>
                    <a:ext uri="{FF2B5EF4-FFF2-40B4-BE49-F238E27FC236}">
                      <a16:creationId xmlns:a16="http://schemas.microsoft.com/office/drawing/2014/main" id="{77806AB5-BDC4-4165-9F48-83215601BD56}"/>
                    </a:ext>
                  </a:extLst>
                </p:cNvPr>
                <p:cNvSpPr/>
                <p:nvPr/>
              </p:nvSpPr>
              <p:spPr>
                <a:xfrm>
                  <a:off x="7513709" y="3387962"/>
                  <a:ext cx="295987" cy="2820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9" h="8860" extrusionOk="0">
                      <a:moveTo>
                        <a:pt x="6060" y="370"/>
                      </a:moveTo>
                      <a:cubicBezTo>
                        <a:pt x="6358" y="370"/>
                        <a:pt x="6596" y="608"/>
                        <a:pt x="6596" y="906"/>
                      </a:cubicBezTo>
                      <a:cubicBezTo>
                        <a:pt x="6596" y="1204"/>
                        <a:pt x="6358" y="1442"/>
                        <a:pt x="6060" y="1442"/>
                      </a:cubicBezTo>
                      <a:cubicBezTo>
                        <a:pt x="5763" y="1442"/>
                        <a:pt x="5525" y="1204"/>
                        <a:pt x="5525" y="906"/>
                      </a:cubicBezTo>
                      <a:cubicBezTo>
                        <a:pt x="5525" y="608"/>
                        <a:pt x="5763" y="370"/>
                        <a:pt x="6060" y="370"/>
                      </a:cubicBezTo>
                      <a:close/>
                      <a:moveTo>
                        <a:pt x="1322" y="2989"/>
                      </a:moveTo>
                      <a:cubicBezTo>
                        <a:pt x="1596" y="2989"/>
                        <a:pt x="1834" y="3097"/>
                        <a:pt x="2012" y="3263"/>
                      </a:cubicBezTo>
                      <a:cubicBezTo>
                        <a:pt x="1477" y="3680"/>
                        <a:pt x="1072" y="4240"/>
                        <a:pt x="881" y="4883"/>
                      </a:cubicBezTo>
                      <a:cubicBezTo>
                        <a:pt x="548" y="4716"/>
                        <a:pt x="334" y="4359"/>
                        <a:pt x="334" y="3990"/>
                      </a:cubicBezTo>
                      <a:cubicBezTo>
                        <a:pt x="334" y="3442"/>
                        <a:pt x="774" y="2989"/>
                        <a:pt x="1322" y="2989"/>
                      </a:cubicBezTo>
                      <a:close/>
                      <a:moveTo>
                        <a:pt x="7954" y="2989"/>
                      </a:moveTo>
                      <a:cubicBezTo>
                        <a:pt x="8501" y="2989"/>
                        <a:pt x="8942" y="3442"/>
                        <a:pt x="8942" y="3990"/>
                      </a:cubicBezTo>
                      <a:cubicBezTo>
                        <a:pt x="8966" y="4359"/>
                        <a:pt x="8739" y="4704"/>
                        <a:pt x="8394" y="4883"/>
                      </a:cubicBezTo>
                      <a:cubicBezTo>
                        <a:pt x="8216" y="4240"/>
                        <a:pt x="7811" y="3680"/>
                        <a:pt x="7263" y="3263"/>
                      </a:cubicBezTo>
                      <a:cubicBezTo>
                        <a:pt x="7442" y="3085"/>
                        <a:pt x="7692" y="2989"/>
                        <a:pt x="7954" y="2989"/>
                      </a:cubicBezTo>
                      <a:close/>
                      <a:moveTo>
                        <a:pt x="6072" y="1"/>
                      </a:moveTo>
                      <a:cubicBezTo>
                        <a:pt x="5632" y="1"/>
                        <a:pt x="5251" y="334"/>
                        <a:pt x="5191" y="763"/>
                      </a:cubicBezTo>
                      <a:lnTo>
                        <a:pt x="4596" y="953"/>
                      </a:lnTo>
                      <a:cubicBezTo>
                        <a:pt x="4525" y="989"/>
                        <a:pt x="4477" y="1049"/>
                        <a:pt x="4477" y="1120"/>
                      </a:cubicBezTo>
                      <a:lnTo>
                        <a:pt x="4477" y="2370"/>
                      </a:lnTo>
                      <a:cubicBezTo>
                        <a:pt x="3679" y="2394"/>
                        <a:pt x="2929" y="2632"/>
                        <a:pt x="2334" y="3025"/>
                      </a:cubicBezTo>
                      <a:cubicBezTo>
                        <a:pt x="2084" y="2751"/>
                        <a:pt x="1727" y="2608"/>
                        <a:pt x="1358" y="2608"/>
                      </a:cubicBezTo>
                      <a:cubicBezTo>
                        <a:pt x="607" y="2608"/>
                        <a:pt x="0" y="3216"/>
                        <a:pt x="0" y="3966"/>
                      </a:cubicBezTo>
                      <a:cubicBezTo>
                        <a:pt x="0" y="4513"/>
                        <a:pt x="345" y="5002"/>
                        <a:pt x="834" y="5216"/>
                      </a:cubicBezTo>
                      <a:cubicBezTo>
                        <a:pt x="822" y="5347"/>
                        <a:pt x="798" y="5478"/>
                        <a:pt x="798" y="5609"/>
                      </a:cubicBezTo>
                      <a:cubicBezTo>
                        <a:pt x="798" y="7395"/>
                        <a:pt x="2524" y="8859"/>
                        <a:pt x="4667" y="8859"/>
                      </a:cubicBezTo>
                      <a:cubicBezTo>
                        <a:pt x="5763" y="8859"/>
                        <a:pt x="6739" y="8490"/>
                        <a:pt x="7442" y="7871"/>
                      </a:cubicBezTo>
                      <a:cubicBezTo>
                        <a:pt x="7513" y="7811"/>
                        <a:pt x="7513" y="7692"/>
                        <a:pt x="7454" y="7621"/>
                      </a:cubicBezTo>
                      <a:cubicBezTo>
                        <a:pt x="7421" y="7588"/>
                        <a:pt x="7374" y="7570"/>
                        <a:pt x="7326" y="7570"/>
                      </a:cubicBezTo>
                      <a:cubicBezTo>
                        <a:pt x="7287" y="7570"/>
                        <a:pt x="7248" y="7582"/>
                        <a:pt x="7215" y="7609"/>
                      </a:cubicBezTo>
                      <a:cubicBezTo>
                        <a:pt x="6572" y="8157"/>
                        <a:pt x="5668" y="8514"/>
                        <a:pt x="4667" y="8514"/>
                      </a:cubicBezTo>
                      <a:cubicBezTo>
                        <a:pt x="2739" y="8514"/>
                        <a:pt x="1167" y="7216"/>
                        <a:pt x="1167" y="5633"/>
                      </a:cubicBezTo>
                      <a:cubicBezTo>
                        <a:pt x="1167" y="4037"/>
                        <a:pt x="2739" y="2739"/>
                        <a:pt x="4667" y="2739"/>
                      </a:cubicBezTo>
                      <a:cubicBezTo>
                        <a:pt x="6608" y="2739"/>
                        <a:pt x="8180" y="4037"/>
                        <a:pt x="8180" y="5633"/>
                      </a:cubicBezTo>
                      <a:cubicBezTo>
                        <a:pt x="8180" y="6133"/>
                        <a:pt x="8037" y="6597"/>
                        <a:pt x="7751" y="7014"/>
                      </a:cubicBezTo>
                      <a:cubicBezTo>
                        <a:pt x="7704" y="7085"/>
                        <a:pt x="7727" y="7169"/>
                        <a:pt x="7787" y="7228"/>
                      </a:cubicBezTo>
                      <a:cubicBezTo>
                        <a:pt x="7818" y="7264"/>
                        <a:pt x="7859" y="7280"/>
                        <a:pt x="7902" y="7280"/>
                      </a:cubicBezTo>
                      <a:cubicBezTo>
                        <a:pt x="7958" y="7280"/>
                        <a:pt x="8015" y="7252"/>
                        <a:pt x="8049" y="7204"/>
                      </a:cubicBezTo>
                      <a:cubicBezTo>
                        <a:pt x="8358" y="6740"/>
                        <a:pt x="8537" y="6192"/>
                        <a:pt x="8537" y="5621"/>
                      </a:cubicBezTo>
                      <a:cubicBezTo>
                        <a:pt x="8537" y="5490"/>
                        <a:pt x="8525" y="5359"/>
                        <a:pt x="8513" y="5228"/>
                      </a:cubicBezTo>
                      <a:cubicBezTo>
                        <a:pt x="8978" y="5014"/>
                        <a:pt x="9299" y="4525"/>
                        <a:pt x="9299" y="3978"/>
                      </a:cubicBezTo>
                      <a:cubicBezTo>
                        <a:pt x="9299" y="3228"/>
                        <a:pt x="8692" y="2620"/>
                        <a:pt x="7954" y="2620"/>
                      </a:cubicBezTo>
                      <a:cubicBezTo>
                        <a:pt x="7573" y="2620"/>
                        <a:pt x="7215" y="2775"/>
                        <a:pt x="6965" y="3037"/>
                      </a:cubicBezTo>
                      <a:cubicBezTo>
                        <a:pt x="6358" y="2656"/>
                        <a:pt x="5632" y="2406"/>
                        <a:pt x="4822" y="2382"/>
                      </a:cubicBezTo>
                      <a:lnTo>
                        <a:pt x="4822" y="1263"/>
                      </a:lnTo>
                      <a:lnTo>
                        <a:pt x="5215" y="1132"/>
                      </a:lnTo>
                      <a:cubicBezTo>
                        <a:pt x="5303" y="1507"/>
                        <a:pt x="5647" y="1780"/>
                        <a:pt x="6048" y="1780"/>
                      </a:cubicBezTo>
                      <a:cubicBezTo>
                        <a:pt x="6080" y="1780"/>
                        <a:pt x="6112" y="1779"/>
                        <a:pt x="6144" y="1775"/>
                      </a:cubicBezTo>
                      <a:cubicBezTo>
                        <a:pt x="6584" y="1727"/>
                        <a:pt x="6918" y="1382"/>
                        <a:pt x="6953" y="953"/>
                      </a:cubicBezTo>
                      <a:cubicBezTo>
                        <a:pt x="6977" y="430"/>
                        <a:pt x="6584" y="1"/>
                        <a:pt x="607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" name="Google Shape;3376;p48">
                  <a:extLst>
                    <a:ext uri="{FF2B5EF4-FFF2-40B4-BE49-F238E27FC236}">
                      <a16:creationId xmlns:a16="http://schemas.microsoft.com/office/drawing/2014/main" id="{E4379365-4026-499C-992D-3622C1055A2B}"/>
                    </a:ext>
                  </a:extLst>
                </p:cNvPr>
                <p:cNvSpPr/>
                <p:nvPr/>
              </p:nvSpPr>
              <p:spPr>
                <a:xfrm>
                  <a:off x="7580393" y="3516460"/>
                  <a:ext cx="56880" cy="56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7" h="1787" extrusionOk="0">
                      <a:moveTo>
                        <a:pt x="894" y="345"/>
                      </a:moveTo>
                      <a:cubicBezTo>
                        <a:pt x="1191" y="345"/>
                        <a:pt x="1429" y="584"/>
                        <a:pt x="1429" y="881"/>
                      </a:cubicBezTo>
                      <a:cubicBezTo>
                        <a:pt x="1418" y="1179"/>
                        <a:pt x="1179" y="1417"/>
                        <a:pt x="894" y="1417"/>
                      </a:cubicBezTo>
                      <a:cubicBezTo>
                        <a:pt x="596" y="1417"/>
                        <a:pt x="358" y="1179"/>
                        <a:pt x="358" y="881"/>
                      </a:cubicBezTo>
                      <a:cubicBezTo>
                        <a:pt x="358" y="584"/>
                        <a:pt x="596" y="345"/>
                        <a:pt x="894" y="345"/>
                      </a:cubicBezTo>
                      <a:close/>
                      <a:moveTo>
                        <a:pt x="894" y="0"/>
                      </a:moveTo>
                      <a:cubicBezTo>
                        <a:pt x="406" y="0"/>
                        <a:pt x="1" y="405"/>
                        <a:pt x="1" y="893"/>
                      </a:cubicBezTo>
                      <a:cubicBezTo>
                        <a:pt x="1" y="1381"/>
                        <a:pt x="406" y="1786"/>
                        <a:pt x="894" y="1786"/>
                      </a:cubicBezTo>
                      <a:cubicBezTo>
                        <a:pt x="1394" y="1786"/>
                        <a:pt x="1787" y="1381"/>
                        <a:pt x="1787" y="893"/>
                      </a:cubicBezTo>
                      <a:cubicBezTo>
                        <a:pt x="1775" y="405"/>
                        <a:pt x="1394" y="0"/>
                        <a:pt x="89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" name="Google Shape;3377;p48">
                  <a:extLst>
                    <a:ext uri="{FF2B5EF4-FFF2-40B4-BE49-F238E27FC236}">
                      <a16:creationId xmlns:a16="http://schemas.microsoft.com/office/drawing/2014/main" id="{13DEC39B-0716-43D4-9988-99AB481C39CF}"/>
                    </a:ext>
                  </a:extLst>
                </p:cNvPr>
                <p:cNvSpPr/>
                <p:nvPr/>
              </p:nvSpPr>
              <p:spPr>
                <a:xfrm>
                  <a:off x="7685750" y="3516460"/>
                  <a:ext cx="56880" cy="56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7" h="1787" extrusionOk="0">
                      <a:moveTo>
                        <a:pt x="894" y="345"/>
                      </a:moveTo>
                      <a:cubicBezTo>
                        <a:pt x="1191" y="345"/>
                        <a:pt x="1429" y="584"/>
                        <a:pt x="1429" y="881"/>
                      </a:cubicBezTo>
                      <a:cubicBezTo>
                        <a:pt x="1429" y="1179"/>
                        <a:pt x="1191" y="1417"/>
                        <a:pt x="894" y="1417"/>
                      </a:cubicBezTo>
                      <a:cubicBezTo>
                        <a:pt x="596" y="1417"/>
                        <a:pt x="358" y="1179"/>
                        <a:pt x="358" y="881"/>
                      </a:cubicBezTo>
                      <a:cubicBezTo>
                        <a:pt x="358" y="584"/>
                        <a:pt x="596" y="345"/>
                        <a:pt x="894" y="345"/>
                      </a:cubicBezTo>
                      <a:close/>
                      <a:moveTo>
                        <a:pt x="894" y="0"/>
                      </a:moveTo>
                      <a:cubicBezTo>
                        <a:pt x="405" y="0"/>
                        <a:pt x="1" y="405"/>
                        <a:pt x="1" y="893"/>
                      </a:cubicBezTo>
                      <a:cubicBezTo>
                        <a:pt x="1" y="1381"/>
                        <a:pt x="405" y="1786"/>
                        <a:pt x="894" y="1786"/>
                      </a:cubicBezTo>
                      <a:cubicBezTo>
                        <a:pt x="1382" y="1786"/>
                        <a:pt x="1787" y="1381"/>
                        <a:pt x="1787" y="893"/>
                      </a:cubicBezTo>
                      <a:cubicBezTo>
                        <a:pt x="1775" y="405"/>
                        <a:pt x="1382" y="0"/>
                        <a:pt x="89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93362953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CE6378D-189E-4036-B4B8-1A578384D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1959712" y="1971674"/>
            <a:ext cx="5131540" cy="1212114"/>
          </a:xfrm>
        </p:spPr>
        <p:txBody>
          <a:bodyPr vert="horz" wrap="square" lIns="0" tIns="0" rIns="0" bIns="0" rtlCol="0" anchor="b" anchorCtr="0">
            <a:normAutofit fontScale="90000"/>
          </a:bodyPr>
          <a:lstStyle/>
          <a:p>
            <a:pPr algn="ctr"/>
            <a:r>
              <a:rPr lang="en-US" sz="4400" dirty="0">
                <a:solidFill>
                  <a:srgbClr val="FF6D2F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STORED PROCEDURES</a:t>
            </a:r>
          </a:p>
        </p:txBody>
      </p:sp>
      <p:grpSp>
        <p:nvGrpSpPr>
          <p:cNvPr id="5" name="Google Shape;3337;p48">
            <a:extLst>
              <a:ext uri="{FF2B5EF4-FFF2-40B4-BE49-F238E27FC236}">
                <a16:creationId xmlns:a16="http://schemas.microsoft.com/office/drawing/2014/main" id="{A292DFAB-C225-4268-AA00-032AA218D6F3}"/>
              </a:ext>
            </a:extLst>
          </p:cNvPr>
          <p:cNvGrpSpPr/>
          <p:nvPr/>
        </p:nvGrpSpPr>
        <p:grpSpPr>
          <a:xfrm>
            <a:off x="8076139" y="84337"/>
            <a:ext cx="972171" cy="1925293"/>
            <a:chOff x="6529419" y="1724307"/>
            <a:chExt cx="1480463" cy="2931917"/>
          </a:xfrm>
        </p:grpSpPr>
        <p:grpSp>
          <p:nvGrpSpPr>
            <p:cNvPr id="6" name="Google Shape;3338;p48">
              <a:extLst>
                <a:ext uri="{FF2B5EF4-FFF2-40B4-BE49-F238E27FC236}">
                  <a16:creationId xmlns:a16="http://schemas.microsoft.com/office/drawing/2014/main" id="{CC1FA2E3-F085-4B27-B2D6-078888233623}"/>
                </a:ext>
              </a:extLst>
            </p:cNvPr>
            <p:cNvGrpSpPr/>
            <p:nvPr/>
          </p:nvGrpSpPr>
          <p:grpSpPr>
            <a:xfrm>
              <a:off x="6556827" y="1724307"/>
              <a:ext cx="956596" cy="944294"/>
              <a:chOff x="3800349" y="1238762"/>
              <a:chExt cx="1098904" cy="1084772"/>
            </a:xfrm>
          </p:grpSpPr>
          <p:grpSp>
            <p:nvGrpSpPr>
              <p:cNvPr id="42" name="Google Shape;3339;p48">
                <a:extLst>
                  <a:ext uri="{FF2B5EF4-FFF2-40B4-BE49-F238E27FC236}">
                    <a16:creationId xmlns:a16="http://schemas.microsoft.com/office/drawing/2014/main" id="{3B62721E-B08F-4683-8129-4642AD134B0A}"/>
                  </a:ext>
                </a:extLst>
              </p:cNvPr>
              <p:cNvGrpSpPr/>
              <p:nvPr/>
            </p:nvGrpSpPr>
            <p:grpSpPr>
              <a:xfrm>
                <a:off x="3800349" y="1238762"/>
                <a:ext cx="1098904" cy="1084772"/>
                <a:chOff x="3800349" y="1238762"/>
                <a:chExt cx="1098904" cy="1084772"/>
              </a:xfrm>
            </p:grpSpPr>
            <p:sp>
              <p:nvSpPr>
                <p:cNvPr id="44" name="Google Shape;3340;p48">
                  <a:extLst>
                    <a:ext uri="{FF2B5EF4-FFF2-40B4-BE49-F238E27FC236}">
                      <a16:creationId xmlns:a16="http://schemas.microsoft.com/office/drawing/2014/main" id="{09A540B7-3D24-4D18-BB46-C21F09260781}"/>
                    </a:ext>
                  </a:extLst>
                </p:cNvPr>
                <p:cNvSpPr/>
                <p:nvPr/>
              </p:nvSpPr>
              <p:spPr>
                <a:xfrm>
                  <a:off x="3800349" y="1238762"/>
                  <a:ext cx="1098904" cy="10847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3" extrusionOk="0">
                      <a:moveTo>
                        <a:pt x="22825" y="1"/>
                      </a:moveTo>
                      <a:cubicBezTo>
                        <a:pt x="22054" y="1"/>
                        <a:pt x="21283" y="295"/>
                        <a:pt x="20693" y="885"/>
                      </a:cubicBezTo>
                      <a:lnTo>
                        <a:pt x="1179" y="20482"/>
                      </a:lnTo>
                      <a:cubicBezTo>
                        <a:pt x="0" y="21661"/>
                        <a:pt x="0" y="23566"/>
                        <a:pt x="1179" y="24733"/>
                      </a:cubicBezTo>
                      <a:lnTo>
                        <a:pt x="20777" y="44259"/>
                      </a:lnTo>
                      <a:cubicBezTo>
                        <a:pt x="21364" y="44841"/>
                        <a:pt x="22133" y="45133"/>
                        <a:pt x="22900" y="45133"/>
                      </a:cubicBezTo>
                      <a:cubicBezTo>
                        <a:pt x="23672" y="45133"/>
                        <a:pt x="24442" y="44838"/>
                        <a:pt x="25027" y="44247"/>
                      </a:cubicBezTo>
                      <a:lnTo>
                        <a:pt x="32873" y="36377"/>
                      </a:lnTo>
                      <a:cubicBezTo>
                        <a:pt x="33053" y="36197"/>
                        <a:pt x="33283" y="36110"/>
                        <a:pt x="33511" y="36110"/>
                      </a:cubicBezTo>
                      <a:cubicBezTo>
                        <a:pt x="33810" y="36110"/>
                        <a:pt x="34108" y="36260"/>
                        <a:pt x="34290" y="36544"/>
                      </a:cubicBezTo>
                      <a:cubicBezTo>
                        <a:pt x="34743" y="37246"/>
                        <a:pt x="35112" y="38020"/>
                        <a:pt x="35409" y="38806"/>
                      </a:cubicBezTo>
                      <a:cubicBezTo>
                        <a:pt x="35588" y="39294"/>
                        <a:pt x="35909" y="39735"/>
                        <a:pt x="36362" y="40080"/>
                      </a:cubicBezTo>
                      <a:cubicBezTo>
                        <a:pt x="36890" y="40489"/>
                        <a:pt x="37508" y="40695"/>
                        <a:pt x="38128" y="40695"/>
                      </a:cubicBezTo>
                      <a:cubicBezTo>
                        <a:pt x="38682" y="40695"/>
                        <a:pt x="39237" y="40530"/>
                        <a:pt x="39731" y="40199"/>
                      </a:cubicBezTo>
                      <a:cubicBezTo>
                        <a:pt x="41303" y="39127"/>
                        <a:pt x="41446" y="36984"/>
                        <a:pt x="40172" y="35710"/>
                      </a:cubicBezTo>
                      <a:cubicBezTo>
                        <a:pt x="39862" y="35401"/>
                        <a:pt x="39505" y="35186"/>
                        <a:pt x="39112" y="35044"/>
                      </a:cubicBezTo>
                      <a:cubicBezTo>
                        <a:pt x="38326" y="34758"/>
                        <a:pt x="37564" y="34401"/>
                        <a:pt x="36862" y="33948"/>
                      </a:cubicBezTo>
                      <a:cubicBezTo>
                        <a:pt x="36374" y="33639"/>
                        <a:pt x="36279" y="32960"/>
                        <a:pt x="36695" y="32543"/>
                      </a:cubicBezTo>
                      <a:lnTo>
                        <a:pt x="44553" y="24661"/>
                      </a:lnTo>
                      <a:cubicBezTo>
                        <a:pt x="45720" y="23483"/>
                        <a:pt x="45720" y="21578"/>
                        <a:pt x="44542" y="20399"/>
                      </a:cubicBezTo>
                      <a:lnTo>
                        <a:pt x="24956" y="885"/>
                      </a:lnTo>
                      <a:cubicBezTo>
                        <a:pt x="24366" y="295"/>
                        <a:pt x="23595" y="1"/>
                        <a:pt x="22825" y="1"/>
                      </a:cubicBezTo>
                      <a:close/>
                    </a:path>
                  </a:pathLst>
                </a:custGeom>
                <a:solidFill>
                  <a:srgbClr val="5EB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" name="Google Shape;3341;p48">
                  <a:extLst>
                    <a:ext uri="{FF2B5EF4-FFF2-40B4-BE49-F238E27FC236}">
                      <a16:creationId xmlns:a16="http://schemas.microsoft.com/office/drawing/2014/main" id="{BE30BCFE-C097-450C-8879-E537E8EBA681}"/>
                    </a:ext>
                  </a:extLst>
                </p:cNvPr>
                <p:cNvSpPr/>
                <p:nvPr/>
              </p:nvSpPr>
              <p:spPr>
                <a:xfrm>
                  <a:off x="3884758" y="1311226"/>
                  <a:ext cx="287338" cy="287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43" extrusionOk="0">
                      <a:moveTo>
                        <a:pt x="5978" y="1"/>
                      </a:moveTo>
                      <a:cubicBezTo>
                        <a:pt x="2679" y="1"/>
                        <a:pt x="1" y="2668"/>
                        <a:pt x="1" y="5966"/>
                      </a:cubicBezTo>
                      <a:cubicBezTo>
                        <a:pt x="1" y="9276"/>
                        <a:pt x="2679" y="11943"/>
                        <a:pt x="5978" y="11943"/>
                      </a:cubicBezTo>
                      <a:cubicBezTo>
                        <a:pt x="9276" y="11943"/>
                        <a:pt x="11954" y="9276"/>
                        <a:pt x="11954" y="5966"/>
                      </a:cubicBezTo>
                      <a:cubicBezTo>
                        <a:pt x="11954" y="2668"/>
                        <a:pt x="9276" y="1"/>
                        <a:pt x="5978" y="1"/>
                      </a:cubicBezTo>
                      <a:close/>
                    </a:path>
                  </a:pathLst>
                </a:custGeom>
                <a:solidFill>
                  <a:srgbClr val="5EB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3" name="Google Shape;3342;p48">
                <a:extLst>
                  <a:ext uri="{FF2B5EF4-FFF2-40B4-BE49-F238E27FC236}">
                    <a16:creationId xmlns:a16="http://schemas.microsoft.com/office/drawing/2014/main" id="{D59E3704-CCC5-46FE-9B41-26C4DBEB3E8E}"/>
                  </a:ext>
                </a:extLst>
              </p:cNvPr>
              <p:cNvSpPr/>
              <p:nvPr/>
            </p:nvSpPr>
            <p:spPr>
              <a:xfrm>
                <a:off x="4162525" y="1593650"/>
                <a:ext cx="374561" cy="374975"/>
              </a:xfrm>
              <a:custGeom>
                <a:avLst/>
                <a:gdLst/>
                <a:ahLst/>
                <a:cxnLst/>
                <a:rect l="l" t="t" r="r" b="b"/>
                <a:pathLst>
                  <a:path w="10860" h="10872" extrusionOk="0">
                    <a:moveTo>
                      <a:pt x="5430" y="1"/>
                    </a:moveTo>
                    <a:cubicBezTo>
                      <a:pt x="3990" y="1"/>
                      <a:pt x="2608" y="560"/>
                      <a:pt x="1596" y="1584"/>
                    </a:cubicBezTo>
                    <a:cubicBezTo>
                      <a:pt x="561" y="2620"/>
                      <a:pt x="1" y="3989"/>
                      <a:pt x="1" y="5430"/>
                    </a:cubicBezTo>
                    <a:cubicBezTo>
                      <a:pt x="1" y="6561"/>
                      <a:pt x="346" y="7645"/>
                      <a:pt x="1001" y="8573"/>
                    </a:cubicBezTo>
                    <a:cubicBezTo>
                      <a:pt x="1632" y="9466"/>
                      <a:pt x="2513" y="10145"/>
                      <a:pt x="3537" y="10538"/>
                    </a:cubicBezTo>
                    <a:cubicBezTo>
                      <a:pt x="3559" y="10544"/>
                      <a:pt x="3579" y="10547"/>
                      <a:pt x="3599" y="10547"/>
                    </a:cubicBezTo>
                    <a:cubicBezTo>
                      <a:pt x="3656" y="10547"/>
                      <a:pt x="3704" y="10522"/>
                      <a:pt x="3740" y="10478"/>
                    </a:cubicBezTo>
                    <a:cubicBezTo>
                      <a:pt x="3763" y="10443"/>
                      <a:pt x="3763" y="10395"/>
                      <a:pt x="3763" y="10371"/>
                    </a:cubicBezTo>
                    <a:lnTo>
                      <a:pt x="3763" y="7275"/>
                    </a:lnTo>
                    <a:cubicBezTo>
                      <a:pt x="3763" y="7180"/>
                      <a:pt x="3692" y="7097"/>
                      <a:pt x="3585" y="7097"/>
                    </a:cubicBezTo>
                    <a:lnTo>
                      <a:pt x="2156" y="7097"/>
                    </a:lnTo>
                    <a:lnTo>
                      <a:pt x="2156" y="5835"/>
                    </a:lnTo>
                    <a:lnTo>
                      <a:pt x="3585" y="5835"/>
                    </a:lnTo>
                    <a:cubicBezTo>
                      <a:pt x="3680" y="5835"/>
                      <a:pt x="3763" y="5751"/>
                      <a:pt x="3763" y="5656"/>
                    </a:cubicBezTo>
                    <a:lnTo>
                      <a:pt x="3763" y="5430"/>
                    </a:lnTo>
                    <a:cubicBezTo>
                      <a:pt x="3763" y="3942"/>
                      <a:pt x="5180" y="2632"/>
                      <a:pt x="6799" y="2632"/>
                    </a:cubicBezTo>
                    <a:lnTo>
                      <a:pt x="7550" y="2632"/>
                    </a:lnTo>
                    <a:lnTo>
                      <a:pt x="7550" y="3894"/>
                    </a:lnTo>
                    <a:lnTo>
                      <a:pt x="6799" y="3894"/>
                    </a:lnTo>
                    <a:cubicBezTo>
                      <a:pt x="6311" y="3894"/>
                      <a:pt x="5883" y="4025"/>
                      <a:pt x="5561" y="4287"/>
                    </a:cubicBezTo>
                    <a:cubicBezTo>
                      <a:pt x="5228" y="4561"/>
                      <a:pt x="5025" y="4966"/>
                      <a:pt x="5025" y="5430"/>
                    </a:cubicBezTo>
                    <a:lnTo>
                      <a:pt x="5025" y="5656"/>
                    </a:lnTo>
                    <a:cubicBezTo>
                      <a:pt x="5025" y="5740"/>
                      <a:pt x="5109" y="5835"/>
                      <a:pt x="5204" y="5835"/>
                    </a:cubicBezTo>
                    <a:lnTo>
                      <a:pt x="5883" y="5835"/>
                    </a:lnTo>
                    <a:cubicBezTo>
                      <a:pt x="5966" y="5835"/>
                      <a:pt x="6061" y="5751"/>
                      <a:pt x="6061" y="5656"/>
                    </a:cubicBezTo>
                    <a:cubicBezTo>
                      <a:pt x="6061" y="5561"/>
                      <a:pt x="5978" y="5478"/>
                      <a:pt x="5883" y="5478"/>
                    </a:cubicBezTo>
                    <a:lnTo>
                      <a:pt x="5371" y="5478"/>
                    </a:lnTo>
                    <a:lnTo>
                      <a:pt x="5371" y="5418"/>
                    </a:lnTo>
                    <a:cubicBezTo>
                      <a:pt x="5371" y="4525"/>
                      <a:pt x="6145" y="4204"/>
                      <a:pt x="6799" y="4204"/>
                    </a:cubicBezTo>
                    <a:lnTo>
                      <a:pt x="7704" y="4204"/>
                    </a:lnTo>
                    <a:cubicBezTo>
                      <a:pt x="7800" y="4204"/>
                      <a:pt x="7883" y="4132"/>
                      <a:pt x="7883" y="4025"/>
                    </a:cubicBezTo>
                    <a:lnTo>
                      <a:pt x="7883" y="2418"/>
                    </a:lnTo>
                    <a:cubicBezTo>
                      <a:pt x="7883" y="2334"/>
                      <a:pt x="7811" y="2239"/>
                      <a:pt x="7704" y="2239"/>
                    </a:cubicBezTo>
                    <a:lnTo>
                      <a:pt x="6799" y="2239"/>
                    </a:lnTo>
                    <a:cubicBezTo>
                      <a:pt x="5966" y="2239"/>
                      <a:pt x="5121" y="2572"/>
                      <a:pt x="4466" y="3156"/>
                    </a:cubicBezTo>
                    <a:cubicBezTo>
                      <a:pt x="3799" y="3763"/>
                      <a:pt x="3418" y="4549"/>
                      <a:pt x="3418" y="5382"/>
                    </a:cubicBezTo>
                    <a:lnTo>
                      <a:pt x="3418" y="5442"/>
                    </a:lnTo>
                    <a:lnTo>
                      <a:pt x="1989" y="5442"/>
                    </a:lnTo>
                    <a:cubicBezTo>
                      <a:pt x="1906" y="5442"/>
                      <a:pt x="1811" y="5513"/>
                      <a:pt x="1811" y="5620"/>
                    </a:cubicBezTo>
                    <a:lnTo>
                      <a:pt x="1811" y="7228"/>
                    </a:lnTo>
                    <a:cubicBezTo>
                      <a:pt x="1811" y="7323"/>
                      <a:pt x="1894" y="7406"/>
                      <a:pt x="1989" y="7406"/>
                    </a:cubicBezTo>
                    <a:lnTo>
                      <a:pt x="3418" y="7406"/>
                    </a:lnTo>
                    <a:lnTo>
                      <a:pt x="3418" y="10085"/>
                    </a:lnTo>
                    <a:cubicBezTo>
                      <a:pt x="1561" y="9300"/>
                      <a:pt x="346" y="7442"/>
                      <a:pt x="346" y="5418"/>
                    </a:cubicBezTo>
                    <a:cubicBezTo>
                      <a:pt x="346" y="2596"/>
                      <a:pt x="2620" y="322"/>
                      <a:pt x="5430" y="322"/>
                    </a:cubicBezTo>
                    <a:cubicBezTo>
                      <a:pt x="8228" y="322"/>
                      <a:pt x="10526" y="2620"/>
                      <a:pt x="10526" y="5418"/>
                    </a:cubicBezTo>
                    <a:cubicBezTo>
                      <a:pt x="10526" y="8228"/>
                      <a:pt x="8240" y="10502"/>
                      <a:pt x="5430" y="10502"/>
                    </a:cubicBezTo>
                    <a:lnTo>
                      <a:pt x="5371" y="10502"/>
                    </a:lnTo>
                    <a:lnTo>
                      <a:pt x="5371" y="7418"/>
                    </a:lnTo>
                    <a:lnTo>
                      <a:pt x="7728" y="7418"/>
                    </a:lnTo>
                    <a:cubicBezTo>
                      <a:pt x="7811" y="7418"/>
                      <a:pt x="7907" y="7347"/>
                      <a:pt x="7907" y="7240"/>
                    </a:cubicBezTo>
                    <a:lnTo>
                      <a:pt x="7907" y="5656"/>
                    </a:lnTo>
                    <a:cubicBezTo>
                      <a:pt x="7907" y="5561"/>
                      <a:pt x="7823" y="5478"/>
                      <a:pt x="7728" y="5478"/>
                    </a:cubicBezTo>
                    <a:lnTo>
                      <a:pt x="6728" y="5478"/>
                    </a:lnTo>
                    <a:cubicBezTo>
                      <a:pt x="6633" y="5478"/>
                      <a:pt x="6549" y="5549"/>
                      <a:pt x="6549" y="5656"/>
                    </a:cubicBezTo>
                    <a:cubicBezTo>
                      <a:pt x="6549" y="5740"/>
                      <a:pt x="6621" y="5835"/>
                      <a:pt x="6728" y="5835"/>
                    </a:cubicBezTo>
                    <a:lnTo>
                      <a:pt x="7561" y="5835"/>
                    </a:lnTo>
                    <a:lnTo>
                      <a:pt x="7561" y="7097"/>
                    </a:lnTo>
                    <a:lnTo>
                      <a:pt x="5204" y="7097"/>
                    </a:lnTo>
                    <a:cubicBezTo>
                      <a:pt x="5121" y="7097"/>
                      <a:pt x="5025" y="7168"/>
                      <a:pt x="5025" y="7275"/>
                    </a:cubicBezTo>
                    <a:lnTo>
                      <a:pt x="5025" y="10693"/>
                    </a:lnTo>
                    <a:cubicBezTo>
                      <a:pt x="5025" y="10788"/>
                      <a:pt x="5109" y="10859"/>
                      <a:pt x="5192" y="10871"/>
                    </a:cubicBezTo>
                    <a:lnTo>
                      <a:pt x="5430" y="10871"/>
                    </a:lnTo>
                    <a:cubicBezTo>
                      <a:pt x="6871" y="10871"/>
                      <a:pt x="8240" y="10312"/>
                      <a:pt x="9276" y="9288"/>
                    </a:cubicBezTo>
                    <a:cubicBezTo>
                      <a:pt x="10300" y="8252"/>
                      <a:pt x="10859" y="6883"/>
                      <a:pt x="10859" y="5442"/>
                    </a:cubicBezTo>
                    <a:cubicBezTo>
                      <a:pt x="10859" y="3989"/>
                      <a:pt x="10300" y="2620"/>
                      <a:pt x="9276" y="1584"/>
                    </a:cubicBezTo>
                    <a:cubicBezTo>
                      <a:pt x="8240" y="560"/>
                      <a:pt x="6871" y="1"/>
                      <a:pt x="543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" name="Google Shape;3343;p48">
              <a:extLst>
                <a:ext uri="{FF2B5EF4-FFF2-40B4-BE49-F238E27FC236}">
                  <a16:creationId xmlns:a16="http://schemas.microsoft.com/office/drawing/2014/main" id="{222DA64E-EBDA-48B9-B5B6-1CEB027733DF}"/>
                </a:ext>
              </a:extLst>
            </p:cNvPr>
            <p:cNvGrpSpPr/>
            <p:nvPr/>
          </p:nvGrpSpPr>
          <p:grpSpPr>
            <a:xfrm>
              <a:off x="7053286" y="2227254"/>
              <a:ext cx="956596" cy="944252"/>
              <a:chOff x="4370663" y="1816530"/>
              <a:chExt cx="1098904" cy="1084724"/>
            </a:xfrm>
          </p:grpSpPr>
          <p:grpSp>
            <p:nvGrpSpPr>
              <p:cNvPr id="34" name="Google Shape;3344;p48">
                <a:extLst>
                  <a:ext uri="{FF2B5EF4-FFF2-40B4-BE49-F238E27FC236}">
                    <a16:creationId xmlns:a16="http://schemas.microsoft.com/office/drawing/2014/main" id="{A26AC2F8-3A58-4584-ADA5-333A44F0C988}"/>
                  </a:ext>
                </a:extLst>
              </p:cNvPr>
              <p:cNvGrpSpPr/>
              <p:nvPr/>
            </p:nvGrpSpPr>
            <p:grpSpPr>
              <a:xfrm>
                <a:off x="4370663" y="1816530"/>
                <a:ext cx="1098904" cy="1084724"/>
                <a:chOff x="4370663" y="1816530"/>
                <a:chExt cx="1098904" cy="1084724"/>
              </a:xfrm>
            </p:grpSpPr>
            <p:sp>
              <p:nvSpPr>
                <p:cNvPr id="40" name="Google Shape;3345;p48">
                  <a:extLst>
                    <a:ext uri="{FF2B5EF4-FFF2-40B4-BE49-F238E27FC236}">
                      <a16:creationId xmlns:a16="http://schemas.microsoft.com/office/drawing/2014/main" id="{1AE99DBC-C133-4790-B9A3-94F9976382D1}"/>
                    </a:ext>
                  </a:extLst>
                </p:cNvPr>
                <p:cNvSpPr/>
                <p:nvPr/>
              </p:nvSpPr>
              <p:spPr>
                <a:xfrm>
                  <a:off x="4370663" y="1816530"/>
                  <a:ext cx="1098904" cy="10847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1" extrusionOk="0">
                      <a:moveTo>
                        <a:pt x="22862" y="0"/>
                      </a:moveTo>
                      <a:cubicBezTo>
                        <a:pt x="22092" y="0"/>
                        <a:pt x="21324" y="295"/>
                        <a:pt x="20741" y="884"/>
                      </a:cubicBezTo>
                      <a:lnTo>
                        <a:pt x="12871" y="8742"/>
                      </a:lnTo>
                      <a:cubicBezTo>
                        <a:pt x="12698" y="8921"/>
                        <a:pt x="12472" y="9005"/>
                        <a:pt x="12246" y="9005"/>
                      </a:cubicBezTo>
                      <a:cubicBezTo>
                        <a:pt x="11945" y="9005"/>
                        <a:pt x="11643" y="8855"/>
                        <a:pt x="11466" y="8576"/>
                      </a:cubicBezTo>
                      <a:cubicBezTo>
                        <a:pt x="11014" y="7861"/>
                        <a:pt x="10645" y="7099"/>
                        <a:pt x="10347" y="6302"/>
                      </a:cubicBezTo>
                      <a:cubicBezTo>
                        <a:pt x="10168" y="5813"/>
                        <a:pt x="9847" y="5373"/>
                        <a:pt x="9394" y="5028"/>
                      </a:cubicBezTo>
                      <a:cubicBezTo>
                        <a:pt x="8866" y="4619"/>
                        <a:pt x="8248" y="4413"/>
                        <a:pt x="7630" y="4413"/>
                      </a:cubicBezTo>
                      <a:cubicBezTo>
                        <a:pt x="7078" y="4413"/>
                        <a:pt x="6526" y="4577"/>
                        <a:pt x="6037" y="4909"/>
                      </a:cubicBezTo>
                      <a:cubicBezTo>
                        <a:pt x="4465" y="5968"/>
                        <a:pt x="4310" y="8123"/>
                        <a:pt x="5584" y="9385"/>
                      </a:cubicBezTo>
                      <a:cubicBezTo>
                        <a:pt x="5894" y="9695"/>
                        <a:pt x="6251" y="9921"/>
                        <a:pt x="6632" y="10064"/>
                      </a:cubicBezTo>
                      <a:cubicBezTo>
                        <a:pt x="7418" y="10350"/>
                        <a:pt x="8180" y="10707"/>
                        <a:pt x="8882" y="11159"/>
                      </a:cubicBezTo>
                      <a:cubicBezTo>
                        <a:pt x="9383" y="11469"/>
                        <a:pt x="9466" y="12148"/>
                        <a:pt x="9049" y="12564"/>
                      </a:cubicBezTo>
                      <a:lnTo>
                        <a:pt x="1179" y="20434"/>
                      </a:lnTo>
                      <a:cubicBezTo>
                        <a:pt x="0" y="21613"/>
                        <a:pt x="0" y="23518"/>
                        <a:pt x="1179" y="24697"/>
                      </a:cubicBezTo>
                      <a:lnTo>
                        <a:pt x="20741" y="44247"/>
                      </a:lnTo>
                      <a:cubicBezTo>
                        <a:pt x="21324" y="44836"/>
                        <a:pt x="22092" y="45131"/>
                        <a:pt x="22862" y="45131"/>
                      </a:cubicBezTo>
                      <a:cubicBezTo>
                        <a:pt x="23631" y="45131"/>
                        <a:pt x="24402" y="44836"/>
                        <a:pt x="24992" y="44247"/>
                      </a:cubicBezTo>
                      <a:lnTo>
                        <a:pt x="44554" y="24697"/>
                      </a:lnTo>
                      <a:cubicBezTo>
                        <a:pt x="45720" y="23518"/>
                        <a:pt x="45720" y="21613"/>
                        <a:pt x="44554" y="2043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69E7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" name="Google Shape;3346;p48">
                  <a:extLst>
                    <a:ext uri="{FF2B5EF4-FFF2-40B4-BE49-F238E27FC236}">
                      <a16:creationId xmlns:a16="http://schemas.microsoft.com/office/drawing/2014/main" id="{463DDA79-99DB-43BD-9059-310B5A22FBCB}"/>
                    </a:ext>
                  </a:extLst>
                </p:cNvPr>
                <p:cNvSpPr/>
                <p:nvPr/>
              </p:nvSpPr>
              <p:spPr>
                <a:xfrm>
                  <a:off x="5055718" y="1904160"/>
                  <a:ext cx="287338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55" extrusionOk="0">
                      <a:moveTo>
                        <a:pt x="5978" y="0"/>
                      </a:moveTo>
                      <a:cubicBezTo>
                        <a:pt x="2680" y="0"/>
                        <a:pt x="1" y="2679"/>
                        <a:pt x="1" y="5977"/>
                      </a:cubicBezTo>
                      <a:cubicBezTo>
                        <a:pt x="1" y="9275"/>
                        <a:pt x="2680" y="11954"/>
                        <a:pt x="5978" y="11954"/>
                      </a:cubicBezTo>
                      <a:cubicBezTo>
                        <a:pt x="9276" y="11954"/>
                        <a:pt x="11955" y="9275"/>
                        <a:pt x="11955" y="5977"/>
                      </a:cubicBezTo>
                      <a:cubicBezTo>
                        <a:pt x="11955" y="2679"/>
                        <a:pt x="9276" y="0"/>
                        <a:pt x="5978" y="0"/>
                      </a:cubicBezTo>
                      <a:close/>
                    </a:path>
                  </a:pathLst>
                </a:custGeom>
                <a:solidFill>
                  <a:srgbClr val="69E7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5" name="Google Shape;3347;p48">
                <a:extLst>
                  <a:ext uri="{FF2B5EF4-FFF2-40B4-BE49-F238E27FC236}">
                    <a16:creationId xmlns:a16="http://schemas.microsoft.com/office/drawing/2014/main" id="{CCCB84E3-125D-4D28-87E2-D877DBF6A500}"/>
                  </a:ext>
                </a:extLst>
              </p:cNvPr>
              <p:cNvGrpSpPr/>
              <p:nvPr/>
            </p:nvGrpSpPr>
            <p:grpSpPr>
              <a:xfrm>
                <a:off x="4732628" y="2171596"/>
                <a:ext cx="374986" cy="374572"/>
                <a:chOff x="3303268" y="3817349"/>
                <a:chExt cx="346056" cy="345674"/>
              </a:xfrm>
            </p:grpSpPr>
            <p:sp>
              <p:nvSpPr>
                <p:cNvPr id="36" name="Google Shape;3348;p48">
                  <a:extLst>
                    <a:ext uri="{FF2B5EF4-FFF2-40B4-BE49-F238E27FC236}">
                      <a16:creationId xmlns:a16="http://schemas.microsoft.com/office/drawing/2014/main" id="{0F7FC4DB-1535-43AE-AB56-3F4B373D0663}"/>
                    </a:ext>
                  </a:extLst>
                </p:cNvPr>
                <p:cNvSpPr/>
                <p:nvPr/>
              </p:nvSpPr>
              <p:spPr>
                <a:xfrm>
                  <a:off x="3303268" y="3817349"/>
                  <a:ext cx="346056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2" h="10860" extrusionOk="0">
                      <a:moveTo>
                        <a:pt x="5418" y="334"/>
                      </a:moveTo>
                      <a:cubicBezTo>
                        <a:pt x="8228" y="334"/>
                        <a:pt x="10514" y="2608"/>
                        <a:pt x="10514" y="5430"/>
                      </a:cubicBezTo>
                      <a:cubicBezTo>
                        <a:pt x="10514" y="8240"/>
                        <a:pt x="8228" y="10514"/>
                        <a:pt x="5418" y="10514"/>
                      </a:cubicBezTo>
                      <a:cubicBezTo>
                        <a:pt x="2608" y="10514"/>
                        <a:pt x="334" y="8240"/>
                        <a:pt x="334" y="5430"/>
                      </a:cubicBezTo>
                      <a:cubicBezTo>
                        <a:pt x="334" y="2608"/>
                        <a:pt x="2608" y="334"/>
                        <a:pt x="5418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3" y="10859"/>
                        <a:pt x="8252" y="10300"/>
                        <a:pt x="9276" y="9264"/>
                      </a:cubicBezTo>
                      <a:cubicBezTo>
                        <a:pt x="10300" y="8240"/>
                        <a:pt x="10871" y="6871"/>
                        <a:pt x="10871" y="5430"/>
                      </a:cubicBezTo>
                      <a:cubicBezTo>
                        <a:pt x="10871" y="3989"/>
                        <a:pt x="10300" y="2620"/>
                        <a:pt x="9276" y="1584"/>
                      </a:cubicBezTo>
                      <a:cubicBezTo>
                        <a:pt x="8252" y="560"/>
                        <a:pt x="6883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" name="Google Shape;3349;p48">
                  <a:extLst>
                    <a:ext uri="{FF2B5EF4-FFF2-40B4-BE49-F238E27FC236}">
                      <a16:creationId xmlns:a16="http://schemas.microsoft.com/office/drawing/2014/main" id="{C70AB3F2-E016-4BA3-82B6-6E84B150ED9A}"/>
                    </a:ext>
                  </a:extLst>
                </p:cNvPr>
                <p:cNvSpPr/>
                <p:nvPr/>
              </p:nvSpPr>
              <p:spPr>
                <a:xfrm>
                  <a:off x="3368074" y="3882537"/>
                  <a:ext cx="215298" cy="215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64" h="6764" extrusionOk="0">
                      <a:moveTo>
                        <a:pt x="5335" y="346"/>
                      </a:moveTo>
                      <a:cubicBezTo>
                        <a:pt x="5930" y="346"/>
                        <a:pt x="6418" y="834"/>
                        <a:pt x="6418" y="1429"/>
                      </a:cubicBezTo>
                      <a:lnTo>
                        <a:pt x="6418" y="5335"/>
                      </a:lnTo>
                      <a:cubicBezTo>
                        <a:pt x="6418" y="5930"/>
                        <a:pt x="5930" y="6418"/>
                        <a:pt x="5335" y="6418"/>
                      </a:cubicBezTo>
                      <a:lnTo>
                        <a:pt x="1429" y="6418"/>
                      </a:lnTo>
                      <a:cubicBezTo>
                        <a:pt x="834" y="6418"/>
                        <a:pt x="346" y="5930"/>
                        <a:pt x="346" y="5335"/>
                      </a:cubicBezTo>
                      <a:lnTo>
                        <a:pt x="346" y="1429"/>
                      </a:lnTo>
                      <a:cubicBezTo>
                        <a:pt x="346" y="834"/>
                        <a:pt x="834" y="346"/>
                        <a:pt x="1429" y="346"/>
                      </a:cubicBezTo>
                      <a:close/>
                      <a:moveTo>
                        <a:pt x="1429" y="1"/>
                      </a:moveTo>
                      <a:cubicBezTo>
                        <a:pt x="644" y="1"/>
                        <a:pt x="1" y="644"/>
                        <a:pt x="1" y="1429"/>
                      </a:cubicBezTo>
                      <a:lnTo>
                        <a:pt x="1" y="5335"/>
                      </a:lnTo>
                      <a:cubicBezTo>
                        <a:pt x="1" y="6120"/>
                        <a:pt x="644" y="6763"/>
                        <a:pt x="1429" y="6763"/>
                      </a:cubicBezTo>
                      <a:lnTo>
                        <a:pt x="5335" y="6763"/>
                      </a:lnTo>
                      <a:cubicBezTo>
                        <a:pt x="6121" y="6763"/>
                        <a:pt x="6763" y="6120"/>
                        <a:pt x="6763" y="5335"/>
                      </a:cubicBezTo>
                      <a:lnTo>
                        <a:pt x="6763" y="1429"/>
                      </a:lnTo>
                      <a:cubicBezTo>
                        <a:pt x="6763" y="644"/>
                        <a:pt x="6121" y="1"/>
                        <a:pt x="533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" name="Google Shape;3350;p48">
                  <a:extLst>
                    <a:ext uri="{FF2B5EF4-FFF2-40B4-BE49-F238E27FC236}">
                      <a16:creationId xmlns:a16="http://schemas.microsoft.com/office/drawing/2014/main" id="{2B10D26E-8C46-4092-80DD-E16A8BC23D0F}"/>
                    </a:ext>
                  </a:extLst>
                </p:cNvPr>
                <p:cNvSpPr/>
                <p:nvPr/>
              </p:nvSpPr>
              <p:spPr>
                <a:xfrm>
                  <a:off x="3418143" y="3933656"/>
                  <a:ext cx="114811" cy="1127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07" h="3542" extrusionOk="0">
                      <a:moveTo>
                        <a:pt x="1822" y="0"/>
                      </a:moveTo>
                      <a:cubicBezTo>
                        <a:pt x="812" y="0"/>
                        <a:pt x="1" y="851"/>
                        <a:pt x="59" y="1859"/>
                      </a:cubicBezTo>
                      <a:cubicBezTo>
                        <a:pt x="95" y="2776"/>
                        <a:pt x="833" y="3502"/>
                        <a:pt x="1726" y="3538"/>
                      </a:cubicBezTo>
                      <a:cubicBezTo>
                        <a:pt x="1764" y="3541"/>
                        <a:pt x="1802" y="3542"/>
                        <a:pt x="1840" y="3542"/>
                      </a:cubicBezTo>
                      <a:cubicBezTo>
                        <a:pt x="2178" y="3542"/>
                        <a:pt x="2494" y="3447"/>
                        <a:pt x="2762" y="3276"/>
                      </a:cubicBezTo>
                      <a:cubicBezTo>
                        <a:pt x="2857" y="3217"/>
                        <a:pt x="2869" y="3086"/>
                        <a:pt x="2797" y="3014"/>
                      </a:cubicBezTo>
                      <a:cubicBezTo>
                        <a:pt x="2761" y="2978"/>
                        <a:pt x="2711" y="2964"/>
                        <a:pt x="2664" y="2964"/>
                      </a:cubicBezTo>
                      <a:cubicBezTo>
                        <a:pt x="2634" y="2964"/>
                        <a:pt x="2606" y="2969"/>
                        <a:pt x="2583" y="2979"/>
                      </a:cubicBezTo>
                      <a:cubicBezTo>
                        <a:pt x="2380" y="3096"/>
                        <a:pt x="2149" y="3185"/>
                        <a:pt x="1897" y="3185"/>
                      </a:cubicBezTo>
                      <a:cubicBezTo>
                        <a:pt x="1868" y="3185"/>
                        <a:pt x="1839" y="3183"/>
                        <a:pt x="1809" y="3181"/>
                      </a:cubicBezTo>
                      <a:cubicBezTo>
                        <a:pt x="1023" y="3169"/>
                        <a:pt x="380" y="2514"/>
                        <a:pt x="392" y="1716"/>
                      </a:cubicBezTo>
                      <a:cubicBezTo>
                        <a:pt x="426" y="948"/>
                        <a:pt x="1028" y="330"/>
                        <a:pt x="1792" y="330"/>
                      </a:cubicBezTo>
                      <a:cubicBezTo>
                        <a:pt x="1833" y="330"/>
                        <a:pt x="1874" y="332"/>
                        <a:pt x="1916" y="335"/>
                      </a:cubicBezTo>
                      <a:cubicBezTo>
                        <a:pt x="2619" y="371"/>
                        <a:pt x="3190" y="943"/>
                        <a:pt x="3250" y="1633"/>
                      </a:cubicBezTo>
                      <a:cubicBezTo>
                        <a:pt x="3285" y="1919"/>
                        <a:pt x="3214" y="2193"/>
                        <a:pt x="3095" y="2431"/>
                      </a:cubicBezTo>
                      <a:cubicBezTo>
                        <a:pt x="3059" y="2490"/>
                        <a:pt x="3059" y="2574"/>
                        <a:pt x="3119" y="2633"/>
                      </a:cubicBezTo>
                      <a:cubicBezTo>
                        <a:pt x="3149" y="2663"/>
                        <a:pt x="3191" y="2678"/>
                        <a:pt x="3234" y="2678"/>
                      </a:cubicBezTo>
                      <a:cubicBezTo>
                        <a:pt x="3295" y="2678"/>
                        <a:pt x="3358" y="2648"/>
                        <a:pt x="3393" y="2586"/>
                      </a:cubicBezTo>
                      <a:cubicBezTo>
                        <a:pt x="3536" y="2324"/>
                        <a:pt x="3607" y="2014"/>
                        <a:pt x="3583" y="1669"/>
                      </a:cubicBezTo>
                      <a:cubicBezTo>
                        <a:pt x="3536" y="764"/>
                        <a:pt x="2797" y="50"/>
                        <a:pt x="1904" y="2"/>
                      </a:cubicBezTo>
                      <a:cubicBezTo>
                        <a:pt x="1877" y="1"/>
                        <a:pt x="1849" y="0"/>
                        <a:pt x="182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" name="Google Shape;3351;p48">
                  <a:extLst>
                    <a:ext uri="{FF2B5EF4-FFF2-40B4-BE49-F238E27FC236}">
                      <a16:creationId xmlns:a16="http://schemas.microsoft.com/office/drawing/2014/main" id="{B2587870-AE72-4A42-AE2B-8BCFBD325F95}"/>
                    </a:ext>
                  </a:extLst>
                </p:cNvPr>
                <p:cNvSpPr/>
                <p:nvPr/>
              </p:nvSpPr>
              <p:spPr>
                <a:xfrm>
                  <a:off x="3519298" y="3910197"/>
                  <a:ext cx="29570" cy="292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" h="918" extrusionOk="0">
                      <a:moveTo>
                        <a:pt x="465" y="1"/>
                      </a:moveTo>
                      <a:cubicBezTo>
                        <a:pt x="203" y="1"/>
                        <a:pt x="0" y="203"/>
                        <a:pt x="0" y="453"/>
                      </a:cubicBezTo>
                      <a:cubicBezTo>
                        <a:pt x="0" y="715"/>
                        <a:pt x="203" y="918"/>
                        <a:pt x="465" y="918"/>
                      </a:cubicBezTo>
                      <a:cubicBezTo>
                        <a:pt x="715" y="918"/>
                        <a:pt x="929" y="715"/>
                        <a:pt x="929" y="453"/>
                      </a:cubicBezTo>
                      <a:cubicBezTo>
                        <a:pt x="929" y="203"/>
                        <a:pt x="715" y="1"/>
                        <a:pt x="46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8" name="Google Shape;3352;p48">
              <a:extLst>
                <a:ext uri="{FF2B5EF4-FFF2-40B4-BE49-F238E27FC236}">
                  <a16:creationId xmlns:a16="http://schemas.microsoft.com/office/drawing/2014/main" id="{272DD771-25A3-448C-960A-125DD73ECEB4}"/>
                </a:ext>
              </a:extLst>
            </p:cNvPr>
            <p:cNvGrpSpPr/>
            <p:nvPr/>
          </p:nvGrpSpPr>
          <p:grpSpPr>
            <a:xfrm>
              <a:off x="6547098" y="2715744"/>
              <a:ext cx="956596" cy="944315"/>
              <a:chOff x="3789173" y="2377690"/>
              <a:chExt cx="1098904" cy="1084796"/>
            </a:xfrm>
          </p:grpSpPr>
          <p:grpSp>
            <p:nvGrpSpPr>
              <p:cNvPr id="26" name="Google Shape;3353;p48">
                <a:extLst>
                  <a:ext uri="{FF2B5EF4-FFF2-40B4-BE49-F238E27FC236}">
                    <a16:creationId xmlns:a16="http://schemas.microsoft.com/office/drawing/2014/main" id="{2A580616-EFFF-4706-882F-99F575426F02}"/>
                  </a:ext>
                </a:extLst>
              </p:cNvPr>
              <p:cNvGrpSpPr/>
              <p:nvPr/>
            </p:nvGrpSpPr>
            <p:grpSpPr>
              <a:xfrm>
                <a:off x="3789173" y="2377690"/>
                <a:ext cx="1098904" cy="1084796"/>
                <a:chOff x="3789173" y="2377690"/>
                <a:chExt cx="1098904" cy="1084796"/>
              </a:xfrm>
            </p:grpSpPr>
            <p:sp>
              <p:nvSpPr>
                <p:cNvPr id="32" name="Google Shape;3354;p48">
                  <a:extLst>
                    <a:ext uri="{FF2B5EF4-FFF2-40B4-BE49-F238E27FC236}">
                      <a16:creationId xmlns:a16="http://schemas.microsoft.com/office/drawing/2014/main" id="{2BBA5A58-9E7D-4B1B-A1B1-85686BD88437}"/>
                    </a:ext>
                  </a:extLst>
                </p:cNvPr>
                <p:cNvSpPr/>
                <p:nvPr/>
              </p:nvSpPr>
              <p:spPr>
                <a:xfrm>
                  <a:off x="3789173" y="2377690"/>
                  <a:ext cx="1098904" cy="1084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4" extrusionOk="0">
                      <a:moveTo>
                        <a:pt x="22861" y="0"/>
                      </a:moveTo>
                      <a:cubicBezTo>
                        <a:pt x="22090" y="0"/>
                        <a:pt x="21319" y="295"/>
                        <a:pt x="20730" y="884"/>
                      </a:cubicBezTo>
                      <a:lnTo>
                        <a:pt x="1180" y="20446"/>
                      </a:lnTo>
                      <a:cubicBezTo>
                        <a:pt x="1" y="21613"/>
                        <a:pt x="1" y="23518"/>
                        <a:pt x="1180" y="24697"/>
                      </a:cubicBezTo>
                      <a:lnTo>
                        <a:pt x="20730" y="44259"/>
                      </a:lnTo>
                      <a:cubicBezTo>
                        <a:pt x="21319" y="44842"/>
                        <a:pt x="22090" y="45134"/>
                        <a:pt x="22861" y="45134"/>
                      </a:cubicBezTo>
                      <a:cubicBezTo>
                        <a:pt x="23632" y="45134"/>
                        <a:pt x="24403" y="44842"/>
                        <a:pt x="24992" y="44259"/>
                      </a:cubicBezTo>
                      <a:lnTo>
                        <a:pt x="44542" y="24697"/>
                      </a:lnTo>
                      <a:cubicBezTo>
                        <a:pt x="45721" y="23518"/>
                        <a:pt x="45721" y="21613"/>
                        <a:pt x="44542" y="20446"/>
                      </a:cubicBezTo>
                      <a:lnTo>
                        <a:pt x="36684" y="12576"/>
                      </a:lnTo>
                      <a:cubicBezTo>
                        <a:pt x="36267" y="12171"/>
                        <a:pt x="36363" y="11481"/>
                        <a:pt x="36851" y="11171"/>
                      </a:cubicBezTo>
                      <a:cubicBezTo>
                        <a:pt x="37565" y="10719"/>
                        <a:pt x="38327" y="10350"/>
                        <a:pt x="39125" y="10052"/>
                      </a:cubicBezTo>
                      <a:cubicBezTo>
                        <a:pt x="39613" y="9874"/>
                        <a:pt x="40054" y="9552"/>
                        <a:pt x="40399" y="9100"/>
                      </a:cubicBezTo>
                      <a:cubicBezTo>
                        <a:pt x="41173" y="8099"/>
                        <a:pt x="41220" y="6778"/>
                        <a:pt x="40518" y="5730"/>
                      </a:cubicBezTo>
                      <a:cubicBezTo>
                        <a:pt x="39932" y="4868"/>
                        <a:pt x="39013" y="4436"/>
                        <a:pt x="38094" y="4436"/>
                      </a:cubicBezTo>
                      <a:cubicBezTo>
                        <a:pt x="37349" y="4436"/>
                        <a:pt x="36606" y="4720"/>
                        <a:pt x="36041" y="5290"/>
                      </a:cubicBezTo>
                      <a:cubicBezTo>
                        <a:pt x="35732" y="5587"/>
                        <a:pt x="35505" y="5956"/>
                        <a:pt x="35362" y="6337"/>
                      </a:cubicBezTo>
                      <a:cubicBezTo>
                        <a:pt x="35077" y="7123"/>
                        <a:pt x="34720" y="7885"/>
                        <a:pt x="34267" y="8588"/>
                      </a:cubicBezTo>
                      <a:cubicBezTo>
                        <a:pt x="34091" y="8872"/>
                        <a:pt x="33797" y="9021"/>
                        <a:pt x="33498" y="9021"/>
                      </a:cubicBezTo>
                      <a:cubicBezTo>
                        <a:pt x="33271" y="9021"/>
                        <a:pt x="33042" y="8934"/>
                        <a:pt x="32862" y="8754"/>
                      </a:cubicBezTo>
                      <a:lnTo>
                        <a:pt x="24992" y="884"/>
                      </a:lnTo>
                      <a:cubicBezTo>
                        <a:pt x="24403" y="295"/>
                        <a:pt x="23632" y="0"/>
                        <a:pt x="22861" y="0"/>
                      </a:cubicBezTo>
                      <a:close/>
                    </a:path>
                  </a:pathLst>
                </a:custGeom>
                <a:solidFill>
                  <a:srgbClr val="4949E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" name="Google Shape;3355;p48">
                  <a:extLst>
                    <a:ext uri="{FF2B5EF4-FFF2-40B4-BE49-F238E27FC236}">
                      <a16:creationId xmlns:a16="http://schemas.microsoft.com/office/drawing/2014/main" id="{A6624C57-5DEB-420A-880A-2B58F3108DA7}"/>
                    </a:ext>
                  </a:extLst>
                </p:cNvPr>
                <p:cNvSpPr/>
                <p:nvPr/>
              </p:nvSpPr>
              <p:spPr>
                <a:xfrm>
                  <a:off x="3885623" y="2465897"/>
                  <a:ext cx="287050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43" h="11955" extrusionOk="0">
                      <a:moveTo>
                        <a:pt x="5977" y="0"/>
                      </a:moveTo>
                      <a:cubicBezTo>
                        <a:pt x="2679" y="0"/>
                        <a:pt x="0" y="2679"/>
                        <a:pt x="0" y="5977"/>
                      </a:cubicBezTo>
                      <a:cubicBezTo>
                        <a:pt x="0" y="9275"/>
                        <a:pt x="2679" y="11954"/>
                        <a:pt x="5977" y="11954"/>
                      </a:cubicBezTo>
                      <a:cubicBezTo>
                        <a:pt x="9275" y="11954"/>
                        <a:pt x="11942" y="9275"/>
                        <a:pt x="11942" y="5977"/>
                      </a:cubicBezTo>
                      <a:cubicBezTo>
                        <a:pt x="11942" y="2679"/>
                        <a:pt x="9275" y="0"/>
                        <a:pt x="5977" y="0"/>
                      </a:cubicBezTo>
                      <a:close/>
                    </a:path>
                  </a:pathLst>
                </a:custGeom>
                <a:solidFill>
                  <a:srgbClr val="4949E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7" name="Google Shape;3356;p48">
                <a:extLst>
                  <a:ext uri="{FF2B5EF4-FFF2-40B4-BE49-F238E27FC236}">
                    <a16:creationId xmlns:a16="http://schemas.microsoft.com/office/drawing/2014/main" id="{4F49A1EC-2C5E-461E-A851-6A20A1144419}"/>
                  </a:ext>
                </a:extLst>
              </p:cNvPr>
              <p:cNvGrpSpPr/>
              <p:nvPr/>
            </p:nvGrpSpPr>
            <p:grpSpPr>
              <a:xfrm>
                <a:off x="4151137" y="2732796"/>
                <a:ext cx="374986" cy="374572"/>
                <a:chOff x="3752358" y="3817349"/>
                <a:chExt cx="346056" cy="345674"/>
              </a:xfrm>
            </p:grpSpPr>
            <p:sp>
              <p:nvSpPr>
                <p:cNvPr id="28" name="Google Shape;3357;p48">
                  <a:extLst>
                    <a:ext uri="{FF2B5EF4-FFF2-40B4-BE49-F238E27FC236}">
                      <a16:creationId xmlns:a16="http://schemas.microsoft.com/office/drawing/2014/main" id="{1E065B24-9868-4EDC-B5A7-314B793AFE3D}"/>
                    </a:ext>
                  </a:extLst>
                </p:cNvPr>
                <p:cNvSpPr/>
                <p:nvPr/>
              </p:nvSpPr>
              <p:spPr>
                <a:xfrm>
                  <a:off x="3752358" y="3817349"/>
                  <a:ext cx="346056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2" h="10860" extrusionOk="0">
                      <a:moveTo>
                        <a:pt x="5430" y="334"/>
                      </a:moveTo>
                      <a:cubicBezTo>
                        <a:pt x="8252" y="334"/>
                        <a:pt x="10526" y="2608"/>
                        <a:pt x="10526" y="5430"/>
                      </a:cubicBezTo>
                      <a:cubicBezTo>
                        <a:pt x="10526" y="8240"/>
                        <a:pt x="8228" y="10514"/>
                        <a:pt x="5430" y="10514"/>
                      </a:cubicBezTo>
                      <a:cubicBezTo>
                        <a:pt x="2620" y="10514"/>
                        <a:pt x="346" y="8240"/>
                        <a:pt x="346" y="5430"/>
                      </a:cubicBezTo>
                      <a:cubicBezTo>
                        <a:pt x="346" y="2608"/>
                        <a:pt x="2620" y="334"/>
                        <a:pt x="5430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2" y="10859"/>
                        <a:pt x="8252" y="10300"/>
                        <a:pt x="9276" y="9264"/>
                      </a:cubicBezTo>
                      <a:cubicBezTo>
                        <a:pt x="10300" y="8240"/>
                        <a:pt x="10871" y="6871"/>
                        <a:pt x="10871" y="5430"/>
                      </a:cubicBezTo>
                      <a:cubicBezTo>
                        <a:pt x="10871" y="3989"/>
                        <a:pt x="10300" y="2620"/>
                        <a:pt x="9276" y="1584"/>
                      </a:cubicBezTo>
                      <a:cubicBezTo>
                        <a:pt x="8252" y="560"/>
                        <a:pt x="6882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" name="Google Shape;3358;p48">
                  <a:extLst>
                    <a:ext uri="{FF2B5EF4-FFF2-40B4-BE49-F238E27FC236}">
                      <a16:creationId xmlns:a16="http://schemas.microsoft.com/office/drawing/2014/main" id="{8ED25032-1B39-4F5F-8ED6-892E107EC293}"/>
                    </a:ext>
                  </a:extLst>
                </p:cNvPr>
                <p:cNvSpPr/>
                <p:nvPr/>
              </p:nvSpPr>
              <p:spPr>
                <a:xfrm>
                  <a:off x="3831933" y="3955682"/>
                  <a:ext cx="47809" cy="120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2" h="3787" extrusionOk="0">
                      <a:moveTo>
                        <a:pt x="1168" y="346"/>
                      </a:moveTo>
                      <a:lnTo>
                        <a:pt x="1168" y="3430"/>
                      </a:lnTo>
                      <a:lnTo>
                        <a:pt x="358" y="3430"/>
                      </a:lnTo>
                      <a:lnTo>
                        <a:pt x="358" y="346"/>
                      </a:lnTo>
                      <a:close/>
                      <a:moveTo>
                        <a:pt x="180" y="1"/>
                      </a:moveTo>
                      <a:cubicBezTo>
                        <a:pt x="96" y="1"/>
                        <a:pt x="1" y="72"/>
                        <a:pt x="1" y="179"/>
                      </a:cubicBezTo>
                      <a:lnTo>
                        <a:pt x="1" y="3608"/>
                      </a:lnTo>
                      <a:cubicBezTo>
                        <a:pt x="1" y="3703"/>
                        <a:pt x="72" y="3787"/>
                        <a:pt x="180" y="3787"/>
                      </a:cubicBezTo>
                      <a:lnTo>
                        <a:pt x="1323" y="3787"/>
                      </a:lnTo>
                      <a:cubicBezTo>
                        <a:pt x="1418" y="3787"/>
                        <a:pt x="1501" y="3715"/>
                        <a:pt x="1501" y="3608"/>
                      </a:cubicBezTo>
                      <a:lnTo>
                        <a:pt x="1501" y="179"/>
                      </a:lnTo>
                      <a:cubicBezTo>
                        <a:pt x="1501" y="72"/>
                        <a:pt x="1430" y="1"/>
                        <a:pt x="1323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" name="Google Shape;3359;p48">
                  <a:extLst>
                    <a:ext uri="{FF2B5EF4-FFF2-40B4-BE49-F238E27FC236}">
                      <a16:creationId xmlns:a16="http://schemas.microsoft.com/office/drawing/2014/main" id="{7323BE69-F426-4102-867F-9E42304B1C8D}"/>
                    </a:ext>
                  </a:extLst>
                </p:cNvPr>
                <p:cNvSpPr/>
                <p:nvPr/>
              </p:nvSpPr>
              <p:spPr>
                <a:xfrm>
                  <a:off x="3824739" y="3890112"/>
                  <a:ext cx="55002" cy="550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8" h="1728" extrusionOk="0">
                      <a:moveTo>
                        <a:pt x="870" y="334"/>
                      </a:moveTo>
                      <a:cubicBezTo>
                        <a:pt x="1156" y="334"/>
                        <a:pt x="1394" y="572"/>
                        <a:pt x="1394" y="846"/>
                      </a:cubicBezTo>
                      <a:cubicBezTo>
                        <a:pt x="1394" y="1132"/>
                        <a:pt x="1156" y="1370"/>
                        <a:pt x="870" y="1370"/>
                      </a:cubicBezTo>
                      <a:cubicBezTo>
                        <a:pt x="584" y="1370"/>
                        <a:pt x="346" y="1132"/>
                        <a:pt x="346" y="846"/>
                      </a:cubicBezTo>
                      <a:cubicBezTo>
                        <a:pt x="346" y="572"/>
                        <a:pt x="584" y="334"/>
                        <a:pt x="870" y="334"/>
                      </a:cubicBezTo>
                      <a:close/>
                      <a:moveTo>
                        <a:pt x="870" y="1"/>
                      </a:moveTo>
                      <a:cubicBezTo>
                        <a:pt x="394" y="1"/>
                        <a:pt x="1" y="394"/>
                        <a:pt x="1" y="870"/>
                      </a:cubicBezTo>
                      <a:cubicBezTo>
                        <a:pt x="1" y="1346"/>
                        <a:pt x="394" y="1727"/>
                        <a:pt x="870" y="1727"/>
                      </a:cubicBezTo>
                      <a:cubicBezTo>
                        <a:pt x="1346" y="1727"/>
                        <a:pt x="1727" y="1334"/>
                        <a:pt x="1727" y="870"/>
                      </a:cubicBezTo>
                      <a:cubicBezTo>
                        <a:pt x="1727" y="394"/>
                        <a:pt x="1346" y="1"/>
                        <a:pt x="87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" name="Google Shape;3360;p48">
                  <a:extLst>
                    <a:ext uri="{FF2B5EF4-FFF2-40B4-BE49-F238E27FC236}">
                      <a16:creationId xmlns:a16="http://schemas.microsoft.com/office/drawing/2014/main" id="{CCAE06F9-CD94-4B1D-AD3A-9413572772C5}"/>
                    </a:ext>
                  </a:extLst>
                </p:cNvPr>
                <p:cNvSpPr/>
                <p:nvPr/>
              </p:nvSpPr>
              <p:spPr>
                <a:xfrm>
                  <a:off x="3904696" y="3955682"/>
                  <a:ext cx="128148" cy="120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6" h="3787" extrusionOk="0">
                      <a:moveTo>
                        <a:pt x="191" y="1"/>
                      </a:moveTo>
                      <a:cubicBezTo>
                        <a:pt x="96" y="1"/>
                        <a:pt x="1" y="72"/>
                        <a:pt x="1" y="179"/>
                      </a:cubicBezTo>
                      <a:lnTo>
                        <a:pt x="1" y="3608"/>
                      </a:lnTo>
                      <a:cubicBezTo>
                        <a:pt x="1" y="3703"/>
                        <a:pt x="84" y="3787"/>
                        <a:pt x="191" y="3787"/>
                      </a:cubicBezTo>
                      <a:lnTo>
                        <a:pt x="1334" y="3787"/>
                      </a:lnTo>
                      <a:cubicBezTo>
                        <a:pt x="1418" y="3787"/>
                        <a:pt x="1513" y="3715"/>
                        <a:pt x="1513" y="3608"/>
                      </a:cubicBezTo>
                      <a:lnTo>
                        <a:pt x="1513" y="2382"/>
                      </a:lnTo>
                      <a:cubicBezTo>
                        <a:pt x="1513" y="1977"/>
                        <a:pt x="1596" y="1501"/>
                        <a:pt x="2037" y="1501"/>
                      </a:cubicBezTo>
                      <a:cubicBezTo>
                        <a:pt x="2347" y="1501"/>
                        <a:pt x="2477" y="1763"/>
                        <a:pt x="2525" y="2060"/>
                      </a:cubicBezTo>
                      <a:cubicBezTo>
                        <a:pt x="2537" y="2156"/>
                        <a:pt x="2608" y="2215"/>
                        <a:pt x="2692" y="2215"/>
                      </a:cubicBezTo>
                      <a:cubicBezTo>
                        <a:pt x="2787" y="2215"/>
                        <a:pt x="2870" y="2120"/>
                        <a:pt x="2847" y="2025"/>
                      </a:cubicBezTo>
                      <a:cubicBezTo>
                        <a:pt x="2763" y="1465"/>
                        <a:pt x="2477" y="1155"/>
                        <a:pt x="2013" y="1155"/>
                      </a:cubicBezTo>
                      <a:cubicBezTo>
                        <a:pt x="1465" y="1155"/>
                        <a:pt x="1156" y="1608"/>
                        <a:pt x="1156" y="2382"/>
                      </a:cubicBezTo>
                      <a:lnTo>
                        <a:pt x="1156" y="3430"/>
                      </a:lnTo>
                      <a:lnTo>
                        <a:pt x="346" y="3430"/>
                      </a:lnTo>
                      <a:lnTo>
                        <a:pt x="346" y="358"/>
                      </a:lnTo>
                      <a:lnTo>
                        <a:pt x="918" y="358"/>
                      </a:lnTo>
                      <a:lnTo>
                        <a:pt x="918" y="572"/>
                      </a:lnTo>
                      <a:cubicBezTo>
                        <a:pt x="918" y="632"/>
                        <a:pt x="930" y="679"/>
                        <a:pt x="977" y="715"/>
                      </a:cubicBezTo>
                      <a:cubicBezTo>
                        <a:pt x="1007" y="733"/>
                        <a:pt x="1043" y="742"/>
                        <a:pt x="1078" y="742"/>
                      </a:cubicBezTo>
                      <a:cubicBezTo>
                        <a:pt x="1114" y="742"/>
                        <a:pt x="1150" y="733"/>
                        <a:pt x="1180" y="715"/>
                      </a:cubicBezTo>
                      <a:cubicBezTo>
                        <a:pt x="1477" y="477"/>
                        <a:pt x="1835" y="358"/>
                        <a:pt x="2227" y="358"/>
                      </a:cubicBezTo>
                      <a:cubicBezTo>
                        <a:pt x="3204" y="358"/>
                        <a:pt x="3656" y="1191"/>
                        <a:pt x="3656" y="2001"/>
                      </a:cubicBezTo>
                      <a:lnTo>
                        <a:pt x="3656" y="3430"/>
                      </a:lnTo>
                      <a:lnTo>
                        <a:pt x="2847" y="3430"/>
                      </a:lnTo>
                      <a:lnTo>
                        <a:pt x="2847" y="2870"/>
                      </a:lnTo>
                      <a:cubicBezTo>
                        <a:pt x="2847" y="2775"/>
                        <a:pt x="2775" y="2703"/>
                        <a:pt x="2692" y="2703"/>
                      </a:cubicBezTo>
                      <a:cubicBezTo>
                        <a:pt x="2597" y="2703"/>
                        <a:pt x="2525" y="2775"/>
                        <a:pt x="2525" y="2870"/>
                      </a:cubicBezTo>
                      <a:lnTo>
                        <a:pt x="2525" y="3596"/>
                      </a:lnTo>
                      <a:cubicBezTo>
                        <a:pt x="2525" y="3691"/>
                        <a:pt x="2597" y="3775"/>
                        <a:pt x="2704" y="3775"/>
                      </a:cubicBezTo>
                      <a:lnTo>
                        <a:pt x="3847" y="3775"/>
                      </a:lnTo>
                      <a:cubicBezTo>
                        <a:pt x="3942" y="3775"/>
                        <a:pt x="4025" y="3703"/>
                        <a:pt x="4025" y="3596"/>
                      </a:cubicBezTo>
                      <a:lnTo>
                        <a:pt x="4025" y="1989"/>
                      </a:lnTo>
                      <a:cubicBezTo>
                        <a:pt x="4025" y="810"/>
                        <a:pt x="3299" y="1"/>
                        <a:pt x="2239" y="1"/>
                      </a:cubicBezTo>
                      <a:cubicBezTo>
                        <a:pt x="1894" y="1"/>
                        <a:pt x="1573" y="84"/>
                        <a:pt x="1275" y="251"/>
                      </a:cubicBezTo>
                      <a:lnTo>
                        <a:pt x="1275" y="179"/>
                      </a:lnTo>
                      <a:cubicBezTo>
                        <a:pt x="1275" y="84"/>
                        <a:pt x="1204" y="1"/>
                        <a:pt x="1096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9" name="Google Shape;3361;p48">
              <a:extLst>
                <a:ext uri="{FF2B5EF4-FFF2-40B4-BE49-F238E27FC236}">
                  <a16:creationId xmlns:a16="http://schemas.microsoft.com/office/drawing/2014/main" id="{4D538C01-D8FD-42C1-B65F-8B43E1ADD6E7}"/>
                </a:ext>
              </a:extLst>
            </p:cNvPr>
            <p:cNvGrpSpPr/>
            <p:nvPr/>
          </p:nvGrpSpPr>
          <p:grpSpPr>
            <a:xfrm>
              <a:off x="7034853" y="3222917"/>
              <a:ext cx="956596" cy="944252"/>
              <a:chOff x="4349489" y="2960313"/>
              <a:chExt cx="1098904" cy="1084724"/>
            </a:xfrm>
          </p:grpSpPr>
          <p:grpSp>
            <p:nvGrpSpPr>
              <p:cNvPr id="20" name="Google Shape;3362;p48">
                <a:extLst>
                  <a:ext uri="{FF2B5EF4-FFF2-40B4-BE49-F238E27FC236}">
                    <a16:creationId xmlns:a16="http://schemas.microsoft.com/office/drawing/2014/main" id="{A794E725-1106-47FD-8818-D532993F2BBE}"/>
                  </a:ext>
                </a:extLst>
              </p:cNvPr>
              <p:cNvGrpSpPr/>
              <p:nvPr/>
            </p:nvGrpSpPr>
            <p:grpSpPr>
              <a:xfrm>
                <a:off x="4349489" y="2960313"/>
                <a:ext cx="1098904" cy="1084724"/>
                <a:chOff x="4349489" y="2960313"/>
                <a:chExt cx="1098904" cy="1084724"/>
              </a:xfrm>
            </p:grpSpPr>
            <p:sp>
              <p:nvSpPr>
                <p:cNvPr id="24" name="Google Shape;3363;p48">
                  <a:extLst>
                    <a:ext uri="{FF2B5EF4-FFF2-40B4-BE49-F238E27FC236}">
                      <a16:creationId xmlns:a16="http://schemas.microsoft.com/office/drawing/2014/main" id="{90ED133B-76D3-4F50-A8FD-078A35E71CAD}"/>
                    </a:ext>
                  </a:extLst>
                </p:cNvPr>
                <p:cNvSpPr/>
                <p:nvPr/>
              </p:nvSpPr>
              <p:spPr>
                <a:xfrm>
                  <a:off x="4349489" y="2960313"/>
                  <a:ext cx="1098904" cy="10847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1" extrusionOk="0">
                      <a:moveTo>
                        <a:pt x="22862" y="0"/>
                      </a:moveTo>
                      <a:cubicBezTo>
                        <a:pt x="22092" y="0"/>
                        <a:pt x="21324" y="295"/>
                        <a:pt x="20741" y="884"/>
                      </a:cubicBezTo>
                      <a:lnTo>
                        <a:pt x="12871" y="8743"/>
                      </a:lnTo>
                      <a:cubicBezTo>
                        <a:pt x="12697" y="8917"/>
                        <a:pt x="12470" y="9001"/>
                        <a:pt x="12243" y="9001"/>
                      </a:cubicBezTo>
                      <a:cubicBezTo>
                        <a:pt x="11942" y="9001"/>
                        <a:pt x="11642" y="8854"/>
                        <a:pt x="11466" y="8576"/>
                      </a:cubicBezTo>
                      <a:cubicBezTo>
                        <a:pt x="11014" y="7861"/>
                        <a:pt x="10645" y="7099"/>
                        <a:pt x="10347" y="6302"/>
                      </a:cubicBezTo>
                      <a:cubicBezTo>
                        <a:pt x="10168" y="5814"/>
                        <a:pt x="9847" y="5373"/>
                        <a:pt x="9394" y="5028"/>
                      </a:cubicBezTo>
                      <a:cubicBezTo>
                        <a:pt x="8866" y="4619"/>
                        <a:pt x="8248" y="4413"/>
                        <a:pt x="7630" y="4413"/>
                      </a:cubicBezTo>
                      <a:cubicBezTo>
                        <a:pt x="7078" y="4413"/>
                        <a:pt x="6525" y="4577"/>
                        <a:pt x="6037" y="4909"/>
                      </a:cubicBezTo>
                      <a:cubicBezTo>
                        <a:pt x="4465" y="5968"/>
                        <a:pt x="4310" y="8123"/>
                        <a:pt x="5584" y="9385"/>
                      </a:cubicBezTo>
                      <a:cubicBezTo>
                        <a:pt x="5894" y="9695"/>
                        <a:pt x="6251" y="9921"/>
                        <a:pt x="6632" y="10064"/>
                      </a:cubicBezTo>
                      <a:cubicBezTo>
                        <a:pt x="7418" y="10350"/>
                        <a:pt x="8180" y="10707"/>
                        <a:pt x="8882" y="11159"/>
                      </a:cubicBezTo>
                      <a:cubicBezTo>
                        <a:pt x="9382" y="11469"/>
                        <a:pt x="9466" y="12148"/>
                        <a:pt x="9049" y="12564"/>
                      </a:cubicBezTo>
                      <a:lnTo>
                        <a:pt x="1179" y="20434"/>
                      </a:lnTo>
                      <a:cubicBezTo>
                        <a:pt x="0" y="21613"/>
                        <a:pt x="0" y="23518"/>
                        <a:pt x="1179" y="24697"/>
                      </a:cubicBezTo>
                      <a:lnTo>
                        <a:pt x="20741" y="44247"/>
                      </a:lnTo>
                      <a:cubicBezTo>
                        <a:pt x="21324" y="44836"/>
                        <a:pt x="22092" y="45131"/>
                        <a:pt x="22862" y="45131"/>
                      </a:cubicBezTo>
                      <a:cubicBezTo>
                        <a:pt x="23631" y="45131"/>
                        <a:pt x="24402" y="44836"/>
                        <a:pt x="24992" y="44247"/>
                      </a:cubicBezTo>
                      <a:lnTo>
                        <a:pt x="44554" y="24697"/>
                      </a:lnTo>
                      <a:cubicBezTo>
                        <a:pt x="45720" y="23518"/>
                        <a:pt x="45720" y="21613"/>
                        <a:pt x="44554" y="2043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FCBD2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" name="Google Shape;3364;p48">
                  <a:extLst>
                    <a:ext uri="{FF2B5EF4-FFF2-40B4-BE49-F238E27FC236}">
                      <a16:creationId xmlns:a16="http://schemas.microsoft.com/office/drawing/2014/main" id="{0F17A7A1-E5B4-4941-AD5E-A23F7CF0D980}"/>
                    </a:ext>
                  </a:extLst>
                </p:cNvPr>
                <p:cNvSpPr/>
                <p:nvPr/>
              </p:nvSpPr>
              <p:spPr>
                <a:xfrm>
                  <a:off x="5065741" y="3026769"/>
                  <a:ext cx="287338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55" extrusionOk="0">
                      <a:moveTo>
                        <a:pt x="5978" y="1"/>
                      </a:moveTo>
                      <a:cubicBezTo>
                        <a:pt x="2680" y="1"/>
                        <a:pt x="1" y="2679"/>
                        <a:pt x="1" y="5978"/>
                      </a:cubicBezTo>
                      <a:cubicBezTo>
                        <a:pt x="1" y="9276"/>
                        <a:pt x="2680" y="11954"/>
                        <a:pt x="5978" y="11954"/>
                      </a:cubicBezTo>
                      <a:cubicBezTo>
                        <a:pt x="9276" y="11954"/>
                        <a:pt x="11955" y="9276"/>
                        <a:pt x="11955" y="5978"/>
                      </a:cubicBezTo>
                      <a:cubicBezTo>
                        <a:pt x="11955" y="2679"/>
                        <a:pt x="9276" y="1"/>
                        <a:pt x="5978" y="1"/>
                      </a:cubicBezTo>
                      <a:close/>
                    </a:path>
                  </a:pathLst>
                </a:custGeom>
                <a:solidFill>
                  <a:srgbClr val="FCBD2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1" name="Google Shape;3365;p48">
                <a:extLst>
                  <a:ext uri="{FF2B5EF4-FFF2-40B4-BE49-F238E27FC236}">
                    <a16:creationId xmlns:a16="http://schemas.microsoft.com/office/drawing/2014/main" id="{FE4CE9AD-C7D4-4E5F-9CA4-19E72CBBF0CF}"/>
                  </a:ext>
                </a:extLst>
              </p:cNvPr>
              <p:cNvGrpSpPr/>
              <p:nvPr/>
            </p:nvGrpSpPr>
            <p:grpSpPr>
              <a:xfrm>
                <a:off x="4732657" y="3315384"/>
                <a:ext cx="374952" cy="374572"/>
                <a:chOff x="4201447" y="3817349"/>
                <a:chExt cx="346024" cy="345674"/>
              </a:xfrm>
            </p:grpSpPr>
            <p:sp>
              <p:nvSpPr>
                <p:cNvPr id="22" name="Google Shape;3366;p48">
                  <a:extLst>
                    <a:ext uri="{FF2B5EF4-FFF2-40B4-BE49-F238E27FC236}">
                      <a16:creationId xmlns:a16="http://schemas.microsoft.com/office/drawing/2014/main" id="{5AE8B7FA-07B6-47E7-BB22-CC3763B58511}"/>
                    </a:ext>
                  </a:extLst>
                </p:cNvPr>
                <p:cNvSpPr/>
                <p:nvPr/>
              </p:nvSpPr>
              <p:spPr>
                <a:xfrm>
                  <a:off x="4201447" y="3817349"/>
                  <a:ext cx="346024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1" h="10860" extrusionOk="0">
                      <a:moveTo>
                        <a:pt x="5430" y="334"/>
                      </a:moveTo>
                      <a:cubicBezTo>
                        <a:pt x="8252" y="334"/>
                        <a:pt x="10526" y="2608"/>
                        <a:pt x="10526" y="5430"/>
                      </a:cubicBezTo>
                      <a:cubicBezTo>
                        <a:pt x="10526" y="8240"/>
                        <a:pt x="8252" y="10514"/>
                        <a:pt x="5430" y="10514"/>
                      </a:cubicBezTo>
                      <a:cubicBezTo>
                        <a:pt x="2620" y="10514"/>
                        <a:pt x="346" y="8240"/>
                        <a:pt x="346" y="5430"/>
                      </a:cubicBezTo>
                      <a:cubicBezTo>
                        <a:pt x="346" y="2608"/>
                        <a:pt x="2620" y="334"/>
                        <a:pt x="5430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2" y="10859"/>
                        <a:pt x="8252" y="10300"/>
                        <a:pt x="9276" y="9264"/>
                      </a:cubicBezTo>
                      <a:cubicBezTo>
                        <a:pt x="10299" y="8240"/>
                        <a:pt x="10871" y="6871"/>
                        <a:pt x="10871" y="5430"/>
                      </a:cubicBezTo>
                      <a:cubicBezTo>
                        <a:pt x="10871" y="3989"/>
                        <a:pt x="10299" y="2620"/>
                        <a:pt x="9276" y="1584"/>
                      </a:cubicBezTo>
                      <a:cubicBezTo>
                        <a:pt x="8252" y="560"/>
                        <a:pt x="6882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" name="Google Shape;3367;p48">
                  <a:extLst>
                    <a:ext uri="{FF2B5EF4-FFF2-40B4-BE49-F238E27FC236}">
                      <a16:creationId xmlns:a16="http://schemas.microsoft.com/office/drawing/2014/main" id="{C8CEC7EC-7AE3-4EBC-9F78-C5F8AA22F58E}"/>
                    </a:ext>
                  </a:extLst>
                </p:cNvPr>
                <p:cNvSpPr/>
                <p:nvPr/>
              </p:nvSpPr>
              <p:spPr>
                <a:xfrm>
                  <a:off x="4271569" y="3904531"/>
                  <a:ext cx="227394" cy="185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44" h="5835" extrusionOk="0">
                      <a:moveTo>
                        <a:pt x="4620" y="0"/>
                      </a:moveTo>
                      <a:cubicBezTo>
                        <a:pt x="3727" y="0"/>
                        <a:pt x="2977" y="691"/>
                        <a:pt x="2905" y="1572"/>
                      </a:cubicBezTo>
                      <a:cubicBezTo>
                        <a:pt x="2727" y="1548"/>
                        <a:pt x="2358" y="1441"/>
                        <a:pt x="2262" y="1405"/>
                      </a:cubicBezTo>
                      <a:cubicBezTo>
                        <a:pt x="1643" y="1203"/>
                        <a:pt x="1072" y="810"/>
                        <a:pt x="631" y="322"/>
                      </a:cubicBezTo>
                      <a:cubicBezTo>
                        <a:pt x="596" y="298"/>
                        <a:pt x="572" y="274"/>
                        <a:pt x="524" y="262"/>
                      </a:cubicBezTo>
                      <a:cubicBezTo>
                        <a:pt x="517" y="261"/>
                        <a:pt x="509" y="260"/>
                        <a:pt x="501" y="260"/>
                      </a:cubicBezTo>
                      <a:cubicBezTo>
                        <a:pt x="436" y="260"/>
                        <a:pt x="367" y="304"/>
                        <a:pt x="346" y="357"/>
                      </a:cubicBezTo>
                      <a:cubicBezTo>
                        <a:pt x="238" y="572"/>
                        <a:pt x="179" y="810"/>
                        <a:pt x="179" y="1048"/>
                      </a:cubicBezTo>
                      <a:cubicBezTo>
                        <a:pt x="179" y="1393"/>
                        <a:pt x="286" y="1727"/>
                        <a:pt x="476" y="1977"/>
                      </a:cubicBezTo>
                      <a:cubicBezTo>
                        <a:pt x="466" y="1975"/>
                        <a:pt x="456" y="1974"/>
                        <a:pt x="446" y="1974"/>
                      </a:cubicBezTo>
                      <a:cubicBezTo>
                        <a:pt x="397" y="1974"/>
                        <a:pt x="349" y="1997"/>
                        <a:pt x="310" y="2036"/>
                      </a:cubicBezTo>
                      <a:cubicBezTo>
                        <a:pt x="286" y="2060"/>
                        <a:pt x="286" y="2108"/>
                        <a:pt x="274" y="2143"/>
                      </a:cubicBezTo>
                      <a:lnTo>
                        <a:pt x="274" y="2203"/>
                      </a:lnTo>
                      <a:cubicBezTo>
                        <a:pt x="274" y="2655"/>
                        <a:pt x="476" y="3072"/>
                        <a:pt x="822" y="3358"/>
                      </a:cubicBezTo>
                      <a:cubicBezTo>
                        <a:pt x="786" y="3370"/>
                        <a:pt x="774" y="3405"/>
                        <a:pt x="762" y="3417"/>
                      </a:cubicBezTo>
                      <a:cubicBezTo>
                        <a:pt x="750" y="3465"/>
                        <a:pt x="727" y="3513"/>
                        <a:pt x="750" y="3548"/>
                      </a:cubicBezTo>
                      <a:cubicBezTo>
                        <a:pt x="893" y="4024"/>
                        <a:pt x="1262" y="4405"/>
                        <a:pt x="1727" y="4548"/>
                      </a:cubicBezTo>
                      <a:cubicBezTo>
                        <a:pt x="1310" y="4798"/>
                        <a:pt x="834" y="4941"/>
                        <a:pt x="334" y="4941"/>
                      </a:cubicBezTo>
                      <a:lnTo>
                        <a:pt x="191" y="4941"/>
                      </a:lnTo>
                      <a:cubicBezTo>
                        <a:pt x="107" y="4941"/>
                        <a:pt x="36" y="5001"/>
                        <a:pt x="12" y="5084"/>
                      </a:cubicBezTo>
                      <a:cubicBezTo>
                        <a:pt x="0" y="5156"/>
                        <a:pt x="48" y="5239"/>
                        <a:pt x="107" y="5263"/>
                      </a:cubicBezTo>
                      <a:cubicBezTo>
                        <a:pt x="727" y="5632"/>
                        <a:pt x="1465" y="5834"/>
                        <a:pt x="2191" y="5834"/>
                      </a:cubicBezTo>
                      <a:cubicBezTo>
                        <a:pt x="3072" y="5834"/>
                        <a:pt x="3905" y="5560"/>
                        <a:pt x="4596" y="5060"/>
                      </a:cubicBezTo>
                      <a:cubicBezTo>
                        <a:pt x="4691" y="5001"/>
                        <a:pt x="4691" y="4858"/>
                        <a:pt x="4620" y="4786"/>
                      </a:cubicBezTo>
                      <a:cubicBezTo>
                        <a:pt x="4587" y="4754"/>
                        <a:pt x="4544" y="4735"/>
                        <a:pt x="4499" y="4735"/>
                      </a:cubicBezTo>
                      <a:cubicBezTo>
                        <a:pt x="4463" y="4735"/>
                        <a:pt x="4426" y="4748"/>
                        <a:pt x="4394" y="4775"/>
                      </a:cubicBezTo>
                      <a:cubicBezTo>
                        <a:pt x="3763" y="5215"/>
                        <a:pt x="3013" y="5489"/>
                        <a:pt x="2191" y="5489"/>
                      </a:cubicBezTo>
                      <a:cubicBezTo>
                        <a:pt x="1727" y="5489"/>
                        <a:pt x="1262" y="5394"/>
                        <a:pt x="846" y="5239"/>
                      </a:cubicBezTo>
                      <a:cubicBezTo>
                        <a:pt x="1369" y="5144"/>
                        <a:pt x="1846" y="4917"/>
                        <a:pt x="2262" y="4584"/>
                      </a:cubicBezTo>
                      <a:cubicBezTo>
                        <a:pt x="2310" y="4536"/>
                        <a:pt x="2334" y="4477"/>
                        <a:pt x="2322" y="4417"/>
                      </a:cubicBezTo>
                      <a:cubicBezTo>
                        <a:pt x="2310" y="4346"/>
                        <a:pt x="2239" y="4286"/>
                        <a:pt x="2155" y="4286"/>
                      </a:cubicBezTo>
                      <a:cubicBezTo>
                        <a:pt x="1739" y="4263"/>
                        <a:pt x="1369" y="4048"/>
                        <a:pt x="1167" y="3691"/>
                      </a:cubicBezTo>
                      <a:cubicBezTo>
                        <a:pt x="1250" y="3691"/>
                        <a:pt x="1358" y="3667"/>
                        <a:pt x="1441" y="3643"/>
                      </a:cubicBezTo>
                      <a:cubicBezTo>
                        <a:pt x="1524" y="3632"/>
                        <a:pt x="1584" y="3572"/>
                        <a:pt x="1584" y="3489"/>
                      </a:cubicBezTo>
                      <a:cubicBezTo>
                        <a:pt x="1596" y="3405"/>
                        <a:pt x="1536" y="3334"/>
                        <a:pt x="1441" y="3298"/>
                      </a:cubicBezTo>
                      <a:cubicBezTo>
                        <a:pt x="1000" y="3191"/>
                        <a:pt x="667" y="2822"/>
                        <a:pt x="596" y="2381"/>
                      </a:cubicBezTo>
                      <a:lnTo>
                        <a:pt x="596" y="2381"/>
                      </a:lnTo>
                      <a:cubicBezTo>
                        <a:pt x="727" y="2405"/>
                        <a:pt x="869" y="2417"/>
                        <a:pt x="1000" y="2417"/>
                      </a:cubicBezTo>
                      <a:cubicBezTo>
                        <a:pt x="1084" y="2417"/>
                        <a:pt x="1143" y="2358"/>
                        <a:pt x="1167" y="2274"/>
                      </a:cubicBezTo>
                      <a:cubicBezTo>
                        <a:pt x="1179" y="2203"/>
                        <a:pt x="1131" y="2143"/>
                        <a:pt x="1072" y="2108"/>
                      </a:cubicBezTo>
                      <a:cubicBezTo>
                        <a:pt x="703" y="1881"/>
                        <a:pt x="476" y="1488"/>
                        <a:pt x="476" y="1048"/>
                      </a:cubicBezTo>
                      <a:cubicBezTo>
                        <a:pt x="476" y="953"/>
                        <a:pt x="488" y="846"/>
                        <a:pt x="524" y="738"/>
                      </a:cubicBezTo>
                      <a:cubicBezTo>
                        <a:pt x="965" y="1191"/>
                        <a:pt x="1524" y="1524"/>
                        <a:pt x="2120" y="1727"/>
                      </a:cubicBezTo>
                      <a:cubicBezTo>
                        <a:pt x="2120" y="1727"/>
                        <a:pt x="2715" y="1905"/>
                        <a:pt x="2929" y="1917"/>
                      </a:cubicBezTo>
                      <a:lnTo>
                        <a:pt x="3024" y="1917"/>
                      </a:lnTo>
                      <a:cubicBezTo>
                        <a:pt x="3096" y="1917"/>
                        <a:pt x="3167" y="1869"/>
                        <a:pt x="3191" y="1798"/>
                      </a:cubicBezTo>
                      <a:cubicBezTo>
                        <a:pt x="3203" y="1786"/>
                        <a:pt x="3203" y="1750"/>
                        <a:pt x="3203" y="1738"/>
                      </a:cubicBezTo>
                      <a:lnTo>
                        <a:pt x="3203" y="1703"/>
                      </a:lnTo>
                      <a:cubicBezTo>
                        <a:pt x="3203" y="953"/>
                        <a:pt x="3810" y="334"/>
                        <a:pt x="4572" y="334"/>
                      </a:cubicBezTo>
                      <a:cubicBezTo>
                        <a:pt x="4941" y="334"/>
                        <a:pt x="5287" y="488"/>
                        <a:pt x="5549" y="750"/>
                      </a:cubicBezTo>
                      <a:cubicBezTo>
                        <a:pt x="5585" y="787"/>
                        <a:pt x="5621" y="802"/>
                        <a:pt x="5663" y="802"/>
                      </a:cubicBezTo>
                      <a:cubicBezTo>
                        <a:pt x="5676" y="802"/>
                        <a:pt x="5689" y="801"/>
                        <a:pt x="5703" y="798"/>
                      </a:cubicBezTo>
                      <a:cubicBezTo>
                        <a:pt x="5882" y="762"/>
                        <a:pt x="6049" y="738"/>
                        <a:pt x="6203" y="679"/>
                      </a:cubicBezTo>
                      <a:lnTo>
                        <a:pt x="6203" y="679"/>
                      </a:lnTo>
                      <a:cubicBezTo>
                        <a:pt x="6120" y="762"/>
                        <a:pt x="6013" y="857"/>
                        <a:pt x="5894" y="917"/>
                      </a:cubicBezTo>
                      <a:cubicBezTo>
                        <a:pt x="5822" y="965"/>
                        <a:pt x="5787" y="1048"/>
                        <a:pt x="5822" y="1143"/>
                      </a:cubicBezTo>
                      <a:cubicBezTo>
                        <a:pt x="5846" y="1203"/>
                        <a:pt x="5930" y="1250"/>
                        <a:pt x="6001" y="1250"/>
                      </a:cubicBezTo>
                      <a:cubicBezTo>
                        <a:pt x="6144" y="1227"/>
                        <a:pt x="6287" y="1215"/>
                        <a:pt x="6418" y="1167"/>
                      </a:cubicBezTo>
                      <a:lnTo>
                        <a:pt x="6418" y="1167"/>
                      </a:lnTo>
                      <a:cubicBezTo>
                        <a:pt x="6299" y="1286"/>
                        <a:pt x="6168" y="1405"/>
                        <a:pt x="6013" y="1512"/>
                      </a:cubicBezTo>
                      <a:cubicBezTo>
                        <a:pt x="5965" y="1548"/>
                        <a:pt x="5941" y="1608"/>
                        <a:pt x="5941" y="1655"/>
                      </a:cubicBezTo>
                      <a:lnTo>
                        <a:pt x="5941" y="1679"/>
                      </a:lnTo>
                      <a:lnTo>
                        <a:pt x="5941" y="1703"/>
                      </a:lnTo>
                      <a:lnTo>
                        <a:pt x="5941" y="1727"/>
                      </a:lnTo>
                      <a:cubicBezTo>
                        <a:pt x="5941" y="2691"/>
                        <a:pt x="5572" y="3572"/>
                        <a:pt x="4977" y="4227"/>
                      </a:cubicBezTo>
                      <a:cubicBezTo>
                        <a:pt x="4918" y="4298"/>
                        <a:pt x="4918" y="4405"/>
                        <a:pt x="4977" y="4465"/>
                      </a:cubicBezTo>
                      <a:cubicBezTo>
                        <a:pt x="5011" y="4499"/>
                        <a:pt x="5053" y="4514"/>
                        <a:pt x="5096" y="4514"/>
                      </a:cubicBezTo>
                      <a:cubicBezTo>
                        <a:pt x="5143" y="4514"/>
                        <a:pt x="5190" y="4496"/>
                        <a:pt x="5227" y="4465"/>
                      </a:cubicBezTo>
                      <a:cubicBezTo>
                        <a:pt x="5894" y="3715"/>
                        <a:pt x="6263" y="2762"/>
                        <a:pt x="6287" y="1750"/>
                      </a:cubicBezTo>
                      <a:cubicBezTo>
                        <a:pt x="6596" y="1524"/>
                        <a:pt x="6846" y="1250"/>
                        <a:pt x="7061" y="917"/>
                      </a:cubicBezTo>
                      <a:cubicBezTo>
                        <a:pt x="7144" y="857"/>
                        <a:pt x="7132" y="750"/>
                        <a:pt x="7061" y="715"/>
                      </a:cubicBezTo>
                      <a:cubicBezTo>
                        <a:pt x="7029" y="683"/>
                        <a:pt x="6987" y="667"/>
                        <a:pt x="6937" y="667"/>
                      </a:cubicBezTo>
                      <a:cubicBezTo>
                        <a:pt x="6912" y="667"/>
                        <a:pt x="6886" y="671"/>
                        <a:pt x="6858" y="679"/>
                      </a:cubicBezTo>
                      <a:cubicBezTo>
                        <a:pt x="6775" y="726"/>
                        <a:pt x="6680" y="750"/>
                        <a:pt x="6596" y="786"/>
                      </a:cubicBezTo>
                      <a:cubicBezTo>
                        <a:pt x="6680" y="667"/>
                        <a:pt x="6763" y="512"/>
                        <a:pt x="6823" y="369"/>
                      </a:cubicBezTo>
                      <a:cubicBezTo>
                        <a:pt x="6834" y="310"/>
                        <a:pt x="6834" y="238"/>
                        <a:pt x="6787" y="191"/>
                      </a:cubicBezTo>
                      <a:cubicBezTo>
                        <a:pt x="6750" y="153"/>
                        <a:pt x="6703" y="135"/>
                        <a:pt x="6659" y="135"/>
                      </a:cubicBezTo>
                      <a:cubicBezTo>
                        <a:pt x="6632" y="135"/>
                        <a:pt x="6607" y="142"/>
                        <a:pt x="6584" y="155"/>
                      </a:cubicBezTo>
                      <a:cubicBezTo>
                        <a:pt x="6322" y="310"/>
                        <a:pt x="6061" y="393"/>
                        <a:pt x="5775" y="441"/>
                      </a:cubicBezTo>
                      <a:cubicBezTo>
                        <a:pt x="5465" y="143"/>
                        <a:pt x="5048" y="0"/>
                        <a:pt x="462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0" name="Google Shape;3368;p48">
              <a:extLst>
                <a:ext uri="{FF2B5EF4-FFF2-40B4-BE49-F238E27FC236}">
                  <a16:creationId xmlns:a16="http://schemas.microsoft.com/office/drawing/2014/main" id="{39769FB1-263D-4DC3-9E97-7CD0440611A6}"/>
                </a:ext>
              </a:extLst>
            </p:cNvPr>
            <p:cNvGrpSpPr/>
            <p:nvPr/>
          </p:nvGrpSpPr>
          <p:grpSpPr>
            <a:xfrm>
              <a:off x="6529419" y="3711909"/>
              <a:ext cx="956596" cy="944315"/>
              <a:chOff x="3768864" y="3522050"/>
              <a:chExt cx="1098904" cy="1084796"/>
            </a:xfrm>
          </p:grpSpPr>
          <p:grpSp>
            <p:nvGrpSpPr>
              <p:cNvPr id="11" name="Google Shape;3369;p48">
                <a:extLst>
                  <a:ext uri="{FF2B5EF4-FFF2-40B4-BE49-F238E27FC236}">
                    <a16:creationId xmlns:a16="http://schemas.microsoft.com/office/drawing/2014/main" id="{17DEFCCD-6D5C-48DB-A58F-1702C18D63C9}"/>
                  </a:ext>
                </a:extLst>
              </p:cNvPr>
              <p:cNvGrpSpPr/>
              <p:nvPr/>
            </p:nvGrpSpPr>
            <p:grpSpPr>
              <a:xfrm>
                <a:off x="3768864" y="3522050"/>
                <a:ext cx="1098904" cy="1084796"/>
                <a:chOff x="3768864" y="3522050"/>
                <a:chExt cx="1098904" cy="1084796"/>
              </a:xfrm>
            </p:grpSpPr>
            <p:sp>
              <p:nvSpPr>
                <p:cNvPr id="18" name="Google Shape;3370;p48">
                  <a:extLst>
                    <a:ext uri="{FF2B5EF4-FFF2-40B4-BE49-F238E27FC236}">
                      <a16:creationId xmlns:a16="http://schemas.microsoft.com/office/drawing/2014/main" id="{A7EE16ED-8371-4463-AF25-B0F466499A62}"/>
                    </a:ext>
                  </a:extLst>
                </p:cNvPr>
                <p:cNvSpPr/>
                <p:nvPr/>
              </p:nvSpPr>
              <p:spPr>
                <a:xfrm>
                  <a:off x="3768864" y="3522050"/>
                  <a:ext cx="1098904" cy="1084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4" extrusionOk="0">
                      <a:moveTo>
                        <a:pt x="22862" y="0"/>
                      </a:moveTo>
                      <a:cubicBezTo>
                        <a:pt x="22093" y="0"/>
                        <a:pt x="21325" y="295"/>
                        <a:pt x="20741" y="884"/>
                      </a:cubicBezTo>
                      <a:lnTo>
                        <a:pt x="1179" y="20446"/>
                      </a:lnTo>
                      <a:cubicBezTo>
                        <a:pt x="1" y="21613"/>
                        <a:pt x="1" y="23518"/>
                        <a:pt x="1179" y="24697"/>
                      </a:cubicBezTo>
                      <a:lnTo>
                        <a:pt x="20741" y="44259"/>
                      </a:lnTo>
                      <a:cubicBezTo>
                        <a:pt x="21325" y="44842"/>
                        <a:pt x="22093" y="45134"/>
                        <a:pt x="22862" y="45134"/>
                      </a:cubicBezTo>
                      <a:cubicBezTo>
                        <a:pt x="23631" y="45134"/>
                        <a:pt x="24402" y="44842"/>
                        <a:pt x="24992" y="44259"/>
                      </a:cubicBezTo>
                      <a:lnTo>
                        <a:pt x="44554" y="24697"/>
                      </a:lnTo>
                      <a:cubicBezTo>
                        <a:pt x="45721" y="23518"/>
                        <a:pt x="45721" y="21613"/>
                        <a:pt x="44554" y="20446"/>
                      </a:cubicBezTo>
                      <a:lnTo>
                        <a:pt x="36684" y="12576"/>
                      </a:lnTo>
                      <a:cubicBezTo>
                        <a:pt x="36279" y="12171"/>
                        <a:pt x="36362" y="11481"/>
                        <a:pt x="36850" y="11171"/>
                      </a:cubicBezTo>
                      <a:cubicBezTo>
                        <a:pt x="37565" y="10719"/>
                        <a:pt x="38327" y="10362"/>
                        <a:pt x="39124" y="10052"/>
                      </a:cubicBezTo>
                      <a:cubicBezTo>
                        <a:pt x="39613" y="9874"/>
                        <a:pt x="40053" y="9552"/>
                        <a:pt x="40410" y="9100"/>
                      </a:cubicBezTo>
                      <a:cubicBezTo>
                        <a:pt x="41172" y="8111"/>
                        <a:pt x="41220" y="6778"/>
                        <a:pt x="40518" y="5742"/>
                      </a:cubicBezTo>
                      <a:cubicBezTo>
                        <a:pt x="39931" y="4872"/>
                        <a:pt x="39013" y="4437"/>
                        <a:pt x="38094" y="4437"/>
                      </a:cubicBezTo>
                      <a:cubicBezTo>
                        <a:pt x="37352" y="4437"/>
                        <a:pt x="36610" y="4721"/>
                        <a:pt x="36041" y="5290"/>
                      </a:cubicBezTo>
                      <a:cubicBezTo>
                        <a:pt x="35731" y="5599"/>
                        <a:pt x="35505" y="5956"/>
                        <a:pt x="35362" y="6337"/>
                      </a:cubicBezTo>
                      <a:cubicBezTo>
                        <a:pt x="35076" y="7135"/>
                        <a:pt x="34719" y="7885"/>
                        <a:pt x="34267" y="8588"/>
                      </a:cubicBezTo>
                      <a:cubicBezTo>
                        <a:pt x="34091" y="8872"/>
                        <a:pt x="33796" y="9021"/>
                        <a:pt x="33498" y="9021"/>
                      </a:cubicBezTo>
                      <a:cubicBezTo>
                        <a:pt x="33271" y="9021"/>
                        <a:pt x="33042" y="8934"/>
                        <a:pt x="32862" y="875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EC3A3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" name="Google Shape;3371;p48">
                  <a:extLst>
                    <a:ext uri="{FF2B5EF4-FFF2-40B4-BE49-F238E27FC236}">
                      <a16:creationId xmlns:a16="http://schemas.microsoft.com/office/drawing/2014/main" id="{FB874FB9-39C5-4159-AEBE-E9B94EDD16E3}"/>
                    </a:ext>
                  </a:extLst>
                </p:cNvPr>
                <p:cNvSpPr/>
                <p:nvPr/>
              </p:nvSpPr>
              <p:spPr>
                <a:xfrm>
                  <a:off x="3887041" y="3641743"/>
                  <a:ext cx="287338" cy="2870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42" extrusionOk="0">
                      <a:moveTo>
                        <a:pt x="5978" y="0"/>
                      </a:moveTo>
                      <a:cubicBezTo>
                        <a:pt x="2680" y="0"/>
                        <a:pt x="1" y="2667"/>
                        <a:pt x="1" y="5977"/>
                      </a:cubicBezTo>
                      <a:cubicBezTo>
                        <a:pt x="1" y="9275"/>
                        <a:pt x="2680" y="11942"/>
                        <a:pt x="5978" y="11942"/>
                      </a:cubicBezTo>
                      <a:cubicBezTo>
                        <a:pt x="9276" y="11942"/>
                        <a:pt x="11955" y="9275"/>
                        <a:pt x="11955" y="5977"/>
                      </a:cubicBezTo>
                      <a:cubicBezTo>
                        <a:pt x="11955" y="2667"/>
                        <a:pt x="9276" y="0"/>
                        <a:pt x="5978" y="0"/>
                      </a:cubicBezTo>
                      <a:close/>
                    </a:path>
                  </a:pathLst>
                </a:custGeom>
                <a:solidFill>
                  <a:srgbClr val="EC3A3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2" name="Google Shape;3372;p48">
                <a:extLst>
                  <a:ext uri="{FF2B5EF4-FFF2-40B4-BE49-F238E27FC236}">
                    <a16:creationId xmlns:a16="http://schemas.microsoft.com/office/drawing/2014/main" id="{8B1CDDAA-7379-4282-BADF-EF563BEE603B}"/>
                  </a:ext>
                </a:extLst>
              </p:cNvPr>
              <p:cNvGrpSpPr/>
              <p:nvPr/>
            </p:nvGrpSpPr>
            <p:grpSpPr>
              <a:xfrm>
                <a:off x="4139616" y="3871555"/>
                <a:ext cx="357419" cy="357005"/>
                <a:chOff x="7482229" y="3351230"/>
                <a:chExt cx="357419" cy="357005"/>
              </a:xfrm>
            </p:grpSpPr>
            <p:sp>
              <p:nvSpPr>
                <p:cNvPr id="13" name="Google Shape;3373;p48">
                  <a:extLst>
                    <a:ext uri="{FF2B5EF4-FFF2-40B4-BE49-F238E27FC236}">
                      <a16:creationId xmlns:a16="http://schemas.microsoft.com/office/drawing/2014/main" id="{59FE8A60-9DCE-445E-A21A-F940E87A3807}"/>
                    </a:ext>
                  </a:extLst>
                </p:cNvPr>
                <p:cNvSpPr/>
                <p:nvPr/>
              </p:nvSpPr>
              <p:spPr>
                <a:xfrm>
                  <a:off x="7482229" y="3351230"/>
                  <a:ext cx="357419" cy="3570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29" h="11216" extrusionOk="0">
                      <a:moveTo>
                        <a:pt x="5633" y="357"/>
                      </a:moveTo>
                      <a:cubicBezTo>
                        <a:pt x="8538" y="357"/>
                        <a:pt x="10883" y="2703"/>
                        <a:pt x="10883" y="5608"/>
                      </a:cubicBezTo>
                      <a:cubicBezTo>
                        <a:pt x="10883" y="8513"/>
                        <a:pt x="8538" y="10859"/>
                        <a:pt x="5633" y="10859"/>
                      </a:cubicBezTo>
                      <a:cubicBezTo>
                        <a:pt x="2728" y="10859"/>
                        <a:pt x="382" y="8513"/>
                        <a:pt x="382" y="5608"/>
                      </a:cubicBezTo>
                      <a:cubicBezTo>
                        <a:pt x="382" y="2703"/>
                        <a:pt x="2728" y="357"/>
                        <a:pt x="5633" y="357"/>
                      </a:cubicBezTo>
                      <a:close/>
                      <a:moveTo>
                        <a:pt x="5621" y="0"/>
                      </a:moveTo>
                      <a:cubicBezTo>
                        <a:pt x="4109" y="0"/>
                        <a:pt x="2716" y="572"/>
                        <a:pt x="1644" y="1631"/>
                      </a:cubicBezTo>
                      <a:cubicBezTo>
                        <a:pt x="584" y="2691"/>
                        <a:pt x="1" y="4108"/>
                        <a:pt x="1" y="5608"/>
                      </a:cubicBezTo>
                      <a:cubicBezTo>
                        <a:pt x="1" y="7108"/>
                        <a:pt x="584" y="8513"/>
                        <a:pt x="1644" y="9585"/>
                      </a:cubicBezTo>
                      <a:cubicBezTo>
                        <a:pt x="2704" y="10632"/>
                        <a:pt x="4109" y="11216"/>
                        <a:pt x="5621" y="11216"/>
                      </a:cubicBezTo>
                      <a:cubicBezTo>
                        <a:pt x="7121" y="11216"/>
                        <a:pt x="8526" y="10632"/>
                        <a:pt x="9597" y="9585"/>
                      </a:cubicBezTo>
                      <a:cubicBezTo>
                        <a:pt x="10645" y="8525"/>
                        <a:pt x="11229" y="7108"/>
                        <a:pt x="11229" y="5608"/>
                      </a:cubicBezTo>
                      <a:cubicBezTo>
                        <a:pt x="11229" y="4108"/>
                        <a:pt x="10669" y="2703"/>
                        <a:pt x="9597" y="1631"/>
                      </a:cubicBezTo>
                      <a:cubicBezTo>
                        <a:pt x="8538" y="572"/>
                        <a:pt x="7121" y="0"/>
                        <a:pt x="562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" name="Google Shape;3374;p48">
                  <a:extLst>
                    <a:ext uri="{FF2B5EF4-FFF2-40B4-BE49-F238E27FC236}">
                      <a16:creationId xmlns:a16="http://schemas.microsoft.com/office/drawing/2014/main" id="{8A6D0A9C-A4B1-4075-A2AD-F999FF65609E}"/>
                    </a:ext>
                  </a:extLst>
                </p:cNvPr>
                <p:cNvSpPr/>
                <p:nvPr/>
              </p:nvSpPr>
              <p:spPr>
                <a:xfrm>
                  <a:off x="7592138" y="3605616"/>
                  <a:ext cx="137983" cy="325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35" h="1022" extrusionOk="0">
                      <a:moveTo>
                        <a:pt x="202" y="1"/>
                      </a:moveTo>
                      <a:cubicBezTo>
                        <a:pt x="147" y="1"/>
                        <a:pt x="94" y="21"/>
                        <a:pt x="60" y="69"/>
                      </a:cubicBezTo>
                      <a:cubicBezTo>
                        <a:pt x="1" y="140"/>
                        <a:pt x="1" y="259"/>
                        <a:pt x="96" y="319"/>
                      </a:cubicBezTo>
                      <a:cubicBezTo>
                        <a:pt x="644" y="783"/>
                        <a:pt x="1370" y="1021"/>
                        <a:pt x="2168" y="1021"/>
                      </a:cubicBezTo>
                      <a:cubicBezTo>
                        <a:pt x="2954" y="1021"/>
                        <a:pt x="3680" y="771"/>
                        <a:pt x="4239" y="319"/>
                      </a:cubicBezTo>
                      <a:cubicBezTo>
                        <a:pt x="4323" y="259"/>
                        <a:pt x="4335" y="140"/>
                        <a:pt x="4263" y="69"/>
                      </a:cubicBezTo>
                      <a:cubicBezTo>
                        <a:pt x="4228" y="26"/>
                        <a:pt x="4170" y="4"/>
                        <a:pt x="4115" y="4"/>
                      </a:cubicBezTo>
                      <a:cubicBezTo>
                        <a:pt x="4078" y="4"/>
                        <a:pt x="4042" y="14"/>
                        <a:pt x="4013" y="33"/>
                      </a:cubicBezTo>
                      <a:cubicBezTo>
                        <a:pt x="3537" y="438"/>
                        <a:pt x="2882" y="664"/>
                        <a:pt x="2168" y="664"/>
                      </a:cubicBezTo>
                      <a:cubicBezTo>
                        <a:pt x="1465" y="664"/>
                        <a:pt x="810" y="438"/>
                        <a:pt x="322" y="33"/>
                      </a:cubicBezTo>
                      <a:cubicBezTo>
                        <a:pt x="286" y="12"/>
                        <a:pt x="244" y="1"/>
                        <a:pt x="20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" name="Google Shape;3375;p48">
                  <a:extLst>
                    <a:ext uri="{FF2B5EF4-FFF2-40B4-BE49-F238E27FC236}">
                      <a16:creationId xmlns:a16="http://schemas.microsoft.com/office/drawing/2014/main" id="{5A5325A7-D505-4392-9E61-969FD8C47D28}"/>
                    </a:ext>
                  </a:extLst>
                </p:cNvPr>
                <p:cNvSpPr/>
                <p:nvPr/>
              </p:nvSpPr>
              <p:spPr>
                <a:xfrm>
                  <a:off x="7513709" y="3387962"/>
                  <a:ext cx="295987" cy="2820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9" h="8860" extrusionOk="0">
                      <a:moveTo>
                        <a:pt x="6060" y="370"/>
                      </a:moveTo>
                      <a:cubicBezTo>
                        <a:pt x="6358" y="370"/>
                        <a:pt x="6596" y="608"/>
                        <a:pt x="6596" y="906"/>
                      </a:cubicBezTo>
                      <a:cubicBezTo>
                        <a:pt x="6596" y="1204"/>
                        <a:pt x="6358" y="1442"/>
                        <a:pt x="6060" y="1442"/>
                      </a:cubicBezTo>
                      <a:cubicBezTo>
                        <a:pt x="5763" y="1442"/>
                        <a:pt x="5525" y="1204"/>
                        <a:pt x="5525" y="906"/>
                      </a:cubicBezTo>
                      <a:cubicBezTo>
                        <a:pt x="5525" y="608"/>
                        <a:pt x="5763" y="370"/>
                        <a:pt x="6060" y="370"/>
                      </a:cubicBezTo>
                      <a:close/>
                      <a:moveTo>
                        <a:pt x="1322" y="2989"/>
                      </a:moveTo>
                      <a:cubicBezTo>
                        <a:pt x="1596" y="2989"/>
                        <a:pt x="1834" y="3097"/>
                        <a:pt x="2012" y="3263"/>
                      </a:cubicBezTo>
                      <a:cubicBezTo>
                        <a:pt x="1477" y="3680"/>
                        <a:pt x="1072" y="4240"/>
                        <a:pt x="881" y="4883"/>
                      </a:cubicBezTo>
                      <a:cubicBezTo>
                        <a:pt x="548" y="4716"/>
                        <a:pt x="334" y="4359"/>
                        <a:pt x="334" y="3990"/>
                      </a:cubicBezTo>
                      <a:cubicBezTo>
                        <a:pt x="334" y="3442"/>
                        <a:pt x="774" y="2989"/>
                        <a:pt x="1322" y="2989"/>
                      </a:cubicBezTo>
                      <a:close/>
                      <a:moveTo>
                        <a:pt x="7954" y="2989"/>
                      </a:moveTo>
                      <a:cubicBezTo>
                        <a:pt x="8501" y="2989"/>
                        <a:pt x="8942" y="3442"/>
                        <a:pt x="8942" y="3990"/>
                      </a:cubicBezTo>
                      <a:cubicBezTo>
                        <a:pt x="8966" y="4359"/>
                        <a:pt x="8739" y="4704"/>
                        <a:pt x="8394" y="4883"/>
                      </a:cubicBezTo>
                      <a:cubicBezTo>
                        <a:pt x="8216" y="4240"/>
                        <a:pt x="7811" y="3680"/>
                        <a:pt x="7263" y="3263"/>
                      </a:cubicBezTo>
                      <a:cubicBezTo>
                        <a:pt x="7442" y="3085"/>
                        <a:pt x="7692" y="2989"/>
                        <a:pt x="7954" y="2989"/>
                      </a:cubicBezTo>
                      <a:close/>
                      <a:moveTo>
                        <a:pt x="6072" y="1"/>
                      </a:moveTo>
                      <a:cubicBezTo>
                        <a:pt x="5632" y="1"/>
                        <a:pt x="5251" y="334"/>
                        <a:pt x="5191" y="763"/>
                      </a:cubicBezTo>
                      <a:lnTo>
                        <a:pt x="4596" y="953"/>
                      </a:lnTo>
                      <a:cubicBezTo>
                        <a:pt x="4525" y="989"/>
                        <a:pt x="4477" y="1049"/>
                        <a:pt x="4477" y="1120"/>
                      </a:cubicBezTo>
                      <a:lnTo>
                        <a:pt x="4477" y="2370"/>
                      </a:lnTo>
                      <a:cubicBezTo>
                        <a:pt x="3679" y="2394"/>
                        <a:pt x="2929" y="2632"/>
                        <a:pt x="2334" y="3025"/>
                      </a:cubicBezTo>
                      <a:cubicBezTo>
                        <a:pt x="2084" y="2751"/>
                        <a:pt x="1727" y="2608"/>
                        <a:pt x="1358" y="2608"/>
                      </a:cubicBezTo>
                      <a:cubicBezTo>
                        <a:pt x="607" y="2608"/>
                        <a:pt x="0" y="3216"/>
                        <a:pt x="0" y="3966"/>
                      </a:cubicBezTo>
                      <a:cubicBezTo>
                        <a:pt x="0" y="4513"/>
                        <a:pt x="345" y="5002"/>
                        <a:pt x="834" y="5216"/>
                      </a:cubicBezTo>
                      <a:cubicBezTo>
                        <a:pt x="822" y="5347"/>
                        <a:pt x="798" y="5478"/>
                        <a:pt x="798" y="5609"/>
                      </a:cubicBezTo>
                      <a:cubicBezTo>
                        <a:pt x="798" y="7395"/>
                        <a:pt x="2524" y="8859"/>
                        <a:pt x="4667" y="8859"/>
                      </a:cubicBezTo>
                      <a:cubicBezTo>
                        <a:pt x="5763" y="8859"/>
                        <a:pt x="6739" y="8490"/>
                        <a:pt x="7442" y="7871"/>
                      </a:cubicBezTo>
                      <a:cubicBezTo>
                        <a:pt x="7513" y="7811"/>
                        <a:pt x="7513" y="7692"/>
                        <a:pt x="7454" y="7621"/>
                      </a:cubicBezTo>
                      <a:cubicBezTo>
                        <a:pt x="7421" y="7588"/>
                        <a:pt x="7374" y="7570"/>
                        <a:pt x="7326" y="7570"/>
                      </a:cubicBezTo>
                      <a:cubicBezTo>
                        <a:pt x="7287" y="7570"/>
                        <a:pt x="7248" y="7582"/>
                        <a:pt x="7215" y="7609"/>
                      </a:cubicBezTo>
                      <a:cubicBezTo>
                        <a:pt x="6572" y="8157"/>
                        <a:pt x="5668" y="8514"/>
                        <a:pt x="4667" y="8514"/>
                      </a:cubicBezTo>
                      <a:cubicBezTo>
                        <a:pt x="2739" y="8514"/>
                        <a:pt x="1167" y="7216"/>
                        <a:pt x="1167" y="5633"/>
                      </a:cubicBezTo>
                      <a:cubicBezTo>
                        <a:pt x="1167" y="4037"/>
                        <a:pt x="2739" y="2739"/>
                        <a:pt x="4667" y="2739"/>
                      </a:cubicBezTo>
                      <a:cubicBezTo>
                        <a:pt x="6608" y="2739"/>
                        <a:pt x="8180" y="4037"/>
                        <a:pt x="8180" y="5633"/>
                      </a:cubicBezTo>
                      <a:cubicBezTo>
                        <a:pt x="8180" y="6133"/>
                        <a:pt x="8037" y="6597"/>
                        <a:pt x="7751" y="7014"/>
                      </a:cubicBezTo>
                      <a:cubicBezTo>
                        <a:pt x="7704" y="7085"/>
                        <a:pt x="7727" y="7169"/>
                        <a:pt x="7787" y="7228"/>
                      </a:cubicBezTo>
                      <a:cubicBezTo>
                        <a:pt x="7818" y="7264"/>
                        <a:pt x="7859" y="7280"/>
                        <a:pt x="7902" y="7280"/>
                      </a:cubicBezTo>
                      <a:cubicBezTo>
                        <a:pt x="7958" y="7280"/>
                        <a:pt x="8015" y="7252"/>
                        <a:pt x="8049" y="7204"/>
                      </a:cubicBezTo>
                      <a:cubicBezTo>
                        <a:pt x="8358" y="6740"/>
                        <a:pt x="8537" y="6192"/>
                        <a:pt x="8537" y="5621"/>
                      </a:cubicBezTo>
                      <a:cubicBezTo>
                        <a:pt x="8537" y="5490"/>
                        <a:pt x="8525" y="5359"/>
                        <a:pt x="8513" y="5228"/>
                      </a:cubicBezTo>
                      <a:cubicBezTo>
                        <a:pt x="8978" y="5014"/>
                        <a:pt x="9299" y="4525"/>
                        <a:pt x="9299" y="3978"/>
                      </a:cubicBezTo>
                      <a:cubicBezTo>
                        <a:pt x="9299" y="3228"/>
                        <a:pt x="8692" y="2620"/>
                        <a:pt x="7954" y="2620"/>
                      </a:cubicBezTo>
                      <a:cubicBezTo>
                        <a:pt x="7573" y="2620"/>
                        <a:pt x="7215" y="2775"/>
                        <a:pt x="6965" y="3037"/>
                      </a:cubicBezTo>
                      <a:cubicBezTo>
                        <a:pt x="6358" y="2656"/>
                        <a:pt x="5632" y="2406"/>
                        <a:pt x="4822" y="2382"/>
                      </a:cubicBezTo>
                      <a:lnTo>
                        <a:pt x="4822" y="1263"/>
                      </a:lnTo>
                      <a:lnTo>
                        <a:pt x="5215" y="1132"/>
                      </a:lnTo>
                      <a:cubicBezTo>
                        <a:pt x="5303" y="1507"/>
                        <a:pt x="5647" y="1780"/>
                        <a:pt x="6048" y="1780"/>
                      </a:cubicBezTo>
                      <a:cubicBezTo>
                        <a:pt x="6080" y="1780"/>
                        <a:pt x="6112" y="1779"/>
                        <a:pt x="6144" y="1775"/>
                      </a:cubicBezTo>
                      <a:cubicBezTo>
                        <a:pt x="6584" y="1727"/>
                        <a:pt x="6918" y="1382"/>
                        <a:pt x="6953" y="953"/>
                      </a:cubicBezTo>
                      <a:cubicBezTo>
                        <a:pt x="6977" y="430"/>
                        <a:pt x="6584" y="1"/>
                        <a:pt x="607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" name="Google Shape;3376;p48">
                  <a:extLst>
                    <a:ext uri="{FF2B5EF4-FFF2-40B4-BE49-F238E27FC236}">
                      <a16:creationId xmlns:a16="http://schemas.microsoft.com/office/drawing/2014/main" id="{6866C72A-14BE-420C-915A-AC10D255F48B}"/>
                    </a:ext>
                  </a:extLst>
                </p:cNvPr>
                <p:cNvSpPr/>
                <p:nvPr/>
              </p:nvSpPr>
              <p:spPr>
                <a:xfrm>
                  <a:off x="7580393" y="3516460"/>
                  <a:ext cx="56880" cy="56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7" h="1787" extrusionOk="0">
                      <a:moveTo>
                        <a:pt x="894" y="345"/>
                      </a:moveTo>
                      <a:cubicBezTo>
                        <a:pt x="1191" y="345"/>
                        <a:pt x="1429" y="584"/>
                        <a:pt x="1429" y="881"/>
                      </a:cubicBezTo>
                      <a:cubicBezTo>
                        <a:pt x="1418" y="1179"/>
                        <a:pt x="1179" y="1417"/>
                        <a:pt x="894" y="1417"/>
                      </a:cubicBezTo>
                      <a:cubicBezTo>
                        <a:pt x="596" y="1417"/>
                        <a:pt x="358" y="1179"/>
                        <a:pt x="358" y="881"/>
                      </a:cubicBezTo>
                      <a:cubicBezTo>
                        <a:pt x="358" y="584"/>
                        <a:pt x="596" y="345"/>
                        <a:pt x="894" y="345"/>
                      </a:cubicBezTo>
                      <a:close/>
                      <a:moveTo>
                        <a:pt x="894" y="0"/>
                      </a:moveTo>
                      <a:cubicBezTo>
                        <a:pt x="406" y="0"/>
                        <a:pt x="1" y="405"/>
                        <a:pt x="1" y="893"/>
                      </a:cubicBezTo>
                      <a:cubicBezTo>
                        <a:pt x="1" y="1381"/>
                        <a:pt x="406" y="1786"/>
                        <a:pt x="894" y="1786"/>
                      </a:cubicBezTo>
                      <a:cubicBezTo>
                        <a:pt x="1394" y="1786"/>
                        <a:pt x="1787" y="1381"/>
                        <a:pt x="1787" y="893"/>
                      </a:cubicBezTo>
                      <a:cubicBezTo>
                        <a:pt x="1775" y="405"/>
                        <a:pt x="1394" y="0"/>
                        <a:pt x="89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" name="Google Shape;3377;p48">
                  <a:extLst>
                    <a:ext uri="{FF2B5EF4-FFF2-40B4-BE49-F238E27FC236}">
                      <a16:creationId xmlns:a16="http://schemas.microsoft.com/office/drawing/2014/main" id="{2E485B25-A38E-4BCC-B9AC-E9130896729C}"/>
                    </a:ext>
                  </a:extLst>
                </p:cNvPr>
                <p:cNvSpPr/>
                <p:nvPr/>
              </p:nvSpPr>
              <p:spPr>
                <a:xfrm>
                  <a:off x="7685750" y="3516460"/>
                  <a:ext cx="56880" cy="56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7" h="1787" extrusionOk="0">
                      <a:moveTo>
                        <a:pt x="894" y="345"/>
                      </a:moveTo>
                      <a:cubicBezTo>
                        <a:pt x="1191" y="345"/>
                        <a:pt x="1429" y="584"/>
                        <a:pt x="1429" y="881"/>
                      </a:cubicBezTo>
                      <a:cubicBezTo>
                        <a:pt x="1429" y="1179"/>
                        <a:pt x="1191" y="1417"/>
                        <a:pt x="894" y="1417"/>
                      </a:cubicBezTo>
                      <a:cubicBezTo>
                        <a:pt x="596" y="1417"/>
                        <a:pt x="358" y="1179"/>
                        <a:pt x="358" y="881"/>
                      </a:cubicBezTo>
                      <a:cubicBezTo>
                        <a:pt x="358" y="584"/>
                        <a:pt x="596" y="345"/>
                        <a:pt x="894" y="345"/>
                      </a:cubicBezTo>
                      <a:close/>
                      <a:moveTo>
                        <a:pt x="894" y="0"/>
                      </a:moveTo>
                      <a:cubicBezTo>
                        <a:pt x="405" y="0"/>
                        <a:pt x="1" y="405"/>
                        <a:pt x="1" y="893"/>
                      </a:cubicBezTo>
                      <a:cubicBezTo>
                        <a:pt x="1" y="1381"/>
                        <a:pt x="405" y="1786"/>
                        <a:pt x="894" y="1786"/>
                      </a:cubicBezTo>
                      <a:cubicBezTo>
                        <a:pt x="1382" y="1786"/>
                        <a:pt x="1787" y="1381"/>
                        <a:pt x="1787" y="893"/>
                      </a:cubicBezTo>
                      <a:cubicBezTo>
                        <a:pt x="1775" y="405"/>
                        <a:pt x="1382" y="0"/>
                        <a:pt x="89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303B4932-DC4C-4936-B5E5-786FAA06C303}"/>
              </a:ext>
            </a:extLst>
          </p:cNvPr>
          <p:cNvSpPr txBox="1"/>
          <p:nvPr/>
        </p:nvSpPr>
        <p:spPr>
          <a:xfrm>
            <a:off x="2966987" y="4510052"/>
            <a:ext cx="321002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"/>
            <a:r>
              <a:rPr lang="en-GB" sz="2400" b="0" dirty="0">
                <a:solidFill>
                  <a:srgbClr val="0070C0"/>
                </a:solidFill>
                <a:effectLst/>
                <a:latin typeface="iCielBC Cubano Normal" panose="00000500000000000000" pitchFamily="50" charset="0"/>
              </a:rPr>
              <a:t>[</a:t>
            </a:r>
            <a:r>
              <a:rPr lang="en-GB" sz="2400" b="0" dirty="0" err="1">
                <a:solidFill>
                  <a:srgbClr val="0070C0"/>
                </a:solidFill>
                <a:effectLst/>
                <a:latin typeface="iCielBC Cubano Normal" panose="00000500000000000000" pitchFamily="50" charset="0"/>
              </a:rPr>
              <a:t>sp_getAllPRODUCT</a:t>
            </a:r>
            <a:r>
              <a:rPr lang="en-GB" sz="2400" b="0" dirty="0">
                <a:solidFill>
                  <a:srgbClr val="0070C0"/>
                </a:solidFill>
                <a:effectLst/>
                <a:latin typeface="iCielBC Cubano Normal" panose="00000500000000000000" pitchFamily="50" charset="0"/>
              </a:rPr>
              <a:t>]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896B0D3C-08A4-4DFD-82B5-3E3184CE036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07182948"/>
              </p:ext>
            </p:extLst>
          </p:nvPr>
        </p:nvGraphicFramePr>
        <p:xfrm>
          <a:off x="1608931" y="1049737"/>
          <a:ext cx="5926137" cy="3465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12" name="Document" r:id="rId3" imgW="5925852" imgH="3470887" progId="Word.Document.12">
                  <p:embed/>
                </p:oleObj>
              </mc:Choice>
              <mc:Fallback>
                <p:oleObj name="Document" r:id="rId3" imgW="5925852" imgH="3470887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08931" y="1049737"/>
                        <a:ext cx="5926137" cy="34655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0" name="Title 1">
            <a:extLst>
              <a:ext uri="{FF2B5EF4-FFF2-40B4-BE49-F238E27FC236}">
                <a16:creationId xmlns:a16="http://schemas.microsoft.com/office/drawing/2014/main" id="{2D2DBA59-A4DA-48AA-A2D2-DF6738C60CB0}"/>
              </a:ext>
            </a:extLst>
          </p:cNvPr>
          <p:cNvSpPr txBox="1">
            <a:spLocks/>
          </p:cNvSpPr>
          <p:nvPr/>
        </p:nvSpPr>
        <p:spPr>
          <a:xfrm>
            <a:off x="0" y="10633"/>
            <a:ext cx="9144000" cy="97118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b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6400" dirty="0">
                <a:solidFill>
                  <a:srgbClr val="165C7F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PRODUCT</a:t>
            </a:r>
          </a:p>
        </p:txBody>
      </p:sp>
    </p:spTree>
    <p:extLst>
      <p:ext uri="{BB962C8B-B14F-4D97-AF65-F5344CB8AC3E}">
        <p14:creationId xmlns:p14="http://schemas.microsoft.com/office/powerpoint/2010/main" val="174075769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CE6378D-189E-4036-B4B8-1A578384D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1959712" y="1971674"/>
            <a:ext cx="5131540" cy="1212114"/>
          </a:xfrm>
        </p:spPr>
        <p:txBody>
          <a:bodyPr vert="horz" wrap="square" lIns="0" tIns="0" rIns="0" bIns="0" rtlCol="0" anchor="b" anchorCtr="0">
            <a:normAutofit fontScale="90000"/>
          </a:bodyPr>
          <a:lstStyle/>
          <a:p>
            <a:pPr algn="ctr"/>
            <a:r>
              <a:rPr lang="en-US" sz="4400" dirty="0">
                <a:solidFill>
                  <a:srgbClr val="FF6D2F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STORED PROCEDURES</a:t>
            </a:r>
          </a:p>
        </p:txBody>
      </p:sp>
      <p:grpSp>
        <p:nvGrpSpPr>
          <p:cNvPr id="5" name="Google Shape;3337;p48">
            <a:extLst>
              <a:ext uri="{FF2B5EF4-FFF2-40B4-BE49-F238E27FC236}">
                <a16:creationId xmlns:a16="http://schemas.microsoft.com/office/drawing/2014/main" id="{A292DFAB-C225-4268-AA00-032AA218D6F3}"/>
              </a:ext>
            </a:extLst>
          </p:cNvPr>
          <p:cNvGrpSpPr/>
          <p:nvPr/>
        </p:nvGrpSpPr>
        <p:grpSpPr>
          <a:xfrm>
            <a:off x="8076139" y="84337"/>
            <a:ext cx="972171" cy="1925293"/>
            <a:chOff x="6529419" y="1724307"/>
            <a:chExt cx="1480463" cy="2931917"/>
          </a:xfrm>
        </p:grpSpPr>
        <p:grpSp>
          <p:nvGrpSpPr>
            <p:cNvPr id="6" name="Google Shape;3338;p48">
              <a:extLst>
                <a:ext uri="{FF2B5EF4-FFF2-40B4-BE49-F238E27FC236}">
                  <a16:creationId xmlns:a16="http://schemas.microsoft.com/office/drawing/2014/main" id="{CC1FA2E3-F085-4B27-B2D6-078888233623}"/>
                </a:ext>
              </a:extLst>
            </p:cNvPr>
            <p:cNvGrpSpPr/>
            <p:nvPr/>
          </p:nvGrpSpPr>
          <p:grpSpPr>
            <a:xfrm>
              <a:off x="6556827" y="1724307"/>
              <a:ext cx="956596" cy="944294"/>
              <a:chOff x="3800349" y="1238762"/>
              <a:chExt cx="1098904" cy="1084772"/>
            </a:xfrm>
          </p:grpSpPr>
          <p:grpSp>
            <p:nvGrpSpPr>
              <p:cNvPr id="42" name="Google Shape;3339;p48">
                <a:extLst>
                  <a:ext uri="{FF2B5EF4-FFF2-40B4-BE49-F238E27FC236}">
                    <a16:creationId xmlns:a16="http://schemas.microsoft.com/office/drawing/2014/main" id="{3B62721E-B08F-4683-8129-4642AD134B0A}"/>
                  </a:ext>
                </a:extLst>
              </p:cNvPr>
              <p:cNvGrpSpPr/>
              <p:nvPr/>
            </p:nvGrpSpPr>
            <p:grpSpPr>
              <a:xfrm>
                <a:off x="3800349" y="1238762"/>
                <a:ext cx="1098904" cy="1084772"/>
                <a:chOff x="3800349" y="1238762"/>
                <a:chExt cx="1098904" cy="1084772"/>
              </a:xfrm>
            </p:grpSpPr>
            <p:sp>
              <p:nvSpPr>
                <p:cNvPr id="44" name="Google Shape;3340;p48">
                  <a:extLst>
                    <a:ext uri="{FF2B5EF4-FFF2-40B4-BE49-F238E27FC236}">
                      <a16:creationId xmlns:a16="http://schemas.microsoft.com/office/drawing/2014/main" id="{09A540B7-3D24-4D18-BB46-C21F09260781}"/>
                    </a:ext>
                  </a:extLst>
                </p:cNvPr>
                <p:cNvSpPr/>
                <p:nvPr/>
              </p:nvSpPr>
              <p:spPr>
                <a:xfrm>
                  <a:off x="3800349" y="1238762"/>
                  <a:ext cx="1098904" cy="10847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3" extrusionOk="0">
                      <a:moveTo>
                        <a:pt x="22825" y="1"/>
                      </a:moveTo>
                      <a:cubicBezTo>
                        <a:pt x="22054" y="1"/>
                        <a:pt x="21283" y="295"/>
                        <a:pt x="20693" y="885"/>
                      </a:cubicBezTo>
                      <a:lnTo>
                        <a:pt x="1179" y="20482"/>
                      </a:lnTo>
                      <a:cubicBezTo>
                        <a:pt x="0" y="21661"/>
                        <a:pt x="0" y="23566"/>
                        <a:pt x="1179" y="24733"/>
                      </a:cubicBezTo>
                      <a:lnTo>
                        <a:pt x="20777" y="44259"/>
                      </a:lnTo>
                      <a:cubicBezTo>
                        <a:pt x="21364" y="44841"/>
                        <a:pt x="22133" y="45133"/>
                        <a:pt x="22900" y="45133"/>
                      </a:cubicBezTo>
                      <a:cubicBezTo>
                        <a:pt x="23672" y="45133"/>
                        <a:pt x="24442" y="44838"/>
                        <a:pt x="25027" y="44247"/>
                      </a:cubicBezTo>
                      <a:lnTo>
                        <a:pt x="32873" y="36377"/>
                      </a:lnTo>
                      <a:cubicBezTo>
                        <a:pt x="33053" y="36197"/>
                        <a:pt x="33283" y="36110"/>
                        <a:pt x="33511" y="36110"/>
                      </a:cubicBezTo>
                      <a:cubicBezTo>
                        <a:pt x="33810" y="36110"/>
                        <a:pt x="34108" y="36260"/>
                        <a:pt x="34290" y="36544"/>
                      </a:cubicBezTo>
                      <a:cubicBezTo>
                        <a:pt x="34743" y="37246"/>
                        <a:pt x="35112" y="38020"/>
                        <a:pt x="35409" y="38806"/>
                      </a:cubicBezTo>
                      <a:cubicBezTo>
                        <a:pt x="35588" y="39294"/>
                        <a:pt x="35909" y="39735"/>
                        <a:pt x="36362" y="40080"/>
                      </a:cubicBezTo>
                      <a:cubicBezTo>
                        <a:pt x="36890" y="40489"/>
                        <a:pt x="37508" y="40695"/>
                        <a:pt x="38128" y="40695"/>
                      </a:cubicBezTo>
                      <a:cubicBezTo>
                        <a:pt x="38682" y="40695"/>
                        <a:pt x="39237" y="40530"/>
                        <a:pt x="39731" y="40199"/>
                      </a:cubicBezTo>
                      <a:cubicBezTo>
                        <a:pt x="41303" y="39127"/>
                        <a:pt x="41446" y="36984"/>
                        <a:pt x="40172" y="35710"/>
                      </a:cubicBezTo>
                      <a:cubicBezTo>
                        <a:pt x="39862" y="35401"/>
                        <a:pt x="39505" y="35186"/>
                        <a:pt x="39112" y="35044"/>
                      </a:cubicBezTo>
                      <a:cubicBezTo>
                        <a:pt x="38326" y="34758"/>
                        <a:pt x="37564" y="34401"/>
                        <a:pt x="36862" y="33948"/>
                      </a:cubicBezTo>
                      <a:cubicBezTo>
                        <a:pt x="36374" y="33639"/>
                        <a:pt x="36279" y="32960"/>
                        <a:pt x="36695" y="32543"/>
                      </a:cubicBezTo>
                      <a:lnTo>
                        <a:pt x="44553" y="24661"/>
                      </a:lnTo>
                      <a:cubicBezTo>
                        <a:pt x="45720" y="23483"/>
                        <a:pt x="45720" y="21578"/>
                        <a:pt x="44542" y="20399"/>
                      </a:cubicBezTo>
                      <a:lnTo>
                        <a:pt x="24956" y="885"/>
                      </a:lnTo>
                      <a:cubicBezTo>
                        <a:pt x="24366" y="295"/>
                        <a:pt x="23595" y="1"/>
                        <a:pt x="22825" y="1"/>
                      </a:cubicBezTo>
                      <a:close/>
                    </a:path>
                  </a:pathLst>
                </a:custGeom>
                <a:solidFill>
                  <a:srgbClr val="5EB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" name="Google Shape;3341;p48">
                  <a:extLst>
                    <a:ext uri="{FF2B5EF4-FFF2-40B4-BE49-F238E27FC236}">
                      <a16:creationId xmlns:a16="http://schemas.microsoft.com/office/drawing/2014/main" id="{BE30BCFE-C097-450C-8879-E537E8EBA681}"/>
                    </a:ext>
                  </a:extLst>
                </p:cNvPr>
                <p:cNvSpPr/>
                <p:nvPr/>
              </p:nvSpPr>
              <p:spPr>
                <a:xfrm>
                  <a:off x="3884758" y="1311226"/>
                  <a:ext cx="287338" cy="287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43" extrusionOk="0">
                      <a:moveTo>
                        <a:pt x="5978" y="1"/>
                      </a:moveTo>
                      <a:cubicBezTo>
                        <a:pt x="2679" y="1"/>
                        <a:pt x="1" y="2668"/>
                        <a:pt x="1" y="5966"/>
                      </a:cubicBezTo>
                      <a:cubicBezTo>
                        <a:pt x="1" y="9276"/>
                        <a:pt x="2679" y="11943"/>
                        <a:pt x="5978" y="11943"/>
                      </a:cubicBezTo>
                      <a:cubicBezTo>
                        <a:pt x="9276" y="11943"/>
                        <a:pt x="11954" y="9276"/>
                        <a:pt x="11954" y="5966"/>
                      </a:cubicBezTo>
                      <a:cubicBezTo>
                        <a:pt x="11954" y="2668"/>
                        <a:pt x="9276" y="1"/>
                        <a:pt x="5978" y="1"/>
                      </a:cubicBezTo>
                      <a:close/>
                    </a:path>
                  </a:pathLst>
                </a:custGeom>
                <a:solidFill>
                  <a:srgbClr val="5EB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3" name="Google Shape;3342;p48">
                <a:extLst>
                  <a:ext uri="{FF2B5EF4-FFF2-40B4-BE49-F238E27FC236}">
                    <a16:creationId xmlns:a16="http://schemas.microsoft.com/office/drawing/2014/main" id="{D59E3704-CCC5-46FE-9B41-26C4DBEB3E8E}"/>
                  </a:ext>
                </a:extLst>
              </p:cNvPr>
              <p:cNvSpPr/>
              <p:nvPr/>
            </p:nvSpPr>
            <p:spPr>
              <a:xfrm>
                <a:off x="4162525" y="1593650"/>
                <a:ext cx="374561" cy="374975"/>
              </a:xfrm>
              <a:custGeom>
                <a:avLst/>
                <a:gdLst/>
                <a:ahLst/>
                <a:cxnLst/>
                <a:rect l="l" t="t" r="r" b="b"/>
                <a:pathLst>
                  <a:path w="10860" h="10872" extrusionOk="0">
                    <a:moveTo>
                      <a:pt x="5430" y="1"/>
                    </a:moveTo>
                    <a:cubicBezTo>
                      <a:pt x="3990" y="1"/>
                      <a:pt x="2608" y="560"/>
                      <a:pt x="1596" y="1584"/>
                    </a:cubicBezTo>
                    <a:cubicBezTo>
                      <a:pt x="561" y="2620"/>
                      <a:pt x="1" y="3989"/>
                      <a:pt x="1" y="5430"/>
                    </a:cubicBezTo>
                    <a:cubicBezTo>
                      <a:pt x="1" y="6561"/>
                      <a:pt x="346" y="7645"/>
                      <a:pt x="1001" y="8573"/>
                    </a:cubicBezTo>
                    <a:cubicBezTo>
                      <a:pt x="1632" y="9466"/>
                      <a:pt x="2513" y="10145"/>
                      <a:pt x="3537" y="10538"/>
                    </a:cubicBezTo>
                    <a:cubicBezTo>
                      <a:pt x="3559" y="10544"/>
                      <a:pt x="3579" y="10547"/>
                      <a:pt x="3599" y="10547"/>
                    </a:cubicBezTo>
                    <a:cubicBezTo>
                      <a:pt x="3656" y="10547"/>
                      <a:pt x="3704" y="10522"/>
                      <a:pt x="3740" y="10478"/>
                    </a:cubicBezTo>
                    <a:cubicBezTo>
                      <a:pt x="3763" y="10443"/>
                      <a:pt x="3763" y="10395"/>
                      <a:pt x="3763" y="10371"/>
                    </a:cubicBezTo>
                    <a:lnTo>
                      <a:pt x="3763" y="7275"/>
                    </a:lnTo>
                    <a:cubicBezTo>
                      <a:pt x="3763" y="7180"/>
                      <a:pt x="3692" y="7097"/>
                      <a:pt x="3585" y="7097"/>
                    </a:cubicBezTo>
                    <a:lnTo>
                      <a:pt x="2156" y="7097"/>
                    </a:lnTo>
                    <a:lnTo>
                      <a:pt x="2156" y="5835"/>
                    </a:lnTo>
                    <a:lnTo>
                      <a:pt x="3585" y="5835"/>
                    </a:lnTo>
                    <a:cubicBezTo>
                      <a:pt x="3680" y="5835"/>
                      <a:pt x="3763" y="5751"/>
                      <a:pt x="3763" y="5656"/>
                    </a:cubicBezTo>
                    <a:lnTo>
                      <a:pt x="3763" y="5430"/>
                    </a:lnTo>
                    <a:cubicBezTo>
                      <a:pt x="3763" y="3942"/>
                      <a:pt x="5180" y="2632"/>
                      <a:pt x="6799" y="2632"/>
                    </a:cubicBezTo>
                    <a:lnTo>
                      <a:pt x="7550" y="2632"/>
                    </a:lnTo>
                    <a:lnTo>
                      <a:pt x="7550" y="3894"/>
                    </a:lnTo>
                    <a:lnTo>
                      <a:pt x="6799" y="3894"/>
                    </a:lnTo>
                    <a:cubicBezTo>
                      <a:pt x="6311" y="3894"/>
                      <a:pt x="5883" y="4025"/>
                      <a:pt x="5561" y="4287"/>
                    </a:cubicBezTo>
                    <a:cubicBezTo>
                      <a:pt x="5228" y="4561"/>
                      <a:pt x="5025" y="4966"/>
                      <a:pt x="5025" y="5430"/>
                    </a:cubicBezTo>
                    <a:lnTo>
                      <a:pt x="5025" y="5656"/>
                    </a:lnTo>
                    <a:cubicBezTo>
                      <a:pt x="5025" y="5740"/>
                      <a:pt x="5109" y="5835"/>
                      <a:pt x="5204" y="5835"/>
                    </a:cubicBezTo>
                    <a:lnTo>
                      <a:pt x="5883" y="5835"/>
                    </a:lnTo>
                    <a:cubicBezTo>
                      <a:pt x="5966" y="5835"/>
                      <a:pt x="6061" y="5751"/>
                      <a:pt x="6061" y="5656"/>
                    </a:cubicBezTo>
                    <a:cubicBezTo>
                      <a:pt x="6061" y="5561"/>
                      <a:pt x="5978" y="5478"/>
                      <a:pt x="5883" y="5478"/>
                    </a:cubicBezTo>
                    <a:lnTo>
                      <a:pt x="5371" y="5478"/>
                    </a:lnTo>
                    <a:lnTo>
                      <a:pt x="5371" y="5418"/>
                    </a:lnTo>
                    <a:cubicBezTo>
                      <a:pt x="5371" y="4525"/>
                      <a:pt x="6145" y="4204"/>
                      <a:pt x="6799" y="4204"/>
                    </a:cubicBezTo>
                    <a:lnTo>
                      <a:pt x="7704" y="4204"/>
                    </a:lnTo>
                    <a:cubicBezTo>
                      <a:pt x="7800" y="4204"/>
                      <a:pt x="7883" y="4132"/>
                      <a:pt x="7883" y="4025"/>
                    </a:cubicBezTo>
                    <a:lnTo>
                      <a:pt x="7883" y="2418"/>
                    </a:lnTo>
                    <a:cubicBezTo>
                      <a:pt x="7883" y="2334"/>
                      <a:pt x="7811" y="2239"/>
                      <a:pt x="7704" y="2239"/>
                    </a:cubicBezTo>
                    <a:lnTo>
                      <a:pt x="6799" y="2239"/>
                    </a:lnTo>
                    <a:cubicBezTo>
                      <a:pt x="5966" y="2239"/>
                      <a:pt x="5121" y="2572"/>
                      <a:pt x="4466" y="3156"/>
                    </a:cubicBezTo>
                    <a:cubicBezTo>
                      <a:pt x="3799" y="3763"/>
                      <a:pt x="3418" y="4549"/>
                      <a:pt x="3418" y="5382"/>
                    </a:cubicBezTo>
                    <a:lnTo>
                      <a:pt x="3418" y="5442"/>
                    </a:lnTo>
                    <a:lnTo>
                      <a:pt x="1989" y="5442"/>
                    </a:lnTo>
                    <a:cubicBezTo>
                      <a:pt x="1906" y="5442"/>
                      <a:pt x="1811" y="5513"/>
                      <a:pt x="1811" y="5620"/>
                    </a:cubicBezTo>
                    <a:lnTo>
                      <a:pt x="1811" y="7228"/>
                    </a:lnTo>
                    <a:cubicBezTo>
                      <a:pt x="1811" y="7323"/>
                      <a:pt x="1894" y="7406"/>
                      <a:pt x="1989" y="7406"/>
                    </a:cubicBezTo>
                    <a:lnTo>
                      <a:pt x="3418" y="7406"/>
                    </a:lnTo>
                    <a:lnTo>
                      <a:pt x="3418" y="10085"/>
                    </a:lnTo>
                    <a:cubicBezTo>
                      <a:pt x="1561" y="9300"/>
                      <a:pt x="346" y="7442"/>
                      <a:pt x="346" y="5418"/>
                    </a:cubicBezTo>
                    <a:cubicBezTo>
                      <a:pt x="346" y="2596"/>
                      <a:pt x="2620" y="322"/>
                      <a:pt x="5430" y="322"/>
                    </a:cubicBezTo>
                    <a:cubicBezTo>
                      <a:pt x="8228" y="322"/>
                      <a:pt x="10526" y="2620"/>
                      <a:pt x="10526" y="5418"/>
                    </a:cubicBezTo>
                    <a:cubicBezTo>
                      <a:pt x="10526" y="8228"/>
                      <a:pt x="8240" y="10502"/>
                      <a:pt x="5430" y="10502"/>
                    </a:cubicBezTo>
                    <a:lnTo>
                      <a:pt x="5371" y="10502"/>
                    </a:lnTo>
                    <a:lnTo>
                      <a:pt x="5371" y="7418"/>
                    </a:lnTo>
                    <a:lnTo>
                      <a:pt x="7728" y="7418"/>
                    </a:lnTo>
                    <a:cubicBezTo>
                      <a:pt x="7811" y="7418"/>
                      <a:pt x="7907" y="7347"/>
                      <a:pt x="7907" y="7240"/>
                    </a:cubicBezTo>
                    <a:lnTo>
                      <a:pt x="7907" y="5656"/>
                    </a:lnTo>
                    <a:cubicBezTo>
                      <a:pt x="7907" y="5561"/>
                      <a:pt x="7823" y="5478"/>
                      <a:pt x="7728" y="5478"/>
                    </a:cubicBezTo>
                    <a:lnTo>
                      <a:pt x="6728" y="5478"/>
                    </a:lnTo>
                    <a:cubicBezTo>
                      <a:pt x="6633" y="5478"/>
                      <a:pt x="6549" y="5549"/>
                      <a:pt x="6549" y="5656"/>
                    </a:cubicBezTo>
                    <a:cubicBezTo>
                      <a:pt x="6549" y="5740"/>
                      <a:pt x="6621" y="5835"/>
                      <a:pt x="6728" y="5835"/>
                    </a:cubicBezTo>
                    <a:lnTo>
                      <a:pt x="7561" y="5835"/>
                    </a:lnTo>
                    <a:lnTo>
                      <a:pt x="7561" y="7097"/>
                    </a:lnTo>
                    <a:lnTo>
                      <a:pt x="5204" y="7097"/>
                    </a:lnTo>
                    <a:cubicBezTo>
                      <a:pt x="5121" y="7097"/>
                      <a:pt x="5025" y="7168"/>
                      <a:pt x="5025" y="7275"/>
                    </a:cubicBezTo>
                    <a:lnTo>
                      <a:pt x="5025" y="10693"/>
                    </a:lnTo>
                    <a:cubicBezTo>
                      <a:pt x="5025" y="10788"/>
                      <a:pt x="5109" y="10859"/>
                      <a:pt x="5192" y="10871"/>
                    </a:cubicBezTo>
                    <a:lnTo>
                      <a:pt x="5430" y="10871"/>
                    </a:lnTo>
                    <a:cubicBezTo>
                      <a:pt x="6871" y="10871"/>
                      <a:pt x="8240" y="10312"/>
                      <a:pt x="9276" y="9288"/>
                    </a:cubicBezTo>
                    <a:cubicBezTo>
                      <a:pt x="10300" y="8252"/>
                      <a:pt x="10859" y="6883"/>
                      <a:pt x="10859" y="5442"/>
                    </a:cubicBezTo>
                    <a:cubicBezTo>
                      <a:pt x="10859" y="3989"/>
                      <a:pt x="10300" y="2620"/>
                      <a:pt x="9276" y="1584"/>
                    </a:cubicBezTo>
                    <a:cubicBezTo>
                      <a:pt x="8240" y="560"/>
                      <a:pt x="6871" y="1"/>
                      <a:pt x="543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" name="Google Shape;3343;p48">
              <a:extLst>
                <a:ext uri="{FF2B5EF4-FFF2-40B4-BE49-F238E27FC236}">
                  <a16:creationId xmlns:a16="http://schemas.microsoft.com/office/drawing/2014/main" id="{222DA64E-EBDA-48B9-B5B6-1CEB027733DF}"/>
                </a:ext>
              </a:extLst>
            </p:cNvPr>
            <p:cNvGrpSpPr/>
            <p:nvPr/>
          </p:nvGrpSpPr>
          <p:grpSpPr>
            <a:xfrm>
              <a:off x="7053286" y="2227254"/>
              <a:ext cx="956596" cy="944252"/>
              <a:chOff x="4370663" y="1816530"/>
              <a:chExt cx="1098904" cy="1084724"/>
            </a:xfrm>
          </p:grpSpPr>
          <p:grpSp>
            <p:nvGrpSpPr>
              <p:cNvPr id="34" name="Google Shape;3344;p48">
                <a:extLst>
                  <a:ext uri="{FF2B5EF4-FFF2-40B4-BE49-F238E27FC236}">
                    <a16:creationId xmlns:a16="http://schemas.microsoft.com/office/drawing/2014/main" id="{A26AC2F8-3A58-4584-ADA5-333A44F0C988}"/>
                  </a:ext>
                </a:extLst>
              </p:cNvPr>
              <p:cNvGrpSpPr/>
              <p:nvPr/>
            </p:nvGrpSpPr>
            <p:grpSpPr>
              <a:xfrm>
                <a:off x="4370663" y="1816530"/>
                <a:ext cx="1098904" cy="1084724"/>
                <a:chOff x="4370663" y="1816530"/>
                <a:chExt cx="1098904" cy="1084724"/>
              </a:xfrm>
            </p:grpSpPr>
            <p:sp>
              <p:nvSpPr>
                <p:cNvPr id="40" name="Google Shape;3345;p48">
                  <a:extLst>
                    <a:ext uri="{FF2B5EF4-FFF2-40B4-BE49-F238E27FC236}">
                      <a16:creationId xmlns:a16="http://schemas.microsoft.com/office/drawing/2014/main" id="{1AE99DBC-C133-4790-B9A3-94F9976382D1}"/>
                    </a:ext>
                  </a:extLst>
                </p:cNvPr>
                <p:cNvSpPr/>
                <p:nvPr/>
              </p:nvSpPr>
              <p:spPr>
                <a:xfrm>
                  <a:off x="4370663" y="1816530"/>
                  <a:ext cx="1098904" cy="10847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1" extrusionOk="0">
                      <a:moveTo>
                        <a:pt x="22862" y="0"/>
                      </a:moveTo>
                      <a:cubicBezTo>
                        <a:pt x="22092" y="0"/>
                        <a:pt x="21324" y="295"/>
                        <a:pt x="20741" y="884"/>
                      </a:cubicBezTo>
                      <a:lnTo>
                        <a:pt x="12871" y="8742"/>
                      </a:lnTo>
                      <a:cubicBezTo>
                        <a:pt x="12698" y="8921"/>
                        <a:pt x="12472" y="9005"/>
                        <a:pt x="12246" y="9005"/>
                      </a:cubicBezTo>
                      <a:cubicBezTo>
                        <a:pt x="11945" y="9005"/>
                        <a:pt x="11643" y="8855"/>
                        <a:pt x="11466" y="8576"/>
                      </a:cubicBezTo>
                      <a:cubicBezTo>
                        <a:pt x="11014" y="7861"/>
                        <a:pt x="10645" y="7099"/>
                        <a:pt x="10347" y="6302"/>
                      </a:cubicBezTo>
                      <a:cubicBezTo>
                        <a:pt x="10168" y="5813"/>
                        <a:pt x="9847" y="5373"/>
                        <a:pt x="9394" y="5028"/>
                      </a:cubicBezTo>
                      <a:cubicBezTo>
                        <a:pt x="8866" y="4619"/>
                        <a:pt x="8248" y="4413"/>
                        <a:pt x="7630" y="4413"/>
                      </a:cubicBezTo>
                      <a:cubicBezTo>
                        <a:pt x="7078" y="4413"/>
                        <a:pt x="6526" y="4577"/>
                        <a:pt x="6037" y="4909"/>
                      </a:cubicBezTo>
                      <a:cubicBezTo>
                        <a:pt x="4465" y="5968"/>
                        <a:pt x="4310" y="8123"/>
                        <a:pt x="5584" y="9385"/>
                      </a:cubicBezTo>
                      <a:cubicBezTo>
                        <a:pt x="5894" y="9695"/>
                        <a:pt x="6251" y="9921"/>
                        <a:pt x="6632" y="10064"/>
                      </a:cubicBezTo>
                      <a:cubicBezTo>
                        <a:pt x="7418" y="10350"/>
                        <a:pt x="8180" y="10707"/>
                        <a:pt x="8882" y="11159"/>
                      </a:cubicBezTo>
                      <a:cubicBezTo>
                        <a:pt x="9383" y="11469"/>
                        <a:pt x="9466" y="12148"/>
                        <a:pt x="9049" y="12564"/>
                      </a:cubicBezTo>
                      <a:lnTo>
                        <a:pt x="1179" y="20434"/>
                      </a:lnTo>
                      <a:cubicBezTo>
                        <a:pt x="0" y="21613"/>
                        <a:pt x="0" y="23518"/>
                        <a:pt x="1179" y="24697"/>
                      </a:cubicBezTo>
                      <a:lnTo>
                        <a:pt x="20741" y="44247"/>
                      </a:lnTo>
                      <a:cubicBezTo>
                        <a:pt x="21324" y="44836"/>
                        <a:pt x="22092" y="45131"/>
                        <a:pt x="22862" y="45131"/>
                      </a:cubicBezTo>
                      <a:cubicBezTo>
                        <a:pt x="23631" y="45131"/>
                        <a:pt x="24402" y="44836"/>
                        <a:pt x="24992" y="44247"/>
                      </a:cubicBezTo>
                      <a:lnTo>
                        <a:pt x="44554" y="24697"/>
                      </a:lnTo>
                      <a:cubicBezTo>
                        <a:pt x="45720" y="23518"/>
                        <a:pt x="45720" y="21613"/>
                        <a:pt x="44554" y="2043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69E7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" name="Google Shape;3346;p48">
                  <a:extLst>
                    <a:ext uri="{FF2B5EF4-FFF2-40B4-BE49-F238E27FC236}">
                      <a16:creationId xmlns:a16="http://schemas.microsoft.com/office/drawing/2014/main" id="{463DDA79-99DB-43BD-9059-310B5A22FBCB}"/>
                    </a:ext>
                  </a:extLst>
                </p:cNvPr>
                <p:cNvSpPr/>
                <p:nvPr/>
              </p:nvSpPr>
              <p:spPr>
                <a:xfrm>
                  <a:off x="5055718" y="1904160"/>
                  <a:ext cx="287338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55" extrusionOk="0">
                      <a:moveTo>
                        <a:pt x="5978" y="0"/>
                      </a:moveTo>
                      <a:cubicBezTo>
                        <a:pt x="2680" y="0"/>
                        <a:pt x="1" y="2679"/>
                        <a:pt x="1" y="5977"/>
                      </a:cubicBezTo>
                      <a:cubicBezTo>
                        <a:pt x="1" y="9275"/>
                        <a:pt x="2680" y="11954"/>
                        <a:pt x="5978" y="11954"/>
                      </a:cubicBezTo>
                      <a:cubicBezTo>
                        <a:pt x="9276" y="11954"/>
                        <a:pt x="11955" y="9275"/>
                        <a:pt x="11955" y="5977"/>
                      </a:cubicBezTo>
                      <a:cubicBezTo>
                        <a:pt x="11955" y="2679"/>
                        <a:pt x="9276" y="0"/>
                        <a:pt x="5978" y="0"/>
                      </a:cubicBezTo>
                      <a:close/>
                    </a:path>
                  </a:pathLst>
                </a:custGeom>
                <a:solidFill>
                  <a:srgbClr val="69E7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5" name="Google Shape;3347;p48">
                <a:extLst>
                  <a:ext uri="{FF2B5EF4-FFF2-40B4-BE49-F238E27FC236}">
                    <a16:creationId xmlns:a16="http://schemas.microsoft.com/office/drawing/2014/main" id="{CCCB84E3-125D-4D28-87E2-D877DBF6A500}"/>
                  </a:ext>
                </a:extLst>
              </p:cNvPr>
              <p:cNvGrpSpPr/>
              <p:nvPr/>
            </p:nvGrpSpPr>
            <p:grpSpPr>
              <a:xfrm>
                <a:off x="4732628" y="2171596"/>
                <a:ext cx="374986" cy="374572"/>
                <a:chOff x="3303268" y="3817349"/>
                <a:chExt cx="346056" cy="345674"/>
              </a:xfrm>
            </p:grpSpPr>
            <p:sp>
              <p:nvSpPr>
                <p:cNvPr id="36" name="Google Shape;3348;p48">
                  <a:extLst>
                    <a:ext uri="{FF2B5EF4-FFF2-40B4-BE49-F238E27FC236}">
                      <a16:creationId xmlns:a16="http://schemas.microsoft.com/office/drawing/2014/main" id="{0F7FC4DB-1535-43AE-AB56-3F4B373D0663}"/>
                    </a:ext>
                  </a:extLst>
                </p:cNvPr>
                <p:cNvSpPr/>
                <p:nvPr/>
              </p:nvSpPr>
              <p:spPr>
                <a:xfrm>
                  <a:off x="3303268" y="3817349"/>
                  <a:ext cx="346056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2" h="10860" extrusionOk="0">
                      <a:moveTo>
                        <a:pt x="5418" y="334"/>
                      </a:moveTo>
                      <a:cubicBezTo>
                        <a:pt x="8228" y="334"/>
                        <a:pt x="10514" y="2608"/>
                        <a:pt x="10514" y="5430"/>
                      </a:cubicBezTo>
                      <a:cubicBezTo>
                        <a:pt x="10514" y="8240"/>
                        <a:pt x="8228" y="10514"/>
                        <a:pt x="5418" y="10514"/>
                      </a:cubicBezTo>
                      <a:cubicBezTo>
                        <a:pt x="2608" y="10514"/>
                        <a:pt x="334" y="8240"/>
                        <a:pt x="334" y="5430"/>
                      </a:cubicBezTo>
                      <a:cubicBezTo>
                        <a:pt x="334" y="2608"/>
                        <a:pt x="2608" y="334"/>
                        <a:pt x="5418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3" y="10859"/>
                        <a:pt x="8252" y="10300"/>
                        <a:pt x="9276" y="9264"/>
                      </a:cubicBezTo>
                      <a:cubicBezTo>
                        <a:pt x="10300" y="8240"/>
                        <a:pt x="10871" y="6871"/>
                        <a:pt x="10871" y="5430"/>
                      </a:cubicBezTo>
                      <a:cubicBezTo>
                        <a:pt x="10871" y="3989"/>
                        <a:pt x="10300" y="2620"/>
                        <a:pt x="9276" y="1584"/>
                      </a:cubicBezTo>
                      <a:cubicBezTo>
                        <a:pt x="8252" y="560"/>
                        <a:pt x="6883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" name="Google Shape;3349;p48">
                  <a:extLst>
                    <a:ext uri="{FF2B5EF4-FFF2-40B4-BE49-F238E27FC236}">
                      <a16:creationId xmlns:a16="http://schemas.microsoft.com/office/drawing/2014/main" id="{C70AB3F2-E016-4BA3-82B6-6E84B150ED9A}"/>
                    </a:ext>
                  </a:extLst>
                </p:cNvPr>
                <p:cNvSpPr/>
                <p:nvPr/>
              </p:nvSpPr>
              <p:spPr>
                <a:xfrm>
                  <a:off x="3368074" y="3882537"/>
                  <a:ext cx="215298" cy="215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64" h="6764" extrusionOk="0">
                      <a:moveTo>
                        <a:pt x="5335" y="346"/>
                      </a:moveTo>
                      <a:cubicBezTo>
                        <a:pt x="5930" y="346"/>
                        <a:pt x="6418" y="834"/>
                        <a:pt x="6418" y="1429"/>
                      </a:cubicBezTo>
                      <a:lnTo>
                        <a:pt x="6418" y="5335"/>
                      </a:lnTo>
                      <a:cubicBezTo>
                        <a:pt x="6418" y="5930"/>
                        <a:pt x="5930" y="6418"/>
                        <a:pt x="5335" y="6418"/>
                      </a:cubicBezTo>
                      <a:lnTo>
                        <a:pt x="1429" y="6418"/>
                      </a:lnTo>
                      <a:cubicBezTo>
                        <a:pt x="834" y="6418"/>
                        <a:pt x="346" y="5930"/>
                        <a:pt x="346" y="5335"/>
                      </a:cubicBezTo>
                      <a:lnTo>
                        <a:pt x="346" y="1429"/>
                      </a:lnTo>
                      <a:cubicBezTo>
                        <a:pt x="346" y="834"/>
                        <a:pt x="834" y="346"/>
                        <a:pt x="1429" y="346"/>
                      </a:cubicBezTo>
                      <a:close/>
                      <a:moveTo>
                        <a:pt x="1429" y="1"/>
                      </a:moveTo>
                      <a:cubicBezTo>
                        <a:pt x="644" y="1"/>
                        <a:pt x="1" y="644"/>
                        <a:pt x="1" y="1429"/>
                      </a:cubicBezTo>
                      <a:lnTo>
                        <a:pt x="1" y="5335"/>
                      </a:lnTo>
                      <a:cubicBezTo>
                        <a:pt x="1" y="6120"/>
                        <a:pt x="644" y="6763"/>
                        <a:pt x="1429" y="6763"/>
                      </a:cubicBezTo>
                      <a:lnTo>
                        <a:pt x="5335" y="6763"/>
                      </a:lnTo>
                      <a:cubicBezTo>
                        <a:pt x="6121" y="6763"/>
                        <a:pt x="6763" y="6120"/>
                        <a:pt x="6763" y="5335"/>
                      </a:cubicBezTo>
                      <a:lnTo>
                        <a:pt x="6763" y="1429"/>
                      </a:lnTo>
                      <a:cubicBezTo>
                        <a:pt x="6763" y="644"/>
                        <a:pt x="6121" y="1"/>
                        <a:pt x="533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" name="Google Shape;3350;p48">
                  <a:extLst>
                    <a:ext uri="{FF2B5EF4-FFF2-40B4-BE49-F238E27FC236}">
                      <a16:creationId xmlns:a16="http://schemas.microsoft.com/office/drawing/2014/main" id="{2B10D26E-8C46-4092-80DD-E16A8BC23D0F}"/>
                    </a:ext>
                  </a:extLst>
                </p:cNvPr>
                <p:cNvSpPr/>
                <p:nvPr/>
              </p:nvSpPr>
              <p:spPr>
                <a:xfrm>
                  <a:off x="3418143" y="3933656"/>
                  <a:ext cx="114811" cy="1127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07" h="3542" extrusionOk="0">
                      <a:moveTo>
                        <a:pt x="1822" y="0"/>
                      </a:moveTo>
                      <a:cubicBezTo>
                        <a:pt x="812" y="0"/>
                        <a:pt x="1" y="851"/>
                        <a:pt x="59" y="1859"/>
                      </a:cubicBezTo>
                      <a:cubicBezTo>
                        <a:pt x="95" y="2776"/>
                        <a:pt x="833" y="3502"/>
                        <a:pt x="1726" y="3538"/>
                      </a:cubicBezTo>
                      <a:cubicBezTo>
                        <a:pt x="1764" y="3541"/>
                        <a:pt x="1802" y="3542"/>
                        <a:pt x="1840" y="3542"/>
                      </a:cubicBezTo>
                      <a:cubicBezTo>
                        <a:pt x="2178" y="3542"/>
                        <a:pt x="2494" y="3447"/>
                        <a:pt x="2762" y="3276"/>
                      </a:cubicBezTo>
                      <a:cubicBezTo>
                        <a:pt x="2857" y="3217"/>
                        <a:pt x="2869" y="3086"/>
                        <a:pt x="2797" y="3014"/>
                      </a:cubicBezTo>
                      <a:cubicBezTo>
                        <a:pt x="2761" y="2978"/>
                        <a:pt x="2711" y="2964"/>
                        <a:pt x="2664" y="2964"/>
                      </a:cubicBezTo>
                      <a:cubicBezTo>
                        <a:pt x="2634" y="2964"/>
                        <a:pt x="2606" y="2969"/>
                        <a:pt x="2583" y="2979"/>
                      </a:cubicBezTo>
                      <a:cubicBezTo>
                        <a:pt x="2380" y="3096"/>
                        <a:pt x="2149" y="3185"/>
                        <a:pt x="1897" y="3185"/>
                      </a:cubicBezTo>
                      <a:cubicBezTo>
                        <a:pt x="1868" y="3185"/>
                        <a:pt x="1839" y="3183"/>
                        <a:pt x="1809" y="3181"/>
                      </a:cubicBezTo>
                      <a:cubicBezTo>
                        <a:pt x="1023" y="3169"/>
                        <a:pt x="380" y="2514"/>
                        <a:pt x="392" y="1716"/>
                      </a:cubicBezTo>
                      <a:cubicBezTo>
                        <a:pt x="426" y="948"/>
                        <a:pt x="1028" y="330"/>
                        <a:pt x="1792" y="330"/>
                      </a:cubicBezTo>
                      <a:cubicBezTo>
                        <a:pt x="1833" y="330"/>
                        <a:pt x="1874" y="332"/>
                        <a:pt x="1916" y="335"/>
                      </a:cubicBezTo>
                      <a:cubicBezTo>
                        <a:pt x="2619" y="371"/>
                        <a:pt x="3190" y="943"/>
                        <a:pt x="3250" y="1633"/>
                      </a:cubicBezTo>
                      <a:cubicBezTo>
                        <a:pt x="3285" y="1919"/>
                        <a:pt x="3214" y="2193"/>
                        <a:pt x="3095" y="2431"/>
                      </a:cubicBezTo>
                      <a:cubicBezTo>
                        <a:pt x="3059" y="2490"/>
                        <a:pt x="3059" y="2574"/>
                        <a:pt x="3119" y="2633"/>
                      </a:cubicBezTo>
                      <a:cubicBezTo>
                        <a:pt x="3149" y="2663"/>
                        <a:pt x="3191" y="2678"/>
                        <a:pt x="3234" y="2678"/>
                      </a:cubicBezTo>
                      <a:cubicBezTo>
                        <a:pt x="3295" y="2678"/>
                        <a:pt x="3358" y="2648"/>
                        <a:pt x="3393" y="2586"/>
                      </a:cubicBezTo>
                      <a:cubicBezTo>
                        <a:pt x="3536" y="2324"/>
                        <a:pt x="3607" y="2014"/>
                        <a:pt x="3583" y="1669"/>
                      </a:cubicBezTo>
                      <a:cubicBezTo>
                        <a:pt x="3536" y="764"/>
                        <a:pt x="2797" y="50"/>
                        <a:pt x="1904" y="2"/>
                      </a:cubicBezTo>
                      <a:cubicBezTo>
                        <a:pt x="1877" y="1"/>
                        <a:pt x="1849" y="0"/>
                        <a:pt x="182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" name="Google Shape;3351;p48">
                  <a:extLst>
                    <a:ext uri="{FF2B5EF4-FFF2-40B4-BE49-F238E27FC236}">
                      <a16:creationId xmlns:a16="http://schemas.microsoft.com/office/drawing/2014/main" id="{B2587870-AE72-4A42-AE2B-8BCFBD325F95}"/>
                    </a:ext>
                  </a:extLst>
                </p:cNvPr>
                <p:cNvSpPr/>
                <p:nvPr/>
              </p:nvSpPr>
              <p:spPr>
                <a:xfrm>
                  <a:off x="3519298" y="3910197"/>
                  <a:ext cx="29570" cy="292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" h="918" extrusionOk="0">
                      <a:moveTo>
                        <a:pt x="465" y="1"/>
                      </a:moveTo>
                      <a:cubicBezTo>
                        <a:pt x="203" y="1"/>
                        <a:pt x="0" y="203"/>
                        <a:pt x="0" y="453"/>
                      </a:cubicBezTo>
                      <a:cubicBezTo>
                        <a:pt x="0" y="715"/>
                        <a:pt x="203" y="918"/>
                        <a:pt x="465" y="918"/>
                      </a:cubicBezTo>
                      <a:cubicBezTo>
                        <a:pt x="715" y="918"/>
                        <a:pt x="929" y="715"/>
                        <a:pt x="929" y="453"/>
                      </a:cubicBezTo>
                      <a:cubicBezTo>
                        <a:pt x="929" y="203"/>
                        <a:pt x="715" y="1"/>
                        <a:pt x="46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8" name="Google Shape;3352;p48">
              <a:extLst>
                <a:ext uri="{FF2B5EF4-FFF2-40B4-BE49-F238E27FC236}">
                  <a16:creationId xmlns:a16="http://schemas.microsoft.com/office/drawing/2014/main" id="{272DD771-25A3-448C-960A-125DD73ECEB4}"/>
                </a:ext>
              </a:extLst>
            </p:cNvPr>
            <p:cNvGrpSpPr/>
            <p:nvPr/>
          </p:nvGrpSpPr>
          <p:grpSpPr>
            <a:xfrm>
              <a:off x="6547098" y="2715744"/>
              <a:ext cx="956596" cy="944315"/>
              <a:chOff x="3789173" y="2377690"/>
              <a:chExt cx="1098904" cy="1084796"/>
            </a:xfrm>
          </p:grpSpPr>
          <p:grpSp>
            <p:nvGrpSpPr>
              <p:cNvPr id="26" name="Google Shape;3353;p48">
                <a:extLst>
                  <a:ext uri="{FF2B5EF4-FFF2-40B4-BE49-F238E27FC236}">
                    <a16:creationId xmlns:a16="http://schemas.microsoft.com/office/drawing/2014/main" id="{2A580616-EFFF-4706-882F-99F575426F02}"/>
                  </a:ext>
                </a:extLst>
              </p:cNvPr>
              <p:cNvGrpSpPr/>
              <p:nvPr/>
            </p:nvGrpSpPr>
            <p:grpSpPr>
              <a:xfrm>
                <a:off x="3789173" y="2377690"/>
                <a:ext cx="1098904" cy="1084796"/>
                <a:chOff x="3789173" y="2377690"/>
                <a:chExt cx="1098904" cy="1084796"/>
              </a:xfrm>
            </p:grpSpPr>
            <p:sp>
              <p:nvSpPr>
                <p:cNvPr id="32" name="Google Shape;3354;p48">
                  <a:extLst>
                    <a:ext uri="{FF2B5EF4-FFF2-40B4-BE49-F238E27FC236}">
                      <a16:creationId xmlns:a16="http://schemas.microsoft.com/office/drawing/2014/main" id="{2BBA5A58-9E7D-4B1B-A1B1-85686BD88437}"/>
                    </a:ext>
                  </a:extLst>
                </p:cNvPr>
                <p:cNvSpPr/>
                <p:nvPr/>
              </p:nvSpPr>
              <p:spPr>
                <a:xfrm>
                  <a:off x="3789173" y="2377690"/>
                  <a:ext cx="1098904" cy="1084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4" extrusionOk="0">
                      <a:moveTo>
                        <a:pt x="22861" y="0"/>
                      </a:moveTo>
                      <a:cubicBezTo>
                        <a:pt x="22090" y="0"/>
                        <a:pt x="21319" y="295"/>
                        <a:pt x="20730" y="884"/>
                      </a:cubicBezTo>
                      <a:lnTo>
                        <a:pt x="1180" y="20446"/>
                      </a:lnTo>
                      <a:cubicBezTo>
                        <a:pt x="1" y="21613"/>
                        <a:pt x="1" y="23518"/>
                        <a:pt x="1180" y="24697"/>
                      </a:cubicBezTo>
                      <a:lnTo>
                        <a:pt x="20730" y="44259"/>
                      </a:lnTo>
                      <a:cubicBezTo>
                        <a:pt x="21319" y="44842"/>
                        <a:pt x="22090" y="45134"/>
                        <a:pt x="22861" y="45134"/>
                      </a:cubicBezTo>
                      <a:cubicBezTo>
                        <a:pt x="23632" y="45134"/>
                        <a:pt x="24403" y="44842"/>
                        <a:pt x="24992" y="44259"/>
                      </a:cubicBezTo>
                      <a:lnTo>
                        <a:pt x="44542" y="24697"/>
                      </a:lnTo>
                      <a:cubicBezTo>
                        <a:pt x="45721" y="23518"/>
                        <a:pt x="45721" y="21613"/>
                        <a:pt x="44542" y="20446"/>
                      </a:cubicBezTo>
                      <a:lnTo>
                        <a:pt x="36684" y="12576"/>
                      </a:lnTo>
                      <a:cubicBezTo>
                        <a:pt x="36267" y="12171"/>
                        <a:pt x="36363" y="11481"/>
                        <a:pt x="36851" y="11171"/>
                      </a:cubicBezTo>
                      <a:cubicBezTo>
                        <a:pt x="37565" y="10719"/>
                        <a:pt x="38327" y="10350"/>
                        <a:pt x="39125" y="10052"/>
                      </a:cubicBezTo>
                      <a:cubicBezTo>
                        <a:pt x="39613" y="9874"/>
                        <a:pt x="40054" y="9552"/>
                        <a:pt x="40399" y="9100"/>
                      </a:cubicBezTo>
                      <a:cubicBezTo>
                        <a:pt x="41173" y="8099"/>
                        <a:pt x="41220" y="6778"/>
                        <a:pt x="40518" y="5730"/>
                      </a:cubicBezTo>
                      <a:cubicBezTo>
                        <a:pt x="39932" y="4868"/>
                        <a:pt x="39013" y="4436"/>
                        <a:pt x="38094" y="4436"/>
                      </a:cubicBezTo>
                      <a:cubicBezTo>
                        <a:pt x="37349" y="4436"/>
                        <a:pt x="36606" y="4720"/>
                        <a:pt x="36041" y="5290"/>
                      </a:cubicBezTo>
                      <a:cubicBezTo>
                        <a:pt x="35732" y="5587"/>
                        <a:pt x="35505" y="5956"/>
                        <a:pt x="35362" y="6337"/>
                      </a:cubicBezTo>
                      <a:cubicBezTo>
                        <a:pt x="35077" y="7123"/>
                        <a:pt x="34720" y="7885"/>
                        <a:pt x="34267" y="8588"/>
                      </a:cubicBezTo>
                      <a:cubicBezTo>
                        <a:pt x="34091" y="8872"/>
                        <a:pt x="33797" y="9021"/>
                        <a:pt x="33498" y="9021"/>
                      </a:cubicBezTo>
                      <a:cubicBezTo>
                        <a:pt x="33271" y="9021"/>
                        <a:pt x="33042" y="8934"/>
                        <a:pt x="32862" y="8754"/>
                      </a:cubicBezTo>
                      <a:lnTo>
                        <a:pt x="24992" y="884"/>
                      </a:lnTo>
                      <a:cubicBezTo>
                        <a:pt x="24403" y="295"/>
                        <a:pt x="23632" y="0"/>
                        <a:pt x="22861" y="0"/>
                      </a:cubicBezTo>
                      <a:close/>
                    </a:path>
                  </a:pathLst>
                </a:custGeom>
                <a:solidFill>
                  <a:srgbClr val="4949E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" name="Google Shape;3355;p48">
                  <a:extLst>
                    <a:ext uri="{FF2B5EF4-FFF2-40B4-BE49-F238E27FC236}">
                      <a16:creationId xmlns:a16="http://schemas.microsoft.com/office/drawing/2014/main" id="{A6624C57-5DEB-420A-880A-2B58F3108DA7}"/>
                    </a:ext>
                  </a:extLst>
                </p:cNvPr>
                <p:cNvSpPr/>
                <p:nvPr/>
              </p:nvSpPr>
              <p:spPr>
                <a:xfrm>
                  <a:off x="3885623" y="2465897"/>
                  <a:ext cx="287050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43" h="11955" extrusionOk="0">
                      <a:moveTo>
                        <a:pt x="5977" y="0"/>
                      </a:moveTo>
                      <a:cubicBezTo>
                        <a:pt x="2679" y="0"/>
                        <a:pt x="0" y="2679"/>
                        <a:pt x="0" y="5977"/>
                      </a:cubicBezTo>
                      <a:cubicBezTo>
                        <a:pt x="0" y="9275"/>
                        <a:pt x="2679" y="11954"/>
                        <a:pt x="5977" y="11954"/>
                      </a:cubicBezTo>
                      <a:cubicBezTo>
                        <a:pt x="9275" y="11954"/>
                        <a:pt x="11942" y="9275"/>
                        <a:pt x="11942" y="5977"/>
                      </a:cubicBezTo>
                      <a:cubicBezTo>
                        <a:pt x="11942" y="2679"/>
                        <a:pt x="9275" y="0"/>
                        <a:pt x="5977" y="0"/>
                      </a:cubicBezTo>
                      <a:close/>
                    </a:path>
                  </a:pathLst>
                </a:custGeom>
                <a:solidFill>
                  <a:srgbClr val="4949E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7" name="Google Shape;3356;p48">
                <a:extLst>
                  <a:ext uri="{FF2B5EF4-FFF2-40B4-BE49-F238E27FC236}">
                    <a16:creationId xmlns:a16="http://schemas.microsoft.com/office/drawing/2014/main" id="{4F49A1EC-2C5E-461E-A851-6A20A1144419}"/>
                  </a:ext>
                </a:extLst>
              </p:cNvPr>
              <p:cNvGrpSpPr/>
              <p:nvPr/>
            </p:nvGrpSpPr>
            <p:grpSpPr>
              <a:xfrm>
                <a:off x="4151137" y="2732796"/>
                <a:ext cx="374986" cy="374572"/>
                <a:chOff x="3752358" y="3817349"/>
                <a:chExt cx="346056" cy="345674"/>
              </a:xfrm>
            </p:grpSpPr>
            <p:sp>
              <p:nvSpPr>
                <p:cNvPr id="28" name="Google Shape;3357;p48">
                  <a:extLst>
                    <a:ext uri="{FF2B5EF4-FFF2-40B4-BE49-F238E27FC236}">
                      <a16:creationId xmlns:a16="http://schemas.microsoft.com/office/drawing/2014/main" id="{1E065B24-9868-4EDC-B5A7-314B793AFE3D}"/>
                    </a:ext>
                  </a:extLst>
                </p:cNvPr>
                <p:cNvSpPr/>
                <p:nvPr/>
              </p:nvSpPr>
              <p:spPr>
                <a:xfrm>
                  <a:off x="3752358" y="3817349"/>
                  <a:ext cx="346056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2" h="10860" extrusionOk="0">
                      <a:moveTo>
                        <a:pt x="5430" y="334"/>
                      </a:moveTo>
                      <a:cubicBezTo>
                        <a:pt x="8252" y="334"/>
                        <a:pt x="10526" y="2608"/>
                        <a:pt x="10526" y="5430"/>
                      </a:cubicBezTo>
                      <a:cubicBezTo>
                        <a:pt x="10526" y="8240"/>
                        <a:pt x="8228" y="10514"/>
                        <a:pt x="5430" y="10514"/>
                      </a:cubicBezTo>
                      <a:cubicBezTo>
                        <a:pt x="2620" y="10514"/>
                        <a:pt x="346" y="8240"/>
                        <a:pt x="346" y="5430"/>
                      </a:cubicBezTo>
                      <a:cubicBezTo>
                        <a:pt x="346" y="2608"/>
                        <a:pt x="2620" y="334"/>
                        <a:pt x="5430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2" y="10859"/>
                        <a:pt x="8252" y="10300"/>
                        <a:pt x="9276" y="9264"/>
                      </a:cubicBezTo>
                      <a:cubicBezTo>
                        <a:pt x="10300" y="8240"/>
                        <a:pt x="10871" y="6871"/>
                        <a:pt x="10871" y="5430"/>
                      </a:cubicBezTo>
                      <a:cubicBezTo>
                        <a:pt x="10871" y="3989"/>
                        <a:pt x="10300" y="2620"/>
                        <a:pt x="9276" y="1584"/>
                      </a:cubicBezTo>
                      <a:cubicBezTo>
                        <a:pt x="8252" y="560"/>
                        <a:pt x="6882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" name="Google Shape;3358;p48">
                  <a:extLst>
                    <a:ext uri="{FF2B5EF4-FFF2-40B4-BE49-F238E27FC236}">
                      <a16:creationId xmlns:a16="http://schemas.microsoft.com/office/drawing/2014/main" id="{8ED25032-1B39-4F5F-8ED6-892E107EC293}"/>
                    </a:ext>
                  </a:extLst>
                </p:cNvPr>
                <p:cNvSpPr/>
                <p:nvPr/>
              </p:nvSpPr>
              <p:spPr>
                <a:xfrm>
                  <a:off x="3831933" y="3955682"/>
                  <a:ext cx="47809" cy="120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2" h="3787" extrusionOk="0">
                      <a:moveTo>
                        <a:pt x="1168" y="346"/>
                      </a:moveTo>
                      <a:lnTo>
                        <a:pt x="1168" y="3430"/>
                      </a:lnTo>
                      <a:lnTo>
                        <a:pt x="358" y="3430"/>
                      </a:lnTo>
                      <a:lnTo>
                        <a:pt x="358" y="346"/>
                      </a:lnTo>
                      <a:close/>
                      <a:moveTo>
                        <a:pt x="180" y="1"/>
                      </a:moveTo>
                      <a:cubicBezTo>
                        <a:pt x="96" y="1"/>
                        <a:pt x="1" y="72"/>
                        <a:pt x="1" y="179"/>
                      </a:cubicBezTo>
                      <a:lnTo>
                        <a:pt x="1" y="3608"/>
                      </a:lnTo>
                      <a:cubicBezTo>
                        <a:pt x="1" y="3703"/>
                        <a:pt x="72" y="3787"/>
                        <a:pt x="180" y="3787"/>
                      </a:cubicBezTo>
                      <a:lnTo>
                        <a:pt x="1323" y="3787"/>
                      </a:lnTo>
                      <a:cubicBezTo>
                        <a:pt x="1418" y="3787"/>
                        <a:pt x="1501" y="3715"/>
                        <a:pt x="1501" y="3608"/>
                      </a:cubicBezTo>
                      <a:lnTo>
                        <a:pt x="1501" y="179"/>
                      </a:lnTo>
                      <a:cubicBezTo>
                        <a:pt x="1501" y="72"/>
                        <a:pt x="1430" y="1"/>
                        <a:pt x="1323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" name="Google Shape;3359;p48">
                  <a:extLst>
                    <a:ext uri="{FF2B5EF4-FFF2-40B4-BE49-F238E27FC236}">
                      <a16:creationId xmlns:a16="http://schemas.microsoft.com/office/drawing/2014/main" id="{7323BE69-F426-4102-867F-9E42304B1C8D}"/>
                    </a:ext>
                  </a:extLst>
                </p:cNvPr>
                <p:cNvSpPr/>
                <p:nvPr/>
              </p:nvSpPr>
              <p:spPr>
                <a:xfrm>
                  <a:off x="3824739" y="3890112"/>
                  <a:ext cx="55002" cy="550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8" h="1728" extrusionOk="0">
                      <a:moveTo>
                        <a:pt x="870" y="334"/>
                      </a:moveTo>
                      <a:cubicBezTo>
                        <a:pt x="1156" y="334"/>
                        <a:pt x="1394" y="572"/>
                        <a:pt x="1394" y="846"/>
                      </a:cubicBezTo>
                      <a:cubicBezTo>
                        <a:pt x="1394" y="1132"/>
                        <a:pt x="1156" y="1370"/>
                        <a:pt x="870" y="1370"/>
                      </a:cubicBezTo>
                      <a:cubicBezTo>
                        <a:pt x="584" y="1370"/>
                        <a:pt x="346" y="1132"/>
                        <a:pt x="346" y="846"/>
                      </a:cubicBezTo>
                      <a:cubicBezTo>
                        <a:pt x="346" y="572"/>
                        <a:pt x="584" y="334"/>
                        <a:pt x="870" y="334"/>
                      </a:cubicBezTo>
                      <a:close/>
                      <a:moveTo>
                        <a:pt x="870" y="1"/>
                      </a:moveTo>
                      <a:cubicBezTo>
                        <a:pt x="394" y="1"/>
                        <a:pt x="1" y="394"/>
                        <a:pt x="1" y="870"/>
                      </a:cubicBezTo>
                      <a:cubicBezTo>
                        <a:pt x="1" y="1346"/>
                        <a:pt x="394" y="1727"/>
                        <a:pt x="870" y="1727"/>
                      </a:cubicBezTo>
                      <a:cubicBezTo>
                        <a:pt x="1346" y="1727"/>
                        <a:pt x="1727" y="1334"/>
                        <a:pt x="1727" y="870"/>
                      </a:cubicBezTo>
                      <a:cubicBezTo>
                        <a:pt x="1727" y="394"/>
                        <a:pt x="1346" y="1"/>
                        <a:pt x="87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" name="Google Shape;3360;p48">
                  <a:extLst>
                    <a:ext uri="{FF2B5EF4-FFF2-40B4-BE49-F238E27FC236}">
                      <a16:creationId xmlns:a16="http://schemas.microsoft.com/office/drawing/2014/main" id="{CCAE06F9-CD94-4B1D-AD3A-9413572772C5}"/>
                    </a:ext>
                  </a:extLst>
                </p:cNvPr>
                <p:cNvSpPr/>
                <p:nvPr/>
              </p:nvSpPr>
              <p:spPr>
                <a:xfrm>
                  <a:off x="3904696" y="3955682"/>
                  <a:ext cx="128148" cy="120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6" h="3787" extrusionOk="0">
                      <a:moveTo>
                        <a:pt x="191" y="1"/>
                      </a:moveTo>
                      <a:cubicBezTo>
                        <a:pt x="96" y="1"/>
                        <a:pt x="1" y="72"/>
                        <a:pt x="1" y="179"/>
                      </a:cubicBezTo>
                      <a:lnTo>
                        <a:pt x="1" y="3608"/>
                      </a:lnTo>
                      <a:cubicBezTo>
                        <a:pt x="1" y="3703"/>
                        <a:pt x="84" y="3787"/>
                        <a:pt x="191" y="3787"/>
                      </a:cubicBezTo>
                      <a:lnTo>
                        <a:pt x="1334" y="3787"/>
                      </a:lnTo>
                      <a:cubicBezTo>
                        <a:pt x="1418" y="3787"/>
                        <a:pt x="1513" y="3715"/>
                        <a:pt x="1513" y="3608"/>
                      </a:cubicBezTo>
                      <a:lnTo>
                        <a:pt x="1513" y="2382"/>
                      </a:lnTo>
                      <a:cubicBezTo>
                        <a:pt x="1513" y="1977"/>
                        <a:pt x="1596" y="1501"/>
                        <a:pt x="2037" y="1501"/>
                      </a:cubicBezTo>
                      <a:cubicBezTo>
                        <a:pt x="2347" y="1501"/>
                        <a:pt x="2477" y="1763"/>
                        <a:pt x="2525" y="2060"/>
                      </a:cubicBezTo>
                      <a:cubicBezTo>
                        <a:pt x="2537" y="2156"/>
                        <a:pt x="2608" y="2215"/>
                        <a:pt x="2692" y="2215"/>
                      </a:cubicBezTo>
                      <a:cubicBezTo>
                        <a:pt x="2787" y="2215"/>
                        <a:pt x="2870" y="2120"/>
                        <a:pt x="2847" y="2025"/>
                      </a:cubicBezTo>
                      <a:cubicBezTo>
                        <a:pt x="2763" y="1465"/>
                        <a:pt x="2477" y="1155"/>
                        <a:pt x="2013" y="1155"/>
                      </a:cubicBezTo>
                      <a:cubicBezTo>
                        <a:pt x="1465" y="1155"/>
                        <a:pt x="1156" y="1608"/>
                        <a:pt x="1156" y="2382"/>
                      </a:cubicBezTo>
                      <a:lnTo>
                        <a:pt x="1156" y="3430"/>
                      </a:lnTo>
                      <a:lnTo>
                        <a:pt x="346" y="3430"/>
                      </a:lnTo>
                      <a:lnTo>
                        <a:pt x="346" y="358"/>
                      </a:lnTo>
                      <a:lnTo>
                        <a:pt x="918" y="358"/>
                      </a:lnTo>
                      <a:lnTo>
                        <a:pt x="918" y="572"/>
                      </a:lnTo>
                      <a:cubicBezTo>
                        <a:pt x="918" y="632"/>
                        <a:pt x="930" y="679"/>
                        <a:pt x="977" y="715"/>
                      </a:cubicBezTo>
                      <a:cubicBezTo>
                        <a:pt x="1007" y="733"/>
                        <a:pt x="1043" y="742"/>
                        <a:pt x="1078" y="742"/>
                      </a:cubicBezTo>
                      <a:cubicBezTo>
                        <a:pt x="1114" y="742"/>
                        <a:pt x="1150" y="733"/>
                        <a:pt x="1180" y="715"/>
                      </a:cubicBezTo>
                      <a:cubicBezTo>
                        <a:pt x="1477" y="477"/>
                        <a:pt x="1835" y="358"/>
                        <a:pt x="2227" y="358"/>
                      </a:cubicBezTo>
                      <a:cubicBezTo>
                        <a:pt x="3204" y="358"/>
                        <a:pt x="3656" y="1191"/>
                        <a:pt x="3656" y="2001"/>
                      </a:cubicBezTo>
                      <a:lnTo>
                        <a:pt x="3656" y="3430"/>
                      </a:lnTo>
                      <a:lnTo>
                        <a:pt x="2847" y="3430"/>
                      </a:lnTo>
                      <a:lnTo>
                        <a:pt x="2847" y="2870"/>
                      </a:lnTo>
                      <a:cubicBezTo>
                        <a:pt x="2847" y="2775"/>
                        <a:pt x="2775" y="2703"/>
                        <a:pt x="2692" y="2703"/>
                      </a:cubicBezTo>
                      <a:cubicBezTo>
                        <a:pt x="2597" y="2703"/>
                        <a:pt x="2525" y="2775"/>
                        <a:pt x="2525" y="2870"/>
                      </a:cubicBezTo>
                      <a:lnTo>
                        <a:pt x="2525" y="3596"/>
                      </a:lnTo>
                      <a:cubicBezTo>
                        <a:pt x="2525" y="3691"/>
                        <a:pt x="2597" y="3775"/>
                        <a:pt x="2704" y="3775"/>
                      </a:cubicBezTo>
                      <a:lnTo>
                        <a:pt x="3847" y="3775"/>
                      </a:lnTo>
                      <a:cubicBezTo>
                        <a:pt x="3942" y="3775"/>
                        <a:pt x="4025" y="3703"/>
                        <a:pt x="4025" y="3596"/>
                      </a:cubicBezTo>
                      <a:lnTo>
                        <a:pt x="4025" y="1989"/>
                      </a:lnTo>
                      <a:cubicBezTo>
                        <a:pt x="4025" y="810"/>
                        <a:pt x="3299" y="1"/>
                        <a:pt x="2239" y="1"/>
                      </a:cubicBezTo>
                      <a:cubicBezTo>
                        <a:pt x="1894" y="1"/>
                        <a:pt x="1573" y="84"/>
                        <a:pt x="1275" y="251"/>
                      </a:cubicBezTo>
                      <a:lnTo>
                        <a:pt x="1275" y="179"/>
                      </a:lnTo>
                      <a:cubicBezTo>
                        <a:pt x="1275" y="84"/>
                        <a:pt x="1204" y="1"/>
                        <a:pt x="1096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9" name="Google Shape;3361;p48">
              <a:extLst>
                <a:ext uri="{FF2B5EF4-FFF2-40B4-BE49-F238E27FC236}">
                  <a16:creationId xmlns:a16="http://schemas.microsoft.com/office/drawing/2014/main" id="{4D538C01-D8FD-42C1-B65F-8B43E1ADD6E7}"/>
                </a:ext>
              </a:extLst>
            </p:cNvPr>
            <p:cNvGrpSpPr/>
            <p:nvPr/>
          </p:nvGrpSpPr>
          <p:grpSpPr>
            <a:xfrm>
              <a:off x="7034853" y="3222917"/>
              <a:ext cx="956596" cy="944252"/>
              <a:chOff x="4349489" y="2960313"/>
              <a:chExt cx="1098904" cy="1084724"/>
            </a:xfrm>
          </p:grpSpPr>
          <p:grpSp>
            <p:nvGrpSpPr>
              <p:cNvPr id="20" name="Google Shape;3362;p48">
                <a:extLst>
                  <a:ext uri="{FF2B5EF4-FFF2-40B4-BE49-F238E27FC236}">
                    <a16:creationId xmlns:a16="http://schemas.microsoft.com/office/drawing/2014/main" id="{A794E725-1106-47FD-8818-D532993F2BBE}"/>
                  </a:ext>
                </a:extLst>
              </p:cNvPr>
              <p:cNvGrpSpPr/>
              <p:nvPr/>
            </p:nvGrpSpPr>
            <p:grpSpPr>
              <a:xfrm>
                <a:off x="4349489" y="2960313"/>
                <a:ext cx="1098904" cy="1084724"/>
                <a:chOff x="4349489" y="2960313"/>
                <a:chExt cx="1098904" cy="1084724"/>
              </a:xfrm>
            </p:grpSpPr>
            <p:sp>
              <p:nvSpPr>
                <p:cNvPr id="24" name="Google Shape;3363;p48">
                  <a:extLst>
                    <a:ext uri="{FF2B5EF4-FFF2-40B4-BE49-F238E27FC236}">
                      <a16:creationId xmlns:a16="http://schemas.microsoft.com/office/drawing/2014/main" id="{90ED133B-76D3-4F50-A8FD-078A35E71CAD}"/>
                    </a:ext>
                  </a:extLst>
                </p:cNvPr>
                <p:cNvSpPr/>
                <p:nvPr/>
              </p:nvSpPr>
              <p:spPr>
                <a:xfrm>
                  <a:off x="4349489" y="2960313"/>
                  <a:ext cx="1098904" cy="10847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1" extrusionOk="0">
                      <a:moveTo>
                        <a:pt x="22862" y="0"/>
                      </a:moveTo>
                      <a:cubicBezTo>
                        <a:pt x="22092" y="0"/>
                        <a:pt x="21324" y="295"/>
                        <a:pt x="20741" y="884"/>
                      </a:cubicBezTo>
                      <a:lnTo>
                        <a:pt x="12871" y="8743"/>
                      </a:lnTo>
                      <a:cubicBezTo>
                        <a:pt x="12697" y="8917"/>
                        <a:pt x="12470" y="9001"/>
                        <a:pt x="12243" y="9001"/>
                      </a:cubicBezTo>
                      <a:cubicBezTo>
                        <a:pt x="11942" y="9001"/>
                        <a:pt x="11642" y="8854"/>
                        <a:pt x="11466" y="8576"/>
                      </a:cubicBezTo>
                      <a:cubicBezTo>
                        <a:pt x="11014" y="7861"/>
                        <a:pt x="10645" y="7099"/>
                        <a:pt x="10347" y="6302"/>
                      </a:cubicBezTo>
                      <a:cubicBezTo>
                        <a:pt x="10168" y="5814"/>
                        <a:pt x="9847" y="5373"/>
                        <a:pt x="9394" y="5028"/>
                      </a:cubicBezTo>
                      <a:cubicBezTo>
                        <a:pt x="8866" y="4619"/>
                        <a:pt x="8248" y="4413"/>
                        <a:pt x="7630" y="4413"/>
                      </a:cubicBezTo>
                      <a:cubicBezTo>
                        <a:pt x="7078" y="4413"/>
                        <a:pt x="6525" y="4577"/>
                        <a:pt x="6037" y="4909"/>
                      </a:cubicBezTo>
                      <a:cubicBezTo>
                        <a:pt x="4465" y="5968"/>
                        <a:pt x="4310" y="8123"/>
                        <a:pt x="5584" y="9385"/>
                      </a:cubicBezTo>
                      <a:cubicBezTo>
                        <a:pt x="5894" y="9695"/>
                        <a:pt x="6251" y="9921"/>
                        <a:pt x="6632" y="10064"/>
                      </a:cubicBezTo>
                      <a:cubicBezTo>
                        <a:pt x="7418" y="10350"/>
                        <a:pt x="8180" y="10707"/>
                        <a:pt x="8882" y="11159"/>
                      </a:cubicBezTo>
                      <a:cubicBezTo>
                        <a:pt x="9382" y="11469"/>
                        <a:pt x="9466" y="12148"/>
                        <a:pt x="9049" y="12564"/>
                      </a:cubicBezTo>
                      <a:lnTo>
                        <a:pt x="1179" y="20434"/>
                      </a:lnTo>
                      <a:cubicBezTo>
                        <a:pt x="0" y="21613"/>
                        <a:pt x="0" y="23518"/>
                        <a:pt x="1179" y="24697"/>
                      </a:cubicBezTo>
                      <a:lnTo>
                        <a:pt x="20741" y="44247"/>
                      </a:lnTo>
                      <a:cubicBezTo>
                        <a:pt x="21324" y="44836"/>
                        <a:pt x="22092" y="45131"/>
                        <a:pt x="22862" y="45131"/>
                      </a:cubicBezTo>
                      <a:cubicBezTo>
                        <a:pt x="23631" y="45131"/>
                        <a:pt x="24402" y="44836"/>
                        <a:pt x="24992" y="44247"/>
                      </a:cubicBezTo>
                      <a:lnTo>
                        <a:pt x="44554" y="24697"/>
                      </a:lnTo>
                      <a:cubicBezTo>
                        <a:pt x="45720" y="23518"/>
                        <a:pt x="45720" y="21613"/>
                        <a:pt x="44554" y="2043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FCBD2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" name="Google Shape;3364;p48">
                  <a:extLst>
                    <a:ext uri="{FF2B5EF4-FFF2-40B4-BE49-F238E27FC236}">
                      <a16:creationId xmlns:a16="http://schemas.microsoft.com/office/drawing/2014/main" id="{0F17A7A1-E5B4-4941-AD5E-A23F7CF0D980}"/>
                    </a:ext>
                  </a:extLst>
                </p:cNvPr>
                <p:cNvSpPr/>
                <p:nvPr/>
              </p:nvSpPr>
              <p:spPr>
                <a:xfrm>
                  <a:off x="5065741" y="3026769"/>
                  <a:ext cx="287338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55" extrusionOk="0">
                      <a:moveTo>
                        <a:pt x="5978" y="1"/>
                      </a:moveTo>
                      <a:cubicBezTo>
                        <a:pt x="2680" y="1"/>
                        <a:pt x="1" y="2679"/>
                        <a:pt x="1" y="5978"/>
                      </a:cubicBezTo>
                      <a:cubicBezTo>
                        <a:pt x="1" y="9276"/>
                        <a:pt x="2680" y="11954"/>
                        <a:pt x="5978" y="11954"/>
                      </a:cubicBezTo>
                      <a:cubicBezTo>
                        <a:pt x="9276" y="11954"/>
                        <a:pt x="11955" y="9276"/>
                        <a:pt x="11955" y="5978"/>
                      </a:cubicBezTo>
                      <a:cubicBezTo>
                        <a:pt x="11955" y="2679"/>
                        <a:pt x="9276" y="1"/>
                        <a:pt x="5978" y="1"/>
                      </a:cubicBezTo>
                      <a:close/>
                    </a:path>
                  </a:pathLst>
                </a:custGeom>
                <a:solidFill>
                  <a:srgbClr val="FCBD2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1" name="Google Shape;3365;p48">
                <a:extLst>
                  <a:ext uri="{FF2B5EF4-FFF2-40B4-BE49-F238E27FC236}">
                    <a16:creationId xmlns:a16="http://schemas.microsoft.com/office/drawing/2014/main" id="{FE4CE9AD-C7D4-4E5F-9CA4-19E72CBBF0CF}"/>
                  </a:ext>
                </a:extLst>
              </p:cNvPr>
              <p:cNvGrpSpPr/>
              <p:nvPr/>
            </p:nvGrpSpPr>
            <p:grpSpPr>
              <a:xfrm>
                <a:off x="4732657" y="3315384"/>
                <a:ext cx="374952" cy="374572"/>
                <a:chOff x="4201447" y="3817349"/>
                <a:chExt cx="346024" cy="345674"/>
              </a:xfrm>
            </p:grpSpPr>
            <p:sp>
              <p:nvSpPr>
                <p:cNvPr id="22" name="Google Shape;3366;p48">
                  <a:extLst>
                    <a:ext uri="{FF2B5EF4-FFF2-40B4-BE49-F238E27FC236}">
                      <a16:creationId xmlns:a16="http://schemas.microsoft.com/office/drawing/2014/main" id="{5AE8B7FA-07B6-47E7-BB22-CC3763B58511}"/>
                    </a:ext>
                  </a:extLst>
                </p:cNvPr>
                <p:cNvSpPr/>
                <p:nvPr/>
              </p:nvSpPr>
              <p:spPr>
                <a:xfrm>
                  <a:off x="4201447" y="3817349"/>
                  <a:ext cx="346024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1" h="10860" extrusionOk="0">
                      <a:moveTo>
                        <a:pt x="5430" y="334"/>
                      </a:moveTo>
                      <a:cubicBezTo>
                        <a:pt x="8252" y="334"/>
                        <a:pt x="10526" y="2608"/>
                        <a:pt x="10526" y="5430"/>
                      </a:cubicBezTo>
                      <a:cubicBezTo>
                        <a:pt x="10526" y="8240"/>
                        <a:pt x="8252" y="10514"/>
                        <a:pt x="5430" y="10514"/>
                      </a:cubicBezTo>
                      <a:cubicBezTo>
                        <a:pt x="2620" y="10514"/>
                        <a:pt x="346" y="8240"/>
                        <a:pt x="346" y="5430"/>
                      </a:cubicBezTo>
                      <a:cubicBezTo>
                        <a:pt x="346" y="2608"/>
                        <a:pt x="2620" y="334"/>
                        <a:pt x="5430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2" y="10859"/>
                        <a:pt x="8252" y="10300"/>
                        <a:pt x="9276" y="9264"/>
                      </a:cubicBezTo>
                      <a:cubicBezTo>
                        <a:pt x="10299" y="8240"/>
                        <a:pt x="10871" y="6871"/>
                        <a:pt x="10871" y="5430"/>
                      </a:cubicBezTo>
                      <a:cubicBezTo>
                        <a:pt x="10871" y="3989"/>
                        <a:pt x="10299" y="2620"/>
                        <a:pt x="9276" y="1584"/>
                      </a:cubicBezTo>
                      <a:cubicBezTo>
                        <a:pt x="8252" y="560"/>
                        <a:pt x="6882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" name="Google Shape;3367;p48">
                  <a:extLst>
                    <a:ext uri="{FF2B5EF4-FFF2-40B4-BE49-F238E27FC236}">
                      <a16:creationId xmlns:a16="http://schemas.microsoft.com/office/drawing/2014/main" id="{C8CEC7EC-7AE3-4EBC-9F78-C5F8AA22F58E}"/>
                    </a:ext>
                  </a:extLst>
                </p:cNvPr>
                <p:cNvSpPr/>
                <p:nvPr/>
              </p:nvSpPr>
              <p:spPr>
                <a:xfrm>
                  <a:off x="4271569" y="3904531"/>
                  <a:ext cx="227394" cy="185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44" h="5835" extrusionOk="0">
                      <a:moveTo>
                        <a:pt x="4620" y="0"/>
                      </a:moveTo>
                      <a:cubicBezTo>
                        <a:pt x="3727" y="0"/>
                        <a:pt x="2977" y="691"/>
                        <a:pt x="2905" y="1572"/>
                      </a:cubicBezTo>
                      <a:cubicBezTo>
                        <a:pt x="2727" y="1548"/>
                        <a:pt x="2358" y="1441"/>
                        <a:pt x="2262" y="1405"/>
                      </a:cubicBezTo>
                      <a:cubicBezTo>
                        <a:pt x="1643" y="1203"/>
                        <a:pt x="1072" y="810"/>
                        <a:pt x="631" y="322"/>
                      </a:cubicBezTo>
                      <a:cubicBezTo>
                        <a:pt x="596" y="298"/>
                        <a:pt x="572" y="274"/>
                        <a:pt x="524" y="262"/>
                      </a:cubicBezTo>
                      <a:cubicBezTo>
                        <a:pt x="517" y="261"/>
                        <a:pt x="509" y="260"/>
                        <a:pt x="501" y="260"/>
                      </a:cubicBezTo>
                      <a:cubicBezTo>
                        <a:pt x="436" y="260"/>
                        <a:pt x="367" y="304"/>
                        <a:pt x="346" y="357"/>
                      </a:cubicBezTo>
                      <a:cubicBezTo>
                        <a:pt x="238" y="572"/>
                        <a:pt x="179" y="810"/>
                        <a:pt x="179" y="1048"/>
                      </a:cubicBezTo>
                      <a:cubicBezTo>
                        <a:pt x="179" y="1393"/>
                        <a:pt x="286" y="1727"/>
                        <a:pt x="476" y="1977"/>
                      </a:cubicBezTo>
                      <a:cubicBezTo>
                        <a:pt x="466" y="1975"/>
                        <a:pt x="456" y="1974"/>
                        <a:pt x="446" y="1974"/>
                      </a:cubicBezTo>
                      <a:cubicBezTo>
                        <a:pt x="397" y="1974"/>
                        <a:pt x="349" y="1997"/>
                        <a:pt x="310" y="2036"/>
                      </a:cubicBezTo>
                      <a:cubicBezTo>
                        <a:pt x="286" y="2060"/>
                        <a:pt x="286" y="2108"/>
                        <a:pt x="274" y="2143"/>
                      </a:cubicBezTo>
                      <a:lnTo>
                        <a:pt x="274" y="2203"/>
                      </a:lnTo>
                      <a:cubicBezTo>
                        <a:pt x="274" y="2655"/>
                        <a:pt x="476" y="3072"/>
                        <a:pt x="822" y="3358"/>
                      </a:cubicBezTo>
                      <a:cubicBezTo>
                        <a:pt x="786" y="3370"/>
                        <a:pt x="774" y="3405"/>
                        <a:pt x="762" y="3417"/>
                      </a:cubicBezTo>
                      <a:cubicBezTo>
                        <a:pt x="750" y="3465"/>
                        <a:pt x="727" y="3513"/>
                        <a:pt x="750" y="3548"/>
                      </a:cubicBezTo>
                      <a:cubicBezTo>
                        <a:pt x="893" y="4024"/>
                        <a:pt x="1262" y="4405"/>
                        <a:pt x="1727" y="4548"/>
                      </a:cubicBezTo>
                      <a:cubicBezTo>
                        <a:pt x="1310" y="4798"/>
                        <a:pt x="834" y="4941"/>
                        <a:pt x="334" y="4941"/>
                      </a:cubicBezTo>
                      <a:lnTo>
                        <a:pt x="191" y="4941"/>
                      </a:lnTo>
                      <a:cubicBezTo>
                        <a:pt x="107" y="4941"/>
                        <a:pt x="36" y="5001"/>
                        <a:pt x="12" y="5084"/>
                      </a:cubicBezTo>
                      <a:cubicBezTo>
                        <a:pt x="0" y="5156"/>
                        <a:pt x="48" y="5239"/>
                        <a:pt x="107" y="5263"/>
                      </a:cubicBezTo>
                      <a:cubicBezTo>
                        <a:pt x="727" y="5632"/>
                        <a:pt x="1465" y="5834"/>
                        <a:pt x="2191" y="5834"/>
                      </a:cubicBezTo>
                      <a:cubicBezTo>
                        <a:pt x="3072" y="5834"/>
                        <a:pt x="3905" y="5560"/>
                        <a:pt x="4596" y="5060"/>
                      </a:cubicBezTo>
                      <a:cubicBezTo>
                        <a:pt x="4691" y="5001"/>
                        <a:pt x="4691" y="4858"/>
                        <a:pt x="4620" y="4786"/>
                      </a:cubicBezTo>
                      <a:cubicBezTo>
                        <a:pt x="4587" y="4754"/>
                        <a:pt x="4544" y="4735"/>
                        <a:pt x="4499" y="4735"/>
                      </a:cubicBezTo>
                      <a:cubicBezTo>
                        <a:pt x="4463" y="4735"/>
                        <a:pt x="4426" y="4748"/>
                        <a:pt x="4394" y="4775"/>
                      </a:cubicBezTo>
                      <a:cubicBezTo>
                        <a:pt x="3763" y="5215"/>
                        <a:pt x="3013" y="5489"/>
                        <a:pt x="2191" y="5489"/>
                      </a:cubicBezTo>
                      <a:cubicBezTo>
                        <a:pt x="1727" y="5489"/>
                        <a:pt x="1262" y="5394"/>
                        <a:pt x="846" y="5239"/>
                      </a:cubicBezTo>
                      <a:cubicBezTo>
                        <a:pt x="1369" y="5144"/>
                        <a:pt x="1846" y="4917"/>
                        <a:pt x="2262" y="4584"/>
                      </a:cubicBezTo>
                      <a:cubicBezTo>
                        <a:pt x="2310" y="4536"/>
                        <a:pt x="2334" y="4477"/>
                        <a:pt x="2322" y="4417"/>
                      </a:cubicBezTo>
                      <a:cubicBezTo>
                        <a:pt x="2310" y="4346"/>
                        <a:pt x="2239" y="4286"/>
                        <a:pt x="2155" y="4286"/>
                      </a:cubicBezTo>
                      <a:cubicBezTo>
                        <a:pt x="1739" y="4263"/>
                        <a:pt x="1369" y="4048"/>
                        <a:pt x="1167" y="3691"/>
                      </a:cubicBezTo>
                      <a:cubicBezTo>
                        <a:pt x="1250" y="3691"/>
                        <a:pt x="1358" y="3667"/>
                        <a:pt x="1441" y="3643"/>
                      </a:cubicBezTo>
                      <a:cubicBezTo>
                        <a:pt x="1524" y="3632"/>
                        <a:pt x="1584" y="3572"/>
                        <a:pt x="1584" y="3489"/>
                      </a:cubicBezTo>
                      <a:cubicBezTo>
                        <a:pt x="1596" y="3405"/>
                        <a:pt x="1536" y="3334"/>
                        <a:pt x="1441" y="3298"/>
                      </a:cubicBezTo>
                      <a:cubicBezTo>
                        <a:pt x="1000" y="3191"/>
                        <a:pt x="667" y="2822"/>
                        <a:pt x="596" y="2381"/>
                      </a:cubicBezTo>
                      <a:lnTo>
                        <a:pt x="596" y="2381"/>
                      </a:lnTo>
                      <a:cubicBezTo>
                        <a:pt x="727" y="2405"/>
                        <a:pt x="869" y="2417"/>
                        <a:pt x="1000" y="2417"/>
                      </a:cubicBezTo>
                      <a:cubicBezTo>
                        <a:pt x="1084" y="2417"/>
                        <a:pt x="1143" y="2358"/>
                        <a:pt x="1167" y="2274"/>
                      </a:cubicBezTo>
                      <a:cubicBezTo>
                        <a:pt x="1179" y="2203"/>
                        <a:pt x="1131" y="2143"/>
                        <a:pt x="1072" y="2108"/>
                      </a:cubicBezTo>
                      <a:cubicBezTo>
                        <a:pt x="703" y="1881"/>
                        <a:pt x="476" y="1488"/>
                        <a:pt x="476" y="1048"/>
                      </a:cubicBezTo>
                      <a:cubicBezTo>
                        <a:pt x="476" y="953"/>
                        <a:pt x="488" y="846"/>
                        <a:pt x="524" y="738"/>
                      </a:cubicBezTo>
                      <a:cubicBezTo>
                        <a:pt x="965" y="1191"/>
                        <a:pt x="1524" y="1524"/>
                        <a:pt x="2120" y="1727"/>
                      </a:cubicBezTo>
                      <a:cubicBezTo>
                        <a:pt x="2120" y="1727"/>
                        <a:pt x="2715" y="1905"/>
                        <a:pt x="2929" y="1917"/>
                      </a:cubicBezTo>
                      <a:lnTo>
                        <a:pt x="3024" y="1917"/>
                      </a:lnTo>
                      <a:cubicBezTo>
                        <a:pt x="3096" y="1917"/>
                        <a:pt x="3167" y="1869"/>
                        <a:pt x="3191" y="1798"/>
                      </a:cubicBezTo>
                      <a:cubicBezTo>
                        <a:pt x="3203" y="1786"/>
                        <a:pt x="3203" y="1750"/>
                        <a:pt x="3203" y="1738"/>
                      </a:cubicBezTo>
                      <a:lnTo>
                        <a:pt x="3203" y="1703"/>
                      </a:lnTo>
                      <a:cubicBezTo>
                        <a:pt x="3203" y="953"/>
                        <a:pt x="3810" y="334"/>
                        <a:pt x="4572" y="334"/>
                      </a:cubicBezTo>
                      <a:cubicBezTo>
                        <a:pt x="4941" y="334"/>
                        <a:pt x="5287" y="488"/>
                        <a:pt x="5549" y="750"/>
                      </a:cubicBezTo>
                      <a:cubicBezTo>
                        <a:pt x="5585" y="787"/>
                        <a:pt x="5621" y="802"/>
                        <a:pt x="5663" y="802"/>
                      </a:cubicBezTo>
                      <a:cubicBezTo>
                        <a:pt x="5676" y="802"/>
                        <a:pt x="5689" y="801"/>
                        <a:pt x="5703" y="798"/>
                      </a:cubicBezTo>
                      <a:cubicBezTo>
                        <a:pt x="5882" y="762"/>
                        <a:pt x="6049" y="738"/>
                        <a:pt x="6203" y="679"/>
                      </a:cubicBezTo>
                      <a:lnTo>
                        <a:pt x="6203" y="679"/>
                      </a:lnTo>
                      <a:cubicBezTo>
                        <a:pt x="6120" y="762"/>
                        <a:pt x="6013" y="857"/>
                        <a:pt x="5894" y="917"/>
                      </a:cubicBezTo>
                      <a:cubicBezTo>
                        <a:pt x="5822" y="965"/>
                        <a:pt x="5787" y="1048"/>
                        <a:pt x="5822" y="1143"/>
                      </a:cubicBezTo>
                      <a:cubicBezTo>
                        <a:pt x="5846" y="1203"/>
                        <a:pt x="5930" y="1250"/>
                        <a:pt x="6001" y="1250"/>
                      </a:cubicBezTo>
                      <a:cubicBezTo>
                        <a:pt x="6144" y="1227"/>
                        <a:pt x="6287" y="1215"/>
                        <a:pt x="6418" y="1167"/>
                      </a:cubicBezTo>
                      <a:lnTo>
                        <a:pt x="6418" y="1167"/>
                      </a:lnTo>
                      <a:cubicBezTo>
                        <a:pt x="6299" y="1286"/>
                        <a:pt x="6168" y="1405"/>
                        <a:pt x="6013" y="1512"/>
                      </a:cubicBezTo>
                      <a:cubicBezTo>
                        <a:pt x="5965" y="1548"/>
                        <a:pt x="5941" y="1608"/>
                        <a:pt x="5941" y="1655"/>
                      </a:cubicBezTo>
                      <a:lnTo>
                        <a:pt x="5941" y="1679"/>
                      </a:lnTo>
                      <a:lnTo>
                        <a:pt x="5941" y="1703"/>
                      </a:lnTo>
                      <a:lnTo>
                        <a:pt x="5941" y="1727"/>
                      </a:lnTo>
                      <a:cubicBezTo>
                        <a:pt x="5941" y="2691"/>
                        <a:pt x="5572" y="3572"/>
                        <a:pt x="4977" y="4227"/>
                      </a:cubicBezTo>
                      <a:cubicBezTo>
                        <a:pt x="4918" y="4298"/>
                        <a:pt x="4918" y="4405"/>
                        <a:pt x="4977" y="4465"/>
                      </a:cubicBezTo>
                      <a:cubicBezTo>
                        <a:pt x="5011" y="4499"/>
                        <a:pt x="5053" y="4514"/>
                        <a:pt x="5096" y="4514"/>
                      </a:cubicBezTo>
                      <a:cubicBezTo>
                        <a:pt x="5143" y="4514"/>
                        <a:pt x="5190" y="4496"/>
                        <a:pt x="5227" y="4465"/>
                      </a:cubicBezTo>
                      <a:cubicBezTo>
                        <a:pt x="5894" y="3715"/>
                        <a:pt x="6263" y="2762"/>
                        <a:pt x="6287" y="1750"/>
                      </a:cubicBezTo>
                      <a:cubicBezTo>
                        <a:pt x="6596" y="1524"/>
                        <a:pt x="6846" y="1250"/>
                        <a:pt x="7061" y="917"/>
                      </a:cubicBezTo>
                      <a:cubicBezTo>
                        <a:pt x="7144" y="857"/>
                        <a:pt x="7132" y="750"/>
                        <a:pt x="7061" y="715"/>
                      </a:cubicBezTo>
                      <a:cubicBezTo>
                        <a:pt x="7029" y="683"/>
                        <a:pt x="6987" y="667"/>
                        <a:pt x="6937" y="667"/>
                      </a:cubicBezTo>
                      <a:cubicBezTo>
                        <a:pt x="6912" y="667"/>
                        <a:pt x="6886" y="671"/>
                        <a:pt x="6858" y="679"/>
                      </a:cubicBezTo>
                      <a:cubicBezTo>
                        <a:pt x="6775" y="726"/>
                        <a:pt x="6680" y="750"/>
                        <a:pt x="6596" y="786"/>
                      </a:cubicBezTo>
                      <a:cubicBezTo>
                        <a:pt x="6680" y="667"/>
                        <a:pt x="6763" y="512"/>
                        <a:pt x="6823" y="369"/>
                      </a:cubicBezTo>
                      <a:cubicBezTo>
                        <a:pt x="6834" y="310"/>
                        <a:pt x="6834" y="238"/>
                        <a:pt x="6787" y="191"/>
                      </a:cubicBezTo>
                      <a:cubicBezTo>
                        <a:pt x="6750" y="153"/>
                        <a:pt x="6703" y="135"/>
                        <a:pt x="6659" y="135"/>
                      </a:cubicBezTo>
                      <a:cubicBezTo>
                        <a:pt x="6632" y="135"/>
                        <a:pt x="6607" y="142"/>
                        <a:pt x="6584" y="155"/>
                      </a:cubicBezTo>
                      <a:cubicBezTo>
                        <a:pt x="6322" y="310"/>
                        <a:pt x="6061" y="393"/>
                        <a:pt x="5775" y="441"/>
                      </a:cubicBezTo>
                      <a:cubicBezTo>
                        <a:pt x="5465" y="143"/>
                        <a:pt x="5048" y="0"/>
                        <a:pt x="462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0" name="Google Shape;3368;p48">
              <a:extLst>
                <a:ext uri="{FF2B5EF4-FFF2-40B4-BE49-F238E27FC236}">
                  <a16:creationId xmlns:a16="http://schemas.microsoft.com/office/drawing/2014/main" id="{39769FB1-263D-4DC3-9E97-7CD0440611A6}"/>
                </a:ext>
              </a:extLst>
            </p:cNvPr>
            <p:cNvGrpSpPr/>
            <p:nvPr/>
          </p:nvGrpSpPr>
          <p:grpSpPr>
            <a:xfrm>
              <a:off x="6529419" y="3711909"/>
              <a:ext cx="956596" cy="944315"/>
              <a:chOff x="3768864" y="3522050"/>
              <a:chExt cx="1098904" cy="1084796"/>
            </a:xfrm>
          </p:grpSpPr>
          <p:grpSp>
            <p:nvGrpSpPr>
              <p:cNvPr id="11" name="Google Shape;3369;p48">
                <a:extLst>
                  <a:ext uri="{FF2B5EF4-FFF2-40B4-BE49-F238E27FC236}">
                    <a16:creationId xmlns:a16="http://schemas.microsoft.com/office/drawing/2014/main" id="{17DEFCCD-6D5C-48DB-A58F-1702C18D63C9}"/>
                  </a:ext>
                </a:extLst>
              </p:cNvPr>
              <p:cNvGrpSpPr/>
              <p:nvPr/>
            </p:nvGrpSpPr>
            <p:grpSpPr>
              <a:xfrm>
                <a:off x="3768864" y="3522050"/>
                <a:ext cx="1098904" cy="1084796"/>
                <a:chOff x="3768864" y="3522050"/>
                <a:chExt cx="1098904" cy="1084796"/>
              </a:xfrm>
            </p:grpSpPr>
            <p:sp>
              <p:nvSpPr>
                <p:cNvPr id="18" name="Google Shape;3370;p48">
                  <a:extLst>
                    <a:ext uri="{FF2B5EF4-FFF2-40B4-BE49-F238E27FC236}">
                      <a16:creationId xmlns:a16="http://schemas.microsoft.com/office/drawing/2014/main" id="{A7EE16ED-8371-4463-AF25-B0F466499A62}"/>
                    </a:ext>
                  </a:extLst>
                </p:cNvPr>
                <p:cNvSpPr/>
                <p:nvPr/>
              </p:nvSpPr>
              <p:spPr>
                <a:xfrm>
                  <a:off x="3768864" y="3522050"/>
                  <a:ext cx="1098904" cy="1084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4" extrusionOk="0">
                      <a:moveTo>
                        <a:pt x="22862" y="0"/>
                      </a:moveTo>
                      <a:cubicBezTo>
                        <a:pt x="22093" y="0"/>
                        <a:pt x="21325" y="295"/>
                        <a:pt x="20741" y="884"/>
                      </a:cubicBezTo>
                      <a:lnTo>
                        <a:pt x="1179" y="20446"/>
                      </a:lnTo>
                      <a:cubicBezTo>
                        <a:pt x="1" y="21613"/>
                        <a:pt x="1" y="23518"/>
                        <a:pt x="1179" y="24697"/>
                      </a:cubicBezTo>
                      <a:lnTo>
                        <a:pt x="20741" y="44259"/>
                      </a:lnTo>
                      <a:cubicBezTo>
                        <a:pt x="21325" y="44842"/>
                        <a:pt x="22093" y="45134"/>
                        <a:pt x="22862" y="45134"/>
                      </a:cubicBezTo>
                      <a:cubicBezTo>
                        <a:pt x="23631" y="45134"/>
                        <a:pt x="24402" y="44842"/>
                        <a:pt x="24992" y="44259"/>
                      </a:cubicBezTo>
                      <a:lnTo>
                        <a:pt x="44554" y="24697"/>
                      </a:lnTo>
                      <a:cubicBezTo>
                        <a:pt x="45721" y="23518"/>
                        <a:pt x="45721" y="21613"/>
                        <a:pt x="44554" y="20446"/>
                      </a:cubicBezTo>
                      <a:lnTo>
                        <a:pt x="36684" y="12576"/>
                      </a:lnTo>
                      <a:cubicBezTo>
                        <a:pt x="36279" y="12171"/>
                        <a:pt x="36362" y="11481"/>
                        <a:pt x="36850" y="11171"/>
                      </a:cubicBezTo>
                      <a:cubicBezTo>
                        <a:pt x="37565" y="10719"/>
                        <a:pt x="38327" y="10362"/>
                        <a:pt x="39124" y="10052"/>
                      </a:cubicBezTo>
                      <a:cubicBezTo>
                        <a:pt x="39613" y="9874"/>
                        <a:pt x="40053" y="9552"/>
                        <a:pt x="40410" y="9100"/>
                      </a:cubicBezTo>
                      <a:cubicBezTo>
                        <a:pt x="41172" y="8111"/>
                        <a:pt x="41220" y="6778"/>
                        <a:pt x="40518" y="5742"/>
                      </a:cubicBezTo>
                      <a:cubicBezTo>
                        <a:pt x="39931" y="4872"/>
                        <a:pt x="39013" y="4437"/>
                        <a:pt x="38094" y="4437"/>
                      </a:cubicBezTo>
                      <a:cubicBezTo>
                        <a:pt x="37352" y="4437"/>
                        <a:pt x="36610" y="4721"/>
                        <a:pt x="36041" y="5290"/>
                      </a:cubicBezTo>
                      <a:cubicBezTo>
                        <a:pt x="35731" y="5599"/>
                        <a:pt x="35505" y="5956"/>
                        <a:pt x="35362" y="6337"/>
                      </a:cubicBezTo>
                      <a:cubicBezTo>
                        <a:pt x="35076" y="7135"/>
                        <a:pt x="34719" y="7885"/>
                        <a:pt x="34267" y="8588"/>
                      </a:cubicBezTo>
                      <a:cubicBezTo>
                        <a:pt x="34091" y="8872"/>
                        <a:pt x="33796" y="9021"/>
                        <a:pt x="33498" y="9021"/>
                      </a:cubicBezTo>
                      <a:cubicBezTo>
                        <a:pt x="33271" y="9021"/>
                        <a:pt x="33042" y="8934"/>
                        <a:pt x="32862" y="875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EC3A3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" name="Google Shape;3371;p48">
                  <a:extLst>
                    <a:ext uri="{FF2B5EF4-FFF2-40B4-BE49-F238E27FC236}">
                      <a16:creationId xmlns:a16="http://schemas.microsoft.com/office/drawing/2014/main" id="{FB874FB9-39C5-4159-AEBE-E9B94EDD16E3}"/>
                    </a:ext>
                  </a:extLst>
                </p:cNvPr>
                <p:cNvSpPr/>
                <p:nvPr/>
              </p:nvSpPr>
              <p:spPr>
                <a:xfrm>
                  <a:off x="3887041" y="3641743"/>
                  <a:ext cx="287338" cy="2870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42" extrusionOk="0">
                      <a:moveTo>
                        <a:pt x="5978" y="0"/>
                      </a:moveTo>
                      <a:cubicBezTo>
                        <a:pt x="2680" y="0"/>
                        <a:pt x="1" y="2667"/>
                        <a:pt x="1" y="5977"/>
                      </a:cubicBezTo>
                      <a:cubicBezTo>
                        <a:pt x="1" y="9275"/>
                        <a:pt x="2680" y="11942"/>
                        <a:pt x="5978" y="11942"/>
                      </a:cubicBezTo>
                      <a:cubicBezTo>
                        <a:pt x="9276" y="11942"/>
                        <a:pt x="11955" y="9275"/>
                        <a:pt x="11955" y="5977"/>
                      </a:cubicBezTo>
                      <a:cubicBezTo>
                        <a:pt x="11955" y="2667"/>
                        <a:pt x="9276" y="0"/>
                        <a:pt x="5978" y="0"/>
                      </a:cubicBezTo>
                      <a:close/>
                    </a:path>
                  </a:pathLst>
                </a:custGeom>
                <a:solidFill>
                  <a:srgbClr val="EC3A3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2" name="Google Shape;3372;p48">
                <a:extLst>
                  <a:ext uri="{FF2B5EF4-FFF2-40B4-BE49-F238E27FC236}">
                    <a16:creationId xmlns:a16="http://schemas.microsoft.com/office/drawing/2014/main" id="{8B1CDDAA-7379-4282-BADF-EF563BEE603B}"/>
                  </a:ext>
                </a:extLst>
              </p:cNvPr>
              <p:cNvGrpSpPr/>
              <p:nvPr/>
            </p:nvGrpSpPr>
            <p:grpSpPr>
              <a:xfrm>
                <a:off x="4139616" y="3871555"/>
                <a:ext cx="357419" cy="357005"/>
                <a:chOff x="7482229" y="3351230"/>
                <a:chExt cx="357419" cy="357005"/>
              </a:xfrm>
            </p:grpSpPr>
            <p:sp>
              <p:nvSpPr>
                <p:cNvPr id="13" name="Google Shape;3373;p48">
                  <a:extLst>
                    <a:ext uri="{FF2B5EF4-FFF2-40B4-BE49-F238E27FC236}">
                      <a16:creationId xmlns:a16="http://schemas.microsoft.com/office/drawing/2014/main" id="{59FE8A60-9DCE-445E-A21A-F940E87A3807}"/>
                    </a:ext>
                  </a:extLst>
                </p:cNvPr>
                <p:cNvSpPr/>
                <p:nvPr/>
              </p:nvSpPr>
              <p:spPr>
                <a:xfrm>
                  <a:off x="7482229" y="3351230"/>
                  <a:ext cx="357419" cy="3570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29" h="11216" extrusionOk="0">
                      <a:moveTo>
                        <a:pt x="5633" y="357"/>
                      </a:moveTo>
                      <a:cubicBezTo>
                        <a:pt x="8538" y="357"/>
                        <a:pt x="10883" y="2703"/>
                        <a:pt x="10883" y="5608"/>
                      </a:cubicBezTo>
                      <a:cubicBezTo>
                        <a:pt x="10883" y="8513"/>
                        <a:pt x="8538" y="10859"/>
                        <a:pt x="5633" y="10859"/>
                      </a:cubicBezTo>
                      <a:cubicBezTo>
                        <a:pt x="2728" y="10859"/>
                        <a:pt x="382" y="8513"/>
                        <a:pt x="382" y="5608"/>
                      </a:cubicBezTo>
                      <a:cubicBezTo>
                        <a:pt x="382" y="2703"/>
                        <a:pt x="2728" y="357"/>
                        <a:pt x="5633" y="357"/>
                      </a:cubicBezTo>
                      <a:close/>
                      <a:moveTo>
                        <a:pt x="5621" y="0"/>
                      </a:moveTo>
                      <a:cubicBezTo>
                        <a:pt x="4109" y="0"/>
                        <a:pt x="2716" y="572"/>
                        <a:pt x="1644" y="1631"/>
                      </a:cubicBezTo>
                      <a:cubicBezTo>
                        <a:pt x="584" y="2691"/>
                        <a:pt x="1" y="4108"/>
                        <a:pt x="1" y="5608"/>
                      </a:cubicBezTo>
                      <a:cubicBezTo>
                        <a:pt x="1" y="7108"/>
                        <a:pt x="584" y="8513"/>
                        <a:pt x="1644" y="9585"/>
                      </a:cubicBezTo>
                      <a:cubicBezTo>
                        <a:pt x="2704" y="10632"/>
                        <a:pt x="4109" y="11216"/>
                        <a:pt x="5621" y="11216"/>
                      </a:cubicBezTo>
                      <a:cubicBezTo>
                        <a:pt x="7121" y="11216"/>
                        <a:pt x="8526" y="10632"/>
                        <a:pt x="9597" y="9585"/>
                      </a:cubicBezTo>
                      <a:cubicBezTo>
                        <a:pt x="10645" y="8525"/>
                        <a:pt x="11229" y="7108"/>
                        <a:pt x="11229" y="5608"/>
                      </a:cubicBezTo>
                      <a:cubicBezTo>
                        <a:pt x="11229" y="4108"/>
                        <a:pt x="10669" y="2703"/>
                        <a:pt x="9597" y="1631"/>
                      </a:cubicBezTo>
                      <a:cubicBezTo>
                        <a:pt x="8538" y="572"/>
                        <a:pt x="7121" y="0"/>
                        <a:pt x="562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" name="Google Shape;3374;p48">
                  <a:extLst>
                    <a:ext uri="{FF2B5EF4-FFF2-40B4-BE49-F238E27FC236}">
                      <a16:creationId xmlns:a16="http://schemas.microsoft.com/office/drawing/2014/main" id="{8A6D0A9C-A4B1-4075-A2AD-F999FF65609E}"/>
                    </a:ext>
                  </a:extLst>
                </p:cNvPr>
                <p:cNvSpPr/>
                <p:nvPr/>
              </p:nvSpPr>
              <p:spPr>
                <a:xfrm>
                  <a:off x="7592138" y="3605616"/>
                  <a:ext cx="137983" cy="325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35" h="1022" extrusionOk="0">
                      <a:moveTo>
                        <a:pt x="202" y="1"/>
                      </a:moveTo>
                      <a:cubicBezTo>
                        <a:pt x="147" y="1"/>
                        <a:pt x="94" y="21"/>
                        <a:pt x="60" y="69"/>
                      </a:cubicBezTo>
                      <a:cubicBezTo>
                        <a:pt x="1" y="140"/>
                        <a:pt x="1" y="259"/>
                        <a:pt x="96" y="319"/>
                      </a:cubicBezTo>
                      <a:cubicBezTo>
                        <a:pt x="644" y="783"/>
                        <a:pt x="1370" y="1021"/>
                        <a:pt x="2168" y="1021"/>
                      </a:cubicBezTo>
                      <a:cubicBezTo>
                        <a:pt x="2954" y="1021"/>
                        <a:pt x="3680" y="771"/>
                        <a:pt x="4239" y="319"/>
                      </a:cubicBezTo>
                      <a:cubicBezTo>
                        <a:pt x="4323" y="259"/>
                        <a:pt x="4335" y="140"/>
                        <a:pt x="4263" y="69"/>
                      </a:cubicBezTo>
                      <a:cubicBezTo>
                        <a:pt x="4228" y="26"/>
                        <a:pt x="4170" y="4"/>
                        <a:pt x="4115" y="4"/>
                      </a:cubicBezTo>
                      <a:cubicBezTo>
                        <a:pt x="4078" y="4"/>
                        <a:pt x="4042" y="14"/>
                        <a:pt x="4013" y="33"/>
                      </a:cubicBezTo>
                      <a:cubicBezTo>
                        <a:pt x="3537" y="438"/>
                        <a:pt x="2882" y="664"/>
                        <a:pt x="2168" y="664"/>
                      </a:cubicBezTo>
                      <a:cubicBezTo>
                        <a:pt x="1465" y="664"/>
                        <a:pt x="810" y="438"/>
                        <a:pt x="322" y="33"/>
                      </a:cubicBezTo>
                      <a:cubicBezTo>
                        <a:pt x="286" y="12"/>
                        <a:pt x="244" y="1"/>
                        <a:pt x="20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" name="Google Shape;3375;p48">
                  <a:extLst>
                    <a:ext uri="{FF2B5EF4-FFF2-40B4-BE49-F238E27FC236}">
                      <a16:creationId xmlns:a16="http://schemas.microsoft.com/office/drawing/2014/main" id="{5A5325A7-D505-4392-9E61-969FD8C47D28}"/>
                    </a:ext>
                  </a:extLst>
                </p:cNvPr>
                <p:cNvSpPr/>
                <p:nvPr/>
              </p:nvSpPr>
              <p:spPr>
                <a:xfrm>
                  <a:off x="7513709" y="3387962"/>
                  <a:ext cx="295987" cy="2820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9" h="8860" extrusionOk="0">
                      <a:moveTo>
                        <a:pt x="6060" y="370"/>
                      </a:moveTo>
                      <a:cubicBezTo>
                        <a:pt x="6358" y="370"/>
                        <a:pt x="6596" y="608"/>
                        <a:pt x="6596" y="906"/>
                      </a:cubicBezTo>
                      <a:cubicBezTo>
                        <a:pt x="6596" y="1204"/>
                        <a:pt x="6358" y="1442"/>
                        <a:pt x="6060" y="1442"/>
                      </a:cubicBezTo>
                      <a:cubicBezTo>
                        <a:pt x="5763" y="1442"/>
                        <a:pt x="5525" y="1204"/>
                        <a:pt x="5525" y="906"/>
                      </a:cubicBezTo>
                      <a:cubicBezTo>
                        <a:pt x="5525" y="608"/>
                        <a:pt x="5763" y="370"/>
                        <a:pt x="6060" y="370"/>
                      </a:cubicBezTo>
                      <a:close/>
                      <a:moveTo>
                        <a:pt x="1322" y="2989"/>
                      </a:moveTo>
                      <a:cubicBezTo>
                        <a:pt x="1596" y="2989"/>
                        <a:pt x="1834" y="3097"/>
                        <a:pt x="2012" y="3263"/>
                      </a:cubicBezTo>
                      <a:cubicBezTo>
                        <a:pt x="1477" y="3680"/>
                        <a:pt x="1072" y="4240"/>
                        <a:pt x="881" y="4883"/>
                      </a:cubicBezTo>
                      <a:cubicBezTo>
                        <a:pt x="548" y="4716"/>
                        <a:pt x="334" y="4359"/>
                        <a:pt x="334" y="3990"/>
                      </a:cubicBezTo>
                      <a:cubicBezTo>
                        <a:pt x="334" y="3442"/>
                        <a:pt x="774" y="2989"/>
                        <a:pt x="1322" y="2989"/>
                      </a:cubicBezTo>
                      <a:close/>
                      <a:moveTo>
                        <a:pt x="7954" y="2989"/>
                      </a:moveTo>
                      <a:cubicBezTo>
                        <a:pt x="8501" y="2989"/>
                        <a:pt x="8942" y="3442"/>
                        <a:pt x="8942" y="3990"/>
                      </a:cubicBezTo>
                      <a:cubicBezTo>
                        <a:pt x="8966" y="4359"/>
                        <a:pt x="8739" y="4704"/>
                        <a:pt x="8394" y="4883"/>
                      </a:cubicBezTo>
                      <a:cubicBezTo>
                        <a:pt x="8216" y="4240"/>
                        <a:pt x="7811" y="3680"/>
                        <a:pt x="7263" y="3263"/>
                      </a:cubicBezTo>
                      <a:cubicBezTo>
                        <a:pt x="7442" y="3085"/>
                        <a:pt x="7692" y="2989"/>
                        <a:pt x="7954" y="2989"/>
                      </a:cubicBezTo>
                      <a:close/>
                      <a:moveTo>
                        <a:pt x="6072" y="1"/>
                      </a:moveTo>
                      <a:cubicBezTo>
                        <a:pt x="5632" y="1"/>
                        <a:pt x="5251" y="334"/>
                        <a:pt x="5191" y="763"/>
                      </a:cubicBezTo>
                      <a:lnTo>
                        <a:pt x="4596" y="953"/>
                      </a:lnTo>
                      <a:cubicBezTo>
                        <a:pt x="4525" y="989"/>
                        <a:pt x="4477" y="1049"/>
                        <a:pt x="4477" y="1120"/>
                      </a:cubicBezTo>
                      <a:lnTo>
                        <a:pt x="4477" y="2370"/>
                      </a:lnTo>
                      <a:cubicBezTo>
                        <a:pt x="3679" y="2394"/>
                        <a:pt x="2929" y="2632"/>
                        <a:pt x="2334" y="3025"/>
                      </a:cubicBezTo>
                      <a:cubicBezTo>
                        <a:pt x="2084" y="2751"/>
                        <a:pt x="1727" y="2608"/>
                        <a:pt x="1358" y="2608"/>
                      </a:cubicBezTo>
                      <a:cubicBezTo>
                        <a:pt x="607" y="2608"/>
                        <a:pt x="0" y="3216"/>
                        <a:pt x="0" y="3966"/>
                      </a:cubicBezTo>
                      <a:cubicBezTo>
                        <a:pt x="0" y="4513"/>
                        <a:pt x="345" y="5002"/>
                        <a:pt x="834" y="5216"/>
                      </a:cubicBezTo>
                      <a:cubicBezTo>
                        <a:pt x="822" y="5347"/>
                        <a:pt x="798" y="5478"/>
                        <a:pt x="798" y="5609"/>
                      </a:cubicBezTo>
                      <a:cubicBezTo>
                        <a:pt x="798" y="7395"/>
                        <a:pt x="2524" y="8859"/>
                        <a:pt x="4667" y="8859"/>
                      </a:cubicBezTo>
                      <a:cubicBezTo>
                        <a:pt x="5763" y="8859"/>
                        <a:pt x="6739" y="8490"/>
                        <a:pt x="7442" y="7871"/>
                      </a:cubicBezTo>
                      <a:cubicBezTo>
                        <a:pt x="7513" y="7811"/>
                        <a:pt x="7513" y="7692"/>
                        <a:pt x="7454" y="7621"/>
                      </a:cubicBezTo>
                      <a:cubicBezTo>
                        <a:pt x="7421" y="7588"/>
                        <a:pt x="7374" y="7570"/>
                        <a:pt x="7326" y="7570"/>
                      </a:cubicBezTo>
                      <a:cubicBezTo>
                        <a:pt x="7287" y="7570"/>
                        <a:pt x="7248" y="7582"/>
                        <a:pt x="7215" y="7609"/>
                      </a:cubicBezTo>
                      <a:cubicBezTo>
                        <a:pt x="6572" y="8157"/>
                        <a:pt x="5668" y="8514"/>
                        <a:pt x="4667" y="8514"/>
                      </a:cubicBezTo>
                      <a:cubicBezTo>
                        <a:pt x="2739" y="8514"/>
                        <a:pt x="1167" y="7216"/>
                        <a:pt x="1167" y="5633"/>
                      </a:cubicBezTo>
                      <a:cubicBezTo>
                        <a:pt x="1167" y="4037"/>
                        <a:pt x="2739" y="2739"/>
                        <a:pt x="4667" y="2739"/>
                      </a:cubicBezTo>
                      <a:cubicBezTo>
                        <a:pt x="6608" y="2739"/>
                        <a:pt x="8180" y="4037"/>
                        <a:pt x="8180" y="5633"/>
                      </a:cubicBezTo>
                      <a:cubicBezTo>
                        <a:pt x="8180" y="6133"/>
                        <a:pt x="8037" y="6597"/>
                        <a:pt x="7751" y="7014"/>
                      </a:cubicBezTo>
                      <a:cubicBezTo>
                        <a:pt x="7704" y="7085"/>
                        <a:pt x="7727" y="7169"/>
                        <a:pt x="7787" y="7228"/>
                      </a:cubicBezTo>
                      <a:cubicBezTo>
                        <a:pt x="7818" y="7264"/>
                        <a:pt x="7859" y="7280"/>
                        <a:pt x="7902" y="7280"/>
                      </a:cubicBezTo>
                      <a:cubicBezTo>
                        <a:pt x="7958" y="7280"/>
                        <a:pt x="8015" y="7252"/>
                        <a:pt x="8049" y="7204"/>
                      </a:cubicBezTo>
                      <a:cubicBezTo>
                        <a:pt x="8358" y="6740"/>
                        <a:pt x="8537" y="6192"/>
                        <a:pt x="8537" y="5621"/>
                      </a:cubicBezTo>
                      <a:cubicBezTo>
                        <a:pt x="8537" y="5490"/>
                        <a:pt x="8525" y="5359"/>
                        <a:pt x="8513" y="5228"/>
                      </a:cubicBezTo>
                      <a:cubicBezTo>
                        <a:pt x="8978" y="5014"/>
                        <a:pt x="9299" y="4525"/>
                        <a:pt x="9299" y="3978"/>
                      </a:cubicBezTo>
                      <a:cubicBezTo>
                        <a:pt x="9299" y="3228"/>
                        <a:pt x="8692" y="2620"/>
                        <a:pt x="7954" y="2620"/>
                      </a:cubicBezTo>
                      <a:cubicBezTo>
                        <a:pt x="7573" y="2620"/>
                        <a:pt x="7215" y="2775"/>
                        <a:pt x="6965" y="3037"/>
                      </a:cubicBezTo>
                      <a:cubicBezTo>
                        <a:pt x="6358" y="2656"/>
                        <a:pt x="5632" y="2406"/>
                        <a:pt x="4822" y="2382"/>
                      </a:cubicBezTo>
                      <a:lnTo>
                        <a:pt x="4822" y="1263"/>
                      </a:lnTo>
                      <a:lnTo>
                        <a:pt x="5215" y="1132"/>
                      </a:lnTo>
                      <a:cubicBezTo>
                        <a:pt x="5303" y="1507"/>
                        <a:pt x="5647" y="1780"/>
                        <a:pt x="6048" y="1780"/>
                      </a:cubicBezTo>
                      <a:cubicBezTo>
                        <a:pt x="6080" y="1780"/>
                        <a:pt x="6112" y="1779"/>
                        <a:pt x="6144" y="1775"/>
                      </a:cubicBezTo>
                      <a:cubicBezTo>
                        <a:pt x="6584" y="1727"/>
                        <a:pt x="6918" y="1382"/>
                        <a:pt x="6953" y="953"/>
                      </a:cubicBezTo>
                      <a:cubicBezTo>
                        <a:pt x="6977" y="430"/>
                        <a:pt x="6584" y="1"/>
                        <a:pt x="607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" name="Google Shape;3376;p48">
                  <a:extLst>
                    <a:ext uri="{FF2B5EF4-FFF2-40B4-BE49-F238E27FC236}">
                      <a16:creationId xmlns:a16="http://schemas.microsoft.com/office/drawing/2014/main" id="{6866C72A-14BE-420C-915A-AC10D255F48B}"/>
                    </a:ext>
                  </a:extLst>
                </p:cNvPr>
                <p:cNvSpPr/>
                <p:nvPr/>
              </p:nvSpPr>
              <p:spPr>
                <a:xfrm>
                  <a:off x="7580393" y="3516460"/>
                  <a:ext cx="56880" cy="56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7" h="1787" extrusionOk="0">
                      <a:moveTo>
                        <a:pt x="894" y="345"/>
                      </a:moveTo>
                      <a:cubicBezTo>
                        <a:pt x="1191" y="345"/>
                        <a:pt x="1429" y="584"/>
                        <a:pt x="1429" y="881"/>
                      </a:cubicBezTo>
                      <a:cubicBezTo>
                        <a:pt x="1418" y="1179"/>
                        <a:pt x="1179" y="1417"/>
                        <a:pt x="894" y="1417"/>
                      </a:cubicBezTo>
                      <a:cubicBezTo>
                        <a:pt x="596" y="1417"/>
                        <a:pt x="358" y="1179"/>
                        <a:pt x="358" y="881"/>
                      </a:cubicBezTo>
                      <a:cubicBezTo>
                        <a:pt x="358" y="584"/>
                        <a:pt x="596" y="345"/>
                        <a:pt x="894" y="345"/>
                      </a:cubicBezTo>
                      <a:close/>
                      <a:moveTo>
                        <a:pt x="894" y="0"/>
                      </a:moveTo>
                      <a:cubicBezTo>
                        <a:pt x="406" y="0"/>
                        <a:pt x="1" y="405"/>
                        <a:pt x="1" y="893"/>
                      </a:cubicBezTo>
                      <a:cubicBezTo>
                        <a:pt x="1" y="1381"/>
                        <a:pt x="406" y="1786"/>
                        <a:pt x="894" y="1786"/>
                      </a:cubicBezTo>
                      <a:cubicBezTo>
                        <a:pt x="1394" y="1786"/>
                        <a:pt x="1787" y="1381"/>
                        <a:pt x="1787" y="893"/>
                      </a:cubicBezTo>
                      <a:cubicBezTo>
                        <a:pt x="1775" y="405"/>
                        <a:pt x="1394" y="0"/>
                        <a:pt x="89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" name="Google Shape;3377;p48">
                  <a:extLst>
                    <a:ext uri="{FF2B5EF4-FFF2-40B4-BE49-F238E27FC236}">
                      <a16:creationId xmlns:a16="http://schemas.microsoft.com/office/drawing/2014/main" id="{2E485B25-A38E-4BCC-B9AC-E9130896729C}"/>
                    </a:ext>
                  </a:extLst>
                </p:cNvPr>
                <p:cNvSpPr/>
                <p:nvPr/>
              </p:nvSpPr>
              <p:spPr>
                <a:xfrm>
                  <a:off x="7685750" y="3516460"/>
                  <a:ext cx="56880" cy="56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7" h="1787" extrusionOk="0">
                      <a:moveTo>
                        <a:pt x="894" y="345"/>
                      </a:moveTo>
                      <a:cubicBezTo>
                        <a:pt x="1191" y="345"/>
                        <a:pt x="1429" y="584"/>
                        <a:pt x="1429" y="881"/>
                      </a:cubicBezTo>
                      <a:cubicBezTo>
                        <a:pt x="1429" y="1179"/>
                        <a:pt x="1191" y="1417"/>
                        <a:pt x="894" y="1417"/>
                      </a:cubicBezTo>
                      <a:cubicBezTo>
                        <a:pt x="596" y="1417"/>
                        <a:pt x="358" y="1179"/>
                        <a:pt x="358" y="881"/>
                      </a:cubicBezTo>
                      <a:cubicBezTo>
                        <a:pt x="358" y="584"/>
                        <a:pt x="596" y="345"/>
                        <a:pt x="894" y="345"/>
                      </a:cubicBezTo>
                      <a:close/>
                      <a:moveTo>
                        <a:pt x="894" y="0"/>
                      </a:moveTo>
                      <a:cubicBezTo>
                        <a:pt x="405" y="0"/>
                        <a:pt x="1" y="405"/>
                        <a:pt x="1" y="893"/>
                      </a:cubicBezTo>
                      <a:cubicBezTo>
                        <a:pt x="1" y="1381"/>
                        <a:pt x="405" y="1786"/>
                        <a:pt x="894" y="1786"/>
                      </a:cubicBezTo>
                      <a:cubicBezTo>
                        <a:pt x="1382" y="1786"/>
                        <a:pt x="1787" y="1381"/>
                        <a:pt x="1787" y="893"/>
                      </a:cubicBezTo>
                      <a:cubicBezTo>
                        <a:pt x="1775" y="405"/>
                        <a:pt x="1382" y="0"/>
                        <a:pt x="89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643B6094-5A9A-4464-AFB6-B1B0A035A938}"/>
              </a:ext>
            </a:extLst>
          </p:cNvPr>
          <p:cNvSpPr txBox="1"/>
          <p:nvPr/>
        </p:nvSpPr>
        <p:spPr>
          <a:xfrm>
            <a:off x="2966193" y="4556385"/>
            <a:ext cx="321002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"/>
            <a:r>
              <a:rPr lang="en-GB" sz="2400" b="0" dirty="0">
                <a:solidFill>
                  <a:srgbClr val="0070C0"/>
                </a:solidFill>
                <a:effectLst/>
                <a:latin typeface="iCielBC Cubano Normal" panose="00000500000000000000" pitchFamily="50" charset="0"/>
              </a:rPr>
              <a:t>[</a:t>
            </a:r>
            <a:r>
              <a:rPr lang="en-GB" sz="2400" b="0" dirty="0" err="1">
                <a:solidFill>
                  <a:srgbClr val="0070C0"/>
                </a:solidFill>
                <a:effectLst/>
                <a:latin typeface="iCielBC Cubano Normal" panose="00000500000000000000" pitchFamily="50" charset="0"/>
              </a:rPr>
              <a:t>sp_getOnePRODUCT</a:t>
            </a:r>
            <a:r>
              <a:rPr lang="en-GB" sz="2400" b="0" dirty="0">
                <a:solidFill>
                  <a:srgbClr val="0070C0"/>
                </a:solidFill>
                <a:effectLst/>
                <a:latin typeface="iCielBC Cubano Normal" panose="00000500000000000000" pitchFamily="50" charset="0"/>
              </a:rPr>
              <a:t>]</a:t>
            </a:r>
          </a:p>
        </p:txBody>
      </p:sp>
      <p:sp>
        <p:nvSpPr>
          <p:cNvPr id="47" name="Title 1">
            <a:extLst>
              <a:ext uri="{FF2B5EF4-FFF2-40B4-BE49-F238E27FC236}">
                <a16:creationId xmlns:a16="http://schemas.microsoft.com/office/drawing/2014/main" id="{093E7227-DE78-4D7D-B3BC-48B9B035F610}"/>
              </a:ext>
            </a:extLst>
          </p:cNvPr>
          <p:cNvSpPr txBox="1">
            <a:spLocks/>
          </p:cNvSpPr>
          <p:nvPr/>
        </p:nvSpPr>
        <p:spPr>
          <a:xfrm>
            <a:off x="0" y="10633"/>
            <a:ext cx="9144000" cy="97118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b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6400" dirty="0">
                <a:solidFill>
                  <a:srgbClr val="165C7F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PRODUCT</a:t>
            </a:r>
          </a:p>
        </p:txBody>
      </p:sp>
      <p:graphicFrame>
        <p:nvGraphicFramePr>
          <p:cNvPr id="46" name="Object 45">
            <a:extLst>
              <a:ext uri="{FF2B5EF4-FFF2-40B4-BE49-F238E27FC236}">
                <a16:creationId xmlns:a16="http://schemas.microsoft.com/office/drawing/2014/main" id="{84B2F97D-6174-4AF2-9819-5387E5252CE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09070833"/>
              </p:ext>
            </p:extLst>
          </p:nvPr>
        </p:nvGraphicFramePr>
        <p:xfrm>
          <a:off x="1608137" y="938370"/>
          <a:ext cx="5926137" cy="3940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188" name="Document" r:id="rId3" imgW="5925852" imgH="3939994" progId="Word.Document.12">
                  <p:embed/>
                </p:oleObj>
              </mc:Choice>
              <mc:Fallback>
                <p:oleObj name="Document" r:id="rId3" imgW="5925852" imgH="3939994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08137" y="938370"/>
                        <a:ext cx="5926137" cy="39401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755237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CE6378D-189E-4036-B4B8-1A578384D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1959712" y="1971674"/>
            <a:ext cx="5131540" cy="1212114"/>
          </a:xfrm>
        </p:spPr>
        <p:txBody>
          <a:bodyPr vert="horz" wrap="square" lIns="0" tIns="0" rIns="0" bIns="0" rtlCol="0" anchor="b" anchorCtr="0">
            <a:normAutofit fontScale="90000"/>
          </a:bodyPr>
          <a:lstStyle/>
          <a:p>
            <a:pPr algn="ctr"/>
            <a:r>
              <a:rPr lang="en-US" sz="4400" dirty="0">
                <a:solidFill>
                  <a:srgbClr val="FF6D2F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STORED PROCEDURES</a:t>
            </a:r>
          </a:p>
        </p:txBody>
      </p:sp>
      <p:grpSp>
        <p:nvGrpSpPr>
          <p:cNvPr id="5" name="Google Shape;3337;p48">
            <a:extLst>
              <a:ext uri="{FF2B5EF4-FFF2-40B4-BE49-F238E27FC236}">
                <a16:creationId xmlns:a16="http://schemas.microsoft.com/office/drawing/2014/main" id="{A292DFAB-C225-4268-AA00-032AA218D6F3}"/>
              </a:ext>
            </a:extLst>
          </p:cNvPr>
          <p:cNvGrpSpPr/>
          <p:nvPr/>
        </p:nvGrpSpPr>
        <p:grpSpPr>
          <a:xfrm>
            <a:off x="8076139" y="84337"/>
            <a:ext cx="972171" cy="1925293"/>
            <a:chOff x="6529419" y="1724307"/>
            <a:chExt cx="1480463" cy="2931917"/>
          </a:xfrm>
        </p:grpSpPr>
        <p:grpSp>
          <p:nvGrpSpPr>
            <p:cNvPr id="6" name="Google Shape;3338;p48">
              <a:extLst>
                <a:ext uri="{FF2B5EF4-FFF2-40B4-BE49-F238E27FC236}">
                  <a16:creationId xmlns:a16="http://schemas.microsoft.com/office/drawing/2014/main" id="{CC1FA2E3-F085-4B27-B2D6-078888233623}"/>
                </a:ext>
              </a:extLst>
            </p:cNvPr>
            <p:cNvGrpSpPr/>
            <p:nvPr/>
          </p:nvGrpSpPr>
          <p:grpSpPr>
            <a:xfrm>
              <a:off x="6556827" y="1724307"/>
              <a:ext cx="956596" cy="944294"/>
              <a:chOff x="3800349" y="1238762"/>
              <a:chExt cx="1098904" cy="1084772"/>
            </a:xfrm>
          </p:grpSpPr>
          <p:grpSp>
            <p:nvGrpSpPr>
              <p:cNvPr id="42" name="Google Shape;3339;p48">
                <a:extLst>
                  <a:ext uri="{FF2B5EF4-FFF2-40B4-BE49-F238E27FC236}">
                    <a16:creationId xmlns:a16="http://schemas.microsoft.com/office/drawing/2014/main" id="{3B62721E-B08F-4683-8129-4642AD134B0A}"/>
                  </a:ext>
                </a:extLst>
              </p:cNvPr>
              <p:cNvGrpSpPr/>
              <p:nvPr/>
            </p:nvGrpSpPr>
            <p:grpSpPr>
              <a:xfrm>
                <a:off x="3800349" y="1238762"/>
                <a:ext cx="1098904" cy="1084772"/>
                <a:chOff x="3800349" y="1238762"/>
                <a:chExt cx="1098904" cy="1084772"/>
              </a:xfrm>
            </p:grpSpPr>
            <p:sp>
              <p:nvSpPr>
                <p:cNvPr id="44" name="Google Shape;3340;p48">
                  <a:extLst>
                    <a:ext uri="{FF2B5EF4-FFF2-40B4-BE49-F238E27FC236}">
                      <a16:creationId xmlns:a16="http://schemas.microsoft.com/office/drawing/2014/main" id="{09A540B7-3D24-4D18-BB46-C21F09260781}"/>
                    </a:ext>
                  </a:extLst>
                </p:cNvPr>
                <p:cNvSpPr/>
                <p:nvPr/>
              </p:nvSpPr>
              <p:spPr>
                <a:xfrm>
                  <a:off x="3800349" y="1238762"/>
                  <a:ext cx="1098904" cy="10847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3" extrusionOk="0">
                      <a:moveTo>
                        <a:pt x="22825" y="1"/>
                      </a:moveTo>
                      <a:cubicBezTo>
                        <a:pt x="22054" y="1"/>
                        <a:pt x="21283" y="295"/>
                        <a:pt x="20693" y="885"/>
                      </a:cubicBezTo>
                      <a:lnTo>
                        <a:pt x="1179" y="20482"/>
                      </a:lnTo>
                      <a:cubicBezTo>
                        <a:pt x="0" y="21661"/>
                        <a:pt x="0" y="23566"/>
                        <a:pt x="1179" y="24733"/>
                      </a:cubicBezTo>
                      <a:lnTo>
                        <a:pt x="20777" y="44259"/>
                      </a:lnTo>
                      <a:cubicBezTo>
                        <a:pt x="21364" y="44841"/>
                        <a:pt x="22133" y="45133"/>
                        <a:pt x="22900" y="45133"/>
                      </a:cubicBezTo>
                      <a:cubicBezTo>
                        <a:pt x="23672" y="45133"/>
                        <a:pt x="24442" y="44838"/>
                        <a:pt x="25027" y="44247"/>
                      </a:cubicBezTo>
                      <a:lnTo>
                        <a:pt x="32873" y="36377"/>
                      </a:lnTo>
                      <a:cubicBezTo>
                        <a:pt x="33053" y="36197"/>
                        <a:pt x="33283" y="36110"/>
                        <a:pt x="33511" y="36110"/>
                      </a:cubicBezTo>
                      <a:cubicBezTo>
                        <a:pt x="33810" y="36110"/>
                        <a:pt x="34108" y="36260"/>
                        <a:pt x="34290" y="36544"/>
                      </a:cubicBezTo>
                      <a:cubicBezTo>
                        <a:pt x="34743" y="37246"/>
                        <a:pt x="35112" y="38020"/>
                        <a:pt x="35409" y="38806"/>
                      </a:cubicBezTo>
                      <a:cubicBezTo>
                        <a:pt x="35588" y="39294"/>
                        <a:pt x="35909" y="39735"/>
                        <a:pt x="36362" y="40080"/>
                      </a:cubicBezTo>
                      <a:cubicBezTo>
                        <a:pt x="36890" y="40489"/>
                        <a:pt x="37508" y="40695"/>
                        <a:pt x="38128" y="40695"/>
                      </a:cubicBezTo>
                      <a:cubicBezTo>
                        <a:pt x="38682" y="40695"/>
                        <a:pt x="39237" y="40530"/>
                        <a:pt x="39731" y="40199"/>
                      </a:cubicBezTo>
                      <a:cubicBezTo>
                        <a:pt x="41303" y="39127"/>
                        <a:pt x="41446" y="36984"/>
                        <a:pt x="40172" y="35710"/>
                      </a:cubicBezTo>
                      <a:cubicBezTo>
                        <a:pt x="39862" y="35401"/>
                        <a:pt x="39505" y="35186"/>
                        <a:pt x="39112" y="35044"/>
                      </a:cubicBezTo>
                      <a:cubicBezTo>
                        <a:pt x="38326" y="34758"/>
                        <a:pt x="37564" y="34401"/>
                        <a:pt x="36862" y="33948"/>
                      </a:cubicBezTo>
                      <a:cubicBezTo>
                        <a:pt x="36374" y="33639"/>
                        <a:pt x="36279" y="32960"/>
                        <a:pt x="36695" y="32543"/>
                      </a:cubicBezTo>
                      <a:lnTo>
                        <a:pt x="44553" y="24661"/>
                      </a:lnTo>
                      <a:cubicBezTo>
                        <a:pt x="45720" y="23483"/>
                        <a:pt x="45720" y="21578"/>
                        <a:pt x="44542" y="20399"/>
                      </a:cubicBezTo>
                      <a:lnTo>
                        <a:pt x="24956" y="885"/>
                      </a:lnTo>
                      <a:cubicBezTo>
                        <a:pt x="24366" y="295"/>
                        <a:pt x="23595" y="1"/>
                        <a:pt x="22825" y="1"/>
                      </a:cubicBezTo>
                      <a:close/>
                    </a:path>
                  </a:pathLst>
                </a:custGeom>
                <a:solidFill>
                  <a:srgbClr val="5EB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" name="Google Shape;3341;p48">
                  <a:extLst>
                    <a:ext uri="{FF2B5EF4-FFF2-40B4-BE49-F238E27FC236}">
                      <a16:creationId xmlns:a16="http://schemas.microsoft.com/office/drawing/2014/main" id="{BE30BCFE-C097-450C-8879-E537E8EBA681}"/>
                    </a:ext>
                  </a:extLst>
                </p:cNvPr>
                <p:cNvSpPr/>
                <p:nvPr/>
              </p:nvSpPr>
              <p:spPr>
                <a:xfrm>
                  <a:off x="3884758" y="1311226"/>
                  <a:ext cx="287338" cy="287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43" extrusionOk="0">
                      <a:moveTo>
                        <a:pt x="5978" y="1"/>
                      </a:moveTo>
                      <a:cubicBezTo>
                        <a:pt x="2679" y="1"/>
                        <a:pt x="1" y="2668"/>
                        <a:pt x="1" y="5966"/>
                      </a:cubicBezTo>
                      <a:cubicBezTo>
                        <a:pt x="1" y="9276"/>
                        <a:pt x="2679" y="11943"/>
                        <a:pt x="5978" y="11943"/>
                      </a:cubicBezTo>
                      <a:cubicBezTo>
                        <a:pt x="9276" y="11943"/>
                        <a:pt x="11954" y="9276"/>
                        <a:pt x="11954" y="5966"/>
                      </a:cubicBezTo>
                      <a:cubicBezTo>
                        <a:pt x="11954" y="2668"/>
                        <a:pt x="9276" y="1"/>
                        <a:pt x="5978" y="1"/>
                      </a:cubicBezTo>
                      <a:close/>
                    </a:path>
                  </a:pathLst>
                </a:custGeom>
                <a:solidFill>
                  <a:srgbClr val="5EB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3" name="Google Shape;3342;p48">
                <a:extLst>
                  <a:ext uri="{FF2B5EF4-FFF2-40B4-BE49-F238E27FC236}">
                    <a16:creationId xmlns:a16="http://schemas.microsoft.com/office/drawing/2014/main" id="{D59E3704-CCC5-46FE-9B41-26C4DBEB3E8E}"/>
                  </a:ext>
                </a:extLst>
              </p:cNvPr>
              <p:cNvSpPr/>
              <p:nvPr/>
            </p:nvSpPr>
            <p:spPr>
              <a:xfrm>
                <a:off x="4162525" y="1593650"/>
                <a:ext cx="374561" cy="374975"/>
              </a:xfrm>
              <a:custGeom>
                <a:avLst/>
                <a:gdLst/>
                <a:ahLst/>
                <a:cxnLst/>
                <a:rect l="l" t="t" r="r" b="b"/>
                <a:pathLst>
                  <a:path w="10860" h="10872" extrusionOk="0">
                    <a:moveTo>
                      <a:pt x="5430" y="1"/>
                    </a:moveTo>
                    <a:cubicBezTo>
                      <a:pt x="3990" y="1"/>
                      <a:pt x="2608" y="560"/>
                      <a:pt x="1596" y="1584"/>
                    </a:cubicBezTo>
                    <a:cubicBezTo>
                      <a:pt x="561" y="2620"/>
                      <a:pt x="1" y="3989"/>
                      <a:pt x="1" y="5430"/>
                    </a:cubicBezTo>
                    <a:cubicBezTo>
                      <a:pt x="1" y="6561"/>
                      <a:pt x="346" y="7645"/>
                      <a:pt x="1001" y="8573"/>
                    </a:cubicBezTo>
                    <a:cubicBezTo>
                      <a:pt x="1632" y="9466"/>
                      <a:pt x="2513" y="10145"/>
                      <a:pt x="3537" y="10538"/>
                    </a:cubicBezTo>
                    <a:cubicBezTo>
                      <a:pt x="3559" y="10544"/>
                      <a:pt x="3579" y="10547"/>
                      <a:pt x="3599" y="10547"/>
                    </a:cubicBezTo>
                    <a:cubicBezTo>
                      <a:pt x="3656" y="10547"/>
                      <a:pt x="3704" y="10522"/>
                      <a:pt x="3740" y="10478"/>
                    </a:cubicBezTo>
                    <a:cubicBezTo>
                      <a:pt x="3763" y="10443"/>
                      <a:pt x="3763" y="10395"/>
                      <a:pt x="3763" y="10371"/>
                    </a:cubicBezTo>
                    <a:lnTo>
                      <a:pt x="3763" y="7275"/>
                    </a:lnTo>
                    <a:cubicBezTo>
                      <a:pt x="3763" y="7180"/>
                      <a:pt x="3692" y="7097"/>
                      <a:pt x="3585" y="7097"/>
                    </a:cubicBezTo>
                    <a:lnTo>
                      <a:pt x="2156" y="7097"/>
                    </a:lnTo>
                    <a:lnTo>
                      <a:pt x="2156" y="5835"/>
                    </a:lnTo>
                    <a:lnTo>
                      <a:pt x="3585" y="5835"/>
                    </a:lnTo>
                    <a:cubicBezTo>
                      <a:pt x="3680" y="5835"/>
                      <a:pt x="3763" y="5751"/>
                      <a:pt x="3763" y="5656"/>
                    </a:cubicBezTo>
                    <a:lnTo>
                      <a:pt x="3763" y="5430"/>
                    </a:lnTo>
                    <a:cubicBezTo>
                      <a:pt x="3763" y="3942"/>
                      <a:pt x="5180" y="2632"/>
                      <a:pt x="6799" y="2632"/>
                    </a:cubicBezTo>
                    <a:lnTo>
                      <a:pt x="7550" y="2632"/>
                    </a:lnTo>
                    <a:lnTo>
                      <a:pt x="7550" y="3894"/>
                    </a:lnTo>
                    <a:lnTo>
                      <a:pt x="6799" y="3894"/>
                    </a:lnTo>
                    <a:cubicBezTo>
                      <a:pt x="6311" y="3894"/>
                      <a:pt x="5883" y="4025"/>
                      <a:pt x="5561" y="4287"/>
                    </a:cubicBezTo>
                    <a:cubicBezTo>
                      <a:pt x="5228" y="4561"/>
                      <a:pt x="5025" y="4966"/>
                      <a:pt x="5025" y="5430"/>
                    </a:cubicBezTo>
                    <a:lnTo>
                      <a:pt x="5025" y="5656"/>
                    </a:lnTo>
                    <a:cubicBezTo>
                      <a:pt x="5025" y="5740"/>
                      <a:pt x="5109" y="5835"/>
                      <a:pt x="5204" y="5835"/>
                    </a:cubicBezTo>
                    <a:lnTo>
                      <a:pt x="5883" y="5835"/>
                    </a:lnTo>
                    <a:cubicBezTo>
                      <a:pt x="5966" y="5835"/>
                      <a:pt x="6061" y="5751"/>
                      <a:pt x="6061" y="5656"/>
                    </a:cubicBezTo>
                    <a:cubicBezTo>
                      <a:pt x="6061" y="5561"/>
                      <a:pt x="5978" y="5478"/>
                      <a:pt x="5883" y="5478"/>
                    </a:cubicBezTo>
                    <a:lnTo>
                      <a:pt x="5371" y="5478"/>
                    </a:lnTo>
                    <a:lnTo>
                      <a:pt x="5371" y="5418"/>
                    </a:lnTo>
                    <a:cubicBezTo>
                      <a:pt x="5371" y="4525"/>
                      <a:pt x="6145" y="4204"/>
                      <a:pt x="6799" y="4204"/>
                    </a:cubicBezTo>
                    <a:lnTo>
                      <a:pt x="7704" y="4204"/>
                    </a:lnTo>
                    <a:cubicBezTo>
                      <a:pt x="7800" y="4204"/>
                      <a:pt x="7883" y="4132"/>
                      <a:pt x="7883" y="4025"/>
                    </a:cubicBezTo>
                    <a:lnTo>
                      <a:pt x="7883" y="2418"/>
                    </a:lnTo>
                    <a:cubicBezTo>
                      <a:pt x="7883" y="2334"/>
                      <a:pt x="7811" y="2239"/>
                      <a:pt x="7704" y="2239"/>
                    </a:cubicBezTo>
                    <a:lnTo>
                      <a:pt x="6799" y="2239"/>
                    </a:lnTo>
                    <a:cubicBezTo>
                      <a:pt x="5966" y="2239"/>
                      <a:pt x="5121" y="2572"/>
                      <a:pt x="4466" y="3156"/>
                    </a:cubicBezTo>
                    <a:cubicBezTo>
                      <a:pt x="3799" y="3763"/>
                      <a:pt x="3418" y="4549"/>
                      <a:pt x="3418" y="5382"/>
                    </a:cubicBezTo>
                    <a:lnTo>
                      <a:pt x="3418" y="5442"/>
                    </a:lnTo>
                    <a:lnTo>
                      <a:pt x="1989" y="5442"/>
                    </a:lnTo>
                    <a:cubicBezTo>
                      <a:pt x="1906" y="5442"/>
                      <a:pt x="1811" y="5513"/>
                      <a:pt x="1811" y="5620"/>
                    </a:cubicBezTo>
                    <a:lnTo>
                      <a:pt x="1811" y="7228"/>
                    </a:lnTo>
                    <a:cubicBezTo>
                      <a:pt x="1811" y="7323"/>
                      <a:pt x="1894" y="7406"/>
                      <a:pt x="1989" y="7406"/>
                    </a:cubicBezTo>
                    <a:lnTo>
                      <a:pt x="3418" y="7406"/>
                    </a:lnTo>
                    <a:lnTo>
                      <a:pt x="3418" y="10085"/>
                    </a:lnTo>
                    <a:cubicBezTo>
                      <a:pt x="1561" y="9300"/>
                      <a:pt x="346" y="7442"/>
                      <a:pt x="346" y="5418"/>
                    </a:cubicBezTo>
                    <a:cubicBezTo>
                      <a:pt x="346" y="2596"/>
                      <a:pt x="2620" y="322"/>
                      <a:pt x="5430" y="322"/>
                    </a:cubicBezTo>
                    <a:cubicBezTo>
                      <a:pt x="8228" y="322"/>
                      <a:pt x="10526" y="2620"/>
                      <a:pt x="10526" y="5418"/>
                    </a:cubicBezTo>
                    <a:cubicBezTo>
                      <a:pt x="10526" y="8228"/>
                      <a:pt x="8240" y="10502"/>
                      <a:pt x="5430" y="10502"/>
                    </a:cubicBezTo>
                    <a:lnTo>
                      <a:pt x="5371" y="10502"/>
                    </a:lnTo>
                    <a:lnTo>
                      <a:pt x="5371" y="7418"/>
                    </a:lnTo>
                    <a:lnTo>
                      <a:pt x="7728" y="7418"/>
                    </a:lnTo>
                    <a:cubicBezTo>
                      <a:pt x="7811" y="7418"/>
                      <a:pt x="7907" y="7347"/>
                      <a:pt x="7907" y="7240"/>
                    </a:cubicBezTo>
                    <a:lnTo>
                      <a:pt x="7907" y="5656"/>
                    </a:lnTo>
                    <a:cubicBezTo>
                      <a:pt x="7907" y="5561"/>
                      <a:pt x="7823" y="5478"/>
                      <a:pt x="7728" y="5478"/>
                    </a:cubicBezTo>
                    <a:lnTo>
                      <a:pt x="6728" y="5478"/>
                    </a:lnTo>
                    <a:cubicBezTo>
                      <a:pt x="6633" y="5478"/>
                      <a:pt x="6549" y="5549"/>
                      <a:pt x="6549" y="5656"/>
                    </a:cubicBezTo>
                    <a:cubicBezTo>
                      <a:pt x="6549" y="5740"/>
                      <a:pt x="6621" y="5835"/>
                      <a:pt x="6728" y="5835"/>
                    </a:cubicBezTo>
                    <a:lnTo>
                      <a:pt x="7561" y="5835"/>
                    </a:lnTo>
                    <a:lnTo>
                      <a:pt x="7561" y="7097"/>
                    </a:lnTo>
                    <a:lnTo>
                      <a:pt x="5204" y="7097"/>
                    </a:lnTo>
                    <a:cubicBezTo>
                      <a:pt x="5121" y="7097"/>
                      <a:pt x="5025" y="7168"/>
                      <a:pt x="5025" y="7275"/>
                    </a:cubicBezTo>
                    <a:lnTo>
                      <a:pt x="5025" y="10693"/>
                    </a:lnTo>
                    <a:cubicBezTo>
                      <a:pt x="5025" y="10788"/>
                      <a:pt x="5109" y="10859"/>
                      <a:pt x="5192" y="10871"/>
                    </a:cubicBezTo>
                    <a:lnTo>
                      <a:pt x="5430" y="10871"/>
                    </a:lnTo>
                    <a:cubicBezTo>
                      <a:pt x="6871" y="10871"/>
                      <a:pt x="8240" y="10312"/>
                      <a:pt x="9276" y="9288"/>
                    </a:cubicBezTo>
                    <a:cubicBezTo>
                      <a:pt x="10300" y="8252"/>
                      <a:pt x="10859" y="6883"/>
                      <a:pt x="10859" y="5442"/>
                    </a:cubicBezTo>
                    <a:cubicBezTo>
                      <a:pt x="10859" y="3989"/>
                      <a:pt x="10300" y="2620"/>
                      <a:pt x="9276" y="1584"/>
                    </a:cubicBezTo>
                    <a:cubicBezTo>
                      <a:pt x="8240" y="560"/>
                      <a:pt x="6871" y="1"/>
                      <a:pt x="543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" name="Google Shape;3343;p48">
              <a:extLst>
                <a:ext uri="{FF2B5EF4-FFF2-40B4-BE49-F238E27FC236}">
                  <a16:creationId xmlns:a16="http://schemas.microsoft.com/office/drawing/2014/main" id="{222DA64E-EBDA-48B9-B5B6-1CEB027733DF}"/>
                </a:ext>
              </a:extLst>
            </p:cNvPr>
            <p:cNvGrpSpPr/>
            <p:nvPr/>
          </p:nvGrpSpPr>
          <p:grpSpPr>
            <a:xfrm>
              <a:off x="7053286" y="2227254"/>
              <a:ext cx="956596" cy="944252"/>
              <a:chOff x="4370663" y="1816530"/>
              <a:chExt cx="1098904" cy="1084724"/>
            </a:xfrm>
          </p:grpSpPr>
          <p:grpSp>
            <p:nvGrpSpPr>
              <p:cNvPr id="34" name="Google Shape;3344;p48">
                <a:extLst>
                  <a:ext uri="{FF2B5EF4-FFF2-40B4-BE49-F238E27FC236}">
                    <a16:creationId xmlns:a16="http://schemas.microsoft.com/office/drawing/2014/main" id="{A26AC2F8-3A58-4584-ADA5-333A44F0C988}"/>
                  </a:ext>
                </a:extLst>
              </p:cNvPr>
              <p:cNvGrpSpPr/>
              <p:nvPr/>
            </p:nvGrpSpPr>
            <p:grpSpPr>
              <a:xfrm>
                <a:off x="4370663" y="1816530"/>
                <a:ext cx="1098904" cy="1084724"/>
                <a:chOff x="4370663" y="1816530"/>
                <a:chExt cx="1098904" cy="1084724"/>
              </a:xfrm>
            </p:grpSpPr>
            <p:sp>
              <p:nvSpPr>
                <p:cNvPr id="40" name="Google Shape;3345;p48">
                  <a:extLst>
                    <a:ext uri="{FF2B5EF4-FFF2-40B4-BE49-F238E27FC236}">
                      <a16:creationId xmlns:a16="http://schemas.microsoft.com/office/drawing/2014/main" id="{1AE99DBC-C133-4790-B9A3-94F9976382D1}"/>
                    </a:ext>
                  </a:extLst>
                </p:cNvPr>
                <p:cNvSpPr/>
                <p:nvPr/>
              </p:nvSpPr>
              <p:spPr>
                <a:xfrm>
                  <a:off x="4370663" y="1816530"/>
                  <a:ext cx="1098904" cy="10847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1" extrusionOk="0">
                      <a:moveTo>
                        <a:pt x="22862" y="0"/>
                      </a:moveTo>
                      <a:cubicBezTo>
                        <a:pt x="22092" y="0"/>
                        <a:pt x="21324" y="295"/>
                        <a:pt x="20741" y="884"/>
                      </a:cubicBezTo>
                      <a:lnTo>
                        <a:pt x="12871" y="8742"/>
                      </a:lnTo>
                      <a:cubicBezTo>
                        <a:pt x="12698" y="8921"/>
                        <a:pt x="12472" y="9005"/>
                        <a:pt x="12246" y="9005"/>
                      </a:cubicBezTo>
                      <a:cubicBezTo>
                        <a:pt x="11945" y="9005"/>
                        <a:pt x="11643" y="8855"/>
                        <a:pt x="11466" y="8576"/>
                      </a:cubicBezTo>
                      <a:cubicBezTo>
                        <a:pt x="11014" y="7861"/>
                        <a:pt x="10645" y="7099"/>
                        <a:pt x="10347" y="6302"/>
                      </a:cubicBezTo>
                      <a:cubicBezTo>
                        <a:pt x="10168" y="5813"/>
                        <a:pt x="9847" y="5373"/>
                        <a:pt x="9394" y="5028"/>
                      </a:cubicBezTo>
                      <a:cubicBezTo>
                        <a:pt x="8866" y="4619"/>
                        <a:pt x="8248" y="4413"/>
                        <a:pt x="7630" y="4413"/>
                      </a:cubicBezTo>
                      <a:cubicBezTo>
                        <a:pt x="7078" y="4413"/>
                        <a:pt x="6526" y="4577"/>
                        <a:pt x="6037" y="4909"/>
                      </a:cubicBezTo>
                      <a:cubicBezTo>
                        <a:pt x="4465" y="5968"/>
                        <a:pt x="4310" y="8123"/>
                        <a:pt x="5584" y="9385"/>
                      </a:cubicBezTo>
                      <a:cubicBezTo>
                        <a:pt x="5894" y="9695"/>
                        <a:pt x="6251" y="9921"/>
                        <a:pt x="6632" y="10064"/>
                      </a:cubicBezTo>
                      <a:cubicBezTo>
                        <a:pt x="7418" y="10350"/>
                        <a:pt x="8180" y="10707"/>
                        <a:pt x="8882" y="11159"/>
                      </a:cubicBezTo>
                      <a:cubicBezTo>
                        <a:pt x="9383" y="11469"/>
                        <a:pt x="9466" y="12148"/>
                        <a:pt x="9049" y="12564"/>
                      </a:cubicBezTo>
                      <a:lnTo>
                        <a:pt x="1179" y="20434"/>
                      </a:lnTo>
                      <a:cubicBezTo>
                        <a:pt x="0" y="21613"/>
                        <a:pt x="0" y="23518"/>
                        <a:pt x="1179" y="24697"/>
                      </a:cubicBezTo>
                      <a:lnTo>
                        <a:pt x="20741" y="44247"/>
                      </a:lnTo>
                      <a:cubicBezTo>
                        <a:pt x="21324" y="44836"/>
                        <a:pt x="22092" y="45131"/>
                        <a:pt x="22862" y="45131"/>
                      </a:cubicBezTo>
                      <a:cubicBezTo>
                        <a:pt x="23631" y="45131"/>
                        <a:pt x="24402" y="44836"/>
                        <a:pt x="24992" y="44247"/>
                      </a:cubicBezTo>
                      <a:lnTo>
                        <a:pt x="44554" y="24697"/>
                      </a:lnTo>
                      <a:cubicBezTo>
                        <a:pt x="45720" y="23518"/>
                        <a:pt x="45720" y="21613"/>
                        <a:pt x="44554" y="2043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69E7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" name="Google Shape;3346;p48">
                  <a:extLst>
                    <a:ext uri="{FF2B5EF4-FFF2-40B4-BE49-F238E27FC236}">
                      <a16:creationId xmlns:a16="http://schemas.microsoft.com/office/drawing/2014/main" id="{463DDA79-99DB-43BD-9059-310B5A22FBCB}"/>
                    </a:ext>
                  </a:extLst>
                </p:cNvPr>
                <p:cNvSpPr/>
                <p:nvPr/>
              </p:nvSpPr>
              <p:spPr>
                <a:xfrm>
                  <a:off x="5055718" y="1904160"/>
                  <a:ext cx="287338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55" extrusionOk="0">
                      <a:moveTo>
                        <a:pt x="5978" y="0"/>
                      </a:moveTo>
                      <a:cubicBezTo>
                        <a:pt x="2680" y="0"/>
                        <a:pt x="1" y="2679"/>
                        <a:pt x="1" y="5977"/>
                      </a:cubicBezTo>
                      <a:cubicBezTo>
                        <a:pt x="1" y="9275"/>
                        <a:pt x="2680" y="11954"/>
                        <a:pt x="5978" y="11954"/>
                      </a:cubicBezTo>
                      <a:cubicBezTo>
                        <a:pt x="9276" y="11954"/>
                        <a:pt x="11955" y="9275"/>
                        <a:pt x="11955" y="5977"/>
                      </a:cubicBezTo>
                      <a:cubicBezTo>
                        <a:pt x="11955" y="2679"/>
                        <a:pt x="9276" y="0"/>
                        <a:pt x="5978" y="0"/>
                      </a:cubicBezTo>
                      <a:close/>
                    </a:path>
                  </a:pathLst>
                </a:custGeom>
                <a:solidFill>
                  <a:srgbClr val="69E7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5" name="Google Shape;3347;p48">
                <a:extLst>
                  <a:ext uri="{FF2B5EF4-FFF2-40B4-BE49-F238E27FC236}">
                    <a16:creationId xmlns:a16="http://schemas.microsoft.com/office/drawing/2014/main" id="{CCCB84E3-125D-4D28-87E2-D877DBF6A500}"/>
                  </a:ext>
                </a:extLst>
              </p:cNvPr>
              <p:cNvGrpSpPr/>
              <p:nvPr/>
            </p:nvGrpSpPr>
            <p:grpSpPr>
              <a:xfrm>
                <a:off x="4732628" y="2171596"/>
                <a:ext cx="374986" cy="374572"/>
                <a:chOff x="3303268" y="3817349"/>
                <a:chExt cx="346056" cy="345674"/>
              </a:xfrm>
            </p:grpSpPr>
            <p:sp>
              <p:nvSpPr>
                <p:cNvPr id="36" name="Google Shape;3348;p48">
                  <a:extLst>
                    <a:ext uri="{FF2B5EF4-FFF2-40B4-BE49-F238E27FC236}">
                      <a16:creationId xmlns:a16="http://schemas.microsoft.com/office/drawing/2014/main" id="{0F7FC4DB-1535-43AE-AB56-3F4B373D0663}"/>
                    </a:ext>
                  </a:extLst>
                </p:cNvPr>
                <p:cNvSpPr/>
                <p:nvPr/>
              </p:nvSpPr>
              <p:spPr>
                <a:xfrm>
                  <a:off x="3303268" y="3817349"/>
                  <a:ext cx="346056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2" h="10860" extrusionOk="0">
                      <a:moveTo>
                        <a:pt x="5418" y="334"/>
                      </a:moveTo>
                      <a:cubicBezTo>
                        <a:pt x="8228" y="334"/>
                        <a:pt x="10514" y="2608"/>
                        <a:pt x="10514" y="5430"/>
                      </a:cubicBezTo>
                      <a:cubicBezTo>
                        <a:pt x="10514" y="8240"/>
                        <a:pt x="8228" y="10514"/>
                        <a:pt x="5418" y="10514"/>
                      </a:cubicBezTo>
                      <a:cubicBezTo>
                        <a:pt x="2608" y="10514"/>
                        <a:pt x="334" y="8240"/>
                        <a:pt x="334" y="5430"/>
                      </a:cubicBezTo>
                      <a:cubicBezTo>
                        <a:pt x="334" y="2608"/>
                        <a:pt x="2608" y="334"/>
                        <a:pt x="5418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3" y="10859"/>
                        <a:pt x="8252" y="10300"/>
                        <a:pt x="9276" y="9264"/>
                      </a:cubicBezTo>
                      <a:cubicBezTo>
                        <a:pt x="10300" y="8240"/>
                        <a:pt x="10871" y="6871"/>
                        <a:pt x="10871" y="5430"/>
                      </a:cubicBezTo>
                      <a:cubicBezTo>
                        <a:pt x="10871" y="3989"/>
                        <a:pt x="10300" y="2620"/>
                        <a:pt x="9276" y="1584"/>
                      </a:cubicBezTo>
                      <a:cubicBezTo>
                        <a:pt x="8252" y="560"/>
                        <a:pt x="6883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" name="Google Shape;3349;p48">
                  <a:extLst>
                    <a:ext uri="{FF2B5EF4-FFF2-40B4-BE49-F238E27FC236}">
                      <a16:creationId xmlns:a16="http://schemas.microsoft.com/office/drawing/2014/main" id="{C70AB3F2-E016-4BA3-82B6-6E84B150ED9A}"/>
                    </a:ext>
                  </a:extLst>
                </p:cNvPr>
                <p:cNvSpPr/>
                <p:nvPr/>
              </p:nvSpPr>
              <p:spPr>
                <a:xfrm>
                  <a:off x="3368074" y="3882537"/>
                  <a:ext cx="215298" cy="215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64" h="6764" extrusionOk="0">
                      <a:moveTo>
                        <a:pt x="5335" y="346"/>
                      </a:moveTo>
                      <a:cubicBezTo>
                        <a:pt x="5930" y="346"/>
                        <a:pt x="6418" y="834"/>
                        <a:pt x="6418" y="1429"/>
                      </a:cubicBezTo>
                      <a:lnTo>
                        <a:pt x="6418" y="5335"/>
                      </a:lnTo>
                      <a:cubicBezTo>
                        <a:pt x="6418" y="5930"/>
                        <a:pt x="5930" y="6418"/>
                        <a:pt x="5335" y="6418"/>
                      </a:cubicBezTo>
                      <a:lnTo>
                        <a:pt x="1429" y="6418"/>
                      </a:lnTo>
                      <a:cubicBezTo>
                        <a:pt x="834" y="6418"/>
                        <a:pt x="346" y="5930"/>
                        <a:pt x="346" y="5335"/>
                      </a:cubicBezTo>
                      <a:lnTo>
                        <a:pt x="346" y="1429"/>
                      </a:lnTo>
                      <a:cubicBezTo>
                        <a:pt x="346" y="834"/>
                        <a:pt x="834" y="346"/>
                        <a:pt x="1429" y="346"/>
                      </a:cubicBezTo>
                      <a:close/>
                      <a:moveTo>
                        <a:pt x="1429" y="1"/>
                      </a:moveTo>
                      <a:cubicBezTo>
                        <a:pt x="644" y="1"/>
                        <a:pt x="1" y="644"/>
                        <a:pt x="1" y="1429"/>
                      </a:cubicBezTo>
                      <a:lnTo>
                        <a:pt x="1" y="5335"/>
                      </a:lnTo>
                      <a:cubicBezTo>
                        <a:pt x="1" y="6120"/>
                        <a:pt x="644" y="6763"/>
                        <a:pt x="1429" y="6763"/>
                      </a:cubicBezTo>
                      <a:lnTo>
                        <a:pt x="5335" y="6763"/>
                      </a:lnTo>
                      <a:cubicBezTo>
                        <a:pt x="6121" y="6763"/>
                        <a:pt x="6763" y="6120"/>
                        <a:pt x="6763" y="5335"/>
                      </a:cubicBezTo>
                      <a:lnTo>
                        <a:pt x="6763" y="1429"/>
                      </a:lnTo>
                      <a:cubicBezTo>
                        <a:pt x="6763" y="644"/>
                        <a:pt x="6121" y="1"/>
                        <a:pt x="533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" name="Google Shape;3350;p48">
                  <a:extLst>
                    <a:ext uri="{FF2B5EF4-FFF2-40B4-BE49-F238E27FC236}">
                      <a16:creationId xmlns:a16="http://schemas.microsoft.com/office/drawing/2014/main" id="{2B10D26E-8C46-4092-80DD-E16A8BC23D0F}"/>
                    </a:ext>
                  </a:extLst>
                </p:cNvPr>
                <p:cNvSpPr/>
                <p:nvPr/>
              </p:nvSpPr>
              <p:spPr>
                <a:xfrm>
                  <a:off x="3418143" y="3933656"/>
                  <a:ext cx="114811" cy="1127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07" h="3542" extrusionOk="0">
                      <a:moveTo>
                        <a:pt x="1822" y="0"/>
                      </a:moveTo>
                      <a:cubicBezTo>
                        <a:pt x="812" y="0"/>
                        <a:pt x="1" y="851"/>
                        <a:pt x="59" y="1859"/>
                      </a:cubicBezTo>
                      <a:cubicBezTo>
                        <a:pt x="95" y="2776"/>
                        <a:pt x="833" y="3502"/>
                        <a:pt x="1726" y="3538"/>
                      </a:cubicBezTo>
                      <a:cubicBezTo>
                        <a:pt x="1764" y="3541"/>
                        <a:pt x="1802" y="3542"/>
                        <a:pt x="1840" y="3542"/>
                      </a:cubicBezTo>
                      <a:cubicBezTo>
                        <a:pt x="2178" y="3542"/>
                        <a:pt x="2494" y="3447"/>
                        <a:pt x="2762" y="3276"/>
                      </a:cubicBezTo>
                      <a:cubicBezTo>
                        <a:pt x="2857" y="3217"/>
                        <a:pt x="2869" y="3086"/>
                        <a:pt x="2797" y="3014"/>
                      </a:cubicBezTo>
                      <a:cubicBezTo>
                        <a:pt x="2761" y="2978"/>
                        <a:pt x="2711" y="2964"/>
                        <a:pt x="2664" y="2964"/>
                      </a:cubicBezTo>
                      <a:cubicBezTo>
                        <a:pt x="2634" y="2964"/>
                        <a:pt x="2606" y="2969"/>
                        <a:pt x="2583" y="2979"/>
                      </a:cubicBezTo>
                      <a:cubicBezTo>
                        <a:pt x="2380" y="3096"/>
                        <a:pt x="2149" y="3185"/>
                        <a:pt x="1897" y="3185"/>
                      </a:cubicBezTo>
                      <a:cubicBezTo>
                        <a:pt x="1868" y="3185"/>
                        <a:pt x="1839" y="3183"/>
                        <a:pt x="1809" y="3181"/>
                      </a:cubicBezTo>
                      <a:cubicBezTo>
                        <a:pt x="1023" y="3169"/>
                        <a:pt x="380" y="2514"/>
                        <a:pt x="392" y="1716"/>
                      </a:cubicBezTo>
                      <a:cubicBezTo>
                        <a:pt x="426" y="948"/>
                        <a:pt x="1028" y="330"/>
                        <a:pt x="1792" y="330"/>
                      </a:cubicBezTo>
                      <a:cubicBezTo>
                        <a:pt x="1833" y="330"/>
                        <a:pt x="1874" y="332"/>
                        <a:pt x="1916" y="335"/>
                      </a:cubicBezTo>
                      <a:cubicBezTo>
                        <a:pt x="2619" y="371"/>
                        <a:pt x="3190" y="943"/>
                        <a:pt x="3250" y="1633"/>
                      </a:cubicBezTo>
                      <a:cubicBezTo>
                        <a:pt x="3285" y="1919"/>
                        <a:pt x="3214" y="2193"/>
                        <a:pt x="3095" y="2431"/>
                      </a:cubicBezTo>
                      <a:cubicBezTo>
                        <a:pt x="3059" y="2490"/>
                        <a:pt x="3059" y="2574"/>
                        <a:pt x="3119" y="2633"/>
                      </a:cubicBezTo>
                      <a:cubicBezTo>
                        <a:pt x="3149" y="2663"/>
                        <a:pt x="3191" y="2678"/>
                        <a:pt x="3234" y="2678"/>
                      </a:cubicBezTo>
                      <a:cubicBezTo>
                        <a:pt x="3295" y="2678"/>
                        <a:pt x="3358" y="2648"/>
                        <a:pt x="3393" y="2586"/>
                      </a:cubicBezTo>
                      <a:cubicBezTo>
                        <a:pt x="3536" y="2324"/>
                        <a:pt x="3607" y="2014"/>
                        <a:pt x="3583" y="1669"/>
                      </a:cubicBezTo>
                      <a:cubicBezTo>
                        <a:pt x="3536" y="764"/>
                        <a:pt x="2797" y="50"/>
                        <a:pt x="1904" y="2"/>
                      </a:cubicBezTo>
                      <a:cubicBezTo>
                        <a:pt x="1877" y="1"/>
                        <a:pt x="1849" y="0"/>
                        <a:pt x="182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" name="Google Shape;3351;p48">
                  <a:extLst>
                    <a:ext uri="{FF2B5EF4-FFF2-40B4-BE49-F238E27FC236}">
                      <a16:creationId xmlns:a16="http://schemas.microsoft.com/office/drawing/2014/main" id="{B2587870-AE72-4A42-AE2B-8BCFBD325F95}"/>
                    </a:ext>
                  </a:extLst>
                </p:cNvPr>
                <p:cNvSpPr/>
                <p:nvPr/>
              </p:nvSpPr>
              <p:spPr>
                <a:xfrm>
                  <a:off x="3519298" y="3910197"/>
                  <a:ext cx="29570" cy="292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" h="918" extrusionOk="0">
                      <a:moveTo>
                        <a:pt x="465" y="1"/>
                      </a:moveTo>
                      <a:cubicBezTo>
                        <a:pt x="203" y="1"/>
                        <a:pt x="0" y="203"/>
                        <a:pt x="0" y="453"/>
                      </a:cubicBezTo>
                      <a:cubicBezTo>
                        <a:pt x="0" y="715"/>
                        <a:pt x="203" y="918"/>
                        <a:pt x="465" y="918"/>
                      </a:cubicBezTo>
                      <a:cubicBezTo>
                        <a:pt x="715" y="918"/>
                        <a:pt x="929" y="715"/>
                        <a:pt x="929" y="453"/>
                      </a:cubicBezTo>
                      <a:cubicBezTo>
                        <a:pt x="929" y="203"/>
                        <a:pt x="715" y="1"/>
                        <a:pt x="46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8" name="Google Shape;3352;p48">
              <a:extLst>
                <a:ext uri="{FF2B5EF4-FFF2-40B4-BE49-F238E27FC236}">
                  <a16:creationId xmlns:a16="http://schemas.microsoft.com/office/drawing/2014/main" id="{272DD771-25A3-448C-960A-125DD73ECEB4}"/>
                </a:ext>
              </a:extLst>
            </p:cNvPr>
            <p:cNvGrpSpPr/>
            <p:nvPr/>
          </p:nvGrpSpPr>
          <p:grpSpPr>
            <a:xfrm>
              <a:off x="6547098" y="2715744"/>
              <a:ext cx="956596" cy="944315"/>
              <a:chOff x="3789173" y="2377690"/>
              <a:chExt cx="1098904" cy="1084796"/>
            </a:xfrm>
          </p:grpSpPr>
          <p:grpSp>
            <p:nvGrpSpPr>
              <p:cNvPr id="26" name="Google Shape;3353;p48">
                <a:extLst>
                  <a:ext uri="{FF2B5EF4-FFF2-40B4-BE49-F238E27FC236}">
                    <a16:creationId xmlns:a16="http://schemas.microsoft.com/office/drawing/2014/main" id="{2A580616-EFFF-4706-882F-99F575426F02}"/>
                  </a:ext>
                </a:extLst>
              </p:cNvPr>
              <p:cNvGrpSpPr/>
              <p:nvPr/>
            </p:nvGrpSpPr>
            <p:grpSpPr>
              <a:xfrm>
                <a:off x="3789173" y="2377690"/>
                <a:ext cx="1098904" cy="1084796"/>
                <a:chOff x="3789173" y="2377690"/>
                <a:chExt cx="1098904" cy="1084796"/>
              </a:xfrm>
            </p:grpSpPr>
            <p:sp>
              <p:nvSpPr>
                <p:cNvPr id="32" name="Google Shape;3354;p48">
                  <a:extLst>
                    <a:ext uri="{FF2B5EF4-FFF2-40B4-BE49-F238E27FC236}">
                      <a16:creationId xmlns:a16="http://schemas.microsoft.com/office/drawing/2014/main" id="{2BBA5A58-9E7D-4B1B-A1B1-85686BD88437}"/>
                    </a:ext>
                  </a:extLst>
                </p:cNvPr>
                <p:cNvSpPr/>
                <p:nvPr/>
              </p:nvSpPr>
              <p:spPr>
                <a:xfrm>
                  <a:off x="3789173" y="2377690"/>
                  <a:ext cx="1098904" cy="1084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4" extrusionOk="0">
                      <a:moveTo>
                        <a:pt x="22861" y="0"/>
                      </a:moveTo>
                      <a:cubicBezTo>
                        <a:pt x="22090" y="0"/>
                        <a:pt x="21319" y="295"/>
                        <a:pt x="20730" y="884"/>
                      </a:cubicBezTo>
                      <a:lnTo>
                        <a:pt x="1180" y="20446"/>
                      </a:lnTo>
                      <a:cubicBezTo>
                        <a:pt x="1" y="21613"/>
                        <a:pt x="1" y="23518"/>
                        <a:pt x="1180" y="24697"/>
                      </a:cubicBezTo>
                      <a:lnTo>
                        <a:pt x="20730" y="44259"/>
                      </a:lnTo>
                      <a:cubicBezTo>
                        <a:pt x="21319" y="44842"/>
                        <a:pt x="22090" y="45134"/>
                        <a:pt x="22861" y="45134"/>
                      </a:cubicBezTo>
                      <a:cubicBezTo>
                        <a:pt x="23632" y="45134"/>
                        <a:pt x="24403" y="44842"/>
                        <a:pt x="24992" y="44259"/>
                      </a:cubicBezTo>
                      <a:lnTo>
                        <a:pt x="44542" y="24697"/>
                      </a:lnTo>
                      <a:cubicBezTo>
                        <a:pt x="45721" y="23518"/>
                        <a:pt x="45721" y="21613"/>
                        <a:pt x="44542" y="20446"/>
                      </a:cubicBezTo>
                      <a:lnTo>
                        <a:pt x="36684" y="12576"/>
                      </a:lnTo>
                      <a:cubicBezTo>
                        <a:pt x="36267" y="12171"/>
                        <a:pt x="36363" y="11481"/>
                        <a:pt x="36851" y="11171"/>
                      </a:cubicBezTo>
                      <a:cubicBezTo>
                        <a:pt x="37565" y="10719"/>
                        <a:pt x="38327" y="10350"/>
                        <a:pt x="39125" y="10052"/>
                      </a:cubicBezTo>
                      <a:cubicBezTo>
                        <a:pt x="39613" y="9874"/>
                        <a:pt x="40054" y="9552"/>
                        <a:pt x="40399" y="9100"/>
                      </a:cubicBezTo>
                      <a:cubicBezTo>
                        <a:pt x="41173" y="8099"/>
                        <a:pt x="41220" y="6778"/>
                        <a:pt x="40518" y="5730"/>
                      </a:cubicBezTo>
                      <a:cubicBezTo>
                        <a:pt x="39932" y="4868"/>
                        <a:pt x="39013" y="4436"/>
                        <a:pt x="38094" y="4436"/>
                      </a:cubicBezTo>
                      <a:cubicBezTo>
                        <a:pt x="37349" y="4436"/>
                        <a:pt x="36606" y="4720"/>
                        <a:pt x="36041" y="5290"/>
                      </a:cubicBezTo>
                      <a:cubicBezTo>
                        <a:pt x="35732" y="5587"/>
                        <a:pt x="35505" y="5956"/>
                        <a:pt x="35362" y="6337"/>
                      </a:cubicBezTo>
                      <a:cubicBezTo>
                        <a:pt x="35077" y="7123"/>
                        <a:pt x="34720" y="7885"/>
                        <a:pt x="34267" y="8588"/>
                      </a:cubicBezTo>
                      <a:cubicBezTo>
                        <a:pt x="34091" y="8872"/>
                        <a:pt x="33797" y="9021"/>
                        <a:pt x="33498" y="9021"/>
                      </a:cubicBezTo>
                      <a:cubicBezTo>
                        <a:pt x="33271" y="9021"/>
                        <a:pt x="33042" y="8934"/>
                        <a:pt x="32862" y="8754"/>
                      </a:cubicBezTo>
                      <a:lnTo>
                        <a:pt x="24992" y="884"/>
                      </a:lnTo>
                      <a:cubicBezTo>
                        <a:pt x="24403" y="295"/>
                        <a:pt x="23632" y="0"/>
                        <a:pt x="22861" y="0"/>
                      </a:cubicBezTo>
                      <a:close/>
                    </a:path>
                  </a:pathLst>
                </a:custGeom>
                <a:solidFill>
                  <a:srgbClr val="4949E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" name="Google Shape;3355;p48">
                  <a:extLst>
                    <a:ext uri="{FF2B5EF4-FFF2-40B4-BE49-F238E27FC236}">
                      <a16:creationId xmlns:a16="http://schemas.microsoft.com/office/drawing/2014/main" id="{A6624C57-5DEB-420A-880A-2B58F3108DA7}"/>
                    </a:ext>
                  </a:extLst>
                </p:cNvPr>
                <p:cNvSpPr/>
                <p:nvPr/>
              </p:nvSpPr>
              <p:spPr>
                <a:xfrm>
                  <a:off x="3885623" y="2465897"/>
                  <a:ext cx="287050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43" h="11955" extrusionOk="0">
                      <a:moveTo>
                        <a:pt x="5977" y="0"/>
                      </a:moveTo>
                      <a:cubicBezTo>
                        <a:pt x="2679" y="0"/>
                        <a:pt x="0" y="2679"/>
                        <a:pt x="0" y="5977"/>
                      </a:cubicBezTo>
                      <a:cubicBezTo>
                        <a:pt x="0" y="9275"/>
                        <a:pt x="2679" y="11954"/>
                        <a:pt x="5977" y="11954"/>
                      </a:cubicBezTo>
                      <a:cubicBezTo>
                        <a:pt x="9275" y="11954"/>
                        <a:pt x="11942" y="9275"/>
                        <a:pt x="11942" y="5977"/>
                      </a:cubicBezTo>
                      <a:cubicBezTo>
                        <a:pt x="11942" y="2679"/>
                        <a:pt x="9275" y="0"/>
                        <a:pt x="5977" y="0"/>
                      </a:cubicBezTo>
                      <a:close/>
                    </a:path>
                  </a:pathLst>
                </a:custGeom>
                <a:solidFill>
                  <a:srgbClr val="4949E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7" name="Google Shape;3356;p48">
                <a:extLst>
                  <a:ext uri="{FF2B5EF4-FFF2-40B4-BE49-F238E27FC236}">
                    <a16:creationId xmlns:a16="http://schemas.microsoft.com/office/drawing/2014/main" id="{4F49A1EC-2C5E-461E-A851-6A20A1144419}"/>
                  </a:ext>
                </a:extLst>
              </p:cNvPr>
              <p:cNvGrpSpPr/>
              <p:nvPr/>
            </p:nvGrpSpPr>
            <p:grpSpPr>
              <a:xfrm>
                <a:off x="4151137" y="2732796"/>
                <a:ext cx="374986" cy="374572"/>
                <a:chOff x="3752358" y="3817349"/>
                <a:chExt cx="346056" cy="345674"/>
              </a:xfrm>
            </p:grpSpPr>
            <p:sp>
              <p:nvSpPr>
                <p:cNvPr id="28" name="Google Shape;3357;p48">
                  <a:extLst>
                    <a:ext uri="{FF2B5EF4-FFF2-40B4-BE49-F238E27FC236}">
                      <a16:creationId xmlns:a16="http://schemas.microsoft.com/office/drawing/2014/main" id="{1E065B24-9868-4EDC-B5A7-314B793AFE3D}"/>
                    </a:ext>
                  </a:extLst>
                </p:cNvPr>
                <p:cNvSpPr/>
                <p:nvPr/>
              </p:nvSpPr>
              <p:spPr>
                <a:xfrm>
                  <a:off x="3752358" y="3817349"/>
                  <a:ext cx="346056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2" h="10860" extrusionOk="0">
                      <a:moveTo>
                        <a:pt x="5430" y="334"/>
                      </a:moveTo>
                      <a:cubicBezTo>
                        <a:pt x="8252" y="334"/>
                        <a:pt x="10526" y="2608"/>
                        <a:pt x="10526" y="5430"/>
                      </a:cubicBezTo>
                      <a:cubicBezTo>
                        <a:pt x="10526" y="8240"/>
                        <a:pt x="8228" y="10514"/>
                        <a:pt x="5430" y="10514"/>
                      </a:cubicBezTo>
                      <a:cubicBezTo>
                        <a:pt x="2620" y="10514"/>
                        <a:pt x="346" y="8240"/>
                        <a:pt x="346" y="5430"/>
                      </a:cubicBezTo>
                      <a:cubicBezTo>
                        <a:pt x="346" y="2608"/>
                        <a:pt x="2620" y="334"/>
                        <a:pt x="5430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2" y="10859"/>
                        <a:pt x="8252" y="10300"/>
                        <a:pt x="9276" y="9264"/>
                      </a:cubicBezTo>
                      <a:cubicBezTo>
                        <a:pt x="10300" y="8240"/>
                        <a:pt x="10871" y="6871"/>
                        <a:pt x="10871" y="5430"/>
                      </a:cubicBezTo>
                      <a:cubicBezTo>
                        <a:pt x="10871" y="3989"/>
                        <a:pt x="10300" y="2620"/>
                        <a:pt x="9276" y="1584"/>
                      </a:cubicBezTo>
                      <a:cubicBezTo>
                        <a:pt x="8252" y="560"/>
                        <a:pt x="6882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" name="Google Shape;3358;p48">
                  <a:extLst>
                    <a:ext uri="{FF2B5EF4-FFF2-40B4-BE49-F238E27FC236}">
                      <a16:creationId xmlns:a16="http://schemas.microsoft.com/office/drawing/2014/main" id="{8ED25032-1B39-4F5F-8ED6-892E107EC293}"/>
                    </a:ext>
                  </a:extLst>
                </p:cNvPr>
                <p:cNvSpPr/>
                <p:nvPr/>
              </p:nvSpPr>
              <p:spPr>
                <a:xfrm>
                  <a:off x="3831933" y="3955682"/>
                  <a:ext cx="47809" cy="120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2" h="3787" extrusionOk="0">
                      <a:moveTo>
                        <a:pt x="1168" y="346"/>
                      </a:moveTo>
                      <a:lnTo>
                        <a:pt x="1168" y="3430"/>
                      </a:lnTo>
                      <a:lnTo>
                        <a:pt x="358" y="3430"/>
                      </a:lnTo>
                      <a:lnTo>
                        <a:pt x="358" y="346"/>
                      </a:lnTo>
                      <a:close/>
                      <a:moveTo>
                        <a:pt x="180" y="1"/>
                      </a:moveTo>
                      <a:cubicBezTo>
                        <a:pt x="96" y="1"/>
                        <a:pt x="1" y="72"/>
                        <a:pt x="1" y="179"/>
                      </a:cubicBezTo>
                      <a:lnTo>
                        <a:pt x="1" y="3608"/>
                      </a:lnTo>
                      <a:cubicBezTo>
                        <a:pt x="1" y="3703"/>
                        <a:pt x="72" y="3787"/>
                        <a:pt x="180" y="3787"/>
                      </a:cubicBezTo>
                      <a:lnTo>
                        <a:pt x="1323" y="3787"/>
                      </a:lnTo>
                      <a:cubicBezTo>
                        <a:pt x="1418" y="3787"/>
                        <a:pt x="1501" y="3715"/>
                        <a:pt x="1501" y="3608"/>
                      </a:cubicBezTo>
                      <a:lnTo>
                        <a:pt x="1501" y="179"/>
                      </a:lnTo>
                      <a:cubicBezTo>
                        <a:pt x="1501" y="72"/>
                        <a:pt x="1430" y="1"/>
                        <a:pt x="1323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" name="Google Shape;3359;p48">
                  <a:extLst>
                    <a:ext uri="{FF2B5EF4-FFF2-40B4-BE49-F238E27FC236}">
                      <a16:creationId xmlns:a16="http://schemas.microsoft.com/office/drawing/2014/main" id="{7323BE69-F426-4102-867F-9E42304B1C8D}"/>
                    </a:ext>
                  </a:extLst>
                </p:cNvPr>
                <p:cNvSpPr/>
                <p:nvPr/>
              </p:nvSpPr>
              <p:spPr>
                <a:xfrm>
                  <a:off x="3824739" y="3890112"/>
                  <a:ext cx="55002" cy="550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8" h="1728" extrusionOk="0">
                      <a:moveTo>
                        <a:pt x="870" y="334"/>
                      </a:moveTo>
                      <a:cubicBezTo>
                        <a:pt x="1156" y="334"/>
                        <a:pt x="1394" y="572"/>
                        <a:pt x="1394" y="846"/>
                      </a:cubicBezTo>
                      <a:cubicBezTo>
                        <a:pt x="1394" y="1132"/>
                        <a:pt x="1156" y="1370"/>
                        <a:pt x="870" y="1370"/>
                      </a:cubicBezTo>
                      <a:cubicBezTo>
                        <a:pt x="584" y="1370"/>
                        <a:pt x="346" y="1132"/>
                        <a:pt x="346" y="846"/>
                      </a:cubicBezTo>
                      <a:cubicBezTo>
                        <a:pt x="346" y="572"/>
                        <a:pt x="584" y="334"/>
                        <a:pt x="870" y="334"/>
                      </a:cubicBezTo>
                      <a:close/>
                      <a:moveTo>
                        <a:pt x="870" y="1"/>
                      </a:moveTo>
                      <a:cubicBezTo>
                        <a:pt x="394" y="1"/>
                        <a:pt x="1" y="394"/>
                        <a:pt x="1" y="870"/>
                      </a:cubicBezTo>
                      <a:cubicBezTo>
                        <a:pt x="1" y="1346"/>
                        <a:pt x="394" y="1727"/>
                        <a:pt x="870" y="1727"/>
                      </a:cubicBezTo>
                      <a:cubicBezTo>
                        <a:pt x="1346" y="1727"/>
                        <a:pt x="1727" y="1334"/>
                        <a:pt x="1727" y="870"/>
                      </a:cubicBezTo>
                      <a:cubicBezTo>
                        <a:pt x="1727" y="394"/>
                        <a:pt x="1346" y="1"/>
                        <a:pt x="87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" name="Google Shape;3360;p48">
                  <a:extLst>
                    <a:ext uri="{FF2B5EF4-FFF2-40B4-BE49-F238E27FC236}">
                      <a16:creationId xmlns:a16="http://schemas.microsoft.com/office/drawing/2014/main" id="{CCAE06F9-CD94-4B1D-AD3A-9413572772C5}"/>
                    </a:ext>
                  </a:extLst>
                </p:cNvPr>
                <p:cNvSpPr/>
                <p:nvPr/>
              </p:nvSpPr>
              <p:spPr>
                <a:xfrm>
                  <a:off x="3904696" y="3955682"/>
                  <a:ext cx="128148" cy="120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6" h="3787" extrusionOk="0">
                      <a:moveTo>
                        <a:pt x="191" y="1"/>
                      </a:moveTo>
                      <a:cubicBezTo>
                        <a:pt x="96" y="1"/>
                        <a:pt x="1" y="72"/>
                        <a:pt x="1" y="179"/>
                      </a:cubicBezTo>
                      <a:lnTo>
                        <a:pt x="1" y="3608"/>
                      </a:lnTo>
                      <a:cubicBezTo>
                        <a:pt x="1" y="3703"/>
                        <a:pt x="84" y="3787"/>
                        <a:pt x="191" y="3787"/>
                      </a:cubicBezTo>
                      <a:lnTo>
                        <a:pt x="1334" y="3787"/>
                      </a:lnTo>
                      <a:cubicBezTo>
                        <a:pt x="1418" y="3787"/>
                        <a:pt x="1513" y="3715"/>
                        <a:pt x="1513" y="3608"/>
                      </a:cubicBezTo>
                      <a:lnTo>
                        <a:pt x="1513" y="2382"/>
                      </a:lnTo>
                      <a:cubicBezTo>
                        <a:pt x="1513" y="1977"/>
                        <a:pt x="1596" y="1501"/>
                        <a:pt x="2037" y="1501"/>
                      </a:cubicBezTo>
                      <a:cubicBezTo>
                        <a:pt x="2347" y="1501"/>
                        <a:pt x="2477" y="1763"/>
                        <a:pt x="2525" y="2060"/>
                      </a:cubicBezTo>
                      <a:cubicBezTo>
                        <a:pt x="2537" y="2156"/>
                        <a:pt x="2608" y="2215"/>
                        <a:pt x="2692" y="2215"/>
                      </a:cubicBezTo>
                      <a:cubicBezTo>
                        <a:pt x="2787" y="2215"/>
                        <a:pt x="2870" y="2120"/>
                        <a:pt x="2847" y="2025"/>
                      </a:cubicBezTo>
                      <a:cubicBezTo>
                        <a:pt x="2763" y="1465"/>
                        <a:pt x="2477" y="1155"/>
                        <a:pt x="2013" y="1155"/>
                      </a:cubicBezTo>
                      <a:cubicBezTo>
                        <a:pt x="1465" y="1155"/>
                        <a:pt x="1156" y="1608"/>
                        <a:pt x="1156" y="2382"/>
                      </a:cubicBezTo>
                      <a:lnTo>
                        <a:pt x="1156" y="3430"/>
                      </a:lnTo>
                      <a:lnTo>
                        <a:pt x="346" y="3430"/>
                      </a:lnTo>
                      <a:lnTo>
                        <a:pt x="346" y="358"/>
                      </a:lnTo>
                      <a:lnTo>
                        <a:pt x="918" y="358"/>
                      </a:lnTo>
                      <a:lnTo>
                        <a:pt x="918" y="572"/>
                      </a:lnTo>
                      <a:cubicBezTo>
                        <a:pt x="918" y="632"/>
                        <a:pt x="930" y="679"/>
                        <a:pt x="977" y="715"/>
                      </a:cubicBezTo>
                      <a:cubicBezTo>
                        <a:pt x="1007" y="733"/>
                        <a:pt x="1043" y="742"/>
                        <a:pt x="1078" y="742"/>
                      </a:cubicBezTo>
                      <a:cubicBezTo>
                        <a:pt x="1114" y="742"/>
                        <a:pt x="1150" y="733"/>
                        <a:pt x="1180" y="715"/>
                      </a:cubicBezTo>
                      <a:cubicBezTo>
                        <a:pt x="1477" y="477"/>
                        <a:pt x="1835" y="358"/>
                        <a:pt x="2227" y="358"/>
                      </a:cubicBezTo>
                      <a:cubicBezTo>
                        <a:pt x="3204" y="358"/>
                        <a:pt x="3656" y="1191"/>
                        <a:pt x="3656" y="2001"/>
                      </a:cubicBezTo>
                      <a:lnTo>
                        <a:pt x="3656" y="3430"/>
                      </a:lnTo>
                      <a:lnTo>
                        <a:pt x="2847" y="3430"/>
                      </a:lnTo>
                      <a:lnTo>
                        <a:pt x="2847" y="2870"/>
                      </a:lnTo>
                      <a:cubicBezTo>
                        <a:pt x="2847" y="2775"/>
                        <a:pt x="2775" y="2703"/>
                        <a:pt x="2692" y="2703"/>
                      </a:cubicBezTo>
                      <a:cubicBezTo>
                        <a:pt x="2597" y="2703"/>
                        <a:pt x="2525" y="2775"/>
                        <a:pt x="2525" y="2870"/>
                      </a:cubicBezTo>
                      <a:lnTo>
                        <a:pt x="2525" y="3596"/>
                      </a:lnTo>
                      <a:cubicBezTo>
                        <a:pt x="2525" y="3691"/>
                        <a:pt x="2597" y="3775"/>
                        <a:pt x="2704" y="3775"/>
                      </a:cubicBezTo>
                      <a:lnTo>
                        <a:pt x="3847" y="3775"/>
                      </a:lnTo>
                      <a:cubicBezTo>
                        <a:pt x="3942" y="3775"/>
                        <a:pt x="4025" y="3703"/>
                        <a:pt x="4025" y="3596"/>
                      </a:cubicBezTo>
                      <a:lnTo>
                        <a:pt x="4025" y="1989"/>
                      </a:lnTo>
                      <a:cubicBezTo>
                        <a:pt x="4025" y="810"/>
                        <a:pt x="3299" y="1"/>
                        <a:pt x="2239" y="1"/>
                      </a:cubicBezTo>
                      <a:cubicBezTo>
                        <a:pt x="1894" y="1"/>
                        <a:pt x="1573" y="84"/>
                        <a:pt x="1275" y="251"/>
                      </a:cubicBezTo>
                      <a:lnTo>
                        <a:pt x="1275" y="179"/>
                      </a:lnTo>
                      <a:cubicBezTo>
                        <a:pt x="1275" y="84"/>
                        <a:pt x="1204" y="1"/>
                        <a:pt x="1096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9" name="Google Shape;3361;p48">
              <a:extLst>
                <a:ext uri="{FF2B5EF4-FFF2-40B4-BE49-F238E27FC236}">
                  <a16:creationId xmlns:a16="http://schemas.microsoft.com/office/drawing/2014/main" id="{4D538C01-D8FD-42C1-B65F-8B43E1ADD6E7}"/>
                </a:ext>
              </a:extLst>
            </p:cNvPr>
            <p:cNvGrpSpPr/>
            <p:nvPr/>
          </p:nvGrpSpPr>
          <p:grpSpPr>
            <a:xfrm>
              <a:off x="7034853" y="3222917"/>
              <a:ext cx="956596" cy="944252"/>
              <a:chOff x="4349489" y="2960313"/>
              <a:chExt cx="1098904" cy="1084724"/>
            </a:xfrm>
          </p:grpSpPr>
          <p:grpSp>
            <p:nvGrpSpPr>
              <p:cNvPr id="20" name="Google Shape;3362;p48">
                <a:extLst>
                  <a:ext uri="{FF2B5EF4-FFF2-40B4-BE49-F238E27FC236}">
                    <a16:creationId xmlns:a16="http://schemas.microsoft.com/office/drawing/2014/main" id="{A794E725-1106-47FD-8818-D532993F2BBE}"/>
                  </a:ext>
                </a:extLst>
              </p:cNvPr>
              <p:cNvGrpSpPr/>
              <p:nvPr/>
            </p:nvGrpSpPr>
            <p:grpSpPr>
              <a:xfrm>
                <a:off x="4349489" y="2960313"/>
                <a:ext cx="1098904" cy="1084724"/>
                <a:chOff x="4349489" y="2960313"/>
                <a:chExt cx="1098904" cy="1084724"/>
              </a:xfrm>
            </p:grpSpPr>
            <p:sp>
              <p:nvSpPr>
                <p:cNvPr id="24" name="Google Shape;3363;p48">
                  <a:extLst>
                    <a:ext uri="{FF2B5EF4-FFF2-40B4-BE49-F238E27FC236}">
                      <a16:creationId xmlns:a16="http://schemas.microsoft.com/office/drawing/2014/main" id="{90ED133B-76D3-4F50-A8FD-078A35E71CAD}"/>
                    </a:ext>
                  </a:extLst>
                </p:cNvPr>
                <p:cNvSpPr/>
                <p:nvPr/>
              </p:nvSpPr>
              <p:spPr>
                <a:xfrm>
                  <a:off x="4349489" y="2960313"/>
                  <a:ext cx="1098904" cy="10847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1" extrusionOk="0">
                      <a:moveTo>
                        <a:pt x="22862" y="0"/>
                      </a:moveTo>
                      <a:cubicBezTo>
                        <a:pt x="22092" y="0"/>
                        <a:pt x="21324" y="295"/>
                        <a:pt x="20741" y="884"/>
                      </a:cubicBezTo>
                      <a:lnTo>
                        <a:pt x="12871" y="8743"/>
                      </a:lnTo>
                      <a:cubicBezTo>
                        <a:pt x="12697" y="8917"/>
                        <a:pt x="12470" y="9001"/>
                        <a:pt x="12243" y="9001"/>
                      </a:cubicBezTo>
                      <a:cubicBezTo>
                        <a:pt x="11942" y="9001"/>
                        <a:pt x="11642" y="8854"/>
                        <a:pt x="11466" y="8576"/>
                      </a:cubicBezTo>
                      <a:cubicBezTo>
                        <a:pt x="11014" y="7861"/>
                        <a:pt x="10645" y="7099"/>
                        <a:pt x="10347" y="6302"/>
                      </a:cubicBezTo>
                      <a:cubicBezTo>
                        <a:pt x="10168" y="5814"/>
                        <a:pt x="9847" y="5373"/>
                        <a:pt x="9394" y="5028"/>
                      </a:cubicBezTo>
                      <a:cubicBezTo>
                        <a:pt x="8866" y="4619"/>
                        <a:pt x="8248" y="4413"/>
                        <a:pt x="7630" y="4413"/>
                      </a:cubicBezTo>
                      <a:cubicBezTo>
                        <a:pt x="7078" y="4413"/>
                        <a:pt x="6525" y="4577"/>
                        <a:pt x="6037" y="4909"/>
                      </a:cubicBezTo>
                      <a:cubicBezTo>
                        <a:pt x="4465" y="5968"/>
                        <a:pt x="4310" y="8123"/>
                        <a:pt x="5584" y="9385"/>
                      </a:cubicBezTo>
                      <a:cubicBezTo>
                        <a:pt x="5894" y="9695"/>
                        <a:pt x="6251" y="9921"/>
                        <a:pt x="6632" y="10064"/>
                      </a:cubicBezTo>
                      <a:cubicBezTo>
                        <a:pt x="7418" y="10350"/>
                        <a:pt x="8180" y="10707"/>
                        <a:pt x="8882" y="11159"/>
                      </a:cubicBezTo>
                      <a:cubicBezTo>
                        <a:pt x="9382" y="11469"/>
                        <a:pt x="9466" y="12148"/>
                        <a:pt x="9049" y="12564"/>
                      </a:cubicBezTo>
                      <a:lnTo>
                        <a:pt x="1179" y="20434"/>
                      </a:lnTo>
                      <a:cubicBezTo>
                        <a:pt x="0" y="21613"/>
                        <a:pt x="0" y="23518"/>
                        <a:pt x="1179" y="24697"/>
                      </a:cubicBezTo>
                      <a:lnTo>
                        <a:pt x="20741" y="44247"/>
                      </a:lnTo>
                      <a:cubicBezTo>
                        <a:pt x="21324" y="44836"/>
                        <a:pt x="22092" y="45131"/>
                        <a:pt x="22862" y="45131"/>
                      </a:cubicBezTo>
                      <a:cubicBezTo>
                        <a:pt x="23631" y="45131"/>
                        <a:pt x="24402" y="44836"/>
                        <a:pt x="24992" y="44247"/>
                      </a:cubicBezTo>
                      <a:lnTo>
                        <a:pt x="44554" y="24697"/>
                      </a:lnTo>
                      <a:cubicBezTo>
                        <a:pt x="45720" y="23518"/>
                        <a:pt x="45720" y="21613"/>
                        <a:pt x="44554" y="2043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FCBD2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" name="Google Shape;3364;p48">
                  <a:extLst>
                    <a:ext uri="{FF2B5EF4-FFF2-40B4-BE49-F238E27FC236}">
                      <a16:creationId xmlns:a16="http://schemas.microsoft.com/office/drawing/2014/main" id="{0F17A7A1-E5B4-4941-AD5E-A23F7CF0D980}"/>
                    </a:ext>
                  </a:extLst>
                </p:cNvPr>
                <p:cNvSpPr/>
                <p:nvPr/>
              </p:nvSpPr>
              <p:spPr>
                <a:xfrm>
                  <a:off x="5065741" y="3026769"/>
                  <a:ext cx="287338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55" extrusionOk="0">
                      <a:moveTo>
                        <a:pt x="5978" y="1"/>
                      </a:moveTo>
                      <a:cubicBezTo>
                        <a:pt x="2680" y="1"/>
                        <a:pt x="1" y="2679"/>
                        <a:pt x="1" y="5978"/>
                      </a:cubicBezTo>
                      <a:cubicBezTo>
                        <a:pt x="1" y="9276"/>
                        <a:pt x="2680" y="11954"/>
                        <a:pt x="5978" y="11954"/>
                      </a:cubicBezTo>
                      <a:cubicBezTo>
                        <a:pt x="9276" y="11954"/>
                        <a:pt x="11955" y="9276"/>
                        <a:pt x="11955" y="5978"/>
                      </a:cubicBezTo>
                      <a:cubicBezTo>
                        <a:pt x="11955" y="2679"/>
                        <a:pt x="9276" y="1"/>
                        <a:pt x="5978" y="1"/>
                      </a:cubicBezTo>
                      <a:close/>
                    </a:path>
                  </a:pathLst>
                </a:custGeom>
                <a:solidFill>
                  <a:srgbClr val="FCBD2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1" name="Google Shape;3365;p48">
                <a:extLst>
                  <a:ext uri="{FF2B5EF4-FFF2-40B4-BE49-F238E27FC236}">
                    <a16:creationId xmlns:a16="http://schemas.microsoft.com/office/drawing/2014/main" id="{FE4CE9AD-C7D4-4E5F-9CA4-19E72CBBF0CF}"/>
                  </a:ext>
                </a:extLst>
              </p:cNvPr>
              <p:cNvGrpSpPr/>
              <p:nvPr/>
            </p:nvGrpSpPr>
            <p:grpSpPr>
              <a:xfrm>
                <a:off x="4732657" y="3315384"/>
                <a:ext cx="374952" cy="374572"/>
                <a:chOff x="4201447" y="3817349"/>
                <a:chExt cx="346024" cy="345674"/>
              </a:xfrm>
            </p:grpSpPr>
            <p:sp>
              <p:nvSpPr>
                <p:cNvPr id="22" name="Google Shape;3366;p48">
                  <a:extLst>
                    <a:ext uri="{FF2B5EF4-FFF2-40B4-BE49-F238E27FC236}">
                      <a16:creationId xmlns:a16="http://schemas.microsoft.com/office/drawing/2014/main" id="{5AE8B7FA-07B6-47E7-BB22-CC3763B58511}"/>
                    </a:ext>
                  </a:extLst>
                </p:cNvPr>
                <p:cNvSpPr/>
                <p:nvPr/>
              </p:nvSpPr>
              <p:spPr>
                <a:xfrm>
                  <a:off x="4201447" y="3817349"/>
                  <a:ext cx="346024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1" h="10860" extrusionOk="0">
                      <a:moveTo>
                        <a:pt x="5430" y="334"/>
                      </a:moveTo>
                      <a:cubicBezTo>
                        <a:pt x="8252" y="334"/>
                        <a:pt x="10526" y="2608"/>
                        <a:pt x="10526" y="5430"/>
                      </a:cubicBezTo>
                      <a:cubicBezTo>
                        <a:pt x="10526" y="8240"/>
                        <a:pt x="8252" y="10514"/>
                        <a:pt x="5430" y="10514"/>
                      </a:cubicBezTo>
                      <a:cubicBezTo>
                        <a:pt x="2620" y="10514"/>
                        <a:pt x="346" y="8240"/>
                        <a:pt x="346" y="5430"/>
                      </a:cubicBezTo>
                      <a:cubicBezTo>
                        <a:pt x="346" y="2608"/>
                        <a:pt x="2620" y="334"/>
                        <a:pt x="5430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2" y="10859"/>
                        <a:pt x="8252" y="10300"/>
                        <a:pt x="9276" y="9264"/>
                      </a:cubicBezTo>
                      <a:cubicBezTo>
                        <a:pt x="10299" y="8240"/>
                        <a:pt x="10871" y="6871"/>
                        <a:pt x="10871" y="5430"/>
                      </a:cubicBezTo>
                      <a:cubicBezTo>
                        <a:pt x="10871" y="3989"/>
                        <a:pt x="10299" y="2620"/>
                        <a:pt x="9276" y="1584"/>
                      </a:cubicBezTo>
                      <a:cubicBezTo>
                        <a:pt x="8252" y="560"/>
                        <a:pt x="6882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" name="Google Shape;3367;p48">
                  <a:extLst>
                    <a:ext uri="{FF2B5EF4-FFF2-40B4-BE49-F238E27FC236}">
                      <a16:creationId xmlns:a16="http://schemas.microsoft.com/office/drawing/2014/main" id="{C8CEC7EC-7AE3-4EBC-9F78-C5F8AA22F58E}"/>
                    </a:ext>
                  </a:extLst>
                </p:cNvPr>
                <p:cNvSpPr/>
                <p:nvPr/>
              </p:nvSpPr>
              <p:spPr>
                <a:xfrm>
                  <a:off x="4271569" y="3904531"/>
                  <a:ext cx="227394" cy="185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44" h="5835" extrusionOk="0">
                      <a:moveTo>
                        <a:pt x="4620" y="0"/>
                      </a:moveTo>
                      <a:cubicBezTo>
                        <a:pt x="3727" y="0"/>
                        <a:pt x="2977" y="691"/>
                        <a:pt x="2905" y="1572"/>
                      </a:cubicBezTo>
                      <a:cubicBezTo>
                        <a:pt x="2727" y="1548"/>
                        <a:pt x="2358" y="1441"/>
                        <a:pt x="2262" y="1405"/>
                      </a:cubicBezTo>
                      <a:cubicBezTo>
                        <a:pt x="1643" y="1203"/>
                        <a:pt x="1072" y="810"/>
                        <a:pt x="631" y="322"/>
                      </a:cubicBezTo>
                      <a:cubicBezTo>
                        <a:pt x="596" y="298"/>
                        <a:pt x="572" y="274"/>
                        <a:pt x="524" y="262"/>
                      </a:cubicBezTo>
                      <a:cubicBezTo>
                        <a:pt x="517" y="261"/>
                        <a:pt x="509" y="260"/>
                        <a:pt x="501" y="260"/>
                      </a:cubicBezTo>
                      <a:cubicBezTo>
                        <a:pt x="436" y="260"/>
                        <a:pt x="367" y="304"/>
                        <a:pt x="346" y="357"/>
                      </a:cubicBezTo>
                      <a:cubicBezTo>
                        <a:pt x="238" y="572"/>
                        <a:pt x="179" y="810"/>
                        <a:pt x="179" y="1048"/>
                      </a:cubicBezTo>
                      <a:cubicBezTo>
                        <a:pt x="179" y="1393"/>
                        <a:pt x="286" y="1727"/>
                        <a:pt x="476" y="1977"/>
                      </a:cubicBezTo>
                      <a:cubicBezTo>
                        <a:pt x="466" y="1975"/>
                        <a:pt x="456" y="1974"/>
                        <a:pt x="446" y="1974"/>
                      </a:cubicBezTo>
                      <a:cubicBezTo>
                        <a:pt x="397" y="1974"/>
                        <a:pt x="349" y="1997"/>
                        <a:pt x="310" y="2036"/>
                      </a:cubicBezTo>
                      <a:cubicBezTo>
                        <a:pt x="286" y="2060"/>
                        <a:pt x="286" y="2108"/>
                        <a:pt x="274" y="2143"/>
                      </a:cubicBezTo>
                      <a:lnTo>
                        <a:pt x="274" y="2203"/>
                      </a:lnTo>
                      <a:cubicBezTo>
                        <a:pt x="274" y="2655"/>
                        <a:pt x="476" y="3072"/>
                        <a:pt x="822" y="3358"/>
                      </a:cubicBezTo>
                      <a:cubicBezTo>
                        <a:pt x="786" y="3370"/>
                        <a:pt x="774" y="3405"/>
                        <a:pt x="762" y="3417"/>
                      </a:cubicBezTo>
                      <a:cubicBezTo>
                        <a:pt x="750" y="3465"/>
                        <a:pt x="727" y="3513"/>
                        <a:pt x="750" y="3548"/>
                      </a:cubicBezTo>
                      <a:cubicBezTo>
                        <a:pt x="893" y="4024"/>
                        <a:pt x="1262" y="4405"/>
                        <a:pt x="1727" y="4548"/>
                      </a:cubicBezTo>
                      <a:cubicBezTo>
                        <a:pt x="1310" y="4798"/>
                        <a:pt x="834" y="4941"/>
                        <a:pt x="334" y="4941"/>
                      </a:cubicBezTo>
                      <a:lnTo>
                        <a:pt x="191" y="4941"/>
                      </a:lnTo>
                      <a:cubicBezTo>
                        <a:pt x="107" y="4941"/>
                        <a:pt x="36" y="5001"/>
                        <a:pt x="12" y="5084"/>
                      </a:cubicBezTo>
                      <a:cubicBezTo>
                        <a:pt x="0" y="5156"/>
                        <a:pt x="48" y="5239"/>
                        <a:pt x="107" y="5263"/>
                      </a:cubicBezTo>
                      <a:cubicBezTo>
                        <a:pt x="727" y="5632"/>
                        <a:pt x="1465" y="5834"/>
                        <a:pt x="2191" y="5834"/>
                      </a:cubicBezTo>
                      <a:cubicBezTo>
                        <a:pt x="3072" y="5834"/>
                        <a:pt x="3905" y="5560"/>
                        <a:pt x="4596" y="5060"/>
                      </a:cubicBezTo>
                      <a:cubicBezTo>
                        <a:pt x="4691" y="5001"/>
                        <a:pt x="4691" y="4858"/>
                        <a:pt x="4620" y="4786"/>
                      </a:cubicBezTo>
                      <a:cubicBezTo>
                        <a:pt x="4587" y="4754"/>
                        <a:pt x="4544" y="4735"/>
                        <a:pt x="4499" y="4735"/>
                      </a:cubicBezTo>
                      <a:cubicBezTo>
                        <a:pt x="4463" y="4735"/>
                        <a:pt x="4426" y="4748"/>
                        <a:pt x="4394" y="4775"/>
                      </a:cubicBezTo>
                      <a:cubicBezTo>
                        <a:pt x="3763" y="5215"/>
                        <a:pt x="3013" y="5489"/>
                        <a:pt x="2191" y="5489"/>
                      </a:cubicBezTo>
                      <a:cubicBezTo>
                        <a:pt x="1727" y="5489"/>
                        <a:pt x="1262" y="5394"/>
                        <a:pt x="846" y="5239"/>
                      </a:cubicBezTo>
                      <a:cubicBezTo>
                        <a:pt x="1369" y="5144"/>
                        <a:pt x="1846" y="4917"/>
                        <a:pt x="2262" y="4584"/>
                      </a:cubicBezTo>
                      <a:cubicBezTo>
                        <a:pt x="2310" y="4536"/>
                        <a:pt x="2334" y="4477"/>
                        <a:pt x="2322" y="4417"/>
                      </a:cubicBezTo>
                      <a:cubicBezTo>
                        <a:pt x="2310" y="4346"/>
                        <a:pt x="2239" y="4286"/>
                        <a:pt x="2155" y="4286"/>
                      </a:cubicBezTo>
                      <a:cubicBezTo>
                        <a:pt x="1739" y="4263"/>
                        <a:pt x="1369" y="4048"/>
                        <a:pt x="1167" y="3691"/>
                      </a:cubicBezTo>
                      <a:cubicBezTo>
                        <a:pt x="1250" y="3691"/>
                        <a:pt x="1358" y="3667"/>
                        <a:pt x="1441" y="3643"/>
                      </a:cubicBezTo>
                      <a:cubicBezTo>
                        <a:pt x="1524" y="3632"/>
                        <a:pt x="1584" y="3572"/>
                        <a:pt x="1584" y="3489"/>
                      </a:cubicBezTo>
                      <a:cubicBezTo>
                        <a:pt x="1596" y="3405"/>
                        <a:pt x="1536" y="3334"/>
                        <a:pt x="1441" y="3298"/>
                      </a:cubicBezTo>
                      <a:cubicBezTo>
                        <a:pt x="1000" y="3191"/>
                        <a:pt x="667" y="2822"/>
                        <a:pt x="596" y="2381"/>
                      </a:cubicBezTo>
                      <a:lnTo>
                        <a:pt x="596" y="2381"/>
                      </a:lnTo>
                      <a:cubicBezTo>
                        <a:pt x="727" y="2405"/>
                        <a:pt x="869" y="2417"/>
                        <a:pt x="1000" y="2417"/>
                      </a:cubicBezTo>
                      <a:cubicBezTo>
                        <a:pt x="1084" y="2417"/>
                        <a:pt x="1143" y="2358"/>
                        <a:pt x="1167" y="2274"/>
                      </a:cubicBezTo>
                      <a:cubicBezTo>
                        <a:pt x="1179" y="2203"/>
                        <a:pt x="1131" y="2143"/>
                        <a:pt x="1072" y="2108"/>
                      </a:cubicBezTo>
                      <a:cubicBezTo>
                        <a:pt x="703" y="1881"/>
                        <a:pt x="476" y="1488"/>
                        <a:pt x="476" y="1048"/>
                      </a:cubicBezTo>
                      <a:cubicBezTo>
                        <a:pt x="476" y="953"/>
                        <a:pt x="488" y="846"/>
                        <a:pt x="524" y="738"/>
                      </a:cubicBezTo>
                      <a:cubicBezTo>
                        <a:pt x="965" y="1191"/>
                        <a:pt x="1524" y="1524"/>
                        <a:pt x="2120" y="1727"/>
                      </a:cubicBezTo>
                      <a:cubicBezTo>
                        <a:pt x="2120" y="1727"/>
                        <a:pt x="2715" y="1905"/>
                        <a:pt x="2929" y="1917"/>
                      </a:cubicBezTo>
                      <a:lnTo>
                        <a:pt x="3024" y="1917"/>
                      </a:lnTo>
                      <a:cubicBezTo>
                        <a:pt x="3096" y="1917"/>
                        <a:pt x="3167" y="1869"/>
                        <a:pt x="3191" y="1798"/>
                      </a:cubicBezTo>
                      <a:cubicBezTo>
                        <a:pt x="3203" y="1786"/>
                        <a:pt x="3203" y="1750"/>
                        <a:pt x="3203" y="1738"/>
                      </a:cubicBezTo>
                      <a:lnTo>
                        <a:pt x="3203" y="1703"/>
                      </a:lnTo>
                      <a:cubicBezTo>
                        <a:pt x="3203" y="953"/>
                        <a:pt x="3810" y="334"/>
                        <a:pt x="4572" y="334"/>
                      </a:cubicBezTo>
                      <a:cubicBezTo>
                        <a:pt x="4941" y="334"/>
                        <a:pt x="5287" y="488"/>
                        <a:pt x="5549" y="750"/>
                      </a:cubicBezTo>
                      <a:cubicBezTo>
                        <a:pt x="5585" y="787"/>
                        <a:pt x="5621" y="802"/>
                        <a:pt x="5663" y="802"/>
                      </a:cubicBezTo>
                      <a:cubicBezTo>
                        <a:pt x="5676" y="802"/>
                        <a:pt x="5689" y="801"/>
                        <a:pt x="5703" y="798"/>
                      </a:cubicBezTo>
                      <a:cubicBezTo>
                        <a:pt x="5882" y="762"/>
                        <a:pt x="6049" y="738"/>
                        <a:pt x="6203" y="679"/>
                      </a:cubicBezTo>
                      <a:lnTo>
                        <a:pt x="6203" y="679"/>
                      </a:lnTo>
                      <a:cubicBezTo>
                        <a:pt x="6120" y="762"/>
                        <a:pt x="6013" y="857"/>
                        <a:pt x="5894" y="917"/>
                      </a:cubicBezTo>
                      <a:cubicBezTo>
                        <a:pt x="5822" y="965"/>
                        <a:pt x="5787" y="1048"/>
                        <a:pt x="5822" y="1143"/>
                      </a:cubicBezTo>
                      <a:cubicBezTo>
                        <a:pt x="5846" y="1203"/>
                        <a:pt x="5930" y="1250"/>
                        <a:pt x="6001" y="1250"/>
                      </a:cubicBezTo>
                      <a:cubicBezTo>
                        <a:pt x="6144" y="1227"/>
                        <a:pt x="6287" y="1215"/>
                        <a:pt x="6418" y="1167"/>
                      </a:cubicBezTo>
                      <a:lnTo>
                        <a:pt x="6418" y="1167"/>
                      </a:lnTo>
                      <a:cubicBezTo>
                        <a:pt x="6299" y="1286"/>
                        <a:pt x="6168" y="1405"/>
                        <a:pt x="6013" y="1512"/>
                      </a:cubicBezTo>
                      <a:cubicBezTo>
                        <a:pt x="5965" y="1548"/>
                        <a:pt x="5941" y="1608"/>
                        <a:pt x="5941" y="1655"/>
                      </a:cubicBezTo>
                      <a:lnTo>
                        <a:pt x="5941" y="1679"/>
                      </a:lnTo>
                      <a:lnTo>
                        <a:pt x="5941" y="1703"/>
                      </a:lnTo>
                      <a:lnTo>
                        <a:pt x="5941" y="1727"/>
                      </a:lnTo>
                      <a:cubicBezTo>
                        <a:pt x="5941" y="2691"/>
                        <a:pt x="5572" y="3572"/>
                        <a:pt x="4977" y="4227"/>
                      </a:cubicBezTo>
                      <a:cubicBezTo>
                        <a:pt x="4918" y="4298"/>
                        <a:pt x="4918" y="4405"/>
                        <a:pt x="4977" y="4465"/>
                      </a:cubicBezTo>
                      <a:cubicBezTo>
                        <a:pt x="5011" y="4499"/>
                        <a:pt x="5053" y="4514"/>
                        <a:pt x="5096" y="4514"/>
                      </a:cubicBezTo>
                      <a:cubicBezTo>
                        <a:pt x="5143" y="4514"/>
                        <a:pt x="5190" y="4496"/>
                        <a:pt x="5227" y="4465"/>
                      </a:cubicBezTo>
                      <a:cubicBezTo>
                        <a:pt x="5894" y="3715"/>
                        <a:pt x="6263" y="2762"/>
                        <a:pt x="6287" y="1750"/>
                      </a:cubicBezTo>
                      <a:cubicBezTo>
                        <a:pt x="6596" y="1524"/>
                        <a:pt x="6846" y="1250"/>
                        <a:pt x="7061" y="917"/>
                      </a:cubicBezTo>
                      <a:cubicBezTo>
                        <a:pt x="7144" y="857"/>
                        <a:pt x="7132" y="750"/>
                        <a:pt x="7061" y="715"/>
                      </a:cubicBezTo>
                      <a:cubicBezTo>
                        <a:pt x="7029" y="683"/>
                        <a:pt x="6987" y="667"/>
                        <a:pt x="6937" y="667"/>
                      </a:cubicBezTo>
                      <a:cubicBezTo>
                        <a:pt x="6912" y="667"/>
                        <a:pt x="6886" y="671"/>
                        <a:pt x="6858" y="679"/>
                      </a:cubicBezTo>
                      <a:cubicBezTo>
                        <a:pt x="6775" y="726"/>
                        <a:pt x="6680" y="750"/>
                        <a:pt x="6596" y="786"/>
                      </a:cubicBezTo>
                      <a:cubicBezTo>
                        <a:pt x="6680" y="667"/>
                        <a:pt x="6763" y="512"/>
                        <a:pt x="6823" y="369"/>
                      </a:cubicBezTo>
                      <a:cubicBezTo>
                        <a:pt x="6834" y="310"/>
                        <a:pt x="6834" y="238"/>
                        <a:pt x="6787" y="191"/>
                      </a:cubicBezTo>
                      <a:cubicBezTo>
                        <a:pt x="6750" y="153"/>
                        <a:pt x="6703" y="135"/>
                        <a:pt x="6659" y="135"/>
                      </a:cubicBezTo>
                      <a:cubicBezTo>
                        <a:pt x="6632" y="135"/>
                        <a:pt x="6607" y="142"/>
                        <a:pt x="6584" y="155"/>
                      </a:cubicBezTo>
                      <a:cubicBezTo>
                        <a:pt x="6322" y="310"/>
                        <a:pt x="6061" y="393"/>
                        <a:pt x="5775" y="441"/>
                      </a:cubicBezTo>
                      <a:cubicBezTo>
                        <a:pt x="5465" y="143"/>
                        <a:pt x="5048" y="0"/>
                        <a:pt x="462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0" name="Google Shape;3368;p48">
              <a:extLst>
                <a:ext uri="{FF2B5EF4-FFF2-40B4-BE49-F238E27FC236}">
                  <a16:creationId xmlns:a16="http://schemas.microsoft.com/office/drawing/2014/main" id="{39769FB1-263D-4DC3-9E97-7CD0440611A6}"/>
                </a:ext>
              </a:extLst>
            </p:cNvPr>
            <p:cNvGrpSpPr/>
            <p:nvPr/>
          </p:nvGrpSpPr>
          <p:grpSpPr>
            <a:xfrm>
              <a:off x="6529419" y="3711909"/>
              <a:ext cx="956596" cy="944315"/>
              <a:chOff x="3768864" y="3522050"/>
              <a:chExt cx="1098904" cy="1084796"/>
            </a:xfrm>
          </p:grpSpPr>
          <p:grpSp>
            <p:nvGrpSpPr>
              <p:cNvPr id="11" name="Google Shape;3369;p48">
                <a:extLst>
                  <a:ext uri="{FF2B5EF4-FFF2-40B4-BE49-F238E27FC236}">
                    <a16:creationId xmlns:a16="http://schemas.microsoft.com/office/drawing/2014/main" id="{17DEFCCD-6D5C-48DB-A58F-1702C18D63C9}"/>
                  </a:ext>
                </a:extLst>
              </p:cNvPr>
              <p:cNvGrpSpPr/>
              <p:nvPr/>
            </p:nvGrpSpPr>
            <p:grpSpPr>
              <a:xfrm>
                <a:off x="3768864" y="3522050"/>
                <a:ext cx="1098904" cy="1084796"/>
                <a:chOff x="3768864" y="3522050"/>
                <a:chExt cx="1098904" cy="1084796"/>
              </a:xfrm>
            </p:grpSpPr>
            <p:sp>
              <p:nvSpPr>
                <p:cNvPr id="18" name="Google Shape;3370;p48">
                  <a:extLst>
                    <a:ext uri="{FF2B5EF4-FFF2-40B4-BE49-F238E27FC236}">
                      <a16:creationId xmlns:a16="http://schemas.microsoft.com/office/drawing/2014/main" id="{A7EE16ED-8371-4463-AF25-B0F466499A62}"/>
                    </a:ext>
                  </a:extLst>
                </p:cNvPr>
                <p:cNvSpPr/>
                <p:nvPr/>
              </p:nvSpPr>
              <p:spPr>
                <a:xfrm>
                  <a:off x="3768864" y="3522050"/>
                  <a:ext cx="1098904" cy="1084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4" extrusionOk="0">
                      <a:moveTo>
                        <a:pt x="22862" y="0"/>
                      </a:moveTo>
                      <a:cubicBezTo>
                        <a:pt x="22093" y="0"/>
                        <a:pt x="21325" y="295"/>
                        <a:pt x="20741" y="884"/>
                      </a:cubicBezTo>
                      <a:lnTo>
                        <a:pt x="1179" y="20446"/>
                      </a:lnTo>
                      <a:cubicBezTo>
                        <a:pt x="1" y="21613"/>
                        <a:pt x="1" y="23518"/>
                        <a:pt x="1179" y="24697"/>
                      </a:cubicBezTo>
                      <a:lnTo>
                        <a:pt x="20741" y="44259"/>
                      </a:lnTo>
                      <a:cubicBezTo>
                        <a:pt x="21325" y="44842"/>
                        <a:pt x="22093" y="45134"/>
                        <a:pt x="22862" y="45134"/>
                      </a:cubicBezTo>
                      <a:cubicBezTo>
                        <a:pt x="23631" y="45134"/>
                        <a:pt x="24402" y="44842"/>
                        <a:pt x="24992" y="44259"/>
                      </a:cubicBezTo>
                      <a:lnTo>
                        <a:pt x="44554" y="24697"/>
                      </a:lnTo>
                      <a:cubicBezTo>
                        <a:pt x="45721" y="23518"/>
                        <a:pt x="45721" y="21613"/>
                        <a:pt x="44554" y="20446"/>
                      </a:cubicBezTo>
                      <a:lnTo>
                        <a:pt x="36684" y="12576"/>
                      </a:lnTo>
                      <a:cubicBezTo>
                        <a:pt x="36279" y="12171"/>
                        <a:pt x="36362" y="11481"/>
                        <a:pt x="36850" y="11171"/>
                      </a:cubicBezTo>
                      <a:cubicBezTo>
                        <a:pt x="37565" y="10719"/>
                        <a:pt x="38327" y="10362"/>
                        <a:pt x="39124" y="10052"/>
                      </a:cubicBezTo>
                      <a:cubicBezTo>
                        <a:pt x="39613" y="9874"/>
                        <a:pt x="40053" y="9552"/>
                        <a:pt x="40410" y="9100"/>
                      </a:cubicBezTo>
                      <a:cubicBezTo>
                        <a:pt x="41172" y="8111"/>
                        <a:pt x="41220" y="6778"/>
                        <a:pt x="40518" y="5742"/>
                      </a:cubicBezTo>
                      <a:cubicBezTo>
                        <a:pt x="39931" y="4872"/>
                        <a:pt x="39013" y="4437"/>
                        <a:pt x="38094" y="4437"/>
                      </a:cubicBezTo>
                      <a:cubicBezTo>
                        <a:pt x="37352" y="4437"/>
                        <a:pt x="36610" y="4721"/>
                        <a:pt x="36041" y="5290"/>
                      </a:cubicBezTo>
                      <a:cubicBezTo>
                        <a:pt x="35731" y="5599"/>
                        <a:pt x="35505" y="5956"/>
                        <a:pt x="35362" y="6337"/>
                      </a:cubicBezTo>
                      <a:cubicBezTo>
                        <a:pt x="35076" y="7135"/>
                        <a:pt x="34719" y="7885"/>
                        <a:pt x="34267" y="8588"/>
                      </a:cubicBezTo>
                      <a:cubicBezTo>
                        <a:pt x="34091" y="8872"/>
                        <a:pt x="33796" y="9021"/>
                        <a:pt x="33498" y="9021"/>
                      </a:cubicBezTo>
                      <a:cubicBezTo>
                        <a:pt x="33271" y="9021"/>
                        <a:pt x="33042" y="8934"/>
                        <a:pt x="32862" y="875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EC3A3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" name="Google Shape;3371;p48">
                  <a:extLst>
                    <a:ext uri="{FF2B5EF4-FFF2-40B4-BE49-F238E27FC236}">
                      <a16:creationId xmlns:a16="http://schemas.microsoft.com/office/drawing/2014/main" id="{FB874FB9-39C5-4159-AEBE-E9B94EDD16E3}"/>
                    </a:ext>
                  </a:extLst>
                </p:cNvPr>
                <p:cNvSpPr/>
                <p:nvPr/>
              </p:nvSpPr>
              <p:spPr>
                <a:xfrm>
                  <a:off x="3887041" y="3641743"/>
                  <a:ext cx="287338" cy="2870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42" extrusionOk="0">
                      <a:moveTo>
                        <a:pt x="5978" y="0"/>
                      </a:moveTo>
                      <a:cubicBezTo>
                        <a:pt x="2680" y="0"/>
                        <a:pt x="1" y="2667"/>
                        <a:pt x="1" y="5977"/>
                      </a:cubicBezTo>
                      <a:cubicBezTo>
                        <a:pt x="1" y="9275"/>
                        <a:pt x="2680" y="11942"/>
                        <a:pt x="5978" y="11942"/>
                      </a:cubicBezTo>
                      <a:cubicBezTo>
                        <a:pt x="9276" y="11942"/>
                        <a:pt x="11955" y="9275"/>
                        <a:pt x="11955" y="5977"/>
                      </a:cubicBezTo>
                      <a:cubicBezTo>
                        <a:pt x="11955" y="2667"/>
                        <a:pt x="9276" y="0"/>
                        <a:pt x="5978" y="0"/>
                      </a:cubicBezTo>
                      <a:close/>
                    </a:path>
                  </a:pathLst>
                </a:custGeom>
                <a:solidFill>
                  <a:srgbClr val="EC3A3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2" name="Google Shape;3372;p48">
                <a:extLst>
                  <a:ext uri="{FF2B5EF4-FFF2-40B4-BE49-F238E27FC236}">
                    <a16:creationId xmlns:a16="http://schemas.microsoft.com/office/drawing/2014/main" id="{8B1CDDAA-7379-4282-BADF-EF563BEE603B}"/>
                  </a:ext>
                </a:extLst>
              </p:cNvPr>
              <p:cNvGrpSpPr/>
              <p:nvPr/>
            </p:nvGrpSpPr>
            <p:grpSpPr>
              <a:xfrm>
                <a:off x="4139616" y="3871555"/>
                <a:ext cx="357419" cy="357005"/>
                <a:chOff x="7482229" y="3351230"/>
                <a:chExt cx="357419" cy="357005"/>
              </a:xfrm>
            </p:grpSpPr>
            <p:sp>
              <p:nvSpPr>
                <p:cNvPr id="13" name="Google Shape;3373;p48">
                  <a:extLst>
                    <a:ext uri="{FF2B5EF4-FFF2-40B4-BE49-F238E27FC236}">
                      <a16:creationId xmlns:a16="http://schemas.microsoft.com/office/drawing/2014/main" id="{59FE8A60-9DCE-445E-A21A-F940E87A3807}"/>
                    </a:ext>
                  </a:extLst>
                </p:cNvPr>
                <p:cNvSpPr/>
                <p:nvPr/>
              </p:nvSpPr>
              <p:spPr>
                <a:xfrm>
                  <a:off x="7482229" y="3351230"/>
                  <a:ext cx="357419" cy="3570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29" h="11216" extrusionOk="0">
                      <a:moveTo>
                        <a:pt x="5633" y="357"/>
                      </a:moveTo>
                      <a:cubicBezTo>
                        <a:pt x="8538" y="357"/>
                        <a:pt x="10883" y="2703"/>
                        <a:pt x="10883" y="5608"/>
                      </a:cubicBezTo>
                      <a:cubicBezTo>
                        <a:pt x="10883" y="8513"/>
                        <a:pt x="8538" y="10859"/>
                        <a:pt x="5633" y="10859"/>
                      </a:cubicBezTo>
                      <a:cubicBezTo>
                        <a:pt x="2728" y="10859"/>
                        <a:pt x="382" y="8513"/>
                        <a:pt x="382" y="5608"/>
                      </a:cubicBezTo>
                      <a:cubicBezTo>
                        <a:pt x="382" y="2703"/>
                        <a:pt x="2728" y="357"/>
                        <a:pt x="5633" y="357"/>
                      </a:cubicBezTo>
                      <a:close/>
                      <a:moveTo>
                        <a:pt x="5621" y="0"/>
                      </a:moveTo>
                      <a:cubicBezTo>
                        <a:pt x="4109" y="0"/>
                        <a:pt x="2716" y="572"/>
                        <a:pt x="1644" y="1631"/>
                      </a:cubicBezTo>
                      <a:cubicBezTo>
                        <a:pt x="584" y="2691"/>
                        <a:pt x="1" y="4108"/>
                        <a:pt x="1" y="5608"/>
                      </a:cubicBezTo>
                      <a:cubicBezTo>
                        <a:pt x="1" y="7108"/>
                        <a:pt x="584" y="8513"/>
                        <a:pt x="1644" y="9585"/>
                      </a:cubicBezTo>
                      <a:cubicBezTo>
                        <a:pt x="2704" y="10632"/>
                        <a:pt x="4109" y="11216"/>
                        <a:pt x="5621" y="11216"/>
                      </a:cubicBezTo>
                      <a:cubicBezTo>
                        <a:pt x="7121" y="11216"/>
                        <a:pt x="8526" y="10632"/>
                        <a:pt x="9597" y="9585"/>
                      </a:cubicBezTo>
                      <a:cubicBezTo>
                        <a:pt x="10645" y="8525"/>
                        <a:pt x="11229" y="7108"/>
                        <a:pt x="11229" y="5608"/>
                      </a:cubicBezTo>
                      <a:cubicBezTo>
                        <a:pt x="11229" y="4108"/>
                        <a:pt x="10669" y="2703"/>
                        <a:pt x="9597" y="1631"/>
                      </a:cubicBezTo>
                      <a:cubicBezTo>
                        <a:pt x="8538" y="572"/>
                        <a:pt x="7121" y="0"/>
                        <a:pt x="562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" name="Google Shape;3374;p48">
                  <a:extLst>
                    <a:ext uri="{FF2B5EF4-FFF2-40B4-BE49-F238E27FC236}">
                      <a16:creationId xmlns:a16="http://schemas.microsoft.com/office/drawing/2014/main" id="{8A6D0A9C-A4B1-4075-A2AD-F999FF65609E}"/>
                    </a:ext>
                  </a:extLst>
                </p:cNvPr>
                <p:cNvSpPr/>
                <p:nvPr/>
              </p:nvSpPr>
              <p:spPr>
                <a:xfrm>
                  <a:off x="7592138" y="3605616"/>
                  <a:ext cx="137983" cy="325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35" h="1022" extrusionOk="0">
                      <a:moveTo>
                        <a:pt x="202" y="1"/>
                      </a:moveTo>
                      <a:cubicBezTo>
                        <a:pt x="147" y="1"/>
                        <a:pt x="94" y="21"/>
                        <a:pt x="60" y="69"/>
                      </a:cubicBezTo>
                      <a:cubicBezTo>
                        <a:pt x="1" y="140"/>
                        <a:pt x="1" y="259"/>
                        <a:pt x="96" y="319"/>
                      </a:cubicBezTo>
                      <a:cubicBezTo>
                        <a:pt x="644" y="783"/>
                        <a:pt x="1370" y="1021"/>
                        <a:pt x="2168" y="1021"/>
                      </a:cubicBezTo>
                      <a:cubicBezTo>
                        <a:pt x="2954" y="1021"/>
                        <a:pt x="3680" y="771"/>
                        <a:pt x="4239" y="319"/>
                      </a:cubicBezTo>
                      <a:cubicBezTo>
                        <a:pt x="4323" y="259"/>
                        <a:pt x="4335" y="140"/>
                        <a:pt x="4263" y="69"/>
                      </a:cubicBezTo>
                      <a:cubicBezTo>
                        <a:pt x="4228" y="26"/>
                        <a:pt x="4170" y="4"/>
                        <a:pt x="4115" y="4"/>
                      </a:cubicBezTo>
                      <a:cubicBezTo>
                        <a:pt x="4078" y="4"/>
                        <a:pt x="4042" y="14"/>
                        <a:pt x="4013" y="33"/>
                      </a:cubicBezTo>
                      <a:cubicBezTo>
                        <a:pt x="3537" y="438"/>
                        <a:pt x="2882" y="664"/>
                        <a:pt x="2168" y="664"/>
                      </a:cubicBezTo>
                      <a:cubicBezTo>
                        <a:pt x="1465" y="664"/>
                        <a:pt x="810" y="438"/>
                        <a:pt x="322" y="33"/>
                      </a:cubicBezTo>
                      <a:cubicBezTo>
                        <a:pt x="286" y="12"/>
                        <a:pt x="244" y="1"/>
                        <a:pt x="20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" name="Google Shape;3375;p48">
                  <a:extLst>
                    <a:ext uri="{FF2B5EF4-FFF2-40B4-BE49-F238E27FC236}">
                      <a16:creationId xmlns:a16="http://schemas.microsoft.com/office/drawing/2014/main" id="{5A5325A7-D505-4392-9E61-969FD8C47D28}"/>
                    </a:ext>
                  </a:extLst>
                </p:cNvPr>
                <p:cNvSpPr/>
                <p:nvPr/>
              </p:nvSpPr>
              <p:spPr>
                <a:xfrm>
                  <a:off x="7513709" y="3387962"/>
                  <a:ext cx="295987" cy="2820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9" h="8860" extrusionOk="0">
                      <a:moveTo>
                        <a:pt x="6060" y="370"/>
                      </a:moveTo>
                      <a:cubicBezTo>
                        <a:pt x="6358" y="370"/>
                        <a:pt x="6596" y="608"/>
                        <a:pt x="6596" y="906"/>
                      </a:cubicBezTo>
                      <a:cubicBezTo>
                        <a:pt x="6596" y="1204"/>
                        <a:pt x="6358" y="1442"/>
                        <a:pt x="6060" y="1442"/>
                      </a:cubicBezTo>
                      <a:cubicBezTo>
                        <a:pt x="5763" y="1442"/>
                        <a:pt x="5525" y="1204"/>
                        <a:pt x="5525" y="906"/>
                      </a:cubicBezTo>
                      <a:cubicBezTo>
                        <a:pt x="5525" y="608"/>
                        <a:pt x="5763" y="370"/>
                        <a:pt x="6060" y="370"/>
                      </a:cubicBezTo>
                      <a:close/>
                      <a:moveTo>
                        <a:pt x="1322" y="2989"/>
                      </a:moveTo>
                      <a:cubicBezTo>
                        <a:pt x="1596" y="2989"/>
                        <a:pt x="1834" y="3097"/>
                        <a:pt x="2012" y="3263"/>
                      </a:cubicBezTo>
                      <a:cubicBezTo>
                        <a:pt x="1477" y="3680"/>
                        <a:pt x="1072" y="4240"/>
                        <a:pt x="881" y="4883"/>
                      </a:cubicBezTo>
                      <a:cubicBezTo>
                        <a:pt x="548" y="4716"/>
                        <a:pt x="334" y="4359"/>
                        <a:pt x="334" y="3990"/>
                      </a:cubicBezTo>
                      <a:cubicBezTo>
                        <a:pt x="334" y="3442"/>
                        <a:pt x="774" y="2989"/>
                        <a:pt x="1322" y="2989"/>
                      </a:cubicBezTo>
                      <a:close/>
                      <a:moveTo>
                        <a:pt x="7954" y="2989"/>
                      </a:moveTo>
                      <a:cubicBezTo>
                        <a:pt x="8501" y="2989"/>
                        <a:pt x="8942" y="3442"/>
                        <a:pt x="8942" y="3990"/>
                      </a:cubicBezTo>
                      <a:cubicBezTo>
                        <a:pt x="8966" y="4359"/>
                        <a:pt x="8739" y="4704"/>
                        <a:pt x="8394" y="4883"/>
                      </a:cubicBezTo>
                      <a:cubicBezTo>
                        <a:pt x="8216" y="4240"/>
                        <a:pt x="7811" y="3680"/>
                        <a:pt x="7263" y="3263"/>
                      </a:cubicBezTo>
                      <a:cubicBezTo>
                        <a:pt x="7442" y="3085"/>
                        <a:pt x="7692" y="2989"/>
                        <a:pt x="7954" y="2989"/>
                      </a:cubicBezTo>
                      <a:close/>
                      <a:moveTo>
                        <a:pt x="6072" y="1"/>
                      </a:moveTo>
                      <a:cubicBezTo>
                        <a:pt x="5632" y="1"/>
                        <a:pt x="5251" y="334"/>
                        <a:pt x="5191" y="763"/>
                      </a:cubicBezTo>
                      <a:lnTo>
                        <a:pt x="4596" y="953"/>
                      </a:lnTo>
                      <a:cubicBezTo>
                        <a:pt x="4525" y="989"/>
                        <a:pt x="4477" y="1049"/>
                        <a:pt x="4477" y="1120"/>
                      </a:cubicBezTo>
                      <a:lnTo>
                        <a:pt x="4477" y="2370"/>
                      </a:lnTo>
                      <a:cubicBezTo>
                        <a:pt x="3679" y="2394"/>
                        <a:pt x="2929" y="2632"/>
                        <a:pt x="2334" y="3025"/>
                      </a:cubicBezTo>
                      <a:cubicBezTo>
                        <a:pt x="2084" y="2751"/>
                        <a:pt x="1727" y="2608"/>
                        <a:pt x="1358" y="2608"/>
                      </a:cubicBezTo>
                      <a:cubicBezTo>
                        <a:pt x="607" y="2608"/>
                        <a:pt x="0" y="3216"/>
                        <a:pt x="0" y="3966"/>
                      </a:cubicBezTo>
                      <a:cubicBezTo>
                        <a:pt x="0" y="4513"/>
                        <a:pt x="345" y="5002"/>
                        <a:pt x="834" y="5216"/>
                      </a:cubicBezTo>
                      <a:cubicBezTo>
                        <a:pt x="822" y="5347"/>
                        <a:pt x="798" y="5478"/>
                        <a:pt x="798" y="5609"/>
                      </a:cubicBezTo>
                      <a:cubicBezTo>
                        <a:pt x="798" y="7395"/>
                        <a:pt x="2524" y="8859"/>
                        <a:pt x="4667" y="8859"/>
                      </a:cubicBezTo>
                      <a:cubicBezTo>
                        <a:pt x="5763" y="8859"/>
                        <a:pt x="6739" y="8490"/>
                        <a:pt x="7442" y="7871"/>
                      </a:cubicBezTo>
                      <a:cubicBezTo>
                        <a:pt x="7513" y="7811"/>
                        <a:pt x="7513" y="7692"/>
                        <a:pt x="7454" y="7621"/>
                      </a:cubicBezTo>
                      <a:cubicBezTo>
                        <a:pt x="7421" y="7588"/>
                        <a:pt x="7374" y="7570"/>
                        <a:pt x="7326" y="7570"/>
                      </a:cubicBezTo>
                      <a:cubicBezTo>
                        <a:pt x="7287" y="7570"/>
                        <a:pt x="7248" y="7582"/>
                        <a:pt x="7215" y="7609"/>
                      </a:cubicBezTo>
                      <a:cubicBezTo>
                        <a:pt x="6572" y="8157"/>
                        <a:pt x="5668" y="8514"/>
                        <a:pt x="4667" y="8514"/>
                      </a:cubicBezTo>
                      <a:cubicBezTo>
                        <a:pt x="2739" y="8514"/>
                        <a:pt x="1167" y="7216"/>
                        <a:pt x="1167" y="5633"/>
                      </a:cubicBezTo>
                      <a:cubicBezTo>
                        <a:pt x="1167" y="4037"/>
                        <a:pt x="2739" y="2739"/>
                        <a:pt x="4667" y="2739"/>
                      </a:cubicBezTo>
                      <a:cubicBezTo>
                        <a:pt x="6608" y="2739"/>
                        <a:pt x="8180" y="4037"/>
                        <a:pt x="8180" y="5633"/>
                      </a:cubicBezTo>
                      <a:cubicBezTo>
                        <a:pt x="8180" y="6133"/>
                        <a:pt x="8037" y="6597"/>
                        <a:pt x="7751" y="7014"/>
                      </a:cubicBezTo>
                      <a:cubicBezTo>
                        <a:pt x="7704" y="7085"/>
                        <a:pt x="7727" y="7169"/>
                        <a:pt x="7787" y="7228"/>
                      </a:cubicBezTo>
                      <a:cubicBezTo>
                        <a:pt x="7818" y="7264"/>
                        <a:pt x="7859" y="7280"/>
                        <a:pt x="7902" y="7280"/>
                      </a:cubicBezTo>
                      <a:cubicBezTo>
                        <a:pt x="7958" y="7280"/>
                        <a:pt x="8015" y="7252"/>
                        <a:pt x="8049" y="7204"/>
                      </a:cubicBezTo>
                      <a:cubicBezTo>
                        <a:pt x="8358" y="6740"/>
                        <a:pt x="8537" y="6192"/>
                        <a:pt x="8537" y="5621"/>
                      </a:cubicBezTo>
                      <a:cubicBezTo>
                        <a:pt x="8537" y="5490"/>
                        <a:pt x="8525" y="5359"/>
                        <a:pt x="8513" y="5228"/>
                      </a:cubicBezTo>
                      <a:cubicBezTo>
                        <a:pt x="8978" y="5014"/>
                        <a:pt x="9299" y="4525"/>
                        <a:pt x="9299" y="3978"/>
                      </a:cubicBezTo>
                      <a:cubicBezTo>
                        <a:pt x="9299" y="3228"/>
                        <a:pt x="8692" y="2620"/>
                        <a:pt x="7954" y="2620"/>
                      </a:cubicBezTo>
                      <a:cubicBezTo>
                        <a:pt x="7573" y="2620"/>
                        <a:pt x="7215" y="2775"/>
                        <a:pt x="6965" y="3037"/>
                      </a:cubicBezTo>
                      <a:cubicBezTo>
                        <a:pt x="6358" y="2656"/>
                        <a:pt x="5632" y="2406"/>
                        <a:pt x="4822" y="2382"/>
                      </a:cubicBezTo>
                      <a:lnTo>
                        <a:pt x="4822" y="1263"/>
                      </a:lnTo>
                      <a:lnTo>
                        <a:pt x="5215" y="1132"/>
                      </a:lnTo>
                      <a:cubicBezTo>
                        <a:pt x="5303" y="1507"/>
                        <a:pt x="5647" y="1780"/>
                        <a:pt x="6048" y="1780"/>
                      </a:cubicBezTo>
                      <a:cubicBezTo>
                        <a:pt x="6080" y="1780"/>
                        <a:pt x="6112" y="1779"/>
                        <a:pt x="6144" y="1775"/>
                      </a:cubicBezTo>
                      <a:cubicBezTo>
                        <a:pt x="6584" y="1727"/>
                        <a:pt x="6918" y="1382"/>
                        <a:pt x="6953" y="953"/>
                      </a:cubicBezTo>
                      <a:cubicBezTo>
                        <a:pt x="6977" y="430"/>
                        <a:pt x="6584" y="1"/>
                        <a:pt x="607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" name="Google Shape;3376;p48">
                  <a:extLst>
                    <a:ext uri="{FF2B5EF4-FFF2-40B4-BE49-F238E27FC236}">
                      <a16:creationId xmlns:a16="http://schemas.microsoft.com/office/drawing/2014/main" id="{6866C72A-14BE-420C-915A-AC10D255F48B}"/>
                    </a:ext>
                  </a:extLst>
                </p:cNvPr>
                <p:cNvSpPr/>
                <p:nvPr/>
              </p:nvSpPr>
              <p:spPr>
                <a:xfrm>
                  <a:off x="7580393" y="3516460"/>
                  <a:ext cx="56880" cy="56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7" h="1787" extrusionOk="0">
                      <a:moveTo>
                        <a:pt x="894" y="345"/>
                      </a:moveTo>
                      <a:cubicBezTo>
                        <a:pt x="1191" y="345"/>
                        <a:pt x="1429" y="584"/>
                        <a:pt x="1429" y="881"/>
                      </a:cubicBezTo>
                      <a:cubicBezTo>
                        <a:pt x="1418" y="1179"/>
                        <a:pt x="1179" y="1417"/>
                        <a:pt x="894" y="1417"/>
                      </a:cubicBezTo>
                      <a:cubicBezTo>
                        <a:pt x="596" y="1417"/>
                        <a:pt x="358" y="1179"/>
                        <a:pt x="358" y="881"/>
                      </a:cubicBezTo>
                      <a:cubicBezTo>
                        <a:pt x="358" y="584"/>
                        <a:pt x="596" y="345"/>
                        <a:pt x="894" y="345"/>
                      </a:cubicBezTo>
                      <a:close/>
                      <a:moveTo>
                        <a:pt x="894" y="0"/>
                      </a:moveTo>
                      <a:cubicBezTo>
                        <a:pt x="406" y="0"/>
                        <a:pt x="1" y="405"/>
                        <a:pt x="1" y="893"/>
                      </a:cubicBezTo>
                      <a:cubicBezTo>
                        <a:pt x="1" y="1381"/>
                        <a:pt x="406" y="1786"/>
                        <a:pt x="894" y="1786"/>
                      </a:cubicBezTo>
                      <a:cubicBezTo>
                        <a:pt x="1394" y="1786"/>
                        <a:pt x="1787" y="1381"/>
                        <a:pt x="1787" y="893"/>
                      </a:cubicBezTo>
                      <a:cubicBezTo>
                        <a:pt x="1775" y="405"/>
                        <a:pt x="1394" y="0"/>
                        <a:pt x="89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" name="Google Shape;3377;p48">
                  <a:extLst>
                    <a:ext uri="{FF2B5EF4-FFF2-40B4-BE49-F238E27FC236}">
                      <a16:creationId xmlns:a16="http://schemas.microsoft.com/office/drawing/2014/main" id="{2E485B25-A38E-4BCC-B9AC-E9130896729C}"/>
                    </a:ext>
                  </a:extLst>
                </p:cNvPr>
                <p:cNvSpPr/>
                <p:nvPr/>
              </p:nvSpPr>
              <p:spPr>
                <a:xfrm>
                  <a:off x="7685750" y="3516460"/>
                  <a:ext cx="56880" cy="56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7" h="1787" extrusionOk="0">
                      <a:moveTo>
                        <a:pt x="894" y="345"/>
                      </a:moveTo>
                      <a:cubicBezTo>
                        <a:pt x="1191" y="345"/>
                        <a:pt x="1429" y="584"/>
                        <a:pt x="1429" y="881"/>
                      </a:cubicBezTo>
                      <a:cubicBezTo>
                        <a:pt x="1429" y="1179"/>
                        <a:pt x="1191" y="1417"/>
                        <a:pt x="894" y="1417"/>
                      </a:cubicBezTo>
                      <a:cubicBezTo>
                        <a:pt x="596" y="1417"/>
                        <a:pt x="358" y="1179"/>
                        <a:pt x="358" y="881"/>
                      </a:cubicBezTo>
                      <a:cubicBezTo>
                        <a:pt x="358" y="584"/>
                        <a:pt x="596" y="345"/>
                        <a:pt x="894" y="345"/>
                      </a:cubicBezTo>
                      <a:close/>
                      <a:moveTo>
                        <a:pt x="894" y="0"/>
                      </a:moveTo>
                      <a:cubicBezTo>
                        <a:pt x="405" y="0"/>
                        <a:pt x="1" y="405"/>
                        <a:pt x="1" y="893"/>
                      </a:cubicBezTo>
                      <a:cubicBezTo>
                        <a:pt x="1" y="1381"/>
                        <a:pt x="405" y="1786"/>
                        <a:pt x="894" y="1786"/>
                      </a:cubicBezTo>
                      <a:cubicBezTo>
                        <a:pt x="1382" y="1786"/>
                        <a:pt x="1787" y="1381"/>
                        <a:pt x="1787" y="893"/>
                      </a:cubicBezTo>
                      <a:cubicBezTo>
                        <a:pt x="1775" y="405"/>
                        <a:pt x="1382" y="0"/>
                        <a:pt x="89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61D75C91-58D5-49DA-9D71-0B973EA58CAB}"/>
              </a:ext>
            </a:extLst>
          </p:cNvPr>
          <p:cNvSpPr txBox="1"/>
          <p:nvPr/>
        </p:nvSpPr>
        <p:spPr>
          <a:xfrm>
            <a:off x="2966193" y="4556385"/>
            <a:ext cx="321002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"/>
            <a:r>
              <a:rPr lang="en-GB" sz="2400" b="0" dirty="0">
                <a:solidFill>
                  <a:srgbClr val="0070C0"/>
                </a:solidFill>
                <a:effectLst/>
                <a:latin typeface="iCielBC Cubano Normal" panose="00000500000000000000" pitchFamily="50" charset="0"/>
              </a:rPr>
              <a:t>[</a:t>
            </a:r>
            <a:r>
              <a:rPr lang="en-GB" sz="2400" b="0" dirty="0" err="1">
                <a:solidFill>
                  <a:srgbClr val="0070C0"/>
                </a:solidFill>
                <a:effectLst/>
                <a:latin typeface="iCielBC Cubano Normal" panose="00000500000000000000" pitchFamily="50" charset="0"/>
              </a:rPr>
              <a:t>sp_DeletePRODUCT</a:t>
            </a:r>
            <a:r>
              <a:rPr lang="en-GB" sz="2400" b="0" dirty="0">
                <a:solidFill>
                  <a:srgbClr val="0070C0"/>
                </a:solidFill>
                <a:effectLst/>
                <a:latin typeface="iCielBC Cubano Normal" panose="00000500000000000000" pitchFamily="50" charset="0"/>
              </a:rPr>
              <a:t>]</a:t>
            </a:r>
          </a:p>
        </p:txBody>
      </p:sp>
      <p:sp>
        <p:nvSpPr>
          <p:cNvPr id="47" name="Title 1">
            <a:extLst>
              <a:ext uri="{FF2B5EF4-FFF2-40B4-BE49-F238E27FC236}">
                <a16:creationId xmlns:a16="http://schemas.microsoft.com/office/drawing/2014/main" id="{33D20B63-50DB-4915-ABBC-5C1136D67903}"/>
              </a:ext>
            </a:extLst>
          </p:cNvPr>
          <p:cNvSpPr txBox="1">
            <a:spLocks/>
          </p:cNvSpPr>
          <p:nvPr/>
        </p:nvSpPr>
        <p:spPr>
          <a:xfrm>
            <a:off x="0" y="10633"/>
            <a:ext cx="9144000" cy="97118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b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6400" dirty="0">
                <a:solidFill>
                  <a:srgbClr val="165C7F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PRODUCT</a:t>
            </a:r>
          </a:p>
        </p:txBody>
      </p:sp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5C36D697-7ED1-49A0-827F-F3848AE2B96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95454877"/>
              </p:ext>
            </p:extLst>
          </p:nvPr>
        </p:nvGraphicFramePr>
        <p:xfrm>
          <a:off x="1608138" y="1247775"/>
          <a:ext cx="5926137" cy="2646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164" name="Document" r:id="rId3" imgW="5925852" imgH="2646614" progId="Word.Document.12">
                  <p:embed/>
                </p:oleObj>
              </mc:Choice>
              <mc:Fallback>
                <p:oleObj name="Document" r:id="rId3" imgW="5925852" imgH="2646614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08138" y="1247775"/>
                        <a:ext cx="5926137" cy="26463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5281941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CE6378D-189E-4036-B4B8-1A578384D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1959712" y="1971674"/>
            <a:ext cx="5131540" cy="1212114"/>
          </a:xfrm>
        </p:spPr>
        <p:txBody>
          <a:bodyPr vert="horz" wrap="square" lIns="0" tIns="0" rIns="0" bIns="0" rtlCol="0" anchor="b" anchorCtr="0">
            <a:normAutofit fontScale="90000"/>
          </a:bodyPr>
          <a:lstStyle/>
          <a:p>
            <a:pPr algn="ctr"/>
            <a:r>
              <a:rPr lang="en-US" sz="4400" dirty="0">
                <a:solidFill>
                  <a:srgbClr val="FF6D2F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STORED PROCEDURES</a:t>
            </a:r>
          </a:p>
        </p:txBody>
      </p:sp>
      <p:grpSp>
        <p:nvGrpSpPr>
          <p:cNvPr id="5" name="Google Shape;3337;p48">
            <a:extLst>
              <a:ext uri="{FF2B5EF4-FFF2-40B4-BE49-F238E27FC236}">
                <a16:creationId xmlns:a16="http://schemas.microsoft.com/office/drawing/2014/main" id="{A292DFAB-C225-4268-AA00-032AA218D6F3}"/>
              </a:ext>
            </a:extLst>
          </p:cNvPr>
          <p:cNvGrpSpPr/>
          <p:nvPr/>
        </p:nvGrpSpPr>
        <p:grpSpPr>
          <a:xfrm>
            <a:off x="8076139" y="84337"/>
            <a:ext cx="972171" cy="1925293"/>
            <a:chOff x="6529419" y="1724307"/>
            <a:chExt cx="1480463" cy="2931917"/>
          </a:xfrm>
        </p:grpSpPr>
        <p:grpSp>
          <p:nvGrpSpPr>
            <p:cNvPr id="6" name="Google Shape;3338;p48">
              <a:extLst>
                <a:ext uri="{FF2B5EF4-FFF2-40B4-BE49-F238E27FC236}">
                  <a16:creationId xmlns:a16="http://schemas.microsoft.com/office/drawing/2014/main" id="{CC1FA2E3-F085-4B27-B2D6-078888233623}"/>
                </a:ext>
              </a:extLst>
            </p:cNvPr>
            <p:cNvGrpSpPr/>
            <p:nvPr/>
          </p:nvGrpSpPr>
          <p:grpSpPr>
            <a:xfrm>
              <a:off x="6556827" y="1724307"/>
              <a:ext cx="956596" cy="944294"/>
              <a:chOff x="3800349" y="1238762"/>
              <a:chExt cx="1098904" cy="1084772"/>
            </a:xfrm>
          </p:grpSpPr>
          <p:grpSp>
            <p:nvGrpSpPr>
              <p:cNvPr id="42" name="Google Shape;3339;p48">
                <a:extLst>
                  <a:ext uri="{FF2B5EF4-FFF2-40B4-BE49-F238E27FC236}">
                    <a16:creationId xmlns:a16="http://schemas.microsoft.com/office/drawing/2014/main" id="{3B62721E-B08F-4683-8129-4642AD134B0A}"/>
                  </a:ext>
                </a:extLst>
              </p:cNvPr>
              <p:cNvGrpSpPr/>
              <p:nvPr/>
            </p:nvGrpSpPr>
            <p:grpSpPr>
              <a:xfrm>
                <a:off x="3800349" y="1238762"/>
                <a:ext cx="1098904" cy="1084772"/>
                <a:chOff x="3800349" y="1238762"/>
                <a:chExt cx="1098904" cy="1084772"/>
              </a:xfrm>
            </p:grpSpPr>
            <p:sp>
              <p:nvSpPr>
                <p:cNvPr id="44" name="Google Shape;3340;p48">
                  <a:extLst>
                    <a:ext uri="{FF2B5EF4-FFF2-40B4-BE49-F238E27FC236}">
                      <a16:creationId xmlns:a16="http://schemas.microsoft.com/office/drawing/2014/main" id="{09A540B7-3D24-4D18-BB46-C21F09260781}"/>
                    </a:ext>
                  </a:extLst>
                </p:cNvPr>
                <p:cNvSpPr/>
                <p:nvPr/>
              </p:nvSpPr>
              <p:spPr>
                <a:xfrm>
                  <a:off x="3800349" y="1238762"/>
                  <a:ext cx="1098904" cy="10847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3" extrusionOk="0">
                      <a:moveTo>
                        <a:pt x="22825" y="1"/>
                      </a:moveTo>
                      <a:cubicBezTo>
                        <a:pt x="22054" y="1"/>
                        <a:pt x="21283" y="295"/>
                        <a:pt x="20693" y="885"/>
                      </a:cubicBezTo>
                      <a:lnTo>
                        <a:pt x="1179" y="20482"/>
                      </a:lnTo>
                      <a:cubicBezTo>
                        <a:pt x="0" y="21661"/>
                        <a:pt x="0" y="23566"/>
                        <a:pt x="1179" y="24733"/>
                      </a:cubicBezTo>
                      <a:lnTo>
                        <a:pt x="20777" y="44259"/>
                      </a:lnTo>
                      <a:cubicBezTo>
                        <a:pt x="21364" y="44841"/>
                        <a:pt x="22133" y="45133"/>
                        <a:pt x="22900" y="45133"/>
                      </a:cubicBezTo>
                      <a:cubicBezTo>
                        <a:pt x="23672" y="45133"/>
                        <a:pt x="24442" y="44838"/>
                        <a:pt x="25027" y="44247"/>
                      </a:cubicBezTo>
                      <a:lnTo>
                        <a:pt x="32873" y="36377"/>
                      </a:lnTo>
                      <a:cubicBezTo>
                        <a:pt x="33053" y="36197"/>
                        <a:pt x="33283" y="36110"/>
                        <a:pt x="33511" y="36110"/>
                      </a:cubicBezTo>
                      <a:cubicBezTo>
                        <a:pt x="33810" y="36110"/>
                        <a:pt x="34108" y="36260"/>
                        <a:pt x="34290" y="36544"/>
                      </a:cubicBezTo>
                      <a:cubicBezTo>
                        <a:pt x="34743" y="37246"/>
                        <a:pt x="35112" y="38020"/>
                        <a:pt x="35409" y="38806"/>
                      </a:cubicBezTo>
                      <a:cubicBezTo>
                        <a:pt x="35588" y="39294"/>
                        <a:pt x="35909" y="39735"/>
                        <a:pt x="36362" y="40080"/>
                      </a:cubicBezTo>
                      <a:cubicBezTo>
                        <a:pt x="36890" y="40489"/>
                        <a:pt x="37508" y="40695"/>
                        <a:pt x="38128" y="40695"/>
                      </a:cubicBezTo>
                      <a:cubicBezTo>
                        <a:pt x="38682" y="40695"/>
                        <a:pt x="39237" y="40530"/>
                        <a:pt x="39731" y="40199"/>
                      </a:cubicBezTo>
                      <a:cubicBezTo>
                        <a:pt x="41303" y="39127"/>
                        <a:pt x="41446" y="36984"/>
                        <a:pt x="40172" y="35710"/>
                      </a:cubicBezTo>
                      <a:cubicBezTo>
                        <a:pt x="39862" y="35401"/>
                        <a:pt x="39505" y="35186"/>
                        <a:pt x="39112" y="35044"/>
                      </a:cubicBezTo>
                      <a:cubicBezTo>
                        <a:pt x="38326" y="34758"/>
                        <a:pt x="37564" y="34401"/>
                        <a:pt x="36862" y="33948"/>
                      </a:cubicBezTo>
                      <a:cubicBezTo>
                        <a:pt x="36374" y="33639"/>
                        <a:pt x="36279" y="32960"/>
                        <a:pt x="36695" y="32543"/>
                      </a:cubicBezTo>
                      <a:lnTo>
                        <a:pt x="44553" y="24661"/>
                      </a:lnTo>
                      <a:cubicBezTo>
                        <a:pt x="45720" y="23483"/>
                        <a:pt x="45720" y="21578"/>
                        <a:pt x="44542" y="20399"/>
                      </a:cubicBezTo>
                      <a:lnTo>
                        <a:pt x="24956" y="885"/>
                      </a:lnTo>
                      <a:cubicBezTo>
                        <a:pt x="24366" y="295"/>
                        <a:pt x="23595" y="1"/>
                        <a:pt x="22825" y="1"/>
                      </a:cubicBezTo>
                      <a:close/>
                    </a:path>
                  </a:pathLst>
                </a:custGeom>
                <a:solidFill>
                  <a:srgbClr val="5EB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" name="Google Shape;3341;p48">
                  <a:extLst>
                    <a:ext uri="{FF2B5EF4-FFF2-40B4-BE49-F238E27FC236}">
                      <a16:creationId xmlns:a16="http://schemas.microsoft.com/office/drawing/2014/main" id="{BE30BCFE-C097-450C-8879-E537E8EBA681}"/>
                    </a:ext>
                  </a:extLst>
                </p:cNvPr>
                <p:cNvSpPr/>
                <p:nvPr/>
              </p:nvSpPr>
              <p:spPr>
                <a:xfrm>
                  <a:off x="3884758" y="1311226"/>
                  <a:ext cx="287338" cy="287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43" extrusionOk="0">
                      <a:moveTo>
                        <a:pt x="5978" y="1"/>
                      </a:moveTo>
                      <a:cubicBezTo>
                        <a:pt x="2679" y="1"/>
                        <a:pt x="1" y="2668"/>
                        <a:pt x="1" y="5966"/>
                      </a:cubicBezTo>
                      <a:cubicBezTo>
                        <a:pt x="1" y="9276"/>
                        <a:pt x="2679" y="11943"/>
                        <a:pt x="5978" y="11943"/>
                      </a:cubicBezTo>
                      <a:cubicBezTo>
                        <a:pt x="9276" y="11943"/>
                        <a:pt x="11954" y="9276"/>
                        <a:pt x="11954" y="5966"/>
                      </a:cubicBezTo>
                      <a:cubicBezTo>
                        <a:pt x="11954" y="2668"/>
                        <a:pt x="9276" y="1"/>
                        <a:pt x="5978" y="1"/>
                      </a:cubicBezTo>
                      <a:close/>
                    </a:path>
                  </a:pathLst>
                </a:custGeom>
                <a:solidFill>
                  <a:srgbClr val="5EB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3" name="Google Shape;3342;p48">
                <a:extLst>
                  <a:ext uri="{FF2B5EF4-FFF2-40B4-BE49-F238E27FC236}">
                    <a16:creationId xmlns:a16="http://schemas.microsoft.com/office/drawing/2014/main" id="{D59E3704-CCC5-46FE-9B41-26C4DBEB3E8E}"/>
                  </a:ext>
                </a:extLst>
              </p:cNvPr>
              <p:cNvSpPr/>
              <p:nvPr/>
            </p:nvSpPr>
            <p:spPr>
              <a:xfrm>
                <a:off x="4162525" y="1593650"/>
                <a:ext cx="374561" cy="374975"/>
              </a:xfrm>
              <a:custGeom>
                <a:avLst/>
                <a:gdLst/>
                <a:ahLst/>
                <a:cxnLst/>
                <a:rect l="l" t="t" r="r" b="b"/>
                <a:pathLst>
                  <a:path w="10860" h="10872" extrusionOk="0">
                    <a:moveTo>
                      <a:pt x="5430" y="1"/>
                    </a:moveTo>
                    <a:cubicBezTo>
                      <a:pt x="3990" y="1"/>
                      <a:pt x="2608" y="560"/>
                      <a:pt x="1596" y="1584"/>
                    </a:cubicBezTo>
                    <a:cubicBezTo>
                      <a:pt x="561" y="2620"/>
                      <a:pt x="1" y="3989"/>
                      <a:pt x="1" y="5430"/>
                    </a:cubicBezTo>
                    <a:cubicBezTo>
                      <a:pt x="1" y="6561"/>
                      <a:pt x="346" y="7645"/>
                      <a:pt x="1001" y="8573"/>
                    </a:cubicBezTo>
                    <a:cubicBezTo>
                      <a:pt x="1632" y="9466"/>
                      <a:pt x="2513" y="10145"/>
                      <a:pt x="3537" y="10538"/>
                    </a:cubicBezTo>
                    <a:cubicBezTo>
                      <a:pt x="3559" y="10544"/>
                      <a:pt x="3579" y="10547"/>
                      <a:pt x="3599" y="10547"/>
                    </a:cubicBezTo>
                    <a:cubicBezTo>
                      <a:pt x="3656" y="10547"/>
                      <a:pt x="3704" y="10522"/>
                      <a:pt x="3740" y="10478"/>
                    </a:cubicBezTo>
                    <a:cubicBezTo>
                      <a:pt x="3763" y="10443"/>
                      <a:pt x="3763" y="10395"/>
                      <a:pt x="3763" y="10371"/>
                    </a:cubicBezTo>
                    <a:lnTo>
                      <a:pt x="3763" y="7275"/>
                    </a:lnTo>
                    <a:cubicBezTo>
                      <a:pt x="3763" y="7180"/>
                      <a:pt x="3692" y="7097"/>
                      <a:pt x="3585" y="7097"/>
                    </a:cubicBezTo>
                    <a:lnTo>
                      <a:pt x="2156" y="7097"/>
                    </a:lnTo>
                    <a:lnTo>
                      <a:pt x="2156" y="5835"/>
                    </a:lnTo>
                    <a:lnTo>
                      <a:pt x="3585" y="5835"/>
                    </a:lnTo>
                    <a:cubicBezTo>
                      <a:pt x="3680" y="5835"/>
                      <a:pt x="3763" y="5751"/>
                      <a:pt x="3763" y="5656"/>
                    </a:cubicBezTo>
                    <a:lnTo>
                      <a:pt x="3763" y="5430"/>
                    </a:lnTo>
                    <a:cubicBezTo>
                      <a:pt x="3763" y="3942"/>
                      <a:pt x="5180" y="2632"/>
                      <a:pt x="6799" y="2632"/>
                    </a:cubicBezTo>
                    <a:lnTo>
                      <a:pt x="7550" y="2632"/>
                    </a:lnTo>
                    <a:lnTo>
                      <a:pt x="7550" y="3894"/>
                    </a:lnTo>
                    <a:lnTo>
                      <a:pt x="6799" y="3894"/>
                    </a:lnTo>
                    <a:cubicBezTo>
                      <a:pt x="6311" y="3894"/>
                      <a:pt x="5883" y="4025"/>
                      <a:pt x="5561" y="4287"/>
                    </a:cubicBezTo>
                    <a:cubicBezTo>
                      <a:pt x="5228" y="4561"/>
                      <a:pt x="5025" y="4966"/>
                      <a:pt x="5025" y="5430"/>
                    </a:cubicBezTo>
                    <a:lnTo>
                      <a:pt x="5025" y="5656"/>
                    </a:lnTo>
                    <a:cubicBezTo>
                      <a:pt x="5025" y="5740"/>
                      <a:pt x="5109" y="5835"/>
                      <a:pt x="5204" y="5835"/>
                    </a:cubicBezTo>
                    <a:lnTo>
                      <a:pt x="5883" y="5835"/>
                    </a:lnTo>
                    <a:cubicBezTo>
                      <a:pt x="5966" y="5835"/>
                      <a:pt x="6061" y="5751"/>
                      <a:pt x="6061" y="5656"/>
                    </a:cubicBezTo>
                    <a:cubicBezTo>
                      <a:pt x="6061" y="5561"/>
                      <a:pt x="5978" y="5478"/>
                      <a:pt x="5883" y="5478"/>
                    </a:cubicBezTo>
                    <a:lnTo>
                      <a:pt x="5371" y="5478"/>
                    </a:lnTo>
                    <a:lnTo>
                      <a:pt x="5371" y="5418"/>
                    </a:lnTo>
                    <a:cubicBezTo>
                      <a:pt x="5371" y="4525"/>
                      <a:pt x="6145" y="4204"/>
                      <a:pt x="6799" y="4204"/>
                    </a:cubicBezTo>
                    <a:lnTo>
                      <a:pt x="7704" y="4204"/>
                    </a:lnTo>
                    <a:cubicBezTo>
                      <a:pt x="7800" y="4204"/>
                      <a:pt x="7883" y="4132"/>
                      <a:pt x="7883" y="4025"/>
                    </a:cubicBezTo>
                    <a:lnTo>
                      <a:pt x="7883" y="2418"/>
                    </a:lnTo>
                    <a:cubicBezTo>
                      <a:pt x="7883" y="2334"/>
                      <a:pt x="7811" y="2239"/>
                      <a:pt x="7704" y="2239"/>
                    </a:cubicBezTo>
                    <a:lnTo>
                      <a:pt x="6799" y="2239"/>
                    </a:lnTo>
                    <a:cubicBezTo>
                      <a:pt x="5966" y="2239"/>
                      <a:pt x="5121" y="2572"/>
                      <a:pt x="4466" y="3156"/>
                    </a:cubicBezTo>
                    <a:cubicBezTo>
                      <a:pt x="3799" y="3763"/>
                      <a:pt x="3418" y="4549"/>
                      <a:pt x="3418" y="5382"/>
                    </a:cubicBezTo>
                    <a:lnTo>
                      <a:pt x="3418" y="5442"/>
                    </a:lnTo>
                    <a:lnTo>
                      <a:pt x="1989" y="5442"/>
                    </a:lnTo>
                    <a:cubicBezTo>
                      <a:pt x="1906" y="5442"/>
                      <a:pt x="1811" y="5513"/>
                      <a:pt x="1811" y="5620"/>
                    </a:cubicBezTo>
                    <a:lnTo>
                      <a:pt x="1811" y="7228"/>
                    </a:lnTo>
                    <a:cubicBezTo>
                      <a:pt x="1811" y="7323"/>
                      <a:pt x="1894" y="7406"/>
                      <a:pt x="1989" y="7406"/>
                    </a:cubicBezTo>
                    <a:lnTo>
                      <a:pt x="3418" y="7406"/>
                    </a:lnTo>
                    <a:lnTo>
                      <a:pt x="3418" y="10085"/>
                    </a:lnTo>
                    <a:cubicBezTo>
                      <a:pt x="1561" y="9300"/>
                      <a:pt x="346" y="7442"/>
                      <a:pt x="346" y="5418"/>
                    </a:cubicBezTo>
                    <a:cubicBezTo>
                      <a:pt x="346" y="2596"/>
                      <a:pt x="2620" y="322"/>
                      <a:pt x="5430" y="322"/>
                    </a:cubicBezTo>
                    <a:cubicBezTo>
                      <a:pt x="8228" y="322"/>
                      <a:pt x="10526" y="2620"/>
                      <a:pt x="10526" y="5418"/>
                    </a:cubicBezTo>
                    <a:cubicBezTo>
                      <a:pt x="10526" y="8228"/>
                      <a:pt x="8240" y="10502"/>
                      <a:pt x="5430" y="10502"/>
                    </a:cubicBezTo>
                    <a:lnTo>
                      <a:pt x="5371" y="10502"/>
                    </a:lnTo>
                    <a:lnTo>
                      <a:pt x="5371" y="7418"/>
                    </a:lnTo>
                    <a:lnTo>
                      <a:pt x="7728" y="7418"/>
                    </a:lnTo>
                    <a:cubicBezTo>
                      <a:pt x="7811" y="7418"/>
                      <a:pt x="7907" y="7347"/>
                      <a:pt x="7907" y="7240"/>
                    </a:cubicBezTo>
                    <a:lnTo>
                      <a:pt x="7907" y="5656"/>
                    </a:lnTo>
                    <a:cubicBezTo>
                      <a:pt x="7907" y="5561"/>
                      <a:pt x="7823" y="5478"/>
                      <a:pt x="7728" y="5478"/>
                    </a:cubicBezTo>
                    <a:lnTo>
                      <a:pt x="6728" y="5478"/>
                    </a:lnTo>
                    <a:cubicBezTo>
                      <a:pt x="6633" y="5478"/>
                      <a:pt x="6549" y="5549"/>
                      <a:pt x="6549" y="5656"/>
                    </a:cubicBezTo>
                    <a:cubicBezTo>
                      <a:pt x="6549" y="5740"/>
                      <a:pt x="6621" y="5835"/>
                      <a:pt x="6728" y="5835"/>
                    </a:cubicBezTo>
                    <a:lnTo>
                      <a:pt x="7561" y="5835"/>
                    </a:lnTo>
                    <a:lnTo>
                      <a:pt x="7561" y="7097"/>
                    </a:lnTo>
                    <a:lnTo>
                      <a:pt x="5204" y="7097"/>
                    </a:lnTo>
                    <a:cubicBezTo>
                      <a:pt x="5121" y="7097"/>
                      <a:pt x="5025" y="7168"/>
                      <a:pt x="5025" y="7275"/>
                    </a:cubicBezTo>
                    <a:lnTo>
                      <a:pt x="5025" y="10693"/>
                    </a:lnTo>
                    <a:cubicBezTo>
                      <a:pt x="5025" y="10788"/>
                      <a:pt x="5109" y="10859"/>
                      <a:pt x="5192" y="10871"/>
                    </a:cubicBezTo>
                    <a:lnTo>
                      <a:pt x="5430" y="10871"/>
                    </a:lnTo>
                    <a:cubicBezTo>
                      <a:pt x="6871" y="10871"/>
                      <a:pt x="8240" y="10312"/>
                      <a:pt x="9276" y="9288"/>
                    </a:cubicBezTo>
                    <a:cubicBezTo>
                      <a:pt x="10300" y="8252"/>
                      <a:pt x="10859" y="6883"/>
                      <a:pt x="10859" y="5442"/>
                    </a:cubicBezTo>
                    <a:cubicBezTo>
                      <a:pt x="10859" y="3989"/>
                      <a:pt x="10300" y="2620"/>
                      <a:pt x="9276" y="1584"/>
                    </a:cubicBezTo>
                    <a:cubicBezTo>
                      <a:pt x="8240" y="560"/>
                      <a:pt x="6871" y="1"/>
                      <a:pt x="543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" name="Google Shape;3343;p48">
              <a:extLst>
                <a:ext uri="{FF2B5EF4-FFF2-40B4-BE49-F238E27FC236}">
                  <a16:creationId xmlns:a16="http://schemas.microsoft.com/office/drawing/2014/main" id="{222DA64E-EBDA-48B9-B5B6-1CEB027733DF}"/>
                </a:ext>
              </a:extLst>
            </p:cNvPr>
            <p:cNvGrpSpPr/>
            <p:nvPr/>
          </p:nvGrpSpPr>
          <p:grpSpPr>
            <a:xfrm>
              <a:off x="7053286" y="2227254"/>
              <a:ext cx="956596" cy="944252"/>
              <a:chOff x="4370663" y="1816530"/>
              <a:chExt cx="1098904" cy="1084724"/>
            </a:xfrm>
          </p:grpSpPr>
          <p:grpSp>
            <p:nvGrpSpPr>
              <p:cNvPr id="34" name="Google Shape;3344;p48">
                <a:extLst>
                  <a:ext uri="{FF2B5EF4-FFF2-40B4-BE49-F238E27FC236}">
                    <a16:creationId xmlns:a16="http://schemas.microsoft.com/office/drawing/2014/main" id="{A26AC2F8-3A58-4584-ADA5-333A44F0C988}"/>
                  </a:ext>
                </a:extLst>
              </p:cNvPr>
              <p:cNvGrpSpPr/>
              <p:nvPr/>
            </p:nvGrpSpPr>
            <p:grpSpPr>
              <a:xfrm>
                <a:off x="4370663" y="1816530"/>
                <a:ext cx="1098904" cy="1084724"/>
                <a:chOff x="4370663" y="1816530"/>
                <a:chExt cx="1098904" cy="1084724"/>
              </a:xfrm>
            </p:grpSpPr>
            <p:sp>
              <p:nvSpPr>
                <p:cNvPr id="40" name="Google Shape;3345;p48">
                  <a:extLst>
                    <a:ext uri="{FF2B5EF4-FFF2-40B4-BE49-F238E27FC236}">
                      <a16:creationId xmlns:a16="http://schemas.microsoft.com/office/drawing/2014/main" id="{1AE99DBC-C133-4790-B9A3-94F9976382D1}"/>
                    </a:ext>
                  </a:extLst>
                </p:cNvPr>
                <p:cNvSpPr/>
                <p:nvPr/>
              </p:nvSpPr>
              <p:spPr>
                <a:xfrm>
                  <a:off x="4370663" y="1816530"/>
                  <a:ext cx="1098904" cy="10847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1" extrusionOk="0">
                      <a:moveTo>
                        <a:pt x="22862" y="0"/>
                      </a:moveTo>
                      <a:cubicBezTo>
                        <a:pt x="22092" y="0"/>
                        <a:pt x="21324" y="295"/>
                        <a:pt x="20741" y="884"/>
                      </a:cubicBezTo>
                      <a:lnTo>
                        <a:pt x="12871" y="8742"/>
                      </a:lnTo>
                      <a:cubicBezTo>
                        <a:pt x="12698" y="8921"/>
                        <a:pt x="12472" y="9005"/>
                        <a:pt x="12246" y="9005"/>
                      </a:cubicBezTo>
                      <a:cubicBezTo>
                        <a:pt x="11945" y="9005"/>
                        <a:pt x="11643" y="8855"/>
                        <a:pt x="11466" y="8576"/>
                      </a:cubicBezTo>
                      <a:cubicBezTo>
                        <a:pt x="11014" y="7861"/>
                        <a:pt x="10645" y="7099"/>
                        <a:pt x="10347" y="6302"/>
                      </a:cubicBezTo>
                      <a:cubicBezTo>
                        <a:pt x="10168" y="5813"/>
                        <a:pt x="9847" y="5373"/>
                        <a:pt x="9394" y="5028"/>
                      </a:cubicBezTo>
                      <a:cubicBezTo>
                        <a:pt x="8866" y="4619"/>
                        <a:pt x="8248" y="4413"/>
                        <a:pt x="7630" y="4413"/>
                      </a:cubicBezTo>
                      <a:cubicBezTo>
                        <a:pt x="7078" y="4413"/>
                        <a:pt x="6526" y="4577"/>
                        <a:pt x="6037" y="4909"/>
                      </a:cubicBezTo>
                      <a:cubicBezTo>
                        <a:pt x="4465" y="5968"/>
                        <a:pt x="4310" y="8123"/>
                        <a:pt x="5584" y="9385"/>
                      </a:cubicBezTo>
                      <a:cubicBezTo>
                        <a:pt x="5894" y="9695"/>
                        <a:pt x="6251" y="9921"/>
                        <a:pt x="6632" y="10064"/>
                      </a:cubicBezTo>
                      <a:cubicBezTo>
                        <a:pt x="7418" y="10350"/>
                        <a:pt x="8180" y="10707"/>
                        <a:pt x="8882" y="11159"/>
                      </a:cubicBezTo>
                      <a:cubicBezTo>
                        <a:pt x="9383" y="11469"/>
                        <a:pt x="9466" y="12148"/>
                        <a:pt x="9049" y="12564"/>
                      </a:cubicBezTo>
                      <a:lnTo>
                        <a:pt x="1179" y="20434"/>
                      </a:lnTo>
                      <a:cubicBezTo>
                        <a:pt x="0" y="21613"/>
                        <a:pt x="0" y="23518"/>
                        <a:pt x="1179" y="24697"/>
                      </a:cubicBezTo>
                      <a:lnTo>
                        <a:pt x="20741" y="44247"/>
                      </a:lnTo>
                      <a:cubicBezTo>
                        <a:pt x="21324" y="44836"/>
                        <a:pt x="22092" y="45131"/>
                        <a:pt x="22862" y="45131"/>
                      </a:cubicBezTo>
                      <a:cubicBezTo>
                        <a:pt x="23631" y="45131"/>
                        <a:pt x="24402" y="44836"/>
                        <a:pt x="24992" y="44247"/>
                      </a:cubicBezTo>
                      <a:lnTo>
                        <a:pt x="44554" y="24697"/>
                      </a:lnTo>
                      <a:cubicBezTo>
                        <a:pt x="45720" y="23518"/>
                        <a:pt x="45720" y="21613"/>
                        <a:pt x="44554" y="2043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69E7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" name="Google Shape;3346;p48">
                  <a:extLst>
                    <a:ext uri="{FF2B5EF4-FFF2-40B4-BE49-F238E27FC236}">
                      <a16:creationId xmlns:a16="http://schemas.microsoft.com/office/drawing/2014/main" id="{463DDA79-99DB-43BD-9059-310B5A22FBCB}"/>
                    </a:ext>
                  </a:extLst>
                </p:cNvPr>
                <p:cNvSpPr/>
                <p:nvPr/>
              </p:nvSpPr>
              <p:spPr>
                <a:xfrm>
                  <a:off x="5055718" y="1904160"/>
                  <a:ext cx="287338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55" extrusionOk="0">
                      <a:moveTo>
                        <a:pt x="5978" y="0"/>
                      </a:moveTo>
                      <a:cubicBezTo>
                        <a:pt x="2680" y="0"/>
                        <a:pt x="1" y="2679"/>
                        <a:pt x="1" y="5977"/>
                      </a:cubicBezTo>
                      <a:cubicBezTo>
                        <a:pt x="1" y="9275"/>
                        <a:pt x="2680" y="11954"/>
                        <a:pt x="5978" y="11954"/>
                      </a:cubicBezTo>
                      <a:cubicBezTo>
                        <a:pt x="9276" y="11954"/>
                        <a:pt x="11955" y="9275"/>
                        <a:pt x="11955" y="5977"/>
                      </a:cubicBezTo>
                      <a:cubicBezTo>
                        <a:pt x="11955" y="2679"/>
                        <a:pt x="9276" y="0"/>
                        <a:pt x="5978" y="0"/>
                      </a:cubicBezTo>
                      <a:close/>
                    </a:path>
                  </a:pathLst>
                </a:custGeom>
                <a:solidFill>
                  <a:srgbClr val="69E7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5" name="Google Shape;3347;p48">
                <a:extLst>
                  <a:ext uri="{FF2B5EF4-FFF2-40B4-BE49-F238E27FC236}">
                    <a16:creationId xmlns:a16="http://schemas.microsoft.com/office/drawing/2014/main" id="{CCCB84E3-125D-4D28-87E2-D877DBF6A500}"/>
                  </a:ext>
                </a:extLst>
              </p:cNvPr>
              <p:cNvGrpSpPr/>
              <p:nvPr/>
            </p:nvGrpSpPr>
            <p:grpSpPr>
              <a:xfrm>
                <a:off x="4732628" y="2171596"/>
                <a:ext cx="374986" cy="374572"/>
                <a:chOff x="3303268" y="3817349"/>
                <a:chExt cx="346056" cy="345674"/>
              </a:xfrm>
            </p:grpSpPr>
            <p:sp>
              <p:nvSpPr>
                <p:cNvPr id="36" name="Google Shape;3348;p48">
                  <a:extLst>
                    <a:ext uri="{FF2B5EF4-FFF2-40B4-BE49-F238E27FC236}">
                      <a16:creationId xmlns:a16="http://schemas.microsoft.com/office/drawing/2014/main" id="{0F7FC4DB-1535-43AE-AB56-3F4B373D0663}"/>
                    </a:ext>
                  </a:extLst>
                </p:cNvPr>
                <p:cNvSpPr/>
                <p:nvPr/>
              </p:nvSpPr>
              <p:spPr>
                <a:xfrm>
                  <a:off x="3303268" y="3817349"/>
                  <a:ext cx="346056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2" h="10860" extrusionOk="0">
                      <a:moveTo>
                        <a:pt x="5418" y="334"/>
                      </a:moveTo>
                      <a:cubicBezTo>
                        <a:pt x="8228" y="334"/>
                        <a:pt x="10514" y="2608"/>
                        <a:pt x="10514" y="5430"/>
                      </a:cubicBezTo>
                      <a:cubicBezTo>
                        <a:pt x="10514" y="8240"/>
                        <a:pt x="8228" y="10514"/>
                        <a:pt x="5418" y="10514"/>
                      </a:cubicBezTo>
                      <a:cubicBezTo>
                        <a:pt x="2608" y="10514"/>
                        <a:pt x="334" y="8240"/>
                        <a:pt x="334" y="5430"/>
                      </a:cubicBezTo>
                      <a:cubicBezTo>
                        <a:pt x="334" y="2608"/>
                        <a:pt x="2608" y="334"/>
                        <a:pt x="5418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3" y="10859"/>
                        <a:pt x="8252" y="10300"/>
                        <a:pt x="9276" y="9264"/>
                      </a:cubicBezTo>
                      <a:cubicBezTo>
                        <a:pt x="10300" y="8240"/>
                        <a:pt x="10871" y="6871"/>
                        <a:pt x="10871" y="5430"/>
                      </a:cubicBezTo>
                      <a:cubicBezTo>
                        <a:pt x="10871" y="3989"/>
                        <a:pt x="10300" y="2620"/>
                        <a:pt x="9276" y="1584"/>
                      </a:cubicBezTo>
                      <a:cubicBezTo>
                        <a:pt x="8252" y="560"/>
                        <a:pt x="6883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" name="Google Shape;3349;p48">
                  <a:extLst>
                    <a:ext uri="{FF2B5EF4-FFF2-40B4-BE49-F238E27FC236}">
                      <a16:creationId xmlns:a16="http://schemas.microsoft.com/office/drawing/2014/main" id="{C70AB3F2-E016-4BA3-82B6-6E84B150ED9A}"/>
                    </a:ext>
                  </a:extLst>
                </p:cNvPr>
                <p:cNvSpPr/>
                <p:nvPr/>
              </p:nvSpPr>
              <p:spPr>
                <a:xfrm>
                  <a:off x="3368074" y="3882537"/>
                  <a:ext cx="215298" cy="215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64" h="6764" extrusionOk="0">
                      <a:moveTo>
                        <a:pt x="5335" y="346"/>
                      </a:moveTo>
                      <a:cubicBezTo>
                        <a:pt x="5930" y="346"/>
                        <a:pt x="6418" y="834"/>
                        <a:pt x="6418" y="1429"/>
                      </a:cubicBezTo>
                      <a:lnTo>
                        <a:pt x="6418" y="5335"/>
                      </a:lnTo>
                      <a:cubicBezTo>
                        <a:pt x="6418" y="5930"/>
                        <a:pt x="5930" y="6418"/>
                        <a:pt x="5335" y="6418"/>
                      </a:cubicBezTo>
                      <a:lnTo>
                        <a:pt x="1429" y="6418"/>
                      </a:lnTo>
                      <a:cubicBezTo>
                        <a:pt x="834" y="6418"/>
                        <a:pt x="346" y="5930"/>
                        <a:pt x="346" y="5335"/>
                      </a:cubicBezTo>
                      <a:lnTo>
                        <a:pt x="346" y="1429"/>
                      </a:lnTo>
                      <a:cubicBezTo>
                        <a:pt x="346" y="834"/>
                        <a:pt x="834" y="346"/>
                        <a:pt x="1429" y="346"/>
                      </a:cubicBezTo>
                      <a:close/>
                      <a:moveTo>
                        <a:pt x="1429" y="1"/>
                      </a:moveTo>
                      <a:cubicBezTo>
                        <a:pt x="644" y="1"/>
                        <a:pt x="1" y="644"/>
                        <a:pt x="1" y="1429"/>
                      </a:cubicBezTo>
                      <a:lnTo>
                        <a:pt x="1" y="5335"/>
                      </a:lnTo>
                      <a:cubicBezTo>
                        <a:pt x="1" y="6120"/>
                        <a:pt x="644" y="6763"/>
                        <a:pt x="1429" y="6763"/>
                      </a:cubicBezTo>
                      <a:lnTo>
                        <a:pt x="5335" y="6763"/>
                      </a:lnTo>
                      <a:cubicBezTo>
                        <a:pt x="6121" y="6763"/>
                        <a:pt x="6763" y="6120"/>
                        <a:pt x="6763" y="5335"/>
                      </a:cubicBezTo>
                      <a:lnTo>
                        <a:pt x="6763" y="1429"/>
                      </a:lnTo>
                      <a:cubicBezTo>
                        <a:pt x="6763" y="644"/>
                        <a:pt x="6121" y="1"/>
                        <a:pt x="533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" name="Google Shape;3350;p48">
                  <a:extLst>
                    <a:ext uri="{FF2B5EF4-FFF2-40B4-BE49-F238E27FC236}">
                      <a16:creationId xmlns:a16="http://schemas.microsoft.com/office/drawing/2014/main" id="{2B10D26E-8C46-4092-80DD-E16A8BC23D0F}"/>
                    </a:ext>
                  </a:extLst>
                </p:cNvPr>
                <p:cNvSpPr/>
                <p:nvPr/>
              </p:nvSpPr>
              <p:spPr>
                <a:xfrm>
                  <a:off x="3418143" y="3933656"/>
                  <a:ext cx="114811" cy="1127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07" h="3542" extrusionOk="0">
                      <a:moveTo>
                        <a:pt x="1822" y="0"/>
                      </a:moveTo>
                      <a:cubicBezTo>
                        <a:pt x="812" y="0"/>
                        <a:pt x="1" y="851"/>
                        <a:pt x="59" y="1859"/>
                      </a:cubicBezTo>
                      <a:cubicBezTo>
                        <a:pt x="95" y="2776"/>
                        <a:pt x="833" y="3502"/>
                        <a:pt x="1726" y="3538"/>
                      </a:cubicBezTo>
                      <a:cubicBezTo>
                        <a:pt x="1764" y="3541"/>
                        <a:pt x="1802" y="3542"/>
                        <a:pt x="1840" y="3542"/>
                      </a:cubicBezTo>
                      <a:cubicBezTo>
                        <a:pt x="2178" y="3542"/>
                        <a:pt x="2494" y="3447"/>
                        <a:pt x="2762" y="3276"/>
                      </a:cubicBezTo>
                      <a:cubicBezTo>
                        <a:pt x="2857" y="3217"/>
                        <a:pt x="2869" y="3086"/>
                        <a:pt x="2797" y="3014"/>
                      </a:cubicBezTo>
                      <a:cubicBezTo>
                        <a:pt x="2761" y="2978"/>
                        <a:pt x="2711" y="2964"/>
                        <a:pt x="2664" y="2964"/>
                      </a:cubicBezTo>
                      <a:cubicBezTo>
                        <a:pt x="2634" y="2964"/>
                        <a:pt x="2606" y="2969"/>
                        <a:pt x="2583" y="2979"/>
                      </a:cubicBezTo>
                      <a:cubicBezTo>
                        <a:pt x="2380" y="3096"/>
                        <a:pt x="2149" y="3185"/>
                        <a:pt x="1897" y="3185"/>
                      </a:cubicBezTo>
                      <a:cubicBezTo>
                        <a:pt x="1868" y="3185"/>
                        <a:pt x="1839" y="3183"/>
                        <a:pt x="1809" y="3181"/>
                      </a:cubicBezTo>
                      <a:cubicBezTo>
                        <a:pt x="1023" y="3169"/>
                        <a:pt x="380" y="2514"/>
                        <a:pt x="392" y="1716"/>
                      </a:cubicBezTo>
                      <a:cubicBezTo>
                        <a:pt x="426" y="948"/>
                        <a:pt x="1028" y="330"/>
                        <a:pt x="1792" y="330"/>
                      </a:cubicBezTo>
                      <a:cubicBezTo>
                        <a:pt x="1833" y="330"/>
                        <a:pt x="1874" y="332"/>
                        <a:pt x="1916" y="335"/>
                      </a:cubicBezTo>
                      <a:cubicBezTo>
                        <a:pt x="2619" y="371"/>
                        <a:pt x="3190" y="943"/>
                        <a:pt x="3250" y="1633"/>
                      </a:cubicBezTo>
                      <a:cubicBezTo>
                        <a:pt x="3285" y="1919"/>
                        <a:pt x="3214" y="2193"/>
                        <a:pt x="3095" y="2431"/>
                      </a:cubicBezTo>
                      <a:cubicBezTo>
                        <a:pt x="3059" y="2490"/>
                        <a:pt x="3059" y="2574"/>
                        <a:pt x="3119" y="2633"/>
                      </a:cubicBezTo>
                      <a:cubicBezTo>
                        <a:pt x="3149" y="2663"/>
                        <a:pt x="3191" y="2678"/>
                        <a:pt x="3234" y="2678"/>
                      </a:cubicBezTo>
                      <a:cubicBezTo>
                        <a:pt x="3295" y="2678"/>
                        <a:pt x="3358" y="2648"/>
                        <a:pt x="3393" y="2586"/>
                      </a:cubicBezTo>
                      <a:cubicBezTo>
                        <a:pt x="3536" y="2324"/>
                        <a:pt x="3607" y="2014"/>
                        <a:pt x="3583" y="1669"/>
                      </a:cubicBezTo>
                      <a:cubicBezTo>
                        <a:pt x="3536" y="764"/>
                        <a:pt x="2797" y="50"/>
                        <a:pt x="1904" y="2"/>
                      </a:cubicBezTo>
                      <a:cubicBezTo>
                        <a:pt x="1877" y="1"/>
                        <a:pt x="1849" y="0"/>
                        <a:pt x="182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" name="Google Shape;3351;p48">
                  <a:extLst>
                    <a:ext uri="{FF2B5EF4-FFF2-40B4-BE49-F238E27FC236}">
                      <a16:creationId xmlns:a16="http://schemas.microsoft.com/office/drawing/2014/main" id="{B2587870-AE72-4A42-AE2B-8BCFBD325F95}"/>
                    </a:ext>
                  </a:extLst>
                </p:cNvPr>
                <p:cNvSpPr/>
                <p:nvPr/>
              </p:nvSpPr>
              <p:spPr>
                <a:xfrm>
                  <a:off x="3519298" y="3910197"/>
                  <a:ext cx="29570" cy="292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" h="918" extrusionOk="0">
                      <a:moveTo>
                        <a:pt x="465" y="1"/>
                      </a:moveTo>
                      <a:cubicBezTo>
                        <a:pt x="203" y="1"/>
                        <a:pt x="0" y="203"/>
                        <a:pt x="0" y="453"/>
                      </a:cubicBezTo>
                      <a:cubicBezTo>
                        <a:pt x="0" y="715"/>
                        <a:pt x="203" y="918"/>
                        <a:pt x="465" y="918"/>
                      </a:cubicBezTo>
                      <a:cubicBezTo>
                        <a:pt x="715" y="918"/>
                        <a:pt x="929" y="715"/>
                        <a:pt x="929" y="453"/>
                      </a:cubicBezTo>
                      <a:cubicBezTo>
                        <a:pt x="929" y="203"/>
                        <a:pt x="715" y="1"/>
                        <a:pt x="46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8" name="Google Shape;3352;p48">
              <a:extLst>
                <a:ext uri="{FF2B5EF4-FFF2-40B4-BE49-F238E27FC236}">
                  <a16:creationId xmlns:a16="http://schemas.microsoft.com/office/drawing/2014/main" id="{272DD771-25A3-448C-960A-125DD73ECEB4}"/>
                </a:ext>
              </a:extLst>
            </p:cNvPr>
            <p:cNvGrpSpPr/>
            <p:nvPr/>
          </p:nvGrpSpPr>
          <p:grpSpPr>
            <a:xfrm>
              <a:off x="6547098" y="2715744"/>
              <a:ext cx="956596" cy="944315"/>
              <a:chOff x="3789173" y="2377690"/>
              <a:chExt cx="1098904" cy="1084796"/>
            </a:xfrm>
          </p:grpSpPr>
          <p:grpSp>
            <p:nvGrpSpPr>
              <p:cNvPr id="26" name="Google Shape;3353;p48">
                <a:extLst>
                  <a:ext uri="{FF2B5EF4-FFF2-40B4-BE49-F238E27FC236}">
                    <a16:creationId xmlns:a16="http://schemas.microsoft.com/office/drawing/2014/main" id="{2A580616-EFFF-4706-882F-99F575426F02}"/>
                  </a:ext>
                </a:extLst>
              </p:cNvPr>
              <p:cNvGrpSpPr/>
              <p:nvPr/>
            </p:nvGrpSpPr>
            <p:grpSpPr>
              <a:xfrm>
                <a:off x="3789173" y="2377690"/>
                <a:ext cx="1098904" cy="1084796"/>
                <a:chOff x="3789173" y="2377690"/>
                <a:chExt cx="1098904" cy="1084796"/>
              </a:xfrm>
            </p:grpSpPr>
            <p:sp>
              <p:nvSpPr>
                <p:cNvPr id="32" name="Google Shape;3354;p48">
                  <a:extLst>
                    <a:ext uri="{FF2B5EF4-FFF2-40B4-BE49-F238E27FC236}">
                      <a16:creationId xmlns:a16="http://schemas.microsoft.com/office/drawing/2014/main" id="{2BBA5A58-9E7D-4B1B-A1B1-85686BD88437}"/>
                    </a:ext>
                  </a:extLst>
                </p:cNvPr>
                <p:cNvSpPr/>
                <p:nvPr/>
              </p:nvSpPr>
              <p:spPr>
                <a:xfrm>
                  <a:off x="3789173" y="2377690"/>
                  <a:ext cx="1098904" cy="1084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4" extrusionOk="0">
                      <a:moveTo>
                        <a:pt x="22861" y="0"/>
                      </a:moveTo>
                      <a:cubicBezTo>
                        <a:pt x="22090" y="0"/>
                        <a:pt x="21319" y="295"/>
                        <a:pt x="20730" y="884"/>
                      </a:cubicBezTo>
                      <a:lnTo>
                        <a:pt x="1180" y="20446"/>
                      </a:lnTo>
                      <a:cubicBezTo>
                        <a:pt x="1" y="21613"/>
                        <a:pt x="1" y="23518"/>
                        <a:pt x="1180" y="24697"/>
                      </a:cubicBezTo>
                      <a:lnTo>
                        <a:pt x="20730" y="44259"/>
                      </a:lnTo>
                      <a:cubicBezTo>
                        <a:pt x="21319" y="44842"/>
                        <a:pt x="22090" y="45134"/>
                        <a:pt x="22861" y="45134"/>
                      </a:cubicBezTo>
                      <a:cubicBezTo>
                        <a:pt x="23632" y="45134"/>
                        <a:pt x="24403" y="44842"/>
                        <a:pt x="24992" y="44259"/>
                      </a:cubicBezTo>
                      <a:lnTo>
                        <a:pt x="44542" y="24697"/>
                      </a:lnTo>
                      <a:cubicBezTo>
                        <a:pt x="45721" y="23518"/>
                        <a:pt x="45721" y="21613"/>
                        <a:pt x="44542" y="20446"/>
                      </a:cubicBezTo>
                      <a:lnTo>
                        <a:pt x="36684" y="12576"/>
                      </a:lnTo>
                      <a:cubicBezTo>
                        <a:pt x="36267" y="12171"/>
                        <a:pt x="36363" y="11481"/>
                        <a:pt x="36851" y="11171"/>
                      </a:cubicBezTo>
                      <a:cubicBezTo>
                        <a:pt x="37565" y="10719"/>
                        <a:pt x="38327" y="10350"/>
                        <a:pt x="39125" y="10052"/>
                      </a:cubicBezTo>
                      <a:cubicBezTo>
                        <a:pt x="39613" y="9874"/>
                        <a:pt x="40054" y="9552"/>
                        <a:pt x="40399" y="9100"/>
                      </a:cubicBezTo>
                      <a:cubicBezTo>
                        <a:pt x="41173" y="8099"/>
                        <a:pt x="41220" y="6778"/>
                        <a:pt x="40518" y="5730"/>
                      </a:cubicBezTo>
                      <a:cubicBezTo>
                        <a:pt x="39932" y="4868"/>
                        <a:pt x="39013" y="4436"/>
                        <a:pt x="38094" y="4436"/>
                      </a:cubicBezTo>
                      <a:cubicBezTo>
                        <a:pt x="37349" y="4436"/>
                        <a:pt x="36606" y="4720"/>
                        <a:pt x="36041" y="5290"/>
                      </a:cubicBezTo>
                      <a:cubicBezTo>
                        <a:pt x="35732" y="5587"/>
                        <a:pt x="35505" y="5956"/>
                        <a:pt x="35362" y="6337"/>
                      </a:cubicBezTo>
                      <a:cubicBezTo>
                        <a:pt x="35077" y="7123"/>
                        <a:pt x="34720" y="7885"/>
                        <a:pt x="34267" y="8588"/>
                      </a:cubicBezTo>
                      <a:cubicBezTo>
                        <a:pt x="34091" y="8872"/>
                        <a:pt x="33797" y="9021"/>
                        <a:pt x="33498" y="9021"/>
                      </a:cubicBezTo>
                      <a:cubicBezTo>
                        <a:pt x="33271" y="9021"/>
                        <a:pt x="33042" y="8934"/>
                        <a:pt x="32862" y="8754"/>
                      </a:cubicBezTo>
                      <a:lnTo>
                        <a:pt x="24992" y="884"/>
                      </a:lnTo>
                      <a:cubicBezTo>
                        <a:pt x="24403" y="295"/>
                        <a:pt x="23632" y="0"/>
                        <a:pt x="22861" y="0"/>
                      </a:cubicBezTo>
                      <a:close/>
                    </a:path>
                  </a:pathLst>
                </a:custGeom>
                <a:solidFill>
                  <a:srgbClr val="4949E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" name="Google Shape;3355;p48">
                  <a:extLst>
                    <a:ext uri="{FF2B5EF4-FFF2-40B4-BE49-F238E27FC236}">
                      <a16:creationId xmlns:a16="http://schemas.microsoft.com/office/drawing/2014/main" id="{A6624C57-5DEB-420A-880A-2B58F3108DA7}"/>
                    </a:ext>
                  </a:extLst>
                </p:cNvPr>
                <p:cNvSpPr/>
                <p:nvPr/>
              </p:nvSpPr>
              <p:spPr>
                <a:xfrm>
                  <a:off x="3885623" y="2465897"/>
                  <a:ext cx="287050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43" h="11955" extrusionOk="0">
                      <a:moveTo>
                        <a:pt x="5977" y="0"/>
                      </a:moveTo>
                      <a:cubicBezTo>
                        <a:pt x="2679" y="0"/>
                        <a:pt x="0" y="2679"/>
                        <a:pt x="0" y="5977"/>
                      </a:cubicBezTo>
                      <a:cubicBezTo>
                        <a:pt x="0" y="9275"/>
                        <a:pt x="2679" y="11954"/>
                        <a:pt x="5977" y="11954"/>
                      </a:cubicBezTo>
                      <a:cubicBezTo>
                        <a:pt x="9275" y="11954"/>
                        <a:pt x="11942" y="9275"/>
                        <a:pt x="11942" y="5977"/>
                      </a:cubicBezTo>
                      <a:cubicBezTo>
                        <a:pt x="11942" y="2679"/>
                        <a:pt x="9275" y="0"/>
                        <a:pt x="5977" y="0"/>
                      </a:cubicBezTo>
                      <a:close/>
                    </a:path>
                  </a:pathLst>
                </a:custGeom>
                <a:solidFill>
                  <a:srgbClr val="4949E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7" name="Google Shape;3356;p48">
                <a:extLst>
                  <a:ext uri="{FF2B5EF4-FFF2-40B4-BE49-F238E27FC236}">
                    <a16:creationId xmlns:a16="http://schemas.microsoft.com/office/drawing/2014/main" id="{4F49A1EC-2C5E-461E-A851-6A20A1144419}"/>
                  </a:ext>
                </a:extLst>
              </p:cNvPr>
              <p:cNvGrpSpPr/>
              <p:nvPr/>
            </p:nvGrpSpPr>
            <p:grpSpPr>
              <a:xfrm>
                <a:off x="4151137" y="2732796"/>
                <a:ext cx="374986" cy="374572"/>
                <a:chOff x="3752358" y="3817349"/>
                <a:chExt cx="346056" cy="345674"/>
              </a:xfrm>
            </p:grpSpPr>
            <p:sp>
              <p:nvSpPr>
                <p:cNvPr id="28" name="Google Shape;3357;p48">
                  <a:extLst>
                    <a:ext uri="{FF2B5EF4-FFF2-40B4-BE49-F238E27FC236}">
                      <a16:creationId xmlns:a16="http://schemas.microsoft.com/office/drawing/2014/main" id="{1E065B24-9868-4EDC-B5A7-314B793AFE3D}"/>
                    </a:ext>
                  </a:extLst>
                </p:cNvPr>
                <p:cNvSpPr/>
                <p:nvPr/>
              </p:nvSpPr>
              <p:spPr>
                <a:xfrm>
                  <a:off x="3752358" y="3817349"/>
                  <a:ext cx="346056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2" h="10860" extrusionOk="0">
                      <a:moveTo>
                        <a:pt x="5430" y="334"/>
                      </a:moveTo>
                      <a:cubicBezTo>
                        <a:pt x="8252" y="334"/>
                        <a:pt x="10526" y="2608"/>
                        <a:pt x="10526" y="5430"/>
                      </a:cubicBezTo>
                      <a:cubicBezTo>
                        <a:pt x="10526" y="8240"/>
                        <a:pt x="8228" y="10514"/>
                        <a:pt x="5430" y="10514"/>
                      </a:cubicBezTo>
                      <a:cubicBezTo>
                        <a:pt x="2620" y="10514"/>
                        <a:pt x="346" y="8240"/>
                        <a:pt x="346" y="5430"/>
                      </a:cubicBezTo>
                      <a:cubicBezTo>
                        <a:pt x="346" y="2608"/>
                        <a:pt x="2620" y="334"/>
                        <a:pt x="5430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2" y="10859"/>
                        <a:pt x="8252" y="10300"/>
                        <a:pt x="9276" y="9264"/>
                      </a:cubicBezTo>
                      <a:cubicBezTo>
                        <a:pt x="10300" y="8240"/>
                        <a:pt x="10871" y="6871"/>
                        <a:pt x="10871" y="5430"/>
                      </a:cubicBezTo>
                      <a:cubicBezTo>
                        <a:pt x="10871" y="3989"/>
                        <a:pt x="10300" y="2620"/>
                        <a:pt x="9276" y="1584"/>
                      </a:cubicBezTo>
                      <a:cubicBezTo>
                        <a:pt x="8252" y="560"/>
                        <a:pt x="6882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" name="Google Shape;3358;p48">
                  <a:extLst>
                    <a:ext uri="{FF2B5EF4-FFF2-40B4-BE49-F238E27FC236}">
                      <a16:creationId xmlns:a16="http://schemas.microsoft.com/office/drawing/2014/main" id="{8ED25032-1B39-4F5F-8ED6-892E107EC293}"/>
                    </a:ext>
                  </a:extLst>
                </p:cNvPr>
                <p:cNvSpPr/>
                <p:nvPr/>
              </p:nvSpPr>
              <p:spPr>
                <a:xfrm>
                  <a:off x="3831933" y="3955682"/>
                  <a:ext cx="47809" cy="120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2" h="3787" extrusionOk="0">
                      <a:moveTo>
                        <a:pt x="1168" y="346"/>
                      </a:moveTo>
                      <a:lnTo>
                        <a:pt x="1168" y="3430"/>
                      </a:lnTo>
                      <a:lnTo>
                        <a:pt x="358" y="3430"/>
                      </a:lnTo>
                      <a:lnTo>
                        <a:pt x="358" y="346"/>
                      </a:lnTo>
                      <a:close/>
                      <a:moveTo>
                        <a:pt x="180" y="1"/>
                      </a:moveTo>
                      <a:cubicBezTo>
                        <a:pt x="96" y="1"/>
                        <a:pt x="1" y="72"/>
                        <a:pt x="1" y="179"/>
                      </a:cubicBezTo>
                      <a:lnTo>
                        <a:pt x="1" y="3608"/>
                      </a:lnTo>
                      <a:cubicBezTo>
                        <a:pt x="1" y="3703"/>
                        <a:pt x="72" y="3787"/>
                        <a:pt x="180" y="3787"/>
                      </a:cubicBezTo>
                      <a:lnTo>
                        <a:pt x="1323" y="3787"/>
                      </a:lnTo>
                      <a:cubicBezTo>
                        <a:pt x="1418" y="3787"/>
                        <a:pt x="1501" y="3715"/>
                        <a:pt x="1501" y="3608"/>
                      </a:cubicBezTo>
                      <a:lnTo>
                        <a:pt x="1501" y="179"/>
                      </a:lnTo>
                      <a:cubicBezTo>
                        <a:pt x="1501" y="72"/>
                        <a:pt x="1430" y="1"/>
                        <a:pt x="1323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" name="Google Shape;3359;p48">
                  <a:extLst>
                    <a:ext uri="{FF2B5EF4-FFF2-40B4-BE49-F238E27FC236}">
                      <a16:creationId xmlns:a16="http://schemas.microsoft.com/office/drawing/2014/main" id="{7323BE69-F426-4102-867F-9E42304B1C8D}"/>
                    </a:ext>
                  </a:extLst>
                </p:cNvPr>
                <p:cNvSpPr/>
                <p:nvPr/>
              </p:nvSpPr>
              <p:spPr>
                <a:xfrm>
                  <a:off x="3824739" y="3890112"/>
                  <a:ext cx="55002" cy="550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8" h="1728" extrusionOk="0">
                      <a:moveTo>
                        <a:pt x="870" y="334"/>
                      </a:moveTo>
                      <a:cubicBezTo>
                        <a:pt x="1156" y="334"/>
                        <a:pt x="1394" y="572"/>
                        <a:pt x="1394" y="846"/>
                      </a:cubicBezTo>
                      <a:cubicBezTo>
                        <a:pt x="1394" y="1132"/>
                        <a:pt x="1156" y="1370"/>
                        <a:pt x="870" y="1370"/>
                      </a:cubicBezTo>
                      <a:cubicBezTo>
                        <a:pt x="584" y="1370"/>
                        <a:pt x="346" y="1132"/>
                        <a:pt x="346" y="846"/>
                      </a:cubicBezTo>
                      <a:cubicBezTo>
                        <a:pt x="346" y="572"/>
                        <a:pt x="584" y="334"/>
                        <a:pt x="870" y="334"/>
                      </a:cubicBezTo>
                      <a:close/>
                      <a:moveTo>
                        <a:pt x="870" y="1"/>
                      </a:moveTo>
                      <a:cubicBezTo>
                        <a:pt x="394" y="1"/>
                        <a:pt x="1" y="394"/>
                        <a:pt x="1" y="870"/>
                      </a:cubicBezTo>
                      <a:cubicBezTo>
                        <a:pt x="1" y="1346"/>
                        <a:pt x="394" y="1727"/>
                        <a:pt x="870" y="1727"/>
                      </a:cubicBezTo>
                      <a:cubicBezTo>
                        <a:pt x="1346" y="1727"/>
                        <a:pt x="1727" y="1334"/>
                        <a:pt x="1727" y="870"/>
                      </a:cubicBezTo>
                      <a:cubicBezTo>
                        <a:pt x="1727" y="394"/>
                        <a:pt x="1346" y="1"/>
                        <a:pt x="87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" name="Google Shape;3360;p48">
                  <a:extLst>
                    <a:ext uri="{FF2B5EF4-FFF2-40B4-BE49-F238E27FC236}">
                      <a16:creationId xmlns:a16="http://schemas.microsoft.com/office/drawing/2014/main" id="{CCAE06F9-CD94-4B1D-AD3A-9413572772C5}"/>
                    </a:ext>
                  </a:extLst>
                </p:cNvPr>
                <p:cNvSpPr/>
                <p:nvPr/>
              </p:nvSpPr>
              <p:spPr>
                <a:xfrm>
                  <a:off x="3904696" y="3955682"/>
                  <a:ext cx="128148" cy="120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6" h="3787" extrusionOk="0">
                      <a:moveTo>
                        <a:pt x="191" y="1"/>
                      </a:moveTo>
                      <a:cubicBezTo>
                        <a:pt x="96" y="1"/>
                        <a:pt x="1" y="72"/>
                        <a:pt x="1" y="179"/>
                      </a:cubicBezTo>
                      <a:lnTo>
                        <a:pt x="1" y="3608"/>
                      </a:lnTo>
                      <a:cubicBezTo>
                        <a:pt x="1" y="3703"/>
                        <a:pt x="84" y="3787"/>
                        <a:pt x="191" y="3787"/>
                      </a:cubicBezTo>
                      <a:lnTo>
                        <a:pt x="1334" y="3787"/>
                      </a:lnTo>
                      <a:cubicBezTo>
                        <a:pt x="1418" y="3787"/>
                        <a:pt x="1513" y="3715"/>
                        <a:pt x="1513" y="3608"/>
                      </a:cubicBezTo>
                      <a:lnTo>
                        <a:pt x="1513" y="2382"/>
                      </a:lnTo>
                      <a:cubicBezTo>
                        <a:pt x="1513" y="1977"/>
                        <a:pt x="1596" y="1501"/>
                        <a:pt x="2037" y="1501"/>
                      </a:cubicBezTo>
                      <a:cubicBezTo>
                        <a:pt x="2347" y="1501"/>
                        <a:pt x="2477" y="1763"/>
                        <a:pt x="2525" y="2060"/>
                      </a:cubicBezTo>
                      <a:cubicBezTo>
                        <a:pt x="2537" y="2156"/>
                        <a:pt x="2608" y="2215"/>
                        <a:pt x="2692" y="2215"/>
                      </a:cubicBezTo>
                      <a:cubicBezTo>
                        <a:pt x="2787" y="2215"/>
                        <a:pt x="2870" y="2120"/>
                        <a:pt x="2847" y="2025"/>
                      </a:cubicBezTo>
                      <a:cubicBezTo>
                        <a:pt x="2763" y="1465"/>
                        <a:pt x="2477" y="1155"/>
                        <a:pt x="2013" y="1155"/>
                      </a:cubicBezTo>
                      <a:cubicBezTo>
                        <a:pt x="1465" y="1155"/>
                        <a:pt x="1156" y="1608"/>
                        <a:pt x="1156" y="2382"/>
                      </a:cubicBezTo>
                      <a:lnTo>
                        <a:pt x="1156" y="3430"/>
                      </a:lnTo>
                      <a:lnTo>
                        <a:pt x="346" y="3430"/>
                      </a:lnTo>
                      <a:lnTo>
                        <a:pt x="346" y="358"/>
                      </a:lnTo>
                      <a:lnTo>
                        <a:pt x="918" y="358"/>
                      </a:lnTo>
                      <a:lnTo>
                        <a:pt x="918" y="572"/>
                      </a:lnTo>
                      <a:cubicBezTo>
                        <a:pt x="918" y="632"/>
                        <a:pt x="930" y="679"/>
                        <a:pt x="977" y="715"/>
                      </a:cubicBezTo>
                      <a:cubicBezTo>
                        <a:pt x="1007" y="733"/>
                        <a:pt x="1043" y="742"/>
                        <a:pt x="1078" y="742"/>
                      </a:cubicBezTo>
                      <a:cubicBezTo>
                        <a:pt x="1114" y="742"/>
                        <a:pt x="1150" y="733"/>
                        <a:pt x="1180" y="715"/>
                      </a:cubicBezTo>
                      <a:cubicBezTo>
                        <a:pt x="1477" y="477"/>
                        <a:pt x="1835" y="358"/>
                        <a:pt x="2227" y="358"/>
                      </a:cubicBezTo>
                      <a:cubicBezTo>
                        <a:pt x="3204" y="358"/>
                        <a:pt x="3656" y="1191"/>
                        <a:pt x="3656" y="2001"/>
                      </a:cubicBezTo>
                      <a:lnTo>
                        <a:pt x="3656" y="3430"/>
                      </a:lnTo>
                      <a:lnTo>
                        <a:pt x="2847" y="3430"/>
                      </a:lnTo>
                      <a:lnTo>
                        <a:pt x="2847" y="2870"/>
                      </a:lnTo>
                      <a:cubicBezTo>
                        <a:pt x="2847" y="2775"/>
                        <a:pt x="2775" y="2703"/>
                        <a:pt x="2692" y="2703"/>
                      </a:cubicBezTo>
                      <a:cubicBezTo>
                        <a:pt x="2597" y="2703"/>
                        <a:pt x="2525" y="2775"/>
                        <a:pt x="2525" y="2870"/>
                      </a:cubicBezTo>
                      <a:lnTo>
                        <a:pt x="2525" y="3596"/>
                      </a:lnTo>
                      <a:cubicBezTo>
                        <a:pt x="2525" y="3691"/>
                        <a:pt x="2597" y="3775"/>
                        <a:pt x="2704" y="3775"/>
                      </a:cubicBezTo>
                      <a:lnTo>
                        <a:pt x="3847" y="3775"/>
                      </a:lnTo>
                      <a:cubicBezTo>
                        <a:pt x="3942" y="3775"/>
                        <a:pt x="4025" y="3703"/>
                        <a:pt x="4025" y="3596"/>
                      </a:cubicBezTo>
                      <a:lnTo>
                        <a:pt x="4025" y="1989"/>
                      </a:lnTo>
                      <a:cubicBezTo>
                        <a:pt x="4025" y="810"/>
                        <a:pt x="3299" y="1"/>
                        <a:pt x="2239" y="1"/>
                      </a:cubicBezTo>
                      <a:cubicBezTo>
                        <a:pt x="1894" y="1"/>
                        <a:pt x="1573" y="84"/>
                        <a:pt x="1275" y="251"/>
                      </a:cubicBezTo>
                      <a:lnTo>
                        <a:pt x="1275" y="179"/>
                      </a:lnTo>
                      <a:cubicBezTo>
                        <a:pt x="1275" y="84"/>
                        <a:pt x="1204" y="1"/>
                        <a:pt x="1096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9" name="Google Shape;3361;p48">
              <a:extLst>
                <a:ext uri="{FF2B5EF4-FFF2-40B4-BE49-F238E27FC236}">
                  <a16:creationId xmlns:a16="http://schemas.microsoft.com/office/drawing/2014/main" id="{4D538C01-D8FD-42C1-B65F-8B43E1ADD6E7}"/>
                </a:ext>
              </a:extLst>
            </p:cNvPr>
            <p:cNvGrpSpPr/>
            <p:nvPr/>
          </p:nvGrpSpPr>
          <p:grpSpPr>
            <a:xfrm>
              <a:off x="7034853" y="3222917"/>
              <a:ext cx="956596" cy="944252"/>
              <a:chOff x="4349489" y="2960313"/>
              <a:chExt cx="1098904" cy="1084724"/>
            </a:xfrm>
          </p:grpSpPr>
          <p:grpSp>
            <p:nvGrpSpPr>
              <p:cNvPr id="20" name="Google Shape;3362;p48">
                <a:extLst>
                  <a:ext uri="{FF2B5EF4-FFF2-40B4-BE49-F238E27FC236}">
                    <a16:creationId xmlns:a16="http://schemas.microsoft.com/office/drawing/2014/main" id="{A794E725-1106-47FD-8818-D532993F2BBE}"/>
                  </a:ext>
                </a:extLst>
              </p:cNvPr>
              <p:cNvGrpSpPr/>
              <p:nvPr/>
            </p:nvGrpSpPr>
            <p:grpSpPr>
              <a:xfrm>
                <a:off x="4349489" y="2960313"/>
                <a:ext cx="1098904" cy="1084724"/>
                <a:chOff x="4349489" y="2960313"/>
                <a:chExt cx="1098904" cy="1084724"/>
              </a:xfrm>
            </p:grpSpPr>
            <p:sp>
              <p:nvSpPr>
                <p:cNvPr id="24" name="Google Shape;3363;p48">
                  <a:extLst>
                    <a:ext uri="{FF2B5EF4-FFF2-40B4-BE49-F238E27FC236}">
                      <a16:creationId xmlns:a16="http://schemas.microsoft.com/office/drawing/2014/main" id="{90ED133B-76D3-4F50-A8FD-078A35E71CAD}"/>
                    </a:ext>
                  </a:extLst>
                </p:cNvPr>
                <p:cNvSpPr/>
                <p:nvPr/>
              </p:nvSpPr>
              <p:spPr>
                <a:xfrm>
                  <a:off x="4349489" y="2960313"/>
                  <a:ext cx="1098904" cy="10847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1" extrusionOk="0">
                      <a:moveTo>
                        <a:pt x="22862" y="0"/>
                      </a:moveTo>
                      <a:cubicBezTo>
                        <a:pt x="22092" y="0"/>
                        <a:pt x="21324" y="295"/>
                        <a:pt x="20741" y="884"/>
                      </a:cubicBezTo>
                      <a:lnTo>
                        <a:pt x="12871" y="8743"/>
                      </a:lnTo>
                      <a:cubicBezTo>
                        <a:pt x="12697" y="8917"/>
                        <a:pt x="12470" y="9001"/>
                        <a:pt x="12243" y="9001"/>
                      </a:cubicBezTo>
                      <a:cubicBezTo>
                        <a:pt x="11942" y="9001"/>
                        <a:pt x="11642" y="8854"/>
                        <a:pt x="11466" y="8576"/>
                      </a:cubicBezTo>
                      <a:cubicBezTo>
                        <a:pt x="11014" y="7861"/>
                        <a:pt x="10645" y="7099"/>
                        <a:pt x="10347" y="6302"/>
                      </a:cubicBezTo>
                      <a:cubicBezTo>
                        <a:pt x="10168" y="5814"/>
                        <a:pt x="9847" y="5373"/>
                        <a:pt x="9394" y="5028"/>
                      </a:cubicBezTo>
                      <a:cubicBezTo>
                        <a:pt x="8866" y="4619"/>
                        <a:pt x="8248" y="4413"/>
                        <a:pt x="7630" y="4413"/>
                      </a:cubicBezTo>
                      <a:cubicBezTo>
                        <a:pt x="7078" y="4413"/>
                        <a:pt x="6525" y="4577"/>
                        <a:pt x="6037" y="4909"/>
                      </a:cubicBezTo>
                      <a:cubicBezTo>
                        <a:pt x="4465" y="5968"/>
                        <a:pt x="4310" y="8123"/>
                        <a:pt x="5584" y="9385"/>
                      </a:cubicBezTo>
                      <a:cubicBezTo>
                        <a:pt x="5894" y="9695"/>
                        <a:pt x="6251" y="9921"/>
                        <a:pt x="6632" y="10064"/>
                      </a:cubicBezTo>
                      <a:cubicBezTo>
                        <a:pt x="7418" y="10350"/>
                        <a:pt x="8180" y="10707"/>
                        <a:pt x="8882" y="11159"/>
                      </a:cubicBezTo>
                      <a:cubicBezTo>
                        <a:pt x="9382" y="11469"/>
                        <a:pt x="9466" y="12148"/>
                        <a:pt x="9049" y="12564"/>
                      </a:cubicBezTo>
                      <a:lnTo>
                        <a:pt x="1179" y="20434"/>
                      </a:lnTo>
                      <a:cubicBezTo>
                        <a:pt x="0" y="21613"/>
                        <a:pt x="0" y="23518"/>
                        <a:pt x="1179" y="24697"/>
                      </a:cubicBezTo>
                      <a:lnTo>
                        <a:pt x="20741" y="44247"/>
                      </a:lnTo>
                      <a:cubicBezTo>
                        <a:pt x="21324" y="44836"/>
                        <a:pt x="22092" y="45131"/>
                        <a:pt x="22862" y="45131"/>
                      </a:cubicBezTo>
                      <a:cubicBezTo>
                        <a:pt x="23631" y="45131"/>
                        <a:pt x="24402" y="44836"/>
                        <a:pt x="24992" y="44247"/>
                      </a:cubicBezTo>
                      <a:lnTo>
                        <a:pt x="44554" y="24697"/>
                      </a:lnTo>
                      <a:cubicBezTo>
                        <a:pt x="45720" y="23518"/>
                        <a:pt x="45720" y="21613"/>
                        <a:pt x="44554" y="2043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FCBD2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" name="Google Shape;3364;p48">
                  <a:extLst>
                    <a:ext uri="{FF2B5EF4-FFF2-40B4-BE49-F238E27FC236}">
                      <a16:creationId xmlns:a16="http://schemas.microsoft.com/office/drawing/2014/main" id="{0F17A7A1-E5B4-4941-AD5E-A23F7CF0D980}"/>
                    </a:ext>
                  </a:extLst>
                </p:cNvPr>
                <p:cNvSpPr/>
                <p:nvPr/>
              </p:nvSpPr>
              <p:spPr>
                <a:xfrm>
                  <a:off x="5065741" y="3026769"/>
                  <a:ext cx="287338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55" extrusionOk="0">
                      <a:moveTo>
                        <a:pt x="5978" y="1"/>
                      </a:moveTo>
                      <a:cubicBezTo>
                        <a:pt x="2680" y="1"/>
                        <a:pt x="1" y="2679"/>
                        <a:pt x="1" y="5978"/>
                      </a:cubicBezTo>
                      <a:cubicBezTo>
                        <a:pt x="1" y="9276"/>
                        <a:pt x="2680" y="11954"/>
                        <a:pt x="5978" y="11954"/>
                      </a:cubicBezTo>
                      <a:cubicBezTo>
                        <a:pt x="9276" y="11954"/>
                        <a:pt x="11955" y="9276"/>
                        <a:pt x="11955" y="5978"/>
                      </a:cubicBezTo>
                      <a:cubicBezTo>
                        <a:pt x="11955" y="2679"/>
                        <a:pt x="9276" y="1"/>
                        <a:pt x="5978" y="1"/>
                      </a:cubicBezTo>
                      <a:close/>
                    </a:path>
                  </a:pathLst>
                </a:custGeom>
                <a:solidFill>
                  <a:srgbClr val="FCBD2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1" name="Google Shape;3365;p48">
                <a:extLst>
                  <a:ext uri="{FF2B5EF4-FFF2-40B4-BE49-F238E27FC236}">
                    <a16:creationId xmlns:a16="http://schemas.microsoft.com/office/drawing/2014/main" id="{FE4CE9AD-C7D4-4E5F-9CA4-19E72CBBF0CF}"/>
                  </a:ext>
                </a:extLst>
              </p:cNvPr>
              <p:cNvGrpSpPr/>
              <p:nvPr/>
            </p:nvGrpSpPr>
            <p:grpSpPr>
              <a:xfrm>
                <a:off x="4732657" y="3315384"/>
                <a:ext cx="374952" cy="374572"/>
                <a:chOff x="4201447" y="3817349"/>
                <a:chExt cx="346024" cy="345674"/>
              </a:xfrm>
            </p:grpSpPr>
            <p:sp>
              <p:nvSpPr>
                <p:cNvPr id="22" name="Google Shape;3366;p48">
                  <a:extLst>
                    <a:ext uri="{FF2B5EF4-FFF2-40B4-BE49-F238E27FC236}">
                      <a16:creationId xmlns:a16="http://schemas.microsoft.com/office/drawing/2014/main" id="{5AE8B7FA-07B6-47E7-BB22-CC3763B58511}"/>
                    </a:ext>
                  </a:extLst>
                </p:cNvPr>
                <p:cNvSpPr/>
                <p:nvPr/>
              </p:nvSpPr>
              <p:spPr>
                <a:xfrm>
                  <a:off x="4201447" y="3817349"/>
                  <a:ext cx="346024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1" h="10860" extrusionOk="0">
                      <a:moveTo>
                        <a:pt x="5430" y="334"/>
                      </a:moveTo>
                      <a:cubicBezTo>
                        <a:pt x="8252" y="334"/>
                        <a:pt x="10526" y="2608"/>
                        <a:pt x="10526" y="5430"/>
                      </a:cubicBezTo>
                      <a:cubicBezTo>
                        <a:pt x="10526" y="8240"/>
                        <a:pt x="8252" y="10514"/>
                        <a:pt x="5430" y="10514"/>
                      </a:cubicBezTo>
                      <a:cubicBezTo>
                        <a:pt x="2620" y="10514"/>
                        <a:pt x="346" y="8240"/>
                        <a:pt x="346" y="5430"/>
                      </a:cubicBezTo>
                      <a:cubicBezTo>
                        <a:pt x="346" y="2608"/>
                        <a:pt x="2620" y="334"/>
                        <a:pt x="5430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2" y="10859"/>
                        <a:pt x="8252" y="10300"/>
                        <a:pt x="9276" y="9264"/>
                      </a:cubicBezTo>
                      <a:cubicBezTo>
                        <a:pt x="10299" y="8240"/>
                        <a:pt x="10871" y="6871"/>
                        <a:pt x="10871" y="5430"/>
                      </a:cubicBezTo>
                      <a:cubicBezTo>
                        <a:pt x="10871" y="3989"/>
                        <a:pt x="10299" y="2620"/>
                        <a:pt x="9276" y="1584"/>
                      </a:cubicBezTo>
                      <a:cubicBezTo>
                        <a:pt x="8252" y="560"/>
                        <a:pt x="6882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" name="Google Shape;3367;p48">
                  <a:extLst>
                    <a:ext uri="{FF2B5EF4-FFF2-40B4-BE49-F238E27FC236}">
                      <a16:creationId xmlns:a16="http://schemas.microsoft.com/office/drawing/2014/main" id="{C8CEC7EC-7AE3-4EBC-9F78-C5F8AA22F58E}"/>
                    </a:ext>
                  </a:extLst>
                </p:cNvPr>
                <p:cNvSpPr/>
                <p:nvPr/>
              </p:nvSpPr>
              <p:spPr>
                <a:xfrm>
                  <a:off x="4271569" y="3904531"/>
                  <a:ext cx="227394" cy="185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44" h="5835" extrusionOk="0">
                      <a:moveTo>
                        <a:pt x="4620" y="0"/>
                      </a:moveTo>
                      <a:cubicBezTo>
                        <a:pt x="3727" y="0"/>
                        <a:pt x="2977" y="691"/>
                        <a:pt x="2905" y="1572"/>
                      </a:cubicBezTo>
                      <a:cubicBezTo>
                        <a:pt x="2727" y="1548"/>
                        <a:pt x="2358" y="1441"/>
                        <a:pt x="2262" y="1405"/>
                      </a:cubicBezTo>
                      <a:cubicBezTo>
                        <a:pt x="1643" y="1203"/>
                        <a:pt x="1072" y="810"/>
                        <a:pt x="631" y="322"/>
                      </a:cubicBezTo>
                      <a:cubicBezTo>
                        <a:pt x="596" y="298"/>
                        <a:pt x="572" y="274"/>
                        <a:pt x="524" y="262"/>
                      </a:cubicBezTo>
                      <a:cubicBezTo>
                        <a:pt x="517" y="261"/>
                        <a:pt x="509" y="260"/>
                        <a:pt x="501" y="260"/>
                      </a:cubicBezTo>
                      <a:cubicBezTo>
                        <a:pt x="436" y="260"/>
                        <a:pt x="367" y="304"/>
                        <a:pt x="346" y="357"/>
                      </a:cubicBezTo>
                      <a:cubicBezTo>
                        <a:pt x="238" y="572"/>
                        <a:pt x="179" y="810"/>
                        <a:pt x="179" y="1048"/>
                      </a:cubicBezTo>
                      <a:cubicBezTo>
                        <a:pt x="179" y="1393"/>
                        <a:pt x="286" y="1727"/>
                        <a:pt x="476" y="1977"/>
                      </a:cubicBezTo>
                      <a:cubicBezTo>
                        <a:pt x="466" y="1975"/>
                        <a:pt x="456" y="1974"/>
                        <a:pt x="446" y="1974"/>
                      </a:cubicBezTo>
                      <a:cubicBezTo>
                        <a:pt x="397" y="1974"/>
                        <a:pt x="349" y="1997"/>
                        <a:pt x="310" y="2036"/>
                      </a:cubicBezTo>
                      <a:cubicBezTo>
                        <a:pt x="286" y="2060"/>
                        <a:pt x="286" y="2108"/>
                        <a:pt x="274" y="2143"/>
                      </a:cubicBezTo>
                      <a:lnTo>
                        <a:pt x="274" y="2203"/>
                      </a:lnTo>
                      <a:cubicBezTo>
                        <a:pt x="274" y="2655"/>
                        <a:pt x="476" y="3072"/>
                        <a:pt x="822" y="3358"/>
                      </a:cubicBezTo>
                      <a:cubicBezTo>
                        <a:pt x="786" y="3370"/>
                        <a:pt x="774" y="3405"/>
                        <a:pt x="762" y="3417"/>
                      </a:cubicBezTo>
                      <a:cubicBezTo>
                        <a:pt x="750" y="3465"/>
                        <a:pt x="727" y="3513"/>
                        <a:pt x="750" y="3548"/>
                      </a:cubicBezTo>
                      <a:cubicBezTo>
                        <a:pt x="893" y="4024"/>
                        <a:pt x="1262" y="4405"/>
                        <a:pt x="1727" y="4548"/>
                      </a:cubicBezTo>
                      <a:cubicBezTo>
                        <a:pt x="1310" y="4798"/>
                        <a:pt x="834" y="4941"/>
                        <a:pt x="334" y="4941"/>
                      </a:cubicBezTo>
                      <a:lnTo>
                        <a:pt x="191" y="4941"/>
                      </a:lnTo>
                      <a:cubicBezTo>
                        <a:pt x="107" y="4941"/>
                        <a:pt x="36" y="5001"/>
                        <a:pt x="12" y="5084"/>
                      </a:cubicBezTo>
                      <a:cubicBezTo>
                        <a:pt x="0" y="5156"/>
                        <a:pt x="48" y="5239"/>
                        <a:pt x="107" y="5263"/>
                      </a:cubicBezTo>
                      <a:cubicBezTo>
                        <a:pt x="727" y="5632"/>
                        <a:pt x="1465" y="5834"/>
                        <a:pt x="2191" y="5834"/>
                      </a:cubicBezTo>
                      <a:cubicBezTo>
                        <a:pt x="3072" y="5834"/>
                        <a:pt x="3905" y="5560"/>
                        <a:pt x="4596" y="5060"/>
                      </a:cubicBezTo>
                      <a:cubicBezTo>
                        <a:pt x="4691" y="5001"/>
                        <a:pt x="4691" y="4858"/>
                        <a:pt x="4620" y="4786"/>
                      </a:cubicBezTo>
                      <a:cubicBezTo>
                        <a:pt x="4587" y="4754"/>
                        <a:pt x="4544" y="4735"/>
                        <a:pt x="4499" y="4735"/>
                      </a:cubicBezTo>
                      <a:cubicBezTo>
                        <a:pt x="4463" y="4735"/>
                        <a:pt x="4426" y="4748"/>
                        <a:pt x="4394" y="4775"/>
                      </a:cubicBezTo>
                      <a:cubicBezTo>
                        <a:pt x="3763" y="5215"/>
                        <a:pt x="3013" y="5489"/>
                        <a:pt x="2191" y="5489"/>
                      </a:cubicBezTo>
                      <a:cubicBezTo>
                        <a:pt x="1727" y="5489"/>
                        <a:pt x="1262" y="5394"/>
                        <a:pt x="846" y="5239"/>
                      </a:cubicBezTo>
                      <a:cubicBezTo>
                        <a:pt x="1369" y="5144"/>
                        <a:pt x="1846" y="4917"/>
                        <a:pt x="2262" y="4584"/>
                      </a:cubicBezTo>
                      <a:cubicBezTo>
                        <a:pt x="2310" y="4536"/>
                        <a:pt x="2334" y="4477"/>
                        <a:pt x="2322" y="4417"/>
                      </a:cubicBezTo>
                      <a:cubicBezTo>
                        <a:pt x="2310" y="4346"/>
                        <a:pt x="2239" y="4286"/>
                        <a:pt x="2155" y="4286"/>
                      </a:cubicBezTo>
                      <a:cubicBezTo>
                        <a:pt x="1739" y="4263"/>
                        <a:pt x="1369" y="4048"/>
                        <a:pt x="1167" y="3691"/>
                      </a:cubicBezTo>
                      <a:cubicBezTo>
                        <a:pt x="1250" y="3691"/>
                        <a:pt x="1358" y="3667"/>
                        <a:pt x="1441" y="3643"/>
                      </a:cubicBezTo>
                      <a:cubicBezTo>
                        <a:pt x="1524" y="3632"/>
                        <a:pt x="1584" y="3572"/>
                        <a:pt x="1584" y="3489"/>
                      </a:cubicBezTo>
                      <a:cubicBezTo>
                        <a:pt x="1596" y="3405"/>
                        <a:pt x="1536" y="3334"/>
                        <a:pt x="1441" y="3298"/>
                      </a:cubicBezTo>
                      <a:cubicBezTo>
                        <a:pt x="1000" y="3191"/>
                        <a:pt x="667" y="2822"/>
                        <a:pt x="596" y="2381"/>
                      </a:cubicBezTo>
                      <a:lnTo>
                        <a:pt x="596" y="2381"/>
                      </a:lnTo>
                      <a:cubicBezTo>
                        <a:pt x="727" y="2405"/>
                        <a:pt x="869" y="2417"/>
                        <a:pt x="1000" y="2417"/>
                      </a:cubicBezTo>
                      <a:cubicBezTo>
                        <a:pt x="1084" y="2417"/>
                        <a:pt x="1143" y="2358"/>
                        <a:pt x="1167" y="2274"/>
                      </a:cubicBezTo>
                      <a:cubicBezTo>
                        <a:pt x="1179" y="2203"/>
                        <a:pt x="1131" y="2143"/>
                        <a:pt x="1072" y="2108"/>
                      </a:cubicBezTo>
                      <a:cubicBezTo>
                        <a:pt x="703" y="1881"/>
                        <a:pt x="476" y="1488"/>
                        <a:pt x="476" y="1048"/>
                      </a:cubicBezTo>
                      <a:cubicBezTo>
                        <a:pt x="476" y="953"/>
                        <a:pt x="488" y="846"/>
                        <a:pt x="524" y="738"/>
                      </a:cubicBezTo>
                      <a:cubicBezTo>
                        <a:pt x="965" y="1191"/>
                        <a:pt x="1524" y="1524"/>
                        <a:pt x="2120" y="1727"/>
                      </a:cubicBezTo>
                      <a:cubicBezTo>
                        <a:pt x="2120" y="1727"/>
                        <a:pt x="2715" y="1905"/>
                        <a:pt x="2929" y="1917"/>
                      </a:cubicBezTo>
                      <a:lnTo>
                        <a:pt x="3024" y="1917"/>
                      </a:lnTo>
                      <a:cubicBezTo>
                        <a:pt x="3096" y="1917"/>
                        <a:pt x="3167" y="1869"/>
                        <a:pt x="3191" y="1798"/>
                      </a:cubicBezTo>
                      <a:cubicBezTo>
                        <a:pt x="3203" y="1786"/>
                        <a:pt x="3203" y="1750"/>
                        <a:pt x="3203" y="1738"/>
                      </a:cubicBezTo>
                      <a:lnTo>
                        <a:pt x="3203" y="1703"/>
                      </a:lnTo>
                      <a:cubicBezTo>
                        <a:pt x="3203" y="953"/>
                        <a:pt x="3810" y="334"/>
                        <a:pt x="4572" y="334"/>
                      </a:cubicBezTo>
                      <a:cubicBezTo>
                        <a:pt x="4941" y="334"/>
                        <a:pt x="5287" y="488"/>
                        <a:pt x="5549" y="750"/>
                      </a:cubicBezTo>
                      <a:cubicBezTo>
                        <a:pt x="5585" y="787"/>
                        <a:pt x="5621" y="802"/>
                        <a:pt x="5663" y="802"/>
                      </a:cubicBezTo>
                      <a:cubicBezTo>
                        <a:pt x="5676" y="802"/>
                        <a:pt x="5689" y="801"/>
                        <a:pt x="5703" y="798"/>
                      </a:cubicBezTo>
                      <a:cubicBezTo>
                        <a:pt x="5882" y="762"/>
                        <a:pt x="6049" y="738"/>
                        <a:pt x="6203" y="679"/>
                      </a:cubicBezTo>
                      <a:lnTo>
                        <a:pt x="6203" y="679"/>
                      </a:lnTo>
                      <a:cubicBezTo>
                        <a:pt x="6120" y="762"/>
                        <a:pt x="6013" y="857"/>
                        <a:pt x="5894" y="917"/>
                      </a:cubicBezTo>
                      <a:cubicBezTo>
                        <a:pt x="5822" y="965"/>
                        <a:pt x="5787" y="1048"/>
                        <a:pt x="5822" y="1143"/>
                      </a:cubicBezTo>
                      <a:cubicBezTo>
                        <a:pt x="5846" y="1203"/>
                        <a:pt x="5930" y="1250"/>
                        <a:pt x="6001" y="1250"/>
                      </a:cubicBezTo>
                      <a:cubicBezTo>
                        <a:pt x="6144" y="1227"/>
                        <a:pt x="6287" y="1215"/>
                        <a:pt x="6418" y="1167"/>
                      </a:cubicBezTo>
                      <a:lnTo>
                        <a:pt x="6418" y="1167"/>
                      </a:lnTo>
                      <a:cubicBezTo>
                        <a:pt x="6299" y="1286"/>
                        <a:pt x="6168" y="1405"/>
                        <a:pt x="6013" y="1512"/>
                      </a:cubicBezTo>
                      <a:cubicBezTo>
                        <a:pt x="5965" y="1548"/>
                        <a:pt x="5941" y="1608"/>
                        <a:pt x="5941" y="1655"/>
                      </a:cubicBezTo>
                      <a:lnTo>
                        <a:pt x="5941" y="1679"/>
                      </a:lnTo>
                      <a:lnTo>
                        <a:pt x="5941" y="1703"/>
                      </a:lnTo>
                      <a:lnTo>
                        <a:pt x="5941" y="1727"/>
                      </a:lnTo>
                      <a:cubicBezTo>
                        <a:pt x="5941" y="2691"/>
                        <a:pt x="5572" y="3572"/>
                        <a:pt x="4977" y="4227"/>
                      </a:cubicBezTo>
                      <a:cubicBezTo>
                        <a:pt x="4918" y="4298"/>
                        <a:pt x="4918" y="4405"/>
                        <a:pt x="4977" y="4465"/>
                      </a:cubicBezTo>
                      <a:cubicBezTo>
                        <a:pt x="5011" y="4499"/>
                        <a:pt x="5053" y="4514"/>
                        <a:pt x="5096" y="4514"/>
                      </a:cubicBezTo>
                      <a:cubicBezTo>
                        <a:pt x="5143" y="4514"/>
                        <a:pt x="5190" y="4496"/>
                        <a:pt x="5227" y="4465"/>
                      </a:cubicBezTo>
                      <a:cubicBezTo>
                        <a:pt x="5894" y="3715"/>
                        <a:pt x="6263" y="2762"/>
                        <a:pt x="6287" y="1750"/>
                      </a:cubicBezTo>
                      <a:cubicBezTo>
                        <a:pt x="6596" y="1524"/>
                        <a:pt x="6846" y="1250"/>
                        <a:pt x="7061" y="917"/>
                      </a:cubicBezTo>
                      <a:cubicBezTo>
                        <a:pt x="7144" y="857"/>
                        <a:pt x="7132" y="750"/>
                        <a:pt x="7061" y="715"/>
                      </a:cubicBezTo>
                      <a:cubicBezTo>
                        <a:pt x="7029" y="683"/>
                        <a:pt x="6987" y="667"/>
                        <a:pt x="6937" y="667"/>
                      </a:cubicBezTo>
                      <a:cubicBezTo>
                        <a:pt x="6912" y="667"/>
                        <a:pt x="6886" y="671"/>
                        <a:pt x="6858" y="679"/>
                      </a:cubicBezTo>
                      <a:cubicBezTo>
                        <a:pt x="6775" y="726"/>
                        <a:pt x="6680" y="750"/>
                        <a:pt x="6596" y="786"/>
                      </a:cubicBezTo>
                      <a:cubicBezTo>
                        <a:pt x="6680" y="667"/>
                        <a:pt x="6763" y="512"/>
                        <a:pt x="6823" y="369"/>
                      </a:cubicBezTo>
                      <a:cubicBezTo>
                        <a:pt x="6834" y="310"/>
                        <a:pt x="6834" y="238"/>
                        <a:pt x="6787" y="191"/>
                      </a:cubicBezTo>
                      <a:cubicBezTo>
                        <a:pt x="6750" y="153"/>
                        <a:pt x="6703" y="135"/>
                        <a:pt x="6659" y="135"/>
                      </a:cubicBezTo>
                      <a:cubicBezTo>
                        <a:pt x="6632" y="135"/>
                        <a:pt x="6607" y="142"/>
                        <a:pt x="6584" y="155"/>
                      </a:cubicBezTo>
                      <a:cubicBezTo>
                        <a:pt x="6322" y="310"/>
                        <a:pt x="6061" y="393"/>
                        <a:pt x="5775" y="441"/>
                      </a:cubicBezTo>
                      <a:cubicBezTo>
                        <a:pt x="5465" y="143"/>
                        <a:pt x="5048" y="0"/>
                        <a:pt x="462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0" name="Google Shape;3368;p48">
              <a:extLst>
                <a:ext uri="{FF2B5EF4-FFF2-40B4-BE49-F238E27FC236}">
                  <a16:creationId xmlns:a16="http://schemas.microsoft.com/office/drawing/2014/main" id="{39769FB1-263D-4DC3-9E97-7CD0440611A6}"/>
                </a:ext>
              </a:extLst>
            </p:cNvPr>
            <p:cNvGrpSpPr/>
            <p:nvPr/>
          </p:nvGrpSpPr>
          <p:grpSpPr>
            <a:xfrm>
              <a:off x="6529419" y="3711909"/>
              <a:ext cx="956596" cy="944315"/>
              <a:chOff x="3768864" y="3522050"/>
              <a:chExt cx="1098904" cy="1084796"/>
            </a:xfrm>
          </p:grpSpPr>
          <p:grpSp>
            <p:nvGrpSpPr>
              <p:cNvPr id="11" name="Google Shape;3369;p48">
                <a:extLst>
                  <a:ext uri="{FF2B5EF4-FFF2-40B4-BE49-F238E27FC236}">
                    <a16:creationId xmlns:a16="http://schemas.microsoft.com/office/drawing/2014/main" id="{17DEFCCD-6D5C-48DB-A58F-1702C18D63C9}"/>
                  </a:ext>
                </a:extLst>
              </p:cNvPr>
              <p:cNvGrpSpPr/>
              <p:nvPr/>
            </p:nvGrpSpPr>
            <p:grpSpPr>
              <a:xfrm>
                <a:off x="3768864" y="3522050"/>
                <a:ext cx="1098904" cy="1084796"/>
                <a:chOff x="3768864" y="3522050"/>
                <a:chExt cx="1098904" cy="1084796"/>
              </a:xfrm>
            </p:grpSpPr>
            <p:sp>
              <p:nvSpPr>
                <p:cNvPr id="18" name="Google Shape;3370;p48">
                  <a:extLst>
                    <a:ext uri="{FF2B5EF4-FFF2-40B4-BE49-F238E27FC236}">
                      <a16:creationId xmlns:a16="http://schemas.microsoft.com/office/drawing/2014/main" id="{A7EE16ED-8371-4463-AF25-B0F466499A62}"/>
                    </a:ext>
                  </a:extLst>
                </p:cNvPr>
                <p:cNvSpPr/>
                <p:nvPr/>
              </p:nvSpPr>
              <p:spPr>
                <a:xfrm>
                  <a:off x="3768864" y="3522050"/>
                  <a:ext cx="1098904" cy="1084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4" extrusionOk="0">
                      <a:moveTo>
                        <a:pt x="22862" y="0"/>
                      </a:moveTo>
                      <a:cubicBezTo>
                        <a:pt x="22093" y="0"/>
                        <a:pt x="21325" y="295"/>
                        <a:pt x="20741" y="884"/>
                      </a:cubicBezTo>
                      <a:lnTo>
                        <a:pt x="1179" y="20446"/>
                      </a:lnTo>
                      <a:cubicBezTo>
                        <a:pt x="1" y="21613"/>
                        <a:pt x="1" y="23518"/>
                        <a:pt x="1179" y="24697"/>
                      </a:cubicBezTo>
                      <a:lnTo>
                        <a:pt x="20741" y="44259"/>
                      </a:lnTo>
                      <a:cubicBezTo>
                        <a:pt x="21325" y="44842"/>
                        <a:pt x="22093" y="45134"/>
                        <a:pt x="22862" y="45134"/>
                      </a:cubicBezTo>
                      <a:cubicBezTo>
                        <a:pt x="23631" y="45134"/>
                        <a:pt x="24402" y="44842"/>
                        <a:pt x="24992" y="44259"/>
                      </a:cubicBezTo>
                      <a:lnTo>
                        <a:pt x="44554" y="24697"/>
                      </a:lnTo>
                      <a:cubicBezTo>
                        <a:pt x="45721" y="23518"/>
                        <a:pt x="45721" y="21613"/>
                        <a:pt x="44554" y="20446"/>
                      </a:cubicBezTo>
                      <a:lnTo>
                        <a:pt x="36684" y="12576"/>
                      </a:lnTo>
                      <a:cubicBezTo>
                        <a:pt x="36279" y="12171"/>
                        <a:pt x="36362" y="11481"/>
                        <a:pt x="36850" y="11171"/>
                      </a:cubicBezTo>
                      <a:cubicBezTo>
                        <a:pt x="37565" y="10719"/>
                        <a:pt x="38327" y="10362"/>
                        <a:pt x="39124" y="10052"/>
                      </a:cubicBezTo>
                      <a:cubicBezTo>
                        <a:pt x="39613" y="9874"/>
                        <a:pt x="40053" y="9552"/>
                        <a:pt x="40410" y="9100"/>
                      </a:cubicBezTo>
                      <a:cubicBezTo>
                        <a:pt x="41172" y="8111"/>
                        <a:pt x="41220" y="6778"/>
                        <a:pt x="40518" y="5742"/>
                      </a:cubicBezTo>
                      <a:cubicBezTo>
                        <a:pt x="39931" y="4872"/>
                        <a:pt x="39013" y="4437"/>
                        <a:pt x="38094" y="4437"/>
                      </a:cubicBezTo>
                      <a:cubicBezTo>
                        <a:pt x="37352" y="4437"/>
                        <a:pt x="36610" y="4721"/>
                        <a:pt x="36041" y="5290"/>
                      </a:cubicBezTo>
                      <a:cubicBezTo>
                        <a:pt x="35731" y="5599"/>
                        <a:pt x="35505" y="5956"/>
                        <a:pt x="35362" y="6337"/>
                      </a:cubicBezTo>
                      <a:cubicBezTo>
                        <a:pt x="35076" y="7135"/>
                        <a:pt x="34719" y="7885"/>
                        <a:pt x="34267" y="8588"/>
                      </a:cubicBezTo>
                      <a:cubicBezTo>
                        <a:pt x="34091" y="8872"/>
                        <a:pt x="33796" y="9021"/>
                        <a:pt x="33498" y="9021"/>
                      </a:cubicBezTo>
                      <a:cubicBezTo>
                        <a:pt x="33271" y="9021"/>
                        <a:pt x="33042" y="8934"/>
                        <a:pt x="32862" y="875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EC3A3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" name="Google Shape;3371;p48">
                  <a:extLst>
                    <a:ext uri="{FF2B5EF4-FFF2-40B4-BE49-F238E27FC236}">
                      <a16:creationId xmlns:a16="http://schemas.microsoft.com/office/drawing/2014/main" id="{FB874FB9-39C5-4159-AEBE-E9B94EDD16E3}"/>
                    </a:ext>
                  </a:extLst>
                </p:cNvPr>
                <p:cNvSpPr/>
                <p:nvPr/>
              </p:nvSpPr>
              <p:spPr>
                <a:xfrm>
                  <a:off x="3887041" y="3641743"/>
                  <a:ext cx="287338" cy="2870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42" extrusionOk="0">
                      <a:moveTo>
                        <a:pt x="5978" y="0"/>
                      </a:moveTo>
                      <a:cubicBezTo>
                        <a:pt x="2680" y="0"/>
                        <a:pt x="1" y="2667"/>
                        <a:pt x="1" y="5977"/>
                      </a:cubicBezTo>
                      <a:cubicBezTo>
                        <a:pt x="1" y="9275"/>
                        <a:pt x="2680" y="11942"/>
                        <a:pt x="5978" y="11942"/>
                      </a:cubicBezTo>
                      <a:cubicBezTo>
                        <a:pt x="9276" y="11942"/>
                        <a:pt x="11955" y="9275"/>
                        <a:pt x="11955" y="5977"/>
                      </a:cubicBezTo>
                      <a:cubicBezTo>
                        <a:pt x="11955" y="2667"/>
                        <a:pt x="9276" y="0"/>
                        <a:pt x="5978" y="0"/>
                      </a:cubicBezTo>
                      <a:close/>
                    </a:path>
                  </a:pathLst>
                </a:custGeom>
                <a:solidFill>
                  <a:srgbClr val="EC3A3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2" name="Google Shape;3372;p48">
                <a:extLst>
                  <a:ext uri="{FF2B5EF4-FFF2-40B4-BE49-F238E27FC236}">
                    <a16:creationId xmlns:a16="http://schemas.microsoft.com/office/drawing/2014/main" id="{8B1CDDAA-7379-4282-BADF-EF563BEE603B}"/>
                  </a:ext>
                </a:extLst>
              </p:cNvPr>
              <p:cNvGrpSpPr/>
              <p:nvPr/>
            </p:nvGrpSpPr>
            <p:grpSpPr>
              <a:xfrm>
                <a:off x="4139616" y="3871555"/>
                <a:ext cx="357419" cy="357005"/>
                <a:chOff x="7482229" y="3351230"/>
                <a:chExt cx="357419" cy="357005"/>
              </a:xfrm>
            </p:grpSpPr>
            <p:sp>
              <p:nvSpPr>
                <p:cNvPr id="13" name="Google Shape;3373;p48">
                  <a:extLst>
                    <a:ext uri="{FF2B5EF4-FFF2-40B4-BE49-F238E27FC236}">
                      <a16:creationId xmlns:a16="http://schemas.microsoft.com/office/drawing/2014/main" id="{59FE8A60-9DCE-445E-A21A-F940E87A3807}"/>
                    </a:ext>
                  </a:extLst>
                </p:cNvPr>
                <p:cNvSpPr/>
                <p:nvPr/>
              </p:nvSpPr>
              <p:spPr>
                <a:xfrm>
                  <a:off x="7482229" y="3351230"/>
                  <a:ext cx="357419" cy="3570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29" h="11216" extrusionOk="0">
                      <a:moveTo>
                        <a:pt x="5633" y="357"/>
                      </a:moveTo>
                      <a:cubicBezTo>
                        <a:pt x="8538" y="357"/>
                        <a:pt x="10883" y="2703"/>
                        <a:pt x="10883" y="5608"/>
                      </a:cubicBezTo>
                      <a:cubicBezTo>
                        <a:pt x="10883" y="8513"/>
                        <a:pt x="8538" y="10859"/>
                        <a:pt x="5633" y="10859"/>
                      </a:cubicBezTo>
                      <a:cubicBezTo>
                        <a:pt x="2728" y="10859"/>
                        <a:pt x="382" y="8513"/>
                        <a:pt x="382" y="5608"/>
                      </a:cubicBezTo>
                      <a:cubicBezTo>
                        <a:pt x="382" y="2703"/>
                        <a:pt x="2728" y="357"/>
                        <a:pt x="5633" y="357"/>
                      </a:cubicBezTo>
                      <a:close/>
                      <a:moveTo>
                        <a:pt x="5621" y="0"/>
                      </a:moveTo>
                      <a:cubicBezTo>
                        <a:pt x="4109" y="0"/>
                        <a:pt x="2716" y="572"/>
                        <a:pt x="1644" y="1631"/>
                      </a:cubicBezTo>
                      <a:cubicBezTo>
                        <a:pt x="584" y="2691"/>
                        <a:pt x="1" y="4108"/>
                        <a:pt x="1" y="5608"/>
                      </a:cubicBezTo>
                      <a:cubicBezTo>
                        <a:pt x="1" y="7108"/>
                        <a:pt x="584" y="8513"/>
                        <a:pt x="1644" y="9585"/>
                      </a:cubicBezTo>
                      <a:cubicBezTo>
                        <a:pt x="2704" y="10632"/>
                        <a:pt x="4109" y="11216"/>
                        <a:pt x="5621" y="11216"/>
                      </a:cubicBezTo>
                      <a:cubicBezTo>
                        <a:pt x="7121" y="11216"/>
                        <a:pt x="8526" y="10632"/>
                        <a:pt x="9597" y="9585"/>
                      </a:cubicBezTo>
                      <a:cubicBezTo>
                        <a:pt x="10645" y="8525"/>
                        <a:pt x="11229" y="7108"/>
                        <a:pt x="11229" y="5608"/>
                      </a:cubicBezTo>
                      <a:cubicBezTo>
                        <a:pt x="11229" y="4108"/>
                        <a:pt x="10669" y="2703"/>
                        <a:pt x="9597" y="1631"/>
                      </a:cubicBezTo>
                      <a:cubicBezTo>
                        <a:pt x="8538" y="572"/>
                        <a:pt x="7121" y="0"/>
                        <a:pt x="562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" name="Google Shape;3374;p48">
                  <a:extLst>
                    <a:ext uri="{FF2B5EF4-FFF2-40B4-BE49-F238E27FC236}">
                      <a16:creationId xmlns:a16="http://schemas.microsoft.com/office/drawing/2014/main" id="{8A6D0A9C-A4B1-4075-A2AD-F999FF65609E}"/>
                    </a:ext>
                  </a:extLst>
                </p:cNvPr>
                <p:cNvSpPr/>
                <p:nvPr/>
              </p:nvSpPr>
              <p:spPr>
                <a:xfrm>
                  <a:off x="7592138" y="3605616"/>
                  <a:ext cx="137983" cy="325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35" h="1022" extrusionOk="0">
                      <a:moveTo>
                        <a:pt x="202" y="1"/>
                      </a:moveTo>
                      <a:cubicBezTo>
                        <a:pt x="147" y="1"/>
                        <a:pt x="94" y="21"/>
                        <a:pt x="60" y="69"/>
                      </a:cubicBezTo>
                      <a:cubicBezTo>
                        <a:pt x="1" y="140"/>
                        <a:pt x="1" y="259"/>
                        <a:pt x="96" y="319"/>
                      </a:cubicBezTo>
                      <a:cubicBezTo>
                        <a:pt x="644" y="783"/>
                        <a:pt x="1370" y="1021"/>
                        <a:pt x="2168" y="1021"/>
                      </a:cubicBezTo>
                      <a:cubicBezTo>
                        <a:pt x="2954" y="1021"/>
                        <a:pt x="3680" y="771"/>
                        <a:pt x="4239" y="319"/>
                      </a:cubicBezTo>
                      <a:cubicBezTo>
                        <a:pt x="4323" y="259"/>
                        <a:pt x="4335" y="140"/>
                        <a:pt x="4263" y="69"/>
                      </a:cubicBezTo>
                      <a:cubicBezTo>
                        <a:pt x="4228" y="26"/>
                        <a:pt x="4170" y="4"/>
                        <a:pt x="4115" y="4"/>
                      </a:cubicBezTo>
                      <a:cubicBezTo>
                        <a:pt x="4078" y="4"/>
                        <a:pt x="4042" y="14"/>
                        <a:pt x="4013" y="33"/>
                      </a:cubicBezTo>
                      <a:cubicBezTo>
                        <a:pt x="3537" y="438"/>
                        <a:pt x="2882" y="664"/>
                        <a:pt x="2168" y="664"/>
                      </a:cubicBezTo>
                      <a:cubicBezTo>
                        <a:pt x="1465" y="664"/>
                        <a:pt x="810" y="438"/>
                        <a:pt x="322" y="33"/>
                      </a:cubicBezTo>
                      <a:cubicBezTo>
                        <a:pt x="286" y="12"/>
                        <a:pt x="244" y="1"/>
                        <a:pt x="20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" name="Google Shape;3375;p48">
                  <a:extLst>
                    <a:ext uri="{FF2B5EF4-FFF2-40B4-BE49-F238E27FC236}">
                      <a16:creationId xmlns:a16="http://schemas.microsoft.com/office/drawing/2014/main" id="{5A5325A7-D505-4392-9E61-969FD8C47D28}"/>
                    </a:ext>
                  </a:extLst>
                </p:cNvPr>
                <p:cNvSpPr/>
                <p:nvPr/>
              </p:nvSpPr>
              <p:spPr>
                <a:xfrm>
                  <a:off x="7513709" y="3387962"/>
                  <a:ext cx="295987" cy="2820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9" h="8860" extrusionOk="0">
                      <a:moveTo>
                        <a:pt x="6060" y="370"/>
                      </a:moveTo>
                      <a:cubicBezTo>
                        <a:pt x="6358" y="370"/>
                        <a:pt x="6596" y="608"/>
                        <a:pt x="6596" y="906"/>
                      </a:cubicBezTo>
                      <a:cubicBezTo>
                        <a:pt x="6596" y="1204"/>
                        <a:pt x="6358" y="1442"/>
                        <a:pt x="6060" y="1442"/>
                      </a:cubicBezTo>
                      <a:cubicBezTo>
                        <a:pt x="5763" y="1442"/>
                        <a:pt x="5525" y="1204"/>
                        <a:pt x="5525" y="906"/>
                      </a:cubicBezTo>
                      <a:cubicBezTo>
                        <a:pt x="5525" y="608"/>
                        <a:pt x="5763" y="370"/>
                        <a:pt x="6060" y="370"/>
                      </a:cubicBezTo>
                      <a:close/>
                      <a:moveTo>
                        <a:pt x="1322" y="2989"/>
                      </a:moveTo>
                      <a:cubicBezTo>
                        <a:pt x="1596" y="2989"/>
                        <a:pt x="1834" y="3097"/>
                        <a:pt x="2012" y="3263"/>
                      </a:cubicBezTo>
                      <a:cubicBezTo>
                        <a:pt x="1477" y="3680"/>
                        <a:pt x="1072" y="4240"/>
                        <a:pt x="881" y="4883"/>
                      </a:cubicBezTo>
                      <a:cubicBezTo>
                        <a:pt x="548" y="4716"/>
                        <a:pt x="334" y="4359"/>
                        <a:pt x="334" y="3990"/>
                      </a:cubicBezTo>
                      <a:cubicBezTo>
                        <a:pt x="334" y="3442"/>
                        <a:pt x="774" y="2989"/>
                        <a:pt x="1322" y="2989"/>
                      </a:cubicBezTo>
                      <a:close/>
                      <a:moveTo>
                        <a:pt x="7954" y="2989"/>
                      </a:moveTo>
                      <a:cubicBezTo>
                        <a:pt x="8501" y="2989"/>
                        <a:pt x="8942" y="3442"/>
                        <a:pt x="8942" y="3990"/>
                      </a:cubicBezTo>
                      <a:cubicBezTo>
                        <a:pt x="8966" y="4359"/>
                        <a:pt x="8739" y="4704"/>
                        <a:pt x="8394" y="4883"/>
                      </a:cubicBezTo>
                      <a:cubicBezTo>
                        <a:pt x="8216" y="4240"/>
                        <a:pt x="7811" y="3680"/>
                        <a:pt x="7263" y="3263"/>
                      </a:cubicBezTo>
                      <a:cubicBezTo>
                        <a:pt x="7442" y="3085"/>
                        <a:pt x="7692" y="2989"/>
                        <a:pt x="7954" y="2989"/>
                      </a:cubicBezTo>
                      <a:close/>
                      <a:moveTo>
                        <a:pt x="6072" y="1"/>
                      </a:moveTo>
                      <a:cubicBezTo>
                        <a:pt x="5632" y="1"/>
                        <a:pt x="5251" y="334"/>
                        <a:pt x="5191" y="763"/>
                      </a:cubicBezTo>
                      <a:lnTo>
                        <a:pt x="4596" y="953"/>
                      </a:lnTo>
                      <a:cubicBezTo>
                        <a:pt x="4525" y="989"/>
                        <a:pt x="4477" y="1049"/>
                        <a:pt x="4477" y="1120"/>
                      </a:cubicBezTo>
                      <a:lnTo>
                        <a:pt x="4477" y="2370"/>
                      </a:lnTo>
                      <a:cubicBezTo>
                        <a:pt x="3679" y="2394"/>
                        <a:pt x="2929" y="2632"/>
                        <a:pt x="2334" y="3025"/>
                      </a:cubicBezTo>
                      <a:cubicBezTo>
                        <a:pt x="2084" y="2751"/>
                        <a:pt x="1727" y="2608"/>
                        <a:pt x="1358" y="2608"/>
                      </a:cubicBezTo>
                      <a:cubicBezTo>
                        <a:pt x="607" y="2608"/>
                        <a:pt x="0" y="3216"/>
                        <a:pt x="0" y="3966"/>
                      </a:cubicBezTo>
                      <a:cubicBezTo>
                        <a:pt x="0" y="4513"/>
                        <a:pt x="345" y="5002"/>
                        <a:pt x="834" y="5216"/>
                      </a:cubicBezTo>
                      <a:cubicBezTo>
                        <a:pt x="822" y="5347"/>
                        <a:pt x="798" y="5478"/>
                        <a:pt x="798" y="5609"/>
                      </a:cubicBezTo>
                      <a:cubicBezTo>
                        <a:pt x="798" y="7395"/>
                        <a:pt x="2524" y="8859"/>
                        <a:pt x="4667" y="8859"/>
                      </a:cubicBezTo>
                      <a:cubicBezTo>
                        <a:pt x="5763" y="8859"/>
                        <a:pt x="6739" y="8490"/>
                        <a:pt x="7442" y="7871"/>
                      </a:cubicBezTo>
                      <a:cubicBezTo>
                        <a:pt x="7513" y="7811"/>
                        <a:pt x="7513" y="7692"/>
                        <a:pt x="7454" y="7621"/>
                      </a:cubicBezTo>
                      <a:cubicBezTo>
                        <a:pt x="7421" y="7588"/>
                        <a:pt x="7374" y="7570"/>
                        <a:pt x="7326" y="7570"/>
                      </a:cubicBezTo>
                      <a:cubicBezTo>
                        <a:pt x="7287" y="7570"/>
                        <a:pt x="7248" y="7582"/>
                        <a:pt x="7215" y="7609"/>
                      </a:cubicBezTo>
                      <a:cubicBezTo>
                        <a:pt x="6572" y="8157"/>
                        <a:pt x="5668" y="8514"/>
                        <a:pt x="4667" y="8514"/>
                      </a:cubicBezTo>
                      <a:cubicBezTo>
                        <a:pt x="2739" y="8514"/>
                        <a:pt x="1167" y="7216"/>
                        <a:pt x="1167" y="5633"/>
                      </a:cubicBezTo>
                      <a:cubicBezTo>
                        <a:pt x="1167" y="4037"/>
                        <a:pt x="2739" y="2739"/>
                        <a:pt x="4667" y="2739"/>
                      </a:cubicBezTo>
                      <a:cubicBezTo>
                        <a:pt x="6608" y="2739"/>
                        <a:pt x="8180" y="4037"/>
                        <a:pt x="8180" y="5633"/>
                      </a:cubicBezTo>
                      <a:cubicBezTo>
                        <a:pt x="8180" y="6133"/>
                        <a:pt x="8037" y="6597"/>
                        <a:pt x="7751" y="7014"/>
                      </a:cubicBezTo>
                      <a:cubicBezTo>
                        <a:pt x="7704" y="7085"/>
                        <a:pt x="7727" y="7169"/>
                        <a:pt x="7787" y="7228"/>
                      </a:cubicBezTo>
                      <a:cubicBezTo>
                        <a:pt x="7818" y="7264"/>
                        <a:pt x="7859" y="7280"/>
                        <a:pt x="7902" y="7280"/>
                      </a:cubicBezTo>
                      <a:cubicBezTo>
                        <a:pt x="7958" y="7280"/>
                        <a:pt x="8015" y="7252"/>
                        <a:pt x="8049" y="7204"/>
                      </a:cubicBezTo>
                      <a:cubicBezTo>
                        <a:pt x="8358" y="6740"/>
                        <a:pt x="8537" y="6192"/>
                        <a:pt x="8537" y="5621"/>
                      </a:cubicBezTo>
                      <a:cubicBezTo>
                        <a:pt x="8537" y="5490"/>
                        <a:pt x="8525" y="5359"/>
                        <a:pt x="8513" y="5228"/>
                      </a:cubicBezTo>
                      <a:cubicBezTo>
                        <a:pt x="8978" y="5014"/>
                        <a:pt x="9299" y="4525"/>
                        <a:pt x="9299" y="3978"/>
                      </a:cubicBezTo>
                      <a:cubicBezTo>
                        <a:pt x="9299" y="3228"/>
                        <a:pt x="8692" y="2620"/>
                        <a:pt x="7954" y="2620"/>
                      </a:cubicBezTo>
                      <a:cubicBezTo>
                        <a:pt x="7573" y="2620"/>
                        <a:pt x="7215" y="2775"/>
                        <a:pt x="6965" y="3037"/>
                      </a:cubicBezTo>
                      <a:cubicBezTo>
                        <a:pt x="6358" y="2656"/>
                        <a:pt x="5632" y="2406"/>
                        <a:pt x="4822" y="2382"/>
                      </a:cubicBezTo>
                      <a:lnTo>
                        <a:pt x="4822" y="1263"/>
                      </a:lnTo>
                      <a:lnTo>
                        <a:pt x="5215" y="1132"/>
                      </a:lnTo>
                      <a:cubicBezTo>
                        <a:pt x="5303" y="1507"/>
                        <a:pt x="5647" y="1780"/>
                        <a:pt x="6048" y="1780"/>
                      </a:cubicBezTo>
                      <a:cubicBezTo>
                        <a:pt x="6080" y="1780"/>
                        <a:pt x="6112" y="1779"/>
                        <a:pt x="6144" y="1775"/>
                      </a:cubicBezTo>
                      <a:cubicBezTo>
                        <a:pt x="6584" y="1727"/>
                        <a:pt x="6918" y="1382"/>
                        <a:pt x="6953" y="953"/>
                      </a:cubicBezTo>
                      <a:cubicBezTo>
                        <a:pt x="6977" y="430"/>
                        <a:pt x="6584" y="1"/>
                        <a:pt x="607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" name="Google Shape;3376;p48">
                  <a:extLst>
                    <a:ext uri="{FF2B5EF4-FFF2-40B4-BE49-F238E27FC236}">
                      <a16:creationId xmlns:a16="http://schemas.microsoft.com/office/drawing/2014/main" id="{6866C72A-14BE-420C-915A-AC10D255F48B}"/>
                    </a:ext>
                  </a:extLst>
                </p:cNvPr>
                <p:cNvSpPr/>
                <p:nvPr/>
              </p:nvSpPr>
              <p:spPr>
                <a:xfrm>
                  <a:off x="7580393" y="3516460"/>
                  <a:ext cx="56880" cy="56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7" h="1787" extrusionOk="0">
                      <a:moveTo>
                        <a:pt x="894" y="345"/>
                      </a:moveTo>
                      <a:cubicBezTo>
                        <a:pt x="1191" y="345"/>
                        <a:pt x="1429" y="584"/>
                        <a:pt x="1429" y="881"/>
                      </a:cubicBezTo>
                      <a:cubicBezTo>
                        <a:pt x="1418" y="1179"/>
                        <a:pt x="1179" y="1417"/>
                        <a:pt x="894" y="1417"/>
                      </a:cubicBezTo>
                      <a:cubicBezTo>
                        <a:pt x="596" y="1417"/>
                        <a:pt x="358" y="1179"/>
                        <a:pt x="358" y="881"/>
                      </a:cubicBezTo>
                      <a:cubicBezTo>
                        <a:pt x="358" y="584"/>
                        <a:pt x="596" y="345"/>
                        <a:pt x="894" y="345"/>
                      </a:cubicBezTo>
                      <a:close/>
                      <a:moveTo>
                        <a:pt x="894" y="0"/>
                      </a:moveTo>
                      <a:cubicBezTo>
                        <a:pt x="406" y="0"/>
                        <a:pt x="1" y="405"/>
                        <a:pt x="1" y="893"/>
                      </a:cubicBezTo>
                      <a:cubicBezTo>
                        <a:pt x="1" y="1381"/>
                        <a:pt x="406" y="1786"/>
                        <a:pt x="894" y="1786"/>
                      </a:cubicBezTo>
                      <a:cubicBezTo>
                        <a:pt x="1394" y="1786"/>
                        <a:pt x="1787" y="1381"/>
                        <a:pt x="1787" y="893"/>
                      </a:cubicBezTo>
                      <a:cubicBezTo>
                        <a:pt x="1775" y="405"/>
                        <a:pt x="1394" y="0"/>
                        <a:pt x="89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" name="Google Shape;3377;p48">
                  <a:extLst>
                    <a:ext uri="{FF2B5EF4-FFF2-40B4-BE49-F238E27FC236}">
                      <a16:creationId xmlns:a16="http://schemas.microsoft.com/office/drawing/2014/main" id="{2E485B25-A38E-4BCC-B9AC-E9130896729C}"/>
                    </a:ext>
                  </a:extLst>
                </p:cNvPr>
                <p:cNvSpPr/>
                <p:nvPr/>
              </p:nvSpPr>
              <p:spPr>
                <a:xfrm>
                  <a:off x="7685750" y="3516460"/>
                  <a:ext cx="56880" cy="56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7" h="1787" extrusionOk="0">
                      <a:moveTo>
                        <a:pt x="894" y="345"/>
                      </a:moveTo>
                      <a:cubicBezTo>
                        <a:pt x="1191" y="345"/>
                        <a:pt x="1429" y="584"/>
                        <a:pt x="1429" y="881"/>
                      </a:cubicBezTo>
                      <a:cubicBezTo>
                        <a:pt x="1429" y="1179"/>
                        <a:pt x="1191" y="1417"/>
                        <a:pt x="894" y="1417"/>
                      </a:cubicBezTo>
                      <a:cubicBezTo>
                        <a:pt x="596" y="1417"/>
                        <a:pt x="358" y="1179"/>
                        <a:pt x="358" y="881"/>
                      </a:cubicBezTo>
                      <a:cubicBezTo>
                        <a:pt x="358" y="584"/>
                        <a:pt x="596" y="345"/>
                        <a:pt x="894" y="345"/>
                      </a:cubicBezTo>
                      <a:close/>
                      <a:moveTo>
                        <a:pt x="894" y="0"/>
                      </a:moveTo>
                      <a:cubicBezTo>
                        <a:pt x="405" y="0"/>
                        <a:pt x="1" y="405"/>
                        <a:pt x="1" y="893"/>
                      </a:cubicBezTo>
                      <a:cubicBezTo>
                        <a:pt x="1" y="1381"/>
                        <a:pt x="405" y="1786"/>
                        <a:pt x="894" y="1786"/>
                      </a:cubicBezTo>
                      <a:cubicBezTo>
                        <a:pt x="1382" y="1786"/>
                        <a:pt x="1787" y="1381"/>
                        <a:pt x="1787" y="893"/>
                      </a:cubicBezTo>
                      <a:cubicBezTo>
                        <a:pt x="1775" y="405"/>
                        <a:pt x="1382" y="0"/>
                        <a:pt x="89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DA4760CE-DA1D-444E-822F-53975331C3A9}"/>
              </a:ext>
            </a:extLst>
          </p:cNvPr>
          <p:cNvSpPr txBox="1"/>
          <p:nvPr/>
        </p:nvSpPr>
        <p:spPr>
          <a:xfrm>
            <a:off x="2966193" y="4556385"/>
            <a:ext cx="321002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"/>
            <a:r>
              <a:rPr lang="en-GB" sz="2400" b="0" dirty="0">
                <a:solidFill>
                  <a:srgbClr val="0070C0"/>
                </a:solidFill>
                <a:effectLst/>
                <a:latin typeface="iCielBC Cubano Normal" panose="00000500000000000000" pitchFamily="50" charset="0"/>
              </a:rPr>
              <a:t>[</a:t>
            </a:r>
            <a:r>
              <a:rPr lang="en-GB" sz="2400" b="0" dirty="0" err="1">
                <a:solidFill>
                  <a:srgbClr val="0070C0"/>
                </a:solidFill>
                <a:effectLst/>
                <a:latin typeface="iCielBC Cubano Normal" panose="00000500000000000000" pitchFamily="50" charset="0"/>
              </a:rPr>
              <a:t>sp_InsertPRODUCT</a:t>
            </a:r>
            <a:r>
              <a:rPr lang="en-GB" sz="2400" b="0" dirty="0">
                <a:solidFill>
                  <a:srgbClr val="0070C0"/>
                </a:solidFill>
                <a:effectLst/>
                <a:latin typeface="iCielBC Cubano Normal" panose="00000500000000000000" pitchFamily="50" charset="0"/>
              </a:rPr>
              <a:t>]</a:t>
            </a:r>
          </a:p>
        </p:txBody>
      </p:sp>
      <p:sp>
        <p:nvSpPr>
          <p:cNvPr id="47" name="Title 1">
            <a:extLst>
              <a:ext uri="{FF2B5EF4-FFF2-40B4-BE49-F238E27FC236}">
                <a16:creationId xmlns:a16="http://schemas.microsoft.com/office/drawing/2014/main" id="{755FEB2A-3046-4147-8982-B881432B16A1}"/>
              </a:ext>
            </a:extLst>
          </p:cNvPr>
          <p:cNvSpPr txBox="1">
            <a:spLocks/>
          </p:cNvSpPr>
          <p:nvPr/>
        </p:nvSpPr>
        <p:spPr>
          <a:xfrm>
            <a:off x="0" y="10633"/>
            <a:ext cx="9144000" cy="97118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b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6400" dirty="0">
                <a:solidFill>
                  <a:srgbClr val="165C7F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PRODUCT</a:t>
            </a:r>
          </a:p>
        </p:txBody>
      </p:sp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F29DD5BD-1CF0-4A69-85C5-B9D98C0E168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92377291"/>
              </p:ext>
            </p:extLst>
          </p:nvPr>
        </p:nvGraphicFramePr>
        <p:xfrm>
          <a:off x="1608138" y="1084263"/>
          <a:ext cx="5926137" cy="2974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40" name="Document" r:id="rId3" imgW="5925852" imgH="2974376" progId="Word.Document.12">
                  <p:embed/>
                </p:oleObj>
              </mc:Choice>
              <mc:Fallback>
                <p:oleObj name="Document" r:id="rId3" imgW="5925852" imgH="2974376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08138" y="1084263"/>
                        <a:ext cx="5926137" cy="29749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288274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CE6378D-189E-4036-B4B8-1A578384D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1959712" y="1971674"/>
            <a:ext cx="5131540" cy="1212114"/>
          </a:xfrm>
        </p:spPr>
        <p:txBody>
          <a:bodyPr vert="horz" wrap="square" lIns="0" tIns="0" rIns="0" bIns="0" rtlCol="0" anchor="b" anchorCtr="0">
            <a:normAutofit fontScale="90000"/>
          </a:bodyPr>
          <a:lstStyle/>
          <a:p>
            <a:pPr algn="ctr"/>
            <a:r>
              <a:rPr lang="en-US" sz="4400" dirty="0">
                <a:solidFill>
                  <a:srgbClr val="FF6D2F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STORED PROCEDURES</a:t>
            </a:r>
          </a:p>
        </p:txBody>
      </p:sp>
      <p:grpSp>
        <p:nvGrpSpPr>
          <p:cNvPr id="5" name="Google Shape;3337;p48">
            <a:extLst>
              <a:ext uri="{FF2B5EF4-FFF2-40B4-BE49-F238E27FC236}">
                <a16:creationId xmlns:a16="http://schemas.microsoft.com/office/drawing/2014/main" id="{A292DFAB-C225-4268-AA00-032AA218D6F3}"/>
              </a:ext>
            </a:extLst>
          </p:cNvPr>
          <p:cNvGrpSpPr/>
          <p:nvPr/>
        </p:nvGrpSpPr>
        <p:grpSpPr>
          <a:xfrm>
            <a:off x="8076139" y="84337"/>
            <a:ext cx="972171" cy="1925293"/>
            <a:chOff x="6529419" y="1724307"/>
            <a:chExt cx="1480463" cy="2931917"/>
          </a:xfrm>
        </p:grpSpPr>
        <p:grpSp>
          <p:nvGrpSpPr>
            <p:cNvPr id="6" name="Google Shape;3338;p48">
              <a:extLst>
                <a:ext uri="{FF2B5EF4-FFF2-40B4-BE49-F238E27FC236}">
                  <a16:creationId xmlns:a16="http://schemas.microsoft.com/office/drawing/2014/main" id="{CC1FA2E3-F085-4B27-B2D6-078888233623}"/>
                </a:ext>
              </a:extLst>
            </p:cNvPr>
            <p:cNvGrpSpPr/>
            <p:nvPr/>
          </p:nvGrpSpPr>
          <p:grpSpPr>
            <a:xfrm>
              <a:off x="6556827" y="1724307"/>
              <a:ext cx="956596" cy="944294"/>
              <a:chOff x="3800349" y="1238762"/>
              <a:chExt cx="1098904" cy="1084772"/>
            </a:xfrm>
          </p:grpSpPr>
          <p:grpSp>
            <p:nvGrpSpPr>
              <p:cNvPr id="42" name="Google Shape;3339;p48">
                <a:extLst>
                  <a:ext uri="{FF2B5EF4-FFF2-40B4-BE49-F238E27FC236}">
                    <a16:creationId xmlns:a16="http://schemas.microsoft.com/office/drawing/2014/main" id="{3B62721E-B08F-4683-8129-4642AD134B0A}"/>
                  </a:ext>
                </a:extLst>
              </p:cNvPr>
              <p:cNvGrpSpPr/>
              <p:nvPr/>
            </p:nvGrpSpPr>
            <p:grpSpPr>
              <a:xfrm>
                <a:off x="3800349" y="1238762"/>
                <a:ext cx="1098904" cy="1084772"/>
                <a:chOff x="3800349" y="1238762"/>
                <a:chExt cx="1098904" cy="1084772"/>
              </a:xfrm>
            </p:grpSpPr>
            <p:sp>
              <p:nvSpPr>
                <p:cNvPr id="44" name="Google Shape;3340;p48">
                  <a:extLst>
                    <a:ext uri="{FF2B5EF4-FFF2-40B4-BE49-F238E27FC236}">
                      <a16:creationId xmlns:a16="http://schemas.microsoft.com/office/drawing/2014/main" id="{09A540B7-3D24-4D18-BB46-C21F09260781}"/>
                    </a:ext>
                  </a:extLst>
                </p:cNvPr>
                <p:cNvSpPr/>
                <p:nvPr/>
              </p:nvSpPr>
              <p:spPr>
                <a:xfrm>
                  <a:off x="3800349" y="1238762"/>
                  <a:ext cx="1098904" cy="10847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3" extrusionOk="0">
                      <a:moveTo>
                        <a:pt x="22825" y="1"/>
                      </a:moveTo>
                      <a:cubicBezTo>
                        <a:pt x="22054" y="1"/>
                        <a:pt x="21283" y="295"/>
                        <a:pt x="20693" y="885"/>
                      </a:cubicBezTo>
                      <a:lnTo>
                        <a:pt x="1179" y="20482"/>
                      </a:lnTo>
                      <a:cubicBezTo>
                        <a:pt x="0" y="21661"/>
                        <a:pt x="0" y="23566"/>
                        <a:pt x="1179" y="24733"/>
                      </a:cubicBezTo>
                      <a:lnTo>
                        <a:pt x="20777" y="44259"/>
                      </a:lnTo>
                      <a:cubicBezTo>
                        <a:pt x="21364" y="44841"/>
                        <a:pt x="22133" y="45133"/>
                        <a:pt x="22900" y="45133"/>
                      </a:cubicBezTo>
                      <a:cubicBezTo>
                        <a:pt x="23672" y="45133"/>
                        <a:pt x="24442" y="44838"/>
                        <a:pt x="25027" y="44247"/>
                      </a:cubicBezTo>
                      <a:lnTo>
                        <a:pt x="32873" y="36377"/>
                      </a:lnTo>
                      <a:cubicBezTo>
                        <a:pt x="33053" y="36197"/>
                        <a:pt x="33283" y="36110"/>
                        <a:pt x="33511" y="36110"/>
                      </a:cubicBezTo>
                      <a:cubicBezTo>
                        <a:pt x="33810" y="36110"/>
                        <a:pt x="34108" y="36260"/>
                        <a:pt x="34290" y="36544"/>
                      </a:cubicBezTo>
                      <a:cubicBezTo>
                        <a:pt x="34743" y="37246"/>
                        <a:pt x="35112" y="38020"/>
                        <a:pt x="35409" y="38806"/>
                      </a:cubicBezTo>
                      <a:cubicBezTo>
                        <a:pt x="35588" y="39294"/>
                        <a:pt x="35909" y="39735"/>
                        <a:pt x="36362" y="40080"/>
                      </a:cubicBezTo>
                      <a:cubicBezTo>
                        <a:pt x="36890" y="40489"/>
                        <a:pt x="37508" y="40695"/>
                        <a:pt x="38128" y="40695"/>
                      </a:cubicBezTo>
                      <a:cubicBezTo>
                        <a:pt x="38682" y="40695"/>
                        <a:pt x="39237" y="40530"/>
                        <a:pt x="39731" y="40199"/>
                      </a:cubicBezTo>
                      <a:cubicBezTo>
                        <a:pt x="41303" y="39127"/>
                        <a:pt x="41446" y="36984"/>
                        <a:pt x="40172" y="35710"/>
                      </a:cubicBezTo>
                      <a:cubicBezTo>
                        <a:pt x="39862" y="35401"/>
                        <a:pt x="39505" y="35186"/>
                        <a:pt x="39112" y="35044"/>
                      </a:cubicBezTo>
                      <a:cubicBezTo>
                        <a:pt x="38326" y="34758"/>
                        <a:pt x="37564" y="34401"/>
                        <a:pt x="36862" y="33948"/>
                      </a:cubicBezTo>
                      <a:cubicBezTo>
                        <a:pt x="36374" y="33639"/>
                        <a:pt x="36279" y="32960"/>
                        <a:pt x="36695" y="32543"/>
                      </a:cubicBezTo>
                      <a:lnTo>
                        <a:pt x="44553" y="24661"/>
                      </a:lnTo>
                      <a:cubicBezTo>
                        <a:pt x="45720" y="23483"/>
                        <a:pt x="45720" y="21578"/>
                        <a:pt x="44542" y="20399"/>
                      </a:cubicBezTo>
                      <a:lnTo>
                        <a:pt x="24956" y="885"/>
                      </a:lnTo>
                      <a:cubicBezTo>
                        <a:pt x="24366" y="295"/>
                        <a:pt x="23595" y="1"/>
                        <a:pt x="22825" y="1"/>
                      </a:cubicBezTo>
                      <a:close/>
                    </a:path>
                  </a:pathLst>
                </a:custGeom>
                <a:solidFill>
                  <a:srgbClr val="5EB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" name="Google Shape;3341;p48">
                  <a:extLst>
                    <a:ext uri="{FF2B5EF4-FFF2-40B4-BE49-F238E27FC236}">
                      <a16:creationId xmlns:a16="http://schemas.microsoft.com/office/drawing/2014/main" id="{BE30BCFE-C097-450C-8879-E537E8EBA681}"/>
                    </a:ext>
                  </a:extLst>
                </p:cNvPr>
                <p:cNvSpPr/>
                <p:nvPr/>
              </p:nvSpPr>
              <p:spPr>
                <a:xfrm>
                  <a:off x="3884758" y="1311226"/>
                  <a:ext cx="287338" cy="287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43" extrusionOk="0">
                      <a:moveTo>
                        <a:pt x="5978" y="1"/>
                      </a:moveTo>
                      <a:cubicBezTo>
                        <a:pt x="2679" y="1"/>
                        <a:pt x="1" y="2668"/>
                        <a:pt x="1" y="5966"/>
                      </a:cubicBezTo>
                      <a:cubicBezTo>
                        <a:pt x="1" y="9276"/>
                        <a:pt x="2679" y="11943"/>
                        <a:pt x="5978" y="11943"/>
                      </a:cubicBezTo>
                      <a:cubicBezTo>
                        <a:pt x="9276" y="11943"/>
                        <a:pt x="11954" y="9276"/>
                        <a:pt x="11954" y="5966"/>
                      </a:cubicBezTo>
                      <a:cubicBezTo>
                        <a:pt x="11954" y="2668"/>
                        <a:pt x="9276" y="1"/>
                        <a:pt x="5978" y="1"/>
                      </a:cubicBezTo>
                      <a:close/>
                    </a:path>
                  </a:pathLst>
                </a:custGeom>
                <a:solidFill>
                  <a:srgbClr val="5EB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3" name="Google Shape;3342;p48">
                <a:extLst>
                  <a:ext uri="{FF2B5EF4-FFF2-40B4-BE49-F238E27FC236}">
                    <a16:creationId xmlns:a16="http://schemas.microsoft.com/office/drawing/2014/main" id="{D59E3704-CCC5-46FE-9B41-26C4DBEB3E8E}"/>
                  </a:ext>
                </a:extLst>
              </p:cNvPr>
              <p:cNvSpPr/>
              <p:nvPr/>
            </p:nvSpPr>
            <p:spPr>
              <a:xfrm>
                <a:off x="4162525" y="1593650"/>
                <a:ext cx="374561" cy="374975"/>
              </a:xfrm>
              <a:custGeom>
                <a:avLst/>
                <a:gdLst/>
                <a:ahLst/>
                <a:cxnLst/>
                <a:rect l="l" t="t" r="r" b="b"/>
                <a:pathLst>
                  <a:path w="10860" h="10872" extrusionOk="0">
                    <a:moveTo>
                      <a:pt x="5430" y="1"/>
                    </a:moveTo>
                    <a:cubicBezTo>
                      <a:pt x="3990" y="1"/>
                      <a:pt x="2608" y="560"/>
                      <a:pt x="1596" y="1584"/>
                    </a:cubicBezTo>
                    <a:cubicBezTo>
                      <a:pt x="561" y="2620"/>
                      <a:pt x="1" y="3989"/>
                      <a:pt x="1" y="5430"/>
                    </a:cubicBezTo>
                    <a:cubicBezTo>
                      <a:pt x="1" y="6561"/>
                      <a:pt x="346" y="7645"/>
                      <a:pt x="1001" y="8573"/>
                    </a:cubicBezTo>
                    <a:cubicBezTo>
                      <a:pt x="1632" y="9466"/>
                      <a:pt x="2513" y="10145"/>
                      <a:pt x="3537" y="10538"/>
                    </a:cubicBezTo>
                    <a:cubicBezTo>
                      <a:pt x="3559" y="10544"/>
                      <a:pt x="3579" y="10547"/>
                      <a:pt x="3599" y="10547"/>
                    </a:cubicBezTo>
                    <a:cubicBezTo>
                      <a:pt x="3656" y="10547"/>
                      <a:pt x="3704" y="10522"/>
                      <a:pt x="3740" y="10478"/>
                    </a:cubicBezTo>
                    <a:cubicBezTo>
                      <a:pt x="3763" y="10443"/>
                      <a:pt x="3763" y="10395"/>
                      <a:pt x="3763" y="10371"/>
                    </a:cubicBezTo>
                    <a:lnTo>
                      <a:pt x="3763" y="7275"/>
                    </a:lnTo>
                    <a:cubicBezTo>
                      <a:pt x="3763" y="7180"/>
                      <a:pt x="3692" y="7097"/>
                      <a:pt x="3585" y="7097"/>
                    </a:cubicBezTo>
                    <a:lnTo>
                      <a:pt x="2156" y="7097"/>
                    </a:lnTo>
                    <a:lnTo>
                      <a:pt x="2156" y="5835"/>
                    </a:lnTo>
                    <a:lnTo>
                      <a:pt x="3585" y="5835"/>
                    </a:lnTo>
                    <a:cubicBezTo>
                      <a:pt x="3680" y="5835"/>
                      <a:pt x="3763" y="5751"/>
                      <a:pt x="3763" y="5656"/>
                    </a:cubicBezTo>
                    <a:lnTo>
                      <a:pt x="3763" y="5430"/>
                    </a:lnTo>
                    <a:cubicBezTo>
                      <a:pt x="3763" y="3942"/>
                      <a:pt x="5180" y="2632"/>
                      <a:pt x="6799" y="2632"/>
                    </a:cubicBezTo>
                    <a:lnTo>
                      <a:pt x="7550" y="2632"/>
                    </a:lnTo>
                    <a:lnTo>
                      <a:pt x="7550" y="3894"/>
                    </a:lnTo>
                    <a:lnTo>
                      <a:pt x="6799" y="3894"/>
                    </a:lnTo>
                    <a:cubicBezTo>
                      <a:pt x="6311" y="3894"/>
                      <a:pt x="5883" y="4025"/>
                      <a:pt x="5561" y="4287"/>
                    </a:cubicBezTo>
                    <a:cubicBezTo>
                      <a:pt x="5228" y="4561"/>
                      <a:pt x="5025" y="4966"/>
                      <a:pt x="5025" y="5430"/>
                    </a:cubicBezTo>
                    <a:lnTo>
                      <a:pt x="5025" y="5656"/>
                    </a:lnTo>
                    <a:cubicBezTo>
                      <a:pt x="5025" y="5740"/>
                      <a:pt x="5109" y="5835"/>
                      <a:pt x="5204" y="5835"/>
                    </a:cubicBezTo>
                    <a:lnTo>
                      <a:pt x="5883" y="5835"/>
                    </a:lnTo>
                    <a:cubicBezTo>
                      <a:pt x="5966" y="5835"/>
                      <a:pt x="6061" y="5751"/>
                      <a:pt x="6061" y="5656"/>
                    </a:cubicBezTo>
                    <a:cubicBezTo>
                      <a:pt x="6061" y="5561"/>
                      <a:pt x="5978" y="5478"/>
                      <a:pt x="5883" y="5478"/>
                    </a:cubicBezTo>
                    <a:lnTo>
                      <a:pt x="5371" y="5478"/>
                    </a:lnTo>
                    <a:lnTo>
                      <a:pt x="5371" y="5418"/>
                    </a:lnTo>
                    <a:cubicBezTo>
                      <a:pt x="5371" y="4525"/>
                      <a:pt x="6145" y="4204"/>
                      <a:pt x="6799" y="4204"/>
                    </a:cubicBezTo>
                    <a:lnTo>
                      <a:pt x="7704" y="4204"/>
                    </a:lnTo>
                    <a:cubicBezTo>
                      <a:pt x="7800" y="4204"/>
                      <a:pt x="7883" y="4132"/>
                      <a:pt x="7883" y="4025"/>
                    </a:cubicBezTo>
                    <a:lnTo>
                      <a:pt x="7883" y="2418"/>
                    </a:lnTo>
                    <a:cubicBezTo>
                      <a:pt x="7883" y="2334"/>
                      <a:pt x="7811" y="2239"/>
                      <a:pt x="7704" y="2239"/>
                    </a:cubicBezTo>
                    <a:lnTo>
                      <a:pt x="6799" y="2239"/>
                    </a:lnTo>
                    <a:cubicBezTo>
                      <a:pt x="5966" y="2239"/>
                      <a:pt x="5121" y="2572"/>
                      <a:pt x="4466" y="3156"/>
                    </a:cubicBezTo>
                    <a:cubicBezTo>
                      <a:pt x="3799" y="3763"/>
                      <a:pt x="3418" y="4549"/>
                      <a:pt x="3418" y="5382"/>
                    </a:cubicBezTo>
                    <a:lnTo>
                      <a:pt x="3418" y="5442"/>
                    </a:lnTo>
                    <a:lnTo>
                      <a:pt x="1989" y="5442"/>
                    </a:lnTo>
                    <a:cubicBezTo>
                      <a:pt x="1906" y="5442"/>
                      <a:pt x="1811" y="5513"/>
                      <a:pt x="1811" y="5620"/>
                    </a:cubicBezTo>
                    <a:lnTo>
                      <a:pt x="1811" y="7228"/>
                    </a:lnTo>
                    <a:cubicBezTo>
                      <a:pt x="1811" y="7323"/>
                      <a:pt x="1894" y="7406"/>
                      <a:pt x="1989" y="7406"/>
                    </a:cubicBezTo>
                    <a:lnTo>
                      <a:pt x="3418" y="7406"/>
                    </a:lnTo>
                    <a:lnTo>
                      <a:pt x="3418" y="10085"/>
                    </a:lnTo>
                    <a:cubicBezTo>
                      <a:pt x="1561" y="9300"/>
                      <a:pt x="346" y="7442"/>
                      <a:pt x="346" y="5418"/>
                    </a:cubicBezTo>
                    <a:cubicBezTo>
                      <a:pt x="346" y="2596"/>
                      <a:pt x="2620" y="322"/>
                      <a:pt x="5430" y="322"/>
                    </a:cubicBezTo>
                    <a:cubicBezTo>
                      <a:pt x="8228" y="322"/>
                      <a:pt x="10526" y="2620"/>
                      <a:pt x="10526" y="5418"/>
                    </a:cubicBezTo>
                    <a:cubicBezTo>
                      <a:pt x="10526" y="8228"/>
                      <a:pt x="8240" y="10502"/>
                      <a:pt x="5430" y="10502"/>
                    </a:cubicBezTo>
                    <a:lnTo>
                      <a:pt x="5371" y="10502"/>
                    </a:lnTo>
                    <a:lnTo>
                      <a:pt x="5371" y="7418"/>
                    </a:lnTo>
                    <a:lnTo>
                      <a:pt x="7728" y="7418"/>
                    </a:lnTo>
                    <a:cubicBezTo>
                      <a:pt x="7811" y="7418"/>
                      <a:pt x="7907" y="7347"/>
                      <a:pt x="7907" y="7240"/>
                    </a:cubicBezTo>
                    <a:lnTo>
                      <a:pt x="7907" y="5656"/>
                    </a:lnTo>
                    <a:cubicBezTo>
                      <a:pt x="7907" y="5561"/>
                      <a:pt x="7823" y="5478"/>
                      <a:pt x="7728" y="5478"/>
                    </a:cubicBezTo>
                    <a:lnTo>
                      <a:pt x="6728" y="5478"/>
                    </a:lnTo>
                    <a:cubicBezTo>
                      <a:pt x="6633" y="5478"/>
                      <a:pt x="6549" y="5549"/>
                      <a:pt x="6549" y="5656"/>
                    </a:cubicBezTo>
                    <a:cubicBezTo>
                      <a:pt x="6549" y="5740"/>
                      <a:pt x="6621" y="5835"/>
                      <a:pt x="6728" y="5835"/>
                    </a:cubicBezTo>
                    <a:lnTo>
                      <a:pt x="7561" y="5835"/>
                    </a:lnTo>
                    <a:lnTo>
                      <a:pt x="7561" y="7097"/>
                    </a:lnTo>
                    <a:lnTo>
                      <a:pt x="5204" y="7097"/>
                    </a:lnTo>
                    <a:cubicBezTo>
                      <a:pt x="5121" y="7097"/>
                      <a:pt x="5025" y="7168"/>
                      <a:pt x="5025" y="7275"/>
                    </a:cubicBezTo>
                    <a:lnTo>
                      <a:pt x="5025" y="10693"/>
                    </a:lnTo>
                    <a:cubicBezTo>
                      <a:pt x="5025" y="10788"/>
                      <a:pt x="5109" y="10859"/>
                      <a:pt x="5192" y="10871"/>
                    </a:cubicBezTo>
                    <a:lnTo>
                      <a:pt x="5430" y="10871"/>
                    </a:lnTo>
                    <a:cubicBezTo>
                      <a:pt x="6871" y="10871"/>
                      <a:pt x="8240" y="10312"/>
                      <a:pt x="9276" y="9288"/>
                    </a:cubicBezTo>
                    <a:cubicBezTo>
                      <a:pt x="10300" y="8252"/>
                      <a:pt x="10859" y="6883"/>
                      <a:pt x="10859" y="5442"/>
                    </a:cubicBezTo>
                    <a:cubicBezTo>
                      <a:pt x="10859" y="3989"/>
                      <a:pt x="10300" y="2620"/>
                      <a:pt x="9276" y="1584"/>
                    </a:cubicBezTo>
                    <a:cubicBezTo>
                      <a:pt x="8240" y="560"/>
                      <a:pt x="6871" y="1"/>
                      <a:pt x="543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" name="Google Shape;3343;p48">
              <a:extLst>
                <a:ext uri="{FF2B5EF4-FFF2-40B4-BE49-F238E27FC236}">
                  <a16:creationId xmlns:a16="http://schemas.microsoft.com/office/drawing/2014/main" id="{222DA64E-EBDA-48B9-B5B6-1CEB027733DF}"/>
                </a:ext>
              </a:extLst>
            </p:cNvPr>
            <p:cNvGrpSpPr/>
            <p:nvPr/>
          </p:nvGrpSpPr>
          <p:grpSpPr>
            <a:xfrm>
              <a:off x="7053286" y="2227254"/>
              <a:ext cx="956596" cy="944252"/>
              <a:chOff x="4370663" y="1816530"/>
              <a:chExt cx="1098904" cy="1084724"/>
            </a:xfrm>
          </p:grpSpPr>
          <p:grpSp>
            <p:nvGrpSpPr>
              <p:cNvPr id="34" name="Google Shape;3344;p48">
                <a:extLst>
                  <a:ext uri="{FF2B5EF4-FFF2-40B4-BE49-F238E27FC236}">
                    <a16:creationId xmlns:a16="http://schemas.microsoft.com/office/drawing/2014/main" id="{A26AC2F8-3A58-4584-ADA5-333A44F0C988}"/>
                  </a:ext>
                </a:extLst>
              </p:cNvPr>
              <p:cNvGrpSpPr/>
              <p:nvPr/>
            </p:nvGrpSpPr>
            <p:grpSpPr>
              <a:xfrm>
                <a:off x="4370663" y="1816530"/>
                <a:ext cx="1098904" cy="1084724"/>
                <a:chOff x="4370663" y="1816530"/>
                <a:chExt cx="1098904" cy="1084724"/>
              </a:xfrm>
            </p:grpSpPr>
            <p:sp>
              <p:nvSpPr>
                <p:cNvPr id="40" name="Google Shape;3345;p48">
                  <a:extLst>
                    <a:ext uri="{FF2B5EF4-FFF2-40B4-BE49-F238E27FC236}">
                      <a16:creationId xmlns:a16="http://schemas.microsoft.com/office/drawing/2014/main" id="{1AE99DBC-C133-4790-B9A3-94F9976382D1}"/>
                    </a:ext>
                  </a:extLst>
                </p:cNvPr>
                <p:cNvSpPr/>
                <p:nvPr/>
              </p:nvSpPr>
              <p:spPr>
                <a:xfrm>
                  <a:off x="4370663" y="1816530"/>
                  <a:ext cx="1098904" cy="10847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1" extrusionOk="0">
                      <a:moveTo>
                        <a:pt x="22862" y="0"/>
                      </a:moveTo>
                      <a:cubicBezTo>
                        <a:pt x="22092" y="0"/>
                        <a:pt x="21324" y="295"/>
                        <a:pt x="20741" y="884"/>
                      </a:cubicBezTo>
                      <a:lnTo>
                        <a:pt x="12871" y="8742"/>
                      </a:lnTo>
                      <a:cubicBezTo>
                        <a:pt x="12698" y="8921"/>
                        <a:pt x="12472" y="9005"/>
                        <a:pt x="12246" y="9005"/>
                      </a:cubicBezTo>
                      <a:cubicBezTo>
                        <a:pt x="11945" y="9005"/>
                        <a:pt x="11643" y="8855"/>
                        <a:pt x="11466" y="8576"/>
                      </a:cubicBezTo>
                      <a:cubicBezTo>
                        <a:pt x="11014" y="7861"/>
                        <a:pt x="10645" y="7099"/>
                        <a:pt x="10347" y="6302"/>
                      </a:cubicBezTo>
                      <a:cubicBezTo>
                        <a:pt x="10168" y="5813"/>
                        <a:pt x="9847" y="5373"/>
                        <a:pt x="9394" y="5028"/>
                      </a:cubicBezTo>
                      <a:cubicBezTo>
                        <a:pt x="8866" y="4619"/>
                        <a:pt x="8248" y="4413"/>
                        <a:pt x="7630" y="4413"/>
                      </a:cubicBezTo>
                      <a:cubicBezTo>
                        <a:pt x="7078" y="4413"/>
                        <a:pt x="6526" y="4577"/>
                        <a:pt x="6037" y="4909"/>
                      </a:cubicBezTo>
                      <a:cubicBezTo>
                        <a:pt x="4465" y="5968"/>
                        <a:pt x="4310" y="8123"/>
                        <a:pt x="5584" y="9385"/>
                      </a:cubicBezTo>
                      <a:cubicBezTo>
                        <a:pt x="5894" y="9695"/>
                        <a:pt x="6251" y="9921"/>
                        <a:pt x="6632" y="10064"/>
                      </a:cubicBezTo>
                      <a:cubicBezTo>
                        <a:pt x="7418" y="10350"/>
                        <a:pt x="8180" y="10707"/>
                        <a:pt x="8882" y="11159"/>
                      </a:cubicBezTo>
                      <a:cubicBezTo>
                        <a:pt x="9383" y="11469"/>
                        <a:pt x="9466" y="12148"/>
                        <a:pt x="9049" y="12564"/>
                      </a:cubicBezTo>
                      <a:lnTo>
                        <a:pt x="1179" y="20434"/>
                      </a:lnTo>
                      <a:cubicBezTo>
                        <a:pt x="0" y="21613"/>
                        <a:pt x="0" y="23518"/>
                        <a:pt x="1179" y="24697"/>
                      </a:cubicBezTo>
                      <a:lnTo>
                        <a:pt x="20741" y="44247"/>
                      </a:lnTo>
                      <a:cubicBezTo>
                        <a:pt x="21324" y="44836"/>
                        <a:pt x="22092" y="45131"/>
                        <a:pt x="22862" y="45131"/>
                      </a:cubicBezTo>
                      <a:cubicBezTo>
                        <a:pt x="23631" y="45131"/>
                        <a:pt x="24402" y="44836"/>
                        <a:pt x="24992" y="44247"/>
                      </a:cubicBezTo>
                      <a:lnTo>
                        <a:pt x="44554" y="24697"/>
                      </a:lnTo>
                      <a:cubicBezTo>
                        <a:pt x="45720" y="23518"/>
                        <a:pt x="45720" y="21613"/>
                        <a:pt x="44554" y="2043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69E7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" name="Google Shape;3346;p48">
                  <a:extLst>
                    <a:ext uri="{FF2B5EF4-FFF2-40B4-BE49-F238E27FC236}">
                      <a16:creationId xmlns:a16="http://schemas.microsoft.com/office/drawing/2014/main" id="{463DDA79-99DB-43BD-9059-310B5A22FBCB}"/>
                    </a:ext>
                  </a:extLst>
                </p:cNvPr>
                <p:cNvSpPr/>
                <p:nvPr/>
              </p:nvSpPr>
              <p:spPr>
                <a:xfrm>
                  <a:off x="5055718" y="1904160"/>
                  <a:ext cx="287338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55" extrusionOk="0">
                      <a:moveTo>
                        <a:pt x="5978" y="0"/>
                      </a:moveTo>
                      <a:cubicBezTo>
                        <a:pt x="2680" y="0"/>
                        <a:pt x="1" y="2679"/>
                        <a:pt x="1" y="5977"/>
                      </a:cubicBezTo>
                      <a:cubicBezTo>
                        <a:pt x="1" y="9275"/>
                        <a:pt x="2680" y="11954"/>
                        <a:pt x="5978" y="11954"/>
                      </a:cubicBezTo>
                      <a:cubicBezTo>
                        <a:pt x="9276" y="11954"/>
                        <a:pt x="11955" y="9275"/>
                        <a:pt x="11955" y="5977"/>
                      </a:cubicBezTo>
                      <a:cubicBezTo>
                        <a:pt x="11955" y="2679"/>
                        <a:pt x="9276" y="0"/>
                        <a:pt x="5978" y="0"/>
                      </a:cubicBezTo>
                      <a:close/>
                    </a:path>
                  </a:pathLst>
                </a:custGeom>
                <a:solidFill>
                  <a:srgbClr val="69E7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5" name="Google Shape;3347;p48">
                <a:extLst>
                  <a:ext uri="{FF2B5EF4-FFF2-40B4-BE49-F238E27FC236}">
                    <a16:creationId xmlns:a16="http://schemas.microsoft.com/office/drawing/2014/main" id="{CCCB84E3-125D-4D28-87E2-D877DBF6A500}"/>
                  </a:ext>
                </a:extLst>
              </p:cNvPr>
              <p:cNvGrpSpPr/>
              <p:nvPr/>
            </p:nvGrpSpPr>
            <p:grpSpPr>
              <a:xfrm>
                <a:off x="4732628" y="2171596"/>
                <a:ext cx="374986" cy="374572"/>
                <a:chOff x="3303268" y="3817349"/>
                <a:chExt cx="346056" cy="345674"/>
              </a:xfrm>
            </p:grpSpPr>
            <p:sp>
              <p:nvSpPr>
                <p:cNvPr id="36" name="Google Shape;3348;p48">
                  <a:extLst>
                    <a:ext uri="{FF2B5EF4-FFF2-40B4-BE49-F238E27FC236}">
                      <a16:creationId xmlns:a16="http://schemas.microsoft.com/office/drawing/2014/main" id="{0F7FC4DB-1535-43AE-AB56-3F4B373D0663}"/>
                    </a:ext>
                  </a:extLst>
                </p:cNvPr>
                <p:cNvSpPr/>
                <p:nvPr/>
              </p:nvSpPr>
              <p:spPr>
                <a:xfrm>
                  <a:off x="3303268" y="3817349"/>
                  <a:ext cx="346056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2" h="10860" extrusionOk="0">
                      <a:moveTo>
                        <a:pt x="5418" y="334"/>
                      </a:moveTo>
                      <a:cubicBezTo>
                        <a:pt x="8228" y="334"/>
                        <a:pt x="10514" y="2608"/>
                        <a:pt x="10514" y="5430"/>
                      </a:cubicBezTo>
                      <a:cubicBezTo>
                        <a:pt x="10514" y="8240"/>
                        <a:pt x="8228" y="10514"/>
                        <a:pt x="5418" y="10514"/>
                      </a:cubicBezTo>
                      <a:cubicBezTo>
                        <a:pt x="2608" y="10514"/>
                        <a:pt x="334" y="8240"/>
                        <a:pt x="334" y="5430"/>
                      </a:cubicBezTo>
                      <a:cubicBezTo>
                        <a:pt x="334" y="2608"/>
                        <a:pt x="2608" y="334"/>
                        <a:pt x="5418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3" y="10859"/>
                        <a:pt x="8252" y="10300"/>
                        <a:pt x="9276" y="9264"/>
                      </a:cubicBezTo>
                      <a:cubicBezTo>
                        <a:pt x="10300" y="8240"/>
                        <a:pt x="10871" y="6871"/>
                        <a:pt x="10871" y="5430"/>
                      </a:cubicBezTo>
                      <a:cubicBezTo>
                        <a:pt x="10871" y="3989"/>
                        <a:pt x="10300" y="2620"/>
                        <a:pt x="9276" y="1584"/>
                      </a:cubicBezTo>
                      <a:cubicBezTo>
                        <a:pt x="8252" y="560"/>
                        <a:pt x="6883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" name="Google Shape;3349;p48">
                  <a:extLst>
                    <a:ext uri="{FF2B5EF4-FFF2-40B4-BE49-F238E27FC236}">
                      <a16:creationId xmlns:a16="http://schemas.microsoft.com/office/drawing/2014/main" id="{C70AB3F2-E016-4BA3-82B6-6E84B150ED9A}"/>
                    </a:ext>
                  </a:extLst>
                </p:cNvPr>
                <p:cNvSpPr/>
                <p:nvPr/>
              </p:nvSpPr>
              <p:spPr>
                <a:xfrm>
                  <a:off x="3368074" y="3882537"/>
                  <a:ext cx="215298" cy="215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64" h="6764" extrusionOk="0">
                      <a:moveTo>
                        <a:pt x="5335" y="346"/>
                      </a:moveTo>
                      <a:cubicBezTo>
                        <a:pt x="5930" y="346"/>
                        <a:pt x="6418" y="834"/>
                        <a:pt x="6418" y="1429"/>
                      </a:cubicBezTo>
                      <a:lnTo>
                        <a:pt x="6418" y="5335"/>
                      </a:lnTo>
                      <a:cubicBezTo>
                        <a:pt x="6418" y="5930"/>
                        <a:pt x="5930" y="6418"/>
                        <a:pt x="5335" y="6418"/>
                      </a:cubicBezTo>
                      <a:lnTo>
                        <a:pt x="1429" y="6418"/>
                      </a:lnTo>
                      <a:cubicBezTo>
                        <a:pt x="834" y="6418"/>
                        <a:pt x="346" y="5930"/>
                        <a:pt x="346" y="5335"/>
                      </a:cubicBezTo>
                      <a:lnTo>
                        <a:pt x="346" y="1429"/>
                      </a:lnTo>
                      <a:cubicBezTo>
                        <a:pt x="346" y="834"/>
                        <a:pt x="834" y="346"/>
                        <a:pt x="1429" y="346"/>
                      </a:cubicBezTo>
                      <a:close/>
                      <a:moveTo>
                        <a:pt x="1429" y="1"/>
                      </a:moveTo>
                      <a:cubicBezTo>
                        <a:pt x="644" y="1"/>
                        <a:pt x="1" y="644"/>
                        <a:pt x="1" y="1429"/>
                      </a:cubicBezTo>
                      <a:lnTo>
                        <a:pt x="1" y="5335"/>
                      </a:lnTo>
                      <a:cubicBezTo>
                        <a:pt x="1" y="6120"/>
                        <a:pt x="644" y="6763"/>
                        <a:pt x="1429" y="6763"/>
                      </a:cubicBezTo>
                      <a:lnTo>
                        <a:pt x="5335" y="6763"/>
                      </a:lnTo>
                      <a:cubicBezTo>
                        <a:pt x="6121" y="6763"/>
                        <a:pt x="6763" y="6120"/>
                        <a:pt x="6763" y="5335"/>
                      </a:cubicBezTo>
                      <a:lnTo>
                        <a:pt x="6763" y="1429"/>
                      </a:lnTo>
                      <a:cubicBezTo>
                        <a:pt x="6763" y="644"/>
                        <a:pt x="6121" y="1"/>
                        <a:pt x="533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" name="Google Shape;3350;p48">
                  <a:extLst>
                    <a:ext uri="{FF2B5EF4-FFF2-40B4-BE49-F238E27FC236}">
                      <a16:creationId xmlns:a16="http://schemas.microsoft.com/office/drawing/2014/main" id="{2B10D26E-8C46-4092-80DD-E16A8BC23D0F}"/>
                    </a:ext>
                  </a:extLst>
                </p:cNvPr>
                <p:cNvSpPr/>
                <p:nvPr/>
              </p:nvSpPr>
              <p:spPr>
                <a:xfrm>
                  <a:off x="3418143" y="3933656"/>
                  <a:ext cx="114811" cy="1127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07" h="3542" extrusionOk="0">
                      <a:moveTo>
                        <a:pt x="1822" y="0"/>
                      </a:moveTo>
                      <a:cubicBezTo>
                        <a:pt x="812" y="0"/>
                        <a:pt x="1" y="851"/>
                        <a:pt x="59" y="1859"/>
                      </a:cubicBezTo>
                      <a:cubicBezTo>
                        <a:pt x="95" y="2776"/>
                        <a:pt x="833" y="3502"/>
                        <a:pt x="1726" y="3538"/>
                      </a:cubicBezTo>
                      <a:cubicBezTo>
                        <a:pt x="1764" y="3541"/>
                        <a:pt x="1802" y="3542"/>
                        <a:pt x="1840" y="3542"/>
                      </a:cubicBezTo>
                      <a:cubicBezTo>
                        <a:pt x="2178" y="3542"/>
                        <a:pt x="2494" y="3447"/>
                        <a:pt x="2762" y="3276"/>
                      </a:cubicBezTo>
                      <a:cubicBezTo>
                        <a:pt x="2857" y="3217"/>
                        <a:pt x="2869" y="3086"/>
                        <a:pt x="2797" y="3014"/>
                      </a:cubicBezTo>
                      <a:cubicBezTo>
                        <a:pt x="2761" y="2978"/>
                        <a:pt x="2711" y="2964"/>
                        <a:pt x="2664" y="2964"/>
                      </a:cubicBezTo>
                      <a:cubicBezTo>
                        <a:pt x="2634" y="2964"/>
                        <a:pt x="2606" y="2969"/>
                        <a:pt x="2583" y="2979"/>
                      </a:cubicBezTo>
                      <a:cubicBezTo>
                        <a:pt x="2380" y="3096"/>
                        <a:pt x="2149" y="3185"/>
                        <a:pt x="1897" y="3185"/>
                      </a:cubicBezTo>
                      <a:cubicBezTo>
                        <a:pt x="1868" y="3185"/>
                        <a:pt x="1839" y="3183"/>
                        <a:pt x="1809" y="3181"/>
                      </a:cubicBezTo>
                      <a:cubicBezTo>
                        <a:pt x="1023" y="3169"/>
                        <a:pt x="380" y="2514"/>
                        <a:pt x="392" y="1716"/>
                      </a:cubicBezTo>
                      <a:cubicBezTo>
                        <a:pt x="426" y="948"/>
                        <a:pt x="1028" y="330"/>
                        <a:pt x="1792" y="330"/>
                      </a:cubicBezTo>
                      <a:cubicBezTo>
                        <a:pt x="1833" y="330"/>
                        <a:pt x="1874" y="332"/>
                        <a:pt x="1916" y="335"/>
                      </a:cubicBezTo>
                      <a:cubicBezTo>
                        <a:pt x="2619" y="371"/>
                        <a:pt x="3190" y="943"/>
                        <a:pt x="3250" y="1633"/>
                      </a:cubicBezTo>
                      <a:cubicBezTo>
                        <a:pt x="3285" y="1919"/>
                        <a:pt x="3214" y="2193"/>
                        <a:pt x="3095" y="2431"/>
                      </a:cubicBezTo>
                      <a:cubicBezTo>
                        <a:pt x="3059" y="2490"/>
                        <a:pt x="3059" y="2574"/>
                        <a:pt x="3119" y="2633"/>
                      </a:cubicBezTo>
                      <a:cubicBezTo>
                        <a:pt x="3149" y="2663"/>
                        <a:pt x="3191" y="2678"/>
                        <a:pt x="3234" y="2678"/>
                      </a:cubicBezTo>
                      <a:cubicBezTo>
                        <a:pt x="3295" y="2678"/>
                        <a:pt x="3358" y="2648"/>
                        <a:pt x="3393" y="2586"/>
                      </a:cubicBezTo>
                      <a:cubicBezTo>
                        <a:pt x="3536" y="2324"/>
                        <a:pt x="3607" y="2014"/>
                        <a:pt x="3583" y="1669"/>
                      </a:cubicBezTo>
                      <a:cubicBezTo>
                        <a:pt x="3536" y="764"/>
                        <a:pt x="2797" y="50"/>
                        <a:pt x="1904" y="2"/>
                      </a:cubicBezTo>
                      <a:cubicBezTo>
                        <a:pt x="1877" y="1"/>
                        <a:pt x="1849" y="0"/>
                        <a:pt x="182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" name="Google Shape;3351;p48">
                  <a:extLst>
                    <a:ext uri="{FF2B5EF4-FFF2-40B4-BE49-F238E27FC236}">
                      <a16:creationId xmlns:a16="http://schemas.microsoft.com/office/drawing/2014/main" id="{B2587870-AE72-4A42-AE2B-8BCFBD325F95}"/>
                    </a:ext>
                  </a:extLst>
                </p:cNvPr>
                <p:cNvSpPr/>
                <p:nvPr/>
              </p:nvSpPr>
              <p:spPr>
                <a:xfrm>
                  <a:off x="3519298" y="3910197"/>
                  <a:ext cx="29570" cy="292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" h="918" extrusionOk="0">
                      <a:moveTo>
                        <a:pt x="465" y="1"/>
                      </a:moveTo>
                      <a:cubicBezTo>
                        <a:pt x="203" y="1"/>
                        <a:pt x="0" y="203"/>
                        <a:pt x="0" y="453"/>
                      </a:cubicBezTo>
                      <a:cubicBezTo>
                        <a:pt x="0" y="715"/>
                        <a:pt x="203" y="918"/>
                        <a:pt x="465" y="918"/>
                      </a:cubicBezTo>
                      <a:cubicBezTo>
                        <a:pt x="715" y="918"/>
                        <a:pt x="929" y="715"/>
                        <a:pt x="929" y="453"/>
                      </a:cubicBezTo>
                      <a:cubicBezTo>
                        <a:pt x="929" y="203"/>
                        <a:pt x="715" y="1"/>
                        <a:pt x="46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8" name="Google Shape;3352;p48">
              <a:extLst>
                <a:ext uri="{FF2B5EF4-FFF2-40B4-BE49-F238E27FC236}">
                  <a16:creationId xmlns:a16="http://schemas.microsoft.com/office/drawing/2014/main" id="{272DD771-25A3-448C-960A-125DD73ECEB4}"/>
                </a:ext>
              </a:extLst>
            </p:cNvPr>
            <p:cNvGrpSpPr/>
            <p:nvPr/>
          </p:nvGrpSpPr>
          <p:grpSpPr>
            <a:xfrm>
              <a:off x="6547098" y="2715744"/>
              <a:ext cx="956596" cy="944315"/>
              <a:chOff x="3789173" y="2377690"/>
              <a:chExt cx="1098904" cy="1084796"/>
            </a:xfrm>
          </p:grpSpPr>
          <p:grpSp>
            <p:nvGrpSpPr>
              <p:cNvPr id="26" name="Google Shape;3353;p48">
                <a:extLst>
                  <a:ext uri="{FF2B5EF4-FFF2-40B4-BE49-F238E27FC236}">
                    <a16:creationId xmlns:a16="http://schemas.microsoft.com/office/drawing/2014/main" id="{2A580616-EFFF-4706-882F-99F575426F02}"/>
                  </a:ext>
                </a:extLst>
              </p:cNvPr>
              <p:cNvGrpSpPr/>
              <p:nvPr/>
            </p:nvGrpSpPr>
            <p:grpSpPr>
              <a:xfrm>
                <a:off x="3789173" y="2377690"/>
                <a:ext cx="1098904" cy="1084796"/>
                <a:chOff x="3789173" y="2377690"/>
                <a:chExt cx="1098904" cy="1084796"/>
              </a:xfrm>
            </p:grpSpPr>
            <p:sp>
              <p:nvSpPr>
                <p:cNvPr id="32" name="Google Shape;3354;p48">
                  <a:extLst>
                    <a:ext uri="{FF2B5EF4-FFF2-40B4-BE49-F238E27FC236}">
                      <a16:creationId xmlns:a16="http://schemas.microsoft.com/office/drawing/2014/main" id="{2BBA5A58-9E7D-4B1B-A1B1-85686BD88437}"/>
                    </a:ext>
                  </a:extLst>
                </p:cNvPr>
                <p:cNvSpPr/>
                <p:nvPr/>
              </p:nvSpPr>
              <p:spPr>
                <a:xfrm>
                  <a:off x="3789173" y="2377690"/>
                  <a:ext cx="1098904" cy="1084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4" extrusionOk="0">
                      <a:moveTo>
                        <a:pt x="22861" y="0"/>
                      </a:moveTo>
                      <a:cubicBezTo>
                        <a:pt x="22090" y="0"/>
                        <a:pt x="21319" y="295"/>
                        <a:pt x="20730" y="884"/>
                      </a:cubicBezTo>
                      <a:lnTo>
                        <a:pt x="1180" y="20446"/>
                      </a:lnTo>
                      <a:cubicBezTo>
                        <a:pt x="1" y="21613"/>
                        <a:pt x="1" y="23518"/>
                        <a:pt x="1180" y="24697"/>
                      </a:cubicBezTo>
                      <a:lnTo>
                        <a:pt x="20730" y="44259"/>
                      </a:lnTo>
                      <a:cubicBezTo>
                        <a:pt x="21319" y="44842"/>
                        <a:pt x="22090" y="45134"/>
                        <a:pt x="22861" y="45134"/>
                      </a:cubicBezTo>
                      <a:cubicBezTo>
                        <a:pt x="23632" y="45134"/>
                        <a:pt x="24403" y="44842"/>
                        <a:pt x="24992" y="44259"/>
                      </a:cubicBezTo>
                      <a:lnTo>
                        <a:pt x="44542" y="24697"/>
                      </a:lnTo>
                      <a:cubicBezTo>
                        <a:pt x="45721" y="23518"/>
                        <a:pt x="45721" y="21613"/>
                        <a:pt x="44542" y="20446"/>
                      </a:cubicBezTo>
                      <a:lnTo>
                        <a:pt x="36684" y="12576"/>
                      </a:lnTo>
                      <a:cubicBezTo>
                        <a:pt x="36267" y="12171"/>
                        <a:pt x="36363" y="11481"/>
                        <a:pt x="36851" y="11171"/>
                      </a:cubicBezTo>
                      <a:cubicBezTo>
                        <a:pt x="37565" y="10719"/>
                        <a:pt x="38327" y="10350"/>
                        <a:pt x="39125" y="10052"/>
                      </a:cubicBezTo>
                      <a:cubicBezTo>
                        <a:pt x="39613" y="9874"/>
                        <a:pt x="40054" y="9552"/>
                        <a:pt x="40399" y="9100"/>
                      </a:cubicBezTo>
                      <a:cubicBezTo>
                        <a:pt x="41173" y="8099"/>
                        <a:pt x="41220" y="6778"/>
                        <a:pt x="40518" y="5730"/>
                      </a:cubicBezTo>
                      <a:cubicBezTo>
                        <a:pt x="39932" y="4868"/>
                        <a:pt x="39013" y="4436"/>
                        <a:pt x="38094" y="4436"/>
                      </a:cubicBezTo>
                      <a:cubicBezTo>
                        <a:pt x="37349" y="4436"/>
                        <a:pt x="36606" y="4720"/>
                        <a:pt x="36041" y="5290"/>
                      </a:cubicBezTo>
                      <a:cubicBezTo>
                        <a:pt x="35732" y="5587"/>
                        <a:pt x="35505" y="5956"/>
                        <a:pt x="35362" y="6337"/>
                      </a:cubicBezTo>
                      <a:cubicBezTo>
                        <a:pt x="35077" y="7123"/>
                        <a:pt x="34720" y="7885"/>
                        <a:pt x="34267" y="8588"/>
                      </a:cubicBezTo>
                      <a:cubicBezTo>
                        <a:pt x="34091" y="8872"/>
                        <a:pt x="33797" y="9021"/>
                        <a:pt x="33498" y="9021"/>
                      </a:cubicBezTo>
                      <a:cubicBezTo>
                        <a:pt x="33271" y="9021"/>
                        <a:pt x="33042" y="8934"/>
                        <a:pt x="32862" y="8754"/>
                      </a:cubicBezTo>
                      <a:lnTo>
                        <a:pt x="24992" y="884"/>
                      </a:lnTo>
                      <a:cubicBezTo>
                        <a:pt x="24403" y="295"/>
                        <a:pt x="23632" y="0"/>
                        <a:pt x="22861" y="0"/>
                      </a:cubicBezTo>
                      <a:close/>
                    </a:path>
                  </a:pathLst>
                </a:custGeom>
                <a:solidFill>
                  <a:srgbClr val="4949E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" name="Google Shape;3355;p48">
                  <a:extLst>
                    <a:ext uri="{FF2B5EF4-FFF2-40B4-BE49-F238E27FC236}">
                      <a16:creationId xmlns:a16="http://schemas.microsoft.com/office/drawing/2014/main" id="{A6624C57-5DEB-420A-880A-2B58F3108DA7}"/>
                    </a:ext>
                  </a:extLst>
                </p:cNvPr>
                <p:cNvSpPr/>
                <p:nvPr/>
              </p:nvSpPr>
              <p:spPr>
                <a:xfrm>
                  <a:off x="3885623" y="2465897"/>
                  <a:ext cx="287050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43" h="11955" extrusionOk="0">
                      <a:moveTo>
                        <a:pt x="5977" y="0"/>
                      </a:moveTo>
                      <a:cubicBezTo>
                        <a:pt x="2679" y="0"/>
                        <a:pt x="0" y="2679"/>
                        <a:pt x="0" y="5977"/>
                      </a:cubicBezTo>
                      <a:cubicBezTo>
                        <a:pt x="0" y="9275"/>
                        <a:pt x="2679" y="11954"/>
                        <a:pt x="5977" y="11954"/>
                      </a:cubicBezTo>
                      <a:cubicBezTo>
                        <a:pt x="9275" y="11954"/>
                        <a:pt x="11942" y="9275"/>
                        <a:pt x="11942" y="5977"/>
                      </a:cubicBezTo>
                      <a:cubicBezTo>
                        <a:pt x="11942" y="2679"/>
                        <a:pt x="9275" y="0"/>
                        <a:pt x="5977" y="0"/>
                      </a:cubicBezTo>
                      <a:close/>
                    </a:path>
                  </a:pathLst>
                </a:custGeom>
                <a:solidFill>
                  <a:srgbClr val="4949E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7" name="Google Shape;3356;p48">
                <a:extLst>
                  <a:ext uri="{FF2B5EF4-FFF2-40B4-BE49-F238E27FC236}">
                    <a16:creationId xmlns:a16="http://schemas.microsoft.com/office/drawing/2014/main" id="{4F49A1EC-2C5E-461E-A851-6A20A1144419}"/>
                  </a:ext>
                </a:extLst>
              </p:cNvPr>
              <p:cNvGrpSpPr/>
              <p:nvPr/>
            </p:nvGrpSpPr>
            <p:grpSpPr>
              <a:xfrm>
                <a:off x="4151137" y="2732796"/>
                <a:ext cx="374986" cy="374572"/>
                <a:chOff x="3752358" y="3817349"/>
                <a:chExt cx="346056" cy="345674"/>
              </a:xfrm>
            </p:grpSpPr>
            <p:sp>
              <p:nvSpPr>
                <p:cNvPr id="28" name="Google Shape;3357;p48">
                  <a:extLst>
                    <a:ext uri="{FF2B5EF4-FFF2-40B4-BE49-F238E27FC236}">
                      <a16:creationId xmlns:a16="http://schemas.microsoft.com/office/drawing/2014/main" id="{1E065B24-9868-4EDC-B5A7-314B793AFE3D}"/>
                    </a:ext>
                  </a:extLst>
                </p:cNvPr>
                <p:cNvSpPr/>
                <p:nvPr/>
              </p:nvSpPr>
              <p:spPr>
                <a:xfrm>
                  <a:off x="3752358" y="3817349"/>
                  <a:ext cx="346056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2" h="10860" extrusionOk="0">
                      <a:moveTo>
                        <a:pt x="5430" y="334"/>
                      </a:moveTo>
                      <a:cubicBezTo>
                        <a:pt x="8252" y="334"/>
                        <a:pt x="10526" y="2608"/>
                        <a:pt x="10526" y="5430"/>
                      </a:cubicBezTo>
                      <a:cubicBezTo>
                        <a:pt x="10526" y="8240"/>
                        <a:pt x="8228" y="10514"/>
                        <a:pt x="5430" y="10514"/>
                      </a:cubicBezTo>
                      <a:cubicBezTo>
                        <a:pt x="2620" y="10514"/>
                        <a:pt x="346" y="8240"/>
                        <a:pt x="346" y="5430"/>
                      </a:cubicBezTo>
                      <a:cubicBezTo>
                        <a:pt x="346" y="2608"/>
                        <a:pt x="2620" y="334"/>
                        <a:pt x="5430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2" y="10859"/>
                        <a:pt x="8252" y="10300"/>
                        <a:pt x="9276" y="9264"/>
                      </a:cubicBezTo>
                      <a:cubicBezTo>
                        <a:pt x="10300" y="8240"/>
                        <a:pt x="10871" y="6871"/>
                        <a:pt x="10871" y="5430"/>
                      </a:cubicBezTo>
                      <a:cubicBezTo>
                        <a:pt x="10871" y="3989"/>
                        <a:pt x="10300" y="2620"/>
                        <a:pt x="9276" y="1584"/>
                      </a:cubicBezTo>
                      <a:cubicBezTo>
                        <a:pt x="8252" y="560"/>
                        <a:pt x="6882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" name="Google Shape;3358;p48">
                  <a:extLst>
                    <a:ext uri="{FF2B5EF4-FFF2-40B4-BE49-F238E27FC236}">
                      <a16:creationId xmlns:a16="http://schemas.microsoft.com/office/drawing/2014/main" id="{8ED25032-1B39-4F5F-8ED6-892E107EC293}"/>
                    </a:ext>
                  </a:extLst>
                </p:cNvPr>
                <p:cNvSpPr/>
                <p:nvPr/>
              </p:nvSpPr>
              <p:spPr>
                <a:xfrm>
                  <a:off x="3831933" y="3955682"/>
                  <a:ext cx="47809" cy="120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2" h="3787" extrusionOk="0">
                      <a:moveTo>
                        <a:pt x="1168" y="346"/>
                      </a:moveTo>
                      <a:lnTo>
                        <a:pt x="1168" y="3430"/>
                      </a:lnTo>
                      <a:lnTo>
                        <a:pt x="358" y="3430"/>
                      </a:lnTo>
                      <a:lnTo>
                        <a:pt x="358" y="346"/>
                      </a:lnTo>
                      <a:close/>
                      <a:moveTo>
                        <a:pt x="180" y="1"/>
                      </a:moveTo>
                      <a:cubicBezTo>
                        <a:pt x="96" y="1"/>
                        <a:pt x="1" y="72"/>
                        <a:pt x="1" y="179"/>
                      </a:cubicBezTo>
                      <a:lnTo>
                        <a:pt x="1" y="3608"/>
                      </a:lnTo>
                      <a:cubicBezTo>
                        <a:pt x="1" y="3703"/>
                        <a:pt x="72" y="3787"/>
                        <a:pt x="180" y="3787"/>
                      </a:cubicBezTo>
                      <a:lnTo>
                        <a:pt x="1323" y="3787"/>
                      </a:lnTo>
                      <a:cubicBezTo>
                        <a:pt x="1418" y="3787"/>
                        <a:pt x="1501" y="3715"/>
                        <a:pt x="1501" y="3608"/>
                      </a:cubicBezTo>
                      <a:lnTo>
                        <a:pt x="1501" y="179"/>
                      </a:lnTo>
                      <a:cubicBezTo>
                        <a:pt x="1501" y="72"/>
                        <a:pt x="1430" y="1"/>
                        <a:pt x="1323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" name="Google Shape;3359;p48">
                  <a:extLst>
                    <a:ext uri="{FF2B5EF4-FFF2-40B4-BE49-F238E27FC236}">
                      <a16:creationId xmlns:a16="http://schemas.microsoft.com/office/drawing/2014/main" id="{7323BE69-F426-4102-867F-9E42304B1C8D}"/>
                    </a:ext>
                  </a:extLst>
                </p:cNvPr>
                <p:cNvSpPr/>
                <p:nvPr/>
              </p:nvSpPr>
              <p:spPr>
                <a:xfrm>
                  <a:off x="3824739" y="3890112"/>
                  <a:ext cx="55002" cy="550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8" h="1728" extrusionOk="0">
                      <a:moveTo>
                        <a:pt x="870" y="334"/>
                      </a:moveTo>
                      <a:cubicBezTo>
                        <a:pt x="1156" y="334"/>
                        <a:pt x="1394" y="572"/>
                        <a:pt x="1394" y="846"/>
                      </a:cubicBezTo>
                      <a:cubicBezTo>
                        <a:pt x="1394" y="1132"/>
                        <a:pt x="1156" y="1370"/>
                        <a:pt x="870" y="1370"/>
                      </a:cubicBezTo>
                      <a:cubicBezTo>
                        <a:pt x="584" y="1370"/>
                        <a:pt x="346" y="1132"/>
                        <a:pt x="346" y="846"/>
                      </a:cubicBezTo>
                      <a:cubicBezTo>
                        <a:pt x="346" y="572"/>
                        <a:pt x="584" y="334"/>
                        <a:pt x="870" y="334"/>
                      </a:cubicBezTo>
                      <a:close/>
                      <a:moveTo>
                        <a:pt x="870" y="1"/>
                      </a:moveTo>
                      <a:cubicBezTo>
                        <a:pt x="394" y="1"/>
                        <a:pt x="1" y="394"/>
                        <a:pt x="1" y="870"/>
                      </a:cubicBezTo>
                      <a:cubicBezTo>
                        <a:pt x="1" y="1346"/>
                        <a:pt x="394" y="1727"/>
                        <a:pt x="870" y="1727"/>
                      </a:cubicBezTo>
                      <a:cubicBezTo>
                        <a:pt x="1346" y="1727"/>
                        <a:pt x="1727" y="1334"/>
                        <a:pt x="1727" y="870"/>
                      </a:cubicBezTo>
                      <a:cubicBezTo>
                        <a:pt x="1727" y="394"/>
                        <a:pt x="1346" y="1"/>
                        <a:pt x="87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" name="Google Shape;3360;p48">
                  <a:extLst>
                    <a:ext uri="{FF2B5EF4-FFF2-40B4-BE49-F238E27FC236}">
                      <a16:creationId xmlns:a16="http://schemas.microsoft.com/office/drawing/2014/main" id="{CCAE06F9-CD94-4B1D-AD3A-9413572772C5}"/>
                    </a:ext>
                  </a:extLst>
                </p:cNvPr>
                <p:cNvSpPr/>
                <p:nvPr/>
              </p:nvSpPr>
              <p:spPr>
                <a:xfrm>
                  <a:off x="3904696" y="3955682"/>
                  <a:ext cx="128148" cy="120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6" h="3787" extrusionOk="0">
                      <a:moveTo>
                        <a:pt x="191" y="1"/>
                      </a:moveTo>
                      <a:cubicBezTo>
                        <a:pt x="96" y="1"/>
                        <a:pt x="1" y="72"/>
                        <a:pt x="1" y="179"/>
                      </a:cubicBezTo>
                      <a:lnTo>
                        <a:pt x="1" y="3608"/>
                      </a:lnTo>
                      <a:cubicBezTo>
                        <a:pt x="1" y="3703"/>
                        <a:pt x="84" y="3787"/>
                        <a:pt x="191" y="3787"/>
                      </a:cubicBezTo>
                      <a:lnTo>
                        <a:pt x="1334" y="3787"/>
                      </a:lnTo>
                      <a:cubicBezTo>
                        <a:pt x="1418" y="3787"/>
                        <a:pt x="1513" y="3715"/>
                        <a:pt x="1513" y="3608"/>
                      </a:cubicBezTo>
                      <a:lnTo>
                        <a:pt x="1513" y="2382"/>
                      </a:lnTo>
                      <a:cubicBezTo>
                        <a:pt x="1513" y="1977"/>
                        <a:pt x="1596" y="1501"/>
                        <a:pt x="2037" y="1501"/>
                      </a:cubicBezTo>
                      <a:cubicBezTo>
                        <a:pt x="2347" y="1501"/>
                        <a:pt x="2477" y="1763"/>
                        <a:pt x="2525" y="2060"/>
                      </a:cubicBezTo>
                      <a:cubicBezTo>
                        <a:pt x="2537" y="2156"/>
                        <a:pt x="2608" y="2215"/>
                        <a:pt x="2692" y="2215"/>
                      </a:cubicBezTo>
                      <a:cubicBezTo>
                        <a:pt x="2787" y="2215"/>
                        <a:pt x="2870" y="2120"/>
                        <a:pt x="2847" y="2025"/>
                      </a:cubicBezTo>
                      <a:cubicBezTo>
                        <a:pt x="2763" y="1465"/>
                        <a:pt x="2477" y="1155"/>
                        <a:pt x="2013" y="1155"/>
                      </a:cubicBezTo>
                      <a:cubicBezTo>
                        <a:pt x="1465" y="1155"/>
                        <a:pt x="1156" y="1608"/>
                        <a:pt x="1156" y="2382"/>
                      </a:cubicBezTo>
                      <a:lnTo>
                        <a:pt x="1156" y="3430"/>
                      </a:lnTo>
                      <a:lnTo>
                        <a:pt x="346" y="3430"/>
                      </a:lnTo>
                      <a:lnTo>
                        <a:pt x="346" y="358"/>
                      </a:lnTo>
                      <a:lnTo>
                        <a:pt x="918" y="358"/>
                      </a:lnTo>
                      <a:lnTo>
                        <a:pt x="918" y="572"/>
                      </a:lnTo>
                      <a:cubicBezTo>
                        <a:pt x="918" y="632"/>
                        <a:pt x="930" y="679"/>
                        <a:pt x="977" y="715"/>
                      </a:cubicBezTo>
                      <a:cubicBezTo>
                        <a:pt x="1007" y="733"/>
                        <a:pt x="1043" y="742"/>
                        <a:pt x="1078" y="742"/>
                      </a:cubicBezTo>
                      <a:cubicBezTo>
                        <a:pt x="1114" y="742"/>
                        <a:pt x="1150" y="733"/>
                        <a:pt x="1180" y="715"/>
                      </a:cubicBezTo>
                      <a:cubicBezTo>
                        <a:pt x="1477" y="477"/>
                        <a:pt x="1835" y="358"/>
                        <a:pt x="2227" y="358"/>
                      </a:cubicBezTo>
                      <a:cubicBezTo>
                        <a:pt x="3204" y="358"/>
                        <a:pt x="3656" y="1191"/>
                        <a:pt x="3656" y="2001"/>
                      </a:cubicBezTo>
                      <a:lnTo>
                        <a:pt x="3656" y="3430"/>
                      </a:lnTo>
                      <a:lnTo>
                        <a:pt x="2847" y="3430"/>
                      </a:lnTo>
                      <a:lnTo>
                        <a:pt x="2847" y="2870"/>
                      </a:lnTo>
                      <a:cubicBezTo>
                        <a:pt x="2847" y="2775"/>
                        <a:pt x="2775" y="2703"/>
                        <a:pt x="2692" y="2703"/>
                      </a:cubicBezTo>
                      <a:cubicBezTo>
                        <a:pt x="2597" y="2703"/>
                        <a:pt x="2525" y="2775"/>
                        <a:pt x="2525" y="2870"/>
                      </a:cubicBezTo>
                      <a:lnTo>
                        <a:pt x="2525" y="3596"/>
                      </a:lnTo>
                      <a:cubicBezTo>
                        <a:pt x="2525" y="3691"/>
                        <a:pt x="2597" y="3775"/>
                        <a:pt x="2704" y="3775"/>
                      </a:cubicBezTo>
                      <a:lnTo>
                        <a:pt x="3847" y="3775"/>
                      </a:lnTo>
                      <a:cubicBezTo>
                        <a:pt x="3942" y="3775"/>
                        <a:pt x="4025" y="3703"/>
                        <a:pt x="4025" y="3596"/>
                      </a:cubicBezTo>
                      <a:lnTo>
                        <a:pt x="4025" y="1989"/>
                      </a:lnTo>
                      <a:cubicBezTo>
                        <a:pt x="4025" y="810"/>
                        <a:pt x="3299" y="1"/>
                        <a:pt x="2239" y="1"/>
                      </a:cubicBezTo>
                      <a:cubicBezTo>
                        <a:pt x="1894" y="1"/>
                        <a:pt x="1573" y="84"/>
                        <a:pt x="1275" y="251"/>
                      </a:cubicBezTo>
                      <a:lnTo>
                        <a:pt x="1275" y="179"/>
                      </a:lnTo>
                      <a:cubicBezTo>
                        <a:pt x="1275" y="84"/>
                        <a:pt x="1204" y="1"/>
                        <a:pt x="1096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9" name="Google Shape;3361;p48">
              <a:extLst>
                <a:ext uri="{FF2B5EF4-FFF2-40B4-BE49-F238E27FC236}">
                  <a16:creationId xmlns:a16="http://schemas.microsoft.com/office/drawing/2014/main" id="{4D538C01-D8FD-42C1-B65F-8B43E1ADD6E7}"/>
                </a:ext>
              </a:extLst>
            </p:cNvPr>
            <p:cNvGrpSpPr/>
            <p:nvPr/>
          </p:nvGrpSpPr>
          <p:grpSpPr>
            <a:xfrm>
              <a:off x="7034853" y="3222917"/>
              <a:ext cx="956596" cy="944252"/>
              <a:chOff x="4349489" y="2960313"/>
              <a:chExt cx="1098904" cy="1084724"/>
            </a:xfrm>
          </p:grpSpPr>
          <p:grpSp>
            <p:nvGrpSpPr>
              <p:cNvPr id="20" name="Google Shape;3362;p48">
                <a:extLst>
                  <a:ext uri="{FF2B5EF4-FFF2-40B4-BE49-F238E27FC236}">
                    <a16:creationId xmlns:a16="http://schemas.microsoft.com/office/drawing/2014/main" id="{A794E725-1106-47FD-8818-D532993F2BBE}"/>
                  </a:ext>
                </a:extLst>
              </p:cNvPr>
              <p:cNvGrpSpPr/>
              <p:nvPr/>
            </p:nvGrpSpPr>
            <p:grpSpPr>
              <a:xfrm>
                <a:off x="4349489" y="2960313"/>
                <a:ext cx="1098904" cy="1084724"/>
                <a:chOff x="4349489" y="2960313"/>
                <a:chExt cx="1098904" cy="1084724"/>
              </a:xfrm>
            </p:grpSpPr>
            <p:sp>
              <p:nvSpPr>
                <p:cNvPr id="24" name="Google Shape;3363;p48">
                  <a:extLst>
                    <a:ext uri="{FF2B5EF4-FFF2-40B4-BE49-F238E27FC236}">
                      <a16:creationId xmlns:a16="http://schemas.microsoft.com/office/drawing/2014/main" id="{90ED133B-76D3-4F50-A8FD-078A35E71CAD}"/>
                    </a:ext>
                  </a:extLst>
                </p:cNvPr>
                <p:cNvSpPr/>
                <p:nvPr/>
              </p:nvSpPr>
              <p:spPr>
                <a:xfrm>
                  <a:off x="4349489" y="2960313"/>
                  <a:ext cx="1098904" cy="10847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1" extrusionOk="0">
                      <a:moveTo>
                        <a:pt x="22862" y="0"/>
                      </a:moveTo>
                      <a:cubicBezTo>
                        <a:pt x="22092" y="0"/>
                        <a:pt x="21324" y="295"/>
                        <a:pt x="20741" y="884"/>
                      </a:cubicBezTo>
                      <a:lnTo>
                        <a:pt x="12871" y="8743"/>
                      </a:lnTo>
                      <a:cubicBezTo>
                        <a:pt x="12697" y="8917"/>
                        <a:pt x="12470" y="9001"/>
                        <a:pt x="12243" y="9001"/>
                      </a:cubicBezTo>
                      <a:cubicBezTo>
                        <a:pt x="11942" y="9001"/>
                        <a:pt x="11642" y="8854"/>
                        <a:pt x="11466" y="8576"/>
                      </a:cubicBezTo>
                      <a:cubicBezTo>
                        <a:pt x="11014" y="7861"/>
                        <a:pt x="10645" y="7099"/>
                        <a:pt x="10347" y="6302"/>
                      </a:cubicBezTo>
                      <a:cubicBezTo>
                        <a:pt x="10168" y="5814"/>
                        <a:pt x="9847" y="5373"/>
                        <a:pt x="9394" y="5028"/>
                      </a:cubicBezTo>
                      <a:cubicBezTo>
                        <a:pt x="8866" y="4619"/>
                        <a:pt x="8248" y="4413"/>
                        <a:pt x="7630" y="4413"/>
                      </a:cubicBezTo>
                      <a:cubicBezTo>
                        <a:pt x="7078" y="4413"/>
                        <a:pt x="6525" y="4577"/>
                        <a:pt x="6037" y="4909"/>
                      </a:cubicBezTo>
                      <a:cubicBezTo>
                        <a:pt x="4465" y="5968"/>
                        <a:pt x="4310" y="8123"/>
                        <a:pt x="5584" y="9385"/>
                      </a:cubicBezTo>
                      <a:cubicBezTo>
                        <a:pt x="5894" y="9695"/>
                        <a:pt x="6251" y="9921"/>
                        <a:pt x="6632" y="10064"/>
                      </a:cubicBezTo>
                      <a:cubicBezTo>
                        <a:pt x="7418" y="10350"/>
                        <a:pt x="8180" y="10707"/>
                        <a:pt x="8882" y="11159"/>
                      </a:cubicBezTo>
                      <a:cubicBezTo>
                        <a:pt x="9382" y="11469"/>
                        <a:pt x="9466" y="12148"/>
                        <a:pt x="9049" y="12564"/>
                      </a:cubicBezTo>
                      <a:lnTo>
                        <a:pt x="1179" y="20434"/>
                      </a:lnTo>
                      <a:cubicBezTo>
                        <a:pt x="0" y="21613"/>
                        <a:pt x="0" y="23518"/>
                        <a:pt x="1179" y="24697"/>
                      </a:cubicBezTo>
                      <a:lnTo>
                        <a:pt x="20741" y="44247"/>
                      </a:lnTo>
                      <a:cubicBezTo>
                        <a:pt x="21324" y="44836"/>
                        <a:pt x="22092" y="45131"/>
                        <a:pt x="22862" y="45131"/>
                      </a:cubicBezTo>
                      <a:cubicBezTo>
                        <a:pt x="23631" y="45131"/>
                        <a:pt x="24402" y="44836"/>
                        <a:pt x="24992" y="44247"/>
                      </a:cubicBezTo>
                      <a:lnTo>
                        <a:pt x="44554" y="24697"/>
                      </a:lnTo>
                      <a:cubicBezTo>
                        <a:pt x="45720" y="23518"/>
                        <a:pt x="45720" y="21613"/>
                        <a:pt x="44554" y="2043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FCBD2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" name="Google Shape;3364;p48">
                  <a:extLst>
                    <a:ext uri="{FF2B5EF4-FFF2-40B4-BE49-F238E27FC236}">
                      <a16:creationId xmlns:a16="http://schemas.microsoft.com/office/drawing/2014/main" id="{0F17A7A1-E5B4-4941-AD5E-A23F7CF0D980}"/>
                    </a:ext>
                  </a:extLst>
                </p:cNvPr>
                <p:cNvSpPr/>
                <p:nvPr/>
              </p:nvSpPr>
              <p:spPr>
                <a:xfrm>
                  <a:off x="5065741" y="3026769"/>
                  <a:ext cx="287338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55" extrusionOk="0">
                      <a:moveTo>
                        <a:pt x="5978" y="1"/>
                      </a:moveTo>
                      <a:cubicBezTo>
                        <a:pt x="2680" y="1"/>
                        <a:pt x="1" y="2679"/>
                        <a:pt x="1" y="5978"/>
                      </a:cubicBezTo>
                      <a:cubicBezTo>
                        <a:pt x="1" y="9276"/>
                        <a:pt x="2680" y="11954"/>
                        <a:pt x="5978" y="11954"/>
                      </a:cubicBezTo>
                      <a:cubicBezTo>
                        <a:pt x="9276" y="11954"/>
                        <a:pt x="11955" y="9276"/>
                        <a:pt x="11955" y="5978"/>
                      </a:cubicBezTo>
                      <a:cubicBezTo>
                        <a:pt x="11955" y="2679"/>
                        <a:pt x="9276" y="1"/>
                        <a:pt x="5978" y="1"/>
                      </a:cubicBezTo>
                      <a:close/>
                    </a:path>
                  </a:pathLst>
                </a:custGeom>
                <a:solidFill>
                  <a:srgbClr val="FCBD2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1" name="Google Shape;3365;p48">
                <a:extLst>
                  <a:ext uri="{FF2B5EF4-FFF2-40B4-BE49-F238E27FC236}">
                    <a16:creationId xmlns:a16="http://schemas.microsoft.com/office/drawing/2014/main" id="{FE4CE9AD-C7D4-4E5F-9CA4-19E72CBBF0CF}"/>
                  </a:ext>
                </a:extLst>
              </p:cNvPr>
              <p:cNvGrpSpPr/>
              <p:nvPr/>
            </p:nvGrpSpPr>
            <p:grpSpPr>
              <a:xfrm>
                <a:off x="4732657" y="3315384"/>
                <a:ext cx="374952" cy="374572"/>
                <a:chOff x="4201447" y="3817349"/>
                <a:chExt cx="346024" cy="345674"/>
              </a:xfrm>
            </p:grpSpPr>
            <p:sp>
              <p:nvSpPr>
                <p:cNvPr id="22" name="Google Shape;3366;p48">
                  <a:extLst>
                    <a:ext uri="{FF2B5EF4-FFF2-40B4-BE49-F238E27FC236}">
                      <a16:creationId xmlns:a16="http://schemas.microsoft.com/office/drawing/2014/main" id="{5AE8B7FA-07B6-47E7-BB22-CC3763B58511}"/>
                    </a:ext>
                  </a:extLst>
                </p:cNvPr>
                <p:cNvSpPr/>
                <p:nvPr/>
              </p:nvSpPr>
              <p:spPr>
                <a:xfrm>
                  <a:off x="4201447" y="3817349"/>
                  <a:ext cx="346024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1" h="10860" extrusionOk="0">
                      <a:moveTo>
                        <a:pt x="5430" y="334"/>
                      </a:moveTo>
                      <a:cubicBezTo>
                        <a:pt x="8252" y="334"/>
                        <a:pt x="10526" y="2608"/>
                        <a:pt x="10526" y="5430"/>
                      </a:cubicBezTo>
                      <a:cubicBezTo>
                        <a:pt x="10526" y="8240"/>
                        <a:pt x="8252" y="10514"/>
                        <a:pt x="5430" y="10514"/>
                      </a:cubicBezTo>
                      <a:cubicBezTo>
                        <a:pt x="2620" y="10514"/>
                        <a:pt x="346" y="8240"/>
                        <a:pt x="346" y="5430"/>
                      </a:cubicBezTo>
                      <a:cubicBezTo>
                        <a:pt x="346" y="2608"/>
                        <a:pt x="2620" y="334"/>
                        <a:pt x="5430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2" y="10859"/>
                        <a:pt x="8252" y="10300"/>
                        <a:pt x="9276" y="9264"/>
                      </a:cubicBezTo>
                      <a:cubicBezTo>
                        <a:pt x="10299" y="8240"/>
                        <a:pt x="10871" y="6871"/>
                        <a:pt x="10871" y="5430"/>
                      </a:cubicBezTo>
                      <a:cubicBezTo>
                        <a:pt x="10871" y="3989"/>
                        <a:pt x="10299" y="2620"/>
                        <a:pt x="9276" y="1584"/>
                      </a:cubicBezTo>
                      <a:cubicBezTo>
                        <a:pt x="8252" y="560"/>
                        <a:pt x="6882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" name="Google Shape;3367;p48">
                  <a:extLst>
                    <a:ext uri="{FF2B5EF4-FFF2-40B4-BE49-F238E27FC236}">
                      <a16:creationId xmlns:a16="http://schemas.microsoft.com/office/drawing/2014/main" id="{C8CEC7EC-7AE3-4EBC-9F78-C5F8AA22F58E}"/>
                    </a:ext>
                  </a:extLst>
                </p:cNvPr>
                <p:cNvSpPr/>
                <p:nvPr/>
              </p:nvSpPr>
              <p:spPr>
                <a:xfrm>
                  <a:off x="4271569" y="3904531"/>
                  <a:ext cx="227394" cy="185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44" h="5835" extrusionOk="0">
                      <a:moveTo>
                        <a:pt x="4620" y="0"/>
                      </a:moveTo>
                      <a:cubicBezTo>
                        <a:pt x="3727" y="0"/>
                        <a:pt x="2977" y="691"/>
                        <a:pt x="2905" y="1572"/>
                      </a:cubicBezTo>
                      <a:cubicBezTo>
                        <a:pt x="2727" y="1548"/>
                        <a:pt x="2358" y="1441"/>
                        <a:pt x="2262" y="1405"/>
                      </a:cubicBezTo>
                      <a:cubicBezTo>
                        <a:pt x="1643" y="1203"/>
                        <a:pt x="1072" y="810"/>
                        <a:pt x="631" y="322"/>
                      </a:cubicBezTo>
                      <a:cubicBezTo>
                        <a:pt x="596" y="298"/>
                        <a:pt x="572" y="274"/>
                        <a:pt x="524" y="262"/>
                      </a:cubicBezTo>
                      <a:cubicBezTo>
                        <a:pt x="517" y="261"/>
                        <a:pt x="509" y="260"/>
                        <a:pt x="501" y="260"/>
                      </a:cubicBezTo>
                      <a:cubicBezTo>
                        <a:pt x="436" y="260"/>
                        <a:pt x="367" y="304"/>
                        <a:pt x="346" y="357"/>
                      </a:cubicBezTo>
                      <a:cubicBezTo>
                        <a:pt x="238" y="572"/>
                        <a:pt x="179" y="810"/>
                        <a:pt x="179" y="1048"/>
                      </a:cubicBezTo>
                      <a:cubicBezTo>
                        <a:pt x="179" y="1393"/>
                        <a:pt x="286" y="1727"/>
                        <a:pt x="476" y="1977"/>
                      </a:cubicBezTo>
                      <a:cubicBezTo>
                        <a:pt x="466" y="1975"/>
                        <a:pt x="456" y="1974"/>
                        <a:pt x="446" y="1974"/>
                      </a:cubicBezTo>
                      <a:cubicBezTo>
                        <a:pt x="397" y="1974"/>
                        <a:pt x="349" y="1997"/>
                        <a:pt x="310" y="2036"/>
                      </a:cubicBezTo>
                      <a:cubicBezTo>
                        <a:pt x="286" y="2060"/>
                        <a:pt x="286" y="2108"/>
                        <a:pt x="274" y="2143"/>
                      </a:cubicBezTo>
                      <a:lnTo>
                        <a:pt x="274" y="2203"/>
                      </a:lnTo>
                      <a:cubicBezTo>
                        <a:pt x="274" y="2655"/>
                        <a:pt x="476" y="3072"/>
                        <a:pt x="822" y="3358"/>
                      </a:cubicBezTo>
                      <a:cubicBezTo>
                        <a:pt x="786" y="3370"/>
                        <a:pt x="774" y="3405"/>
                        <a:pt x="762" y="3417"/>
                      </a:cubicBezTo>
                      <a:cubicBezTo>
                        <a:pt x="750" y="3465"/>
                        <a:pt x="727" y="3513"/>
                        <a:pt x="750" y="3548"/>
                      </a:cubicBezTo>
                      <a:cubicBezTo>
                        <a:pt x="893" y="4024"/>
                        <a:pt x="1262" y="4405"/>
                        <a:pt x="1727" y="4548"/>
                      </a:cubicBezTo>
                      <a:cubicBezTo>
                        <a:pt x="1310" y="4798"/>
                        <a:pt x="834" y="4941"/>
                        <a:pt x="334" y="4941"/>
                      </a:cubicBezTo>
                      <a:lnTo>
                        <a:pt x="191" y="4941"/>
                      </a:lnTo>
                      <a:cubicBezTo>
                        <a:pt x="107" y="4941"/>
                        <a:pt x="36" y="5001"/>
                        <a:pt x="12" y="5084"/>
                      </a:cubicBezTo>
                      <a:cubicBezTo>
                        <a:pt x="0" y="5156"/>
                        <a:pt x="48" y="5239"/>
                        <a:pt x="107" y="5263"/>
                      </a:cubicBezTo>
                      <a:cubicBezTo>
                        <a:pt x="727" y="5632"/>
                        <a:pt x="1465" y="5834"/>
                        <a:pt x="2191" y="5834"/>
                      </a:cubicBezTo>
                      <a:cubicBezTo>
                        <a:pt x="3072" y="5834"/>
                        <a:pt x="3905" y="5560"/>
                        <a:pt x="4596" y="5060"/>
                      </a:cubicBezTo>
                      <a:cubicBezTo>
                        <a:pt x="4691" y="5001"/>
                        <a:pt x="4691" y="4858"/>
                        <a:pt x="4620" y="4786"/>
                      </a:cubicBezTo>
                      <a:cubicBezTo>
                        <a:pt x="4587" y="4754"/>
                        <a:pt x="4544" y="4735"/>
                        <a:pt x="4499" y="4735"/>
                      </a:cubicBezTo>
                      <a:cubicBezTo>
                        <a:pt x="4463" y="4735"/>
                        <a:pt x="4426" y="4748"/>
                        <a:pt x="4394" y="4775"/>
                      </a:cubicBezTo>
                      <a:cubicBezTo>
                        <a:pt x="3763" y="5215"/>
                        <a:pt x="3013" y="5489"/>
                        <a:pt x="2191" y="5489"/>
                      </a:cubicBezTo>
                      <a:cubicBezTo>
                        <a:pt x="1727" y="5489"/>
                        <a:pt x="1262" y="5394"/>
                        <a:pt x="846" y="5239"/>
                      </a:cubicBezTo>
                      <a:cubicBezTo>
                        <a:pt x="1369" y="5144"/>
                        <a:pt x="1846" y="4917"/>
                        <a:pt x="2262" y="4584"/>
                      </a:cubicBezTo>
                      <a:cubicBezTo>
                        <a:pt x="2310" y="4536"/>
                        <a:pt x="2334" y="4477"/>
                        <a:pt x="2322" y="4417"/>
                      </a:cubicBezTo>
                      <a:cubicBezTo>
                        <a:pt x="2310" y="4346"/>
                        <a:pt x="2239" y="4286"/>
                        <a:pt x="2155" y="4286"/>
                      </a:cubicBezTo>
                      <a:cubicBezTo>
                        <a:pt x="1739" y="4263"/>
                        <a:pt x="1369" y="4048"/>
                        <a:pt x="1167" y="3691"/>
                      </a:cubicBezTo>
                      <a:cubicBezTo>
                        <a:pt x="1250" y="3691"/>
                        <a:pt x="1358" y="3667"/>
                        <a:pt x="1441" y="3643"/>
                      </a:cubicBezTo>
                      <a:cubicBezTo>
                        <a:pt x="1524" y="3632"/>
                        <a:pt x="1584" y="3572"/>
                        <a:pt x="1584" y="3489"/>
                      </a:cubicBezTo>
                      <a:cubicBezTo>
                        <a:pt x="1596" y="3405"/>
                        <a:pt x="1536" y="3334"/>
                        <a:pt x="1441" y="3298"/>
                      </a:cubicBezTo>
                      <a:cubicBezTo>
                        <a:pt x="1000" y="3191"/>
                        <a:pt x="667" y="2822"/>
                        <a:pt x="596" y="2381"/>
                      </a:cubicBezTo>
                      <a:lnTo>
                        <a:pt x="596" y="2381"/>
                      </a:lnTo>
                      <a:cubicBezTo>
                        <a:pt x="727" y="2405"/>
                        <a:pt x="869" y="2417"/>
                        <a:pt x="1000" y="2417"/>
                      </a:cubicBezTo>
                      <a:cubicBezTo>
                        <a:pt x="1084" y="2417"/>
                        <a:pt x="1143" y="2358"/>
                        <a:pt x="1167" y="2274"/>
                      </a:cubicBezTo>
                      <a:cubicBezTo>
                        <a:pt x="1179" y="2203"/>
                        <a:pt x="1131" y="2143"/>
                        <a:pt x="1072" y="2108"/>
                      </a:cubicBezTo>
                      <a:cubicBezTo>
                        <a:pt x="703" y="1881"/>
                        <a:pt x="476" y="1488"/>
                        <a:pt x="476" y="1048"/>
                      </a:cubicBezTo>
                      <a:cubicBezTo>
                        <a:pt x="476" y="953"/>
                        <a:pt x="488" y="846"/>
                        <a:pt x="524" y="738"/>
                      </a:cubicBezTo>
                      <a:cubicBezTo>
                        <a:pt x="965" y="1191"/>
                        <a:pt x="1524" y="1524"/>
                        <a:pt x="2120" y="1727"/>
                      </a:cubicBezTo>
                      <a:cubicBezTo>
                        <a:pt x="2120" y="1727"/>
                        <a:pt x="2715" y="1905"/>
                        <a:pt x="2929" y="1917"/>
                      </a:cubicBezTo>
                      <a:lnTo>
                        <a:pt x="3024" y="1917"/>
                      </a:lnTo>
                      <a:cubicBezTo>
                        <a:pt x="3096" y="1917"/>
                        <a:pt x="3167" y="1869"/>
                        <a:pt x="3191" y="1798"/>
                      </a:cubicBezTo>
                      <a:cubicBezTo>
                        <a:pt x="3203" y="1786"/>
                        <a:pt x="3203" y="1750"/>
                        <a:pt x="3203" y="1738"/>
                      </a:cubicBezTo>
                      <a:lnTo>
                        <a:pt x="3203" y="1703"/>
                      </a:lnTo>
                      <a:cubicBezTo>
                        <a:pt x="3203" y="953"/>
                        <a:pt x="3810" y="334"/>
                        <a:pt x="4572" y="334"/>
                      </a:cubicBezTo>
                      <a:cubicBezTo>
                        <a:pt x="4941" y="334"/>
                        <a:pt x="5287" y="488"/>
                        <a:pt x="5549" y="750"/>
                      </a:cubicBezTo>
                      <a:cubicBezTo>
                        <a:pt x="5585" y="787"/>
                        <a:pt x="5621" y="802"/>
                        <a:pt x="5663" y="802"/>
                      </a:cubicBezTo>
                      <a:cubicBezTo>
                        <a:pt x="5676" y="802"/>
                        <a:pt x="5689" y="801"/>
                        <a:pt x="5703" y="798"/>
                      </a:cubicBezTo>
                      <a:cubicBezTo>
                        <a:pt x="5882" y="762"/>
                        <a:pt x="6049" y="738"/>
                        <a:pt x="6203" y="679"/>
                      </a:cubicBezTo>
                      <a:lnTo>
                        <a:pt x="6203" y="679"/>
                      </a:lnTo>
                      <a:cubicBezTo>
                        <a:pt x="6120" y="762"/>
                        <a:pt x="6013" y="857"/>
                        <a:pt x="5894" y="917"/>
                      </a:cubicBezTo>
                      <a:cubicBezTo>
                        <a:pt x="5822" y="965"/>
                        <a:pt x="5787" y="1048"/>
                        <a:pt x="5822" y="1143"/>
                      </a:cubicBezTo>
                      <a:cubicBezTo>
                        <a:pt x="5846" y="1203"/>
                        <a:pt x="5930" y="1250"/>
                        <a:pt x="6001" y="1250"/>
                      </a:cubicBezTo>
                      <a:cubicBezTo>
                        <a:pt x="6144" y="1227"/>
                        <a:pt x="6287" y="1215"/>
                        <a:pt x="6418" y="1167"/>
                      </a:cubicBezTo>
                      <a:lnTo>
                        <a:pt x="6418" y="1167"/>
                      </a:lnTo>
                      <a:cubicBezTo>
                        <a:pt x="6299" y="1286"/>
                        <a:pt x="6168" y="1405"/>
                        <a:pt x="6013" y="1512"/>
                      </a:cubicBezTo>
                      <a:cubicBezTo>
                        <a:pt x="5965" y="1548"/>
                        <a:pt x="5941" y="1608"/>
                        <a:pt x="5941" y="1655"/>
                      </a:cubicBezTo>
                      <a:lnTo>
                        <a:pt x="5941" y="1679"/>
                      </a:lnTo>
                      <a:lnTo>
                        <a:pt x="5941" y="1703"/>
                      </a:lnTo>
                      <a:lnTo>
                        <a:pt x="5941" y="1727"/>
                      </a:lnTo>
                      <a:cubicBezTo>
                        <a:pt x="5941" y="2691"/>
                        <a:pt x="5572" y="3572"/>
                        <a:pt x="4977" y="4227"/>
                      </a:cubicBezTo>
                      <a:cubicBezTo>
                        <a:pt x="4918" y="4298"/>
                        <a:pt x="4918" y="4405"/>
                        <a:pt x="4977" y="4465"/>
                      </a:cubicBezTo>
                      <a:cubicBezTo>
                        <a:pt x="5011" y="4499"/>
                        <a:pt x="5053" y="4514"/>
                        <a:pt x="5096" y="4514"/>
                      </a:cubicBezTo>
                      <a:cubicBezTo>
                        <a:pt x="5143" y="4514"/>
                        <a:pt x="5190" y="4496"/>
                        <a:pt x="5227" y="4465"/>
                      </a:cubicBezTo>
                      <a:cubicBezTo>
                        <a:pt x="5894" y="3715"/>
                        <a:pt x="6263" y="2762"/>
                        <a:pt x="6287" y="1750"/>
                      </a:cubicBezTo>
                      <a:cubicBezTo>
                        <a:pt x="6596" y="1524"/>
                        <a:pt x="6846" y="1250"/>
                        <a:pt x="7061" y="917"/>
                      </a:cubicBezTo>
                      <a:cubicBezTo>
                        <a:pt x="7144" y="857"/>
                        <a:pt x="7132" y="750"/>
                        <a:pt x="7061" y="715"/>
                      </a:cubicBezTo>
                      <a:cubicBezTo>
                        <a:pt x="7029" y="683"/>
                        <a:pt x="6987" y="667"/>
                        <a:pt x="6937" y="667"/>
                      </a:cubicBezTo>
                      <a:cubicBezTo>
                        <a:pt x="6912" y="667"/>
                        <a:pt x="6886" y="671"/>
                        <a:pt x="6858" y="679"/>
                      </a:cubicBezTo>
                      <a:cubicBezTo>
                        <a:pt x="6775" y="726"/>
                        <a:pt x="6680" y="750"/>
                        <a:pt x="6596" y="786"/>
                      </a:cubicBezTo>
                      <a:cubicBezTo>
                        <a:pt x="6680" y="667"/>
                        <a:pt x="6763" y="512"/>
                        <a:pt x="6823" y="369"/>
                      </a:cubicBezTo>
                      <a:cubicBezTo>
                        <a:pt x="6834" y="310"/>
                        <a:pt x="6834" y="238"/>
                        <a:pt x="6787" y="191"/>
                      </a:cubicBezTo>
                      <a:cubicBezTo>
                        <a:pt x="6750" y="153"/>
                        <a:pt x="6703" y="135"/>
                        <a:pt x="6659" y="135"/>
                      </a:cubicBezTo>
                      <a:cubicBezTo>
                        <a:pt x="6632" y="135"/>
                        <a:pt x="6607" y="142"/>
                        <a:pt x="6584" y="155"/>
                      </a:cubicBezTo>
                      <a:cubicBezTo>
                        <a:pt x="6322" y="310"/>
                        <a:pt x="6061" y="393"/>
                        <a:pt x="5775" y="441"/>
                      </a:cubicBezTo>
                      <a:cubicBezTo>
                        <a:pt x="5465" y="143"/>
                        <a:pt x="5048" y="0"/>
                        <a:pt x="462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0" name="Google Shape;3368;p48">
              <a:extLst>
                <a:ext uri="{FF2B5EF4-FFF2-40B4-BE49-F238E27FC236}">
                  <a16:creationId xmlns:a16="http://schemas.microsoft.com/office/drawing/2014/main" id="{39769FB1-263D-4DC3-9E97-7CD0440611A6}"/>
                </a:ext>
              </a:extLst>
            </p:cNvPr>
            <p:cNvGrpSpPr/>
            <p:nvPr/>
          </p:nvGrpSpPr>
          <p:grpSpPr>
            <a:xfrm>
              <a:off x="6529419" y="3711909"/>
              <a:ext cx="956596" cy="944315"/>
              <a:chOff x="3768864" y="3522050"/>
              <a:chExt cx="1098904" cy="1084796"/>
            </a:xfrm>
          </p:grpSpPr>
          <p:grpSp>
            <p:nvGrpSpPr>
              <p:cNvPr id="11" name="Google Shape;3369;p48">
                <a:extLst>
                  <a:ext uri="{FF2B5EF4-FFF2-40B4-BE49-F238E27FC236}">
                    <a16:creationId xmlns:a16="http://schemas.microsoft.com/office/drawing/2014/main" id="{17DEFCCD-6D5C-48DB-A58F-1702C18D63C9}"/>
                  </a:ext>
                </a:extLst>
              </p:cNvPr>
              <p:cNvGrpSpPr/>
              <p:nvPr/>
            </p:nvGrpSpPr>
            <p:grpSpPr>
              <a:xfrm>
                <a:off x="3768864" y="3522050"/>
                <a:ext cx="1098904" cy="1084796"/>
                <a:chOff x="3768864" y="3522050"/>
                <a:chExt cx="1098904" cy="1084796"/>
              </a:xfrm>
            </p:grpSpPr>
            <p:sp>
              <p:nvSpPr>
                <p:cNvPr id="18" name="Google Shape;3370;p48">
                  <a:extLst>
                    <a:ext uri="{FF2B5EF4-FFF2-40B4-BE49-F238E27FC236}">
                      <a16:creationId xmlns:a16="http://schemas.microsoft.com/office/drawing/2014/main" id="{A7EE16ED-8371-4463-AF25-B0F466499A62}"/>
                    </a:ext>
                  </a:extLst>
                </p:cNvPr>
                <p:cNvSpPr/>
                <p:nvPr/>
              </p:nvSpPr>
              <p:spPr>
                <a:xfrm>
                  <a:off x="3768864" y="3522050"/>
                  <a:ext cx="1098904" cy="1084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4" extrusionOk="0">
                      <a:moveTo>
                        <a:pt x="22862" y="0"/>
                      </a:moveTo>
                      <a:cubicBezTo>
                        <a:pt x="22093" y="0"/>
                        <a:pt x="21325" y="295"/>
                        <a:pt x="20741" y="884"/>
                      </a:cubicBezTo>
                      <a:lnTo>
                        <a:pt x="1179" y="20446"/>
                      </a:lnTo>
                      <a:cubicBezTo>
                        <a:pt x="1" y="21613"/>
                        <a:pt x="1" y="23518"/>
                        <a:pt x="1179" y="24697"/>
                      </a:cubicBezTo>
                      <a:lnTo>
                        <a:pt x="20741" y="44259"/>
                      </a:lnTo>
                      <a:cubicBezTo>
                        <a:pt x="21325" y="44842"/>
                        <a:pt x="22093" y="45134"/>
                        <a:pt x="22862" y="45134"/>
                      </a:cubicBezTo>
                      <a:cubicBezTo>
                        <a:pt x="23631" y="45134"/>
                        <a:pt x="24402" y="44842"/>
                        <a:pt x="24992" y="44259"/>
                      </a:cubicBezTo>
                      <a:lnTo>
                        <a:pt x="44554" y="24697"/>
                      </a:lnTo>
                      <a:cubicBezTo>
                        <a:pt x="45721" y="23518"/>
                        <a:pt x="45721" y="21613"/>
                        <a:pt x="44554" y="20446"/>
                      </a:cubicBezTo>
                      <a:lnTo>
                        <a:pt x="36684" y="12576"/>
                      </a:lnTo>
                      <a:cubicBezTo>
                        <a:pt x="36279" y="12171"/>
                        <a:pt x="36362" y="11481"/>
                        <a:pt x="36850" y="11171"/>
                      </a:cubicBezTo>
                      <a:cubicBezTo>
                        <a:pt x="37565" y="10719"/>
                        <a:pt x="38327" y="10362"/>
                        <a:pt x="39124" y="10052"/>
                      </a:cubicBezTo>
                      <a:cubicBezTo>
                        <a:pt x="39613" y="9874"/>
                        <a:pt x="40053" y="9552"/>
                        <a:pt x="40410" y="9100"/>
                      </a:cubicBezTo>
                      <a:cubicBezTo>
                        <a:pt x="41172" y="8111"/>
                        <a:pt x="41220" y="6778"/>
                        <a:pt x="40518" y="5742"/>
                      </a:cubicBezTo>
                      <a:cubicBezTo>
                        <a:pt x="39931" y="4872"/>
                        <a:pt x="39013" y="4437"/>
                        <a:pt x="38094" y="4437"/>
                      </a:cubicBezTo>
                      <a:cubicBezTo>
                        <a:pt x="37352" y="4437"/>
                        <a:pt x="36610" y="4721"/>
                        <a:pt x="36041" y="5290"/>
                      </a:cubicBezTo>
                      <a:cubicBezTo>
                        <a:pt x="35731" y="5599"/>
                        <a:pt x="35505" y="5956"/>
                        <a:pt x="35362" y="6337"/>
                      </a:cubicBezTo>
                      <a:cubicBezTo>
                        <a:pt x="35076" y="7135"/>
                        <a:pt x="34719" y="7885"/>
                        <a:pt x="34267" y="8588"/>
                      </a:cubicBezTo>
                      <a:cubicBezTo>
                        <a:pt x="34091" y="8872"/>
                        <a:pt x="33796" y="9021"/>
                        <a:pt x="33498" y="9021"/>
                      </a:cubicBezTo>
                      <a:cubicBezTo>
                        <a:pt x="33271" y="9021"/>
                        <a:pt x="33042" y="8934"/>
                        <a:pt x="32862" y="875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EC3A3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" name="Google Shape;3371;p48">
                  <a:extLst>
                    <a:ext uri="{FF2B5EF4-FFF2-40B4-BE49-F238E27FC236}">
                      <a16:creationId xmlns:a16="http://schemas.microsoft.com/office/drawing/2014/main" id="{FB874FB9-39C5-4159-AEBE-E9B94EDD16E3}"/>
                    </a:ext>
                  </a:extLst>
                </p:cNvPr>
                <p:cNvSpPr/>
                <p:nvPr/>
              </p:nvSpPr>
              <p:spPr>
                <a:xfrm>
                  <a:off x="3887041" y="3641743"/>
                  <a:ext cx="287338" cy="2870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42" extrusionOk="0">
                      <a:moveTo>
                        <a:pt x="5978" y="0"/>
                      </a:moveTo>
                      <a:cubicBezTo>
                        <a:pt x="2680" y="0"/>
                        <a:pt x="1" y="2667"/>
                        <a:pt x="1" y="5977"/>
                      </a:cubicBezTo>
                      <a:cubicBezTo>
                        <a:pt x="1" y="9275"/>
                        <a:pt x="2680" y="11942"/>
                        <a:pt x="5978" y="11942"/>
                      </a:cubicBezTo>
                      <a:cubicBezTo>
                        <a:pt x="9276" y="11942"/>
                        <a:pt x="11955" y="9275"/>
                        <a:pt x="11955" y="5977"/>
                      </a:cubicBezTo>
                      <a:cubicBezTo>
                        <a:pt x="11955" y="2667"/>
                        <a:pt x="9276" y="0"/>
                        <a:pt x="5978" y="0"/>
                      </a:cubicBezTo>
                      <a:close/>
                    </a:path>
                  </a:pathLst>
                </a:custGeom>
                <a:solidFill>
                  <a:srgbClr val="EC3A3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2" name="Google Shape;3372;p48">
                <a:extLst>
                  <a:ext uri="{FF2B5EF4-FFF2-40B4-BE49-F238E27FC236}">
                    <a16:creationId xmlns:a16="http://schemas.microsoft.com/office/drawing/2014/main" id="{8B1CDDAA-7379-4282-BADF-EF563BEE603B}"/>
                  </a:ext>
                </a:extLst>
              </p:cNvPr>
              <p:cNvGrpSpPr/>
              <p:nvPr/>
            </p:nvGrpSpPr>
            <p:grpSpPr>
              <a:xfrm>
                <a:off x="4139616" y="3871555"/>
                <a:ext cx="357419" cy="357005"/>
                <a:chOff x="7482229" y="3351230"/>
                <a:chExt cx="357419" cy="357005"/>
              </a:xfrm>
            </p:grpSpPr>
            <p:sp>
              <p:nvSpPr>
                <p:cNvPr id="13" name="Google Shape;3373;p48">
                  <a:extLst>
                    <a:ext uri="{FF2B5EF4-FFF2-40B4-BE49-F238E27FC236}">
                      <a16:creationId xmlns:a16="http://schemas.microsoft.com/office/drawing/2014/main" id="{59FE8A60-9DCE-445E-A21A-F940E87A3807}"/>
                    </a:ext>
                  </a:extLst>
                </p:cNvPr>
                <p:cNvSpPr/>
                <p:nvPr/>
              </p:nvSpPr>
              <p:spPr>
                <a:xfrm>
                  <a:off x="7482229" y="3351230"/>
                  <a:ext cx="357419" cy="3570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29" h="11216" extrusionOk="0">
                      <a:moveTo>
                        <a:pt x="5633" y="357"/>
                      </a:moveTo>
                      <a:cubicBezTo>
                        <a:pt x="8538" y="357"/>
                        <a:pt x="10883" y="2703"/>
                        <a:pt x="10883" y="5608"/>
                      </a:cubicBezTo>
                      <a:cubicBezTo>
                        <a:pt x="10883" y="8513"/>
                        <a:pt x="8538" y="10859"/>
                        <a:pt x="5633" y="10859"/>
                      </a:cubicBezTo>
                      <a:cubicBezTo>
                        <a:pt x="2728" y="10859"/>
                        <a:pt x="382" y="8513"/>
                        <a:pt x="382" y="5608"/>
                      </a:cubicBezTo>
                      <a:cubicBezTo>
                        <a:pt x="382" y="2703"/>
                        <a:pt x="2728" y="357"/>
                        <a:pt x="5633" y="357"/>
                      </a:cubicBezTo>
                      <a:close/>
                      <a:moveTo>
                        <a:pt x="5621" y="0"/>
                      </a:moveTo>
                      <a:cubicBezTo>
                        <a:pt x="4109" y="0"/>
                        <a:pt x="2716" y="572"/>
                        <a:pt x="1644" y="1631"/>
                      </a:cubicBezTo>
                      <a:cubicBezTo>
                        <a:pt x="584" y="2691"/>
                        <a:pt x="1" y="4108"/>
                        <a:pt x="1" y="5608"/>
                      </a:cubicBezTo>
                      <a:cubicBezTo>
                        <a:pt x="1" y="7108"/>
                        <a:pt x="584" y="8513"/>
                        <a:pt x="1644" y="9585"/>
                      </a:cubicBezTo>
                      <a:cubicBezTo>
                        <a:pt x="2704" y="10632"/>
                        <a:pt x="4109" y="11216"/>
                        <a:pt x="5621" y="11216"/>
                      </a:cubicBezTo>
                      <a:cubicBezTo>
                        <a:pt x="7121" y="11216"/>
                        <a:pt x="8526" y="10632"/>
                        <a:pt x="9597" y="9585"/>
                      </a:cubicBezTo>
                      <a:cubicBezTo>
                        <a:pt x="10645" y="8525"/>
                        <a:pt x="11229" y="7108"/>
                        <a:pt x="11229" y="5608"/>
                      </a:cubicBezTo>
                      <a:cubicBezTo>
                        <a:pt x="11229" y="4108"/>
                        <a:pt x="10669" y="2703"/>
                        <a:pt x="9597" y="1631"/>
                      </a:cubicBezTo>
                      <a:cubicBezTo>
                        <a:pt x="8538" y="572"/>
                        <a:pt x="7121" y="0"/>
                        <a:pt x="562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" name="Google Shape;3374;p48">
                  <a:extLst>
                    <a:ext uri="{FF2B5EF4-FFF2-40B4-BE49-F238E27FC236}">
                      <a16:creationId xmlns:a16="http://schemas.microsoft.com/office/drawing/2014/main" id="{8A6D0A9C-A4B1-4075-A2AD-F999FF65609E}"/>
                    </a:ext>
                  </a:extLst>
                </p:cNvPr>
                <p:cNvSpPr/>
                <p:nvPr/>
              </p:nvSpPr>
              <p:spPr>
                <a:xfrm>
                  <a:off x="7592138" y="3605616"/>
                  <a:ext cx="137983" cy="325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35" h="1022" extrusionOk="0">
                      <a:moveTo>
                        <a:pt x="202" y="1"/>
                      </a:moveTo>
                      <a:cubicBezTo>
                        <a:pt x="147" y="1"/>
                        <a:pt x="94" y="21"/>
                        <a:pt x="60" y="69"/>
                      </a:cubicBezTo>
                      <a:cubicBezTo>
                        <a:pt x="1" y="140"/>
                        <a:pt x="1" y="259"/>
                        <a:pt x="96" y="319"/>
                      </a:cubicBezTo>
                      <a:cubicBezTo>
                        <a:pt x="644" y="783"/>
                        <a:pt x="1370" y="1021"/>
                        <a:pt x="2168" y="1021"/>
                      </a:cubicBezTo>
                      <a:cubicBezTo>
                        <a:pt x="2954" y="1021"/>
                        <a:pt x="3680" y="771"/>
                        <a:pt x="4239" y="319"/>
                      </a:cubicBezTo>
                      <a:cubicBezTo>
                        <a:pt x="4323" y="259"/>
                        <a:pt x="4335" y="140"/>
                        <a:pt x="4263" y="69"/>
                      </a:cubicBezTo>
                      <a:cubicBezTo>
                        <a:pt x="4228" y="26"/>
                        <a:pt x="4170" y="4"/>
                        <a:pt x="4115" y="4"/>
                      </a:cubicBezTo>
                      <a:cubicBezTo>
                        <a:pt x="4078" y="4"/>
                        <a:pt x="4042" y="14"/>
                        <a:pt x="4013" y="33"/>
                      </a:cubicBezTo>
                      <a:cubicBezTo>
                        <a:pt x="3537" y="438"/>
                        <a:pt x="2882" y="664"/>
                        <a:pt x="2168" y="664"/>
                      </a:cubicBezTo>
                      <a:cubicBezTo>
                        <a:pt x="1465" y="664"/>
                        <a:pt x="810" y="438"/>
                        <a:pt x="322" y="33"/>
                      </a:cubicBezTo>
                      <a:cubicBezTo>
                        <a:pt x="286" y="12"/>
                        <a:pt x="244" y="1"/>
                        <a:pt x="20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" name="Google Shape;3375;p48">
                  <a:extLst>
                    <a:ext uri="{FF2B5EF4-FFF2-40B4-BE49-F238E27FC236}">
                      <a16:creationId xmlns:a16="http://schemas.microsoft.com/office/drawing/2014/main" id="{5A5325A7-D505-4392-9E61-969FD8C47D28}"/>
                    </a:ext>
                  </a:extLst>
                </p:cNvPr>
                <p:cNvSpPr/>
                <p:nvPr/>
              </p:nvSpPr>
              <p:spPr>
                <a:xfrm>
                  <a:off x="7513709" y="3387962"/>
                  <a:ext cx="295987" cy="2820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9" h="8860" extrusionOk="0">
                      <a:moveTo>
                        <a:pt x="6060" y="370"/>
                      </a:moveTo>
                      <a:cubicBezTo>
                        <a:pt x="6358" y="370"/>
                        <a:pt x="6596" y="608"/>
                        <a:pt x="6596" y="906"/>
                      </a:cubicBezTo>
                      <a:cubicBezTo>
                        <a:pt x="6596" y="1204"/>
                        <a:pt x="6358" y="1442"/>
                        <a:pt x="6060" y="1442"/>
                      </a:cubicBezTo>
                      <a:cubicBezTo>
                        <a:pt x="5763" y="1442"/>
                        <a:pt x="5525" y="1204"/>
                        <a:pt x="5525" y="906"/>
                      </a:cubicBezTo>
                      <a:cubicBezTo>
                        <a:pt x="5525" y="608"/>
                        <a:pt x="5763" y="370"/>
                        <a:pt x="6060" y="370"/>
                      </a:cubicBezTo>
                      <a:close/>
                      <a:moveTo>
                        <a:pt x="1322" y="2989"/>
                      </a:moveTo>
                      <a:cubicBezTo>
                        <a:pt x="1596" y="2989"/>
                        <a:pt x="1834" y="3097"/>
                        <a:pt x="2012" y="3263"/>
                      </a:cubicBezTo>
                      <a:cubicBezTo>
                        <a:pt x="1477" y="3680"/>
                        <a:pt x="1072" y="4240"/>
                        <a:pt x="881" y="4883"/>
                      </a:cubicBezTo>
                      <a:cubicBezTo>
                        <a:pt x="548" y="4716"/>
                        <a:pt x="334" y="4359"/>
                        <a:pt x="334" y="3990"/>
                      </a:cubicBezTo>
                      <a:cubicBezTo>
                        <a:pt x="334" y="3442"/>
                        <a:pt x="774" y="2989"/>
                        <a:pt x="1322" y="2989"/>
                      </a:cubicBezTo>
                      <a:close/>
                      <a:moveTo>
                        <a:pt x="7954" y="2989"/>
                      </a:moveTo>
                      <a:cubicBezTo>
                        <a:pt x="8501" y="2989"/>
                        <a:pt x="8942" y="3442"/>
                        <a:pt x="8942" y="3990"/>
                      </a:cubicBezTo>
                      <a:cubicBezTo>
                        <a:pt x="8966" y="4359"/>
                        <a:pt x="8739" y="4704"/>
                        <a:pt x="8394" y="4883"/>
                      </a:cubicBezTo>
                      <a:cubicBezTo>
                        <a:pt x="8216" y="4240"/>
                        <a:pt x="7811" y="3680"/>
                        <a:pt x="7263" y="3263"/>
                      </a:cubicBezTo>
                      <a:cubicBezTo>
                        <a:pt x="7442" y="3085"/>
                        <a:pt x="7692" y="2989"/>
                        <a:pt x="7954" y="2989"/>
                      </a:cubicBezTo>
                      <a:close/>
                      <a:moveTo>
                        <a:pt x="6072" y="1"/>
                      </a:moveTo>
                      <a:cubicBezTo>
                        <a:pt x="5632" y="1"/>
                        <a:pt x="5251" y="334"/>
                        <a:pt x="5191" y="763"/>
                      </a:cubicBezTo>
                      <a:lnTo>
                        <a:pt x="4596" y="953"/>
                      </a:lnTo>
                      <a:cubicBezTo>
                        <a:pt x="4525" y="989"/>
                        <a:pt x="4477" y="1049"/>
                        <a:pt x="4477" y="1120"/>
                      </a:cubicBezTo>
                      <a:lnTo>
                        <a:pt x="4477" y="2370"/>
                      </a:lnTo>
                      <a:cubicBezTo>
                        <a:pt x="3679" y="2394"/>
                        <a:pt x="2929" y="2632"/>
                        <a:pt x="2334" y="3025"/>
                      </a:cubicBezTo>
                      <a:cubicBezTo>
                        <a:pt x="2084" y="2751"/>
                        <a:pt x="1727" y="2608"/>
                        <a:pt x="1358" y="2608"/>
                      </a:cubicBezTo>
                      <a:cubicBezTo>
                        <a:pt x="607" y="2608"/>
                        <a:pt x="0" y="3216"/>
                        <a:pt x="0" y="3966"/>
                      </a:cubicBezTo>
                      <a:cubicBezTo>
                        <a:pt x="0" y="4513"/>
                        <a:pt x="345" y="5002"/>
                        <a:pt x="834" y="5216"/>
                      </a:cubicBezTo>
                      <a:cubicBezTo>
                        <a:pt x="822" y="5347"/>
                        <a:pt x="798" y="5478"/>
                        <a:pt x="798" y="5609"/>
                      </a:cubicBezTo>
                      <a:cubicBezTo>
                        <a:pt x="798" y="7395"/>
                        <a:pt x="2524" y="8859"/>
                        <a:pt x="4667" y="8859"/>
                      </a:cubicBezTo>
                      <a:cubicBezTo>
                        <a:pt x="5763" y="8859"/>
                        <a:pt x="6739" y="8490"/>
                        <a:pt x="7442" y="7871"/>
                      </a:cubicBezTo>
                      <a:cubicBezTo>
                        <a:pt x="7513" y="7811"/>
                        <a:pt x="7513" y="7692"/>
                        <a:pt x="7454" y="7621"/>
                      </a:cubicBezTo>
                      <a:cubicBezTo>
                        <a:pt x="7421" y="7588"/>
                        <a:pt x="7374" y="7570"/>
                        <a:pt x="7326" y="7570"/>
                      </a:cubicBezTo>
                      <a:cubicBezTo>
                        <a:pt x="7287" y="7570"/>
                        <a:pt x="7248" y="7582"/>
                        <a:pt x="7215" y="7609"/>
                      </a:cubicBezTo>
                      <a:cubicBezTo>
                        <a:pt x="6572" y="8157"/>
                        <a:pt x="5668" y="8514"/>
                        <a:pt x="4667" y="8514"/>
                      </a:cubicBezTo>
                      <a:cubicBezTo>
                        <a:pt x="2739" y="8514"/>
                        <a:pt x="1167" y="7216"/>
                        <a:pt x="1167" y="5633"/>
                      </a:cubicBezTo>
                      <a:cubicBezTo>
                        <a:pt x="1167" y="4037"/>
                        <a:pt x="2739" y="2739"/>
                        <a:pt x="4667" y="2739"/>
                      </a:cubicBezTo>
                      <a:cubicBezTo>
                        <a:pt x="6608" y="2739"/>
                        <a:pt x="8180" y="4037"/>
                        <a:pt x="8180" y="5633"/>
                      </a:cubicBezTo>
                      <a:cubicBezTo>
                        <a:pt x="8180" y="6133"/>
                        <a:pt x="8037" y="6597"/>
                        <a:pt x="7751" y="7014"/>
                      </a:cubicBezTo>
                      <a:cubicBezTo>
                        <a:pt x="7704" y="7085"/>
                        <a:pt x="7727" y="7169"/>
                        <a:pt x="7787" y="7228"/>
                      </a:cubicBezTo>
                      <a:cubicBezTo>
                        <a:pt x="7818" y="7264"/>
                        <a:pt x="7859" y="7280"/>
                        <a:pt x="7902" y="7280"/>
                      </a:cubicBezTo>
                      <a:cubicBezTo>
                        <a:pt x="7958" y="7280"/>
                        <a:pt x="8015" y="7252"/>
                        <a:pt x="8049" y="7204"/>
                      </a:cubicBezTo>
                      <a:cubicBezTo>
                        <a:pt x="8358" y="6740"/>
                        <a:pt x="8537" y="6192"/>
                        <a:pt x="8537" y="5621"/>
                      </a:cubicBezTo>
                      <a:cubicBezTo>
                        <a:pt x="8537" y="5490"/>
                        <a:pt x="8525" y="5359"/>
                        <a:pt x="8513" y="5228"/>
                      </a:cubicBezTo>
                      <a:cubicBezTo>
                        <a:pt x="8978" y="5014"/>
                        <a:pt x="9299" y="4525"/>
                        <a:pt x="9299" y="3978"/>
                      </a:cubicBezTo>
                      <a:cubicBezTo>
                        <a:pt x="9299" y="3228"/>
                        <a:pt x="8692" y="2620"/>
                        <a:pt x="7954" y="2620"/>
                      </a:cubicBezTo>
                      <a:cubicBezTo>
                        <a:pt x="7573" y="2620"/>
                        <a:pt x="7215" y="2775"/>
                        <a:pt x="6965" y="3037"/>
                      </a:cubicBezTo>
                      <a:cubicBezTo>
                        <a:pt x="6358" y="2656"/>
                        <a:pt x="5632" y="2406"/>
                        <a:pt x="4822" y="2382"/>
                      </a:cubicBezTo>
                      <a:lnTo>
                        <a:pt x="4822" y="1263"/>
                      </a:lnTo>
                      <a:lnTo>
                        <a:pt x="5215" y="1132"/>
                      </a:lnTo>
                      <a:cubicBezTo>
                        <a:pt x="5303" y="1507"/>
                        <a:pt x="5647" y="1780"/>
                        <a:pt x="6048" y="1780"/>
                      </a:cubicBezTo>
                      <a:cubicBezTo>
                        <a:pt x="6080" y="1780"/>
                        <a:pt x="6112" y="1779"/>
                        <a:pt x="6144" y="1775"/>
                      </a:cubicBezTo>
                      <a:cubicBezTo>
                        <a:pt x="6584" y="1727"/>
                        <a:pt x="6918" y="1382"/>
                        <a:pt x="6953" y="953"/>
                      </a:cubicBezTo>
                      <a:cubicBezTo>
                        <a:pt x="6977" y="430"/>
                        <a:pt x="6584" y="1"/>
                        <a:pt x="607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" name="Google Shape;3376;p48">
                  <a:extLst>
                    <a:ext uri="{FF2B5EF4-FFF2-40B4-BE49-F238E27FC236}">
                      <a16:creationId xmlns:a16="http://schemas.microsoft.com/office/drawing/2014/main" id="{6866C72A-14BE-420C-915A-AC10D255F48B}"/>
                    </a:ext>
                  </a:extLst>
                </p:cNvPr>
                <p:cNvSpPr/>
                <p:nvPr/>
              </p:nvSpPr>
              <p:spPr>
                <a:xfrm>
                  <a:off x="7580393" y="3516460"/>
                  <a:ext cx="56880" cy="56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7" h="1787" extrusionOk="0">
                      <a:moveTo>
                        <a:pt x="894" y="345"/>
                      </a:moveTo>
                      <a:cubicBezTo>
                        <a:pt x="1191" y="345"/>
                        <a:pt x="1429" y="584"/>
                        <a:pt x="1429" y="881"/>
                      </a:cubicBezTo>
                      <a:cubicBezTo>
                        <a:pt x="1418" y="1179"/>
                        <a:pt x="1179" y="1417"/>
                        <a:pt x="894" y="1417"/>
                      </a:cubicBezTo>
                      <a:cubicBezTo>
                        <a:pt x="596" y="1417"/>
                        <a:pt x="358" y="1179"/>
                        <a:pt x="358" y="881"/>
                      </a:cubicBezTo>
                      <a:cubicBezTo>
                        <a:pt x="358" y="584"/>
                        <a:pt x="596" y="345"/>
                        <a:pt x="894" y="345"/>
                      </a:cubicBezTo>
                      <a:close/>
                      <a:moveTo>
                        <a:pt x="894" y="0"/>
                      </a:moveTo>
                      <a:cubicBezTo>
                        <a:pt x="406" y="0"/>
                        <a:pt x="1" y="405"/>
                        <a:pt x="1" y="893"/>
                      </a:cubicBezTo>
                      <a:cubicBezTo>
                        <a:pt x="1" y="1381"/>
                        <a:pt x="406" y="1786"/>
                        <a:pt x="894" y="1786"/>
                      </a:cubicBezTo>
                      <a:cubicBezTo>
                        <a:pt x="1394" y="1786"/>
                        <a:pt x="1787" y="1381"/>
                        <a:pt x="1787" y="893"/>
                      </a:cubicBezTo>
                      <a:cubicBezTo>
                        <a:pt x="1775" y="405"/>
                        <a:pt x="1394" y="0"/>
                        <a:pt x="89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" name="Google Shape;3377;p48">
                  <a:extLst>
                    <a:ext uri="{FF2B5EF4-FFF2-40B4-BE49-F238E27FC236}">
                      <a16:creationId xmlns:a16="http://schemas.microsoft.com/office/drawing/2014/main" id="{2E485B25-A38E-4BCC-B9AC-E9130896729C}"/>
                    </a:ext>
                  </a:extLst>
                </p:cNvPr>
                <p:cNvSpPr/>
                <p:nvPr/>
              </p:nvSpPr>
              <p:spPr>
                <a:xfrm>
                  <a:off x="7685750" y="3516460"/>
                  <a:ext cx="56880" cy="56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7" h="1787" extrusionOk="0">
                      <a:moveTo>
                        <a:pt x="894" y="345"/>
                      </a:moveTo>
                      <a:cubicBezTo>
                        <a:pt x="1191" y="345"/>
                        <a:pt x="1429" y="584"/>
                        <a:pt x="1429" y="881"/>
                      </a:cubicBezTo>
                      <a:cubicBezTo>
                        <a:pt x="1429" y="1179"/>
                        <a:pt x="1191" y="1417"/>
                        <a:pt x="894" y="1417"/>
                      </a:cubicBezTo>
                      <a:cubicBezTo>
                        <a:pt x="596" y="1417"/>
                        <a:pt x="358" y="1179"/>
                        <a:pt x="358" y="881"/>
                      </a:cubicBezTo>
                      <a:cubicBezTo>
                        <a:pt x="358" y="584"/>
                        <a:pt x="596" y="345"/>
                        <a:pt x="894" y="345"/>
                      </a:cubicBezTo>
                      <a:close/>
                      <a:moveTo>
                        <a:pt x="894" y="0"/>
                      </a:moveTo>
                      <a:cubicBezTo>
                        <a:pt x="405" y="0"/>
                        <a:pt x="1" y="405"/>
                        <a:pt x="1" y="893"/>
                      </a:cubicBezTo>
                      <a:cubicBezTo>
                        <a:pt x="1" y="1381"/>
                        <a:pt x="405" y="1786"/>
                        <a:pt x="894" y="1786"/>
                      </a:cubicBezTo>
                      <a:cubicBezTo>
                        <a:pt x="1382" y="1786"/>
                        <a:pt x="1787" y="1381"/>
                        <a:pt x="1787" y="893"/>
                      </a:cubicBezTo>
                      <a:cubicBezTo>
                        <a:pt x="1775" y="405"/>
                        <a:pt x="1382" y="0"/>
                        <a:pt x="89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6B2892E0-CFFE-4265-8E0C-EC6ADE401991}"/>
              </a:ext>
            </a:extLst>
          </p:cNvPr>
          <p:cNvSpPr txBox="1"/>
          <p:nvPr/>
        </p:nvSpPr>
        <p:spPr>
          <a:xfrm>
            <a:off x="2966193" y="4556385"/>
            <a:ext cx="321002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"/>
            <a:r>
              <a:rPr lang="en-GB" sz="2400" b="0" dirty="0">
                <a:solidFill>
                  <a:srgbClr val="0070C0"/>
                </a:solidFill>
                <a:effectLst/>
                <a:latin typeface="iCielBC Cubano Normal" panose="00000500000000000000" pitchFamily="50" charset="0"/>
              </a:rPr>
              <a:t>[</a:t>
            </a:r>
            <a:r>
              <a:rPr lang="en-GB" sz="2400" b="0" dirty="0" err="1">
                <a:solidFill>
                  <a:srgbClr val="0070C0"/>
                </a:solidFill>
                <a:effectLst/>
                <a:latin typeface="iCielBC Cubano Normal" panose="00000500000000000000" pitchFamily="50" charset="0"/>
              </a:rPr>
              <a:t>sp_UpdatePRODUCT</a:t>
            </a:r>
            <a:r>
              <a:rPr lang="en-GB" sz="2400" b="0" dirty="0">
                <a:solidFill>
                  <a:srgbClr val="0070C0"/>
                </a:solidFill>
                <a:effectLst/>
                <a:latin typeface="iCielBC Cubano Normal" panose="00000500000000000000" pitchFamily="50" charset="0"/>
              </a:rPr>
              <a:t>]</a:t>
            </a:r>
          </a:p>
        </p:txBody>
      </p:sp>
      <p:sp>
        <p:nvSpPr>
          <p:cNvPr id="47" name="Title 1">
            <a:extLst>
              <a:ext uri="{FF2B5EF4-FFF2-40B4-BE49-F238E27FC236}">
                <a16:creationId xmlns:a16="http://schemas.microsoft.com/office/drawing/2014/main" id="{E053777C-21BB-4A77-83F4-7C509E85343F}"/>
              </a:ext>
            </a:extLst>
          </p:cNvPr>
          <p:cNvSpPr txBox="1">
            <a:spLocks/>
          </p:cNvSpPr>
          <p:nvPr/>
        </p:nvSpPr>
        <p:spPr>
          <a:xfrm>
            <a:off x="0" y="10633"/>
            <a:ext cx="9144000" cy="97118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b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6400" dirty="0">
                <a:solidFill>
                  <a:srgbClr val="165C7F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PRODUCT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FD1A62DC-9975-483D-BDAC-8D407C902DC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77475658"/>
              </p:ext>
            </p:extLst>
          </p:nvPr>
        </p:nvGraphicFramePr>
        <p:xfrm>
          <a:off x="1608138" y="862047"/>
          <a:ext cx="5926137" cy="4121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16" name="Document" r:id="rId3" imgW="5925852" imgH="4121002" progId="Word.Document.12">
                  <p:embed/>
                </p:oleObj>
              </mc:Choice>
              <mc:Fallback>
                <p:oleObj name="Document" r:id="rId3" imgW="5925852" imgH="4121002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08138" y="862047"/>
                        <a:ext cx="5926137" cy="4121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2687872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CCC53E1-C561-4143-8C78-A6EDED400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1959712" y="1971674"/>
            <a:ext cx="5131540" cy="1212114"/>
          </a:xfrm>
        </p:spPr>
        <p:txBody>
          <a:bodyPr vert="horz" wrap="square" lIns="0" tIns="0" rIns="0" bIns="0" rtlCol="0" anchor="b" anchorCtr="0">
            <a:normAutofit fontScale="90000"/>
          </a:bodyPr>
          <a:lstStyle/>
          <a:p>
            <a:pPr algn="ctr"/>
            <a:r>
              <a:rPr lang="en-US" sz="4400" dirty="0">
                <a:solidFill>
                  <a:srgbClr val="FF6D2F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STORED PROCEDURES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4FF0DF74-EF2C-443A-9280-E728EDD407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8436485"/>
              </p:ext>
            </p:extLst>
          </p:nvPr>
        </p:nvGraphicFramePr>
        <p:xfrm>
          <a:off x="2516668" y="1267740"/>
          <a:ext cx="4609551" cy="2608020"/>
        </p:xfrm>
        <a:graphic>
          <a:graphicData uri="http://schemas.openxmlformats.org/drawingml/2006/table">
            <a:tbl>
              <a:tblPr/>
              <a:tblGrid>
                <a:gridCol w="4609551">
                  <a:extLst>
                    <a:ext uri="{9D8B030D-6E8A-4147-A177-3AD203B41FA5}">
                      <a16:colId xmlns:a16="http://schemas.microsoft.com/office/drawing/2014/main" val="2526421313"/>
                    </a:ext>
                  </a:extLst>
                </a:gridCol>
              </a:tblGrid>
              <a:tr h="521604">
                <a:tc>
                  <a:txBody>
                    <a:bodyPr/>
                    <a:lstStyle/>
                    <a:p>
                      <a:pPr rtl="0" fontAlgn="b"/>
                      <a:r>
                        <a:rPr lang="en-GB" sz="2400" b="0" dirty="0">
                          <a:solidFill>
                            <a:srgbClr val="0070C0"/>
                          </a:solidFill>
                          <a:effectLst/>
                          <a:latin typeface="iCielBC Cubano Normal" panose="00000500000000000000" pitchFamily="50" charset="0"/>
                        </a:rPr>
                        <a:t>[</a:t>
                      </a:r>
                      <a:r>
                        <a:rPr lang="en-GB" sz="2400" b="0" dirty="0" err="1">
                          <a:solidFill>
                            <a:srgbClr val="0070C0"/>
                          </a:solidFill>
                          <a:effectLst/>
                          <a:latin typeface="iCielBC Cubano Normal" panose="00000500000000000000" pitchFamily="50" charset="0"/>
                        </a:rPr>
                        <a:t>sp_getAllPRODUCTBYSALEID</a:t>
                      </a:r>
                      <a:r>
                        <a:rPr lang="en-GB" sz="2400" b="0" dirty="0">
                          <a:solidFill>
                            <a:srgbClr val="0070C0"/>
                          </a:solidFill>
                          <a:effectLst/>
                          <a:latin typeface="iCielBC Cubano Normal" panose="00000500000000000000" pitchFamily="50" charset="0"/>
                        </a:rPr>
                        <a:t>]</a:t>
                      </a:r>
                    </a:p>
                  </a:txBody>
                  <a:tcPr marL="28575" marR="28575" marT="19050" marB="19050" anchor="b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1969969"/>
                  </a:ext>
                </a:extLst>
              </a:tr>
              <a:tr h="521604">
                <a:tc>
                  <a:txBody>
                    <a:bodyPr/>
                    <a:lstStyle/>
                    <a:p>
                      <a:pPr rtl="0" fontAlgn="b"/>
                      <a:r>
                        <a:rPr lang="en-GB" sz="2400" b="0" dirty="0">
                          <a:solidFill>
                            <a:srgbClr val="0070C0"/>
                          </a:solidFill>
                          <a:effectLst/>
                          <a:latin typeface="iCielBC Cubano Normal" panose="00000500000000000000" pitchFamily="50" charset="0"/>
                        </a:rPr>
                        <a:t>[</a:t>
                      </a:r>
                      <a:r>
                        <a:rPr lang="en-GB" sz="2400" b="0" dirty="0" err="1">
                          <a:solidFill>
                            <a:srgbClr val="0070C0"/>
                          </a:solidFill>
                          <a:effectLst/>
                          <a:latin typeface="iCielBC Cubano Normal" panose="00000500000000000000" pitchFamily="50" charset="0"/>
                        </a:rPr>
                        <a:t>sp_INSERTORDERWITHDETAIL</a:t>
                      </a:r>
                      <a:r>
                        <a:rPr lang="en-GB" sz="2400" b="0" dirty="0">
                          <a:solidFill>
                            <a:srgbClr val="0070C0"/>
                          </a:solidFill>
                          <a:effectLst/>
                          <a:latin typeface="iCielBC Cubano Normal" panose="00000500000000000000" pitchFamily="50" charset="0"/>
                        </a:rPr>
                        <a:t>]</a:t>
                      </a:r>
                    </a:p>
                  </a:txBody>
                  <a:tcPr marL="28575" marR="28575" marT="19050" marB="19050" anchor="b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2778702"/>
                  </a:ext>
                </a:extLst>
              </a:tr>
              <a:tr h="521604">
                <a:tc>
                  <a:txBody>
                    <a:bodyPr/>
                    <a:lstStyle/>
                    <a:p>
                      <a:pPr rtl="0" fontAlgn="b"/>
                      <a:r>
                        <a:rPr lang="en-GB" sz="2400" b="0" dirty="0">
                          <a:solidFill>
                            <a:srgbClr val="0070C0"/>
                          </a:solidFill>
                          <a:effectLst/>
                          <a:latin typeface="iCielBC Cubano Normal" panose="00000500000000000000" pitchFamily="50" charset="0"/>
                        </a:rPr>
                        <a:t>[</a:t>
                      </a:r>
                      <a:r>
                        <a:rPr lang="en-GB" sz="2400" b="0" dirty="0" err="1">
                          <a:solidFill>
                            <a:srgbClr val="0070C0"/>
                          </a:solidFill>
                          <a:effectLst/>
                          <a:latin typeface="iCielBC Cubano Normal" panose="00000500000000000000" pitchFamily="50" charset="0"/>
                        </a:rPr>
                        <a:t>sp_GETLASTPRODUCT</a:t>
                      </a:r>
                      <a:r>
                        <a:rPr lang="en-GB" sz="2400" b="0" dirty="0">
                          <a:solidFill>
                            <a:srgbClr val="0070C0"/>
                          </a:solidFill>
                          <a:effectLst/>
                          <a:latin typeface="iCielBC Cubano Normal" panose="00000500000000000000" pitchFamily="50" charset="0"/>
                        </a:rPr>
                        <a:t>]</a:t>
                      </a:r>
                    </a:p>
                  </a:txBody>
                  <a:tcPr marL="28575" marR="28575" marT="19050" marB="19050" anchor="b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42557820"/>
                  </a:ext>
                </a:extLst>
              </a:tr>
              <a:tr h="521604">
                <a:tc>
                  <a:txBody>
                    <a:bodyPr/>
                    <a:lstStyle/>
                    <a:p>
                      <a:pPr rtl="0" fontAlgn="b"/>
                      <a:r>
                        <a:rPr lang="en-GB" sz="2400" b="0" dirty="0">
                          <a:solidFill>
                            <a:srgbClr val="0070C0"/>
                          </a:solidFill>
                          <a:effectLst/>
                          <a:latin typeface="iCielBC Cubano Normal" panose="00000500000000000000" pitchFamily="50" charset="0"/>
                        </a:rPr>
                        <a:t>[</a:t>
                      </a:r>
                      <a:r>
                        <a:rPr lang="en-GB" sz="2400" b="0" dirty="0" err="1">
                          <a:solidFill>
                            <a:srgbClr val="0070C0"/>
                          </a:solidFill>
                          <a:effectLst/>
                          <a:latin typeface="iCielBC Cubano Normal" panose="00000500000000000000" pitchFamily="50" charset="0"/>
                        </a:rPr>
                        <a:t>sp_CREATE_LOGIN_uSER</a:t>
                      </a:r>
                      <a:r>
                        <a:rPr lang="en-GB" sz="2400" b="0" dirty="0">
                          <a:solidFill>
                            <a:srgbClr val="0070C0"/>
                          </a:solidFill>
                          <a:effectLst/>
                          <a:latin typeface="iCielBC Cubano Normal" panose="00000500000000000000" pitchFamily="50" charset="0"/>
                        </a:rPr>
                        <a:t>]</a:t>
                      </a:r>
                    </a:p>
                  </a:txBody>
                  <a:tcPr marL="28575" marR="28575" marT="19050" marB="19050" anchor="b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2129991"/>
                  </a:ext>
                </a:extLst>
              </a:tr>
              <a:tr h="521604">
                <a:tc>
                  <a:txBody>
                    <a:bodyPr/>
                    <a:lstStyle/>
                    <a:p>
                      <a:pPr rtl="0" fontAlgn="b"/>
                      <a:endParaRPr lang="en-GB" sz="2400" b="0" dirty="0">
                        <a:solidFill>
                          <a:srgbClr val="0070C0"/>
                        </a:solidFill>
                        <a:effectLst/>
                        <a:latin typeface="iCielBC Cubano Normal" panose="00000500000000000000" pitchFamily="50" charset="0"/>
                      </a:endParaRPr>
                    </a:p>
                  </a:txBody>
                  <a:tcPr marL="28575" marR="28575" marT="19050" marB="19050" anchor="b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7936370"/>
                  </a:ext>
                </a:extLst>
              </a:tr>
            </a:tbl>
          </a:graphicData>
        </a:graphic>
      </p:graphicFrame>
      <p:sp>
        <p:nvSpPr>
          <p:cNvPr id="9" name="Title 1">
            <a:extLst>
              <a:ext uri="{FF2B5EF4-FFF2-40B4-BE49-F238E27FC236}">
                <a16:creationId xmlns:a16="http://schemas.microsoft.com/office/drawing/2014/main" id="{0E61F511-1B97-48C1-BA7C-957110A836B3}"/>
              </a:ext>
            </a:extLst>
          </p:cNvPr>
          <p:cNvSpPr txBox="1">
            <a:spLocks/>
          </p:cNvSpPr>
          <p:nvPr/>
        </p:nvSpPr>
        <p:spPr>
          <a:xfrm>
            <a:off x="0" y="10633"/>
            <a:ext cx="9144000" cy="97118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b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6400" dirty="0">
                <a:solidFill>
                  <a:srgbClr val="165C7F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KHÁC</a:t>
            </a:r>
          </a:p>
        </p:txBody>
      </p:sp>
      <p:grpSp>
        <p:nvGrpSpPr>
          <p:cNvPr id="10" name="Google Shape;3337;p48">
            <a:extLst>
              <a:ext uri="{FF2B5EF4-FFF2-40B4-BE49-F238E27FC236}">
                <a16:creationId xmlns:a16="http://schemas.microsoft.com/office/drawing/2014/main" id="{27E5DE34-8CFF-484C-A69A-F49FB55822C7}"/>
              </a:ext>
            </a:extLst>
          </p:cNvPr>
          <p:cNvGrpSpPr/>
          <p:nvPr/>
        </p:nvGrpSpPr>
        <p:grpSpPr>
          <a:xfrm>
            <a:off x="8086766" y="94973"/>
            <a:ext cx="972171" cy="1925293"/>
            <a:chOff x="6529419" y="1724307"/>
            <a:chExt cx="1480463" cy="2931917"/>
          </a:xfrm>
        </p:grpSpPr>
        <p:grpSp>
          <p:nvGrpSpPr>
            <p:cNvPr id="11" name="Google Shape;3338;p48">
              <a:extLst>
                <a:ext uri="{FF2B5EF4-FFF2-40B4-BE49-F238E27FC236}">
                  <a16:creationId xmlns:a16="http://schemas.microsoft.com/office/drawing/2014/main" id="{7BBF42A1-1F3B-42DF-B5D7-FF1F092C7055}"/>
                </a:ext>
              </a:extLst>
            </p:cNvPr>
            <p:cNvGrpSpPr/>
            <p:nvPr/>
          </p:nvGrpSpPr>
          <p:grpSpPr>
            <a:xfrm>
              <a:off x="6556827" y="1724307"/>
              <a:ext cx="956596" cy="944294"/>
              <a:chOff x="3800349" y="1238762"/>
              <a:chExt cx="1098904" cy="1084772"/>
            </a:xfrm>
          </p:grpSpPr>
          <p:grpSp>
            <p:nvGrpSpPr>
              <p:cNvPr id="47" name="Google Shape;3339;p48">
                <a:extLst>
                  <a:ext uri="{FF2B5EF4-FFF2-40B4-BE49-F238E27FC236}">
                    <a16:creationId xmlns:a16="http://schemas.microsoft.com/office/drawing/2014/main" id="{35C058BE-6B3C-449F-A210-BE6E2C4DEA1F}"/>
                  </a:ext>
                </a:extLst>
              </p:cNvPr>
              <p:cNvGrpSpPr/>
              <p:nvPr/>
            </p:nvGrpSpPr>
            <p:grpSpPr>
              <a:xfrm>
                <a:off x="3800349" y="1238762"/>
                <a:ext cx="1098904" cy="1084772"/>
                <a:chOff x="3800349" y="1238762"/>
                <a:chExt cx="1098904" cy="1084772"/>
              </a:xfrm>
            </p:grpSpPr>
            <p:sp>
              <p:nvSpPr>
                <p:cNvPr id="49" name="Google Shape;3340;p48">
                  <a:extLst>
                    <a:ext uri="{FF2B5EF4-FFF2-40B4-BE49-F238E27FC236}">
                      <a16:creationId xmlns:a16="http://schemas.microsoft.com/office/drawing/2014/main" id="{29C9D4C7-10D3-473C-8EFF-FA8FF00AAD6C}"/>
                    </a:ext>
                  </a:extLst>
                </p:cNvPr>
                <p:cNvSpPr/>
                <p:nvPr/>
              </p:nvSpPr>
              <p:spPr>
                <a:xfrm>
                  <a:off x="3800349" y="1238762"/>
                  <a:ext cx="1098904" cy="10847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3" extrusionOk="0">
                      <a:moveTo>
                        <a:pt x="22825" y="1"/>
                      </a:moveTo>
                      <a:cubicBezTo>
                        <a:pt x="22054" y="1"/>
                        <a:pt x="21283" y="295"/>
                        <a:pt x="20693" y="885"/>
                      </a:cubicBezTo>
                      <a:lnTo>
                        <a:pt x="1179" y="20482"/>
                      </a:lnTo>
                      <a:cubicBezTo>
                        <a:pt x="0" y="21661"/>
                        <a:pt x="0" y="23566"/>
                        <a:pt x="1179" y="24733"/>
                      </a:cubicBezTo>
                      <a:lnTo>
                        <a:pt x="20777" y="44259"/>
                      </a:lnTo>
                      <a:cubicBezTo>
                        <a:pt x="21364" y="44841"/>
                        <a:pt x="22133" y="45133"/>
                        <a:pt x="22900" y="45133"/>
                      </a:cubicBezTo>
                      <a:cubicBezTo>
                        <a:pt x="23672" y="45133"/>
                        <a:pt x="24442" y="44838"/>
                        <a:pt x="25027" y="44247"/>
                      </a:cubicBezTo>
                      <a:lnTo>
                        <a:pt x="32873" y="36377"/>
                      </a:lnTo>
                      <a:cubicBezTo>
                        <a:pt x="33053" y="36197"/>
                        <a:pt x="33283" y="36110"/>
                        <a:pt x="33511" y="36110"/>
                      </a:cubicBezTo>
                      <a:cubicBezTo>
                        <a:pt x="33810" y="36110"/>
                        <a:pt x="34108" y="36260"/>
                        <a:pt x="34290" y="36544"/>
                      </a:cubicBezTo>
                      <a:cubicBezTo>
                        <a:pt x="34743" y="37246"/>
                        <a:pt x="35112" y="38020"/>
                        <a:pt x="35409" y="38806"/>
                      </a:cubicBezTo>
                      <a:cubicBezTo>
                        <a:pt x="35588" y="39294"/>
                        <a:pt x="35909" y="39735"/>
                        <a:pt x="36362" y="40080"/>
                      </a:cubicBezTo>
                      <a:cubicBezTo>
                        <a:pt x="36890" y="40489"/>
                        <a:pt x="37508" y="40695"/>
                        <a:pt x="38128" y="40695"/>
                      </a:cubicBezTo>
                      <a:cubicBezTo>
                        <a:pt x="38682" y="40695"/>
                        <a:pt x="39237" y="40530"/>
                        <a:pt x="39731" y="40199"/>
                      </a:cubicBezTo>
                      <a:cubicBezTo>
                        <a:pt x="41303" y="39127"/>
                        <a:pt x="41446" y="36984"/>
                        <a:pt x="40172" y="35710"/>
                      </a:cubicBezTo>
                      <a:cubicBezTo>
                        <a:pt x="39862" y="35401"/>
                        <a:pt x="39505" y="35186"/>
                        <a:pt x="39112" y="35044"/>
                      </a:cubicBezTo>
                      <a:cubicBezTo>
                        <a:pt x="38326" y="34758"/>
                        <a:pt x="37564" y="34401"/>
                        <a:pt x="36862" y="33948"/>
                      </a:cubicBezTo>
                      <a:cubicBezTo>
                        <a:pt x="36374" y="33639"/>
                        <a:pt x="36279" y="32960"/>
                        <a:pt x="36695" y="32543"/>
                      </a:cubicBezTo>
                      <a:lnTo>
                        <a:pt x="44553" y="24661"/>
                      </a:lnTo>
                      <a:cubicBezTo>
                        <a:pt x="45720" y="23483"/>
                        <a:pt x="45720" y="21578"/>
                        <a:pt x="44542" y="20399"/>
                      </a:cubicBezTo>
                      <a:lnTo>
                        <a:pt x="24956" y="885"/>
                      </a:lnTo>
                      <a:cubicBezTo>
                        <a:pt x="24366" y="295"/>
                        <a:pt x="23595" y="1"/>
                        <a:pt x="22825" y="1"/>
                      </a:cubicBezTo>
                      <a:close/>
                    </a:path>
                  </a:pathLst>
                </a:custGeom>
                <a:solidFill>
                  <a:srgbClr val="5EB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" name="Google Shape;3341;p48">
                  <a:extLst>
                    <a:ext uri="{FF2B5EF4-FFF2-40B4-BE49-F238E27FC236}">
                      <a16:creationId xmlns:a16="http://schemas.microsoft.com/office/drawing/2014/main" id="{6675BCD0-69C6-4D96-BB82-71213E0D6087}"/>
                    </a:ext>
                  </a:extLst>
                </p:cNvPr>
                <p:cNvSpPr/>
                <p:nvPr/>
              </p:nvSpPr>
              <p:spPr>
                <a:xfrm>
                  <a:off x="3884758" y="1311226"/>
                  <a:ext cx="287338" cy="287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43" extrusionOk="0">
                      <a:moveTo>
                        <a:pt x="5978" y="1"/>
                      </a:moveTo>
                      <a:cubicBezTo>
                        <a:pt x="2679" y="1"/>
                        <a:pt x="1" y="2668"/>
                        <a:pt x="1" y="5966"/>
                      </a:cubicBezTo>
                      <a:cubicBezTo>
                        <a:pt x="1" y="9276"/>
                        <a:pt x="2679" y="11943"/>
                        <a:pt x="5978" y="11943"/>
                      </a:cubicBezTo>
                      <a:cubicBezTo>
                        <a:pt x="9276" y="11943"/>
                        <a:pt x="11954" y="9276"/>
                        <a:pt x="11954" y="5966"/>
                      </a:cubicBezTo>
                      <a:cubicBezTo>
                        <a:pt x="11954" y="2668"/>
                        <a:pt x="9276" y="1"/>
                        <a:pt x="5978" y="1"/>
                      </a:cubicBezTo>
                      <a:close/>
                    </a:path>
                  </a:pathLst>
                </a:custGeom>
                <a:solidFill>
                  <a:srgbClr val="5EB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8" name="Google Shape;3342;p48">
                <a:extLst>
                  <a:ext uri="{FF2B5EF4-FFF2-40B4-BE49-F238E27FC236}">
                    <a16:creationId xmlns:a16="http://schemas.microsoft.com/office/drawing/2014/main" id="{057F1D1A-79EB-4D17-9AED-747AED21F595}"/>
                  </a:ext>
                </a:extLst>
              </p:cNvPr>
              <p:cNvSpPr/>
              <p:nvPr/>
            </p:nvSpPr>
            <p:spPr>
              <a:xfrm>
                <a:off x="4162525" y="1593650"/>
                <a:ext cx="374561" cy="374975"/>
              </a:xfrm>
              <a:custGeom>
                <a:avLst/>
                <a:gdLst/>
                <a:ahLst/>
                <a:cxnLst/>
                <a:rect l="l" t="t" r="r" b="b"/>
                <a:pathLst>
                  <a:path w="10860" h="10872" extrusionOk="0">
                    <a:moveTo>
                      <a:pt x="5430" y="1"/>
                    </a:moveTo>
                    <a:cubicBezTo>
                      <a:pt x="3990" y="1"/>
                      <a:pt x="2608" y="560"/>
                      <a:pt x="1596" y="1584"/>
                    </a:cubicBezTo>
                    <a:cubicBezTo>
                      <a:pt x="561" y="2620"/>
                      <a:pt x="1" y="3989"/>
                      <a:pt x="1" y="5430"/>
                    </a:cubicBezTo>
                    <a:cubicBezTo>
                      <a:pt x="1" y="6561"/>
                      <a:pt x="346" y="7645"/>
                      <a:pt x="1001" y="8573"/>
                    </a:cubicBezTo>
                    <a:cubicBezTo>
                      <a:pt x="1632" y="9466"/>
                      <a:pt x="2513" y="10145"/>
                      <a:pt x="3537" y="10538"/>
                    </a:cubicBezTo>
                    <a:cubicBezTo>
                      <a:pt x="3559" y="10544"/>
                      <a:pt x="3579" y="10547"/>
                      <a:pt x="3599" y="10547"/>
                    </a:cubicBezTo>
                    <a:cubicBezTo>
                      <a:pt x="3656" y="10547"/>
                      <a:pt x="3704" y="10522"/>
                      <a:pt x="3740" y="10478"/>
                    </a:cubicBezTo>
                    <a:cubicBezTo>
                      <a:pt x="3763" y="10443"/>
                      <a:pt x="3763" y="10395"/>
                      <a:pt x="3763" y="10371"/>
                    </a:cubicBezTo>
                    <a:lnTo>
                      <a:pt x="3763" y="7275"/>
                    </a:lnTo>
                    <a:cubicBezTo>
                      <a:pt x="3763" y="7180"/>
                      <a:pt x="3692" y="7097"/>
                      <a:pt x="3585" y="7097"/>
                    </a:cubicBezTo>
                    <a:lnTo>
                      <a:pt x="2156" y="7097"/>
                    </a:lnTo>
                    <a:lnTo>
                      <a:pt x="2156" y="5835"/>
                    </a:lnTo>
                    <a:lnTo>
                      <a:pt x="3585" y="5835"/>
                    </a:lnTo>
                    <a:cubicBezTo>
                      <a:pt x="3680" y="5835"/>
                      <a:pt x="3763" y="5751"/>
                      <a:pt x="3763" y="5656"/>
                    </a:cubicBezTo>
                    <a:lnTo>
                      <a:pt x="3763" y="5430"/>
                    </a:lnTo>
                    <a:cubicBezTo>
                      <a:pt x="3763" y="3942"/>
                      <a:pt x="5180" y="2632"/>
                      <a:pt x="6799" y="2632"/>
                    </a:cubicBezTo>
                    <a:lnTo>
                      <a:pt x="7550" y="2632"/>
                    </a:lnTo>
                    <a:lnTo>
                      <a:pt x="7550" y="3894"/>
                    </a:lnTo>
                    <a:lnTo>
                      <a:pt x="6799" y="3894"/>
                    </a:lnTo>
                    <a:cubicBezTo>
                      <a:pt x="6311" y="3894"/>
                      <a:pt x="5883" y="4025"/>
                      <a:pt x="5561" y="4287"/>
                    </a:cubicBezTo>
                    <a:cubicBezTo>
                      <a:pt x="5228" y="4561"/>
                      <a:pt x="5025" y="4966"/>
                      <a:pt x="5025" y="5430"/>
                    </a:cubicBezTo>
                    <a:lnTo>
                      <a:pt x="5025" y="5656"/>
                    </a:lnTo>
                    <a:cubicBezTo>
                      <a:pt x="5025" y="5740"/>
                      <a:pt x="5109" y="5835"/>
                      <a:pt x="5204" y="5835"/>
                    </a:cubicBezTo>
                    <a:lnTo>
                      <a:pt x="5883" y="5835"/>
                    </a:lnTo>
                    <a:cubicBezTo>
                      <a:pt x="5966" y="5835"/>
                      <a:pt x="6061" y="5751"/>
                      <a:pt x="6061" y="5656"/>
                    </a:cubicBezTo>
                    <a:cubicBezTo>
                      <a:pt x="6061" y="5561"/>
                      <a:pt x="5978" y="5478"/>
                      <a:pt x="5883" y="5478"/>
                    </a:cubicBezTo>
                    <a:lnTo>
                      <a:pt x="5371" y="5478"/>
                    </a:lnTo>
                    <a:lnTo>
                      <a:pt x="5371" y="5418"/>
                    </a:lnTo>
                    <a:cubicBezTo>
                      <a:pt x="5371" y="4525"/>
                      <a:pt x="6145" y="4204"/>
                      <a:pt x="6799" y="4204"/>
                    </a:cubicBezTo>
                    <a:lnTo>
                      <a:pt x="7704" y="4204"/>
                    </a:lnTo>
                    <a:cubicBezTo>
                      <a:pt x="7800" y="4204"/>
                      <a:pt x="7883" y="4132"/>
                      <a:pt x="7883" y="4025"/>
                    </a:cubicBezTo>
                    <a:lnTo>
                      <a:pt x="7883" y="2418"/>
                    </a:lnTo>
                    <a:cubicBezTo>
                      <a:pt x="7883" y="2334"/>
                      <a:pt x="7811" y="2239"/>
                      <a:pt x="7704" y="2239"/>
                    </a:cubicBezTo>
                    <a:lnTo>
                      <a:pt x="6799" y="2239"/>
                    </a:lnTo>
                    <a:cubicBezTo>
                      <a:pt x="5966" y="2239"/>
                      <a:pt x="5121" y="2572"/>
                      <a:pt x="4466" y="3156"/>
                    </a:cubicBezTo>
                    <a:cubicBezTo>
                      <a:pt x="3799" y="3763"/>
                      <a:pt x="3418" y="4549"/>
                      <a:pt x="3418" y="5382"/>
                    </a:cubicBezTo>
                    <a:lnTo>
                      <a:pt x="3418" y="5442"/>
                    </a:lnTo>
                    <a:lnTo>
                      <a:pt x="1989" y="5442"/>
                    </a:lnTo>
                    <a:cubicBezTo>
                      <a:pt x="1906" y="5442"/>
                      <a:pt x="1811" y="5513"/>
                      <a:pt x="1811" y="5620"/>
                    </a:cubicBezTo>
                    <a:lnTo>
                      <a:pt x="1811" y="7228"/>
                    </a:lnTo>
                    <a:cubicBezTo>
                      <a:pt x="1811" y="7323"/>
                      <a:pt x="1894" y="7406"/>
                      <a:pt x="1989" y="7406"/>
                    </a:cubicBezTo>
                    <a:lnTo>
                      <a:pt x="3418" y="7406"/>
                    </a:lnTo>
                    <a:lnTo>
                      <a:pt x="3418" y="10085"/>
                    </a:lnTo>
                    <a:cubicBezTo>
                      <a:pt x="1561" y="9300"/>
                      <a:pt x="346" y="7442"/>
                      <a:pt x="346" y="5418"/>
                    </a:cubicBezTo>
                    <a:cubicBezTo>
                      <a:pt x="346" y="2596"/>
                      <a:pt x="2620" y="322"/>
                      <a:pt x="5430" y="322"/>
                    </a:cubicBezTo>
                    <a:cubicBezTo>
                      <a:pt x="8228" y="322"/>
                      <a:pt x="10526" y="2620"/>
                      <a:pt x="10526" y="5418"/>
                    </a:cubicBezTo>
                    <a:cubicBezTo>
                      <a:pt x="10526" y="8228"/>
                      <a:pt x="8240" y="10502"/>
                      <a:pt x="5430" y="10502"/>
                    </a:cubicBezTo>
                    <a:lnTo>
                      <a:pt x="5371" y="10502"/>
                    </a:lnTo>
                    <a:lnTo>
                      <a:pt x="5371" y="7418"/>
                    </a:lnTo>
                    <a:lnTo>
                      <a:pt x="7728" y="7418"/>
                    </a:lnTo>
                    <a:cubicBezTo>
                      <a:pt x="7811" y="7418"/>
                      <a:pt x="7907" y="7347"/>
                      <a:pt x="7907" y="7240"/>
                    </a:cubicBezTo>
                    <a:lnTo>
                      <a:pt x="7907" y="5656"/>
                    </a:lnTo>
                    <a:cubicBezTo>
                      <a:pt x="7907" y="5561"/>
                      <a:pt x="7823" y="5478"/>
                      <a:pt x="7728" y="5478"/>
                    </a:cubicBezTo>
                    <a:lnTo>
                      <a:pt x="6728" y="5478"/>
                    </a:lnTo>
                    <a:cubicBezTo>
                      <a:pt x="6633" y="5478"/>
                      <a:pt x="6549" y="5549"/>
                      <a:pt x="6549" y="5656"/>
                    </a:cubicBezTo>
                    <a:cubicBezTo>
                      <a:pt x="6549" y="5740"/>
                      <a:pt x="6621" y="5835"/>
                      <a:pt x="6728" y="5835"/>
                    </a:cubicBezTo>
                    <a:lnTo>
                      <a:pt x="7561" y="5835"/>
                    </a:lnTo>
                    <a:lnTo>
                      <a:pt x="7561" y="7097"/>
                    </a:lnTo>
                    <a:lnTo>
                      <a:pt x="5204" y="7097"/>
                    </a:lnTo>
                    <a:cubicBezTo>
                      <a:pt x="5121" y="7097"/>
                      <a:pt x="5025" y="7168"/>
                      <a:pt x="5025" y="7275"/>
                    </a:cubicBezTo>
                    <a:lnTo>
                      <a:pt x="5025" y="10693"/>
                    </a:lnTo>
                    <a:cubicBezTo>
                      <a:pt x="5025" y="10788"/>
                      <a:pt x="5109" y="10859"/>
                      <a:pt x="5192" y="10871"/>
                    </a:cubicBezTo>
                    <a:lnTo>
                      <a:pt x="5430" y="10871"/>
                    </a:lnTo>
                    <a:cubicBezTo>
                      <a:pt x="6871" y="10871"/>
                      <a:pt x="8240" y="10312"/>
                      <a:pt x="9276" y="9288"/>
                    </a:cubicBezTo>
                    <a:cubicBezTo>
                      <a:pt x="10300" y="8252"/>
                      <a:pt x="10859" y="6883"/>
                      <a:pt x="10859" y="5442"/>
                    </a:cubicBezTo>
                    <a:cubicBezTo>
                      <a:pt x="10859" y="3989"/>
                      <a:pt x="10300" y="2620"/>
                      <a:pt x="9276" y="1584"/>
                    </a:cubicBezTo>
                    <a:cubicBezTo>
                      <a:pt x="8240" y="560"/>
                      <a:pt x="6871" y="1"/>
                      <a:pt x="543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" name="Google Shape;3343;p48">
              <a:extLst>
                <a:ext uri="{FF2B5EF4-FFF2-40B4-BE49-F238E27FC236}">
                  <a16:creationId xmlns:a16="http://schemas.microsoft.com/office/drawing/2014/main" id="{32569B16-438D-4A1F-9C48-89EA3BF4276F}"/>
                </a:ext>
              </a:extLst>
            </p:cNvPr>
            <p:cNvGrpSpPr/>
            <p:nvPr/>
          </p:nvGrpSpPr>
          <p:grpSpPr>
            <a:xfrm>
              <a:off x="7053286" y="2227254"/>
              <a:ext cx="956596" cy="944252"/>
              <a:chOff x="4370663" y="1816530"/>
              <a:chExt cx="1098904" cy="1084724"/>
            </a:xfrm>
          </p:grpSpPr>
          <p:grpSp>
            <p:nvGrpSpPr>
              <p:cNvPr id="39" name="Google Shape;3344;p48">
                <a:extLst>
                  <a:ext uri="{FF2B5EF4-FFF2-40B4-BE49-F238E27FC236}">
                    <a16:creationId xmlns:a16="http://schemas.microsoft.com/office/drawing/2014/main" id="{62FCC524-4E13-4C63-A662-08C9405724D2}"/>
                  </a:ext>
                </a:extLst>
              </p:cNvPr>
              <p:cNvGrpSpPr/>
              <p:nvPr/>
            </p:nvGrpSpPr>
            <p:grpSpPr>
              <a:xfrm>
                <a:off x="4370663" y="1816530"/>
                <a:ext cx="1098904" cy="1084724"/>
                <a:chOff x="4370663" y="1816530"/>
                <a:chExt cx="1098904" cy="1084724"/>
              </a:xfrm>
            </p:grpSpPr>
            <p:sp>
              <p:nvSpPr>
                <p:cNvPr id="45" name="Google Shape;3345;p48">
                  <a:extLst>
                    <a:ext uri="{FF2B5EF4-FFF2-40B4-BE49-F238E27FC236}">
                      <a16:creationId xmlns:a16="http://schemas.microsoft.com/office/drawing/2014/main" id="{08621352-C44E-481D-B3A7-260377649E2D}"/>
                    </a:ext>
                  </a:extLst>
                </p:cNvPr>
                <p:cNvSpPr/>
                <p:nvPr/>
              </p:nvSpPr>
              <p:spPr>
                <a:xfrm>
                  <a:off x="4370663" y="1816530"/>
                  <a:ext cx="1098904" cy="10847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1" extrusionOk="0">
                      <a:moveTo>
                        <a:pt x="22862" y="0"/>
                      </a:moveTo>
                      <a:cubicBezTo>
                        <a:pt x="22092" y="0"/>
                        <a:pt x="21324" y="295"/>
                        <a:pt x="20741" y="884"/>
                      </a:cubicBezTo>
                      <a:lnTo>
                        <a:pt x="12871" y="8742"/>
                      </a:lnTo>
                      <a:cubicBezTo>
                        <a:pt x="12698" y="8921"/>
                        <a:pt x="12472" y="9005"/>
                        <a:pt x="12246" y="9005"/>
                      </a:cubicBezTo>
                      <a:cubicBezTo>
                        <a:pt x="11945" y="9005"/>
                        <a:pt x="11643" y="8855"/>
                        <a:pt x="11466" y="8576"/>
                      </a:cubicBezTo>
                      <a:cubicBezTo>
                        <a:pt x="11014" y="7861"/>
                        <a:pt x="10645" y="7099"/>
                        <a:pt x="10347" y="6302"/>
                      </a:cubicBezTo>
                      <a:cubicBezTo>
                        <a:pt x="10168" y="5813"/>
                        <a:pt x="9847" y="5373"/>
                        <a:pt x="9394" y="5028"/>
                      </a:cubicBezTo>
                      <a:cubicBezTo>
                        <a:pt x="8866" y="4619"/>
                        <a:pt x="8248" y="4413"/>
                        <a:pt x="7630" y="4413"/>
                      </a:cubicBezTo>
                      <a:cubicBezTo>
                        <a:pt x="7078" y="4413"/>
                        <a:pt x="6526" y="4577"/>
                        <a:pt x="6037" y="4909"/>
                      </a:cubicBezTo>
                      <a:cubicBezTo>
                        <a:pt x="4465" y="5968"/>
                        <a:pt x="4310" y="8123"/>
                        <a:pt x="5584" y="9385"/>
                      </a:cubicBezTo>
                      <a:cubicBezTo>
                        <a:pt x="5894" y="9695"/>
                        <a:pt x="6251" y="9921"/>
                        <a:pt x="6632" y="10064"/>
                      </a:cubicBezTo>
                      <a:cubicBezTo>
                        <a:pt x="7418" y="10350"/>
                        <a:pt x="8180" y="10707"/>
                        <a:pt x="8882" y="11159"/>
                      </a:cubicBezTo>
                      <a:cubicBezTo>
                        <a:pt x="9383" y="11469"/>
                        <a:pt x="9466" y="12148"/>
                        <a:pt x="9049" y="12564"/>
                      </a:cubicBezTo>
                      <a:lnTo>
                        <a:pt x="1179" y="20434"/>
                      </a:lnTo>
                      <a:cubicBezTo>
                        <a:pt x="0" y="21613"/>
                        <a:pt x="0" y="23518"/>
                        <a:pt x="1179" y="24697"/>
                      </a:cubicBezTo>
                      <a:lnTo>
                        <a:pt x="20741" y="44247"/>
                      </a:lnTo>
                      <a:cubicBezTo>
                        <a:pt x="21324" y="44836"/>
                        <a:pt x="22092" y="45131"/>
                        <a:pt x="22862" y="45131"/>
                      </a:cubicBezTo>
                      <a:cubicBezTo>
                        <a:pt x="23631" y="45131"/>
                        <a:pt x="24402" y="44836"/>
                        <a:pt x="24992" y="44247"/>
                      </a:cubicBezTo>
                      <a:lnTo>
                        <a:pt x="44554" y="24697"/>
                      </a:lnTo>
                      <a:cubicBezTo>
                        <a:pt x="45720" y="23518"/>
                        <a:pt x="45720" y="21613"/>
                        <a:pt x="44554" y="2043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69E7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" name="Google Shape;3346;p48">
                  <a:extLst>
                    <a:ext uri="{FF2B5EF4-FFF2-40B4-BE49-F238E27FC236}">
                      <a16:creationId xmlns:a16="http://schemas.microsoft.com/office/drawing/2014/main" id="{F9614D77-DE4C-401C-8EAD-EE93CE4ED9D6}"/>
                    </a:ext>
                  </a:extLst>
                </p:cNvPr>
                <p:cNvSpPr/>
                <p:nvPr/>
              </p:nvSpPr>
              <p:spPr>
                <a:xfrm>
                  <a:off x="5055718" y="1904160"/>
                  <a:ext cx="287338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55" extrusionOk="0">
                      <a:moveTo>
                        <a:pt x="5978" y="0"/>
                      </a:moveTo>
                      <a:cubicBezTo>
                        <a:pt x="2680" y="0"/>
                        <a:pt x="1" y="2679"/>
                        <a:pt x="1" y="5977"/>
                      </a:cubicBezTo>
                      <a:cubicBezTo>
                        <a:pt x="1" y="9275"/>
                        <a:pt x="2680" y="11954"/>
                        <a:pt x="5978" y="11954"/>
                      </a:cubicBezTo>
                      <a:cubicBezTo>
                        <a:pt x="9276" y="11954"/>
                        <a:pt x="11955" y="9275"/>
                        <a:pt x="11955" y="5977"/>
                      </a:cubicBezTo>
                      <a:cubicBezTo>
                        <a:pt x="11955" y="2679"/>
                        <a:pt x="9276" y="0"/>
                        <a:pt x="5978" y="0"/>
                      </a:cubicBezTo>
                      <a:close/>
                    </a:path>
                  </a:pathLst>
                </a:custGeom>
                <a:solidFill>
                  <a:srgbClr val="69E7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0" name="Google Shape;3347;p48">
                <a:extLst>
                  <a:ext uri="{FF2B5EF4-FFF2-40B4-BE49-F238E27FC236}">
                    <a16:creationId xmlns:a16="http://schemas.microsoft.com/office/drawing/2014/main" id="{5F78B89B-D793-46CB-83D8-FB870841A726}"/>
                  </a:ext>
                </a:extLst>
              </p:cNvPr>
              <p:cNvGrpSpPr/>
              <p:nvPr/>
            </p:nvGrpSpPr>
            <p:grpSpPr>
              <a:xfrm>
                <a:off x="4732628" y="2171596"/>
                <a:ext cx="374986" cy="374572"/>
                <a:chOff x="3303268" y="3817349"/>
                <a:chExt cx="346056" cy="345674"/>
              </a:xfrm>
            </p:grpSpPr>
            <p:sp>
              <p:nvSpPr>
                <p:cNvPr id="41" name="Google Shape;3348;p48">
                  <a:extLst>
                    <a:ext uri="{FF2B5EF4-FFF2-40B4-BE49-F238E27FC236}">
                      <a16:creationId xmlns:a16="http://schemas.microsoft.com/office/drawing/2014/main" id="{59DE702A-D4BD-4F5F-9C9F-FA3D3FD46DF0}"/>
                    </a:ext>
                  </a:extLst>
                </p:cNvPr>
                <p:cNvSpPr/>
                <p:nvPr/>
              </p:nvSpPr>
              <p:spPr>
                <a:xfrm>
                  <a:off x="3303268" y="3817349"/>
                  <a:ext cx="346056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2" h="10860" extrusionOk="0">
                      <a:moveTo>
                        <a:pt x="5418" y="334"/>
                      </a:moveTo>
                      <a:cubicBezTo>
                        <a:pt x="8228" y="334"/>
                        <a:pt x="10514" y="2608"/>
                        <a:pt x="10514" y="5430"/>
                      </a:cubicBezTo>
                      <a:cubicBezTo>
                        <a:pt x="10514" y="8240"/>
                        <a:pt x="8228" y="10514"/>
                        <a:pt x="5418" y="10514"/>
                      </a:cubicBezTo>
                      <a:cubicBezTo>
                        <a:pt x="2608" y="10514"/>
                        <a:pt x="334" y="8240"/>
                        <a:pt x="334" y="5430"/>
                      </a:cubicBezTo>
                      <a:cubicBezTo>
                        <a:pt x="334" y="2608"/>
                        <a:pt x="2608" y="334"/>
                        <a:pt x="5418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3" y="10859"/>
                        <a:pt x="8252" y="10300"/>
                        <a:pt x="9276" y="9264"/>
                      </a:cubicBezTo>
                      <a:cubicBezTo>
                        <a:pt x="10300" y="8240"/>
                        <a:pt x="10871" y="6871"/>
                        <a:pt x="10871" y="5430"/>
                      </a:cubicBezTo>
                      <a:cubicBezTo>
                        <a:pt x="10871" y="3989"/>
                        <a:pt x="10300" y="2620"/>
                        <a:pt x="9276" y="1584"/>
                      </a:cubicBezTo>
                      <a:cubicBezTo>
                        <a:pt x="8252" y="560"/>
                        <a:pt x="6883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" name="Google Shape;3349;p48">
                  <a:extLst>
                    <a:ext uri="{FF2B5EF4-FFF2-40B4-BE49-F238E27FC236}">
                      <a16:creationId xmlns:a16="http://schemas.microsoft.com/office/drawing/2014/main" id="{23C42475-EBB0-4E35-A9A6-836E26800AB1}"/>
                    </a:ext>
                  </a:extLst>
                </p:cNvPr>
                <p:cNvSpPr/>
                <p:nvPr/>
              </p:nvSpPr>
              <p:spPr>
                <a:xfrm>
                  <a:off x="3368074" y="3882537"/>
                  <a:ext cx="215298" cy="215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64" h="6764" extrusionOk="0">
                      <a:moveTo>
                        <a:pt x="5335" y="346"/>
                      </a:moveTo>
                      <a:cubicBezTo>
                        <a:pt x="5930" y="346"/>
                        <a:pt x="6418" y="834"/>
                        <a:pt x="6418" y="1429"/>
                      </a:cubicBezTo>
                      <a:lnTo>
                        <a:pt x="6418" y="5335"/>
                      </a:lnTo>
                      <a:cubicBezTo>
                        <a:pt x="6418" y="5930"/>
                        <a:pt x="5930" y="6418"/>
                        <a:pt x="5335" y="6418"/>
                      </a:cubicBezTo>
                      <a:lnTo>
                        <a:pt x="1429" y="6418"/>
                      </a:lnTo>
                      <a:cubicBezTo>
                        <a:pt x="834" y="6418"/>
                        <a:pt x="346" y="5930"/>
                        <a:pt x="346" y="5335"/>
                      </a:cubicBezTo>
                      <a:lnTo>
                        <a:pt x="346" y="1429"/>
                      </a:lnTo>
                      <a:cubicBezTo>
                        <a:pt x="346" y="834"/>
                        <a:pt x="834" y="346"/>
                        <a:pt x="1429" y="346"/>
                      </a:cubicBezTo>
                      <a:close/>
                      <a:moveTo>
                        <a:pt x="1429" y="1"/>
                      </a:moveTo>
                      <a:cubicBezTo>
                        <a:pt x="644" y="1"/>
                        <a:pt x="1" y="644"/>
                        <a:pt x="1" y="1429"/>
                      </a:cubicBezTo>
                      <a:lnTo>
                        <a:pt x="1" y="5335"/>
                      </a:lnTo>
                      <a:cubicBezTo>
                        <a:pt x="1" y="6120"/>
                        <a:pt x="644" y="6763"/>
                        <a:pt x="1429" y="6763"/>
                      </a:cubicBezTo>
                      <a:lnTo>
                        <a:pt x="5335" y="6763"/>
                      </a:lnTo>
                      <a:cubicBezTo>
                        <a:pt x="6121" y="6763"/>
                        <a:pt x="6763" y="6120"/>
                        <a:pt x="6763" y="5335"/>
                      </a:cubicBezTo>
                      <a:lnTo>
                        <a:pt x="6763" y="1429"/>
                      </a:lnTo>
                      <a:cubicBezTo>
                        <a:pt x="6763" y="644"/>
                        <a:pt x="6121" y="1"/>
                        <a:pt x="533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" name="Google Shape;3350;p48">
                  <a:extLst>
                    <a:ext uri="{FF2B5EF4-FFF2-40B4-BE49-F238E27FC236}">
                      <a16:creationId xmlns:a16="http://schemas.microsoft.com/office/drawing/2014/main" id="{13039C75-8B1C-46A4-933C-EECF3E75C524}"/>
                    </a:ext>
                  </a:extLst>
                </p:cNvPr>
                <p:cNvSpPr/>
                <p:nvPr/>
              </p:nvSpPr>
              <p:spPr>
                <a:xfrm>
                  <a:off x="3418143" y="3933656"/>
                  <a:ext cx="114811" cy="1127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07" h="3542" extrusionOk="0">
                      <a:moveTo>
                        <a:pt x="1822" y="0"/>
                      </a:moveTo>
                      <a:cubicBezTo>
                        <a:pt x="812" y="0"/>
                        <a:pt x="1" y="851"/>
                        <a:pt x="59" y="1859"/>
                      </a:cubicBezTo>
                      <a:cubicBezTo>
                        <a:pt x="95" y="2776"/>
                        <a:pt x="833" y="3502"/>
                        <a:pt x="1726" y="3538"/>
                      </a:cubicBezTo>
                      <a:cubicBezTo>
                        <a:pt x="1764" y="3541"/>
                        <a:pt x="1802" y="3542"/>
                        <a:pt x="1840" y="3542"/>
                      </a:cubicBezTo>
                      <a:cubicBezTo>
                        <a:pt x="2178" y="3542"/>
                        <a:pt x="2494" y="3447"/>
                        <a:pt x="2762" y="3276"/>
                      </a:cubicBezTo>
                      <a:cubicBezTo>
                        <a:pt x="2857" y="3217"/>
                        <a:pt x="2869" y="3086"/>
                        <a:pt x="2797" y="3014"/>
                      </a:cubicBezTo>
                      <a:cubicBezTo>
                        <a:pt x="2761" y="2978"/>
                        <a:pt x="2711" y="2964"/>
                        <a:pt x="2664" y="2964"/>
                      </a:cubicBezTo>
                      <a:cubicBezTo>
                        <a:pt x="2634" y="2964"/>
                        <a:pt x="2606" y="2969"/>
                        <a:pt x="2583" y="2979"/>
                      </a:cubicBezTo>
                      <a:cubicBezTo>
                        <a:pt x="2380" y="3096"/>
                        <a:pt x="2149" y="3185"/>
                        <a:pt x="1897" y="3185"/>
                      </a:cubicBezTo>
                      <a:cubicBezTo>
                        <a:pt x="1868" y="3185"/>
                        <a:pt x="1839" y="3183"/>
                        <a:pt x="1809" y="3181"/>
                      </a:cubicBezTo>
                      <a:cubicBezTo>
                        <a:pt x="1023" y="3169"/>
                        <a:pt x="380" y="2514"/>
                        <a:pt x="392" y="1716"/>
                      </a:cubicBezTo>
                      <a:cubicBezTo>
                        <a:pt x="426" y="948"/>
                        <a:pt x="1028" y="330"/>
                        <a:pt x="1792" y="330"/>
                      </a:cubicBezTo>
                      <a:cubicBezTo>
                        <a:pt x="1833" y="330"/>
                        <a:pt x="1874" y="332"/>
                        <a:pt x="1916" y="335"/>
                      </a:cubicBezTo>
                      <a:cubicBezTo>
                        <a:pt x="2619" y="371"/>
                        <a:pt x="3190" y="943"/>
                        <a:pt x="3250" y="1633"/>
                      </a:cubicBezTo>
                      <a:cubicBezTo>
                        <a:pt x="3285" y="1919"/>
                        <a:pt x="3214" y="2193"/>
                        <a:pt x="3095" y="2431"/>
                      </a:cubicBezTo>
                      <a:cubicBezTo>
                        <a:pt x="3059" y="2490"/>
                        <a:pt x="3059" y="2574"/>
                        <a:pt x="3119" y="2633"/>
                      </a:cubicBezTo>
                      <a:cubicBezTo>
                        <a:pt x="3149" y="2663"/>
                        <a:pt x="3191" y="2678"/>
                        <a:pt x="3234" y="2678"/>
                      </a:cubicBezTo>
                      <a:cubicBezTo>
                        <a:pt x="3295" y="2678"/>
                        <a:pt x="3358" y="2648"/>
                        <a:pt x="3393" y="2586"/>
                      </a:cubicBezTo>
                      <a:cubicBezTo>
                        <a:pt x="3536" y="2324"/>
                        <a:pt x="3607" y="2014"/>
                        <a:pt x="3583" y="1669"/>
                      </a:cubicBezTo>
                      <a:cubicBezTo>
                        <a:pt x="3536" y="764"/>
                        <a:pt x="2797" y="50"/>
                        <a:pt x="1904" y="2"/>
                      </a:cubicBezTo>
                      <a:cubicBezTo>
                        <a:pt x="1877" y="1"/>
                        <a:pt x="1849" y="0"/>
                        <a:pt x="182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" name="Google Shape;3351;p48">
                  <a:extLst>
                    <a:ext uri="{FF2B5EF4-FFF2-40B4-BE49-F238E27FC236}">
                      <a16:creationId xmlns:a16="http://schemas.microsoft.com/office/drawing/2014/main" id="{7C989219-2779-462C-BE02-FD80D068EB66}"/>
                    </a:ext>
                  </a:extLst>
                </p:cNvPr>
                <p:cNvSpPr/>
                <p:nvPr/>
              </p:nvSpPr>
              <p:spPr>
                <a:xfrm>
                  <a:off x="3519298" y="3910197"/>
                  <a:ext cx="29570" cy="292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" h="918" extrusionOk="0">
                      <a:moveTo>
                        <a:pt x="465" y="1"/>
                      </a:moveTo>
                      <a:cubicBezTo>
                        <a:pt x="203" y="1"/>
                        <a:pt x="0" y="203"/>
                        <a:pt x="0" y="453"/>
                      </a:cubicBezTo>
                      <a:cubicBezTo>
                        <a:pt x="0" y="715"/>
                        <a:pt x="203" y="918"/>
                        <a:pt x="465" y="918"/>
                      </a:cubicBezTo>
                      <a:cubicBezTo>
                        <a:pt x="715" y="918"/>
                        <a:pt x="929" y="715"/>
                        <a:pt x="929" y="453"/>
                      </a:cubicBezTo>
                      <a:cubicBezTo>
                        <a:pt x="929" y="203"/>
                        <a:pt x="715" y="1"/>
                        <a:pt x="46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3" name="Google Shape;3352;p48">
              <a:extLst>
                <a:ext uri="{FF2B5EF4-FFF2-40B4-BE49-F238E27FC236}">
                  <a16:creationId xmlns:a16="http://schemas.microsoft.com/office/drawing/2014/main" id="{B99FBFE0-050F-4195-BA7A-F5F6CBAA7988}"/>
                </a:ext>
              </a:extLst>
            </p:cNvPr>
            <p:cNvGrpSpPr/>
            <p:nvPr/>
          </p:nvGrpSpPr>
          <p:grpSpPr>
            <a:xfrm>
              <a:off x="6547098" y="2715744"/>
              <a:ext cx="956596" cy="944315"/>
              <a:chOff x="3789173" y="2377690"/>
              <a:chExt cx="1098904" cy="1084796"/>
            </a:xfrm>
          </p:grpSpPr>
          <p:grpSp>
            <p:nvGrpSpPr>
              <p:cNvPr id="31" name="Google Shape;3353;p48">
                <a:extLst>
                  <a:ext uri="{FF2B5EF4-FFF2-40B4-BE49-F238E27FC236}">
                    <a16:creationId xmlns:a16="http://schemas.microsoft.com/office/drawing/2014/main" id="{DFC4F334-D306-4704-B527-8B04B90D1F3E}"/>
                  </a:ext>
                </a:extLst>
              </p:cNvPr>
              <p:cNvGrpSpPr/>
              <p:nvPr/>
            </p:nvGrpSpPr>
            <p:grpSpPr>
              <a:xfrm>
                <a:off x="3789173" y="2377690"/>
                <a:ext cx="1098904" cy="1084796"/>
                <a:chOff x="3789173" y="2377690"/>
                <a:chExt cx="1098904" cy="1084796"/>
              </a:xfrm>
            </p:grpSpPr>
            <p:sp>
              <p:nvSpPr>
                <p:cNvPr id="37" name="Google Shape;3354;p48">
                  <a:extLst>
                    <a:ext uri="{FF2B5EF4-FFF2-40B4-BE49-F238E27FC236}">
                      <a16:creationId xmlns:a16="http://schemas.microsoft.com/office/drawing/2014/main" id="{F801F6E1-AB4E-4767-845A-59528B30D7E4}"/>
                    </a:ext>
                  </a:extLst>
                </p:cNvPr>
                <p:cNvSpPr/>
                <p:nvPr/>
              </p:nvSpPr>
              <p:spPr>
                <a:xfrm>
                  <a:off x="3789173" y="2377690"/>
                  <a:ext cx="1098904" cy="1084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4" extrusionOk="0">
                      <a:moveTo>
                        <a:pt x="22861" y="0"/>
                      </a:moveTo>
                      <a:cubicBezTo>
                        <a:pt x="22090" y="0"/>
                        <a:pt x="21319" y="295"/>
                        <a:pt x="20730" y="884"/>
                      </a:cubicBezTo>
                      <a:lnTo>
                        <a:pt x="1180" y="20446"/>
                      </a:lnTo>
                      <a:cubicBezTo>
                        <a:pt x="1" y="21613"/>
                        <a:pt x="1" y="23518"/>
                        <a:pt x="1180" y="24697"/>
                      </a:cubicBezTo>
                      <a:lnTo>
                        <a:pt x="20730" y="44259"/>
                      </a:lnTo>
                      <a:cubicBezTo>
                        <a:pt x="21319" y="44842"/>
                        <a:pt x="22090" y="45134"/>
                        <a:pt x="22861" y="45134"/>
                      </a:cubicBezTo>
                      <a:cubicBezTo>
                        <a:pt x="23632" y="45134"/>
                        <a:pt x="24403" y="44842"/>
                        <a:pt x="24992" y="44259"/>
                      </a:cubicBezTo>
                      <a:lnTo>
                        <a:pt x="44542" y="24697"/>
                      </a:lnTo>
                      <a:cubicBezTo>
                        <a:pt x="45721" y="23518"/>
                        <a:pt x="45721" y="21613"/>
                        <a:pt x="44542" y="20446"/>
                      </a:cubicBezTo>
                      <a:lnTo>
                        <a:pt x="36684" y="12576"/>
                      </a:lnTo>
                      <a:cubicBezTo>
                        <a:pt x="36267" y="12171"/>
                        <a:pt x="36363" y="11481"/>
                        <a:pt x="36851" y="11171"/>
                      </a:cubicBezTo>
                      <a:cubicBezTo>
                        <a:pt x="37565" y="10719"/>
                        <a:pt x="38327" y="10350"/>
                        <a:pt x="39125" y="10052"/>
                      </a:cubicBezTo>
                      <a:cubicBezTo>
                        <a:pt x="39613" y="9874"/>
                        <a:pt x="40054" y="9552"/>
                        <a:pt x="40399" y="9100"/>
                      </a:cubicBezTo>
                      <a:cubicBezTo>
                        <a:pt x="41173" y="8099"/>
                        <a:pt x="41220" y="6778"/>
                        <a:pt x="40518" y="5730"/>
                      </a:cubicBezTo>
                      <a:cubicBezTo>
                        <a:pt x="39932" y="4868"/>
                        <a:pt x="39013" y="4436"/>
                        <a:pt x="38094" y="4436"/>
                      </a:cubicBezTo>
                      <a:cubicBezTo>
                        <a:pt x="37349" y="4436"/>
                        <a:pt x="36606" y="4720"/>
                        <a:pt x="36041" y="5290"/>
                      </a:cubicBezTo>
                      <a:cubicBezTo>
                        <a:pt x="35732" y="5587"/>
                        <a:pt x="35505" y="5956"/>
                        <a:pt x="35362" y="6337"/>
                      </a:cubicBezTo>
                      <a:cubicBezTo>
                        <a:pt x="35077" y="7123"/>
                        <a:pt x="34720" y="7885"/>
                        <a:pt x="34267" y="8588"/>
                      </a:cubicBezTo>
                      <a:cubicBezTo>
                        <a:pt x="34091" y="8872"/>
                        <a:pt x="33797" y="9021"/>
                        <a:pt x="33498" y="9021"/>
                      </a:cubicBezTo>
                      <a:cubicBezTo>
                        <a:pt x="33271" y="9021"/>
                        <a:pt x="33042" y="8934"/>
                        <a:pt x="32862" y="8754"/>
                      </a:cubicBezTo>
                      <a:lnTo>
                        <a:pt x="24992" y="884"/>
                      </a:lnTo>
                      <a:cubicBezTo>
                        <a:pt x="24403" y="295"/>
                        <a:pt x="23632" y="0"/>
                        <a:pt x="22861" y="0"/>
                      </a:cubicBezTo>
                      <a:close/>
                    </a:path>
                  </a:pathLst>
                </a:custGeom>
                <a:solidFill>
                  <a:srgbClr val="4949E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" name="Google Shape;3355;p48">
                  <a:extLst>
                    <a:ext uri="{FF2B5EF4-FFF2-40B4-BE49-F238E27FC236}">
                      <a16:creationId xmlns:a16="http://schemas.microsoft.com/office/drawing/2014/main" id="{BD89871C-E2B8-4B18-97FF-6BA709582A9C}"/>
                    </a:ext>
                  </a:extLst>
                </p:cNvPr>
                <p:cNvSpPr/>
                <p:nvPr/>
              </p:nvSpPr>
              <p:spPr>
                <a:xfrm>
                  <a:off x="3885623" y="2465897"/>
                  <a:ext cx="287050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43" h="11955" extrusionOk="0">
                      <a:moveTo>
                        <a:pt x="5977" y="0"/>
                      </a:moveTo>
                      <a:cubicBezTo>
                        <a:pt x="2679" y="0"/>
                        <a:pt x="0" y="2679"/>
                        <a:pt x="0" y="5977"/>
                      </a:cubicBezTo>
                      <a:cubicBezTo>
                        <a:pt x="0" y="9275"/>
                        <a:pt x="2679" y="11954"/>
                        <a:pt x="5977" y="11954"/>
                      </a:cubicBezTo>
                      <a:cubicBezTo>
                        <a:pt x="9275" y="11954"/>
                        <a:pt x="11942" y="9275"/>
                        <a:pt x="11942" y="5977"/>
                      </a:cubicBezTo>
                      <a:cubicBezTo>
                        <a:pt x="11942" y="2679"/>
                        <a:pt x="9275" y="0"/>
                        <a:pt x="5977" y="0"/>
                      </a:cubicBezTo>
                      <a:close/>
                    </a:path>
                  </a:pathLst>
                </a:custGeom>
                <a:solidFill>
                  <a:srgbClr val="4949E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2" name="Google Shape;3356;p48">
                <a:extLst>
                  <a:ext uri="{FF2B5EF4-FFF2-40B4-BE49-F238E27FC236}">
                    <a16:creationId xmlns:a16="http://schemas.microsoft.com/office/drawing/2014/main" id="{9589846B-EEDD-4768-A69F-7CCFEAE21936}"/>
                  </a:ext>
                </a:extLst>
              </p:cNvPr>
              <p:cNvGrpSpPr/>
              <p:nvPr/>
            </p:nvGrpSpPr>
            <p:grpSpPr>
              <a:xfrm>
                <a:off x="4151137" y="2732796"/>
                <a:ext cx="374986" cy="374572"/>
                <a:chOff x="3752358" y="3817349"/>
                <a:chExt cx="346056" cy="345674"/>
              </a:xfrm>
            </p:grpSpPr>
            <p:sp>
              <p:nvSpPr>
                <p:cNvPr id="33" name="Google Shape;3357;p48">
                  <a:extLst>
                    <a:ext uri="{FF2B5EF4-FFF2-40B4-BE49-F238E27FC236}">
                      <a16:creationId xmlns:a16="http://schemas.microsoft.com/office/drawing/2014/main" id="{9626C938-C0B0-45AC-A2F1-9C5787FC3178}"/>
                    </a:ext>
                  </a:extLst>
                </p:cNvPr>
                <p:cNvSpPr/>
                <p:nvPr/>
              </p:nvSpPr>
              <p:spPr>
                <a:xfrm>
                  <a:off x="3752358" y="3817349"/>
                  <a:ext cx="346056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2" h="10860" extrusionOk="0">
                      <a:moveTo>
                        <a:pt x="5430" y="334"/>
                      </a:moveTo>
                      <a:cubicBezTo>
                        <a:pt x="8252" y="334"/>
                        <a:pt x="10526" y="2608"/>
                        <a:pt x="10526" y="5430"/>
                      </a:cubicBezTo>
                      <a:cubicBezTo>
                        <a:pt x="10526" y="8240"/>
                        <a:pt x="8228" y="10514"/>
                        <a:pt x="5430" y="10514"/>
                      </a:cubicBezTo>
                      <a:cubicBezTo>
                        <a:pt x="2620" y="10514"/>
                        <a:pt x="346" y="8240"/>
                        <a:pt x="346" y="5430"/>
                      </a:cubicBezTo>
                      <a:cubicBezTo>
                        <a:pt x="346" y="2608"/>
                        <a:pt x="2620" y="334"/>
                        <a:pt x="5430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2" y="10859"/>
                        <a:pt x="8252" y="10300"/>
                        <a:pt x="9276" y="9264"/>
                      </a:cubicBezTo>
                      <a:cubicBezTo>
                        <a:pt x="10300" y="8240"/>
                        <a:pt x="10871" y="6871"/>
                        <a:pt x="10871" y="5430"/>
                      </a:cubicBezTo>
                      <a:cubicBezTo>
                        <a:pt x="10871" y="3989"/>
                        <a:pt x="10300" y="2620"/>
                        <a:pt x="9276" y="1584"/>
                      </a:cubicBezTo>
                      <a:cubicBezTo>
                        <a:pt x="8252" y="560"/>
                        <a:pt x="6882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" name="Google Shape;3358;p48">
                  <a:extLst>
                    <a:ext uri="{FF2B5EF4-FFF2-40B4-BE49-F238E27FC236}">
                      <a16:creationId xmlns:a16="http://schemas.microsoft.com/office/drawing/2014/main" id="{92B58C15-1B0D-440A-951A-49F4AF684C2B}"/>
                    </a:ext>
                  </a:extLst>
                </p:cNvPr>
                <p:cNvSpPr/>
                <p:nvPr/>
              </p:nvSpPr>
              <p:spPr>
                <a:xfrm>
                  <a:off x="3831933" y="3955682"/>
                  <a:ext cx="47809" cy="120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2" h="3787" extrusionOk="0">
                      <a:moveTo>
                        <a:pt x="1168" y="346"/>
                      </a:moveTo>
                      <a:lnTo>
                        <a:pt x="1168" y="3430"/>
                      </a:lnTo>
                      <a:lnTo>
                        <a:pt x="358" y="3430"/>
                      </a:lnTo>
                      <a:lnTo>
                        <a:pt x="358" y="346"/>
                      </a:lnTo>
                      <a:close/>
                      <a:moveTo>
                        <a:pt x="180" y="1"/>
                      </a:moveTo>
                      <a:cubicBezTo>
                        <a:pt x="96" y="1"/>
                        <a:pt x="1" y="72"/>
                        <a:pt x="1" y="179"/>
                      </a:cubicBezTo>
                      <a:lnTo>
                        <a:pt x="1" y="3608"/>
                      </a:lnTo>
                      <a:cubicBezTo>
                        <a:pt x="1" y="3703"/>
                        <a:pt x="72" y="3787"/>
                        <a:pt x="180" y="3787"/>
                      </a:cubicBezTo>
                      <a:lnTo>
                        <a:pt x="1323" y="3787"/>
                      </a:lnTo>
                      <a:cubicBezTo>
                        <a:pt x="1418" y="3787"/>
                        <a:pt x="1501" y="3715"/>
                        <a:pt x="1501" y="3608"/>
                      </a:cubicBezTo>
                      <a:lnTo>
                        <a:pt x="1501" y="179"/>
                      </a:lnTo>
                      <a:cubicBezTo>
                        <a:pt x="1501" y="72"/>
                        <a:pt x="1430" y="1"/>
                        <a:pt x="1323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" name="Google Shape;3359;p48">
                  <a:extLst>
                    <a:ext uri="{FF2B5EF4-FFF2-40B4-BE49-F238E27FC236}">
                      <a16:creationId xmlns:a16="http://schemas.microsoft.com/office/drawing/2014/main" id="{ACAFD7F4-F596-443D-9FD6-B81396EEB2BF}"/>
                    </a:ext>
                  </a:extLst>
                </p:cNvPr>
                <p:cNvSpPr/>
                <p:nvPr/>
              </p:nvSpPr>
              <p:spPr>
                <a:xfrm>
                  <a:off x="3824739" y="3890112"/>
                  <a:ext cx="55002" cy="550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8" h="1728" extrusionOk="0">
                      <a:moveTo>
                        <a:pt x="870" y="334"/>
                      </a:moveTo>
                      <a:cubicBezTo>
                        <a:pt x="1156" y="334"/>
                        <a:pt x="1394" y="572"/>
                        <a:pt x="1394" y="846"/>
                      </a:cubicBezTo>
                      <a:cubicBezTo>
                        <a:pt x="1394" y="1132"/>
                        <a:pt x="1156" y="1370"/>
                        <a:pt x="870" y="1370"/>
                      </a:cubicBezTo>
                      <a:cubicBezTo>
                        <a:pt x="584" y="1370"/>
                        <a:pt x="346" y="1132"/>
                        <a:pt x="346" y="846"/>
                      </a:cubicBezTo>
                      <a:cubicBezTo>
                        <a:pt x="346" y="572"/>
                        <a:pt x="584" y="334"/>
                        <a:pt x="870" y="334"/>
                      </a:cubicBezTo>
                      <a:close/>
                      <a:moveTo>
                        <a:pt x="870" y="1"/>
                      </a:moveTo>
                      <a:cubicBezTo>
                        <a:pt x="394" y="1"/>
                        <a:pt x="1" y="394"/>
                        <a:pt x="1" y="870"/>
                      </a:cubicBezTo>
                      <a:cubicBezTo>
                        <a:pt x="1" y="1346"/>
                        <a:pt x="394" y="1727"/>
                        <a:pt x="870" y="1727"/>
                      </a:cubicBezTo>
                      <a:cubicBezTo>
                        <a:pt x="1346" y="1727"/>
                        <a:pt x="1727" y="1334"/>
                        <a:pt x="1727" y="870"/>
                      </a:cubicBezTo>
                      <a:cubicBezTo>
                        <a:pt x="1727" y="394"/>
                        <a:pt x="1346" y="1"/>
                        <a:pt x="87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" name="Google Shape;3360;p48">
                  <a:extLst>
                    <a:ext uri="{FF2B5EF4-FFF2-40B4-BE49-F238E27FC236}">
                      <a16:creationId xmlns:a16="http://schemas.microsoft.com/office/drawing/2014/main" id="{635A9F39-ED1B-4CC3-B03B-15B3DDC3DC7F}"/>
                    </a:ext>
                  </a:extLst>
                </p:cNvPr>
                <p:cNvSpPr/>
                <p:nvPr/>
              </p:nvSpPr>
              <p:spPr>
                <a:xfrm>
                  <a:off x="3904696" y="3955682"/>
                  <a:ext cx="128148" cy="120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6" h="3787" extrusionOk="0">
                      <a:moveTo>
                        <a:pt x="191" y="1"/>
                      </a:moveTo>
                      <a:cubicBezTo>
                        <a:pt x="96" y="1"/>
                        <a:pt x="1" y="72"/>
                        <a:pt x="1" y="179"/>
                      </a:cubicBezTo>
                      <a:lnTo>
                        <a:pt x="1" y="3608"/>
                      </a:lnTo>
                      <a:cubicBezTo>
                        <a:pt x="1" y="3703"/>
                        <a:pt x="84" y="3787"/>
                        <a:pt x="191" y="3787"/>
                      </a:cubicBezTo>
                      <a:lnTo>
                        <a:pt x="1334" y="3787"/>
                      </a:lnTo>
                      <a:cubicBezTo>
                        <a:pt x="1418" y="3787"/>
                        <a:pt x="1513" y="3715"/>
                        <a:pt x="1513" y="3608"/>
                      </a:cubicBezTo>
                      <a:lnTo>
                        <a:pt x="1513" y="2382"/>
                      </a:lnTo>
                      <a:cubicBezTo>
                        <a:pt x="1513" y="1977"/>
                        <a:pt x="1596" y="1501"/>
                        <a:pt x="2037" y="1501"/>
                      </a:cubicBezTo>
                      <a:cubicBezTo>
                        <a:pt x="2347" y="1501"/>
                        <a:pt x="2477" y="1763"/>
                        <a:pt x="2525" y="2060"/>
                      </a:cubicBezTo>
                      <a:cubicBezTo>
                        <a:pt x="2537" y="2156"/>
                        <a:pt x="2608" y="2215"/>
                        <a:pt x="2692" y="2215"/>
                      </a:cubicBezTo>
                      <a:cubicBezTo>
                        <a:pt x="2787" y="2215"/>
                        <a:pt x="2870" y="2120"/>
                        <a:pt x="2847" y="2025"/>
                      </a:cubicBezTo>
                      <a:cubicBezTo>
                        <a:pt x="2763" y="1465"/>
                        <a:pt x="2477" y="1155"/>
                        <a:pt x="2013" y="1155"/>
                      </a:cubicBezTo>
                      <a:cubicBezTo>
                        <a:pt x="1465" y="1155"/>
                        <a:pt x="1156" y="1608"/>
                        <a:pt x="1156" y="2382"/>
                      </a:cubicBezTo>
                      <a:lnTo>
                        <a:pt x="1156" y="3430"/>
                      </a:lnTo>
                      <a:lnTo>
                        <a:pt x="346" y="3430"/>
                      </a:lnTo>
                      <a:lnTo>
                        <a:pt x="346" y="358"/>
                      </a:lnTo>
                      <a:lnTo>
                        <a:pt x="918" y="358"/>
                      </a:lnTo>
                      <a:lnTo>
                        <a:pt x="918" y="572"/>
                      </a:lnTo>
                      <a:cubicBezTo>
                        <a:pt x="918" y="632"/>
                        <a:pt x="930" y="679"/>
                        <a:pt x="977" y="715"/>
                      </a:cubicBezTo>
                      <a:cubicBezTo>
                        <a:pt x="1007" y="733"/>
                        <a:pt x="1043" y="742"/>
                        <a:pt x="1078" y="742"/>
                      </a:cubicBezTo>
                      <a:cubicBezTo>
                        <a:pt x="1114" y="742"/>
                        <a:pt x="1150" y="733"/>
                        <a:pt x="1180" y="715"/>
                      </a:cubicBezTo>
                      <a:cubicBezTo>
                        <a:pt x="1477" y="477"/>
                        <a:pt x="1835" y="358"/>
                        <a:pt x="2227" y="358"/>
                      </a:cubicBezTo>
                      <a:cubicBezTo>
                        <a:pt x="3204" y="358"/>
                        <a:pt x="3656" y="1191"/>
                        <a:pt x="3656" y="2001"/>
                      </a:cubicBezTo>
                      <a:lnTo>
                        <a:pt x="3656" y="3430"/>
                      </a:lnTo>
                      <a:lnTo>
                        <a:pt x="2847" y="3430"/>
                      </a:lnTo>
                      <a:lnTo>
                        <a:pt x="2847" y="2870"/>
                      </a:lnTo>
                      <a:cubicBezTo>
                        <a:pt x="2847" y="2775"/>
                        <a:pt x="2775" y="2703"/>
                        <a:pt x="2692" y="2703"/>
                      </a:cubicBezTo>
                      <a:cubicBezTo>
                        <a:pt x="2597" y="2703"/>
                        <a:pt x="2525" y="2775"/>
                        <a:pt x="2525" y="2870"/>
                      </a:cubicBezTo>
                      <a:lnTo>
                        <a:pt x="2525" y="3596"/>
                      </a:lnTo>
                      <a:cubicBezTo>
                        <a:pt x="2525" y="3691"/>
                        <a:pt x="2597" y="3775"/>
                        <a:pt x="2704" y="3775"/>
                      </a:cubicBezTo>
                      <a:lnTo>
                        <a:pt x="3847" y="3775"/>
                      </a:lnTo>
                      <a:cubicBezTo>
                        <a:pt x="3942" y="3775"/>
                        <a:pt x="4025" y="3703"/>
                        <a:pt x="4025" y="3596"/>
                      </a:cubicBezTo>
                      <a:lnTo>
                        <a:pt x="4025" y="1989"/>
                      </a:lnTo>
                      <a:cubicBezTo>
                        <a:pt x="4025" y="810"/>
                        <a:pt x="3299" y="1"/>
                        <a:pt x="2239" y="1"/>
                      </a:cubicBezTo>
                      <a:cubicBezTo>
                        <a:pt x="1894" y="1"/>
                        <a:pt x="1573" y="84"/>
                        <a:pt x="1275" y="251"/>
                      </a:cubicBezTo>
                      <a:lnTo>
                        <a:pt x="1275" y="179"/>
                      </a:lnTo>
                      <a:cubicBezTo>
                        <a:pt x="1275" y="84"/>
                        <a:pt x="1204" y="1"/>
                        <a:pt x="1096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4" name="Google Shape;3361;p48">
              <a:extLst>
                <a:ext uri="{FF2B5EF4-FFF2-40B4-BE49-F238E27FC236}">
                  <a16:creationId xmlns:a16="http://schemas.microsoft.com/office/drawing/2014/main" id="{57B181C6-3AF2-4070-9002-35C7A8435510}"/>
                </a:ext>
              </a:extLst>
            </p:cNvPr>
            <p:cNvGrpSpPr/>
            <p:nvPr/>
          </p:nvGrpSpPr>
          <p:grpSpPr>
            <a:xfrm>
              <a:off x="7034853" y="3222917"/>
              <a:ext cx="956596" cy="944252"/>
              <a:chOff x="4349489" y="2960313"/>
              <a:chExt cx="1098904" cy="1084724"/>
            </a:xfrm>
          </p:grpSpPr>
          <p:grpSp>
            <p:nvGrpSpPr>
              <p:cNvPr id="25" name="Google Shape;3362;p48">
                <a:extLst>
                  <a:ext uri="{FF2B5EF4-FFF2-40B4-BE49-F238E27FC236}">
                    <a16:creationId xmlns:a16="http://schemas.microsoft.com/office/drawing/2014/main" id="{E81261FE-8A90-4D98-AFC9-05F79160003E}"/>
                  </a:ext>
                </a:extLst>
              </p:cNvPr>
              <p:cNvGrpSpPr/>
              <p:nvPr/>
            </p:nvGrpSpPr>
            <p:grpSpPr>
              <a:xfrm>
                <a:off x="4349489" y="2960313"/>
                <a:ext cx="1098904" cy="1084724"/>
                <a:chOff x="4349489" y="2960313"/>
                <a:chExt cx="1098904" cy="1084724"/>
              </a:xfrm>
            </p:grpSpPr>
            <p:sp>
              <p:nvSpPr>
                <p:cNvPr id="29" name="Google Shape;3363;p48">
                  <a:extLst>
                    <a:ext uri="{FF2B5EF4-FFF2-40B4-BE49-F238E27FC236}">
                      <a16:creationId xmlns:a16="http://schemas.microsoft.com/office/drawing/2014/main" id="{3B83CBDD-87B2-4CEF-8847-04A3D8BA3429}"/>
                    </a:ext>
                  </a:extLst>
                </p:cNvPr>
                <p:cNvSpPr/>
                <p:nvPr/>
              </p:nvSpPr>
              <p:spPr>
                <a:xfrm>
                  <a:off x="4349489" y="2960313"/>
                  <a:ext cx="1098904" cy="10847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1" extrusionOk="0">
                      <a:moveTo>
                        <a:pt x="22862" y="0"/>
                      </a:moveTo>
                      <a:cubicBezTo>
                        <a:pt x="22092" y="0"/>
                        <a:pt x="21324" y="295"/>
                        <a:pt x="20741" y="884"/>
                      </a:cubicBezTo>
                      <a:lnTo>
                        <a:pt x="12871" y="8743"/>
                      </a:lnTo>
                      <a:cubicBezTo>
                        <a:pt x="12697" y="8917"/>
                        <a:pt x="12470" y="9001"/>
                        <a:pt x="12243" y="9001"/>
                      </a:cubicBezTo>
                      <a:cubicBezTo>
                        <a:pt x="11942" y="9001"/>
                        <a:pt x="11642" y="8854"/>
                        <a:pt x="11466" y="8576"/>
                      </a:cubicBezTo>
                      <a:cubicBezTo>
                        <a:pt x="11014" y="7861"/>
                        <a:pt x="10645" y="7099"/>
                        <a:pt x="10347" y="6302"/>
                      </a:cubicBezTo>
                      <a:cubicBezTo>
                        <a:pt x="10168" y="5814"/>
                        <a:pt x="9847" y="5373"/>
                        <a:pt x="9394" y="5028"/>
                      </a:cubicBezTo>
                      <a:cubicBezTo>
                        <a:pt x="8866" y="4619"/>
                        <a:pt x="8248" y="4413"/>
                        <a:pt x="7630" y="4413"/>
                      </a:cubicBezTo>
                      <a:cubicBezTo>
                        <a:pt x="7078" y="4413"/>
                        <a:pt x="6525" y="4577"/>
                        <a:pt x="6037" y="4909"/>
                      </a:cubicBezTo>
                      <a:cubicBezTo>
                        <a:pt x="4465" y="5968"/>
                        <a:pt x="4310" y="8123"/>
                        <a:pt x="5584" y="9385"/>
                      </a:cubicBezTo>
                      <a:cubicBezTo>
                        <a:pt x="5894" y="9695"/>
                        <a:pt x="6251" y="9921"/>
                        <a:pt x="6632" y="10064"/>
                      </a:cubicBezTo>
                      <a:cubicBezTo>
                        <a:pt x="7418" y="10350"/>
                        <a:pt x="8180" y="10707"/>
                        <a:pt x="8882" y="11159"/>
                      </a:cubicBezTo>
                      <a:cubicBezTo>
                        <a:pt x="9382" y="11469"/>
                        <a:pt x="9466" y="12148"/>
                        <a:pt x="9049" y="12564"/>
                      </a:cubicBezTo>
                      <a:lnTo>
                        <a:pt x="1179" y="20434"/>
                      </a:lnTo>
                      <a:cubicBezTo>
                        <a:pt x="0" y="21613"/>
                        <a:pt x="0" y="23518"/>
                        <a:pt x="1179" y="24697"/>
                      </a:cubicBezTo>
                      <a:lnTo>
                        <a:pt x="20741" y="44247"/>
                      </a:lnTo>
                      <a:cubicBezTo>
                        <a:pt x="21324" y="44836"/>
                        <a:pt x="22092" y="45131"/>
                        <a:pt x="22862" y="45131"/>
                      </a:cubicBezTo>
                      <a:cubicBezTo>
                        <a:pt x="23631" y="45131"/>
                        <a:pt x="24402" y="44836"/>
                        <a:pt x="24992" y="44247"/>
                      </a:cubicBezTo>
                      <a:lnTo>
                        <a:pt x="44554" y="24697"/>
                      </a:lnTo>
                      <a:cubicBezTo>
                        <a:pt x="45720" y="23518"/>
                        <a:pt x="45720" y="21613"/>
                        <a:pt x="44554" y="2043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FCBD2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" name="Google Shape;3364;p48">
                  <a:extLst>
                    <a:ext uri="{FF2B5EF4-FFF2-40B4-BE49-F238E27FC236}">
                      <a16:creationId xmlns:a16="http://schemas.microsoft.com/office/drawing/2014/main" id="{95BD5E4C-2A62-48FB-AF61-B9083349FF3A}"/>
                    </a:ext>
                  </a:extLst>
                </p:cNvPr>
                <p:cNvSpPr/>
                <p:nvPr/>
              </p:nvSpPr>
              <p:spPr>
                <a:xfrm>
                  <a:off x="5065741" y="3026769"/>
                  <a:ext cx="287338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55" extrusionOk="0">
                      <a:moveTo>
                        <a:pt x="5978" y="1"/>
                      </a:moveTo>
                      <a:cubicBezTo>
                        <a:pt x="2680" y="1"/>
                        <a:pt x="1" y="2679"/>
                        <a:pt x="1" y="5978"/>
                      </a:cubicBezTo>
                      <a:cubicBezTo>
                        <a:pt x="1" y="9276"/>
                        <a:pt x="2680" y="11954"/>
                        <a:pt x="5978" y="11954"/>
                      </a:cubicBezTo>
                      <a:cubicBezTo>
                        <a:pt x="9276" y="11954"/>
                        <a:pt x="11955" y="9276"/>
                        <a:pt x="11955" y="5978"/>
                      </a:cubicBezTo>
                      <a:cubicBezTo>
                        <a:pt x="11955" y="2679"/>
                        <a:pt x="9276" y="1"/>
                        <a:pt x="5978" y="1"/>
                      </a:cubicBezTo>
                      <a:close/>
                    </a:path>
                  </a:pathLst>
                </a:custGeom>
                <a:solidFill>
                  <a:srgbClr val="FCBD2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6" name="Google Shape;3365;p48">
                <a:extLst>
                  <a:ext uri="{FF2B5EF4-FFF2-40B4-BE49-F238E27FC236}">
                    <a16:creationId xmlns:a16="http://schemas.microsoft.com/office/drawing/2014/main" id="{2B5D4C34-AF43-4737-8D80-579481FF8D04}"/>
                  </a:ext>
                </a:extLst>
              </p:cNvPr>
              <p:cNvGrpSpPr/>
              <p:nvPr/>
            </p:nvGrpSpPr>
            <p:grpSpPr>
              <a:xfrm>
                <a:off x="4732657" y="3315384"/>
                <a:ext cx="374952" cy="374572"/>
                <a:chOff x="4201447" y="3817349"/>
                <a:chExt cx="346024" cy="345674"/>
              </a:xfrm>
            </p:grpSpPr>
            <p:sp>
              <p:nvSpPr>
                <p:cNvPr id="27" name="Google Shape;3366;p48">
                  <a:extLst>
                    <a:ext uri="{FF2B5EF4-FFF2-40B4-BE49-F238E27FC236}">
                      <a16:creationId xmlns:a16="http://schemas.microsoft.com/office/drawing/2014/main" id="{3F0F4C65-99CE-4C48-8E62-F24F29D6B6A4}"/>
                    </a:ext>
                  </a:extLst>
                </p:cNvPr>
                <p:cNvSpPr/>
                <p:nvPr/>
              </p:nvSpPr>
              <p:spPr>
                <a:xfrm>
                  <a:off x="4201447" y="3817349"/>
                  <a:ext cx="346024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1" h="10860" extrusionOk="0">
                      <a:moveTo>
                        <a:pt x="5430" y="334"/>
                      </a:moveTo>
                      <a:cubicBezTo>
                        <a:pt x="8252" y="334"/>
                        <a:pt x="10526" y="2608"/>
                        <a:pt x="10526" y="5430"/>
                      </a:cubicBezTo>
                      <a:cubicBezTo>
                        <a:pt x="10526" y="8240"/>
                        <a:pt x="8252" y="10514"/>
                        <a:pt x="5430" y="10514"/>
                      </a:cubicBezTo>
                      <a:cubicBezTo>
                        <a:pt x="2620" y="10514"/>
                        <a:pt x="346" y="8240"/>
                        <a:pt x="346" y="5430"/>
                      </a:cubicBezTo>
                      <a:cubicBezTo>
                        <a:pt x="346" y="2608"/>
                        <a:pt x="2620" y="334"/>
                        <a:pt x="5430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2" y="10859"/>
                        <a:pt x="8252" y="10300"/>
                        <a:pt x="9276" y="9264"/>
                      </a:cubicBezTo>
                      <a:cubicBezTo>
                        <a:pt x="10299" y="8240"/>
                        <a:pt x="10871" y="6871"/>
                        <a:pt x="10871" y="5430"/>
                      </a:cubicBezTo>
                      <a:cubicBezTo>
                        <a:pt x="10871" y="3989"/>
                        <a:pt x="10299" y="2620"/>
                        <a:pt x="9276" y="1584"/>
                      </a:cubicBezTo>
                      <a:cubicBezTo>
                        <a:pt x="8252" y="560"/>
                        <a:pt x="6882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" name="Google Shape;3367;p48">
                  <a:extLst>
                    <a:ext uri="{FF2B5EF4-FFF2-40B4-BE49-F238E27FC236}">
                      <a16:creationId xmlns:a16="http://schemas.microsoft.com/office/drawing/2014/main" id="{638F0163-C4D0-4507-B86F-D9A5D25F2A88}"/>
                    </a:ext>
                  </a:extLst>
                </p:cNvPr>
                <p:cNvSpPr/>
                <p:nvPr/>
              </p:nvSpPr>
              <p:spPr>
                <a:xfrm>
                  <a:off x="4271569" y="3904531"/>
                  <a:ext cx="227394" cy="185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44" h="5835" extrusionOk="0">
                      <a:moveTo>
                        <a:pt x="4620" y="0"/>
                      </a:moveTo>
                      <a:cubicBezTo>
                        <a:pt x="3727" y="0"/>
                        <a:pt x="2977" y="691"/>
                        <a:pt x="2905" y="1572"/>
                      </a:cubicBezTo>
                      <a:cubicBezTo>
                        <a:pt x="2727" y="1548"/>
                        <a:pt x="2358" y="1441"/>
                        <a:pt x="2262" y="1405"/>
                      </a:cubicBezTo>
                      <a:cubicBezTo>
                        <a:pt x="1643" y="1203"/>
                        <a:pt x="1072" y="810"/>
                        <a:pt x="631" y="322"/>
                      </a:cubicBezTo>
                      <a:cubicBezTo>
                        <a:pt x="596" y="298"/>
                        <a:pt x="572" y="274"/>
                        <a:pt x="524" y="262"/>
                      </a:cubicBezTo>
                      <a:cubicBezTo>
                        <a:pt x="517" y="261"/>
                        <a:pt x="509" y="260"/>
                        <a:pt x="501" y="260"/>
                      </a:cubicBezTo>
                      <a:cubicBezTo>
                        <a:pt x="436" y="260"/>
                        <a:pt x="367" y="304"/>
                        <a:pt x="346" y="357"/>
                      </a:cubicBezTo>
                      <a:cubicBezTo>
                        <a:pt x="238" y="572"/>
                        <a:pt x="179" y="810"/>
                        <a:pt x="179" y="1048"/>
                      </a:cubicBezTo>
                      <a:cubicBezTo>
                        <a:pt x="179" y="1393"/>
                        <a:pt x="286" y="1727"/>
                        <a:pt x="476" y="1977"/>
                      </a:cubicBezTo>
                      <a:cubicBezTo>
                        <a:pt x="466" y="1975"/>
                        <a:pt x="456" y="1974"/>
                        <a:pt x="446" y="1974"/>
                      </a:cubicBezTo>
                      <a:cubicBezTo>
                        <a:pt x="397" y="1974"/>
                        <a:pt x="349" y="1997"/>
                        <a:pt x="310" y="2036"/>
                      </a:cubicBezTo>
                      <a:cubicBezTo>
                        <a:pt x="286" y="2060"/>
                        <a:pt x="286" y="2108"/>
                        <a:pt x="274" y="2143"/>
                      </a:cubicBezTo>
                      <a:lnTo>
                        <a:pt x="274" y="2203"/>
                      </a:lnTo>
                      <a:cubicBezTo>
                        <a:pt x="274" y="2655"/>
                        <a:pt x="476" y="3072"/>
                        <a:pt x="822" y="3358"/>
                      </a:cubicBezTo>
                      <a:cubicBezTo>
                        <a:pt x="786" y="3370"/>
                        <a:pt x="774" y="3405"/>
                        <a:pt x="762" y="3417"/>
                      </a:cubicBezTo>
                      <a:cubicBezTo>
                        <a:pt x="750" y="3465"/>
                        <a:pt x="727" y="3513"/>
                        <a:pt x="750" y="3548"/>
                      </a:cubicBezTo>
                      <a:cubicBezTo>
                        <a:pt x="893" y="4024"/>
                        <a:pt x="1262" y="4405"/>
                        <a:pt x="1727" y="4548"/>
                      </a:cubicBezTo>
                      <a:cubicBezTo>
                        <a:pt x="1310" y="4798"/>
                        <a:pt x="834" y="4941"/>
                        <a:pt x="334" y="4941"/>
                      </a:cubicBezTo>
                      <a:lnTo>
                        <a:pt x="191" y="4941"/>
                      </a:lnTo>
                      <a:cubicBezTo>
                        <a:pt x="107" y="4941"/>
                        <a:pt x="36" y="5001"/>
                        <a:pt x="12" y="5084"/>
                      </a:cubicBezTo>
                      <a:cubicBezTo>
                        <a:pt x="0" y="5156"/>
                        <a:pt x="48" y="5239"/>
                        <a:pt x="107" y="5263"/>
                      </a:cubicBezTo>
                      <a:cubicBezTo>
                        <a:pt x="727" y="5632"/>
                        <a:pt x="1465" y="5834"/>
                        <a:pt x="2191" y="5834"/>
                      </a:cubicBezTo>
                      <a:cubicBezTo>
                        <a:pt x="3072" y="5834"/>
                        <a:pt x="3905" y="5560"/>
                        <a:pt x="4596" y="5060"/>
                      </a:cubicBezTo>
                      <a:cubicBezTo>
                        <a:pt x="4691" y="5001"/>
                        <a:pt x="4691" y="4858"/>
                        <a:pt x="4620" y="4786"/>
                      </a:cubicBezTo>
                      <a:cubicBezTo>
                        <a:pt x="4587" y="4754"/>
                        <a:pt x="4544" y="4735"/>
                        <a:pt x="4499" y="4735"/>
                      </a:cubicBezTo>
                      <a:cubicBezTo>
                        <a:pt x="4463" y="4735"/>
                        <a:pt x="4426" y="4748"/>
                        <a:pt x="4394" y="4775"/>
                      </a:cubicBezTo>
                      <a:cubicBezTo>
                        <a:pt x="3763" y="5215"/>
                        <a:pt x="3013" y="5489"/>
                        <a:pt x="2191" y="5489"/>
                      </a:cubicBezTo>
                      <a:cubicBezTo>
                        <a:pt x="1727" y="5489"/>
                        <a:pt x="1262" y="5394"/>
                        <a:pt x="846" y="5239"/>
                      </a:cubicBezTo>
                      <a:cubicBezTo>
                        <a:pt x="1369" y="5144"/>
                        <a:pt x="1846" y="4917"/>
                        <a:pt x="2262" y="4584"/>
                      </a:cubicBezTo>
                      <a:cubicBezTo>
                        <a:pt x="2310" y="4536"/>
                        <a:pt x="2334" y="4477"/>
                        <a:pt x="2322" y="4417"/>
                      </a:cubicBezTo>
                      <a:cubicBezTo>
                        <a:pt x="2310" y="4346"/>
                        <a:pt x="2239" y="4286"/>
                        <a:pt x="2155" y="4286"/>
                      </a:cubicBezTo>
                      <a:cubicBezTo>
                        <a:pt x="1739" y="4263"/>
                        <a:pt x="1369" y="4048"/>
                        <a:pt x="1167" y="3691"/>
                      </a:cubicBezTo>
                      <a:cubicBezTo>
                        <a:pt x="1250" y="3691"/>
                        <a:pt x="1358" y="3667"/>
                        <a:pt x="1441" y="3643"/>
                      </a:cubicBezTo>
                      <a:cubicBezTo>
                        <a:pt x="1524" y="3632"/>
                        <a:pt x="1584" y="3572"/>
                        <a:pt x="1584" y="3489"/>
                      </a:cubicBezTo>
                      <a:cubicBezTo>
                        <a:pt x="1596" y="3405"/>
                        <a:pt x="1536" y="3334"/>
                        <a:pt x="1441" y="3298"/>
                      </a:cubicBezTo>
                      <a:cubicBezTo>
                        <a:pt x="1000" y="3191"/>
                        <a:pt x="667" y="2822"/>
                        <a:pt x="596" y="2381"/>
                      </a:cubicBezTo>
                      <a:lnTo>
                        <a:pt x="596" y="2381"/>
                      </a:lnTo>
                      <a:cubicBezTo>
                        <a:pt x="727" y="2405"/>
                        <a:pt x="869" y="2417"/>
                        <a:pt x="1000" y="2417"/>
                      </a:cubicBezTo>
                      <a:cubicBezTo>
                        <a:pt x="1084" y="2417"/>
                        <a:pt x="1143" y="2358"/>
                        <a:pt x="1167" y="2274"/>
                      </a:cubicBezTo>
                      <a:cubicBezTo>
                        <a:pt x="1179" y="2203"/>
                        <a:pt x="1131" y="2143"/>
                        <a:pt x="1072" y="2108"/>
                      </a:cubicBezTo>
                      <a:cubicBezTo>
                        <a:pt x="703" y="1881"/>
                        <a:pt x="476" y="1488"/>
                        <a:pt x="476" y="1048"/>
                      </a:cubicBezTo>
                      <a:cubicBezTo>
                        <a:pt x="476" y="953"/>
                        <a:pt x="488" y="846"/>
                        <a:pt x="524" y="738"/>
                      </a:cubicBezTo>
                      <a:cubicBezTo>
                        <a:pt x="965" y="1191"/>
                        <a:pt x="1524" y="1524"/>
                        <a:pt x="2120" y="1727"/>
                      </a:cubicBezTo>
                      <a:cubicBezTo>
                        <a:pt x="2120" y="1727"/>
                        <a:pt x="2715" y="1905"/>
                        <a:pt x="2929" y="1917"/>
                      </a:cubicBezTo>
                      <a:lnTo>
                        <a:pt x="3024" y="1917"/>
                      </a:lnTo>
                      <a:cubicBezTo>
                        <a:pt x="3096" y="1917"/>
                        <a:pt x="3167" y="1869"/>
                        <a:pt x="3191" y="1798"/>
                      </a:cubicBezTo>
                      <a:cubicBezTo>
                        <a:pt x="3203" y="1786"/>
                        <a:pt x="3203" y="1750"/>
                        <a:pt x="3203" y="1738"/>
                      </a:cubicBezTo>
                      <a:lnTo>
                        <a:pt x="3203" y="1703"/>
                      </a:lnTo>
                      <a:cubicBezTo>
                        <a:pt x="3203" y="953"/>
                        <a:pt x="3810" y="334"/>
                        <a:pt x="4572" y="334"/>
                      </a:cubicBezTo>
                      <a:cubicBezTo>
                        <a:pt x="4941" y="334"/>
                        <a:pt x="5287" y="488"/>
                        <a:pt x="5549" y="750"/>
                      </a:cubicBezTo>
                      <a:cubicBezTo>
                        <a:pt x="5585" y="787"/>
                        <a:pt x="5621" y="802"/>
                        <a:pt x="5663" y="802"/>
                      </a:cubicBezTo>
                      <a:cubicBezTo>
                        <a:pt x="5676" y="802"/>
                        <a:pt x="5689" y="801"/>
                        <a:pt x="5703" y="798"/>
                      </a:cubicBezTo>
                      <a:cubicBezTo>
                        <a:pt x="5882" y="762"/>
                        <a:pt x="6049" y="738"/>
                        <a:pt x="6203" y="679"/>
                      </a:cubicBezTo>
                      <a:lnTo>
                        <a:pt x="6203" y="679"/>
                      </a:lnTo>
                      <a:cubicBezTo>
                        <a:pt x="6120" y="762"/>
                        <a:pt x="6013" y="857"/>
                        <a:pt x="5894" y="917"/>
                      </a:cubicBezTo>
                      <a:cubicBezTo>
                        <a:pt x="5822" y="965"/>
                        <a:pt x="5787" y="1048"/>
                        <a:pt x="5822" y="1143"/>
                      </a:cubicBezTo>
                      <a:cubicBezTo>
                        <a:pt x="5846" y="1203"/>
                        <a:pt x="5930" y="1250"/>
                        <a:pt x="6001" y="1250"/>
                      </a:cubicBezTo>
                      <a:cubicBezTo>
                        <a:pt x="6144" y="1227"/>
                        <a:pt x="6287" y="1215"/>
                        <a:pt x="6418" y="1167"/>
                      </a:cubicBezTo>
                      <a:lnTo>
                        <a:pt x="6418" y="1167"/>
                      </a:lnTo>
                      <a:cubicBezTo>
                        <a:pt x="6299" y="1286"/>
                        <a:pt x="6168" y="1405"/>
                        <a:pt x="6013" y="1512"/>
                      </a:cubicBezTo>
                      <a:cubicBezTo>
                        <a:pt x="5965" y="1548"/>
                        <a:pt x="5941" y="1608"/>
                        <a:pt x="5941" y="1655"/>
                      </a:cubicBezTo>
                      <a:lnTo>
                        <a:pt x="5941" y="1679"/>
                      </a:lnTo>
                      <a:lnTo>
                        <a:pt x="5941" y="1703"/>
                      </a:lnTo>
                      <a:lnTo>
                        <a:pt x="5941" y="1727"/>
                      </a:lnTo>
                      <a:cubicBezTo>
                        <a:pt x="5941" y="2691"/>
                        <a:pt x="5572" y="3572"/>
                        <a:pt x="4977" y="4227"/>
                      </a:cubicBezTo>
                      <a:cubicBezTo>
                        <a:pt x="4918" y="4298"/>
                        <a:pt x="4918" y="4405"/>
                        <a:pt x="4977" y="4465"/>
                      </a:cubicBezTo>
                      <a:cubicBezTo>
                        <a:pt x="5011" y="4499"/>
                        <a:pt x="5053" y="4514"/>
                        <a:pt x="5096" y="4514"/>
                      </a:cubicBezTo>
                      <a:cubicBezTo>
                        <a:pt x="5143" y="4514"/>
                        <a:pt x="5190" y="4496"/>
                        <a:pt x="5227" y="4465"/>
                      </a:cubicBezTo>
                      <a:cubicBezTo>
                        <a:pt x="5894" y="3715"/>
                        <a:pt x="6263" y="2762"/>
                        <a:pt x="6287" y="1750"/>
                      </a:cubicBezTo>
                      <a:cubicBezTo>
                        <a:pt x="6596" y="1524"/>
                        <a:pt x="6846" y="1250"/>
                        <a:pt x="7061" y="917"/>
                      </a:cubicBezTo>
                      <a:cubicBezTo>
                        <a:pt x="7144" y="857"/>
                        <a:pt x="7132" y="750"/>
                        <a:pt x="7061" y="715"/>
                      </a:cubicBezTo>
                      <a:cubicBezTo>
                        <a:pt x="7029" y="683"/>
                        <a:pt x="6987" y="667"/>
                        <a:pt x="6937" y="667"/>
                      </a:cubicBezTo>
                      <a:cubicBezTo>
                        <a:pt x="6912" y="667"/>
                        <a:pt x="6886" y="671"/>
                        <a:pt x="6858" y="679"/>
                      </a:cubicBezTo>
                      <a:cubicBezTo>
                        <a:pt x="6775" y="726"/>
                        <a:pt x="6680" y="750"/>
                        <a:pt x="6596" y="786"/>
                      </a:cubicBezTo>
                      <a:cubicBezTo>
                        <a:pt x="6680" y="667"/>
                        <a:pt x="6763" y="512"/>
                        <a:pt x="6823" y="369"/>
                      </a:cubicBezTo>
                      <a:cubicBezTo>
                        <a:pt x="6834" y="310"/>
                        <a:pt x="6834" y="238"/>
                        <a:pt x="6787" y="191"/>
                      </a:cubicBezTo>
                      <a:cubicBezTo>
                        <a:pt x="6750" y="153"/>
                        <a:pt x="6703" y="135"/>
                        <a:pt x="6659" y="135"/>
                      </a:cubicBezTo>
                      <a:cubicBezTo>
                        <a:pt x="6632" y="135"/>
                        <a:pt x="6607" y="142"/>
                        <a:pt x="6584" y="155"/>
                      </a:cubicBezTo>
                      <a:cubicBezTo>
                        <a:pt x="6322" y="310"/>
                        <a:pt x="6061" y="393"/>
                        <a:pt x="5775" y="441"/>
                      </a:cubicBezTo>
                      <a:cubicBezTo>
                        <a:pt x="5465" y="143"/>
                        <a:pt x="5048" y="0"/>
                        <a:pt x="462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5" name="Google Shape;3368;p48">
              <a:extLst>
                <a:ext uri="{FF2B5EF4-FFF2-40B4-BE49-F238E27FC236}">
                  <a16:creationId xmlns:a16="http://schemas.microsoft.com/office/drawing/2014/main" id="{6078BE25-DCEB-4687-B614-B4DAB942F94D}"/>
                </a:ext>
              </a:extLst>
            </p:cNvPr>
            <p:cNvGrpSpPr/>
            <p:nvPr/>
          </p:nvGrpSpPr>
          <p:grpSpPr>
            <a:xfrm>
              <a:off x="6529419" y="3711909"/>
              <a:ext cx="956596" cy="944315"/>
              <a:chOff x="3768864" y="3522050"/>
              <a:chExt cx="1098904" cy="1084796"/>
            </a:xfrm>
          </p:grpSpPr>
          <p:grpSp>
            <p:nvGrpSpPr>
              <p:cNvPr id="16" name="Google Shape;3369;p48">
                <a:extLst>
                  <a:ext uri="{FF2B5EF4-FFF2-40B4-BE49-F238E27FC236}">
                    <a16:creationId xmlns:a16="http://schemas.microsoft.com/office/drawing/2014/main" id="{6D575F32-C8D7-45BC-9D5B-35D19F442E1E}"/>
                  </a:ext>
                </a:extLst>
              </p:cNvPr>
              <p:cNvGrpSpPr/>
              <p:nvPr/>
            </p:nvGrpSpPr>
            <p:grpSpPr>
              <a:xfrm>
                <a:off x="3768864" y="3522050"/>
                <a:ext cx="1098904" cy="1084796"/>
                <a:chOff x="3768864" y="3522050"/>
                <a:chExt cx="1098904" cy="1084796"/>
              </a:xfrm>
            </p:grpSpPr>
            <p:sp>
              <p:nvSpPr>
                <p:cNvPr id="23" name="Google Shape;3370;p48">
                  <a:extLst>
                    <a:ext uri="{FF2B5EF4-FFF2-40B4-BE49-F238E27FC236}">
                      <a16:creationId xmlns:a16="http://schemas.microsoft.com/office/drawing/2014/main" id="{0F47500C-28A4-443C-A78B-E8DD98A2C532}"/>
                    </a:ext>
                  </a:extLst>
                </p:cNvPr>
                <p:cNvSpPr/>
                <p:nvPr/>
              </p:nvSpPr>
              <p:spPr>
                <a:xfrm>
                  <a:off x="3768864" y="3522050"/>
                  <a:ext cx="1098904" cy="1084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4" extrusionOk="0">
                      <a:moveTo>
                        <a:pt x="22862" y="0"/>
                      </a:moveTo>
                      <a:cubicBezTo>
                        <a:pt x="22093" y="0"/>
                        <a:pt x="21325" y="295"/>
                        <a:pt x="20741" y="884"/>
                      </a:cubicBezTo>
                      <a:lnTo>
                        <a:pt x="1179" y="20446"/>
                      </a:lnTo>
                      <a:cubicBezTo>
                        <a:pt x="1" y="21613"/>
                        <a:pt x="1" y="23518"/>
                        <a:pt x="1179" y="24697"/>
                      </a:cubicBezTo>
                      <a:lnTo>
                        <a:pt x="20741" y="44259"/>
                      </a:lnTo>
                      <a:cubicBezTo>
                        <a:pt x="21325" y="44842"/>
                        <a:pt x="22093" y="45134"/>
                        <a:pt x="22862" y="45134"/>
                      </a:cubicBezTo>
                      <a:cubicBezTo>
                        <a:pt x="23631" y="45134"/>
                        <a:pt x="24402" y="44842"/>
                        <a:pt x="24992" y="44259"/>
                      </a:cubicBezTo>
                      <a:lnTo>
                        <a:pt x="44554" y="24697"/>
                      </a:lnTo>
                      <a:cubicBezTo>
                        <a:pt x="45721" y="23518"/>
                        <a:pt x="45721" y="21613"/>
                        <a:pt x="44554" y="20446"/>
                      </a:cubicBezTo>
                      <a:lnTo>
                        <a:pt x="36684" y="12576"/>
                      </a:lnTo>
                      <a:cubicBezTo>
                        <a:pt x="36279" y="12171"/>
                        <a:pt x="36362" y="11481"/>
                        <a:pt x="36850" y="11171"/>
                      </a:cubicBezTo>
                      <a:cubicBezTo>
                        <a:pt x="37565" y="10719"/>
                        <a:pt x="38327" y="10362"/>
                        <a:pt x="39124" y="10052"/>
                      </a:cubicBezTo>
                      <a:cubicBezTo>
                        <a:pt x="39613" y="9874"/>
                        <a:pt x="40053" y="9552"/>
                        <a:pt x="40410" y="9100"/>
                      </a:cubicBezTo>
                      <a:cubicBezTo>
                        <a:pt x="41172" y="8111"/>
                        <a:pt x="41220" y="6778"/>
                        <a:pt x="40518" y="5742"/>
                      </a:cubicBezTo>
                      <a:cubicBezTo>
                        <a:pt x="39931" y="4872"/>
                        <a:pt x="39013" y="4437"/>
                        <a:pt x="38094" y="4437"/>
                      </a:cubicBezTo>
                      <a:cubicBezTo>
                        <a:pt x="37352" y="4437"/>
                        <a:pt x="36610" y="4721"/>
                        <a:pt x="36041" y="5290"/>
                      </a:cubicBezTo>
                      <a:cubicBezTo>
                        <a:pt x="35731" y="5599"/>
                        <a:pt x="35505" y="5956"/>
                        <a:pt x="35362" y="6337"/>
                      </a:cubicBezTo>
                      <a:cubicBezTo>
                        <a:pt x="35076" y="7135"/>
                        <a:pt x="34719" y="7885"/>
                        <a:pt x="34267" y="8588"/>
                      </a:cubicBezTo>
                      <a:cubicBezTo>
                        <a:pt x="34091" y="8872"/>
                        <a:pt x="33796" y="9021"/>
                        <a:pt x="33498" y="9021"/>
                      </a:cubicBezTo>
                      <a:cubicBezTo>
                        <a:pt x="33271" y="9021"/>
                        <a:pt x="33042" y="8934"/>
                        <a:pt x="32862" y="875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EC3A3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" name="Google Shape;3371;p48">
                  <a:extLst>
                    <a:ext uri="{FF2B5EF4-FFF2-40B4-BE49-F238E27FC236}">
                      <a16:creationId xmlns:a16="http://schemas.microsoft.com/office/drawing/2014/main" id="{C0B2E7B0-C484-474A-9D94-C76A50737F39}"/>
                    </a:ext>
                  </a:extLst>
                </p:cNvPr>
                <p:cNvSpPr/>
                <p:nvPr/>
              </p:nvSpPr>
              <p:spPr>
                <a:xfrm>
                  <a:off x="3887041" y="3641743"/>
                  <a:ext cx="287338" cy="2870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42" extrusionOk="0">
                      <a:moveTo>
                        <a:pt x="5978" y="0"/>
                      </a:moveTo>
                      <a:cubicBezTo>
                        <a:pt x="2680" y="0"/>
                        <a:pt x="1" y="2667"/>
                        <a:pt x="1" y="5977"/>
                      </a:cubicBezTo>
                      <a:cubicBezTo>
                        <a:pt x="1" y="9275"/>
                        <a:pt x="2680" y="11942"/>
                        <a:pt x="5978" y="11942"/>
                      </a:cubicBezTo>
                      <a:cubicBezTo>
                        <a:pt x="9276" y="11942"/>
                        <a:pt x="11955" y="9275"/>
                        <a:pt x="11955" y="5977"/>
                      </a:cubicBezTo>
                      <a:cubicBezTo>
                        <a:pt x="11955" y="2667"/>
                        <a:pt x="9276" y="0"/>
                        <a:pt x="5978" y="0"/>
                      </a:cubicBezTo>
                      <a:close/>
                    </a:path>
                  </a:pathLst>
                </a:custGeom>
                <a:solidFill>
                  <a:srgbClr val="EC3A3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7" name="Google Shape;3372;p48">
                <a:extLst>
                  <a:ext uri="{FF2B5EF4-FFF2-40B4-BE49-F238E27FC236}">
                    <a16:creationId xmlns:a16="http://schemas.microsoft.com/office/drawing/2014/main" id="{F8009D9B-AF28-4AB1-9EBC-3D1FD91D4CEB}"/>
                  </a:ext>
                </a:extLst>
              </p:cNvPr>
              <p:cNvGrpSpPr/>
              <p:nvPr/>
            </p:nvGrpSpPr>
            <p:grpSpPr>
              <a:xfrm>
                <a:off x="4139616" y="3871555"/>
                <a:ext cx="357419" cy="357005"/>
                <a:chOff x="7482229" y="3351230"/>
                <a:chExt cx="357419" cy="357005"/>
              </a:xfrm>
            </p:grpSpPr>
            <p:sp>
              <p:nvSpPr>
                <p:cNvPr id="18" name="Google Shape;3373;p48">
                  <a:extLst>
                    <a:ext uri="{FF2B5EF4-FFF2-40B4-BE49-F238E27FC236}">
                      <a16:creationId xmlns:a16="http://schemas.microsoft.com/office/drawing/2014/main" id="{7F01D432-4AE3-4C1F-92CA-7B9A999ECA14}"/>
                    </a:ext>
                  </a:extLst>
                </p:cNvPr>
                <p:cNvSpPr/>
                <p:nvPr/>
              </p:nvSpPr>
              <p:spPr>
                <a:xfrm>
                  <a:off x="7482229" y="3351230"/>
                  <a:ext cx="357419" cy="3570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29" h="11216" extrusionOk="0">
                      <a:moveTo>
                        <a:pt x="5633" y="357"/>
                      </a:moveTo>
                      <a:cubicBezTo>
                        <a:pt x="8538" y="357"/>
                        <a:pt x="10883" y="2703"/>
                        <a:pt x="10883" y="5608"/>
                      </a:cubicBezTo>
                      <a:cubicBezTo>
                        <a:pt x="10883" y="8513"/>
                        <a:pt x="8538" y="10859"/>
                        <a:pt x="5633" y="10859"/>
                      </a:cubicBezTo>
                      <a:cubicBezTo>
                        <a:pt x="2728" y="10859"/>
                        <a:pt x="382" y="8513"/>
                        <a:pt x="382" y="5608"/>
                      </a:cubicBezTo>
                      <a:cubicBezTo>
                        <a:pt x="382" y="2703"/>
                        <a:pt x="2728" y="357"/>
                        <a:pt x="5633" y="357"/>
                      </a:cubicBezTo>
                      <a:close/>
                      <a:moveTo>
                        <a:pt x="5621" y="0"/>
                      </a:moveTo>
                      <a:cubicBezTo>
                        <a:pt x="4109" y="0"/>
                        <a:pt x="2716" y="572"/>
                        <a:pt x="1644" y="1631"/>
                      </a:cubicBezTo>
                      <a:cubicBezTo>
                        <a:pt x="584" y="2691"/>
                        <a:pt x="1" y="4108"/>
                        <a:pt x="1" y="5608"/>
                      </a:cubicBezTo>
                      <a:cubicBezTo>
                        <a:pt x="1" y="7108"/>
                        <a:pt x="584" y="8513"/>
                        <a:pt x="1644" y="9585"/>
                      </a:cubicBezTo>
                      <a:cubicBezTo>
                        <a:pt x="2704" y="10632"/>
                        <a:pt x="4109" y="11216"/>
                        <a:pt x="5621" y="11216"/>
                      </a:cubicBezTo>
                      <a:cubicBezTo>
                        <a:pt x="7121" y="11216"/>
                        <a:pt x="8526" y="10632"/>
                        <a:pt x="9597" y="9585"/>
                      </a:cubicBezTo>
                      <a:cubicBezTo>
                        <a:pt x="10645" y="8525"/>
                        <a:pt x="11229" y="7108"/>
                        <a:pt x="11229" y="5608"/>
                      </a:cubicBezTo>
                      <a:cubicBezTo>
                        <a:pt x="11229" y="4108"/>
                        <a:pt x="10669" y="2703"/>
                        <a:pt x="9597" y="1631"/>
                      </a:cubicBezTo>
                      <a:cubicBezTo>
                        <a:pt x="8538" y="572"/>
                        <a:pt x="7121" y="0"/>
                        <a:pt x="562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" name="Google Shape;3374;p48">
                  <a:extLst>
                    <a:ext uri="{FF2B5EF4-FFF2-40B4-BE49-F238E27FC236}">
                      <a16:creationId xmlns:a16="http://schemas.microsoft.com/office/drawing/2014/main" id="{A4F6F5C0-3BF6-4AE2-A818-8D1AD21A9660}"/>
                    </a:ext>
                  </a:extLst>
                </p:cNvPr>
                <p:cNvSpPr/>
                <p:nvPr/>
              </p:nvSpPr>
              <p:spPr>
                <a:xfrm>
                  <a:off x="7592138" y="3605616"/>
                  <a:ext cx="137983" cy="325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35" h="1022" extrusionOk="0">
                      <a:moveTo>
                        <a:pt x="202" y="1"/>
                      </a:moveTo>
                      <a:cubicBezTo>
                        <a:pt x="147" y="1"/>
                        <a:pt x="94" y="21"/>
                        <a:pt x="60" y="69"/>
                      </a:cubicBezTo>
                      <a:cubicBezTo>
                        <a:pt x="1" y="140"/>
                        <a:pt x="1" y="259"/>
                        <a:pt x="96" y="319"/>
                      </a:cubicBezTo>
                      <a:cubicBezTo>
                        <a:pt x="644" y="783"/>
                        <a:pt x="1370" y="1021"/>
                        <a:pt x="2168" y="1021"/>
                      </a:cubicBezTo>
                      <a:cubicBezTo>
                        <a:pt x="2954" y="1021"/>
                        <a:pt x="3680" y="771"/>
                        <a:pt x="4239" y="319"/>
                      </a:cubicBezTo>
                      <a:cubicBezTo>
                        <a:pt x="4323" y="259"/>
                        <a:pt x="4335" y="140"/>
                        <a:pt x="4263" y="69"/>
                      </a:cubicBezTo>
                      <a:cubicBezTo>
                        <a:pt x="4228" y="26"/>
                        <a:pt x="4170" y="4"/>
                        <a:pt x="4115" y="4"/>
                      </a:cubicBezTo>
                      <a:cubicBezTo>
                        <a:pt x="4078" y="4"/>
                        <a:pt x="4042" y="14"/>
                        <a:pt x="4013" y="33"/>
                      </a:cubicBezTo>
                      <a:cubicBezTo>
                        <a:pt x="3537" y="438"/>
                        <a:pt x="2882" y="664"/>
                        <a:pt x="2168" y="664"/>
                      </a:cubicBezTo>
                      <a:cubicBezTo>
                        <a:pt x="1465" y="664"/>
                        <a:pt x="810" y="438"/>
                        <a:pt x="322" y="33"/>
                      </a:cubicBezTo>
                      <a:cubicBezTo>
                        <a:pt x="286" y="12"/>
                        <a:pt x="244" y="1"/>
                        <a:pt x="20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" name="Google Shape;3375;p48">
                  <a:extLst>
                    <a:ext uri="{FF2B5EF4-FFF2-40B4-BE49-F238E27FC236}">
                      <a16:creationId xmlns:a16="http://schemas.microsoft.com/office/drawing/2014/main" id="{77806AB5-BDC4-4165-9F48-83215601BD56}"/>
                    </a:ext>
                  </a:extLst>
                </p:cNvPr>
                <p:cNvSpPr/>
                <p:nvPr/>
              </p:nvSpPr>
              <p:spPr>
                <a:xfrm>
                  <a:off x="7513709" y="3387962"/>
                  <a:ext cx="295987" cy="2820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9" h="8860" extrusionOk="0">
                      <a:moveTo>
                        <a:pt x="6060" y="370"/>
                      </a:moveTo>
                      <a:cubicBezTo>
                        <a:pt x="6358" y="370"/>
                        <a:pt x="6596" y="608"/>
                        <a:pt x="6596" y="906"/>
                      </a:cubicBezTo>
                      <a:cubicBezTo>
                        <a:pt x="6596" y="1204"/>
                        <a:pt x="6358" y="1442"/>
                        <a:pt x="6060" y="1442"/>
                      </a:cubicBezTo>
                      <a:cubicBezTo>
                        <a:pt x="5763" y="1442"/>
                        <a:pt x="5525" y="1204"/>
                        <a:pt x="5525" y="906"/>
                      </a:cubicBezTo>
                      <a:cubicBezTo>
                        <a:pt x="5525" y="608"/>
                        <a:pt x="5763" y="370"/>
                        <a:pt x="6060" y="370"/>
                      </a:cubicBezTo>
                      <a:close/>
                      <a:moveTo>
                        <a:pt x="1322" y="2989"/>
                      </a:moveTo>
                      <a:cubicBezTo>
                        <a:pt x="1596" y="2989"/>
                        <a:pt x="1834" y="3097"/>
                        <a:pt x="2012" y="3263"/>
                      </a:cubicBezTo>
                      <a:cubicBezTo>
                        <a:pt x="1477" y="3680"/>
                        <a:pt x="1072" y="4240"/>
                        <a:pt x="881" y="4883"/>
                      </a:cubicBezTo>
                      <a:cubicBezTo>
                        <a:pt x="548" y="4716"/>
                        <a:pt x="334" y="4359"/>
                        <a:pt x="334" y="3990"/>
                      </a:cubicBezTo>
                      <a:cubicBezTo>
                        <a:pt x="334" y="3442"/>
                        <a:pt x="774" y="2989"/>
                        <a:pt x="1322" y="2989"/>
                      </a:cubicBezTo>
                      <a:close/>
                      <a:moveTo>
                        <a:pt x="7954" y="2989"/>
                      </a:moveTo>
                      <a:cubicBezTo>
                        <a:pt x="8501" y="2989"/>
                        <a:pt x="8942" y="3442"/>
                        <a:pt x="8942" y="3990"/>
                      </a:cubicBezTo>
                      <a:cubicBezTo>
                        <a:pt x="8966" y="4359"/>
                        <a:pt x="8739" y="4704"/>
                        <a:pt x="8394" y="4883"/>
                      </a:cubicBezTo>
                      <a:cubicBezTo>
                        <a:pt x="8216" y="4240"/>
                        <a:pt x="7811" y="3680"/>
                        <a:pt x="7263" y="3263"/>
                      </a:cubicBezTo>
                      <a:cubicBezTo>
                        <a:pt x="7442" y="3085"/>
                        <a:pt x="7692" y="2989"/>
                        <a:pt x="7954" y="2989"/>
                      </a:cubicBezTo>
                      <a:close/>
                      <a:moveTo>
                        <a:pt x="6072" y="1"/>
                      </a:moveTo>
                      <a:cubicBezTo>
                        <a:pt x="5632" y="1"/>
                        <a:pt x="5251" y="334"/>
                        <a:pt x="5191" y="763"/>
                      </a:cubicBezTo>
                      <a:lnTo>
                        <a:pt x="4596" y="953"/>
                      </a:lnTo>
                      <a:cubicBezTo>
                        <a:pt x="4525" y="989"/>
                        <a:pt x="4477" y="1049"/>
                        <a:pt x="4477" y="1120"/>
                      </a:cubicBezTo>
                      <a:lnTo>
                        <a:pt x="4477" y="2370"/>
                      </a:lnTo>
                      <a:cubicBezTo>
                        <a:pt x="3679" y="2394"/>
                        <a:pt x="2929" y="2632"/>
                        <a:pt x="2334" y="3025"/>
                      </a:cubicBezTo>
                      <a:cubicBezTo>
                        <a:pt x="2084" y="2751"/>
                        <a:pt x="1727" y="2608"/>
                        <a:pt x="1358" y="2608"/>
                      </a:cubicBezTo>
                      <a:cubicBezTo>
                        <a:pt x="607" y="2608"/>
                        <a:pt x="0" y="3216"/>
                        <a:pt x="0" y="3966"/>
                      </a:cubicBezTo>
                      <a:cubicBezTo>
                        <a:pt x="0" y="4513"/>
                        <a:pt x="345" y="5002"/>
                        <a:pt x="834" y="5216"/>
                      </a:cubicBezTo>
                      <a:cubicBezTo>
                        <a:pt x="822" y="5347"/>
                        <a:pt x="798" y="5478"/>
                        <a:pt x="798" y="5609"/>
                      </a:cubicBezTo>
                      <a:cubicBezTo>
                        <a:pt x="798" y="7395"/>
                        <a:pt x="2524" y="8859"/>
                        <a:pt x="4667" y="8859"/>
                      </a:cubicBezTo>
                      <a:cubicBezTo>
                        <a:pt x="5763" y="8859"/>
                        <a:pt x="6739" y="8490"/>
                        <a:pt x="7442" y="7871"/>
                      </a:cubicBezTo>
                      <a:cubicBezTo>
                        <a:pt x="7513" y="7811"/>
                        <a:pt x="7513" y="7692"/>
                        <a:pt x="7454" y="7621"/>
                      </a:cubicBezTo>
                      <a:cubicBezTo>
                        <a:pt x="7421" y="7588"/>
                        <a:pt x="7374" y="7570"/>
                        <a:pt x="7326" y="7570"/>
                      </a:cubicBezTo>
                      <a:cubicBezTo>
                        <a:pt x="7287" y="7570"/>
                        <a:pt x="7248" y="7582"/>
                        <a:pt x="7215" y="7609"/>
                      </a:cubicBezTo>
                      <a:cubicBezTo>
                        <a:pt x="6572" y="8157"/>
                        <a:pt x="5668" y="8514"/>
                        <a:pt x="4667" y="8514"/>
                      </a:cubicBezTo>
                      <a:cubicBezTo>
                        <a:pt x="2739" y="8514"/>
                        <a:pt x="1167" y="7216"/>
                        <a:pt x="1167" y="5633"/>
                      </a:cubicBezTo>
                      <a:cubicBezTo>
                        <a:pt x="1167" y="4037"/>
                        <a:pt x="2739" y="2739"/>
                        <a:pt x="4667" y="2739"/>
                      </a:cubicBezTo>
                      <a:cubicBezTo>
                        <a:pt x="6608" y="2739"/>
                        <a:pt x="8180" y="4037"/>
                        <a:pt x="8180" y="5633"/>
                      </a:cubicBezTo>
                      <a:cubicBezTo>
                        <a:pt x="8180" y="6133"/>
                        <a:pt x="8037" y="6597"/>
                        <a:pt x="7751" y="7014"/>
                      </a:cubicBezTo>
                      <a:cubicBezTo>
                        <a:pt x="7704" y="7085"/>
                        <a:pt x="7727" y="7169"/>
                        <a:pt x="7787" y="7228"/>
                      </a:cubicBezTo>
                      <a:cubicBezTo>
                        <a:pt x="7818" y="7264"/>
                        <a:pt x="7859" y="7280"/>
                        <a:pt x="7902" y="7280"/>
                      </a:cubicBezTo>
                      <a:cubicBezTo>
                        <a:pt x="7958" y="7280"/>
                        <a:pt x="8015" y="7252"/>
                        <a:pt x="8049" y="7204"/>
                      </a:cubicBezTo>
                      <a:cubicBezTo>
                        <a:pt x="8358" y="6740"/>
                        <a:pt x="8537" y="6192"/>
                        <a:pt x="8537" y="5621"/>
                      </a:cubicBezTo>
                      <a:cubicBezTo>
                        <a:pt x="8537" y="5490"/>
                        <a:pt x="8525" y="5359"/>
                        <a:pt x="8513" y="5228"/>
                      </a:cubicBezTo>
                      <a:cubicBezTo>
                        <a:pt x="8978" y="5014"/>
                        <a:pt x="9299" y="4525"/>
                        <a:pt x="9299" y="3978"/>
                      </a:cubicBezTo>
                      <a:cubicBezTo>
                        <a:pt x="9299" y="3228"/>
                        <a:pt x="8692" y="2620"/>
                        <a:pt x="7954" y="2620"/>
                      </a:cubicBezTo>
                      <a:cubicBezTo>
                        <a:pt x="7573" y="2620"/>
                        <a:pt x="7215" y="2775"/>
                        <a:pt x="6965" y="3037"/>
                      </a:cubicBezTo>
                      <a:cubicBezTo>
                        <a:pt x="6358" y="2656"/>
                        <a:pt x="5632" y="2406"/>
                        <a:pt x="4822" y="2382"/>
                      </a:cubicBezTo>
                      <a:lnTo>
                        <a:pt x="4822" y="1263"/>
                      </a:lnTo>
                      <a:lnTo>
                        <a:pt x="5215" y="1132"/>
                      </a:lnTo>
                      <a:cubicBezTo>
                        <a:pt x="5303" y="1507"/>
                        <a:pt x="5647" y="1780"/>
                        <a:pt x="6048" y="1780"/>
                      </a:cubicBezTo>
                      <a:cubicBezTo>
                        <a:pt x="6080" y="1780"/>
                        <a:pt x="6112" y="1779"/>
                        <a:pt x="6144" y="1775"/>
                      </a:cubicBezTo>
                      <a:cubicBezTo>
                        <a:pt x="6584" y="1727"/>
                        <a:pt x="6918" y="1382"/>
                        <a:pt x="6953" y="953"/>
                      </a:cubicBezTo>
                      <a:cubicBezTo>
                        <a:pt x="6977" y="430"/>
                        <a:pt x="6584" y="1"/>
                        <a:pt x="607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" name="Google Shape;3376;p48">
                  <a:extLst>
                    <a:ext uri="{FF2B5EF4-FFF2-40B4-BE49-F238E27FC236}">
                      <a16:creationId xmlns:a16="http://schemas.microsoft.com/office/drawing/2014/main" id="{E4379365-4026-499C-992D-3622C1055A2B}"/>
                    </a:ext>
                  </a:extLst>
                </p:cNvPr>
                <p:cNvSpPr/>
                <p:nvPr/>
              </p:nvSpPr>
              <p:spPr>
                <a:xfrm>
                  <a:off x="7580393" y="3516460"/>
                  <a:ext cx="56880" cy="56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7" h="1787" extrusionOk="0">
                      <a:moveTo>
                        <a:pt x="894" y="345"/>
                      </a:moveTo>
                      <a:cubicBezTo>
                        <a:pt x="1191" y="345"/>
                        <a:pt x="1429" y="584"/>
                        <a:pt x="1429" y="881"/>
                      </a:cubicBezTo>
                      <a:cubicBezTo>
                        <a:pt x="1418" y="1179"/>
                        <a:pt x="1179" y="1417"/>
                        <a:pt x="894" y="1417"/>
                      </a:cubicBezTo>
                      <a:cubicBezTo>
                        <a:pt x="596" y="1417"/>
                        <a:pt x="358" y="1179"/>
                        <a:pt x="358" y="881"/>
                      </a:cubicBezTo>
                      <a:cubicBezTo>
                        <a:pt x="358" y="584"/>
                        <a:pt x="596" y="345"/>
                        <a:pt x="894" y="345"/>
                      </a:cubicBezTo>
                      <a:close/>
                      <a:moveTo>
                        <a:pt x="894" y="0"/>
                      </a:moveTo>
                      <a:cubicBezTo>
                        <a:pt x="406" y="0"/>
                        <a:pt x="1" y="405"/>
                        <a:pt x="1" y="893"/>
                      </a:cubicBezTo>
                      <a:cubicBezTo>
                        <a:pt x="1" y="1381"/>
                        <a:pt x="406" y="1786"/>
                        <a:pt x="894" y="1786"/>
                      </a:cubicBezTo>
                      <a:cubicBezTo>
                        <a:pt x="1394" y="1786"/>
                        <a:pt x="1787" y="1381"/>
                        <a:pt x="1787" y="893"/>
                      </a:cubicBezTo>
                      <a:cubicBezTo>
                        <a:pt x="1775" y="405"/>
                        <a:pt x="1394" y="0"/>
                        <a:pt x="89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" name="Google Shape;3377;p48">
                  <a:extLst>
                    <a:ext uri="{FF2B5EF4-FFF2-40B4-BE49-F238E27FC236}">
                      <a16:creationId xmlns:a16="http://schemas.microsoft.com/office/drawing/2014/main" id="{13DEC39B-0716-43D4-9988-99AB481C39CF}"/>
                    </a:ext>
                  </a:extLst>
                </p:cNvPr>
                <p:cNvSpPr/>
                <p:nvPr/>
              </p:nvSpPr>
              <p:spPr>
                <a:xfrm>
                  <a:off x="7685750" y="3516460"/>
                  <a:ext cx="56880" cy="56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7" h="1787" extrusionOk="0">
                      <a:moveTo>
                        <a:pt x="894" y="345"/>
                      </a:moveTo>
                      <a:cubicBezTo>
                        <a:pt x="1191" y="345"/>
                        <a:pt x="1429" y="584"/>
                        <a:pt x="1429" y="881"/>
                      </a:cubicBezTo>
                      <a:cubicBezTo>
                        <a:pt x="1429" y="1179"/>
                        <a:pt x="1191" y="1417"/>
                        <a:pt x="894" y="1417"/>
                      </a:cubicBezTo>
                      <a:cubicBezTo>
                        <a:pt x="596" y="1417"/>
                        <a:pt x="358" y="1179"/>
                        <a:pt x="358" y="881"/>
                      </a:cubicBezTo>
                      <a:cubicBezTo>
                        <a:pt x="358" y="584"/>
                        <a:pt x="596" y="345"/>
                        <a:pt x="894" y="345"/>
                      </a:cubicBezTo>
                      <a:close/>
                      <a:moveTo>
                        <a:pt x="894" y="0"/>
                      </a:moveTo>
                      <a:cubicBezTo>
                        <a:pt x="405" y="0"/>
                        <a:pt x="1" y="405"/>
                        <a:pt x="1" y="893"/>
                      </a:cubicBezTo>
                      <a:cubicBezTo>
                        <a:pt x="1" y="1381"/>
                        <a:pt x="405" y="1786"/>
                        <a:pt x="894" y="1786"/>
                      </a:cubicBezTo>
                      <a:cubicBezTo>
                        <a:pt x="1382" y="1786"/>
                        <a:pt x="1787" y="1381"/>
                        <a:pt x="1787" y="893"/>
                      </a:cubicBezTo>
                      <a:cubicBezTo>
                        <a:pt x="1775" y="405"/>
                        <a:pt x="1382" y="0"/>
                        <a:pt x="89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410001454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CE6378D-189E-4036-B4B8-1A578384D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1959712" y="1971674"/>
            <a:ext cx="5131540" cy="1212114"/>
          </a:xfrm>
        </p:spPr>
        <p:txBody>
          <a:bodyPr vert="horz" wrap="square" lIns="0" tIns="0" rIns="0" bIns="0" rtlCol="0" anchor="b" anchorCtr="0">
            <a:normAutofit fontScale="90000"/>
          </a:bodyPr>
          <a:lstStyle/>
          <a:p>
            <a:pPr algn="ctr"/>
            <a:r>
              <a:rPr lang="en-US" sz="4400" dirty="0">
                <a:solidFill>
                  <a:srgbClr val="FF6D2F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STORED PROCEDURES</a:t>
            </a:r>
          </a:p>
        </p:txBody>
      </p:sp>
      <p:grpSp>
        <p:nvGrpSpPr>
          <p:cNvPr id="5" name="Google Shape;3337;p48">
            <a:extLst>
              <a:ext uri="{FF2B5EF4-FFF2-40B4-BE49-F238E27FC236}">
                <a16:creationId xmlns:a16="http://schemas.microsoft.com/office/drawing/2014/main" id="{A292DFAB-C225-4268-AA00-032AA218D6F3}"/>
              </a:ext>
            </a:extLst>
          </p:cNvPr>
          <p:cNvGrpSpPr/>
          <p:nvPr/>
        </p:nvGrpSpPr>
        <p:grpSpPr>
          <a:xfrm>
            <a:off x="8076139" y="84337"/>
            <a:ext cx="972171" cy="1925293"/>
            <a:chOff x="6529419" y="1724307"/>
            <a:chExt cx="1480463" cy="2931917"/>
          </a:xfrm>
        </p:grpSpPr>
        <p:grpSp>
          <p:nvGrpSpPr>
            <p:cNvPr id="6" name="Google Shape;3338;p48">
              <a:extLst>
                <a:ext uri="{FF2B5EF4-FFF2-40B4-BE49-F238E27FC236}">
                  <a16:creationId xmlns:a16="http://schemas.microsoft.com/office/drawing/2014/main" id="{CC1FA2E3-F085-4B27-B2D6-078888233623}"/>
                </a:ext>
              </a:extLst>
            </p:cNvPr>
            <p:cNvGrpSpPr/>
            <p:nvPr/>
          </p:nvGrpSpPr>
          <p:grpSpPr>
            <a:xfrm>
              <a:off x="6556827" y="1724307"/>
              <a:ext cx="956596" cy="944294"/>
              <a:chOff x="3800349" y="1238762"/>
              <a:chExt cx="1098904" cy="1084772"/>
            </a:xfrm>
          </p:grpSpPr>
          <p:grpSp>
            <p:nvGrpSpPr>
              <p:cNvPr id="42" name="Google Shape;3339;p48">
                <a:extLst>
                  <a:ext uri="{FF2B5EF4-FFF2-40B4-BE49-F238E27FC236}">
                    <a16:creationId xmlns:a16="http://schemas.microsoft.com/office/drawing/2014/main" id="{3B62721E-B08F-4683-8129-4642AD134B0A}"/>
                  </a:ext>
                </a:extLst>
              </p:cNvPr>
              <p:cNvGrpSpPr/>
              <p:nvPr/>
            </p:nvGrpSpPr>
            <p:grpSpPr>
              <a:xfrm>
                <a:off x="3800349" y="1238762"/>
                <a:ext cx="1098904" cy="1084772"/>
                <a:chOff x="3800349" y="1238762"/>
                <a:chExt cx="1098904" cy="1084772"/>
              </a:xfrm>
            </p:grpSpPr>
            <p:sp>
              <p:nvSpPr>
                <p:cNvPr id="44" name="Google Shape;3340;p48">
                  <a:extLst>
                    <a:ext uri="{FF2B5EF4-FFF2-40B4-BE49-F238E27FC236}">
                      <a16:creationId xmlns:a16="http://schemas.microsoft.com/office/drawing/2014/main" id="{09A540B7-3D24-4D18-BB46-C21F09260781}"/>
                    </a:ext>
                  </a:extLst>
                </p:cNvPr>
                <p:cNvSpPr/>
                <p:nvPr/>
              </p:nvSpPr>
              <p:spPr>
                <a:xfrm>
                  <a:off x="3800349" y="1238762"/>
                  <a:ext cx="1098904" cy="10847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3" extrusionOk="0">
                      <a:moveTo>
                        <a:pt x="22825" y="1"/>
                      </a:moveTo>
                      <a:cubicBezTo>
                        <a:pt x="22054" y="1"/>
                        <a:pt x="21283" y="295"/>
                        <a:pt x="20693" y="885"/>
                      </a:cubicBezTo>
                      <a:lnTo>
                        <a:pt x="1179" y="20482"/>
                      </a:lnTo>
                      <a:cubicBezTo>
                        <a:pt x="0" y="21661"/>
                        <a:pt x="0" y="23566"/>
                        <a:pt x="1179" y="24733"/>
                      </a:cubicBezTo>
                      <a:lnTo>
                        <a:pt x="20777" y="44259"/>
                      </a:lnTo>
                      <a:cubicBezTo>
                        <a:pt x="21364" y="44841"/>
                        <a:pt x="22133" y="45133"/>
                        <a:pt x="22900" y="45133"/>
                      </a:cubicBezTo>
                      <a:cubicBezTo>
                        <a:pt x="23672" y="45133"/>
                        <a:pt x="24442" y="44838"/>
                        <a:pt x="25027" y="44247"/>
                      </a:cubicBezTo>
                      <a:lnTo>
                        <a:pt x="32873" y="36377"/>
                      </a:lnTo>
                      <a:cubicBezTo>
                        <a:pt x="33053" y="36197"/>
                        <a:pt x="33283" y="36110"/>
                        <a:pt x="33511" y="36110"/>
                      </a:cubicBezTo>
                      <a:cubicBezTo>
                        <a:pt x="33810" y="36110"/>
                        <a:pt x="34108" y="36260"/>
                        <a:pt x="34290" y="36544"/>
                      </a:cubicBezTo>
                      <a:cubicBezTo>
                        <a:pt x="34743" y="37246"/>
                        <a:pt x="35112" y="38020"/>
                        <a:pt x="35409" y="38806"/>
                      </a:cubicBezTo>
                      <a:cubicBezTo>
                        <a:pt x="35588" y="39294"/>
                        <a:pt x="35909" y="39735"/>
                        <a:pt x="36362" y="40080"/>
                      </a:cubicBezTo>
                      <a:cubicBezTo>
                        <a:pt x="36890" y="40489"/>
                        <a:pt x="37508" y="40695"/>
                        <a:pt x="38128" y="40695"/>
                      </a:cubicBezTo>
                      <a:cubicBezTo>
                        <a:pt x="38682" y="40695"/>
                        <a:pt x="39237" y="40530"/>
                        <a:pt x="39731" y="40199"/>
                      </a:cubicBezTo>
                      <a:cubicBezTo>
                        <a:pt x="41303" y="39127"/>
                        <a:pt x="41446" y="36984"/>
                        <a:pt x="40172" y="35710"/>
                      </a:cubicBezTo>
                      <a:cubicBezTo>
                        <a:pt x="39862" y="35401"/>
                        <a:pt x="39505" y="35186"/>
                        <a:pt x="39112" y="35044"/>
                      </a:cubicBezTo>
                      <a:cubicBezTo>
                        <a:pt x="38326" y="34758"/>
                        <a:pt x="37564" y="34401"/>
                        <a:pt x="36862" y="33948"/>
                      </a:cubicBezTo>
                      <a:cubicBezTo>
                        <a:pt x="36374" y="33639"/>
                        <a:pt x="36279" y="32960"/>
                        <a:pt x="36695" y="32543"/>
                      </a:cubicBezTo>
                      <a:lnTo>
                        <a:pt x="44553" y="24661"/>
                      </a:lnTo>
                      <a:cubicBezTo>
                        <a:pt x="45720" y="23483"/>
                        <a:pt x="45720" y="21578"/>
                        <a:pt x="44542" y="20399"/>
                      </a:cubicBezTo>
                      <a:lnTo>
                        <a:pt x="24956" y="885"/>
                      </a:lnTo>
                      <a:cubicBezTo>
                        <a:pt x="24366" y="295"/>
                        <a:pt x="23595" y="1"/>
                        <a:pt x="22825" y="1"/>
                      </a:cubicBezTo>
                      <a:close/>
                    </a:path>
                  </a:pathLst>
                </a:custGeom>
                <a:solidFill>
                  <a:srgbClr val="5EB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" name="Google Shape;3341;p48">
                  <a:extLst>
                    <a:ext uri="{FF2B5EF4-FFF2-40B4-BE49-F238E27FC236}">
                      <a16:creationId xmlns:a16="http://schemas.microsoft.com/office/drawing/2014/main" id="{BE30BCFE-C097-450C-8879-E537E8EBA681}"/>
                    </a:ext>
                  </a:extLst>
                </p:cNvPr>
                <p:cNvSpPr/>
                <p:nvPr/>
              </p:nvSpPr>
              <p:spPr>
                <a:xfrm>
                  <a:off x="3884758" y="1311226"/>
                  <a:ext cx="287338" cy="287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43" extrusionOk="0">
                      <a:moveTo>
                        <a:pt x="5978" y="1"/>
                      </a:moveTo>
                      <a:cubicBezTo>
                        <a:pt x="2679" y="1"/>
                        <a:pt x="1" y="2668"/>
                        <a:pt x="1" y="5966"/>
                      </a:cubicBezTo>
                      <a:cubicBezTo>
                        <a:pt x="1" y="9276"/>
                        <a:pt x="2679" y="11943"/>
                        <a:pt x="5978" y="11943"/>
                      </a:cubicBezTo>
                      <a:cubicBezTo>
                        <a:pt x="9276" y="11943"/>
                        <a:pt x="11954" y="9276"/>
                        <a:pt x="11954" y="5966"/>
                      </a:cubicBezTo>
                      <a:cubicBezTo>
                        <a:pt x="11954" y="2668"/>
                        <a:pt x="9276" y="1"/>
                        <a:pt x="5978" y="1"/>
                      </a:cubicBezTo>
                      <a:close/>
                    </a:path>
                  </a:pathLst>
                </a:custGeom>
                <a:solidFill>
                  <a:srgbClr val="5EB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3" name="Google Shape;3342;p48">
                <a:extLst>
                  <a:ext uri="{FF2B5EF4-FFF2-40B4-BE49-F238E27FC236}">
                    <a16:creationId xmlns:a16="http://schemas.microsoft.com/office/drawing/2014/main" id="{D59E3704-CCC5-46FE-9B41-26C4DBEB3E8E}"/>
                  </a:ext>
                </a:extLst>
              </p:cNvPr>
              <p:cNvSpPr/>
              <p:nvPr/>
            </p:nvSpPr>
            <p:spPr>
              <a:xfrm>
                <a:off x="4162525" y="1593650"/>
                <a:ext cx="374561" cy="374975"/>
              </a:xfrm>
              <a:custGeom>
                <a:avLst/>
                <a:gdLst/>
                <a:ahLst/>
                <a:cxnLst/>
                <a:rect l="l" t="t" r="r" b="b"/>
                <a:pathLst>
                  <a:path w="10860" h="10872" extrusionOk="0">
                    <a:moveTo>
                      <a:pt x="5430" y="1"/>
                    </a:moveTo>
                    <a:cubicBezTo>
                      <a:pt x="3990" y="1"/>
                      <a:pt x="2608" y="560"/>
                      <a:pt x="1596" y="1584"/>
                    </a:cubicBezTo>
                    <a:cubicBezTo>
                      <a:pt x="561" y="2620"/>
                      <a:pt x="1" y="3989"/>
                      <a:pt x="1" y="5430"/>
                    </a:cubicBezTo>
                    <a:cubicBezTo>
                      <a:pt x="1" y="6561"/>
                      <a:pt x="346" y="7645"/>
                      <a:pt x="1001" y="8573"/>
                    </a:cubicBezTo>
                    <a:cubicBezTo>
                      <a:pt x="1632" y="9466"/>
                      <a:pt x="2513" y="10145"/>
                      <a:pt x="3537" y="10538"/>
                    </a:cubicBezTo>
                    <a:cubicBezTo>
                      <a:pt x="3559" y="10544"/>
                      <a:pt x="3579" y="10547"/>
                      <a:pt x="3599" y="10547"/>
                    </a:cubicBezTo>
                    <a:cubicBezTo>
                      <a:pt x="3656" y="10547"/>
                      <a:pt x="3704" y="10522"/>
                      <a:pt x="3740" y="10478"/>
                    </a:cubicBezTo>
                    <a:cubicBezTo>
                      <a:pt x="3763" y="10443"/>
                      <a:pt x="3763" y="10395"/>
                      <a:pt x="3763" y="10371"/>
                    </a:cubicBezTo>
                    <a:lnTo>
                      <a:pt x="3763" y="7275"/>
                    </a:lnTo>
                    <a:cubicBezTo>
                      <a:pt x="3763" y="7180"/>
                      <a:pt x="3692" y="7097"/>
                      <a:pt x="3585" y="7097"/>
                    </a:cubicBezTo>
                    <a:lnTo>
                      <a:pt x="2156" y="7097"/>
                    </a:lnTo>
                    <a:lnTo>
                      <a:pt x="2156" y="5835"/>
                    </a:lnTo>
                    <a:lnTo>
                      <a:pt x="3585" y="5835"/>
                    </a:lnTo>
                    <a:cubicBezTo>
                      <a:pt x="3680" y="5835"/>
                      <a:pt x="3763" y="5751"/>
                      <a:pt x="3763" y="5656"/>
                    </a:cubicBezTo>
                    <a:lnTo>
                      <a:pt x="3763" y="5430"/>
                    </a:lnTo>
                    <a:cubicBezTo>
                      <a:pt x="3763" y="3942"/>
                      <a:pt x="5180" y="2632"/>
                      <a:pt x="6799" y="2632"/>
                    </a:cubicBezTo>
                    <a:lnTo>
                      <a:pt x="7550" y="2632"/>
                    </a:lnTo>
                    <a:lnTo>
                      <a:pt x="7550" y="3894"/>
                    </a:lnTo>
                    <a:lnTo>
                      <a:pt x="6799" y="3894"/>
                    </a:lnTo>
                    <a:cubicBezTo>
                      <a:pt x="6311" y="3894"/>
                      <a:pt x="5883" y="4025"/>
                      <a:pt x="5561" y="4287"/>
                    </a:cubicBezTo>
                    <a:cubicBezTo>
                      <a:pt x="5228" y="4561"/>
                      <a:pt x="5025" y="4966"/>
                      <a:pt x="5025" y="5430"/>
                    </a:cubicBezTo>
                    <a:lnTo>
                      <a:pt x="5025" y="5656"/>
                    </a:lnTo>
                    <a:cubicBezTo>
                      <a:pt x="5025" y="5740"/>
                      <a:pt x="5109" y="5835"/>
                      <a:pt x="5204" y="5835"/>
                    </a:cubicBezTo>
                    <a:lnTo>
                      <a:pt x="5883" y="5835"/>
                    </a:lnTo>
                    <a:cubicBezTo>
                      <a:pt x="5966" y="5835"/>
                      <a:pt x="6061" y="5751"/>
                      <a:pt x="6061" y="5656"/>
                    </a:cubicBezTo>
                    <a:cubicBezTo>
                      <a:pt x="6061" y="5561"/>
                      <a:pt x="5978" y="5478"/>
                      <a:pt x="5883" y="5478"/>
                    </a:cubicBezTo>
                    <a:lnTo>
                      <a:pt x="5371" y="5478"/>
                    </a:lnTo>
                    <a:lnTo>
                      <a:pt x="5371" y="5418"/>
                    </a:lnTo>
                    <a:cubicBezTo>
                      <a:pt x="5371" y="4525"/>
                      <a:pt x="6145" y="4204"/>
                      <a:pt x="6799" y="4204"/>
                    </a:cubicBezTo>
                    <a:lnTo>
                      <a:pt x="7704" y="4204"/>
                    </a:lnTo>
                    <a:cubicBezTo>
                      <a:pt x="7800" y="4204"/>
                      <a:pt x="7883" y="4132"/>
                      <a:pt x="7883" y="4025"/>
                    </a:cubicBezTo>
                    <a:lnTo>
                      <a:pt x="7883" y="2418"/>
                    </a:lnTo>
                    <a:cubicBezTo>
                      <a:pt x="7883" y="2334"/>
                      <a:pt x="7811" y="2239"/>
                      <a:pt x="7704" y="2239"/>
                    </a:cubicBezTo>
                    <a:lnTo>
                      <a:pt x="6799" y="2239"/>
                    </a:lnTo>
                    <a:cubicBezTo>
                      <a:pt x="5966" y="2239"/>
                      <a:pt x="5121" y="2572"/>
                      <a:pt x="4466" y="3156"/>
                    </a:cubicBezTo>
                    <a:cubicBezTo>
                      <a:pt x="3799" y="3763"/>
                      <a:pt x="3418" y="4549"/>
                      <a:pt x="3418" y="5382"/>
                    </a:cubicBezTo>
                    <a:lnTo>
                      <a:pt x="3418" y="5442"/>
                    </a:lnTo>
                    <a:lnTo>
                      <a:pt x="1989" y="5442"/>
                    </a:lnTo>
                    <a:cubicBezTo>
                      <a:pt x="1906" y="5442"/>
                      <a:pt x="1811" y="5513"/>
                      <a:pt x="1811" y="5620"/>
                    </a:cubicBezTo>
                    <a:lnTo>
                      <a:pt x="1811" y="7228"/>
                    </a:lnTo>
                    <a:cubicBezTo>
                      <a:pt x="1811" y="7323"/>
                      <a:pt x="1894" y="7406"/>
                      <a:pt x="1989" y="7406"/>
                    </a:cubicBezTo>
                    <a:lnTo>
                      <a:pt x="3418" y="7406"/>
                    </a:lnTo>
                    <a:lnTo>
                      <a:pt x="3418" y="10085"/>
                    </a:lnTo>
                    <a:cubicBezTo>
                      <a:pt x="1561" y="9300"/>
                      <a:pt x="346" y="7442"/>
                      <a:pt x="346" y="5418"/>
                    </a:cubicBezTo>
                    <a:cubicBezTo>
                      <a:pt x="346" y="2596"/>
                      <a:pt x="2620" y="322"/>
                      <a:pt x="5430" y="322"/>
                    </a:cubicBezTo>
                    <a:cubicBezTo>
                      <a:pt x="8228" y="322"/>
                      <a:pt x="10526" y="2620"/>
                      <a:pt x="10526" y="5418"/>
                    </a:cubicBezTo>
                    <a:cubicBezTo>
                      <a:pt x="10526" y="8228"/>
                      <a:pt x="8240" y="10502"/>
                      <a:pt x="5430" y="10502"/>
                    </a:cubicBezTo>
                    <a:lnTo>
                      <a:pt x="5371" y="10502"/>
                    </a:lnTo>
                    <a:lnTo>
                      <a:pt x="5371" y="7418"/>
                    </a:lnTo>
                    <a:lnTo>
                      <a:pt x="7728" y="7418"/>
                    </a:lnTo>
                    <a:cubicBezTo>
                      <a:pt x="7811" y="7418"/>
                      <a:pt x="7907" y="7347"/>
                      <a:pt x="7907" y="7240"/>
                    </a:cubicBezTo>
                    <a:lnTo>
                      <a:pt x="7907" y="5656"/>
                    </a:lnTo>
                    <a:cubicBezTo>
                      <a:pt x="7907" y="5561"/>
                      <a:pt x="7823" y="5478"/>
                      <a:pt x="7728" y="5478"/>
                    </a:cubicBezTo>
                    <a:lnTo>
                      <a:pt x="6728" y="5478"/>
                    </a:lnTo>
                    <a:cubicBezTo>
                      <a:pt x="6633" y="5478"/>
                      <a:pt x="6549" y="5549"/>
                      <a:pt x="6549" y="5656"/>
                    </a:cubicBezTo>
                    <a:cubicBezTo>
                      <a:pt x="6549" y="5740"/>
                      <a:pt x="6621" y="5835"/>
                      <a:pt x="6728" y="5835"/>
                    </a:cubicBezTo>
                    <a:lnTo>
                      <a:pt x="7561" y="5835"/>
                    </a:lnTo>
                    <a:lnTo>
                      <a:pt x="7561" y="7097"/>
                    </a:lnTo>
                    <a:lnTo>
                      <a:pt x="5204" y="7097"/>
                    </a:lnTo>
                    <a:cubicBezTo>
                      <a:pt x="5121" y="7097"/>
                      <a:pt x="5025" y="7168"/>
                      <a:pt x="5025" y="7275"/>
                    </a:cubicBezTo>
                    <a:lnTo>
                      <a:pt x="5025" y="10693"/>
                    </a:lnTo>
                    <a:cubicBezTo>
                      <a:pt x="5025" y="10788"/>
                      <a:pt x="5109" y="10859"/>
                      <a:pt x="5192" y="10871"/>
                    </a:cubicBezTo>
                    <a:lnTo>
                      <a:pt x="5430" y="10871"/>
                    </a:lnTo>
                    <a:cubicBezTo>
                      <a:pt x="6871" y="10871"/>
                      <a:pt x="8240" y="10312"/>
                      <a:pt x="9276" y="9288"/>
                    </a:cubicBezTo>
                    <a:cubicBezTo>
                      <a:pt x="10300" y="8252"/>
                      <a:pt x="10859" y="6883"/>
                      <a:pt x="10859" y="5442"/>
                    </a:cubicBezTo>
                    <a:cubicBezTo>
                      <a:pt x="10859" y="3989"/>
                      <a:pt x="10300" y="2620"/>
                      <a:pt x="9276" y="1584"/>
                    </a:cubicBezTo>
                    <a:cubicBezTo>
                      <a:pt x="8240" y="560"/>
                      <a:pt x="6871" y="1"/>
                      <a:pt x="543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" name="Google Shape;3343;p48">
              <a:extLst>
                <a:ext uri="{FF2B5EF4-FFF2-40B4-BE49-F238E27FC236}">
                  <a16:creationId xmlns:a16="http://schemas.microsoft.com/office/drawing/2014/main" id="{222DA64E-EBDA-48B9-B5B6-1CEB027733DF}"/>
                </a:ext>
              </a:extLst>
            </p:cNvPr>
            <p:cNvGrpSpPr/>
            <p:nvPr/>
          </p:nvGrpSpPr>
          <p:grpSpPr>
            <a:xfrm>
              <a:off x="7053286" y="2227254"/>
              <a:ext cx="956596" cy="944252"/>
              <a:chOff x="4370663" y="1816530"/>
              <a:chExt cx="1098904" cy="1084724"/>
            </a:xfrm>
          </p:grpSpPr>
          <p:grpSp>
            <p:nvGrpSpPr>
              <p:cNvPr id="34" name="Google Shape;3344;p48">
                <a:extLst>
                  <a:ext uri="{FF2B5EF4-FFF2-40B4-BE49-F238E27FC236}">
                    <a16:creationId xmlns:a16="http://schemas.microsoft.com/office/drawing/2014/main" id="{A26AC2F8-3A58-4584-ADA5-333A44F0C988}"/>
                  </a:ext>
                </a:extLst>
              </p:cNvPr>
              <p:cNvGrpSpPr/>
              <p:nvPr/>
            </p:nvGrpSpPr>
            <p:grpSpPr>
              <a:xfrm>
                <a:off x="4370663" y="1816530"/>
                <a:ext cx="1098904" cy="1084724"/>
                <a:chOff x="4370663" y="1816530"/>
                <a:chExt cx="1098904" cy="1084724"/>
              </a:xfrm>
            </p:grpSpPr>
            <p:sp>
              <p:nvSpPr>
                <p:cNvPr id="40" name="Google Shape;3345;p48">
                  <a:extLst>
                    <a:ext uri="{FF2B5EF4-FFF2-40B4-BE49-F238E27FC236}">
                      <a16:creationId xmlns:a16="http://schemas.microsoft.com/office/drawing/2014/main" id="{1AE99DBC-C133-4790-B9A3-94F9976382D1}"/>
                    </a:ext>
                  </a:extLst>
                </p:cNvPr>
                <p:cNvSpPr/>
                <p:nvPr/>
              </p:nvSpPr>
              <p:spPr>
                <a:xfrm>
                  <a:off x="4370663" y="1816530"/>
                  <a:ext cx="1098904" cy="10847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1" extrusionOk="0">
                      <a:moveTo>
                        <a:pt x="22862" y="0"/>
                      </a:moveTo>
                      <a:cubicBezTo>
                        <a:pt x="22092" y="0"/>
                        <a:pt x="21324" y="295"/>
                        <a:pt x="20741" y="884"/>
                      </a:cubicBezTo>
                      <a:lnTo>
                        <a:pt x="12871" y="8742"/>
                      </a:lnTo>
                      <a:cubicBezTo>
                        <a:pt x="12698" y="8921"/>
                        <a:pt x="12472" y="9005"/>
                        <a:pt x="12246" y="9005"/>
                      </a:cubicBezTo>
                      <a:cubicBezTo>
                        <a:pt x="11945" y="9005"/>
                        <a:pt x="11643" y="8855"/>
                        <a:pt x="11466" y="8576"/>
                      </a:cubicBezTo>
                      <a:cubicBezTo>
                        <a:pt x="11014" y="7861"/>
                        <a:pt x="10645" y="7099"/>
                        <a:pt x="10347" y="6302"/>
                      </a:cubicBezTo>
                      <a:cubicBezTo>
                        <a:pt x="10168" y="5813"/>
                        <a:pt x="9847" y="5373"/>
                        <a:pt x="9394" y="5028"/>
                      </a:cubicBezTo>
                      <a:cubicBezTo>
                        <a:pt x="8866" y="4619"/>
                        <a:pt x="8248" y="4413"/>
                        <a:pt x="7630" y="4413"/>
                      </a:cubicBezTo>
                      <a:cubicBezTo>
                        <a:pt x="7078" y="4413"/>
                        <a:pt x="6526" y="4577"/>
                        <a:pt x="6037" y="4909"/>
                      </a:cubicBezTo>
                      <a:cubicBezTo>
                        <a:pt x="4465" y="5968"/>
                        <a:pt x="4310" y="8123"/>
                        <a:pt x="5584" y="9385"/>
                      </a:cubicBezTo>
                      <a:cubicBezTo>
                        <a:pt x="5894" y="9695"/>
                        <a:pt x="6251" y="9921"/>
                        <a:pt x="6632" y="10064"/>
                      </a:cubicBezTo>
                      <a:cubicBezTo>
                        <a:pt x="7418" y="10350"/>
                        <a:pt x="8180" y="10707"/>
                        <a:pt x="8882" y="11159"/>
                      </a:cubicBezTo>
                      <a:cubicBezTo>
                        <a:pt x="9383" y="11469"/>
                        <a:pt x="9466" y="12148"/>
                        <a:pt x="9049" y="12564"/>
                      </a:cubicBezTo>
                      <a:lnTo>
                        <a:pt x="1179" y="20434"/>
                      </a:lnTo>
                      <a:cubicBezTo>
                        <a:pt x="0" y="21613"/>
                        <a:pt x="0" y="23518"/>
                        <a:pt x="1179" y="24697"/>
                      </a:cubicBezTo>
                      <a:lnTo>
                        <a:pt x="20741" y="44247"/>
                      </a:lnTo>
                      <a:cubicBezTo>
                        <a:pt x="21324" y="44836"/>
                        <a:pt x="22092" y="45131"/>
                        <a:pt x="22862" y="45131"/>
                      </a:cubicBezTo>
                      <a:cubicBezTo>
                        <a:pt x="23631" y="45131"/>
                        <a:pt x="24402" y="44836"/>
                        <a:pt x="24992" y="44247"/>
                      </a:cubicBezTo>
                      <a:lnTo>
                        <a:pt x="44554" y="24697"/>
                      </a:lnTo>
                      <a:cubicBezTo>
                        <a:pt x="45720" y="23518"/>
                        <a:pt x="45720" y="21613"/>
                        <a:pt x="44554" y="2043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69E7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" name="Google Shape;3346;p48">
                  <a:extLst>
                    <a:ext uri="{FF2B5EF4-FFF2-40B4-BE49-F238E27FC236}">
                      <a16:creationId xmlns:a16="http://schemas.microsoft.com/office/drawing/2014/main" id="{463DDA79-99DB-43BD-9059-310B5A22FBCB}"/>
                    </a:ext>
                  </a:extLst>
                </p:cNvPr>
                <p:cNvSpPr/>
                <p:nvPr/>
              </p:nvSpPr>
              <p:spPr>
                <a:xfrm>
                  <a:off x="5055718" y="1904160"/>
                  <a:ext cx="287338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55" extrusionOk="0">
                      <a:moveTo>
                        <a:pt x="5978" y="0"/>
                      </a:moveTo>
                      <a:cubicBezTo>
                        <a:pt x="2680" y="0"/>
                        <a:pt x="1" y="2679"/>
                        <a:pt x="1" y="5977"/>
                      </a:cubicBezTo>
                      <a:cubicBezTo>
                        <a:pt x="1" y="9275"/>
                        <a:pt x="2680" y="11954"/>
                        <a:pt x="5978" y="11954"/>
                      </a:cubicBezTo>
                      <a:cubicBezTo>
                        <a:pt x="9276" y="11954"/>
                        <a:pt x="11955" y="9275"/>
                        <a:pt x="11955" y="5977"/>
                      </a:cubicBezTo>
                      <a:cubicBezTo>
                        <a:pt x="11955" y="2679"/>
                        <a:pt x="9276" y="0"/>
                        <a:pt x="5978" y="0"/>
                      </a:cubicBezTo>
                      <a:close/>
                    </a:path>
                  </a:pathLst>
                </a:custGeom>
                <a:solidFill>
                  <a:srgbClr val="69E7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5" name="Google Shape;3347;p48">
                <a:extLst>
                  <a:ext uri="{FF2B5EF4-FFF2-40B4-BE49-F238E27FC236}">
                    <a16:creationId xmlns:a16="http://schemas.microsoft.com/office/drawing/2014/main" id="{CCCB84E3-125D-4D28-87E2-D877DBF6A500}"/>
                  </a:ext>
                </a:extLst>
              </p:cNvPr>
              <p:cNvGrpSpPr/>
              <p:nvPr/>
            </p:nvGrpSpPr>
            <p:grpSpPr>
              <a:xfrm>
                <a:off x="4732628" y="2171596"/>
                <a:ext cx="374986" cy="374572"/>
                <a:chOff x="3303268" y="3817349"/>
                <a:chExt cx="346056" cy="345674"/>
              </a:xfrm>
            </p:grpSpPr>
            <p:sp>
              <p:nvSpPr>
                <p:cNvPr id="36" name="Google Shape;3348;p48">
                  <a:extLst>
                    <a:ext uri="{FF2B5EF4-FFF2-40B4-BE49-F238E27FC236}">
                      <a16:creationId xmlns:a16="http://schemas.microsoft.com/office/drawing/2014/main" id="{0F7FC4DB-1535-43AE-AB56-3F4B373D0663}"/>
                    </a:ext>
                  </a:extLst>
                </p:cNvPr>
                <p:cNvSpPr/>
                <p:nvPr/>
              </p:nvSpPr>
              <p:spPr>
                <a:xfrm>
                  <a:off x="3303268" y="3817349"/>
                  <a:ext cx="346056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2" h="10860" extrusionOk="0">
                      <a:moveTo>
                        <a:pt x="5418" y="334"/>
                      </a:moveTo>
                      <a:cubicBezTo>
                        <a:pt x="8228" y="334"/>
                        <a:pt x="10514" y="2608"/>
                        <a:pt x="10514" y="5430"/>
                      </a:cubicBezTo>
                      <a:cubicBezTo>
                        <a:pt x="10514" y="8240"/>
                        <a:pt x="8228" y="10514"/>
                        <a:pt x="5418" y="10514"/>
                      </a:cubicBezTo>
                      <a:cubicBezTo>
                        <a:pt x="2608" y="10514"/>
                        <a:pt x="334" y="8240"/>
                        <a:pt x="334" y="5430"/>
                      </a:cubicBezTo>
                      <a:cubicBezTo>
                        <a:pt x="334" y="2608"/>
                        <a:pt x="2608" y="334"/>
                        <a:pt x="5418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3" y="10859"/>
                        <a:pt x="8252" y="10300"/>
                        <a:pt x="9276" y="9264"/>
                      </a:cubicBezTo>
                      <a:cubicBezTo>
                        <a:pt x="10300" y="8240"/>
                        <a:pt x="10871" y="6871"/>
                        <a:pt x="10871" y="5430"/>
                      </a:cubicBezTo>
                      <a:cubicBezTo>
                        <a:pt x="10871" y="3989"/>
                        <a:pt x="10300" y="2620"/>
                        <a:pt x="9276" y="1584"/>
                      </a:cubicBezTo>
                      <a:cubicBezTo>
                        <a:pt x="8252" y="560"/>
                        <a:pt x="6883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" name="Google Shape;3349;p48">
                  <a:extLst>
                    <a:ext uri="{FF2B5EF4-FFF2-40B4-BE49-F238E27FC236}">
                      <a16:creationId xmlns:a16="http://schemas.microsoft.com/office/drawing/2014/main" id="{C70AB3F2-E016-4BA3-82B6-6E84B150ED9A}"/>
                    </a:ext>
                  </a:extLst>
                </p:cNvPr>
                <p:cNvSpPr/>
                <p:nvPr/>
              </p:nvSpPr>
              <p:spPr>
                <a:xfrm>
                  <a:off x="3368074" y="3882537"/>
                  <a:ext cx="215298" cy="215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64" h="6764" extrusionOk="0">
                      <a:moveTo>
                        <a:pt x="5335" y="346"/>
                      </a:moveTo>
                      <a:cubicBezTo>
                        <a:pt x="5930" y="346"/>
                        <a:pt x="6418" y="834"/>
                        <a:pt x="6418" y="1429"/>
                      </a:cubicBezTo>
                      <a:lnTo>
                        <a:pt x="6418" y="5335"/>
                      </a:lnTo>
                      <a:cubicBezTo>
                        <a:pt x="6418" y="5930"/>
                        <a:pt x="5930" y="6418"/>
                        <a:pt x="5335" y="6418"/>
                      </a:cubicBezTo>
                      <a:lnTo>
                        <a:pt x="1429" y="6418"/>
                      </a:lnTo>
                      <a:cubicBezTo>
                        <a:pt x="834" y="6418"/>
                        <a:pt x="346" y="5930"/>
                        <a:pt x="346" y="5335"/>
                      </a:cubicBezTo>
                      <a:lnTo>
                        <a:pt x="346" y="1429"/>
                      </a:lnTo>
                      <a:cubicBezTo>
                        <a:pt x="346" y="834"/>
                        <a:pt x="834" y="346"/>
                        <a:pt x="1429" y="346"/>
                      </a:cubicBezTo>
                      <a:close/>
                      <a:moveTo>
                        <a:pt x="1429" y="1"/>
                      </a:moveTo>
                      <a:cubicBezTo>
                        <a:pt x="644" y="1"/>
                        <a:pt x="1" y="644"/>
                        <a:pt x="1" y="1429"/>
                      </a:cubicBezTo>
                      <a:lnTo>
                        <a:pt x="1" y="5335"/>
                      </a:lnTo>
                      <a:cubicBezTo>
                        <a:pt x="1" y="6120"/>
                        <a:pt x="644" y="6763"/>
                        <a:pt x="1429" y="6763"/>
                      </a:cubicBezTo>
                      <a:lnTo>
                        <a:pt x="5335" y="6763"/>
                      </a:lnTo>
                      <a:cubicBezTo>
                        <a:pt x="6121" y="6763"/>
                        <a:pt x="6763" y="6120"/>
                        <a:pt x="6763" y="5335"/>
                      </a:cubicBezTo>
                      <a:lnTo>
                        <a:pt x="6763" y="1429"/>
                      </a:lnTo>
                      <a:cubicBezTo>
                        <a:pt x="6763" y="644"/>
                        <a:pt x="6121" y="1"/>
                        <a:pt x="533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" name="Google Shape;3350;p48">
                  <a:extLst>
                    <a:ext uri="{FF2B5EF4-FFF2-40B4-BE49-F238E27FC236}">
                      <a16:creationId xmlns:a16="http://schemas.microsoft.com/office/drawing/2014/main" id="{2B10D26E-8C46-4092-80DD-E16A8BC23D0F}"/>
                    </a:ext>
                  </a:extLst>
                </p:cNvPr>
                <p:cNvSpPr/>
                <p:nvPr/>
              </p:nvSpPr>
              <p:spPr>
                <a:xfrm>
                  <a:off x="3418143" y="3933656"/>
                  <a:ext cx="114811" cy="1127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07" h="3542" extrusionOk="0">
                      <a:moveTo>
                        <a:pt x="1822" y="0"/>
                      </a:moveTo>
                      <a:cubicBezTo>
                        <a:pt x="812" y="0"/>
                        <a:pt x="1" y="851"/>
                        <a:pt x="59" y="1859"/>
                      </a:cubicBezTo>
                      <a:cubicBezTo>
                        <a:pt x="95" y="2776"/>
                        <a:pt x="833" y="3502"/>
                        <a:pt x="1726" y="3538"/>
                      </a:cubicBezTo>
                      <a:cubicBezTo>
                        <a:pt x="1764" y="3541"/>
                        <a:pt x="1802" y="3542"/>
                        <a:pt x="1840" y="3542"/>
                      </a:cubicBezTo>
                      <a:cubicBezTo>
                        <a:pt x="2178" y="3542"/>
                        <a:pt x="2494" y="3447"/>
                        <a:pt x="2762" y="3276"/>
                      </a:cubicBezTo>
                      <a:cubicBezTo>
                        <a:pt x="2857" y="3217"/>
                        <a:pt x="2869" y="3086"/>
                        <a:pt x="2797" y="3014"/>
                      </a:cubicBezTo>
                      <a:cubicBezTo>
                        <a:pt x="2761" y="2978"/>
                        <a:pt x="2711" y="2964"/>
                        <a:pt x="2664" y="2964"/>
                      </a:cubicBezTo>
                      <a:cubicBezTo>
                        <a:pt x="2634" y="2964"/>
                        <a:pt x="2606" y="2969"/>
                        <a:pt x="2583" y="2979"/>
                      </a:cubicBezTo>
                      <a:cubicBezTo>
                        <a:pt x="2380" y="3096"/>
                        <a:pt x="2149" y="3185"/>
                        <a:pt x="1897" y="3185"/>
                      </a:cubicBezTo>
                      <a:cubicBezTo>
                        <a:pt x="1868" y="3185"/>
                        <a:pt x="1839" y="3183"/>
                        <a:pt x="1809" y="3181"/>
                      </a:cubicBezTo>
                      <a:cubicBezTo>
                        <a:pt x="1023" y="3169"/>
                        <a:pt x="380" y="2514"/>
                        <a:pt x="392" y="1716"/>
                      </a:cubicBezTo>
                      <a:cubicBezTo>
                        <a:pt x="426" y="948"/>
                        <a:pt x="1028" y="330"/>
                        <a:pt x="1792" y="330"/>
                      </a:cubicBezTo>
                      <a:cubicBezTo>
                        <a:pt x="1833" y="330"/>
                        <a:pt x="1874" y="332"/>
                        <a:pt x="1916" y="335"/>
                      </a:cubicBezTo>
                      <a:cubicBezTo>
                        <a:pt x="2619" y="371"/>
                        <a:pt x="3190" y="943"/>
                        <a:pt x="3250" y="1633"/>
                      </a:cubicBezTo>
                      <a:cubicBezTo>
                        <a:pt x="3285" y="1919"/>
                        <a:pt x="3214" y="2193"/>
                        <a:pt x="3095" y="2431"/>
                      </a:cubicBezTo>
                      <a:cubicBezTo>
                        <a:pt x="3059" y="2490"/>
                        <a:pt x="3059" y="2574"/>
                        <a:pt x="3119" y="2633"/>
                      </a:cubicBezTo>
                      <a:cubicBezTo>
                        <a:pt x="3149" y="2663"/>
                        <a:pt x="3191" y="2678"/>
                        <a:pt x="3234" y="2678"/>
                      </a:cubicBezTo>
                      <a:cubicBezTo>
                        <a:pt x="3295" y="2678"/>
                        <a:pt x="3358" y="2648"/>
                        <a:pt x="3393" y="2586"/>
                      </a:cubicBezTo>
                      <a:cubicBezTo>
                        <a:pt x="3536" y="2324"/>
                        <a:pt x="3607" y="2014"/>
                        <a:pt x="3583" y="1669"/>
                      </a:cubicBezTo>
                      <a:cubicBezTo>
                        <a:pt x="3536" y="764"/>
                        <a:pt x="2797" y="50"/>
                        <a:pt x="1904" y="2"/>
                      </a:cubicBezTo>
                      <a:cubicBezTo>
                        <a:pt x="1877" y="1"/>
                        <a:pt x="1849" y="0"/>
                        <a:pt x="182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" name="Google Shape;3351;p48">
                  <a:extLst>
                    <a:ext uri="{FF2B5EF4-FFF2-40B4-BE49-F238E27FC236}">
                      <a16:creationId xmlns:a16="http://schemas.microsoft.com/office/drawing/2014/main" id="{B2587870-AE72-4A42-AE2B-8BCFBD325F95}"/>
                    </a:ext>
                  </a:extLst>
                </p:cNvPr>
                <p:cNvSpPr/>
                <p:nvPr/>
              </p:nvSpPr>
              <p:spPr>
                <a:xfrm>
                  <a:off x="3519298" y="3910197"/>
                  <a:ext cx="29570" cy="292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" h="918" extrusionOk="0">
                      <a:moveTo>
                        <a:pt x="465" y="1"/>
                      </a:moveTo>
                      <a:cubicBezTo>
                        <a:pt x="203" y="1"/>
                        <a:pt x="0" y="203"/>
                        <a:pt x="0" y="453"/>
                      </a:cubicBezTo>
                      <a:cubicBezTo>
                        <a:pt x="0" y="715"/>
                        <a:pt x="203" y="918"/>
                        <a:pt x="465" y="918"/>
                      </a:cubicBezTo>
                      <a:cubicBezTo>
                        <a:pt x="715" y="918"/>
                        <a:pt x="929" y="715"/>
                        <a:pt x="929" y="453"/>
                      </a:cubicBezTo>
                      <a:cubicBezTo>
                        <a:pt x="929" y="203"/>
                        <a:pt x="715" y="1"/>
                        <a:pt x="46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8" name="Google Shape;3352;p48">
              <a:extLst>
                <a:ext uri="{FF2B5EF4-FFF2-40B4-BE49-F238E27FC236}">
                  <a16:creationId xmlns:a16="http://schemas.microsoft.com/office/drawing/2014/main" id="{272DD771-25A3-448C-960A-125DD73ECEB4}"/>
                </a:ext>
              </a:extLst>
            </p:cNvPr>
            <p:cNvGrpSpPr/>
            <p:nvPr/>
          </p:nvGrpSpPr>
          <p:grpSpPr>
            <a:xfrm>
              <a:off x="6547098" y="2715744"/>
              <a:ext cx="956596" cy="944315"/>
              <a:chOff x="3789173" y="2377690"/>
              <a:chExt cx="1098904" cy="1084796"/>
            </a:xfrm>
          </p:grpSpPr>
          <p:grpSp>
            <p:nvGrpSpPr>
              <p:cNvPr id="26" name="Google Shape;3353;p48">
                <a:extLst>
                  <a:ext uri="{FF2B5EF4-FFF2-40B4-BE49-F238E27FC236}">
                    <a16:creationId xmlns:a16="http://schemas.microsoft.com/office/drawing/2014/main" id="{2A580616-EFFF-4706-882F-99F575426F02}"/>
                  </a:ext>
                </a:extLst>
              </p:cNvPr>
              <p:cNvGrpSpPr/>
              <p:nvPr/>
            </p:nvGrpSpPr>
            <p:grpSpPr>
              <a:xfrm>
                <a:off x="3789173" y="2377690"/>
                <a:ext cx="1098904" cy="1084796"/>
                <a:chOff x="3789173" y="2377690"/>
                <a:chExt cx="1098904" cy="1084796"/>
              </a:xfrm>
            </p:grpSpPr>
            <p:sp>
              <p:nvSpPr>
                <p:cNvPr id="32" name="Google Shape;3354;p48">
                  <a:extLst>
                    <a:ext uri="{FF2B5EF4-FFF2-40B4-BE49-F238E27FC236}">
                      <a16:creationId xmlns:a16="http://schemas.microsoft.com/office/drawing/2014/main" id="{2BBA5A58-9E7D-4B1B-A1B1-85686BD88437}"/>
                    </a:ext>
                  </a:extLst>
                </p:cNvPr>
                <p:cNvSpPr/>
                <p:nvPr/>
              </p:nvSpPr>
              <p:spPr>
                <a:xfrm>
                  <a:off x="3789173" y="2377690"/>
                  <a:ext cx="1098904" cy="1084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4" extrusionOk="0">
                      <a:moveTo>
                        <a:pt x="22861" y="0"/>
                      </a:moveTo>
                      <a:cubicBezTo>
                        <a:pt x="22090" y="0"/>
                        <a:pt x="21319" y="295"/>
                        <a:pt x="20730" y="884"/>
                      </a:cubicBezTo>
                      <a:lnTo>
                        <a:pt x="1180" y="20446"/>
                      </a:lnTo>
                      <a:cubicBezTo>
                        <a:pt x="1" y="21613"/>
                        <a:pt x="1" y="23518"/>
                        <a:pt x="1180" y="24697"/>
                      </a:cubicBezTo>
                      <a:lnTo>
                        <a:pt x="20730" y="44259"/>
                      </a:lnTo>
                      <a:cubicBezTo>
                        <a:pt x="21319" y="44842"/>
                        <a:pt x="22090" y="45134"/>
                        <a:pt x="22861" y="45134"/>
                      </a:cubicBezTo>
                      <a:cubicBezTo>
                        <a:pt x="23632" y="45134"/>
                        <a:pt x="24403" y="44842"/>
                        <a:pt x="24992" y="44259"/>
                      </a:cubicBezTo>
                      <a:lnTo>
                        <a:pt x="44542" y="24697"/>
                      </a:lnTo>
                      <a:cubicBezTo>
                        <a:pt x="45721" y="23518"/>
                        <a:pt x="45721" y="21613"/>
                        <a:pt x="44542" y="20446"/>
                      </a:cubicBezTo>
                      <a:lnTo>
                        <a:pt x="36684" y="12576"/>
                      </a:lnTo>
                      <a:cubicBezTo>
                        <a:pt x="36267" y="12171"/>
                        <a:pt x="36363" y="11481"/>
                        <a:pt x="36851" y="11171"/>
                      </a:cubicBezTo>
                      <a:cubicBezTo>
                        <a:pt x="37565" y="10719"/>
                        <a:pt x="38327" y="10350"/>
                        <a:pt x="39125" y="10052"/>
                      </a:cubicBezTo>
                      <a:cubicBezTo>
                        <a:pt x="39613" y="9874"/>
                        <a:pt x="40054" y="9552"/>
                        <a:pt x="40399" y="9100"/>
                      </a:cubicBezTo>
                      <a:cubicBezTo>
                        <a:pt x="41173" y="8099"/>
                        <a:pt x="41220" y="6778"/>
                        <a:pt x="40518" y="5730"/>
                      </a:cubicBezTo>
                      <a:cubicBezTo>
                        <a:pt x="39932" y="4868"/>
                        <a:pt x="39013" y="4436"/>
                        <a:pt x="38094" y="4436"/>
                      </a:cubicBezTo>
                      <a:cubicBezTo>
                        <a:pt x="37349" y="4436"/>
                        <a:pt x="36606" y="4720"/>
                        <a:pt x="36041" y="5290"/>
                      </a:cubicBezTo>
                      <a:cubicBezTo>
                        <a:pt x="35732" y="5587"/>
                        <a:pt x="35505" y="5956"/>
                        <a:pt x="35362" y="6337"/>
                      </a:cubicBezTo>
                      <a:cubicBezTo>
                        <a:pt x="35077" y="7123"/>
                        <a:pt x="34720" y="7885"/>
                        <a:pt x="34267" y="8588"/>
                      </a:cubicBezTo>
                      <a:cubicBezTo>
                        <a:pt x="34091" y="8872"/>
                        <a:pt x="33797" y="9021"/>
                        <a:pt x="33498" y="9021"/>
                      </a:cubicBezTo>
                      <a:cubicBezTo>
                        <a:pt x="33271" y="9021"/>
                        <a:pt x="33042" y="8934"/>
                        <a:pt x="32862" y="8754"/>
                      </a:cubicBezTo>
                      <a:lnTo>
                        <a:pt x="24992" y="884"/>
                      </a:lnTo>
                      <a:cubicBezTo>
                        <a:pt x="24403" y="295"/>
                        <a:pt x="23632" y="0"/>
                        <a:pt x="22861" y="0"/>
                      </a:cubicBezTo>
                      <a:close/>
                    </a:path>
                  </a:pathLst>
                </a:custGeom>
                <a:solidFill>
                  <a:srgbClr val="4949E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" name="Google Shape;3355;p48">
                  <a:extLst>
                    <a:ext uri="{FF2B5EF4-FFF2-40B4-BE49-F238E27FC236}">
                      <a16:creationId xmlns:a16="http://schemas.microsoft.com/office/drawing/2014/main" id="{A6624C57-5DEB-420A-880A-2B58F3108DA7}"/>
                    </a:ext>
                  </a:extLst>
                </p:cNvPr>
                <p:cNvSpPr/>
                <p:nvPr/>
              </p:nvSpPr>
              <p:spPr>
                <a:xfrm>
                  <a:off x="3885623" y="2465897"/>
                  <a:ext cx="287050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43" h="11955" extrusionOk="0">
                      <a:moveTo>
                        <a:pt x="5977" y="0"/>
                      </a:moveTo>
                      <a:cubicBezTo>
                        <a:pt x="2679" y="0"/>
                        <a:pt x="0" y="2679"/>
                        <a:pt x="0" y="5977"/>
                      </a:cubicBezTo>
                      <a:cubicBezTo>
                        <a:pt x="0" y="9275"/>
                        <a:pt x="2679" y="11954"/>
                        <a:pt x="5977" y="11954"/>
                      </a:cubicBezTo>
                      <a:cubicBezTo>
                        <a:pt x="9275" y="11954"/>
                        <a:pt x="11942" y="9275"/>
                        <a:pt x="11942" y="5977"/>
                      </a:cubicBezTo>
                      <a:cubicBezTo>
                        <a:pt x="11942" y="2679"/>
                        <a:pt x="9275" y="0"/>
                        <a:pt x="5977" y="0"/>
                      </a:cubicBezTo>
                      <a:close/>
                    </a:path>
                  </a:pathLst>
                </a:custGeom>
                <a:solidFill>
                  <a:srgbClr val="4949E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7" name="Google Shape;3356;p48">
                <a:extLst>
                  <a:ext uri="{FF2B5EF4-FFF2-40B4-BE49-F238E27FC236}">
                    <a16:creationId xmlns:a16="http://schemas.microsoft.com/office/drawing/2014/main" id="{4F49A1EC-2C5E-461E-A851-6A20A1144419}"/>
                  </a:ext>
                </a:extLst>
              </p:cNvPr>
              <p:cNvGrpSpPr/>
              <p:nvPr/>
            </p:nvGrpSpPr>
            <p:grpSpPr>
              <a:xfrm>
                <a:off x="4151137" y="2732796"/>
                <a:ext cx="374986" cy="374572"/>
                <a:chOff x="3752358" y="3817349"/>
                <a:chExt cx="346056" cy="345674"/>
              </a:xfrm>
            </p:grpSpPr>
            <p:sp>
              <p:nvSpPr>
                <p:cNvPr id="28" name="Google Shape;3357;p48">
                  <a:extLst>
                    <a:ext uri="{FF2B5EF4-FFF2-40B4-BE49-F238E27FC236}">
                      <a16:creationId xmlns:a16="http://schemas.microsoft.com/office/drawing/2014/main" id="{1E065B24-9868-4EDC-B5A7-314B793AFE3D}"/>
                    </a:ext>
                  </a:extLst>
                </p:cNvPr>
                <p:cNvSpPr/>
                <p:nvPr/>
              </p:nvSpPr>
              <p:spPr>
                <a:xfrm>
                  <a:off x="3752358" y="3817349"/>
                  <a:ext cx="346056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2" h="10860" extrusionOk="0">
                      <a:moveTo>
                        <a:pt x="5430" y="334"/>
                      </a:moveTo>
                      <a:cubicBezTo>
                        <a:pt x="8252" y="334"/>
                        <a:pt x="10526" y="2608"/>
                        <a:pt x="10526" y="5430"/>
                      </a:cubicBezTo>
                      <a:cubicBezTo>
                        <a:pt x="10526" y="8240"/>
                        <a:pt x="8228" y="10514"/>
                        <a:pt x="5430" y="10514"/>
                      </a:cubicBezTo>
                      <a:cubicBezTo>
                        <a:pt x="2620" y="10514"/>
                        <a:pt x="346" y="8240"/>
                        <a:pt x="346" y="5430"/>
                      </a:cubicBezTo>
                      <a:cubicBezTo>
                        <a:pt x="346" y="2608"/>
                        <a:pt x="2620" y="334"/>
                        <a:pt x="5430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2" y="10859"/>
                        <a:pt x="8252" y="10300"/>
                        <a:pt x="9276" y="9264"/>
                      </a:cubicBezTo>
                      <a:cubicBezTo>
                        <a:pt x="10300" y="8240"/>
                        <a:pt x="10871" y="6871"/>
                        <a:pt x="10871" y="5430"/>
                      </a:cubicBezTo>
                      <a:cubicBezTo>
                        <a:pt x="10871" y="3989"/>
                        <a:pt x="10300" y="2620"/>
                        <a:pt x="9276" y="1584"/>
                      </a:cubicBezTo>
                      <a:cubicBezTo>
                        <a:pt x="8252" y="560"/>
                        <a:pt x="6882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" name="Google Shape;3358;p48">
                  <a:extLst>
                    <a:ext uri="{FF2B5EF4-FFF2-40B4-BE49-F238E27FC236}">
                      <a16:creationId xmlns:a16="http://schemas.microsoft.com/office/drawing/2014/main" id="{8ED25032-1B39-4F5F-8ED6-892E107EC293}"/>
                    </a:ext>
                  </a:extLst>
                </p:cNvPr>
                <p:cNvSpPr/>
                <p:nvPr/>
              </p:nvSpPr>
              <p:spPr>
                <a:xfrm>
                  <a:off x="3831933" y="3955682"/>
                  <a:ext cx="47809" cy="120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2" h="3787" extrusionOk="0">
                      <a:moveTo>
                        <a:pt x="1168" y="346"/>
                      </a:moveTo>
                      <a:lnTo>
                        <a:pt x="1168" y="3430"/>
                      </a:lnTo>
                      <a:lnTo>
                        <a:pt x="358" y="3430"/>
                      </a:lnTo>
                      <a:lnTo>
                        <a:pt x="358" y="346"/>
                      </a:lnTo>
                      <a:close/>
                      <a:moveTo>
                        <a:pt x="180" y="1"/>
                      </a:moveTo>
                      <a:cubicBezTo>
                        <a:pt x="96" y="1"/>
                        <a:pt x="1" y="72"/>
                        <a:pt x="1" y="179"/>
                      </a:cubicBezTo>
                      <a:lnTo>
                        <a:pt x="1" y="3608"/>
                      </a:lnTo>
                      <a:cubicBezTo>
                        <a:pt x="1" y="3703"/>
                        <a:pt x="72" y="3787"/>
                        <a:pt x="180" y="3787"/>
                      </a:cubicBezTo>
                      <a:lnTo>
                        <a:pt x="1323" y="3787"/>
                      </a:lnTo>
                      <a:cubicBezTo>
                        <a:pt x="1418" y="3787"/>
                        <a:pt x="1501" y="3715"/>
                        <a:pt x="1501" y="3608"/>
                      </a:cubicBezTo>
                      <a:lnTo>
                        <a:pt x="1501" y="179"/>
                      </a:lnTo>
                      <a:cubicBezTo>
                        <a:pt x="1501" y="72"/>
                        <a:pt x="1430" y="1"/>
                        <a:pt x="1323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" name="Google Shape;3359;p48">
                  <a:extLst>
                    <a:ext uri="{FF2B5EF4-FFF2-40B4-BE49-F238E27FC236}">
                      <a16:creationId xmlns:a16="http://schemas.microsoft.com/office/drawing/2014/main" id="{7323BE69-F426-4102-867F-9E42304B1C8D}"/>
                    </a:ext>
                  </a:extLst>
                </p:cNvPr>
                <p:cNvSpPr/>
                <p:nvPr/>
              </p:nvSpPr>
              <p:spPr>
                <a:xfrm>
                  <a:off x="3824739" y="3890112"/>
                  <a:ext cx="55002" cy="550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8" h="1728" extrusionOk="0">
                      <a:moveTo>
                        <a:pt x="870" y="334"/>
                      </a:moveTo>
                      <a:cubicBezTo>
                        <a:pt x="1156" y="334"/>
                        <a:pt x="1394" y="572"/>
                        <a:pt x="1394" y="846"/>
                      </a:cubicBezTo>
                      <a:cubicBezTo>
                        <a:pt x="1394" y="1132"/>
                        <a:pt x="1156" y="1370"/>
                        <a:pt x="870" y="1370"/>
                      </a:cubicBezTo>
                      <a:cubicBezTo>
                        <a:pt x="584" y="1370"/>
                        <a:pt x="346" y="1132"/>
                        <a:pt x="346" y="846"/>
                      </a:cubicBezTo>
                      <a:cubicBezTo>
                        <a:pt x="346" y="572"/>
                        <a:pt x="584" y="334"/>
                        <a:pt x="870" y="334"/>
                      </a:cubicBezTo>
                      <a:close/>
                      <a:moveTo>
                        <a:pt x="870" y="1"/>
                      </a:moveTo>
                      <a:cubicBezTo>
                        <a:pt x="394" y="1"/>
                        <a:pt x="1" y="394"/>
                        <a:pt x="1" y="870"/>
                      </a:cubicBezTo>
                      <a:cubicBezTo>
                        <a:pt x="1" y="1346"/>
                        <a:pt x="394" y="1727"/>
                        <a:pt x="870" y="1727"/>
                      </a:cubicBezTo>
                      <a:cubicBezTo>
                        <a:pt x="1346" y="1727"/>
                        <a:pt x="1727" y="1334"/>
                        <a:pt x="1727" y="870"/>
                      </a:cubicBezTo>
                      <a:cubicBezTo>
                        <a:pt x="1727" y="394"/>
                        <a:pt x="1346" y="1"/>
                        <a:pt x="87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" name="Google Shape;3360;p48">
                  <a:extLst>
                    <a:ext uri="{FF2B5EF4-FFF2-40B4-BE49-F238E27FC236}">
                      <a16:creationId xmlns:a16="http://schemas.microsoft.com/office/drawing/2014/main" id="{CCAE06F9-CD94-4B1D-AD3A-9413572772C5}"/>
                    </a:ext>
                  </a:extLst>
                </p:cNvPr>
                <p:cNvSpPr/>
                <p:nvPr/>
              </p:nvSpPr>
              <p:spPr>
                <a:xfrm>
                  <a:off x="3904696" y="3955682"/>
                  <a:ext cx="128148" cy="120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6" h="3787" extrusionOk="0">
                      <a:moveTo>
                        <a:pt x="191" y="1"/>
                      </a:moveTo>
                      <a:cubicBezTo>
                        <a:pt x="96" y="1"/>
                        <a:pt x="1" y="72"/>
                        <a:pt x="1" y="179"/>
                      </a:cubicBezTo>
                      <a:lnTo>
                        <a:pt x="1" y="3608"/>
                      </a:lnTo>
                      <a:cubicBezTo>
                        <a:pt x="1" y="3703"/>
                        <a:pt x="84" y="3787"/>
                        <a:pt x="191" y="3787"/>
                      </a:cubicBezTo>
                      <a:lnTo>
                        <a:pt x="1334" y="3787"/>
                      </a:lnTo>
                      <a:cubicBezTo>
                        <a:pt x="1418" y="3787"/>
                        <a:pt x="1513" y="3715"/>
                        <a:pt x="1513" y="3608"/>
                      </a:cubicBezTo>
                      <a:lnTo>
                        <a:pt x="1513" y="2382"/>
                      </a:lnTo>
                      <a:cubicBezTo>
                        <a:pt x="1513" y="1977"/>
                        <a:pt x="1596" y="1501"/>
                        <a:pt x="2037" y="1501"/>
                      </a:cubicBezTo>
                      <a:cubicBezTo>
                        <a:pt x="2347" y="1501"/>
                        <a:pt x="2477" y="1763"/>
                        <a:pt x="2525" y="2060"/>
                      </a:cubicBezTo>
                      <a:cubicBezTo>
                        <a:pt x="2537" y="2156"/>
                        <a:pt x="2608" y="2215"/>
                        <a:pt x="2692" y="2215"/>
                      </a:cubicBezTo>
                      <a:cubicBezTo>
                        <a:pt x="2787" y="2215"/>
                        <a:pt x="2870" y="2120"/>
                        <a:pt x="2847" y="2025"/>
                      </a:cubicBezTo>
                      <a:cubicBezTo>
                        <a:pt x="2763" y="1465"/>
                        <a:pt x="2477" y="1155"/>
                        <a:pt x="2013" y="1155"/>
                      </a:cubicBezTo>
                      <a:cubicBezTo>
                        <a:pt x="1465" y="1155"/>
                        <a:pt x="1156" y="1608"/>
                        <a:pt x="1156" y="2382"/>
                      </a:cubicBezTo>
                      <a:lnTo>
                        <a:pt x="1156" y="3430"/>
                      </a:lnTo>
                      <a:lnTo>
                        <a:pt x="346" y="3430"/>
                      </a:lnTo>
                      <a:lnTo>
                        <a:pt x="346" y="358"/>
                      </a:lnTo>
                      <a:lnTo>
                        <a:pt x="918" y="358"/>
                      </a:lnTo>
                      <a:lnTo>
                        <a:pt x="918" y="572"/>
                      </a:lnTo>
                      <a:cubicBezTo>
                        <a:pt x="918" y="632"/>
                        <a:pt x="930" y="679"/>
                        <a:pt x="977" y="715"/>
                      </a:cubicBezTo>
                      <a:cubicBezTo>
                        <a:pt x="1007" y="733"/>
                        <a:pt x="1043" y="742"/>
                        <a:pt x="1078" y="742"/>
                      </a:cubicBezTo>
                      <a:cubicBezTo>
                        <a:pt x="1114" y="742"/>
                        <a:pt x="1150" y="733"/>
                        <a:pt x="1180" y="715"/>
                      </a:cubicBezTo>
                      <a:cubicBezTo>
                        <a:pt x="1477" y="477"/>
                        <a:pt x="1835" y="358"/>
                        <a:pt x="2227" y="358"/>
                      </a:cubicBezTo>
                      <a:cubicBezTo>
                        <a:pt x="3204" y="358"/>
                        <a:pt x="3656" y="1191"/>
                        <a:pt x="3656" y="2001"/>
                      </a:cubicBezTo>
                      <a:lnTo>
                        <a:pt x="3656" y="3430"/>
                      </a:lnTo>
                      <a:lnTo>
                        <a:pt x="2847" y="3430"/>
                      </a:lnTo>
                      <a:lnTo>
                        <a:pt x="2847" y="2870"/>
                      </a:lnTo>
                      <a:cubicBezTo>
                        <a:pt x="2847" y="2775"/>
                        <a:pt x="2775" y="2703"/>
                        <a:pt x="2692" y="2703"/>
                      </a:cubicBezTo>
                      <a:cubicBezTo>
                        <a:pt x="2597" y="2703"/>
                        <a:pt x="2525" y="2775"/>
                        <a:pt x="2525" y="2870"/>
                      </a:cubicBezTo>
                      <a:lnTo>
                        <a:pt x="2525" y="3596"/>
                      </a:lnTo>
                      <a:cubicBezTo>
                        <a:pt x="2525" y="3691"/>
                        <a:pt x="2597" y="3775"/>
                        <a:pt x="2704" y="3775"/>
                      </a:cubicBezTo>
                      <a:lnTo>
                        <a:pt x="3847" y="3775"/>
                      </a:lnTo>
                      <a:cubicBezTo>
                        <a:pt x="3942" y="3775"/>
                        <a:pt x="4025" y="3703"/>
                        <a:pt x="4025" y="3596"/>
                      </a:cubicBezTo>
                      <a:lnTo>
                        <a:pt x="4025" y="1989"/>
                      </a:lnTo>
                      <a:cubicBezTo>
                        <a:pt x="4025" y="810"/>
                        <a:pt x="3299" y="1"/>
                        <a:pt x="2239" y="1"/>
                      </a:cubicBezTo>
                      <a:cubicBezTo>
                        <a:pt x="1894" y="1"/>
                        <a:pt x="1573" y="84"/>
                        <a:pt x="1275" y="251"/>
                      </a:cubicBezTo>
                      <a:lnTo>
                        <a:pt x="1275" y="179"/>
                      </a:lnTo>
                      <a:cubicBezTo>
                        <a:pt x="1275" y="84"/>
                        <a:pt x="1204" y="1"/>
                        <a:pt x="1096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9" name="Google Shape;3361;p48">
              <a:extLst>
                <a:ext uri="{FF2B5EF4-FFF2-40B4-BE49-F238E27FC236}">
                  <a16:creationId xmlns:a16="http://schemas.microsoft.com/office/drawing/2014/main" id="{4D538C01-D8FD-42C1-B65F-8B43E1ADD6E7}"/>
                </a:ext>
              </a:extLst>
            </p:cNvPr>
            <p:cNvGrpSpPr/>
            <p:nvPr/>
          </p:nvGrpSpPr>
          <p:grpSpPr>
            <a:xfrm>
              <a:off x="7034853" y="3222917"/>
              <a:ext cx="956596" cy="944252"/>
              <a:chOff x="4349489" y="2960313"/>
              <a:chExt cx="1098904" cy="1084724"/>
            </a:xfrm>
          </p:grpSpPr>
          <p:grpSp>
            <p:nvGrpSpPr>
              <p:cNvPr id="20" name="Google Shape;3362;p48">
                <a:extLst>
                  <a:ext uri="{FF2B5EF4-FFF2-40B4-BE49-F238E27FC236}">
                    <a16:creationId xmlns:a16="http://schemas.microsoft.com/office/drawing/2014/main" id="{A794E725-1106-47FD-8818-D532993F2BBE}"/>
                  </a:ext>
                </a:extLst>
              </p:cNvPr>
              <p:cNvGrpSpPr/>
              <p:nvPr/>
            </p:nvGrpSpPr>
            <p:grpSpPr>
              <a:xfrm>
                <a:off x="4349489" y="2960313"/>
                <a:ext cx="1098904" cy="1084724"/>
                <a:chOff x="4349489" y="2960313"/>
                <a:chExt cx="1098904" cy="1084724"/>
              </a:xfrm>
            </p:grpSpPr>
            <p:sp>
              <p:nvSpPr>
                <p:cNvPr id="24" name="Google Shape;3363;p48">
                  <a:extLst>
                    <a:ext uri="{FF2B5EF4-FFF2-40B4-BE49-F238E27FC236}">
                      <a16:creationId xmlns:a16="http://schemas.microsoft.com/office/drawing/2014/main" id="{90ED133B-76D3-4F50-A8FD-078A35E71CAD}"/>
                    </a:ext>
                  </a:extLst>
                </p:cNvPr>
                <p:cNvSpPr/>
                <p:nvPr/>
              </p:nvSpPr>
              <p:spPr>
                <a:xfrm>
                  <a:off x="4349489" y="2960313"/>
                  <a:ext cx="1098904" cy="10847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1" extrusionOk="0">
                      <a:moveTo>
                        <a:pt x="22862" y="0"/>
                      </a:moveTo>
                      <a:cubicBezTo>
                        <a:pt x="22092" y="0"/>
                        <a:pt x="21324" y="295"/>
                        <a:pt x="20741" y="884"/>
                      </a:cubicBezTo>
                      <a:lnTo>
                        <a:pt x="12871" y="8743"/>
                      </a:lnTo>
                      <a:cubicBezTo>
                        <a:pt x="12697" y="8917"/>
                        <a:pt x="12470" y="9001"/>
                        <a:pt x="12243" y="9001"/>
                      </a:cubicBezTo>
                      <a:cubicBezTo>
                        <a:pt x="11942" y="9001"/>
                        <a:pt x="11642" y="8854"/>
                        <a:pt x="11466" y="8576"/>
                      </a:cubicBezTo>
                      <a:cubicBezTo>
                        <a:pt x="11014" y="7861"/>
                        <a:pt x="10645" y="7099"/>
                        <a:pt x="10347" y="6302"/>
                      </a:cubicBezTo>
                      <a:cubicBezTo>
                        <a:pt x="10168" y="5814"/>
                        <a:pt x="9847" y="5373"/>
                        <a:pt x="9394" y="5028"/>
                      </a:cubicBezTo>
                      <a:cubicBezTo>
                        <a:pt x="8866" y="4619"/>
                        <a:pt x="8248" y="4413"/>
                        <a:pt x="7630" y="4413"/>
                      </a:cubicBezTo>
                      <a:cubicBezTo>
                        <a:pt x="7078" y="4413"/>
                        <a:pt x="6525" y="4577"/>
                        <a:pt x="6037" y="4909"/>
                      </a:cubicBezTo>
                      <a:cubicBezTo>
                        <a:pt x="4465" y="5968"/>
                        <a:pt x="4310" y="8123"/>
                        <a:pt x="5584" y="9385"/>
                      </a:cubicBezTo>
                      <a:cubicBezTo>
                        <a:pt x="5894" y="9695"/>
                        <a:pt x="6251" y="9921"/>
                        <a:pt x="6632" y="10064"/>
                      </a:cubicBezTo>
                      <a:cubicBezTo>
                        <a:pt x="7418" y="10350"/>
                        <a:pt x="8180" y="10707"/>
                        <a:pt x="8882" y="11159"/>
                      </a:cubicBezTo>
                      <a:cubicBezTo>
                        <a:pt x="9382" y="11469"/>
                        <a:pt x="9466" y="12148"/>
                        <a:pt x="9049" y="12564"/>
                      </a:cubicBezTo>
                      <a:lnTo>
                        <a:pt x="1179" y="20434"/>
                      </a:lnTo>
                      <a:cubicBezTo>
                        <a:pt x="0" y="21613"/>
                        <a:pt x="0" y="23518"/>
                        <a:pt x="1179" y="24697"/>
                      </a:cubicBezTo>
                      <a:lnTo>
                        <a:pt x="20741" y="44247"/>
                      </a:lnTo>
                      <a:cubicBezTo>
                        <a:pt x="21324" y="44836"/>
                        <a:pt x="22092" y="45131"/>
                        <a:pt x="22862" y="45131"/>
                      </a:cubicBezTo>
                      <a:cubicBezTo>
                        <a:pt x="23631" y="45131"/>
                        <a:pt x="24402" y="44836"/>
                        <a:pt x="24992" y="44247"/>
                      </a:cubicBezTo>
                      <a:lnTo>
                        <a:pt x="44554" y="24697"/>
                      </a:lnTo>
                      <a:cubicBezTo>
                        <a:pt x="45720" y="23518"/>
                        <a:pt x="45720" y="21613"/>
                        <a:pt x="44554" y="2043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FCBD2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" name="Google Shape;3364;p48">
                  <a:extLst>
                    <a:ext uri="{FF2B5EF4-FFF2-40B4-BE49-F238E27FC236}">
                      <a16:creationId xmlns:a16="http://schemas.microsoft.com/office/drawing/2014/main" id="{0F17A7A1-E5B4-4941-AD5E-A23F7CF0D980}"/>
                    </a:ext>
                  </a:extLst>
                </p:cNvPr>
                <p:cNvSpPr/>
                <p:nvPr/>
              </p:nvSpPr>
              <p:spPr>
                <a:xfrm>
                  <a:off x="5065741" y="3026769"/>
                  <a:ext cx="287338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55" extrusionOk="0">
                      <a:moveTo>
                        <a:pt x="5978" y="1"/>
                      </a:moveTo>
                      <a:cubicBezTo>
                        <a:pt x="2680" y="1"/>
                        <a:pt x="1" y="2679"/>
                        <a:pt x="1" y="5978"/>
                      </a:cubicBezTo>
                      <a:cubicBezTo>
                        <a:pt x="1" y="9276"/>
                        <a:pt x="2680" y="11954"/>
                        <a:pt x="5978" y="11954"/>
                      </a:cubicBezTo>
                      <a:cubicBezTo>
                        <a:pt x="9276" y="11954"/>
                        <a:pt x="11955" y="9276"/>
                        <a:pt x="11955" y="5978"/>
                      </a:cubicBezTo>
                      <a:cubicBezTo>
                        <a:pt x="11955" y="2679"/>
                        <a:pt x="9276" y="1"/>
                        <a:pt x="5978" y="1"/>
                      </a:cubicBezTo>
                      <a:close/>
                    </a:path>
                  </a:pathLst>
                </a:custGeom>
                <a:solidFill>
                  <a:srgbClr val="FCBD2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1" name="Google Shape;3365;p48">
                <a:extLst>
                  <a:ext uri="{FF2B5EF4-FFF2-40B4-BE49-F238E27FC236}">
                    <a16:creationId xmlns:a16="http://schemas.microsoft.com/office/drawing/2014/main" id="{FE4CE9AD-C7D4-4E5F-9CA4-19E72CBBF0CF}"/>
                  </a:ext>
                </a:extLst>
              </p:cNvPr>
              <p:cNvGrpSpPr/>
              <p:nvPr/>
            </p:nvGrpSpPr>
            <p:grpSpPr>
              <a:xfrm>
                <a:off x="4732657" y="3315384"/>
                <a:ext cx="374952" cy="374572"/>
                <a:chOff x="4201447" y="3817349"/>
                <a:chExt cx="346024" cy="345674"/>
              </a:xfrm>
            </p:grpSpPr>
            <p:sp>
              <p:nvSpPr>
                <p:cNvPr id="22" name="Google Shape;3366;p48">
                  <a:extLst>
                    <a:ext uri="{FF2B5EF4-FFF2-40B4-BE49-F238E27FC236}">
                      <a16:creationId xmlns:a16="http://schemas.microsoft.com/office/drawing/2014/main" id="{5AE8B7FA-07B6-47E7-BB22-CC3763B58511}"/>
                    </a:ext>
                  </a:extLst>
                </p:cNvPr>
                <p:cNvSpPr/>
                <p:nvPr/>
              </p:nvSpPr>
              <p:spPr>
                <a:xfrm>
                  <a:off x="4201447" y="3817349"/>
                  <a:ext cx="346024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1" h="10860" extrusionOk="0">
                      <a:moveTo>
                        <a:pt x="5430" y="334"/>
                      </a:moveTo>
                      <a:cubicBezTo>
                        <a:pt x="8252" y="334"/>
                        <a:pt x="10526" y="2608"/>
                        <a:pt x="10526" y="5430"/>
                      </a:cubicBezTo>
                      <a:cubicBezTo>
                        <a:pt x="10526" y="8240"/>
                        <a:pt x="8252" y="10514"/>
                        <a:pt x="5430" y="10514"/>
                      </a:cubicBezTo>
                      <a:cubicBezTo>
                        <a:pt x="2620" y="10514"/>
                        <a:pt x="346" y="8240"/>
                        <a:pt x="346" y="5430"/>
                      </a:cubicBezTo>
                      <a:cubicBezTo>
                        <a:pt x="346" y="2608"/>
                        <a:pt x="2620" y="334"/>
                        <a:pt x="5430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2" y="10859"/>
                        <a:pt x="8252" y="10300"/>
                        <a:pt x="9276" y="9264"/>
                      </a:cubicBezTo>
                      <a:cubicBezTo>
                        <a:pt x="10299" y="8240"/>
                        <a:pt x="10871" y="6871"/>
                        <a:pt x="10871" y="5430"/>
                      </a:cubicBezTo>
                      <a:cubicBezTo>
                        <a:pt x="10871" y="3989"/>
                        <a:pt x="10299" y="2620"/>
                        <a:pt x="9276" y="1584"/>
                      </a:cubicBezTo>
                      <a:cubicBezTo>
                        <a:pt x="8252" y="560"/>
                        <a:pt x="6882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" name="Google Shape;3367;p48">
                  <a:extLst>
                    <a:ext uri="{FF2B5EF4-FFF2-40B4-BE49-F238E27FC236}">
                      <a16:creationId xmlns:a16="http://schemas.microsoft.com/office/drawing/2014/main" id="{C8CEC7EC-7AE3-4EBC-9F78-C5F8AA22F58E}"/>
                    </a:ext>
                  </a:extLst>
                </p:cNvPr>
                <p:cNvSpPr/>
                <p:nvPr/>
              </p:nvSpPr>
              <p:spPr>
                <a:xfrm>
                  <a:off x="4271569" y="3904531"/>
                  <a:ext cx="227394" cy="185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44" h="5835" extrusionOk="0">
                      <a:moveTo>
                        <a:pt x="4620" y="0"/>
                      </a:moveTo>
                      <a:cubicBezTo>
                        <a:pt x="3727" y="0"/>
                        <a:pt x="2977" y="691"/>
                        <a:pt x="2905" y="1572"/>
                      </a:cubicBezTo>
                      <a:cubicBezTo>
                        <a:pt x="2727" y="1548"/>
                        <a:pt x="2358" y="1441"/>
                        <a:pt x="2262" y="1405"/>
                      </a:cubicBezTo>
                      <a:cubicBezTo>
                        <a:pt x="1643" y="1203"/>
                        <a:pt x="1072" y="810"/>
                        <a:pt x="631" y="322"/>
                      </a:cubicBezTo>
                      <a:cubicBezTo>
                        <a:pt x="596" y="298"/>
                        <a:pt x="572" y="274"/>
                        <a:pt x="524" y="262"/>
                      </a:cubicBezTo>
                      <a:cubicBezTo>
                        <a:pt x="517" y="261"/>
                        <a:pt x="509" y="260"/>
                        <a:pt x="501" y="260"/>
                      </a:cubicBezTo>
                      <a:cubicBezTo>
                        <a:pt x="436" y="260"/>
                        <a:pt x="367" y="304"/>
                        <a:pt x="346" y="357"/>
                      </a:cubicBezTo>
                      <a:cubicBezTo>
                        <a:pt x="238" y="572"/>
                        <a:pt x="179" y="810"/>
                        <a:pt x="179" y="1048"/>
                      </a:cubicBezTo>
                      <a:cubicBezTo>
                        <a:pt x="179" y="1393"/>
                        <a:pt x="286" y="1727"/>
                        <a:pt x="476" y="1977"/>
                      </a:cubicBezTo>
                      <a:cubicBezTo>
                        <a:pt x="466" y="1975"/>
                        <a:pt x="456" y="1974"/>
                        <a:pt x="446" y="1974"/>
                      </a:cubicBezTo>
                      <a:cubicBezTo>
                        <a:pt x="397" y="1974"/>
                        <a:pt x="349" y="1997"/>
                        <a:pt x="310" y="2036"/>
                      </a:cubicBezTo>
                      <a:cubicBezTo>
                        <a:pt x="286" y="2060"/>
                        <a:pt x="286" y="2108"/>
                        <a:pt x="274" y="2143"/>
                      </a:cubicBezTo>
                      <a:lnTo>
                        <a:pt x="274" y="2203"/>
                      </a:lnTo>
                      <a:cubicBezTo>
                        <a:pt x="274" y="2655"/>
                        <a:pt x="476" y="3072"/>
                        <a:pt x="822" y="3358"/>
                      </a:cubicBezTo>
                      <a:cubicBezTo>
                        <a:pt x="786" y="3370"/>
                        <a:pt x="774" y="3405"/>
                        <a:pt x="762" y="3417"/>
                      </a:cubicBezTo>
                      <a:cubicBezTo>
                        <a:pt x="750" y="3465"/>
                        <a:pt x="727" y="3513"/>
                        <a:pt x="750" y="3548"/>
                      </a:cubicBezTo>
                      <a:cubicBezTo>
                        <a:pt x="893" y="4024"/>
                        <a:pt x="1262" y="4405"/>
                        <a:pt x="1727" y="4548"/>
                      </a:cubicBezTo>
                      <a:cubicBezTo>
                        <a:pt x="1310" y="4798"/>
                        <a:pt x="834" y="4941"/>
                        <a:pt x="334" y="4941"/>
                      </a:cubicBezTo>
                      <a:lnTo>
                        <a:pt x="191" y="4941"/>
                      </a:lnTo>
                      <a:cubicBezTo>
                        <a:pt x="107" y="4941"/>
                        <a:pt x="36" y="5001"/>
                        <a:pt x="12" y="5084"/>
                      </a:cubicBezTo>
                      <a:cubicBezTo>
                        <a:pt x="0" y="5156"/>
                        <a:pt x="48" y="5239"/>
                        <a:pt x="107" y="5263"/>
                      </a:cubicBezTo>
                      <a:cubicBezTo>
                        <a:pt x="727" y="5632"/>
                        <a:pt x="1465" y="5834"/>
                        <a:pt x="2191" y="5834"/>
                      </a:cubicBezTo>
                      <a:cubicBezTo>
                        <a:pt x="3072" y="5834"/>
                        <a:pt x="3905" y="5560"/>
                        <a:pt x="4596" y="5060"/>
                      </a:cubicBezTo>
                      <a:cubicBezTo>
                        <a:pt x="4691" y="5001"/>
                        <a:pt x="4691" y="4858"/>
                        <a:pt x="4620" y="4786"/>
                      </a:cubicBezTo>
                      <a:cubicBezTo>
                        <a:pt x="4587" y="4754"/>
                        <a:pt x="4544" y="4735"/>
                        <a:pt x="4499" y="4735"/>
                      </a:cubicBezTo>
                      <a:cubicBezTo>
                        <a:pt x="4463" y="4735"/>
                        <a:pt x="4426" y="4748"/>
                        <a:pt x="4394" y="4775"/>
                      </a:cubicBezTo>
                      <a:cubicBezTo>
                        <a:pt x="3763" y="5215"/>
                        <a:pt x="3013" y="5489"/>
                        <a:pt x="2191" y="5489"/>
                      </a:cubicBezTo>
                      <a:cubicBezTo>
                        <a:pt x="1727" y="5489"/>
                        <a:pt x="1262" y="5394"/>
                        <a:pt x="846" y="5239"/>
                      </a:cubicBezTo>
                      <a:cubicBezTo>
                        <a:pt x="1369" y="5144"/>
                        <a:pt x="1846" y="4917"/>
                        <a:pt x="2262" y="4584"/>
                      </a:cubicBezTo>
                      <a:cubicBezTo>
                        <a:pt x="2310" y="4536"/>
                        <a:pt x="2334" y="4477"/>
                        <a:pt x="2322" y="4417"/>
                      </a:cubicBezTo>
                      <a:cubicBezTo>
                        <a:pt x="2310" y="4346"/>
                        <a:pt x="2239" y="4286"/>
                        <a:pt x="2155" y="4286"/>
                      </a:cubicBezTo>
                      <a:cubicBezTo>
                        <a:pt x="1739" y="4263"/>
                        <a:pt x="1369" y="4048"/>
                        <a:pt x="1167" y="3691"/>
                      </a:cubicBezTo>
                      <a:cubicBezTo>
                        <a:pt x="1250" y="3691"/>
                        <a:pt x="1358" y="3667"/>
                        <a:pt x="1441" y="3643"/>
                      </a:cubicBezTo>
                      <a:cubicBezTo>
                        <a:pt x="1524" y="3632"/>
                        <a:pt x="1584" y="3572"/>
                        <a:pt x="1584" y="3489"/>
                      </a:cubicBezTo>
                      <a:cubicBezTo>
                        <a:pt x="1596" y="3405"/>
                        <a:pt x="1536" y="3334"/>
                        <a:pt x="1441" y="3298"/>
                      </a:cubicBezTo>
                      <a:cubicBezTo>
                        <a:pt x="1000" y="3191"/>
                        <a:pt x="667" y="2822"/>
                        <a:pt x="596" y="2381"/>
                      </a:cubicBezTo>
                      <a:lnTo>
                        <a:pt x="596" y="2381"/>
                      </a:lnTo>
                      <a:cubicBezTo>
                        <a:pt x="727" y="2405"/>
                        <a:pt x="869" y="2417"/>
                        <a:pt x="1000" y="2417"/>
                      </a:cubicBezTo>
                      <a:cubicBezTo>
                        <a:pt x="1084" y="2417"/>
                        <a:pt x="1143" y="2358"/>
                        <a:pt x="1167" y="2274"/>
                      </a:cubicBezTo>
                      <a:cubicBezTo>
                        <a:pt x="1179" y="2203"/>
                        <a:pt x="1131" y="2143"/>
                        <a:pt x="1072" y="2108"/>
                      </a:cubicBezTo>
                      <a:cubicBezTo>
                        <a:pt x="703" y="1881"/>
                        <a:pt x="476" y="1488"/>
                        <a:pt x="476" y="1048"/>
                      </a:cubicBezTo>
                      <a:cubicBezTo>
                        <a:pt x="476" y="953"/>
                        <a:pt x="488" y="846"/>
                        <a:pt x="524" y="738"/>
                      </a:cubicBezTo>
                      <a:cubicBezTo>
                        <a:pt x="965" y="1191"/>
                        <a:pt x="1524" y="1524"/>
                        <a:pt x="2120" y="1727"/>
                      </a:cubicBezTo>
                      <a:cubicBezTo>
                        <a:pt x="2120" y="1727"/>
                        <a:pt x="2715" y="1905"/>
                        <a:pt x="2929" y="1917"/>
                      </a:cubicBezTo>
                      <a:lnTo>
                        <a:pt x="3024" y="1917"/>
                      </a:lnTo>
                      <a:cubicBezTo>
                        <a:pt x="3096" y="1917"/>
                        <a:pt x="3167" y="1869"/>
                        <a:pt x="3191" y="1798"/>
                      </a:cubicBezTo>
                      <a:cubicBezTo>
                        <a:pt x="3203" y="1786"/>
                        <a:pt x="3203" y="1750"/>
                        <a:pt x="3203" y="1738"/>
                      </a:cubicBezTo>
                      <a:lnTo>
                        <a:pt x="3203" y="1703"/>
                      </a:lnTo>
                      <a:cubicBezTo>
                        <a:pt x="3203" y="953"/>
                        <a:pt x="3810" y="334"/>
                        <a:pt x="4572" y="334"/>
                      </a:cubicBezTo>
                      <a:cubicBezTo>
                        <a:pt x="4941" y="334"/>
                        <a:pt x="5287" y="488"/>
                        <a:pt x="5549" y="750"/>
                      </a:cubicBezTo>
                      <a:cubicBezTo>
                        <a:pt x="5585" y="787"/>
                        <a:pt x="5621" y="802"/>
                        <a:pt x="5663" y="802"/>
                      </a:cubicBezTo>
                      <a:cubicBezTo>
                        <a:pt x="5676" y="802"/>
                        <a:pt x="5689" y="801"/>
                        <a:pt x="5703" y="798"/>
                      </a:cubicBezTo>
                      <a:cubicBezTo>
                        <a:pt x="5882" y="762"/>
                        <a:pt x="6049" y="738"/>
                        <a:pt x="6203" y="679"/>
                      </a:cubicBezTo>
                      <a:lnTo>
                        <a:pt x="6203" y="679"/>
                      </a:lnTo>
                      <a:cubicBezTo>
                        <a:pt x="6120" y="762"/>
                        <a:pt x="6013" y="857"/>
                        <a:pt x="5894" y="917"/>
                      </a:cubicBezTo>
                      <a:cubicBezTo>
                        <a:pt x="5822" y="965"/>
                        <a:pt x="5787" y="1048"/>
                        <a:pt x="5822" y="1143"/>
                      </a:cubicBezTo>
                      <a:cubicBezTo>
                        <a:pt x="5846" y="1203"/>
                        <a:pt x="5930" y="1250"/>
                        <a:pt x="6001" y="1250"/>
                      </a:cubicBezTo>
                      <a:cubicBezTo>
                        <a:pt x="6144" y="1227"/>
                        <a:pt x="6287" y="1215"/>
                        <a:pt x="6418" y="1167"/>
                      </a:cubicBezTo>
                      <a:lnTo>
                        <a:pt x="6418" y="1167"/>
                      </a:lnTo>
                      <a:cubicBezTo>
                        <a:pt x="6299" y="1286"/>
                        <a:pt x="6168" y="1405"/>
                        <a:pt x="6013" y="1512"/>
                      </a:cubicBezTo>
                      <a:cubicBezTo>
                        <a:pt x="5965" y="1548"/>
                        <a:pt x="5941" y="1608"/>
                        <a:pt x="5941" y="1655"/>
                      </a:cubicBezTo>
                      <a:lnTo>
                        <a:pt x="5941" y="1679"/>
                      </a:lnTo>
                      <a:lnTo>
                        <a:pt x="5941" y="1703"/>
                      </a:lnTo>
                      <a:lnTo>
                        <a:pt x="5941" y="1727"/>
                      </a:lnTo>
                      <a:cubicBezTo>
                        <a:pt x="5941" y="2691"/>
                        <a:pt x="5572" y="3572"/>
                        <a:pt x="4977" y="4227"/>
                      </a:cubicBezTo>
                      <a:cubicBezTo>
                        <a:pt x="4918" y="4298"/>
                        <a:pt x="4918" y="4405"/>
                        <a:pt x="4977" y="4465"/>
                      </a:cubicBezTo>
                      <a:cubicBezTo>
                        <a:pt x="5011" y="4499"/>
                        <a:pt x="5053" y="4514"/>
                        <a:pt x="5096" y="4514"/>
                      </a:cubicBezTo>
                      <a:cubicBezTo>
                        <a:pt x="5143" y="4514"/>
                        <a:pt x="5190" y="4496"/>
                        <a:pt x="5227" y="4465"/>
                      </a:cubicBezTo>
                      <a:cubicBezTo>
                        <a:pt x="5894" y="3715"/>
                        <a:pt x="6263" y="2762"/>
                        <a:pt x="6287" y="1750"/>
                      </a:cubicBezTo>
                      <a:cubicBezTo>
                        <a:pt x="6596" y="1524"/>
                        <a:pt x="6846" y="1250"/>
                        <a:pt x="7061" y="917"/>
                      </a:cubicBezTo>
                      <a:cubicBezTo>
                        <a:pt x="7144" y="857"/>
                        <a:pt x="7132" y="750"/>
                        <a:pt x="7061" y="715"/>
                      </a:cubicBezTo>
                      <a:cubicBezTo>
                        <a:pt x="7029" y="683"/>
                        <a:pt x="6987" y="667"/>
                        <a:pt x="6937" y="667"/>
                      </a:cubicBezTo>
                      <a:cubicBezTo>
                        <a:pt x="6912" y="667"/>
                        <a:pt x="6886" y="671"/>
                        <a:pt x="6858" y="679"/>
                      </a:cubicBezTo>
                      <a:cubicBezTo>
                        <a:pt x="6775" y="726"/>
                        <a:pt x="6680" y="750"/>
                        <a:pt x="6596" y="786"/>
                      </a:cubicBezTo>
                      <a:cubicBezTo>
                        <a:pt x="6680" y="667"/>
                        <a:pt x="6763" y="512"/>
                        <a:pt x="6823" y="369"/>
                      </a:cubicBezTo>
                      <a:cubicBezTo>
                        <a:pt x="6834" y="310"/>
                        <a:pt x="6834" y="238"/>
                        <a:pt x="6787" y="191"/>
                      </a:cubicBezTo>
                      <a:cubicBezTo>
                        <a:pt x="6750" y="153"/>
                        <a:pt x="6703" y="135"/>
                        <a:pt x="6659" y="135"/>
                      </a:cubicBezTo>
                      <a:cubicBezTo>
                        <a:pt x="6632" y="135"/>
                        <a:pt x="6607" y="142"/>
                        <a:pt x="6584" y="155"/>
                      </a:cubicBezTo>
                      <a:cubicBezTo>
                        <a:pt x="6322" y="310"/>
                        <a:pt x="6061" y="393"/>
                        <a:pt x="5775" y="441"/>
                      </a:cubicBezTo>
                      <a:cubicBezTo>
                        <a:pt x="5465" y="143"/>
                        <a:pt x="5048" y="0"/>
                        <a:pt x="462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0" name="Google Shape;3368;p48">
              <a:extLst>
                <a:ext uri="{FF2B5EF4-FFF2-40B4-BE49-F238E27FC236}">
                  <a16:creationId xmlns:a16="http://schemas.microsoft.com/office/drawing/2014/main" id="{39769FB1-263D-4DC3-9E97-7CD0440611A6}"/>
                </a:ext>
              </a:extLst>
            </p:cNvPr>
            <p:cNvGrpSpPr/>
            <p:nvPr/>
          </p:nvGrpSpPr>
          <p:grpSpPr>
            <a:xfrm>
              <a:off x="6529419" y="3711909"/>
              <a:ext cx="956596" cy="944315"/>
              <a:chOff x="3768864" y="3522050"/>
              <a:chExt cx="1098904" cy="1084796"/>
            </a:xfrm>
          </p:grpSpPr>
          <p:grpSp>
            <p:nvGrpSpPr>
              <p:cNvPr id="11" name="Google Shape;3369;p48">
                <a:extLst>
                  <a:ext uri="{FF2B5EF4-FFF2-40B4-BE49-F238E27FC236}">
                    <a16:creationId xmlns:a16="http://schemas.microsoft.com/office/drawing/2014/main" id="{17DEFCCD-6D5C-48DB-A58F-1702C18D63C9}"/>
                  </a:ext>
                </a:extLst>
              </p:cNvPr>
              <p:cNvGrpSpPr/>
              <p:nvPr/>
            </p:nvGrpSpPr>
            <p:grpSpPr>
              <a:xfrm>
                <a:off x="3768864" y="3522050"/>
                <a:ext cx="1098904" cy="1084796"/>
                <a:chOff x="3768864" y="3522050"/>
                <a:chExt cx="1098904" cy="1084796"/>
              </a:xfrm>
            </p:grpSpPr>
            <p:sp>
              <p:nvSpPr>
                <p:cNvPr id="18" name="Google Shape;3370;p48">
                  <a:extLst>
                    <a:ext uri="{FF2B5EF4-FFF2-40B4-BE49-F238E27FC236}">
                      <a16:creationId xmlns:a16="http://schemas.microsoft.com/office/drawing/2014/main" id="{A7EE16ED-8371-4463-AF25-B0F466499A62}"/>
                    </a:ext>
                  </a:extLst>
                </p:cNvPr>
                <p:cNvSpPr/>
                <p:nvPr/>
              </p:nvSpPr>
              <p:spPr>
                <a:xfrm>
                  <a:off x="3768864" y="3522050"/>
                  <a:ext cx="1098904" cy="1084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4" extrusionOk="0">
                      <a:moveTo>
                        <a:pt x="22862" y="0"/>
                      </a:moveTo>
                      <a:cubicBezTo>
                        <a:pt x="22093" y="0"/>
                        <a:pt x="21325" y="295"/>
                        <a:pt x="20741" y="884"/>
                      </a:cubicBezTo>
                      <a:lnTo>
                        <a:pt x="1179" y="20446"/>
                      </a:lnTo>
                      <a:cubicBezTo>
                        <a:pt x="1" y="21613"/>
                        <a:pt x="1" y="23518"/>
                        <a:pt x="1179" y="24697"/>
                      </a:cubicBezTo>
                      <a:lnTo>
                        <a:pt x="20741" y="44259"/>
                      </a:lnTo>
                      <a:cubicBezTo>
                        <a:pt x="21325" y="44842"/>
                        <a:pt x="22093" y="45134"/>
                        <a:pt x="22862" y="45134"/>
                      </a:cubicBezTo>
                      <a:cubicBezTo>
                        <a:pt x="23631" y="45134"/>
                        <a:pt x="24402" y="44842"/>
                        <a:pt x="24992" y="44259"/>
                      </a:cubicBezTo>
                      <a:lnTo>
                        <a:pt x="44554" y="24697"/>
                      </a:lnTo>
                      <a:cubicBezTo>
                        <a:pt x="45721" y="23518"/>
                        <a:pt x="45721" y="21613"/>
                        <a:pt x="44554" y="20446"/>
                      </a:cubicBezTo>
                      <a:lnTo>
                        <a:pt x="36684" y="12576"/>
                      </a:lnTo>
                      <a:cubicBezTo>
                        <a:pt x="36279" y="12171"/>
                        <a:pt x="36362" y="11481"/>
                        <a:pt x="36850" y="11171"/>
                      </a:cubicBezTo>
                      <a:cubicBezTo>
                        <a:pt x="37565" y="10719"/>
                        <a:pt x="38327" y="10362"/>
                        <a:pt x="39124" y="10052"/>
                      </a:cubicBezTo>
                      <a:cubicBezTo>
                        <a:pt x="39613" y="9874"/>
                        <a:pt x="40053" y="9552"/>
                        <a:pt x="40410" y="9100"/>
                      </a:cubicBezTo>
                      <a:cubicBezTo>
                        <a:pt x="41172" y="8111"/>
                        <a:pt x="41220" y="6778"/>
                        <a:pt x="40518" y="5742"/>
                      </a:cubicBezTo>
                      <a:cubicBezTo>
                        <a:pt x="39931" y="4872"/>
                        <a:pt x="39013" y="4437"/>
                        <a:pt x="38094" y="4437"/>
                      </a:cubicBezTo>
                      <a:cubicBezTo>
                        <a:pt x="37352" y="4437"/>
                        <a:pt x="36610" y="4721"/>
                        <a:pt x="36041" y="5290"/>
                      </a:cubicBezTo>
                      <a:cubicBezTo>
                        <a:pt x="35731" y="5599"/>
                        <a:pt x="35505" y="5956"/>
                        <a:pt x="35362" y="6337"/>
                      </a:cubicBezTo>
                      <a:cubicBezTo>
                        <a:pt x="35076" y="7135"/>
                        <a:pt x="34719" y="7885"/>
                        <a:pt x="34267" y="8588"/>
                      </a:cubicBezTo>
                      <a:cubicBezTo>
                        <a:pt x="34091" y="8872"/>
                        <a:pt x="33796" y="9021"/>
                        <a:pt x="33498" y="9021"/>
                      </a:cubicBezTo>
                      <a:cubicBezTo>
                        <a:pt x="33271" y="9021"/>
                        <a:pt x="33042" y="8934"/>
                        <a:pt x="32862" y="875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EC3A3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" name="Google Shape;3371;p48">
                  <a:extLst>
                    <a:ext uri="{FF2B5EF4-FFF2-40B4-BE49-F238E27FC236}">
                      <a16:creationId xmlns:a16="http://schemas.microsoft.com/office/drawing/2014/main" id="{FB874FB9-39C5-4159-AEBE-E9B94EDD16E3}"/>
                    </a:ext>
                  </a:extLst>
                </p:cNvPr>
                <p:cNvSpPr/>
                <p:nvPr/>
              </p:nvSpPr>
              <p:spPr>
                <a:xfrm>
                  <a:off x="3887041" y="3641743"/>
                  <a:ext cx="287338" cy="2870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42" extrusionOk="0">
                      <a:moveTo>
                        <a:pt x="5978" y="0"/>
                      </a:moveTo>
                      <a:cubicBezTo>
                        <a:pt x="2680" y="0"/>
                        <a:pt x="1" y="2667"/>
                        <a:pt x="1" y="5977"/>
                      </a:cubicBezTo>
                      <a:cubicBezTo>
                        <a:pt x="1" y="9275"/>
                        <a:pt x="2680" y="11942"/>
                        <a:pt x="5978" y="11942"/>
                      </a:cubicBezTo>
                      <a:cubicBezTo>
                        <a:pt x="9276" y="11942"/>
                        <a:pt x="11955" y="9275"/>
                        <a:pt x="11955" y="5977"/>
                      </a:cubicBezTo>
                      <a:cubicBezTo>
                        <a:pt x="11955" y="2667"/>
                        <a:pt x="9276" y="0"/>
                        <a:pt x="5978" y="0"/>
                      </a:cubicBezTo>
                      <a:close/>
                    </a:path>
                  </a:pathLst>
                </a:custGeom>
                <a:solidFill>
                  <a:srgbClr val="EC3A3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2" name="Google Shape;3372;p48">
                <a:extLst>
                  <a:ext uri="{FF2B5EF4-FFF2-40B4-BE49-F238E27FC236}">
                    <a16:creationId xmlns:a16="http://schemas.microsoft.com/office/drawing/2014/main" id="{8B1CDDAA-7379-4282-BADF-EF563BEE603B}"/>
                  </a:ext>
                </a:extLst>
              </p:cNvPr>
              <p:cNvGrpSpPr/>
              <p:nvPr/>
            </p:nvGrpSpPr>
            <p:grpSpPr>
              <a:xfrm>
                <a:off x="4139616" y="3871555"/>
                <a:ext cx="357419" cy="357005"/>
                <a:chOff x="7482229" y="3351230"/>
                <a:chExt cx="357419" cy="357005"/>
              </a:xfrm>
            </p:grpSpPr>
            <p:sp>
              <p:nvSpPr>
                <p:cNvPr id="13" name="Google Shape;3373;p48">
                  <a:extLst>
                    <a:ext uri="{FF2B5EF4-FFF2-40B4-BE49-F238E27FC236}">
                      <a16:creationId xmlns:a16="http://schemas.microsoft.com/office/drawing/2014/main" id="{59FE8A60-9DCE-445E-A21A-F940E87A3807}"/>
                    </a:ext>
                  </a:extLst>
                </p:cNvPr>
                <p:cNvSpPr/>
                <p:nvPr/>
              </p:nvSpPr>
              <p:spPr>
                <a:xfrm>
                  <a:off x="7482229" y="3351230"/>
                  <a:ext cx="357419" cy="3570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29" h="11216" extrusionOk="0">
                      <a:moveTo>
                        <a:pt x="5633" y="357"/>
                      </a:moveTo>
                      <a:cubicBezTo>
                        <a:pt x="8538" y="357"/>
                        <a:pt x="10883" y="2703"/>
                        <a:pt x="10883" y="5608"/>
                      </a:cubicBezTo>
                      <a:cubicBezTo>
                        <a:pt x="10883" y="8513"/>
                        <a:pt x="8538" y="10859"/>
                        <a:pt x="5633" y="10859"/>
                      </a:cubicBezTo>
                      <a:cubicBezTo>
                        <a:pt x="2728" y="10859"/>
                        <a:pt x="382" y="8513"/>
                        <a:pt x="382" y="5608"/>
                      </a:cubicBezTo>
                      <a:cubicBezTo>
                        <a:pt x="382" y="2703"/>
                        <a:pt x="2728" y="357"/>
                        <a:pt x="5633" y="357"/>
                      </a:cubicBezTo>
                      <a:close/>
                      <a:moveTo>
                        <a:pt x="5621" y="0"/>
                      </a:moveTo>
                      <a:cubicBezTo>
                        <a:pt x="4109" y="0"/>
                        <a:pt x="2716" y="572"/>
                        <a:pt x="1644" y="1631"/>
                      </a:cubicBezTo>
                      <a:cubicBezTo>
                        <a:pt x="584" y="2691"/>
                        <a:pt x="1" y="4108"/>
                        <a:pt x="1" y="5608"/>
                      </a:cubicBezTo>
                      <a:cubicBezTo>
                        <a:pt x="1" y="7108"/>
                        <a:pt x="584" y="8513"/>
                        <a:pt x="1644" y="9585"/>
                      </a:cubicBezTo>
                      <a:cubicBezTo>
                        <a:pt x="2704" y="10632"/>
                        <a:pt x="4109" y="11216"/>
                        <a:pt x="5621" y="11216"/>
                      </a:cubicBezTo>
                      <a:cubicBezTo>
                        <a:pt x="7121" y="11216"/>
                        <a:pt x="8526" y="10632"/>
                        <a:pt x="9597" y="9585"/>
                      </a:cubicBezTo>
                      <a:cubicBezTo>
                        <a:pt x="10645" y="8525"/>
                        <a:pt x="11229" y="7108"/>
                        <a:pt x="11229" y="5608"/>
                      </a:cubicBezTo>
                      <a:cubicBezTo>
                        <a:pt x="11229" y="4108"/>
                        <a:pt x="10669" y="2703"/>
                        <a:pt x="9597" y="1631"/>
                      </a:cubicBezTo>
                      <a:cubicBezTo>
                        <a:pt x="8538" y="572"/>
                        <a:pt x="7121" y="0"/>
                        <a:pt x="562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" name="Google Shape;3374;p48">
                  <a:extLst>
                    <a:ext uri="{FF2B5EF4-FFF2-40B4-BE49-F238E27FC236}">
                      <a16:creationId xmlns:a16="http://schemas.microsoft.com/office/drawing/2014/main" id="{8A6D0A9C-A4B1-4075-A2AD-F999FF65609E}"/>
                    </a:ext>
                  </a:extLst>
                </p:cNvPr>
                <p:cNvSpPr/>
                <p:nvPr/>
              </p:nvSpPr>
              <p:spPr>
                <a:xfrm>
                  <a:off x="7592138" y="3605616"/>
                  <a:ext cx="137983" cy="325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35" h="1022" extrusionOk="0">
                      <a:moveTo>
                        <a:pt x="202" y="1"/>
                      </a:moveTo>
                      <a:cubicBezTo>
                        <a:pt x="147" y="1"/>
                        <a:pt x="94" y="21"/>
                        <a:pt x="60" y="69"/>
                      </a:cubicBezTo>
                      <a:cubicBezTo>
                        <a:pt x="1" y="140"/>
                        <a:pt x="1" y="259"/>
                        <a:pt x="96" y="319"/>
                      </a:cubicBezTo>
                      <a:cubicBezTo>
                        <a:pt x="644" y="783"/>
                        <a:pt x="1370" y="1021"/>
                        <a:pt x="2168" y="1021"/>
                      </a:cubicBezTo>
                      <a:cubicBezTo>
                        <a:pt x="2954" y="1021"/>
                        <a:pt x="3680" y="771"/>
                        <a:pt x="4239" y="319"/>
                      </a:cubicBezTo>
                      <a:cubicBezTo>
                        <a:pt x="4323" y="259"/>
                        <a:pt x="4335" y="140"/>
                        <a:pt x="4263" y="69"/>
                      </a:cubicBezTo>
                      <a:cubicBezTo>
                        <a:pt x="4228" y="26"/>
                        <a:pt x="4170" y="4"/>
                        <a:pt x="4115" y="4"/>
                      </a:cubicBezTo>
                      <a:cubicBezTo>
                        <a:pt x="4078" y="4"/>
                        <a:pt x="4042" y="14"/>
                        <a:pt x="4013" y="33"/>
                      </a:cubicBezTo>
                      <a:cubicBezTo>
                        <a:pt x="3537" y="438"/>
                        <a:pt x="2882" y="664"/>
                        <a:pt x="2168" y="664"/>
                      </a:cubicBezTo>
                      <a:cubicBezTo>
                        <a:pt x="1465" y="664"/>
                        <a:pt x="810" y="438"/>
                        <a:pt x="322" y="33"/>
                      </a:cubicBezTo>
                      <a:cubicBezTo>
                        <a:pt x="286" y="12"/>
                        <a:pt x="244" y="1"/>
                        <a:pt x="20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" name="Google Shape;3375;p48">
                  <a:extLst>
                    <a:ext uri="{FF2B5EF4-FFF2-40B4-BE49-F238E27FC236}">
                      <a16:creationId xmlns:a16="http://schemas.microsoft.com/office/drawing/2014/main" id="{5A5325A7-D505-4392-9E61-969FD8C47D28}"/>
                    </a:ext>
                  </a:extLst>
                </p:cNvPr>
                <p:cNvSpPr/>
                <p:nvPr/>
              </p:nvSpPr>
              <p:spPr>
                <a:xfrm>
                  <a:off x="7513709" y="3387962"/>
                  <a:ext cx="295987" cy="2820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9" h="8860" extrusionOk="0">
                      <a:moveTo>
                        <a:pt x="6060" y="370"/>
                      </a:moveTo>
                      <a:cubicBezTo>
                        <a:pt x="6358" y="370"/>
                        <a:pt x="6596" y="608"/>
                        <a:pt x="6596" y="906"/>
                      </a:cubicBezTo>
                      <a:cubicBezTo>
                        <a:pt x="6596" y="1204"/>
                        <a:pt x="6358" y="1442"/>
                        <a:pt x="6060" y="1442"/>
                      </a:cubicBezTo>
                      <a:cubicBezTo>
                        <a:pt x="5763" y="1442"/>
                        <a:pt x="5525" y="1204"/>
                        <a:pt x="5525" y="906"/>
                      </a:cubicBezTo>
                      <a:cubicBezTo>
                        <a:pt x="5525" y="608"/>
                        <a:pt x="5763" y="370"/>
                        <a:pt x="6060" y="370"/>
                      </a:cubicBezTo>
                      <a:close/>
                      <a:moveTo>
                        <a:pt x="1322" y="2989"/>
                      </a:moveTo>
                      <a:cubicBezTo>
                        <a:pt x="1596" y="2989"/>
                        <a:pt x="1834" y="3097"/>
                        <a:pt x="2012" y="3263"/>
                      </a:cubicBezTo>
                      <a:cubicBezTo>
                        <a:pt x="1477" y="3680"/>
                        <a:pt x="1072" y="4240"/>
                        <a:pt x="881" y="4883"/>
                      </a:cubicBezTo>
                      <a:cubicBezTo>
                        <a:pt x="548" y="4716"/>
                        <a:pt x="334" y="4359"/>
                        <a:pt x="334" y="3990"/>
                      </a:cubicBezTo>
                      <a:cubicBezTo>
                        <a:pt x="334" y="3442"/>
                        <a:pt x="774" y="2989"/>
                        <a:pt x="1322" y="2989"/>
                      </a:cubicBezTo>
                      <a:close/>
                      <a:moveTo>
                        <a:pt x="7954" y="2989"/>
                      </a:moveTo>
                      <a:cubicBezTo>
                        <a:pt x="8501" y="2989"/>
                        <a:pt x="8942" y="3442"/>
                        <a:pt x="8942" y="3990"/>
                      </a:cubicBezTo>
                      <a:cubicBezTo>
                        <a:pt x="8966" y="4359"/>
                        <a:pt x="8739" y="4704"/>
                        <a:pt x="8394" y="4883"/>
                      </a:cubicBezTo>
                      <a:cubicBezTo>
                        <a:pt x="8216" y="4240"/>
                        <a:pt x="7811" y="3680"/>
                        <a:pt x="7263" y="3263"/>
                      </a:cubicBezTo>
                      <a:cubicBezTo>
                        <a:pt x="7442" y="3085"/>
                        <a:pt x="7692" y="2989"/>
                        <a:pt x="7954" y="2989"/>
                      </a:cubicBezTo>
                      <a:close/>
                      <a:moveTo>
                        <a:pt x="6072" y="1"/>
                      </a:moveTo>
                      <a:cubicBezTo>
                        <a:pt x="5632" y="1"/>
                        <a:pt x="5251" y="334"/>
                        <a:pt x="5191" y="763"/>
                      </a:cubicBezTo>
                      <a:lnTo>
                        <a:pt x="4596" y="953"/>
                      </a:lnTo>
                      <a:cubicBezTo>
                        <a:pt x="4525" y="989"/>
                        <a:pt x="4477" y="1049"/>
                        <a:pt x="4477" y="1120"/>
                      </a:cubicBezTo>
                      <a:lnTo>
                        <a:pt x="4477" y="2370"/>
                      </a:lnTo>
                      <a:cubicBezTo>
                        <a:pt x="3679" y="2394"/>
                        <a:pt x="2929" y="2632"/>
                        <a:pt x="2334" y="3025"/>
                      </a:cubicBezTo>
                      <a:cubicBezTo>
                        <a:pt x="2084" y="2751"/>
                        <a:pt x="1727" y="2608"/>
                        <a:pt x="1358" y="2608"/>
                      </a:cubicBezTo>
                      <a:cubicBezTo>
                        <a:pt x="607" y="2608"/>
                        <a:pt x="0" y="3216"/>
                        <a:pt x="0" y="3966"/>
                      </a:cubicBezTo>
                      <a:cubicBezTo>
                        <a:pt x="0" y="4513"/>
                        <a:pt x="345" y="5002"/>
                        <a:pt x="834" y="5216"/>
                      </a:cubicBezTo>
                      <a:cubicBezTo>
                        <a:pt x="822" y="5347"/>
                        <a:pt x="798" y="5478"/>
                        <a:pt x="798" y="5609"/>
                      </a:cubicBezTo>
                      <a:cubicBezTo>
                        <a:pt x="798" y="7395"/>
                        <a:pt x="2524" y="8859"/>
                        <a:pt x="4667" y="8859"/>
                      </a:cubicBezTo>
                      <a:cubicBezTo>
                        <a:pt x="5763" y="8859"/>
                        <a:pt x="6739" y="8490"/>
                        <a:pt x="7442" y="7871"/>
                      </a:cubicBezTo>
                      <a:cubicBezTo>
                        <a:pt x="7513" y="7811"/>
                        <a:pt x="7513" y="7692"/>
                        <a:pt x="7454" y="7621"/>
                      </a:cubicBezTo>
                      <a:cubicBezTo>
                        <a:pt x="7421" y="7588"/>
                        <a:pt x="7374" y="7570"/>
                        <a:pt x="7326" y="7570"/>
                      </a:cubicBezTo>
                      <a:cubicBezTo>
                        <a:pt x="7287" y="7570"/>
                        <a:pt x="7248" y="7582"/>
                        <a:pt x="7215" y="7609"/>
                      </a:cubicBezTo>
                      <a:cubicBezTo>
                        <a:pt x="6572" y="8157"/>
                        <a:pt x="5668" y="8514"/>
                        <a:pt x="4667" y="8514"/>
                      </a:cubicBezTo>
                      <a:cubicBezTo>
                        <a:pt x="2739" y="8514"/>
                        <a:pt x="1167" y="7216"/>
                        <a:pt x="1167" y="5633"/>
                      </a:cubicBezTo>
                      <a:cubicBezTo>
                        <a:pt x="1167" y="4037"/>
                        <a:pt x="2739" y="2739"/>
                        <a:pt x="4667" y="2739"/>
                      </a:cubicBezTo>
                      <a:cubicBezTo>
                        <a:pt x="6608" y="2739"/>
                        <a:pt x="8180" y="4037"/>
                        <a:pt x="8180" y="5633"/>
                      </a:cubicBezTo>
                      <a:cubicBezTo>
                        <a:pt x="8180" y="6133"/>
                        <a:pt x="8037" y="6597"/>
                        <a:pt x="7751" y="7014"/>
                      </a:cubicBezTo>
                      <a:cubicBezTo>
                        <a:pt x="7704" y="7085"/>
                        <a:pt x="7727" y="7169"/>
                        <a:pt x="7787" y="7228"/>
                      </a:cubicBezTo>
                      <a:cubicBezTo>
                        <a:pt x="7818" y="7264"/>
                        <a:pt x="7859" y="7280"/>
                        <a:pt x="7902" y="7280"/>
                      </a:cubicBezTo>
                      <a:cubicBezTo>
                        <a:pt x="7958" y="7280"/>
                        <a:pt x="8015" y="7252"/>
                        <a:pt x="8049" y="7204"/>
                      </a:cubicBezTo>
                      <a:cubicBezTo>
                        <a:pt x="8358" y="6740"/>
                        <a:pt x="8537" y="6192"/>
                        <a:pt x="8537" y="5621"/>
                      </a:cubicBezTo>
                      <a:cubicBezTo>
                        <a:pt x="8537" y="5490"/>
                        <a:pt x="8525" y="5359"/>
                        <a:pt x="8513" y="5228"/>
                      </a:cubicBezTo>
                      <a:cubicBezTo>
                        <a:pt x="8978" y="5014"/>
                        <a:pt x="9299" y="4525"/>
                        <a:pt x="9299" y="3978"/>
                      </a:cubicBezTo>
                      <a:cubicBezTo>
                        <a:pt x="9299" y="3228"/>
                        <a:pt x="8692" y="2620"/>
                        <a:pt x="7954" y="2620"/>
                      </a:cubicBezTo>
                      <a:cubicBezTo>
                        <a:pt x="7573" y="2620"/>
                        <a:pt x="7215" y="2775"/>
                        <a:pt x="6965" y="3037"/>
                      </a:cubicBezTo>
                      <a:cubicBezTo>
                        <a:pt x="6358" y="2656"/>
                        <a:pt x="5632" y="2406"/>
                        <a:pt x="4822" y="2382"/>
                      </a:cubicBezTo>
                      <a:lnTo>
                        <a:pt x="4822" y="1263"/>
                      </a:lnTo>
                      <a:lnTo>
                        <a:pt x="5215" y="1132"/>
                      </a:lnTo>
                      <a:cubicBezTo>
                        <a:pt x="5303" y="1507"/>
                        <a:pt x="5647" y="1780"/>
                        <a:pt x="6048" y="1780"/>
                      </a:cubicBezTo>
                      <a:cubicBezTo>
                        <a:pt x="6080" y="1780"/>
                        <a:pt x="6112" y="1779"/>
                        <a:pt x="6144" y="1775"/>
                      </a:cubicBezTo>
                      <a:cubicBezTo>
                        <a:pt x="6584" y="1727"/>
                        <a:pt x="6918" y="1382"/>
                        <a:pt x="6953" y="953"/>
                      </a:cubicBezTo>
                      <a:cubicBezTo>
                        <a:pt x="6977" y="430"/>
                        <a:pt x="6584" y="1"/>
                        <a:pt x="607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" name="Google Shape;3376;p48">
                  <a:extLst>
                    <a:ext uri="{FF2B5EF4-FFF2-40B4-BE49-F238E27FC236}">
                      <a16:creationId xmlns:a16="http://schemas.microsoft.com/office/drawing/2014/main" id="{6866C72A-14BE-420C-915A-AC10D255F48B}"/>
                    </a:ext>
                  </a:extLst>
                </p:cNvPr>
                <p:cNvSpPr/>
                <p:nvPr/>
              </p:nvSpPr>
              <p:spPr>
                <a:xfrm>
                  <a:off x="7580393" y="3516460"/>
                  <a:ext cx="56880" cy="56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7" h="1787" extrusionOk="0">
                      <a:moveTo>
                        <a:pt x="894" y="345"/>
                      </a:moveTo>
                      <a:cubicBezTo>
                        <a:pt x="1191" y="345"/>
                        <a:pt x="1429" y="584"/>
                        <a:pt x="1429" y="881"/>
                      </a:cubicBezTo>
                      <a:cubicBezTo>
                        <a:pt x="1418" y="1179"/>
                        <a:pt x="1179" y="1417"/>
                        <a:pt x="894" y="1417"/>
                      </a:cubicBezTo>
                      <a:cubicBezTo>
                        <a:pt x="596" y="1417"/>
                        <a:pt x="358" y="1179"/>
                        <a:pt x="358" y="881"/>
                      </a:cubicBezTo>
                      <a:cubicBezTo>
                        <a:pt x="358" y="584"/>
                        <a:pt x="596" y="345"/>
                        <a:pt x="894" y="345"/>
                      </a:cubicBezTo>
                      <a:close/>
                      <a:moveTo>
                        <a:pt x="894" y="0"/>
                      </a:moveTo>
                      <a:cubicBezTo>
                        <a:pt x="406" y="0"/>
                        <a:pt x="1" y="405"/>
                        <a:pt x="1" y="893"/>
                      </a:cubicBezTo>
                      <a:cubicBezTo>
                        <a:pt x="1" y="1381"/>
                        <a:pt x="406" y="1786"/>
                        <a:pt x="894" y="1786"/>
                      </a:cubicBezTo>
                      <a:cubicBezTo>
                        <a:pt x="1394" y="1786"/>
                        <a:pt x="1787" y="1381"/>
                        <a:pt x="1787" y="893"/>
                      </a:cubicBezTo>
                      <a:cubicBezTo>
                        <a:pt x="1775" y="405"/>
                        <a:pt x="1394" y="0"/>
                        <a:pt x="89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" name="Google Shape;3377;p48">
                  <a:extLst>
                    <a:ext uri="{FF2B5EF4-FFF2-40B4-BE49-F238E27FC236}">
                      <a16:creationId xmlns:a16="http://schemas.microsoft.com/office/drawing/2014/main" id="{2E485B25-A38E-4BCC-B9AC-E9130896729C}"/>
                    </a:ext>
                  </a:extLst>
                </p:cNvPr>
                <p:cNvSpPr/>
                <p:nvPr/>
              </p:nvSpPr>
              <p:spPr>
                <a:xfrm>
                  <a:off x="7685750" y="3516460"/>
                  <a:ext cx="56880" cy="56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7" h="1787" extrusionOk="0">
                      <a:moveTo>
                        <a:pt x="894" y="345"/>
                      </a:moveTo>
                      <a:cubicBezTo>
                        <a:pt x="1191" y="345"/>
                        <a:pt x="1429" y="584"/>
                        <a:pt x="1429" y="881"/>
                      </a:cubicBezTo>
                      <a:cubicBezTo>
                        <a:pt x="1429" y="1179"/>
                        <a:pt x="1191" y="1417"/>
                        <a:pt x="894" y="1417"/>
                      </a:cubicBezTo>
                      <a:cubicBezTo>
                        <a:pt x="596" y="1417"/>
                        <a:pt x="358" y="1179"/>
                        <a:pt x="358" y="881"/>
                      </a:cubicBezTo>
                      <a:cubicBezTo>
                        <a:pt x="358" y="584"/>
                        <a:pt x="596" y="345"/>
                        <a:pt x="894" y="345"/>
                      </a:cubicBezTo>
                      <a:close/>
                      <a:moveTo>
                        <a:pt x="894" y="0"/>
                      </a:moveTo>
                      <a:cubicBezTo>
                        <a:pt x="405" y="0"/>
                        <a:pt x="1" y="405"/>
                        <a:pt x="1" y="893"/>
                      </a:cubicBezTo>
                      <a:cubicBezTo>
                        <a:pt x="1" y="1381"/>
                        <a:pt x="405" y="1786"/>
                        <a:pt x="894" y="1786"/>
                      </a:cubicBezTo>
                      <a:cubicBezTo>
                        <a:pt x="1382" y="1786"/>
                        <a:pt x="1787" y="1381"/>
                        <a:pt x="1787" y="893"/>
                      </a:cubicBezTo>
                      <a:cubicBezTo>
                        <a:pt x="1775" y="405"/>
                        <a:pt x="1382" y="0"/>
                        <a:pt x="89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303B4932-DC4C-4936-B5E5-786FAA06C303}"/>
              </a:ext>
            </a:extLst>
          </p:cNvPr>
          <p:cNvSpPr txBox="1"/>
          <p:nvPr/>
        </p:nvSpPr>
        <p:spPr>
          <a:xfrm>
            <a:off x="2291568" y="4510052"/>
            <a:ext cx="456086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"/>
            <a:r>
              <a:rPr lang="en-GB" sz="2400" b="0" dirty="0">
                <a:solidFill>
                  <a:srgbClr val="0070C0"/>
                </a:solidFill>
                <a:effectLst/>
                <a:latin typeface="iCielBC Cubano Normal" panose="00000500000000000000" pitchFamily="50" charset="0"/>
              </a:rPr>
              <a:t>[</a:t>
            </a:r>
            <a:r>
              <a:rPr lang="en-GB" sz="2400" b="0" dirty="0" err="1">
                <a:solidFill>
                  <a:srgbClr val="0070C0"/>
                </a:solidFill>
                <a:effectLst/>
                <a:latin typeface="iCielBC Cubano Normal" panose="00000500000000000000" pitchFamily="50" charset="0"/>
              </a:rPr>
              <a:t>sp_getAllPRODUCTBYSALEID</a:t>
            </a:r>
            <a:r>
              <a:rPr lang="en-GB" sz="2400" b="0" dirty="0">
                <a:solidFill>
                  <a:srgbClr val="0070C0"/>
                </a:solidFill>
                <a:effectLst/>
                <a:latin typeface="iCielBC Cubano Normal" panose="00000500000000000000" pitchFamily="50" charset="0"/>
              </a:rPr>
              <a:t>]</a:t>
            </a:r>
          </a:p>
        </p:txBody>
      </p:sp>
      <p:sp>
        <p:nvSpPr>
          <p:cNvPr id="47" name="Title 1">
            <a:extLst>
              <a:ext uri="{FF2B5EF4-FFF2-40B4-BE49-F238E27FC236}">
                <a16:creationId xmlns:a16="http://schemas.microsoft.com/office/drawing/2014/main" id="{6C64D56C-3DE7-4D71-A88E-B5CE8C822F60}"/>
              </a:ext>
            </a:extLst>
          </p:cNvPr>
          <p:cNvSpPr txBox="1">
            <a:spLocks/>
          </p:cNvSpPr>
          <p:nvPr/>
        </p:nvSpPr>
        <p:spPr>
          <a:xfrm>
            <a:off x="0" y="10633"/>
            <a:ext cx="9144000" cy="97118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b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6400" dirty="0">
                <a:solidFill>
                  <a:srgbClr val="165C7F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KHÁC</a:t>
            </a:r>
          </a:p>
        </p:txBody>
      </p:sp>
      <p:graphicFrame>
        <p:nvGraphicFramePr>
          <p:cNvPr id="46" name="Object 45">
            <a:extLst>
              <a:ext uri="{FF2B5EF4-FFF2-40B4-BE49-F238E27FC236}">
                <a16:creationId xmlns:a16="http://schemas.microsoft.com/office/drawing/2014/main" id="{80FAF875-5382-4EEA-898E-412ADDF38B2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48518111"/>
              </p:ext>
            </p:extLst>
          </p:nvPr>
        </p:nvGraphicFramePr>
        <p:xfrm>
          <a:off x="1608138" y="1739900"/>
          <a:ext cx="5926137" cy="166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261" name="Document" r:id="rId3" imgW="5925852" imgH="1663689" progId="Word.Document.12">
                  <p:embed/>
                </p:oleObj>
              </mc:Choice>
              <mc:Fallback>
                <p:oleObj name="Document" r:id="rId3" imgW="5925852" imgH="1663689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08138" y="1739900"/>
                        <a:ext cx="5926137" cy="166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2393271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CE6378D-189E-4036-B4B8-1A578384D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1959712" y="1971674"/>
            <a:ext cx="5131540" cy="1212114"/>
          </a:xfrm>
        </p:spPr>
        <p:txBody>
          <a:bodyPr vert="horz" wrap="square" lIns="0" tIns="0" rIns="0" bIns="0" rtlCol="0" anchor="b" anchorCtr="0">
            <a:normAutofit fontScale="90000"/>
          </a:bodyPr>
          <a:lstStyle/>
          <a:p>
            <a:pPr algn="ctr"/>
            <a:r>
              <a:rPr lang="en-US" sz="4400" dirty="0">
                <a:solidFill>
                  <a:srgbClr val="FF6D2F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STORED PROCEDURES</a:t>
            </a:r>
          </a:p>
        </p:txBody>
      </p:sp>
      <p:grpSp>
        <p:nvGrpSpPr>
          <p:cNvPr id="5" name="Google Shape;3337;p48">
            <a:extLst>
              <a:ext uri="{FF2B5EF4-FFF2-40B4-BE49-F238E27FC236}">
                <a16:creationId xmlns:a16="http://schemas.microsoft.com/office/drawing/2014/main" id="{A292DFAB-C225-4268-AA00-032AA218D6F3}"/>
              </a:ext>
            </a:extLst>
          </p:cNvPr>
          <p:cNvGrpSpPr/>
          <p:nvPr/>
        </p:nvGrpSpPr>
        <p:grpSpPr>
          <a:xfrm>
            <a:off x="8076139" y="84337"/>
            <a:ext cx="972171" cy="1925293"/>
            <a:chOff x="6529419" y="1724307"/>
            <a:chExt cx="1480463" cy="2931917"/>
          </a:xfrm>
        </p:grpSpPr>
        <p:grpSp>
          <p:nvGrpSpPr>
            <p:cNvPr id="6" name="Google Shape;3338;p48">
              <a:extLst>
                <a:ext uri="{FF2B5EF4-FFF2-40B4-BE49-F238E27FC236}">
                  <a16:creationId xmlns:a16="http://schemas.microsoft.com/office/drawing/2014/main" id="{CC1FA2E3-F085-4B27-B2D6-078888233623}"/>
                </a:ext>
              </a:extLst>
            </p:cNvPr>
            <p:cNvGrpSpPr/>
            <p:nvPr/>
          </p:nvGrpSpPr>
          <p:grpSpPr>
            <a:xfrm>
              <a:off x="6556827" y="1724307"/>
              <a:ext cx="956596" cy="944294"/>
              <a:chOff x="3800349" y="1238762"/>
              <a:chExt cx="1098904" cy="1084772"/>
            </a:xfrm>
          </p:grpSpPr>
          <p:grpSp>
            <p:nvGrpSpPr>
              <p:cNvPr id="42" name="Google Shape;3339;p48">
                <a:extLst>
                  <a:ext uri="{FF2B5EF4-FFF2-40B4-BE49-F238E27FC236}">
                    <a16:creationId xmlns:a16="http://schemas.microsoft.com/office/drawing/2014/main" id="{3B62721E-B08F-4683-8129-4642AD134B0A}"/>
                  </a:ext>
                </a:extLst>
              </p:cNvPr>
              <p:cNvGrpSpPr/>
              <p:nvPr/>
            </p:nvGrpSpPr>
            <p:grpSpPr>
              <a:xfrm>
                <a:off x="3800349" y="1238762"/>
                <a:ext cx="1098904" cy="1084772"/>
                <a:chOff x="3800349" y="1238762"/>
                <a:chExt cx="1098904" cy="1084772"/>
              </a:xfrm>
            </p:grpSpPr>
            <p:sp>
              <p:nvSpPr>
                <p:cNvPr id="44" name="Google Shape;3340;p48">
                  <a:extLst>
                    <a:ext uri="{FF2B5EF4-FFF2-40B4-BE49-F238E27FC236}">
                      <a16:creationId xmlns:a16="http://schemas.microsoft.com/office/drawing/2014/main" id="{09A540B7-3D24-4D18-BB46-C21F09260781}"/>
                    </a:ext>
                  </a:extLst>
                </p:cNvPr>
                <p:cNvSpPr/>
                <p:nvPr/>
              </p:nvSpPr>
              <p:spPr>
                <a:xfrm>
                  <a:off x="3800349" y="1238762"/>
                  <a:ext cx="1098904" cy="10847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3" extrusionOk="0">
                      <a:moveTo>
                        <a:pt x="22825" y="1"/>
                      </a:moveTo>
                      <a:cubicBezTo>
                        <a:pt x="22054" y="1"/>
                        <a:pt x="21283" y="295"/>
                        <a:pt x="20693" y="885"/>
                      </a:cubicBezTo>
                      <a:lnTo>
                        <a:pt x="1179" y="20482"/>
                      </a:lnTo>
                      <a:cubicBezTo>
                        <a:pt x="0" y="21661"/>
                        <a:pt x="0" y="23566"/>
                        <a:pt x="1179" y="24733"/>
                      </a:cubicBezTo>
                      <a:lnTo>
                        <a:pt x="20777" y="44259"/>
                      </a:lnTo>
                      <a:cubicBezTo>
                        <a:pt x="21364" y="44841"/>
                        <a:pt x="22133" y="45133"/>
                        <a:pt x="22900" y="45133"/>
                      </a:cubicBezTo>
                      <a:cubicBezTo>
                        <a:pt x="23672" y="45133"/>
                        <a:pt x="24442" y="44838"/>
                        <a:pt x="25027" y="44247"/>
                      </a:cubicBezTo>
                      <a:lnTo>
                        <a:pt x="32873" y="36377"/>
                      </a:lnTo>
                      <a:cubicBezTo>
                        <a:pt x="33053" y="36197"/>
                        <a:pt x="33283" y="36110"/>
                        <a:pt x="33511" y="36110"/>
                      </a:cubicBezTo>
                      <a:cubicBezTo>
                        <a:pt x="33810" y="36110"/>
                        <a:pt x="34108" y="36260"/>
                        <a:pt x="34290" y="36544"/>
                      </a:cubicBezTo>
                      <a:cubicBezTo>
                        <a:pt x="34743" y="37246"/>
                        <a:pt x="35112" y="38020"/>
                        <a:pt x="35409" y="38806"/>
                      </a:cubicBezTo>
                      <a:cubicBezTo>
                        <a:pt x="35588" y="39294"/>
                        <a:pt x="35909" y="39735"/>
                        <a:pt x="36362" y="40080"/>
                      </a:cubicBezTo>
                      <a:cubicBezTo>
                        <a:pt x="36890" y="40489"/>
                        <a:pt x="37508" y="40695"/>
                        <a:pt x="38128" y="40695"/>
                      </a:cubicBezTo>
                      <a:cubicBezTo>
                        <a:pt x="38682" y="40695"/>
                        <a:pt x="39237" y="40530"/>
                        <a:pt x="39731" y="40199"/>
                      </a:cubicBezTo>
                      <a:cubicBezTo>
                        <a:pt x="41303" y="39127"/>
                        <a:pt x="41446" y="36984"/>
                        <a:pt x="40172" y="35710"/>
                      </a:cubicBezTo>
                      <a:cubicBezTo>
                        <a:pt x="39862" y="35401"/>
                        <a:pt x="39505" y="35186"/>
                        <a:pt x="39112" y="35044"/>
                      </a:cubicBezTo>
                      <a:cubicBezTo>
                        <a:pt x="38326" y="34758"/>
                        <a:pt x="37564" y="34401"/>
                        <a:pt x="36862" y="33948"/>
                      </a:cubicBezTo>
                      <a:cubicBezTo>
                        <a:pt x="36374" y="33639"/>
                        <a:pt x="36279" y="32960"/>
                        <a:pt x="36695" y="32543"/>
                      </a:cubicBezTo>
                      <a:lnTo>
                        <a:pt x="44553" y="24661"/>
                      </a:lnTo>
                      <a:cubicBezTo>
                        <a:pt x="45720" y="23483"/>
                        <a:pt x="45720" y="21578"/>
                        <a:pt x="44542" y="20399"/>
                      </a:cubicBezTo>
                      <a:lnTo>
                        <a:pt x="24956" y="885"/>
                      </a:lnTo>
                      <a:cubicBezTo>
                        <a:pt x="24366" y="295"/>
                        <a:pt x="23595" y="1"/>
                        <a:pt x="22825" y="1"/>
                      </a:cubicBezTo>
                      <a:close/>
                    </a:path>
                  </a:pathLst>
                </a:custGeom>
                <a:solidFill>
                  <a:srgbClr val="5EB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" name="Google Shape;3341;p48">
                  <a:extLst>
                    <a:ext uri="{FF2B5EF4-FFF2-40B4-BE49-F238E27FC236}">
                      <a16:creationId xmlns:a16="http://schemas.microsoft.com/office/drawing/2014/main" id="{BE30BCFE-C097-450C-8879-E537E8EBA681}"/>
                    </a:ext>
                  </a:extLst>
                </p:cNvPr>
                <p:cNvSpPr/>
                <p:nvPr/>
              </p:nvSpPr>
              <p:spPr>
                <a:xfrm>
                  <a:off x="3884758" y="1311226"/>
                  <a:ext cx="287338" cy="287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43" extrusionOk="0">
                      <a:moveTo>
                        <a:pt x="5978" y="1"/>
                      </a:moveTo>
                      <a:cubicBezTo>
                        <a:pt x="2679" y="1"/>
                        <a:pt x="1" y="2668"/>
                        <a:pt x="1" y="5966"/>
                      </a:cubicBezTo>
                      <a:cubicBezTo>
                        <a:pt x="1" y="9276"/>
                        <a:pt x="2679" y="11943"/>
                        <a:pt x="5978" y="11943"/>
                      </a:cubicBezTo>
                      <a:cubicBezTo>
                        <a:pt x="9276" y="11943"/>
                        <a:pt x="11954" y="9276"/>
                        <a:pt x="11954" y="5966"/>
                      </a:cubicBezTo>
                      <a:cubicBezTo>
                        <a:pt x="11954" y="2668"/>
                        <a:pt x="9276" y="1"/>
                        <a:pt x="5978" y="1"/>
                      </a:cubicBezTo>
                      <a:close/>
                    </a:path>
                  </a:pathLst>
                </a:custGeom>
                <a:solidFill>
                  <a:srgbClr val="5EB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3" name="Google Shape;3342;p48">
                <a:extLst>
                  <a:ext uri="{FF2B5EF4-FFF2-40B4-BE49-F238E27FC236}">
                    <a16:creationId xmlns:a16="http://schemas.microsoft.com/office/drawing/2014/main" id="{D59E3704-CCC5-46FE-9B41-26C4DBEB3E8E}"/>
                  </a:ext>
                </a:extLst>
              </p:cNvPr>
              <p:cNvSpPr/>
              <p:nvPr/>
            </p:nvSpPr>
            <p:spPr>
              <a:xfrm>
                <a:off x="4162525" y="1593650"/>
                <a:ext cx="374561" cy="374975"/>
              </a:xfrm>
              <a:custGeom>
                <a:avLst/>
                <a:gdLst/>
                <a:ahLst/>
                <a:cxnLst/>
                <a:rect l="l" t="t" r="r" b="b"/>
                <a:pathLst>
                  <a:path w="10860" h="10872" extrusionOk="0">
                    <a:moveTo>
                      <a:pt x="5430" y="1"/>
                    </a:moveTo>
                    <a:cubicBezTo>
                      <a:pt x="3990" y="1"/>
                      <a:pt x="2608" y="560"/>
                      <a:pt x="1596" y="1584"/>
                    </a:cubicBezTo>
                    <a:cubicBezTo>
                      <a:pt x="561" y="2620"/>
                      <a:pt x="1" y="3989"/>
                      <a:pt x="1" y="5430"/>
                    </a:cubicBezTo>
                    <a:cubicBezTo>
                      <a:pt x="1" y="6561"/>
                      <a:pt x="346" y="7645"/>
                      <a:pt x="1001" y="8573"/>
                    </a:cubicBezTo>
                    <a:cubicBezTo>
                      <a:pt x="1632" y="9466"/>
                      <a:pt x="2513" y="10145"/>
                      <a:pt x="3537" y="10538"/>
                    </a:cubicBezTo>
                    <a:cubicBezTo>
                      <a:pt x="3559" y="10544"/>
                      <a:pt x="3579" y="10547"/>
                      <a:pt x="3599" y="10547"/>
                    </a:cubicBezTo>
                    <a:cubicBezTo>
                      <a:pt x="3656" y="10547"/>
                      <a:pt x="3704" y="10522"/>
                      <a:pt x="3740" y="10478"/>
                    </a:cubicBezTo>
                    <a:cubicBezTo>
                      <a:pt x="3763" y="10443"/>
                      <a:pt x="3763" y="10395"/>
                      <a:pt x="3763" y="10371"/>
                    </a:cubicBezTo>
                    <a:lnTo>
                      <a:pt x="3763" y="7275"/>
                    </a:lnTo>
                    <a:cubicBezTo>
                      <a:pt x="3763" y="7180"/>
                      <a:pt x="3692" y="7097"/>
                      <a:pt x="3585" y="7097"/>
                    </a:cubicBezTo>
                    <a:lnTo>
                      <a:pt x="2156" y="7097"/>
                    </a:lnTo>
                    <a:lnTo>
                      <a:pt x="2156" y="5835"/>
                    </a:lnTo>
                    <a:lnTo>
                      <a:pt x="3585" y="5835"/>
                    </a:lnTo>
                    <a:cubicBezTo>
                      <a:pt x="3680" y="5835"/>
                      <a:pt x="3763" y="5751"/>
                      <a:pt x="3763" y="5656"/>
                    </a:cubicBezTo>
                    <a:lnTo>
                      <a:pt x="3763" y="5430"/>
                    </a:lnTo>
                    <a:cubicBezTo>
                      <a:pt x="3763" y="3942"/>
                      <a:pt x="5180" y="2632"/>
                      <a:pt x="6799" y="2632"/>
                    </a:cubicBezTo>
                    <a:lnTo>
                      <a:pt x="7550" y="2632"/>
                    </a:lnTo>
                    <a:lnTo>
                      <a:pt x="7550" y="3894"/>
                    </a:lnTo>
                    <a:lnTo>
                      <a:pt x="6799" y="3894"/>
                    </a:lnTo>
                    <a:cubicBezTo>
                      <a:pt x="6311" y="3894"/>
                      <a:pt x="5883" y="4025"/>
                      <a:pt x="5561" y="4287"/>
                    </a:cubicBezTo>
                    <a:cubicBezTo>
                      <a:pt x="5228" y="4561"/>
                      <a:pt x="5025" y="4966"/>
                      <a:pt x="5025" y="5430"/>
                    </a:cubicBezTo>
                    <a:lnTo>
                      <a:pt x="5025" y="5656"/>
                    </a:lnTo>
                    <a:cubicBezTo>
                      <a:pt x="5025" y="5740"/>
                      <a:pt x="5109" y="5835"/>
                      <a:pt x="5204" y="5835"/>
                    </a:cubicBezTo>
                    <a:lnTo>
                      <a:pt x="5883" y="5835"/>
                    </a:lnTo>
                    <a:cubicBezTo>
                      <a:pt x="5966" y="5835"/>
                      <a:pt x="6061" y="5751"/>
                      <a:pt x="6061" y="5656"/>
                    </a:cubicBezTo>
                    <a:cubicBezTo>
                      <a:pt x="6061" y="5561"/>
                      <a:pt x="5978" y="5478"/>
                      <a:pt x="5883" y="5478"/>
                    </a:cubicBezTo>
                    <a:lnTo>
                      <a:pt x="5371" y="5478"/>
                    </a:lnTo>
                    <a:lnTo>
                      <a:pt x="5371" y="5418"/>
                    </a:lnTo>
                    <a:cubicBezTo>
                      <a:pt x="5371" y="4525"/>
                      <a:pt x="6145" y="4204"/>
                      <a:pt x="6799" y="4204"/>
                    </a:cubicBezTo>
                    <a:lnTo>
                      <a:pt x="7704" y="4204"/>
                    </a:lnTo>
                    <a:cubicBezTo>
                      <a:pt x="7800" y="4204"/>
                      <a:pt x="7883" y="4132"/>
                      <a:pt x="7883" y="4025"/>
                    </a:cubicBezTo>
                    <a:lnTo>
                      <a:pt x="7883" y="2418"/>
                    </a:lnTo>
                    <a:cubicBezTo>
                      <a:pt x="7883" y="2334"/>
                      <a:pt x="7811" y="2239"/>
                      <a:pt x="7704" y="2239"/>
                    </a:cubicBezTo>
                    <a:lnTo>
                      <a:pt x="6799" y="2239"/>
                    </a:lnTo>
                    <a:cubicBezTo>
                      <a:pt x="5966" y="2239"/>
                      <a:pt x="5121" y="2572"/>
                      <a:pt x="4466" y="3156"/>
                    </a:cubicBezTo>
                    <a:cubicBezTo>
                      <a:pt x="3799" y="3763"/>
                      <a:pt x="3418" y="4549"/>
                      <a:pt x="3418" y="5382"/>
                    </a:cubicBezTo>
                    <a:lnTo>
                      <a:pt x="3418" y="5442"/>
                    </a:lnTo>
                    <a:lnTo>
                      <a:pt x="1989" y="5442"/>
                    </a:lnTo>
                    <a:cubicBezTo>
                      <a:pt x="1906" y="5442"/>
                      <a:pt x="1811" y="5513"/>
                      <a:pt x="1811" y="5620"/>
                    </a:cubicBezTo>
                    <a:lnTo>
                      <a:pt x="1811" y="7228"/>
                    </a:lnTo>
                    <a:cubicBezTo>
                      <a:pt x="1811" y="7323"/>
                      <a:pt x="1894" y="7406"/>
                      <a:pt x="1989" y="7406"/>
                    </a:cubicBezTo>
                    <a:lnTo>
                      <a:pt x="3418" y="7406"/>
                    </a:lnTo>
                    <a:lnTo>
                      <a:pt x="3418" y="10085"/>
                    </a:lnTo>
                    <a:cubicBezTo>
                      <a:pt x="1561" y="9300"/>
                      <a:pt x="346" y="7442"/>
                      <a:pt x="346" y="5418"/>
                    </a:cubicBezTo>
                    <a:cubicBezTo>
                      <a:pt x="346" y="2596"/>
                      <a:pt x="2620" y="322"/>
                      <a:pt x="5430" y="322"/>
                    </a:cubicBezTo>
                    <a:cubicBezTo>
                      <a:pt x="8228" y="322"/>
                      <a:pt x="10526" y="2620"/>
                      <a:pt x="10526" y="5418"/>
                    </a:cubicBezTo>
                    <a:cubicBezTo>
                      <a:pt x="10526" y="8228"/>
                      <a:pt x="8240" y="10502"/>
                      <a:pt x="5430" y="10502"/>
                    </a:cubicBezTo>
                    <a:lnTo>
                      <a:pt x="5371" y="10502"/>
                    </a:lnTo>
                    <a:lnTo>
                      <a:pt x="5371" y="7418"/>
                    </a:lnTo>
                    <a:lnTo>
                      <a:pt x="7728" y="7418"/>
                    </a:lnTo>
                    <a:cubicBezTo>
                      <a:pt x="7811" y="7418"/>
                      <a:pt x="7907" y="7347"/>
                      <a:pt x="7907" y="7240"/>
                    </a:cubicBezTo>
                    <a:lnTo>
                      <a:pt x="7907" y="5656"/>
                    </a:lnTo>
                    <a:cubicBezTo>
                      <a:pt x="7907" y="5561"/>
                      <a:pt x="7823" y="5478"/>
                      <a:pt x="7728" y="5478"/>
                    </a:cubicBezTo>
                    <a:lnTo>
                      <a:pt x="6728" y="5478"/>
                    </a:lnTo>
                    <a:cubicBezTo>
                      <a:pt x="6633" y="5478"/>
                      <a:pt x="6549" y="5549"/>
                      <a:pt x="6549" y="5656"/>
                    </a:cubicBezTo>
                    <a:cubicBezTo>
                      <a:pt x="6549" y="5740"/>
                      <a:pt x="6621" y="5835"/>
                      <a:pt x="6728" y="5835"/>
                    </a:cubicBezTo>
                    <a:lnTo>
                      <a:pt x="7561" y="5835"/>
                    </a:lnTo>
                    <a:lnTo>
                      <a:pt x="7561" y="7097"/>
                    </a:lnTo>
                    <a:lnTo>
                      <a:pt x="5204" y="7097"/>
                    </a:lnTo>
                    <a:cubicBezTo>
                      <a:pt x="5121" y="7097"/>
                      <a:pt x="5025" y="7168"/>
                      <a:pt x="5025" y="7275"/>
                    </a:cubicBezTo>
                    <a:lnTo>
                      <a:pt x="5025" y="10693"/>
                    </a:lnTo>
                    <a:cubicBezTo>
                      <a:pt x="5025" y="10788"/>
                      <a:pt x="5109" y="10859"/>
                      <a:pt x="5192" y="10871"/>
                    </a:cubicBezTo>
                    <a:lnTo>
                      <a:pt x="5430" y="10871"/>
                    </a:lnTo>
                    <a:cubicBezTo>
                      <a:pt x="6871" y="10871"/>
                      <a:pt x="8240" y="10312"/>
                      <a:pt x="9276" y="9288"/>
                    </a:cubicBezTo>
                    <a:cubicBezTo>
                      <a:pt x="10300" y="8252"/>
                      <a:pt x="10859" y="6883"/>
                      <a:pt x="10859" y="5442"/>
                    </a:cubicBezTo>
                    <a:cubicBezTo>
                      <a:pt x="10859" y="3989"/>
                      <a:pt x="10300" y="2620"/>
                      <a:pt x="9276" y="1584"/>
                    </a:cubicBezTo>
                    <a:cubicBezTo>
                      <a:pt x="8240" y="560"/>
                      <a:pt x="6871" y="1"/>
                      <a:pt x="543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" name="Google Shape;3343;p48">
              <a:extLst>
                <a:ext uri="{FF2B5EF4-FFF2-40B4-BE49-F238E27FC236}">
                  <a16:creationId xmlns:a16="http://schemas.microsoft.com/office/drawing/2014/main" id="{222DA64E-EBDA-48B9-B5B6-1CEB027733DF}"/>
                </a:ext>
              </a:extLst>
            </p:cNvPr>
            <p:cNvGrpSpPr/>
            <p:nvPr/>
          </p:nvGrpSpPr>
          <p:grpSpPr>
            <a:xfrm>
              <a:off x="7053286" y="2227254"/>
              <a:ext cx="956596" cy="944252"/>
              <a:chOff x="4370663" y="1816530"/>
              <a:chExt cx="1098904" cy="1084724"/>
            </a:xfrm>
          </p:grpSpPr>
          <p:grpSp>
            <p:nvGrpSpPr>
              <p:cNvPr id="34" name="Google Shape;3344;p48">
                <a:extLst>
                  <a:ext uri="{FF2B5EF4-FFF2-40B4-BE49-F238E27FC236}">
                    <a16:creationId xmlns:a16="http://schemas.microsoft.com/office/drawing/2014/main" id="{A26AC2F8-3A58-4584-ADA5-333A44F0C988}"/>
                  </a:ext>
                </a:extLst>
              </p:cNvPr>
              <p:cNvGrpSpPr/>
              <p:nvPr/>
            </p:nvGrpSpPr>
            <p:grpSpPr>
              <a:xfrm>
                <a:off x="4370663" y="1816530"/>
                <a:ext cx="1098904" cy="1084724"/>
                <a:chOff x="4370663" y="1816530"/>
                <a:chExt cx="1098904" cy="1084724"/>
              </a:xfrm>
            </p:grpSpPr>
            <p:sp>
              <p:nvSpPr>
                <p:cNvPr id="40" name="Google Shape;3345;p48">
                  <a:extLst>
                    <a:ext uri="{FF2B5EF4-FFF2-40B4-BE49-F238E27FC236}">
                      <a16:creationId xmlns:a16="http://schemas.microsoft.com/office/drawing/2014/main" id="{1AE99DBC-C133-4790-B9A3-94F9976382D1}"/>
                    </a:ext>
                  </a:extLst>
                </p:cNvPr>
                <p:cNvSpPr/>
                <p:nvPr/>
              </p:nvSpPr>
              <p:spPr>
                <a:xfrm>
                  <a:off x="4370663" y="1816530"/>
                  <a:ext cx="1098904" cy="10847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1" extrusionOk="0">
                      <a:moveTo>
                        <a:pt x="22862" y="0"/>
                      </a:moveTo>
                      <a:cubicBezTo>
                        <a:pt x="22092" y="0"/>
                        <a:pt x="21324" y="295"/>
                        <a:pt x="20741" y="884"/>
                      </a:cubicBezTo>
                      <a:lnTo>
                        <a:pt x="12871" y="8742"/>
                      </a:lnTo>
                      <a:cubicBezTo>
                        <a:pt x="12698" y="8921"/>
                        <a:pt x="12472" y="9005"/>
                        <a:pt x="12246" y="9005"/>
                      </a:cubicBezTo>
                      <a:cubicBezTo>
                        <a:pt x="11945" y="9005"/>
                        <a:pt x="11643" y="8855"/>
                        <a:pt x="11466" y="8576"/>
                      </a:cubicBezTo>
                      <a:cubicBezTo>
                        <a:pt x="11014" y="7861"/>
                        <a:pt x="10645" y="7099"/>
                        <a:pt x="10347" y="6302"/>
                      </a:cubicBezTo>
                      <a:cubicBezTo>
                        <a:pt x="10168" y="5813"/>
                        <a:pt x="9847" y="5373"/>
                        <a:pt x="9394" y="5028"/>
                      </a:cubicBezTo>
                      <a:cubicBezTo>
                        <a:pt x="8866" y="4619"/>
                        <a:pt x="8248" y="4413"/>
                        <a:pt x="7630" y="4413"/>
                      </a:cubicBezTo>
                      <a:cubicBezTo>
                        <a:pt x="7078" y="4413"/>
                        <a:pt x="6526" y="4577"/>
                        <a:pt x="6037" y="4909"/>
                      </a:cubicBezTo>
                      <a:cubicBezTo>
                        <a:pt x="4465" y="5968"/>
                        <a:pt x="4310" y="8123"/>
                        <a:pt x="5584" y="9385"/>
                      </a:cubicBezTo>
                      <a:cubicBezTo>
                        <a:pt x="5894" y="9695"/>
                        <a:pt x="6251" y="9921"/>
                        <a:pt x="6632" y="10064"/>
                      </a:cubicBezTo>
                      <a:cubicBezTo>
                        <a:pt x="7418" y="10350"/>
                        <a:pt x="8180" y="10707"/>
                        <a:pt x="8882" y="11159"/>
                      </a:cubicBezTo>
                      <a:cubicBezTo>
                        <a:pt x="9383" y="11469"/>
                        <a:pt x="9466" y="12148"/>
                        <a:pt x="9049" y="12564"/>
                      </a:cubicBezTo>
                      <a:lnTo>
                        <a:pt x="1179" y="20434"/>
                      </a:lnTo>
                      <a:cubicBezTo>
                        <a:pt x="0" y="21613"/>
                        <a:pt x="0" y="23518"/>
                        <a:pt x="1179" y="24697"/>
                      </a:cubicBezTo>
                      <a:lnTo>
                        <a:pt x="20741" y="44247"/>
                      </a:lnTo>
                      <a:cubicBezTo>
                        <a:pt x="21324" y="44836"/>
                        <a:pt x="22092" y="45131"/>
                        <a:pt x="22862" y="45131"/>
                      </a:cubicBezTo>
                      <a:cubicBezTo>
                        <a:pt x="23631" y="45131"/>
                        <a:pt x="24402" y="44836"/>
                        <a:pt x="24992" y="44247"/>
                      </a:cubicBezTo>
                      <a:lnTo>
                        <a:pt x="44554" y="24697"/>
                      </a:lnTo>
                      <a:cubicBezTo>
                        <a:pt x="45720" y="23518"/>
                        <a:pt x="45720" y="21613"/>
                        <a:pt x="44554" y="2043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69E7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" name="Google Shape;3346;p48">
                  <a:extLst>
                    <a:ext uri="{FF2B5EF4-FFF2-40B4-BE49-F238E27FC236}">
                      <a16:creationId xmlns:a16="http://schemas.microsoft.com/office/drawing/2014/main" id="{463DDA79-99DB-43BD-9059-310B5A22FBCB}"/>
                    </a:ext>
                  </a:extLst>
                </p:cNvPr>
                <p:cNvSpPr/>
                <p:nvPr/>
              </p:nvSpPr>
              <p:spPr>
                <a:xfrm>
                  <a:off x="5055718" y="1904160"/>
                  <a:ext cx="287338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55" extrusionOk="0">
                      <a:moveTo>
                        <a:pt x="5978" y="0"/>
                      </a:moveTo>
                      <a:cubicBezTo>
                        <a:pt x="2680" y="0"/>
                        <a:pt x="1" y="2679"/>
                        <a:pt x="1" y="5977"/>
                      </a:cubicBezTo>
                      <a:cubicBezTo>
                        <a:pt x="1" y="9275"/>
                        <a:pt x="2680" y="11954"/>
                        <a:pt x="5978" y="11954"/>
                      </a:cubicBezTo>
                      <a:cubicBezTo>
                        <a:pt x="9276" y="11954"/>
                        <a:pt x="11955" y="9275"/>
                        <a:pt x="11955" y="5977"/>
                      </a:cubicBezTo>
                      <a:cubicBezTo>
                        <a:pt x="11955" y="2679"/>
                        <a:pt x="9276" y="0"/>
                        <a:pt x="5978" y="0"/>
                      </a:cubicBezTo>
                      <a:close/>
                    </a:path>
                  </a:pathLst>
                </a:custGeom>
                <a:solidFill>
                  <a:srgbClr val="69E7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5" name="Google Shape;3347;p48">
                <a:extLst>
                  <a:ext uri="{FF2B5EF4-FFF2-40B4-BE49-F238E27FC236}">
                    <a16:creationId xmlns:a16="http://schemas.microsoft.com/office/drawing/2014/main" id="{CCCB84E3-125D-4D28-87E2-D877DBF6A500}"/>
                  </a:ext>
                </a:extLst>
              </p:cNvPr>
              <p:cNvGrpSpPr/>
              <p:nvPr/>
            </p:nvGrpSpPr>
            <p:grpSpPr>
              <a:xfrm>
                <a:off x="4732628" y="2171596"/>
                <a:ext cx="374986" cy="374572"/>
                <a:chOff x="3303268" y="3817349"/>
                <a:chExt cx="346056" cy="345674"/>
              </a:xfrm>
            </p:grpSpPr>
            <p:sp>
              <p:nvSpPr>
                <p:cNvPr id="36" name="Google Shape;3348;p48">
                  <a:extLst>
                    <a:ext uri="{FF2B5EF4-FFF2-40B4-BE49-F238E27FC236}">
                      <a16:creationId xmlns:a16="http://schemas.microsoft.com/office/drawing/2014/main" id="{0F7FC4DB-1535-43AE-AB56-3F4B373D0663}"/>
                    </a:ext>
                  </a:extLst>
                </p:cNvPr>
                <p:cNvSpPr/>
                <p:nvPr/>
              </p:nvSpPr>
              <p:spPr>
                <a:xfrm>
                  <a:off x="3303268" y="3817349"/>
                  <a:ext cx="346056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2" h="10860" extrusionOk="0">
                      <a:moveTo>
                        <a:pt x="5418" y="334"/>
                      </a:moveTo>
                      <a:cubicBezTo>
                        <a:pt x="8228" y="334"/>
                        <a:pt x="10514" y="2608"/>
                        <a:pt x="10514" y="5430"/>
                      </a:cubicBezTo>
                      <a:cubicBezTo>
                        <a:pt x="10514" y="8240"/>
                        <a:pt x="8228" y="10514"/>
                        <a:pt x="5418" y="10514"/>
                      </a:cubicBezTo>
                      <a:cubicBezTo>
                        <a:pt x="2608" y="10514"/>
                        <a:pt x="334" y="8240"/>
                        <a:pt x="334" y="5430"/>
                      </a:cubicBezTo>
                      <a:cubicBezTo>
                        <a:pt x="334" y="2608"/>
                        <a:pt x="2608" y="334"/>
                        <a:pt x="5418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3" y="10859"/>
                        <a:pt x="8252" y="10300"/>
                        <a:pt x="9276" y="9264"/>
                      </a:cubicBezTo>
                      <a:cubicBezTo>
                        <a:pt x="10300" y="8240"/>
                        <a:pt x="10871" y="6871"/>
                        <a:pt x="10871" y="5430"/>
                      </a:cubicBezTo>
                      <a:cubicBezTo>
                        <a:pt x="10871" y="3989"/>
                        <a:pt x="10300" y="2620"/>
                        <a:pt x="9276" y="1584"/>
                      </a:cubicBezTo>
                      <a:cubicBezTo>
                        <a:pt x="8252" y="560"/>
                        <a:pt x="6883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" name="Google Shape;3349;p48">
                  <a:extLst>
                    <a:ext uri="{FF2B5EF4-FFF2-40B4-BE49-F238E27FC236}">
                      <a16:creationId xmlns:a16="http://schemas.microsoft.com/office/drawing/2014/main" id="{C70AB3F2-E016-4BA3-82B6-6E84B150ED9A}"/>
                    </a:ext>
                  </a:extLst>
                </p:cNvPr>
                <p:cNvSpPr/>
                <p:nvPr/>
              </p:nvSpPr>
              <p:spPr>
                <a:xfrm>
                  <a:off x="3368074" y="3882537"/>
                  <a:ext cx="215298" cy="215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64" h="6764" extrusionOk="0">
                      <a:moveTo>
                        <a:pt x="5335" y="346"/>
                      </a:moveTo>
                      <a:cubicBezTo>
                        <a:pt x="5930" y="346"/>
                        <a:pt x="6418" y="834"/>
                        <a:pt x="6418" y="1429"/>
                      </a:cubicBezTo>
                      <a:lnTo>
                        <a:pt x="6418" y="5335"/>
                      </a:lnTo>
                      <a:cubicBezTo>
                        <a:pt x="6418" y="5930"/>
                        <a:pt x="5930" y="6418"/>
                        <a:pt x="5335" y="6418"/>
                      </a:cubicBezTo>
                      <a:lnTo>
                        <a:pt x="1429" y="6418"/>
                      </a:lnTo>
                      <a:cubicBezTo>
                        <a:pt x="834" y="6418"/>
                        <a:pt x="346" y="5930"/>
                        <a:pt x="346" y="5335"/>
                      </a:cubicBezTo>
                      <a:lnTo>
                        <a:pt x="346" y="1429"/>
                      </a:lnTo>
                      <a:cubicBezTo>
                        <a:pt x="346" y="834"/>
                        <a:pt x="834" y="346"/>
                        <a:pt x="1429" y="346"/>
                      </a:cubicBezTo>
                      <a:close/>
                      <a:moveTo>
                        <a:pt x="1429" y="1"/>
                      </a:moveTo>
                      <a:cubicBezTo>
                        <a:pt x="644" y="1"/>
                        <a:pt x="1" y="644"/>
                        <a:pt x="1" y="1429"/>
                      </a:cubicBezTo>
                      <a:lnTo>
                        <a:pt x="1" y="5335"/>
                      </a:lnTo>
                      <a:cubicBezTo>
                        <a:pt x="1" y="6120"/>
                        <a:pt x="644" y="6763"/>
                        <a:pt x="1429" y="6763"/>
                      </a:cubicBezTo>
                      <a:lnTo>
                        <a:pt x="5335" y="6763"/>
                      </a:lnTo>
                      <a:cubicBezTo>
                        <a:pt x="6121" y="6763"/>
                        <a:pt x="6763" y="6120"/>
                        <a:pt x="6763" y="5335"/>
                      </a:cubicBezTo>
                      <a:lnTo>
                        <a:pt x="6763" y="1429"/>
                      </a:lnTo>
                      <a:cubicBezTo>
                        <a:pt x="6763" y="644"/>
                        <a:pt x="6121" y="1"/>
                        <a:pt x="533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" name="Google Shape;3350;p48">
                  <a:extLst>
                    <a:ext uri="{FF2B5EF4-FFF2-40B4-BE49-F238E27FC236}">
                      <a16:creationId xmlns:a16="http://schemas.microsoft.com/office/drawing/2014/main" id="{2B10D26E-8C46-4092-80DD-E16A8BC23D0F}"/>
                    </a:ext>
                  </a:extLst>
                </p:cNvPr>
                <p:cNvSpPr/>
                <p:nvPr/>
              </p:nvSpPr>
              <p:spPr>
                <a:xfrm>
                  <a:off x="3418143" y="3933656"/>
                  <a:ext cx="114811" cy="1127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07" h="3542" extrusionOk="0">
                      <a:moveTo>
                        <a:pt x="1822" y="0"/>
                      </a:moveTo>
                      <a:cubicBezTo>
                        <a:pt x="812" y="0"/>
                        <a:pt x="1" y="851"/>
                        <a:pt x="59" y="1859"/>
                      </a:cubicBezTo>
                      <a:cubicBezTo>
                        <a:pt x="95" y="2776"/>
                        <a:pt x="833" y="3502"/>
                        <a:pt x="1726" y="3538"/>
                      </a:cubicBezTo>
                      <a:cubicBezTo>
                        <a:pt x="1764" y="3541"/>
                        <a:pt x="1802" y="3542"/>
                        <a:pt x="1840" y="3542"/>
                      </a:cubicBezTo>
                      <a:cubicBezTo>
                        <a:pt x="2178" y="3542"/>
                        <a:pt x="2494" y="3447"/>
                        <a:pt x="2762" y="3276"/>
                      </a:cubicBezTo>
                      <a:cubicBezTo>
                        <a:pt x="2857" y="3217"/>
                        <a:pt x="2869" y="3086"/>
                        <a:pt x="2797" y="3014"/>
                      </a:cubicBezTo>
                      <a:cubicBezTo>
                        <a:pt x="2761" y="2978"/>
                        <a:pt x="2711" y="2964"/>
                        <a:pt x="2664" y="2964"/>
                      </a:cubicBezTo>
                      <a:cubicBezTo>
                        <a:pt x="2634" y="2964"/>
                        <a:pt x="2606" y="2969"/>
                        <a:pt x="2583" y="2979"/>
                      </a:cubicBezTo>
                      <a:cubicBezTo>
                        <a:pt x="2380" y="3096"/>
                        <a:pt x="2149" y="3185"/>
                        <a:pt x="1897" y="3185"/>
                      </a:cubicBezTo>
                      <a:cubicBezTo>
                        <a:pt x="1868" y="3185"/>
                        <a:pt x="1839" y="3183"/>
                        <a:pt x="1809" y="3181"/>
                      </a:cubicBezTo>
                      <a:cubicBezTo>
                        <a:pt x="1023" y="3169"/>
                        <a:pt x="380" y="2514"/>
                        <a:pt x="392" y="1716"/>
                      </a:cubicBezTo>
                      <a:cubicBezTo>
                        <a:pt x="426" y="948"/>
                        <a:pt x="1028" y="330"/>
                        <a:pt x="1792" y="330"/>
                      </a:cubicBezTo>
                      <a:cubicBezTo>
                        <a:pt x="1833" y="330"/>
                        <a:pt x="1874" y="332"/>
                        <a:pt x="1916" y="335"/>
                      </a:cubicBezTo>
                      <a:cubicBezTo>
                        <a:pt x="2619" y="371"/>
                        <a:pt x="3190" y="943"/>
                        <a:pt x="3250" y="1633"/>
                      </a:cubicBezTo>
                      <a:cubicBezTo>
                        <a:pt x="3285" y="1919"/>
                        <a:pt x="3214" y="2193"/>
                        <a:pt x="3095" y="2431"/>
                      </a:cubicBezTo>
                      <a:cubicBezTo>
                        <a:pt x="3059" y="2490"/>
                        <a:pt x="3059" y="2574"/>
                        <a:pt x="3119" y="2633"/>
                      </a:cubicBezTo>
                      <a:cubicBezTo>
                        <a:pt x="3149" y="2663"/>
                        <a:pt x="3191" y="2678"/>
                        <a:pt x="3234" y="2678"/>
                      </a:cubicBezTo>
                      <a:cubicBezTo>
                        <a:pt x="3295" y="2678"/>
                        <a:pt x="3358" y="2648"/>
                        <a:pt x="3393" y="2586"/>
                      </a:cubicBezTo>
                      <a:cubicBezTo>
                        <a:pt x="3536" y="2324"/>
                        <a:pt x="3607" y="2014"/>
                        <a:pt x="3583" y="1669"/>
                      </a:cubicBezTo>
                      <a:cubicBezTo>
                        <a:pt x="3536" y="764"/>
                        <a:pt x="2797" y="50"/>
                        <a:pt x="1904" y="2"/>
                      </a:cubicBezTo>
                      <a:cubicBezTo>
                        <a:pt x="1877" y="1"/>
                        <a:pt x="1849" y="0"/>
                        <a:pt x="182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" name="Google Shape;3351;p48">
                  <a:extLst>
                    <a:ext uri="{FF2B5EF4-FFF2-40B4-BE49-F238E27FC236}">
                      <a16:creationId xmlns:a16="http://schemas.microsoft.com/office/drawing/2014/main" id="{B2587870-AE72-4A42-AE2B-8BCFBD325F95}"/>
                    </a:ext>
                  </a:extLst>
                </p:cNvPr>
                <p:cNvSpPr/>
                <p:nvPr/>
              </p:nvSpPr>
              <p:spPr>
                <a:xfrm>
                  <a:off x="3519298" y="3910197"/>
                  <a:ext cx="29570" cy="292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" h="918" extrusionOk="0">
                      <a:moveTo>
                        <a:pt x="465" y="1"/>
                      </a:moveTo>
                      <a:cubicBezTo>
                        <a:pt x="203" y="1"/>
                        <a:pt x="0" y="203"/>
                        <a:pt x="0" y="453"/>
                      </a:cubicBezTo>
                      <a:cubicBezTo>
                        <a:pt x="0" y="715"/>
                        <a:pt x="203" y="918"/>
                        <a:pt x="465" y="918"/>
                      </a:cubicBezTo>
                      <a:cubicBezTo>
                        <a:pt x="715" y="918"/>
                        <a:pt x="929" y="715"/>
                        <a:pt x="929" y="453"/>
                      </a:cubicBezTo>
                      <a:cubicBezTo>
                        <a:pt x="929" y="203"/>
                        <a:pt x="715" y="1"/>
                        <a:pt x="46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8" name="Google Shape;3352;p48">
              <a:extLst>
                <a:ext uri="{FF2B5EF4-FFF2-40B4-BE49-F238E27FC236}">
                  <a16:creationId xmlns:a16="http://schemas.microsoft.com/office/drawing/2014/main" id="{272DD771-25A3-448C-960A-125DD73ECEB4}"/>
                </a:ext>
              </a:extLst>
            </p:cNvPr>
            <p:cNvGrpSpPr/>
            <p:nvPr/>
          </p:nvGrpSpPr>
          <p:grpSpPr>
            <a:xfrm>
              <a:off x="6547098" y="2715744"/>
              <a:ext cx="956596" cy="944315"/>
              <a:chOff x="3789173" y="2377690"/>
              <a:chExt cx="1098904" cy="1084796"/>
            </a:xfrm>
          </p:grpSpPr>
          <p:grpSp>
            <p:nvGrpSpPr>
              <p:cNvPr id="26" name="Google Shape;3353;p48">
                <a:extLst>
                  <a:ext uri="{FF2B5EF4-FFF2-40B4-BE49-F238E27FC236}">
                    <a16:creationId xmlns:a16="http://schemas.microsoft.com/office/drawing/2014/main" id="{2A580616-EFFF-4706-882F-99F575426F02}"/>
                  </a:ext>
                </a:extLst>
              </p:cNvPr>
              <p:cNvGrpSpPr/>
              <p:nvPr/>
            </p:nvGrpSpPr>
            <p:grpSpPr>
              <a:xfrm>
                <a:off x="3789173" y="2377690"/>
                <a:ext cx="1098904" cy="1084796"/>
                <a:chOff x="3789173" y="2377690"/>
                <a:chExt cx="1098904" cy="1084796"/>
              </a:xfrm>
            </p:grpSpPr>
            <p:sp>
              <p:nvSpPr>
                <p:cNvPr id="32" name="Google Shape;3354;p48">
                  <a:extLst>
                    <a:ext uri="{FF2B5EF4-FFF2-40B4-BE49-F238E27FC236}">
                      <a16:creationId xmlns:a16="http://schemas.microsoft.com/office/drawing/2014/main" id="{2BBA5A58-9E7D-4B1B-A1B1-85686BD88437}"/>
                    </a:ext>
                  </a:extLst>
                </p:cNvPr>
                <p:cNvSpPr/>
                <p:nvPr/>
              </p:nvSpPr>
              <p:spPr>
                <a:xfrm>
                  <a:off x="3789173" y="2377690"/>
                  <a:ext cx="1098904" cy="1084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4" extrusionOk="0">
                      <a:moveTo>
                        <a:pt x="22861" y="0"/>
                      </a:moveTo>
                      <a:cubicBezTo>
                        <a:pt x="22090" y="0"/>
                        <a:pt x="21319" y="295"/>
                        <a:pt x="20730" y="884"/>
                      </a:cubicBezTo>
                      <a:lnTo>
                        <a:pt x="1180" y="20446"/>
                      </a:lnTo>
                      <a:cubicBezTo>
                        <a:pt x="1" y="21613"/>
                        <a:pt x="1" y="23518"/>
                        <a:pt x="1180" y="24697"/>
                      </a:cubicBezTo>
                      <a:lnTo>
                        <a:pt x="20730" y="44259"/>
                      </a:lnTo>
                      <a:cubicBezTo>
                        <a:pt x="21319" y="44842"/>
                        <a:pt x="22090" y="45134"/>
                        <a:pt x="22861" y="45134"/>
                      </a:cubicBezTo>
                      <a:cubicBezTo>
                        <a:pt x="23632" y="45134"/>
                        <a:pt x="24403" y="44842"/>
                        <a:pt x="24992" y="44259"/>
                      </a:cubicBezTo>
                      <a:lnTo>
                        <a:pt x="44542" y="24697"/>
                      </a:lnTo>
                      <a:cubicBezTo>
                        <a:pt x="45721" y="23518"/>
                        <a:pt x="45721" y="21613"/>
                        <a:pt x="44542" y="20446"/>
                      </a:cubicBezTo>
                      <a:lnTo>
                        <a:pt x="36684" y="12576"/>
                      </a:lnTo>
                      <a:cubicBezTo>
                        <a:pt x="36267" y="12171"/>
                        <a:pt x="36363" y="11481"/>
                        <a:pt x="36851" y="11171"/>
                      </a:cubicBezTo>
                      <a:cubicBezTo>
                        <a:pt x="37565" y="10719"/>
                        <a:pt x="38327" y="10350"/>
                        <a:pt x="39125" y="10052"/>
                      </a:cubicBezTo>
                      <a:cubicBezTo>
                        <a:pt x="39613" y="9874"/>
                        <a:pt x="40054" y="9552"/>
                        <a:pt x="40399" y="9100"/>
                      </a:cubicBezTo>
                      <a:cubicBezTo>
                        <a:pt x="41173" y="8099"/>
                        <a:pt x="41220" y="6778"/>
                        <a:pt x="40518" y="5730"/>
                      </a:cubicBezTo>
                      <a:cubicBezTo>
                        <a:pt x="39932" y="4868"/>
                        <a:pt x="39013" y="4436"/>
                        <a:pt x="38094" y="4436"/>
                      </a:cubicBezTo>
                      <a:cubicBezTo>
                        <a:pt x="37349" y="4436"/>
                        <a:pt x="36606" y="4720"/>
                        <a:pt x="36041" y="5290"/>
                      </a:cubicBezTo>
                      <a:cubicBezTo>
                        <a:pt x="35732" y="5587"/>
                        <a:pt x="35505" y="5956"/>
                        <a:pt x="35362" y="6337"/>
                      </a:cubicBezTo>
                      <a:cubicBezTo>
                        <a:pt x="35077" y="7123"/>
                        <a:pt x="34720" y="7885"/>
                        <a:pt x="34267" y="8588"/>
                      </a:cubicBezTo>
                      <a:cubicBezTo>
                        <a:pt x="34091" y="8872"/>
                        <a:pt x="33797" y="9021"/>
                        <a:pt x="33498" y="9021"/>
                      </a:cubicBezTo>
                      <a:cubicBezTo>
                        <a:pt x="33271" y="9021"/>
                        <a:pt x="33042" y="8934"/>
                        <a:pt x="32862" y="8754"/>
                      </a:cubicBezTo>
                      <a:lnTo>
                        <a:pt x="24992" y="884"/>
                      </a:lnTo>
                      <a:cubicBezTo>
                        <a:pt x="24403" y="295"/>
                        <a:pt x="23632" y="0"/>
                        <a:pt x="22861" y="0"/>
                      </a:cubicBezTo>
                      <a:close/>
                    </a:path>
                  </a:pathLst>
                </a:custGeom>
                <a:solidFill>
                  <a:srgbClr val="4949E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" name="Google Shape;3355;p48">
                  <a:extLst>
                    <a:ext uri="{FF2B5EF4-FFF2-40B4-BE49-F238E27FC236}">
                      <a16:creationId xmlns:a16="http://schemas.microsoft.com/office/drawing/2014/main" id="{A6624C57-5DEB-420A-880A-2B58F3108DA7}"/>
                    </a:ext>
                  </a:extLst>
                </p:cNvPr>
                <p:cNvSpPr/>
                <p:nvPr/>
              </p:nvSpPr>
              <p:spPr>
                <a:xfrm>
                  <a:off x="3885623" y="2465897"/>
                  <a:ext cx="287050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43" h="11955" extrusionOk="0">
                      <a:moveTo>
                        <a:pt x="5977" y="0"/>
                      </a:moveTo>
                      <a:cubicBezTo>
                        <a:pt x="2679" y="0"/>
                        <a:pt x="0" y="2679"/>
                        <a:pt x="0" y="5977"/>
                      </a:cubicBezTo>
                      <a:cubicBezTo>
                        <a:pt x="0" y="9275"/>
                        <a:pt x="2679" y="11954"/>
                        <a:pt x="5977" y="11954"/>
                      </a:cubicBezTo>
                      <a:cubicBezTo>
                        <a:pt x="9275" y="11954"/>
                        <a:pt x="11942" y="9275"/>
                        <a:pt x="11942" y="5977"/>
                      </a:cubicBezTo>
                      <a:cubicBezTo>
                        <a:pt x="11942" y="2679"/>
                        <a:pt x="9275" y="0"/>
                        <a:pt x="5977" y="0"/>
                      </a:cubicBezTo>
                      <a:close/>
                    </a:path>
                  </a:pathLst>
                </a:custGeom>
                <a:solidFill>
                  <a:srgbClr val="4949E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7" name="Google Shape;3356;p48">
                <a:extLst>
                  <a:ext uri="{FF2B5EF4-FFF2-40B4-BE49-F238E27FC236}">
                    <a16:creationId xmlns:a16="http://schemas.microsoft.com/office/drawing/2014/main" id="{4F49A1EC-2C5E-461E-A851-6A20A1144419}"/>
                  </a:ext>
                </a:extLst>
              </p:cNvPr>
              <p:cNvGrpSpPr/>
              <p:nvPr/>
            </p:nvGrpSpPr>
            <p:grpSpPr>
              <a:xfrm>
                <a:off x="4151137" y="2732796"/>
                <a:ext cx="374986" cy="374572"/>
                <a:chOff x="3752358" y="3817349"/>
                <a:chExt cx="346056" cy="345674"/>
              </a:xfrm>
            </p:grpSpPr>
            <p:sp>
              <p:nvSpPr>
                <p:cNvPr id="28" name="Google Shape;3357;p48">
                  <a:extLst>
                    <a:ext uri="{FF2B5EF4-FFF2-40B4-BE49-F238E27FC236}">
                      <a16:creationId xmlns:a16="http://schemas.microsoft.com/office/drawing/2014/main" id="{1E065B24-9868-4EDC-B5A7-314B793AFE3D}"/>
                    </a:ext>
                  </a:extLst>
                </p:cNvPr>
                <p:cNvSpPr/>
                <p:nvPr/>
              </p:nvSpPr>
              <p:spPr>
                <a:xfrm>
                  <a:off x="3752358" y="3817349"/>
                  <a:ext cx="346056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2" h="10860" extrusionOk="0">
                      <a:moveTo>
                        <a:pt x="5430" y="334"/>
                      </a:moveTo>
                      <a:cubicBezTo>
                        <a:pt x="8252" y="334"/>
                        <a:pt x="10526" y="2608"/>
                        <a:pt x="10526" y="5430"/>
                      </a:cubicBezTo>
                      <a:cubicBezTo>
                        <a:pt x="10526" y="8240"/>
                        <a:pt x="8228" y="10514"/>
                        <a:pt x="5430" y="10514"/>
                      </a:cubicBezTo>
                      <a:cubicBezTo>
                        <a:pt x="2620" y="10514"/>
                        <a:pt x="346" y="8240"/>
                        <a:pt x="346" y="5430"/>
                      </a:cubicBezTo>
                      <a:cubicBezTo>
                        <a:pt x="346" y="2608"/>
                        <a:pt x="2620" y="334"/>
                        <a:pt x="5430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2" y="10859"/>
                        <a:pt x="8252" y="10300"/>
                        <a:pt x="9276" y="9264"/>
                      </a:cubicBezTo>
                      <a:cubicBezTo>
                        <a:pt x="10300" y="8240"/>
                        <a:pt x="10871" y="6871"/>
                        <a:pt x="10871" y="5430"/>
                      </a:cubicBezTo>
                      <a:cubicBezTo>
                        <a:pt x="10871" y="3989"/>
                        <a:pt x="10300" y="2620"/>
                        <a:pt x="9276" y="1584"/>
                      </a:cubicBezTo>
                      <a:cubicBezTo>
                        <a:pt x="8252" y="560"/>
                        <a:pt x="6882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" name="Google Shape;3358;p48">
                  <a:extLst>
                    <a:ext uri="{FF2B5EF4-FFF2-40B4-BE49-F238E27FC236}">
                      <a16:creationId xmlns:a16="http://schemas.microsoft.com/office/drawing/2014/main" id="{8ED25032-1B39-4F5F-8ED6-892E107EC293}"/>
                    </a:ext>
                  </a:extLst>
                </p:cNvPr>
                <p:cNvSpPr/>
                <p:nvPr/>
              </p:nvSpPr>
              <p:spPr>
                <a:xfrm>
                  <a:off x="3831933" y="3955682"/>
                  <a:ext cx="47809" cy="120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2" h="3787" extrusionOk="0">
                      <a:moveTo>
                        <a:pt x="1168" y="346"/>
                      </a:moveTo>
                      <a:lnTo>
                        <a:pt x="1168" y="3430"/>
                      </a:lnTo>
                      <a:lnTo>
                        <a:pt x="358" y="3430"/>
                      </a:lnTo>
                      <a:lnTo>
                        <a:pt x="358" y="346"/>
                      </a:lnTo>
                      <a:close/>
                      <a:moveTo>
                        <a:pt x="180" y="1"/>
                      </a:moveTo>
                      <a:cubicBezTo>
                        <a:pt x="96" y="1"/>
                        <a:pt x="1" y="72"/>
                        <a:pt x="1" y="179"/>
                      </a:cubicBezTo>
                      <a:lnTo>
                        <a:pt x="1" y="3608"/>
                      </a:lnTo>
                      <a:cubicBezTo>
                        <a:pt x="1" y="3703"/>
                        <a:pt x="72" y="3787"/>
                        <a:pt x="180" y="3787"/>
                      </a:cubicBezTo>
                      <a:lnTo>
                        <a:pt x="1323" y="3787"/>
                      </a:lnTo>
                      <a:cubicBezTo>
                        <a:pt x="1418" y="3787"/>
                        <a:pt x="1501" y="3715"/>
                        <a:pt x="1501" y="3608"/>
                      </a:cubicBezTo>
                      <a:lnTo>
                        <a:pt x="1501" y="179"/>
                      </a:lnTo>
                      <a:cubicBezTo>
                        <a:pt x="1501" y="72"/>
                        <a:pt x="1430" y="1"/>
                        <a:pt x="1323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" name="Google Shape;3359;p48">
                  <a:extLst>
                    <a:ext uri="{FF2B5EF4-FFF2-40B4-BE49-F238E27FC236}">
                      <a16:creationId xmlns:a16="http://schemas.microsoft.com/office/drawing/2014/main" id="{7323BE69-F426-4102-867F-9E42304B1C8D}"/>
                    </a:ext>
                  </a:extLst>
                </p:cNvPr>
                <p:cNvSpPr/>
                <p:nvPr/>
              </p:nvSpPr>
              <p:spPr>
                <a:xfrm>
                  <a:off x="3824739" y="3890112"/>
                  <a:ext cx="55002" cy="550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8" h="1728" extrusionOk="0">
                      <a:moveTo>
                        <a:pt x="870" y="334"/>
                      </a:moveTo>
                      <a:cubicBezTo>
                        <a:pt x="1156" y="334"/>
                        <a:pt x="1394" y="572"/>
                        <a:pt x="1394" y="846"/>
                      </a:cubicBezTo>
                      <a:cubicBezTo>
                        <a:pt x="1394" y="1132"/>
                        <a:pt x="1156" y="1370"/>
                        <a:pt x="870" y="1370"/>
                      </a:cubicBezTo>
                      <a:cubicBezTo>
                        <a:pt x="584" y="1370"/>
                        <a:pt x="346" y="1132"/>
                        <a:pt x="346" y="846"/>
                      </a:cubicBezTo>
                      <a:cubicBezTo>
                        <a:pt x="346" y="572"/>
                        <a:pt x="584" y="334"/>
                        <a:pt x="870" y="334"/>
                      </a:cubicBezTo>
                      <a:close/>
                      <a:moveTo>
                        <a:pt x="870" y="1"/>
                      </a:moveTo>
                      <a:cubicBezTo>
                        <a:pt x="394" y="1"/>
                        <a:pt x="1" y="394"/>
                        <a:pt x="1" y="870"/>
                      </a:cubicBezTo>
                      <a:cubicBezTo>
                        <a:pt x="1" y="1346"/>
                        <a:pt x="394" y="1727"/>
                        <a:pt x="870" y="1727"/>
                      </a:cubicBezTo>
                      <a:cubicBezTo>
                        <a:pt x="1346" y="1727"/>
                        <a:pt x="1727" y="1334"/>
                        <a:pt x="1727" y="870"/>
                      </a:cubicBezTo>
                      <a:cubicBezTo>
                        <a:pt x="1727" y="394"/>
                        <a:pt x="1346" y="1"/>
                        <a:pt x="87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" name="Google Shape;3360;p48">
                  <a:extLst>
                    <a:ext uri="{FF2B5EF4-FFF2-40B4-BE49-F238E27FC236}">
                      <a16:creationId xmlns:a16="http://schemas.microsoft.com/office/drawing/2014/main" id="{CCAE06F9-CD94-4B1D-AD3A-9413572772C5}"/>
                    </a:ext>
                  </a:extLst>
                </p:cNvPr>
                <p:cNvSpPr/>
                <p:nvPr/>
              </p:nvSpPr>
              <p:spPr>
                <a:xfrm>
                  <a:off x="3904696" y="3955682"/>
                  <a:ext cx="128148" cy="120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6" h="3787" extrusionOk="0">
                      <a:moveTo>
                        <a:pt x="191" y="1"/>
                      </a:moveTo>
                      <a:cubicBezTo>
                        <a:pt x="96" y="1"/>
                        <a:pt x="1" y="72"/>
                        <a:pt x="1" y="179"/>
                      </a:cubicBezTo>
                      <a:lnTo>
                        <a:pt x="1" y="3608"/>
                      </a:lnTo>
                      <a:cubicBezTo>
                        <a:pt x="1" y="3703"/>
                        <a:pt x="84" y="3787"/>
                        <a:pt x="191" y="3787"/>
                      </a:cubicBezTo>
                      <a:lnTo>
                        <a:pt x="1334" y="3787"/>
                      </a:lnTo>
                      <a:cubicBezTo>
                        <a:pt x="1418" y="3787"/>
                        <a:pt x="1513" y="3715"/>
                        <a:pt x="1513" y="3608"/>
                      </a:cubicBezTo>
                      <a:lnTo>
                        <a:pt x="1513" y="2382"/>
                      </a:lnTo>
                      <a:cubicBezTo>
                        <a:pt x="1513" y="1977"/>
                        <a:pt x="1596" y="1501"/>
                        <a:pt x="2037" y="1501"/>
                      </a:cubicBezTo>
                      <a:cubicBezTo>
                        <a:pt x="2347" y="1501"/>
                        <a:pt x="2477" y="1763"/>
                        <a:pt x="2525" y="2060"/>
                      </a:cubicBezTo>
                      <a:cubicBezTo>
                        <a:pt x="2537" y="2156"/>
                        <a:pt x="2608" y="2215"/>
                        <a:pt x="2692" y="2215"/>
                      </a:cubicBezTo>
                      <a:cubicBezTo>
                        <a:pt x="2787" y="2215"/>
                        <a:pt x="2870" y="2120"/>
                        <a:pt x="2847" y="2025"/>
                      </a:cubicBezTo>
                      <a:cubicBezTo>
                        <a:pt x="2763" y="1465"/>
                        <a:pt x="2477" y="1155"/>
                        <a:pt x="2013" y="1155"/>
                      </a:cubicBezTo>
                      <a:cubicBezTo>
                        <a:pt x="1465" y="1155"/>
                        <a:pt x="1156" y="1608"/>
                        <a:pt x="1156" y="2382"/>
                      </a:cubicBezTo>
                      <a:lnTo>
                        <a:pt x="1156" y="3430"/>
                      </a:lnTo>
                      <a:lnTo>
                        <a:pt x="346" y="3430"/>
                      </a:lnTo>
                      <a:lnTo>
                        <a:pt x="346" y="358"/>
                      </a:lnTo>
                      <a:lnTo>
                        <a:pt x="918" y="358"/>
                      </a:lnTo>
                      <a:lnTo>
                        <a:pt x="918" y="572"/>
                      </a:lnTo>
                      <a:cubicBezTo>
                        <a:pt x="918" y="632"/>
                        <a:pt x="930" y="679"/>
                        <a:pt x="977" y="715"/>
                      </a:cubicBezTo>
                      <a:cubicBezTo>
                        <a:pt x="1007" y="733"/>
                        <a:pt x="1043" y="742"/>
                        <a:pt x="1078" y="742"/>
                      </a:cubicBezTo>
                      <a:cubicBezTo>
                        <a:pt x="1114" y="742"/>
                        <a:pt x="1150" y="733"/>
                        <a:pt x="1180" y="715"/>
                      </a:cubicBezTo>
                      <a:cubicBezTo>
                        <a:pt x="1477" y="477"/>
                        <a:pt x="1835" y="358"/>
                        <a:pt x="2227" y="358"/>
                      </a:cubicBezTo>
                      <a:cubicBezTo>
                        <a:pt x="3204" y="358"/>
                        <a:pt x="3656" y="1191"/>
                        <a:pt x="3656" y="2001"/>
                      </a:cubicBezTo>
                      <a:lnTo>
                        <a:pt x="3656" y="3430"/>
                      </a:lnTo>
                      <a:lnTo>
                        <a:pt x="2847" y="3430"/>
                      </a:lnTo>
                      <a:lnTo>
                        <a:pt x="2847" y="2870"/>
                      </a:lnTo>
                      <a:cubicBezTo>
                        <a:pt x="2847" y="2775"/>
                        <a:pt x="2775" y="2703"/>
                        <a:pt x="2692" y="2703"/>
                      </a:cubicBezTo>
                      <a:cubicBezTo>
                        <a:pt x="2597" y="2703"/>
                        <a:pt x="2525" y="2775"/>
                        <a:pt x="2525" y="2870"/>
                      </a:cubicBezTo>
                      <a:lnTo>
                        <a:pt x="2525" y="3596"/>
                      </a:lnTo>
                      <a:cubicBezTo>
                        <a:pt x="2525" y="3691"/>
                        <a:pt x="2597" y="3775"/>
                        <a:pt x="2704" y="3775"/>
                      </a:cubicBezTo>
                      <a:lnTo>
                        <a:pt x="3847" y="3775"/>
                      </a:lnTo>
                      <a:cubicBezTo>
                        <a:pt x="3942" y="3775"/>
                        <a:pt x="4025" y="3703"/>
                        <a:pt x="4025" y="3596"/>
                      </a:cubicBezTo>
                      <a:lnTo>
                        <a:pt x="4025" y="1989"/>
                      </a:lnTo>
                      <a:cubicBezTo>
                        <a:pt x="4025" y="810"/>
                        <a:pt x="3299" y="1"/>
                        <a:pt x="2239" y="1"/>
                      </a:cubicBezTo>
                      <a:cubicBezTo>
                        <a:pt x="1894" y="1"/>
                        <a:pt x="1573" y="84"/>
                        <a:pt x="1275" y="251"/>
                      </a:cubicBezTo>
                      <a:lnTo>
                        <a:pt x="1275" y="179"/>
                      </a:lnTo>
                      <a:cubicBezTo>
                        <a:pt x="1275" y="84"/>
                        <a:pt x="1204" y="1"/>
                        <a:pt x="1096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9" name="Google Shape;3361;p48">
              <a:extLst>
                <a:ext uri="{FF2B5EF4-FFF2-40B4-BE49-F238E27FC236}">
                  <a16:creationId xmlns:a16="http://schemas.microsoft.com/office/drawing/2014/main" id="{4D538C01-D8FD-42C1-B65F-8B43E1ADD6E7}"/>
                </a:ext>
              </a:extLst>
            </p:cNvPr>
            <p:cNvGrpSpPr/>
            <p:nvPr/>
          </p:nvGrpSpPr>
          <p:grpSpPr>
            <a:xfrm>
              <a:off x="7034853" y="3222917"/>
              <a:ext cx="956596" cy="944252"/>
              <a:chOff x="4349489" y="2960313"/>
              <a:chExt cx="1098904" cy="1084724"/>
            </a:xfrm>
          </p:grpSpPr>
          <p:grpSp>
            <p:nvGrpSpPr>
              <p:cNvPr id="20" name="Google Shape;3362;p48">
                <a:extLst>
                  <a:ext uri="{FF2B5EF4-FFF2-40B4-BE49-F238E27FC236}">
                    <a16:creationId xmlns:a16="http://schemas.microsoft.com/office/drawing/2014/main" id="{A794E725-1106-47FD-8818-D532993F2BBE}"/>
                  </a:ext>
                </a:extLst>
              </p:cNvPr>
              <p:cNvGrpSpPr/>
              <p:nvPr/>
            </p:nvGrpSpPr>
            <p:grpSpPr>
              <a:xfrm>
                <a:off x="4349489" y="2960313"/>
                <a:ext cx="1098904" cy="1084724"/>
                <a:chOff x="4349489" y="2960313"/>
                <a:chExt cx="1098904" cy="1084724"/>
              </a:xfrm>
            </p:grpSpPr>
            <p:sp>
              <p:nvSpPr>
                <p:cNvPr id="24" name="Google Shape;3363;p48">
                  <a:extLst>
                    <a:ext uri="{FF2B5EF4-FFF2-40B4-BE49-F238E27FC236}">
                      <a16:creationId xmlns:a16="http://schemas.microsoft.com/office/drawing/2014/main" id="{90ED133B-76D3-4F50-A8FD-078A35E71CAD}"/>
                    </a:ext>
                  </a:extLst>
                </p:cNvPr>
                <p:cNvSpPr/>
                <p:nvPr/>
              </p:nvSpPr>
              <p:spPr>
                <a:xfrm>
                  <a:off x="4349489" y="2960313"/>
                  <a:ext cx="1098904" cy="10847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1" extrusionOk="0">
                      <a:moveTo>
                        <a:pt x="22862" y="0"/>
                      </a:moveTo>
                      <a:cubicBezTo>
                        <a:pt x="22092" y="0"/>
                        <a:pt x="21324" y="295"/>
                        <a:pt x="20741" y="884"/>
                      </a:cubicBezTo>
                      <a:lnTo>
                        <a:pt x="12871" y="8743"/>
                      </a:lnTo>
                      <a:cubicBezTo>
                        <a:pt x="12697" y="8917"/>
                        <a:pt x="12470" y="9001"/>
                        <a:pt x="12243" y="9001"/>
                      </a:cubicBezTo>
                      <a:cubicBezTo>
                        <a:pt x="11942" y="9001"/>
                        <a:pt x="11642" y="8854"/>
                        <a:pt x="11466" y="8576"/>
                      </a:cubicBezTo>
                      <a:cubicBezTo>
                        <a:pt x="11014" y="7861"/>
                        <a:pt x="10645" y="7099"/>
                        <a:pt x="10347" y="6302"/>
                      </a:cubicBezTo>
                      <a:cubicBezTo>
                        <a:pt x="10168" y="5814"/>
                        <a:pt x="9847" y="5373"/>
                        <a:pt x="9394" y="5028"/>
                      </a:cubicBezTo>
                      <a:cubicBezTo>
                        <a:pt x="8866" y="4619"/>
                        <a:pt x="8248" y="4413"/>
                        <a:pt x="7630" y="4413"/>
                      </a:cubicBezTo>
                      <a:cubicBezTo>
                        <a:pt x="7078" y="4413"/>
                        <a:pt x="6525" y="4577"/>
                        <a:pt x="6037" y="4909"/>
                      </a:cubicBezTo>
                      <a:cubicBezTo>
                        <a:pt x="4465" y="5968"/>
                        <a:pt x="4310" y="8123"/>
                        <a:pt x="5584" y="9385"/>
                      </a:cubicBezTo>
                      <a:cubicBezTo>
                        <a:pt x="5894" y="9695"/>
                        <a:pt x="6251" y="9921"/>
                        <a:pt x="6632" y="10064"/>
                      </a:cubicBezTo>
                      <a:cubicBezTo>
                        <a:pt x="7418" y="10350"/>
                        <a:pt x="8180" y="10707"/>
                        <a:pt x="8882" y="11159"/>
                      </a:cubicBezTo>
                      <a:cubicBezTo>
                        <a:pt x="9382" y="11469"/>
                        <a:pt x="9466" y="12148"/>
                        <a:pt x="9049" y="12564"/>
                      </a:cubicBezTo>
                      <a:lnTo>
                        <a:pt x="1179" y="20434"/>
                      </a:lnTo>
                      <a:cubicBezTo>
                        <a:pt x="0" y="21613"/>
                        <a:pt x="0" y="23518"/>
                        <a:pt x="1179" y="24697"/>
                      </a:cubicBezTo>
                      <a:lnTo>
                        <a:pt x="20741" y="44247"/>
                      </a:lnTo>
                      <a:cubicBezTo>
                        <a:pt x="21324" y="44836"/>
                        <a:pt x="22092" y="45131"/>
                        <a:pt x="22862" y="45131"/>
                      </a:cubicBezTo>
                      <a:cubicBezTo>
                        <a:pt x="23631" y="45131"/>
                        <a:pt x="24402" y="44836"/>
                        <a:pt x="24992" y="44247"/>
                      </a:cubicBezTo>
                      <a:lnTo>
                        <a:pt x="44554" y="24697"/>
                      </a:lnTo>
                      <a:cubicBezTo>
                        <a:pt x="45720" y="23518"/>
                        <a:pt x="45720" y="21613"/>
                        <a:pt x="44554" y="2043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FCBD2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" name="Google Shape;3364;p48">
                  <a:extLst>
                    <a:ext uri="{FF2B5EF4-FFF2-40B4-BE49-F238E27FC236}">
                      <a16:creationId xmlns:a16="http://schemas.microsoft.com/office/drawing/2014/main" id="{0F17A7A1-E5B4-4941-AD5E-A23F7CF0D980}"/>
                    </a:ext>
                  </a:extLst>
                </p:cNvPr>
                <p:cNvSpPr/>
                <p:nvPr/>
              </p:nvSpPr>
              <p:spPr>
                <a:xfrm>
                  <a:off x="5065741" y="3026769"/>
                  <a:ext cx="287338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55" extrusionOk="0">
                      <a:moveTo>
                        <a:pt x="5978" y="1"/>
                      </a:moveTo>
                      <a:cubicBezTo>
                        <a:pt x="2680" y="1"/>
                        <a:pt x="1" y="2679"/>
                        <a:pt x="1" y="5978"/>
                      </a:cubicBezTo>
                      <a:cubicBezTo>
                        <a:pt x="1" y="9276"/>
                        <a:pt x="2680" y="11954"/>
                        <a:pt x="5978" y="11954"/>
                      </a:cubicBezTo>
                      <a:cubicBezTo>
                        <a:pt x="9276" y="11954"/>
                        <a:pt x="11955" y="9276"/>
                        <a:pt x="11955" y="5978"/>
                      </a:cubicBezTo>
                      <a:cubicBezTo>
                        <a:pt x="11955" y="2679"/>
                        <a:pt x="9276" y="1"/>
                        <a:pt x="5978" y="1"/>
                      </a:cubicBezTo>
                      <a:close/>
                    </a:path>
                  </a:pathLst>
                </a:custGeom>
                <a:solidFill>
                  <a:srgbClr val="FCBD2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1" name="Google Shape;3365;p48">
                <a:extLst>
                  <a:ext uri="{FF2B5EF4-FFF2-40B4-BE49-F238E27FC236}">
                    <a16:creationId xmlns:a16="http://schemas.microsoft.com/office/drawing/2014/main" id="{FE4CE9AD-C7D4-4E5F-9CA4-19E72CBBF0CF}"/>
                  </a:ext>
                </a:extLst>
              </p:cNvPr>
              <p:cNvGrpSpPr/>
              <p:nvPr/>
            </p:nvGrpSpPr>
            <p:grpSpPr>
              <a:xfrm>
                <a:off x="4732657" y="3315384"/>
                <a:ext cx="374952" cy="374572"/>
                <a:chOff x="4201447" y="3817349"/>
                <a:chExt cx="346024" cy="345674"/>
              </a:xfrm>
            </p:grpSpPr>
            <p:sp>
              <p:nvSpPr>
                <p:cNvPr id="22" name="Google Shape;3366;p48">
                  <a:extLst>
                    <a:ext uri="{FF2B5EF4-FFF2-40B4-BE49-F238E27FC236}">
                      <a16:creationId xmlns:a16="http://schemas.microsoft.com/office/drawing/2014/main" id="{5AE8B7FA-07B6-47E7-BB22-CC3763B58511}"/>
                    </a:ext>
                  </a:extLst>
                </p:cNvPr>
                <p:cNvSpPr/>
                <p:nvPr/>
              </p:nvSpPr>
              <p:spPr>
                <a:xfrm>
                  <a:off x="4201447" y="3817349"/>
                  <a:ext cx="346024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1" h="10860" extrusionOk="0">
                      <a:moveTo>
                        <a:pt x="5430" y="334"/>
                      </a:moveTo>
                      <a:cubicBezTo>
                        <a:pt x="8252" y="334"/>
                        <a:pt x="10526" y="2608"/>
                        <a:pt x="10526" y="5430"/>
                      </a:cubicBezTo>
                      <a:cubicBezTo>
                        <a:pt x="10526" y="8240"/>
                        <a:pt x="8252" y="10514"/>
                        <a:pt x="5430" y="10514"/>
                      </a:cubicBezTo>
                      <a:cubicBezTo>
                        <a:pt x="2620" y="10514"/>
                        <a:pt x="346" y="8240"/>
                        <a:pt x="346" y="5430"/>
                      </a:cubicBezTo>
                      <a:cubicBezTo>
                        <a:pt x="346" y="2608"/>
                        <a:pt x="2620" y="334"/>
                        <a:pt x="5430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2" y="10859"/>
                        <a:pt x="8252" y="10300"/>
                        <a:pt x="9276" y="9264"/>
                      </a:cubicBezTo>
                      <a:cubicBezTo>
                        <a:pt x="10299" y="8240"/>
                        <a:pt x="10871" y="6871"/>
                        <a:pt x="10871" y="5430"/>
                      </a:cubicBezTo>
                      <a:cubicBezTo>
                        <a:pt x="10871" y="3989"/>
                        <a:pt x="10299" y="2620"/>
                        <a:pt x="9276" y="1584"/>
                      </a:cubicBezTo>
                      <a:cubicBezTo>
                        <a:pt x="8252" y="560"/>
                        <a:pt x="6882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" name="Google Shape;3367;p48">
                  <a:extLst>
                    <a:ext uri="{FF2B5EF4-FFF2-40B4-BE49-F238E27FC236}">
                      <a16:creationId xmlns:a16="http://schemas.microsoft.com/office/drawing/2014/main" id="{C8CEC7EC-7AE3-4EBC-9F78-C5F8AA22F58E}"/>
                    </a:ext>
                  </a:extLst>
                </p:cNvPr>
                <p:cNvSpPr/>
                <p:nvPr/>
              </p:nvSpPr>
              <p:spPr>
                <a:xfrm>
                  <a:off x="4271569" y="3904531"/>
                  <a:ext cx="227394" cy="185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44" h="5835" extrusionOk="0">
                      <a:moveTo>
                        <a:pt x="4620" y="0"/>
                      </a:moveTo>
                      <a:cubicBezTo>
                        <a:pt x="3727" y="0"/>
                        <a:pt x="2977" y="691"/>
                        <a:pt x="2905" y="1572"/>
                      </a:cubicBezTo>
                      <a:cubicBezTo>
                        <a:pt x="2727" y="1548"/>
                        <a:pt x="2358" y="1441"/>
                        <a:pt x="2262" y="1405"/>
                      </a:cubicBezTo>
                      <a:cubicBezTo>
                        <a:pt x="1643" y="1203"/>
                        <a:pt x="1072" y="810"/>
                        <a:pt x="631" y="322"/>
                      </a:cubicBezTo>
                      <a:cubicBezTo>
                        <a:pt x="596" y="298"/>
                        <a:pt x="572" y="274"/>
                        <a:pt x="524" y="262"/>
                      </a:cubicBezTo>
                      <a:cubicBezTo>
                        <a:pt x="517" y="261"/>
                        <a:pt x="509" y="260"/>
                        <a:pt x="501" y="260"/>
                      </a:cubicBezTo>
                      <a:cubicBezTo>
                        <a:pt x="436" y="260"/>
                        <a:pt x="367" y="304"/>
                        <a:pt x="346" y="357"/>
                      </a:cubicBezTo>
                      <a:cubicBezTo>
                        <a:pt x="238" y="572"/>
                        <a:pt x="179" y="810"/>
                        <a:pt x="179" y="1048"/>
                      </a:cubicBezTo>
                      <a:cubicBezTo>
                        <a:pt x="179" y="1393"/>
                        <a:pt x="286" y="1727"/>
                        <a:pt x="476" y="1977"/>
                      </a:cubicBezTo>
                      <a:cubicBezTo>
                        <a:pt x="466" y="1975"/>
                        <a:pt x="456" y="1974"/>
                        <a:pt x="446" y="1974"/>
                      </a:cubicBezTo>
                      <a:cubicBezTo>
                        <a:pt x="397" y="1974"/>
                        <a:pt x="349" y="1997"/>
                        <a:pt x="310" y="2036"/>
                      </a:cubicBezTo>
                      <a:cubicBezTo>
                        <a:pt x="286" y="2060"/>
                        <a:pt x="286" y="2108"/>
                        <a:pt x="274" y="2143"/>
                      </a:cubicBezTo>
                      <a:lnTo>
                        <a:pt x="274" y="2203"/>
                      </a:lnTo>
                      <a:cubicBezTo>
                        <a:pt x="274" y="2655"/>
                        <a:pt x="476" y="3072"/>
                        <a:pt x="822" y="3358"/>
                      </a:cubicBezTo>
                      <a:cubicBezTo>
                        <a:pt x="786" y="3370"/>
                        <a:pt x="774" y="3405"/>
                        <a:pt x="762" y="3417"/>
                      </a:cubicBezTo>
                      <a:cubicBezTo>
                        <a:pt x="750" y="3465"/>
                        <a:pt x="727" y="3513"/>
                        <a:pt x="750" y="3548"/>
                      </a:cubicBezTo>
                      <a:cubicBezTo>
                        <a:pt x="893" y="4024"/>
                        <a:pt x="1262" y="4405"/>
                        <a:pt x="1727" y="4548"/>
                      </a:cubicBezTo>
                      <a:cubicBezTo>
                        <a:pt x="1310" y="4798"/>
                        <a:pt x="834" y="4941"/>
                        <a:pt x="334" y="4941"/>
                      </a:cubicBezTo>
                      <a:lnTo>
                        <a:pt x="191" y="4941"/>
                      </a:lnTo>
                      <a:cubicBezTo>
                        <a:pt x="107" y="4941"/>
                        <a:pt x="36" y="5001"/>
                        <a:pt x="12" y="5084"/>
                      </a:cubicBezTo>
                      <a:cubicBezTo>
                        <a:pt x="0" y="5156"/>
                        <a:pt x="48" y="5239"/>
                        <a:pt x="107" y="5263"/>
                      </a:cubicBezTo>
                      <a:cubicBezTo>
                        <a:pt x="727" y="5632"/>
                        <a:pt x="1465" y="5834"/>
                        <a:pt x="2191" y="5834"/>
                      </a:cubicBezTo>
                      <a:cubicBezTo>
                        <a:pt x="3072" y="5834"/>
                        <a:pt x="3905" y="5560"/>
                        <a:pt x="4596" y="5060"/>
                      </a:cubicBezTo>
                      <a:cubicBezTo>
                        <a:pt x="4691" y="5001"/>
                        <a:pt x="4691" y="4858"/>
                        <a:pt x="4620" y="4786"/>
                      </a:cubicBezTo>
                      <a:cubicBezTo>
                        <a:pt x="4587" y="4754"/>
                        <a:pt x="4544" y="4735"/>
                        <a:pt x="4499" y="4735"/>
                      </a:cubicBezTo>
                      <a:cubicBezTo>
                        <a:pt x="4463" y="4735"/>
                        <a:pt x="4426" y="4748"/>
                        <a:pt x="4394" y="4775"/>
                      </a:cubicBezTo>
                      <a:cubicBezTo>
                        <a:pt x="3763" y="5215"/>
                        <a:pt x="3013" y="5489"/>
                        <a:pt x="2191" y="5489"/>
                      </a:cubicBezTo>
                      <a:cubicBezTo>
                        <a:pt x="1727" y="5489"/>
                        <a:pt x="1262" y="5394"/>
                        <a:pt x="846" y="5239"/>
                      </a:cubicBezTo>
                      <a:cubicBezTo>
                        <a:pt x="1369" y="5144"/>
                        <a:pt x="1846" y="4917"/>
                        <a:pt x="2262" y="4584"/>
                      </a:cubicBezTo>
                      <a:cubicBezTo>
                        <a:pt x="2310" y="4536"/>
                        <a:pt x="2334" y="4477"/>
                        <a:pt x="2322" y="4417"/>
                      </a:cubicBezTo>
                      <a:cubicBezTo>
                        <a:pt x="2310" y="4346"/>
                        <a:pt x="2239" y="4286"/>
                        <a:pt x="2155" y="4286"/>
                      </a:cubicBezTo>
                      <a:cubicBezTo>
                        <a:pt x="1739" y="4263"/>
                        <a:pt x="1369" y="4048"/>
                        <a:pt x="1167" y="3691"/>
                      </a:cubicBezTo>
                      <a:cubicBezTo>
                        <a:pt x="1250" y="3691"/>
                        <a:pt x="1358" y="3667"/>
                        <a:pt x="1441" y="3643"/>
                      </a:cubicBezTo>
                      <a:cubicBezTo>
                        <a:pt x="1524" y="3632"/>
                        <a:pt x="1584" y="3572"/>
                        <a:pt x="1584" y="3489"/>
                      </a:cubicBezTo>
                      <a:cubicBezTo>
                        <a:pt x="1596" y="3405"/>
                        <a:pt x="1536" y="3334"/>
                        <a:pt x="1441" y="3298"/>
                      </a:cubicBezTo>
                      <a:cubicBezTo>
                        <a:pt x="1000" y="3191"/>
                        <a:pt x="667" y="2822"/>
                        <a:pt x="596" y="2381"/>
                      </a:cubicBezTo>
                      <a:lnTo>
                        <a:pt x="596" y="2381"/>
                      </a:lnTo>
                      <a:cubicBezTo>
                        <a:pt x="727" y="2405"/>
                        <a:pt x="869" y="2417"/>
                        <a:pt x="1000" y="2417"/>
                      </a:cubicBezTo>
                      <a:cubicBezTo>
                        <a:pt x="1084" y="2417"/>
                        <a:pt x="1143" y="2358"/>
                        <a:pt x="1167" y="2274"/>
                      </a:cubicBezTo>
                      <a:cubicBezTo>
                        <a:pt x="1179" y="2203"/>
                        <a:pt x="1131" y="2143"/>
                        <a:pt x="1072" y="2108"/>
                      </a:cubicBezTo>
                      <a:cubicBezTo>
                        <a:pt x="703" y="1881"/>
                        <a:pt x="476" y="1488"/>
                        <a:pt x="476" y="1048"/>
                      </a:cubicBezTo>
                      <a:cubicBezTo>
                        <a:pt x="476" y="953"/>
                        <a:pt x="488" y="846"/>
                        <a:pt x="524" y="738"/>
                      </a:cubicBezTo>
                      <a:cubicBezTo>
                        <a:pt x="965" y="1191"/>
                        <a:pt x="1524" y="1524"/>
                        <a:pt x="2120" y="1727"/>
                      </a:cubicBezTo>
                      <a:cubicBezTo>
                        <a:pt x="2120" y="1727"/>
                        <a:pt x="2715" y="1905"/>
                        <a:pt x="2929" y="1917"/>
                      </a:cubicBezTo>
                      <a:lnTo>
                        <a:pt x="3024" y="1917"/>
                      </a:lnTo>
                      <a:cubicBezTo>
                        <a:pt x="3096" y="1917"/>
                        <a:pt x="3167" y="1869"/>
                        <a:pt x="3191" y="1798"/>
                      </a:cubicBezTo>
                      <a:cubicBezTo>
                        <a:pt x="3203" y="1786"/>
                        <a:pt x="3203" y="1750"/>
                        <a:pt x="3203" y="1738"/>
                      </a:cubicBezTo>
                      <a:lnTo>
                        <a:pt x="3203" y="1703"/>
                      </a:lnTo>
                      <a:cubicBezTo>
                        <a:pt x="3203" y="953"/>
                        <a:pt x="3810" y="334"/>
                        <a:pt x="4572" y="334"/>
                      </a:cubicBezTo>
                      <a:cubicBezTo>
                        <a:pt x="4941" y="334"/>
                        <a:pt x="5287" y="488"/>
                        <a:pt x="5549" y="750"/>
                      </a:cubicBezTo>
                      <a:cubicBezTo>
                        <a:pt x="5585" y="787"/>
                        <a:pt x="5621" y="802"/>
                        <a:pt x="5663" y="802"/>
                      </a:cubicBezTo>
                      <a:cubicBezTo>
                        <a:pt x="5676" y="802"/>
                        <a:pt x="5689" y="801"/>
                        <a:pt x="5703" y="798"/>
                      </a:cubicBezTo>
                      <a:cubicBezTo>
                        <a:pt x="5882" y="762"/>
                        <a:pt x="6049" y="738"/>
                        <a:pt x="6203" y="679"/>
                      </a:cubicBezTo>
                      <a:lnTo>
                        <a:pt x="6203" y="679"/>
                      </a:lnTo>
                      <a:cubicBezTo>
                        <a:pt x="6120" y="762"/>
                        <a:pt x="6013" y="857"/>
                        <a:pt x="5894" y="917"/>
                      </a:cubicBezTo>
                      <a:cubicBezTo>
                        <a:pt x="5822" y="965"/>
                        <a:pt x="5787" y="1048"/>
                        <a:pt x="5822" y="1143"/>
                      </a:cubicBezTo>
                      <a:cubicBezTo>
                        <a:pt x="5846" y="1203"/>
                        <a:pt x="5930" y="1250"/>
                        <a:pt x="6001" y="1250"/>
                      </a:cubicBezTo>
                      <a:cubicBezTo>
                        <a:pt x="6144" y="1227"/>
                        <a:pt x="6287" y="1215"/>
                        <a:pt x="6418" y="1167"/>
                      </a:cubicBezTo>
                      <a:lnTo>
                        <a:pt x="6418" y="1167"/>
                      </a:lnTo>
                      <a:cubicBezTo>
                        <a:pt x="6299" y="1286"/>
                        <a:pt x="6168" y="1405"/>
                        <a:pt x="6013" y="1512"/>
                      </a:cubicBezTo>
                      <a:cubicBezTo>
                        <a:pt x="5965" y="1548"/>
                        <a:pt x="5941" y="1608"/>
                        <a:pt x="5941" y="1655"/>
                      </a:cubicBezTo>
                      <a:lnTo>
                        <a:pt x="5941" y="1679"/>
                      </a:lnTo>
                      <a:lnTo>
                        <a:pt x="5941" y="1703"/>
                      </a:lnTo>
                      <a:lnTo>
                        <a:pt x="5941" y="1727"/>
                      </a:lnTo>
                      <a:cubicBezTo>
                        <a:pt x="5941" y="2691"/>
                        <a:pt x="5572" y="3572"/>
                        <a:pt x="4977" y="4227"/>
                      </a:cubicBezTo>
                      <a:cubicBezTo>
                        <a:pt x="4918" y="4298"/>
                        <a:pt x="4918" y="4405"/>
                        <a:pt x="4977" y="4465"/>
                      </a:cubicBezTo>
                      <a:cubicBezTo>
                        <a:pt x="5011" y="4499"/>
                        <a:pt x="5053" y="4514"/>
                        <a:pt x="5096" y="4514"/>
                      </a:cubicBezTo>
                      <a:cubicBezTo>
                        <a:pt x="5143" y="4514"/>
                        <a:pt x="5190" y="4496"/>
                        <a:pt x="5227" y="4465"/>
                      </a:cubicBezTo>
                      <a:cubicBezTo>
                        <a:pt x="5894" y="3715"/>
                        <a:pt x="6263" y="2762"/>
                        <a:pt x="6287" y="1750"/>
                      </a:cubicBezTo>
                      <a:cubicBezTo>
                        <a:pt x="6596" y="1524"/>
                        <a:pt x="6846" y="1250"/>
                        <a:pt x="7061" y="917"/>
                      </a:cubicBezTo>
                      <a:cubicBezTo>
                        <a:pt x="7144" y="857"/>
                        <a:pt x="7132" y="750"/>
                        <a:pt x="7061" y="715"/>
                      </a:cubicBezTo>
                      <a:cubicBezTo>
                        <a:pt x="7029" y="683"/>
                        <a:pt x="6987" y="667"/>
                        <a:pt x="6937" y="667"/>
                      </a:cubicBezTo>
                      <a:cubicBezTo>
                        <a:pt x="6912" y="667"/>
                        <a:pt x="6886" y="671"/>
                        <a:pt x="6858" y="679"/>
                      </a:cubicBezTo>
                      <a:cubicBezTo>
                        <a:pt x="6775" y="726"/>
                        <a:pt x="6680" y="750"/>
                        <a:pt x="6596" y="786"/>
                      </a:cubicBezTo>
                      <a:cubicBezTo>
                        <a:pt x="6680" y="667"/>
                        <a:pt x="6763" y="512"/>
                        <a:pt x="6823" y="369"/>
                      </a:cubicBezTo>
                      <a:cubicBezTo>
                        <a:pt x="6834" y="310"/>
                        <a:pt x="6834" y="238"/>
                        <a:pt x="6787" y="191"/>
                      </a:cubicBezTo>
                      <a:cubicBezTo>
                        <a:pt x="6750" y="153"/>
                        <a:pt x="6703" y="135"/>
                        <a:pt x="6659" y="135"/>
                      </a:cubicBezTo>
                      <a:cubicBezTo>
                        <a:pt x="6632" y="135"/>
                        <a:pt x="6607" y="142"/>
                        <a:pt x="6584" y="155"/>
                      </a:cubicBezTo>
                      <a:cubicBezTo>
                        <a:pt x="6322" y="310"/>
                        <a:pt x="6061" y="393"/>
                        <a:pt x="5775" y="441"/>
                      </a:cubicBezTo>
                      <a:cubicBezTo>
                        <a:pt x="5465" y="143"/>
                        <a:pt x="5048" y="0"/>
                        <a:pt x="462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0" name="Google Shape;3368;p48">
              <a:extLst>
                <a:ext uri="{FF2B5EF4-FFF2-40B4-BE49-F238E27FC236}">
                  <a16:creationId xmlns:a16="http://schemas.microsoft.com/office/drawing/2014/main" id="{39769FB1-263D-4DC3-9E97-7CD0440611A6}"/>
                </a:ext>
              </a:extLst>
            </p:cNvPr>
            <p:cNvGrpSpPr/>
            <p:nvPr/>
          </p:nvGrpSpPr>
          <p:grpSpPr>
            <a:xfrm>
              <a:off x="6529419" y="3711909"/>
              <a:ext cx="956596" cy="944315"/>
              <a:chOff x="3768864" y="3522050"/>
              <a:chExt cx="1098904" cy="1084796"/>
            </a:xfrm>
          </p:grpSpPr>
          <p:grpSp>
            <p:nvGrpSpPr>
              <p:cNvPr id="11" name="Google Shape;3369;p48">
                <a:extLst>
                  <a:ext uri="{FF2B5EF4-FFF2-40B4-BE49-F238E27FC236}">
                    <a16:creationId xmlns:a16="http://schemas.microsoft.com/office/drawing/2014/main" id="{17DEFCCD-6D5C-48DB-A58F-1702C18D63C9}"/>
                  </a:ext>
                </a:extLst>
              </p:cNvPr>
              <p:cNvGrpSpPr/>
              <p:nvPr/>
            </p:nvGrpSpPr>
            <p:grpSpPr>
              <a:xfrm>
                <a:off x="3768864" y="3522050"/>
                <a:ext cx="1098904" cy="1084796"/>
                <a:chOff x="3768864" y="3522050"/>
                <a:chExt cx="1098904" cy="1084796"/>
              </a:xfrm>
            </p:grpSpPr>
            <p:sp>
              <p:nvSpPr>
                <p:cNvPr id="18" name="Google Shape;3370;p48">
                  <a:extLst>
                    <a:ext uri="{FF2B5EF4-FFF2-40B4-BE49-F238E27FC236}">
                      <a16:creationId xmlns:a16="http://schemas.microsoft.com/office/drawing/2014/main" id="{A7EE16ED-8371-4463-AF25-B0F466499A62}"/>
                    </a:ext>
                  </a:extLst>
                </p:cNvPr>
                <p:cNvSpPr/>
                <p:nvPr/>
              </p:nvSpPr>
              <p:spPr>
                <a:xfrm>
                  <a:off x="3768864" y="3522050"/>
                  <a:ext cx="1098904" cy="1084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4" extrusionOk="0">
                      <a:moveTo>
                        <a:pt x="22862" y="0"/>
                      </a:moveTo>
                      <a:cubicBezTo>
                        <a:pt x="22093" y="0"/>
                        <a:pt x="21325" y="295"/>
                        <a:pt x="20741" y="884"/>
                      </a:cubicBezTo>
                      <a:lnTo>
                        <a:pt x="1179" y="20446"/>
                      </a:lnTo>
                      <a:cubicBezTo>
                        <a:pt x="1" y="21613"/>
                        <a:pt x="1" y="23518"/>
                        <a:pt x="1179" y="24697"/>
                      </a:cubicBezTo>
                      <a:lnTo>
                        <a:pt x="20741" y="44259"/>
                      </a:lnTo>
                      <a:cubicBezTo>
                        <a:pt x="21325" y="44842"/>
                        <a:pt x="22093" y="45134"/>
                        <a:pt x="22862" y="45134"/>
                      </a:cubicBezTo>
                      <a:cubicBezTo>
                        <a:pt x="23631" y="45134"/>
                        <a:pt x="24402" y="44842"/>
                        <a:pt x="24992" y="44259"/>
                      </a:cubicBezTo>
                      <a:lnTo>
                        <a:pt x="44554" y="24697"/>
                      </a:lnTo>
                      <a:cubicBezTo>
                        <a:pt x="45721" y="23518"/>
                        <a:pt x="45721" y="21613"/>
                        <a:pt x="44554" y="20446"/>
                      </a:cubicBezTo>
                      <a:lnTo>
                        <a:pt x="36684" y="12576"/>
                      </a:lnTo>
                      <a:cubicBezTo>
                        <a:pt x="36279" y="12171"/>
                        <a:pt x="36362" y="11481"/>
                        <a:pt x="36850" y="11171"/>
                      </a:cubicBezTo>
                      <a:cubicBezTo>
                        <a:pt x="37565" y="10719"/>
                        <a:pt x="38327" y="10362"/>
                        <a:pt x="39124" y="10052"/>
                      </a:cubicBezTo>
                      <a:cubicBezTo>
                        <a:pt x="39613" y="9874"/>
                        <a:pt x="40053" y="9552"/>
                        <a:pt x="40410" y="9100"/>
                      </a:cubicBezTo>
                      <a:cubicBezTo>
                        <a:pt x="41172" y="8111"/>
                        <a:pt x="41220" y="6778"/>
                        <a:pt x="40518" y="5742"/>
                      </a:cubicBezTo>
                      <a:cubicBezTo>
                        <a:pt x="39931" y="4872"/>
                        <a:pt x="39013" y="4437"/>
                        <a:pt x="38094" y="4437"/>
                      </a:cubicBezTo>
                      <a:cubicBezTo>
                        <a:pt x="37352" y="4437"/>
                        <a:pt x="36610" y="4721"/>
                        <a:pt x="36041" y="5290"/>
                      </a:cubicBezTo>
                      <a:cubicBezTo>
                        <a:pt x="35731" y="5599"/>
                        <a:pt x="35505" y="5956"/>
                        <a:pt x="35362" y="6337"/>
                      </a:cubicBezTo>
                      <a:cubicBezTo>
                        <a:pt x="35076" y="7135"/>
                        <a:pt x="34719" y="7885"/>
                        <a:pt x="34267" y="8588"/>
                      </a:cubicBezTo>
                      <a:cubicBezTo>
                        <a:pt x="34091" y="8872"/>
                        <a:pt x="33796" y="9021"/>
                        <a:pt x="33498" y="9021"/>
                      </a:cubicBezTo>
                      <a:cubicBezTo>
                        <a:pt x="33271" y="9021"/>
                        <a:pt x="33042" y="8934"/>
                        <a:pt x="32862" y="875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EC3A3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" name="Google Shape;3371;p48">
                  <a:extLst>
                    <a:ext uri="{FF2B5EF4-FFF2-40B4-BE49-F238E27FC236}">
                      <a16:creationId xmlns:a16="http://schemas.microsoft.com/office/drawing/2014/main" id="{FB874FB9-39C5-4159-AEBE-E9B94EDD16E3}"/>
                    </a:ext>
                  </a:extLst>
                </p:cNvPr>
                <p:cNvSpPr/>
                <p:nvPr/>
              </p:nvSpPr>
              <p:spPr>
                <a:xfrm>
                  <a:off x="3887041" y="3641743"/>
                  <a:ext cx="287338" cy="2870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42" extrusionOk="0">
                      <a:moveTo>
                        <a:pt x="5978" y="0"/>
                      </a:moveTo>
                      <a:cubicBezTo>
                        <a:pt x="2680" y="0"/>
                        <a:pt x="1" y="2667"/>
                        <a:pt x="1" y="5977"/>
                      </a:cubicBezTo>
                      <a:cubicBezTo>
                        <a:pt x="1" y="9275"/>
                        <a:pt x="2680" y="11942"/>
                        <a:pt x="5978" y="11942"/>
                      </a:cubicBezTo>
                      <a:cubicBezTo>
                        <a:pt x="9276" y="11942"/>
                        <a:pt x="11955" y="9275"/>
                        <a:pt x="11955" y="5977"/>
                      </a:cubicBezTo>
                      <a:cubicBezTo>
                        <a:pt x="11955" y="2667"/>
                        <a:pt x="9276" y="0"/>
                        <a:pt x="5978" y="0"/>
                      </a:cubicBezTo>
                      <a:close/>
                    </a:path>
                  </a:pathLst>
                </a:custGeom>
                <a:solidFill>
                  <a:srgbClr val="EC3A3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2" name="Google Shape;3372;p48">
                <a:extLst>
                  <a:ext uri="{FF2B5EF4-FFF2-40B4-BE49-F238E27FC236}">
                    <a16:creationId xmlns:a16="http://schemas.microsoft.com/office/drawing/2014/main" id="{8B1CDDAA-7379-4282-BADF-EF563BEE603B}"/>
                  </a:ext>
                </a:extLst>
              </p:cNvPr>
              <p:cNvGrpSpPr/>
              <p:nvPr/>
            </p:nvGrpSpPr>
            <p:grpSpPr>
              <a:xfrm>
                <a:off x="4139616" y="3871555"/>
                <a:ext cx="357419" cy="357005"/>
                <a:chOff x="7482229" y="3351230"/>
                <a:chExt cx="357419" cy="357005"/>
              </a:xfrm>
            </p:grpSpPr>
            <p:sp>
              <p:nvSpPr>
                <p:cNvPr id="13" name="Google Shape;3373;p48">
                  <a:extLst>
                    <a:ext uri="{FF2B5EF4-FFF2-40B4-BE49-F238E27FC236}">
                      <a16:creationId xmlns:a16="http://schemas.microsoft.com/office/drawing/2014/main" id="{59FE8A60-9DCE-445E-A21A-F940E87A3807}"/>
                    </a:ext>
                  </a:extLst>
                </p:cNvPr>
                <p:cNvSpPr/>
                <p:nvPr/>
              </p:nvSpPr>
              <p:spPr>
                <a:xfrm>
                  <a:off x="7482229" y="3351230"/>
                  <a:ext cx="357419" cy="3570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29" h="11216" extrusionOk="0">
                      <a:moveTo>
                        <a:pt x="5633" y="357"/>
                      </a:moveTo>
                      <a:cubicBezTo>
                        <a:pt x="8538" y="357"/>
                        <a:pt x="10883" y="2703"/>
                        <a:pt x="10883" y="5608"/>
                      </a:cubicBezTo>
                      <a:cubicBezTo>
                        <a:pt x="10883" y="8513"/>
                        <a:pt x="8538" y="10859"/>
                        <a:pt x="5633" y="10859"/>
                      </a:cubicBezTo>
                      <a:cubicBezTo>
                        <a:pt x="2728" y="10859"/>
                        <a:pt x="382" y="8513"/>
                        <a:pt x="382" y="5608"/>
                      </a:cubicBezTo>
                      <a:cubicBezTo>
                        <a:pt x="382" y="2703"/>
                        <a:pt x="2728" y="357"/>
                        <a:pt x="5633" y="357"/>
                      </a:cubicBezTo>
                      <a:close/>
                      <a:moveTo>
                        <a:pt x="5621" y="0"/>
                      </a:moveTo>
                      <a:cubicBezTo>
                        <a:pt x="4109" y="0"/>
                        <a:pt x="2716" y="572"/>
                        <a:pt x="1644" y="1631"/>
                      </a:cubicBezTo>
                      <a:cubicBezTo>
                        <a:pt x="584" y="2691"/>
                        <a:pt x="1" y="4108"/>
                        <a:pt x="1" y="5608"/>
                      </a:cubicBezTo>
                      <a:cubicBezTo>
                        <a:pt x="1" y="7108"/>
                        <a:pt x="584" y="8513"/>
                        <a:pt x="1644" y="9585"/>
                      </a:cubicBezTo>
                      <a:cubicBezTo>
                        <a:pt x="2704" y="10632"/>
                        <a:pt x="4109" y="11216"/>
                        <a:pt x="5621" y="11216"/>
                      </a:cubicBezTo>
                      <a:cubicBezTo>
                        <a:pt x="7121" y="11216"/>
                        <a:pt x="8526" y="10632"/>
                        <a:pt x="9597" y="9585"/>
                      </a:cubicBezTo>
                      <a:cubicBezTo>
                        <a:pt x="10645" y="8525"/>
                        <a:pt x="11229" y="7108"/>
                        <a:pt x="11229" y="5608"/>
                      </a:cubicBezTo>
                      <a:cubicBezTo>
                        <a:pt x="11229" y="4108"/>
                        <a:pt x="10669" y="2703"/>
                        <a:pt x="9597" y="1631"/>
                      </a:cubicBezTo>
                      <a:cubicBezTo>
                        <a:pt x="8538" y="572"/>
                        <a:pt x="7121" y="0"/>
                        <a:pt x="562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" name="Google Shape;3374;p48">
                  <a:extLst>
                    <a:ext uri="{FF2B5EF4-FFF2-40B4-BE49-F238E27FC236}">
                      <a16:creationId xmlns:a16="http://schemas.microsoft.com/office/drawing/2014/main" id="{8A6D0A9C-A4B1-4075-A2AD-F999FF65609E}"/>
                    </a:ext>
                  </a:extLst>
                </p:cNvPr>
                <p:cNvSpPr/>
                <p:nvPr/>
              </p:nvSpPr>
              <p:spPr>
                <a:xfrm>
                  <a:off x="7592138" y="3605616"/>
                  <a:ext cx="137983" cy="325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35" h="1022" extrusionOk="0">
                      <a:moveTo>
                        <a:pt x="202" y="1"/>
                      </a:moveTo>
                      <a:cubicBezTo>
                        <a:pt x="147" y="1"/>
                        <a:pt x="94" y="21"/>
                        <a:pt x="60" y="69"/>
                      </a:cubicBezTo>
                      <a:cubicBezTo>
                        <a:pt x="1" y="140"/>
                        <a:pt x="1" y="259"/>
                        <a:pt x="96" y="319"/>
                      </a:cubicBezTo>
                      <a:cubicBezTo>
                        <a:pt x="644" y="783"/>
                        <a:pt x="1370" y="1021"/>
                        <a:pt x="2168" y="1021"/>
                      </a:cubicBezTo>
                      <a:cubicBezTo>
                        <a:pt x="2954" y="1021"/>
                        <a:pt x="3680" y="771"/>
                        <a:pt x="4239" y="319"/>
                      </a:cubicBezTo>
                      <a:cubicBezTo>
                        <a:pt x="4323" y="259"/>
                        <a:pt x="4335" y="140"/>
                        <a:pt x="4263" y="69"/>
                      </a:cubicBezTo>
                      <a:cubicBezTo>
                        <a:pt x="4228" y="26"/>
                        <a:pt x="4170" y="4"/>
                        <a:pt x="4115" y="4"/>
                      </a:cubicBezTo>
                      <a:cubicBezTo>
                        <a:pt x="4078" y="4"/>
                        <a:pt x="4042" y="14"/>
                        <a:pt x="4013" y="33"/>
                      </a:cubicBezTo>
                      <a:cubicBezTo>
                        <a:pt x="3537" y="438"/>
                        <a:pt x="2882" y="664"/>
                        <a:pt x="2168" y="664"/>
                      </a:cubicBezTo>
                      <a:cubicBezTo>
                        <a:pt x="1465" y="664"/>
                        <a:pt x="810" y="438"/>
                        <a:pt x="322" y="33"/>
                      </a:cubicBezTo>
                      <a:cubicBezTo>
                        <a:pt x="286" y="12"/>
                        <a:pt x="244" y="1"/>
                        <a:pt x="20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" name="Google Shape;3375;p48">
                  <a:extLst>
                    <a:ext uri="{FF2B5EF4-FFF2-40B4-BE49-F238E27FC236}">
                      <a16:creationId xmlns:a16="http://schemas.microsoft.com/office/drawing/2014/main" id="{5A5325A7-D505-4392-9E61-969FD8C47D28}"/>
                    </a:ext>
                  </a:extLst>
                </p:cNvPr>
                <p:cNvSpPr/>
                <p:nvPr/>
              </p:nvSpPr>
              <p:spPr>
                <a:xfrm>
                  <a:off x="7513709" y="3387962"/>
                  <a:ext cx="295987" cy="2820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9" h="8860" extrusionOk="0">
                      <a:moveTo>
                        <a:pt x="6060" y="370"/>
                      </a:moveTo>
                      <a:cubicBezTo>
                        <a:pt x="6358" y="370"/>
                        <a:pt x="6596" y="608"/>
                        <a:pt x="6596" y="906"/>
                      </a:cubicBezTo>
                      <a:cubicBezTo>
                        <a:pt x="6596" y="1204"/>
                        <a:pt x="6358" y="1442"/>
                        <a:pt x="6060" y="1442"/>
                      </a:cubicBezTo>
                      <a:cubicBezTo>
                        <a:pt x="5763" y="1442"/>
                        <a:pt x="5525" y="1204"/>
                        <a:pt x="5525" y="906"/>
                      </a:cubicBezTo>
                      <a:cubicBezTo>
                        <a:pt x="5525" y="608"/>
                        <a:pt x="5763" y="370"/>
                        <a:pt x="6060" y="370"/>
                      </a:cubicBezTo>
                      <a:close/>
                      <a:moveTo>
                        <a:pt x="1322" y="2989"/>
                      </a:moveTo>
                      <a:cubicBezTo>
                        <a:pt x="1596" y="2989"/>
                        <a:pt x="1834" y="3097"/>
                        <a:pt x="2012" y="3263"/>
                      </a:cubicBezTo>
                      <a:cubicBezTo>
                        <a:pt x="1477" y="3680"/>
                        <a:pt x="1072" y="4240"/>
                        <a:pt x="881" y="4883"/>
                      </a:cubicBezTo>
                      <a:cubicBezTo>
                        <a:pt x="548" y="4716"/>
                        <a:pt x="334" y="4359"/>
                        <a:pt x="334" y="3990"/>
                      </a:cubicBezTo>
                      <a:cubicBezTo>
                        <a:pt x="334" y="3442"/>
                        <a:pt x="774" y="2989"/>
                        <a:pt x="1322" y="2989"/>
                      </a:cubicBezTo>
                      <a:close/>
                      <a:moveTo>
                        <a:pt x="7954" y="2989"/>
                      </a:moveTo>
                      <a:cubicBezTo>
                        <a:pt x="8501" y="2989"/>
                        <a:pt x="8942" y="3442"/>
                        <a:pt x="8942" y="3990"/>
                      </a:cubicBezTo>
                      <a:cubicBezTo>
                        <a:pt x="8966" y="4359"/>
                        <a:pt x="8739" y="4704"/>
                        <a:pt x="8394" y="4883"/>
                      </a:cubicBezTo>
                      <a:cubicBezTo>
                        <a:pt x="8216" y="4240"/>
                        <a:pt x="7811" y="3680"/>
                        <a:pt x="7263" y="3263"/>
                      </a:cubicBezTo>
                      <a:cubicBezTo>
                        <a:pt x="7442" y="3085"/>
                        <a:pt x="7692" y="2989"/>
                        <a:pt x="7954" y="2989"/>
                      </a:cubicBezTo>
                      <a:close/>
                      <a:moveTo>
                        <a:pt x="6072" y="1"/>
                      </a:moveTo>
                      <a:cubicBezTo>
                        <a:pt x="5632" y="1"/>
                        <a:pt x="5251" y="334"/>
                        <a:pt x="5191" y="763"/>
                      </a:cubicBezTo>
                      <a:lnTo>
                        <a:pt x="4596" y="953"/>
                      </a:lnTo>
                      <a:cubicBezTo>
                        <a:pt x="4525" y="989"/>
                        <a:pt x="4477" y="1049"/>
                        <a:pt x="4477" y="1120"/>
                      </a:cubicBezTo>
                      <a:lnTo>
                        <a:pt x="4477" y="2370"/>
                      </a:lnTo>
                      <a:cubicBezTo>
                        <a:pt x="3679" y="2394"/>
                        <a:pt x="2929" y="2632"/>
                        <a:pt x="2334" y="3025"/>
                      </a:cubicBezTo>
                      <a:cubicBezTo>
                        <a:pt x="2084" y="2751"/>
                        <a:pt x="1727" y="2608"/>
                        <a:pt x="1358" y="2608"/>
                      </a:cubicBezTo>
                      <a:cubicBezTo>
                        <a:pt x="607" y="2608"/>
                        <a:pt x="0" y="3216"/>
                        <a:pt x="0" y="3966"/>
                      </a:cubicBezTo>
                      <a:cubicBezTo>
                        <a:pt x="0" y="4513"/>
                        <a:pt x="345" y="5002"/>
                        <a:pt x="834" y="5216"/>
                      </a:cubicBezTo>
                      <a:cubicBezTo>
                        <a:pt x="822" y="5347"/>
                        <a:pt x="798" y="5478"/>
                        <a:pt x="798" y="5609"/>
                      </a:cubicBezTo>
                      <a:cubicBezTo>
                        <a:pt x="798" y="7395"/>
                        <a:pt x="2524" y="8859"/>
                        <a:pt x="4667" y="8859"/>
                      </a:cubicBezTo>
                      <a:cubicBezTo>
                        <a:pt x="5763" y="8859"/>
                        <a:pt x="6739" y="8490"/>
                        <a:pt x="7442" y="7871"/>
                      </a:cubicBezTo>
                      <a:cubicBezTo>
                        <a:pt x="7513" y="7811"/>
                        <a:pt x="7513" y="7692"/>
                        <a:pt x="7454" y="7621"/>
                      </a:cubicBezTo>
                      <a:cubicBezTo>
                        <a:pt x="7421" y="7588"/>
                        <a:pt x="7374" y="7570"/>
                        <a:pt x="7326" y="7570"/>
                      </a:cubicBezTo>
                      <a:cubicBezTo>
                        <a:pt x="7287" y="7570"/>
                        <a:pt x="7248" y="7582"/>
                        <a:pt x="7215" y="7609"/>
                      </a:cubicBezTo>
                      <a:cubicBezTo>
                        <a:pt x="6572" y="8157"/>
                        <a:pt x="5668" y="8514"/>
                        <a:pt x="4667" y="8514"/>
                      </a:cubicBezTo>
                      <a:cubicBezTo>
                        <a:pt x="2739" y="8514"/>
                        <a:pt x="1167" y="7216"/>
                        <a:pt x="1167" y="5633"/>
                      </a:cubicBezTo>
                      <a:cubicBezTo>
                        <a:pt x="1167" y="4037"/>
                        <a:pt x="2739" y="2739"/>
                        <a:pt x="4667" y="2739"/>
                      </a:cubicBezTo>
                      <a:cubicBezTo>
                        <a:pt x="6608" y="2739"/>
                        <a:pt x="8180" y="4037"/>
                        <a:pt x="8180" y="5633"/>
                      </a:cubicBezTo>
                      <a:cubicBezTo>
                        <a:pt x="8180" y="6133"/>
                        <a:pt x="8037" y="6597"/>
                        <a:pt x="7751" y="7014"/>
                      </a:cubicBezTo>
                      <a:cubicBezTo>
                        <a:pt x="7704" y="7085"/>
                        <a:pt x="7727" y="7169"/>
                        <a:pt x="7787" y="7228"/>
                      </a:cubicBezTo>
                      <a:cubicBezTo>
                        <a:pt x="7818" y="7264"/>
                        <a:pt x="7859" y="7280"/>
                        <a:pt x="7902" y="7280"/>
                      </a:cubicBezTo>
                      <a:cubicBezTo>
                        <a:pt x="7958" y="7280"/>
                        <a:pt x="8015" y="7252"/>
                        <a:pt x="8049" y="7204"/>
                      </a:cubicBezTo>
                      <a:cubicBezTo>
                        <a:pt x="8358" y="6740"/>
                        <a:pt x="8537" y="6192"/>
                        <a:pt x="8537" y="5621"/>
                      </a:cubicBezTo>
                      <a:cubicBezTo>
                        <a:pt x="8537" y="5490"/>
                        <a:pt x="8525" y="5359"/>
                        <a:pt x="8513" y="5228"/>
                      </a:cubicBezTo>
                      <a:cubicBezTo>
                        <a:pt x="8978" y="5014"/>
                        <a:pt x="9299" y="4525"/>
                        <a:pt x="9299" y="3978"/>
                      </a:cubicBezTo>
                      <a:cubicBezTo>
                        <a:pt x="9299" y="3228"/>
                        <a:pt x="8692" y="2620"/>
                        <a:pt x="7954" y="2620"/>
                      </a:cubicBezTo>
                      <a:cubicBezTo>
                        <a:pt x="7573" y="2620"/>
                        <a:pt x="7215" y="2775"/>
                        <a:pt x="6965" y="3037"/>
                      </a:cubicBezTo>
                      <a:cubicBezTo>
                        <a:pt x="6358" y="2656"/>
                        <a:pt x="5632" y="2406"/>
                        <a:pt x="4822" y="2382"/>
                      </a:cubicBezTo>
                      <a:lnTo>
                        <a:pt x="4822" y="1263"/>
                      </a:lnTo>
                      <a:lnTo>
                        <a:pt x="5215" y="1132"/>
                      </a:lnTo>
                      <a:cubicBezTo>
                        <a:pt x="5303" y="1507"/>
                        <a:pt x="5647" y="1780"/>
                        <a:pt x="6048" y="1780"/>
                      </a:cubicBezTo>
                      <a:cubicBezTo>
                        <a:pt x="6080" y="1780"/>
                        <a:pt x="6112" y="1779"/>
                        <a:pt x="6144" y="1775"/>
                      </a:cubicBezTo>
                      <a:cubicBezTo>
                        <a:pt x="6584" y="1727"/>
                        <a:pt x="6918" y="1382"/>
                        <a:pt x="6953" y="953"/>
                      </a:cubicBezTo>
                      <a:cubicBezTo>
                        <a:pt x="6977" y="430"/>
                        <a:pt x="6584" y="1"/>
                        <a:pt x="607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" name="Google Shape;3376;p48">
                  <a:extLst>
                    <a:ext uri="{FF2B5EF4-FFF2-40B4-BE49-F238E27FC236}">
                      <a16:creationId xmlns:a16="http://schemas.microsoft.com/office/drawing/2014/main" id="{6866C72A-14BE-420C-915A-AC10D255F48B}"/>
                    </a:ext>
                  </a:extLst>
                </p:cNvPr>
                <p:cNvSpPr/>
                <p:nvPr/>
              </p:nvSpPr>
              <p:spPr>
                <a:xfrm>
                  <a:off x="7580393" y="3516460"/>
                  <a:ext cx="56880" cy="56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7" h="1787" extrusionOk="0">
                      <a:moveTo>
                        <a:pt x="894" y="345"/>
                      </a:moveTo>
                      <a:cubicBezTo>
                        <a:pt x="1191" y="345"/>
                        <a:pt x="1429" y="584"/>
                        <a:pt x="1429" y="881"/>
                      </a:cubicBezTo>
                      <a:cubicBezTo>
                        <a:pt x="1418" y="1179"/>
                        <a:pt x="1179" y="1417"/>
                        <a:pt x="894" y="1417"/>
                      </a:cubicBezTo>
                      <a:cubicBezTo>
                        <a:pt x="596" y="1417"/>
                        <a:pt x="358" y="1179"/>
                        <a:pt x="358" y="881"/>
                      </a:cubicBezTo>
                      <a:cubicBezTo>
                        <a:pt x="358" y="584"/>
                        <a:pt x="596" y="345"/>
                        <a:pt x="894" y="345"/>
                      </a:cubicBezTo>
                      <a:close/>
                      <a:moveTo>
                        <a:pt x="894" y="0"/>
                      </a:moveTo>
                      <a:cubicBezTo>
                        <a:pt x="406" y="0"/>
                        <a:pt x="1" y="405"/>
                        <a:pt x="1" y="893"/>
                      </a:cubicBezTo>
                      <a:cubicBezTo>
                        <a:pt x="1" y="1381"/>
                        <a:pt x="406" y="1786"/>
                        <a:pt x="894" y="1786"/>
                      </a:cubicBezTo>
                      <a:cubicBezTo>
                        <a:pt x="1394" y="1786"/>
                        <a:pt x="1787" y="1381"/>
                        <a:pt x="1787" y="893"/>
                      </a:cubicBezTo>
                      <a:cubicBezTo>
                        <a:pt x="1775" y="405"/>
                        <a:pt x="1394" y="0"/>
                        <a:pt x="89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" name="Google Shape;3377;p48">
                  <a:extLst>
                    <a:ext uri="{FF2B5EF4-FFF2-40B4-BE49-F238E27FC236}">
                      <a16:creationId xmlns:a16="http://schemas.microsoft.com/office/drawing/2014/main" id="{2E485B25-A38E-4BCC-B9AC-E9130896729C}"/>
                    </a:ext>
                  </a:extLst>
                </p:cNvPr>
                <p:cNvSpPr/>
                <p:nvPr/>
              </p:nvSpPr>
              <p:spPr>
                <a:xfrm>
                  <a:off x="7685750" y="3516460"/>
                  <a:ext cx="56880" cy="56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7" h="1787" extrusionOk="0">
                      <a:moveTo>
                        <a:pt x="894" y="345"/>
                      </a:moveTo>
                      <a:cubicBezTo>
                        <a:pt x="1191" y="345"/>
                        <a:pt x="1429" y="584"/>
                        <a:pt x="1429" y="881"/>
                      </a:cubicBezTo>
                      <a:cubicBezTo>
                        <a:pt x="1429" y="1179"/>
                        <a:pt x="1191" y="1417"/>
                        <a:pt x="894" y="1417"/>
                      </a:cubicBezTo>
                      <a:cubicBezTo>
                        <a:pt x="596" y="1417"/>
                        <a:pt x="358" y="1179"/>
                        <a:pt x="358" y="881"/>
                      </a:cubicBezTo>
                      <a:cubicBezTo>
                        <a:pt x="358" y="584"/>
                        <a:pt x="596" y="345"/>
                        <a:pt x="894" y="345"/>
                      </a:cubicBezTo>
                      <a:close/>
                      <a:moveTo>
                        <a:pt x="894" y="0"/>
                      </a:moveTo>
                      <a:cubicBezTo>
                        <a:pt x="405" y="0"/>
                        <a:pt x="1" y="405"/>
                        <a:pt x="1" y="893"/>
                      </a:cubicBezTo>
                      <a:cubicBezTo>
                        <a:pt x="1" y="1381"/>
                        <a:pt x="405" y="1786"/>
                        <a:pt x="894" y="1786"/>
                      </a:cubicBezTo>
                      <a:cubicBezTo>
                        <a:pt x="1382" y="1786"/>
                        <a:pt x="1787" y="1381"/>
                        <a:pt x="1787" y="893"/>
                      </a:cubicBezTo>
                      <a:cubicBezTo>
                        <a:pt x="1775" y="405"/>
                        <a:pt x="1382" y="0"/>
                        <a:pt x="89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643B6094-5A9A-4464-AFB6-B1B0A035A938}"/>
              </a:ext>
            </a:extLst>
          </p:cNvPr>
          <p:cNvSpPr txBox="1"/>
          <p:nvPr/>
        </p:nvSpPr>
        <p:spPr>
          <a:xfrm>
            <a:off x="2307120" y="4535120"/>
            <a:ext cx="452976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"/>
            <a:r>
              <a:rPr lang="en-GB" sz="2400" b="0" dirty="0">
                <a:solidFill>
                  <a:srgbClr val="0070C0"/>
                </a:solidFill>
                <a:effectLst/>
                <a:latin typeface="iCielBC Cubano Normal" panose="00000500000000000000" pitchFamily="50" charset="0"/>
              </a:rPr>
              <a:t>[</a:t>
            </a:r>
            <a:r>
              <a:rPr lang="en-GB" sz="2400" b="0" dirty="0" err="1">
                <a:solidFill>
                  <a:srgbClr val="0070C0"/>
                </a:solidFill>
                <a:effectLst/>
                <a:latin typeface="iCielBC Cubano Normal" panose="00000500000000000000" pitchFamily="50" charset="0"/>
              </a:rPr>
              <a:t>sp_INSERTORDERWITHDETAIL</a:t>
            </a:r>
            <a:r>
              <a:rPr lang="en-GB" sz="2400" b="0" dirty="0">
                <a:solidFill>
                  <a:srgbClr val="0070C0"/>
                </a:solidFill>
                <a:effectLst/>
                <a:latin typeface="iCielBC Cubano Normal" panose="00000500000000000000" pitchFamily="50" charset="0"/>
              </a:rPr>
              <a:t>]</a:t>
            </a:r>
          </a:p>
        </p:txBody>
      </p:sp>
      <p:sp>
        <p:nvSpPr>
          <p:cNvPr id="49" name="Title 1">
            <a:extLst>
              <a:ext uri="{FF2B5EF4-FFF2-40B4-BE49-F238E27FC236}">
                <a16:creationId xmlns:a16="http://schemas.microsoft.com/office/drawing/2014/main" id="{FBC36BA5-DF68-44CB-9CDD-BD94F1057248}"/>
              </a:ext>
            </a:extLst>
          </p:cNvPr>
          <p:cNvSpPr txBox="1">
            <a:spLocks/>
          </p:cNvSpPr>
          <p:nvPr/>
        </p:nvSpPr>
        <p:spPr>
          <a:xfrm>
            <a:off x="0" y="10633"/>
            <a:ext cx="9144000" cy="97118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b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6400" dirty="0">
                <a:solidFill>
                  <a:srgbClr val="165C7F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KHÁC</a:t>
            </a:r>
          </a:p>
        </p:txBody>
      </p:sp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319BC03D-9897-471C-BDB1-BF79049F11A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18592740"/>
              </p:ext>
            </p:extLst>
          </p:nvPr>
        </p:nvGraphicFramePr>
        <p:xfrm>
          <a:off x="1608931" y="831688"/>
          <a:ext cx="5926137" cy="4430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285" name="Document" r:id="rId3" imgW="5925852" imgH="4431457" progId="Word.Document.12">
                  <p:embed/>
                </p:oleObj>
              </mc:Choice>
              <mc:Fallback>
                <p:oleObj name="Document" r:id="rId3" imgW="5925852" imgH="4431457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08931" y="831688"/>
                        <a:ext cx="5926137" cy="44307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763480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CE6378D-189E-4036-B4B8-1A578384D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1959712" y="1971674"/>
            <a:ext cx="5131540" cy="1212114"/>
          </a:xfrm>
        </p:spPr>
        <p:txBody>
          <a:bodyPr vert="horz" wrap="square" lIns="0" tIns="0" rIns="0" bIns="0" rtlCol="0" anchor="b" anchorCtr="0">
            <a:normAutofit fontScale="90000"/>
          </a:bodyPr>
          <a:lstStyle/>
          <a:p>
            <a:pPr algn="ctr"/>
            <a:r>
              <a:rPr lang="en-US" sz="4400" dirty="0">
                <a:solidFill>
                  <a:srgbClr val="FF6D2F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STORED PROCEDURES</a:t>
            </a:r>
          </a:p>
        </p:txBody>
      </p:sp>
      <p:grpSp>
        <p:nvGrpSpPr>
          <p:cNvPr id="5" name="Google Shape;3337;p48">
            <a:extLst>
              <a:ext uri="{FF2B5EF4-FFF2-40B4-BE49-F238E27FC236}">
                <a16:creationId xmlns:a16="http://schemas.microsoft.com/office/drawing/2014/main" id="{A292DFAB-C225-4268-AA00-032AA218D6F3}"/>
              </a:ext>
            </a:extLst>
          </p:cNvPr>
          <p:cNvGrpSpPr/>
          <p:nvPr/>
        </p:nvGrpSpPr>
        <p:grpSpPr>
          <a:xfrm>
            <a:off x="8076139" y="84337"/>
            <a:ext cx="972171" cy="1925293"/>
            <a:chOff x="6529419" y="1724307"/>
            <a:chExt cx="1480463" cy="2931917"/>
          </a:xfrm>
        </p:grpSpPr>
        <p:grpSp>
          <p:nvGrpSpPr>
            <p:cNvPr id="6" name="Google Shape;3338;p48">
              <a:extLst>
                <a:ext uri="{FF2B5EF4-FFF2-40B4-BE49-F238E27FC236}">
                  <a16:creationId xmlns:a16="http://schemas.microsoft.com/office/drawing/2014/main" id="{CC1FA2E3-F085-4B27-B2D6-078888233623}"/>
                </a:ext>
              </a:extLst>
            </p:cNvPr>
            <p:cNvGrpSpPr/>
            <p:nvPr/>
          </p:nvGrpSpPr>
          <p:grpSpPr>
            <a:xfrm>
              <a:off x="6556827" y="1724307"/>
              <a:ext cx="956596" cy="944294"/>
              <a:chOff x="3800349" y="1238762"/>
              <a:chExt cx="1098904" cy="1084772"/>
            </a:xfrm>
          </p:grpSpPr>
          <p:grpSp>
            <p:nvGrpSpPr>
              <p:cNvPr id="42" name="Google Shape;3339;p48">
                <a:extLst>
                  <a:ext uri="{FF2B5EF4-FFF2-40B4-BE49-F238E27FC236}">
                    <a16:creationId xmlns:a16="http://schemas.microsoft.com/office/drawing/2014/main" id="{3B62721E-B08F-4683-8129-4642AD134B0A}"/>
                  </a:ext>
                </a:extLst>
              </p:cNvPr>
              <p:cNvGrpSpPr/>
              <p:nvPr/>
            </p:nvGrpSpPr>
            <p:grpSpPr>
              <a:xfrm>
                <a:off x="3800349" y="1238762"/>
                <a:ext cx="1098904" cy="1084772"/>
                <a:chOff x="3800349" y="1238762"/>
                <a:chExt cx="1098904" cy="1084772"/>
              </a:xfrm>
            </p:grpSpPr>
            <p:sp>
              <p:nvSpPr>
                <p:cNvPr id="44" name="Google Shape;3340;p48">
                  <a:extLst>
                    <a:ext uri="{FF2B5EF4-FFF2-40B4-BE49-F238E27FC236}">
                      <a16:creationId xmlns:a16="http://schemas.microsoft.com/office/drawing/2014/main" id="{09A540B7-3D24-4D18-BB46-C21F09260781}"/>
                    </a:ext>
                  </a:extLst>
                </p:cNvPr>
                <p:cNvSpPr/>
                <p:nvPr/>
              </p:nvSpPr>
              <p:spPr>
                <a:xfrm>
                  <a:off x="3800349" y="1238762"/>
                  <a:ext cx="1098904" cy="10847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3" extrusionOk="0">
                      <a:moveTo>
                        <a:pt x="22825" y="1"/>
                      </a:moveTo>
                      <a:cubicBezTo>
                        <a:pt x="22054" y="1"/>
                        <a:pt x="21283" y="295"/>
                        <a:pt x="20693" y="885"/>
                      </a:cubicBezTo>
                      <a:lnTo>
                        <a:pt x="1179" y="20482"/>
                      </a:lnTo>
                      <a:cubicBezTo>
                        <a:pt x="0" y="21661"/>
                        <a:pt x="0" y="23566"/>
                        <a:pt x="1179" y="24733"/>
                      </a:cubicBezTo>
                      <a:lnTo>
                        <a:pt x="20777" y="44259"/>
                      </a:lnTo>
                      <a:cubicBezTo>
                        <a:pt x="21364" y="44841"/>
                        <a:pt x="22133" y="45133"/>
                        <a:pt x="22900" y="45133"/>
                      </a:cubicBezTo>
                      <a:cubicBezTo>
                        <a:pt x="23672" y="45133"/>
                        <a:pt x="24442" y="44838"/>
                        <a:pt x="25027" y="44247"/>
                      </a:cubicBezTo>
                      <a:lnTo>
                        <a:pt x="32873" y="36377"/>
                      </a:lnTo>
                      <a:cubicBezTo>
                        <a:pt x="33053" y="36197"/>
                        <a:pt x="33283" y="36110"/>
                        <a:pt x="33511" y="36110"/>
                      </a:cubicBezTo>
                      <a:cubicBezTo>
                        <a:pt x="33810" y="36110"/>
                        <a:pt x="34108" y="36260"/>
                        <a:pt x="34290" y="36544"/>
                      </a:cubicBezTo>
                      <a:cubicBezTo>
                        <a:pt x="34743" y="37246"/>
                        <a:pt x="35112" y="38020"/>
                        <a:pt x="35409" y="38806"/>
                      </a:cubicBezTo>
                      <a:cubicBezTo>
                        <a:pt x="35588" y="39294"/>
                        <a:pt x="35909" y="39735"/>
                        <a:pt x="36362" y="40080"/>
                      </a:cubicBezTo>
                      <a:cubicBezTo>
                        <a:pt x="36890" y="40489"/>
                        <a:pt x="37508" y="40695"/>
                        <a:pt x="38128" y="40695"/>
                      </a:cubicBezTo>
                      <a:cubicBezTo>
                        <a:pt x="38682" y="40695"/>
                        <a:pt x="39237" y="40530"/>
                        <a:pt x="39731" y="40199"/>
                      </a:cubicBezTo>
                      <a:cubicBezTo>
                        <a:pt x="41303" y="39127"/>
                        <a:pt x="41446" y="36984"/>
                        <a:pt x="40172" y="35710"/>
                      </a:cubicBezTo>
                      <a:cubicBezTo>
                        <a:pt x="39862" y="35401"/>
                        <a:pt x="39505" y="35186"/>
                        <a:pt x="39112" y="35044"/>
                      </a:cubicBezTo>
                      <a:cubicBezTo>
                        <a:pt x="38326" y="34758"/>
                        <a:pt x="37564" y="34401"/>
                        <a:pt x="36862" y="33948"/>
                      </a:cubicBezTo>
                      <a:cubicBezTo>
                        <a:pt x="36374" y="33639"/>
                        <a:pt x="36279" y="32960"/>
                        <a:pt x="36695" y="32543"/>
                      </a:cubicBezTo>
                      <a:lnTo>
                        <a:pt x="44553" y="24661"/>
                      </a:lnTo>
                      <a:cubicBezTo>
                        <a:pt x="45720" y="23483"/>
                        <a:pt x="45720" y="21578"/>
                        <a:pt x="44542" y="20399"/>
                      </a:cubicBezTo>
                      <a:lnTo>
                        <a:pt x="24956" y="885"/>
                      </a:lnTo>
                      <a:cubicBezTo>
                        <a:pt x="24366" y="295"/>
                        <a:pt x="23595" y="1"/>
                        <a:pt x="22825" y="1"/>
                      </a:cubicBezTo>
                      <a:close/>
                    </a:path>
                  </a:pathLst>
                </a:custGeom>
                <a:solidFill>
                  <a:srgbClr val="5EB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" name="Google Shape;3341;p48">
                  <a:extLst>
                    <a:ext uri="{FF2B5EF4-FFF2-40B4-BE49-F238E27FC236}">
                      <a16:creationId xmlns:a16="http://schemas.microsoft.com/office/drawing/2014/main" id="{BE30BCFE-C097-450C-8879-E537E8EBA681}"/>
                    </a:ext>
                  </a:extLst>
                </p:cNvPr>
                <p:cNvSpPr/>
                <p:nvPr/>
              </p:nvSpPr>
              <p:spPr>
                <a:xfrm>
                  <a:off x="3884758" y="1311226"/>
                  <a:ext cx="287338" cy="287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43" extrusionOk="0">
                      <a:moveTo>
                        <a:pt x="5978" y="1"/>
                      </a:moveTo>
                      <a:cubicBezTo>
                        <a:pt x="2679" y="1"/>
                        <a:pt x="1" y="2668"/>
                        <a:pt x="1" y="5966"/>
                      </a:cubicBezTo>
                      <a:cubicBezTo>
                        <a:pt x="1" y="9276"/>
                        <a:pt x="2679" y="11943"/>
                        <a:pt x="5978" y="11943"/>
                      </a:cubicBezTo>
                      <a:cubicBezTo>
                        <a:pt x="9276" y="11943"/>
                        <a:pt x="11954" y="9276"/>
                        <a:pt x="11954" y="5966"/>
                      </a:cubicBezTo>
                      <a:cubicBezTo>
                        <a:pt x="11954" y="2668"/>
                        <a:pt x="9276" y="1"/>
                        <a:pt x="5978" y="1"/>
                      </a:cubicBezTo>
                      <a:close/>
                    </a:path>
                  </a:pathLst>
                </a:custGeom>
                <a:solidFill>
                  <a:srgbClr val="5EB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3" name="Google Shape;3342;p48">
                <a:extLst>
                  <a:ext uri="{FF2B5EF4-FFF2-40B4-BE49-F238E27FC236}">
                    <a16:creationId xmlns:a16="http://schemas.microsoft.com/office/drawing/2014/main" id="{D59E3704-CCC5-46FE-9B41-26C4DBEB3E8E}"/>
                  </a:ext>
                </a:extLst>
              </p:cNvPr>
              <p:cNvSpPr/>
              <p:nvPr/>
            </p:nvSpPr>
            <p:spPr>
              <a:xfrm>
                <a:off x="4162525" y="1593650"/>
                <a:ext cx="374561" cy="374975"/>
              </a:xfrm>
              <a:custGeom>
                <a:avLst/>
                <a:gdLst/>
                <a:ahLst/>
                <a:cxnLst/>
                <a:rect l="l" t="t" r="r" b="b"/>
                <a:pathLst>
                  <a:path w="10860" h="10872" extrusionOk="0">
                    <a:moveTo>
                      <a:pt x="5430" y="1"/>
                    </a:moveTo>
                    <a:cubicBezTo>
                      <a:pt x="3990" y="1"/>
                      <a:pt x="2608" y="560"/>
                      <a:pt x="1596" y="1584"/>
                    </a:cubicBezTo>
                    <a:cubicBezTo>
                      <a:pt x="561" y="2620"/>
                      <a:pt x="1" y="3989"/>
                      <a:pt x="1" y="5430"/>
                    </a:cubicBezTo>
                    <a:cubicBezTo>
                      <a:pt x="1" y="6561"/>
                      <a:pt x="346" y="7645"/>
                      <a:pt x="1001" y="8573"/>
                    </a:cubicBezTo>
                    <a:cubicBezTo>
                      <a:pt x="1632" y="9466"/>
                      <a:pt x="2513" y="10145"/>
                      <a:pt x="3537" y="10538"/>
                    </a:cubicBezTo>
                    <a:cubicBezTo>
                      <a:pt x="3559" y="10544"/>
                      <a:pt x="3579" y="10547"/>
                      <a:pt x="3599" y="10547"/>
                    </a:cubicBezTo>
                    <a:cubicBezTo>
                      <a:pt x="3656" y="10547"/>
                      <a:pt x="3704" y="10522"/>
                      <a:pt x="3740" y="10478"/>
                    </a:cubicBezTo>
                    <a:cubicBezTo>
                      <a:pt x="3763" y="10443"/>
                      <a:pt x="3763" y="10395"/>
                      <a:pt x="3763" y="10371"/>
                    </a:cubicBezTo>
                    <a:lnTo>
                      <a:pt x="3763" y="7275"/>
                    </a:lnTo>
                    <a:cubicBezTo>
                      <a:pt x="3763" y="7180"/>
                      <a:pt x="3692" y="7097"/>
                      <a:pt x="3585" y="7097"/>
                    </a:cubicBezTo>
                    <a:lnTo>
                      <a:pt x="2156" y="7097"/>
                    </a:lnTo>
                    <a:lnTo>
                      <a:pt x="2156" y="5835"/>
                    </a:lnTo>
                    <a:lnTo>
                      <a:pt x="3585" y="5835"/>
                    </a:lnTo>
                    <a:cubicBezTo>
                      <a:pt x="3680" y="5835"/>
                      <a:pt x="3763" y="5751"/>
                      <a:pt x="3763" y="5656"/>
                    </a:cubicBezTo>
                    <a:lnTo>
                      <a:pt x="3763" y="5430"/>
                    </a:lnTo>
                    <a:cubicBezTo>
                      <a:pt x="3763" y="3942"/>
                      <a:pt x="5180" y="2632"/>
                      <a:pt x="6799" y="2632"/>
                    </a:cubicBezTo>
                    <a:lnTo>
                      <a:pt x="7550" y="2632"/>
                    </a:lnTo>
                    <a:lnTo>
                      <a:pt x="7550" y="3894"/>
                    </a:lnTo>
                    <a:lnTo>
                      <a:pt x="6799" y="3894"/>
                    </a:lnTo>
                    <a:cubicBezTo>
                      <a:pt x="6311" y="3894"/>
                      <a:pt x="5883" y="4025"/>
                      <a:pt x="5561" y="4287"/>
                    </a:cubicBezTo>
                    <a:cubicBezTo>
                      <a:pt x="5228" y="4561"/>
                      <a:pt x="5025" y="4966"/>
                      <a:pt x="5025" y="5430"/>
                    </a:cubicBezTo>
                    <a:lnTo>
                      <a:pt x="5025" y="5656"/>
                    </a:lnTo>
                    <a:cubicBezTo>
                      <a:pt x="5025" y="5740"/>
                      <a:pt x="5109" y="5835"/>
                      <a:pt x="5204" y="5835"/>
                    </a:cubicBezTo>
                    <a:lnTo>
                      <a:pt x="5883" y="5835"/>
                    </a:lnTo>
                    <a:cubicBezTo>
                      <a:pt x="5966" y="5835"/>
                      <a:pt x="6061" y="5751"/>
                      <a:pt x="6061" y="5656"/>
                    </a:cubicBezTo>
                    <a:cubicBezTo>
                      <a:pt x="6061" y="5561"/>
                      <a:pt x="5978" y="5478"/>
                      <a:pt x="5883" y="5478"/>
                    </a:cubicBezTo>
                    <a:lnTo>
                      <a:pt x="5371" y="5478"/>
                    </a:lnTo>
                    <a:lnTo>
                      <a:pt x="5371" y="5418"/>
                    </a:lnTo>
                    <a:cubicBezTo>
                      <a:pt x="5371" y="4525"/>
                      <a:pt x="6145" y="4204"/>
                      <a:pt x="6799" y="4204"/>
                    </a:cubicBezTo>
                    <a:lnTo>
                      <a:pt x="7704" y="4204"/>
                    </a:lnTo>
                    <a:cubicBezTo>
                      <a:pt x="7800" y="4204"/>
                      <a:pt x="7883" y="4132"/>
                      <a:pt x="7883" y="4025"/>
                    </a:cubicBezTo>
                    <a:lnTo>
                      <a:pt x="7883" y="2418"/>
                    </a:lnTo>
                    <a:cubicBezTo>
                      <a:pt x="7883" y="2334"/>
                      <a:pt x="7811" y="2239"/>
                      <a:pt x="7704" y="2239"/>
                    </a:cubicBezTo>
                    <a:lnTo>
                      <a:pt x="6799" y="2239"/>
                    </a:lnTo>
                    <a:cubicBezTo>
                      <a:pt x="5966" y="2239"/>
                      <a:pt x="5121" y="2572"/>
                      <a:pt x="4466" y="3156"/>
                    </a:cubicBezTo>
                    <a:cubicBezTo>
                      <a:pt x="3799" y="3763"/>
                      <a:pt x="3418" y="4549"/>
                      <a:pt x="3418" y="5382"/>
                    </a:cubicBezTo>
                    <a:lnTo>
                      <a:pt x="3418" y="5442"/>
                    </a:lnTo>
                    <a:lnTo>
                      <a:pt x="1989" y="5442"/>
                    </a:lnTo>
                    <a:cubicBezTo>
                      <a:pt x="1906" y="5442"/>
                      <a:pt x="1811" y="5513"/>
                      <a:pt x="1811" y="5620"/>
                    </a:cubicBezTo>
                    <a:lnTo>
                      <a:pt x="1811" y="7228"/>
                    </a:lnTo>
                    <a:cubicBezTo>
                      <a:pt x="1811" y="7323"/>
                      <a:pt x="1894" y="7406"/>
                      <a:pt x="1989" y="7406"/>
                    </a:cubicBezTo>
                    <a:lnTo>
                      <a:pt x="3418" y="7406"/>
                    </a:lnTo>
                    <a:lnTo>
                      <a:pt x="3418" y="10085"/>
                    </a:lnTo>
                    <a:cubicBezTo>
                      <a:pt x="1561" y="9300"/>
                      <a:pt x="346" y="7442"/>
                      <a:pt x="346" y="5418"/>
                    </a:cubicBezTo>
                    <a:cubicBezTo>
                      <a:pt x="346" y="2596"/>
                      <a:pt x="2620" y="322"/>
                      <a:pt x="5430" y="322"/>
                    </a:cubicBezTo>
                    <a:cubicBezTo>
                      <a:pt x="8228" y="322"/>
                      <a:pt x="10526" y="2620"/>
                      <a:pt x="10526" y="5418"/>
                    </a:cubicBezTo>
                    <a:cubicBezTo>
                      <a:pt x="10526" y="8228"/>
                      <a:pt x="8240" y="10502"/>
                      <a:pt x="5430" y="10502"/>
                    </a:cubicBezTo>
                    <a:lnTo>
                      <a:pt x="5371" y="10502"/>
                    </a:lnTo>
                    <a:lnTo>
                      <a:pt x="5371" y="7418"/>
                    </a:lnTo>
                    <a:lnTo>
                      <a:pt x="7728" y="7418"/>
                    </a:lnTo>
                    <a:cubicBezTo>
                      <a:pt x="7811" y="7418"/>
                      <a:pt x="7907" y="7347"/>
                      <a:pt x="7907" y="7240"/>
                    </a:cubicBezTo>
                    <a:lnTo>
                      <a:pt x="7907" y="5656"/>
                    </a:lnTo>
                    <a:cubicBezTo>
                      <a:pt x="7907" y="5561"/>
                      <a:pt x="7823" y="5478"/>
                      <a:pt x="7728" y="5478"/>
                    </a:cubicBezTo>
                    <a:lnTo>
                      <a:pt x="6728" y="5478"/>
                    </a:lnTo>
                    <a:cubicBezTo>
                      <a:pt x="6633" y="5478"/>
                      <a:pt x="6549" y="5549"/>
                      <a:pt x="6549" y="5656"/>
                    </a:cubicBezTo>
                    <a:cubicBezTo>
                      <a:pt x="6549" y="5740"/>
                      <a:pt x="6621" y="5835"/>
                      <a:pt x="6728" y="5835"/>
                    </a:cubicBezTo>
                    <a:lnTo>
                      <a:pt x="7561" y="5835"/>
                    </a:lnTo>
                    <a:lnTo>
                      <a:pt x="7561" y="7097"/>
                    </a:lnTo>
                    <a:lnTo>
                      <a:pt x="5204" y="7097"/>
                    </a:lnTo>
                    <a:cubicBezTo>
                      <a:pt x="5121" y="7097"/>
                      <a:pt x="5025" y="7168"/>
                      <a:pt x="5025" y="7275"/>
                    </a:cubicBezTo>
                    <a:lnTo>
                      <a:pt x="5025" y="10693"/>
                    </a:lnTo>
                    <a:cubicBezTo>
                      <a:pt x="5025" y="10788"/>
                      <a:pt x="5109" y="10859"/>
                      <a:pt x="5192" y="10871"/>
                    </a:cubicBezTo>
                    <a:lnTo>
                      <a:pt x="5430" y="10871"/>
                    </a:lnTo>
                    <a:cubicBezTo>
                      <a:pt x="6871" y="10871"/>
                      <a:pt x="8240" y="10312"/>
                      <a:pt x="9276" y="9288"/>
                    </a:cubicBezTo>
                    <a:cubicBezTo>
                      <a:pt x="10300" y="8252"/>
                      <a:pt x="10859" y="6883"/>
                      <a:pt x="10859" y="5442"/>
                    </a:cubicBezTo>
                    <a:cubicBezTo>
                      <a:pt x="10859" y="3989"/>
                      <a:pt x="10300" y="2620"/>
                      <a:pt x="9276" y="1584"/>
                    </a:cubicBezTo>
                    <a:cubicBezTo>
                      <a:pt x="8240" y="560"/>
                      <a:pt x="6871" y="1"/>
                      <a:pt x="543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" name="Google Shape;3343;p48">
              <a:extLst>
                <a:ext uri="{FF2B5EF4-FFF2-40B4-BE49-F238E27FC236}">
                  <a16:creationId xmlns:a16="http://schemas.microsoft.com/office/drawing/2014/main" id="{222DA64E-EBDA-48B9-B5B6-1CEB027733DF}"/>
                </a:ext>
              </a:extLst>
            </p:cNvPr>
            <p:cNvGrpSpPr/>
            <p:nvPr/>
          </p:nvGrpSpPr>
          <p:grpSpPr>
            <a:xfrm>
              <a:off x="7053286" y="2227254"/>
              <a:ext cx="956596" cy="944252"/>
              <a:chOff x="4370663" y="1816530"/>
              <a:chExt cx="1098904" cy="1084724"/>
            </a:xfrm>
          </p:grpSpPr>
          <p:grpSp>
            <p:nvGrpSpPr>
              <p:cNvPr id="34" name="Google Shape;3344;p48">
                <a:extLst>
                  <a:ext uri="{FF2B5EF4-FFF2-40B4-BE49-F238E27FC236}">
                    <a16:creationId xmlns:a16="http://schemas.microsoft.com/office/drawing/2014/main" id="{A26AC2F8-3A58-4584-ADA5-333A44F0C988}"/>
                  </a:ext>
                </a:extLst>
              </p:cNvPr>
              <p:cNvGrpSpPr/>
              <p:nvPr/>
            </p:nvGrpSpPr>
            <p:grpSpPr>
              <a:xfrm>
                <a:off x="4370663" y="1816530"/>
                <a:ext cx="1098904" cy="1084724"/>
                <a:chOff x="4370663" y="1816530"/>
                <a:chExt cx="1098904" cy="1084724"/>
              </a:xfrm>
            </p:grpSpPr>
            <p:sp>
              <p:nvSpPr>
                <p:cNvPr id="40" name="Google Shape;3345;p48">
                  <a:extLst>
                    <a:ext uri="{FF2B5EF4-FFF2-40B4-BE49-F238E27FC236}">
                      <a16:creationId xmlns:a16="http://schemas.microsoft.com/office/drawing/2014/main" id="{1AE99DBC-C133-4790-B9A3-94F9976382D1}"/>
                    </a:ext>
                  </a:extLst>
                </p:cNvPr>
                <p:cNvSpPr/>
                <p:nvPr/>
              </p:nvSpPr>
              <p:spPr>
                <a:xfrm>
                  <a:off x="4370663" y="1816530"/>
                  <a:ext cx="1098904" cy="10847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1" extrusionOk="0">
                      <a:moveTo>
                        <a:pt x="22862" y="0"/>
                      </a:moveTo>
                      <a:cubicBezTo>
                        <a:pt x="22092" y="0"/>
                        <a:pt x="21324" y="295"/>
                        <a:pt x="20741" y="884"/>
                      </a:cubicBezTo>
                      <a:lnTo>
                        <a:pt x="12871" y="8742"/>
                      </a:lnTo>
                      <a:cubicBezTo>
                        <a:pt x="12698" y="8921"/>
                        <a:pt x="12472" y="9005"/>
                        <a:pt x="12246" y="9005"/>
                      </a:cubicBezTo>
                      <a:cubicBezTo>
                        <a:pt x="11945" y="9005"/>
                        <a:pt x="11643" y="8855"/>
                        <a:pt x="11466" y="8576"/>
                      </a:cubicBezTo>
                      <a:cubicBezTo>
                        <a:pt x="11014" y="7861"/>
                        <a:pt x="10645" y="7099"/>
                        <a:pt x="10347" y="6302"/>
                      </a:cubicBezTo>
                      <a:cubicBezTo>
                        <a:pt x="10168" y="5813"/>
                        <a:pt x="9847" y="5373"/>
                        <a:pt x="9394" y="5028"/>
                      </a:cubicBezTo>
                      <a:cubicBezTo>
                        <a:pt x="8866" y="4619"/>
                        <a:pt x="8248" y="4413"/>
                        <a:pt x="7630" y="4413"/>
                      </a:cubicBezTo>
                      <a:cubicBezTo>
                        <a:pt x="7078" y="4413"/>
                        <a:pt x="6526" y="4577"/>
                        <a:pt x="6037" y="4909"/>
                      </a:cubicBezTo>
                      <a:cubicBezTo>
                        <a:pt x="4465" y="5968"/>
                        <a:pt x="4310" y="8123"/>
                        <a:pt x="5584" y="9385"/>
                      </a:cubicBezTo>
                      <a:cubicBezTo>
                        <a:pt x="5894" y="9695"/>
                        <a:pt x="6251" y="9921"/>
                        <a:pt x="6632" y="10064"/>
                      </a:cubicBezTo>
                      <a:cubicBezTo>
                        <a:pt x="7418" y="10350"/>
                        <a:pt x="8180" y="10707"/>
                        <a:pt x="8882" y="11159"/>
                      </a:cubicBezTo>
                      <a:cubicBezTo>
                        <a:pt x="9383" y="11469"/>
                        <a:pt x="9466" y="12148"/>
                        <a:pt x="9049" y="12564"/>
                      </a:cubicBezTo>
                      <a:lnTo>
                        <a:pt x="1179" y="20434"/>
                      </a:lnTo>
                      <a:cubicBezTo>
                        <a:pt x="0" y="21613"/>
                        <a:pt x="0" y="23518"/>
                        <a:pt x="1179" y="24697"/>
                      </a:cubicBezTo>
                      <a:lnTo>
                        <a:pt x="20741" y="44247"/>
                      </a:lnTo>
                      <a:cubicBezTo>
                        <a:pt x="21324" y="44836"/>
                        <a:pt x="22092" y="45131"/>
                        <a:pt x="22862" y="45131"/>
                      </a:cubicBezTo>
                      <a:cubicBezTo>
                        <a:pt x="23631" y="45131"/>
                        <a:pt x="24402" y="44836"/>
                        <a:pt x="24992" y="44247"/>
                      </a:cubicBezTo>
                      <a:lnTo>
                        <a:pt x="44554" y="24697"/>
                      </a:lnTo>
                      <a:cubicBezTo>
                        <a:pt x="45720" y="23518"/>
                        <a:pt x="45720" y="21613"/>
                        <a:pt x="44554" y="2043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69E7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" name="Google Shape;3346;p48">
                  <a:extLst>
                    <a:ext uri="{FF2B5EF4-FFF2-40B4-BE49-F238E27FC236}">
                      <a16:creationId xmlns:a16="http://schemas.microsoft.com/office/drawing/2014/main" id="{463DDA79-99DB-43BD-9059-310B5A22FBCB}"/>
                    </a:ext>
                  </a:extLst>
                </p:cNvPr>
                <p:cNvSpPr/>
                <p:nvPr/>
              </p:nvSpPr>
              <p:spPr>
                <a:xfrm>
                  <a:off x="5055718" y="1904160"/>
                  <a:ext cx="287338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55" extrusionOk="0">
                      <a:moveTo>
                        <a:pt x="5978" y="0"/>
                      </a:moveTo>
                      <a:cubicBezTo>
                        <a:pt x="2680" y="0"/>
                        <a:pt x="1" y="2679"/>
                        <a:pt x="1" y="5977"/>
                      </a:cubicBezTo>
                      <a:cubicBezTo>
                        <a:pt x="1" y="9275"/>
                        <a:pt x="2680" y="11954"/>
                        <a:pt x="5978" y="11954"/>
                      </a:cubicBezTo>
                      <a:cubicBezTo>
                        <a:pt x="9276" y="11954"/>
                        <a:pt x="11955" y="9275"/>
                        <a:pt x="11955" y="5977"/>
                      </a:cubicBezTo>
                      <a:cubicBezTo>
                        <a:pt x="11955" y="2679"/>
                        <a:pt x="9276" y="0"/>
                        <a:pt x="5978" y="0"/>
                      </a:cubicBezTo>
                      <a:close/>
                    </a:path>
                  </a:pathLst>
                </a:custGeom>
                <a:solidFill>
                  <a:srgbClr val="69E7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5" name="Google Shape;3347;p48">
                <a:extLst>
                  <a:ext uri="{FF2B5EF4-FFF2-40B4-BE49-F238E27FC236}">
                    <a16:creationId xmlns:a16="http://schemas.microsoft.com/office/drawing/2014/main" id="{CCCB84E3-125D-4D28-87E2-D877DBF6A500}"/>
                  </a:ext>
                </a:extLst>
              </p:cNvPr>
              <p:cNvGrpSpPr/>
              <p:nvPr/>
            </p:nvGrpSpPr>
            <p:grpSpPr>
              <a:xfrm>
                <a:off x="4732628" y="2171596"/>
                <a:ext cx="374986" cy="374572"/>
                <a:chOff x="3303268" y="3817349"/>
                <a:chExt cx="346056" cy="345674"/>
              </a:xfrm>
            </p:grpSpPr>
            <p:sp>
              <p:nvSpPr>
                <p:cNvPr id="36" name="Google Shape;3348;p48">
                  <a:extLst>
                    <a:ext uri="{FF2B5EF4-FFF2-40B4-BE49-F238E27FC236}">
                      <a16:creationId xmlns:a16="http://schemas.microsoft.com/office/drawing/2014/main" id="{0F7FC4DB-1535-43AE-AB56-3F4B373D0663}"/>
                    </a:ext>
                  </a:extLst>
                </p:cNvPr>
                <p:cNvSpPr/>
                <p:nvPr/>
              </p:nvSpPr>
              <p:spPr>
                <a:xfrm>
                  <a:off x="3303268" y="3817349"/>
                  <a:ext cx="346056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2" h="10860" extrusionOk="0">
                      <a:moveTo>
                        <a:pt x="5418" y="334"/>
                      </a:moveTo>
                      <a:cubicBezTo>
                        <a:pt x="8228" y="334"/>
                        <a:pt x="10514" y="2608"/>
                        <a:pt x="10514" y="5430"/>
                      </a:cubicBezTo>
                      <a:cubicBezTo>
                        <a:pt x="10514" y="8240"/>
                        <a:pt x="8228" y="10514"/>
                        <a:pt x="5418" y="10514"/>
                      </a:cubicBezTo>
                      <a:cubicBezTo>
                        <a:pt x="2608" y="10514"/>
                        <a:pt x="334" y="8240"/>
                        <a:pt x="334" y="5430"/>
                      </a:cubicBezTo>
                      <a:cubicBezTo>
                        <a:pt x="334" y="2608"/>
                        <a:pt x="2608" y="334"/>
                        <a:pt x="5418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3" y="10859"/>
                        <a:pt x="8252" y="10300"/>
                        <a:pt x="9276" y="9264"/>
                      </a:cubicBezTo>
                      <a:cubicBezTo>
                        <a:pt x="10300" y="8240"/>
                        <a:pt x="10871" y="6871"/>
                        <a:pt x="10871" y="5430"/>
                      </a:cubicBezTo>
                      <a:cubicBezTo>
                        <a:pt x="10871" y="3989"/>
                        <a:pt x="10300" y="2620"/>
                        <a:pt x="9276" y="1584"/>
                      </a:cubicBezTo>
                      <a:cubicBezTo>
                        <a:pt x="8252" y="560"/>
                        <a:pt x="6883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" name="Google Shape;3349;p48">
                  <a:extLst>
                    <a:ext uri="{FF2B5EF4-FFF2-40B4-BE49-F238E27FC236}">
                      <a16:creationId xmlns:a16="http://schemas.microsoft.com/office/drawing/2014/main" id="{C70AB3F2-E016-4BA3-82B6-6E84B150ED9A}"/>
                    </a:ext>
                  </a:extLst>
                </p:cNvPr>
                <p:cNvSpPr/>
                <p:nvPr/>
              </p:nvSpPr>
              <p:spPr>
                <a:xfrm>
                  <a:off x="3368074" y="3882537"/>
                  <a:ext cx="215298" cy="215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64" h="6764" extrusionOk="0">
                      <a:moveTo>
                        <a:pt x="5335" y="346"/>
                      </a:moveTo>
                      <a:cubicBezTo>
                        <a:pt x="5930" y="346"/>
                        <a:pt x="6418" y="834"/>
                        <a:pt x="6418" y="1429"/>
                      </a:cubicBezTo>
                      <a:lnTo>
                        <a:pt x="6418" y="5335"/>
                      </a:lnTo>
                      <a:cubicBezTo>
                        <a:pt x="6418" y="5930"/>
                        <a:pt x="5930" y="6418"/>
                        <a:pt x="5335" y="6418"/>
                      </a:cubicBezTo>
                      <a:lnTo>
                        <a:pt x="1429" y="6418"/>
                      </a:lnTo>
                      <a:cubicBezTo>
                        <a:pt x="834" y="6418"/>
                        <a:pt x="346" y="5930"/>
                        <a:pt x="346" y="5335"/>
                      </a:cubicBezTo>
                      <a:lnTo>
                        <a:pt x="346" y="1429"/>
                      </a:lnTo>
                      <a:cubicBezTo>
                        <a:pt x="346" y="834"/>
                        <a:pt x="834" y="346"/>
                        <a:pt x="1429" y="346"/>
                      </a:cubicBezTo>
                      <a:close/>
                      <a:moveTo>
                        <a:pt x="1429" y="1"/>
                      </a:moveTo>
                      <a:cubicBezTo>
                        <a:pt x="644" y="1"/>
                        <a:pt x="1" y="644"/>
                        <a:pt x="1" y="1429"/>
                      </a:cubicBezTo>
                      <a:lnTo>
                        <a:pt x="1" y="5335"/>
                      </a:lnTo>
                      <a:cubicBezTo>
                        <a:pt x="1" y="6120"/>
                        <a:pt x="644" y="6763"/>
                        <a:pt x="1429" y="6763"/>
                      </a:cubicBezTo>
                      <a:lnTo>
                        <a:pt x="5335" y="6763"/>
                      </a:lnTo>
                      <a:cubicBezTo>
                        <a:pt x="6121" y="6763"/>
                        <a:pt x="6763" y="6120"/>
                        <a:pt x="6763" y="5335"/>
                      </a:cubicBezTo>
                      <a:lnTo>
                        <a:pt x="6763" y="1429"/>
                      </a:lnTo>
                      <a:cubicBezTo>
                        <a:pt x="6763" y="644"/>
                        <a:pt x="6121" y="1"/>
                        <a:pt x="533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" name="Google Shape;3350;p48">
                  <a:extLst>
                    <a:ext uri="{FF2B5EF4-FFF2-40B4-BE49-F238E27FC236}">
                      <a16:creationId xmlns:a16="http://schemas.microsoft.com/office/drawing/2014/main" id="{2B10D26E-8C46-4092-80DD-E16A8BC23D0F}"/>
                    </a:ext>
                  </a:extLst>
                </p:cNvPr>
                <p:cNvSpPr/>
                <p:nvPr/>
              </p:nvSpPr>
              <p:spPr>
                <a:xfrm>
                  <a:off x="3418143" y="3933656"/>
                  <a:ext cx="114811" cy="1127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07" h="3542" extrusionOk="0">
                      <a:moveTo>
                        <a:pt x="1822" y="0"/>
                      </a:moveTo>
                      <a:cubicBezTo>
                        <a:pt x="812" y="0"/>
                        <a:pt x="1" y="851"/>
                        <a:pt x="59" y="1859"/>
                      </a:cubicBezTo>
                      <a:cubicBezTo>
                        <a:pt x="95" y="2776"/>
                        <a:pt x="833" y="3502"/>
                        <a:pt x="1726" y="3538"/>
                      </a:cubicBezTo>
                      <a:cubicBezTo>
                        <a:pt x="1764" y="3541"/>
                        <a:pt x="1802" y="3542"/>
                        <a:pt x="1840" y="3542"/>
                      </a:cubicBezTo>
                      <a:cubicBezTo>
                        <a:pt x="2178" y="3542"/>
                        <a:pt x="2494" y="3447"/>
                        <a:pt x="2762" y="3276"/>
                      </a:cubicBezTo>
                      <a:cubicBezTo>
                        <a:pt x="2857" y="3217"/>
                        <a:pt x="2869" y="3086"/>
                        <a:pt x="2797" y="3014"/>
                      </a:cubicBezTo>
                      <a:cubicBezTo>
                        <a:pt x="2761" y="2978"/>
                        <a:pt x="2711" y="2964"/>
                        <a:pt x="2664" y="2964"/>
                      </a:cubicBezTo>
                      <a:cubicBezTo>
                        <a:pt x="2634" y="2964"/>
                        <a:pt x="2606" y="2969"/>
                        <a:pt x="2583" y="2979"/>
                      </a:cubicBezTo>
                      <a:cubicBezTo>
                        <a:pt x="2380" y="3096"/>
                        <a:pt x="2149" y="3185"/>
                        <a:pt x="1897" y="3185"/>
                      </a:cubicBezTo>
                      <a:cubicBezTo>
                        <a:pt x="1868" y="3185"/>
                        <a:pt x="1839" y="3183"/>
                        <a:pt x="1809" y="3181"/>
                      </a:cubicBezTo>
                      <a:cubicBezTo>
                        <a:pt x="1023" y="3169"/>
                        <a:pt x="380" y="2514"/>
                        <a:pt x="392" y="1716"/>
                      </a:cubicBezTo>
                      <a:cubicBezTo>
                        <a:pt x="426" y="948"/>
                        <a:pt x="1028" y="330"/>
                        <a:pt x="1792" y="330"/>
                      </a:cubicBezTo>
                      <a:cubicBezTo>
                        <a:pt x="1833" y="330"/>
                        <a:pt x="1874" y="332"/>
                        <a:pt x="1916" y="335"/>
                      </a:cubicBezTo>
                      <a:cubicBezTo>
                        <a:pt x="2619" y="371"/>
                        <a:pt x="3190" y="943"/>
                        <a:pt x="3250" y="1633"/>
                      </a:cubicBezTo>
                      <a:cubicBezTo>
                        <a:pt x="3285" y="1919"/>
                        <a:pt x="3214" y="2193"/>
                        <a:pt x="3095" y="2431"/>
                      </a:cubicBezTo>
                      <a:cubicBezTo>
                        <a:pt x="3059" y="2490"/>
                        <a:pt x="3059" y="2574"/>
                        <a:pt x="3119" y="2633"/>
                      </a:cubicBezTo>
                      <a:cubicBezTo>
                        <a:pt x="3149" y="2663"/>
                        <a:pt x="3191" y="2678"/>
                        <a:pt x="3234" y="2678"/>
                      </a:cubicBezTo>
                      <a:cubicBezTo>
                        <a:pt x="3295" y="2678"/>
                        <a:pt x="3358" y="2648"/>
                        <a:pt x="3393" y="2586"/>
                      </a:cubicBezTo>
                      <a:cubicBezTo>
                        <a:pt x="3536" y="2324"/>
                        <a:pt x="3607" y="2014"/>
                        <a:pt x="3583" y="1669"/>
                      </a:cubicBezTo>
                      <a:cubicBezTo>
                        <a:pt x="3536" y="764"/>
                        <a:pt x="2797" y="50"/>
                        <a:pt x="1904" y="2"/>
                      </a:cubicBezTo>
                      <a:cubicBezTo>
                        <a:pt x="1877" y="1"/>
                        <a:pt x="1849" y="0"/>
                        <a:pt x="182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" name="Google Shape;3351;p48">
                  <a:extLst>
                    <a:ext uri="{FF2B5EF4-FFF2-40B4-BE49-F238E27FC236}">
                      <a16:creationId xmlns:a16="http://schemas.microsoft.com/office/drawing/2014/main" id="{B2587870-AE72-4A42-AE2B-8BCFBD325F95}"/>
                    </a:ext>
                  </a:extLst>
                </p:cNvPr>
                <p:cNvSpPr/>
                <p:nvPr/>
              </p:nvSpPr>
              <p:spPr>
                <a:xfrm>
                  <a:off x="3519298" y="3910197"/>
                  <a:ext cx="29570" cy="292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" h="918" extrusionOk="0">
                      <a:moveTo>
                        <a:pt x="465" y="1"/>
                      </a:moveTo>
                      <a:cubicBezTo>
                        <a:pt x="203" y="1"/>
                        <a:pt x="0" y="203"/>
                        <a:pt x="0" y="453"/>
                      </a:cubicBezTo>
                      <a:cubicBezTo>
                        <a:pt x="0" y="715"/>
                        <a:pt x="203" y="918"/>
                        <a:pt x="465" y="918"/>
                      </a:cubicBezTo>
                      <a:cubicBezTo>
                        <a:pt x="715" y="918"/>
                        <a:pt x="929" y="715"/>
                        <a:pt x="929" y="453"/>
                      </a:cubicBezTo>
                      <a:cubicBezTo>
                        <a:pt x="929" y="203"/>
                        <a:pt x="715" y="1"/>
                        <a:pt x="46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8" name="Google Shape;3352;p48">
              <a:extLst>
                <a:ext uri="{FF2B5EF4-FFF2-40B4-BE49-F238E27FC236}">
                  <a16:creationId xmlns:a16="http://schemas.microsoft.com/office/drawing/2014/main" id="{272DD771-25A3-448C-960A-125DD73ECEB4}"/>
                </a:ext>
              </a:extLst>
            </p:cNvPr>
            <p:cNvGrpSpPr/>
            <p:nvPr/>
          </p:nvGrpSpPr>
          <p:grpSpPr>
            <a:xfrm>
              <a:off x="6547098" y="2715744"/>
              <a:ext cx="956596" cy="944315"/>
              <a:chOff x="3789173" y="2377690"/>
              <a:chExt cx="1098904" cy="1084796"/>
            </a:xfrm>
          </p:grpSpPr>
          <p:grpSp>
            <p:nvGrpSpPr>
              <p:cNvPr id="26" name="Google Shape;3353;p48">
                <a:extLst>
                  <a:ext uri="{FF2B5EF4-FFF2-40B4-BE49-F238E27FC236}">
                    <a16:creationId xmlns:a16="http://schemas.microsoft.com/office/drawing/2014/main" id="{2A580616-EFFF-4706-882F-99F575426F02}"/>
                  </a:ext>
                </a:extLst>
              </p:cNvPr>
              <p:cNvGrpSpPr/>
              <p:nvPr/>
            </p:nvGrpSpPr>
            <p:grpSpPr>
              <a:xfrm>
                <a:off x="3789173" y="2377690"/>
                <a:ext cx="1098904" cy="1084796"/>
                <a:chOff x="3789173" y="2377690"/>
                <a:chExt cx="1098904" cy="1084796"/>
              </a:xfrm>
            </p:grpSpPr>
            <p:sp>
              <p:nvSpPr>
                <p:cNvPr id="32" name="Google Shape;3354;p48">
                  <a:extLst>
                    <a:ext uri="{FF2B5EF4-FFF2-40B4-BE49-F238E27FC236}">
                      <a16:creationId xmlns:a16="http://schemas.microsoft.com/office/drawing/2014/main" id="{2BBA5A58-9E7D-4B1B-A1B1-85686BD88437}"/>
                    </a:ext>
                  </a:extLst>
                </p:cNvPr>
                <p:cNvSpPr/>
                <p:nvPr/>
              </p:nvSpPr>
              <p:spPr>
                <a:xfrm>
                  <a:off x="3789173" y="2377690"/>
                  <a:ext cx="1098904" cy="1084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4" extrusionOk="0">
                      <a:moveTo>
                        <a:pt x="22861" y="0"/>
                      </a:moveTo>
                      <a:cubicBezTo>
                        <a:pt x="22090" y="0"/>
                        <a:pt x="21319" y="295"/>
                        <a:pt x="20730" y="884"/>
                      </a:cubicBezTo>
                      <a:lnTo>
                        <a:pt x="1180" y="20446"/>
                      </a:lnTo>
                      <a:cubicBezTo>
                        <a:pt x="1" y="21613"/>
                        <a:pt x="1" y="23518"/>
                        <a:pt x="1180" y="24697"/>
                      </a:cubicBezTo>
                      <a:lnTo>
                        <a:pt x="20730" y="44259"/>
                      </a:lnTo>
                      <a:cubicBezTo>
                        <a:pt x="21319" y="44842"/>
                        <a:pt x="22090" y="45134"/>
                        <a:pt x="22861" y="45134"/>
                      </a:cubicBezTo>
                      <a:cubicBezTo>
                        <a:pt x="23632" y="45134"/>
                        <a:pt x="24403" y="44842"/>
                        <a:pt x="24992" y="44259"/>
                      </a:cubicBezTo>
                      <a:lnTo>
                        <a:pt x="44542" y="24697"/>
                      </a:lnTo>
                      <a:cubicBezTo>
                        <a:pt x="45721" y="23518"/>
                        <a:pt x="45721" y="21613"/>
                        <a:pt x="44542" y="20446"/>
                      </a:cubicBezTo>
                      <a:lnTo>
                        <a:pt x="36684" y="12576"/>
                      </a:lnTo>
                      <a:cubicBezTo>
                        <a:pt x="36267" y="12171"/>
                        <a:pt x="36363" y="11481"/>
                        <a:pt x="36851" y="11171"/>
                      </a:cubicBezTo>
                      <a:cubicBezTo>
                        <a:pt x="37565" y="10719"/>
                        <a:pt x="38327" y="10350"/>
                        <a:pt x="39125" y="10052"/>
                      </a:cubicBezTo>
                      <a:cubicBezTo>
                        <a:pt x="39613" y="9874"/>
                        <a:pt x="40054" y="9552"/>
                        <a:pt x="40399" y="9100"/>
                      </a:cubicBezTo>
                      <a:cubicBezTo>
                        <a:pt x="41173" y="8099"/>
                        <a:pt x="41220" y="6778"/>
                        <a:pt x="40518" y="5730"/>
                      </a:cubicBezTo>
                      <a:cubicBezTo>
                        <a:pt x="39932" y="4868"/>
                        <a:pt x="39013" y="4436"/>
                        <a:pt x="38094" y="4436"/>
                      </a:cubicBezTo>
                      <a:cubicBezTo>
                        <a:pt x="37349" y="4436"/>
                        <a:pt x="36606" y="4720"/>
                        <a:pt x="36041" y="5290"/>
                      </a:cubicBezTo>
                      <a:cubicBezTo>
                        <a:pt x="35732" y="5587"/>
                        <a:pt x="35505" y="5956"/>
                        <a:pt x="35362" y="6337"/>
                      </a:cubicBezTo>
                      <a:cubicBezTo>
                        <a:pt x="35077" y="7123"/>
                        <a:pt x="34720" y="7885"/>
                        <a:pt x="34267" y="8588"/>
                      </a:cubicBezTo>
                      <a:cubicBezTo>
                        <a:pt x="34091" y="8872"/>
                        <a:pt x="33797" y="9021"/>
                        <a:pt x="33498" y="9021"/>
                      </a:cubicBezTo>
                      <a:cubicBezTo>
                        <a:pt x="33271" y="9021"/>
                        <a:pt x="33042" y="8934"/>
                        <a:pt x="32862" y="8754"/>
                      </a:cubicBezTo>
                      <a:lnTo>
                        <a:pt x="24992" y="884"/>
                      </a:lnTo>
                      <a:cubicBezTo>
                        <a:pt x="24403" y="295"/>
                        <a:pt x="23632" y="0"/>
                        <a:pt x="22861" y="0"/>
                      </a:cubicBezTo>
                      <a:close/>
                    </a:path>
                  </a:pathLst>
                </a:custGeom>
                <a:solidFill>
                  <a:srgbClr val="4949E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" name="Google Shape;3355;p48">
                  <a:extLst>
                    <a:ext uri="{FF2B5EF4-FFF2-40B4-BE49-F238E27FC236}">
                      <a16:creationId xmlns:a16="http://schemas.microsoft.com/office/drawing/2014/main" id="{A6624C57-5DEB-420A-880A-2B58F3108DA7}"/>
                    </a:ext>
                  </a:extLst>
                </p:cNvPr>
                <p:cNvSpPr/>
                <p:nvPr/>
              </p:nvSpPr>
              <p:spPr>
                <a:xfrm>
                  <a:off x="3885623" y="2465897"/>
                  <a:ext cx="287050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43" h="11955" extrusionOk="0">
                      <a:moveTo>
                        <a:pt x="5977" y="0"/>
                      </a:moveTo>
                      <a:cubicBezTo>
                        <a:pt x="2679" y="0"/>
                        <a:pt x="0" y="2679"/>
                        <a:pt x="0" y="5977"/>
                      </a:cubicBezTo>
                      <a:cubicBezTo>
                        <a:pt x="0" y="9275"/>
                        <a:pt x="2679" y="11954"/>
                        <a:pt x="5977" y="11954"/>
                      </a:cubicBezTo>
                      <a:cubicBezTo>
                        <a:pt x="9275" y="11954"/>
                        <a:pt x="11942" y="9275"/>
                        <a:pt x="11942" y="5977"/>
                      </a:cubicBezTo>
                      <a:cubicBezTo>
                        <a:pt x="11942" y="2679"/>
                        <a:pt x="9275" y="0"/>
                        <a:pt x="5977" y="0"/>
                      </a:cubicBezTo>
                      <a:close/>
                    </a:path>
                  </a:pathLst>
                </a:custGeom>
                <a:solidFill>
                  <a:srgbClr val="4949E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7" name="Google Shape;3356;p48">
                <a:extLst>
                  <a:ext uri="{FF2B5EF4-FFF2-40B4-BE49-F238E27FC236}">
                    <a16:creationId xmlns:a16="http://schemas.microsoft.com/office/drawing/2014/main" id="{4F49A1EC-2C5E-461E-A851-6A20A1144419}"/>
                  </a:ext>
                </a:extLst>
              </p:cNvPr>
              <p:cNvGrpSpPr/>
              <p:nvPr/>
            </p:nvGrpSpPr>
            <p:grpSpPr>
              <a:xfrm>
                <a:off x="4151137" y="2732796"/>
                <a:ext cx="374986" cy="374572"/>
                <a:chOff x="3752358" y="3817349"/>
                <a:chExt cx="346056" cy="345674"/>
              </a:xfrm>
            </p:grpSpPr>
            <p:sp>
              <p:nvSpPr>
                <p:cNvPr id="28" name="Google Shape;3357;p48">
                  <a:extLst>
                    <a:ext uri="{FF2B5EF4-FFF2-40B4-BE49-F238E27FC236}">
                      <a16:creationId xmlns:a16="http://schemas.microsoft.com/office/drawing/2014/main" id="{1E065B24-9868-4EDC-B5A7-314B793AFE3D}"/>
                    </a:ext>
                  </a:extLst>
                </p:cNvPr>
                <p:cNvSpPr/>
                <p:nvPr/>
              </p:nvSpPr>
              <p:spPr>
                <a:xfrm>
                  <a:off x="3752358" y="3817349"/>
                  <a:ext cx="346056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2" h="10860" extrusionOk="0">
                      <a:moveTo>
                        <a:pt x="5430" y="334"/>
                      </a:moveTo>
                      <a:cubicBezTo>
                        <a:pt x="8252" y="334"/>
                        <a:pt x="10526" y="2608"/>
                        <a:pt x="10526" y="5430"/>
                      </a:cubicBezTo>
                      <a:cubicBezTo>
                        <a:pt x="10526" y="8240"/>
                        <a:pt x="8228" y="10514"/>
                        <a:pt x="5430" y="10514"/>
                      </a:cubicBezTo>
                      <a:cubicBezTo>
                        <a:pt x="2620" y="10514"/>
                        <a:pt x="346" y="8240"/>
                        <a:pt x="346" y="5430"/>
                      </a:cubicBezTo>
                      <a:cubicBezTo>
                        <a:pt x="346" y="2608"/>
                        <a:pt x="2620" y="334"/>
                        <a:pt x="5430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2" y="10859"/>
                        <a:pt x="8252" y="10300"/>
                        <a:pt x="9276" y="9264"/>
                      </a:cubicBezTo>
                      <a:cubicBezTo>
                        <a:pt x="10300" y="8240"/>
                        <a:pt x="10871" y="6871"/>
                        <a:pt x="10871" y="5430"/>
                      </a:cubicBezTo>
                      <a:cubicBezTo>
                        <a:pt x="10871" y="3989"/>
                        <a:pt x="10300" y="2620"/>
                        <a:pt x="9276" y="1584"/>
                      </a:cubicBezTo>
                      <a:cubicBezTo>
                        <a:pt x="8252" y="560"/>
                        <a:pt x="6882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" name="Google Shape;3358;p48">
                  <a:extLst>
                    <a:ext uri="{FF2B5EF4-FFF2-40B4-BE49-F238E27FC236}">
                      <a16:creationId xmlns:a16="http://schemas.microsoft.com/office/drawing/2014/main" id="{8ED25032-1B39-4F5F-8ED6-892E107EC293}"/>
                    </a:ext>
                  </a:extLst>
                </p:cNvPr>
                <p:cNvSpPr/>
                <p:nvPr/>
              </p:nvSpPr>
              <p:spPr>
                <a:xfrm>
                  <a:off x="3831933" y="3955682"/>
                  <a:ext cx="47809" cy="120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2" h="3787" extrusionOk="0">
                      <a:moveTo>
                        <a:pt x="1168" y="346"/>
                      </a:moveTo>
                      <a:lnTo>
                        <a:pt x="1168" y="3430"/>
                      </a:lnTo>
                      <a:lnTo>
                        <a:pt x="358" y="3430"/>
                      </a:lnTo>
                      <a:lnTo>
                        <a:pt x="358" y="346"/>
                      </a:lnTo>
                      <a:close/>
                      <a:moveTo>
                        <a:pt x="180" y="1"/>
                      </a:moveTo>
                      <a:cubicBezTo>
                        <a:pt x="96" y="1"/>
                        <a:pt x="1" y="72"/>
                        <a:pt x="1" y="179"/>
                      </a:cubicBezTo>
                      <a:lnTo>
                        <a:pt x="1" y="3608"/>
                      </a:lnTo>
                      <a:cubicBezTo>
                        <a:pt x="1" y="3703"/>
                        <a:pt x="72" y="3787"/>
                        <a:pt x="180" y="3787"/>
                      </a:cubicBezTo>
                      <a:lnTo>
                        <a:pt x="1323" y="3787"/>
                      </a:lnTo>
                      <a:cubicBezTo>
                        <a:pt x="1418" y="3787"/>
                        <a:pt x="1501" y="3715"/>
                        <a:pt x="1501" y="3608"/>
                      </a:cubicBezTo>
                      <a:lnTo>
                        <a:pt x="1501" y="179"/>
                      </a:lnTo>
                      <a:cubicBezTo>
                        <a:pt x="1501" y="72"/>
                        <a:pt x="1430" y="1"/>
                        <a:pt x="1323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" name="Google Shape;3359;p48">
                  <a:extLst>
                    <a:ext uri="{FF2B5EF4-FFF2-40B4-BE49-F238E27FC236}">
                      <a16:creationId xmlns:a16="http://schemas.microsoft.com/office/drawing/2014/main" id="{7323BE69-F426-4102-867F-9E42304B1C8D}"/>
                    </a:ext>
                  </a:extLst>
                </p:cNvPr>
                <p:cNvSpPr/>
                <p:nvPr/>
              </p:nvSpPr>
              <p:spPr>
                <a:xfrm>
                  <a:off x="3824739" y="3890112"/>
                  <a:ext cx="55002" cy="550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8" h="1728" extrusionOk="0">
                      <a:moveTo>
                        <a:pt x="870" y="334"/>
                      </a:moveTo>
                      <a:cubicBezTo>
                        <a:pt x="1156" y="334"/>
                        <a:pt x="1394" y="572"/>
                        <a:pt x="1394" y="846"/>
                      </a:cubicBezTo>
                      <a:cubicBezTo>
                        <a:pt x="1394" y="1132"/>
                        <a:pt x="1156" y="1370"/>
                        <a:pt x="870" y="1370"/>
                      </a:cubicBezTo>
                      <a:cubicBezTo>
                        <a:pt x="584" y="1370"/>
                        <a:pt x="346" y="1132"/>
                        <a:pt x="346" y="846"/>
                      </a:cubicBezTo>
                      <a:cubicBezTo>
                        <a:pt x="346" y="572"/>
                        <a:pt x="584" y="334"/>
                        <a:pt x="870" y="334"/>
                      </a:cubicBezTo>
                      <a:close/>
                      <a:moveTo>
                        <a:pt x="870" y="1"/>
                      </a:moveTo>
                      <a:cubicBezTo>
                        <a:pt x="394" y="1"/>
                        <a:pt x="1" y="394"/>
                        <a:pt x="1" y="870"/>
                      </a:cubicBezTo>
                      <a:cubicBezTo>
                        <a:pt x="1" y="1346"/>
                        <a:pt x="394" y="1727"/>
                        <a:pt x="870" y="1727"/>
                      </a:cubicBezTo>
                      <a:cubicBezTo>
                        <a:pt x="1346" y="1727"/>
                        <a:pt x="1727" y="1334"/>
                        <a:pt x="1727" y="870"/>
                      </a:cubicBezTo>
                      <a:cubicBezTo>
                        <a:pt x="1727" y="394"/>
                        <a:pt x="1346" y="1"/>
                        <a:pt x="87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" name="Google Shape;3360;p48">
                  <a:extLst>
                    <a:ext uri="{FF2B5EF4-FFF2-40B4-BE49-F238E27FC236}">
                      <a16:creationId xmlns:a16="http://schemas.microsoft.com/office/drawing/2014/main" id="{CCAE06F9-CD94-4B1D-AD3A-9413572772C5}"/>
                    </a:ext>
                  </a:extLst>
                </p:cNvPr>
                <p:cNvSpPr/>
                <p:nvPr/>
              </p:nvSpPr>
              <p:spPr>
                <a:xfrm>
                  <a:off x="3904696" y="3955682"/>
                  <a:ext cx="128148" cy="120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6" h="3787" extrusionOk="0">
                      <a:moveTo>
                        <a:pt x="191" y="1"/>
                      </a:moveTo>
                      <a:cubicBezTo>
                        <a:pt x="96" y="1"/>
                        <a:pt x="1" y="72"/>
                        <a:pt x="1" y="179"/>
                      </a:cubicBezTo>
                      <a:lnTo>
                        <a:pt x="1" y="3608"/>
                      </a:lnTo>
                      <a:cubicBezTo>
                        <a:pt x="1" y="3703"/>
                        <a:pt x="84" y="3787"/>
                        <a:pt x="191" y="3787"/>
                      </a:cubicBezTo>
                      <a:lnTo>
                        <a:pt x="1334" y="3787"/>
                      </a:lnTo>
                      <a:cubicBezTo>
                        <a:pt x="1418" y="3787"/>
                        <a:pt x="1513" y="3715"/>
                        <a:pt x="1513" y="3608"/>
                      </a:cubicBezTo>
                      <a:lnTo>
                        <a:pt x="1513" y="2382"/>
                      </a:lnTo>
                      <a:cubicBezTo>
                        <a:pt x="1513" y="1977"/>
                        <a:pt x="1596" y="1501"/>
                        <a:pt x="2037" y="1501"/>
                      </a:cubicBezTo>
                      <a:cubicBezTo>
                        <a:pt x="2347" y="1501"/>
                        <a:pt x="2477" y="1763"/>
                        <a:pt x="2525" y="2060"/>
                      </a:cubicBezTo>
                      <a:cubicBezTo>
                        <a:pt x="2537" y="2156"/>
                        <a:pt x="2608" y="2215"/>
                        <a:pt x="2692" y="2215"/>
                      </a:cubicBezTo>
                      <a:cubicBezTo>
                        <a:pt x="2787" y="2215"/>
                        <a:pt x="2870" y="2120"/>
                        <a:pt x="2847" y="2025"/>
                      </a:cubicBezTo>
                      <a:cubicBezTo>
                        <a:pt x="2763" y="1465"/>
                        <a:pt x="2477" y="1155"/>
                        <a:pt x="2013" y="1155"/>
                      </a:cubicBezTo>
                      <a:cubicBezTo>
                        <a:pt x="1465" y="1155"/>
                        <a:pt x="1156" y="1608"/>
                        <a:pt x="1156" y="2382"/>
                      </a:cubicBezTo>
                      <a:lnTo>
                        <a:pt x="1156" y="3430"/>
                      </a:lnTo>
                      <a:lnTo>
                        <a:pt x="346" y="3430"/>
                      </a:lnTo>
                      <a:lnTo>
                        <a:pt x="346" y="358"/>
                      </a:lnTo>
                      <a:lnTo>
                        <a:pt x="918" y="358"/>
                      </a:lnTo>
                      <a:lnTo>
                        <a:pt x="918" y="572"/>
                      </a:lnTo>
                      <a:cubicBezTo>
                        <a:pt x="918" y="632"/>
                        <a:pt x="930" y="679"/>
                        <a:pt x="977" y="715"/>
                      </a:cubicBezTo>
                      <a:cubicBezTo>
                        <a:pt x="1007" y="733"/>
                        <a:pt x="1043" y="742"/>
                        <a:pt x="1078" y="742"/>
                      </a:cubicBezTo>
                      <a:cubicBezTo>
                        <a:pt x="1114" y="742"/>
                        <a:pt x="1150" y="733"/>
                        <a:pt x="1180" y="715"/>
                      </a:cubicBezTo>
                      <a:cubicBezTo>
                        <a:pt x="1477" y="477"/>
                        <a:pt x="1835" y="358"/>
                        <a:pt x="2227" y="358"/>
                      </a:cubicBezTo>
                      <a:cubicBezTo>
                        <a:pt x="3204" y="358"/>
                        <a:pt x="3656" y="1191"/>
                        <a:pt x="3656" y="2001"/>
                      </a:cubicBezTo>
                      <a:lnTo>
                        <a:pt x="3656" y="3430"/>
                      </a:lnTo>
                      <a:lnTo>
                        <a:pt x="2847" y="3430"/>
                      </a:lnTo>
                      <a:lnTo>
                        <a:pt x="2847" y="2870"/>
                      </a:lnTo>
                      <a:cubicBezTo>
                        <a:pt x="2847" y="2775"/>
                        <a:pt x="2775" y="2703"/>
                        <a:pt x="2692" y="2703"/>
                      </a:cubicBezTo>
                      <a:cubicBezTo>
                        <a:pt x="2597" y="2703"/>
                        <a:pt x="2525" y="2775"/>
                        <a:pt x="2525" y="2870"/>
                      </a:cubicBezTo>
                      <a:lnTo>
                        <a:pt x="2525" y="3596"/>
                      </a:lnTo>
                      <a:cubicBezTo>
                        <a:pt x="2525" y="3691"/>
                        <a:pt x="2597" y="3775"/>
                        <a:pt x="2704" y="3775"/>
                      </a:cubicBezTo>
                      <a:lnTo>
                        <a:pt x="3847" y="3775"/>
                      </a:lnTo>
                      <a:cubicBezTo>
                        <a:pt x="3942" y="3775"/>
                        <a:pt x="4025" y="3703"/>
                        <a:pt x="4025" y="3596"/>
                      </a:cubicBezTo>
                      <a:lnTo>
                        <a:pt x="4025" y="1989"/>
                      </a:lnTo>
                      <a:cubicBezTo>
                        <a:pt x="4025" y="810"/>
                        <a:pt x="3299" y="1"/>
                        <a:pt x="2239" y="1"/>
                      </a:cubicBezTo>
                      <a:cubicBezTo>
                        <a:pt x="1894" y="1"/>
                        <a:pt x="1573" y="84"/>
                        <a:pt x="1275" y="251"/>
                      </a:cubicBezTo>
                      <a:lnTo>
                        <a:pt x="1275" y="179"/>
                      </a:lnTo>
                      <a:cubicBezTo>
                        <a:pt x="1275" y="84"/>
                        <a:pt x="1204" y="1"/>
                        <a:pt x="1096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9" name="Google Shape;3361;p48">
              <a:extLst>
                <a:ext uri="{FF2B5EF4-FFF2-40B4-BE49-F238E27FC236}">
                  <a16:creationId xmlns:a16="http://schemas.microsoft.com/office/drawing/2014/main" id="{4D538C01-D8FD-42C1-B65F-8B43E1ADD6E7}"/>
                </a:ext>
              </a:extLst>
            </p:cNvPr>
            <p:cNvGrpSpPr/>
            <p:nvPr/>
          </p:nvGrpSpPr>
          <p:grpSpPr>
            <a:xfrm>
              <a:off x="7034853" y="3222917"/>
              <a:ext cx="956596" cy="944252"/>
              <a:chOff x="4349489" y="2960313"/>
              <a:chExt cx="1098904" cy="1084724"/>
            </a:xfrm>
          </p:grpSpPr>
          <p:grpSp>
            <p:nvGrpSpPr>
              <p:cNvPr id="20" name="Google Shape;3362;p48">
                <a:extLst>
                  <a:ext uri="{FF2B5EF4-FFF2-40B4-BE49-F238E27FC236}">
                    <a16:creationId xmlns:a16="http://schemas.microsoft.com/office/drawing/2014/main" id="{A794E725-1106-47FD-8818-D532993F2BBE}"/>
                  </a:ext>
                </a:extLst>
              </p:cNvPr>
              <p:cNvGrpSpPr/>
              <p:nvPr/>
            </p:nvGrpSpPr>
            <p:grpSpPr>
              <a:xfrm>
                <a:off x="4349489" y="2960313"/>
                <a:ext cx="1098904" cy="1084724"/>
                <a:chOff x="4349489" y="2960313"/>
                <a:chExt cx="1098904" cy="1084724"/>
              </a:xfrm>
            </p:grpSpPr>
            <p:sp>
              <p:nvSpPr>
                <p:cNvPr id="24" name="Google Shape;3363;p48">
                  <a:extLst>
                    <a:ext uri="{FF2B5EF4-FFF2-40B4-BE49-F238E27FC236}">
                      <a16:creationId xmlns:a16="http://schemas.microsoft.com/office/drawing/2014/main" id="{90ED133B-76D3-4F50-A8FD-078A35E71CAD}"/>
                    </a:ext>
                  </a:extLst>
                </p:cNvPr>
                <p:cNvSpPr/>
                <p:nvPr/>
              </p:nvSpPr>
              <p:spPr>
                <a:xfrm>
                  <a:off x="4349489" y="2960313"/>
                  <a:ext cx="1098904" cy="10847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1" extrusionOk="0">
                      <a:moveTo>
                        <a:pt x="22862" y="0"/>
                      </a:moveTo>
                      <a:cubicBezTo>
                        <a:pt x="22092" y="0"/>
                        <a:pt x="21324" y="295"/>
                        <a:pt x="20741" y="884"/>
                      </a:cubicBezTo>
                      <a:lnTo>
                        <a:pt x="12871" y="8743"/>
                      </a:lnTo>
                      <a:cubicBezTo>
                        <a:pt x="12697" y="8917"/>
                        <a:pt x="12470" y="9001"/>
                        <a:pt x="12243" y="9001"/>
                      </a:cubicBezTo>
                      <a:cubicBezTo>
                        <a:pt x="11942" y="9001"/>
                        <a:pt x="11642" y="8854"/>
                        <a:pt x="11466" y="8576"/>
                      </a:cubicBezTo>
                      <a:cubicBezTo>
                        <a:pt x="11014" y="7861"/>
                        <a:pt x="10645" y="7099"/>
                        <a:pt x="10347" y="6302"/>
                      </a:cubicBezTo>
                      <a:cubicBezTo>
                        <a:pt x="10168" y="5814"/>
                        <a:pt x="9847" y="5373"/>
                        <a:pt x="9394" y="5028"/>
                      </a:cubicBezTo>
                      <a:cubicBezTo>
                        <a:pt x="8866" y="4619"/>
                        <a:pt x="8248" y="4413"/>
                        <a:pt x="7630" y="4413"/>
                      </a:cubicBezTo>
                      <a:cubicBezTo>
                        <a:pt x="7078" y="4413"/>
                        <a:pt x="6525" y="4577"/>
                        <a:pt x="6037" y="4909"/>
                      </a:cubicBezTo>
                      <a:cubicBezTo>
                        <a:pt x="4465" y="5968"/>
                        <a:pt x="4310" y="8123"/>
                        <a:pt x="5584" y="9385"/>
                      </a:cubicBezTo>
                      <a:cubicBezTo>
                        <a:pt x="5894" y="9695"/>
                        <a:pt x="6251" y="9921"/>
                        <a:pt x="6632" y="10064"/>
                      </a:cubicBezTo>
                      <a:cubicBezTo>
                        <a:pt x="7418" y="10350"/>
                        <a:pt x="8180" y="10707"/>
                        <a:pt x="8882" y="11159"/>
                      </a:cubicBezTo>
                      <a:cubicBezTo>
                        <a:pt x="9382" y="11469"/>
                        <a:pt x="9466" y="12148"/>
                        <a:pt x="9049" y="12564"/>
                      </a:cubicBezTo>
                      <a:lnTo>
                        <a:pt x="1179" y="20434"/>
                      </a:lnTo>
                      <a:cubicBezTo>
                        <a:pt x="0" y="21613"/>
                        <a:pt x="0" y="23518"/>
                        <a:pt x="1179" y="24697"/>
                      </a:cubicBezTo>
                      <a:lnTo>
                        <a:pt x="20741" y="44247"/>
                      </a:lnTo>
                      <a:cubicBezTo>
                        <a:pt x="21324" y="44836"/>
                        <a:pt x="22092" y="45131"/>
                        <a:pt x="22862" y="45131"/>
                      </a:cubicBezTo>
                      <a:cubicBezTo>
                        <a:pt x="23631" y="45131"/>
                        <a:pt x="24402" y="44836"/>
                        <a:pt x="24992" y="44247"/>
                      </a:cubicBezTo>
                      <a:lnTo>
                        <a:pt x="44554" y="24697"/>
                      </a:lnTo>
                      <a:cubicBezTo>
                        <a:pt x="45720" y="23518"/>
                        <a:pt x="45720" y="21613"/>
                        <a:pt x="44554" y="2043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FCBD2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" name="Google Shape;3364;p48">
                  <a:extLst>
                    <a:ext uri="{FF2B5EF4-FFF2-40B4-BE49-F238E27FC236}">
                      <a16:creationId xmlns:a16="http://schemas.microsoft.com/office/drawing/2014/main" id="{0F17A7A1-E5B4-4941-AD5E-A23F7CF0D980}"/>
                    </a:ext>
                  </a:extLst>
                </p:cNvPr>
                <p:cNvSpPr/>
                <p:nvPr/>
              </p:nvSpPr>
              <p:spPr>
                <a:xfrm>
                  <a:off x="5065741" y="3026769"/>
                  <a:ext cx="287338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55" extrusionOk="0">
                      <a:moveTo>
                        <a:pt x="5978" y="1"/>
                      </a:moveTo>
                      <a:cubicBezTo>
                        <a:pt x="2680" y="1"/>
                        <a:pt x="1" y="2679"/>
                        <a:pt x="1" y="5978"/>
                      </a:cubicBezTo>
                      <a:cubicBezTo>
                        <a:pt x="1" y="9276"/>
                        <a:pt x="2680" y="11954"/>
                        <a:pt x="5978" y="11954"/>
                      </a:cubicBezTo>
                      <a:cubicBezTo>
                        <a:pt x="9276" y="11954"/>
                        <a:pt x="11955" y="9276"/>
                        <a:pt x="11955" y="5978"/>
                      </a:cubicBezTo>
                      <a:cubicBezTo>
                        <a:pt x="11955" y="2679"/>
                        <a:pt x="9276" y="1"/>
                        <a:pt x="5978" y="1"/>
                      </a:cubicBezTo>
                      <a:close/>
                    </a:path>
                  </a:pathLst>
                </a:custGeom>
                <a:solidFill>
                  <a:srgbClr val="FCBD2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1" name="Google Shape;3365;p48">
                <a:extLst>
                  <a:ext uri="{FF2B5EF4-FFF2-40B4-BE49-F238E27FC236}">
                    <a16:creationId xmlns:a16="http://schemas.microsoft.com/office/drawing/2014/main" id="{FE4CE9AD-C7D4-4E5F-9CA4-19E72CBBF0CF}"/>
                  </a:ext>
                </a:extLst>
              </p:cNvPr>
              <p:cNvGrpSpPr/>
              <p:nvPr/>
            </p:nvGrpSpPr>
            <p:grpSpPr>
              <a:xfrm>
                <a:off x="4732657" y="3315384"/>
                <a:ext cx="374952" cy="374572"/>
                <a:chOff x="4201447" y="3817349"/>
                <a:chExt cx="346024" cy="345674"/>
              </a:xfrm>
            </p:grpSpPr>
            <p:sp>
              <p:nvSpPr>
                <p:cNvPr id="22" name="Google Shape;3366;p48">
                  <a:extLst>
                    <a:ext uri="{FF2B5EF4-FFF2-40B4-BE49-F238E27FC236}">
                      <a16:creationId xmlns:a16="http://schemas.microsoft.com/office/drawing/2014/main" id="{5AE8B7FA-07B6-47E7-BB22-CC3763B58511}"/>
                    </a:ext>
                  </a:extLst>
                </p:cNvPr>
                <p:cNvSpPr/>
                <p:nvPr/>
              </p:nvSpPr>
              <p:spPr>
                <a:xfrm>
                  <a:off x="4201447" y="3817349"/>
                  <a:ext cx="346024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1" h="10860" extrusionOk="0">
                      <a:moveTo>
                        <a:pt x="5430" y="334"/>
                      </a:moveTo>
                      <a:cubicBezTo>
                        <a:pt x="8252" y="334"/>
                        <a:pt x="10526" y="2608"/>
                        <a:pt x="10526" y="5430"/>
                      </a:cubicBezTo>
                      <a:cubicBezTo>
                        <a:pt x="10526" y="8240"/>
                        <a:pt x="8252" y="10514"/>
                        <a:pt x="5430" y="10514"/>
                      </a:cubicBezTo>
                      <a:cubicBezTo>
                        <a:pt x="2620" y="10514"/>
                        <a:pt x="346" y="8240"/>
                        <a:pt x="346" y="5430"/>
                      </a:cubicBezTo>
                      <a:cubicBezTo>
                        <a:pt x="346" y="2608"/>
                        <a:pt x="2620" y="334"/>
                        <a:pt x="5430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2" y="10859"/>
                        <a:pt x="8252" y="10300"/>
                        <a:pt x="9276" y="9264"/>
                      </a:cubicBezTo>
                      <a:cubicBezTo>
                        <a:pt x="10299" y="8240"/>
                        <a:pt x="10871" y="6871"/>
                        <a:pt x="10871" y="5430"/>
                      </a:cubicBezTo>
                      <a:cubicBezTo>
                        <a:pt x="10871" y="3989"/>
                        <a:pt x="10299" y="2620"/>
                        <a:pt x="9276" y="1584"/>
                      </a:cubicBezTo>
                      <a:cubicBezTo>
                        <a:pt x="8252" y="560"/>
                        <a:pt x="6882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" name="Google Shape;3367;p48">
                  <a:extLst>
                    <a:ext uri="{FF2B5EF4-FFF2-40B4-BE49-F238E27FC236}">
                      <a16:creationId xmlns:a16="http://schemas.microsoft.com/office/drawing/2014/main" id="{C8CEC7EC-7AE3-4EBC-9F78-C5F8AA22F58E}"/>
                    </a:ext>
                  </a:extLst>
                </p:cNvPr>
                <p:cNvSpPr/>
                <p:nvPr/>
              </p:nvSpPr>
              <p:spPr>
                <a:xfrm>
                  <a:off x="4271569" y="3904531"/>
                  <a:ext cx="227394" cy="185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44" h="5835" extrusionOk="0">
                      <a:moveTo>
                        <a:pt x="4620" y="0"/>
                      </a:moveTo>
                      <a:cubicBezTo>
                        <a:pt x="3727" y="0"/>
                        <a:pt x="2977" y="691"/>
                        <a:pt x="2905" y="1572"/>
                      </a:cubicBezTo>
                      <a:cubicBezTo>
                        <a:pt x="2727" y="1548"/>
                        <a:pt x="2358" y="1441"/>
                        <a:pt x="2262" y="1405"/>
                      </a:cubicBezTo>
                      <a:cubicBezTo>
                        <a:pt x="1643" y="1203"/>
                        <a:pt x="1072" y="810"/>
                        <a:pt x="631" y="322"/>
                      </a:cubicBezTo>
                      <a:cubicBezTo>
                        <a:pt x="596" y="298"/>
                        <a:pt x="572" y="274"/>
                        <a:pt x="524" y="262"/>
                      </a:cubicBezTo>
                      <a:cubicBezTo>
                        <a:pt x="517" y="261"/>
                        <a:pt x="509" y="260"/>
                        <a:pt x="501" y="260"/>
                      </a:cubicBezTo>
                      <a:cubicBezTo>
                        <a:pt x="436" y="260"/>
                        <a:pt x="367" y="304"/>
                        <a:pt x="346" y="357"/>
                      </a:cubicBezTo>
                      <a:cubicBezTo>
                        <a:pt x="238" y="572"/>
                        <a:pt x="179" y="810"/>
                        <a:pt x="179" y="1048"/>
                      </a:cubicBezTo>
                      <a:cubicBezTo>
                        <a:pt x="179" y="1393"/>
                        <a:pt x="286" y="1727"/>
                        <a:pt x="476" y="1977"/>
                      </a:cubicBezTo>
                      <a:cubicBezTo>
                        <a:pt x="466" y="1975"/>
                        <a:pt x="456" y="1974"/>
                        <a:pt x="446" y="1974"/>
                      </a:cubicBezTo>
                      <a:cubicBezTo>
                        <a:pt x="397" y="1974"/>
                        <a:pt x="349" y="1997"/>
                        <a:pt x="310" y="2036"/>
                      </a:cubicBezTo>
                      <a:cubicBezTo>
                        <a:pt x="286" y="2060"/>
                        <a:pt x="286" y="2108"/>
                        <a:pt x="274" y="2143"/>
                      </a:cubicBezTo>
                      <a:lnTo>
                        <a:pt x="274" y="2203"/>
                      </a:lnTo>
                      <a:cubicBezTo>
                        <a:pt x="274" y="2655"/>
                        <a:pt x="476" y="3072"/>
                        <a:pt x="822" y="3358"/>
                      </a:cubicBezTo>
                      <a:cubicBezTo>
                        <a:pt x="786" y="3370"/>
                        <a:pt x="774" y="3405"/>
                        <a:pt x="762" y="3417"/>
                      </a:cubicBezTo>
                      <a:cubicBezTo>
                        <a:pt x="750" y="3465"/>
                        <a:pt x="727" y="3513"/>
                        <a:pt x="750" y="3548"/>
                      </a:cubicBezTo>
                      <a:cubicBezTo>
                        <a:pt x="893" y="4024"/>
                        <a:pt x="1262" y="4405"/>
                        <a:pt x="1727" y="4548"/>
                      </a:cubicBezTo>
                      <a:cubicBezTo>
                        <a:pt x="1310" y="4798"/>
                        <a:pt x="834" y="4941"/>
                        <a:pt x="334" y="4941"/>
                      </a:cubicBezTo>
                      <a:lnTo>
                        <a:pt x="191" y="4941"/>
                      </a:lnTo>
                      <a:cubicBezTo>
                        <a:pt x="107" y="4941"/>
                        <a:pt x="36" y="5001"/>
                        <a:pt x="12" y="5084"/>
                      </a:cubicBezTo>
                      <a:cubicBezTo>
                        <a:pt x="0" y="5156"/>
                        <a:pt x="48" y="5239"/>
                        <a:pt x="107" y="5263"/>
                      </a:cubicBezTo>
                      <a:cubicBezTo>
                        <a:pt x="727" y="5632"/>
                        <a:pt x="1465" y="5834"/>
                        <a:pt x="2191" y="5834"/>
                      </a:cubicBezTo>
                      <a:cubicBezTo>
                        <a:pt x="3072" y="5834"/>
                        <a:pt x="3905" y="5560"/>
                        <a:pt x="4596" y="5060"/>
                      </a:cubicBezTo>
                      <a:cubicBezTo>
                        <a:pt x="4691" y="5001"/>
                        <a:pt x="4691" y="4858"/>
                        <a:pt x="4620" y="4786"/>
                      </a:cubicBezTo>
                      <a:cubicBezTo>
                        <a:pt x="4587" y="4754"/>
                        <a:pt x="4544" y="4735"/>
                        <a:pt x="4499" y="4735"/>
                      </a:cubicBezTo>
                      <a:cubicBezTo>
                        <a:pt x="4463" y="4735"/>
                        <a:pt x="4426" y="4748"/>
                        <a:pt x="4394" y="4775"/>
                      </a:cubicBezTo>
                      <a:cubicBezTo>
                        <a:pt x="3763" y="5215"/>
                        <a:pt x="3013" y="5489"/>
                        <a:pt x="2191" y="5489"/>
                      </a:cubicBezTo>
                      <a:cubicBezTo>
                        <a:pt x="1727" y="5489"/>
                        <a:pt x="1262" y="5394"/>
                        <a:pt x="846" y="5239"/>
                      </a:cubicBezTo>
                      <a:cubicBezTo>
                        <a:pt x="1369" y="5144"/>
                        <a:pt x="1846" y="4917"/>
                        <a:pt x="2262" y="4584"/>
                      </a:cubicBezTo>
                      <a:cubicBezTo>
                        <a:pt x="2310" y="4536"/>
                        <a:pt x="2334" y="4477"/>
                        <a:pt x="2322" y="4417"/>
                      </a:cubicBezTo>
                      <a:cubicBezTo>
                        <a:pt x="2310" y="4346"/>
                        <a:pt x="2239" y="4286"/>
                        <a:pt x="2155" y="4286"/>
                      </a:cubicBezTo>
                      <a:cubicBezTo>
                        <a:pt x="1739" y="4263"/>
                        <a:pt x="1369" y="4048"/>
                        <a:pt x="1167" y="3691"/>
                      </a:cubicBezTo>
                      <a:cubicBezTo>
                        <a:pt x="1250" y="3691"/>
                        <a:pt x="1358" y="3667"/>
                        <a:pt x="1441" y="3643"/>
                      </a:cubicBezTo>
                      <a:cubicBezTo>
                        <a:pt x="1524" y="3632"/>
                        <a:pt x="1584" y="3572"/>
                        <a:pt x="1584" y="3489"/>
                      </a:cubicBezTo>
                      <a:cubicBezTo>
                        <a:pt x="1596" y="3405"/>
                        <a:pt x="1536" y="3334"/>
                        <a:pt x="1441" y="3298"/>
                      </a:cubicBezTo>
                      <a:cubicBezTo>
                        <a:pt x="1000" y="3191"/>
                        <a:pt x="667" y="2822"/>
                        <a:pt x="596" y="2381"/>
                      </a:cubicBezTo>
                      <a:lnTo>
                        <a:pt x="596" y="2381"/>
                      </a:lnTo>
                      <a:cubicBezTo>
                        <a:pt x="727" y="2405"/>
                        <a:pt x="869" y="2417"/>
                        <a:pt x="1000" y="2417"/>
                      </a:cubicBezTo>
                      <a:cubicBezTo>
                        <a:pt x="1084" y="2417"/>
                        <a:pt x="1143" y="2358"/>
                        <a:pt x="1167" y="2274"/>
                      </a:cubicBezTo>
                      <a:cubicBezTo>
                        <a:pt x="1179" y="2203"/>
                        <a:pt x="1131" y="2143"/>
                        <a:pt x="1072" y="2108"/>
                      </a:cubicBezTo>
                      <a:cubicBezTo>
                        <a:pt x="703" y="1881"/>
                        <a:pt x="476" y="1488"/>
                        <a:pt x="476" y="1048"/>
                      </a:cubicBezTo>
                      <a:cubicBezTo>
                        <a:pt x="476" y="953"/>
                        <a:pt x="488" y="846"/>
                        <a:pt x="524" y="738"/>
                      </a:cubicBezTo>
                      <a:cubicBezTo>
                        <a:pt x="965" y="1191"/>
                        <a:pt x="1524" y="1524"/>
                        <a:pt x="2120" y="1727"/>
                      </a:cubicBezTo>
                      <a:cubicBezTo>
                        <a:pt x="2120" y="1727"/>
                        <a:pt x="2715" y="1905"/>
                        <a:pt x="2929" y="1917"/>
                      </a:cubicBezTo>
                      <a:lnTo>
                        <a:pt x="3024" y="1917"/>
                      </a:lnTo>
                      <a:cubicBezTo>
                        <a:pt x="3096" y="1917"/>
                        <a:pt x="3167" y="1869"/>
                        <a:pt x="3191" y="1798"/>
                      </a:cubicBezTo>
                      <a:cubicBezTo>
                        <a:pt x="3203" y="1786"/>
                        <a:pt x="3203" y="1750"/>
                        <a:pt x="3203" y="1738"/>
                      </a:cubicBezTo>
                      <a:lnTo>
                        <a:pt x="3203" y="1703"/>
                      </a:lnTo>
                      <a:cubicBezTo>
                        <a:pt x="3203" y="953"/>
                        <a:pt x="3810" y="334"/>
                        <a:pt x="4572" y="334"/>
                      </a:cubicBezTo>
                      <a:cubicBezTo>
                        <a:pt x="4941" y="334"/>
                        <a:pt x="5287" y="488"/>
                        <a:pt x="5549" y="750"/>
                      </a:cubicBezTo>
                      <a:cubicBezTo>
                        <a:pt x="5585" y="787"/>
                        <a:pt x="5621" y="802"/>
                        <a:pt x="5663" y="802"/>
                      </a:cubicBezTo>
                      <a:cubicBezTo>
                        <a:pt x="5676" y="802"/>
                        <a:pt x="5689" y="801"/>
                        <a:pt x="5703" y="798"/>
                      </a:cubicBezTo>
                      <a:cubicBezTo>
                        <a:pt x="5882" y="762"/>
                        <a:pt x="6049" y="738"/>
                        <a:pt x="6203" y="679"/>
                      </a:cubicBezTo>
                      <a:lnTo>
                        <a:pt x="6203" y="679"/>
                      </a:lnTo>
                      <a:cubicBezTo>
                        <a:pt x="6120" y="762"/>
                        <a:pt x="6013" y="857"/>
                        <a:pt x="5894" y="917"/>
                      </a:cubicBezTo>
                      <a:cubicBezTo>
                        <a:pt x="5822" y="965"/>
                        <a:pt x="5787" y="1048"/>
                        <a:pt x="5822" y="1143"/>
                      </a:cubicBezTo>
                      <a:cubicBezTo>
                        <a:pt x="5846" y="1203"/>
                        <a:pt x="5930" y="1250"/>
                        <a:pt x="6001" y="1250"/>
                      </a:cubicBezTo>
                      <a:cubicBezTo>
                        <a:pt x="6144" y="1227"/>
                        <a:pt x="6287" y="1215"/>
                        <a:pt x="6418" y="1167"/>
                      </a:cubicBezTo>
                      <a:lnTo>
                        <a:pt x="6418" y="1167"/>
                      </a:lnTo>
                      <a:cubicBezTo>
                        <a:pt x="6299" y="1286"/>
                        <a:pt x="6168" y="1405"/>
                        <a:pt x="6013" y="1512"/>
                      </a:cubicBezTo>
                      <a:cubicBezTo>
                        <a:pt x="5965" y="1548"/>
                        <a:pt x="5941" y="1608"/>
                        <a:pt x="5941" y="1655"/>
                      </a:cubicBezTo>
                      <a:lnTo>
                        <a:pt x="5941" y="1679"/>
                      </a:lnTo>
                      <a:lnTo>
                        <a:pt x="5941" y="1703"/>
                      </a:lnTo>
                      <a:lnTo>
                        <a:pt x="5941" y="1727"/>
                      </a:lnTo>
                      <a:cubicBezTo>
                        <a:pt x="5941" y="2691"/>
                        <a:pt x="5572" y="3572"/>
                        <a:pt x="4977" y="4227"/>
                      </a:cubicBezTo>
                      <a:cubicBezTo>
                        <a:pt x="4918" y="4298"/>
                        <a:pt x="4918" y="4405"/>
                        <a:pt x="4977" y="4465"/>
                      </a:cubicBezTo>
                      <a:cubicBezTo>
                        <a:pt x="5011" y="4499"/>
                        <a:pt x="5053" y="4514"/>
                        <a:pt x="5096" y="4514"/>
                      </a:cubicBezTo>
                      <a:cubicBezTo>
                        <a:pt x="5143" y="4514"/>
                        <a:pt x="5190" y="4496"/>
                        <a:pt x="5227" y="4465"/>
                      </a:cubicBezTo>
                      <a:cubicBezTo>
                        <a:pt x="5894" y="3715"/>
                        <a:pt x="6263" y="2762"/>
                        <a:pt x="6287" y="1750"/>
                      </a:cubicBezTo>
                      <a:cubicBezTo>
                        <a:pt x="6596" y="1524"/>
                        <a:pt x="6846" y="1250"/>
                        <a:pt x="7061" y="917"/>
                      </a:cubicBezTo>
                      <a:cubicBezTo>
                        <a:pt x="7144" y="857"/>
                        <a:pt x="7132" y="750"/>
                        <a:pt x="7061" y="715"/>
                      </a:cubicBezTo>
                      <a:cubicBezTo>
                        <a:pt x="7029" y="683"/>
                        <a:pt x="6987" y="667"/>
                        <a:pt x="6937" y="667"/>
                      </a:cubicBezTo>
                      <a:cubicBezTo>
                        <a:pt x="6912" y="667"/>
                        <a:pt x="6886" y="671"/>
                        <a:pt x="6858" y="679"/>
                      </a:cubicBezTo>
                      <a:cubicBezTo>
                        <a:pt x="6775" y="726"/>
                        <a:pt x="6680" y="750"/>
                        <a:pt x="6596" y="786"/>
                      </a:cubicBezTo>
                      <a:cubicBezTo>
                        <a:pt x="6680" y="667"/>
                        <a:pt x="6763" y="512"/>
                        <a:pt x="6823" y="369"/>
                      </a:cubicBezTo>
                      <a:cubicBezTo>
                        <a:pt x="6834" y="310"/>
                        <a:pt x="6834" y="238"/>
                        <a:pt x="6787" y="191"/>
                      </a:cubicBezTo>
                      <a:cubicBezTo>
                        <a:pt x="6750" y="153"/>
                        <a:pt x="6703" y="135"/>
                        <a:pt x="6659" y="135"/>
                      </a:cubicBezTo>
                      <a:cubicBezTo>
                        <a:pt x="6632" y="135"/>
                        <a:pt x="6607" y="142"/>
                        <a:pt x="6584" y="155"/>
                      </a:cubicBezTo>
                      <a:cubicBezTo>
                        <a:pt x="6322" y="310"/>
                        <a:pt x="6061" y="393"/>
                        <a:pt x="5775" y="441"/>
                      </a:cubicBezTo>
                      <a:cubicBezTo>
                        <a:pt x="5465" y="143"/>
                        <a:pt x="5048" y="0"/>
                        <a:pt x="462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0" name="Google Shape;3368;p48">
              <a:extLst>
                <a:ext uri="{FF2B5EF4-FFF2-40B4-BE49-F238E27FC236}">
                  <a16:creationId xmlns:a16="http://schemas.microsoft.com/office/drawing/2014/main" id="{39769FB1-263D-4DC3-9E97-7CD0440611A6}"/>
                </a:ext>
              </a:extLst>
            </p:cNvPr>
            <p:cNvGrpSpPr/>
            <p:nvPr/>
          </p:nvGrpSpPr>
          <p:grpSpPr>
            <a:xfrm>
              <a:off x="6529419" y="3711909"/>
              <a:ext cx="956596" cy="944315"/>
              <a:chOff x="3768864" y="3522050"/>
              <a:chExt cx="1098904" cy="1084796"/>
            </a:xfrm>
          </p:grpSpPr>
          <p:grpSp>
            <p:nvGrpSpPr>
              <p:cNvPr id="11" name="Google Shape;3369;p48">
                <a:extLst>
                  <a:ext uri="{FF2B5EF4-FFF2-40B4-BE49-F238E27FC236}">
                    <a16:creationId xmlns:a16="http://schemas.microsoft.com/office/drawing/2014/main" id="{17DEFCCD-6D5C-48DB-A58F-1702C18D63C9}"/>
                  </a:ext>
                </a:extLst>
              </p:cNvPr>
              <p:cNvGrpSpPr/>
              <p:nvPr/>
            </p:nvGrpSpPr>
            <p:grpSpPr>
              <a:xfrm>
                <a:off x="3768864" y="3522050"/>
                <a:ext cx="1098904" cy="1084796"/>
                <a:chOff x="3768864" y="3522050"/>
                <a:chExt cx="1098904" cy="1084796"/>
              </a:xfrm>
            </p:grpSpPr>
            <p:sp>
              <p:nvSpPr>
                <p:cNvPr id="18" name="Google Shape;3370;p48">
                  <a:extLst>
                    <a:ext uri="{FF2B5EF4-FFF2-40B4-BE49-F238E27FC236}">
                      <a16:creationId xmlns:a16="http://schemas.microsoft.com/office/drawing/2014/main" id="{A7EE16ED-8371-4463-AF25-B0F466499A62}"/>
                    </a:ext>
                  </a:extLst>
                </p:cNvPr>
                <p:cNvSpPr/>
                <p:nvPr/>
              </p:nvSpPr>
              <p:spPr>
                <a:xfrm>
                  <a:off x="3768864" y="3522050"/>
                  <a:ext cx="1098904" cy="1084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4" extrusionOk="0">
                      <a:moveTo>
                        <a:pt x="22862" y="0"/>
                      </a:moveTo>
                      <a:cubicBezTo>
                        <a:pt x="22093" y="0"/>
                        <a:pt x="21325" y="295"/>
                        <a:pt x="20741" y="884"/>
                      </a:cubicBezTo>
                      <a:lnTo>
                        <a:pt x="1179" y="20446"/>
                      </a:lnTo>
                      <a:cubicBezTo>
                        <a:pt x="1" y="21613"/>
                        <a:pt x="1" y="23518"/>
                        <a:pt x="1179" y="24697"/>
                      </a:cubicBezTo>
                      <a:lnTo>
                        <a:pt x="20741" y="44259"/>
                      </a:lnTo>
                      <a:cubicBezTo>
                        <a:pt x="21325" y="44842"/>
                        <a:pt x="22093" y="45134"/>
                        <a:pt x="22862" y="45134"/>
                      </a:cubicBezTo>
                      <a:cubicBezTo>
                        <a:pt x="23631" y="45134"/>
                        <a:pt x="24402" y="44842"/>
                        <a:pt x="24992" y="44259"/>
                      </a:cubicBezTo>
                      <a:lnTo>
                        <a:pt x="44554" y="24697"/>
                      </a:lnTo>
                      <a:cubicBezTo>
                        <a:pt x="45721" y="23518"/>
                        <a:pt x="45721" y="21613"/>
                        <a:pt x="44554" y="20446"/>
                      </a:cubicBezTo>
                      <a:lnTo>
                        <a:pt x="36684" y="12576"/>
                      </a:lnTo>
                      <a:cubicBezTo>
                        <a:pt x="36279" y="12171"/>
                        <a:pt x="36362" y="11481"/>
                        <a:pt x="36850" y="11171"/>
                      </a:cubicBezTo>
                      <a:cubicBezTo>
                        <a:pt x="37565" y="10719"/>
                        <a:pt x="38327" y="10362"/>
                        <a:pt x="39124" y="10052"/>
                      </a:cubicBezTo>
                      <a:cubicBezTo>
                        <a:pt x="39613" y="9874"/>
                        <a:pt x="40053" y="9552"/>
                        <a:pt x="40410" y="9100"/>
                      </a:cubicBezTo>
                      <a:cubicBezTo>
                        <a:pt x="41172" y="8111"/>
                        <a:pt x="41220" y="6778"/>
                        <a:pt x="40518" y="5742"/>
                      </a:cubicBezTo>
                      <a:cubicBezTo>
                        <a:pt x="39931" y="4872"/>
                        <a:pt x="39013" y="4437"/>
                        <a:pt x="38094" y="4437"/>
                      </a:cubicBezTo>
                      <a:cubicBezTo>
                        <a:pt x="37352" y="4437"/>
                        <a:pt x="36610" y="4721"/>
                        <a:pt x="36041" y="5290"/>
                      </a:cubicBezTo>
                      <a:cubicBezTo>
                        <a:pt x="35731" y="5599"/>
                        <a:pt x="35505" y="5956"/>
                        <a:pt x="35362" y="6337"/>
                      </a:cubicBezTo>
                      <a:cubicBezTo>
                        <a:pt x="35076" y="7135"/>
                        <a:pt x="34719" y="7885"/>
                        <a:pt x="34267" y="8588"/>
                      </a:cubicBezTo>
                      <a:cubicBezTo>
                        <a:pt x="34091" y="8872"/>
                        <a:pt x="33796" y="9021"/>
                        <a:pt x="33498" y="9021"/>
                      </a:cubicBezTo>
                      <a:cubicBezTo>
                        <a:pt x="33271" y="9021"/>
                        <a:pt x="33042" y="8934"/>
                        <a:pt x="32862" y="875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EC3A3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" name="Google Shape;3371;p48">
                  <a:extLst>
                    <a:ext uri="{FF2B5EF4-FFF2-40B4-BE49-F238E27FC236}">
                      <a16:creationId xmlns:a16="http://schemas.microsoft.com/office/drawing/2014/main" id="{FB874FB9-39C5-4159-AEBE-E9B94EDD16E3}"/>
                    </a:ext>
                  </a:extLst>
                </p:cNvPr>
                <p:cNvSpPr/>
                <p:nvPr/>
              </p:nvSpPr>
              <p:spPr>
                <a:xfrm>
                  <a:off x="3887041" y="3641743"/>
                  <a:ext cx="287338" cy="2870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42" extrusionOk="0">
                      <a:moveTo>
                        <a:pt x="5978" y="0"/>
                      </a:moveTo>
                      <a:cubicBezTo>
                        <a:pt x="2680" y="0"/>
                        <a:pt x="1" y="2667"/>
                        <a:pt x="1" y="5977"/>
                      </a:cubicBezTo>
                      <a:cubicBezTo>
                        <a:pt x="1" y="9275"/>
                        <a:pt x="2680" y="11942"/>
                        <a:pt x="5978" y="11942"/>
                      </a:cubicBezTo>
                      <a:cubicBezTo>
                        <a:pt x="9276" y="11942"/>
                        <a:pt x="11955" y="9275"/>
                        <a:pt x="11955" y="5977"/>
                      </a:cubicBezTo>
                      <a:cubicBezTo>
                        <a:pt x="11955" y="2667"/>
                        <a:pt x="9276" y="0"/>
                        <a:pt x="5978" y="0"/>
                      </a:cubicBezTo>
                      <a:close/>
                    </a:path>
                  </a:pathLst>
                </a:custGeom>
                <a:solidFill>
                  <a:srgbClr val="EC3A3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2" name="Google Shape;3372;p48">
                <a:extLst>
                  <a:ext uri="{FF2B5EF4-FFF2-40B4-BE49-F238E27FC236}">
                    <a16:creationId xmlns:a16="http://schemas.microsoft.com/office/drawing/2014/main" id="{8B1CDDAA-7379-4282-BADF-EF563BEE603B}"/>
                  </a:ext>
                </a:extLst>
              </p:cNvPr>
              <p:cNvGrpSpPr/>
              <p:nvPr/>
            </p:nvGrpSpPr>
            <p:grpSpPr>
              <a:xfrm>
                <a:off x="4139616" y="3871555"/>
                <a:ext cx="357419" cy="357005"/>
                <a:chOff x="7482229" y="3351230"/>
                <a:chExt cx="357419" cy="357005"/>
              </a:xfrm>
            </p:grpSpPr>
            <p:sp>
              <p:nvSpPr>
                <p:cNvPr id="13" name="Google Shape;3373;p48">
                  <a:extLst>
                    <a:ext uri="{FF2B5EF4-FFF2-40B4-BE49-F238E27FC236}">
                      <a16:creationId xmlns:a16="http://schemas.microsoft.com/office/drawing/2014/main" id="{59FE8A60-9DCE-445E-A21A-F940E87A3807}"/>
                    </a:ext>
                  </a:extLst>
                </p:cNvPr>
                <p:cNvSpPr/>
                <p:nvPr/>
              </p:nvSpPr>
              <p:spPr>
                <a:xfrm>
                  <a:off x="7482229" y="3351230"/>
                  <a:ext cx="357419" cy="3570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29" h="11216" extrusionOk="0">
                      <a:moveTo>
                        <a:pt x="5633" y="357"/>
                      </a:moveTo>
                      <a:cubicBezTo>
                        <a:pt x="8538" y="357"/>
                        <a:pt x="10883" y="2703"/>
                        <a:pt x="10883" y="5608"/>
                      </a:cubicBezTo>
                      <a:cubicBezTo>
                        <a:pt x="10883" y="8513"/>
                        <a:pt x="8538" y="10859"/>
                        <a:pt x="5633" y="10859"/>
                      </a:cubicBezTo>
                      <a:cubicBezTo>
                        <a:pt x="2728" y="10859"/>
                        <a:pt x="382" y="8513"/>
                        <a:pt x="382" y="5608"/>
                      </a:cubicBezTo>
                      <a:cubicBezTo>
                        <a:pt x="382" y="2703"/>
                        <a:pt x="2728" y="357"/>
                        <a:pt x="5633" y="357"/>
                      </a:cubicBezTo>
                      <a:close/>
                      <a:moveTo>
                        <a:pt x="5621" y="0"/>
                      </a:moveTo>
                      <a:cubicBezTo>
                        <a:pt x="4109" y="0"/>
                        <a:pt x="2716" y="572"/>
                        <a:pt x="1644" y="1631"/>
                      </a:cubicBezTo>
                      <a:cubicBezTo>
                        <a:pt x="584" y="2691"/>
                        <a:pt x="1" y="4108"/>
                        <a:pt x="1" y="5608"/>
                      </a:cubicBezTo>
                      <a:cubicBezTo>
                        <a:pt x="1" y="7108"/>
                        <a:pt x="584" y="8513"/>
                        <a:pt x="1644" y="9585"/>
                      </a:cubicBezTo>
                      <a:cubicBezTo>
                        <a:pt x="2704" y="10632"/>
                        <a:pt x="4109" y="11216"/>
                        <a:pt x="5621" y="11216"/>
                      </a:cubicBezTo>
                      <a:cubicBezTo>
                        <a:pt x="7121" y="11216"/>
                        <a:pt x="8526" y="10632"/>
                        <a:pt x="9597" y="9585"/>
                      </a:cubicBezTo>
                      <a:cubicBezTo>
                        <a:pt x="10645" y="8525"/>
                        <a:pt x="11229" y="7108"/>
                        <a:pt x="11229" y="5608"/>
                      </a:cubicBezTo>
                      <a:cubicBezTo>
                        <a:pt x="11229" y="4108"/>
                        <a:pt x="10669" y="2703"/>
                        <a:pt x="9597" y="1631"/>
                      </a:cubicBezTo>
                      <a:cubicBezTo>
                        <a:pt x="8538" y="572"/>
                        <a:pt x="7121" y="0"/>
                        <a:pt x="562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" name="Google Shape;3374;p48">
                  <a:extLst>
                    <a:ext uri="{FF2B5EF4-FFF2-40B4-BE49-F238E27FC236}">
                      <a16:creationId xmlns:a16="http://schemas.microsoft.com/office/drawing/2014/main" id="{8A6D0A9C-A4B1-4075-A2AD-F999FF65609E}"/>
                    </a:ext>
                  </a:extLst>
                </p:cNvPr>
                <p:cNvSpPr/>
                <p:nvPr/>
              </p:nvSpPr>
              <p:spPr>
                <a:xfrm>
                  <a:off x="7592138" y="3605616"/>
                  <a:ext cx="137983" cy="325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35" h="1022" extrusionOk="0">
                      <a:moveTo>
                        <a:pt x="202" y="1"/>
                      </a:moveTo>
                      <a:cubicBezTo>
                        <a:pt x="147" y="1"/>
                        <a:pt x="94" y="21"/>
                        <a:pt x="60" y="69"/>
                      </a:cubicBezTo>
                      <a:cubicBezTo>
                        <a:pt x="1" y="140"/>
                        <a:pt x="1" y="259"/>
                        <a:pt x="96" y="319"/>
                      </a:cubicBezTo>
                      <a:cubicBezTo>
                        <a:pt x="644" y="783"/>
                        <a:pt x="1370" y="1021"/>
                        <a:pt x="2168" y="1021"/>
                      </a:cubicBezTo>
                      <a:cubicBezTo>
                        <a:pt x="2954" y="1021"/>
                        <a:pt x="3680" y="771"/>
                        <a:pt x="4239" y="319"/>
                      </a:cubicBezTo>
                      <a:cubicBezTo>
                        <a:pt x="4323" y="259"/>
                        <a:pt x="4335" y="140"/>
                        <a:pt x="4263" y="69"/>
                      </a:cubicBezTo>
                      <a:cubicBezTo>
                        <a:pt x="4228" y="26"/>
                        <a:pt x="4170" y="4"/>
                        <a:pt x="4115" y="4"/>
                      </a:cubicBezTo>
                      <a:cubicBezTo>
                        <a:pt x="4078" y="4"/>
                        <a:pt x="4042" y="14"/>
                        <a:pt x="4013" y="33"/>
                      </a:cubicBezTo>
                      <a:cubicBezTo>
                        <a:pt x="3537" y="438"/>
                        <a:pt x="2882" y="664"/>
                        <a:pt x="2168" y="664"/>
                      </a:cubicBezTo>
                      <a:cubicBezTo>
                        <a:pt x="1465" y="664"/>
                        <a:pt x="810" y="438"/>
                        <a:pt x="322" y="33"/>
                      </a:cubicBezTo>
                      <a:cubicBezTo>
                        <a:pt x="286" y="12"/>
                        <a:pt x="244" y="1"/>
                        <a:pt x="20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" name="Google Shape;3375;p48">
                  <a:extLst>
                    <a:ext uri="{FF2B5EF4-FFF2-40B4-BE49-F238E27FC236}">
                      <a16:creationId xmlns:a16="http://schemas.microsoft.com/office/drawing/2014/main" id="{5A5325A7-D505-4392-9E61-969FD8C47D28}"/>
                    </a:ext>
                  </a:extLst>
                </p:cNvPr>
                <p:cNvSpPr/>
                <p:nvPr/>
              </p:nvSpPr>
              <p:spPr>
                <a:xfrm>
                  <a:off x="7513709" y="3387962"/>
                  <a:ext cx="295987" cy="2820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9" h="8860" extrusionOk="0">
                      <a:moveTo>
                        <a:pt x="6060" y="370"/>
                      </a:moveTo>
                      <a:cubicBezTo>
                        <a:pt x="6358" y="370"/>
                        <a:pt x="6596" y="608"/>
                        <a:pt x="6596" y="906"/>
                      </a:cubicBezTo>
                      <a:cubicBezTo>
                        <a:pt x="6596" y="1204"/>
                        <a:pt x="6358" y="1442"/>
                        <a:pt x="6060" y="1442"/>
                      </a:cubicBezTo>
                      <a:cubicBezTo>
                        <a:pt x="5763" y="1442"/>
                        <a:pt x="5525" y="1204"/>
                        <a:pt x="5525" y="906"/>
                      </a:cubicBezTo>
                      <a:cubicBezTo>
                        <a:pt x="5525" y="608"/>
                        <a:pt x="5763" y="370"/>
                        <a:pt x="6060" y="370"/>
                      </a:cubicBezTo>
                      <a:close/>
                      <a:moveTo>
                        <a:pt x="1322" y="2989"/>
                      </a:moveTo>
                      <a:cubicBezTo>
                        <a:pt x="1596" y="2989"/>
                        <a:pt x="1834" y="3097"/>
                        <a:pt x="2012" y="3263"/>
                      </a:cubicBezTo>
                      <a:cubicBezTo>
                        <a:pt x="1477" y="3680"/>
                        <a:pt x="1072" y="4240"/>
                        <a:pt x="881" y="4883"/>
                      </a:cubicBezTo>
                      <a:cubicBezTo>
                        <a:pt x="548" y="4716"/>
                        <a:pt x="334" y="4359"/>
                        <a:pt x="334" y="3990"/>
                      </a:cubicBezTo>
                      <a:cubicBezTo>
                        <a:pt x="334" y="3442"/>
                        <a:pt x="774" y="2989"/>
                        <a:pt x="1322" y="2989"/>
                      </a:cubicBezTo>
                      <a:close/>
                      <a:moveTo>
                        <a:pt x="7954" y="2989"/>
                      </a:moveTo>
                      <a:cubicBezTo>
                        <a:pt x="8501" y="2989"/>
                        <a:pt x="8942" y="3442"/>
                        <a:pt x="8942" y="3990"/>
                      </a:cubicBezTo>
                      <a:cubicBezTo>
                        <a:pt x="8966" y="4359"/>
                        <a:pt x="8739" y="4704"/>
                        <a:pt x="8394" y="4883"/>
                      </a:cubicBezTo>
                      <a:cubicBezTo>
                        <a:pt x="8216" y="4240"/>
                        <a:pt x="7811" y="3680"/>
                        <a:pt x="7263" y="3263"/>
                      </a:cubicBezTo>
                      <a:cubicBezTo>
                        <a:pt x="7442" y="3085"/>
                        <a:pt x="7692" y="2989"/>
                        <a:pt x="7954" y="2989"/>
                      </a:cubicBezTo>
                      <a:close/>
                      <a:moveTo>
                        <a:pt x="6072" y="1"/>
                      </a:moveTo>
                      <a:cubicBezTo>
                        <a:pt x="5632" y="1"/>
                        <a:pt x="5251" y="334"/>
                        <a:pt x="5191" y="763"/>
                      </a:cubicBezTo>
                      <a:lnTo>
                        <a:pt x="4596" y="953"/>
                      </a:lnTo>
                      <a:cubicBezTo>
                        <a:pt x="4525" y="989"/>
                        <a:pt x="4477" y="1049"/>
                        <a:pt x="4477" y="1120"/>
                      </a:cubicBezTo>
                      <a:lnTo>
                        <a:pt x="4477" y="2370"/>
                      </a:lnTo>
                      <a:cubicBezTo>
                        <a:pt x="3679" y="2394"/>
                        <a:pt x="2929" y="2632"/>
                        <a:pt x="2334" y="3025"/>
                      </a:cubicBezTo>
                      <a:cubicBezTo>
                        <a:pt x="2084" y="2751"/>
                        <a:pt x="1727" y="2608"/>
                        <a:pt x="1358" y="2608"/>
                      </a:cubicBezTo>
                      <a:cubicBezTo>
                        <a:pt x="607" y="2608"/>
                        <a:pt x="0" y="3216"/>
                        <a:pt x="0" y="3966"/>
                      </a:cubicBezTo>
                      <a:cubicBezTo>
                        <a:pt x="0" y="4513"/>
                        <a:pt x="345" y="5002"/>
                        <a:pt x="834" y="5216"/>
                      </a:cubicBezTo>
                      <a:cubicBezTo>
                        <a:pt x="822" y="5347"/>
                        <a:pt x="798" y="5478"/>
                        <a:pt x="798" y="5609"/>
                      </a:cubicBezTo>
                      <a:cubicBezTo>
                        <a:pt x="798" y="7395"/>
                        <a:pt x="2524" y="8859"/>
                        <a:pt x="4667" y="8859"/>
                      </a:cubicBezTo>
                      <a:cubicBezTo>
                        <a:pt x="5763" y="8859"/>
                        <a:pt x="6739" y="8490"/>
                        <a:pt x="7442" y="7871"/>
                      </a:cubicBezTo>
                      <a:cubicBezTo>
                        <a:pt x="7513" y="7811"/>
                        <a:pt x="7513" y="7692"/>
                        <a:pt x="7454" y="7621"/>
                      </a:cubicBezTo>
                      <a:cubicBezTo>
                        <a:pt x="7421" y="7588"/>
                        <a:pt x="7374" y="7570"/>
                        <a:pt x="7326" y="7570"/>
                      </a:cubicBezTo>
                      <a:cubicBezTo>
                        <a:pt x="7287" y="7570"/>
                        <a:pt x="7248" y="7582"/>
                        <a:pt x="7215" y="7609"/>
                      </a:cubicBezTo>
                      <a:cubicBezTo>
                        <a:pt x="6572" y="8157"/>
                        <a:pt x="5668" y="8514"/>
                        <a:pt x="4667" y="8514"/>
                      </a:cubicBezTo>
                      <a:cubicBezTo>
                        <a:pt x="2739" y="8514"/>
                        <a:pt x="1167" y="7216"/>
                        <a:pt x="1167" y="5633"/>
                      </a:cubicBezTo>
                      <a:cubicBezTo>
                        <a:pt x="1167" y="4037"/>
                        <a:pt x="2739" y="2739"/>
                        <a:pt x="4667" y="2739"/>
                      </a:cubicBezTo>
                      <a:cubicBezTo>
                        <a:pt x="6608" y="2739"/>
                        <a:pt x="8180" y="4037"/>
                        <a:pt x="8180" y="5633"/>
                      </a:cubicBezTo>
                      <a:cubicBezTo>
                        <a:pt x="8180" y="6133"/>
                        <a:pt x="8037" y="6597"/>
                        <a:pt x="7751" y="7014"/>
                      </a:cubicBezTo>
                      <a:cubicBezTo>
                        <a:pt x="7704" y="7085"/>
                        <a:pt x="7727" y="7169"/>
                        <a:pt x="7787" y="7228"/>
                      </a:cubicBezTo>
                      <a:cubicBezTo>
                        <a:pt x="7818" y="7264"/>
                        <a:pt x="7859" y="7280"/>
                        <a:pt x="7902" y="7280"/>
                      </a:cubicBezTo>
                      <a:cubicBezTo>
                        <a:pt x="7958" y="7280"/>
                        <a:pt x="8015" y="7252"/>
                        <a:pt x="8049" y="7204"/>
                      </a:cubicBezTo>
                      <a:cubicBezTo>
                        <a:pt x="8358" y="6740"/>
                        <a:pt x="8537" y="6192"/>
                        <a:pt x="8537" y="5621"/>
                      </a:cubicBezTo>
                      <a:cubicBezTo>
                        <a:pt x="8537" y="5490"/>
                        <a:pt x="8525" y="5359"/>
                        <a:pt x="8513" y="5228"/>
                      </a:cubicBezTo>
                      <a:cubicBezTo>
                        <a:pt x="8978" y="5014"/>
                        <a:pt x="9299" y="4525"/>
                        <a:pt x="9299" y="3978"/>
                      </a:cubicBezTo>
                      <a:cubicBezTo>
                        <a:pt x="9299" y="3228"/>
                        <a:pt x="8692" y="2620"/>
                        <a:pt x="7954" y="2620"/>
                      </a:cubicBezTo>
                      <a:cubicBezTo>
                        <a:pt x="7573" y="2620"/>
                        <a:pt x="7215" y="2775"/>
                        <a:pt x="6965" y="3037"/>
                      </a:cubicBezTo>
                      <a:cubicBezTo>
                        <a:pt x="6358" y="2656"/>
                        <a:pt x="5632" y="2406"/>
                        <a:pt x="4822" y="2382"/>
                      </a:cubicBezTo>
                      <a:lnTo>
                        <a:pt x="4822" y="1263"/>
                      </a:lnTo>
                      <a:lnTo>
                        <a:pt x="5215" y="1132"/>
                      </a:lnTo>
                      <a:cubicBezTo>
                        <a:pt x="5303" y="1507"/>
                        <a:pt x="5647" y="1780"/>
                        <a:pt x="6048" y="1780"/>
                      </a:cubicBezTo>
                      <a:cubicBezTo>
                        <a:pt x="6080" y="1780"/>
                        <a:pt x="6112" y="1779"/>
                        <a:pt x="6144" y="1775"/>
                      </a:cubicBezTo>
                      <a:cubicBezTo>
                        <a:pt x="6584" y="1727"/>
                        <a:pt x="6918" y="1382"/>
                        <a:pt x="6953" y="953"/>
                      </a:cubicBezTo>
                      <a:cubicBezTo>
                        <a:pt x="6977" y="430"/>
                        <a:pt x="6584" y="1"/>
                        <a:pt x="607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" name="Google Shape;3376;p48">
                  <a:extLst>
                    <a:ext uri="{FF2B5EF4-FFF2-40B4-BE49-F238E27FC236}">
                      <a16:creationId xmlns:a16="http://schemas.microsoft.com/office/drawing/2014/main" id="{6866C72A-14BE-420C-915A-AC10D255F48B}"/>
                    </a:ext>
                  </a:extLst>
                </p:cNvPr>
                <p:cNvSpPr/>
                <p:nvPr/>
              </p:nvSpPr>
              <p:spPr>
                <a:xfrm>
                  <a:off x="7580393" y="3516460"/>
                  <a:ext cx="56880" cy="56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7" h="1787" extrusionOk="0">
                      <a:moveTo>
                        <a:pt x="894" y="345"/>
                      </a:moveTo>
                      <a:cubicBezTo>
                        <a:pt x="1191" y="345"/>
                        <a:pt x="1429" y="584"/>
                        <a:pt x="1429" y="881"/>
                      </a:cubicBezTo>
                      <a:cubicBezTo>
                        <a:pt x="1418" y="1179"/>
                        <a:pt x="1179" y="1417"/>
                        <a:pt x="894" y="1417"/>
                      </a:cubicBezTo>
                      <a:cubicBezTo>
                        <a:pt x="596" y="1417"/>
                        <a:pt x="358" y="1179"/>
                        <a:pt x="358" y="881"/>
                      </a:cubicBezTo>
                      <a:cubicBezTo>
                        <a:pt x="358" y="584"/>
                        <a:pt x="596" y="345"/>
                        <a:pt x="894" y="345"/>
                      </a:cubicBezTo>
                      <a:close/>
                      <a:moveTo>
                        <a:pt x="894" y="0"/>
                      </a:moveTo>
                      <a:cubicBezTo>
                        <a:pt x="406" y="0"/>
                        <a:pt x="1" y="405"/>
                        <a:pt x="1" y="893"/>
                      </a:cubicBezTo>
                      <a:cubicBezTo>
                        <a:pt x="1" y="1381"/>
                        <a:pt x="406" y="1786"/>
                        <a:pt x="894" y="1786"/>
                      </a:cubicBezTo>
                      <a:cubicBezTo>
                        <a:pt x="1394" y="1786"/>
                        <a:pt x="1787" y="1381"/>
                        <a:pt x="1787" y="893"/>
                      </a:cubicBezTo>
                      <a:cubicBezTo>
                        <a:pt x="1775" y="405"/>
                        <a:pt x="1394" y="0"/>
                        <a:pt x="89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" name="Google Shape;3377;p48">
                  <a:extLst>
                    <a:ext uri="{FF2B5EF4-FFF2-40B4-BE49-F238E27FC236}">
                      <a16:creationId xmlns:a16="http://schemas.microsoft.com/office/drawing/2014/main" id="{2E485B25-A38E-4BCC-B9AC-E9130896729C}"/>
                    </a:ext>
                  </a:extLst>
                </p:cNvPr>
                <p:cNvSpPr/>
                <p:nvPr/>
              </p:nvSpPr>
              <p:spPr>
                <a:xfrm>
                  <a:off x="7685750" y="3516460"/>
                  <a:ext cx="56880" cy="56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7" h="1787" extrusionOk="0">
                      <a:moveTo>
                        <a:pt x="894" y="345"/>
                      </a:moveTo>
                      <a:cubicBezTo>
                        <a:pt x="1191" y="345"/>
                        <a:pt x="1429" y="584"/>
                        <a:pt x="1429" y="881"/>
                      </a:cubicBezTo>
                      <a:cubicBezTo>
                        <a:pt x="1429" y="1179"/>
                        <a:pt x="1191" y="1417"/>
                        <a:pt x="894" y="1417"/>
                      </a:cubicBezTo>
                      <a:cubicBezTo>
                        <a:pt x="596" y="1417"/>
                        <a:pt x="358" y="1179"/>
                        <a:pt x="358" y="881"/>
                      </a:cubicBezTo>
                      <a:cubicBezTo>
                        <a:pt x="358" y="584"/>
                        <a:pt x="596" y="345"/>
                        <a:pt x="894" y="345"/>
                      </a:cubicBezTo>
                      <a:close/>
                      <a:moveTo>
                        <a:pt x="894" y="0"/>
                      </a:moveTo>
                      <a:cubicBezTo>
                        <a:pt x="405" y="0"/>
                        <a:pt x="1" y="405"/>
                        <a:pt x="1" y="893"/>
                      </a:cubicBezTo>
                      <a:cubicBezTo>
                        <a:pt x="1" y="1381"/>
                        <a:pt x="405" y="1786"/>
                        <a:pt x="894" y="1786"/>
                      </a:cubicBezTo>
                      <a:cubicBezTo>
                        <a:pt x="1382" y="1786"/>
                        <a:pt x="1787" y="1381"/>
                        <a:pt x="1787" y="893"/>
                      </a:cubicBezTo>
                      <a:cubicBezTo>
                        <a:pt x="1775" y="405"/>
                        <a:pt x="1382" y="0"/>
                        <a:pt x="89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643B6094-5A9A-4464-AFB6-B1B0A035A938}"/>
              </a:ext>
            </a:extLst>
          </p:cNvPr>
          <p:cNvSpPr txBox="1"/>
          <p:nvPr/>
        </p:nvSpPr>
        <p:spPr>
          <a:xfrm>
            <a:off x="2828115" y="4535120"/>
            <a:ext cx="34877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"/>
            <a:r>
              <a:rPr lang="en-GB" sz="2400" b="0" dirty="0">
                <a:solidFill>
                  <a:srgbClr val="0070C0"/>
                </a:solidFill>
                <a:effectLst/>
                <a:latin typeface="iCielBC Cubano Normal" panose="00000500000000000000" pitchFamily="50" charset="0"/>
              </a:rPr>
              <a:t>[</a:t>
            </a:r>
            <a:r>
              <a:rPr lang="en-GB" sz="2400" b="0" dirty="0" err="1">
                <a:solidFill>
                  <a:srgbClr val="0070C0"/>
                </a:solidFill>
                <a:effectLst/>
                <a:latin typeface="iCielBC Cubano Normal" panose="00000500000000000000" pitchFamily="50" charset="0"/>
              </a:rPr>
              <a:t>sp_GETLASTPRODUCT</a:t>
            </a:r>
            <a:r>
              <a:rPr lang="en-GB" sz="2400" b="0" dirty="0">
                <a:solidFill>
                  <a:srgbClr val="0070C0"/>
                </a:solidFill>
                <a:effectLst/>
                <a:latin typeface="iCielBC Cubano Normal" panose="00000500000000000000" pitchFamily="50" charset="0"/>
              </a:rPr>
              <a:t>]</a:t>
            </a:r>
          </a:p>
        </p:txBody>
      </p:sp>
      <p:sp>
        <p:nvSpPr>
          <p:cNvPr id="46" name="Title 1">
            <a:extLst>
              <a:ext uri="{FF2B5EF4-FFF2-40B4-BE49-F238E27FC236}">
                <a16:creationId xmlns:a16="http://schemas.microsoft.com/office/drawing/2014/main" id="{02992115-6137-4B38-8AA7-29D6A929E2C8}"/>
              </a:ext>
            </a:extLst>
          </p:cNvPr>
          <p:cNvSpPr txBox="1">
            <a:spLocks/>
          </p:cNvSpPr>
          <p:nvPr/>
        </p:nvSpPr>
        <p:spPr>
          <a:xfrm>
            <a:off x="0" y="10633"/>
            <a:ext cx="9144000" cy="97118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b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6400" dirty="0">
                <a:solidFill>
                  <a:srgbClr val="165C7F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KHÁC</a:t>
            </a:r>
          </a:p>
        </p:txBody>
      </p:sp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F4520B06-3087-4817-9427-DA56791D478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23261509"/>
              </p:ext>
            </p:extLst>
          </p:nvPr>
        </p:nvGraphicFramePr>
        <p:xfrm>
          <a:off x="1608138" y="1582738"/>
          <a:ext cx="5926137" cy="1976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09" name="Document" r:id="rId3" imgW="5925852" imgH="1976307" progId="Word.Document.12">
                  <p:embed/>
                </p:oleObj>
              </mc:Choice>
              <mc:Fallback>
                <p:oleObj name="Document" r:id="rId3" imgW="5925852" imgH="1976307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08138" y="1582738"/>
                        <a:ext cx="5926137" cy="19764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993895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Hình ảnh 10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2A03DDCC-018B-476B-B5CD-0724626469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33586"/>
            <a:ext cx="5943600" cy="2600960"/>
          </a:xfrm>
          <a:prstGeom prst="rect">
            <a:avLst/>
          </a:prstGeom>
        </p:spPr>
      </p:pic>
      <p:pic>
        <p:nvPicPr>
          <p:cNvPr id="4" name="Hình ảnh 11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DE62660-A621-4B05-82BF-737F90BEB1A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2727575"/>
            <a:ext cx="5943600" cy="1750060"/>
          </a:xfrm>
          <a:prstGeom prst="rect">
            <a:avLst/>
          </a:prstGeom>
        </p:spPr>
      </p:pic>
      <p:sp>
        <p:nvSpPr>
          <p:cNvPr id="5" name="Google Shape;201;p16">
            <a:extLst>
              <a:ext uri="{FF2B5EF4-FFF2-40B4-BE49-F238E27FC236}">
                <a16:creationId xmlns:a16="http://schemas.microsoft.com/office/drawing/2014/main" id="{DEFDF2BC-DFCD-4D43-888D-6D49FA69B94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4477635"/>
            <a:ext cx="91440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accent2">
                    <a:lumMod val="75000"/>
                  </a:schemeClr>
                </a:solidFill>
              </a:rPr>
              <a:t>Mua hàng</a:t>
            </a:r>
            <a:br>
              <a:rPr lang="en" sz="2400" dirty="0">
                <a:solidFill>
                  <a:schemeClr val="accent2">
                    <a:lumMod val="75000"/>
                  </a:schemeClr>
                </a:solidFill>
              </a:rPr>
            </a:br>
            <a:endParaRPr sz="24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621897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CE6378D-189E-4036-B4B8-1A578384D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1959712" y="1971674"/>
            <a:ext cx="5131540" cy="1212114"/>
          </a:xfrm>
        </p:spPr>
        <p:txBody>
          <a:bodyPr vert="horz" wrap="square" lIns="0" tIns="0" rIns="0" bIns="0" rtlCol="0" anchor="b" anchorCtr="0">
            <a:normAutofit fontScale="90000"/>
          </a:bodyPr>
          <a:lstStyle/>
          <a:p>
            <a:pPr algn="ctr"/>
            <a:r>
              <a:rPr lang="en-US" sz="4400" dirty="0">
                <a:solidFill>
                  <a:srgbClr val="FF6D2F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STORED PROCEDURES</a:t>
            </a:r>
          </a:p>
        </p:txBody>
      </p:sp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3E9D058A-3FE2-4A87-BB61-9DF4D164F94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82062876"/>
              </p:ext>
            </p:extLst>
          </p:nvPr>
        </p:nvGraphicFramePr>
        <p:xfrm>
          <a:off x="1406117" y="801059"/>
          <a:ext cx="6748462" cy="4583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333" name="Document" r:id="rId3" imgW="6757576" imgH="4618234" progId="Word.Document.12">
                  <p:embed/>
                </p:oleObj>
              </mc:Choice>
              <mc:Fallback>
                <p:oleObj name="Document" r:id="rId3" imgW="6757576" imgH="4618234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406117" y="801059"/>
                        <a:ext cx="6748462" cy="45831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" name="Google Shape;3337;p48">
            <a:extLst>
              <a:ext uri="{FF2B5EF4-FFF2-40B4-BE49-F238E27FC236}">
                <a16:creationId xmlns:a16="http://schemas.microsoft.com/office/drawing/2014/main" id="{A292DFAB-C225-4268-AA00-032AA218D6F3}"/>
              </a:ext>
            </a:extLst>
          </p:cNvPr>
          <p:cNvGrpSpPr/>
          <p:nvPr/>
        </p:nvGrpSpPr>
        <p:grpSpPr>
          <a:xfrm>
            <a:off x="8076139" y="84337"/>
            <a:ext cx="972171" cy="1925293"/>
            <a:chOff x="6529419" y="1724307"/>
            <a:chExt cx="1480463" cy="2931917"/>
          </a:xfrm>
        </p:grpSpPr>
        <p:grpSp>
          <p:nvGrpSpPr>
            <p:cNvPr id="6" name="Google Shape;3338;p48">
              <a:extLst>
                <a:ext uri="{FF2B5EF4-FFF2-40B4-BE49-F238E27FC236}">
                  <a16:creationId xmlns:a16="http://schemas.microsoft.com/office/drawing/2014/main" id="{CC1FA2E3-F085-4B27-B2D6-078888233623}"/>
                </a:ext>
              </a:extLst>
            </p:cNvPr>
            <p:cNvGrpSpPr/>
            <p:nvPr/>
          </p:nvGrpSpPr>
          <p:grpSpPr>
            <a:xfrm>
              <a:off x="6556827" y="1724307"/>
              <a:ext cx="956596" cy="944294"/>
              <a:chOff x="3800349" y="1238762"/>
              <a:chExt cx="1098904" cy="1084772"/>
            </a:xfrm>
          </p:grpSpPr>
          <p:grpSp>
            <p:nvGrpSpPr>
              <p:cNvPr id="42" name="Google Shape;3339;p48">
                <a:extLst>
                  <a:ext uri="{FF2B5EF4-FFF2-40B4-BE49-F238E27FC236}">
                    <a16:creationId xmlns:a16="http://schemas.microsoft.com/office/drawing/2014/main" id="{3B62721E-B08F-4683-8129-4642AD134B0A}"/>
                  </a:ext>
                </a:extLst>
              </p:cNvPr>
              <p:cNvGrpSpPr/>
              <p:nvPr/>
            </p:nvGrpSpPr>
            <p:grpSpPr>
              <a:xfrm>
                <a:off x="3800349" y="1238762"/>
                <a:ext cx="1098904" cy="1084772"/>
                <a:chOff x="3800349" y="1238762"/>
                <a:chExt cx="1098904" cy="1084772"/>
              </a:xfrm>
            </p:grpSpPr>
            <p:sp>
              <p:nvSpPr>
                <p:cNvPr id="44" name="Google Shape;3340;p48">
                  <a:extLst>
                    <a:ext uri="{FF2B5EF4-FFF2-40B4-BE49-F238E27FC236}">
                      <a16:creationId xmlns:a16="http://schemas.microsoft.com/office/drawing/2014/main" id="{09A540B7-3D24-4D18-BB46-C21F09260781}"/>
                    </a:ext>
                  </a:extLst>
                </p:cNvPr>
                <p:cNvSpPr/>
                <p:nvPr/>
              </p:nvSpPr>
              <p:spPr>
                <a:xfrm>
                  <a:off x="3800349" y="1238762"/>
                  <a:ext cx="1098904" cy="10847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3" extrusionOk="0">
                      <a:moveTo>
                        <a:pt x="22825" y="1"/>
                      </a:moveTo>
                      <a:cubicBezTo>
                        <a:pt x="22054" y="1"/>
                        <a:pt x="21283" y="295"/>
                        <a:pt x="20693" y="885"/>
                      </a:cubicBezTo>
                      <a:lnTo>
                        <a:pt x="1179" y="20482"/>
                      </a:lnTo>
                      <a:cubicBezTo>
                        <a:pt x="0" y="21661"/>
                        <a:pt x="0" y="23566"/>
                        <a:pt x="1179" y="24733"/>
                      </a:cubicBezTo>
                      <a:lnTo>
                        <a:pt x="20777" y="44259"/>
                      </a:lnTo>
                      <a:cubicBezTo>
                        <a:pt x="21364" y="44841"/>
                        <a:pt x="22133" y="45133"/>
                        <a:pt x="22900" y="45133"/>
                      </a:cubicBezTo>
                      <a:cubicBezTo>
                        <a:pt x="23672" y="45133"/>
                        <a:pt x="24442" y="44838"/>
                        <a:pt x="25027" y="44247"/>
                      </a:cubicBezTo>
                      <a:lnTo>
                        <a:pt x="32873" y="36377"/>
                      </a:lnTo>
                      <a:cubicBezTo>
                        <a:pt x="33053" y="36197"/>
                        <a:pt x="33283" y="36110"/>
                        <a:pt x="33511" y="36110"/>
                      </a:cubicBezTo>
                      <a:cubicBezTo>
                        <a:pt x="33810" y="36110"/>
                        <a:pt x="34108" y="36260"/>
                        <a:pt x="34290" y="36544"/>
                      </a:cubicBezTo>
                      <a:cubicBezTo>
                        <a:pt x="34743" y="37246"/>
                        <a:pt x="35112" y="38020"/>
                        <a:pt x="35409" y="38806"/>
                      </a:cubicBezTo>
                      <a:cubicBezTo>
                        <a:pt x="35588" y="39294"/>
                        <a:pt x="35909" y="39735"/>
                        <a:pt x="36362" y="40080"/>
                      </a:cubicBezTo>
                      <a:cubicBezTo>
                        <a:pt x="36890" y="40489"/>
                        <a:pt x="37508" y="40695"/>
                        <a:pt x="38128" y="40695"/>
                      </a:cubicBezTo>
                      <a:cubicBezTo>
                        <a:pt x="38682" y="40695"/>
                        <a:pt x="39237" y="40530"/>
                        <a:pt x="39731" y="40199"/>
                      </a:cubicBezTo>
                      <a:cubicBezTo>
                        <a:pt x="41303" y="39127"/>
                        <a:pt x="41446" y="36984"/>
                        <a:pt x="40172" y="35710"/>
                      </a:cubicBezTo>
                      <a:cubicBezTo>
                        <a:pt x="39862" y="35401"/>
                        <a:pt x="39505" y="35186"/>
                        <a:pt x="39112" y="35044"/>
                      </a:cubicBezTo>
                      <a:cubicBezTo>
                        <a:pt x="38326" y="34758"/>
                        <a:pt x="37564" y="34401"/>
                        <a:pt x="36862" y="33948"/>
                      </a:cubicBezTo>
                      <a:cubicBezTo>
                        <a:pt x="36374" y="33639"/>
                        <a:pt x="36279" y="32960"/>
                        <a:pt x="36695" y="32543"/>
                      </a:cubicBezTo>
                      <a:lnTo>
                        <a:pt x="44553" y="24661"/>
                      </a:lnTo>
                      <a:cubicBezTo>
                        <a:pt x="45720" y="23483"/>
                        <a:pt x="45720" y="21578"/>
                        <a:pt x="44542" y="20399"/>
                      </a:cubicBezTo>
                      <a:lnTo>
                        <a:pt x="24956" y="885"/>
                      </a:lnTo>
                      <a:cubicBezTo>
                        <a:pt x="24366" y="295"/>
                        <a:pt x="23595" y="1"/>
                        <a:pt x="22825" y="1"/>
                      </a:cubicBezTo>
                      <a:close/>
                    </a:path>
                  </a:pathLst>
                </a:custGeom>
                <a:solidFill>
                  <a:srgbClr val="5EB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" name="Google Shape;3341;p48">
                  <a:extLst>
                    <a:ext uri="{FF2B5EF4-FFF2-40B4-BE49-F238E27FC236}">
                      <a16:creationId xmlns:a16="http://schemas.microsoft.com/office/drawing/2014/main" id="{BE30BCFE-C097-450C-8879-E537E8EBA681}"/>
                    </a:ext>
                  </a:extLst>
                </p:cNvPr>
                <p:cNvSpPr/>
                <p:nvPr/>
              </p:nvSpPr>
              <p:spPr>
                <a:xfrm>
                  <a:off x="3884758" y="1311226"/>
                  <a:ext cx="287338" cy="287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43" extrusionOk="0">
                      <a:moveTo>
                        <a:pt x="5978" y="1"/>
                      </a:moveTo>
                      <a:cubicBezTo>
                        <a:pt x="2679" y="1"/>
                        <a:pt x="1" y="2668"/>
                        <a:pt x="1" y="5966"/>
                      </a:cubicBezTo>
                      <a:cubicBezTo>
                        <a:pt x="1" y="9276"/>
                        <a:pt x="2679" y="11943"/>
                        <a:pt x="5978" y="11943"/>
                      </a:cubicBezTo>
                      <a:cubicBezTo>
                        <a:pt x="9276" y="11943"/>
                        <a:pt x="11954" y="9276"/>
                        <a:pt x="11954" y="5966"/>
                      </a:cubicBezTo>
                      <a:cubicBezTo>
                        <a:pt x="11954" y="2668"/>
                        <a:pt x="9276" y="1"/>
                        <a:pt x="5978" y="1"/>
                      </a:cubicBezTo>
                      <a:close/>
                    </a:path>
                  </a:pathLst>
                </a:custGeom>
                <a:solidFill>
                  <a:srgbClr val="5EB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3" name="Google Shape;3342;p48">
                <a:extLst>
                  <a:ext uri="{FF2B5EF4-FFF2-40B4-BE49-F238E27FC236}">
                    <a16:creationId xmlns:a16="http://schemas.microsoft.com/office/drawing/2014/main" id="{D59E3704-CCC5-46FE-9B41-26C4DBEB3E8E}"/>
                  </a:ext>
                </a:extLst>
              </p:cNvPr>
              <p:cNvSpPr/>
              <p:nvPr/>
            </p:nvSpPr>
            <p:spPr>
              <a:xfrm>
                <a:off x="4162525" y="1593650"/>
                <a:ext cx="374561" cy="374975"/>
              </a:xfrm>
              <a:custGeom>
                <a:avLst/>
                <a:gdLst/>
                <a:ahLst/>
                <a:cxnLst/>
                <a:rect l="l" t="t" r="r" b="b"/>
                <a:pathLst>
                  <a:path w="10860" h="10872" extrusionOk="0">
                    <a:moveTo>
                      <a:pt x="5430" y="1"/>
                    </a:moveTo>
                    <a:cubicBezTo>
                      <a:pt x="3990" y="1"/>
                      <a:pt x="2608" y="560"/>
                      <a:pt x="1596" y="1584"/>
                    </a:cubicBezTo>
                    <a:cubicBezTo>
                      <a:pt x="561" y="2620"/>
                      <a:pt x="1" y="3989"/>
                      <a:pt x="1" y="5430"/>
                    </a:cubicBezTo>
                    <a:cubicBezTo>
                      <a:pt x="1" y="6561"/>
                      <a:pt x="346" y="7645"/>
                      <a:pt x="1001" y="8573"/>
                    </a:cubicBezTo>
                    <a:cubicBezTo>
                      <a:pt x="1632" y="9466"/>
                      <a:pt x="2513" y="10145"/>
                      <a:pt x="3537" y="10538"/>
                    </a:cubicBezTo>
                    <a:cubicBezTo>
                      <a:pt x="3559" y="10544"/>
                      <a:pt x="3579" y="10547"/>
                      <a:pt x="3599" y="10547"/>
                    </a:cubicBezTo>
                    <a:cubicBezTo>
                      <a:pt x="3656" y="10547"/>
                      <a:pt x="3704" y="10522"/>
                      <a:pt x="3740" y="10478"/>
                    </a:cubicBezTo>
                    <a:cubicBezTo>
                      <a:pt x="3763" y="10443"/>
                      <a:pt x="3763" y="10395"/>
                      <a:pt x="3763" y="10371"/>
                    </a:cubicBezTo>
                    <a:lnTo>
                      <a:pt x="3763" y="7275"/>
                    </a:lnTo>
                    <a:cubicBezTo>
                      <a:pt x="3763" y="7180"/>
                      <a:pt x="3692" y="7097"/>
                      <a:pt x="3585" y="7097"/>
                    </a:cubicBezTo>
                    <a:lnTo>
                      <a:pt x="2156" y="7097"/>
                    </a:lnTo>
                    <a:lnTo>
                      <a:pt x="2156" y="5835"/>
                    </a:lnTo>
                    <a:lnTo>
                      <a:pt x="3585" y="5835"/>
                    </a:lnTo>
                    <a:cubicBezTo>
                      <a:pt x="3680" y="5835"/>
                      <a:pt x="3763" y="5751"/>
                      <a:pt x="3763" y="5656"/>
                    </a:cubicBezTo>
                    <a:lnTo>
                      <a:pt x="3763" y="5430"/>
                    </a:lnTo>
                    <a:cubicBezTo>
                      <a:pt x="3763" y="3942"/>
                      <a:pt x="5180" y="2632"/>
                      <a:pt x="6799" y="2632"/>
                    </a:cubicBezTo>
                    <a:lnTo>
                      <a:pt x="7550" y="2632"/>
                    </a:lnTo>
                    <a:lnTo>
                      <a:pt x="7550" y="3894"/>
                    </a:lnTo>
                    <a:lnTo>
                      <a:pt x="6799" y="3894"/>
                    </a:lnTo>
                    <a:cubicBezTo>
                      <a:pt x="6311" y="3894"/>
                      <a:pt x="5883" y="4025"/>
                      <a:pt x="5561" y="4287"/>
                    </a:cubicBezTo>
                    <a:cubicBezTo>
                      <a:pt x="5228" y="4561"/>
                      <a:pt x="5025" y="4966"/>
                      <a:pt x="5025" y="5430"/>
                    </a:cubicBezTo>
                    <a:lnTo>
                      <a:pt x="5025" y="5656"/>
                    </a:lnTo>
                    <a:cubicBezTo>
                      <a:pt x="5025" y="5740"/>
                      <a:pt x="5109" y="5835"/>
                      <a:pt x="5204" y="5835"/>
                    </a:cubicBezTo>
                    <a:lnTo>
                      <a:pt x="5883" y="5835"/>
                    </a:lnTo>
                    <a:cubicBezTo>
                      <a:pt x="5966" y="5835"/>
                      <a:pt x="6061" y="5751"/>
                      <a:pt x="6061" y="5656"/>
                    </a:cubicBezTo>
                    <a:cubicBezTo>
                      <a:pt x="6061" y="5561"/>
                      <a:pt x="5978" y="5478"/>
                      <a:pt x="5883" y="5478"/>
                    </a:cubicBezTo>
                    <a:lnTo>
                      <a:pt x="5371" y="5478"/>
                    </a:lnTo>
                    <a:lnTo>
                      <a:pt x="5371" y="5418"/>
                    </a:lnTo>
                    <a:cubicBezTo>
                      <a:pt x="5371" y="4525"/>
                      <a:pt x="6145" y="4204"/>
                      <a:pt x="6799" y="4204"/>
                    </a:cubicBezTo>
                    <a:lnTo>
                      <a:pt x="7704" y="4204"/>
                    </a:lnTo>
                    <a:cubicBezTo>
                      <a:pt x="7800" y="4204"/>
                      <a:pt x="7883" y="4132"/>
                      <a:pt x="7883" y="4025"/>
                    </a:cubicBezTo>
                    <a:lnTo>
                      <a:pt x="7883" y="2418"/>
                    </a:lnTo>
                    <a:cubicBezTo>
                      <a:pt x="7883" y="2334"/>
                      <a:pt x="7811" y="2239"/>
                      <a:pt x="7704" y="2239"/>
                    </a:cubicBezTo>
                    <a:lnTo>
                      <a:pt x="6799" y="2239"/>
                    </a:lnTo>
                    <a:cubicBezTo>
                      <a:pt x="5966" y="2239"/>
                      <a:pt x="5121" y="2572"/>
                      <a:pt x="4466" y="3156"/>
                    </a:cubicBezTo>
                    <a:cubicBezTo>
                      <a:pt x="3799" y="3763"/>
                      <a:pt x="3418" y="4549"/>
                      <a:pt x="3418" y="5382"/>
                    </a:cubicBezTo>
                    <a:lnTo>
                      <a:pt x="3418" y="5442"/>
                    </a:lnTo>
                    <a:lnTo>
                      <a:pt x="1989" y="5442"/>
                    </a:lnTo>
                    <a:cubicBezTo>
                      <a:pt x="1906" y="5442"/>
                      <a:pt x="1811" y="5513"/>
                      <a:pt x="1811" y="5620"/>
                    </a:cubicBezTo>
                    <a:lnTo>
                      <a:pt x="1811" y="7228"/>
                    </a:lnTo>
                    <a:cubicBezTo>
                      <a:pt x="1811" y="7323"/>
                      <a:pt x="1894" y="7406"/>
                      <a:pt x="1989" y="7406"/>
                    </a:cubicBezTo>
                    <a:lnTo>
                      <a:pt x="3418" y="7406"/>
                    </a:lnTo>
                    <a:lnTo>
                      <a:pt x="3418" y="10085"/>
                    </a:lnTo>
                    <a:cubicBezTo>
                      <a:pt x="1561" y="9300"/>
                      <a:pt x="346" y="7442"/>
                      <a:pt x="346" y="5418"/>
                    </a:cubicBezTo>
                    <a:cubicBezTo>
                      <a:pt x="346" y="2596"/>
                      <a:pt x="2620" y="322"/>
                      <a:pt x="5430" y="322"/>
                    </a:cubicBezTo>
                    <a:cubicBezTo>
                      <a:pt x="8228" y="322"/>
                      <a:pt x="10526" y="2620"/>
                      <a:pt x="10526" y="5418"/>
                    </a:cubicBezTo>
                    <a:cubicBezTo>
                      <a:pt x="10526" y="8228"/>
                      <a:pt x="8240" y="10502"/>
                      <a:pt x="5430" y="10502"/>
                    </a:cubicBezTo>
                    <a:lnTo>
                      <a:pt x="5371" y="10502"/>
                    </a:lnTo>
                    <a:lnTo>
                      <a:pt x="5371" y="7418"/>
                    </a:lnTo>
                    <a:lnTo>
                      <a:pt x="7728" y="7418"/>
                    </a:lnTo>
                    <a:cubicBezTo>
                      <a:pt x="7811" y="7418"/>
                      <a:pt x="7907" y="7347"/>
                      <a:pt x="7907" y="7240"/>
                    </a:cubicBezTo>
                    <a:lnTo>
                      <a:pt x="7907" y="5656"/>
                    </a:lnTo>
                    <a:cubicBezTo>
                      <a:pt x="7907" y="5561"/>
                      <a:pt x="7823" y="5478"/>
                      <a:pt x="7728" y="5478"/>
                    </a:cubicBezTo>
                    <a:lnTo>
                      <a:pt x="6728" y="5478"/>
                    </a:lnTo>
                    <a:cubicBezTo>
                      <a:pt x="6633" y="5478"/>
                      <a:pt x="6549" y="5549"/>
                      <a:pt x="6549" y="5656"/>
                    </a:cubicBezTo>
                    <a:cubicBezTo>
                      <a:pt x="6549" y="5740"/>
                      <a:pt x="6621" y="5835"/>
                      <a:pt x="6728" y="5835"/>
                    </a:cubicBezTo>
                    <a:lnTo>
                      <a:pt x="7561" y="5835"/>
                    </a:lnTo>
                    <a:lnTo>
                      <a:pt x="7561" y="7097"/>
                    </a:lnTo>
                    <a:lnTo>
                      <a:pt x="5204" y="7097"/>
                    </a:lnTo>
                    <a:cubicBezTo>
                      <a:pt x="5121" y="7097"/>
                      <a:pt x="5025" y="7168"/>
                      <a:pt x="5025" y="7275"/>
                    </a:cubicBezTo>
                    <a:lnTo>
                      <a:pt x="5025" y="10693"/>
                    </a:lnTo>
                    <a:cubicBezTo>
                      <a:pt x="5025" y="10788"/>
                      <a:pt x="5109" y="10859"/>
                      <a:pt x="5192" y="10871"/>
                    </a:cubicBezTo>
                    <a:lnTo>
                      <a:pt x="5430" y="10871"/>
                    </a:lnTo>
                    <a:cubicBezTo>
                      <a:pt x="6871" y="10871"/>
                      <a:pt x="8240" y="10312"/>
                      <a:pt x="9276" y="9288"/>
                    </a:cubicBezTo>
                    <a:cubicBezTo>
                      <a:pt x="10300" y="8252"/>
                      <a:pt x="10859" y="6883"/>
                      <a:pt x="10859" y="5442"/>
                    </a:cubicBezTo>
                    <a:cubicBezTo>
                      <a:pt x="10859" y="3989"/>
                      <a:pt x="10300" y="2620"/>
                      <a:pt x="9276" y="1584"/>
                    </a:cubicBezTo>
                    <a:cubicBezTo>
                      <a:pt x="8240" y="560"/>
                      <a:pt x="6871" y="1"/>
                      <a:pt x="543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" name="Google Shape;3343;p48">
              <a:extLst>
                <a:ext uri="{FF2B5EF4-FFF2-40B4-BE49-F238E27FC236}">
                  <a16:creationId xmlns:a16="http://schemas.microsoft.com/office/drawing/2014/main" id="{222DA64E-EBDA-48B9-B5B6-1CEB027733DF}"/>
                </a:ext>
              </a:extLst>
            </p:cNvPr>
            <p:cNvGrpSpPr/>
            <p:nvPr/>
          </p:nvGrpSpPr>
          <p:grpSpPr>
            <a:xfrm>
              <a:off x="7053286" y="2227254"/>
              <a:ext cx="956596" cy="944252"/>
              <a:chOff x="4370663" y="1816530"/>
              <a:chExt cx="1098904" cy="1084724"/>
            </a:xfrm>
          </p:grpSpPr>
          <p:grpSp>
            <p:nvGrpSpPr>
              <p:cNvPr id="34" name="Google Shape;3344;p48">
                <a:extLst>
                  <a:ext uri="{FF2B5EF4-FFF2-40B4-BE49-F238E27FC236}">
                    <a16:creationId xmlns:a16="http://schemas.microsoft.com/office/drawing/2014/main" id="{A26AC2F8-3A58-4584-ADA5-333A44F0C988}"/>
                  </a:ext>
                </a:extLst>
              </p:cNvPr>
              <p:cNvGrpSpPr/>
              <p:nvPr/>
            </p:nvGrpSpPr>
            <p:grpSpPr>
              <a:xfrm>
                <a:off x="4370663" y="1816530"/>
                <a:ext cx="1098904" cy="1084724"/>
                <a:chOff x="4370663" y="1816530"/>
                <a:chExt cx="1098904" cy="1084724"/>
              </a:xfrm>
            </p:grpSpPr>
            <p:sp>
              <p:nvSpPr>
                <p:cNvPr id="40" name="Google Shape;3345;p48">
                  <a:extLst>
                    <a:ext uri="{FF2B5EF4-FFF2-40B4-BE49-F238E27FC236}">
                      <a16:creationId xmlns:a16="http://schemas.microsoft.com/office/drawing/2014/main" id="{1AE99DBC-C133-4790-B9A3-94F9976382D1}"/>
                    </a:ext>
                  </a:extLst>
                </p:cNvPr>
                <p:cNvSpPr/>
                <p:nvPr/>
              </p:nvSpPr>
              <p:spPr>
                <a:xfrm>
                  <a:off x="4370663" y="1816530"/>
                  <a:ext cx="1098904" cy="10847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1" extrusionOk="0">
                      <a:moveTo>
                        <a:pt x="22862" y="0"/>
                      </a:moveTo>
                      <a:cubicBezTo>
                        <a:pt x="22092" y="0"/>
                        <a:pt x="21324" y="295"/>
                        <a:pt x="20741" y="884"/>
                      </a:cubicBezTo>
                      <a:lnTo>
                        <a:pt x="12871" y="8742"/>
                      </a:lnTo>
                      <a:cubicBezTo>
                        <a:pt x="12698" y="8921"/>
                        <a:pt x="12472" y="9005"/>
                        <a:pt x="12246" y="9005"/>
                      </a:cubicBezTo>
                      <a:cubicBezTo>
                        <a:pt x="11945" y="9005"/>
                        <a:pt x="11643" y="8855"/>
                        <a:pt x="11466" y="8576"/>
                      </a:cubicBezTo>
                      <a:cubicBezTo>
                        <a:pt x="11014" y="7861"/>
                        <a:pt x="10645" y="7099"/>
                        <a:pt x="10347" y="6302"/>
                      </a:cubicBezTo>
                      <a:cubicBezTo>
                        <a:pt x="10168" y="5813"/>
                        <a:pt x="9847" y="5373"/>
                        <a:pt x="9394" y="5028"/>
                      </a:cubicBezTo>
                      <a:cubicBezTo>
                        <a:pt x="8866" y="4619"/>
                        <a:pt x="8248" y="4413"/>
                        <a:pt x="7630" y="4413"/>
                      </a:cubicBezTo>
                      <a:cubicBezTo>
                        <a:pt x="7078" y="4413"/>
                        <a:pt x="6526" y="4577"/>
                        <a:pt x="6037" y="4909"/>
                      </a:cubicBezTo>
                      <a:cubicBezTo>
                        <a:pt x="4465" y="5968"/>
                        <a:pt x="4310" y="8123"/>
                        <a:pt x="5584" y="9385"/>
                      </a:cubicBezTo>
                      <a:cubicBezTo>
                        <a:pt x="5894" y="9695"/>
                        <a:pt x="6251" y="9921"/>
                        <a:pt x="6632" y="10064"/>
                      </a:cubicBezTo>
                      <a:cubicBezTo>
                        <a:pt x="7418" y="10350"/>
                        <a:pt x="8180" y="10707"/>
                        <a:pt x="8882" y="11159"/>
                      </a:cubicBezTo>
                      <a:cubicBezTo>
                        <a:pt x="9383" y="11469"/>
                        <a:pt x="9466" y="12148"/>
                        <a:pt x="9049" y="12564"/>
                      </a:cubicBezTo>
                      <a:lnTo>
                        <a:pt x="1179" y="20434"/>
                      </a:lnTo>
                      <a:cubicBezTo>
                        <a:pt x="0" y="21613"/>
                        <a:pt x="0" y="23518"/>
                        <a:pt x="1179" y="24697"/>
                      </a:cubicBezTo>
                      <a:lnTo>
                        <a:pt x="20741" y="44247"/>
                      </a:lnTo>
                      <a:cubicBezTo>
                        <a:pt x="21324" y="44836"/>
                        <a:pt x="22092" y="45131"/>
                        <a:pt x="22862" y="45131"/>
                      </a:cubicBezTo>
                      <a:cubicBezTo>
                        <a:pt x="23631" y="45131"/>
                        <a:pt x="24402" y="44836"/>
                        <a:pt x="24992" y="44247"/>
                      </a:cubicBezTo>
                      <a:lnTo>
                        <a:pt x="44554" y="24697"/>
                      </a:lnTo>
                      <a:cubicBezTo>
                        <a:pt x="45720" y="23518"/>
                        <a:pt x="45720" y="21613"/>
                        <a:pt x="44554" y="2043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69E7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" name="Google Shape;3346;p48">
                  <a:extLst>
                    <a:ext uri="{FF2B5EF4-FFF2-40B4-BE49-F238E27FC236}">
                      <a16:creationId xmlns:a16="http://schemas.microsoft.com/office/drawing/2014/main" id="{463DDA79-99DB-43BD-9059-310B5A22FBCB}"/>
                    </a:ext>
                  </a:extLst>
                </p:cNvPr>
                <p:cNvSpPr/>
                <p:nvPr/>
              </p:nvSpPr>
              <p:spPr>
                <a:xfrm>
                  <a:off x="5055718" y="1904160"/>
                  <a:ext cx="287338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55" extrusionOk="0">
                      <a:moveTo>
                        <a:pt x="5978" y="0"/>
                      </a:moveTo>
                      <a:cubicBezTo>
                        <a:pt x="2680" y="0"/>
                        <a:pt x="1" y="2679"/>
                        <a:pt x="1" y="5977"/>
                      </a:cubicBezTo>
                      <a:cubicBezTo>
                        <a:pt x="1" y="9275"/>
                        <a:pt x="2680" y="11954"/>
                        <a:pt x="5978" y="11954"/>
                      </a:cubicBezTo>
                      <a:cubicBezTo>
                        <a:pt x="9276" y="11954"/>
                        <a:pt x="11955" y="9275"/>
                        <a:pt x="11955" y="5977"/>
                      </a:cubicBezTo>
                      <a:cubicBezTo>
                        <a:pt x="11955" y="2679"/>
                        <a:pt x="9276" y="0"/>
                        <a:pt x="5978" y="0"/>
                      </a:cubicBezTo>
                      <a:close/>
                    </a:path>
                  </a:pathLst>
                </a:custGeom>
                <a:solidFill>
                  <a:srgbClr val="69E7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5" name="Google Shape;3347;p48">
                <a:extLst>
                  <a:ext uri="{FF2B5EF4-FFF2-40B4-BE49-F238E27FC236}">
                    <a16:creationId xmlns:a16="http://schemas.microsoft.com/office/drawing/2014/main" id="{CCCB84E3-125D-4D28-87E2-D877DBF6A500}"/>
                  </a:ext>
                </a:extLst>
              </p:cNvPr>
              <p:cNvGrpSpPr/>
              <p:nvPr/>
            </p:nvGrpSpPr>
            <p:grpSpPr>
              <a:xfrm>
                <a:off x="4732628" y="2171596"/>
                <a:ext cx="374986" cy="374572"/>
                <a:chOff x="3303268" y="3817349"/>
                <a:chExt cx="346056" cy="345674"/>
              </a:xfrm>
            </p:grpSpPr>
            <p:sp>
              <p:nvSpPr>
                <p:cNvPr id="36" name="Google Shape;3348;p48">
                  <a:extLst>
                    <a:ext uri="{FF2B5EF4-FFF2-40B4-BE49-F238E27FC236}">
                      <a16:creationId xmlns:a16="http://schemas.microsoft.com/office/drawing/2014/main" id="{0F7FC4DB-1535-43AE-AB56-3F4B373D0663}"/>
                    </a:ext>
                  </a:extLst>
                </p:cNvPr>
                <p:cNvSpPr/>
                <p:nvPr/>
              </p:nvSpPr>
              <p:spPr>
                <a:xfrm>
                  <a:off x="3303268" y="3817349"/>
                  <a:ext cx="346056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2" h="10860" extrusionOk="0">
                      <a:moveTo>
                        <a:pt x="5418" y="334"/>
                      </a:moveTo>
                      <a:cubicBezTo>
                        <a:pt x="8228" y="334"/>
                        <a:pt x="10514" y="2608"/>
                        <a:pt x="10514" y="5430"/>
                      </a:cubicBezTo>
                      <a:cubicBezTo>
                        <a:pt x="10514" y="8240"/>
                        <a:pt x="8228" y="10514"/>
                        <a:pt x="5418" y="10514"/>
                      </a:cubicBezTo>
                      <a:cubicBezTo>
                        <a:pt x="2608" y="10514"/>
                        <a:pt x="334" y="8240"/>
                        <a:pt x="334" y="5430"/>
                      </a:cubicBezTo>
                      <a:cubicBezTo>
                        <a:pt x="334" y="2608"/>
                        <a:pt x="2608" y="334"/>
                        <a:pt x="5418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3" y="10859"/>
                        <a:pt x="8252" y="10300"/>
                        <a:pt x="9276" y="9264"/>
                      </a:cubicBezTo>
                      <a:cubicBezTo>
                        <a:pt x="10300" y="8240"/>
                        <a:pt x="10871" y="6871"/>
                        <a:pt x="10871" y="5430"/>
                      </a:cubicBezTo>
                      <a:cubicBezTo>
                        <a:pt x="10871" y="3989"/>
                        <a:pt x="10300" y="2620"/>
                        <a:pt x="9276" y="1584"/>
                      </a:cubicBezTo>
                      <a:cubicBezTo>
                        <a:pt x="8252" y="560"/>
                        <a:pt x="6883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" name="Google Shape;3349;p48">
                  <a:extLst>
                    <a:ext uri="{FF2B5EF4-FFF2-40B4-BE49-F238E27FC236}">
                      <a16:creationId xmlns:a16="http://schemas.microsoft.com/office/drawing/2014/main" id="{C70AB3F2-E016-4BA3-82B6-6E84B150ED9A}"/>
                    </a:ext>
                  </a:extLst>
                </p:cNvPr>
                <p:cNvSpPr/>
                <p:nvPr/>
              </p:nvSpPr>
              <p:spPr>
                <a:xfrm>
                  <a:off x="3368074" y="3882537"/>
                  <a:ext cx="215298" cy="215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64" h="6764" extrusionOk="0">
                      <a:moveTo>
                        <a:pt x="5335" y="346"/>
                      </a:moveTo>
                      <a:cubicBezTo>
                        <a:pt x="5930" y="346"/>
                        <a:pt x="6418" y="834"/>
                        <a:pt x="6418" y="1429"/>
                      </a:cubicBezTo>
                      <a:lnTo>
                        <a:pt x="6418" y="5335"/>
                      </a:lnTo>
                      <a:cubicBezTo>
                        <a:pt x="6418" y="5930"/>
                        <a:pt x="5930" y="6418"/>
                        <a:pt x="5335" y="6418"/>
                      </a:cubicBezTo>
                      <a:lnTo>
                        <a:pt x="1429" y="6418"/>
                      </a:lnTo>
                      <a:cubicBezTo>
                        <a:pt x="834" y="6418"/>
                        <a:pt x="346" y="5930"/>
                        <a:pt x="346" y="5335"/>
                      </a:cubicBezTo>
                      <a:lnTo>
                        <a:pt x="346" y="1429"/>
                      </a:lnTo>
                      <a:cubicBezTo>
                        <a:pt x="346" y="834"/>
                        <a:pt x="834" y="346"/>
                        <a:pt x="1429" y="346"/>
                      </a:cubicBezTo>
                      <a:close/>
                      <a:moveTo>
                        <a:pt x="1429" y="1"/>
                      </a:moveTo>
                      <a:cubicBezTo>
                        <a:pt x="644" y="1"/>
                        <a:pt x="1" y="644"/>
                        <a:pt x="1" y="1429"/>
                      </a:cubicBezTo>
                      <a:lnTo>
                        <a:pt x="1" y="5335"/>
                      </a:lnTo>
                      <a:cubicBezTo>
                        <a:pt x="1" y="6120"/>
                        <a:pt x="644" y="6763"/>
                        <a:pt x="1429" y="6763"/>
                      </a:cubicBezTo>
                      <a:lnTo>
                        <a:pt x="5335" y="6763"/>
                      </a:lnTo>
                      <a:cubicBezTo>
                        <a:pt x="6121" y="6763"/>
                        <a:pt x="6763" y="6120"/>
                        <a:pt x="6763" y="5335"/>
                      </a:cubicBezTo>
                      <a:lnTo>
                        <a:pt x="6763" y="1429"/>
                      </a:lnTo>
                      <a:cubicBezTo>
                        <a:pt x="6763" y="644"/>
                        <a:pt x="6121" y="1"/>
                        <a:pt x="533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" name="Google Shape;3350;p48">
                  <a:extLst>
                    <a:ext uri="{FF2B5EF4-FFF2-40B4-BE49-F238E27FC236}">
                      <a16:creationId xmlns:a16="http://schemas.microsoft.com/office/drawing/2014/main" id="{2B10D26E-8C46-4092-80DD-E16A8BC23D0F}"/>
                    </a:ext>
                  </a:extLst>
                </p:cNvPr>
                <p:cNvSpPr/>
                <p:nvPr/>
              </p:nvSpPr>
              <p:spPr>
                <a:xfrm>
                  <a:off x="3418143" y="3933656"/>
                  <a:ext cx="114811" cy="1127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07" h="3542" extrusionOk="0">
                      <a:moveTo>
                        <a:pt x="1822" y="0"/>
                      </a:moveTo>
                      <a:cubicBezTo>
                        <a:pt x="812" y="0"/>
                        <a:pt x="1" y="851"/>
                        <a:pt x="59" y="1859"/>
                      </a:cubicBezTo>
                      <a:cubicBezTo>
                        <a:pt x="95" y="2776"/>
                        <a:pt x="833" y="3502"/>
                        <a:pt x="1726" y="3538"/>
                      </a:cubicBezTo>
                      <a:cubicBezTo>
                        <a:pt x="1764" y="3541"/>
                        <a:pt x="1802" y="3542"/>
                        <a:pt x="1840" y="3542"/>
                      </a:cubicBezTo>
                      <a:cubicBezTo>
                        <a:pt x="2178" y="3542"/>
                        <a:pt x="2494" y="3447"/>
                        <a:pt x="2762" y="3276"/>
                      </a:cubicBezTo>
                      <a:cubicBezTo>
                        <a:pt x="2857" y="3217"/>
                        <a:pt x="2869" y="3086"/>
                        <a:pt x="2797" y="3014"/>
                      </a:cubicBezTo>
                      <a:cubicBezTo>
                        <a:pt x="2761" y="2978"/>
                        <a:pt x="2711" y="2964"/>
                        <a:pt x="2664" y="2964"/>
                      </a:cubicBezTo>
                      <a:cubicBezTo>
                        <a:pt x="2634" y="2964"/>
                        <a:pt x="2606" y="2969"/>
                        <a:pt x="2583" y="2979"/>
                      </a:cubicBezTo>
                      <a:cubicBezTo>
                        <a:pt x="2380" y="3096"/>
                        <a:pt x="2149" y="3185"/>
                        <a:pt x="1897" y="3185"/>
                      </a:cubicBezTo>
                      <a:cubicBezTo>
                        <a:pt x="1868" y="3185"/>
                        <a:pt x="1839" y="3183"/>
                        <a:pt x="1809" y="3181"/>
                      </a:cubicBezTo>
                      <a:cubicBezTo>
                        <a:pt x="1023" y="3169"/>
                        <a:pt x="380" y="2514"/>
                        <a:pt x="392" y="1716"/>
                      </a:cubicBezTo>
                      <a:cubicBezTo>
                        <a:pt x="426" y="948"/>
                        <a:pt x="1028" y="330"/>
                        <a:pt x="1792" y="330"/>
                      </a:cubicBezTo>
                      <a:cubicBezTo>
                        <a:pt x="1833" y="330"/>
                        <a:pt x="1874" y="332"/>
                        <a:pt x="1916" y="335"/>
                      </a:cubicBezTo>
                      <a:cubicBezTo>
                        <a:pt x="2619" y="371"/>
                        <a:pt x="3190" y="943"/>
                        <a:pt x="3250" y="1633"/>
                      </a:cubicBezTo>
                      <a:cubicBezTo>
                        <a:pt x="3285" y="1919"/>
                        <a:pt x="3214" y="2193"/>
                        <a:pt x="3095" y="2431"/>
                      </a:cubicBezTo>
                      <a:cubicBezTo>
                        <a:pt x="3059" y="2490"/>
                        <a:pt x="3059" y="2574"/>
                        <a:pt x="3119" y="2633"/>
                      </a:cubicBezTo>
                      <a:cubicBezTo>
                        <a:pt x="3149" y="2663"/>
                        <a:pt x="3191" y="2678"/>
                        <a:pt x="3234" y="2678"/>
                      </a:cubicBezTo>
                      <a:cubicBezTo>
                        <a:pt x="3295" y="2678"/>
                        <a:pt x="3358" y="2648"/>
                        <a:pt x="3393" y="2586"/>
                      </a:cubicBezTo>
                      <a:cubicBezTo>
                        <a:pt x="3536" y="2324"/>
                        <a:pt x="3607" y="2014"/>
                        <a:pt x="3583" y="1669"/>
                      </a:cubicBezTo>
                      <a:cubicBezTo>
                        <a:pt x="3536" y="764"/>
                        <a:pt x="2797" y="50"/>
                        <a:pt x="1904" y="2"/>
                      </a:cubicBezTo>
                      <a:cubicBezTo>
                        <a:pt x="1877" y="1"/>
                        <a:pt x="1849" y="0"/>
                        <a:pt x="182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" name="Google Shape;3351;p48">
                  <a:extLst>
                    <a:ext uri="{FF2B5EF4-FFF2-40B4-BE49-F238E27FC236}">
                      <a16:creationId xmlns:a16="http://schemas.microsoft.com/office/drawing/2014/main" id="{B2587870-AE72-4A42-AE2B-8BCFBD325F95}"/>
                    </a:ext>
                  </a:extLst>
                </p:cNvPr>
                <p:cNvSpPr/>
                <p:nvPr/>
              </p:nvSpPr>
              <p:spPr>
                <a:xfrm>
                  <a:off x="3519298" y="3910197"/>
                  <a:ext cx="29570" cy="292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" h="918" extrusionOk="0">
                      <a:moveTo>
                        <a:pt x="465" y="1"/>
                      </a:moveTo>
                      <a:cubicBezTo>
                        <a:pt x="203" y="1"/>
                        <a:pt x="0" y="203"/>
                        <a:pt x="0" y="453"/>
                      </a:cubicBezTo>
                      <a:cubicBezTo>
                        <a:pt x="0" y="715"/>
                        <a:pt x="203" y="918"/>
                        <a:pt x="465" y="918"/>
                      </a:cubicBezTo>
                      <a:cubicBezTo>
                        <a:pt x="715" y="918"/>
                        <a:pt x="929" y="715"/>
                        <a:pt x="929" y="453"/>
                      </a:cubicBezTo>
                      <a:cubicBezTo>
                        <a:pt x="929" y="203"/>
                        <a:pt x="715" y="1"/>
                        <a:pt x="46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8" name="Google Shape;3352;p48">
              <a:extLst>
                <a:ext uri="{FF2B5EF4-FFF2-40B4-BE49-F238E27FC236}">
                  <a16:creationId xmlns:a16="http://schemas.microsoft.com/office/drawing/2014/main" id="{272DD771-25A3-448C-960A-125DD73ECEB4}"/>
                </a:ext>
              </a:extLst>
            </p:cNvPr>
            <p:cNvGrpSpPr/>
            <p:nvPr/>
          </p:nvGrpSpPr>
          <p:grpSpPr>
            <a:xfrm>
              <a:off x="6547098" y="2715744"/>
              <a:ext cx="956596" cy="944315"/>
              <a:chOff x="3789173" y="2377690"/>
              <a:chExt cx="1098904" cy="1084796"/>
            </a:xfrm>
          </p:grpSpPr>
          <p:grpSp>
            <p:nvGrpSpPr>
              <p:cNvPr id="26" name="Google Shape;3353;p48">
                <a:extLst>
                  <a:ext uri="{FF2B5EF4-FFF2-40B4-BE49-F238E27FC236}">
                    <a16:creationId xmlns:a16="http://schemas.microsoft.com/office/drawing/2014/main" id="{2A580616-EFFF-4706-882F-99F575426F02}"/>
                  </a:ext>
                </a:extLst>
              </p:cNvPr>
              <p:cNvGrpSpPr/>
              <p:nvPr/>
            </p:nvGrpSpPr>
            <p:grpSpPr>
              <a:xfrm>
                <a:off x="3789173" y="2377690"/>
                <a:ext cx="1098904" cy="1084796"/>
                <a:chOff x="3789173" y="2377690"/>
                <a:chExt cx="1098904" cy="1084796"/>
              </a:xfrm>
            </p:grpSpPr>
            <p:sp>
              <p:nvSpPr>
                <p:cNvPr id="32" name="Google Shape;3354;p48">
                  <a:extLst>
                    <a:ext uri="{FF2B5EF4-FFF2-40B4-BE49-F238E27FC236}">
                      <a16:creationId xmlns:a16="http://schemas.microsoft.com/office/drawing/2014/main" id="{2BBA5A58-9E7D-4B1B-A1B1-85686BD88437}"/>
                    </a:ext>
                  </a:extLst>
                </p:cNvPr>
                <p:cNvSpPr/>
                <p:nvPr/>
              </p:nvSpPr>
              <p:spPr>
                <a:xfrm>
                  <a:off x="3789173" y="2377690"/>
                  <a:ext cx="1098904" cy="1084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4" extrusionOk="0">
                      <a:moveTo>
                        <a:pt x="22861" y="0"/>
                      </a:moveTo>
                      <a:cubicBezTo>
                        <a:pt x="22090" y="0"/>
                        <a:pt x="21319" y="295"/>
                        <a:pt x="20730" y="884"/>
                      </a:cubicBezTo>
                      <a:lnTo>
                        <a:pt x="1180" y="20446"/>
                      </a:lnTo>
                      <a:cubicBezTo>
                        <a:pt x="1" y="21613"/>
                        <a:pt x="1" y="23518"/>
                        <a:pt x="1180" y="24697"/>
                      </a:cubicBezTo>
                      <a:lnTo>
                        <a:pt x="20730" y="44259"/>
                      </a:lnTo>
                      <a:cubicBezTo>
                        <a:pt x="21319" y="44842"/>
                        <a:pt x="22090" y="45134"/>
                        <a:pt x="22861" y="45134"/>
                      </a:cubicBezTo>
                      <a:cubicBezTo>
                        <a:pt x="23632" y="45134"/>
                        <a:pt x="24403" y="44842"/>
                        <a:pt x="24992" y="44259"/>
                      </a:cubicBezTo>
                      <a:lnTo>
                        <a:pt x="44542" y="24697"/>
                      </a:lnTo>
                      <a:cubicBezTo>
                        <a:pt x="45721" y="23518"/>
                        <a:pt x="45721" y="21613"/>
                        <a:pt x="44542" y="20446"/>
                      </a:cubicBezTo>
                      <a:lnTo>
                        <a:pt x="36684" y="12576"/>
                      </a:lnTo>
                      <a:cubicBezTo>
                        <a:pt x="36267" y="12171"/>
                        <a:pt x="36363" y="11481"/>
                        <a:pt x="36851" y="11171"/>
                      </a:cubicBezTo>
                      <a:cubicBezTo>
                        <a:pt x="37565" y="10719"/>
                        <a:pt x="38327" y="10350"/>
                        <a:pt x="39125" y="10052"/>
                      </a:cubicBezTo>
                      <a:cubicBezTo>
                        <a:pt x="39613" y="9874"/>
                        <a:pt x="40054" y="9552"/>
                        <a:pt x="40399" y="9100"/>
                      </a:cubicBezTo>
                      <a:cubicBezTo>
                        <a:pt x="41173" y="8099"/>
                        <a:pt x="41220" y="6778"/>
                        <a:pt x="40518" y="5730"/>
                      </a:cubicBezTo>
                      <a:cubicBezTo>
                        <a:pt x="39932" y="4868"/>
                        <a:pt x="39013" y="4436"/>
                        <a:pt x="38094" y="4436"/>
                      </a:cubicBezTo>
                      <a:cubicBezTo>
                        <a:pt x="37349" y="4436"/>
                        <a:pt x="36606" y="4720"/>
                        <a:pt x="36041" y="5290"/>
                      </a:cubicBezTo>
                      <a:cubicBezTo>
                        <a:pt x="35732" y="5587"/>
                        <a:pt x="35505" y="5956"/>
                        <a:pt x="35362" y="6337"/>
                      </a:cubicBezTo>
                      <a:cubicBezTo>
                        <a:pt x="35077" y="7123"/>
                        <a:pt x="34720" y="7885"/>
                        <a:pt x="34267" y="8588"/>
                      </a:cubicBezTo>
                      <a:cubicBezTo>
                        <a:pt x="34091" y="8872"/>
                        <a:pt x="33797" y="9021"/>
                        <a:pt x="33498" y="9021"/>
                      </a:cubicBezTo>
                      <a:cubicBezTo>
                        <a:pt x="33271" y="9021"/>
                        <a:pt x="33042" y="8934"/>
                        <a:pt x="32862" y="8754"/>
                      </a:cubicBezTo>
                      <a:lnTo>
                        <a:pt x="24992" y="884"/>
                      </a:lnTo>
                      <a:cubicBezTo>
                        <a:pt x="24403" y="295"/>
                        <a:pt x="23632" y="0"/>
                        <a:pt x="22861" y="0"/>
                      </a:cubicBezTo>
                      <a:close/>
                    </a:path>
                  </a:pathLst>
                </a:custGeom>
                <a:solidFill>
                  <a:srgbClr val="4949E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" name="Google Shape;3355;p48">
                  <a:extLst>
                    <a:ext uri="{FF2B5EF4-FFF2-40B4-BE49-F238E27FC236}">
                      <a16:creationId xmlns:a16="http://schemas.microsoft.com/office/drawing/2014/main" id="{A6624C57-5DEB-420A-880A-2B58F3108DA7}"/>
                    </a:ext>
                  </a:extLst>
                </p:cNvPr>
                <p:cNvSpPr/>
                <p:nvPr/>
              </p:nvSpPr>
              <p:spPr>
                <a:xfrm>
                  <a:off x="3885623" y="2465897"/>
                  <a:ext cx="287050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43" h="11955" extrusionOk="0">
                      <a:moveTo>
                        <a:pt x="5977" y="0"/>
                      </a:moveTo>
                      <a:cubicBezTo>
                        <a:pt x="2679" y="0"/>
                        <a:pt x="0" y="2679"/>
                        <a:pt x="0" y="5977"/>
                      </a:cubicBezTo>
                      <a:cubicBezTo>
                        <a:pt x="0" y="9275"/>
                        <a:pt x="2679" y="11954"/>
                        <a:pt x="5977" y="11954"/>
                      </a:cubicBezTo>
                      <a:cubicBezTo>
                        <a:pt x="9275" y="11954"/>
                        <a:pt x="11942" y="9275"/>
                        <a:pt x="11942" y="5977"/>
                      </a:cubicBezTo>
                      <a:cubicBezTo>
                        <a:pt x="11942" y="2679"/>
                        <a:pt x="9275" y="0"/>
                        <a:pt x="5977" y="0"/>
                      </a:cubicBezTo>
                      <a:close/>
                    </a:path>
                  </a:pathLst>
                </a:custGeom>
                <a:solidFill>
                  <a:srgbClr val="4949E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7" name="Google Shape;3356;p48">
                <a:extLst>
                  <a:ext uri="{FF2B5EF4-FFF2-40B4-BE49-F238E27FC236}">
                    <a16:creationId xmlns:a16="http://schemas.microsoft.com/office/drawing/2014/main" id="{4F49A1EC-2C5E-461E-A851-6A20A1144419}"/>
                  </a:ext>
                </a:extLst>
              </p:cNvPr>
              <p:cNvGrpSpPr/>
              <p:nvPr/>
            </p:nvGrpSpPr>
            <p:grpSpPr>
              <a:xfrm>
                <a:off x="4151137" y="2732796"/>
                <a:ext cx="374986" cy="374572"/>
                <a:chOff x="3752358" y="3817349"/>
                <a:chExt cx="346056" cy="345674"/>
              </a:xfrm>
            </p:grpSpPr>
            <p:sp>
              <p:nvSpPr>
                <p:cNvPr id="28" name="Google Shape;3357;p48">
                  <a:extLst>
                    <a:ext uri="{FF2B5EF4-FFF2-40B4-BE49-F238E27FC236}">
                      <a16:creationId xmlns:a16="http://schemas.microsoft.com/office/drawing/2014/main" id="{1E065B24-9868-4EDC-B5A7-314B793AFE3D}"/>
                    </a:ext>
                  </a:extLst>
                </p:cNvPr>
                <p:cNvSpPr/>
                <p:nvPr/>
              </p:nvSpPr>
              <p:spPr>
                <a:xfrm>
                  <a:off x="3752358" y="3817349"/>
                  <a:ext cx="346056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2" h="10860" extrusionOk="0">
                      <a:moveTo>
                        <a:pt x="5430" y="334"/>
                      </a:moveTo>
                      <a:cubicBezTo>
                        <a:pt x="8252" y="334"/>
                        <a:pt x="10526" y="2608"/>
                        <a:pt x="10526" y="5430"/>
                      </a:cubicBezTo>
                      <a:cubicBezTo>
                        <a:pt x="10526" y="8240"/>
                        <a:pt x="8228" y="10514"/>
                        <a:pt x="5430" y="10514"/>
                      </a:cubicBezTo>
                      <a:cubicBezTo>
                        <a:pt x="2620" y="10514"/>
                        <a:pt x="346" y="8240"/>
                        <a:pt x="346" y="5430"/>
                      </a:cubicBezTo>
                      <a:cubicBezTo>
                        <a:pt x="346" y="2608"/>
                        <a:pt x="2620" y="334"/>
                        <a:pt x="5430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2" y="10859"/>
                        <a:pt x="8252" y="10300"/>
                        <a:pt x="9276" y="9264"/>
                      </a:cubicBezTo>
                      <a:cubicBezTo>
                        <a:pt x="10300" y="8240"/>
                        <a:pt x="10871" y="6871"/>
                        <a:pt x="10871" y="5430"/>
                      </a:cubicBezTo>
                      <a:cubicBezTo>
                        <a:pt x="10871" y="3989"/>
                        <a:pt x="10300" y="2620"/>
                        <a:pt x="9276" y="1584"/>
                      </a:cubicBezTo>
                      <a:cubicBezTo>
                        <a:pt x="8252" y="560"/>
                        <a:pt x="6882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" name="Google Shape;3358;p48">
                  <a:extLst>
                    <a:ext uri="{FF2B5EF4-FFF2-40B4-BE49-F238E27FC236}">
                      <a16:creationId xmlns:a16="http://schemas.microsoft.com/office/drawing/2014/main" id="{8ED25032-1B39-4F5F-8ED6-892E107EC293}"/>
                    </a:ext>
                  </a:extLst>
                </p:cNvPr>
                <p:cNvSpPr/>
                <p:nvPr/>
              </p:nvSpPr>
              <p:spPr>
                <a:xfrm>
                  <a:off x="3831933" y="3955682"/>
                  <a:ext cx="47809" cy="120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2" h="3787" extrusionOk="0">
                      <a:moveTo>
                        <a:pt x="1168" y="346"/>
                      </a:moveTo>
                      <a:lnTo>
                        <a:pt x="1168" y="3430"/>
                      </a:lnTo>
                      <a:lnTo>
                        <a:pt x="358" y="3430"/>
                      </a:lnTo>
                      <a:lnTo>
                        <a:pt x="358" y="346"/>
                      </a:lnTo>
                      <a:close/>
                      <a:moveTo>
                        <a:pt x="180" y="1"/>
                      </a:moveTo>
                      <a:cubicBezTo>
                        <a:pt x="96" y="1"/>
                        <a:pt x="1" y="72"/>
                        <a:pt x="1" y="179"/>
                      </a:cubicBezTo>
                      <a:lnTo>
                        <a:pt x="1" y="3608"/>
                      </a:lnTo>
                      <a:cubicBezTo>
                        <a:pt x="1" y="3703"/>
                        <a:pt x="72" y="3787"/>
                        <a:pt x="180" y="3787"/>
                      </a:cubicBezTo>
                      <a:lnTo>
                        <a:pt x="1323" y="3787"/>
                      </a:lnTo>
                      <a:cubicBezTo>
                        <a:pt x="1418" y="3787"/>
                        <a:pt x="1501" y="3715"/>
                        <a:pt x="1501" y="3608"/>
                      </a:cubicBezTo>
                      <a:lnTo>
                        <a:pt x="1501" y="179"/>
                      </a:lnTo>
                      <a:cubicBezTo>
                        <a:pt x="1501" y="72"/>
                        <a:pt x="1430" y="1"/>
                        <a:pt x="1323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" name="Google Shape;3359;p48">
                  <a:extLst>
                    <a:ext uri="{FF2B5EF4-FFF2-40B4-BE49-F238E27FC236}">
                      <a16:creationId xmlns:a16="http://schemas.microsoft.com/office/drawing/2014/main" id="{7323BE69-F426-4102-867F-9E42304B1C8D}"/>
                    </a:ext>
                  </a:extLst>
                </p:cNvPr>
                <p:cNvSpPr/>
                <p:nvPr/>
              </p:nvSpPr>
              <p:spPr>
                <a:xfrm>
                  <a:off x="3824739" y="3890112"/>
                  <a:ext cx="55002" cy="550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8" h="1728" extrusionOk="0">
                      <a:moveTo>
                        <a:pt x="870" y="334"/>
                      </a:moveTo>
                      <a:cubicBezTo>
                        <a:pt x="1156" y="334"/>
                        <a:pt x="1394" y="572"/>
                        <a:pt x="1394" y="846"/>
                      </a:cubicBezTo>
                      <a:cubicBezTo>
                        <a:pt x="1394" y="1132"/>
                        <a:pt x="1156" y="1370"/>
                        <a:pt x="870" y="1370"/>
                      </a:cubicBezTo>
                      <a:cubicBezTo>
                        <a:pt x="584" y="1370"/>
                        <a:pt x="346" y="1132"/>
                        <a:pt x="346" y="846"/>
                      </a:cubicBezTo>
                      <a:cubicBezTo>
                        <a:pt x="346" y="572"/>
                        <a:pt x="584" y="334"/>
                        <a:pt x="870" y="334"/>
                      </a:cubicBezTo>
                      <a:close/>
                      <a:moveTo>
                        <a:pt x="870" y="1"/>
                      </a:moveTo>
                      <a:cubicBezTo>
                        <a:pt x="394" y="1"/>
                        <a:pt x="1" y="394"/>
                        <a:pt x="1" y="870"/>
                      </a:cubicBezTo>
                      <a:cubicBezTo>
                        <a:pt x="1" y="1346"/>
                        <a:pt x="394" y="1727"/>
                        <a:pt x="870" y="1727"/>
                      </a:cubicBezTo>
                      <a:cubicBezTo>
                        <a:pt x="1346" y="1727"/>
                        <a:pt x="1727" y="1334"/>
                        <a:pt x="1727" y="870"/>
                      </a:cubicBezTo>
                      <a:cubicBezTo>
                        <a:pt x="1727" y="394"/>
                        <a:pt x="1346" y="1"/>
                        <a:pt x="87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" name="Google Shape;3360;p48">
                  <a:extLst>
                    <a:ext uri="{FF2B5EF4-FFF2-40B4-BE49-F238E27FC236}">
                      <a16:creationId xmlns:a16="http://schemas.microsoft.com/office/drawing/2014/main" id="{CCAE06F9-CD94-4B1D-AD3A-9413572772C5}"/>
                    </a:ext>
                  </a:extLst>
                </p:cNvPr>
                <p:cNvSpPr/>
                <p:nvPr/>
              </p:nvSpPr>
              <p:spPr>
                <a:xfrm>
                  <a:off x="3904696" y="3955682"/>
                  <a:ext cx="128148" cy="120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6" h="3787" extrusionOk="0">
                      <a:moveTo>
                        <a:pt x="191" y="1"/>
                      </a:moveTo>
                      <a:cubicBezTo>
                        <a:pt x="96" y="1"/>
                        <a:pt x="1" y="72"/>
                        <a:pt x="1" y="179"/>
                      </a:cubicBezTo>
                      <a:lnTo>
                        <a:pt x="1" y="3608"/>
                      </a:lnTo>
                      <a:cubicBezTo>
                        <a:pt x="1" y="3703"/>
                        <a:pt x="84" y="3787"/>
                        <a:pt x="191" y="3787"/>
                      </a:cubicBezTo>
                      <a:lnTo>
                        <a:pt x="1334" y="3787"/>
                      </a:lnTo>
                      <a:cubicBezTo>
                        <a:pt x="1418" y="3787"/>
                        <a:pt x="1513" y="3715"/>
                        <a:pt x="1513" y="3608"/>
                      </a:cubicBezTo>
                      <a:lnTo>
                        <a:pt x="1513" y="2382"/>
                      </a:lnTo>
                      <a:cubicBezTo>
                        <a:pt x="1513" y="1977"/>
                        <a:pt x="1596" y="1501"/>
                        <a:pt x="2037" y="1501"/>
                      </a:cubicBezTo>
                      <a:cubicBezTo>
                        <a:pt x="2347" y="1501"/>
                        <a:pt x="2477" y="1763"/>
                        <a:pt x="2525" y="2060"/>
                      </a:cubicBezTo>
                      <a:cubicBezTo>
                        <a:pt x="2537" y="2156"/>
                        <a:pt x="2608" y="2215"/>
                        <a:pt x="2692" y="2215"/>
                      </a:cubicBezTo>
                      <a:cubicBezTo>
                        <a:pt x="2787" y="2215"/>
                        <a:pt x="2870" y="2120"/>
                        <a:pt x="2847" y="2025"/>
                      </a:cubicBezTo>
                      <a:cubicBezTo>
                        <a:pt x="2763" y="1465"/>
                        <a:pt x="2477" y="1155"/>
                        <a:pt x="2013" y="1155"/>
                      </a:cubicBezTo>
                      <a:cubicBezTo>
                        <a:pt x="1465" y="1155"/>
                        <a:pt x="1156" y="1608"/>
                        <a:pt x="1156" y="2382"/>
                      </a:cubicBezTo>
                      <a:lnTo>
                        <a:pt x="1156" y="3430"/>
                      </a:lnTo>
                      <a:lnTo>
                        <a:pt x="346" y="3430"/>
                      </a:lnTo>
                      <a:lnTo>
                        <a:pt x="346" y="358"/>
                      </a:lnTo>
                      <a:lnTo>
                        <a:pt x="918" y="358"/>
                      </a:lnTo>
                      <a:lnTo>
                        <a:pt x="918" y="572"/>
                      </a:lnTo>
                      <a:cubicBezTo>
                        <a:pt x="918" y="632"/>
                        <a:pt x="930" y="679"/>
                        <a:pt x="977" y="715"/>
                      </a:cubicBezTo>
                      <a:cubicBezTo>
                        <a:pt x="1007" y="733"/>
                        <a:pt x="1043" y="742"/>
                        <a:pt x="1078" y="742"/>
                      </a:cubicBezTo>
                      <a:cubicBezTo>
                        <a:pt x="1114" y="742"/>
                        <a:pt x="1150" y="733"/>
                        <a:pt x="1180" y="715"/>
                      </a:cubicBezTo>
                      <a:cubicBezTo>
                        <a:pt x="1477" y="477"/>
                        <a:pt x="1835" y="358"/>
                        <a:pt x="2227" y="358"/>
                      </a:cubicBezTo>
                      <a:cubicBezTo>
                        <a:pt x="3204" y="358"/>
                        <a:pt x="3656" y="1191"/>
                        <a:pt x="3656" y="2001"/>
                      </a:cubicBezTo>
                      <a:lnTo>
                        <a:pt x="3656" y="3430"/>
                      </a:lnTo>
                      <a:lnTo>
                        <a:pt x="2847" y="3430"/>
                      </a:lnTo>
                      <a:lnTo>
                        <a:pt x="2847" y="2870"/>
                      </a:lnTo>
                      <a:cubicBezTo>
                        <a:pt x="2847" y="2775"/>
                        <a:pt x="2775" y="2703"/>
                        <a:pt x="2692" y="2703"/>
                      </a:cubicBezTo>
                      <a:cubicBezTo>
                        <a:pt x="2597" y="2703"/>
                        <a:pt x="2525" y="2775"/>
                        <a:pt x="2525" y="2870"/>
                      </a:cubicBezTo>
                      <a:lnTo>
                        <a:pt x="2525" y="3596"/>
                      </a:lnTo>
                      <a:cubicBezTo>
                        <a:pt x="2525" y="3691"/>
                        <a:pt x="2597" y="3775"/>
                        <a:pt x="2704" y="3775"/>
                      </a:cubicBezTo>
                      <a:lnTo>
                        <a:pt x="3847" y="3775"/>
                      </a:lnTo>
                      <a:cubicBezTo>
                        <a:pt x="3942" y="3775"/>
                        <a:pt x="4025" y="3703"/>
                        <a:pt x="4025" y="3596"/>
                      </a:cubicBezTo>
                      <a:lnTo>
                        <a:pt x="4025" y="1989"/>
                      </a:lnTo>
                      <a:cubicBezTo>
                        <a:pt x="4025" y="810"/>
                        <a:pt x="3299" y="1"/>
                        <a:pt x="2239" y="1"/>
                      </a:cubicBezTo>
                      <a:cubicBezTo>
                        <a:pt x="1894" y="1"/>
                        <a:pt x="1573" y="84"/>
                        <a:pt x="1275" y="251"/>
                      </a:cubicBezTo>
                      <a:lnTo>
                        <a:pt x="1275" y="179"/>
                      </a:lnTo>
                      <a:cubicBezTo>
                        <a:pt x="1275" y="84"/>
                        <a:pt x="1204" y="1"/>
                        <a:pt x="1096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9" name="Google Shape;3361;p48">
              <a:extLst>
                <a:ext uri="{FF2B5EF4-FFF2-40B4-BE49-F238E27FC236}">
                  <a16:creationId xmlns:a16="http://schemas.microsoft.com/office/drawing/2014/main" id="{4D538C01-D8FD-42C1-B65F-8B43E1ADD6E7}"/>
                </a:ext>
              </a:extLst>
            </p:cNvPr>
            <p:cNvGrpSpPr/>
            <p:nvPr/>
          </p:nvGrpSpPr>
          <p:grpSpPr>
            <a:xfrm>
              <a:off x="7034853" y="3222917"/>
              <a:ext cx="956596" cy="944252"/>
              <a:chOff x="4349489" y="2960313"/>
              <a:chExt cx="1098904" cy="1084724"/>
            </a:xfrm>
          </p:grpSpPr>
          <p:grpSp>
            <p:nvGrpSpPr>
              <p:cNvPr id="20" name="Google Shape;3362;p48">
                <a:extLst>
                  <a:ext uri="{FF2B5EF4-FFF2-40B4-BE49-F238E27FC236}">
                    <a16:creationId xmlns:a16="http://schemas.microsoft.com/office/drawing/2014/main" id="{A794E725-1106-47FD-8818-D532993F2BBE}"/>
                  </a:ext>
                </a:extLst>
              </p:cNvPr>
              <p:cNvGrpSpPr/>
              <p:nvPr/>
            </p:nvGrpSpPr>
            <p:grpSpPr>
              <a:xfrm>
                <a:off x="4349489" y="2960313"/>
                <a:ext cx="1098904" cy="1084724"/>
                <a:chOff x="4349489" y="2960313"/>
                <a:chExt cx="1098904" cy="1084724"/>
              </a:xfrm>
            </p:grpSpPr>
            <p:sp>
              <p:nvSpPr>
                <p:cNvPr id="24" name="Google Shape;3363;p48">
                  <a:extLst>
                    <a:ext uri="{FF2B5EF4-FFF2-40B4-BE49-F238E27FC236}">
                      <a16:creationId xmlns:a16="http://schemas.microsoft.com/office/drawing/2014/main" id="{90ED133B-76D3-4F50-A8FD-078A35E71CAD}"/>
                    </a:ext>
                  </a:extLst>
                </p:cNvPr>
                <p:cNvSpPr/>
                <p:nvPr/>
              </p:nvSpPr>
              <p:spPr>
                <a:xfrm>
                  <a:off x="4349489" y="2960313"/>
                  <a:ext cx="1098904" cy="10847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1" extrusionOk="0">
                      <a:moveTo>
                        <a:pt x="22862" y="0"/>
                      </a:moveTo>
                      <a:cubicBezTo>
                        <a:pt x="22092" y="0"/>
                        <a:pt x="21324" y="295"/>
                        <a:pt x="20741" y="884"/>
                      </a:cubicBezTo>
                      <a:lnTo>
                        <a:pt x="12871" y="8743"/>
                      </a:lnTo>
                      <a:cubicBezTo>
                        <a:pt x="12697" y="8917"/>
                        <a:pt x="12470" y="9001"/>
                        <a:pt x="12243" y="9001"/>
                      </a:cubicBezTo>
                      <a:cubicBezTo>
                        <a:pt x="11942" y="9001"/>
                        <a:pt x="11642" y="8854"/>
                        <a:pt x="11466" y="8576"/>
                      </a:cubicBezTo>
                      <a:cubicBezTo>
                        <a:pt x="11014" y="7861"/>
                        <a:pt x="10645" y="7099"/>
                        <a:pt x="10347" y="6302"/>
                      </a:cubicBezTo>
                      <a:cubicBezTo>
                        <a:pt x="10168" y="5814"/>
                        <a:pt x="9847" y="5373"/>
                        <a:pt x="9394" y="5028"/>
                      </a:cubicBezTo>
                      <a:cubicBezTo>
                        <a:pt x="8866" y="4619"/>
                        <a:pt x="8248" y="4413"/>
                        <a:pt x="7630" y="4413"/>
                      </a:cubicBezTo>
                      <a:cubicBezTo>
                        <a:pt x="7078" y="4413"/>
                        <a:pt x="6525" y="4577"/>
                        <a:pt x="6037" y="4909"/>
                      </a:cubicBezTo>
                      <a:cubicBezTo>
                        <a:pt x="4465" y="5968"/>
                        <a:pt x="4310" y="8123"/>
                        <a:pt x="5584" y="9385"/>
                      </a:cubicBezTo>
                      <a:cubicBezTo>
                        <a:pt x="5894" y="9695"/>
                        <a:pt x="6251" y="9921"/>
                        <a:pt x="6632" y="10064"/>
                      </a:cubicBezTo>
                      <a:cubicBezTo>
                        <a:pt x="7418" y="10350"/>
                        <a:pt x="8180" y="10707"/>
                        <a:pt x="8882" y="11159"/>
                      </a:cubicBezTo>
                      <a:cubicBezTo>
                        <a:pt x="9382" y="11469"/>
                        <a:pt x="9466" y="12148"/>
                        <a:pt x="9049" y="12564"/>
                      </a:cubicBezTo>
                      <a:lnTo>
                        <a:pt x="1179" y="20434"/>
                      </a:lnTo>
                      <a:cubicBezTo>
                        <a:pt x="0" y="21613"/>
                        <a:pt x="0" y="23518"/>
                        <a:pt x="1179" y="24697"/>
                      </a:cubicBezTo>
                      <a:lnTo>
                        <a:pt x="20741" y="44247"/>
                      </a:lnTo>
                      <a:cubicBezTo>
                        <a:pt x="21324" y="44836"/>
                        <a:pt x="22092" y="45131"/>
                        <a:pt x="22862" y="45131"/>
                      </a:cubicBezTo>
                      <a:cubicBezTo>
                        <a:pt x="23631" y="45131"/>
                        <a:pt x="24402" y="44836"/>
                        <a:pt x="24992" y="44247"/>
                      </a:cubicBezTo>
                      <a:lnTo>
                        <a:pt x="44554" y="24697"/>
                      </a:lnTo>
                      <a:cubicBezTo>
                        <a:pt x="45720" y="23518"/>
                        <a:pt x="45720" y="21613"/>
                        <a:pt x="44554" y="2043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FCBD2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" name="Google Shape;3364;p48">
                  <a:extLst>
                    <a:ext uri="{FF2B5EF4-FFF2-40B4-BE49-F238E27FC236}">
                      <a16:creationId xmlns:a16="http://schemas.microsoft.com/office/drawing/2014/main" id="{0F17A7A1-E5B4-4941-AD5E-A23F7CF0D980}"/>
                    </a:ext>
                  </a:extLst>
                </p:cNvPr>
                <p:cNvSpPr/>
                <p:nvPr/>
              </p:nvSpPr>
              <p:spPr>
                <a:xfrm>
                  <a:off x="5065741" y="3026769"/>
                  <a:ext cx="287338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55" extrusionOk="0">
                      <a:moveTo>
                        <a:pt x="5978" y="1"/>
                      </a:moveTo>
                      <a:cubicBezTo>
                        <a:pt x="2680" y="1"/>
                        <a:pt x="1" y="2679"/>
                        <a:pt x="1" y="5978"/>
                      </a:cubicBezTo>
                      <a:cubicBezTo>
                        <a:pt x="1" y="9276"/>
                        <a:pt x="2680" y="11954"/>
                        <a:pt x="5978" y="11954"/>
                      </a:cubicBezTo>
                      <a:cubicBezTo>
                        <a:pt x="9276" y="11954"/>
                        <a:pt x="11955" y="9276"/>
                        <a:pt x="11955" y="5978"/>
                      </a:cubicBezTo>
                      <a:cubicBezTo>
                        <a:pt x="11955" y="2679"/>
                        <a:pt x="9276" y="1"/>
                        <a:pt x="5978" y="1"/>
                      </a:cubicBezTo>
                      <a:close/>
                    </a:path>
                  </a:pathLst>
                </a:custGeom>
                <a:solidFill>
                  <a:srgbClr val="FCBD2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1" name="Google Shape;3365;p48">
                <a:extLst>
                  <a:ext uri="{FF2B5EF4-FFF2-40B4-BE49-F238E27FC236}">
                    <a16:creationId xmlns:a16="http://schemas.microsoft.com/office/drawing/2014/main" id="{FE4CE9AD-C7D4-4E5F-9CA4-19E72CBBF0CF}"/>
                  </a:ext>
                </a:extLst>
              </p:cNvPr>
              <p:cNvGrpSpPr/>
              <p:nvPr/>
            </p:nvGrpSpPr>
            <p:grpSpPr>
              <a:xfrm>
                <a:off x="4732657" y="3315384"/>
                <a:ext cx="374952" cy="374572"/>
                <a:chOff x="4201447" y="3817349"/>
                <a:chExt cx="346024" cy="345674"/>
              </a:xfrm>
            </p:grpSpPr>
            <p:sp>
              <p:nvSpPr>
                <p:cNvPr id="22" name="Google Shape;3366;p48">
                  <a:extLst>
                    <a:ext uri="{FF2B5EF4-FFF2-40B4-BE49-F238E27FC236}">
                      <a16:creationId xmlns:a16="http://schemas.microsoft.com/office/drawing/2014/main" id="{5AE8B7FA-07B6-47E7-BB22-CC3763B58511}"/>
                    </a:ext>
                  </a:extLst>
                </p:cNvPr>
                <p:cNvSpPr/>
                <p:nvPr/>
              </p:nvSpPr>
              <p:spPr>
                <a:xfrm>
                  <a:off x="4201447" y="3817349"/>
                  <a:ext cx="346024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1" h="10860" extrusionOk="0">
                      <a:moveTo>
                        <a:pt x="5430" y="334"/>
                      </a:moveTo>
                      <a:cubicBezTo>
                        <a:pt x="8252" y="334"/>
                        <a:pt x="10526" y="2608"/>
                        <a:pt x="10526" y="5430"/>
                      </a:cubicBezTo>
                      <a:cubicBezTo>
                        <a:pt x="10526" y="8240"/>
                        <a:pt x="8252" y="10514"/>
                        <a:pt x="5430" y="10514"/>
                      </a:cubicBezTo>
                      <a:cubicBezTo>
                        <a:pt x="2620" y="10514"/>
                        <a:pt x="346" y="8240"/>
                        <a:pt x="346" y="5430"/>
                      </a:cubicBezTo>
                      <a:cubicBezTo>
                        <a:pt x="346" y="2608"/>
                        <a:pt x="2620" y="334"/>
                        <a:pt x="5430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2" y="10859"/>
                        <a:pt x="8252" y="10300"/>
                        <a:pt x="9276" y="9264"/>
                      </a:cubicBezTo>
                      <a:cubicBezTo>
                        <a:pt x="10299" y="8240"/>
                        <a:pt x="10871" y="6871"/>
                        <a:pt x="10871" y="5430"/>
                      </a:cubicBezTo>
                      <a:cubicBezTo>
                        <a:pt x="10871" y="3989"/>
                        <a:pt x="10299" y="2620"/>
                        <a:pt x="9276" y="1584"/>
                      </a:cubicBezTo>
                      <a:cubicBezTo>
                        <a:pt x="8252" y="560"/>
                        <a:pt x="6882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" name="Google Shape;3367;p48">
                  <a:extLst>
                    <a:ext uri="{FF2B5EF4-FFF2-40B4-BE49-F238E27FC236}">
                      <a16:creationId xmlns:a16="http://schemas.microsoft.com/office/drawing/2014/main" id="{C8CEC7EC-7AE3-4EBC-9F78-C5F8AA22F58E}"/>
                    </a:ext>
                  </a:extLst>
                </p:cNvPr>
                <p:cNvSpPr/>
                <p:nvPr/>
              </p:nvSpPr>
              <p:spPr>
                <a:xfrm>
                  <a:off x="4271569" y="3904531"/>
                  <a:ext cx="227394" cy="185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44" h="5835" extrusionOk="0">
                      <a:moveTo>
                        <a:pt x="4620" y="0"/>
                      </a:moveTo>
                      <a:cubicBezTo>
                        <a:pt x="3727" y="0"/>
                        <a:pt x="2977" y="691"/>
                        <a:pt x="2905" y="1572"/>
                      </a:cubicBezTo>
                      <a:cubicBezTo>
                        <a:pt x="2727" y="1548"/>
                        <a:pt x="2358" y="1441"/>
                        <a:pt x="2262" y="1405"/>
                      </a:cubicBezTo>
                      <a:cubicBezTo>
                        <a:pt x="1643" y="1203"/>
                        <a:pt x="1072" y="810"/>
                        <a:pt x="631" y="322"/>
                      </a:cubicBezTo>
                      <a:cubicBezTo>
                        <a:pt x="596" y="298"/>
                        <a:pt x="572" y="274"/>
                        <a:pt x="524" y="262"/>
                      </a:cubicBezTo>
                      <a:cubicBezTo>
                        <a:pt x="517" y="261"/>
                        <a:pt x="509" y="260"/>
                        <a:pt x="501" y="260"/>
                      </a:cubicBezTo>
                      <a:cubicBezTo>
                        <a:pt x="436" y="260"/>
                        <a:pt x="367" y="304"/>
                        <a:pt x="346" y="357"/>
                      </a:cubicBezTo>
                      <a:cubicBezTo>
                        <a:pt x="238" y="572"/>
                        <a:pt x="179" y="810"/>
                        <a:pt x="179" y="1048"/>
                      </a:cubicBezTo>
                      <a:cubicBezTo>
                        <a:pt x="179" y="1393"/>
                        <a:pt x="286" y="1727"/>
                        <a:pt x="476" y="1977"/>
                      </a:cubicBezTo>
                      <a:cubicBezTo>
                        <a:pt x="466" y="1975"/>
                        <a:pt x="456" y="1974"/>
                        <a:pt x="446" y="1974"/>
                      </a:cubicBezTo>
                      <a:cubicBezTo>
                        <a:pt x="397" y="1974"/>
                        <a:pt x="349" y="1997"/>
                        <a:pt x="310" y="2036"/>
                      </a:cubicBezTo>
                      <a:cubicBezTo>
                        <a:pt x="286" y="2060"/>
                        <a:pt x="286" y="2108"/>
                        <a:pt x="274" y="2143"/>
                      </a:cubicBezTo>
                      <a:lnTo>
                        <a:pt x="274" y="2203"/>
                      </a:lnTo>
                      <a:cubicBezTo>
                        <a:pt x="274" y="2655"/>
                        <a:pt x="476" y="3072"/>
                        <a:pt x="822" y="3358"/>
                      </a:cubicBezTo>
                      <a:cubicBezTo>
                        <a:pt x="786" y="3370"/>
                        <a:pt x="774" y="3405"/>
                        <a:pt x="762" y="3417"/>
                      </a:cubicBezTo>
                      <a:cubicBezTo>
                        <a:pt x="750" y="3465"/>
                        <a:pt x="727" y="3513"/>
                        <a:pt x="750" y="3548"/>
                      </a:cubicBezTo>
                      <a:cubicBezTo>
                        <a:pt x="893" y="4024"/>
                        <a:pt x="1262" y="4405"/>
                        <a:pt x="1727" y="4548"/>
                      </a:cubicBezTo>
                      <a:cubicBezTo>
                        <a:pt x="1310" y="4798"/>
                        <a:pt x="834" y="4941"/>
                        <a:pt x="334" y="4941"/>
                      </a:cubicBezTo>
                      <a:lnTo>
                        <a:pt x="191" y="4941"/>
                      </a:lnTo>
                      <a:cubicBezTo>
                        <a:pt x="107" y="4941"/>
                        <a:pt x="36" y="5001"/>
                        <a:pt x="12" y="5084"/>
                      </a:cubicBezTo>
                      <a:cubicBezTo>
                        <a:pt x="0" y="5156"/>
                        <a:pt x="48" y="5239"/>
                        <a:pt x="107" y="5263"/>
                      </a:cubicBezTo>
                      <a:cubicBezTo>
                        <a:pt x="727" y="5632"/>
                        <a:pt x="1465" y="5834"/>
                        <a:pt x="2191" y="5834"/>
                      </a:cubicBezTo>
                      <a:cubicBezTo>
                        <a:pt x="3072" y="5834"/>
                        <a:pt x="3905" y="5560"/>
                        <a:pt x="4596" y="5060"/>
                      </a:cubicBezTo>
                      <a:cubicBezTo>
                        <a:pt x="4691" y="5001"/>
                        <a:pt x="4691" y="4858"/>
                        <a:pt x="4620" y="4786"/>
                      </a:cubicBezTo>
                      <a:cubicBezTo>
                        <a:pt x="4587" y="4754"/>
                        <a:pt x="4544" y="4735"/>
                        <a:pt x="4499" y="4735"/>
                      </a:cubicBezTo>
                      <a:cubicBezTo>
                        <a:pt x="4463" y="4735"/>
                        <a:pt x="4426" y="4748"/>
                        <a:pt x="4394" y="4775"/>
                      </a:cubicBezTo>
                      <a:cubicBezTo>
                        <a:pt x="3763" y="5215"/>
                        <a:pt x="3013" y="5489"/>
                        <a:pt x="2191" y="5489"/>
                      </a:cubicBezTo>
                      <a:cubicBezTo>
                        <a:pt x="1727" y="5489"/>
                        <a:pt x="1262" y="5394"/>
                        <a:pt x="846" y="5239"/>
                      </a:cubicBezTo>
                      <a:cubicBezTo>
                        <a:pt x="1369" y="5144"/>
                        <a:pt x="1846" y="4917"/>
                        <a:pt x="2262" y="4584"/>
                      </a:cubicBezTo>
                      <a:cubicBezTo>
                        <a:pt x="2310" y="4536"/>
                        <a:pt x="2334" y="4477"/>
                        <a:pt x="2322" y="4417"/>
                      </a:cubicBezTo>
                      <a:cubicBezTo>
                        <a:pt x="2310" y="4346"/>
                        <a:pt x="2239" y="4286"/>
                        <a:pt x="2155" y="4286"/>
                      </a:cubicBezTo>
                      <a:cubicBezTo>
                        <a:pt x="1739" y="4263"/>
                        <a:pt x="1369" y="4048"/>
                        <a:pt x="1167" y="3691"/>
                      </a:cubicBezTo>
                      <a:cubicBezTo>
                        <a:pt x="1250" y="3691"/>
                        <a:pt x="1358" y="3667"/>
                        <a:pt x="1441" y="3643"/>
                      </a:cubicBezTo>
                      <a:cubicBezTo>
                        <a:pt x="1524" y="3632"/>
                        <a:pt x="1584" y="3572"/>
                        <a:pt x="1584" y="3489"/>
                      </a:cubicBezTo>
                      <a:cubicBezTo>
                        <a:pt x="1596" y="3405"/>
                        <a:pt x="1536" y="3334"/>
                        <a:pt x="1441" y="3298"/>
                      </a:cubicBezTo>
                      <a:cubicBezTo>
                        <a:pt x="1000" y="3191"/>
                        <a:pt x="667" y="2822"/>
                        <a:pt x="596" y="2381"/>
                      </a:cubicBezTo>
                      <a:lnTo>
                        <a:pt x="596" y="2381"/>
                      </a:lnTo>
                      <a:cubicBezTo>
                        <a:pt x="727" y="2405"/>
                        <a:pt x="869" y="2417"/>
                        <a:pt x="1000" y="2417"/>
                      </a:cubicBezTo>
                      <a:cubicBezTo>
                        <a:pt x="1084" y="2417"/>
                        <a:pt x="1143" y="2358"/>
                        <a:pt x="1167" y="2274"/>
                      </a:cubicBezTo>
                      <a:cubicBezTo>
                        <a:pt x="1179" y="2203"/>
                        <a:pt x="1131" y="2143"/>
                        <a:pt x="1072" y="2108"/>
                      </a:cubicBezTo>
                      <a:cubicBezTo>
                        <a:pt x="703" y="1881"/>
                        <a:pt x="476" y="1488"/>
                        <a:pt x="476" y="1048"/>
                      </a:cubicBezTo>
                      <a:cubicBezTo>
                        <a:pt x="476" y="953"/>
                        <a:pt x="488" y="846"/>
                        <a:pt x="524" y="738"/>
                      </a:cubicBezTo>
                      <a:cubicBezTo>
                        <a:pt x="965" y="1191"/>
                        <a:pt x="1524" y="1524"/>
                        <a:pt x="2120" y="1727"/>
                      </a:cubicBezTo>
                      <a:cubicBezTo>
                        <a:pt x="2120" y="1727"/>
                        <a:pt x="2715" y="1905"/>
                        <a:pt x="2929" y="1917"/>
                      </a:cubicBezTo>
                      <a:lnTo>
                        <a:pt x="3024" y="1917"/>
                      </a:lnTo>
                      <a:cubicBezTo>
                        <a:pt x="3096" y="1917"/>
                        <a:pt x="3167" y="1869"/>
                        <a:pt x="3191" y="1798"/>
                      </a:cubicBezTo>
                      <a:cubicBezTo>
                        <a:pt x="3203" y="1786"/>
                        <a:pt x="3203" y="1750"/>
                        <a:pt x="3203" y="1738"/>
                      </a:cubicBezTo>
                      <a:lnTo>
                        <a:pt x="3203" y="1703"/>
                      </a:lnTo>
                      <a:cubicBezTo>
                        <a:pt x="3203" y="953"/>
                        <a:pt x="3810" y="334"/>
                        <a:pt x="4572" y="334"/>
                      </a:cubicBezTo>
                      <a:cubicBezTo>
                        <a:pt x="4941" y="334"/>
                        <a:pt x="5287" y="488"/>
                        <a:pt x="5549" y="750"/>
                      </a:cubicBezTo>
                      <a:cubicBezTo>
                        <a:pt x="5585" y="787"/>
                        <a:pt x="5621" y="802"/>
                        <a:pt x="5663" y="802"/>
                      </a:cubicBezTo>
                      <a:cubicBezTo>
                        <a:pt x="5676" y="802"/>
                        <a:pt x="5689" y="801"/>
                        <a:pt x="5703" y="798"/>
                      </a:cubicBezTo>
                      <a:cubicBezTo>
                        <a:pt x="5882" y="762"/>
                        <a:pt x="6049" y="738"/>
                        <a:pt x="6203" y="679"/>
                      </a:cubicBezTo>
                      <a:lnTo>
                        <a:pt x="6203" y="679"/>
                      </a:lnTo>
                      <a:cubicBezTo>
                        <a:pt x="6120" y="762"/>
                        <a:pt x="6013" y="857"/>
                        <a:pt x="5894" y="917"/>
                      </a:cubicBezTo>
                      <a:cubicBezTo>
                        <a:pt x="5822" y="965"/>
                        <a:pt x="5787" y="1048"/>
                        <a:pt x="5822" y="1143"/>
                      </a:cubicBezTo>
                      <a:cubicBezTo>
                        <a:pt x="5846" y="1203"/>
                        <a:pt x="5930" y="1250"/>
                        <a:pt x="6001" y="1250"/>
                      </a:cubicBezTo>
                      <a:cubicBezTo>
                        <a:pt x="6144" y="1227"/>
                        <a:pt x="6287" y="1215"/>
                        <a:pt x="6418" y="1167"/>
                      </a:cubicBezTo>
                      <a:lnTo>
                        <a:pt x="6418" y="1167"/>
                      </a:lnTo>
                      <a:cubicBezTo>
                        <a:pt x="6299" y="1286"/>
                        <a:pt x="6168" y="1405"/>
                        <a:pt x="6013" y="1512"/>
                      </a:cubicBezTo>
                      <a:cubicBezTo>
                        <a:pt x="5965" y="1548"/>
                        <a:pt x="5941" y="1608"/>
                        <a:pt x="5941" y="1655"/>
                      </a:cubicBezTo>
                      <a:lnTo>
                        <a:pt x="5941" y="1679"/>
                      </a:lnTo>
                      <a:lnTo>
                        <a:pt x="5941" y="1703"/>
                      </a:lnTo>
                      <a:lnTo>
                        <a:pt x="5941" y="1727"/>
                      </a:lnTo>
                      <a:cubicBezTo>
                        <a:pt x="5941" y="2691"/>
                        <a:pt x="5572" y="3572"/>
                        <a:pt x="4977" y="4227"/>
                      </a:cubicBezTo>
                      <a:cubicBezTo>
                        <a:pt x="4918" y="4298"/>
                        <a:pt x="4918" y="4405"/>
                        <a:pt x="4977" y="4465"/>
                      </a:cubicBezTo>
                      <a:cubicBezTo>
                        <a:pt x="5011" y="4499"/>
                        <a:pt x="5053" y="4514"/>
                        <a:pt x="5096" y="4514"/>
                      </a:cubicBezTo>
                      <a:cubicBezTo>
                        <a:pt x="5143" y="4514"/>
                        <a:pt x="5190" y="4496"/>
                        <a:pt x="5227" y="4465"/>
                      </a:cubicBezTo>
                      <a:cubicBezTo>
                        <a:pt x="5894" y="3715"/>
                        <a:pt x="6263" y="2762"/>
                        <a:pt x="6287" y="1750"/>
                      </a:cubicBezTo>
                      <a:cubicBezTo>
                        <a:pt x="6596" y="1524"/>
                        <a:pt x="6846" y="1250"/>
                        <a:pt x="7061" y="917"/>
                      </a:cubicBezTo>
                      <a:cubicBezTo>
                        <a:pt x="7144" y="857"/>
                        <a:pt x="7132" y="750"/>
                        <a:pt x="7061" y="715"/>
                      </a:cubicBezTo>
                      <a:cubicBezTo>
                        <a:pt x="7029" y="683"/>
                        <a:pt x="6987" y="667"/>
                        <a:pt x="6937" y="667"/>
                      </a:cubicBezTo>
                      <a:cubicBezTo>
                        <a:pt x="6912" y="667"/>
                        <a:pt x="6886" y="671"/>
                        <a:pt x="6858" y="679"/>
                      </a:cubicBezTo>
                      <a:cubicBezTo>
                        <a:pt x="6775" y="726"/>
                        <a:pt x="6680" y="750"/>
                        <a:pt x="6596" y="786"/>
                      </a:cubicBezTo>
                      <a:cubicBezTo>
                        <a:pt x="6680" y="667"/>
                        <a:pt x="6763" y="512"/>
                        <a:pt x="6823" y="369"/>
                      </a:cubicBezTo>
                      <a:cubicBezTo>
                        <a:pt x="6834" y="310"/>
                        <a:pt x="6834" y="238"/>
                        <a:pt x="6787" y="191"/>
                      </a:cubicBezTo>
                      <a:cubicBezTo>
                        <a:pt x="6750" y="153"/>
                        <a:pt x="6703" y="135"/>
                        <a:pt x="6659" y="135"/>
                      </a:cubicBezTo>
                      <a:cubicBezTo>
                        <a:pt x="6632" y="135"/>
                        <a:pt x="6607" y="142"/>
                        <a:pt x="6584" y="155"/>
                      </a:cubicBezTo>
                      <a:cubicBezTo>
                        <a:pt x="6322" y="310"/>
                        <a:pt x="6061" y="393"/>
                        <a:pt x="5775" y="441"/>
                      </a:cubicBezTo>
                      <a:cubicBezTo>
                        <a:pt x="5465" y="143"/>
                        <a:pt x="5048" y="0"/>
                        <a:pt x="462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0" name="Google Shape;3368;p48">
              <a:extLst>
                <a:ext uri="{FF2B5EF4-FFF2-40B4-BE49-F238E27FC236}">
                  <a16:creationId xmlns:a16="http://schemas.microsoft.com/office/drawing/2014/main" id="{39769FB1-263D-4DC3-9E97-7CD0440611A6}"/>
                </a:ext>
              </a:extLst>
            </p:cNvPr>
            <p:cNvGrpSpPr/>
            <p:nvPr/>
          </p:nvGrpSpPr>
          <p:grpSpPr>
            <a:xfrm>
              <a:off x="6529419" y="3711909"/>
              <a:ext cx="956596" cy="944315"/>
              <a:chOff x="3768864" y="3522050"/>
              <a:chExt cx="1098904" cy="1084796"/>
            </a:xfrm>
          </p:grpSpPr>
          <p:grpSp>
            <p:nvGrpSpPr>
              <p:cNvPr id="11" name="Google Shape;3369;p48">
                <a:extLst>
                  <a:ext uri="{FF2B5EF4-FFF2-40B4-BE49-F238E27FC236}">
                    <a16:creationId xmlns:a16="http://schemas.microsoft.com/office/drawing/2014/main" id="{17DEFCCD-6D5C-48DB-A58F-1702C18D63C9}"/>
                  </a:ext>
                </a:extLst>
              </p:cNvPr>
              <p:cNvGrpSpPr/>
              <p:nvPr/>
            </p:nvGrpSpPr>
            <p:grpSpPr>
              <a:xfrm>
                <a:off x="3768864" y="3522050"/>
                <a:ext cx="1098904" cy="1084796"/>
                <a:chOff x="3768864" y="3522050"/>
                <a:chExt cx="1098904" cy="1084796"/>
              </a:xfrm>
            </p:grpSpPr>
            <p:sp>
              <p:nvSpPr>
                <p:cNvPr id="18" name="Google Shape;3370;p48">
                  <a:extLst>
                    <a:ext uri="{FF2B5EF4-FFF2-40B4-BE49-F238E27FC236}">
                      <a16:creationId xmlns:a16="http://schemas.microsoft.com/office/drawing/2014/main" id="{A7EE16ED-8371-4463-AF25-B0F466499A62}"/>
                    </a:ext>
                  </a:extLst>
                </p:cNvPr>
                <p:cNvSpPr/>
                <p:nvPr/>
              </p:nvSpPr>
              <p:spPr>
                <a:xfrm>
                  <a:off x="3768864" y="3522050"/>
                  <a:ext cx="1098904" cy="1084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4" extrusionOk="0">
                      <a:moveTo>
                        <a:pt x="22862" y="0"/>
                      </a:moveTo>
                      <a:cubicBezTo>
                        <a:pt x="22093" y="0"/>
                        <a:pt x="21325" y="295"/>
                        <a:pt x="20741" y="884"/>
                      </a:cubicBezTo>
                      <a:lnTo>
                        <a:pt x="1179" y="20446"/>
                      </a:lnTo>
                      <a:cubicBezTo>
                        <a:pt x="1" y="21613"/>
                        <a:pt x="1" y="23518"/>
                        <a:pt x="1179" y="24697"/>
                      </a:cubicBezTo>
                      <a:lnTo>
                        <a:pt x="20741" y="44259"/>
                      </a:lnTo>
                      <a:cubicBezTo>
                        <a:pt x="21325" y="44842"/>
                        <a:pt x="22093" y="45134"/>
                        <a:pt x="22862" y="45134"/>
                      </a:cubicBezTo>
                      <a:cubicBezTo>
                        <a:pt x="23631" y="45134"/>
                        <a:pt x="24402" y="44842"/>
                        <a:pt x="24992" y="44259"/>
                      </a:cubicBezTo>
                      <a:lnTo>
                        <a:pt x="44554" y="24697"/>
                      </a:lnTo>
                      <a:cubicBezTo>
                        <a:pt x="45721" y="23518"/>
                        <a:pt x="45721" y="21613"/>
                        <a:pt x="44554" y="20446"/>
                      </a:cubicBezTo>
                      <a:lnTo>
                        <a:pt x="36684" y="12576"/>
                      </a:lnTo>
                      <a:cubicBezTo>
                        <a:pt x="36279" y="12171"/>
                        <a:pt x="36362" y="11481"/>
                        <a:pt x="36850" y="11171"/>
                      </a:cubicBezTo>
                      <a:cubicBezTo>
                        <a:pt x="37565" y="10719"/>
                        <a:pt x="38327" y="10362"/>
                        <a:pt x="39124" y="10052"/>
                      </a:cubicBezTo>
                      <a:cubicBezTo>
                        <a:pt x="39613" y="9874"/>
                        <a:pt x="40053" y="9552"/>
                        <a:pt x="40410" y="9100"/>
                      </a:cubicBezTo>
                      <a:cubicBezTo>
                        <a:pt x="41172" y="8111"/>
                        <a:pt x="41220" y="6778"/>
                        <a:pt x="40518" y="5742"/>
                      </a:cubicBezTo>
                      <a:cubicBezTo>
                        <a:pt x="39931" y="4872"/>
                        <a:pt x="39013" y="4437"/>
                        <a:pt x="38094" y="4437"/>
                      </a:cubicBezTo>
                      <a:cubicBezTo>
                        <a:pt x="37352" y="4437"/>
                        <a:pt x="36610" y="4721"/>
                        <a:pt x="36041" y="5290"/>
                      </a:cubicBezTo>
                      <a:cubicBezTo>
                        <a:pt x="35731" y="5599"/>
                        <a:pt x="35505" y="5956"/>
                        <a:pt x="35362" y="6337"/>
                      </a:cubicBezTo>
                      <a:cubicBezTo>
                        <a:pt x="35076" y="7135"/>
                        <a:pt x="34719" y="7885"/>
                        <a:pt x="34267" y="8588"/>
                      </a:cubicBezTo>
                      <a:cubicBezTo>
                        <a:pt x="34091" y="8872"/>
                        <a:pt x="33796" y="9021"/>
                        <a:pt x="33498" y="9021"/>
                      </a:cubicBezTo>
                      <a:cubicBezTo>
                        <a:pt x="33271" y="9021"/>
                        <a:pt x="33042" y="8934"/>
                        <a:pt x="32862" y="875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EC3A3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" name="Google Shape;3371;p48">
                  <a:extLst>
                    <a:ext uri="{FF2B5EF4-FFF2-40B4-BE49-F238E27FC236}">
                      <a16:creationId xmlns:a16="http://schemas.microsoft.com/office/drawing/2014/main" id="{FB874FB9-39C5-4159-AEBE-E9B94EDD16E3}"/>
                    </a:ext>
                  </a:extLst>
                </p:cNvPr>
                <p:cNvSpPr/>
                <p:nvPr/>
              </p:nvSpPr>
              <p:spPr>
                <a:xfrm>
                  <a:off x="3887041" y="3641743"/>
                  <a:ext cx="287338" cy="2870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42" extrusionOk="0">
                      <a:moveTo>
                        <a:pt x="5978" y="0"/>
                      </a:moveTo>
                      <a:cubicBezTo>
                        <a:pt x="2680" y="0"/>
                        <a:pt x="1" y="2667"/>
                        <a:pt x="1" y="5977"/>
                      </a:cubicBezTo>
                      <a:cubicBezTo>
                        <a:pt x="1" y="9275"/>
                        <a:pt x="2680" y="11942"/>
                        <a:pt x="5978" y="11942"/>
                      </a:cubicBezTo>
                      <a:cubicBezTo>
                        <a:pt x="9276" y="11942"/>
                        <a:pt x="11955" y="9275"/>
                        <a:pt x="11955" y="5977"/>
                      </a:cubicBezTo>
                      <a:cubicBezTo>
                        <a:pt x="11955" y="2667"/>
                        <a:pt x="9276" y="0"/>
                        <a:pt x="5978" y="0"/>
                      </a:cubicBezTo>
                      <a:close/>
                    </a:path>
                  </a:pathLst>
                </a:custGeom>
                <a:solidFill>
                  <a:srgbClr val="EC3A3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2" name="Google Shape;3372;p48">
                <a:extLst>
                  <a:ext uri="{FF2B5EF4-FFF2-40B4-BE49-F238E27FC236}">
                    <a16:creationId xmlns:a16="http://schemas.microsoft.com/office/drawing/2014/main" id="{8B1CDDAA-7379-4282-BADF-EF563BEE603B}"/>
                  </a:ext>
                </a:extLst>
              </p:cNvPr>
              <p:cNvGrpSpPr/>
              <p:nvPr/>
            </p:nvGrpSpPr>
            <p:grpSpPr>
              <a:xfrm>
                <a:off x="4139616" y="3871555"/>
                <a:ext cx="357419" cy="357005"/>
                <a:chOff x="7482229" y="3351230"/>
                <a:chExt cx="357419" cy="357005"/>
              </a:xfrm>
            </p:grpSpPr>
            <p:sp>
              <p:nvSpPr>
                <p:cNvPr id="13" name="Google Shape;3373;p48">
                  <a:extLst>
                    <a:ext uri="{FF2B5EF4-FFF2-40B4-BE49-F238E27FC236}">
                      <a16:creationId xmlns:a16="http://schemas.microsoft.com/office/drawing/2014/main" id="{59FE8A60-9DCE-445E-A21A-F940E87A3807}"/>
                    </a:ext>
                  </a:extLst>
                </p:cNvPr>
                <p:cNvSpPr/>
                <p:nvPr/>
              </p:nvSpPr>
              <p:spPr>
                <a:xfrm>
                  <a:off x="7482229" y="3351230"/>
                  <a:ext cx="357419" cy="3570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29" h="11216" extrusionOk="0">
                      <a:moveTo>
                        <a:pt x="5633" y="357"/>
                      </a:moveTo>
                      <a:cubicBezTo>
                        <a:pt x="8538" y="357"/>
                        <a:pt x="10883" y="2703"/>
                        <a:pt x="10883" y="5608"/>
                      </a:cubicBezTo>
                      <a:cubicBezTo>
                        <a:pt x="10883" y="8513"/>
                        <a:pt x="8538" y="10859"/>
                        <a:pt x="5633" y="10859"/>
                      </a:cubicBezTo>
                      <a:cubicBezTo>
                        <a:pt x="2728" y="10859"/>
                        <a:pt x="382" y="8513"/>
                        <a:pt x="382" y="5608"/>
                      </a:cubicBezTo>
                      <a:cubicBezTo>
                        <a:pt x="382" y="2703"/>
                        <a:pt x="2728" y="357"/>
                        <a:pt x="5633" y="357"/>
                      </a:cubicBezTo>
                      <a:close/>
                      <a:moveTo>
                        <a:pt x="5621" y="0"/>
                      </a:moveTo>
                      <a:cubicBezTo>
                        <a:pt x="4109" y="0"/>
                        <a:pt x="2716" y="572"/>
                        <a:pt x="1644" y="1631"/>
                      </a:cubicBezTo>
                      <a:cubicBezTo>
                        <a:pt x="584" y="2691"/>
                        <a:pt x="1" y="4108"/>
                        <a:pt x="1" y="5608"/>
                      </a:cubicBezTo>
                      <a:cubicBezTo>
                        <a:pt x="1" y="7108"/>
                        <a:pt x="584" y="8513"/>
                        <a:pt x="1644" y="9585"/>
                      </a:cubicBezTo>
                      <a:cubicBezTo>
                        <a:pt x="2704" y="10632"/>
                        <a:pt x="4109" y="11216"/>
                        <a:pt x="5621" y="11216"/>
                      </a:cubicBezTo>
                      <a:cubicBezTo>
                        <a:pt x="7121" y="11216"/>
                        <a:pt x="8526" y="10632"/>
                        <a:pt x="9597" y="9585"/>
                      </a:cubicBezTo>
                      <a:cubicBezTo>
                        <a:pt x="10645" y="8525"/>
                        <a:pt x="11229" y="7108"/>
                        <a:pt x="11229" y="5608"/>
                      </a:cubicBezTo>
                      <a:cubicBezTo>
                        <a:pt x="11229" y="4108"/>
                        <a:pt x="10669" y="2703"/>
                        <a:pt x="9597" y="1631"/>
                      </a:cubicBezTo>
                      <a:cubicBezTo>
                        <a:pt x="8538" y="572"/>
                        <a:pt x="7121" y="0"/>
                        <a:pt x="562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" name="Google Shape;3374;p48">
                  <a:extLst>
                    <a:ext uri="{FF2B5EF4-FFF2-40B4-BE49-F238E27FC236}">
                      <a16:creationId xmlns:a16="http://schemas.microsoft.com/office/drawing/2014/main" id="{8A6D0A9C-A4B1-4075-A2AD-F999FF65609E}"/>
                    </a:ext>
                  </a:extLst>
                </p:cNvPr>
                <p:cNvSpPr/>
                <p:nvPr/>
              </p:nvSpPr>
              <p:spPr>
                <a:xfrm>
                  <a:off x="7592138" y="3605616"/>
                  <a:ext cx="137983" cy="325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35" h="1022" extrusionOk="0">
                      <a:moveTo>
                        <a:pt x="202" y="1"/>
                      </a:moveTo>
                      <a:cubicBezTo>
                        <a:pt x="147" y="1"/>
                        <a:pt x="94" y="21"/>
                        <a:pt x="60" y="69"/>
                      </a:cubicBezTo>
                      <a:cubicBezTo>
                        <a:pt x="1" y="140"/>
                        <a:pt x="1" y="259"/>
                        <a:pt x="96" y="319"/>
                      </a:cubicBezTo>
                      <a:cubicBezTo>
                        <a:pt x="644" y="783"/>
                        <a:pt x="1370" y="1021"/>
                        <a:pt x="2168" y="1021"/>
                      </a:cubicBezTo>
                      <a:cubicBezTo>
                        <a:pt x="2954" y="1021"/>
                        <a:pt x="3680" y="771"/>
                        <a:pt x="4239" y="319"/>
                      </a:cubicBezTo>
                      <a:cubicBezTo>
                        <a:pt x="4323" y="259"/>
                        <a:pt x="4335" y="140"/>
                        <a:pt x="4263" y="69"/>
                      </a:cubicBezTo>
                      <a:cubicBezTo>
                        <a:pt x="4228" y="26"/>
                        <a:pt x="4170" y="4"/>
                        <a:pt x="4115" y="4"/>
                      </a:cubicBezTo>
                      <a:cubicBezTo>
                        <a:pt x="4078" y="4"/>
                        <a:pt x="4042" y="14"/>
                        <a:pt x="4013" y="33"/>
                      </a:cubicBezTo>
                      <a:cubicBezTo>
                        <a:pt x="3537" y="438"/>
                        <a:pt x="2882" y="664"/>
                        <a:pt x="2168" y="664"/>
                      </a:cubicBezTo>
                      <a:cubicBezTo>
                        <a:pt x="1465" y="664"/>
                        <a:pt x="810" y="438"/>
                        <a:pt x="322" y="33"/>
                      </a:cubicBezTo>
                      <a:cubicBezTo>
                        <a:pt x="286" y="12"/>
                        <a:pt x="244" y="1"/>
                        <a:pt x="20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" name="Google Shape;3375;p48">
                  <a:extLst>
                    <a:ext uri="{FF2B5EF4-FFF2-40B4-BE49-F238E27FC236}">
                      <a16:creationId xmlns:a16="http://schemas.microsoft.com/office/drawing/2014/main" id="{5A5325A7-D505-4392-9E61-969FD8C47D28}"/>
                    </a:ext>
                  </a:extLst>
                </p:cNvPr>
                <p:cNvSpPr/>
                <p:nvPr/>
              </p:nvSpPr>
              <p:spPr>
                <a:xfrm>
                  <a:off x="7513709" y="3387962"/>
                  <a:ext cx="295987" cy="2820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9" h="8860" extrusionOk="0">
                      <a:moveTo>
                        <a:pt x="6060" y="370"/>
                      </a:moveTo>
                      <a:cubicBezTo>
                        <a:pt x="6358" y="370"/>
                        <a:pt x="6596" y="608"/>
                        <a:pt x="6596" y="906"/>
                      </a:cubicBezTo>
                      <a:cubicBezTo>
                        <a:pt x="6596" y="1204"/>
                        <a:pt x="6358" y="1442"/>
                        <a:pt x="6060" y="1442"/>
                      </a:cubicBezTo>
                      <a:cubicBezTo>
                        <a:pt x="5763" y="1442"/>
                        <a:pt x="5525" y="1204"/>
                        <a:pt x="5525" y="906"/>
                      </a:cubicBezTo>
                      <a:cubicBezTo>
                        <a:pt x="5525" y="608"/>
                        <a:pt x="5763" y="370"/>
                        <a:pt x="6060" y="370"/>
                      </a:cubicBezTo>
                      <a:close/>
                      <a:moveTo>
                        <a:pt x="1322" y="2989"/>
                      </a:moveTo>
                      <a:cubicBezTo>
                        <a:pt x="1596" y="2989"/>
                        <a:pt x="1834" y="3097"/>
                        <a:pt x="2012" y="3263"/>
                      </a:cubicBezTo>
                      <a:cubicBezTo>
                        <a:pt x="1477" y="3680"/>
                        <a:pt x="1072" y="4240"/>
                        <a:pt x="881" y="4883"/>
                      </a:cubicBezTo>
                      <a:cubicBezTo>
                        <a:pt x="548" y="4716"/>
                        <a:pt x="334" y="4359"/>
                        <a:pt x="334" y="3990"/>
                      </a:cubicBezTo>
                      <a:cubicBezTo>
                        <a:pt x="334" y="3442"/>
                        <a:pt x="774" y="2989"/>
                        <a:pt x="1322" y="2989"/>
                      </a:cubicBezTo>
                      <a:close/>
                      <a:moveTo>
                        <a:pt x="7954" y="2989"/>
                      </a:moveTo>
                      <a:cubicBezTo>
                        <a:pt x="8501" y="2989"/>
                        <a:pt x="8942" y="3442"/>
                        <a:pt x="8942" y="3990"/>
                      </a:cubicBezTo>
                      <a:cubicBezTo>
                        <a:pt x="8966" y="4359"/>
                        <a:pt x="8739" y="4704"/>
                        <a:pt x="8394" y="4883"/>
                      </a:cubicBezTo>
                      <a:cubicBezTo>
                        <a:pt x="8216" y="4240"/>
                        <a:pt x="7811" y="3680"/>
                        <a:pt x="7263" y="3263"/>
                      </a:cubicBezTo>
                      <a:cubicBezTo>
                        <a:pt x="7442" y="3085"/>
                        <a:pt x="7692" y="2989"/>
                        <a:pt x="7954" y="2989"/>
                      </a:cubicBezTo>
                      <a:close/>
                      <a:moveTo>
                        <a:pt x="6072" y="1"/>
                      </a:moveTo>
                      <a:cubicBezTo>
                        <a:pt x="5632" y="1"/>
                        <a:pt x="5251" y="334"/>
                        <a:pt x="5191" y="763"/>
                      </a:cubicBezTo>
                      <a:lnTo>
                        <a:pt x="4596" y="953"/>
                      </a:lnTo>
                      <a:cubicBezTo>
                        <a:pt x="4525" y="989"/>
                        <a:pt x="4477" y="1049"/>
                        <a:pt x="4477" y="1120"/>
                      </a:cubicBezTo>
                      <a:lnTo>
                        <a:pt x="4477" y="2370"/>
                      </a:lnTo>
                      <a:cubicBezTo>
                        <a:pt x="3679" y="2394"/>
                        <a:pt x="2929" y="2632"/>
                        <a:pt x="2334" y="3025"/>
                      </a:cubicBezTo>
                      <a:cubicBezTo>
                        <a:pt x="2084" y="2751"/>
                        <a:pt x="1727" y="2608"/>
                        <a:pt x="1358" y="2608"/>
                      </a:cubicBezTo>
                      <a:cubicBezTo>
                        <a:pt x="607" y="2608"/>
                        <a:pt x="0" y="3216"/>
                        <a:pt x="0" y="3966"/>
                      </a:cubicBezTo>
                      <a:cubicBezTo>
                        <a:pt x="0" y="4513"/>
                        <a:pt x="345" y="5002"/>
                        <a:pt x="834" y="5216"/>
                      </a:cubicBezTo>
                      <a:cubicBezTo>
                        <a:pt x="822" y="5347"/>
                        <a:pt x="798" y="5478"/>
                        <a:pt x="798" y="5609"/>
                      </a:cubicBezTo>
                      <a:cubicBezTo>
                        <a:pt x="798" y="7395"/>
                        <a:pt x="2524" y="8859"/>
                        <a:pt x="4667" y="8859"/>
                      </a:cubicBezTo>
                      <a:cubicBezTo>
                        <a:pt x="5763" y="8859"/>
                        <a:pt x="6739" y="8490"/>
                        <a:pt x="7442" y="7871"/>
                      </a:cubicBezTo>
                      <a:cubicBezTo>
                        <a:pt x="7513" y="7811"/>
                        <a:pt x="7513" y="7692"/>
                        <a:pt x="7454" y="7621"/>
                      </a:cubicBezTo>
                      <a:cubicBezTo>
                        <a:pt x="7421" y="7588"/>
                        <a:pt x="7374" y="7570"/>
                        <a:pt x="7326" y="7570"/>
                      </a:cubicBezTo>
                      <a:cubicBezTo>
                        <a:pt x="7287" y="7570"/>
                        <a:pt x="7248" y="7582"/>
                        <a:pt x="7215" y="7609"/>
                      </a:cubicBezTo>
                      <a:cubicBezTo>
                        <a:pt x="6572" y="8157"/>
                        <a:pt x="5668" y="8514"/>
                        <a:pt x="4667" y="8514"/>
                      </a:cubicBezTo>
                      <a:cubicBezTo>
                        <a:pt x="2739" y="8514"/>
                        <a:pt x="1167" y="7216"/>
                        <a:pt x="1167" y="5633"/>
                      </a:cubicBezTo>
                      <a:cubicBezTo>
                        <a:pt x="1167" y="4037"/>
                        <a:pt x="2739" y="2739"/>
                        <a:pt x="4667" y="2739"/>
                      </a:cubicBezTo>
                      <a:cubicBezTo>
                        <a:pt x="6608" y="2739"/>
                        <a:pt x="8180" y="4037"/>
                        <a:pt x="8180" y="5633"/>
                      </a:cubicBezTo>
                      <a:cubicBezTo>
                        <a:pt x="8180" y="6133"/>
                        <a:pt x="8037" y="6597"/>
                        <a:pt x="7751" y="7014"/>
                      </a:cubicBezTo>
                      <a:cubicBezTo>
                        <a:pt x="7704" y="7085"/>
                        <a:pt x="7727" y="7169"/>
                        <a:pt x="7787" y="7228"/>
                      </a:cubicBezTo>
                      <a:cubicBezTo>
                        <a:pt x="7818" y="7264"/>
                        <a:pt x="7859" y="7280"/>
                        <a:pt x="7902" y="7280"/>
                      </a:cubicBezTo>
                      <a:cubicBezTo>
                        <a:pt x="7958" y="7280"/>
                        <a:pt x="8015" y="7252"/>
                        <a:pt x="8049" y="7204"/>
                      </a:cubicBezTo>
                      <a:cubicBezTo>
                        <a:pt x="8358" y="6740"/>
                        <a:pt x="8537" y="6192"/>
                        <a:pt x="8537" y="5621"/>
                      </a:cubicBezTo>
                      <a:cubicBezTo>
                        <a:pt x="8537" y="5490"/>
                        <a:pt x="8525" y="5359"/>
                        <a:pt x="8513" y="5228"/>
                      </a:cubicBezTo>
                      <a:cubicBezTo>
                        <a:pt x="8978" y="5014"/>
                        <a:pt x="9299" y="4525"/>
                        <a:pt x="9299" y="3978"/>
                      </a:cubicBezTo>
                      <a:cubicBezTo>
                        <a:pt x="9299" y="3228"/>
                        <a:pt x="8692" y="2620"/>
                        <a:pt x="7954" y="2620"/>
                      </a:cubicBezTo>
                      <a:cubicBezTo>
                        <a:pt x="7573" y="2620"/>
                        <a:pt x="7215" y="2775"/>
                        <a:pt x="6965" y="3037"/>
                      </a:cubicBezTo>
                      <a:cubicBezTo>
                        <a:pt x="6358" y="2656"/>
                        <a:pt x="5632" y="2406"/>
                        <a:pt x="4822" y="2382"/>
                      </a:cubicBezTo>
                      <a:lnTo>
                        <a:pt x="4822" y="1263"/>
                      </a:lnTo>
                      <a:lnTo>
                        <a:pt x="5215" y="1132"/>
                      </a:lnTo>
                      <a:cubicBezTo>
                        <a:pt x="5303" y="1507"/>
                        <a:pt x="5647" y="1780"/>
                        <a:pt x="6048" y="1780"/>
                      </a:cubicBezTo>
                      <a:cubicBezTo>
                        <a:pt x="6080" y="1780"/>
                        <a:pt x="6112" y="1779"/>
                        <a:pt x="6144" y="1775"/>
                      </a:cubicBezTo>
                      <a:cubicBezTo>
                        <a:pt x="6584" y="1727"/>
                        <a:pt x="6918" y="1382"/>
                        <a:pt x="6953" y="953"/>
                      </a:cubicBezTo>
                      <a:cubicBezTo>
                        <a:pt x="6977" y="430"/>
                        <a:pt x="6584" y="1"/>
                        <a:pt x="607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" name="Google Shape;3376;p48">
                  <a:extLst>
                    <a:ext uri="{FF2B5EF4-FFF2-40B4-BE49-F238E27FC236}">
                      <a16:creationId xmlns:a16="http://schemas.microsoft.com/office/drawing/2014/main" id="{6866C72A-14BE-420C-915A-AC10D255F48B}"/>
                    </a:ext>
                  </a:extLst>
                </p:cNvPr>
                <p:cNvSpPr/>
                <p:nvPr/>
              </p:nvSpPr>
              <p:spPr>
                <a:xfrm>
                  <a:off x="7580393" y="3516460"/>
                  <a:ext cx="56880" cy="56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7" h="1787" extrusionOk="0">
                      <a:moveTo>
                        <a:pt x="894" y="345"/>
                      </a:moveTo>
                      <a:cubicBezTo>
                        <a:pt x="1191" y="345"/>
                        <a:pt x="1429" y="584"/>
                        <a:pt x="1429" y="881"/>
                      </a:cubicBezTo>
                      <a:cubicBezTo>
                        <a:pt x="1418" y="1179"/>
                        <a:pt x="1179" y="1417"/>
                        <a:pt x="894" y="1417"/>
                      </a:cubicBezTo>
                      <a:cubicBezTo>
                        <a:pt x="596" y="1417"/>
                        <a:pt x="358" y="1179"/>
                        <a:pt x="358" y="881"/>
                      </a:cubicBezTo>
                      <a:cubicBezTo>
                        <a:pt x="358" y="584"/>
                        <a:pt x="596" y="345"/>
                        <a:pt x="894" y="345"/>
                      </a:cubicBezTo>
                      <a:close/>
                      <a:moveTo>
                        <a:pt x="894" y="0"/>
                      </a:moveTo>
                      <a:cubicBezTo>
                        <a:pt x="406" y="0"/>
                        <a:pt x="1" y="405"/>
                        <a:pt x="1" y="893"/>
                      </a:cubicBezTo>
                      <a:cubicBezTo>
                        <a:pt x="1" y="1381"/>
                        <a:pt x="406" y="1786"/>
                        <a:pt x="894" y="1786"/>
                      </a:cubicBezTo>
                      <a:cubicBezTo>
                        <a:pt x="1394" y="1786"/>
                        <a:pt x="1787" y="1381"/>
                        <a:pt x="1787" y="893"/>
                      </a:cubicBezTo>
                      <a:cubicBezTo>
                        <a:pt x="1775" y="405"/>
                        <a:pt x="1394" y="0"/>
                        <a:pt x="89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" name="Google Shape;3377;p48">
                  <a:extLst>
                    <a:ext uri="{FF2B5EF4-FFF2-40B4-BE49-F238E27FC236}">
                      <a16:creationId xmlns:a16="http://schemas.microsoft.com/office/drawing/2014/main" id="{2E485B25-A38E-4BCC-B9AC-E9130896729C}"/>
                    </a:ext>
                  </a:extLst>
                </p:cNvPr>
                <p:cNvSpPr/>
                <p:nvPr/>
              </p:nvSpPr>
              <p:spPr>
                <a:xfrm>
                  <a:off x="7685750" y="3516460"/>
                  <a:ext cx="56880" cy="56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7" h="1787" extrusionOk="0">
                      <a:moveTo>
                        <a:pt x="894" y="345"/>
                      </a:moveTo>
                      <a:cubicBezTo>
                        <a:pt x="1191" y="345"/>
                        <a:pt x="1429" y="584"/>
                        <a:pt x="1429" y="881"/>
                      </a:cubicBezTo>
                      <a:cubicBezTo>
                        <a:pt x="1429" y="1179"/>
                        <a:pt x="1191" y="1417"/>
                        <a:pt x="894" y="1417"/>
                      </a:cubicBezTo>
                      <a:cubicBezTo>
                        <a:pt x="596" y="1417"/>
                        <a:pt x="358" y="1179"/>
                        <a:pt x="358" y="881"/>
                      </a:cubicBezTo>
                      <a:cubicBezTo>
                        <a:pt x="358" y="584"/>
                        <a:pt x="596" y="345"/>
                        <a:pt x="894" y="345"/>
                      </a:cubicBezTo>
                      <a:close/>
                      <a:moveTo>
                        <a:pt x="894" y="0"/>
                      </a:moveTo>
                      <a:cubicBezTo>
                        <a:pt x="405" y="0"/>
                        <a:pt x="1" y="405"/>
                        <a:pt x="1" y="893"/>
                      </a:cubicBezTo>
                      <a:cubicBezTo>
                        <a:pt x="1" y="1381"/>
                        <a:pt x="405" y="1786"/>
                        <a:pt x="894" y="1786"/>
                      </a:cubicBezTo>
                      <a:cubicBezTo>
                        <a:pt x="1382" y="1786"/>
                        <a:pt x="1787" y="1381"/>
                        <a:pt x="1787" y="893"/>
                      </a:cubicBezTo>
                      <a:cubicBezTo>
                        <a:pt x="1775" y="405"/>
                        <a:pt x="1382" y="0"/>
                        <a:pt x="89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643B6094-5A9A-4464-AFB6-B1B0A035A938}"/>
              </a:ext>
            </a:extLst>
          </p:cNvPr>
          <p:cNvSpPr txBox="1"/>
          <p:nvPr/>
        </p:nvSpPr>
        <p:spPr>
          <a:xfrm>
            <a:off x="5337408" y="4652082"/>
            <a:ext cx="380674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"/>
            <a:r>
              <a:rPr lang="en-GB" sz="2400" b="0" dirty="0">
                <a:solidFill>
                  <a:srgbClr val="0070C0"/>
                </a:solidFill>
                <a:effectLst/>
                <a:latin typeface="iCielBC Cubano Normal" panose="00000500000000000000" pitchFamily="50" charset="0"/>
              </a:rPr>
              <a:t>[</a:t>
            </a:r>
            <a:r>
              <a:rPr lang="en-GB" sz="2400" b="0" dirty="0" err="1">
                <a:solidFill>
                  <a:srgbClr val="0070C0"/>
                </a:solidFill>
                <a:effectLst/>
                <a:latin typeface="iCielBC Cubano Normal" panose="00000500000000000000" pitchFamily="50" charset="0"/>
              </a:rPr>
              <a:t>sp_CREATE_LOGIN_uSER</a:t>
            </a:r>
            <a:r>
              <a:rPr lang="en-GB" sz="2400" b="0" dirty="0">
                <a:solidFill>
                  <a:srgbClr val="0070C0"/>
                </a:solidFill>
                <a:effectLst/>
                <a:latin typeface="iCielBC Cubano Normal" panose="00000500000000000000" pitchFamily="50" charset="0"/>
              </a:rPr>
              <a:t>]</a:t>
            </a:r>
          </a:p>
        </p:txBody>
      </p:sp>
      <p:sp>
        <p:nvSpPr>
          <p:cNvPr id="46" name="Title 1">
            <a:extLst>
              <a:ext uri="{FF2B5EF4-FFF2-40B4-BE49-F238E27FC236}">
                <a16:creationId xmlns:a16="http://schemas.microsoft.com/office/drawing/2014/main" id="{A8104F8F-CABF-488E-9243-6D6A72DEF095}"/>
              </a:ext>
            </a:extLst>
          </p:cNvPr>
          <p:cNvSpPr txBox="1">
            <a:spLocks/>
          </p:cNvSpPr>
          <p:nvPr/>
        </p:nvSpPr>
        <p:spPr>
          <a:xfrm>
            <a:off x="0" y="-10633"/>
            <a:ext cx="9144000" cy="97118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b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6400" dirty="0">
                <a:solidFill>
                  <a:srgbClr val="165C7F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KHÁC</a:t>
            </a:r>
          </a:p>
        </p:txBody>
      </p:sp>
    </p:spTree>
    <p:extLst>
      <p:ext uri="{BB962C8B-B14F-4D97-AF65-F5344CB8AC3E}">
        <p14:creationId xmlns:p14="http://schemas.microsoft.com/office/powerpoint/2010/main" val="261904253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DB6676C-6DCC-4853-9A1E-379A68A96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71181"/>
          </a:xfrm>
        </p:spPr>
        <p:txBody>
          <a:bodyPr vert="horz" wrap="square" lIns="0" tIns="0" rIns="0" bIns="0" rtlCol="0" anchor="b" anchorCtr="0">
            <a:normAutofit fontScale="90000"/>
          </a:bodyPr>
          <a:lstStyle/>
          <a:p>
            <a:pPr algn="ctr"/>
            <a:r>
              <a:rPr lang="en-US" sz="6400" dirty="0">
                <a:solidFill>
                  <a:srgbClr val="FF6D2F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FUNCTIONS</a:t>
            </a:r>
          </a:p>
        </p:txBody>
      </p:sp>
      <p:grpSp>
        <p:nvGrpSpPr>
          <p:cNvPr id="40" name="Google Shape;60;p15">
            <a:extLst>
              <a:ext uri="{FF2B5EF4-FFF2-40B4-BE49-F238E27FC236}">
                <a16:creationId xmlns:a16="http://schemas.microsoft.com/office/drawing/2014/main" id="{698E3973-2435-4F11-BFB2-2A16FF830CBA}"/>
              </a:ext>
            </a:extLst>
          </p:cNvPr>
          <p:cNvGrpSpPr/>
          <p:nvPr/>
        </p:nvGrpSpPr>
        <p:grpSpPr>
          <a:xfrm>
            <a:off x="-42532" y="3279088"/>
            <a:ext cx="1847180" cy="1786462"/>
            <a:chOff x="304800" y="1245775"/>
            <a:chExt cx="3603061" cy="3484627"/>
          </a:xfrm>
        </p:grpSpPr>
        <p:sp>
          <p:nvSpPr>
            <p:cNvPr id="41" name="Google Shape;61;p15">
              <a:extLst>
                <a:ext uri="{FF2B5EF4-FFF2-40B4-BE49-F238E27FC236}">
                  <a16:creationId xmlns:a16="http://schemas.microsoft.com/office/drawing/2014/main" id="{CC9BA5EC-567B-4ADC-8D0D-EF8C3DE9C52F}"/>
                </a:ext>
              </a:extLst>
            </p:cNvPr>
            <p:cNvSpPr/>
            <p:nvPr/>
          </p:nvSpPr>
          <p:spPr>
            <a:xfrm>
              <a:off x="2856196" y="2873496"/>
              <a:ext cx="291584" cy="384461"/>
            </a:xfrm>
            <a:custGeom>
              <a:avLst/>
              <a:gdLst/>
              <a:ahLst/>
              <a:cxnLst/>
              <a:rect l="l" t="t" r="r" b="b"/>
              <a:pathLst>
                <a:path w="1645" h="2169" extrusionOk="0">
                  <a:moveTo>
                    <a:pt x="963" y="2168"/>
                  </a:moveTo>
                  <a:cubicBezTo>
                    <a:pt x="963" y="2168"/>
                    <a:pt x="196" y="1964"/>
                    <a:pt x="96" y="1262"/>
                  </a:cubicBezTo>
                  <a:cubicBezTo>
                    <a:pt x="1" y="560"/>
                    <a:pt x="239" y="52"/>
                    <a:pt x="291" y="26"/>
                  </a:cubicBezTo>
                  <a:cubicBezTo>
                    <a:pt x="343" y="0"/>
                    <a:pt x="1644" y="1297"/>
                    <a:pt x="963" y="2168"/>
                  </a:cubicBezTo>
                  <a:close/>
                </a:path>
              </a:pathLst>
            </a:custGeom>
            <a:solidFill>
              <a:srgbClr val="72B8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62;p15">
              <a:extLst>
                <a:ext uri="{FF2B5EF4-FFF2-40B4-BE49-F238E27FC236}">
                  <a16:creationId xmlns:a16="http://schemas.microsoft.com/office/drawing/2014/main" id="{E1E14715-1464-44E3-B303-3DBED7A39B94}"/>
                </a:ext>
              </a:extLst>
            </p:cNvPr>
            <p:cNvSpPr/>
            <p:nvPr/>
          </p:nvSpPr>
          <p:spPr>
            <a:xfrm>
              <a:off x="3197411" y="2806671"/>
              <a:ext cx="384466" cy="211462"/>
            </a:xfrm>
            <a:custGeom>
              <a:avLst/>
              <a:gdLst/>
              <a:ahLst/>
              <a:cxnLst/>
              <a:rect l="l" t="t" r="r" b="b"/>
              <a:pathLst>
                <a:path w="2169" h="1193" extrusionOk="0">
                  <a:moveTo>
                    <a:pt x="1" y="898"/>
                  </a:moveTo>
                  <a:cubicBezTo>
                    <a:pt x="1" y="898"/>
                    <a:pt x="313" y="165"/>
                    <a:pt x="1016" y="83"/>
                  </a:cubicBezTo>
                  <a:cubicBezTo>
                    <a:pt x="1722" y="0"/>
                    <a:pt x="2130" y="217"/>
                    <a:pt x="2156" y="269"/>
                  </a:cubicBezTo>
                  <a:cubicBezTo>
                    <a:pt x="2169" y="299"/>
                    <a:pt x="1852" y="794"/>
                    <a:pt x="1315" y="1023"/>
                  </a:cubicBezTo>
                  <a:cubicBezTo>
                    <a:pt x="924" y="1188"/>
                    <a:pt x="356" y="1192"/>
                    <a:pt x="1" y="89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63;p15">
              <a:extLst>
                <a:ext uri="{FF2B5EF4-FFF2-40B4-BE49-F238E27FC236}">
                  <a16:creationId xmlns:a16="http://schemas.microsoft.com/office/drawing/2014/main" id="{5C32E7F8-D6A0-4AE8-9CF1-8F0C2A954AB5}"/>
                </a:ext>
              </a:extLst>
            </p:cNvPr>
            <p:cNvSpPr/>
            <p:nvPr/>
          </p:nvSpPr>
          <p:spPr>
            <a:xfrm>
              <a:off x="2990732" y="2585281"/>
              <a:ext cx="302220" cy="373648"/>
            </a:xfrm>
            <a:custGeom>
              <a:avLst/>
              <a:gdLst/>
              <a:ahLst/>
              <a:cxnLst/>
              <a:rect l="l" t="t" r="r" b="b"/>
              <a:pathLst>
                <a:path w="1705" h="2108" extrusionOk="0">
                  <a:moveTo>
                    <a:pt x="1093" y="2108"/>
                  </a:moveTo>
                  <a:cubicBezTo>
                    <a:pt x="1093" y="2108"/>
                    <a:pt x="313" y="1969"/>
                    <a:pt x="157" y="1275"/>
                  </a:cubicBezTo>
                  <a:cubicBezTo>
                    <a:pt x="1" y="581"/>
                    <a:pt x="200" y="61"/>
                    <a:pt x="252" y="31"/>
                  </a:cubicBezTo>
                  <a:cubicBezTo>
                    <a:pt x="300" y="0"/>
                    <a:pt x="1705" y="1188"/>
                    <a:pt x="1093" y="2108"/>
                  </a:cubicBezTo>
                  <a:close/>
                </a:path>
              </a:pathLst>
            </a:custGeom>
            <a:solidFill>
              <a:srgbClr val="72B8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64;p15">
              <a:extLst>
                <a:ext uri="{FF2B5EF4-FFF2-40B4-BE49-F238E27FC236}">
                  <a16:creationId xmlns:a16="http://schemas.microsoft.com/office/drawing/2014/main" id="{033ABE39-CA29-466A-BE2F-206C01EFBDC7}"/>
                </a:ext>
              </a:extLst>
            </p:cNvPr>
            <p:cNvSpPr/>
            <p:nvPr/>
          </p:nvSpPr>
          <p:spPr>
            <a:xfrm>
              <a:off x="3022993" y="3137072"/>
              <a:ext cx="395988" cy="195332"/>
            </a:xfrm>
            <a:custGeom>
              <a:avLst/>
              <a:gdLst/>
              <a:ahLst/>
              <a:cxnLst/>
              <a:rect l="l" t="t" r="r" b="b"/>
              <a:pathLst>
                <a:path w="2234" h="1102" extrusionOk="0">
                  <a:moveTo>
                    <a:pt x="1" y="677"/>
                  </a:moveTo>
                  <a:cubicBezTo>
                    <a:pt x="1" y="677"/>
                    <a:pt x="417" y="1"/>
                    <a:pt x="1128" y="22"/>
                  </a:cubicBezTo>
                  <a:cubicBezTo>
                    <a:pt x="1835" y="44"/>
                    <a:pt x="2208" y="326"/>
                    <a:pt x="2225" y="382"/>
                  </a:cubicBezTo>
                  <a:cubicBezTo>
                    <a:pt x="2234" y="412"/>
                    <a:pt x="1848" y="850"/>
                    <a:pt x="1280" y="998"/>
                  </a:cubicBezTo>
                  <a:cubicBezTo>
                    <a:pt x="868" y="1102"/>
                    <a:pt x="309" y="1019"/>
                    <a:pt x="1" y="67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65;p15">
              <a:extLst>
                <a:ext uri="{FF2B5EF4-FFF2-40B4-BE49-F238E27FC236}">
                  <a16:creationId xmlns:a16="http://schemas.microsoft.com/office/drawing/2014/main" id="{57ED9760-2EA8-4D42-B6EA-A8201DA41964}"/>
                </a:ext>
              </a:extLst>
            </p:cNvPr>
            <p:cNvSpPr/>
            <p:nvPr/>
          </p:nvSpPr>
          <p:spPr>
            <a:xfrm>
              <a:off x="3366511" y="2440110"/>
              <a:ext cx="384466" cy="211462"/>
            </a:xfrm>
            <a:custGeom>
              <a:avLst/>
              <a:gdLst/>
              <a:ahLst/>
              <a:cxnLst/>
              <a:rect l="l" t="t" r="r" b="b"/>
              <a:pathLst>
                <a:path w="2169" h="1193" extrusionOk="0">
                  <a:moveTo>
                    <a:pt x="1" y="898"/>
                  </a:moveTo>
                  <a:cubicBezTo>
                    <a:pt x="1" y="898"/>
                    <a:pt x="313" y="165"/>
                    <a:pt x="1015" y="82"/>
                  </a:cubicBezTo>
                  <a:cubicBezTo>
                    <a:pt x="1718" y="0"/>
                    <a:pt x="2130" y="217"/>
                    <a:pt x="2156" y="269"/>
                  </a:cubicBezTo>
                  <a:cubicBezTo>
                    <a:pt x="2169" y="299"/>
                    <a:pt x="1852" y="793"/>
                    <a:pt x="1310" y="1023"/>
                  </a:cubicBezTo>
                  <a:cubicBezTo>
                    <a:pt x="924" y="1184"/>
                    <a:pt x="356" y="1192"/>
                    <a:pt x="1" y="89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66;p15">
              <a:extLst>
                <a:ext uri="{FF2B5EF4-FFF2-40B4-BE49-F238E27FC236}">
                  <a16:creationId xmlns:a16="http://schemas.microsoft.com/office/drawing/2014/main" id="{A832E9DC-BC71-44EB-B670-BCAE39379D67}"/>
                </a:ext>
              </a:extLst>
            </p:cNvPr>
            <p:cNvSpPr/>
            <p:nvPr/>
          </p:nvSpPr>
          <p:spPr>
            <a:xfrm>
              <a:off x="3160542" y="2218721"/>
              <a:ext cx="301511" cy="373648"/>
            </a:xfrm>
            <a:custGeom>
              <a:avLst/>
              <a:gdLst/>
              <a:ahLst/>
              <a:cxnLst/>
              <a:rect l="l" t="t" r="r" b="b"/>
              <a:pathLst>
                <a:path w="1701" h="2108" extrusionOk="0">
                  <a:moveTo>
                    <a:pt x="1089" y="2108"/>
                  </a:moveTo>
                  <a:cubicBezTo>
                    <a:pt x="1089" y="2108"/>
                    <a:pt x="309" y="1969"/>
                    <a:pt x="153" y="1275"/>
                  </a:cubicBezTo>
                  <a:cubicBezTo>
                    <a:pt x="1" y="586"/>
                    <a:pt x="196" y="57"/>
                    <a:pt x="248" y="31"/>
                  </a:cubicBezTo>
                  <a:cubicBezTo>
                    <a:pt x="296" y="0"/>
                    <a:pt x="1700" y="1188"/>
                    <a:pt x="1089" y="210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67;p15">
              <a:extLst>
                <a:ext uri="{FF2B5EF4-FFF2-40B4-BE49-F238E27FC236}">
                  <a16:creationId xmlns:a16="http://schemas.microsoft.com/office/drawing/2014/main" id="{4792E336-2D0A-4A37-B7FF-722A7591C964}"/>
                </a:ext>
              </a:extLst>
            </p:cNvPr>
            <p:cNvSpPr/>
            <p:nvPr/>
          </p:nvSpPr>
          <p:spPr>
            <a:xfrm>
              <a:off x="3507251" y="1951245"/>
              <a:ext cx="352206" cy="259143"/>
            </a:xfrm>
            <a:custGeom>
              <a:avLst/>
              <a:gdLst/>
              <a:ahLst/>
              <a:cxnLst/>
              <a:rect l="l" t="t" r="r" b="b"/>
              <a:pathLst>
                <a:path w="1987" h="1462" extrusionOk="0">
                  <a:moveTo>
                    <a:pt x="0" y="1254"/>
                  </a:moveTo>
                  <a:cubicBezTo>
                    <a:pt x="0" y="1254"/>
                    <a:pt x="143" y="469"/>
                    <a:pt x="811" y="235"/>
                  </a:cubicBezTo>
                  <a:cubicBezTo>
                    <a:pt x="1479" y="1"/>
                    <a:pt x="1930" y="126"/>
                    <a:pt x="1964" y="174"/>
                  </a:cubicBezTo>
                  <a:cubicBezTo>
                    <a:pt x="1986" y="200"/>
                    <a:pt x="1782" y="746"/>
                    <a:pt x="1305" y="1089"/>
                  </a:cubicBezTo>
                  <a:cubicBezTo>
                    <a:pt x="963" y="1332"/>
                    <a:pt x="412" y="1462"/>
                    <a:pt x="0" y="125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68;p15">
              <a:extLst>
                <a:ext uri="{FF2B5EF4-FFF2-40B4-BE49-F238E27FC236}">
                  <a16:creationId xmlns:a16="http://schemas.microsoft.com/office/drawing/2014/main" id="{D338B1C3-4E98-4E1B-8770-EA92DAC50519}"/>
                </a:ext>
              </a:extLst>
            </p:cNvPr>
            <p:cNvSpPr/>
            <p:nvPr/>
          </p:nvSpPr>
          <p:spPr>
            <a:xfrm>
              <a:off x="3245092" y="1835144"/>
              <a:ext cx="317641" cy="340679"/>
            </a:xfrm>
            <a:custGeom>
              <a:avLst/>
              <a:gdLst/>
              <a:ahLst/>
              <a:cxnLst/>
              <a:rect l="l" t="t" r="r" b="b"/>
              <a:pathLst>
                <a:path w="1792" h="1922" extrusionOk="0">
                  <a:moveTo>
                    <a:pt x="1397" y="1887"/>
                  </a:moveTo>
                  <a:cubicBezTo>
                    <a:pt x="1397" y="1887"/>
                    <a:pt x="603" y="1922"/>
                    <a:pt x="304" y="1280"/>
                  </a:cubicBezTo>
                  <a:cubicBezTo>
                    <a:pt x="1" y="634"/>
                    <a:pt x="83" y="79"/>
                    <a:pt x="122" y="40"/>
                  </a:cubicBezTo>
                  <a:cubicBezTo>
                    <a:pt x="166" y="1"/>
                    <a:pt x="1791" y="859"/>
                    <a:pt x="1397" y="188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69;p15">
              <a:extLst>
                <a:ext uri="{FF2B5EF4-FFF2-40B4-BE49-F238E27FC236}">
                  <a16:creationId xmlns:a16="http://schemas.microsoft.com/office/drawing/2014/main" id="{F4B6D5AF-015D-4C36-9F5F-DDB82954D394}"/>
                </a:ext>
              </a:extLst>
            </p:cNvPr>
            <p:cNvSpPr/>
            <p:nvPr/>
          </p:nvSpPr>
          <p:spPr>
            <a:xfrm>
              <a:off x="3436527" y="1366485"/>
              <a:ext cx="239117" cy="444372"/>
            </a:xfrm>
            <a:custGeom>
              <a:avLst/>
              <a:gdLst/>
              <a:ahLst/>
              <a:cxnLst/>
              <a:rect l="l" t="t" r="r" b="b"/>
              <a:pathLst>
                <a:path w="1349" h="2507" extrusionOk="0">
                  <a:moveTo>
                    <a:pt x="737" y="2506"/>
                  </a:moveTo>
                  <a:cubicBezTo>
                    <a:pt x="737" y="2506"/>
                    <a:pt x="0" y="2012"/>
                    <a:pt x="156" y="1236"/>
                  </a:cubicBezTo>
                  <a:cubicBezTo>
                    <a:pt x="308" y="460"/>
                    <a:pt x="746" y="13"/>
                    <a:pt x="811" y="4"/>
                  </a:cubicBezTo>
                  <a:cubicBezTo>
                    <a:pt x="850" y="0"/>
                    <a:pt x="1288" y="620"/>
                    <a:pt x="1327" y="1301"/>
                  </a:cubicBezTo>
                  <a:cubicBezTo>
                    <a:pt x="1349" y="1747"/>
                    <a:pt x="1145" y="2246"/>
                    <a:pt x="737" y="250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70;p15">
              <a:extLst>
                <a:ext uri="{FF2B5EF4-FFF2-40B4-BE49-F238E27FC236}">
                  <a16:creationId xmlns:a16="http://schemas.microsoft.com/office/drawing/2014/main" id="{26FCA248-F7F3-43C5-B1C5-FD61B32A8CFA}"/>
                </a:ext>
              </a:extLst>
            </p:cNvPr>
            <p:cNvSpPr/>
            <p:nvPr/>
          </p:nvSpPr>
          <p:spPr>
            <a:xfrm>
              <a:off x="2923908" y="1764419"/>
              <a:ext cx="657262" cy="1627887"/>
            </a:xfrm>
            <a:custGeom>
              <a:avLst/>
              <a:gdLst/>
              <a:ahLst/>
              <a:cxnLst/>
              <a:rect l="l" t="t" r="r" b="b"/>
              <a:pathLst>
                <a:path w="3708" h="9184" extrusionOk="0">
                  <a:moveTo>
                    <a:pt x="3595" y="1"/>
                  </a:moveTo>
                  <a:cubicBezTo>
                    <a:pt x="3205" y="4922"/>
                    <a:pt x="9" y="9102"/>
                    <a:pt x="0" y="9115"/>
                  </a:cubicBezTo>
                  <a:lnTo>
                    <a:pt x="91" y="9184"/>
                  </a:lnTo>
                  <a:cubicBezTo>
                    <a:pt x="100" y="9171"/>
                    <a:pt x="3313" y="4965"/>
                    <a:pt x="3707" y="14"/>
                  </a:cubicBezTo>
                  <a:lnTo>
                    <a:pt x="359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71;p15">
              <a:extLst>
                <a:ext uri="{FF2B5EF4-FFF2-40B4-BE49-F238E27FC236}">
                  <a16:creationId xmlns:a16="http://schemas.microsoft.com/office/drawing/2014/main" id="{2B65A3DD-9829-4856-99EF-276756D31958}"/>
                </a:ext>
              </a:extLst>
            </p:cNvPr>
            <p:cNvSpPr/>
            <p:nvPr/>
          </p:nvSpPr>
          <p:spPr>
            <a:xfrm>
              <a:off x="1376124" y="2851871"/>
              <a:ext cx="292116" cy="384461"/>
            </a:xfrm>
            <a:custGeom>
              <a:avLst/>
              <a:gdLst/>
              <a:ahLst/>
              <a:cxnLst/>
              <a:rect l="l" t="t" r="r" b="b"/>
              <a:pathLst>
                <a:path w="1648" h="2169" extrusionOk="0">
                  <a:moveTo>
                    <a:pt x="685" y="2169"/>
                  </a:moveTo>
                  <a:cubicBezTo>
                    <a:pt x="685" y="2169"/>
                    <a:pt x="1448" y="1965"/>
                    <a:pt x="1548" y="1263"/>
                  </a:cubicBezTo>
                  <a:cubicBezTo>
                    <a:pt x="1648" y="565"/>
                    <a:pt x="1409" y="53"/>
                    <a:pt x="1357" y="27"/>
                  </a:cubicBezTo>
                  <a:cubicBezTo>
                    <a:pt x="1305" y="1"/>
                    <a:pt x="0" y="1302"/>
                    <a:pt x="685" y="216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72;p15">
              <a:extLst>
                <a:ext uri="{FF2B5EF4-FFF2-40B4-BE49-F238E27FC236}">
                  <a16:creationId xmlns:a16="http://schemas.microsoft.com/office/drawing/2014/main" id="{3CBCEB2D-9FA5-4669-B28F-9DDA79631D54}"/>
                </a:ext>
              </a:extLst>
            </p:cNvPr>
            <p:cNvSpPr/>
            <p:nvPr/>
          </p:nvSpPr>
          <p:spPr>
            <a:xfrm>
              <a:off x="942560" y="2785046"/>
              <a:ext cx="384466" cy="211639"/>
            </a:xfrm>
            <a:custGeom>
              <a:avLst/>
              <a:gdLst/>
              <a:ahLst/>
              <a:cxnLst/>
              <a:rect l="l" t="t" r="r" b="b"/>
              <a:pathLst>
                <a:path w="2169" h="1194" extrusionOk="0">
                  <a:moveTo>
                    <a:pt x="2169" y="903"/>
                  </a:moveTo>
                  <a:cubicBezTo>
                    <a:pt x="2169" y="903"/>
                    <a:pt x="1857" y="170"/>
                    <a:pt x="1154" y="83"/>
                  </a:cubicBezTo>
                  <a:cubicBezTo>
                    <a:pt x="448" y="1"/>
                    <a:pt x="40" y="222"/>
                    <a:pt x="14" y="274"/>
                  </a:cubicBezTo>
                  <a:cubicBezTo>
                    <a:pt x="1" y="304"/>
                    <a:pt x="317" y="794"/>
                    <a:pt x="855" y="1024"/>
                  </a:cubicBezTo>
                  <a:cubicBezTo>
                    <a:pt x="1245" y="1189"/>
                    <a:pt x="1809" y="1193"/>
                    <a:pt x="2169" y="90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73;p15">
              <a:extLst>
                <a:ext uri="{FF2B5EF4-FFF2-40B4-BE49-F238E27FC236}">
                  <a16:creationId xmlns:a16="http://schemas.microsoft.com/office/drawing/2014/main" id="{F9A1F56A-E021-4F1A-A0B3-7B2A03EE99AD}"/>
                </a:ext>
              </a:extLst>
            </p:cNvPr>
            <p:cNvSpPr/>
            <p:nvPr/>
          </p:nvSpPr>
          <p:spPr>
            <a:xfrm>
              <a:off x="1231662" y="2563833"/>
              <a:ext cx="301333" cy="374357"/>
            </a:xfrm>
            <a:custGeom>
              <a:avLst/>
              <a:gdLst/>
              <a:ahLst/>
              <a:cxnLst/>
              <a:rect l="l" t="t" r="r" b="b"/>
              <a:pathLst>
                <a:path w="1700" h="2112" extrusionOk="0">
                  <a:moveTo>
                    <a:pt x="612" y="2112"/>
                  </a:moveTo>
                  <a:cubicBezTo>
                    <a:pt x="612" y="2112"/>
                    <a:pt x="1392" y="1969"/>
                    <a:pt x="1548" y="1279"/>
                  </a:cubicBezTo>
                  <a:cubicBezTo>
                    <a:pt x="1700" y="585"/>
                    <a:pt x="1505" y="61"/>
                    <a:pt x="1453" y="30"/>
                  </a:cubicBezTo>
                  <a:cubicBezTo>
                    <a:pt x="1405" y="0"/>
                    <a:pt x="0" y="1192"/>
                    <a:pt x="612" y="211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74;p15">
              <a:extLst>
                <a:ext uri="{FF2B5EF4-FFF2-40B4-BE49-F238E27FC236}">
                  <a16:creationId xmlns:a16="http://schemas.microsoft.com/office/drawing/2014/main" id="{A091E7C7-27A3-4BDA-BC1C-8333EDC12F4A}"/>
                </a:ext>
              </a:extLst>
            </p:cNvPr>
            <p:cNvSpPr/>
            <p:nvPr/>
          </p:nvSpPr>
          <p:spPr>
            <a:xfrm>
              <a:off x="1105634" y="3115624"/>
              <a:ext cx="395988" cy="195332"/>
            </a:xfrm>
            <a:custGeom>
              <a:avLst/>
              <a:gdLst/>
              <a:ahLst/>
              <a:cxnLst/>
              <a:rect l="l" t="t" r="r" b="b"/>
              <a:pathLst>
                <a:path w="2234" h="1102" extrusionOk="0">
                  <a:moveTo>
                    <a:pt x="2233" y="681"/>
                  </a:moveTo>
                  <a:cubicBezTo>
                    <a:pt x="2233" y="681"/>
                    <a:pt x="1812" y="0"/>
                    <a:pt x="1106" y="22"/>
                  </a:cubicBezTo>
                  <a:cubicBezTo>
                    <a:pt x="399" y="48"/>
                    <a:pt x="26" y="325"/>
                    <a:pt x="9" y="382"/>
                  </a:cubicBezTo>
                  <a:cubicBezTo>
                    <a:pt x="0" y="416"/>
                    <a:pt x="386" y="854"/>
                    <a:pt x="954" y="997"/>
                  </a:cubicBezTo>
                  <a:cubicBezTo>
                    <a:pt x="1366" y="1101"/>
                    <a:pt x="1925" y="1023"/>
                    <a:pt x="2233" y="68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75;p15">
              <a:extLst>
                <a:ext uri="{FF2B5EF4-FFF2-40B4-BE49-F238E27FC236}">
                  <a16:creationId xmlns:a16="http://schemas.microsoft.com/office/drawing/2014/main" id="{E26BAFD6-33A0-489C-AAD8-9B98875994DB}"/>
                </a:ext>
              </a:extLst>
            </p:cNvPr>
            <p:cNvSpPr/>
            <p:nvPr/>
          </p:nvSpPr>
          <p:spPr>
            <a:xfrm>
              <a:off x="773637" y="2418485"/>
              <a:ext cx="384289" cy="211462"/>
            </a:xfrm>
            <a:custGeom>
              <a:avLst/>
              <a:gdLst/>
              <a:ahLst/>
              <a:cxnLst/>
              <a:rect l="l" t="t" r="r" b="b"/>
              <a:pathLst>
                <a:path w="2168" h="1193" extrusionOk="0">
                  <a:moveTo>
                    <a:pt x="2168" y="902"/>
                  </a:moveTo>
                  <a:cubicBezTo>
                    <a:pt x="2168" y="902"/>
                    <a:pt x="1856" y="170"/>
                    <a:pt x="1153" y="83"/>
                  </a:cubicBezTo>
                  <a:cubicBezTo>
                    <a:pt x="447" y="1"/>
                    <a:pt x="39" y="222"/>
                    <a:pt x="13" y="274"/>
                  </a:cubicBezTo>
                  <a:cubicBezTo>
                    <a:pt x="0" y="304"/>
                    <a:pt x="317" y="798"/>
                    <a:pt x="854" y="1024"/>
                  </a:cubicBezTo>
                  <a:cubicBezTo>
                    <a:pt x="1244" y="1189"/>
                    <a:pt x="1812" y="1193"/>
                    <a:pt x="2168" y="90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76;p15">
              <a:extLst>
                <a:ext uri="{FF2B5EF4-FFF2-40B4-BE49-F238E27FC236}">
                  <a16:creationId xmlns:a16="http://schemas.microsoft.com/office/drawing/2014/main" id="{D5602C21-C160-4DAC-8B6F-7007AB9032C1}"/>
                </a:ext>
              </a:extLst>
            </p:cNvPr>
            <p:cNvSpPr/>
            <p:nvPr/>
          </p:nvSpPr>
          <p:spPr>
            <a:xfrm>
              <a:off x="1062562" y="2197096"/>
              <a:ext cx="301334" cy="374535"/>
            </a:xfrm>
            <a:custGeom>
              <a:avLst/>
              <a:gdLst/>
              <a:ahLst/>
              <a:cxnLst/>
              <a:rect l="l" t="t" r="r" b="b"/>
              <a:pathLst>
                <a:path w="1700" h="2113" extrusionOk="0">
                  <a:moveTo>
                    <a:pt x="612" y="2112"/>
                  </a:moveTo>
                  <a:cubicBezTo>
                    <a:pt x="612" y="2112"/>
                    <a:pt x="1392" y="1974"/>
                    <a:pt x="1548" y="1280"/>
                  </a:cubicBezTo>
                  <a:cubicBezTo>
                    <a:pt x="1700" y="586"/>
                    <a:pt x="1505" y="62"/>
                    <a:pt x="1453" y="31"/>
                  </a:cubicBezTo>
                  <a:cubicBezTo>
                    <a:pt x="1405" y="1"/>
                    <a:pt x="0" y="1193"/>
                    <a:pt x="612" y="211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77;p15">
              <a:extLst>
                <a:ext uri="{FF2B5EF4-FFF2-40B4-BE49-F238E27FC236}">
                  <a16:creationId xmlns:a16="http://schemas.microsoft.com/office/drawing/2014/main" id="{A9B060B6-0FBB-4AD4-891C-F606908278C6}"/>
                </a:ext>
              </a:extLst>
            </p:cNvPr>
            <p:cNvSpPr/>
            <p:nvPr/>
          </p:nvSpPr>
          <p:spPr>
            <a:xfrm>
              <a:off x="665158" y="1930506"/>
              <a:ext cx="352206" cy="259143"/>
            </a:xfrm>
            <a:custGeom>
              <a:avLst/>
              <a:gdLst/>
              <a:ahLst/>
              <a:cxnLst/>
              <a:rect l="l" t="t" r="r" b="b"/>
              <a:pathLst>
                <a:path w="1987" h="1462" extrusionOk="0">
                  <a:moveTo>
                    <a:pt x="1987" y="1249"/>
                  </a:moveTo>
                  <a:cubicBezTo>
                    <a:pt x="1987" y="1249"/>
                    <a:pt x="1843" y="469"/>
                    <a:pt x="1176" y="235"/>
                  </a:cubicBezTo>
                  <a:cubicBezTo>
                    <a:pt x="508" y="0"/>
                    <a:pt x="57" y="126"/>
                    <a:pt x="22" y="170"/>
                  </a:cubicBezTo>
                  <a:cubicBezTo>
                    <a:pt x="1" y="196"/>
                    <a:pt x="205" y="746"/>
                    <a:pt x="681" y="1089"/>
                  </a:cubicBezTo>
                  <a:cubicBezTo>
                    <a:pt x="1024" y="1332"/>
                    <a:pt x="1575" y="1462"/>
                    <a:pt x="1987" y="124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78;p15">
              <a:extLst>
                <a:ext uri="{FF2B5EF4-FFF2-40B4-BE49-F238E27FC236}">
                  <a16:creationId xmlns:a16="http://schemas.microsoft.com/office/drawing/2014/main" id="{A945A10E-A2DC-4C36-929E-2EFB38362A88}"/>
                </a:ext>
              </a:extLst>
            </p:cNvPr>
            <p:cNvSpPr/>
            <p:nvPr/>
          </p:nvSpPr>
          <p:spPr>
            <a:xfrm>
              <a:off x="961881" y="1813696"/>
              <a:ext cx="317464" cy="340679"/>
            </a:xfrm>
            <a:custGeom>
              <a:avLst/>
              <a:gdLst/>
              <a:ahLst/>
              <a:cxnLst/>
              <a:rect l="l" t="t" r="r" b="b"/>
              <a:pathLst>
                <a:path w="1791" h="1922" extrusionOk="0">
                  <a:moveTo>
                    <a:pt x="395" y="1886"/>
                  </a:moveTo>
                  <a:cubicBezTo>
                    <a:pt x="395" y="1886"/>
                    <a:pt x="1188" y="1921"/>
                    <a:pt x="1488" y="1279"/>
                  </a:cubicBezTo>
                  <a:cubicBezTo>
                    <a:pt x="1791" y="638"/>
                    <a:pt x="1709" y="83"/>
                    <a:pt x="1670" y="44"/>
                  </a:cubicBezTo>
                  <a:cubicBezTo>
                    <a:pt x="1626" y="0"/>
                    <a:pt x="0" y="859"/>
                    <a:pt x="395" y="188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79;p15">
              <a:extLst>
                <a:ext uri="{FF2B5EF4-FFF2-40B4-BE49-F238E27FC236}">
                  <a16:creationId xmlns:a16="http://schemas.microsoft.com/office/drawing/2014/main" id="{FA70DC2F-21A5-4170-A34A-A951B979412E}"/>
                </a:ext>
              </a:extLst>
            </p:cNvPr>
            <p:cNvSpPr/>
            <p:nvPr/>
          </p:nvSpPr>
          <p:spPr>
            <a:xfrm>
              <a:off x="848793" y="1345569"/>
              <a:ext cx="239294" cy="444549"/>
            </a:xfrm>
            <a:custGeom>
              <a:avLst/>
              <a:gdLst/>
              <a:ahLst/>
              <a:cxnLst/>
              <a:rect l="l" t="t" r="r" b="b"/>
              <a:pathLst>
                <a:path w="1350" h="2508" extrusionOk="0">
                  <a:moveTo>
                    <a:pt x="612" y="2507"/>
                  </a:moveTo>
                  <a:cubicBezTo>
                    <a:pt x="612" y="2507"/>
                    <a:pt x="1349" y="2013"/>
                    <a:pt x="1193" y="1237"/>
                  </a:cubicBezTo>
                  <a:cubicBezTo>
                    <a:pt x="1042" y="461"/>
                    <a:pt x="604" y="10"/>
                    <a:pt x="539" y="1"/>
                  </a:cubicBezTo>
                  <a:cubicBezTo>
                    <a:pt x="500" y="1"/>
                    <a:pt x="62" y="621"/>
                    <a:pt x="23" y="1302"/>
                  </a:cubicBezTo>
                  <a:cubicBezTo>
                    <a:pt x="1" y="1744"/>
                    <a:pt x="200" y="2243"/>
                    <a:pt x="612" y="250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80;p15">
              <a:extLst>
                <a:ext uri="{FF2B5EF4-FFF2-40B4-BE49-F238E27FC236}">
                  <a16:creationId xmlns:a16="http://schemas.microsoft.com/office/drawing/2014/main" id="{D67C807D-ADC7-4F74-8B6E-6C0ED857E258}"/>
                </a:ext>
              </a:extLst>
            </p:cNvPr>
            <p:cNvSpPr/>
            <p:nvPr/>
          </p:nvSpPr>
          <p:spPr>
            <a:xfrm>
              <a:off x="943447" y="1743681"/>
              <a:ext cx="657262" cy="1627178"/>
            </a:xfrm>
            <a:custGeom>
              <a:avLst/>
              <a:gdLst/>
              <a:ahLst/>
              <a:cxnLst/>
              <a:rect l="l" t="t" r="r" b="b"/>
              <a:pathLst>
                <a:path w="3708" h="9180" extrusionOk="0">
                  <a:moveTo>
                    <a:pt x="113" y="1"/>
                  </a:moveTo>
                  <a:lnTo>
                    <a:pt x="0" y="10"/>
                  </a:lnTo>
                  <a:cubicBezTo>
                    <a:pt x="391" y="4961"/>
                    <a:pt x="3603" y="9167"/>
                    <a:pt x="3616" y="9180"/>
                  </a:cubicBezTo>
                  <a:lnTo>
                    <a:pt x="3707" y="9110"/>
                  </a:lnTo>
                  <a:cubicBezTo>
                    <a:pt x="3699" y="9097"/>
                    <a:pt x="503" y="4918"/>
                    <a:pt x="11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81;p15">
              <a:extLst>
                <a:ext uri="{FF2B5EF4-FFF2-40B4-BE49-F238E27FC236}">
                  <a16:creationId xmlns:a16="http://schemas.microsoft.com/office/drawing/2014/main" id="{DB8AF3DE-A45D-4147-A9B7-C384283E4911}"/>
                </a:ext>
              </a:extLst>
            </p:cNvPr>
            <p:cNvSpPr/>
            <p:nvPr/>
          </p:nvSpPr>
          <p:spPr>
            <a:xfrm>
              <a:off x="3069965" y="3403839"/>
              <a:ext cx="768578" cy="913914"/>
            </a:xfrm>
            <a:custGeom>
              <a:avLst/>
              <a:gdLst/>
              <a:ahLst/>
              <a:cxnLst/>
              <a:rect l="l" t="t" r="r" b="b"/>
              <a:pathLst>
                <a:path w="4336" h="5156" extrusionOk="0">
                  <a:moveTo>
                    <a:pt x="581" y="4774"/>
                  </a:moveTo>
                  <a:cubicBezTo>
                    <a:pt x="581" y="4774"/>
                    <a:pt x="0" y="3776"/>
                    <a:pt x="482" y="2502"/>
                  </a:cubicBezTo>
                  <a:cubicBezTo>
                    <a:pt x="1427" y="0"/>
                    <a:pt x="4336" y="989"/>
                    <a:pt x="2753" y="3776"/>
                  </a:cubicBezTo>
                  <a:cubicBezTo>
                    <a:pt x="1969" y="5155"/>
                    <a:pt x="642" y="4748"/>
                    <a:pt x="581" y="477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82;p15">
              <a:extLst>
                <a:ext uri="{FF2B5EF4-FFF2-40B4-BE49-F238E27FC236}">
                  <a16:creationId xmlns:a16="http://schemas.microsoft.com/office/drawing/2014/main" id="{C66B516B-5DF6-4587-9A78-FE106CD28665}"/>
                </a:ext>
              </a:extLst>
            </p:cNvPr>
            <p:cNvSpPr/>
            <p:nvPr/>
          </p:nvSpPr>
          <p:spPr>
            <a:xfrm>
              <a:off x="3182876" y="3684963"/>
              <a:ext cx="389075" cy="472910"/>
            </a:xfrm>
            <a:custGeom>
              <a:avLst/>
              <a:gdLst/>
              <a:ahLst/>
              <a:cxnLst/>
              <a:rect l="l" t="t" r="r" b="b"/>
              <a:pathLst>
                <a:path w="2195" h="2668" extrusionOk="0">
                  <a:moveTo>
                    <a:pt x="239" y="2667"/>
                  </a:moveTo>
                  <a:cubicBezTo>
                    <a:pt x="239" y="2667"/>
                    <a:pt x="287" y="2542"/>
                    <a:pt x="404" y="2294"/>
                  </a:cubicBezTo>
                  <a:cubicBezTo>
                    <a:pt x="386" y="2299"/>
                    <a:pt x="334" y="2286"/>
                    <a:pt x="226" y="2130"/>
                  </a:cubicBezTo>
                  <a:cubicBezTo>
                    <a:pt x="105" y="1948"/>
                    <a:pt x="1" y="1592"/>
                    <a:pt x="1" y="1592"/>
                  </a:cubicBezTo>
                  <a:lnTo>
                    <a:pt x="404" y="2290"/>
                  </a:lnTo>
                  <a:cubicBezTo>
                    <a:pt x="469" y="2160"/>
                    <a:pt x="547" y="1995"/>
                    <a:pt x="655" y="1796"/>
                  </a:cubicBezTo>
                  <a:cubicBezTo>
                    <a:pt x="621" y="1774"/>
                    <a:pt x="573" y="1692"/>
                    <a:pt x="521" y="1488"/>
                  </a:cubicBezTo>
                  <a:cubicBezTo>
                    <a:pt x="438" y="1176"/>
                    <a:pt x="473" y="617"/>
                    <a:pt x="473" y="617"/>
                  </a:cubicBezTo>
                  <a:lnTo>
                    <a:pt x="681" y="1753"/>
                  </a:lnTo>
                  <a:cubicBezTo>
                    <a:pt x="759" y="1609"/>
                    <a:pt x="850" y="1445"/>
                    <a:pt x="954" y="1263"/>
                  </a:cubicBezTo>
                  <a:cubicBezTo>
                    <a:pt x="976" y="1228"/>
                    <a:pt x="998" y="1189"/>
                    <a:pt x="1019" y="1154"/>
                  </a:cubicBezTo>
                  <a:cubicBezTo>
                    <a:pt x="989" y="1111"/>
                    <a:pt x="954" y="1028"/>
                    <a:pt x="911" y="872"/>
                  </a:cubicBezTo>
                  <a:cubicBezTo>
                    <a:pt x="829" y="560"/>
                    <a:pt x="868" y="1"/>
                    <a:pt x="868" y="1"/>
                  </a:cubicBezTo>
                  <a:lnTo>
                    <a:pt x="1063" y="1085"/>
                  </a:lnTo>
                  <a:cubicBezTo>
                    <a:pt x="1553" y="287"/>
                    <a:pt x="1848" y="70"/>
                    <a:pt x="1848" y="70"/>
                  </a:cubicBezTo>
                  <a:cubicBezTo>
                    <a:pt x="1848" y="70"/>
                    <a:pt x="1531" y="526"/>
                    <a:pt x="1102" y="1215"/>
                  </a:cubicBezTo>
                  <a:lnTo>
                    <a:pt x="2194" y="877"/>
                  </a:lnTo>
                  <a:cubicBezTo>
                    <a:pt x="2194" y="877"/>
                    <a:pt x="1713" y="1167"/>
                    <a:pt x="1401" y="1237"/>
                  </a:cubicBezTo>
                  <a:cubicBezTo>
                    <a:pt x="1206" y="1280"/>
                    <a:pt x="1111" y="1276"/>
                    <a:pt x="1072" y="1263"/>
                  </a:cubicBezTo>
                  <a:cubicBezTo>
                    <a:pt x="967" y="1427"/>
                    <a:pt x="855" y="1609"/>
                    <a:pt x="742" y="1796"/>
                  </a:cubicBezTo>
                  <a:lnTo>
                    <a:pt x="1874" y="1605"/>
                  </a:lnTo>
                  <a:cubicBezTo>
                    <a:pt x="1874" y="1605"/>
                    <a:pt x="1358" y="1831"/>
                    <a:pt x="1037" y="1861"/>
                  </a:cubicBezTo>
                  <a:cubicBezTo>
                    <a:pt x="850" y="1878"/>
                    <a:pt x="759" y="1861"/>
                    <a:pt x="716" y="1844"/>
                  </a:cubicBezTo>
                  <a:cubicBezTo>
                    <a:pt x="629" y="1987"/>
                    <a:pt x="543" y="2138"/>
                    <a:pt x="452" y="2290"/>
                  </a:cubicBezTo>
                  <a:lnTo>
                    <a:pt x="1245" y="2446"/>
                  </a:lnTo>
                  <a:cubicBezTo>
                    <a:pt x="1245" y="2446"/>
                    <a:pt x="868" y="2464"/>
                    <a:pt x="660" y="2407"/>
                  </a:cubicBezTo>
                  <a:cubicBezTo>
                    <a:pt x="495" y="2360"/>
                    <a:pt x="452" y="2320"/>
                    <a:pt x="447" y="2299"/>
                  </a:cubicBezTo>
                  <a:cubicBezTo>
                    <a:pt x="378" y="2420"/>
                    <a:pt x="308" y="2542"/>
                    <a:pt x="239" y="2667"/>
                  </a:cubicBezTo>
                  <a:close/>
                </a:path>
              </a:pathLst>
            </a:custGeom>
            <a:solidFill>
              <a:srgbClr val="0068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83;p15">
              <a:extLst>
                <a:ext uri="{FF2B5EF4-FFF2-40B4-BE49-F238E27FC236}">
                  <a16:creationId xmlns:a16="http://schemas.microsoft.com/office/drawing/2014/main" id="{FF1945A3-DE16-42C7-829B-A26940710E0F}"/>
                </a:ext>
              </a:extLst>
            </p:cNvPr>
            <p:cNvSpPr/>
            <p:nvPr/>
          </p:nvSpPr>
          <p:spPr>
            <a:xfrm>
              <a:off x="304800" y="3064752"/>
              <a:ext cx="835580" cy="915509"/>
            </a:xfrm>
            <a:custGeom>
              <a:avLst/>
              <a:gdLst/>
              <a:ahLst/>
              <a:cxnLst/>
              <a:rect l="l" t="t" r="r" b="b"/>
              <a:pathLst>
                <a:path w="4714" h="5165" extrusionOk="0">
                  <a:moveTo>
                    <a:pt x="3677" y="5165"/>
                  </a:moveTo>
                  <a:cubicBezTo>
                    <a:pt x="3677" y="5165"/>
                    <a:pt x="2519" y="5152"/>
                    <a:pt x="1670" y="4090"/>
                  </a:cubicBezTo>
                  <a:cubicBezTo>
                    <a:pt x="0" y="2000"/>
                    <a:pt x="2337" y="1"/>
                    <a:pt x="3928" y="2789"/>
                  </a:cubicBezTo>
                  <a:cubicBezTo>
                    <a:pt x="4713" y="4163"/>
                    <a:pt x="3681" y="5095"/>
                    <a:pt x="3677" y="516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84;p15">
              <a:extLst>
                <a:ext uri="{FF2B5EF4-FFF2-40B4-BE49-F238E27FC236}">
                  <a16:creationId xmlns:a16="http://schemas.microsoft.com/office/drawing/2014/main" id="{FF91A4E9-B931-405C-990B-338417D246BF}"/>
                </a:ext>
              </a:extLst>
            </p:cNvPr>
            <p:cNvSpPr/>
            <p:nvPr/>
          </p:nvSpPr>
          <p:spPr>
            <a:xfrm>
              <a:off x="554551" y="3407561"/>
              <a:ext cx="406800" cy="479823"/>
            </a:xfrm>
            <a:custGeom>
              <a:avLst/>
              <a:gdLst/>
              <a:ahLst/>
              <a:cxnLst/>
              <a:rect l="l" t="t" r="r" b="b"/>
              <a:pathLst>
                <a:path w="2295" h="2707" extrusionOk="0">
                  <a:moveTo>
                    <a:pt x="1969" y="2706"/>
                  </a:moveTo>
                  <a:cubicBezTo>
                    <a:pt x="1969" y="2706"/>
                    <a:pt x="1886" y="2606"/>
                    <a:pt x="1735" y="2377"/>
                  </a:cubicBezTo>
                  <a:cubicBezTo>
                    <a:pt x="1730" y="2394"/>
                    <a:pt x="1691" y="2433"/>
                    <a:pt x="1501" y="2446"/>
                  </a:cubicBezTo>
                  <a:cubicBezTo>
                    <a:pt x="1284" y="2459"/>
                    <a:pt x="924" y="2364"/>
                    <a:pt x="924" y="2364"/>
                  </a:cubicBezTo>
                  <a:lnTo>
                    <a:pt x="1730" y="2372"/>
                  </a:lnTo>
                  <a:cubicBezTo>
                    <a:pt x="1652" y="2255"/>
                    <a:pt x="1553" y="2104"/>
                    <a:pt x="1436" y="1908"/>
                  </a:cubicBezTo>
                  <a:cubicBezTo>
                    <a:pt x="1397" y="1921"/>
                    <a:pt x="1301" y="1926"/>
                    <a:pt x="1097" y="1865"/>
                  </a:cubicBezTo>
                  <a:cubicBezTo>
                    <a:pt x="790" y="1778"/>
                    <a:pt x="330" y="1462"/>
                    <a:pt x="330" y="1462"/>
                  </a:cubicBezTo>
                  <a:lnTo>
                    <a:pt x="1410" y="1865"/>
                  </a:lnTo>
                  <a:cubicBezTo>
                    <a:pt x="1323" y="1722"/>
                    <a:pt x="1232" y="1562"/>
                    <a:pt x="1128" y="1379"/>
                  </a:cubicBezTo>
                  <a:cubicBezTo>
                    <a:pt x="1110" y="1340"/>
                    <a:pt x="1089" y="1301"/>
                    <a:pt x="1067" y="1262"/>
                  </a:cubicBezTo>
                  <a:cubicBezTo>
                    <a:pt x="1015" y="1267"/>
                    <a:pt x="924" y="1258"/>
                    <a:pt x="772" y="1215"/>
                  </a:cubicBezTo>
                  <a:cubicBezTo>
                    <a:pt x="460" y="1124"/>
                    <a:pt x="0" y="807"/>
                    <a:pt x="0" y="807"/>
                  </a:cubicBezTo>
                  <a:lnTo>
                    <a:pt x="1028" y="1193"/>
                  </a:lnTo>
                  <a:cubicBezTo>
                    <a:pt x="594" y="365"/>
                    <a:pt x="560" y="1"/>
                    <a:pt x="560" y="1"/>
                  </a:cubicBezTo>
                  <a:cubicBezTo>
                    <a:pt x="560" y="1"/>
                    <a:pt x="790" y="508"/>
                    <a:pt x="1158" y="1228"/>
                  </a:cubicBezTo>
                  <a:lnTo>
                    <a:pt x="1431" y="113"/>
                  </a:lnTo>
                  <a:cubicBezTo>
                    <a:pt x="1431" y="113"/>
                    <a:pt x="1431" y="673"/>
                    <a:pt x="1331" y="981"/>
                  </a:cubicBezTo>
                  <a:cubicBezTo>
                    <a:pt x="1271" y="1171"/>
                    <a:pt x="1219" y="1249"/>
                    <a:pt x="1184" y="1280"/>
                  </a:cubicBezTo>
                  <a:cubicBezTo>
                    <a:pt x="1275" y="1453"/>
                    <a:pt x="1375" y="1640"/>
                    <a:pt x="1479" y="1830"/>
                  </a:cubicBezTo>
                  <a:lnTo>
                    <a:pt x="1891" y="764"/>
                  </a:lnTo>
                  <a:cubicBezTo>
                    <a:pt x="1891" y="764"/>
                    <a:pt x="1821" y="1319"/>
                    <a:pt x="1683" y="1609"/>
                  </a:cubicBezTo>
                  <a:cubicBezTo>
                    <a:pt x="1605" y="1778"/>
                    <a:pt x="1544" y="1852"/>
                    <a:pt x="1505" y="1882"/>
                  </a:cubicBezTo>
                  <a:cubicBezTo>
                    <a:pt x="1583" y="2030"/>
                    <a:pt x="1670" y="2182"/>
                    <a:pt x="1756" y="2333"/>
                  </a:cubicBezTo>
                  <a:lnTo>
                    <a:pt x="2294" y="1735"/>
                  </a:lnTo>
                  <a:cubicBezTo>
                    <a:pt x="2294" y="1735"/>
                    <a:pt x="2116" y="2064"/>
                    <a:pt x="1960" y="2216"/>
                  </a:cubicBezTo>
                  <a:cubicBezTo>
                    <a:pt x="1839" y="2333"/>
                    <a:pt x="1782" y="2346"/>
                    <a:pt x="1761" y="2342"/>
                  </a:cubicBezTo>
                  <a:cubicBezTo>
                    <a:pt x="1830" y="2463"/>
                    <a:pt x="1899" y="2585"/>
                    <a:pt x="1969" y="2706"/>
                  </a:cubicBezTo>
                  <a:close/>
                </a:path>
              </a:pathLst>
            </a:custGeom>
            <a:solidFill>
              <a:srgbClr val="0068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85;p15">
              <a:extLst>
                <a:ext uri="{FF2B5EF4-FFF2-40B4-BE49-F238E27FC236}">
                  <a16:creationId xmlns:a16="http://schemas.microsoft.com/office/drawing/2014/main" id="{2BBCB0D1-075E-4502-98FD-F509F844F936}"/>
                </a:ext>
              </a:extLst>
            </p:cNvPr>
            <p:cNvSpPr/>
            <p:nvPr/>
          </p:nvSpPr>
          <p:spPr>
            <a:xfrm>
              <a:off x="580607" y="4206798"/>
              <a:ext cx="3327254" cy="523604"/>
            </a:xfrm>
            <a:custGeom>
              <a:avLst/>
              <a:gdLst/>
              <a:ahLst/>
              <a:cxnLst/>
              <a:rect l="l" t="t" r="r" b="b"/>
              <a:pathLst>
                <a:path w="18771" h="2954" extrusionOk="0">
                  <a:moveTo>
                    <a:pt x="9383" y="1"/>
                  </a:moveTo>
                  <a:cubicBezTo>
                    <a:pt x="4202" y="1"/>
                    <a:pt x="1" y="660"/>
                    <a:pt x="1" y="1475"/>
                  </a:cubicBezTo>
                  <a:cubicBezTo>
                    <a:pt x="1" y="2290"/>
                    <a:pt x="4202" y="2953"/>
                    <a:pt x="9383" y="2953"/>
                  </a:cubicBezTo>
                  <a:cubicBezTo>
                    <a:pt x="14569" y="2953"/>
                    <a:pt x="18770" y="2290"/>
                    <a:pt x="18770" y="1475"/>
                  </a:cubicBezTo>
                  <a:cubicBezTo>
                    <a:pt x="18770" y="660"/>
                    <a:pt x="14569" y="1"/>
                    <a:pt x="93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86;p15">
              <a:extLst>
                <a:ext uri="{FF2B5EF4-FFF2-40B4-BE49-F238E27FC236}">
                  <a16:creationId xmlns:a16="http://schemas.microsoft.com/office/drawing/2014/main" id="{F0FF17A2-DFE1-4D30-9FCD-E3569532785B}"/>
                </a:ext>
              </a:extLst>
            </p:cNvPr>
            <p:cNvSpPr/>
            <p:nvPr/>
          </p:nvSpPr>
          <p:spPr>
            <a:xfrm>
              <a:off x="1517573" y="1245775"/>
              <a:ext cx="1740112" cy="2987414"/>
            </a:xfrm>
            <a:custGeom>
              <a:avLst/>
              <a:gdLst/>
              <a:ahLst/>
              <a:cxnLst/>
              <a:rect l="l" t="t" r="r" b="b"/>
              <a:pathLst>
                <a:path w="9817" h="16854" extrusionOk="0">
                  <a:moveTo>
                    <a:pt x="724" y="0"/>
                  </a:moveTo>
                  <a:cubicBezTo>
                    <a:pt x="325" y="0"/>
                    <a:pt x="0" y="343"/>
                    <a:pt x="0" y="763"/>
                  </a:cubicBezTo>
                  <a:lnTo>
                    <a:pt x="0" y="16090"/>
                  </a:lnTo>
                  <a:cubicBezTo>
                    <a:pt x="0" y="16511"/>
                    <a:pt x="325" y="16853"/>
                    <a:pt x="724" y="16853"/>
                  </a:cubicBezTo>
                  <a:lnTo>
                    <a:pt x="9088" y="16853"/>
                  </a:lnTo>
                  <a:cubicBezTo>
                    <a:pt x="9491" y="16853"/>
                    <a:pt x="9816" y="16511"/>
                    <a:pt x="9816" y="16090"/>
                  </a:cubicBezTo>
                  <a:lnTo>
                    <a:pt x="9816" y="763"/>
                  </a:lnTo>
                  <a:cubicBezTo>
                    <a:pt x="9816" y="343"/>
                    <a:pt x="9491" y="0"/>
                    <a:pt x="90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87;p15">
              <a:extLst>
                <a:ext uri="{FF2B5EF4-FFF2-40B4-BE49-F238E27FC236}">
                  <a16:creationId xmlns:a16="http://schemas.microsoft.com/office/drawing/2014/main" id="{E45ACC9B-9425-4240-8177-34AF776A5BB5}"/>
                </a:ext>
              </a:extLst>
            </p:cNvPr>
            <p:cNvSpPr/>
            <p:nvPr/>
          </p:nvSpPr>
          <p:spPr>
            <a:xfrm>
              <a:off x="1648209" y="1577062"/>
              <a:ext cx="1478838" cy="2347887"/>
            </a:xfrm>
            <a:custGeom>
              <a:avLst/>
              <a:gdLst/>
              <a:ahLst/>
              <a:cxnLst/>
              <a:rect l="l" t="t" r="r" b="b"/>
              <a:pathLst>
                <a:path w="8343" h="13246" extrusionOk="0">
                  <a:moveTo>
                    <a:pt x="0" y="0"/>
                  </a:moveTo>
                  <a:lnTo>
                    <a:pt x="0" y="13246"/>
                  </a:lnTo>
                  <a:lnTo>
                    <a:pt x="8342" y="13246"/>
                  </a:lnTo>
                  <a:lnTo>
                    <a:pt x="83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88;p15">
              <a:extLst>
                <a:ext uri="{FF2B5EF4-FFF2-40B4-BE49-F238E27FC236}">
                  <a16:creationId xmlns:a16="http://schemas.microsoft.com/office/drawing/2014/main" id="{8C53424A-FE20-497C-A57F-32D32C767A9A}"/>
                </a:ext>
              </a:extLst>
            </p:cNvPr>
            <p:cNvSpPr/>
            <p:nvPr/>
          </p:nvSpPr>
          <p:spPr>
            <a:xfrm>
              <a:off x="2132999" y="1367194"/>
              <a:ext cx="508190" cy="106174"/>
            </a:xfrm>
            <a:custGeom>
              <a:avLst/>
              <a:gdLst/>
              <a:ahLst/>
              <a:cxnLst/>
              <a:rect l="l" t="t" r="r" b="b"/>
              <a:pathLst>
                <a:path w="2867" h="599" extrusionOk="0">
                  <a:moveTo>
                    <a:pt x="300" y="0"/>
                  </a:moveTo>
                  <a:cubicBezTo>
                    <a:pt x="135" y="0"/>
                    <a:pt x="1" y="135"/>
                    <a:pt x="1" y="300"/>
                  </a:cubicBezTo>
                  <a:cubicBezTo>
                    <a:pt x="1" y="464"/>
                    <a:pt x="135" y="599"/>
                    <a:pt x="300" y="599"/>
                  </a:cubicBezTo>
                  <a:lnTo>
                    <a:pt x="2568" y="599"/>
                  </a:lnTo>
                  <a:cubicBezTo>
                    <a:pt x="2732" y="599"/>
                    <a:pt x="2867" y="464"/>
                    <a:pt x="2867" y="300"/>
                  </a:cubicBezTo>
                  <a:cubicBezTo>
                    <a:pt x="2867" y="135"/>
                    <a:pt x="2732" y="0"/>
                    <a:pt x="2568" y="0"/>
                  </a:cubicBezTo>
                  <a:close/>
                </a:path>
              </a:pathLst>
            </a:custGeom>
            <a:solidFill>
              <a:srgbClr val="E1DC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89;p15">
              <a:extLst>
                <a:ext uri="{FF2B5EF4-FFF2-40B4-BE49-F238E27FC236}">
                  <a16:creationId xmlns:a16="http://schemas.microsoft.com/office/drawing/2014/main" id="{DA778969-5A85-4981-B412-3A44392E0573}"/>
                </a:ext>
              </a:extLst>
            </p:cNvPr>
            <p:cNvSpPr/>
            <p:nvPr/>
          </p:nvSpPr>
          <p:spPr>
            <a:xfrm>
              <a:off x="2294478" y="3980090"/>
              <a:ext cx="186118" cy="186292"/>
            </a:xfrm>
            <a:custGeom>
              <a:avLst/>
              <a:gdLst/>
              <a:ahLst/>
              <a:cxnLst/>
              <a:rect l="l" t="t" r="r" b="b"/>
              <a:pathLst>
                <a:path w="1050" h="1051" extrusionOk="0">
                  <a:moveTo>
                    <a:pt x="525" y="1"/>
                  </a:moveTo>
                  <a:cubicBezTo>
                    <a:pt x="235" y="1"/>
                    <a:pt x="0" y="235"/>
                    <a:pt x="0" y="525"/>
                  </a:cubicBezTo>
                  <a:cubicBezTo>
                    <a:pt x="0" y="816"/>
                    <a:pt x="235" y="1050"/>
                    <a:pt x="525" y="1050"/>
                  </a:cubicBezTo>
                  <a:cubicBezTo>
                    <a:pt x="816" y="1050"/>
                    <a:pt x="1050" y="816"/>
                    <a:pt x="1050" y="525"/>
                  </a:cubicBezTo>
                  <a:cubicBezTo>
                    <a:pt x="1050" y="235"/>
                    <a:pt x="816" y="1"/>
                    <a:pt x="525" y="1"/>
                  </a:cubicBezTo>
                  <a:close/>
                </a:path>
              </a:pathLst>
            </a:custGeom>
            <a:solidFill>
              <a:srgbClr val="8F94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90;p15">
              <a:extLst>
                <a:ext uri="{FF2B5EF4-FFF2-40B4-BE49-F238E27FC236}">
                  <a16:creationId xmlns:a16="http://schemas.microsoft.com/office/drawing/2014/main" id="{3E4F831C-AB7A-43B1-B3AD-4931964AA0EE}"/>
                </a:ext>
              </a:extLst>
            </p:cNvPr>
            <p:cNvSpPr/>
            <p:nvPr/>
          </p:nvSpPr>
          <p:spPr>
            <a:xfrm>
              <a:off x="2304404" y="3990194"/>
              <a:ext cx="166265" cy="166972"/>
            </a:xfrm>
            <a:custGeom>
              <a:avLst/>
              <a:gdLst/>
              <a:ahLst/>
              <a:cxnLst/>
              <a:rect l="l" t="t" r="r" b="b"/>
              <a:pathLst>
                <a:path w="938" h="942" extrusionOk="0">
                  <a:moveTo>
                    <a:pt x="469" y="0"/>
                  </a:moveTo>
                  <a:cubicBezTo>
                    <a:pt x="209" y="0"/>
                    <a:pt x="1" y="213"/>
                    <a:pt x="1" y="468"/>
                  </a:cubicBezTo>
                  <a:cubicBezTo>
                    <a:pt x="1" y="729"/>
                    <a:pt x="209" y="941"/>
                    <a:pt x="469" y="941"/>
                  </a:cubicBezTo>
                  <a:cubicBezTo>
                    <a:pt x="729" y="941"/>
                    <a:pt x="937" y="729"/>
                    <a:pt x="937" y="468"/>
                  </a:cubicBezTo>
                  <a:cubicBezTo>
                    <a:pt x="937" y="213"/>
                    <a:pt x="729" y="0"/>
                    <a:pt x="469" y="0"/>
                  </a:cubicBezTo>
                  <a:close/>
                </a:path>
              </a:pathLst>
            </a:custGeom>
            <a:solidFill>
              <a:srgbClr val="98A4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91;p15">
              <a:extLst>
                <a:ext uri="{FF2B5EF4-FFF2-40B4-BE49-F238E27FC236}">
                  <a16:creationId xmlns:a16="http://schemas.microsoft.com/office/drawing/2014/main" id="{3224B7F2-C7D7-4D1C-B9DB-85CA771CC02F}"/>
                </a:ext>
              </a:extLst>
            </p:cNvPr>
            <p:cNvSpPr/>
            <p:nvPr/>
          </p:nvSpPr>
          <p:spPr>
            <a:xfrm>
              <a:off x="2171464" y="1383324"/>
              <a:ext cx="425944" cy="74801"/>
            </a:xfrm>
            <a:custGeom>
              <a:avLst/>
              <a:gdLst/>
              <a:ahLst/>
              <a:cxnLst/>
              <a:rect l="l" t="t" r="r" b="b"/>
              <a:pathLst>
                <a:path w="2403" h="422" extrusionOk="0">
                  <a:moveTo>
                    <a:pt x="252" y="0"/>
                  </a:moveTo>
                  <a:cubicBezTo>
                    <a:pt x="114" y="0"/>
                    <a:pt x="1" y="91"/>
                    <a:pt x="1" y="209"/>
                  </a:cubicBezTo>
                  <a:cubicBezTo>
                    <a:pt x="1" y="326"/>
                    <a:pt x="114" y="421"/>
                    <a:pt x="252" y="421"/>
                  </a:cubicBezTo>
                  <a:lnTo>
                    <a:pt x="2151" y="421"/>
                  </a:lnTo>
                  <a:cubicBezTo>
                    <a:pt x="2290" y="421"/>
                    <a:pt x="2403" y="326"/>
                    <a:pt x="2403" y="209"/>
                  </a:cubicBezTo>
                  <a:cubicBezTo>
                    <a:pt x="2403" y="91"/>
                    <a:pt x="2290" y="0"/>
                    <a:pt x="2151" y="0"/>
                  </a:cubicBezTo>
                  <a:close/>
                </a:path>
              </a:pathLst>
            </a:custGeom>
            <a:solidFill>
              <a:srgbClr val="1C24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92;p15">
              <a:extLst>
                <a:ext uri="{FF2B5EF4-FFF2-40B4-BE49-F238E27FC236}">
                  <a16:creationId xmlns:a16="http://schemas.microsoft.com/office/drawing/2014/main" id="{E31A6D69-06AC-4337-A840-E5817D13C199}"/>
                </a:ext>
              </a:extLst>
            </p:cNvPr>
            <p:cNvSpPr/>
            <p:nvPr/>
          </p:nvSpPr>
          <p:spPr>
            <a:xfrm>
              <a:off x="1337660" y="1607727"/>
              <a:ext cx="2123692" cy="284490"/>
            </a:xfrm>
            <a:custGeom>
              <a:avLst/>
              <a:gdLst/>
              <a:ahLst/>
              <a:cxnLst/>
              <a:rect l="l" t="t" r="r" b="b"/>
              <a:pathLst>
                <a:path w="11981" h="1605" extrusionOk="0">
                  <a:moveTo>
                    <a:pt x="2671" y="0"/>
                  </a:moveTo>
                  <a:lnTo>
                    <a:pt x="1" y="1605"/>
                  </a:lnTo>
                  <a:lnTo>
                    <a:pt x="11980" y="1605"/>
                  </a:lnTo>
                  <a:lnTo>
                    <a:pt x="92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93;p15">
              <a:extLst>
                <a:ext uri="{FF2B5EF4-FFF2-40B4-BE49-F238E27FC236}">
                  <a16:creationId xmlns:a16="http://schemas.microsoft.com/office/drawing/2014/main" id="{AB786096-7D2B-439E-A724-50721DEAC637}"/>
                </a:ext>
              </a:extLst>
            </p:cNvPr>
            <p:cNvSpPr/>
            <p:nvPr/>
          </p:nvSpPr>
          <p:spPr>
            <a:xfrm>
              <a:off x="1337660" y="1892042"/>
              <a:ext cx="302929" cy="270665"/>
            </a:xfrm>
            <a:custGeom>
              <a:avLst/>
              <a:gdLst/>
              <a:ahLst/>
              <a:cxnLst/>
              <a:rect l="l" t="t" r="r" b="b"/>
              <a:pathLst>
                <a:path w="1709" h="1527" extrusionOk="0">
                  <a:moveTo>
                    <a:pt x="1" y="1"/>
                  </a:moveTo>
                  <a:lnTo>
                    <a:pt x="1" y="673"/>
                  </a:lnTo>
                  <a:cubicBezTo>
                    <a:pt x="1" y="1145"/>
                    <a:pt x="382" y="1527"/>
                    <a:pt x="855" y="1527"/>
                  </a:cubicBezTo>
                  <a:cubicBezTo>
                    <a:pt x="1327" y="1527"/>
                    <a:pt x="1709" y="1145"/>
                    <a:pt x="1709" y="673"/>
                  </a:cubicBezTo>
                  <a:lnTo>
                    <a:pt x="170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94;p15">
              <a:extLst>
                <a:ext uri="{FF2B5EF4-FFF2-40B4-BE49-F238E27FC236}">
                  <a16:creationId xmlns:a16="http://schemas.microsoft.com/office/drawing/2014/main" id="{B6B2D2A9-019D-4CC6-B3F2-4F2BE3A27023}"/>
                </a:ext>
              </a:extLst>
            </p:cNvPr>
            <p:cNvSpPr/>
            <p:nvPr/>
          </p:nvSpPr>
          <p:spPr>
            <a:xfrm>
              <a:off x="1640410" y="1892042"/>
              <a:ext cx="303815" cy="270665"/>
            </a:xfrm>
            <a:custGeom>
              <a:avLst/>
              <a:gdLst/>
              <a:ahLst/>
              <a:cxnLst/>
              <a:rect l="l" t="t" r="r" b="b"/>
              <a:pathLst>
                <a:path w="1714" h="1527" extrusionOk="0">
                  <a:moveTo>
                    <a:pt x="1" y="1"/>
                  </a:moveTo>
                  <a:lnTo>
                    <a:pt x="1" y="673"/>
                  </a:lnTo>
                  <a:cubicBezTo>
                    <a:pt x="1" y="1145"/>
                    <a:pt x="387" y="1527"/>
                    <a:pt x="859" y="1527"/>
                  </a:cubicBezTo>
                  <a:cubicBezTo>
                    <a:pt x="1332" y="1527"/>
                    <a:pt x="1713" y="1145"/>
                    <a:pt x="1713" y="673"/>
                  </a:cubicBezTo>
                  <a:lnTo>
                    <a:pt x="1713" y="1"/>
                  </a:lnTo>
                  <a:close/>
                </a:path>
              </a:pathLst>
            </a:custGeom>
            <a:solidFill>
              <a:srgbClr val="FFE0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95;p15">
              <a:extLst>
                <a:ext uri="{FF2B5EF4-FFF2-40B4-BE49-F238E27FC236}">
                  <a16:creationId xmlns:a16="http://schemas.microsoft.com/office/drawing/2014/main" id="{B92500A3-8674-4F38-A110-5B9D4C438C2D}"/>
                </a:ext>
              </a:extLst>
            </p:cNvPr>
            <p:cNvSpPr/>
            <p:nvPr/>
          </p:nvSpPr>
          <p:spPr>
            <a:xfrm>
              <a:off x="1944047" y="1892042"/>
              <a:ext cx="303638" cy="270665"/>
            </a:xfrm>
            <a:custGeom>
              <a:avLst/>
              <a:gdLst/>
              <a:ahLst/>
              <a:cxnLst/>
              <a:rect l="l" t="t" r="r" b="b"/>
              <a:pathLst>
                <a:path w="1713" h="1527" extrusionOk="0">
                  <a:moveTo>
                    <a:pt x="0" y="1"/>
                  </a:moveTo>
                  <a:lnTo>
                    <a:pt x="0" y="673"/>
                  </a:lnTo>
                  <a:cubicBezTo>
                    <a:pt x="0" y="1145"/>
                    <a:pt x="386" y="1527"/>
                    <a:pt x="859" y="1527"/>
                  </a:cubicBezTo>
                  <a:cubicBezTo>
                    <a:pt x="1331" y="1527"/>
                    <a:pt x="1713" y="1145"/>
                    <a:pt x="1713" y="673"/>
                  </a:cubicBezTo>
                  <a:lnTo>
                    <a:pt x="171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96;p15">
              <a:extLst>
                <a:ext uri="{FF2B5EF4-FFF2-40B4-BE49-F238E27FC236}">
                  <a16:creationId xmlns:a16="http://schemas.microsoft.com/office/drawing/2014/main" id="{1B146853-B9B8-440E-8664-8FEB858CE57D}"/>
                </a:ext>
              </a:extLst>
            </p:cNvPr>
            <p:cNvSpPr/>
            <p:nvPr/>
          </p:nvSpPr>
          <p:spPr>
            <a:xfrm>
              <a:off x="2247683" y="1892042"/>
              <a:ext cx="303638" cy="270665"/>
            </a:xfrm>
            <a:custGeom>
              <a:avLst/>
              <a:gdLst/>
              <a:ahLst/>
              <a:cxnLst/>
              <a:rect l="l" t="t" r="r" b="b"/>
              <a:pathLst>
                <a:path w="1713" h="1527" extrusionOk="0">
                  <a:moveTo>
                    <a:pt x="0" y="1"/>
                  </a:moveTo>
                  <a:lnTo>
                    <a:pt x="0" y="673"/>
                  </a:lnTo>
                  <a:cubicBezTo>
                    <a:pt x="0" y="1145"/>
                    <a:pt x="382" y="1527"/>
                    <a:pt x="854" y="1527"/>
                  </a:cubicBezTo>
                  <a:cubicBezTo>
                    <a:pt x="1327" y="1527"/>
                    <a:pt x="1713" y="1145"/>
                    <a:pt x="1713" y="673"/>
                  </a:cubicBezTo>
                  <a:lnTo>
                    <a:pt x="1713" y="1"/>
                  </a:lnTo>
                  <a:close/>
                </a:path>
              </a:pathLst>
            </a:custGeom>
            <a:solidFill>
              <a:srgbClr val="FFE0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97;p15">
              <a:extLst>
                <a:ext uri="{FF2B5EF4-FFF2-40B4-BE49-F238E27FC236}">
                  <a16:creationId xmlns:a16="http://schemas.microsoft.com/office/drawing/2014/main" id="{DF7043CE-A837-46BD-976E-C0B94197AE71}"/>
                </a:ext>
              </a:extLst>
            </p:cNvPr>
            <p:cNvSpPr/>
            <p:nvPr/>
          </p:nvSpPr>
          <p:spPr>
            <a:xfrm>
              <a:off x="2551142" y="1892042"/>
              <a:ext cx="303815" cy="270665"/>
            </a:xfrm>
            <a:custGeom>
              <a:avLst/>
              <a:gdLst/>
              <a:ahLst/>
              <a:cxnLst/>
              <a:rect l="l" t="t" r="r" b="b"/>
              <a:pathLst>
                <a:path w="1714" h="1527" extrusionOk="0">
                  <a:moveTo>
                    <a:pt x="1" y="1"/>
                  </a:moveTo>
                  <a:lnTo>
                    <a:pt x="1" y="673"/>
                  </a:lnTo>
                  <a:cubicBezTo>
                    <a:pt x="1" y="1145"/>
                    <a:pt x="382" y="1527"/>
                    <a:pt x="855" y="1527"/>
                  </a:cubicBezTo>
                  <a:cubicBezTo>
                    <a:pt x="1327" y="1527"/>
                    <a:pt x="1713" y="1145"/>
                    <a:pt x="1713" y="673"/>
                  </a:cubicBezTo>
                  <a:lnTo>
                    <a:pt x="171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98;p15">
              <a:extLst>
                <a:ext uri="{FF2B5EF4-FFF2-40B4-BE49-F238E27FC236}">
                  <a16:creationId xmlns:a16="http://schemas.microsoft.com/office/drawing/2014/main" id="{B39F1CA1-28E7-4F27-BB05-0C81AF331194}"/>
                </a:ext>
              </a:extLst>
            </p:cNvPr>
            <p:cNvSpPr/>
            <p:nvPr/>
          </p:nvSpPr>
          <p:spPr>
            <a:xfrm>
              <a:off x="2854778" y="1892042"/>
              <a:ext cx="302929" cy="270665"/>
            </a:xfrm>
            <a:custGeom>
              <a:avLst/>
              <a:gdLst/>
              <a:ahLst/>
              <a:cxnLst/>
              <a:rect l="l" t="t" r="r" b="b"/>
              <a:pathLst>
                <a:path w="1709" h="1527" extrusionOk="0">
                  <a:moveTo>
                    <a:pt x="0" y="1"/>
                  </a:moveTo>
                  <a:lnTo>
                    <a:pt x="0" y="673"/>
                  </a:lnTo>
                  <a:cubicBezTo>
                    <a:pt x="0" y="1145"/>
                    <a:pt x="382" y="1527"/>
                    <a:pt x="854" y="1527"/>
                  </a:cubicBezTo>
                  <a:cubicBezTo>
                    <a:pt x="1327" y="1527"/>
                    <a:pt x="1709" y="1145"/>
                    <a:pt x="1709" y="673"/>
                  </a:cubicBezTo>
                  <a:lnTo>
                    <a:pt x="1709" y="1"/>
                  </a:lnTo>
                  <a:close/>
                </a:path>
              </a:pathLst>
            </a:custGeom>
            <a:solidFill>
              <a:srgbClr val="FFE0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99;p15">
              <a:extLst>
                <a:ext uri="{FF2B5EF4-FFF2-40B4-BE49-F238E27FC236}">
                  <a16:creationId xmlns:a16="http://schemas.microsoft.com/office/drawing/2014/main" id="{C1D643B6-D568-48AF-81B8-5AD0AC5A33E4}"/>
                </a:ext>
              </a:extLst>
            </p:cNvPr>
            <p:cNvSpPr/>
            <p:nvPr/>
          </p:nvSpPr>
          <p:spPr>
            <a:xfrm>
              <a:off x="3461165" y="1892042"/>
              <a:ext cx="303638" cy="270665"/>
            </a:xfrm>
            <a:custGeom>
              <a:avLst/>
              <a:gdLst/>
              <a:ahLst/>
              <a:cxnLst/>
              <a:rect l="l" t="t" r="r" b="b"/>
              <a:pathLst>
                <a:path w="1713" h="1527" extrusionOk="0">
                  <a:moveTo>
                    <a:pt x="0" y="1"/>
                  </a:moveTo>
                  <a:lnTo>
                    <a:pt x="0" y="673"/>
                  </a:lnTo>
                  <a:cubicBezTo>
                    <a:pt x="0" y="1145"/>
                    <a:pt x="382" y="1527"/>
                    <a:pt x="854" y="1527"/>
                  </a:cubicBezTo>
                  <a:cubicBezTo>
                    <a:pt x="1327" y="1527"/>
                    <a:pt x="1713" y="1145"/>
                    <a:pt x="1713" y="673"/>
                  </a:cubicBezTo>
                  <a:lnTo>
                    <a:pt x="1713" y="1"/>
                  </a:lnTo>
                  <a:close/>
                </a:path>
              </a:pathLst>
            </a:custGeom>
            <a:solidFill>
              <a:srgbClr val="FFE0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100;p15">
              <a:extLst>
                <a:ext uri="{FF2B5EF4-FFF2-40B4-BE49-F238E27FC236}">
                  <a16:creationId xmlns:a16="http://schemas.microsoft.com/office/drawing/2014/main" id="{690CB734-8F1D-419D-87A6-87DD292240D0}"/>
                </a:ext>
              </a:extLst>
            </p:cNvPr>
            <p:cNvSpPr/>
            <p:nvPr/>
          </p:nvSpPr>
          <p:spPr>
            <a:xfrm>
              <a:off x="3157529" y="1892042"/>
              <a:ext cx="303815" cy="270665"/>
            </a:xfrm>
            <a:custGeom>
              <a:avLst/>
              <a:gdLst/>
              <a:ahLst/>
              <a:cxnLst/>
              <a:rect l="l" t="t" r="r" b="b"/>
              <a:pathLst>
                <a:path w="1714" h="1527" extrusionOk="0">
                  <a:moveTo>
                    <a:pt x="1" y="1"/>
                  </a:moveTo>
                  <a:lnTo>
                    <a:pt x="1" y="673"/>
                  </a:lnTo>
                  <a:cubicBezTo>
                    <a:pt x="1" y="1145"/>
                    <a:pt x="386" y="1527"/>
                    <a:pt x="859" y="1527"/>
                  </a:cubicBezTo>
                  <a:cubicBezTo>
                    <a:pt x="1332" y="1527"/>
                    <a:pt x="1713" y="1145"/>
                    <a:pt x="1713" y="673"/>
                  </a:cubicBezTo>
                  <a:lnTo>
                    <a:pt x="171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101;p15">
              <a:extLst>
                <a:ext uri="{FF2B5EF4-FFF2-40B4-BE49-F238E27FC236}">
                  <a16:creationId xmlns:a16="http://schemas.microsoft.com/office/drawing/2014/main" id="{9665BC6B-267D-4571-8A6D-7996091E1FD1}"/>
                </a:ext>
              </a:extLst>
            </p:cNvPr>
            <p:cNvSpPr/>
            <p:nvPr/>
          </p:nvSpPr>
          <p:spPr>
            <a:xfrm>
              <a:off x="1337660" y="1607727"/>
              <a:ext cx="638827" cy="284490"/>
            </a:xfrm>
            <a:custGeom>
              <a:avLst/>
              <a:gdLst/>
              <a:ahLst/>
              <a:cxnLst/>
              <a:rect l="l" t="t" r="r" b="b"/>
              <a:pathLst>
                <a:path w="3604" h="1605" extrusionOk="0">
                  <a:moveTo>
                    <a:pt x="2671" y="0"/>
                  </a:moveTo>
                  <a:lnTo>
                    <a:pt x="1" y="1605"/>
                  </a:lnTo>
                  <a:lnTo>
                    <a:pt x="1709" y="1605"/>
                  </a:lnTo>
                  <a:lnTo>
                    <a:pt x="3604" y="0"/>
                  </a:lnTo>
                  <a:close/>
                </a:path>
              </a:pathLst>
            </a:custGeom>
            <a:solidFill>
              <a:srgbClr val="FF8B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102;p15">
              <a:extLst>
                <a:ext uri="{FF2B5EF4-FFF2-40B4-BE49-F238E27FC236}">
                  <a16:creationId xmlns:a16="http://schemas.microsoft.com/office/drawing/2014/main" id="{E2420DC1-6ABC-4C6D-967E-AC4AF8329C0D}"/>
                </a:ext>
              </a:extLst>
            </p:cNvPr>
            <p:cNvSpPr/>
            <p:nvPr/>
          </p:nvSpPr>
          <p:spPr>
            <a:xfrm>
              <a:off x="1944047" y="1607727"/>
              <a:ext cx="362841" cy="284490"/>
            </a:xfrm>
            <a:custGeom>
              <a:avLst/>
              <a:gdLst/>
              <a:ahLst/>
              <a:cxnLst/>
              <a:rect l="l" t="t" r="r" b="b"/>
              <a:pathLst>
                <a:path w="2047" h="1605" extrusionOk="0">
                  <a:moveTo>
                    <a:pt x="1115" y="0"/>
                  </a:moveTo>
                  <a:lnTo>
                    <a:pt x="0" y="1605"/>
                  </a:lnTo>
                  <a:lnTo>
                    <a:pt x="1713" y="1605"/>
                  </a:lnTo>
                  <a:lnTo>
                    <a:pt x="2047" y="0"/>
                  </a:lnTo>
                  <a:close/>
                </a:path>
              </a:pathLst>
            </a:custGeom>
            <a:solidFill>
              <a:srgbClr val="FF8B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103;p15">
              <a:extLst>
                <a:ext uri="{FF2B5EF4-FFF2-40B4-BE49-F238E27FC236}">
                  <a16:creationId xmlns:a16="http://schemas.microsoft.com/office/drawing/2014/main" id="{E4CAB349-CB1F-44E6-A98E-92DAD32EE980}"/>
                </a:ext>
              </a:extLst>
            </p:cNvPr>
            <p:cNvSpPr/>
            <p:nvPr/>
          </p:nvSpPr>
          <p:spPr>
            <a:xfrm>
              <a:off x="2472087" y="1607727"/>
              <a:ext cx="382871" cy="284490"/>
            </a:xfrm>
            <a:custGeom>
              <a:avLst/>
              <a:gdLst/>
              <a:ahLst/>
              <a:cxnLst/>
              <a:rect l="l" t="t" r="r" b="b"/>
              <a:pathLst>
                <a:path w="2160" h="1605" extrusionOk="0">
                  <a:moveTo>
                    <a:pt x="0" y="0"/>
                  </a:moveTo>
                  <a:lnTo>
                    <a:pt x="447" y="1605"/>
                  </a:lnTo>
                  <a:lnTo>
                    <a:pt x="2159" y="1605"/>
                  </a:lnTo>
                  <a:lnTo>
                    <a:pt x="937" y="0"/>
                  </a:lnTo>
                  <a:close/>
                </a:path>
              </a:pathLst>
            </a:custGeom>
            <a:solidFill>
              <a:srgbClr val="FF8B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104;p15">
              <a:extLst>
                <a:ext uri="{FF2B5EF4-FFF2-40B4-BE49-F238E27FC236}">
                  <a16:creationId xmlns:a16="http://schemas.microsoft.com/office/drawing/2014/main" id="{63CF5746-2834-4263-A753-E856976656D8}"/>
                </a:ext>
              </a:extLst>
            </p:cNvPr>
            <p:cNvSpPr/>
            <p:nvPr/>
          </p:nvSpPr>
          <p:spPr>
            <a:xfrm>
              <a:off x="2803197" y="1607727"/>
              <a:ext cx="658148" cy="284490"/>
            </a:xfrm>
            <a:custGeom>
              <a:avLst/>
              <a:gdLst/>
              <a:ahLst/>
              <a:cxnLst/>
              <a:rect l="l" t="t" r="r" b="b"/>
              <a:pathLst>
                <a:path w="3713" h="1605" extrusionOk="0">
                  <a:moveTo>
                    <a:pt x="1" y="0"/>
                  </a:moveTo>
                  <a:lnTo>
                    <a:pt x="2000" y="1605"/>
                  </a:lnTo>
                  <a:lnTo>
                    <a:pt x="3712" y="1605"/>
                  </a:lnTo>
                  <a:lnTo>
                    <a:pt x="933" y="0"/>
                  </a:lnTo>
                  <a:close/>
                </a:path>
              </a:pathLst>
            </a:custGeom>
            <a:solidFill>
              <a:srgbClr val="FF8B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105;p15">
              <a:extLst>
                <a:ext uri="{FF2B5EF4-FFF2-40B4-BE49-F238E27FC236}">
                  <a16:creationId xmlns:a16="http://schemas.microsoft.com/office/drawing/2014/main" id="{26A2062E-3545-41C7-8D2F-272576A965F0}"/>
                </a:ext>
              </a:extLst>
            </p:cNvPr>
            <p:cNvSpPr/>
            <p:nvPr/>
          </p:nvSpPr>
          <p:spPr>
            <a:xfrm>
              <a:off x="2968398" y="1607727"/>
              <a:ext cx="799597" cy="284490"/>
            </a:xfrm>
            <a:custGeom>
              <a:avLst/>
              <a:gdLst/>
              <a:ahLst/>
              <a:cxnLst/>
              <a:rect l="l" t="t" r="r" b="b"/>
              <a:pathLst>
                <a:path w="4511" h="1605" extrusionOk="0">
                  <a:moveTo>
                    <a:pt x="1" y="0"/>
                  </a:moveTo>
                  <a:lnTo>
                    <a:pt x="2780" y="1605"/>
                  </a:lnTo>
                  <a:lnTo>
                    <a:pt x="4510" y="1605"/>
                  </a:lnTo>
                  <a:lnTo>
                    <a:pt x="93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106;p15">
              <a:extLst>
                <a:ext uri="{FF2B5EF4-FFF2-40B4-BE49-F238E27FC236}">
                  <a16:creationId xmlns:a16="http://schemas.microsoft.com/office/drawing/2014/main" id="{DD3B3669-F56A-4015-9C7B-054529BE04A3}"/>
                </a:ext>
              </a:extLst>
            </p:cNvPr>
            <p:cNvSpPr/>
            <p:nvPr/>
          </p:nvSpPr>
          <p:spPr>
            <a:xfrm>
              <a:off x="1034024" y="1892042"/>
              <a:ext cx="303815" cy="270665"/>
            </a:xfrm>
            <a:custGeom>
              <a:avLst/>
              <a:gdLst/>
              <a:ahLst/>
              <a:cxnLst/>
              <a:rect l="l" t="t" r="r" b="b"/>
              <a:pathLst>
                <a:path w="1714" h="1527" extrusionOk="0">
                  <a:moveTo>
                    <a:pt x="1" y="1"/>
                  </a:moveTo>
                  <a:lnTo>
                    <a:pt x="1" y="673"/>
                  </a:lnTo>
                  <a:cubicBezTo>
                    <a:pt x="1" y="1145"/>
                    <a:pt x="382" y="1527"/>
                    <a:pt x="855" y="1527"/>
                  </a:cubicBezTo>
                  <a:cubicBezTo>
                    <a:pt x="1328" y="1527"/>
                    <a:pt x="1714" y="1145"/>
                    <a:pt x="1714" y="673"/>
                  </a:cubicBezTo>
                  <a:lnTo>
                    <a:pt x="1714" y="1"/>
                  </a:lnTo>
                  <a:close/>
                </a:path>
              </a:pathLst>
            </a:custGeom>
            <a:solidFill>
              <a:srgbClr val="FFE0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107;p15">
              <a:extLst>
                <a:ext uri="{FF2B5EF4-FFF2-40B4-BE49-F238E27FC236}">
                  <a16:creationId xmlns:a16="http://schemas.microsoft.com/office/drawing/2014/main" id="{AE0E68B1-8564-4D01-884F-FC286098ED41}"/>
                </a:ext>
              </a:extLst>
            </p:cNvPr>
            <p:cNvSpPr/>
            <p:nvPr/>
          </p:nvSpPr>
          <p:spPr>
            <a:xfrm>
              <a:off x="1034024" y="1607727"/>
              <a:ext cx="779567" cy="284490"/>
            </a:xfrm>
            <a:custGeom>
              <a:avLst/>
              <a:gdLst/>
              <a:ahLst/>
              <a:cxnLst/>
              <a:rect l="l" t="t" r="r" b="b"/>
              <a:pathLst>
                <a:path w="4398" h="1605" extrusionOk="0">
                  <a:moveTo>
                    <a:pt x="3465" y="0"/>
                  </a:moveTo>
                  <a:lnTo>
                    <a:pt x="1" y="1605"/>
                  </a:lnTo>
                  <a:lnTo>
                    <a:pt x="1714" y="1605"/>
                  </a:lnTo>
                  <a:lnTo>
                    <a:pt x="43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108;p15">
              <a:extLst>
                <a:ext uri="{FF2B5EF4-FFF2-40B4-BE49-F238E27FC236}">
                  <a16:creationId xmlns:a16="http://schemas.microsoft.com/office/drawing/2014/main" id="{F40D7F8E-D575-420E-8C8E-F1F6E3FF4473}"/>
                </a:ext>
              </a:extLst>
            </p:cNvPr>
            <p:cNvSpPr/>
            <p:nvPr/>
          </p:nvSpPr>
          <p:spPr>
            <a:xfrm>
              <a:off x="1647323" y="1569263"/>
              <a:ext cx="1485042" cy="38641"/>
            </a:xfrm>
            <a:custGeom>
              <a:avLst/>
              <a:gdLst/>
              <a:ahLst/>
              <a:cxnLst/>
              <a:rect l="l" t="t" r="r" b="b"/>
              <a:pathLst>
                <a:path w="8378" h="218" extrusionOk="0">
                  <a:moveTo>
                    <a:pt x="1" y="1"/>
                  </a:moveTo>
                  <a:lnTo>
                    <a:pt x="1" y="217"/>
                  </a:lnTo>
                  <a:lnTo>
                    <a:pt x="8377" y="217"/>
                  </a:lnTo>
                  <a:lnTo>
                    <a:pt x="8377" y="1"/>
                  </a:lnTo>
                  <a:close/>
                </a:path>
              </a:pathLst>
            </a:custGeom>
            <a:solidFill>
              <a:srgbClr val="FF8B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109;p15">
              <a:extLst>
                <a:ext uri="{FF2B5EF4-FFF2-40B4-BE49-F238E27FC236}">
                  <a16:creationId xmlns:a16="http://schemas.microsoft.com/office/drawing/2014/main" id="{9F48BE52-DDB4-41A5-BA83-15AAF353C672}"/>
                </a:ext>
              </a:extLst>
            </p:cNvPr>
            <p:cNvSpPr/>
            <p:nvPr/>
          </p:nvSpPr>
          <p:spPr>
            <a:xfrm>
              <a:off x="1161647" y="2210035"/>
              <a:ext cx="904710" cy="783456"/>
            </a:xfrm>
            <a:custGeom>
              <a:avLst/>
              <a:gdLst/>
              <a:ahLst/>
              <a:cxnLst/>
              <a:rect l="l" t="t" r="r" b="b"/>
              <a:pathLst>
                <a:path w="5104" h="4420" extrusionOk="0">
                  <a:moveTo>
                    <a:pt x="931" y="975"/>
                  </a:moveTo>
                  <a:cubicBezTo>
                    <a:pt x="978" y="975"/>
                    <a:pt x="1024" y="987"/>
                    <a:pt x="1067" y="1012"/>
                  </a:cubicBezTo>
                  <a:cubicBezTo>
                    <a:pt x="1193" y="1090"/>
                    <a:pt x="1236" y="1250"/>
                    <a:pt x="1158" y="1376"/>
                  </a:cubicBezTo>
                  <a:cubicBezTo>
                    <a:pt x="1110" y="1459"/>
                    <a:pt x="1021" y="1506"/>
                    <a:pt x="931" y="1506"/>
                  </a:cubicBezTo>
                  <a:cubicBezTo>
                    <a:pt x="884" y="1506"/>
                    <a:pt x="837" y="1494"/>
                    <a:pt x="794" y="1467"/>
                  </a:cubicBezTo>
                  <a:cubicBezTo>
                    <a:pt x="668" y="1393"/>
                    <a:pt x="629" y="1229"/>
                    <a:pt x="703" y="1103"/>
                  </a:cubicBezTo>
                  <a:cubicBezTo>
                    <a:pt x="755" y="1020"/>
                    <a:pt x="842" y="975"/>
                    <a:pt x="931" y="975"/>
                  </a:cubicBezTo>
                  <a:close/>
                  <a:moveTo>
                    <a:pt x="1327" y="1"/>
                  </a:moveTo>
                  <a:cubicBezTo>
                    <a:pt x="1300" y="1"/>
                    <a:pt x="1273" y="8"/>
                    <a:pt x="1249" y="23"/>
                  </a:cubicBezTo>
                  <a:lnTo>
                    <a:pt x="109" y="652"/>
                  </a:lnTo>
                  <a:cubicBezTo>
                    <a:pt x="57" y="678"/>
                    <a:pt x="27" y="730"/>
                    <a:pt x="27" y="786"/>
                  </a:cubicBezTo>
                  <a:lnTo>
                    <a:pt x="1" y="2091"/>
                  </a:lnTo>
                  <a:cubicBezTo>
                    <a:pt x="1" y="2148"/>
                    <a:pt x="31" y="2200"/>
                    <a:pt x="79" y="2230"/>
                  </a:cubicBezTo>
                  <a:lnTo>
                    <a:pt x="3677" y="4398"/>
                  </a:lnTo>
                  <a:cubicBezTo>
                    <a:pt x="3702" y="4412"/>
                    <a:pt x="3728" y="4419"/>
                    <a:pt x="3755" y="4419"/>
                  </a:cubicBezTo>
                  <a:cubicBezTo>
                    <a:pt x="3809" y="4419"/>
                    <a:pt x="3862" y="4391"/>
                    <a:pt x="3894" y="4342"/>
                  </a:cubicBezTo>
                  <a:lnTo>
                    <a:pt x="5056" y="2408"/>
                  </a:lnTo>
                  <a:cubicBezTo>
                    <a:pt x="5104" y="2334"/>
                    <a:pt x="5078" y="2235"/>
                    <a:pt x="5004" y="2191"/>
                  </a:cubicBezTo>
                  <a:lnTo>
                    <a:pt x="1405" y="23"/>
                  </a:lnTo>
                  <a:cubicBezTo>
                    <a:pt x="1382" y="8"/>
                    <a:pt x="1354" y="1"/>
                    <a:pt x="132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110;p15">
              <a:extLst>
                <a:ext uri="{FF2B5EF4-FFF2-40B4-BE49-F238E27FC236}">
                  <a16:creationId xmlns:a16="http://schemas.microsoft.com/office/drawing/2014/main" id="{3B261605-6F94-450B-8DBD-C9141EC06DC5}"/>
                </a:ext>
              </a:extLst>
            </p:cNvPr>
            <p:cNvSpPr/>
            <p:nvPr/>
          </p:nvSpPr>
          <p:spPr>
            <a:xfrm>
              <a:off x="1417602" y="2425398"/>
              <a:ext cx="212351" cy="221566"/>
            </a:xfrm>
            <a:custGeom>
              <a:avLst/>
              <a:gdLst/>
              <a:ahLst/>
              <a:cxnLst/>
              <a:rect l="l" t="t" r="r" b="b"/>
              <a:pathLst>
                <a:path w="1198" h="1250" extrusionOk="0">
                  <a:moveTo>
                    <a:pt x="386" y="1"/>
                  </a:moveTo>
                  <a:lnTo>
                    <a:pt x="178" y="378"/>
                  </a:lnTo>
                  <a:lnTo>
                    <a:pt x="417" y="508"/>
                  </a:lnTo>
                  <a:lnTo>
                    <a:pt x="499" y="356"/>
                  </a:lnTo>
                  <a:lnTo>
                    <a:pt x="759" y="499"/>
                  </a:lnTo>
                  <a:lnTo>
                    <a:pt x="0" y="1085"/>
                  </a:lnTo>
                  <a:lnTo>
                    <a:pt x="304" y="1249"/>
                  </a:lnTo>
                  <a:lnTo>
                    <a:pt x="1102" y="629"/>
                  </a:lnTo>
                  <a:lnTo>
                    <a:pt x="1197" y="452"/>
                  </a:lnTo>
                  <a:lnTo>
                    <a:pt x="3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111;p15">
              <a:extLst>
                <a:ext uri="{FF2B5EF4-FFF2-40B4-BE49-F238E27FC236}">
                  <a16:creationId xmlns:a16="http://schemas.microsoft.com/office/drawing/2014/main" id="{958C9330-E7E5-471D-9FB7-5691BADC7B09}"/>
                </a:ext>
              </a:extLst>
            </p:cNvPr>
            <p:cNvSpPr/>
            <p:nvPr/>
          </p:nvSpPr>
          <p:spPr>
            <a:xfrm>
              <a:off x="1545934" y="2519875"/>
              <a:ext cx="221569" cy="220502"/>
            </a:xfrm>
            <a:custGeom>
              <a:avLst/>
              <a:gdLst/>
              <a:ahLst/>
              <a:cxnLst/>
              <a:rect l="l" t="t" r="r" b="b"/>
              <a:pathLst>
                <a:path w="1250" h="1244" extrusionOk="0">
                  <a:moveTo>
                    <a:pt x="625" y="1"/>
                  </a:moveTo>
                  <a:lnTo>
                    <a:pt x="256" y="556"/>
                  </a:lnTo>
                  <a:lnTo>
                    <a:pt x="521" y="703"/>
                  </a:lnTo>
                  <a:cubicBezTo>
                    <a:pt x="673" y="786"/>
                    <a:pt x="690" y="846"/>
                    <a:pt x="655" y="907"/>
                  </a:cubicBezTo>
                  <a:cubicBezTo>
                    <a:pt x="636" y="943"/>
                    <a:pt x="602" y="960"/>
                    <a:pt x="560" y="960"/>
                  </a:cubicBezTo>
                  <a:cubicBezTo>
                    <a:pt x="524" y="960"/>
                    <a:pt x="484" y="948"/>
                    <a:pt x="443" y="924"/>
                  </a:cubicBezTo>
                  <a:cubicBezTo>
                    <a:pt x="347" y="872"/>
                    <a:pt x="265" y="790"/>
                    <a:pt x="217" y="695"/>
                  </a:cubicBezTo>
                  <a:lnTo>
                    <a:pt x="0" y="846"/>
                  </a:lnTo>
                  <a:cubicBezTo>
                    <a:pt x="61" y="968"/>
                    <a:pt x="187" y="1081"/>
                    <a:pt x="326" y="1159"/>
                  </a:cubicBezTo>
                  <a:cubicBezTo>
                    <a:pt x="434" y="1217"/>
                    <a:pt x="532" y="1243"/>
                    <a:pt x="618" y="1243"/>
                  </a:cubicBezTo>
                  <a:cubicBezTo>
                    <a:pt x="767" y="1243"/>
                    <a:pt x="878" y="1167"/>
                    <a:pt x="941" y="1055"/>
                  </a:cubicBezTo>
                  <a:cubicBezTo>
                    <a:pt x="1037" y="881"/>
                    <a:pt x="998" y="682"/>
                    <a:pt x="707" y="521"/>
                  </a:cubicBezTo>
                  <a:lnTo>
                    <a:pt x="642" y="482"/>
                  </a:lnTo>
                  <a:lnTo>
                    <a:pt x="733" y="348"/>
                  </a:lnTo>
                  <a:lnTo>
                    <a:pt x="1132" y="565"/>
                  </a:lnTo>
                  <a:lnTo>
                    <a:pt x="1249" y="348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112;p15">
              <a:extLst>
                <a:ext uri="{FF2B5EF4-FFF2-40B4-BE49-F238E27FC236}">
                  <a16:creationId xmlns:a16="http://schemas.microsoft.com/office/drawing/2014/main" id="{0BE93C08-C353-44C6-BE9B-656721D545DB}"/>
                </a:ext>
              </a:extLst>
            </p:cNvPr>
            <p:cNvSpPr/>
            <p:nvPr/>
          </p:nvSpPr>
          <p:spPr>
            <a:xfrm>
              <a:off x="1741977" y="2662741"/>
              <a:ext cx="113089" cy="121772"/>
            </a:xfrm>
            <a:custGeom>
              <a:avLst/>
              <a:gdLst/>
              <a:ahLst/>
              <a:cxnLst/>
              <a:rect l="l" t="t" r="r" b="b"/>
              <a:pathLst>
                <a:path w="638" h="687" extrusionOk="0">
                  <a:moveTo>
                    <a:pt x="255" y="37"/>
                  </a:moveTo>
                  <a:cubicBezTo>
                    <a:pt x="266" y="37"/>
                    <a:pt x="279" y="39"/>
                    <a:pt x="291" y="45"/>
                  </a:cubicBezTo>
                  <a:cubicBezTo>
                    <a:pt x="334" y="71"/>
                    <a:pt x="343" y="127"/>
                    <a:pt x="308" y="188"/>
                  </a:cubicBezTo>
                  <a:cubicBezTo>
                    <a:pt x="283" y="235"/>
                    <a:pt x="251" y="259"/>
                    <a:pt x="217" y="259"/>
                  </a:cubicBezTo>
                  <a:cubicBezTo>
                    <a:pt x="204" y="259"/>
                    <a:pt x="191" y="256"/>
                    <a:pt x="178" y="249"/>
                  </a:cubicBezTo>
                  <a:cubicBezTo>
                    <a:pt x="135" y="223"/>
                    <a:pt x="126" y="170"/>
                    <a:pt x="161" y="105"/>
                  </a:cubicBezTo>
                  <a:cubicBezTo>
                    <a:pt x="186" y="60"/>
                    <a:pt x="220" y="37"/>
                    <a:pt x="255" y="37"/>
                  </a:cubicBezTo>
                  <a:close/>
                  <a:moveTo>
                    <a:pt x="253" y="0"/>
                  </a:moveTo>
                  <a:cubicBezTo>
                    <a:pt x="204" y="0"/>
                    <a:pt x="157" y="32"/>
                    <a:pt x="126" y="88"/>
                  </a:cubicBezTo>
                  <a:cubicBezTo>
                    <a:pt x="82" y="166"/>
                    <a:pt x="95" y="244"/>
                    <a:pt x="161" y="279"/>
                  </a:cubicBezTo>
                  <a:cubicBezTo>
                    <a:pt x="180" y="289"/>
                    <a:pt x="199" y="294"/>
                    <a:pt x="219" y="294"/>
                  </a:cubicBezTo>
                  <a:cubicBezTo>
                    <a:pt x="266" y="294"/>
                    <a:pt x="312" y="265"/>
                    <a:pt x="343" y="210"/>
                  </a:cubicBezTo>
                  <a:cubicBezTo>
                    <a:pt x="386" y="127"/>
                    <a:pt x="373" y="49"/>
                    <a:pt x="308" y="14"/>
                  </a:cubicBezTo>
                  <a:cubicBezTo>
                    <a:pt x="290" y="5"/>
                    <a:pt x="271" y="0"/>
                    <a:pt x="253" y="0"/>
                  </a:cubicBezTo>
                  <a:close/>
                  <a:moveTo>
                    <a:pt x="598" y="179"/>
                  </a:moveTo>
                  <a:lnTo>
                    <a:pt x="0" y="483"/>
                  </a:lnTo>
                  <a:lnTo>
                    <a:pt x="39" y="509"/>
                  </a:lnTo>
                  <a:lnTo>
                    <a:pt x="637" y="201"/>
                  </a:lnTo>
                  <a:lnTo>
                    <a:pt x="598" y="179"/>
                  </a:lnTo>
                  <a:close/>
                  <a:moveTo>
                    <a:pt x="420" y="429"/>
                  </a:moveTo>
                  <a:cubicBezTo>
                    <a:pt x="433" y="429"/>
                    <a:pt x="447" y="432"/>
                    <a:pt x="460" y="439"/>
                  </a:cubicBezTo>
                  <a:cubicBezTo>
                    <a:pt x="503" y="465"/>
                    <a:pt x="512" y="517"/>
                    <a:pt x="477" y="582"/>
                  </a:cubicBezTo>
                  <a:cubicBezTo>
                    <a:pt x="452" y="626"/>
                    <a:pt x="418" y="650"/>
                    <a:pt x="385" y="650"/>
                  </a:cubicBezTo>
                  <a:cubicBezTo>
                    <a:pt x="372" y="650"/>
                    <a:pt x="359" y="646"/>
                    <a:pt x="347" y="639"/>
                  </a:cubicBezTo>
                  <a:cubicBezTo>
                    <a:pt x="304" y="617"/>
                    <a:pt x="295" y="561"/>
                    <a:pt x="330" y="500"/>
                  </a:cubicBezTo>
                  <a:cubicBezTo>
                    <a:pt x="355" y="453"/>
                    <a:pt x="387" y="429"/>
                    <a:pt x="420" y="429"/>
                  </a:cubicBezTo>
                  <a:close/>
                  <a:moveTo>
                    <a:pt x="419" y="394"/>
                  </a:moveTo>
                  <a:cubicBezTo>
                    <a:pt x="372" y="394"/>
                    <a:pt x="326" y="423"/>
                    <a:pt x="295" y="478"/>
                  </a:cubicBezTo>
                  <a:cubicBezTo>
                    <a:pt x="252" y="556"/>
                    <a:pt x="265" y="634"/>
                    <a:pt x="330" y="669"/>
                  </a:cubicBezTo>
                  <a:cubicBezTo>
                    <a:pt x="349" y="681"/>
                    <a:pt x="369" y="686"/>
                    <a:pt x="388" y="686"/>
                  </a:cubicBezTo>
                  <a:cubicBezTo>
                    <a:pt x="435" y="686"/>
                    <a:pt x="481" y="655"/>
                    <a:pt x="512" y="600"/>
                  </a:cubicBezTo>
                  <a:cubicBezTo>
                    <a:pt x="555" y="522"/>
                    <a:pt x="542" y="444"/>
                    <a:pt x="477" y="409"/>
                  </a:cubicBezTo>
                  <a:cubicBezTo>
                    <a:pt x="458" y="399"/>
                    <a:pt x="438" y="394"/>
                    <a:pt x="419" y="39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113;p15">
              <a:extLst>
                <a:ext uri="{FF2B5EF4-FFF2-40B4-BE49-F238E27FC236}">
                  <a16:creationId xmlns:a16="http://schemas.microsoft.com/office/drawing/2014/main" id="{A938BF03-AED8-494C-8412-9F7319357A7E}"/>
                </a:ext>
              </a:extLst>
            </p:cNvPr>
            <p:cNvSpPr/>
            <p:nvPr/>
          </p:nvSpPr>
          <p:spPr>
            <a:xfrm>
              <a:off x="3094426" y="2833436"/>
              <a:ext cx="190017" cy="189306"/>
            </a:xfrm>
            <a:custGeom>
              <a:avLst/>
              <a:gdLst/>
              <a:ahLst/>
              <a:cxnLst/>
              <a:rect l="l" t="t" r="r" b="b"/>
              <a:pathLst>
                <a:path w="1072" h="1068" extrusionOk="0">
                  <a:moveTo>
                    <a:pt x="317" y="1"/>
                  </a:moveTo>
                  <a:lnTo>
                    <a:pt x="1" y="313"/>
                  </a:lnTo>
                  <a:lnTo>
                    <a:pt x="755" y="1068"/>
                  </a:lnTo>
                  <a:lnTo>
                    <a:pt x="1072" y="751"/>
                  </a:lnTo>
                  <a:lnTo>
                    <a:pt x="31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114;p15">
              <a:extLst>
                <a:ext uri="{FF2B5EF4-FFF2-40B4-BE49-F238E27FC236}">
                  <a16:creationId xmlns:a16="http://schemas.microsoft.com/office/drawing/2014/main" id="{15891B4A-DE06-4375-9F66-FFFACEE8C7AC}"/>
                </a:ext>
              </a:extLst>
            </p:cNvPr>
            <p:cNvSpPr/>
            <p:nvPr/>
          </p:nvSpPr>
          <p:spPr>
            <a:xfrm>
              <a:off x="2493534" y="2284659"/>
              <a:ext cx="772477" cy="703692"/>
            </a:xfrm>
            <a:custGeom>
              <a:avLst/>
              <a:gdLst/>
              <a:ahLst/>
              <a:cxnLst/>
              <a:rect l="l" t="t" r="r" b="b"/>
              <a:pathLst>
                <a:path w="4358" h="3970" extrusionOk="0">
                  <a:moveTo>
                    <a:pt x="2179" y="248"/>
                  </a:moveTo>
                  <a:cubicBezTo>
                    <a:pt x="2622" y="248"/>
                    <a:pt x="3066" y="417"/>
                    <a:pt x="3404" y="756"/>
                  </a:cubicBezTo>
                  <a:cubicBezTo>
                    <a:pt x="4080" y="1436"/>
                    <a:pt x="4080" y="2533"/>
                    <a:pt x="3404" y="3210"/>
                  </a:cubicBezTo>
                  <a:cubicBezTo>
                    <a:pt x="3066" y="3550"/>
                    <a:pt x="2622" y="3720"/>
                    <a:pt x="2179" y="3720"/>
                  </a:cubicBezTo>
                  <a:cubicBezTo>
                    <a:pt x="1735" y="3720"/>
                    <a:pt x="1290" y="3550"/>
                    <a:pt x="950" y="3210"/>
                  </a:cubicBezTo>
                  <a:cubicBezTo>
                    <a:pt x="274" y="2533"/>
                    <a:pt x="274" y="1436"/>
                    <a:pt x="950" y="756"/>
                  </a:cubicBezTo>
                  <a:cubicBezTo>
                    <a:pt x="1290" y="417"/>
                    <a:pt x="1735" y="248"/>
                    <a:pt x="2179" y="248"/>
                  </a:cubicBezTo>
                  <a:close/>
                  <a:moveTo>
                    <a:pt x="2177" y="0"/>
                  </a:moveTo>
                  <a:cubicBezTo>
                    <a:pt x="1669" y="0"/>
                    <a:pt x="1160" y="194"/>
                    <a:pt x="772" y="582"/>
                  </a:cubicBezTo>
                  <a:cubicBezTo>
                    <a:pt x="0" y="1354"/>
                    <a:pt x="0" y="2611"/>
                    <a:pt x="772" y="3387"/>
                  </a:cubicBezTo>
                  <a:cubicBezTo>
                    <a:pt x="1160" y="3775"/>
                    <a:pt x="1669" y="3969"/>
                    <a:pt x="2177" y="3969"/>
                  </a:cubicBezTo>
                  <a:cubicBezTo>
                    <a:pt x="2685" y="3969"/>
                    <a:pt x="3194" y="3775"/>
                    <a:pt x="3582" y="3387"/>
                  </a:cubicBezTo>
                  <a:cubicBezTo>
                    <a:pt x="4358" y="2611"/>
                    <a:pt x="4358" y="1354"/>
                    <a:pt x="3582" y="582"/>
                  </a:cubicBezTo>
                  <a:cubicBezTo>
                    <a:pt x="3194" y="194"/>
                    <a:pt x="2685" y="0"/>
                    <a:pt x="21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115;p15">
              <a:extLst>
                <a:ext uri="{FF2B5EF4-FFF2-40B4-BE49-F238E27FC236}">
                  <a16:creationId xmlns:a16="http://schemas.microsoft.com/office/drawing/2014/main" id="{95B2024E-5919-4653-9D3E-880AD7038164}"/>
                </a:ext>
              </a:extLst>
            </p:cNvPr>
            <p:cNvSpPr/>
            <p:nvPr/>
          </p:nvSpPr>
          <p:spPr>
            <a:xfrm>
              <a:off x="2541925" y="2328618"/>
              <a:ext cx="674987" cy="615598"/>
            </a:xfrm>
            <a:custGeom>
              <a:avLst/>
              <a:gdLst/>
              <a:ahLst/>
              <a:cxnLst/>
              <a:rect l="l" t="t" r="r" b="b"/>
              <a:pathLst>
                <a:path w="3808" h="3473" extrusionOk="0">
                  <a:moveTo>
                    <a:pt x="1906" y="0"/>
                  </a:moveTo>
                  <a:cubicBezTo>
                    <a:pt x="1462" y="0"/>
                    <a:pt x="1017" y="169"/>
                    <a:pt x="677" y="508"/>
                  </a:cubicBezTo>
                  <a:cubicBezTo>
                    <a:pt x="1" y="1188"/>
                    <a:pt x="1" y="2285"/>
                    <a:pt x="677" y="2962"/>
                  </a:cubicBezTo>
                  <a:cubicBezTo>
                    <a:pt x="1017" y="3302"/>
                    <a:pt x="1462" y="3472"/>
                    <a:pt x="1906" y="3472"/>
                  </a:cubicBezTo>
                  <a:cubicBezTo>
                    <a:pt x="2349" y="3472"/>
                    <a:pt x="2793" y="3302"/>
                    <a:pt x="3131" y="2962"/>
                  </a:cubicBezTo>
                  <a:cubicBezTo>
                    <a:pt x="3807" y="2285"/>
                    <a:pt x="3807" y="1188"/>
                    <a:pt x="3131" y="508"/>
                  </a:cubicBezTo>
                  <a:cubicBezTo>
                    <a:pt x="2793" y="169"/>
                    <a:pt x="2349" y="0"/>
                    <a:pt x="190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116;p15">
              <a:extLst>
                <a:ext uri="{FF2B5EF4-FFF2-40B4-BE49-F238E27FC236}">
                  <a16:creationId xmlns:a16="http://schemas.microsoft.com/office/drawing/2014/main" id="{E08F624F-B782-4415-A61B-9F8C9C5FFFCD}"/>
                </a:ext>
              </a:extLst>
            </p:cNvPr>
            <p:cNvSpPr/>
            <p:nvPr/>
          </p:nvSpPr>
          <p:spPr>
            <a:xfrm>
              <a:off x="3185180" y="2930749"/>
              <a:ext cx="472030" cy="445081"/>
            </a:xfrm>
            <a:custGeom>
              <a:avLst/>
              <a:gdLst/>
              <a:ahLst/>
              <a:cxnLst/>
              <a:rect l="l" t="t" r="r" b="b"/>
              <a:pathLst>
                <a:path w="2663" h="2511" extrusionOk="0">
                  <a:moveTo>
                    <a:pt x="706" y="0"/>
                  </a:moveTo>
                  <a:cubicBezTo>
                    <a:pt x="610" y="0"/>
                    <a:pt x="514" y="37"/>
                    <a:pt x="443" y="111"/>
                  </a:cubicBezTo>
                  <a:lnTo>
                    <a:pt x="148" y="401"/>
                  </a:lnTo>
                  <a:cubicBezTo>
                    <a:pt x="1" y="549"/>
                    <a:pt x="1" y="787"/>
                    <a:pt x="148" y="930"/>
                  </a:cubicBezTo>
                  <a:lnTo>
                    <a:pt x="1696" y="2400"/>
                  </a:lnTo>
                  <a:cubicBezTo>
                    <a:pt x="1767" y="2474"/>
                    <a:pt x="1863" y="2511"/>
                    <a:pt x="1959" y="2511"/>
                  </a:cubicBezTo>
                  <a:cubicBezTo>
                    <a:pt x="2055" y="2511"/>
                    <a:pt x="2151" y="2474"/>
                    <a:pt x="2225" y="2400"/>
                  </a:cubicBezTo>
                  <a:lnTo>
                    <a:pt x="2515" y="2105"/>
                  </a:lnTo>
                  <a:cubicBezTo>
                    <a:pt x="2663" y="1962"/>
                    <a:pt x="2663" y="1724"/>
                    <a:pt x="2515" y="1576"/>
                  </a:cubicBezTo>
                  <a:lnTo>
                    <a:pt x="972" y="111"/>
                  </a:lnTo>
                  <a:cubicBezTo>
                    <a:pt x="898" y="37"/>
                    <a:pt x="802" y="0"/>
                    <a:pt x="70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117;p15">
              <a:extLst>
                <a:ext uri="{FF2B5EF4-FFF2-40B4-BE49-F238E27FC236}">
                  <a16:creationId xmlns:a16="http://schemas.microsoft.com/office/drawing/2014/main" id="{44723F19-3D13-4AF7-A81A-DADEBF0F142D}"/>
                </a:ext>
              </a:extLst>
            </p:cNvPr>
            <p:cNvSpPr/>
            <p:nvPr/>
          </p:nvSpPr>
          <p:spPr>
            <a:xfrm>
              <a:off x="1777250" y="2849389"/>
              <a:ext cx="1252129" cy="1024874"/>
            </a:xfrm>
            <a:custGeom>
              <a:avLst/>
              <a:gdLst/>
              <a:ahLst/>
              <a:cxnLst/>
              <a:rect l="l" t="t" r="r" b="b"/>
              <a:pathLst>
                <a:path w="7064" h="5782" extrusionOk="0">
                  <a:moveTo>
                    <a:pt x="599" y="1741"/>
                  </a:moveTo>
                  <a:lnTo>
                    <a:pt x="4575" y="1801"/>
                  </a:lnTo>
                  <a:lnTo>
                    <a:pt x="6530" y="5261"/>
                  </a:lnTo>
                  <a:lnTo>
                    <a:pt x="599" y="1741"/>
                  </a:lnTo>
                  <a:close/>
                  <a:moveTo>
                    <a:pt x="5337" y="0"/>
                  </a:moveTo>
                  <a:cubicBezTo>
                    <a:pt x="5278" y="0"/>
                    <a:pt x="5219" y="14"/>
                    <a:pt x="5164" y="41"/>
                  </a:cubicBezTo>
                  <a:cubicBezTo>
                    <a:pt x="5151" y="45"/>
                    <a:pt x="5134" y="54"/>
                    <a:pt x="5117" y="67"/>
                  </a:cubicBezTo>
                  <a:cubicBezTo>
                    <a:pt x="5076" y="89"/>
                    <a:pt x="5012" y="122"/>
                    <a:pt x="4976" y="122"/>
                  </a:cubicBezTo>
                  <a:cubicBezTo>
                    <a:pt x="4970" y="122"/>
                    <a:pt x="4965" y="121"/>
                    <a:pt x="4961" y="119"/>
                  </a:cubicBezTo>
                  <a:cubicBezTo>
                    <a:pt x="4955" y="116"/>
                    <a:pt x="4949" y="115"/>
                    <a:pt x="4942" y="115"/>
                  </a:cubicBezTo>
                  <a:cubicBezTo>
                    <a:pt x="4930" y="115"/>
                    <a:pt x="4919" y="120"/>
                    <a:pt x="4913" y="132"/>
                  </a:cubicBezTo>
                  <a:cubicBezTo>
                    <a:pt x="4904" y="154"/>
                    <a:pt x="4909" y="171"/>
                    <a:pt x="4926" y="180"/>
                  </a:cubicBezTo>
                  <a:cubicBezTo>
                    <a:pt x="4943" y="188"/>
                    <a:pt x="4961" y="192"/>
                    <a:pt x="4979" y="192"/>
                  </a:cubicBezTo>
                  <a:cubicBezTo>
                    <a:pt x="5036" y="192"/>
                    <a:pt x="5099" y="157"/>
                    <a:pt x="5151" y="128"/>
                  </a:cubicBezTo>
                  <a:cubicBezTo>
                    <a:pt x="5169" y="119"/>
                    <a:pt x="5182" y="110"/>
                    <a:pt x="5195" y="102"/>
                  </a:cubicBezTo>
                  <a:cubicBezTo>
                    <a:pt x="5239" y="82"/>
                    <a:pt x="5287" y="73"/>
                    <a:pt x="5335" y="73"/>
                  </a:cubicBezTo>
                  <a:cubicBezTo>
                    <a:pt x="5394" y="73"/>
                    <a:pt x="5454" y="88"/>
                    <a:pt x="5507" y="119"/>
                  </a:cubicBezTo>
                  <a:cubicBezTo>
                    <a:pt x="5663" y="210"/>
                    <a:pt x="5715" y="414"/>
                    <a:pt x="5620" y="570"/>
                  </a:cubicBezTo>
                  <a:cubicBezTo>
                    <a:pt x="5533" y="722"/>
                    <a:pt x="5498" y="730"/>
                    <a:pt x="5147" y="817"/>
                  </a:cubicBezTo>
                  <a:lnTo>
                    <a:pt x="5130" y="821"/>
                  </a:lnTo>
                  <a:cubicBezTo>
                    <a:pt x="5112" y="826"/>
                    <a:pt x="5095" y="834"/>
                    <a:pt x="4913" y="1164"/>
                  </a:cubicBezTo>
                  <a:cubicBezTo>
                    <a:pt x="4780" y="1088"/>
                    <a:pt x="4636" y="1052"/>
                    <a:pt x="4494" y="1052"/>
                  </a:cubicBezTo>
                  <a:cubicBezTo>
                    <a:pt x="4419" y="1052"/>
                    <a:pt x="4344" y="1062"/>
                    <a:pt x="4271" y="1082"/>
                  </a:cubicBezTo>
                  <a:cubicBezTo>
                    <a:pt x="4067" y="1137"/>
                    <a:pt x="3333" y="1455"/>
                    <a:pt x="3080" y="1455"/>
                  </a:cubicBezTo>
                  <a:cubicBezTo>
                    <a:pt x="3075" y="1455"/>
                    <a:pt x="3071" y="1455"/>
                    <a:pt x="3066" y="1454"/>
                  </a:cubicBezTo>
                  <a:cubicBezTo>
                    <a:pt x="2654" y="1437"/>
                    <a:pt x="2225" y="1420"/>
                    <a:pt x="1843" y="1398"/>
                  </a:cubicBezTo>
                  <a:cubicBezTo>
                    <a:pt x="1163" y="1359"/>
                    <a:pt x="703" y="1285"/>
                    <a:pt x="677" y="1281"/>
                  </a:cubicBezTo>
                  <a:cubicBezTo>
                    <a:pt x="651" y="1278"/>
                    <a:pt x="624" y="1276"/>
                    <a:pt x="598" y="1276"/>
                  </a:cubicBezTo>
                  <a:cubicBezTo>
                    <a:pt x="386" y="1276"/>
                    <a:pt x="181" y="1383"/>
                    <a:pt x="66" y="1576"/>
                  </a:cubicBezTo>
                  <a:cubicBezTo>
                    <a:pt x="35" y="1628"/>
                    <a:pt x="14" y="1680"/>
                    <a:pt x="1" y="1732"/>
                  </a:cubicBezTo>
                  <a:lnTo>
                    <a:pt x="317" y="1736"/>
                  </a:lnTo>
                  <a:lnTo>
                    <a:pt x="6673" y="5508"/>
                  </a:lnTo>
                  <a:lnTo>
                    <a:pt x="6825" y="5781"/>
                  </a:lnTo>
                  <a:cubicBezTo>
                    <a:pt x="6868" y="5742"/>
                    <a:pt x="6903" y="5699"/>
                    <a:pt x="6933" y="5647"/>
                  </a:cubicBezTo>
                  <a:cubicBezTo>
                    <a:pt x="7063" y="5430"/>
                    <a:pt x="7042" y="5166"/>
                    <a:pt x="6899" y="4971"/>
                  </a:cubicBezTo>
                  <a:cubicBezTo>
                    <a:pt x="6881" y="4949"/>
                    <a:pt x="6600" y="4580"/>
                    <a:pt x="6235" y="4004"/>
                  </a:cubicBezTo>
                  <a:cubicBezTo>
                    <a:pt x="6036" y="3679"/>
                    <a:pt x="5815" y="3314"/>
                    <a:pt x="5598" y="2959"/>
                  </a:cubicBezTo>
                  <a:cubicBezTo>
                    <a:pt x="5477" y="2755"/>
                    <a:pt x="5399" y="1931"/>
                    <a:pt x="5351" y="1723"/>
                  </a:cubicBezTo>
                  <a:cubicBezTo>
                    <a:pt x="5303" y="1511"/>
                    <a:pt x="5173" y="1320"/>
                    <a:pt x="4974" y="1199"/>
                  </a:cubicBezTo>
                  <a:cubicBezTo>
                    <a:pt x="5052" y="1064"/>
                    <a:pt x="5130" y="921"/>
                    <a:pt x="5156" y="891"/>
                  </a:cubicBezTo>
                  <a:lnTo>
                    <a:pt x="5164" y="886"/>
                  </a:lnTo>
                  <a:cubicBezTo>
                    <a:pt x="5524" y="795"/>
                    <a:pt x="5576" y="782"/>
                    <a:pt x="5685" y="605"/>
                  </a:cubicBezTo>
                  <a:cubicBezTo>
                    <a:pt x="5797" y="418"/>
                    <a:pt x="5732" y="171"/>
                    <a:pt x="5542" y="58"/>
                  </a:cubicBezTo>
                  <a:cubicBezTo>
                    <a:pt x="5480" y="20"/>
                    <a:pt x="5408" y="0"/>
                    <a:pt x="5337" y="0"/>
                  </a:cubicBezTo>
                  <a:close/>
                </a:path>
              </a:pathLst>
            </a:custGeom>
            <a:solidFill>
              <a:srgbClr val="FF3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118;p15">
              <a:extLst>
                <a:ext uri="{FF2B5EF4-FFF2-40B4-BE49-F238E27FC236}">
                  <a16:creationId xmlns:a16="http://schemas.microsoft.com/office/drawing/2014/main" id="{42D6B76A-FF47-4085-BA65-850E930F2F55}"/>
                </a:ext>
              </a:extLst>
            </p:cNvPr>
            <p:cNvSpPr/>
            <p:nvPr/>
          </p:nvSpPr>
          <p:spPr>
            <a:xfrm>
              <a:off x="827345" y="3706588"/>
              <a:ext cx="1379753" cy="767149"/>
            </a:xfrm>
            <a:custGeom>
              <a:avLst/>
              <a:gdLst/>
              <a:ahLst/>
              <a:cxnLst/>
              <a:rect l="l" t="t" r="r" b="b"/>
              <a:pathLst>
                <a:path w="7784" h="4328" extrusionOk="0">
                  <a:moveTo>
                    <a:pt x="707" y="486"/>
                  </a:moveTo>
                  <a:cubicBezTo>
                    <a:pt x="829" y="486"/>
                    <a:pt x="924" y="594"/>
                    <a:pt x="924" y="729"/>
                  </a:cubicBezTo>
                  <a:lnTo>
                    <a:pt x="924" y="3460"/>
                  </a:lnTo>
                  <a:cubicBezTo>
                    <a:pt x="924" y="3595"/>
                    <a:pt x="829" y="3703"/>
                    <a:pt x="707" y="3703"/>
                  </a:cubicBezTo>
                  <a:cubicBezTo>
                    <a:pt x="590" y="3703"/>
                    <a:pt x="491" y="3595"/>
                    <a:pt x="491" y="3460"/>
                  </a:cubicBezTo>
                  <a:lnTo>
                    <a:pt x="491" y="729"/>
                  </a:lnTo>
                  <a:cubicBezTo>
                    <a:pt x="491" y="594"/>
                    <a:pt x="590" y="486"/>
                    <a:pt x="707" y="486"/>
                  </a:cubicBezTo>
                  <a:close/>
                  <a:moveTo>
                    <a:pt x="1995" y="486"/>
                  </a:moveTo>
                  <a:cubicBezTo>
                    <a:pt x="2116" y="486"/>
                    <a:pt x="2212" y="594"/>
                    <a:pt x="2212" y="729"/>
                  </a:cubicBezTo>
                  <a:lnTo>
                    <a:pt x="2212" y="3460"/>
                  </a:lnTo>
                  <a:cubicBezTo>
                    <a:pt x="2212" y="3595"/>
                    <a:pt x="2116" y="3703"/>
                    <a:pt x="1995" y="3703"/>
                  </a:cubicBezTo>
                  <a:cubicBezTo>
                    <a:pt x="1874" y="3703"/>
                    <a:pt x="1778" y="3595"/>
                    <a:pt x="1778" y="3460"/>
                  </a:cubicBezTo>
                  <a:lnTo>
                    <a:pt x="1778" y="729"/>
                  </a:lnTo>
                  <a:cubicBezTo>
                    <a:pt x="1778" y="594"/>
                    <a:pt x="1874" y="486"/>
                    <a:pt x="1995" y="486"/>
                  </a:cubicBezTo>
                  <a:close/>
                  <a:moveTo>
                    <a:pt x="3283" y="486"/>
                  </a:moveTo>
                  <a:cubicBezTo>
                    <a:pt x="3400" y="486"/>
                    <a:pt x="3500" y="594"/>
                    <a:pt x="3500" y="729"/>
                  </a:cubicBezTo>
                  <a:lnTo>
                    <a:pt x="3500" y="3460"/>
                  </a:lnTo>
                  <a:cubicBezTo>
                    <a:pt x="3500" y="3595"/>
                    <a:pt x="3400" y="3703"/>
                    <a:pt x="3283" y="3703"/>
                  </a:cubicBezTo>
                  <a:cubicBezTo>
                    <a:pt x="3161" y="3703"/>
                    <a:pt x="3066" y="3595"/>
                    <a:pt x="3066" y="3460"/>
                  </a:cubicBezTo>
                  <a:lnTo>
                    <a:pt x="3066" y="729"/>
                  </a:lnTo>
                  <a:cubicBezTo>
                    <a:pt x="3066" y="594"/>
                    <a:pt x="3161" y="486"/>
                    <a:pt x="3283" y="486"/>
                  </a:cubicBezTo>
                  <a:close/>
                  <a:moveTo>
                    <a:pt x="4566" y="486"/>
                  </a:moveTo>
                  <a:cubicBezTo>
                    <a:pt x="4688" y="486"/>
                    <a:pt x="4783" y="594"/>
                    <a:pt x="4783" y="729"/>
                  </a:cubicBezTo>
                  <a:lnTo>
                    <a:pt x="4783" y="3460"/>
                  </a:lnTo>
                  <a:cubicBezTo>
                    <a:pt x="4783" y="3595"/>
                    <a:pt x="4688" y="3703"/>
                    <a:pt x="4566" y="3703"/>
                  </a:cubicBezTo>
                  <a:cubicBezTo>
                    <a:pt x="4449" y="3703"/>
                    <a:pt x="4349" y="3595"/>
                    <a:pt x="4349" y="3460"/>
                  </a:cubicBezTo>
                  <a:lnTo>
                    <a:pt x="4349" y="729"/>
                  </a:lnTo>
                  <a:cubicBezTo>
                    <a:pt x="4349" y="594"/>
                    <a:pt x="4449" y="486"/>
                    <a:pt x="4566" y="486"/>
                  </a:cubicBezTo>
                  <a:close/>
                  <a:moveTo>
                    <a:pt x="5854" y="486"/>
                  </a:moveTo>
                  <a:cubicBezTo>
                    <a:pt x="5975" y="486"/>
                    <a:pt x="6071" y="594"/>
                    <a:pt x="6071" y="729"/>
                  </a:cubicBezTo>
                  <a:lnTo>
                    <a:pt x="6071" y="3460"/>
                  </a:lnTo>
                  <a:cubicBezTo>
                    <a:pt x="6071" y="3595"/>
                    <a:pt x="5975" y="3703"/>
                    <a:pt x="5854" y="3703"/>
                  </a:cubicBezTo>
                  <a:cubicBezTo>
                    <a:pt x="5732" y="3703"/>
                    <a:pt x="5637" y="3595"/>
                    <a:pt x="5637" y="3460"/>
                  </a:cubicBezTo>
                  <a:lnTo>
                    <a:pt x="5637" y="729"/>
                  </a:lnTo>
                  <a:cubicBezTo>
                    <a:pt x="5637" y="594"/>
                    <a:pt x="5732" y="486"/>
                    <a:pt x="5854" y="486"/>
                  </a:cubicBezTo>
                  <a:close/>
                  <a:moveTo>
                    <a:pt x="7050" y="486"/>
                  </a:moveTo>
                  <a:cubicBezTo>
                    <a:pt x="7168" y="486"/>
                    <a:pt x="7267" y="594"/>
                    <a:pt x="7267" y="729"/>
                  </a:cubicBezTo>
                  <a:lnTo>
                    <a:pt x="7267" y="3460"/>
                  </a:lnTo>
                  <a:cubicBezTo>
                    <a:pt x="7267" y="3595"/>
                    <a:pt x="7168" y="3703"/>
                    <a:pt x="7050" y="3703"/>
                  </a:cubicBezTo>
                  <a:cubicBezTo>
                    <a:pt x="6929" y="3703"/>
                    <a:pt x="6834" y="3595"/>
                    <a:pt x="6834" y="3460"/>
                  </a:cubicBezTo>
                  <a:lnTo>
                    <a:pt x="6834" y="729"/>
                  </a:lnTo>
                  <a:cubicBezTo>
                    <a:pt x="6834" y="594"/>
                    <a:pt x="6929" y="486"/>
                    <a:pt x="7050" y="486"/>
                  </a:cubicBezTo>
                  <a:close/>
                  <a:moveTo>
                    <a:pt x="1" y="0"/>
                  </a:moveTo>
                  <a:lnTo>
                    <a:pt x="1" y="3495"/>
                  </a:lnTo>
                  <a:cubicBezTo>
                    <a:pt x="1" y="3954"/>
                    <a:pt x="373" y="4327"/>
                    <a:pt x="833" y="4327"/>
                  </a:cubicBezTo>
                  <a:lnTo>
                    <a:pt x="6955" y="4327"/>
                  </a:lnTo>
                  <a:cubicBezTo>
                    <a:pt x="7415" y="4327"/>
                    <a:pt x="7783" y="3954"/>
                    <a:pt x="7783" y="3495"/>
                  </a:cubicBezTo>
                  <a:lnTo>
                    <a:pt x="778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119;p15">
              <a:extLst>
                <a:ext uri="{FF2B5EF4-FFF2-40B4-BE49-F238E27FC236}">
                  <a16:creationId xmlns:a16="http://schemas.microsoft.com/office/drawing/2014/main" id="{1D766171-27B3-45BF-8E36-086E38284107}"/>
                </a:ext>
              </a:extLst>
            </p:cNvPr>
            <p:cNvSpPr/>
            <p:nvPr/>
          </p:nvSpPr>
          <p:spPr>
            <a:xfrm>
              <a:off x="775942" y="3479881"/>
              <a:ext cx="1483447" cy="226883"/>
            </a:xfrm>
            <a:custGeom>
              <a:avLst/>
              <a:gdLst/>
              <a:ahLst/>
              <a:cxnLst/>
              <a:rect l="l" t="t" r="r" b="b"/>
              <a:pathLst>
                <a:path w="8369" h="1280" extrusionOk="0">
                  <a:moveTo>
                    <a:pt x="0" y="0"/>
                  </a:moveTo>
                  <a:lnTo>
                    <a:pt x="0" y="1279"/>
                  </a:lnTo>
                  <a:lnTo>
                    <a:pt x="8368" y="1279"/>
                  </a:lnTo>
                  <a:lnTo>
                    <a:pt x="8368" y="0"/>
                  </a:lnTo>
                  <a:close/>
                </a:path>
              </a:pathLst>
            </a:custGeom>
            <a:solidFill>
              <a:srgbClr val="FFE0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20;p15">
              <a:extLst>
                <a:ext uri="{FF2B5EF4-FFF2-40B4-BE49-F238E27FC236}">
                  <a16:creationId xmlns:a16="http://schemas.microsoft.com/office/drawing/2014/main" id="{BCF61BB8-C8B3-4C43-9276-B9322306F56D}"/>
                </a:ext>
              </a:extLst>
            </p:cNvPr>
            <p:cNvSpPr/>
            <p:nvPr/>
          </p:nvSpPr>
          <p:spPr>
            <a:xfrm>
              <a:off x="827345" y="3706588"/>
              <a:ext cx="1379753" cy="49276"/>
            </a:xfrm>
            <a:custGeom>
              <a:avLst/>
              <a:gdLst/>
              <a:ahLst/>
              <a:cxnLst/>
              <a:rect l="l" t="t" r="r" b="b"/>
              <a:pathLst>
                <a:path w="7784" h="278" extrusionOk="0">
                  <a:moveTo>
                    <a:pt x="1" y="0"/>
                  </a:moveTo>
                  <a:lnTo>
                    <a:pt x="1" y="278"/>
                  </a:lnTo>
                  <a:lnTo>
                    <a:pt x="7783" y="278"/>
                  </a:lnTo>
                  <a:lnTo>
                    <a:pt x="7783" y="0"/>
                  </a:lnTo>
                  <a:close/>
                </a:path>
              </a:pathLst>
            </a:custGeom>
            <a:solidFill>
              <a:srgbClr val="111A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21;p15">
              <a:extLst>
                <a:ext uri="{FF2B5EF4-FFF2-40B4-BE49-F238E27FC236}">
                  <a16:creationId xmlns:a16="http://schemas.microsoft.com/office/drawing/2014/main" id="{D900BF58-84D4-4896-B8AA-01400E32280F}"/>
                </a:ext>
              </a:extLst>
            </p:cNvPr>
            <p:cNvSpPr/>
            <p:nvPr/>
          </p:nvSpPr>
          <p:spPr>
            <a:xfrm>
              <a:off x="964895" y="3090986"/>
              <a:ext cx="508899" cy="498080"/>
            </a:xfrm>
            <a:custGeom>
              <a:avLst/>
              <a:gdLst/>
              <a:ahLst/>
              <a:cxnLst/>
              <a:rect l="l" t="t" r="r" b="b"/>
              <a:pathLst>
                <a:path w="2871" h="2810" extrusionOk="0">
                  <a:moveTo>
                    <a:pt x="2531" y="0"/>
                  </a:moveTo>
                  <a:cubicBezTo>
                    <a:pt x="2453" y="0"/>
                    <a:pt x="2375" y="31"/>
                    <a:pt x="2316" y="91"/>
                  </a:cubicBezTo>
                  <a:lnTo>
                    <a:pt x="122" y="2285"/>
                  </a:lnTo>
                  <a:cubicBezTo>
                    <a:pt x="1" y="2402"/>
                    <a:pt x="1" y="2597"/>
                    <a:pt x="122" y="2719"/>
                  </a:cubicBezTo>
                  <a:cubicBezTo>
                    <a:pt x="183" y="2780"/>
                    <a:pt x="262" y="2810"/>
                    <a:pt x="341" y="2810"/>
                  </a:cubicBezTo>
                  <a:cubicBezTo>
                    <a:pt x="419" y="2810"/>
                    <a:pt x="497" y="2780"/>
                    <a:pt x="556" y="2719"/>
                  </a:cubicBezTo>
                  <a:lnTo>
                    <a:pt x="2750" y="525"/>
                  </a:lnTo>
                  <a:cubicBezTo>
                    <a:pt x="2871" y="408"/>
                    <a:pt x="2871" y="213"/>
                    <a:pt x="2750" y="91"/>
                  </a:cubicBezTo>
                  <a:cubicBezTo>
                    <a:pt x="2689" y="31"/>
                    <a:pt x="2610" y="0"/>
                    <a:pt x="253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22;p15">
              <a:extLst>
                <a:ext uri="{FF2B5EF4-FFF2-40B4-BE49-F238E27FC236}">
                  <a16:creationId xmlns:a16="http://schemas.microsoft.com/office/drawing/2014/main" id="{767E311D-E44D-4C14-9251-32C44568509E}"/>
                </a:ext>
              </a:extLst>
            </p:cNvPr>
            <p:cNvSpPr/>
            <p:nvPr/>
          </p:nvSpPr>
          <p:spPr>
            <a:xfrm>
              <a:off x="1561355" y="3090986"/>
              <a:ext cx="508190" cy="498080"/>
            </a:xfrm>
            <a:custGeom>
              <a:avLst/>
              <a:gdLst/>
              <a:ahLst/>
              <a:cxnLst/>
              <a:rect l="l" t="t" r="r" b="b"/>
              <a:pathLst>
                <a:path w="2867" h="2810" extrusionOk="0">
                  <a:moveTo>
                    <a:pt x="340" y="0"/>
                  </a:moveTo>
                  <a:cubicBezTo>
                    <a:pt x="261" y="0"/>
                    <a:pt x="182" y="31"/>
                    <a:pt x="122" y="91"/>
                  </a:cubicBezTo>
                  <a:cubicBezTo>
                    <a:pt x="0" y="213"/>
                    <a:pt x="0" y="408"/>
                    <a:pt x="122" y="525"/>
                  </a:cubicBezTo>
                  <a:lnTo>
                    <a:pt x="2311" y="2719"/>
                  </a:lnTo>
                  <a:cubicBezTo>
                    <a:pt x="2372" y="2780"/>
                    <a:pt x="2451" y="2810"/>
                    <a:pt x="2530" y="2810"/>
                  </a:cubicBezTo>
                  <a:cubicBezTo>
                    <a:pt x="2609" y="2810"/>
                    <a:pt x="2688" y="2780"/>
                    <a:pt x="2749" y="2719"/>
                  </a:cubicBezTo>
                  <a:cubicBezTo>
                    <a:pt x="2866" y="2597"/>
                    <a:pt x="2866" y="2402"/>
                    <a:pt x="2749" y="2285"/>
                  </a:cubicBezTo>
                  <a:lnTo>
                    <a:pt x="555" y="91"/>
                  </a:lnTo>
                  <a:cubicBezTo>
                    <a:pt x="497" y="31"/>
                    <a:pt x="419" y="0"/>
                    <a:pt x="34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23;p15">
              <a:extLst>
                <a:ext uri="{FF2B5EF4-FFF2-40B4-BE49-F238E27FC236}">
                  <a16:creationId xmlns:a16="http://schemas.microsoft.com/office/drawing/2014/main" id="{B57919BC-E570-4E72-BD7D-4010B7DE61F7}"/>
                </a:ext>
              </a:extLst>
            </p:cNvPr>
            <p:cNvSpPr/>
            <p:nvPr/>
          </p:nvSpPr>
          <p:spPr>
            <a:xfrm>
              <a:off x="2044727" y="3556631"/>
              <a:ext cx="1138332" cy="1033914"/>
            </a:xfrm>
            <a:custGeom>
              <a:avLst/>
              <a:gdLst/>
              <a:ahLst/>
              <a:cxnLst/>
              <a:rect l="l" t="t" r="r" b="b"/>
              <a:pathLst>
                <a:path w="6422" h="5833" extrusionOk="0">
                  <a:moveTo>
                    <a:pt x="516" y="1"/>
                  </a:moveTo>
                  <a:lnTo>
                    <a:pt x="0" y="5832"/>
                  </a:lnTo>
                  <a:lnTo>
                    <a:pt x="6422" y="5832"/>
                  </a:lnTo>
                  <a:lnTo>
                    <a:pt x="594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24;p15">
              <a:extLst>
                <a:ext uri="{FF2B5EF4-FFF2-40B4-BE49-F238E27FC236}">
                  <a16:creationId xmlns:a16="http://schemas.microsoft.com/office/drawing/2014/main" id="{8A6623AB-453F-4FC5-AEAA-C23D80943B9C}"/>
                </a:ext>
              </a:extLst>
            </p:cNvPr>
            <p:cNvSpPr/>
            <p:nvPr/>
          </p:nvSpPr>
          <p:spPr>
            <a:xfrm>
              <a:off x="2349781" y="3648094"/>
              <a:ext cx="71611" cy="71610"/>
            </a:xfrm>
            <a:custGeom>
              <a:avLst/>
              <a:gdLst/>
              <a:ahLst/>
              <a:cxnLst/>
              <a:rect l="l" t="t" r="r" b="b"/>
              <a:pathLst>
                <a:path w="404" h="404" extrusionOk="0">
                  <a:moveTo>
                    <a:pt x="200" y="1"/>
                  </a:moveTo>
                  <a:cubicBezTo>
                    <a:pt x="92" y="1"/>
                    <a:pt x="1" y="92"/>
                    <a:pt x="1" y="200"/>
                  </a:cubicBezTo>
                  <a:cubicBezTo>
                    <a:pt x="1" y="313"/>
                    <a:pt x="92" y="404"/>
                    <a:pt x="200" y="404"/>
                  </a:cubicBezTo>
                  <a:cubicBezTo>
                    <a:pt x="313" y="404"/>
                    <a:pt x="404" y="313"/>
                    <a:pt x="404" y="200"/>
                  </a:cubicBezTo>
                  <a:cubicBezTo>
                    <a:pt x="404" y="92"/>
                    <a:pt x="313" y="1"/>
                    <a:pt x="200" y="1"/>
                  </a:cubicBezTo>
                  <a:close/>
                </a:path>
              </a:pathLst>
            </a:custGeom>
            <a:solidFill>
              <a:srgbClr val="DA62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25;p15">
              <a:extLst>
                <a:ext uri="{FF2B5EF4-FFF2-40B4-BE49-F238E27FC236}">
                  <a16:creationId xmlns:a16="http://schemas.microsoft.com/office/drawing/2014/main" id="{EBB0BD31-AE9C-45CC-857F-B81594D02BA0}"/>
                </a:ext>
              </a:extLst>
            </p:cNvPr>
            <p:cNvSpPr/>
            <p:nvPr/>
          </p:nvSpPr>
          <p:spPr>
            <a:xfrm>
              <a:off x="2837762" y="3648094"/>
              <a:ext cx="71788" cy="71610"/>
            </a:xfrm>
            <a:custGeom>
              <a:avLst/>
              <a:gdLst/>
              <a:ahLst/>
              <a:cxnLst/>
              <a:rect l="l" t="t" r="r" b="b"/>
              <a:pathLst>
                <a:path w="405" h="404" extrusionOk="0">
                  <a:moveTo>
                    <a:pt x="205" y="1"/>
                  </a:moveTo>
                  <a:cubicBezTo>
                    <a:pt x="92" y="1"/>
                    <a:pt x="1" y="92"/>
                    <a:pt x="1" y="200"/>
                  </a:cubicBezTo>
                  <a:cubicBezTo>
                    <a:pt x="1" y="313"/>
                    <a:pt x="92" y="404"/>
                    <a:pt x="205" y="404"/>
                  </a:cubicBezTo>
                  <a:cubicBezTo>
                    <a:pt x="317" y="404"/>
                    <a:pt x="404" y="313"/>
                    <a:pt x="404" y="200"/>
                  </a:cubicBezTo>
                  <a:cubicBezTo>
                    <a:pt x="404" y="92"/>
                    <a:pt x="317" y="1"/>
                    <a:pt x="205" y="1"/>
                  </a:cubicBezTo>
                  <a:close/>
                </a:path>
              </a:pathLst>
            </a:custGeom>
            <a:solidFill>
              <a:srgbClr val="DA62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26;p15">
              <a:extLst>
                <a:ext uri="{FF2B5EF4-FFF2-40B4-BE49-F238E27FC236}">
                  <a16:creationId xmlns:a16="http://schemas.microsoft.com/office/drawing/2014/main" id="{9D81E218-059E-4ECA-B957-F37FC04E0438}"/>
                </a:ext>
              </a:extLst>
            </p:cNvPr>
            <p:cNvSpPr/>
            <p:nvPr/>
          </p:nvSpPr>
          <p:spPr>
            <a:xfrm>
              <a:off x="2365202" y="3664224"/>
              <a:ext cx="527334" cy="392969"/>
            </a:xfrm>
            <a:custGeom>
              <a:avLst/>
              <a:gdLst/>
              <a:ahLst/>
              <a:cxnLst/>
              <a:rect l="l" t="t" r="r" b="b"/>
              <a:pathLst>
                <a:path w="2975" h="2217" extrusionOk="0">
                  <a:moveTo>
                    <a:pt x="109" y="1"/>
                  </a:moveTo>
                  <a:cubicBezTo>
                    <a:pt x="48" y="1"/>
                    <a:pt x="0" y="49"/>
                    <a:pt x="0" y="109"/>
                  </a:cubicBezTo>
                  <a:lnTo>
                    <a:pt x="0" y="842"/>
                  </a:lnTo>
                  <a:cubicBezTo>
                    <a:pt x="0" y="1601"/>
                    <a:pt x="560" y="2216"/>
                    <a:pt x="1245" y="2216"/>
                  </a:cubicBezTo>
                  <a:lnTo>
                    <a:pt x="1726" y="2216"/>
                  </a:lnTo>
                  <a:cubicBezTo>
                    <a:pt x="2415" y="2216"/>
                    <a:pt x="2975" y="1601"/>
                    <a:pt x="2975" y="842"/>
                  </a:cubicBezTo>
                  <a:lnTo>
                    <a:pt x="2975" y="109"/>
                  </a:lnTo>
                  <a:cubicBezTo>
                    <a:pt x="2975" y="49"/>
                    <a:pt x="2923" y="1"/>
                    <a:pt x="2862" y="1"/>
                  </a:cubicBezTo>
                  <a:cubicBezTo>
                    <a:pt x="2801" y="1"/>
                    <a:pt x="2754" y="49"/>
                    <a:pt x="2754" y="109"/>
                  </a:cubicBezTo>
                  <a:lnTo>
                    <a:pt x="2754" y="842"/>
                  </a:lnTo>
                  <a:cubicBezTo>
                    <a:pt x="2754" y="1479"/>
                    <a:pt x="2294" y="2000"/>
                    <a:pt x="1726" y="2000"/>
                  </a:cubicBezTo>
                  <a:lnTo>
                    <a:pt x="1245" y="2000"/>
                  </a:lnTo>
                  <a:cubicBezTo>
                    <a:pt x="677" y="2000"/>
                    <a:pt x="217" y="1479"/>
                    <a:pt x="217" y="842"/>
                  </a:cubicBezTo>
                  <a:lnTo>
                    <a:pt x="217" y="109"/>
                  </a:lnTo>
                  <a:cubicBezTo>
                    <a:pt x="217" y="49"/>
                    <a:pt x="169" y="1"/>
                    <a:pt x="109" y="1"/>
                  </a:cubicBezTo>
                  <a:close/>
                </a:path>
              </a:pathLst>
            </a:custGeom>
            <a:solidFill>
              <a:srgbClr val="9E2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27;p15">
              <a:extLst>
                <a:ext uri="{FF2B5EF4-FFF2-40B4-BE49-F238E27FC236}">
                  <a16:creationId xmlns:a16="http://schemas.microsoft.com/office/drawing/2014/main" id="{9C23088D-A49A-4B65-8DD9-B9BE74603073}"/>
                </a:ext>
              </a:extLst>
            </p:cNvPr>
            <p:cNvSpPr/>
            <p:nvPr/>
          </p:nvSpPr>
          <p:spPr>
            <a:xfrm>
              <a:off x="2365911" y="3665111"/>
              <a:ext cx="525029" cy="354328"/>
            </a:xfrm>
            <a:custGeom>
              <a:avLst/>
              <a:gdLst/>
              <a:ahLst/>
              <a:cxnLst/>
              <a:rect l="l" t="t" r="r" b="b"/>
              <a:pathLst>
                <a:path w="2962" h="1999" extrusionOk="0">
                  <a:moveTo>
                    <a:pt x="105" y="0"/>
                  </a:moveTo>
                  <a:cubicBezTo>
                    <a:pt x="48" y="0"/>
                    <a:pt x="1" y="48"/>
                    <a:pt x="1" y="104"/>
                  </a:cubicBezTo>
                  <a:lnTo>
                    <a:pt x="1" y="759"/>
                  </a:lnTo>
                  <a:cubicBezTo>
                    <a:pt x="1" y="1444"/>
                    <a:pt x="556" y="1999"/>
                    <a:pt x="1241" y="1999"/>
                  </a:cubicBezTo>
                  <a:lnTo>
                    <a:pt x="1722" y="1999"/>
                  </a:lnTo>
                  <a:cubicBezTo>
                    <a:pt x="2407" y="1999"/>
                    <a:pt x="2962" y="1444"/>
                    <a:pt x="2962" y="759"/>
                  </a:cubicBezTo>
                  <a:lnTo>
                    <a:pt x="2962" y="104"/>
                  </a:lnTo>
                  <a:cubicBezTo>
                    <a:pt x="2962" y="48"/>
                    <a:pt x="2919" y="0"/>
                    <a:pt x="2858" y="0"/>
                  </a:cubicBezTo>
                  <a:cubicBezTo>
                    <a:pt x="2802" y="0"/>
                    <a:pt x="2754" y="48"/>
                    <a:pt x="2754" y="104"/>
                  </a:cubicBezTo>
                  <a:lnTo>
                    <a:pt x="2754" y="759"/>
                  </a:lnTo>
                  <a:cubicBezTo>
                    <a:pt x="2754" y="1331"/>
                    <a:pt x="2294" y="1795"/>
                    <a:pt x="1722" y="1795"/>
                  </a:cubicBezTo>
                  <a:lnTo>
                    <a:pt x="1241" y="1795"/>
                  </a:lnTo>
                  <a:cubicBezTo>
                    <a:pt x="673" y="1795"/>
                    <a:pt x="209" y="1331"/>
                    <a:pt x="209" y="759"/>
                  </a:cubicBezTo>
                  <a:lnTo>
                    <a:pt x="209" y="104"/>
                  </a:lnTo>
                  <a:cubicBezTo>
                    <a:pt x="209" y="48"/>
                    <a:pt x="161" y="0"/>
                    <a:pt x="10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28;p15">
              <a:extLst>
                <a:ext uri="{FF2B5EF4-FFF2-40B4-BE49-F238E27FC236}">
                  <a16:creationId xmlns:a16="http://schemas.microsoft.com/office/drawing/2014/main" id="{B1F45581-D497-4240-A128-30A3126DF40D}"/>
                </a:ext>
              </a:extLst>
            </p:cNvPr>
            <p:cNvSpPr/>
            <p:nvPr/>
          </p:nvSpPr>
          <p:spPr>
            <a:xfrm>
              <a:off x="2840953" y="4158230"/>
              <a:ext cx="571825" cy="381802"/>
            </a:xfrm>
            <a:custGeom>
              <a:avLst/>
              <a:gdLst/>
              <a:ahLst/>
              <a:cxnLst/>
              <a:rect l="l" t="t" r="r" b="b"/>
              <a:pathLst>
                <a:path w="3226" h="2154" extrusionOk="0">
                  <a:moveTo>
                    <a:pt x="2890" y="0"/>
                  </a:moveTo>
                  <a:cubicBezTo>
                    <a:pt x="2885" y="0"/>
                    <a:pt x="2880" y="1"/>
                    <a:pt x="2875" y="2"/>
                  </a:cubicBezTo>
                  <a:lnTo>
                    <a:pt x="91" y="422"/>
                  </a:lnTo>
                  <a:cubicBezTo>
                    <a:pt x="35" y="431"/>
                    <a:pt x="0" y="479"/>
                    <a:pt x="9" y="531"/>
                  </a:cubicBezTo>
                  <a:lnTo>
                    <a:pt x="239" y="2070"/>
                  </a:lnTo>
                  <a:cubicBezTo>
                    <a:pt x="246" y="2120"/>
                    <a:pt x="289" y="2154"/>
                    <a:pt x="335" y="2154"/>
                  </a:cubicBezTo>
                  <a:cubicBezTo>
                    <a:pt x="341" y="2154"/>
                    <a:pt x="346" y="2153"/>
                    <a:pt x="351" y="2152"/>
                  </a:cubicBezTo>
                  <a:lnTo>
                    <a:pt x="3135" y="1732"/>
                  </a:lnTo>
                  <a:cubicBezTo>
                    <a:pt x="3191" y="1723"/>
                    <a:pt x="3226" y="1675"/>
                    <a:pt x="3217" y="1623"/>
                  </a:cubicBezTo>
                  <a:lnTo>
                    <a:pt x="2988" y="84"/>
                  </a:lnTo>
                  <a:cubicBezTo>
                    <a:pt x="2980" y="37"/>
                    <a:pt x="2940" y="0"/>
                    <a:pt x="28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29;p15">
              <a:extLst>
                <a:ext uri="{FF2B5EF4-FFF2-40B4-BE49-F238E27FC236}">
                  <a16:creationId xmlns:a16="http://schemas.microsoft.com/office/drawing/2014/main" id="{E7FEE755-ADAC-4727-9250-128CD79F9988}"/>
                </a:ext>
              </a:extLst>
            </p:cNvPr>
            <p:cNvSpPr/>
            <p:nvPr/>
          </p:nvSpPr>
          <p:spPr>
            <a:xfrm>
              <a:off x="2846270" y="4197581"/>
              <a:ext cx="537437" cy="144638"/>
            </a:xfrm>
            <a:custGeom>
              <a:avLst/>
              <a:gdLst/>
              <a:ahLst/>
              <a:cxnLst/>
              <a:rect l="l" t="t" r="r" b="b"/>
              <a:pathLst>
                <a:path w="3032" h="816" extrusionOk="0">
                  <a:moveTo>
                    <a:pt x="2979" y="1"/>
                  </a:moveTo>
                  <a:lnTo>
                    <a:pt x="1" y="447"/>
                  </a:lnTo>
                  <a:lnTo>
                    <a:pt x="53" y="816"/>
                  </a:lnTo>
                  <a:lnTo>
                    <a:pt x="3031" y="365"/>
                  </a:lnTo>
                  <a:lnTo>
                    <a:pt x="2979" y="1"/>
                  </a:lnTo>
                  <a:close/>
                </a:path>
              </a:pathLst>
            </a:custGeom>
            <a:solidFill>
              <a:srgbClr val="4B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30;p15">
              <a:extLst>
                <a:ext uri="{FF2B5EF4-FFF2-40B4-BE49-F238E27FC236}">
                  <a16:creationId xmlns:a16="http://schemas.microsoft.com/office/drawing/2014/main" id="{8DA56BA0-5384-4467-9C1E-1294EE97F4B3}"/>
                </a:ext>
              </a:extLst>
            </p:cNvPr>
            <p:cNvSpPr/>
            <p:nvPr/>
          </p:nvSpPr>
          <p:spPr>
            <a:xfrm>
              <a:off x="3290469" y="4381393"/>
              <a:ext cx="72497" cy="70724"/>
            </a:xfrm>
            <a:custGeom>
              <a:avLst/>
              <a:gdLst/>
              <a:ahLst/>
              <a:cxnLst/>
              <a:rect l="l" t="t" r="r" b="b"/>
              <a:pathLst>
                <a:path w="409" h="399" extrusionOk="0">
                  <a:moveTo>
                    <a:pt x="356" y="0"/>
                  </a:moveTo>
                  <a:lnTo>
                    <a:pt x="1" y="56"/>
                  </a:lnTo>
                  <a:lnTo>
                    <a:pt x="53" y="399"/>
                  </a:lnTo>
                  <a:lnTo>
                    <a:pt x="408" y="343"/>
                  </a:lnTo>
                  <a:lnTo>
                    <a:pt x="3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31;p15">
              <a:extLst>
                <a:ext uri="{FF2B5EF4-FFF2-40B4-BE49-F238E27FC236}">
                  <a16:creationId xmlns:a16="http://schemas.microsoft.com/office/drawing/2014/main" id="{D34DB9CA-C377-444C-8B3B-30004033642E}"/>
                </a:ext>
              </a:extLst>
            </p:cNvPr>
            <p:cNvSpPr/>
            <p:nvPr/>
          </p:nvSpPr>
          <p:spPr>
            <a:xfrm>
              <a:off x="2905473" y="4395219"/>
              <a:ext cx="367450" cy="114682"/>
            </a:xfrm>
            <a:custGeom>
              <a:avLst/>
              <a:gdLst/>
              <a:ahLst/>
              <a:cxnLst/>
              <a:rect l="l" t="t" r="r" b="b"/>
              <a:pathLst>
                <a:path w="2073" h="647" extrusionOk="0">
                  <a:moveTo>
                    <a:pt x="2021" y="0"/>
                  </a:moveTo>
                  <a:lnTo>
                    <a:pt x="0" y="304"/>
                  </a:lnTo>
                  <a:lnTo>
                    <a:pt x="52" y="646"/>
                  </a:lnTo>
                  <a:lnTo>
                    <a:pt x="2073" y="343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" name="Google Shape;3337;p48">
            <a:extLst>
              <a:ext uri="{FF2B5EF4-FFF2-40B4-BE49-F238E27FC236}">
                <a16:creationId xmlns:a16="http://schemas.microsoft.com/office/drawing/2014/main" id="{8D551DF1-035A-4421-9773-0F488B3A7D5A}"/>
              </a:ext>
            </a:extLst>
          </p:cNvPr>
          <p:cNvGrpSpPr/>
          <p:nvPr/>
        </p:nvGrpSpPr>
        <p:grpSpPr>
          <a:xfrm>
            <a:off x="8171829" y="8534"/>
            <a:ext cx="972171" cy="1925293"/>
            <a:chOff x="6529419" y="1724307"/>
            <a:chExt cx="1480463" cy="2931917"/>
          </a:xfrm>
        </p:grpSpPr>
        <p:grpSp>
          <p:nvGrpSpPr>
            <p:cNvPr id="113" name="Google Shape;3338;p48">
              <a:extLst>
                <a:ext uri="{FF2B5EF4-FFF2-40B4-BE49-F238E27FC236}">
                  <a16:creationId xmlns:a16="http://schemas.microsoft.com/office/drawing/2014/main" id="{CC7D6084-27E0-4D9D-A022-74EABB4B2A73}"/>
                </a:ext>
              </a:extLst>
            </p:cNvPr>
            <p:cNvGrpSpPr/>
            <p:nvPr/>
          </p:nvGrpSpPr>
          <p:grpSpPr>
            <a:xfrm>
              <a:off x="6556827" y="1724307"/>
              <a:ext cx="956596" cy="944294"/>
              <a:chOff x="3800349" y="1238762"/>
              <a:chExt cx="1098904" cy="1084772"/>
            </a:xfrm>
          </p:grpSpPr>
          <p:grpSp>
            <p:nvGrpSpPr>
              <p:cNvPr id="149" name="Google Shape;3339;p48">
                <a:extLst>
                  <a:ext uri="{FF2B5EF4-FFF2-40B4-BE49-F238E27FC236}">
                    <a16:creationId xmlns:a16="http://schemas.microsoft.com/office/drawing/2014/main" id="{0A0A5EAC-885B-4CD8-A229-C9C79A88B6F7}"/>
                  </a:ext>
                </a:extLst>
              </p:cNvPr>
              <p:cNvGrpSpPr/>
              <p:nvPr/>
            </p:nvGrpSpPr>
            <p:grpSpPr>
              <a:xfrm>
                <a:off x="3800349" y="1238762"/>
                <a:ext cx="1098904" cy="1084772"/>
                <a:chOff x="3800349" y="1238762"/>
                <a:chExt cx="1098904" cy="1084772"/>
              </a:xfrm>
            </p:grpSpPr>
            <p:sp>
              <p:nvSpPr>
                <p:cNvPr id="151" name="Google Shape;3340;p48">
                  <a:extLst>
                    <a:ext uri="{FF2B5EF4-FFF2-40B4-BE49-F238E27FC236}">
                      <a16:creationId xmlns:a16="http://schemas.microsoft.com/office/drawing/2014/main" id="{D6E1AD7E-16D6-4CF7-82BE-DA43C7C36201}"/>
                    </a:ext>
                  </a:extLst>
                </p:cNvPr>
                <p:cNvSpPr/>
                <p:nvPr/>
              </p:nvSpPr>
              <p:spPr>
                <a:xfrm>
                  <a:off x="3800349" y="1238762"/>
                  <a:ext cx="1098904" cy="10847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3" extrusionOk="0">
                      <a:moveTo>
                        <a:pt x="22825" y="1"/>
                      </a:moveTo>
                      <a:cubicBezTo>
                        <a:pt x="22054" y="1"/>
                        <a:pt x="21283" y="295"/>
                        <a:pt x="20693" y="885"/>
                      </a:cubicBezTo>
                      <a:lnTo>
                        <a:pt x="1179" y="20482"/>
                      </a:lnTo>
                      <a:cubicBezTo>
                        <a:pt x="0" y="21661"/>
                        <a:pt x="0" y="23566"/>
                        <a:pt x="1179" y="24733"/>
                      </a:cubicBezTo>
                      <a:lnTo>
                        <a:pt x="20777" y="44259"/>
                      </a:lnTo>
                      <a:cubicBezTo>
                        <a:pt x="21364" y="44841"/>
                        <a:pt x="22133" y="45133"/>
                        <a:pt x="22900" y="45133"/>
                      </a:cubicBezTo>
                      <a:cubicBezTo>
                        <a:pt x="23672" y="45133"/>
                        <a:pt x="24442" y="44838"/>
                        <a:pt x="25027" y="44247"/>
                      </a:cubicBezTo>
                      <a:lnTo>
                        <a:pt x="32873" y="36377"/>
                      </a:lnTo>
                      <a:cubicBezTo>
                        <a:pt x="33053" y="36197"/>
                        <a:pt x="33283" y="36110"/>
                        <a:pt x="33511" y="36110"/>
                      </a:cubicBezTo>
                      <a:cubicBezTo>
                        <a:pt x="33810" y="36110"/>
                        <a:pt x="34108" y="36260"/>
                        <a:pt x="34290" y="36544"/>
                      </a:cubicBezTo>
                      <a:cubicBezTo>
                        <a:pt x="34743" y="37246"/>
                        <a:pt x="35112" y="38020"/>
                        <a:pt x="35409" y="38806"/>
                      </a:cubicBezTo>
                      <a:cubicBezTo>
                        <a:pt x="35588" y="39294"/>
                        <a:pt x="35909" y="39735"/>
                        <a:pt x="36362" y="40080"/>
                      </a:cubicBezTo>
                      <a:cubicBezTo>
                        <a:pt x="36890" y="40489"/>
                        <a:pt x="37508" y="40695"/>
                        <a:pt x="38128" y="40695"/>
                      </a:cubicBezTo>
                      <a:cubicBezTo>
                        <a:pt x="38682" y="40695"/>
                        <a:pt x="39237" y="40530"/>
                        <a:pt x="39731" y="40199"/>
                      </a:cubicBezTo>
                      <a:cubicBezTo>
                        <a:pt x="41303" y="39127"/>
                        <a:pt x="41446" y="36984"/>
                        <a:pt x="40172" y="35710"/>
                      </a:cubicBezTo>
                      <a:cubicBezTo>
                        <a:pt x="39862" y="35401"/>
                        <a:pt x="39505" y="35186"/>
                        <a:pt x="39112" y="35044"/>
                      </a:cubicBezTo>
                      <a:cubicBezTo>
                        <a:pt x="38326" y="34758"/>
                        <a:pt x="37564" y="34401"/>
                        <a:pt x="36862" y="33948"/>
                      </a:cubicBezTo>
                      <a:cubicBezTo>
                        <a:pt x="36374" y="33639"/>
                        <a:pt x="36279" y="32960"/>
                        <a:pt x="36695" y="32543"/>
                      </a:cubicBezTo>
                      <a:lnTo>
                        <a:pt x="44553" y="24661"/>
                      </a:lnTo>
                      <a:cubicBezTo>
                        <a:pt x="45720" y="23483"/>
                        <a:pt x="45720" y="21578"/>
                        <a:pt x="44542" y="20399"/>
                      </a:cubicBezTo>
                      <a:lnTo>
                        <a:pt x="24956" y="885"/>
                      </a:lnTo>
                      <a:cubicBezTo>
                        <a:pt x="24366" y="295"/>
                        <a:pt x="23595" y="1"/>
                        <a:pt x="22825" y="1"/>
                      </a:cubicBezTo>
                      <a:close/>
                    </a:path>
                  </a:pathLst>
                </a:custGeom>
                <a:solidFill>
                  <a:srgbClr val="5EB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" name="Google Shape;3341;p48">
                  <a:extLst>
                    <a:ext uri="{FF2B5EF4-FFF2-40B4-BE49-F238E27FC236}">
                      <a16:creationId xmlns:a16="http://schemas.microsoft.com/office/drawing/2014/main" id="{29A79BD8-C716-4E8D-9C0E-F4B9E92A292F}"/>
                    </a:ext>
                  </a:extLst>
                </p:cNvPr>
                <p:cNvSpPr/>
                <p:nvPr/>
              </p:nvSpPr>
              <p:spPr>
                <a:xfrm>
                  <a:off x="3884758" y="1311226"/>
                  <a:ext cx="287338" cy="287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43" extrusionOk="0">
                      <a:moveTo>
                        <a:pt x="5978" y="1"/>
                      </a:moveTo>
                      <a:cubicBezTo>
                        <a:pt x="2679" y="1"/>
                        <a:pt x="1" y="2668"/>
                        <a:pt x="1" y="5966"/>
                      </a:cubicBezTo>
                      <a:cubicBezTo>
                        <a:pt x="1" y="9276"/>
                        <a:pt x="2679" y="11943"/>
                        <a:pt x="5978" y="11943"/>
                      </a:cubicBezTo>
                      <a:cubicBezTo>
                        <a:pt x="9276" y="11943"/>
                        <a:pt x="11954" y="9276"/>
                        <a:pt x="11954" y="5966"/>
                      </a:cubicBezTo>
                      <a:cubicBezTo>
                        <a:pt x="11954" y="2668"/>
                        <a:pt x="9276" y="1"/>
                        <a:pt x="5978" y="1"/>
                      </a:cubicBezTo>
                      <a:close/>
                    </a:path>
                  </a:pathLst>
                </a:custGeom>
                <a:solidFill>
                  <a:srgbClr val="5EB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50" name="Google Shape;3342;p48">
                <a:extLst>
                  <a:ext uri="{FF2B5EF4-FFF2-40B4-BE49-F238E27FC236}">
                    <a16:creationId xmlns:a16="http://schemas.microsoft.com/office/drawing/2014/main" id="{3855F33C-F829-4355-BD63-776DFC6A96AE}"/>
                  </a:ext>
                </a:extLst>
              </p:cNvPr>
              <p:cNvSpPr/>
              <p:nvPr/>
            </p:nvSpPr>
            <p:spPr>
              <a:xfrm>
                <a:off x="4162525" y="1593650"/>
                <a:ext cx="374561" cy="374975"/>
              </a:xfrm>
              <a:custGeom>
                <a:avLst/>
                <a:gdLst/>
                <a:ahLst/>
                <a:cxnLst/>
                <a:rect l="l" t="t" r="r" b="b"/>
                <a:pathLst>
                  <a:path w="10860" h="10872" extrusionOk="0">
                    <a:moveTo>
                      <a:pt x="5430" y="1"/>
                    </a:moveTo>
                    <a:cubicBezTo>
                      <a:pt x="3990" y="1"/>
                      <a:pt x="2608" y="560"/>
                      <a:pt x="1596" y="1584"/>
                    </a:cubicBezTo>
                    <a:cubicBezTo>
                      <a:pt x="561" y="2620"/>
                      <a:pt x="1" y="3989"/>
                      <a:pt x="1" y="5430"/>
                    </a:cubicBezTo>
                    <a:cubicBezTo>
                      <a:pt x="1" y="6561"/>
                      <a:pt x="346" y="7645"/>
                      <a:pt x="1001" y="8573"/>
                    </a:cubicBezTo>
                    <a:cubicBezTo>
                      <a:pt x="1632" y="9466"/>
                      <a:pt x="2513" y="10145"/>
                      <a:pt x="3537" y="10538"/>
                    </a:cubicBezTo>
                    <a:cubicBezTo>
                      <a:pt x="3559" y="10544"/>
                      <a:pt x="3579" y="10547"/>
                      <a:pt x="3599" y="10547"/>
                    </a:cubicBezTo>
                    <a:cubicBezTo>
                      <a:pt x="3656" y="10547"/>
                      <a:pt x="3704" y="10522"/>
                      <a:pt x="3740" y="10478"/>
                    </a:cubicBezTo>
                    <a:cubicBezTo>
                      <a:pt x="3763" y="10443"/>
                      <a:pt x="3763" y="10395"/>
                      <a:pt x="3763" y="10371"/>
                    </a:cubicBezTo>
                    <a:lnTo>
                      <a:pt x="3763" y="7275"/>
                    </a:lnTo>
                    <a:cubicBezTo>
                      <a:pt x="3763" y="7180"/>
                      <a:pt x="3692" y="7097"/>
                      <a:pt x="3585" y="7097"/>
                    </a:cubicBezTo>
                    <a:lnTo>
                      <a:pt x="2156" y="7097"/>
                    </a:lnTo>
                    <a:lnTo>
                      <a:pt x="2156" y="5835"/>
                    </a:lnTo>
                    <a:lnTo>
                      <a:pt x="3585" y="5835"/>
                    </a:lnTo>
                    <a:cubicBezTo>
                      <a:pt x="3680" y="5835"/>
                      <a:pt x="3763" y="5751"/>
                      <a:pt x="3763" y="5656"/>
                    </a:cubicBezTo>
                    <a:lnTo>
                      <a:pt x="3763" y="5430"/>
                    </a:lnTo>
                    <a:cubicBezTo>
                      <a:pt x="3763" y="3942"/>
                      <a:pt x="5180" y="2632"/>
                      <a:pt x="6799" y="2632"/>
                    </a:cubicBezTo>
                    <a:lnTo>
                      <a:pt x="7550" y="2632"/>
                    </a:lnTo>
                    <a:lnTo>
                      <a:pt x="7550" y="3894"/>
                    </a:lnTo>
                    <a:lnTo>
                      <a:pt x="6799" y="3894"/>
                    </a:lnTo>
                    <a:cubicBezTo>
                      <a:pt x="6311" y="3894"/>
                      <a:pt x="5883" y="4025"/>
                      <a:pt x="5561" y="4287"/>
                    </a:cubicBezTo>
                    <a:cubicBezTo>
                      <a:pt x="5228" y="4561"/>
                      <a:pt x="5025" y="4966"/>
                      <a:pt x="5025" y="5430"/>
                    </a:cubicBezTo>
                    <a:lnTo>
                      <a:pt x="5025" y="5656"/>
                    </a:lnTo>
                    <a:cubicBezTo>
                      <a:pt x="5025" y="5740"/>
                      <a:pt x="5109" y="5835"/>
                      <a:pt x="5204" y="5835"/>
                    </a:cubicBezTo>
                    <a:lnTo>
                      <a:pt x="5883" y="5835"/>
                    </a:lnTo>
                    <a:cubicBezTo>
                      <a:pt x="5966" y="5835"/>
                      <a:pt x="6061" y="5751"/>
                      <a:pt x="6061" y="5656"/>
                    </a:cubicBezTo>
                    <a:cubicBezTo>
                      <a:pt x="6061" y="5561"/>
                      <a:pt x="5978" y="5478"/>
                      <a:pt x="5883" y="5478"/>
                    </a:cubicBezTo>
                    <a:lnTo>
                      <a:pt x="5371" y="5478"/>
                    </a:lnTo>
                    <a:lnTo>
                      <a:pt x="5371" y="5418"/>
                    </a:lnTo>
                    <a:cubicBezTo>
                      <a:pt x="5371" y="4525"/>
                      <a:pt x="6145" y="4204"/>
                      <a:pt x="6799" y="4204"/>
                    </a:cubicBezTo>
                    <a:lnTo>
                      <a:pt x="7704" y="4204"/>
                    </a:lnTo>
                    <a:cubicBezTo>
                      <a:pt x="7800" y="4204"/>
                      <a:pt x="7883" y="4132"/>
                      <a:pt x="7883" y="4025"/>
                    </a:cubicBezTo>
                    <a:lnTo>
                      <a:pt x="7883" y="2418"/>
                    </a:lnTo>
                    <a:cubicBezTo>
                      <a:pt x="7883" y="2334"/>
                      <a:pt x="7811" y="2239"/>
                      <a:pt x="7704" y="2239"/>
                    </a:cubicBezTo>
                    <a:lnTo>
                      <a:pt x="6799" y="2239"/>
                    </a:lnTo>
                    <a:cubicBezTo>
                      <a:pt x="5966" y="2239"/>
                      <a:pt x="5121" y="2572"/>
                      <a:pt x="4466" y="3156"/>
                    </a:cubicBezTo>
                    <a:cubicBezTo>
                      <a:pt x="3799" y="3763"/>
                      <a:pt x="3418" y="4549"/>
                      <a:pt x="3418" y="5382"/>
                    </a:cubicBezTo>
                    <a:lnTo>
                      <a:pt x="3418" y="5442"/>
                    </a:lnTo>
                    <a:lnTo>
                      <a:pt x="1989" y="5442"/>
                    </a:lnTo>
                    <a:cubicBezTo>
                      <a:pt x="1906" y="5442"/>
                      <a:pt x="1811" y="5513"/>
                      <a:pt x="1811" y="5620"/>
                    </a:cubicBezTo>
                    <a:lnTo>
                      <a:pt x="1811" y="7228"/>
                    </a:lnTo>
                    <a:cubicBezTo>
                      <a:pt x="1811" y="7323"/>
                      <a:pt x="1894" y="7406"/>
                      <a:pt x="1989" y="7406"/>
                    </a:cubicBezTo>
                    <a:lnTo>
                      <a:pt x="3418" y="7406"/>
                    </a:lnTo>
                    <a:lnTo>
                      <a:pt x="3418" y="10085"/>
                    </a:lnTo>
                    <a:cubicBezTo>
                      <a:pt x="1561" y="9300"/>
                      <a:pt x="346" y="7442"/>
                      <a:pt x="346" y="5418"/>
                    </a:cubicBezTo>
                    <a:cubicBezTo>
                      <a:pt x="346" y="2596"/>
                      <a:pt x="2620" y="322"/>
                      <a:pt x="5430" y="322"/>
                    </a:cubicBezTo>
                    <a:cubicBezTo>
                      <a:pt x="8228" y="322"/>
                      <a:pt x="10526" y="2620"/>
                      <a:pt x="10526" y="5418"/>
                    </a:cubicBezTo>
                    <a:cubicBezTo>
                      <a:pt x="10526" y="8228"/>
                      <a:pt x="8240" y="10502"/>
                      <a:pt x="5430" y="10502"/>
                    </a:cubicBezTo>
                    <a:lnTo>
                      <a:pt x="5371" y="10502"/>
                    </a:lnTo>
                    <a:lnTo>
                      <a:pt x="5371" y="7418"/>
                    </a:lnTo>
                    <a:lnTo>
                      <a:pt x="7728" y="7418"/>
                    </a:lnTo>
                    <a:cubicBezTo>
                      <a:pt x="7811" y="7418"/>
                      <a:pt x="7907" y="7347"/>
                      <a:pt x="7907" y="7240"/>
                    </a:cubicBezTo>
                    <a:lnTo>
                      <a:pt x="7907" y="5656"/>
                    </a:lnTo>
                    <a:cubicBezTo>
                      <a:pt x="7907" y="5561"/>
                      <a:pt x="7823" y="5478"/>
                      <a:pt x="7728" y="5478"/>
                    </a:cubicBezTo>
                    <a:lnTo>
                      <a:pt x="6728" y="5478"/>
                    </a:lnTo>
                    <a:cubicBezTo>
                      <a:pt x="6633" y="5478"/>
                      <a:pt x="6549" y="5549"/>
                      <a:pt x="6549" y="5656"/>
                    </a:cubicBezTo>
                    <a:cubicBezTo>
                      <a:pt x="6549" y="5740"/>
                      <a:pt x="6621" y="5835"/>
                      <a:pt x="6728" y="5835"/>
                    </a:cubicBezTo>
                    <a:lnTo>
                      <a:pt x="7561" y="5835"/>
                    </a:lnTo>
                    <a:lnTo>
                      <a:pt x="7561" y="7097"/>
                    </a:lnTo>
                    <a:lnTo>
                      <a:pt x="5204" y="7097"/>
                    </a:lnTo>
                    <a:cubicBezTo>
                      <a:pt x="5121" y="7097"/>
                      <a:pt x="5025" y="7168"/>
                      <a:pt x="5025" y="7275"/>
                    </a:cubicBezTo>
                    <a:lnTo>
                      <a:pt x="5025" y="10693"/>
                    </a:lnTo>
                    <a:cubicBezTo>
                      <a:pt x="5025" y="10788"/>
                      <a:pt x="5109" y="10859"/>
                      <a:pt x="5192" y="10871"/>
                    </a:cubicBezTo>
                    <a:lnTo>
                      <a:pt x="5430" y="10871"/>
                    </a:lnTo>
                    <a:cubicBezTo>
                      <a:pt x="6871" y="10871"/>
                      <a:pt x="8240" y="10312"/>
                      <a:pt x="9276" y="9288"/>
                    </a:cubicBezTo>
                    <a:cubicBezTo>
                      <a:pt x="10300" y="8252"/>
                      <a:pt x="10859" y="6883"/>
                      <a:pt x="10859" y="5442"/>
                    </a:cubicBezTo>
                    <a:cubicBezTo>
                      <a:pt x="10859" y="3989"/>
                      <a:pt x="10300" y="2620"/>
                      <a:pt x="9276" y="1584"/>
                    </a:cubicBezTo>
                    <a:cubicBezTo>
                      <a:pt x="8240" y="560"/>
                      <a:pt x="6871" y="1"/>
                      <a:pt x="543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4" name="Google Shape;3343;p48">
              <a:extLst>
                <a:ext uri="{FF2B5EF4-FFF2-40B4-BE49-F238E27FC236}">
                  <a16:creationId xmlns:a16="http://schemas.microsoft.com/office/drawing/2014/main" id="{390DEFC9-AA40-48D0-B370-75492A1B7F42}"/>
                </a:ext>
              </a:extLst>
            </p:cNvPr>
            <p:cNvGrpSpPr/>
            <p:nvPr/>
          </p:nvGrpSpPr>
          <p:grpSpPr>
            <a:xfrm>
              <a:off x="7053286" y="2227254"/>
              <a:ext cx="956596" cy="944252"/>
              <a:chOff x="4370663" y="1816530"/>
              <a:chExt cx="1098904" cy="1084724"/>
            </a:xfrm>
          </p:grpSpPr>
          <p:grpSp>
            <p:nvGrpSpPr>
              <p:cNvPr id="141" name="Google Shape;3344;p48">
                <a:extLst>
                  <a:ext uri="{FF2B5EF4-FFF2-40B4-BE49-F238E27FC236}">
                    <a16:creationId xmlns:a16="http://schemas.microsoft.com/office/drawing/2014/main" id="{E21563EF-1BDA-47C4-846C-B6B442C1FEB1}"/>
                  </a:ext>
                </a:extLst>
              </p:cNvPr>
              <p:cNvGrpSpPr/>
              <p:nvPr/>
            </p:nvGrpSpPr>
            <p:grpSpPr>
              <a:xfrm>
                <a:off x="4370663" y="1816530"/>
                <a:ext cx="1098904" cy="1084724"/>
                <a:chOff x="4370663" y="1816530"/>
                <a:chExt cx="1098904" cy="1084724"/>
              </a:xfrm>
            </p:grpSpPr>
            <p:sp>
              <p:nvSpPr>
                <p:cNvPr id="147" name="Google Shape;3345;p48">
                  <a:extLst>
                    <a:ext uri="{FF2B5EF4-FFF2-40B4-BE49-F238E27FC236}">
                      <a16:creationId xmlns:a16="http://schemas.microsoft.com/office/drawing/2014/main" id="{BCBDBE6F-35E1-44B3-B2A1-A54F9E6ABD3B}"/>
                    </a:ext>
                  </a:extLst>
                </p:cNvPr>
                <p:cNvSpPr/>
                <p:nvPr/>
              </p:nvSpPr>
              <p:spPr>
                <a:xfrm>
                  <a:off x="4370663" y="1816530"/>
                  <a:ext cx="1098904" cy="10847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1" extrusionOk="0">
                      <a:moveTo>
                        <a:pt x="22862" y="0"/>
                      </a:moveTo>
                      <a:cubicBezTo>
                        <a:pt x="22092" y="0"/>
                        <a:pt x="21324" y="295"/>
                        <a:pt x="20741" y="884"/>
                      </a:cubicBezTo>
                      <a:lnTo>
                        <a:pt x="12871" y="8742"/>
                      </a:lnTo>
                      <a:cubicBezTo>
                        <a:pt x="12698" y="8921"/>
                        <a:pt x="12472" y="9005"/>
                        <a:pt x="12246" y="9005"/>
                      </a:cubicBezTo>
                      <a:cubicBezTo>
                        <a:pt x="11945" y="9005"/>
                        <a:pt x="11643" y="8855"/>
                        <a:pt x="11466" y="8576"/>
                      </a:cubicBezTo>
                      <a:cubicBezTo>
                        <a:pt x="11014" y="7861"/>
                        <a:pt x="10645" y="7099"/>
                        <a:pt x="10347" y="6302"/>
                      </a:cubicBezTo>
                      <a:cubicBezTo>
                        <a:pt x="10168" y="5813"/>
                        <a:pt x="9847" y="5373"/>
                        <a:pt x="9394" y="5028"/>
                      </a:cubicBezTo>
                      <a:cubicBezTo>
                        <a:pt x="8866" y="4619"/>
                        <a:pt x="8248" y="4413"/>
                        <a:pt x="7630" y="4413"/>
                      </a:cubicBezTo>
                      <a:cubicBezTo>
                        <a:pt x="7078" y="4413"/>
                        <a:pt x="6526" y="4577"/>
                        <a:pt x="6037" y="4909"/>
                      </a:cubicBezTo>
                      <a:cubicBezTo>
                        <a:pt x="4465" y="5968"/>
                        <a:pt x="4310" y="8123"/>
                        <a:pt x="5584" y="9385"/>
                      </a:cubicBezTo>
                      <a:cubicBezTo>
                        <a:pt x="5894" y="9695"/>
                        <a:pt x="6251" y="9921"/>
                        <a:pt x="6632" y="10064"/>
                      </a:cubicBezTo>
                      <a:cubicBezTo>
                        <a:pt x="7418" y="10350"/>
                        <a:pt x="8180" y="10707"/>
                        <a:pt x="8882" y="11159"/>
                      </a:cubicBezTo>
                      <a:cubicBezTo>
                        <a:pt x="9383" y="11469"/>
                        <a:pt x="9466" y="12148"/>
                        <a:pt x="9049" y="12564"/>
                      </a:cubicBezTo>
                      <a:lnTo>
                        <a:pt x="1179" y="20434"/>
                      </a:lnTo>
                      <a:cubicBezTo>
                        <a:pt x="0" y="21613"/>
                        <a:pt x="0" y="23518"/>
                        <a:pt x="1179" y="24697"/>
                      </a:cubicBezTo>
                      <a:lnTo>
                        <a:pt x="20741" y="44247"/>
                      </a:lnTo>
                      <a:cubicBezTo>
                        <a:pt x="21324" y="44836"/>
                        <a:pt x="22092" y="45131"/>
                        <a:pt x="22862" y="45131"/>
                      </a:cubicBezTo>
                      <a:cubicBezTo>
                        <a:pt x="23631" y="45131"/>
                        <a:pt x="24402" y="44836"/>
                        <a:pt x="24992" y="44247"/>
                      </a:cubicBezTo>
                      <a:lnTo>
                        <a:pt x="44554" y="24697"/>
                      </a:lnTo>
                      <a:cubicBezTo>
                        <a:pt x="45720" y="23518"/>
                        <a:pt x="45720" y="21613"/>
                        <a:pt x="44554" y="2043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69E7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8" name="Google Shape;3346;p48">
                  <a:extLst>
                    <a:ext uri="{FF2B5EF4-FFF2-40B4-BE49-F238E27FC236}">
                      <a16:creationId xmlns:a16="http://schemas.microsoft.com/office/drawing/2014/main" id="{BE72B870-0712-4EDC-A7FA-A2573F3ABC2A}"/>
                    </a:ext>
                  </a:extLst>
                </p:cNvPr>
                <p:cNvSpPr/>
                <p:nvPr/>
              </p:nvSpPr>
              <p:spPr>
                <a:xfrm>
                  <a:off x="5055718" y="1904160"/>
                  <a:ext cx="287338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55" extrusionOk="0">
                      <a:moveTo>
                        <a:pt x="5978" y="0"/>
                      </a:moveTo>
                      <a:cubicBezTo>
                        <a:pt x="2680" y="0"/>
                        <a:pt x="1" y="2679"/>
                        <a:pt x="1" y="5977"/>
                      </a:cubicBezTo>
                      <a:cubicBezTo>
                        <a:pt x="1" y="9275"/>
                        <a:pt x="2680" y="11954"/>
                        <a:pt x="5978" y="11954"/>
                      </a:cubicBezTo>
                      <a:cubicBezTo>
                        <a:pt x="9276" y="11954"/>
                        <a:pt x="11955" y="9275"/>
                        <a:pt x="11955" y="5977"/>
                      </a:cubicBezTo>
                      <a:cubicBezTo>
                        <a:pt x="11955" y="2679"/>
                        <a:pt x="9276" y="0"/>
                        <a:pt x="5978" y="0"/>
                      </a:cubicBezTo>
                      <a:close/>
                    </a:path>
                  </a:pathLst>
                </a:custGeom>
                <a:solidFill>
                  <a:srgbClr val="69E7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42" name="Google Shape;3347;p48">
                <a:extLst>
                  <a:ext uri="{FF2B5EF4-FFF2-40B4-BE49-F238E27FC236}">
                    <a16:creationId xmlns:a16="http://schemas.microsoft.com/office/drawing/2014/main" id="{B19B1B78-271F-47DF-B466-2AD98C0DA809}"/>
                  </a:ext>
                </a:extLst>
              </p:cNvPr>
              <p:cNvGrpSpPr/>
              <p:nvPr/>
            </p:nvGrpSpPr>
            <p:grpSpPr>
              <a:xfrm>
                <a:off x="4732628" y="2171596"/>
                <a:ext cx="374986" cy="374572"/>
                <a:chOff x="3303268" y="3817349"/>
                <a:chExt cx="346056" cy="345674"/>
              </a:xfrm>
            </p:grpSpPr>
            <p:sp>
              <p:nvSpPr>
                <p:cNvPr id="143" name="Google Shape;3348;p48">
                  <a:extLst>
                    <a:ext uri="{FF2B5EF4-FFF2-40B4-BE49-F238E27FC236}">
                      <a16:creationId xmlns:a16="http://schemas.microsoft.com/office/drawing/2014/main" id="{4402F386-F93F-4BB1-948A-69C68932C248}"/>
                    </a:ext>
                  </a:extLst>
                </p:cNvPr>
                <p:cNvSpPr/>
                <p:nvPr/>
              </p:nvSpPr>
              <p:spPr>
                <a:xfrm>
                  <a:off x="3303268" y="3817349"/>
                  <a:ext cx="346056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2" h="10860" extrusionOk="0">
                      <a:moveTo>
                        <a:pt x="5418" y="334"/>
                      </a:moveTo>
                      <a:cubicBezTo>
                        <a:pt x="8228" y="334"/>
                        <a:pt x="10514" y="2608"/>
                        <a:pt x="10514" y="5430"/>
                      </a:cubicBezTo>
                      <a:cubicBezTo>
                        <a:pt x="10514" y="8240"/>
                        <a:pt x="8228" y="10514"/>
                        <a:pt x="5418" y="10514"/>
                      </a:cubicBezTo>
                      <a:cubicBezTo>
                        <a:pt x="2608" y="10514"/>
                        <a:pt x="334" y="8240"/>
                        <a:pt x="334" y="5430"/>
                      </a:cubicBezTo>
                      <a:cubicBezTo>
                        <a:pt x="334" y="2608"/>
                        <a:pt x="2608" y="334"/>
                        <a:pt x="5418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3" y="10859"/>
                        <a:pt x="8252" y="10300"/>
                        <a:pt x="9276" y="9264"/>
                      </a:cubicBezTo>
                      <a:cubicBezTo>
                        <a:pt x="10300" y="8240"/>
                        <a:pt x="10871" y="6871"/>
                        <a:pt x="10871" y="5430"/>
                      </a:cubicBezTo>
                      <a:cubicBezTo>
                        <a:pt x="10871" y="3989"/>
                        <a:pt x="10300" y="2620"/>
                        <a:pt x="9276" y="1584"/>
                      </a:cubicBezTo>
                      <a:cubicBezTo>
                        <a:pt x="8252" y="560"/>
                        <a:pt x="6883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4" name="Google Shape;3349;p48">
                  <a:extLst>
                    <a:ext uri="{FF2B5EF4-FFF2-40B4-BE49-F238E27FC236}">
                      <a16:creationId xmlns:a16="http://schemas.microsoft.com/office/drawing/2014/main" id="{420EE214-3A4F-4543-8DB8-AB6C86041686}"/>
                    </a:ext>
                  </a:extLst>
                </p:cNvPr>
                <p:cNvSpPr/>
                <p:nvPr/>
              </p:nvSpPr>
              <p:spPr>
                <a:xfrm>
                  <a:off x="3368074" y="3882537"/>
                  <a:ext cx="215298" cy="215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64" h="6764" extrusionOk="0">
                      <a:moveTo>
                        <a:pt x="5335" y="346"/>
                      </a:moveTo>
                      <a:cubicBezTo>
                        <a:pt x="5930" y="346"/>
                        <a:pt x="6418" y="834"/>
                        <a:pt x="6418" y="1429"/>
                      </a:cubicBezTo>
                      <a:lnTo>
                        <a:pt x="6418" y="5335"/>
                      </a:lnTo>
                      <a:cubicBezTo>
                        <a:pt x="6418" y="5930"/>
                        <a:pt x="5930" y="6418"/>
                        <a:pt x="5335" y="6418"/>
                      </a:cubicBezTo>
                      <a:lnTo>
                        <a:pt x="1429" y="6418"/>
                      </a:lnTo>
                      <a:cubicBezTo>
                        <a:pt x="834" y="6418"/>
                        <a:pt x="346" y="5930"/>
                        <a:pt x="346" y="5335"/>
                      </a:cubicBezTo>
                      <a:lnTo>
                        <a:pt x="346" y="1429"/>
                      </a:lnTo>
                      <a:cubicBezTo>
                        <a:pt x="346" y="834"/>
                        <a:pt x="834" y="346"/>
                        <a:pt x="1429" y="346"/>
                      </a:cubicBezTo>
                      <a:close/>
                      <a:moveTo>
                        <a:pt x="1429" y="1"/>
                      </a:moveTo>
                      <a:cubicBezTo>
                        <a:pt x="644" y="1"/>
                        <a:pt x="1" y="644"/>
                        <a:pt x="1" y="1429"/>
                      </a:cubicBezTo>
                      <a:lnTo>
                        <a:pt x="1" y="5335"/>
                      </a:lnTo>
                      <a:cubicBezTo>
                        <a:pt x="1" y="6120"/>
                        <a:pt x="644" y="6763"/>
                        <a:pt x="1429" y="6763"/>
                      </a:cubicBezTo>
                      <a:lnTo>
                        <a:pt x="5335" y="6763"/>
                      </a:lnTo>
                      <a:cubicBezTo>
                        <a:pt x="6121" y="6763"/>
                        <a:pt x="6763" y="6120"/>
                        <a:pt x="6763" y="5335"/>
                      </a:cubicBezTo>
                      <a:lnTo>
                        <a:pt x="6763" y="1429"/>
                      </a:lnTo>
                      <a:cubicBezTo>
                        <a:pt x="6763" y="644"/>
                        <a:pt x="6121" y="1"/>
                        <a:pt x="533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5" name="Google Shape;3350;p48">
                  <a:extLst>
                    <a:ext uri="{FF2B5EF4-FFF2-40B4-BE49-F238E27FC236}">
                      <a16:creationId xmlns:a16="http://schemas.microsoft.com/office/drawing/2014/main" id="{E0060648-71A4-434C-A1C3-FF1AEB58CEF5}"/>
                    </a:ext>
                  </a:extLst>
                </p:cNvPr>
                <p:cNvSpPr/>
                <p:nvPr/>
              </p:nvSpPr>
              <p:spPr>
                <a:xfrm>
                  <a:off x="3418143" y="3933656"/>
                  <a:ext cx="114811" cy="1127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07" h="3542" extrusionOk="0">
                      <a:moveTo>
                        <a:pt x="1822" y="0"/>
                      </a:moveTo>
                      <a:cubicBezTo>
                        <a:pt x="812" y="0"/>
                        <a:pt x="1" y="851"/>
                        <a:pt x="59" y="1859"/>
                      </a:cubicBezTo>
                      <a:cubicBezTo>
                        <a:pt x="95" y="2776"/>
                        <a:pt x="833" y="3502"/>
                        <a:pt x="1726" y="3538"/>
                      </a:cubicBezTo>
                      <a:cubicBezTo>
                        <a:pt x="1764" y="3541"/>
                        <a:pt x="1802" y="3542"/>
                        <a:pt x="1840" y="3542"/>
                      </a:cubicBezTo>
                      <a:cubicBezTo>
                        <a:pt x="2178" y="3542"/>
                        <a:pt x="2494" y="3447"/>
                        <a:pt x="2762" y="3276"/>
                      </a:cubicBezTo>
                      <a:cubicBezTo>
                        <a:pt x="2857" y="3217"/>
                        <a:pt x="2869" y="3086"/>
                        <a:pt x="2797" y="3014"/>
                      </a:cubicBezTo>
                      <a:cubicBezTo>
                        <a:pt x="2761" y="2978"/>
                        <a:pt x="2711" y="2964"/>
                        <a:pt x="2664" y="2964"/>
                      </a:cubicBezTo>
                      <a:cubicBezTo>
                        <a:pt x="2634" y="2964"/>
                        <a:pt x="2606" y="2969"/>
                        <a:pt x="2583" y="2979"/>
                      </a:cubicBezTo>
                      <a:cubicBezTo>
                        <a:pt x="2380" y="3096"/>
                        <a:pt x="2149" y="3185"/>
                        <a:pt x="1897" y="3185"/>
                      </a:cubicBezTo>
                      <a:cubicBezTo>
                        <a:pt x="1868" y="3185"/>
                        <a:pt x="1839" y="3183"/>
                        <a:pt x="1809" y="3181"/>
                      </a:cubicBezTo>
                      <a:cubicBezTo>
                        <a:pt x="1023" y="3169"/>
                        <a:pt x="380" y="2514"/>
                        <a:pt x="392" y="1716"/>
                      </a:cubicBezTo>
                      <a:cubicBezTo>
                        <a:pt x="426" y="948"/>
                        <a:pt x="1028" y="330"/>
                        <a:pt x="1792" y="330"/>
                      </a:cubicBezTo>
                      <a:cubicBezTo>
                        <a:pt x="1833" y="330"/>
                        <a:pt x="1874" y="332"/>
                        <a:pt x="1916" y="335"/>
                      </a:cubicBezTo>
                      <a:cubicBezTo>
                        <a:pt x="2619" y="371"/>
                        <a:pt x="3190" y="943"/>
                        <a:pt x="3250" y="1633"/>
                      </a:cubicBezTo>
                      <a:cubicBezTo>
                        <a:pt x="3285" y="1919"/>
                        <a:pt x="3214" y="2193"/>
                        <a:pt x="3095" y="2431"/>
                      </a:cubicBezTo>
                      <a:cubicBezTo>
                        <a:pt x="3059" y="2490"/>
                        <a:pt x="3059" y="2574"/>
                        <a:pt x="3119" y="2633"/>
                      </a:cubicBezTo>
                      <a:cubicBezTo>
                        <a:pt x="3149" y="2663"/>
                        <a:pt x="3191" y="2678"/>
                        <a:pt x="3234" y="2678"/>
                      </a:cubicBezTo>
                      <a:cubicBezTo>
                        <a:pt x="3295" y="2678"/>
                        <a:pt x="3358" y="2648"/>
                        <a:pt x="3393" y="2586"/>
                      </a:cubicBezTo>
                      <a:cubicBezTo>
                        <a:pt x="3536" y="2324"/>
                        <a:pt x="3607" y="2014"/>
                        <a:pt x="3583" y="1669"/>
                      </a:cubicBezTo>
                      <a:cubicBezTo>
                        <a:pt x="3536" y="764"/>
                        <a:pt x="2797" y="50"/>
                        <a:pt x="1904" y="2"/>
                      </a:cubicBezTo>
                      <a:cubicBezTo>
                        <a:pt x="1877" y="1"/>
                        <a:pt x="1849" y="0"/>
                        <a:pt x="182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6" name="Google Shape;3351;p48">
                  <a:extLst>
                    <a:ext uri="{FF2B5EF4-FFF2-40B4-BE49-F238E27FC236}">
                      <a16:creationId xmlns:a16="http://schemas.microsoft.com/office/drawing/2014/main" id="{FF59EF15-C38E-4167-BACD-14AA3101CCE4}"/>
                    </a:ext>
                  </a:extLst>
                </p:cNvPr>
                <p:cNvSpPr/>
                <p:nvPr/>
              </p:nvSpPr>
              <p:spPr>
                <a:xfrm>
                  <a:off x="3519298" y="3910197"/>
                  <a:ext cx="29570" cy="292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" h="918" extrusionOk="0">
                      <a:moveTo>
                        <a:pt x="465" y="1"/>
                      </a:moveTo>
                      <a:cubicBezTo>
                        <a:pt x="203" y="1"/>
                        <a:pt x="0" y="203"/>
                        <a:pt x="0" y="453"/>
                      </a:cubicBezTo>
                      <a:cubicBezTo>
                        <a:pt x="0" y="715"/>
                        <a:pt x="203" y="918"/>
                        <a:pt x="465" y="918"/>
                      </a:cubicBezTo>
                      <a:cubicBezTo>
                        <a:pt x="715" y="918"/>
                        <a:pt x="929" y="715"/>
                        <a:pt x="929" y="453"/>
                      </a:cubicBezTo>
                      <a:cubicBezTo>
                        <a:pt x="929" y="203"/>
                        <a:pt x="715" y="1"/>
                        <a:pt x="46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15" name="Google Shape;3352;p48">
              <a:extLst>
                <a:ext uri="{FF2B5EF4-FFF2-40B4-BE49-F238E27FC236}">
                  <a16:creationId xmlns:a16="http://schemas.microsoft.com/office/drawing/2014/main" id="{97091CCC-5A46-44BB-8F4D-E85A8D9ACF66}"/>
                </a:ext>
              </a:extLst>
            </p:cNvPr>
            <p:cNvGrpSpPr/>
            <p:nvPr/>
          </p:nvGrpSpPr>
          <p:grpSpPr>
            <a:xfrm>
              <a:off x="6547098" y="2715744"/>
              <a:ext cx="956596" cy="944315"/>
              <a:chOff x="3789173" y="2377690"/>
              <a:chExt cx="1098904" cy="1084796"/>
            </a:xfrm>
          </p:grpSpPr>
          <p:grpSp>
            <p:nvGrpSpPr>
              <p:cNvPr id="133" name="Google Shape;3353;p48">
                <a:extLst>
                  <a:ext uri="{FF2B5EF4-FFF2-40B4-BE49-F238E27FC236}">
                    <a16:creationId xmlns:a16="http://schemas.microsoft.com/office/drawing/2014/main" id="{97F52B48-0FA6-4C1C-B360-EE47D27EEC8E}"/>
                  </a:ext>
                </a:extLst>
              </p:cNvPr>
              <p:cNvGrpSpPr/>
              <p:nvPr/>
            </p:nvGrpSpPr>
            <p:grpSpPr>
              <a:xfrm>
                <a:off x="3789173" y="2377690"/>
                <a:ext cx="1098904" cy="1084796"/>
                <a:chOff x="3789173" y="2377690"/>
                <a:chExt cx="1098904" cy="1084796"/>
              </a:xfrm>
            </p:grpSpPr>
            <p:sp>
              <p:nvSpPr>
                <p:cNvPr id="139" name="Google Shape;3354;p48">
                  <a:extLst>
                    <a:ext uri="{FF2B5EF4-FFF2-40B4-BE49-F238E27FC236}">
                      <a16:creationId xmlns:a16="http://schemas.microsoft.com/office/drawing/2014/main" id="{7659C0E0-5E07-4A9F-A4C1-FEE4FF0091B1}"/>
                    </a:ext>
                  </a:extLst>
                </p:cNvPr>
                <p:cNvSpPr/>
                <p:nvPr/>
              </p:nvSpPr>
              <p:spPr>
                <a:xfrm>
                  <a:off x="3789173" y="2377690"/>
                  <a:ext cx="1098904" cy="1084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4" extrusionOk="0">
                      <a:moveTo>
                        <a:pt x="22861" y="0"/>
                      </a:moveTo>
                      <a:cubicBezTo>
                        <a:pt x="22090" y="0"/>
                        <a:pt x="21319" y="295"/>
                        <a:pt x="20730" y="884"/>
                      </a:cubicBezTo>
                      <a:lnTo>
                        <a:pt x="1180" y="20446"/>
                      </a:lnTo>
                      <a:cubicBezTo>
                        <a:pt x="1" y="21613"/>
                        <a:pt x="1" y="23518"/>
                        <a:pt x="1180" y="24697"/>
                      </a:cubicBezTo>
                      <a:lnTo>
                        <a:pt x="20730" y="44259"/>
                      </a:lnTo>
                      <a:cubicBezTo>
                        <a:pt x="21319" y="44842"/>
                        <a:pt x="22090" y="45134"/>
                        <a:pt x="22861" y="45134"/>
                      </a:cubicBezTo>
                      <a:cubicBezTo>
                        <a:pt x="23632" y="45134"/>
                        <a:pt x="24403" y="44842"/>
                        <a:pt x="24992" y="44259"/>
                      </a:cubicBezTo>
                      <a:lnTo>
                        <a:pt x="44542" y="24697"/>
                      </a:lnTo>
                      <a:cubicBezTo>
                        <a:pt x="45721" y="23518"/>
                        <a:pt x="45721" y="21613"/>
                        <a:pt x="44542" y="20446"/>
                      </a:cubicBezTo>
                      <a:lnTo>
                        <a:pt x="36684" y="12576"/>
                      </a:lnTo>
                      <a:cubicBezTo>
                        <a:pt x="36267" y="12171"/>
                        <a:pt x="36363" y="11481"/>
                        <a:pt x="36851" y="11171"/>
                      </a:cubicBezTo>
                      <a:cubicBezTo>
                        <a:pt x="37565" y="10719"/>
                        <a:pt x="38327" y="10350"/>
                        <a:pt x="39125" y="10052"/>
                      </a:cubicBezTo>
                      <a:cubicBezTo>
                        <a:pt x="39613" y="9874"/>
                        <a:pt x="40054" y="9552"/>
                        <a:pt x="40399" y="9100"/>
                      </a:cubicBezTo>
                      <a:cubicBezTo>
                        <a:pt x="41173" y="8099"/>
                        <a:pt x="41220" y="6778"/>
                        <a:pt x="40518" y="5730"/>
                      </a:cubicBezTo>
                      <a:cubicBezTo>
                        <a:pt x="39932" y="4868"/>
                        <a:pt x="39013" y="4436"/>
                        <a:pt x="38094" y="4436"/>
                      </a:cubicBezTo>
                      <a:cubicBezTo>
                        <a:pt x="37349" y="4436"/>
                        <a:pt x="36606" y="4720"/>
                        <a:pt x="36041" y="5290"/>
                      </a:cubicBezTo>
                      <a:cubicBezTo>
                        <a:pt x="35732" y="5587"/>
                        <a:pt x="35505" y="5956"/>
                        <a:pt x="35362" y="6337"/>
                      </a:cubicBezTo>
                      <a:cubicBezTo>
                        <a:pt x="35077" y="7123"/>
                        <a:pt x="34720" y="7885"/>
                        <a:pt x="34267" y="8588"/>
                      </a:cubicBezTo>
                      <a:cubicBezTo>
                        <a:pt x="34091" y="8872"/>
                        <a:pt x="33797" y="9021"/>
                        <a:pt x="33498" y="9021"/>
                      </a:cubicBezTo>
                      <a:cubicBezTo>
                        <a:pt x="33271" y="9021"/>
                        <a:pt x="33042" y="8934"/>
                        <a:pt x="32862" y="8754"/>
                      </a:cubicBezTo>
                      <a:lnTo>
                        <a:pt x="24992" y="884"/>
                      </a:lnTo>
                      <a:cubicBezTo>
                        <a:pt x="24403" y="295"/>
                        <a:pt x="23632" y="0"/>
                        <a:pt x="22861" y="0"/>
                      </a:cubicBezTo>
                      <a:close/>
                    </a:path>
                  </a:pathLst>
                </a:custGeom>
                <a:solidFill>
                  <a:srgbClr val="4949E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" name="Google Shape;3355;p48">
                  <a:extLst>
                    <a:ext uri="{FF2B5EF4-FFF2-40B4-BE49-F238E27FC236}">
                      <a16:creationId xmlns:a16="http://schemas.microsoft.com/office/drawing/2014/main" id="{C9012911-EBB0-433D-A119-26744F292C9B}"/>
                    </a:ext>
                  </a:extLst>
                </p:cNvPr>
                <p:cNvSpPr/>
                <p:nvPr/>
              </p:nvSpPr>
              <p:spPr>
                <a:xfrm>
                  <a:off x="3885623" y="2465897"/>
                  <a:ext cx="287050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43" h="11955" extrusionOk="0">
                      <a:moveTo>
                        <a:pt x="5977" y="0"/>
                      </a:moveTo>
                      <a:cubicBezTo>
                        <a:pt x="2679" y="0"/>
                        <a:pt x="0" y="2679"/>
                        <a:pt x="0" y="5977"/>
                      </a:cubicBezTo>
                      <a:cubicBezTo>
                        <a:pt x="0" y="9275"/>
                        <a:pt x="2679" y="11954"/>
                        <a:pt x="5977" y="11954"/>
                      </a:cubicBezTo>
                      <a:cubicBezTo>
                        <a:pt x="9275" y="11954"/>
                        <a:pt x="11942" y="9275"/>
                        <a:pt x="11942" y="5977"/>
                      </a:cubicBezTo>
                      <a:cubicBezTo>
                        <a:pt x="11942" y="2679"/>
                        <a:pt x="9275" y="0"/>
                        <a:pt x="5977" y="0"/>
                      </a:cubicBezTo>
                      <a:close/>
                    </a:path>
                  </a:pathLst>
                </a:custGeom>
                <a:solidFill>
                  <a:srgbClr val="4949E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34" name="Google Shape;3356;p48">
                <a:extLst>
                  <a:ext uri="{FF2B5EF4-FFF2-40B4-BE49-F238E27FC236}">
                    <a16:creationId xmlns:a16="http://schemas.microsoft.com/office/drawing/2014/main" id="{C03E414C-6321-4A94-A213-B2C2DC6714B5}"/>
                  </a:ext>
                </a:extLst>
              </p:cNvPr>
              <p:cNvGrpSpPr/>
              <p:nvPr/>
            </p:nvGrpSpPr>
            <p:grpSpPr>
              <a:xfrm>
                <a:off x="4151137" y="2732796"/>
                <a:ext cx="374986" cy="374572"/>
                <a:chOff x="3752358" y="3817349"/>
                <a:chExt cx="346056" cy="345674"/>
              </a:xfrm>
            </p:grpSpPr>
            <p:sp>
              <p:nvSpPr>
                <p:cNvPr id="135" name="Google Shape;3357;p48">
                  <a:extLst>
                    <a:ext uri="{FF2B5EF4-FFF2-40B4-BE49-F238E27FC236}">
                      <a16:creationId xmlns:a16="http://schemas.microsoft.com/office/drawing/2014/main" id="{06CBB4DB-F27C-437C-B21C-3F0F926C6B12}"/>
                    </a:ext>
                  </a:extLst>
                </p:cNvPr>
                <p:cNvSpPr/>
                <p:nvPr/>
              </p:nvSpPr>
              <p:spPr>
                <a:xfrm>
                  <a:off x="3752358" y="3817349"/>
                  <a:ext cx="346056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2" h="10860" extrusionOk="0">
                      <a:moveTo>
                        <a:pt x="5430" y="334"/>
                      </a:moveTo>
                      <a:cubicBezTo>
                        <a:pt x="8252" y="334"/>
                        <a:pt x="10526" y="2608"/>
                        <a:pt x="10526" y="5430"/>
                      </a:cubicBezTo>
                      <a:cubicBezTo>
                        <a:pt x="10526" y="8240"/>
                        <a:pt x="8228" y="10514"/>
                        <a:pt x="5430" y="10514"/>
                      </a:cubicBezTo>
                      <a:cubicBezTo>
                        <a:pt x="2620" y="10514"/>
                        <a:pt x="346" y="8240"/>
                        <a:pt x="346" y="5430"/>
                      </a:cubicBezTo>
                      <a:cubicBezTo>
                        <a:pt x="346" y="2608"/>
                        <a:pt x="2620" y="334"/>
                        <a:pt x="5430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2" y="10859"/>
                        <a:pt x="8252" y="10300"/>
                        <a:pt x="9276" y="9264"/>
                      </a:cubicBezTo>
                      <a:cubicBezTo>
                        <a:pt x="10300" y="8240"/>
                        <a:pt x="10871" y="6871"/>
                        <a:pt x="10871" y="5430"/>
                      </a:cubicBezTo>
                      <a:cubicBezTo>
                        <a:pt x="10871" y="3989"/>
                        <a:pt x="10300" y="2620"/>
                        <a:pt x="9276" y="1584"/>
                      </a:cubicBezTo>
                      <a:cubicBezTo>
                        <a:pt x="8252" y="560"/>
                        <a:pt x="6882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6" name="Google Shape;3358;p48">
                  <a:extLst>
                    <a:ext uri="{FF2B5EF4-FFF2-40B4-BE49-F238E27FC236}">
                      <a16:creationId xmlns:a16="http://schemas.microsoft.com/office/drawing/2014/main" id="{B42C1BEC-672C-40C4-9E79-B9A640F6B84E}"/>
                    </a:ext>
                  </a:extLst>
                </p:cNvPr>
                <p:cNvSpPr/>
                <p:nvPr/>
              </p:nvSpPr>
              <p:spPr>
                <a:xfrm>
                  <a:off x="3831933" y="3955682"/>
                  <a:ext cx="47809" cy="120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2" h="3787" extrusionOk="0">
                      <a:moveTo>
                        <a:pt x="1168" y="346"/>
                      </a:moveTo>
                      <a:lnTo>
                        <a:pt x="1168" y="3430"/>
                      </a:lnTo>
                      <a:lnTo>
                        <a:pt x="358" y="3430"/>
                      </a:lnTo>
                      <a:lnTo>
                        <a:pt x="358" y="346"/>
                      </a:lnTo>
                      <a:close/>
                      <a:moveTo>
                        <a:pt x="180" y="1"/>
                      </a:moveTo>
                      <a:cubicBezTo>
                        <a:pt x="96" y="1"/>
                        <a:pt x="1" y="72"/>
                        <a:pt x="1" y="179"/>
                      </a:cubicBezTo>
                      <a:lnTo>
                        <a:pt x="1" y="3608"/>
                      </a:lnTo>
                      <a:cubicBezTo>
                        <a:pt x="1" y="3703"/>
                        <a:pt x="72" y="3787"/>
                        <a:pt x="180" y="3787"/>
                      </a:cubicBezTo>
                      <a:lnTo>
                        <a:pt x="1323" y="3787"/>
                      </a:lnTo>
                      <a:cubicBezTo>
                        <a:pt x="1418" y="3787"/>
                        <a:pt x="1501" y="3715"/>
                        <a:pt x="1501" y="3608"/>
                      </a:cubicBezTo>
                      <a:lnTo>
                        <a:pt x="1501" y="179"/>
                      </a:lnTo>
                      <a:cubicBezTo>
                        <a:pt x="1501" y="72"/>
                        <a:pt x="1430" y="1"/>
                        <a:pt x="1323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7" name="Google Shape;3359;p48">
                  <a:extLst>
                    <a:ext uri="{FF2B5EF4-FFF2-40B4-BE49-F238E27FC236}">
                      <a16:creationId xmlns:a16="http://schemas.microsoft.com/office/drawing/2014/main" id="{E354B60C-6273-4074-B3C6-3E2FC96BD727}"/>
                    </a:ext>
                  </a:extLst>
                </p:cNvPr>
                <p:cNvSpPr/>
                <p:nvPr/>
              </p:nvSpPr>
              <p:spPr>
                <a:xfrm>
                  <a:off x="3824739" y="3890112"/>
                  <a:ext cx="55002" cy="550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8" h="1728" extrusionOk="0">
                      <a:moveTo>
                        <a:pt x="870" y="334"/>
                      </a:moveTo>
                      <a:cubicBezTo>
                        <a:pt x="1156" y="334"/>
                        <a:pt x="1394" y="572"/>
                        <a:pt x="1394" y="846"/>
                      </a:cubicBezTo>
                      <a:cubicBezTo>
                        <a:pt x="1394" y="1132"/>
                        <a:pt x="1156" y="1370"/>
                        <a:pt x="870" y="1370"/>
                      </a:cubicBezTo>
                      <a:cubicBezTo>
                        <a:pt x="584" y="1370"/>
                        <a:pt x="346" y="1132"/>
                        <a:pt x="346" y="846"/>
                      </a:cubicBezTo>
                      <a:cubicBezTo>
                        <a:pt x="346" y="572"/>
                        <a:pt x="584" y="334"/>
                        <a:pt x="870" y="334"/>
                      </a:cubicBezTo>
                      <a:close/>
                      <a:moveTo>
                        <a:pt x="870" y="1"/>
                      </a:moveTo>
                      <a:cubicBezTo>
                        <a:pt x="394" y="1"/>
                        <a:pt x="1" y="394"/>
                        <a:pt x="1" y="870"/>
                      </a:cubicBezTo>
                      <a:cubicBezTo>
                        <a:pt x="1" y="1346"/>
                        <a:pt x="394" y="1727"/>
                        <a:pt x="870" y="1727"/>
                      </a:cubicBezTo>
                      <a:cubicBezTo>
                        <a:pt x="1346" y="1727"/>
                        <a:pt x="1727" y="1334"/>
                        <a:pt x="1727" y="870"/>
                      </a:cubicBezTo>
                      <a:cubicBezTo>
                        <a:pt x="1727" y="394"/>
                        <a:pt x="1346" y="1"/>
                        <a:pt x="87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8" name="Google Shape;3360;p48">
                  <a:extLst>
                    <a:ext uri="{FF2B5EF4-FFF2-40B4-BE49-F238E27FC236}">
                      <a16:creationId xmlns:a16="http://schemas.microsoft.com/office/drawing/2014/main" id="{CE631949-4986-41D2-8661-AC835E909EA7}"/>
                    </a:ext>
                  </a:extLst>
                </p:cNvPr>
                <p:cNvSpPr/>
                <p:nvPr/>
              </p:nvSpPr>
              <p:spPr>
                <a:xfrm>
                  <a:off x="3904696" y="3955682"/>
                  <a:ext cx="128148" cy="120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6" h="3787" extrusionOk="0">
                      <a:moveTo>
                        <a:pt x="191" y="1"/>
                      </a:moveTo>
                      <a:cubicBezTo>
                        <a:pt x="96" y="1"/>
                        <a:pt x="1" y="72"/>
                        <a:pt x="1" y="179"/>
                      </a:cubicBezTo>
                      <a:lnTo>
                        <a:pt x="1" y="3608"/>
                      </a:lnTo>
                      <a:cubicBezTo>
                        <a:pt x="1" y="3703"/>
                        <a:pt x="84" y="3787"/>
                        <a:pt x="191" y="3787"/>
                      </a:cubicBezTo>
                      <a:lnTo>
                        <a:pt x="1334" y="3787"/>
                      </a:lnTo>
                      <a:cubicBezTo>
                        <a:pt x="1418" y="3787"/>
                        <a:pt x="1513" y="3715"/>
                        <a:pt x="1513" y="3608"/>
                      </a:cubicBezTo>
                      <a:lnTo>
                        <a:pt x="1513" y="2382"/>
                      </a:lnTo>
                      <a:cubicBezTo>
                        <a:pt x="1513" y="1977"/>
                        <a:pt x="1596" y="1501"/>
                        <a:pt x="2037" y="1501"/>
                      </a:cubicBezTo>
                      <a:cubicBezTo>
                        <a:pt x="2347" y="1501"/>
                        <a:pt x="2477" y="1763"/>
                        <a:pt x="2525" y="2060"/>
                      </a:cubicBezTo>
                      <a:cubicBezTo>
                        <a:pt x="2537" y="2156"/>
                        <a:pt x="2608" y="2215"/>
                        <a:pt x="2692" y="2215"/>
                      </a:cubicBezTo>
                      <a:cubicBezTo>
                        <a:pt x="2787" y="2215"/>
                        <a:pt x="2870" y="2120"/>
                        <a:pt x="2847" y="2025"/>
                      </a:cubicBezTo>
                      <a:cubicBezTo>
                        <a:pt x="2763" y="1465"/>
                        <a:pt x="2477" y="1155"/>
                        <a:pt x="2013" y="1155"/>
                      </a:cubicBezTo>
                      <a:cubicBezTo>
                        <a:pt x="1465" y="1155"/>
                        <a:pt x="1156" y="1608"/>
                        <a:pt x="1156" y="2382"/>
                      </a:cubicBezTo>
                      <a:lnTo>
                        <a:pt x="1156" y="3430"/>
                      </a:lnTo>
                      <a:lnTo>
                        <a:pt x="346" y="3430"/>
                      </a:lnTo>
                      <a:lnTo>
                        <a:pt x="346" y="358"/>
                      </a:lnTo>
                      <a:lnTo>
                        <a:pt x="918" y="358"/>
                      </a:lnTo>
                      <a:lnTo>
                        <a:pt x="918" y="572"/>
                      </a:lnTo>
                      <a:cubicBezTo>
                        <a:pt x="918" y="632"/>
                        <a:pt x="930" y="679"/>
                        <a:pt x="977" y="715"/>
                      </a:cubicBezTo>
                      <a:cubicBezTo>
                        <a:pt x="1007" y="733"/>
                        <a:pt x="1043" y="742"/>
                        <a:pt x="1078" y="742"/>
                      </a:cubicBezTo>
                      <a:cubicBezTo>
                        <a:pt x="1114" y="742"/>
                        <a:pt x="1150" y="733"/>
                        <a:pt x="1180" y="715"/>
                      </a:cubicBezTo>
                      <a:cubicBezTo>
                        <a:pt x="1477" y="477"/>
                        <a:pt x="1835" y="358"/>
                        <a:pt x="2227" y="358"/>
                      </a:cubicBezTo>
                      <a:cubicBezTo>
                        <a:pt x="3204" y="358"/>
                        <a:pt x="3656" y="1191"/>
                        <a:pt x="3656" y="2001"/>
                      </a:cubicBezTo>
                      <a:lnTo>
                        <a:pt x="3656" y="3430"/>
                      </a:lnTo>
                      <a:lnTo>
                        <a:pt x="2847" y="3430"/>
                      </a:lnTo>
                      <a:lnTo>
                        <a:pt x="2847" y="2870"/>
                      </a:lnTo>
                      <a:cubicBezTo>
                        <a:pt x="2847" y="2775"/>
                        <a:pt x="2775" y="2703"/>
                        <a:pt x="2692" y="2703"/>
                      </a:cubicBezTo>
                      <a:cubicBezTo>
                        <a:pt x="2597" y="2703"/>
                        <a:pt x="2525" y="2775"/>
                        <a:pt x="2525" y="2870"/>
                      </a:cubicBezTo>
                      <a:lnTo>
                        <a:pt x="2525" y="3596"/>
                      </a:lnTo>
                      <a:cubicBezTo>
                        <a:pt x="2525" y="3691"/>
                        <a:pt x="2597" y="3775"/>
                        <a:pt x="2704" y="3775"/>
                      </a:cubicBezTo>
                      <a:lnTo>
                        <a:pt x="3847" y="3775"/>
                      </a:lnTo>
                      <a:cubicBezTo>
                        <a:pt x="3942" y="3775"/>
                        <a:pt x="4025" y="3703"/>
                        <a:pt x="4025" y="3596"/>
                      </a:cubicBezTo>
                      <a:lnTo>
                        <a:pt x="4025" y="1989"/>
                      </a:lnTo>
                      <a:cubicBezTo>
                        <a:pt x="4025" y="810"/>
                        <a:pt x="3299" y="1"/>
                        <a:pt x="2239" y="1"/>
                      </a:cubicBezTo>
                      <a:cubicBezTo>
                        <a:pt x="1894" y="1"/>
                        <a:pt x="1573" y="84"/>
                        <a:pt x="1275" y="251"/>
                      </a:cubicBezTo>
                      <a:lnTo>
                        <a:pt x="1275" y="179"/>
                      </a:lnTo>
                      <a:cubicBezTo>
                        <a:pt x="1275" y="84"/>
                        <a:pt x="1204" y="1"/>
                        <a:pt x="1096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16" name="Google Shape;3361;p48">
              <a:extLst>
                <a:ext uri="{FF2B5EF4-FFF2-40B4-BE49-F238E27FC236}">
                  <a16:creationId xmlns:a16="http://schemas.microsoft.com/office/drawing/2014/main" id="{DE15363B-84D8-41EA-A087-CC7D4CAD5A09}"/>
                </a:ext>
              </a:extLst>
            </p:cNvPr>
            <p:cNvGrpSpPr/>
            <p:nvPr/>
          </p:nvGrpSpPr>
          <p:grpSpPr>
            <a:xfrm>
              <a:off x="7034853" y="3222917"/>
              <a:ext cx="956596" cy="944252"/>
              <a:chOff x="4349489" y="2960313"/>
              <a:chExt cx="1098904" cy="1084724"/>
            </a:xfrm>
          </p:grpSpPr>
          <p:grpSp>
            <p:nvGrpSpPr>
              <p:cNvPr id="127" name="Google Shape;3362;p48">
                <a:extLst>
                  <a:ext uri="{FF2B5EF4-FFF2-40B4-BE49-F238E27FC236}">
                    <a16:creationId xmlns:a16="http://schemas.microsoft.com/office/drawing/2014/main" id="{6C3F3791-55A6-4DE6-ABF4-2BFDAD190030}"/>
                  </a:ext>
                </a:extLst>
              </p:cNvPr>
              <p:cNvGrpSpPr/>
              <p:nvPr/>
            </p:nvGrpSpPr>
            <p:grpSpPr>
              <a:xfrm>
                <a:off x="4349489" y="2960313"/>
                <a:ext cx="1098904" cy="1084724"/>
                <a:chOff x="4349489" y="2960313"/>
                <a:chExt cx="1098904" cy="1084724"/>
              </a:xfrm>
            </p:grpSpPr>
            <p:sp>
              <p:nvSpPr>
                <p:cNvPr id="131" name="Google Shape;3363;p48">
                  <a:extLst>
                    <a:ext uri="{FF2B5EF4-FFF2-40B4-BE49-F238E27FC236}">
                      <a16:creationId xmlns:a16="http://schemas.microsoft.com/office/drawing/2014/main" id="{3AC198C3-1ED7-4D02-84D0-EEA1EDE334FC}"/>
                    </a:ext>
                  </a:extLst>
                </p:cNvPr>
                <p:cNvSpPr/>
                <p:nvPr/>
              </p:nvSpPr>
              <p:spPr>
                <a:xfrm>
                  <a:off x="4349489" y="2960313"/>
                  <a:ext cx="1098904" cy="10847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1" extrusionOk="0">
                      <a:moveTo>
                        <a:pt x="22862" y="0"/>
                      </a:moveTo>
                      <a:cubicBezTo>
                        <a:pt x="22092" y="0"/>
                        <a:pt x="21324" y="295"/>
                        <a:pt x="20741" y="884"/>
                      </a:cubicBezTo>
                      <a:lnTo>
                        <a:pt x="12871" y="8743"/>
                      </a:lnTo>
                      <a:cubicBezTo>
                        <a:pt x="12697" y="8917"/>
                        <a:pt x="12470" y="9001"/>
                        <a:pt x="12243" y="9001"/>
                      </a:cubicBezTo>
                      <a:cubicBezTo>
                        <a:pt x="11942" y="9001"/>
                        <a:pt x="11642" y="8854"/>
                        <a:pt x="11466" y="8576"/>
                      </a:cubicBezTo>
                      <a:cubicBezTo>
                        <a:pt x="11014" y="7861"/>
                        <a:pt x="10645" y="7099"/>
                        <a:pt x="10347" y="6302"/>
                      </a:cubicBezTo>
                      <a:cubicBezTo>
                        <a:pt x="10168" y="5814"/>
                        <a:pt x="9847" y="5373"/>
                        <a:pt x="9394" y="5028"/>
                      </a:cubicBezTo>
                      <a:cubicBezTo>
                        <a:pt x="8866" y="4619"/>
                        <a:pt x="8248" y="4413"/>
                        <a:pt x="7630" y="4413"/>
                      </a:cubicBezTo>
                      <a:cubicBezTo>
                        <a:pt x="7078" y="4413"/>
                        <a:pt x="6525" y="4577"/>
                        <a:pt x="6037" y="4909"/>
                      </a:cubicBezTo>
                      <a:cubicBezTo>
                        <a:pt x="4465" y="5968"/>
                        <a:pt x="4310" y="8123"/>
                        <a:pt x="5584" y="9385"/>
                      </a:cubicBezTo>
                      <a:cubicBezTo>
                        <a:pt x="5894" y="9695"/>
                        <a:pt x="6251" y="9921"/>
                        <a:pt x="6632" y="10064"/>
                      </a:cubicBezTo>
                      <a:cubicBezTo>
                        <a:pt x="7418" y="10350"/>
                        <a:pt x="8180" y="10707"/>
                        <a:pt x="8882" y="11159"/>
                      </a:cubicBezTo>
                      <a:cubicBezTo>
                        <a:pt x="9382" y="11469"/>
                        <a:pt x="9466" y="12148"/>
                        <a:pt x="9049" y="12564"/>
                      </a:cubicBezTo>
                      <a:lnTo>
                        <a:pt x="1179" y="20434"/>
                      </a:lnTo>
                      <a:cubicBezTo>
                        <a:pt x="0" y="21613"/>
                        <a:pt x="0" y="23518"/>
                        <a:pt x="1179" y="24697"/>
                      </a:cubicBezTo>
                      <a:lnTo>
                        <a:pt x="20741" y="44247"/>
                      </a:lnTo>
                      <a:cubicBezTo>
                        <a:pt x="21324" y="44836"/>
                        <a:pt x="22092" y="45131"/>
                        <a:pt x="22862" y="45131"/>
                      </a:cubicBezTo>
                      <a:cubicBezTo>
                        <a:pt x="23631" y="45131"/>
                        <a:pt x="24402" y="44836"/>
                        <a:pt x="24992" y="44247"/>
                      </a:cubicBezTo>
                      <a:lnTo>
                        <a:pt x="44554" y="24697"/>
                      </a:lnTo>
                      <a:cubicBezTo>
                        <a:pt x="45720" y="23518"/>
                        <a:pt x="45720" y="21613"/>
                        <a:pt x="44554" y="2043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FCBD2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2" name="Google Shape;3364;p48">
                  <a:extLst>
                    <a:ext uri="{FF2B5EF4-FFF2-40B4-BE49-F238E27FC236}">
                      <a16:creationId xmlns:a16="http://schemas.microsoft.com/office/drawing/2014/main" id="{E6DCEA61-F77A-4EE2-984B-1134E79ADE4D}"/>
                    </a:ext>
                  </a:extLst>
                </p:cNvPr>
                <p:cNvSpPr/>
                <p:nvPr/>
              </p:nvSpPr>
              <p:spPr>
                <a:xfrm>
                  <a:off x="5065741" y="3026769"/>
                  <a:ext cx="287338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55" extrusionOk="0">
                      <a:moveTo>
                        <a:pt x="5978" y="1"/>
                      </a:moveTo>
                      <a:cubicBezTo>
                        <a:pt x="2680" y="1"/>
                        <a:pt x="1" y="2679"/>
                        <a:pt x="1" y="5978"/>
                      </a:cubicBezTo>
                      <a:cubicBezTo>
                        <a:pt x="1" y="9276"/>
                        <a:pt x="2680" y="11954"/>
                        <a:pt x="5978" y="11954"/>
                      </a:cubicBezTo>
                      <a:cubicBezTo>
                        <a:pt x="9276" y="11954"/>
                        <a:pt x="11955" y="9276"/>
                        <a:pt x="11955" y="5978"/>
                      </a:cubicBezTo>
                      <a:cubicBezTo>
                        <a:pt x="11955" y="2679"/>
                        <a:pt x="9276" y="1"/>
                        <a:pt x="5978" y="1"/>
                      </a:cubicBezTo>
                      <a:close/>
                    </a:path>
                  </a:pathLst>
                </a:custGeom>
                <a:solidFill>
                  <a:srgbClr val="FCBD2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28" name="Google Shape;3365;p48">
                <a:extLst>
                  <a:ext uri="{FF2B5EF4-FFF2-40B4-BE49-F238E27FC236}">
                    <a16:creationId xmlns:a16="http://schemas.microsoft.com/office/drawing/2014/main" id="{78B90A93-2B57-4450-8679-E5C0AD6D681E}"/>
                  </a:ext>
                </a:extLst>
              </p:cNvPr>
              <p:cNvGrpSpPr/>
              <p:nvPr/>
            </p:nvGrpSpPr>
            <p:grpSpPr>
              <a:xfrm>
                <a:off x="4732657" y="3315384"/>
                <a:ext cx="374952" cy="374572"/>
                <a:chOff x="4201447" y="3817349"/>
                <a:chExt cx="346024" cy="345674"/>
              </a:xfrm>
            </p:grpSpPr>
            <p:sp>
              <p:nvSpPr>
                <p:cNvPr id="129" name="Google Shape;3366;p48">
                  <a:extLst>
                    <a:ext uri="{FF2B5EF4-FFF2-40B4-BE49-F238E27FC236}">
                      <a16:creationId xmlns:a16="http://schemas.microsoft.com/office/drawing/2014/main" id="{F9EAFBF3-D2B0-4688-BAA7-CAA6138B0AF0}"/>
                    </a:ext>
                  </a:extLst>
                </p:cNvPr>
                <p:cNvSpPr/>
                <p:nvPr/>
              </p:nvSpPr>
              <p:spPr>
                <a:xfrm>
                  <a:off x="4201447" y="3817349"/>
                  <a:ext cx="346024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1" h="10860" extrusionOk="0">
                      <a:moveTo>
                        <a:pt x="5430" y="334"/>
                      </a:moveTo>
                      <a:cubicBezTo>
                        <a:pt x="8252" y="334"/>
                        <a:pt x="10526" y="2608"/>
                        <a:pt x="10526" y="5430"/>
                      </a:cubicBezTo>
                      <a:cubicBezTo>
                        <a:pt x="10526" y="8240"/>
                        <a:pt x="8252" y="10514"/>
                        <a:pt x="5430" y="10514"/>
                      </a:cubicBezTo>
                      <a:cubicBezTo>
                        <a:pt x="2620" y="10514"/>
                        <a:pt x="346" y="8240"/>
                        <a:pt x="346" y="5430"/>
                      </a:cubicBezTo>
                      <a:cubicBezTo>
                        <a:pt x="346" y="2608"/>
                        <a:pt x="2620" y="334"/>
                        <a:pt x="5430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2" y="10859"/>
                        <a:pt x="8252" y="10300"/>
                        <a:pt x="9276" y="9264"/>
                      </a:cubicBezTo>
                      <a:cubicBezTo>
                        <a:pt x="10299" y="8240"/>
                        <a:pt x="10871" y="6871"/>
                        <a:pt x="10871" y="5430"/>
                      </a:cubicBezTo>
                      <a:cubicBezTo>
                        <a:pt x="10871" y="3989"/>
                        <a:pt x="10299" y="2620"/>
                        <a:pt x="9276" y="1584"/>
                      </a:cubicBezTo>
                      <a:cubicBezTo>
                        <a:pt x="8252" y="560"/>
                        <a:pt x="6882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0" name="Google Shape;3367;p48">
                  <a:extLst>
                    <a:ext uri="{FF2B5EF4-FFF2-40B4-BE49-F238E27FC236}">
                      <a16:creationId xmlns:a16="http://schemas.microsoft.com/office/drawing/2014/main" id="{567598C3-05B0-40A3-8092-270CE5E0A840}"/>
                    </a:ext>
                  </a:extLst>
                </p:cNvPr>
                <p:cNvSpPr/>
                <p:nvPr/>
              </p:nvSpPr>
              <p:spPr>
                <a:xfrm>
                  <a:off x="4271569" y="3904531"/>
                  <a:ext cx="227394" cy="185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44" h="5835" extrusionOk="0">
                      <a:moveTo>
                        <a:pt x="4620" y="0"/>
                      </a:moveTo>
                      <a:cubicBezTo>
                        <a:pt x="3727" y="0"/>
                        <a:pt x="2977" y="691"/>
                        <a:pt x="2905" y="1572"/>
                      </a:cubicBezTo>
                      <a:cubicBezTo>
                        <a:pt x="2727" y="1548"/>
                        <a:pt x="2358" y="1441"/>
                        <a:pt x="2262" y="1405"/>
                      </a:cubicBezTo>
                      <a:cubicBezTo>
                        <a:pt x="1643" y="1203"/>
                        <a:pt x="1072" y="810"/>
                        <a:pt x="631" y="322"/>
                      </a:cubicBezTo>
                      <a:cubicBezTo>
                        <a:pt x="596" y="298"/>
                        <a:pt x="572" y="274"/>
                        <a:pt x="524" y="262"/>
                      </a:cubicBezTo>
                      <a:cubicBezTo>
                        <a:pt x="517" y="261"/>
                        <a:pt x="509" y="260"/>
                        <a:pt x="501" y="260"/>
                      </a:cubicBezTo>
                      <a:cubicBezTo>
                        <a:pt x="436" y="260"/>
                        <a:pt x="367" y="304"/>
                        <a:pt x="346" y="357"/>
                      </a:cubicBezTo>
                      <a:cubicBezTo>
                        <a:pt x="238" y="572"/>
                        <a:pt x="179" y="810"/>
                        <a:pt x="179" y="1048"/>
                      </a:cubicBezTo>
                      <a:cubicBezTo>
                        <a:pt x="179" y="1393"/>
                        <a:pt x="286" y="1727"/>
                        <a:pt x="476" y="1977"/>
                      </a:cubicBezTo>
                      <a:cubicBezTo>
                        <a:pt x="466" y="1975"/>
                        <a:pt x="456" y="1974"/>
                        <a:pt x="446" y="1974"/>
                      </a:cubicBezTo>
                      <a:cubicBezTo>
                        <a:pt x="397" y="1974"/>
                        <a:pt x="349" y="1997"/>
                        <a:pt x="310" y="2036"/>
                      </a:cubicBezTo>
                      <a:cubicBezTo>
                        <a:pt x="286" y="2060"/>
                        <a:pt x="286" y="2108"/>
                        <a:pt x="274" y="2143"/>
                      </a:cubicBezTo>
                      <a:lnTo>
                        <a:pt x="274" y="2203"/>
                      </a:lnTo>
                      <a:cubicBezTo>
                        <a:pt x="274" y="2655"/>
                        <a:pt x="476" y="3072"/>
                        <a:pt x="822" y="3358"/>
                      </a:cubicBezTo>
                      <a:cubicBezTo>
                        <a:pt x="786" y="3370"/>
                        <a:pt x="774" y="3405"/>
                        <a:pt x="762" y="3417"/>
                      </a:cubicBezTo>
                      <a:cubicBezTo>
                        <a:pt x="750" y="3465"/>
                        <a:pt x="727" y="3513"/>
                        <a:pt x="750" y="3548"/>
                      </a:cubicBezTo>
                      <a:cubicBezTo>
                        <a:pt x="893" y="4024"/>
                        <a:pt x="1262" y="4405"/>
                        <a:pt x="1727" y="4548"/>
                      </a:cubicBezTo>
                      <a:cubicBezTo>
                        <a:pt x="1310" y="4798"/>
                        <a:pt x="834" y="4941"/>
                        <a:pt x="334" y="4941"/>
                      </a:cubicBezTo>
                      <a:lnTo>
                        <a:pt x="191" y="4941"/>
                      </a:lnTo>
                      <a:cubicBezTo>
                        <a:pt x="107" y="4941"/>
                        <a:pt x="36" y="5001"/>
                        <a:pt x="12" y="5084"/>
                      </a:cubicBezTo>
                      <a:cubicBezTo>
                        <a:pt x="0" y="5156"/>
                        <a:pt x="48" y="5239"/>
                        <a:pt x="107" y="5263"/>
                      </a:cubicBezTo>
                      <a:cubicBezTo>
                        <a:pt x="727" y="5632"/>
                        <a:pt x="1465" y="5834"/>
                        <a:pt x="2191" y="5834"/>
                      </a:cubicBezTo>
                      <a:cubicBezTo>
                        <a:pt x="3072" y="5834"/>
                        <a:pt x="3905" y="5560"/>
                        <a:pt x="4596" y="5060"/>
                      </a:cubicBezTo>
                      <a:cubicBezTo>
                        <a:pt x="4691" y="5001"/>
                        <a:pt x="4691" y="4858"/>
                        <a:pt x="4620" y="4786"/>
                      </a:cubicBezTo>
                      <a:cubicBezTo>
                        <a:pt x="4587" y="4754"/>
                        <a:pt x="4544" y="4735"/>
                        <a:pt x="4499" y="4735"/>
                      </a:cubicBezTo>
                      <a:cubicBezTo>
                        <a:pt x="4463" y="4735"/>
                        <a:pt x="4426" y="4748"/>
                        <a:pt x="4394" y="4775"/>
                      </a:cubicBezTo>
                      <a:cubicBezTo>
                        <a:pt x="3763" y="5215"/>
                        <a:pt x="3013" y="5489"/>
                        <a:pt x="2191" y="5489"/>
                      </a:cubicBezTo>
                      <a:cubicBezTo>
                        <a:pt x="1727" y="5489"/>
                        <a:pt x="1262" y="5394"/>
                        <a:pt x="846" y="5239"/>
                      </a:cubicBezTo>
                      <a:cubicBezTo>
                        <a:pt x="1369" y="5144"/>
                        <a:pt x="1846" y="4917"/>
                        <a:pt x="2262" y="4584"/>
                      </a:cubicBezTo>
                      <a:cubicBezTo>
                        <a:pt x="2310" y="4536"/>
                        <a:pt x="2334" y="4477"/>
                        <a:pt x="2322" y="4417"/>
                      </a:cubicBezTo>
                      <a:cubicBezTo>
                        <a:pt x="2310" y="4346"/>
                        <a:pt x="2239" y="4286"/>
                        <a:pt x="2155" y="4286"/>
                      </a:cubicBezTo>
                      <a:cubicBezTo>
                        <a:pt x="1739" y="4263"/>
                        <a:pt x="1369" y="4048"/>
                        <a:pt x="1167" y="3691"/>
                      </a:cubicBezTo>
                      <a:cubicBezTo>
                        <a:pt x="1250" y="3691"/>
                        <a:pt x="1358" y="3667"/>
                        <a:pt x="1441" y="3643"/>
                      </a:cubicBezTo>
                      <a:cubicBezTo>
                        <a:pt x="1524" y="3632"/>
                        <a:pt x="1584" y="3572"/>
                        <a:pt x="1584" y="3489"/>
                      </a:cubicBezTo>
                      <a:cubicBezTo>
                        <a:pt x="1596" y="3405"/>
                        <a:pt x="1536" y="3334"/>
                        <a:pt x="1441" y="3298"/>
                      </a:cubicBezTo>
                      <a:cubicBezTo>
                        <a:pt x="1000" y="3191"/>
                        <a:pt x="667" y="2822"/>
                        <a:pt x="596" y="2381"/>
                      </a:cubicBezTo>
                      <a:lnTo>
                        <a:pt x="596" y="2381"/>
                      </a:lnTo>
                      <a:cubicBezTo>
                        <a:pt x="727" y="2405"/>
                        <a:pt x="869" y="2417"/>
                        <a:pt x="1000" y="2417"/>
                      </a:cubicBezTo>
                      <a:cubicBezTo>
                        <a:pt x="1084" y="2417"/>
                        <a:pt x="1143" y="2358"/>
                        <a:pt x="1167" y="2274"/>
                      </a:cubicBezTo>
                      <a:cubicBezTo>
                        <a:pt x="1179" y="2203"/>
                        <a:pt x="1131" y="2143"/>
                        <a:pt x="1072" y="2108"/>
                      </a:cubicBezTo>
                      <a:cubicBezTo>
                        <a:pt x="703" y="1881"/>
                        <a:pt x="476" y="1488"/>
                        <a:pt x="476" y="1048"/>
                      </a:cubicBezTo>
                      <a:cubicBezTo>
                        <a:pt x="476" y="953"/>
                        <a:pt x="488" y="846"/>
                        <a:pt x="524" y="738"/>
                      </a:cubicBezTo>
                      <a:cubicBezTo>
                        <a:pt x="965" y="1191"/>
                        <a:pt x="1524" y="1524"/>
                        <a:pt x="2120" y="1727"/>
                      </a:cubicBezTo>
                      <a:cubicBezTo>
                        <a:pt x="2120" y="1727"/>
                        <a:pt x="2715" y="1905"/>
                        <a:pt x="2929" y="1917"/>
                      </a:cubicBezTo>
                      <a:lnTo>
                        <a:pt x="3024" y="1917"/>
                      </a:lnTo>
                      <a:cubicBezTo>
                        <a:pt x="3096" y="1917"/>
                        <a:pt x="3167" y="1869"/>
                        <a:pt x="3191" y="1798"/>
                      </a:cubicBezTo>
                      <a:cubicBezTo>
                        <a:pt x="3203" y="1786"/>
                        <a:pt x="3203" y="1750"/>
                        <a:pt x="3203" y="1738"/>
                      </a:cubicBezTo>
                      <a:lnTo>
                        <a:pt x="3203" y="1703"/>
                      </a:lnTo>
                      <a:cubicBezTo>
                        <a:pt x="3203" y="953"/>
                        <a:pt x="3810" y="334"/>
                        <a:pt x="4572" y="334"/>
                      </a:cubicBezTo>
                      <a:cubicBezTo>
                        <a:pt x="4941" y="334"/>
                        <a:pt x="5287" y="488"/>
                        <a:pt x="5549" y="750"/>
                      </a:cubicBezTo>
                      <a:cubicBezTo>
                        <a:pt x="5585" y="787"/>
                        <a:pt x="5621" y="802"/>
                        <a:pt x="5663" y="802"/>
                      </a:cubicBezTo>
                      <a:cubicBezTo>
                        <a:pt x="5676" y="802"/>
                        <a:pt x="5689" y="801"/>
                        <a:pt x="5703" y="798"/>
                      </a:cubicBezTo>
                      <a:cubicBezTo>
                        <a:pt x="5882" y="762"/>
                        <a:pt x="6049" y="738"/>
                        <a:pt x="6203" y="679"/>
                      </a:cubicBezTo>
                      <a:lnTo>
                        <a:pt x="6203" y="679"/>
                      </a:lnTo>
                      <a:cubicBezTo>
                        <a:pt x="6120" y="762"/>
                        <a:pt x="6013" y="857"/>
                        <a:pt x="5894" y="917"/>
                      </a:cubicBezTo>
                      <a:cubicBezTo>
                        <a:pt x="5822" y="965"/>
                        <a:pt x="5787" y="1048"/>
                        <a:pt x="5822" y="1143"/>
                      </a:cubicBezTo>
                      <a:cubicBezTo>
                        <a:pt x="5846" y="1203"/>
                        <a:pt x="5930" y="1250"/>
                        <a:pt x="6001" y="1250"/>
                      </a:cubicBezTo>
                      <a:cubicBezTo>
                        <a:pt x="6144" y="1227"/>
                        <a:pt x="6287" y="1215"/>
                        <a:pt x="6418" y="1167"/>
                      </a:cubicBezTo>
                      <a:lnTo>
                        <a:pt x="6418" y="1167"/>
                      </a:lnTo>
                      <a:cubicBezTo>
                        <a:pt x="6299" y="1286"/>
                        <a:pt x="6168" y="1405"/>
                        <a:pt x="6013" y="1512"/>
                      </a:cubicBezTo>
                      <a:cubicBezTo>
                        <a:pt x="5965" y="1548"/>
                        <a:pt x="5941" y="1608"/>
                        <a:pt x="5941" y="1655"/>
                      </a:cubicBezTo>
                      <a:lnTo>
                        <a:pt x="5941" y="1679"/>
                      </a:lnTo>
                      <a:lnTo>
                        <a:pt x="5941" y="1703"/>
                      </a:lnTo>
                      <a:lnTo>
                        <a:pt x="5941" y="1727"/>
                      </a:lnTo>
                      <a:cubicBezTo>
                        <a:pt x="5941" y="2691"/>
                        <a:pt x="5572" y="3572"/>
                        <a:pt x="4977" y="4227"/>
                      </a:cubicBezTo>
                      <a:cubicBezTo>
                        <a:pt x="4918" y="4298"/>
                        <a:pt x="4918" y="4405"/>
                        <a:pt x="4977" y="4465"/>
                      </a:cubicBezTo>
                      <a:cubicBezTo>
                        <a:pt x="5011" y="4499"/>
                        <a:pt x="5053" y="4514"/>
                        <a:pt x="5096" y="4514"/>
                      </a:cubicBezTo>
                      <a:cubicBezTo>
                        <a:pt x="5143" y="4514"/>
                        <a:pt x="5190" y="4496"/>
                        <a:pt x="5227" y="4465"/>
                      </a:cubicBezTo>
                      <a:cubicBezTo>
                        <a:pt x="5894" y="3715"/>
                        <a:pt x="6263" y="2762"/>
                        <a:pt x="6287" y="1750"/>
                      </a:cubicBezTo>
                      <a:cubicBezTo>
                        <a:pt x="6596" y="1524"/>
                        <a:pt x="6846" y="1250"/>
                        <a:pt x="7061" y="917"/>
                      </a:cubicBezTo>
                      <a:cubicBezTo>
                        <a:pt x="7144" y="857"/>
                        <a:pt x="7132" y="750"/>
                        <a:pt x="7061" y="715"/>
                      </a:cubicBezTo>
                      <a:cubicBezTo>
                        <a:pt x="7029" y="683"/>
                        <a:pt x="6987" y="667"/>
                        <a:pt x="6937" y="667"/>
                      </a:cubicBezTo>
                      <a:cubicBezTo>
                        <a:pt x="6912" y="667"/>
                        <a:pt x="6886" y="671"/>
                        <a:pt x="6858" y="679"/>
                      </a:cubicBezTo>
                      <a:cubicBezTo>
                        <a:pt x="6775" y="726"/>
                        <a:pt x="6680" y="750"/>
                        <a:pt x="6596" y="786"/>
                      </a:cubicBezTo>
                      <a:cubicBezTo>
                        <a:pt x="6680" y="667"/>
                        <a:pt x="6763" y="512"/>
                        <a:pt x="6823" y="369"/>
                      </a:cubicBezTo>
                      <a:cubicBezTo>
                        <a:pt x="6834" y="310"/>
                        <a:pt x="6834" y="238"/>
                        <a:pt x="6787" y="191"/>
                      </a:cubicBezTo>
                      <a:cubicBezTo>
                        <a:pt x="6750" y="153"/>
                        <a:pt x="6703" y="135"/>
                        <a:pt x="6659" y="135"/>
                      </a:cubicBezTo>
                      <a:cubicBezTo>
                        <a:pt x="6632" y="135"/>
                        <a:pt x="6607" y="142"/>
                        <a:pt x="6584" y="155"/>
                      </a:cubicBezTo>
                      <a:cubicBezTo>
                        <a:pt x="6322" y="310"/>
                        <a:pt x="6061" y="393"/>
                        <a:pt x="5775" y="441"/>
                      </a:cubicBezTo>
                      <a:cubicBezTo>
                        <a:pt x="5465" y="143"/>
                        <a:pt x="5048" y="0"/>
                        <a:pt x="462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17" name="Google Shape;3368;p48">
              <a:extLst>
                <a:ext uri="{FF2B5EF4-FFF2-40B4-BE49-F238E27FC236}">
                  <a16:creationId xmlns:a16="http://schemas.microsoft.com/office/drawing/2014/main" id="{D57F0764-6D61-432B-A3F4-AA639E1A7D5A}"/>
                </a:ext>
              </a:extLst>
            </p:cNvPr>
            <p:cNvGrpSpPr/>
            <p:nvPr/>
          </p:nvGrpSpPr>
          <p:grpSpPr>
            <a:xfrm>
              <a:off x="6529419" y="3711909"/>
              <a:ext cx="956596" cy="944315"/>
              <a:chOff x="3768864" y="3522050"/>
              <a:chExt cx="1098904" cy="1084796"/>
            </a:xfrm>
          </p:grpSpPr>
          <p:grpSp>
            <p:nvGrpSpPr>
              <p:cNvPr id="118" name="Google Shape;3369;p48">
                <a:extLst>
                  <a:ext uri="{FF2B5EF4-FFF2-40B4-BE49-F238E27FC236}">
                    <a16:creationId xmlns:a16="http://schemas.microsoft.com/office/drawing/2014/main" id="{C48E7FF3-F2C5-4843-9D9E-04D677663A78}"/>
                  </a:ext>
                </a:extLst>
              </p:cNvPr>
              <p:cNvGrpSpPr/>
              <p:nvPr/>
            </p:nvGrpSpPr>
            <p:grpSpPr>
              <a:xfrm>
                <a:off x="3768864" y="3522050"/>
                <a:ext cx="1098904" cy="1084796"/>
                <a:chOff x="3768864" y="3522050"/>
                <a:chExt cx="1098904" cy="1084796"/>
              </a:xfrm>
            </p:grpSpPr>
            <p:sp>
              <p:nvSpPr>
                <p:cNvPr id="125" name="Google Shape;3370;p48">
                  <a:extLst>
                    <a:ext uri="{FF2B5EF4-FFF2-40B4-BE49-F238E27FC236}">
                      <a16:creationId xmlns:a16="http://schemas.microsoft.com/office/drawing/2014/main" id="{82E2329A-599A-438D-8BB0-66FAD5C7EEC0}"/>
                    </a:ext>
                  </a:extLst>
                </p:cNvPr>
                <p:cNvSpPr/>
                <p:nvPr/>
              </p:nvSpPr>
              <p:spPr>
                <a:xfrm>
                  <a:off x="3768864" y="3522050"/>
                  <a:ext cx="1098904" cy="1084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4" extrusionOk="0">
                      <a:moveTo>
                        <a:pt x="22862" y="0"/>
                      </a:moveTo>
                      <a:cubicBezTo>
                        <a:pt x="22093" y="0"/>
                        <a:pt x="21325" y="295"/>
                        <a:pt x="20741" y="884"/>
                      </a:cubicBezTo>
                      <a:lnTo>
                        <a:pt x="1179" y="20446"/>
                      </a:lnTo>
                      <a:cubicBezTo>
                        <a:pt x="1" y="21613"/>
                        <a:pt x="1" y="23518"/>
                        <a:pt x="1179" y="24697"/>
                      </a:cubicBezTo>
                      <a:lnTo>
                        <a:pt x="20741" y="44259"/>
                      </a:lnTo>
                      <a:cubicBezTo>
                        <a:pt x="21325" y="44842"/>
                        <a:pt x="22093" y="45134"/>
                        <a:pt x="22862" y="45134"/>
                      </a:cubicBezTo>
                      <a:cubicBezTo>
                        <a:pt x="23631" y="45134"/>
                        <a:pt x="24402" y="44842"/>
                        <a:pt x="24992" y="44259"/>
                      </a:cubicBezTo>
                      <a:lnTo>
                        <a:pt x="44554" y="24697"/>
                      </a:lnTo>
                      <a:cubicBezTo>
                        <a:pt x="45721" y="23518"/>
                        <a:pt x="45721" y="21613"/>
                        <a:pt x="44554" y="20446"/>
                      </a:cubicBezTo>
                      <a:lnTo>
                        <a:pt x="36684" y="12576"/>
                      </a:lnTo>
                      <a:cubicBezTo>
                        <a:pt x="36279" y="12171"/>
                        <a:pt x="36362" y="11481"/>
                        <a:pt x="36850" y="11171"/>
                      </a:cubicBezTo>
                      <a:cubicBezTo>
                        <a:pt x="37565" y="10719"/>
                        <a:pt x="38327" y="10362"/>
                        <a:pt x="39124" y="10052"/>
                      </a:cubicBezTo>
                      <a:cubicBezTo>
                        <a:pt x="39613" y="9874"/>
                        <a:pt x="40053" y="9552"/>
                        <a:pt x="40410" y="9100"/>
                      </a:cubicBezTo>
                      <a:cubicBezTo>
                        <a:pt x="41172" y="8111"/>
                        <a:pt x="41220" y="6778"/>
                        <a:pt x="40518" y="5742"/>
                      </a:cubicBezTo>
                      <a:cubicBezTo>
                        <a:pt x="39931" y="4872"/>
                        <a:pt x="39013" y="4437"/>
                        <a:pt x="38094" y="4437"/>
                      </a:cubicBezTo>
                      <a:cubicBezTo>
                        <a:pt x="37352" y="4437"/>
                        <a:pt x="36610" y="4721"/>
                        <a:pt x="36041" y="5290"/>
                      </a:cubicBezTo>
                      <a:cubicBezTo>
                        <a:pt x="35731" y="5599"/>
                        <a:pt x="35505" y="5956"/>
                        <a:pt x="35362" y="6337"/>
                      </a:cubicBezTo>
                      <a:cubicBezTo>
                        <a:pt x="35076" y="7135"/>
                        <a:pt x="34719" y="7885"/>
                        <a:pt x="34267" y="8588"/>
                      </a:cubicBezTo>
                      <a:cubicBezTo>
                        <a:pt x="34091" y="8872"/>
                        <a:pt x="33796" y="9021"/>
                        <a:pt x="33498" y="9021"/>
                      </a:cubicBezTo>
                      <a:cubicBezTo>
                        <a:pt x="33271" y="9021"/>
                        <a:pt x="33042" y="8934"/>
                        <a:pt x="32862" y="875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EC3A3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6" name="Google Shape;3371;p48">
                  <a:extLst>
                    <a:ext uri="{FF2B5EF4-FFF2-40B4-BE49-F238E27FC236}">
                      <a16:creationId xmlns:a16="http://schemas.microsoft.com/office/drawing/2014/main" id="{71CA97E8-C0D9-4CF6-ACFB-CDB4BE51D414}"/>
                    </a:ext>
                  </a:extLst>
                </p:cNvPr>
                <p:cNvSpPr/>
                <p:nvPr/>
              </p:nvSpPr>
              <p:spPr>
                <a:xfrm>
                  <a:off x="3887041" y="3641743"/>
                  <a:ext cx="287338" cy="2870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42" extrusionOk="0">
                      <a:moveTo>
                        <a:pt x="5978" y="0"/>
                      </a:moveTo>
                      <a:cubicBezTo>
                        <a:pt x="2680" y="0"/>
                        <a:pt x="1" y="2667"/>
                        <a:pt x="1" y="5977"/>
                      </a:cubicBezTo>
                      <a:cubicBezTo>
                        <a:pt x="1" y="9275"/>
                        <a:pt x="2680" y="11942"/>
                        <a:pt x="5978" y="11942"/>
                      </a:cubicBezTo>
                      <a:cubicBezTo>
                        <a:pt x="9276" y="11942"/>
                        <a:pt x="11955" y="9275"/>
                        <a:pt x="11955" y="5977"/>
                      </a:cubicBezTo>
                      <a:cubicBezTo>
                        <a:pt x="11955" y="2667"/>
                        <a:pt x="9276" y="0"/>
                        <a:pt x="5978" y="0"/>
                      </a:cubicBezTo>
                      <a:close/>
                    </a:path>
                  </a:pathLst>
                </a:custGeom>
                <a:solidFill>
                  <a:srgbClr val="EC3A3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19" name="Google Shape;3372;p48">
                <a:extLst>
                  <a:ext uri="{FF2B5EF4-FFF2-40B4-BE49-F238E27FC236}">
                    <a16:creationId xmlns:a16="http://schemas.microsoft.com/office/drawing/2014/main" id="{17594A54-CF71-4327-9FED-7FD7B554EC50}"/>
                  </a:ext>
                </a:extLst>
              </p:cNvPr>
              <p:cNvGrpSpPr/>
              <p:nvPr/>
            </p:nvGrpSpPr>
            <p:grpSpPr>
              <a:xfrm>
                <a:off x="4139616" y="3871555"/>
                <a:ext cx="357419" cy="357005"/>
                <a:chOff x="7482229" y="3351230"/>
                <a:chExt cx="357419" cy="357005"/>
              </a:xfrm>
            </p:grpSpPr>
            <p:sp>
              <p:nvSpPr>
                <p:cNvPr id="120" name="Google Shape;3373;p48">
                  <a:extLst>
                    <a:ext uri="{FF2B5EF4-FFF2-40B4-BE49-F238E27FC236}">
                      <a16:creationId xmlns:a16="http://schemas.microsoft.com/office/drawing/2014/main" id="{40D1D93E-5581-4107-8577-99E63C49AB83}"/>
                    </a:ext>
                  </a:extLst>
                </p:cNvPr>
                <p:cNvSpPr/>
                <p:nvPr/>
              </p:nvSpPr>
              <p:spPr>
                <a:xfrm>
                  <a:off x="7482229" y="3351230"/>
                  <a:ext cx="357419" cy="3570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29" h="11216" extrusionOk="0">
                      <a:moveTo>
                        <a:pt x="5633" y="357"/>
                      </a:moveTo>
                      <a:cubicBezTo>
                        <a:pt x="8538" y="357"/>
                        <a:pt x="10883" y="2703"/>
                        <a:pt x="10883" y="5608"/>
                      </a:cubicBezTo>
                      <a:cubicBezTo>
                        <a:pt x="10883" y="8513"/>
                        <a:pt x="8538" y="10859"/>
                        <a:pt x="5633" y="10859"/>
                      </a:cubicBezTo>
                      <a:cubicBezTo>
                        <a:pt x="2728" y="10859"/>
                        <a:pt x="382" y="8513"/>
                        <a:pt x="382" y="5608"/>
                      </a:cubicBezTo>
                      <a:cubicBezTo>
                        <a:pt x="382" y="2703"/>
                        <a:pt x="2728" y="357"/>
                        <a:pt x="5633" y="357"/>
                      </a:cubicBezTo>
                      <a:close/>
                      <a:moveTo>
                        <a:pt x="5621" y="0"/>
                      </a:moveTo>
                      <a:cubicBezTo>
                        <a:pt x="4109" y="0"/>
                        <a:pt x="2716" y="572"/>
                        <a:pt x="1644" y="1631"/>
                      </a:cubicBezTo>
                      <a:cubicBezTo>
                        <a:pt x="584" y="2691"/>
                        <a:pt x="1" y="4108"/>
                        <a:pt x="1" y="5608"/>
                      </a:cubicBezTo>
                      <a:cubicBezTo>
                        <a:pt x="1" y="7108"/>
                        <a:pt x="584" y="8513"/>
                        <a:pt x="1644" y="9585"/>
                      </a:cubicBezTo>
                      <a:cubicBezTo>
                        <a:pt x="2704" y="10632"/>
                        <a:pt x="4109" y="11216"/>
                        <a:pt x="5621" y="11216"/>
                      </a:cubicBezTo>
                      <a:cubicBezTo>
                        <a:pt x="7121" y="11216"/>
                        <a:pt x="8526" y="10632"/>
                        <a:pt x="9597" y="9585"/>
                      </a:cubicBezTo>
                      <a:cubicBezTo>
                        <a:pt x="10645" y="8525"/>
                        <a:pt x="11229" y="7108"/>
                        <a:pt x="11229" y="5608"/>
                      </a:cubicBezTo>
                      <a:cubicBezTo>
                        <a:pt x="11229" y="4108"/>
                        <a:pt x="10669" y="2703"/>
                        <a:pt x="9597" y="1631"/>
                      </a:cubicBezTo>
                      <a:cubicBezTo>
                        <a:pt x="8538" y="572"/>
                        <a:pt x="7121" y="0"/>
                        <a:pt x="562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" name="Google Shape;3374;p48">
                  <a:extLst>
                    <a:ext uri="{FF2B5EF4-FFF2-40B4-BE49-F238E27FC236}">
                      <a16:creationId xmlns:a16="http://schemas.microsoft.com/office/drawing/2014/main" id="{122DC5CB-DE82-4C5A-9985-D27117401332}"/>
                    </a:ext>
                  </a:extLst>
                </p:cNvPr>
                <p:cNvSpPr/>
                <p:nvPr/>
              </p:nvSpPr>
              <p:spPr>
                <a:xfrm>
                  <a:off x="7592138" y="3605616"/>
                  <a:ext cx="137983" cy="325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35" h="1022" extrusionOk="0">
                      <a:moveTo>
                        <a:pt x="202" y="1"/>
                      </a:moveTo>
                      <a:cubicBezTo>
                        <a:pt x="147" y="1"/>
                        <a:pt x="94" y="21"/>
                        <a:pt x="60" y="69"/>
                      </a:cubicBezTo>
                      <a:cubicBezTo>
                        <a:pt x="1" y="140"/>
                        <a:pt x="1" y="259"/>
                        <a:pt x="96" y="319"/>
                      </a:cubicBezTo>
                      <a:cubicBezTo>
                        <a:pt x="644" y="783"/>
                        <a:pt x="1370" y="1021"/>
                        <a:pt x="2168" y="1021"/>
                      </a:cubicBezTo>
                      <a:cubicBezTo>
                        <a:pt x="2954" y="1021"/>
                        <a:pt x="3680" y="771"/>
                        <a:pt x="4239" y="319"/>
                      </a:cubicBezTo>
                      <a:cubicBezTo>
                        <a:pt x="4323" y="259"/>
                        <a:pt x="4335" y="140"/>
                        <a:pt x="4263" y="69"/>
                      </a:cubicBezTo>
                      <a:cubicBezTo>
                        <a:pt x="4228" y="26"/>
                        <a:pt x="4170" y="4"/>
                        <a:pt x="4115" y="4"/>
                      </a:cubicBezTo>
                      <a:cubicBezTo>
                        <a:pt x="4078" y="4"/>
                        <a:pt x="4042" y="14"/>
                        <a:pt x="4013" y="33"/>
                      </a:cubicBezTo>
                      <a:cubicBezTo>
                        <a:pt x="3537" y="438"/>
                        <a:pt x="2882" y="664"/>
                        <a:pt x="2168" y="664"/>
                      </a:cubicBezTo>
                      <a:cubicBezTo>
                        <a:pt x="1465" y="664"/>
                        <a:pt x="810" y="438"/>
                        <a:pt x="322" y="33"/>
                      </a:cubicBezTo>
                      <a:cubicBezTo>
                        <a:pt x="286" y="12"/>
                        <a:pt x="244" y="1"/>
                        <a:pt x="20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" name="Google Shape;3375;p48">
                  <a:extLst>
                    <a:ext uri="{FF2B5EF4-FFF2-40B4-BE49-F238E27FC236}">
                      <a16:creationId xmlns:a16="http://schemas.microsoft.com/office/drawing/2014/main" id="{B2273623-CCE3-4B83-A613-021715CA9548}"/>
                    </a:ext>
                  </a:extLst>
                </p:cNvPr>
                <p:cNvSpPr/>
                <p:nvPr/>
              </p:nvSpPr>
              <p:spPr>
                <a:xfrm>
                  <a:off x="7513709" y="3387962"/>
                  <a:ext cx="295987" cy="2820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9" h="8860" extrusionOk="0">
                      <a:moveTo>
                        <a:pt x="6060" y="370"/>
                      </a:moveTo>
                      <a:cubicBezTo>
                        <a:pt x="6358" y="370"/>
                        <a:pt x="6596" y="608"/>
                        <a:pt x="6596" y="906"/>
                      </a:cubicBezTo>
                      <a:cubicBezTo>
                        <a:pt x="6596" y="1204"/>
                        <a:pt x="6358" y="1442"/>
                        <a:pt x="6060" y="1442"/>
                      </a:cubicBezTo>
                      <a:cubicBezTo>
                        <a:pt x="5763" y="1442"/>
                        <a:pt x="5525" y="1204"/>
                        <a:pt x="5525" y="906"/>
                      </a:cubicBezTo>
                      <a:cubicBezTo>
                        <a:pt x="5525" y="608"/>
                        <a:pt x="5763" y="370"/>
                        <a:pt x="6060" y="370"/>
                      </a:cubicBezTo>
                      <a:close/>
                      <a:moveTo>
                        <a:pt x="1322" y="2989"/>
                      </a:moveTo>
                      <a:cubicBezTo>
                        <a:pt x="1596" y="2989"/>
                        <a:pt x="1834" y="3097"/>
                        <a:pt x="2012" y="3263"/>
                      </a:cubicBezTo>
                      <a:cubicBezTo>
                        <a:pt x="1477" y="3680"/>
                        <a:pt x="1072" y="4240"/>
                        <a:pt x="881" y="4883"/>
                      </a:cubicBezTo>
                      <a:cubicBezTo>
                        <a:pt x="548" y="4716"/>
                        <a:pt x="334" y="4359"/>
                        <a:pt x="334" y="3990"/>
                      </a:cubicBezTo>
                      <a:cubicBezTo>
                        <a:pt x="334" y="3442"/>
                        <a:pt x="774" y="2989"/>
                        <a:pt x="1322" y="2989"/>
                      </a:cubicBezTo>
                      <a:close/>
                      <a:moveTo>
                        <a:pt x="7954" y="2989"/>
                      </a:moveTo>
                      <a:cubicBezTo>
                        <a:pt x="8501" y="2989"/>
                        <a:pt x="8942" y="3442"/>
                        <a:pt x="8942" y="3990"/>
                      </a:cubicBezTo>
                      <a:cubicBezTo>
                        <a:pt x="8966" y="4359"/>
                        <a:pt x="8739" y="4704"/>
                        <a:pt x="8394" y="4883"/>
                      </a:cubicBezTo>
                      <a:cubicBezTo>
                        <a:pt x="8216" y="4240"/>
                        <a:pt x="7811" y="3680"/>
                        <a:pt x="7263" y="3263"/>
                      </a:cubicBezTo>
                      <a:cubicBezTo>
                        <a:pt x="7442" y="3085"/>
                        <a:pt x="7692" y="2989"/>
                        <a:pt x="7954" y="2989"/>
                      </a:cubicBezTo>
                      <a:close/>
                      <a:moveTo>
                        <a:pt x="6072" y="1"/>
                      </a:moveTo>
                      <a:cubicBezTo>
                        <a:pt x="5632" y="1"/>
                        <a:pt x="5251" y="334"/>
                        <a:pt x="5191" y="763"/>
                      </a:cubicBezTo>
                      <a:lnTo>
                        <a:pt x="4596" y="953"/>
                      </a:lnTo>
                      <a:cubicBezTo>
                        <a:pt x="4525" y="989"/>
                        <a:pt x="4477" y="1049"/>
                        <a:pt x="4477" y="1120"/>
                      </a:cubicBezTo>
                      <a:lnTo>
                        <a:pt x="4477" y="2370"/>
                      </a:lnTo>
                      <a:cubicBezTo>
                        <a:pt x="3679" y="2394"/>
                        <a:pt x="2929" y="2632"/>
                        <a:pt x="2334" y="3025"/>
                      </a:cubicBezTo>
                      <a:cubicBezTo>
                        <a:pt x="2084" y="2751"/>
                        <a:pt x="1727" y="2608"/>
                        <a:pt x="1358" y="2608"/>
                      </a:cubicBezTo>
                      <a:cubicBezTo>
                        <a:pt x="607" y="2608"/>
                        <a:pt x="0" y="3216"/>
                        <a:pt x="0" y="3966"/>
                      </a:cubicBezTo>
                      <a:cubicBezTo>
                        <a:pt x="0" y="4513"/>
                        <a:pt x="345" y="5002"/>
                        <a:pt x="834" y="5216"/>
                      </a:cubicBezTo>
                      <a:cubicBezTo>
                        <a:pt x="822" y="5347"/>
                        <a:pt x="798" y="5478"/>
                        <a:pt x="798" y="5609"/>
                      </a:cubicBezTo>
                      <a:cubicBezTo>
                        <a:pt x="798" y="7395"/>
                        <a:pt x="2524" y="8859"/>
                        <a:pt x="4667" y="8859"/>
                      </a:cubicBezTo>
                      <a:cubicBezTo>
                        <a:pt x="5763" y="8859"/>
                        <a:pt x="6739" y="8490"/>
                        <a:pt x="7442" y="7871"/>
                      </a:cubicBezTo>
                      <a:cubicBezTo>
                        <a:pt x="7513" y="7811"/>
                        <a:pt x="7513" y="7692"/>
                        <a:pt x="7454" y="7621"/>
                      </a:cubicBezTo>
                      <a:cubicBezTo>
                        <a:pt x="7421" y="7588"/>
                        <a:pt x="7374" y="7570"/>
                        <a:pt x="7326" y="7570"/>
                      </a:cubicBezTo>
                      <a:cubicBezTo>
                        <a:pt x="7287" y="7570"/>
                        <a:pt x="7248" y="7582"/>
                        <a:pt x="7215" y="7609"/>
                      </a:cubicBezTo>
                      <a:cubicBezTo>
                        <a:pt x="6572" y="8157"/>
                        <a:pt x="5668" y="8514"/>
                        <a:pt x="4667" y="8514"/>
                      </a:cubicBezTo>
                      <a:cubicBezTo>
                        <a:pt x="2739" y="8514"/>
                        <a:pt x="1167" y="7216"/>
                        <a:pt x="1167" y="5633"/>
                      </a:cubicBezTo>
                      <a:cubicBezTo>
                        <a:pt x="1167" y="4037"/>
                        <a:pt x="2739" y="2739"/>
                        <a:pt x="4667" y="2739"/>
                      </a:cubicBezTo>
                      <a:cubicBezTo>
                        <a:pt x="6608" y="2739"/>
                        <a:pt x="8180" y="4037"/>
                        <a:pt x="8180" y="5633"/>
                      </a:cubicBezTo>
                      <a:cubicBezTo>
                        <a:pt x="8180" y="6133"/>
                        <a:pt x="8037" y="6597"/>
                        <a:pt x="7751" y="7014"/>
                      </a:cubicBezTo>
                      <a:cubicBezTo>
                        <a:pt x="7704" y="7085"/>
                        <a:pt x="7727" y="7169"/>
                        <a:pt x="7787" y="7228"/>
                      </a:cubicBezTo>
                      <a:cubicBezTo>
                        <a:pt x="7818" y="7264"/>
                        <a:pt x="7859" y="7280"/>
                        <a:pt x="7902" y="7280"/>
                      </a:cubicBezTo>
                      <a:cubicBezTo>
                        <a:pt x="7958" y="7280"/>
                        <a:pt x="8015" y="7252"/>
                        <a:pt x="8049" y="7204"/>
                      </a:cubicBezTo>
                      <a:cubicBezTo>
                        <a:pt x="8358" y="6740"/>
                        <a:pt x="8537" y="6192"/>
                        <a:pt x="8537" y="5621"/>
                      </a:cubicBezTo>
                      <a:cubicBezTo>
                        <a:pt x="8537" y="5490"/>
                        <a:pt x="8525" y="5359"/>
                        <a:pt x="8513" y="5228"/>
                      </a:cubicBezTo>
                      <a:cubicBezTo>
                        <a:pt x="8978" y="5014"/>
                        <a:pt x="9299" y="4525"/>
                        <a:pt x="9299" y="3978"/>
                      </a:cubicBezTo>
                      <a:cubicBezTo>
                        <a:pt x="9299" y="3228"/>
                        <a:pt x="8692" y="2620"/>
                        <a:pt x="7954" y="2620"/>
                      </a:cubicBezTo>
                      <a:cubicBezTo>
                        <a:pt x="7573" y="2620"/>
                        <a:pt x="7215" y="2775"/>
                        <a:pt x="6965" y="3037"/>
                      </a:cubicBezTo>
                      <a:cubicBezTo>
                        <a:pt x="6358" y="2656"/>
                        <a:pt x="5632" y="2406"/>
                        <a:pt x="4822" y="2382"/>
                      </a:cubicBezTo>
                      <a:lnTo>
                        <a:pt x="4822" y="1263"/>
                      </a:lnTo>
                      <a:lnTo>
                        <a:pt x="5215" y="1132"/>
                      </a:lnTo>
                      <a:cubicBezTo>
                        <a:pt x="5303" y="1507"/>
                        <a:pt x="5647" y="1780"/>
                        <a:pt x="6048" y="1780"/>
                      </a:cubicBezTo>
                      <a:cubicBezTo>
                        <a:pt x="6080" y="1780"/>
                        <a:pt x="6112" y="1779"/>
                        <a:pt x="6144" y="1775"/>
                      </a:cubicBezTo>
                      <a:cubicBezTo>
                        <a:pt x="6584" y="1727"/>
                        <a:pt x="6918" y="1382"/>
                        <a:pt x="6953" y="953"/>
                      </a:cubicBezTo>
                      <a:cubicBezTo>
                        <a:pt x="6977" y="430"/>
                        <a:pt x="6584" y="1"/>
                        <a:pt x="607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3" name="Google Shape;3376;p48">
                  <a:extLst>
                    <a:ext uri="{FF2B5EF4-FFF2-40B4-BE49-F238E27FC236}">
                      <a16:creationId xmlns:a16="http://schemas.microsoft.com/office/drawing/2014/main" id="{93457433-1B3E-485F-8CA3-AE0B015E73F8}"/>
                    </a:ext>
                  </a:extLst>
                </p:cNvPr>
                <p:cNvSpPr/>
                <p:nvPr/>
              </p:nvSpPr>
              <p:spPr>
                <a:xfrm>
                  <a:off x="7580393" y="3516460"/>
                  <a:ext cx="56880" cy="56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7" h="1787" extrusionOk="0">
                      <a:moveTo>
                        <a:pt x="894" y="345"/>
                      </a:moveTo>
                      <a:cubicBezTo>
                        <a:pt x="1191" y="345"/>
                        <a:pt x="1429" y="584"/>
                        <a:pt x="1429" y="881"/>
                      </a:cubicBezTo>
                      <a:cubicBezTo>
                        <a:pt x="1418" y="1179"/>
                        <a:pt x="1179" y="1417"/>
                        <a:pt x="894" y="1417"/>
                      </a:cubicBezTo>
                      <a:cubicBezTo>
                        <a:pt x="596" y="1417"/>
                        <a:pt x="358" y="1179"/>
                        <a:pt x="358" y="881"/>
                      </a:cubicBezTo>
                      <a:cubicBezTo>
                        <a:pt x="358" y="584"/>
                        <a:pt x="596" y="345"/>
                        <a:pt x="894" y="345"/>
                      </a:cubicBezTo>
                      <a:close/>
                      <a:moveTo>
                        <a:pt x="894" y="0"/>
                      </a:moveTo>
                      <a:cubicBezTo>
                        <a:pt x="406" y="0"/>
                        <a:pt x="1" y="405"/>
                        <a:pt x="1" y="893"/>
                      </a:cubicBezTo>
                      <a:cubicBezTo>
                        <a:pt x="1" y="1381"/>
                        <a:pt x="406" y="1786"/>
                        <a:pt x="894" y="1786"/>
                      </a:cubicBezTo>
                      <a:cubicBezTo>
                        <a:pt x="1394" y="1786"/>
                        <a:pt x="1787" y="1381"/>
                        <a:pt x="1787" y="893"/>
                      </a:cubicBezTo>
                      <a:cubicBezTo>
                        <a:pt x="1775" y="405"/>
                        <a:pt x="1394" y="0"/>
                        <a:pt x="89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" name="Google Shape;3377;p48">
                  <a:extLst>
                    <a:ext uri="{FF2B5EF4-FFF2-40B4-BE49-F238E27FC236}">
                      <a16:creationId xmlns:a16="http://schemas.microsoft.com/office/drawing/2014/main" id="{2BECFDF0-777C-4585-85F3-8544F0FBA18D}"/>
                    </a:ext>
                  </a:extLst>
                </p:cNvPr>
                <p:cNvSpPr/>
                <p:nvPr/>
              </p:nvSpPr>
              <p:spPr>
                <a:xfrm>
                  <a:off x="7685750" y="3516460"/>
                  <a:ext cx="56880" cy="56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7" h="1787" extrusionOk="0">
                      <a:moveTo>
                        <a:pt x="894" y="345"/>
                      </a:moveTo>
                      <a:cubicBezTo>
                        <a:pt x="1191" y="345"/>
                        <a:pt x="1429" y="584"/>
                        <a:pt x="1429" y="881"/>
                      </a:cubicBezTo>
                      <a:cubicBezTo>
                        <a:pt x="1429" y="1179"/>
                        <a:pt x="1191" y="1417"/>
                        <a:pt x="894" y="1417"/>
                      </a:cubicBezTo>
                      <a:cubicBezTo>
                        <a:pt x="596" y="1417"/>
                        <a:pt x="358" y="1179"/>
                        <a:pt x="358" y="881"/>
                      </a:cubicBezTo>
                      <a:cubicBezTo>
                        <a:pt x="358" y="584"/>
                        <a:pt x="596" y="345"/>
                        <a:pt x="894" y="345"/>
                      </a:cubicBezTo>
                      <a:close/>
                      <a:moveTo>
                        <a:pt x="894" y="0"/>
                      </a:moveTo>
                      <a:cubicBezTo>
                        <a:pt x="405" y="0"/>
                        <a:pt x="1" y="405"/>
                        <a:pt x="1" y="893"/>
                      </a:cubicBezTo>
                      <a:cubicBezTo>
                        <a:pt x="1" y="1381"/>
                        <a:pt x="405" y="1786"/>
                        <a:pt x="894" y="1786"/>
                      </a:cubicBezTo>
                      <a:cubicBezTo>
                        <a:pt x="1382" y="1786"/>
                        <a:pt x="1787" y="1381"/>
                        <a:pt x="1787" y="893"/>
                      </a:cubicBezTo>
                      <a:cubicBezTo>
                        <a:pt x="1775" y="405"/>
                        <a:pt x="1382" y="0"/>
                        <a:pt x="89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155" name="TextBox 154">
            <a:extLst>
              <a:ext uri="{FF2B5EF4-FFF2-40B4-BE49-F238E27FC236}">
                <a16:creationId xmlns:a16="http://schemas.microsoft.com/office/drawing/2014/main" id="{00767193-A576-4623-AF06-49DC20AC810C}"/>
              </a:ext>
            </a:extLst>
          </p:cNvPr>
          <p:cNvSpPr txBox="1"/>
          <p:nvPr/>
        </p:nvSpPr>
        <p:spPr>
          <a:xfrm>
            <a:off x="-626745" y="993529"/>
            <a:ext cx="4266915" cy="5121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0" lvl="2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</a:pPr>
            <a:r>
              <a:rPr lang="vi-VN" sz="2800" b="1" dirty="0">
                <a:solidFill>
                  <a:srgbClr val="EF2929"/>
                </a:solidFill>
                <a:latin typeface="Bahnschrift SemiBold Condensed" panose="020B0502040204020203" pitchFamily="34" charset="0"/>
              </a:rPr>
              <a:t>Table-valued function</a:t>
            </a:r>
            <a:r>
              <a:rPr lang="en-GB" sz="2800" b="1" dirty="0">
                <a:solidFill>
                  <a:srgbClr val="EF2929"/>
                </a:solidFill>
                <a:latin typeface="Bahnschrift SemiBold Condensed" panose="020B0502040204020203" pitchFamily="34" charset="0"/>
              </a:rPr>
              <a:t>s</a:t>
            </a: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7BB69F9D-5366-4404-AF70-C4496442507C}"/>
              </a:ext>
            </a:extLst>
          </p:cNvPr>
          <p:cNvSpPr txBox="1"/>
          <p:nvPr/>
        </p:nvSpPr>
        <p:spPr>
          <a:xfrm>
            <a:off x="4837847" y="2162443"/>
            <a:ext cx="4401879" cy="5121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0" lvl="2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</a:pPr>
            <a:r>
              <a:rPr lang="vi-VN" sz="2800" b="1" dirty="0">
                <a:solidFill>
                  <a:srgbClr val="EF2929"/>
                </a:solidFill>
                <a:latin typeface="Bahnschrift SemiBold Condensed" panose="020B0502040204020203" pitchFamily="34" charset="0"/>
              </a:rPr>
              <a:t>Scalar-valued functions</a:t>
            </a:r>
            <a:endParaRPr lang="en-GB" sz="2800" b="1" dirty="0">
              <a:solidFill>
                <a:srgbClr val="EF2929"/>
              </a:solidFill>
              <a:latin typeface="Bahnschrift SemiBold Condensed" panose="020B0502040204020203" pitchFamily="34" charset="0"/>
            </a:endParaRP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3C4054D1-8A34-44FC-8522-2CD9B204F340}"/>
              </a:ext>
            </a:extLst>
          </p:cNvPr>
          <p:cNvSpPr txBox="1"/>
          <p:nvPr/>
        </p:nvSpPr>
        <p:spPr>
          <a:xfrm>
            <a:off x="1769283" y="1455861"/>
            <a:ext cx="3369222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b="1" i="0" dirty="0">
                <a:solidFill>
                  <a:srgbClr val="0070C0"/>
                </a:solidFill>
                <a:effectLst/>
                <a:latin typeface="Bahnschrift SemiBold Condensed" panose="020B0502040204020203" pitchFamily="34" charset="0"/>
              </a:rPr>
              <a:t>[</a:t>
            </a:r>
            <a:r>
              <a:rPr lang="en-GB" sz="2400" b="1" i="0" dirty="0" err="1">
                <a:solidFill>
                  <a:srgbClr val="0070C0"/>
                </a:solidFill>
                <a:effectLst/>
                <a:latin typeface="Bahnschrift SemiBold Condensed" panose="020B0502040204020203" pitchFamily="34" charset="0"/>
              </a:rPr>
              <a:t>fn_SearchProductName</a:t>
            </a:r>
            <a:r>
              <a:rPr lang="en-GB" sz="2400" b="1" i="0" dirty="0">
                <a:solidFill>
                  <a:srgbClr val="0070C0"/>
                </a:solidFill>
                <a:effectLst/>
                <a:latin typeface="Bahnschrift SemiBold Condensed" panose="020B0502040204020203" pitchFamily="34" charset="0"/>
              </a:rPr>
              <a:t>]</a:t>
            </a:r>
          </a:p>
          <a:p>
            <a:r>
              <a:rPr lang="en-GB" sz="2400" b="1" i="0" dirty="0">
                <a:solidFill>
                  <a:srgbClr val="0070C0"/>
                </a:solidFill>
                <a:effectLst/>
                <a:latin typeface="Bahnschrift SemiBold Condensed" panose="020B0502040204020203" pitchFamily="34" charset="0"/>
              </a:rPr>
              <a:t>[</a:t>
            </a:r>
            <a:r>
              <a:rPr lang="en-GB" sz="2400" b="1" i="0" dirty="0" err="1">
                <a:solidFill>
                  <a:srgbClr val="0070C0"/>
                </a:solidFill>
                <a:effectLst/>
                <a:latin typeface="Bahnschrift SemiBold Condensed" panose="020B0502040204020203" pitchFamily="34" charset="0"/>
              </a:rPr>
              <a:t>fn_SearchMaxPriceByCategory</a:t>
            </a:r>
            <a:endParaRPr lang="en-GB" sz="2400" b="1" dirty="0">
              <a:solidFill>
                <a:srgbClr val="0070C0"/>
              </a:solidFill>
              <a:latin typeface="Bahnschrift SemiBold Condensed" panose="020B0502040204020203" pitchFamily="34" charset="0"/>
            </a:endParaRPr>
          </a:p>
          <a:p>
            <a:r>
              <a:rPr lang="en-GB" sz="2400" b="1" i="0" dirty="0">
                <a:solidFill>
                  <a:srgbClr val="0070C0"/>
                </a:solidFill>
                <a:effectLst/>
                <a:latin typeface="Bahnschrift SemiBold Condensed" panose="020B0502040204020203" pitchFamily="34" charset="0"/>
              </a:rPr>
              <a:t>[</a:t>
            </a:r>
            <a:r>
              <a:rPr lang="en-GB" sz="2400" b="1" i="0" dirty="0" err="1">
                <a:solidFill>
                  <a:srgbClr val="0070C0"/>
                </a:solidFill>
                <a:effectLst/>
                <a:latin typeface="Bahnschrift SemiBold Condensed" panose="020B0502040204020203" pitchFamily="34" charset="0"/>
              </a:rPr>
              <a:t>fn_ProductInRangePrice</a:t>
            </a:r>
            <a:r>
              <a:rPr lang="en-GB" sz="2400" b="1" i="0" dirty="0">
                <a:solidFill>
                  <a:srgbClr val="0070C0"/>
                </a:solidFill>
                <a:effectLst/>
                <a:latin typeface="Bahnschrift SemiBold Condensed" panose="020B0502040204020203" pitchFamily="34" charset="0"/>
              </a:rPr>
              <a:t>]</a:t>
            </a:r>
          </a:p>
          <a:p>
            <a:r>
              <a:rPr lang="en-GB" sz="2400" b="1" i="0" dirty="0">
                <a:solidFill>
                  <a:srgbClr val="0070C0"/>
                </a:solidFill>
                <a:effectLst/>
                <a:latin typeface="Bahnschrift SemiBold Condensed" panose="020B0502040204020203" pitchFamily="34" charset="0"/>
              </a:rPr>
              <a:t>[</a:t>
            </a:r>
            <a:r>
              <a:rPr lang="en-GB" sz="2400" b="1" i="0" dirty="0" err="1">
                <a:solidFill>
                  <a:srgbClr val="0070C0"/>
                </a:solidFill>
                <a:effectLst/>
                <a:latin typeface="Bahnschrift SemiBold Condensed" panose="020B0502040204020203" pitchFamily="34" charset="0"/>
              </a:rPr>
              <a:t>fn_ProductByCateName</a:t>
            </a:r>
            <a:r>
              <a:rPr lang="en-GB" sz="2400" b="1" i="0" dirty="0">
                <a:solidFill>
                  <a:srgbClr val="0070C0"/>
                </a:solidFill>
                <a:effectLst/>
                <a:latin typeface="Bahnschrift SemiBold Condensed" panose="020B0502040204020203" pitchFamily="34" charset="0"/>
              </a:rPr>
              <a:t>]</a:t>
            </a:r>
            <a:endParaRPr lang="en-GB" sz="2400" b="1" dirty="0">
              <a:solidFill>
                <a:srgbClr val="0070C0"/>
              </a:solidFill>
              <a:latin typeface="Bahnschrift SemiBold Condensed" panose="020B0502040204020203" pitchFamily="34" charset="0"/>
            </a:endParaRPr>
          </a:p>
          <a:p>
            <a:r>
              <a:rPr lang="en-GB" sz="2400" b="1" i="0" dirty="0">
                <a:solidFill>
                  <a:srgbClr val="0070C0"/>
                </a:solidFill>
                <a:effectLst/>
                <a:latin typeface="Bahnschrift SemiBold Condensed" panose="020B0502040204020203" pitchFamily="34" charset="0"/>
              </a:rPr>
              <a:t>[</a:t>
            </a:r>
            <a:r>
              <a:rPr lang="en-GB" sz="2400" b="1" i="0" dirty="0" err="1">
                <a:solidFill>
                  <a:srgbClr val="0070C0"/>
                </a:solidFill>
                <a:effectLst/>
                <a:latin typeface="Bahnschrift SemiBold Condensed" panose="020B0502040204020203" pitchFamily="34" charset="0"/>
              </a:rPr>
              <a:t>fn_ProductBySalerName</a:t>
            </a:r>
            <a:r>
              <a:rPr lang="en-GB" sz="2400" b="1" i="0" dirty="0">
                <a:solidFill>
                  <a:srgbClr val="0070C0"/>
                </a:solidFill>
                <a:effectLst/>
                <a:latin typeface="Bahnschrift SemiBold Condensed" panose="020B0502040204020203" pitchFamily="34" charset="0"/>
              </a:rPr>
              <a:t>]</a:t>
            </a:r>
          </a:p>
          <a:p>
            <a:r>
              <a:rPr lang="en-GB" sz="2400" b="1" i="0" dirty="0">
                <a:solidFill>
                  <a:srgbClr val="0070C0"/>
                </a:solidFill>
                <a:effectLst/>
                <a:latin typeface="Bahnschrift SemiBold Condensed" panose="020B0502040204020203" pitchFamily="34" charset="0"/>
              </a:rPr>
              <a:t>[</a:t>
            </a:r>
            <a:r>
              <a:rPr lang="en-GB" sz="2400" b="1" i="0" dirty="0" err="1">
                <a:solidFill>
                  <a:srgbClr val="0070C0"/>
                </a:solidFill>
                <a:effectLst/>
                <a:latin typeface="Bahnschrift SemiBold Condensed" panose="020B0502040204020203" pitchFamily="34" charset="0"/>
              </a:rPr>
              <a:t>fn_ProductAndAmount</a:t>
            </a:r>
            <a:r>
              <a:rPr lang="en-GB" sz="2400" b="1" i="0" dirty="0">
                <a:solidFill>
                  <a:srgbClr val="0070C0"/>
                </a:solidFill>
                <a:effectLst/>
                <a:latin typeface="Bahnschrift SemiBold Condensed" panose="020B0502040204020203" pitchFamily="34" charset="0"/>
              </a:rPr>
              <a:t>]</a:t>
            </a:r>
            <a:endParaRPr lang="en-GB" sz="2400" b="1" dirty="0">
              <a:solidFill>
                <a:srgbClr val="0070C0"/>
              </a:solidFill>
              <a:latin typeface="Bahnschrift SemiBold Condensed" panose="020B0502040204020203" pitchFamily="34" charset="0"/>
            </a:endParaRPr>
          </a:p>
          <a:p>
            <a:r>
              <a:rPr lang="en-GB" sz="2400" b="1" i="0" dirty="0">
                <a:solidFill>
                  <a:srgbClr val="0070C0"/>
                </a:solidFill>
                <a:effectLst/>
                <a:latin typeface="Bahnschrift SemiBold Condensed" panose="020B0502040204020203" pitchFamily="34" charset="0"/>
              </a:rPr>
              <a:t>[</a:t>
            </a:r>
            <a:r>
              <a:rPr lang="en-GB" sz="2400" b="1" i="0" dirty="0" err="1">
                <a:solidFill>
                  <a:srgbClr val="0070C0"/>
                </a:solidFill>
                <a:effectLst/>
                <a:latin typeface="Bahnschrift SemiBold Condensed" panose="020B0502040204020203" pitchFamily="34" charset="0"/>
              </a:rPr>
              <a:t>fn_HoaDon</a:t>
            </a:r>
            <a:r>
              <a:rPr lang="en-GB" sz="2400" b="1" i="0" dirty="0">
                <a:solidFill>
                  <a:srgbClr val="0070C0"/>
                </a:solidFill>
                <a:effectLst/>
                <a:latin typeface="Bahnschrift SemiBold Condensed" panose="020B0502040204020203" pitchFamily="34" charset="0"/>
              </a:rPr>
              <a:t>]</a:t>
            </a:r>
            <a:endParaRPr lang="en-GB" sz="2400" dirty="0">
              <a:solidFill>
                <a:srgbClr val="0070C0"/>
              </a:solidFill>
              <a:latin typeface="Bahnschrift SemiBold Condensed" panose="020B0502040204020203" pitchFamily="34" charset="0"/>
            </a:endParaRP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319103AA-70A7-4ABD-BEA3-D9970FE1785F}"/>
              </a:ext>
            </a:extLst>
          </p:cNvPr>
          <p:cNvSpPr txBox="1"/>
          <p:nvPr/>
        </p:nvSpPr>
        <p:spPr>
          <a:xfrm>
            <a:off x="6431509" y="2737481"/>
            <a:ext cx="180656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b="1" i="0" dirty="0">
                <a:solidFill>
                  <a:srgbClr val="0070C0"/>
                </a:solidFill>
                <a:effectLst/>
                <a:latin typeface="Bahnschrift SemiBold Condensed" panose="020B0502040204020203" pitchFamily="34" charset="0"/>
              </a:rPr>
              <a:t>[</a:t>
            </a:r>
            <a:r>
              <a:rPr lang="vi-VN" sz="2400" dirty="0">
                <a:solidFill>
                  <a:srgbClr val="0070C0"/>
                </a:solidFill>
                <a:effectLst/>
                <a:latin typeface="Bahnschrift SemiBold Condensed" panose="020B0502040204020203" pitchFamily="34" charset="0"/>
                <a:ea typeface="Calibri" panose="020F0502020204030204" pitchFamily="34" charset="0"/>
                <a:cs typeface="Consolas" panose="020B0609020204030204" pitchFamily="49" charset="0"/>
              </a:rPr>
              <a:t>fn_LastOrderID</a:t>
            </a:r>
            <a:r>
              <a:rPr lang="en-GB" sz="2400" b="1" i="0" dirty="0">
                <a:solidFill>
                  <a:srgbClr val="0070C0"/>
                </a:solidFill>
                <a:effectLst/>
                <a:latin typeface="Bahnschrift SemiBold Condensed" panose="020B0502040204020203" pitchFamily="34" charset="0"/>
              </a:rPr>
              <a:t>]</a:t>
            </a:r>
            <a:endParaRPr lang="en-GB" sz="2400" dirty="0">
              <a:solidFill>
                <a:srgbClr val="0070C0"/>
              </a:solidFill>
              <a:latin typeface="Bahnschrift SemiBold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506145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DB5959D-1817-46BB-9A10-0A00B07BA443}"/>
              </a:ext>
            </a:extLst>
          </p:cNvPr>
          <p:cNvSpPr txBox="1">
            <a:spLocks/>
          </p:cNvSpPr>
          <p:nvPr/>
        </p:nvSpPr>
        <p:spPr>
          <a:xfrm rot="16200000">
            <a:off x="-2008223" y="2008225"/>
            <a:ext cx="5143502" cy="112705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b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6400" dirty="0">
                <a:solidFill>
                  <a:srgbClr val="FF6D2F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FUNCTIONS</a:t>
            </a:r>
          </a:p>
        </p:txBody>
      </p:sp>
      <p:grpSp>
        <p:nvGrpSpPr>
          <p:cNvPr id="4" name="Google Shape;3337;p48">
            <a:extLst>
              <a:ext uri="{FF2B5EF4-FFF2-40B4-BE49-F238E27FC236}">
                <a16:creationId xmlns:a16="http://schemas.microsoft.com/office/drawing/2014/main" id="{289AD6CB-48E5-40E8-81FE-4007550A1FC2}"/>
              </a:ext>
            </a:extLst>
          </p:cNvPr>
          <p:cNvGrpSpPr/>
          <p:nvPr/>
        </p:nvGrpSpPr>
        <p:grpSpPr>
          <a:xfrm>
            <a:off x="8171829" y="8534"/>
            <a:ext cx="972171" cy="1925293"/>
            <a:chOff x="6529419" y="1724307"/>
            <a:chExt cx="1480463" cy="2931917"/>
          </a:xfrm>
        </p:grpSpPr>
        <p:grpSp>
          <p:nvGrpSpPr>
            <p:cNvPr id="5" name="Google Shape;3338;p48">
              <a:extLst>
                <a:ext uri="{FF2B5EF4-FFF2-40B4-BE49-F238E27FC236}">
                  <a16:creationId xmlns:a16="http://schemas.microsoft.com/office/drawing/2014/main" id="{180B84F2-8DE5-41BF-A176-9DD0E2F0FF77}"/>
                </a:ext>
              </a:extLst>
            </p:cNvPr>
            <p:cNvGrpSpPr/>
            <p:nvPr/>
          </p:nvGrpSpPr>
          <p:grpSpPr>
            <a:xfrm>
              <a:off x="6556827" y="1724307"/>
              <a:ext cx="956596" cy="944294"/>
              <a:chOff x="3800349" y="1238762"/>
              <a:chExt cx="1098904" cy="1084772"/>
            </a:xfrm>
          </p:grpSpPr>
          <p:grpSp>
            <p:nvGrpSpPr>
              <p:cNvPr id="41" name="Google Shape;3339;p48">
                <a:extLst>
                  <a:ext uri="{FF2B5EF4-FFF2-40B4-BE49-F238E27FC236}">
                    <a16:creationId xmlns:a16="http://schemas.microsoft.com/office/drawing/2014/main" id="{15B057F4-2F23-458C-AADB-46F53A85F4CF}"/>
                  </a:ext>
                </a:extLst>
              </p:cNvPr>
              <p:cNvGrpSpPr/>
              <p:nvPr/>
            </p:nvGrpSpPr>
            <p:grpSpPr>
              <a:xfrm>
                <a:off x="3800349" y="1238762"/>
                <a:ext cx="1098904" cy="1084772"/>
                <a:chOff x="3800349" y="1238762"/>
                <a:chExt cx="1098904" cy="1084772"/>
              </a:xfrm>
            </p:grpSpPr>
            <p:sp>
              <p:nvSpPr>
                <p:cNvPr id="43" name="Google Shape;3340;p48">
                  <a:extLst>
                    <a:ext uri="{FF2B5EF4-FFF2-40B4-BE49-F238E27FC236}">
                      <a16:creationId xmlns:a16="http://schemas.microsoft.com/office/drawing/2014/main" id="{3D9D9ECC-0EAA-4836-837E-F4DF84E1499A}"/>
                    </a:ext>
                  </a:extLst>
                </p:cNvPr>
                <p:cNvSpPr/>
                <p:nvPr/>
              </p:nvSpPr>
              <p:spPr>
                <a:xfrm>
                  <a:off x="3800349" y="1238762"/>
                  <a:ext cx="1098904" cy="10847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3" extrusionOk="0">
                      <a:moveTo>
                        <a:pt x="22825" y="1"/>
                      </a:moveTo>
                      <a:cubicBezTo>
                        <a:pt x="22054" y="1"/>
                        <a:pt x="21283" y="295"/>
                        <a:pt x="20693" y="885"/>
                      </a:cubicBezTo>
                      <a:lnTo>
                        <a:pt x="1179" y="20482"/>
                      </a:lnTo>
                      <a:cubicBezTo>
                        <a:pt x="0" y="21661"/>
                        <a:pt x="0" y="23566"/>
                        <a:pt x="1179" y="24733"/>
                      </a:cubicBezTo>
                      <a:lnTo>
                        <a:pt x="20777" y="44259"/>
                      </a:lnTo>
                      <a:cubicBezTo>
                        <a:pt x="21364" y="44841"/>
                        <a:pt x="22133" y="45133"/>
                        <a:pt x="22900" y="45133"/>
                      </a:cubicBezTo>
                      <a:cubicBezTo>
                        <a:pt x="23672" y="45133"/>
                        <a:pt x="24442" y="44838"/>
                        <a:pt x="25027" y="44247"/>
                      </a:cubicBezTo>
                      <a:lnTo>
                        <a:pt x="32873" y="36377"/>
                      </a:lnTo>
                      <a:cubicBezTo>
                        <a:pt x="33053" y="36197"/>
                        <a:pt x="33283" y="36110"/>
                        <a:pt x="33511" y="36110"/>
                      </a:cubicBezTo>
                      <a:cubicBezTo>
                        <a:pt x="33810" y="36110"/>
                        <a:pt x="34108" y="36260"/>
                        <a:pt x="34290" y="36544"/>
                      </a:cubicBezTo>
                      <a:cubicBezTo>
                        <a:pt x="34743" y="37246"/>
                        <a:pt x="35112" y="38020"/>
                        <a:pt x="35409" y="38806"/>
                      </a:cubicBezTo>
                      <a:cubicBezTo>
                        <a:pt x="35588" y="39294"/>
                        <a:pt x="35909" y="39735"/>
                        <a:pt x="36362" y="40080"/>
                      </a:cubicBezTo>
                      <a:cubicBezTo>
                        <a:pt x="36890" y="40489"/>
                        <a:pt x="37508" y="40695"/>
                        <a:pt x="38128" y="40695"/>
                      </a:cubicBezTo>
                      <a:cubicBezTo>
                        <a:pt x="38682" y="40695"/>
                        <a:pt x="39237" y="40530"/>
                        <a:pt x="39731" y="40199"/>
                      </a:cubicBezTo>
                      <a:cubicBezTo>
                        <a:pt x="41303" y="39127"/>
                        <a:pt x="41446" y="36984"/>
                        <a:pt x="40172" y="35710"/>
                      </a:cubicBezTo>
                      <a:cubicBezTo>
                        <a:pt x="39862" y="35401"/>
                        <a:pt x="39505" y="35186"/>
                        <a:pt x="39112" y="35044"/>
                      </a:cubicBezTo>
                      <a:cubicBezTo>
                        <a:pt x="38326" y="34758"/>
                        <a:pt x="37564" y="34401"/>
                        <a:pt x="36862" y="33948"/>
                      </a:cubicBezTo>
                      <a:cubicBezTo>
                        <a:pt x="36374" y="33639"/>
                        <a:pt x="36279" y="32960"/>
                        <a:pt x="36695" y="32543"/>
                      </a:cubicBezTo>
                      <a:lnTo>
                        <a:pt x="44553" y="24661"/>
                      </a:lnTo>
                      <a:cubicBezTo>
                        <a:pt x="45720" y="23483"/>
                        <a:pt x="45720" y="21578"/>
                        <a:pt x="44542" y="20399"/>
                      </a:cubicBezTo>
                      <a:lnTo>
                        <a:pt x="24956" y="885"/>
                      </a:lnTo>
                      <a:cubicBezTo>
                        <a:pt x="24366" y="295"/>
                        <a:pt x="23595" y="1"/>
                        <a:pt x="22825" y="1"/>
                      </a:cubicBezTo>
                      <a:close/>
                    </a:path>
                  </a:pathLst>
                </a:custGeom>
                <a:solidFill>
                  <a:srgbClr val="5EB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" name="Google Shape;3341;p48">
                  <a:extLst>
                    <a:ext uri="{FF2B5EF4-FFF2-40B4-BE49-F238E27FC236}">
                      <a16:creationId xmlns:a16="http://schemas.microsoft.com/office/drawing/2014/main" id="{6D766BDA-6B80-47F7-B324-9917BBC36C30}"/>
                    </a:ext>
                  </a:extLst>
                </p:cNvPr>
                <p:cNvSpPr/>
                <p:nvPr/>
              </p:nvSpPr>
              <p:spPr>
                <a:xfrm>
                  <a:off x="3884758" y="1311226"/>
                  <a:ext cx="287338" cy="287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43" extrusionOk="0">
                      <a:moveTo>
                        <a:pt x="5978" y="1"/>
                      </a:moveTo>
                      <a:cubicBezTo>
                        <a:pt x="2679" y="1"/>
                        <a:pt x="1" y="2668"/>
                        <a:pt x="1" y="5966"/>
                      </a:cubicBezTo>
                      <a:cubicBezTo>
                        <a:pt x="1" y="9276"/>
                        <a:pt x="2679" y="11943"/>
                        <a:pt x="5978" y="11943"/>
                      </a:cubicBezTo>
                      <a:cubicBezTo>
                        <a:pt x="9276" y="11943"/>
                        <a:pt x="11954" y="9276"/>
                        <a:pt x="11954" y="5966"/>
                      </a:cubicBezTo>
                      <a:cubicBezTo>
                        <a:pt x="11954" y="2668"/>
                        <a:pt x="9276" y="1"/>
                        <a:pt x="5978" y="1"/>
                      </a:cubicBezTo>
                      <a:close/>
                    </a:path>
                  </a:pathLst>
                </a:custGeom>
                <a:solidFill>
                  <a:srgbClr val="5EB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2" name="Google Shape;3342;p48">
                <a:extLst>
                  <a:ext uri="{FF2B5EF4-FFF2-40B4-BE49-F238E27FC236}">
                    <a16:creationId xmlns:a16="http://schemas.microsoft.com/office/drawing/2014/main" id="{FF26812B-4A0D-4B05-9EFD-20D141ED651E}"/>
                  </a:ext>
                </a:extLst>
              </p:cNvPr>
              <p:cNvSpPr/>
              <p:nvPr/>
            </p:nvSpPr>
            <p:spPr>
              <a:xfrm>
                <a:off x="4162525" y="1593650"/>
                <a:ext cx="374561" cy="374975"/>
              </a:xfrm>
              <a:custGeom>
                <a:avLst/>
                <a:gdLst/>
                <a:ahLst/>
                <a:cxnLst/>
                <a:rect l="l" t="t" r="r" b="b"/>
                <a:pathLst>
                  <a:path w="10860" h="10872" extrusionOk="0">
                    <a:moveTo>
                      <a:pt x="5430" y="1"/>
                    </a:moveTo>
                    <a:cubicBezTo>
                      <a:pt x="3990" y="1"/>
                      <a:pt x="2608" y="560"/>
                      <a:pt x="1596" y="1584"/>
                    </a:cubicBezTo>
                    <a:cubicBezTo>
                      <a:pt x="561" y="2620"/>
                      <a:pt x="1" y="3989"/>
                      <a:pt x="1" y="5430"/>
                    </a:cubicBezTo>
                    <a:cubicBezTo>
                      <a:pt x="1" y="6561"/>
                      <a:pt x="346" y="7645"/>
                      <a:pt x="1001" y="8573"/>
                    </a:cubicBezTo>
                    <a:cubicBezTo>
                      <a:pt x="1632" y="9466"/>
                      <a:pt x="2513" y="10145"/>
                      <a:pt x="3537" y="10538"/>
                    </a:cubicBezTo>
                    <a:cubicBezTo>
                      <a:pt x="3559" y="10544"/>
                      <a:pt x="3579" y="10547"/>
                      <a:pt x="3599" y="10547"/>
                    </a:cubicBezTo>
                    <a:cubicBezTo>
                      <a:pt x="3656" y="10547"/>
                      <a:pt x="3704" y="10522"/>
                      <a:pt x="3740" y="10478"/>
                    </a:cubicBezTo>
                    <a:cubicBezTo>
                      <a:pt x="3763" y="10443"/>
                      <a:pt x="3763" y="10395"/>
                      <a:pt x="3763" y="10371"/>
                    </a:cubicBezTo>
                    <a:lnTo>
                      <a:pt x="3763" y="7275"/>
                    </a:lnTo>
                    <a:cubicBezTo>
                      <a:pt x="3763" y="7180"/>
                      <a:pt x="3692" y="7097"/>
                      <a:pt x="3585" y="7097"/>
                    </a:cubicBezTo>
                    <a:lnTo>
                      <a:pt x="2156" y="7097"/>
                    </a:lnTo>
                    <a:lnTo>
                      <a:pt x="2156" y="5835"/>
                    </a:lnTo>
                    <a:lnTo>
                      <a:pt x="3585" y="5835"/>
                    </a:lnTo>
                    <a:cubicBezTo>
                      <a:pt x="3680" y="5835"/>
                      <a:pt x="3763" y="5751"/>
                      <a:pt x="3763" y="5656"/>
                    </a:cubicBezTo>
                    <a:lnTo>
                      <a:pt x="3763" y="5430"/>
                    </a:lnTo>
                    <a:cubicBezTo>
                      <a:pt x="3763" y="3942"/>
                      <a:pt x="5180" y="2632"/>
                      <a:pt x="6799" y="2632"/>
                    </a:cubicBezTo>
                    <a:lnTo>
                      <a:pt x="7550" y="2632"/>
                    </a:lnTo>
                    <a:lnTo>
                      <a:pt x="7550" y="3894"/>
                    </a:lnTo>
                    <a:lnTo>
                      <a:pt x="6799" y="3894"/>
                    </a:lnTo>
                    <a:cubicBezTo>
                      <a:pt x="6311" y="3894"/>
                      <a:pt x="5883" y="4025"/>
                      <a:pt x="5561" y="4287"/>
                    </a:cubicBezTo>
                    <a:cubicBezTo>
                      <a:pt x="5228" y="4561"/>
                      <a:pt x="5025" y="4966"/>
                      <a:pt x="5025" y="5430"/>
                    </a:cubicBezTo>
                    <a:lnTo>
                      <a:pt x="5025" y="5656"/>
                    </a:lnTo>
                    <a:cubicBezTo>
                      <a:pt x="5025" y="5740"/>
                      <a:pt x="5109" y="5835"/>
                      <a:pt x="5204" y="5835"/>
                    </a:cubicBezTo>
                    <a:lnTo>
                      <a:pt x="5883" y="5835"/>
                    </a:lnTo>
                    <a:cubicBezTo>
                      <a:pt x="5966" y="5835"/>
                      <a:pt x="6061" y="5751"/>
                      <a:pt x="6061" y="5656"/>
                    </a:cubicBezTo>
                    <a:cubicBezTo>
                      <a:pt x="6061" y="5561"/>
                      <a:pt x="5978" y="5478"/>
                      <a:pt x="5883" y="5478"/>
                    </a:cubicBezTo>
                    <a:lnTo>
                      <a:pt x="5371" y="5478"/>
                    </a:lnTo>
                    <a:lnTo>
                      <a:pt x="5371" y="5418"/>
                    </a:lnTo>
                    <a:cubicBezTo>
                      <a:pt x="5371" y="4525"/>
                      <a:pt x="6145" y="4204"/>
                      <a:pt x="6799" y="4204"/>
                    </a:cubicBezTo>
                    <a:lnTo>
                      <a:pt x="7704" y="4204"/>
                    </a:lnTo>
                    <a:cubicBezTo>
                      <a:pt x="7800" y="4204"/>
                      <a:pt x="7883" y="4132"/>
                      <a:pt x="7883" y="4025"/>
                    </a:cubicBezTo>
                    <a:lnTo>
                      <a:pt x="7883" y="2418"/>
                    </a:lnTo>
                    <a:cubicBezTo>
                      <a:pt x="7883" y="2334"/>
                      <a:pt x="7811" y="2239"/>
                      <a:pt x="7704" y="2239"/>
                    </a:cubicBezTo>
                    <a:lnTo>
                      <a:pt x="6799" y="2239"/>
                    </a:lnTo>
                    <a:cubicBezTo>
                      <a:pt x="5966" y="2239"/>
                      <a:pt x="5121" y="2572"/>
                      <a:pt x="4466" y="3156"/>
                    </a:cubicBezTo>
                    <a:cubicBezTo>
                      <a:pt x="3799" y="3763"/>
                      <a:pt x="3418" y="4549"/>
                      <a:pt x="3418" y="5382"/>
                    </a:cubicBezTo>
                    <a:lnTo>
                      <a:pt x="3418" y="5442"/>
                    </a:lnTo>
                    <a:lnTo>
                      <a:pt x="1989" y="5442"/>
                    </a:lnTo>
                    <a:cubicBezTo>
                      <a:pt x="1906" y="5442"/>
                      <a:pt x="1811" y="5513"/>
                      <a:pt x="1811" y="5620"/>
                    </a:cubicBezTo>
                    <a:lnTo>
                      <a:pt x="1811" y="7228"/>
                    </a:lnTo>
                    <a:cubicBezTo>
                      <a:pt x="1811" y="7323"/>
                      <a:pt x="1894" y="7406"/>
                      <a:pt x="1989" y="7406"/>
                    </a:cubicBezTo>
                    <a:lnTo>
                      <a:pt x="3418" y="7406"/>
                    </a:lnTo>
                    <a:lnTo>
                      <a:pt x="3418" y="10085"/>
                    </a:lnTo>
                    <a:cubicBezTo>
                      <a:pt x="1561" y="9300"/>
                      <a:pt x="346" y="7442"/>
                      <a:pt x="346" y="5418"/>
                    </a:cubicBezTo>
                    <a:cubicBezTo>
                      <a:pt x="346" y="2596"/>
                      <a:pt x="2620" y="322"/>
                      <a:pt x="5430" y="322"/>
                    </a:cubicBezTo>
                    <a:cubicBezTo>
                      <a:pt x="8228" y="322"/>
                      <a:pt x="10526" y="2620"/>
                      <a:pt x="10526" y="5418"/>
                    </a:cubicBezTo>
                    <a:cubicBezTo>
                      <a:pt x="10526" y="8228"/>
                      <a:pt x="8240" y="10502"/>
                      <a:pt x="5430" y="10502"/>
                    </a:cubicBezTo>
                    <a:lnTo>
                      <a:pt x="5371" y="10502"/>
                    </a:lnTo>
                    <a:lnTo>
                      <a:pt x="5371" y="7418"/>
                    </a:lnTo>
                    <a:lnTo>
                      <a:pt x="7728" y="7418"/>
                    </a:lnTo>
                    <a:cubicBezTo>
                      <a:pt x="7811" y="7418"/>
                      <a:pt x="7907" y="7347"/>
                      <a:pt x="7907" y="7240"/>
                    </a:cubicBezTo>
                    <a:lnTo>
                      <a:pt x="7907" y="5656"/>
                    </a:lnTo>
                    <a:cubicBezTo>
                      <a:pt x="7907" y="5561"/>
                      <a:pt x="7823" y="5478"/>
                      <a:pt x="7728" y="5478"/>
                    </a:cubicBezTo>
                    <a:lnTo>
                      <a:pt x="6728" y="5478"/>
                    </a:lnTo>
                    <a:cubicBezTo>
                      <a:pt x="6633" y="5478"/>
                      <a:pt x="6549" y="5549"/>
                      <a:pt x="6549" y="5656"/>
                    </a:cubicBezTo>
                    <a:cubicBezTo>
                      <a:pt x="6549" y="5740"/>
                      <a:pt x="6621" y="5835"/>
                      <a:pt x="6728" y="5835"/>
                    </a:cubicBezTo>
                    <a:lnTo>
                      <a:pt x="7561" y="5835"/>
                    </a:lnTo>
                    <a:lnTo>
                      <a:pt x="7561" y="7097"/>
                    </a:lnTo>
                    <a:lnTo>
                      <a:pt x="5204" y="7097"/>
                    </a:lnTo>
                    <a:cubicBezTo>
                      <a:pt x="5121" y="7097"/>
                      <a:pt x="5025" y="7168"/>
                      <a:pt x="5025" y="7275"/>
                    </a:cubicBezTo>
                    <a:lnTo>
                      <a:pt x="5025" y="10693"/>
                    </a:lnTo>
                    <a:cubicBezTo>
                      <a:pt x="5025" y="10788"/>
                      <a:pt x="5109" y="10859"/>
                      <a:pt x="5192" y="10871"/>
                    </a:cubicBezTo>
                    <a:lnTo>
                      <a:pt x="5430" y="10871"/>
                    </a:lnTo>
                    <a:cubicBezTo>
                      <a:pt x="6871" y="10871"/>
                      <a:pt x="8240" y="10312"/>
                      <a:pt x="9276" y="9288"/>
                    </a:cubicBezTo>
                    <a:cubicBezTo>
                      <a:pt x="10300" y="8252"/>
                      <a:pt x="10859" y="6883"/>
                      <a:pt x="10859" y="5442"/>
                    </a:cubicBezTo>
                    <a:cubicBezTo>
                      <a:pt x="10859" y="3989"/>
                      <a:pt x="10300" y="2620"/>
                      <a:pt x="9276" y="1584"/>
                    </a:cubicBezTo>
                    <a:cubicBezTo>
                      <a:pt x="8240" y="560"/>
                      <a:pt x="6871" y="1"/>
                      <a:pt x="543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" name="Google Shape;3343;p48">
              <a:extLst>
                <a:ext uri="{FF2B5EF4-FFF2-40B4-BE49-F238E27FC236}">
                  <a16:creationId xmlns:a16="http://schemas.microsoft.com/office/drawing/2014/main" id="{91D44E93-B0AE-43CC-958F-78838B005FD6}"/>
                </a:ext>
              </a:extLst>
            </p:cNvPr>
            <p:cNvGrpSpPr/>
            <p:nvPr/>
          </p:nvGrpSpPr>
          <p:grpSpPr>
            <a:xfrm>
              <a:off x="7053286" y="2227254"/>
              <a:ext cx="956596" cy="944252"/>
              <a:chOff x="4370663" y="1816530"/>
              <a:chExt cx="1098904" cy="1084724"/>
            </a:xfrm>
          </p:grpSpPr>
          <p:grpSp>
            <p:nvGrpSpPr>
              <p:cNvPr id="33" name="Google Shape;3344;p48">
                <a:extLst>
                  <a:ext uri="{FF2B5EF4-FFF2-40B4-BE49-F238E27FC236}">
                    <a16:creationId xmlns:a16="http://schemas.microsoft.com/office/drawing/2014/main" id="{A7980457-DCFB-4C8C-9808-BFE8942ECE2C}"/>
                  </a:ext>
                </a:extLst>
              </p:cNvPr>
              <p:cNvGrpSpPr/>
              <p:nvPr/>
            </p:nvGrpSpPr>
            <p:grpSpPr>
              <a:xfrm>
                <a:off x="4370663" y="1816530"/>
                <a:ext cx="1098904" cy="1084724"/>
                <a:chOff x="4370663" y="1816530"/>
                <a:chExt cx="1098904" cy="1084724"/>
              </a:xfrm>
            </p:grpSpPr>
            <p:sp>
              <p:nvSpPr>
                <p:cNvPr id="39" name="Google Shape;3345;p48">
                  <a:extLst>
                    <a:ext uri="{FF2B5EF4-FFF2-40B4-BE49-F238E27FC236}">
                      <a16:creationId xmlns:a16="http://schemas.microsoft.com/office/drawing/2014/main" id="{E9CD0092-4945-430C-993F-3310D059A6F2}"/>
                    </a:ext>
                  </a:extLst>
                </p:cNvPr>
                <p:cNvSpPr/>
                <p:nvPr/>
              </p:nvSpPr>
              <p:spPr>
                <a:xfrm>
                  <a:off x="4370663" y="1816530"/>
                  <a:ext cx="1098904" cy="10847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1" extrusionOk="0">
                      <a:moveTo>
                        <a:pt x="22862" y="0"/>
                      </a:moveTo>
                      <a:cubicBezTo>
                        <a:pt x="22092" y="0"/>
                        <a:pt x="21324" y="295"/>
                        <a:pt x="20741" y="884"/>
                      </a:cubicBezTo>
                      <a:lnTo>
                        <a:pt x="12871" y="8742"/>
                      </a:lnTo>
                      <a:cubicBezTo>
                        <a:pt x="12698" y="8921"/>
                        <a:pt x="12472" y="9005"/>
                        <a:pt x="12246" y="9005"/>
                      </a:cubicBezTo>
                      <a:cubicBezTo>
                        <a:pt x="11945" y="9005"/>
                        <a:pt x="11643" y="8855"/>
                        <a:pt x="11466" y="8576"/>
                      </a:cubicBezTo>
                      <a:cubicBezTo>
                        <a:pt x="11014" y="7861"/>
                        <a:pt x="10645" y="7099"/>
                        <a:pt x="10347" y="6302"/>
                      </a:cubicBezTo>
                      <a:cubicBezTo>
                        <a:pt x="10168" y="5813"/>
                        <a:pt x="9847" y="5373"/>
                        <a:pt x="9394" y="5028"/>
                      </a:cubicBezTo>
                      <a:cubicBezTo>
                        <a:pt x="8866" y="4619"/>
                        <a:pt x="8248" y="4413"/>
                        <a:pt x="7630" y="4413"/>
                      </a:cubicBezTo>
                      <a:cubicBezTo>
                        <a:pt x="7078" y="4413"/>
                        <a:pt x="6526" y="4577"/>
                        <a:pt x="6037" y="4909"/>
                      </a:cubicBezTo>
                      <a:cubicBezTo>
                        <a:pt x="4465" y="5968"/>
                        <a:pt x="4310" y="8123"/>
                        <a:pt x="5584" y="9385"/>
                      </a:cubicBezTo>
                      <a:cubicBezTo>
                        <a:pt x="5894" y="9695"/>
                        <a:pt x="6251" y="9921"/>
                        <a:pt x="6632" y="10064"/>
                      </a:cubicBezTo>
                      <a:cubicBezTo>
                        <a:pt x="7418" y="10350"/>
                        <a:pt x="8180" y="10707"/>
                        <a:pt x="8882" y="11159"/>
                      </a:cubicBezTo>
                      <a:cubicBezTo>
                        <a:pt x="9383" y="11469"/>
                        <a:pt x="9466" y="12148"/>
                        <a:pt x="9049" y="12564"/>
                      </a:cubicBezTo>
                      <a:lnTo>
                        <a:pt x="1179" y="20434"/>
                      </a:lnTo>
                      <a:cubicBezTo>
                        <a:pt x="0" y="21613"/>
                        <a:pt x="0" y="23518"/>
                        <a:pt x="1179" y="24697"/>
                      </a:cubicBezTo>
                      <a:lnTo>
                        <a:pt x="20741" y="44247"/>
                      </a:lnTo>
                      <a:cubicBezTo>
                        <a:pt x="21324" y="44836"/>
                        <a:pt x="22092" y="45131"/>
                        <a:pt x="22862" y="45131"/>
                      </a:cubicBezTo>
                      <a:cubicBezTo>
                        <a:pt x="23631" y="45131"/>
                        <a:pt x="24402" y="44836"/>
                        <a:pt x="24992" y="44247"/>
                      </a:cubicBezTo>
                      <a:lnTo>
                        <a:pt x="44554" y="24697"/>
                      </a:lnTo>
                      <a:cubicBezTo>
                        <a:pt x="45720" y="23518"/>
                        <a:pt x="45720" y="21613"/>
                        <a:pt x="44554" y="2043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69E7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" name="Google Shape;3346;p48">
                  <a:extLst>
                    <a:ext uri="{FF2B5EF4-FFF2-40B4-BE49-F238E27FC236}">
                      <a16:creationId xmlns:a16="http://schemas.microsoft.com/office/drawing/2014/main" id="{E59BA804-D678-4FC4-A5A2-7EE0767DBEB7}"/>
                    </a:ext>
                  </a:extLst>
                </p:cNvPr>
                <p:cNvSpPr/>
                <p:nvPr/>
              </p:nvSpPr>
              <p:spPr>
                <a:xfrm>
                  <a:off x="5055718" y="1904160"/>
                  <a:ext cx="287338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55" extrusionOk="0">
                      <a:moveTo>
                        <a:pt x="5978" y="0"/>
                      </a:moveTo>
                      <a:cubicBezTo>
                        <a:pt x="2680" y="0"/>
                        <a:pt x="1" y="2679"/>
                        <a:pt x="1" y="5977"/>
                      </a:cubicBezTo>
                      <a:cubicBezTo>
                        <a:pt x="1" y="9275"/>
                        <a:pt x="2680" y="11954"/>
                        <a:pt x="5978" y="11954"/>
                      </a:cubicBezTo>
                      <a:cubicBezTo>
                        <a:pt x="9276" y="11954"/>
                        <a:pt x="11955" y="9275"/>
                        <a:pt x="11955" y="5977"/>
                      </a:cubicBezTo>
                      <a:cubicBezTo>
                        <a:pt x="11955" y="2679"/>
                        <a:pt x="9276" y="0"/>
                        <a:pt x="5978" y="0"/>
                      </a:cubicBezTo>
                      <a:close/>
                    </a:path>
                  </a:pathLst>
                </a:custGeom>
                <a:solidFill>
                  <a:srgbClr val="69E7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4" name="Google Shape;3347;p48">
                <a:extLst>
                  <a:ext uri="{FF2B5EF4-FFF2-40B4-BE49-F238E27FC236}">
                    <a16:creationId xmlns:a16="http://schemas.microsoft.com/office/drawing/2014/main" id="{CECBE308-E856-4100-9C20-D21A8F297CC7}"/>
                  </a:ext>
                </a:extLst>
              </p:cNvPr>
              <p:cNvGrpSpPr/>
              <p:nvPr/>
            </p:nvGrpSpPr>
            <p:grpSpPr>
              <a:xfrm>
                <a:off x="4732628" y="2171596"/>
                <a:ext cx="374986" cy="374572"/>
                <a:chOff x="3303268" y="3817349"/>
                <a:chExt cx="346056" cy="345674"/>
              </a:xfrm>
            </p:grpSpPr>
            <p:sp>
              <p:nvSpPr>
                <p:cNvPr id="35" name="Google Shape;3348;p48">
                  <a:extLst>
                    <a:ext uri="{FF2B5EF4-FFF2-40B4-BE49-F238E27FC236}">
                      <a16:creationId xmlns:a16="http://schemas.microsoft.com/office/drawing/2014/main" id="{1E85362A-E990-489C-84F9-1C9485B5EDBA}"/>
                    </a:ext>
                  </a:extLst>
                </p:cNvPr>
                <p:cNvSpPr/>
                <p:nvPr/>
              </p:nvSpPr>
              <p:spPr>
                <a:xfrm>
                  <a:off x="3303268" y="3817349"/>
                  <a:ext cx="346056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2" h="10860" extrusionOk="0">
                      <a:moveTo>
                        <a:pt x="5418" y="334"/>
                      </a:moveTo>
                      <a:cubicBezTo>
                        <a:pt x="8228" y="334"/>
                        <a:pt x="10514" y="2608"/>
                        <a:pt x="10514" y="5430"/>
                      </a:cubicBezTo>
                      <a:cubicBezTo>
                        <a:pt x="10514" y="8240"/>
                        <a:pt x="8228" y="10514"/>
                        <a:pt x="5418" y="10514"/>
                      </a:cubicBezTo>
                      <a:cubicBezTo>
                        <a:pt x="2608" y="10514"/>
                        <a:pt x="334" y="8240"/>
                        <a:pt x="334" y="5430"/>
                      </a:cubicBezTo>
                      <a:cubicBezTo>
                        <a:pt x="334" y="2608"/>
                        <a:pt x="2608" y="334"/>
                        <a:pt x="5418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3" y="10859"/>
                        <a:pt x="8252" y="10300"/>
                        <a:pt x="9276" y="9264"/>
                      </a:cubicBezTo>
                      <a:cubicBezTo>
                        <a:pt x="10300" y="8240"/>
                        <a:pt x="10871" y="6871"/>
                        <a:pt x="10871" y="5430"/>
                      </a:cubicBezTo>
                      <a:cubicBezTo>
                        <a:pt x="10871" y="3989"/>
                        <a:pt x="10300" y="2620"/>
                        <a:pt x="9276" y="1584"/>
                      </a:cubicBezTo>
                      <a:cubicBezTo>
                        <a:pt x="8252" y="560"/>
                        <a:pt x="6883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" name="Google Shape;3349;p48">
                  <a:extLst>
                    <a:ext uri="{FF2B5EF4-FFF2-40B4-BE49-F238E27FC236}">
                      <a16:creationId xmlns:a16="http://schemas.microsoft.com/office/drawing/2014/main" id="{DF3E1918-7CA2-4149-85B7-B708F40C1E89}"/>
                    </a:ext>
                  </a:extLst>
                </p:cNvPr>
                <p:cNvSpPr/>
                <p:nvPr/>
              </p:nvSpPr>
              <p:spPr>
                <a:xfrm>
                  <a:off x="3368074" y="3882537"/>
                  <a:ext cx="215298" cy="215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64" h="6764" extrusionOk="0">
                      <a:moveTo>
                        <a:pt x="5335" y="346"/>
                      </a:moveTo>
                      <a:cubicBezTo>
                        <a:pt x="5930" y="346"/>
                        <a:pt x="6418" y="834"/>
                        <a:pt x="6418" y="1429"/>
                      </a:cubicBezTo>
                      <a:lnTo>
                        <a:pt x="6418" y="5335"/>
                      </a:lnTo>
                      <a:cubicBezTo>
                        <a:pt x="6418" y="5930"/>
                        <a:pt x="5930" y="6418"/>
                        <a:pt x="5335" y="6418"/>
                      </a:cubicBezTo>
                      <a:lnTo>
                        <a:pt x="1429" y="6418"/>
                      </a:lnTo>
                      <a:cubicBezTo>
                        <a:pt x="834" y="6418"/>
                        <a:pt x="346" y="5930"/>
                        <a:pt x="346" y="5335"/>
                      </a:cubicBezTo>
                      <a:lnTo>
                        <a:pt x="346" y="1429"/>
                      </a:lnTo>
                      <a:cubicBezTo>
                        <a:pt x="346" y="834"/>
                        <a:pt x="834" y="346"/>
                        <a:pt x="1429" y="346"/>
                      </a:cubicBezTo>
                      <a:close/>
                      <a:moveTo>
                        <a:pt x="1429" y="1"/>
                      </a:moveTo>
                      <a:cubicBezTo>
                        <a:pt x="644" y="1"/>
                        <a:pt x="1" y="644"/>
                        <a:pt x="1" y="1429"/>
                      </a:cubicBezTo>
                      <a:lnTo>
                        <a:pt x="1" y="5335"/>
                      </a:lnTo>
                      <a:cubicBezTo>
                        <a:pt x="1" y="6120"/>
                        <a:pt x="644" y="6763"/>
                        <a:pt x="1429" y="6763"/>
                      </a:cubicBezTo>
                      <a:lnTo>
                        <a:pt x="5335" y="6763"/>
                      </a:lnTo>
                      <a:cubicBezTo>
                        <a:pt x="6121" y="6763"/>
                        <a:pt x="6763" y="6120"/>
                        <a:pt x="6763" y="5335"/>
                      </a:cubicBezTo>
                      <a:lnTo>
                        <a:pt x="6763" y="1429"/>
                      </a:lnTo>
                      <a:cubicBezTo>
                        <a:pt x="6763" y="644"/>
                        <a:pt x="6121" y="1"/>
                        <a:pt x="533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" name="Google Shape;3350;p48">
                  <a:extLst>
                    <a:ext uri="{FF2B5EF4-FFF2-40B4-BE49-F238E27FC236}">
                      <a16:creationId xmlns:a16="http://schemas.microsoft.com/office/drawing/2014/main" id="{19C5B7E8-88BB-4F04-BFE0-56D4F337E5DE}"/>
                    </a:ext>
                  </a:extLst>
                </p:cNvPr>
                <p:cNvSpPr/>
                <p:nvPr/>
              </p:nvSpPr>
              <p:spPr>
                <a:xfrm>
                  <a:off x="3418143" y="3933656"/>
                  <a:ext cx="114811" cy="1127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07" h="3542" extrusionOk="0">
                      <a:moveTo>
                        <a:pt x="1822" y="0"/>
                      </a:moveTo>
                      <a:cubicBezTo>
                        <a:pt x="812" y="0"/>
                        <a:pt x="1" y="851"/>
                        <a:pt x="59" y="1859"/>
                      </a:cubicBezTo>
                      <a:cubicBezTo>
                        <a:pt x="95" y="2776"/>
                        <a:pt x="833" y="3502"/>
                        <a:pt x="1726" y="3538"/>
                      </a:cubicBezTo>
                      <a:cubicBezTo>
                        <a:pt x="1764" y="3541"/>
                        <a:pt x="1802" y="3542"/>
                        <a:pt x="1840" y="3542"/>
                      </a:cubicBezTo>
                      <a:cubicBezTo>
                        <a:pt x="2178" y="3542"/>
                        <a:pt x="2494" y="3447"/>
                        <a:pt x="2762" y="3276"/>
                      </a:cubicBezTo>
                      <a:cubicBezTo>
                        <a:pt x="2857" y="3217"/>
                        <a:pt x="2869" y="3086"/>
                        <a:pt x="2797" y="3014"/>
                      </a:cubicBezTo>
                      <a:cubicBezTo>
                        <a:pt x="2761" y="2978"/>
                        <a:pt x="2711" y="2964"/>
                        <a:pt x="2664" y="2964"/>
                      </a:cubicBezTo>
                      <a:cubicBezTo>
                        <a:pt x="2634" y="2964"/>
                        <a:pt x="2606" y="2969"/>
                        <a:pt x="2583" y="2979"/>
                      </a:cubicBezTo>
                      <a:cubicBezTo>
                        <a:pt x="2380" y="3096"/>
                        <a:pt x="2149" y="3185"/>
                        <a:pt x="1897" y="3185"/>
                      </a:cubicBezTo>
                      <a:cubicBezTo>
                        <a:pt x="1868" y="3185"/>
                        <a:pt x="1839" y="3183"/>
                        <a:pt x="1809" y="3181"/>
                      </a:cubicBezTo>
                      <a:cubicBezTo>
                        <a:pt x="1023" y="3169"/>
                        <a:pt x="380" y="2514"/>
                        <a:pt x="392" y="1716"/>
                      </a:cubicBezTo>
                      <a:cubicBezTo>
                        <a:pt x="426" y="948"/>
                        <a:pt x="1028" y="330"/>
                        <a:pt x="1792" y="330"/>
                      </a:cubicBezTo>
                      <a:cubicBezTo>
                        <a:pt x="1833" y="330"/>
                        <a:pt x="1874" y="332"/>
                        <a:pt x="1916" y="335"/>
                      </a:cubicBezTo>
                      <a:cubicBezTo>
                        <a:pt x="2619" y="371"/>
                        <a:pt x="3190" y="943"/>
                        <a:pt x="3250" y="1633"/>
                      </a:cubicBezTo>
                      <a:cubicBezTo>
                        <a:pt x="3285" y="1919"/>
                        <a:pt x="3214" y="2193"/>
                        <a:pt x="3095" y="2431"/>
                      </a:cubicBezTo>
                      <a:cubicBezTo>
                        <a:pt x="3059" y="2490"/>
                        <a:pt x="3059" y="2574"/>
                        <a:pt x="3119" y="2633"/>
                      </a:cubicBezTo>
                      <a:cubicBezTo>
                        <a:pt x="3149" y="2663"/>
                        <a:pt x="3191" y="2678"/>
                        <a:pt x="3234" y="2678"/>
                      </a:cubicBezTo>
                      <a:cubicBezTo>
                        <a:pt x="3295" y="2678"/>
                        <a:pt x="3358" y="2648"/>
                        <a:pt x="3393" y="2586"/>
                      </a:cubicBezTo>
                      <a:cubicBezTo>
                        <a:pt x="3536" y="2324"/>
                        <a:pt x="3607" y="2014"/>
                        <a:pt x="3583" y="1669"/>
                      </a:cubicBezTo>
                      <a:cubicBezTo>
                        <a:pt x="3536" y="764"/>
                        <a:pt x="2797" y="50"/>
                        <a:pt x="1904" y="2"/>
                      </a:cubicBezTo>
                      <a:cubicBezTo>
                        <a:pt x="1877" y="1"/>
                        <a:pt x="1849" y="0"/>
                        <a:pt x="182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" name="Google Shape;3351;p48">
                  <a:extLst>
                    <a:ext uri="{FF2B5EF4-FFF2-40B4-BE49-F238E27FC236}">
                      <a16:creationId xmlns:a16="http://schemas.microsoft.com/office/drawing/2014/main" id="{A3D2FF33-31F2-45BC-A6EC-25EACF564F21}"/>
                    </a:ext>
                  </a:extLst>
                </p:cNvPr>
                <p:cNvSpPr/>
                <p:nvPr/>
              </p:nvSpPr>
              <p:spPr>
                <a:xfrm>
                  <a:off x="3519298" y="3910197"/>
                  <a:ext cx="29570" cy="292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" h="918" extrusionOk="0">
                      <a:moveTo>
                        <a:pt x="465" y="1"/>
                      </a:moveTo>
                      <a:cubicBezTo>
                        <a:pt x="203" y="1"/>
                        <a:pt x="0" y="203"/>
                        <a:pt x="0" y="453"/>
                      </a:cubicBezTo>
                      <a:cubicBezTo>
                        <a:pt x="0" y="715"/>
                        <a:pt x="203" y="918"/>
                        <a:pt x="465" y="918"/>
                      </a:cubicBezTo>
                      <a:cubicBezTo>
                        <a:pt x="715" y="918"/>
                        <a:pt x="929" y="715"/>
                        <a:pt x="929" y="453"/>
                      </a:cubicBezTo>
                      <a:cubicBezTo>
                        <a:pt x="929" y="203"/>
                        <a:pt x="715" y="1"/>
                        <a:pt x="46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7" name="Google Shape;3352;p48">
              <a:extLst>
                <a:ext uri="{FF2B5EF4-FFF2-40B4-BE49-F238E27FC236}">
                  <a16:creationId xmlns:a16="http://schemas.microsoft.com/office/drawing/2014/main" id="{C7841A8A-8050-4923-A1B7-3513E4E0B2D8}"/>
                </a:ext>
              </a:extLst>
            </p:cNvPr>
            <p:cNvGrpSpPr/>
            <p:nvPr/>
          </p:nvGrpSpPr>
          <p:grpSpPr>
            <a:xfrm>
              <a:off x="6547098" y="2715744"/>
              <a:ext cx="956596" cy="944315"/>
              <a:chOff x="3789173" y="2377690"/>
              <a:chExt cx="1098904" cy="1084796"/>
            </a:xfrm>
          </p:grpSpPr>
          <p:grpSp>
            <p:nvGrpSpPr>
              <p:cNvPr id="25" name="Google Shape;3353;p48">
                <a:extLst>
                  <a:ext uri="{FF2B5EF4-FFF2-40B4-BE49-F238E27FC236}">
                    <a16:creationId xmlns:a16="http://schemas.microsoft.com/office/drawing/2014/main" id="{9BB1242D-FA74-4230-9949-115313DA7B7B}"/>
                  </a:ext>
                </a:extLst>
              </p:cNvPr>
              <p:cNvGrpSpPr/>
              <p:nvPr/>
            </p:nvGrpSpPr>
            <p:grpSpPr>
              <a:xfrm>
                <a:off x="3789173" y="2377690"/>
                <a:ext cx="1098904" cy="1084796"/>
                <a:chOff x="3789173" y="2377690"/>
                <a:chExt cx="1098904" cy="1084796"/>
              </a:xfrm>
            </p:grpSpPr>
            <p:sp>
              <p:nvSpPr>
                <p:cNvPr id="31" name="Google Shape;3354;p48">
                  <a:extLst>
                    <a:ext uri="{FF2B5EF4-FFF2-40B4-BE49-F238E27FC236}">
                      <a16:creationId xmlns:a16="http://schemas.microsoft.com/office/drawing/2014/main" id="{CD5182F6-18C5-494C-98FE-727807FDA94E}"/>
                    </a:ext>
                  </a:extLst>
                </p:cNvPr>
                <p:cNvSpPr/>
                <p:nvPr/>
              </p:nvSpPr>
              <p:spPr>
                <a:xfrm>
                  <a:off x="3789173" y="2377690"/>
                  <a:ext cx="1098904" cy="1084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4" extrusionOk="0">
                      <a:moveTo>
                        <a:pt x="22861" y="0"/>
                      </a:moveTo>
                      <a:cubicBezTo>
                        <a:pt x="22090" y="0"/>
                        <a:pt x="21319" y="295"/>
                        <a:pt x="20730" y="884"/>
                      </a:cubicBezTo>
                      <a:lnTo>
                        <a:pt x="1180" y="20446"/>
                      </a:lnTo>
                      <a:cubicBezTo>
                        <a:pt x="1" y="21613"/>
                        <a:pt x="1" y="23518"/>
                        <a:pt x="1180" y="24697"/>
                      </a:cubicBezTo>
                      <a:lnTo>
                        <a:pt x="20730" y="44259"/>
                      </a:lnTo>
                      <a:cubicBezTo>
                        <a:pt x="21319" y="44842"/>
                        <a:pt x="22090" y="45134"/>
                        <a:pt x="22861" y="45134"/>
                      </a:cubicBezTo>
                      <a:cubicBezTo>
                        <a:pt x="23632" y="45134"/>
                        <a:pt x="24403" y="44842"/>
                        <a:pt x="24992" y="44259"/>
                      </a:cubicBezTo>
                      <a:lnTo>
                        <a:pt x="44542" y="24697"/>
                      </a:lnTo>
                      <a:cubicBezTo>
                        <a:pt x="45721" y="23518"/>
                        <a:pt x="45721" y="21613"/>
                        <a:pt x="44542" y="20446"/>
                      </a:cubicBezTo>
                      <a:lnTo>
                        <a:pt x="36684" y="12576"/>
                      </a:lnTo>
                      <a:cubicBezTo>
                        <a:pt x="36267" y="12171"/>
                        <a:pt x="36363" y="11481"/>
                        <a:pt x="36851" y="11171"/>
                      </a:cubicBezTo>
                      <a:cubicBezTo>
                        <a:pt x="37565" y="10719"/>
                        <a:pt x="38327" y="10350"/>
                        <a:pt x="39125" y="10052"/>
                      </a:cubicBezTo>
                      <a:cubicBezTo>
                        <a:pt x="39613" y="9874"/>
                        <a:pt x="40054" y="9552"/>
                        <a:pt x="40399" y="9100"/>
                      </a:cubicBezTo>
                      <a:cubicBezTo>
                        <a:pt x="41173" y="8099"/>
                        <a:pt x="41220" y="6778"/>
                        <a:pt x="40518" y="5730"/>
                      </a:cubicBezTo>
                      <a:cubicBezTo>
                        <a:pt x="39932" y="4868"/>
                        <a:pt x="39013" y="4436"/>
                        <a:pt x="38094" y="4436"/>
                      </a:cubicBezTo>
                      <a:cubicBezTo>
                        <a:pt x="37349" y="4436"/>
                        <a:pt x="36606" y="4720"/>
                        <a:pt x="36041" y="5290"/>
                      </a:cubicBezTo>
                      <a:cubicBezTo>
                        <a:pt x="35732" y="5587"/>
                        <a:pt x="35505" y="5956"/>
                        <a:pt x="35362" y="6337"/>
                      </a:cubicBezTo>
                      <a:cubicBezTo>
                        <a:pt x="35077" y="7123"/>
                        <a:pt x="34720" y="7885"/>
                        <a:pt x="34267" y="8588"/>
                      </a:cubicBezTo>
                      <a:cubicBezTo>
                        <a:pt x="34091" y="8872"/>
                        <a:pt x="33797" y="9021"/>
                        <a:pt x="33498" y="9021"/>
                      </a:cubicBezTo>
                      <a:cubicBezTo>
                        <a:pt x="33271" y="9021"/>
                        <a:pt x="33042" y="8934"/>
                        <a:pt x="32862" y="8754"/>
                      </a:cubicBezTo>
                      <a:lnTo>
                        <a:pt x="24992" y="884"/>
                      </a:lnTo>
                      <a:cubicBezTo>
                        <a:pt x="24403" y="295"/>
                        <a:pt x="23632" y="0"/>
                        <a:pt x="22861" y="0"/>
                      </a:cubicBezTo>
                      <a:close/>
                    </a:path>
                  </a:pathLst>
                </a:custGeom>
                <a:solidFill>
                  <a:srgbClr val="4949E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" name="Google Shape;3355;p48">
                  <a:extLst>
                    <a:ext uri="{FF2B5EF4-FFF2-40B4-BE49-F238E27FC236}">
                      <a16:creationId xmlns:a16="http://schemas.microsoft.com/office/drawing/2014/main" id="{DF462C44-F0E5-46D4-95EC-EEDD9350AA4E}"/>
                    </a:ext>
                  </a:extLst>
                </p:cNvPr>
                <p:cNvSpPr/>
                <p:nvPr/>
              </p:nvSpPr>
              <p:spPr>
                <a:xfrm>
                  <a:off x="3885623" y="2465897"/>
                  <a:ext cx="287050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43" h="11955" extrusionOk="0">
                      <a:moveTo>
                        <a:pt x="5977" y="0"/>
                      </a:moveTo>
                      <a:cubicBezTo>
                        <a:pt x="2679" y="0"/>
                        <a:pt x="0" y="2679"/>
                        <a:pt x="0" y="5977"/>
                      </a:cubicBezTo>
                      <a:cubicBezTo>
                        <a:pt x="0" y="9275"/>
                        <a:pt x="2679" y="11954"/>
                        <a:pt x="5977" y="11954"/>
                      </a:cubicBezTo>
                      <a:cubicBezTo>
                        <a:pt x="9275" y="11954"/>
                        <a:pt x="11942" y="9275"/>
                        <a:pt x="11942" y="5977"/>
                      </a:cubicBezTo>
                      <a:cubicBezTo>
                        <a:pt x="11942" y="2679"/>
                        <a:pt x="9275" y="0"/>
                        <a:pt x="5977" y="0"/>
                      </a:cubicBezTo>
                      <a:close/>
                    </a:path>
                  </a:pathLst>
                </a:custGeom>
                <a:solidFill>
                  <a:srgbClr val="4949E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6" name="Google Shape;3356;p48">
                <a:extLst>
                  <a:ext uri="{FF2B5EF4-FFF2-40B4-BE49-F238E27FC236}">
                    <a16:creationId xmlns:a16="http://schemas.microsoft.com/office/drawing/2014/main" id="{42679A26-287A-4264-B3D8-2C4D2E969EC6}"/>
                  </a:ext>
                </a:extLst>
              </p:cNvPr>
              <p:cNvGrpSpPr/>
              <p:nvPr/>
            </p:nvGrpSpPr>
            <p:grpSpPr>
              <a:xfrm>
                <a:off x="4151137" y="2732796"/>
                <a:ext cx="374986" cy="374572"/>
                <a:chOff x="3752358" y="3817349"/>
                <a:chExt cx="346056" cy="345674"/>
              </a:xfrm>
            </p:grpSpPr>
            <p:sp>
              <p:nvSpPr>
                <p:cNvPr id="27" name="Google Shape;3357;p48">
                  <a:extLst>
                    <a:ext uri="{FF2B5EF4-FFF2-40B4-BE49-F238E27FC236}">
                      <a16:creationId xmlns:a16="http://schemas.microsoft.com/office/drawing/2014/main" id="{D7A4FE4B-0096-487A-9497-2B69F9EA17CA}"/>
                    </a:ext>
                  </a:extLst>
                </p:cNvPr>
                <p:cNvSpPr/>
                <p:nvPr/>
              </p:nvSpPr>
              <p:spPr>
                <a:xfrm>
                  <a:off x="3752358" y="3817349"/>
                  <a:ext cx="346056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2" h="10860" extrusionOk="0">
                      <a:moveTo>
                        <a:pt x="5430" y="334"/>
                      </a:moveTo>
                      <a:cubicBezTo>
                        <a:pt x="8252" y="334"/>
                        <a:pt x="10526" y="2608"/>
                        <a:pt x="10526" y="5430"/>
                      </a:cubicBezTo>
                      <a:cubicBezTo>
                        <a:pt x="10526" y="8240"/>
                        <a:pt x="8228" y="10514"/>
                        <a:pt x="5430" y="10514"/>
                      </a:cubicBezTo>
                      <a:cubicBezTo>
                        <a:pt x="2620" y="10514"/>
                        <a:pt x="346" y="8240"/>
                        <a:pt x="346" y="5430"/>
                      </a:cubicBezTo>
                      <a:cubicBezTo>
                        <a:pt x="346" y="2608"/>
                        <a:pt x="2620" y="334"/>
                        <a:pt x="5430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2" y="10859"/>
                        <a:pt x="8252" y="10300"/>
                        <a:pt x="9276" y="9264"/>
                      </a:cubicBezTo>
                      <a:cubicBezTo>
                        <a:pt x="10300" y="8240"/>
                        <a:pt x="10871" y="6871"/>
                        <a:pt x="10871" y="5430"/>
                      </a:cubicBezTo>
                      <a:cubicBezTo>
                        <a:pt x="10871" y="3989"/>
                        <a:pt x="10300" y="2620"/>
                        <a:pt x="9276" y="1584"/>
                      </a:cubicBezTo>
                      <a:cubicBezTo>
                        <a:pt x="8252" y="560"/>
                        <a:pt x="6882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" name="Google Shape;3358;p48">
                  <a:extLst>
                    <a:ext uri="{FF2B5EF4-FFF2-40B4-BE49-F238E27FC236}">
                      <a16:creationId xmlns:a16="http://schemas.microsoft.com/office/drawing/2014/main" id="{D6BABC7C-C1E4-4244-85ED-D74422A24DC1}"/>
                    </a:ext>
                  </a:extLst>
                </p:cNvPr>
                <p:cNvSpPr/>
                <p:nvPr/>
              </p:nvSpPr>
              <p:spPr>
                <a:xfrm>
                  <a:off x="3831933" y="3955682"/>
                  <a:ext cx="47809" cy="120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2" h="3787" extrusionOk="0">
                      <a:moveTo>
                        <a:pt x="1168" y="346"/>
                      </a:moveTo>
                      <a:lnTo>
                        <a:pt x="1168" y="3430"/>
                      </a:lnTo>
                      <a:lnTo>
                        <a:pt x="358" y="3430"/>
                      </a:lnTo>
                      <a:lnTo>
                        <a:pt x="358" y="346"/>
                      </a:lnTo>
                      <a:close/>
                      <a:moveTo>
                        <a:pt x="180" y="1"/>
                      </a:moveTo>
                      <a:cubicBezTo>
                        <a:pt x="96" y="1"/>
                        <a:pt x="1" y="72"/>
                        <a:pt x="1" y="179"/>
                      </a:cubicBezTo>
                      <a:lnTo>
                        <a:pt x="1" y="3608"/>
                      </a:lnTo>
                      <a:cubicBezTo>
                        <a:pt x="1" y="3703"/>
                        <a:pt x="72" y="3787"/>
                        <a:pt x="180" y="3787"/>
                      </a:cubicBezTo>
                      <a:lnTo>
                        <a:pt x="1323" y="3787"/>
                      </a:lnTo>
                      <a:cubicBezTo>
                        <a:pt x="1418" y="3787"/>
                        <a:pt x="1501" y="3715"/>
                        <a:pt x="1501" y="3608"/>
                      </a:cubicBezTo>
                      <a:lnTo>
                        <a:pt x="1501" y="179"/>
                      </a:lnTo>
                      <a:cubicBezTo>
                        <a:pt x="1501" y="72"/>
                        <a:pt x="1430" y="1"/>
                        <a:pt x="1323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" name="Google Shape;3359;p48">
                  <a:extLst>
                    <a:ext uri="{FF2B5EF4-FFF2-40B4-BE49-F238E27FC236}">
                      <a16:creationId xmlns:a16="http://schemas.microsoft.com/office/drawing/2014/main" id="{DEA0CD9A-9797-4534-B1A7-E528DAE943A3}"/>
                    </a:ext>
                  </a:extLst>
                </p:cNvPr>
                <p:cNvSpPr/>
                <p:nvPr/>
              </p:nvSpPr>
              <p:spPr>
                <a:xfrm>
                  <a:off x="3824739" y="3890112"/>
                  <a:ext cx="55002" cy="550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8" h="1728" extrusionOk="0">
                      <a:moveTo>
                        <a:pt x="870" y="334"/>
                      </a:moveTo>
                      <a:cubicBezTo>
                        <a:pt x="1156" y="334"/>
                        <a:pt x="1394" y="572"/>
                        <a:pt x="1394" y="846"/>
                      </a:cubicBezTo>
                      <a:cubicBezTo>
                        <a:pt x="1394" y="1132"/>
                        <a:pt x="1156" y="1370"/>
                        <a:pt x="870" y="1370"/>
                      </a:cubicBezTo>
                      <a:cubicBezTo>
                        <a:pt x="584" y="1370"/>
                        <a:pt x="346" y="1132"/>
                        <a:pt x="346" y="846"/>
                      </a:cubicBezTo>
                      <a:cubicBezTo>
                        <a:pt x="346" y="572"/>
                        <a:pt x="584" y="334"/>
                        <a:pt x="870" y="334"/>
                      </a:cubicBezTo>
                      <a:close/>
                      <a:moveTo>
                        <a:pt x="870" y="1"/>
                      </a:moveTo>
                      <a:cubicBezTo>
                        <a:pt x="394" y="1"/>
                        <a:pt x="1" y="394"/>
                        <a:pt x="1" y="870"/>
                      </a:cubicBezTo>
                      <a:cubicBezTo>
                        <a:pt x="1" y="1346"/>
                        <a:pt x="394" y="1727"/>
                        <a:pt x="870" y="1727"/>
                      </a:cubicBezTo>
                      <a:cubicBezTo>
                        <a:pt x="1346" y="1727"/>
                        <a:pt x="1727" y="1334"/>
                        <a:pt x="1727" y="870"/>
                      </a:cubicBezTo>
                      <a:cubicBezTo>
                        <a:pt x="1727" y="394"/>
                        <a:pt x="1346" y="1"/>
                        <a:pt x="87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" name="Google Shape;3360;p48">
                  <a:extLst>
                    <a:ext uri="{FF2B5EF4-FFF2-40B4-BE49-F238E27FC236}">
                      <a16:creationId xmlns:a16="http://schemas.microsoft.com/office/drawing/2014/main" id="{082939D6-D6A4-47AE-A86F-F1166BD3B9A8}"/>
                    </a:ext>
                  </a:extLst>
                </p:cNvPr>
                <p:cNvSpPr/>
                <p:nvPr/>
              </p:nvSpPr>
              <p:spPr>
                <a:xfrm>
                  <a:off x="3904696" y="3955682"/>
                  <a:ext cx="128148" cy="120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6" h="3787" extrusionOk="0">
                      <a:moveTo>
                        <a:pt x="191" y="1"/>
                      </a:moveTo>
                      <a:cubicBezTo>
                        <a:pt x="96" y="1"/>
                        <a:pt x="1" y="72"/>
                        <a:pt x="1" y="179"/>
                      </a:cubicBezTo>
                      <a:lnTo>
                        <a:pt x="1" y="3608"/>
                      </a:lnTo>
                      <a:cubicBezTo>
                        <a:pt x="1" y="3703"/>
                        <a:pt x="84" y="3787"/>
                        <a:pt x="191" y="3787"/>
                      </a:cubicBezTo>
                      <a:lnTo>
                        <a:pt x="1334" y="3787"/>
                      </a:lnTo>
                      <a:cubicBezTo>
                        <a:pt x="1418" y="3787"/>
                        <a:pt x="1513" y="3715"/>
                        <a:pt x="1513" y="3608"/>
                      </a:cubicBezTo>
                      <a:lnTo>
                        <a:pt x="1513" y="2382"/>
                      </a:lnTo>
                      <a:cubicBezTo>
                        <a:pt x="1513" y="1977"/>
                        <a:pt x="1596" y="1501"/>
                        <a:pt x="2037" y="1501"/>
                      </a:cubicBezTo>
                      <a:cubicBezTo>
                        <a:pt x="2347" y="1501"/>
                        <a:pt x="2477" y="1763"/>
                        <a:pt x="2525" y="2060"/>
                      </a:cubicBezTo>
                      <a:cubicBezTo>
                        <a:pt x="2537" y="2156"/>
                        <a:pt x="2608" y="2215"/>
                        <a:pt x="2692" y="2215"/>
                      </a:cubicBezTo>
                      <a:cubicBezTo>
                        <a:pt x="2787" y="2215"/>
                        <a:pt x="2870" y="2120"/>
                        <a:pt x="2847" y="2025"/>
                      </a:cubicBezTo>
                      <a:cubicBezTo>
                        <a:pt x="2763" y="1465"/>
                        <a:pt x="2477" y="1155"/>
                        <a:pt x="2013" y="1155"/>
                      </a:cubicBezTo>
                      <a:cubicBezTo>
                        <a:pt x="1465" y="1155"/>
                        <a:pt x="1156" y="1608"/>
                        <a:pt x="1156" y="2382"/>
                      </a:cubicBezTo>
                      <a:lnTo>
                        <a:pt x="1156" y="3430"/>
                      </a:lnTo>
                      <a:lnTo>
                        <a:pt x="346" y="3430"/>
                      </a:lnTo>
                      <a:lnTo>
                        <a:pt x="346" y="358"/>
                      </a:lnTo>
                      <a:lnTo>
                        <a:pt x="918" y="358"/>
                      </a:lnTo>
                      <a:lnTo>
                        <a:pt x="918" y="572"/>
                      </a:lnTo>
                      <a:cubicBezTo>
                        <a:pt x="918" y="632"/>
                        <a:pt x="930" y="679"/>
                        <a:pt x="977" y="715"/>
                      </a:cubicBezTo>
                      <a:cubicBezTo>
                        <a:pt x="1007" y="733"/>
                        <a:pt x="1043" y="742"/>
                        <a:pt x="1078" y="742"/>
                      </a:cubicBezTo>
                      <a:cubicBezTo>
                        <a:pt x="1114" y="742"/>
                        <a:pt x="1150" y="733"/>
                        <a:pt x="1180" y="715"/>
                      </a:cubicBezTo>
                      <a:cubicBezTo>
                        <a:pt x="1477" y="477"/>
                        <a:pt x="1835" y="358"/>
                        <a:pt x="2227" y="358"/>
                      </a:cubicBezTo>
                      <a:cubicBezTo>
                        <a:pt x="3204" y="358"/>
                        <a:pt x="3656" y="1191"/>
                        <a:pt x="3656" y="2001"/>
                      </a:cubicBezTo>
                      <a:lnTo>
                        <a:pt x="3656" y="3430"/>
                      </a:lnTo>
                      <a:lnTo>
                        <a:pt x="2847" y="3430"/>
                      </a:lnTo>
                      <a:lnTo>
                        <a:pt x="2847" y="2870"/>
                      </a:lnTo>
                      <a:cubicBezTo>
                        <a:pt x="2847" y="2775"/>
                        <a:pt x="2775" y="2703"/>
                        <a:pt x="2692" y="2703"/>
                      </a:cubicBezTo>
                      <a:cubicBezTo>
                        <a:pt x="2597" y="2703"/>
                        <a:pt x="2525" y="2775"/>
                        <a:pt x="2525" y="2870"/>
                      </a:cubicBezTo>
                      <a:lnTo>
                        <a:pt x="2525" y="3596"/>
                      </a:lnTo>
                      <a:cubicBezTo>
                        <a:pt x="2525" y="3691"/>
                        <a:pt x="2597" y="3775"/>
                        <a:pt x="2704" y="3775"/>
                      </a:cubicBezTo>
                      <a:lnTo>
                        <a:pt x="3847" y="3775"/>
                      </a:lnTo>
                      <a:cubicBezTo>
                        <a:pt x="3942" y="3775"/>
                        <a:pt x="4025" y="3703"/>
                        <a:pt x="4025" y="3596"/>
                      </a:cubicBezTo>
                      <a:lnTo>
                        <a:pt x="4025" y="1989"/>
                      </a:lnTo>
                      <a:cubicBezTo>
                        <a:pt x="4025" y="810"/>
                        <a:pt x="3299" y="1"/>
                        <a:pt x="2239" y="1"/>
                      </a:cubicBezTo>
                      <a:cubicBezTo>
                        <a:pt x="1894" y="1"/>
                        <a:pt x="1573" y="84"/>
                        <a:pt x="1275" y="251"/>
                      </a:cubicBezTo>
                      <a:lnTo>
                        <a:pt x="1275" y="179"/>
                      </a:lnTo>
                      <a:cubicBezTo>
                        <a:pt x="1275" y="84"/>
                        <a:pt x="1204" y="1"/>
                        <a:pt x="1096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8" name="Google Shape;3361;p48">
              <a:extLst>
                <a:ext uri="{FF2B5EF4-FFF2-40B4-BE49-F238E27FC236}">
                  <a16:creationId xmlns:a16="http://schemas.microsoft.com/office/drawing/2014/main" id="{30335595-99BE-480B-B0C0-385CDD821ACE}"/>
                </a:ext>
              </a:extLst>
            </p:cNvPr>
            <p:cNvGrpSpPr/>
            <p:nvPr/>
          </p:nvGrpSpPr>
          <p:grpSpPr>
            <a:xfrm>
              <a:off x="7034853" y="3222917"/>
              <a:ext cx="956596" cy="944252"/>
              <a:chOff x="4349489" y="2960313"/>
              <a:chExt cx="1098904" cy="1084724"/>
            </a:xfrm>
          </p:grpSpPr>
          <p:grpSp>
            <p:nvGrpSpPr>
              <p:cNvPr id="19" name="Google Shape;3362;p48">
                <a:extLst>
                  <a:ext uri="{FF2B5EF4-FFF2-40B4-BE49-F238E27FC236}">
                    <a16:creationId xmlns:a16="http://schemas.microsoft.com/office/drawing/2014/main" id="{8D955EF8-78D0-4067-BBCD-85CD56A8406B}"/>
                  </a:ext>
                </a:extLst>
              </p:cNvPr>
              <p:cNvGrpSpPr/>
              <p:nvPr/>
            </p:nvGrpSpPr>
            <p:grpSpPr>
              <a:xfrm>
                <a:off x="4349489" y="2960313"/>
                <a:ext cx="1098904" cy="1084724"/>
                <a:chOff x="4349489" y="2960313"/>
                <a:chExt cx="1098904" cy="1084724"/>
              </a:xfrm>
            </p:grpSpPr>
            <p:sp>
              <p:nvSpPr>
                <p:cNvPr id="23" name="Google Shape;3363;p48">
                  <a:extLst>
                    <a:ext uri="{FF2B5EF4-FFF2-40B4-BE49-F238E27FC236}">
                      <a16:creationId xmlns:a16="http://schemas.microsoft.com/office/drawing/2014/main" id="{F4F71A4A-4308-41F3-B64D-47B07B64AB2F}"/>
                    </a:ext>
                  </a:extLst>
                </p:cNvPr>
                <p:cNvSpPr/>
                <p:nvPr/>
              </p:nvSpPr>
              <p:spPr>
                <a:xfrm>
                  <a:off x="4349489" y="2960313"/>
                  <a:ext cx="1098904" cy="10847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1" extrusionOk="0">
                      <a:moveTo>
                        <a:pt x="22862" y="0"/>
                      </a:moveTo>
                      <a:cubicBezTo>
                        <a:pt x="22092" y="0"/>
                        <a:pt x="21324" y="295"/>
                        <a:pt x="20741" y="884"/>
                      </a:cubicBezTo>
                      <a:lnTo>
                        <a:pt x="12871" y="8743"/>
                      </a:lnTo>
                      <a:cubicBezTo>
                        <a:pt x="12697" y="8917"/>
                        <a:pt x="12470" y="9001"/>
                        <a:pt x="12243" y="9001"/>
                      </a:cubicBezTo>
                      <a:cubicBezTo>
                        <a:pt x="11942" y="9001"/>
                        <a:pt x="11642" y="8854"/>
                        <a:pt x="11466" y="8576"/>
                      </a:cubicBezTo>
                      <a:cubicBezTo>
                        <a:pt x="11014" y="7861"/>
                        <a:pt x="10645" y="7099"/>
                        <a:pt x="10347" y="6302"/>
                      </a:cubicBezTo>
                      <a:cubicBezTo>
                        <a:pt x="10168" y="5814"/>
                        <a:pt x="9847" y="5373"/>
                        <a:pt x="9394" y="5028"/>
                      </a:cubicBezTo>
                      <a:cubicBezTo>
                        <a:pt x="8866" y="4619"/>
                        <a:pt x="8248" y="4413"/>
                        <a:pt x="7630" y="4413"/>
                      </a:cubicBezTo>
                      <a:cubicBezTo>
                        <a:pt x="7078" y="4413"/>
                        <a:pt x="6525" y="4577"/>
                        <a:pt x="6037" y="4909"/>
                      </a:cubicBezTo>
                      <a:cubicBezTo>
                        <a:pt x="4465" y="5968"/>
                        <a:pt x="4310" y="8123"/>
                        <a:pt x="5584" y="9385"/>
                      </a:cubicBezTo>
                      <a:cubicBezTo>
                        <a:pt x="5894" y="9695"/>
                        <a:pt x="6251" y="9921"/>
                        <a:pt x="6632" y="10064"/>
                      </a:cubicBezTo>
                      <a:cubicBezTo>
                        <a:pt x="7418" y="10350"/>
                        <a:pt x="8180" y="10707"/>
                        <a:pt x="8882" y="11159"/>
                      </a:cubicBezTo>
                      <a:cubicBezTo>
                        <a:pt x="9382" y="11469"/>
                        <a:pt x="9466" y="12148"/>
                        <a:pt x="9049" y="12564"/>
                      </a:cubicBezTo>
                      <a:lnTo>
                        <a:pt x="1179" y="20434"/>
                      </a:lnTo>
                      <a:cubicBezTo>
                        <a:pt x="0" y="21613"/>
                        <a:pt x="0" y="23518"/>
                        <a:pt x="1179" y="24697"/>
                      </a:cubicBezTo>
                      <a:lnTo>
                        <a:pt x="20741" y="44247"/>
                      </a:lnTo>
                      <a:cubicBezTo>
                        <a:pt x="21324" y="44836"/>
                        <a:pt x="22092" y="45131"/>
                        <a:pt x="22862" y="45131"/>
                      </a:cubicBezTo>
                      <a:cubicBezTo>
                        <a:pt x="23631" y="45131"/>
                        <a:pt x="24402" y="44836"/>
                        <a:pt x="24992" y="44247"/>
                      </a:cubicBezTo>
                      <a:lnTo>
                        <a:pt x="44554" y="24697"/>
                      </a:lnTo>
                      <a:cubicBezTo>
                        <a:pt x="45720" y="23518"/>
                        <a:pt x="45720" y="21613"/>
                        <a:pt x="44554" y="2043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FCBD2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" name="Google Shape;3364;p48">
                  <a:extLst>
                    <a:ext uri="{FF2B5EF4-FFF2-40B4-BE49-F238E27FC236}">
                      <a16:creationId xmlns:a16="http://schemas.microsoft.com/office/drawing/2014/main" id="{06EBDD61-D909-4AD2-A60E-5F6A2AA0721F}"/>
                    </a:ext>
                  </a:extLst>
                </p:cNvPr>
                <p:cNvSpPr/>
                <p:nvPr/>
              </p:nvSpPr>
              <p:spPr>
                <a:xfrm>
                  <a:off x="5065741" y="3026769"/>
                  <a:ext cx="287338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55" extrusionOk="0">
                      <a:moveTo>
                        <a:pt x="5978" y="1"/>
                      </a:moveTo>
                      <a:cubicBezTo>
                        <a:pt x="2680" y="1"/>
                        <a:pt x="1" y="2679"/>
                        <a:pt x="1" y="5978"/>
                      </a:cubicBezTo>
                      <a:cubicBezTo>
                        <a:pt x="1" y="9276"/>
                        <a:pt x="2680" y="11954"/>
                        <a:pt x="5978" y="11954"/>
                      </a:cubicBezTo>
                      <a:cubicBezTo>
                        <a:pt x="9276" y="11954"/>
                        <a:pt x="11955" y="9276"/>
                        <a:pt x="11955" y="5978"/>
                      </a:cubicBezTo>
                      <a:cubicBezTo>
                        <a:pt x="11955" y="2679"/>
                        <a:pt x="9276" y="1"/>
                        <a:pt x="5978" y="1"/>
                      </a:cubicBezTo>
                      <a:close/>
                    </a:path>
                  </a:pathLst>
                </a:custGeom>
                <a:solidFill>
                  <a:srgbClr val="FCBD2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0" name="Google Shape;3365;p48">
                <a:extLst>
                  <a:ext uri="{FF2B5EF4-FFF2-40B4-BE49-F238E27FC236}">
                    <a16:creationId xmlns:a16="http://schemas.microsoft.com/office/drawing/2014/main" id="{EAD16B29-4C86-40C0-A309-B0E80DEC8C5E}"/>
                  </a:ext>
                </a:extLst>
              </p:cNvPr>
              <p:cNvGrpSpPr/>
              <p:nvPr/>
            </p:nvGrpSpPr>
            <p:grpSpPr>
              <a:xfrm>
                <a:off x="4732657" y="3315384"/>
                <a:ext cx="374952" cy="374572"/>
                <a:chOff x="4201447" y="3817349"/>
                <a:chExt cx="346024" cy="345674"/>
              </a:xfrm>
            </p:grpSpPr>
            <p:sp>
              <p:nvSpPr>
                <p:cNvPr id="21" name="Google Shape;3366;p48">
                  <a:extLst>
                    <a:ext uri="{FF2B5EF4-FFF2-40B4-BE49-F238E27FC236}">
                      <a16:creationId xmlns:a16="http://schemas.microsoft.com/office/drawing/2014/main" id="{602EAE7F-492F-4D41-AA4D-2278F3266670}"/>
                    </a:ext>
                  </a:extLst>
                </p:cNvPr>
                <p:cNvSpPr/>
                <p:nvPr/>
              </p:nvSpPr>
              <p:spPr>
                <a:xfrm>
                  <a:off x="4201447" y="3817349"/>
                  <a:ext cx="346024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1" h="10860" extrusionOk="0">
                      <a:moveTo>
                        <a:pt x="5430" y="334"/>
                      </a:moveTo>
                      <a:cubicBezTo>
                        <a:pt x="8252" y="334"/>
                        <a:pt x="10526" y="2608"/>
                        <a:pt x="10526" y="5430"/>
                      </a:cubicBezTo>
                      <a:cubicBezTo>
                        <a:pt x="10526" y="8240"/>
                        <a:pt x="8252" y="10514"/>
                        <a:pt x="5430" y="10514"/>
                      </a:cubicBezTo>
                      <a:cubicBezTo>
                        <a:pt x="2620" y="10514"/>
                        <a:pt x="346" y="8240"/>
                        <a:pt x="346" y="5430"/>
                      </a:cubicBezTo>
                      <a:cubicBezTo>
                        <a:pt x="346" y="2608"/>
                        <a:pt x="2620" y="334"/>
                        <a:pt x="5430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2" y="10859"/>
                        <a:pt x="8252" y="10300"/>
                        <a:pt x="9276" y="9264"/>
                      </a:cubicBezTo>
                      <a:cubicBezTo>
                        <a:pt x="10299" y="8240"/>
                        <a:pt x="10871" y="6871"/>
                        <a:pt x="10871" y="5430"/>
                      </a:cubicBezTo>
                      <a:cubicBezTo>
                        <a:pt x="10871" y="3989"/>
                        <a:pt x="10299" y="2620"/>
                        <a:pt x="9276" y="1584"/>
                      </a:cubicBezTo>
                      <a:cubicBezTo>
                        <a:pt x="8252" y="560"/>
                        <a:pt x="6882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" name="Google Shape;3367;p48">
                  <a:extLst>
                    <a:ext uri="{FF2B5EF4-FFF2-40B4-BE49-F238E27FC236}">
                      <a16:creationId xmlns:a16="http://schemas.microsoft.com/office/drawing/2014/main" id="{C88DF5A6-DF47-4F48-BE08-0A5573CC5A8A}"/>
                    </a:ext>
                  </a:extLst>
                </p:cNvPr>
                <p:cNvSpPr/>
                <p:nvPr/>
              </p:nvSpPr>
              <p:spPr>
                <a:xfrm>
                  <a:off x="4271569" y="3904531"/>
                  <a:ext cx="227394" cy="185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44" h="5835" extrusionOk="0">
                      <a:moveTo>
                        <a:pt x="4620" y="0"/>
                      </a:moveTo>
                      <a:cubicBezTo>
                        <a:pt x="3727" y="0"/>
                        <a:pt x="2977" y="691"/>
                        <a:pt x="2905" y="1572"/>
                      </a:cubicBezTo>
                      <a:cubicBezTo>
                        <a:pt x="2727" y="1548"/>
                        <a:pt x="2358" y="1441"/>
                        <a:pt x="2262" y="1405"/>
                      </a:cubicBezTo>
                      <a:cubicBezTo>
                        <a:pt x="1643" y="1203"/>
                        <a:pt x="1072" y="810"/>
                        <a:pt x="631" y="322"/>
                      </a:cubicBezTo>
                      <a:cubicBezTo>
                        <a:pt x="596" y="298"/>
                        <a:pt x="572" y="274"/>
                        <a:pt x="524" y="262"/>
                      </a:cubicBezTo>
                      <a:cubicBezTo>
                        <a:pt x="517" y="261"/>
                        <a:pt x="509" y="260"/>
                        <a:pt x="501" y="260"/>
                      </a:cubicBezTo>
                      <a:cubicBezTo>
                        <a:pt x="436" y="260"/>
                        <a:pt x="367" y="304"/>
                        <a:pt x="346" y="357"/>
                      </a:cubicBezTo>
                      <a:cubicBezTo>
                        <a:pt x="238" y="572"/>
                        <a:pt x="179" y="810"/>
                        <a:pt x="179" y="1048"/>
                      </a:cubicBezTo>
                      <a:cubicBezTo>
                        <a:pt x="179" y="1393"/>
                        <a:pt x="286" y="1727"/>
                        <a:pt x="476" y="1977"/>
                      </a:cubicBezTo>
                      <a:cubicBezTo>
                        <a:pt x="466" y="1975"/>
                        <a:pt x="456" y="1974"/>
                        <a:pt x="446" y="1974"/>
                      </a:cubicBezTo>
                      <a:cubicBezTo>
                        <a:pt x="397" y="1974"/>
                        <a:pt x="349" y="1997"/>
                        <a:pt x="310" y="2036"/>
                      </a:cubicBezTo>
                      <a:cubicBezTo>
                        <a:pt x="286" y="2060"/>
                        <a:pt x="286" y="2108"/>
                        <a:pt x="274" y="2143"/>
                      </a:cubicBezTo>
                      <a:lnTo>
                        <a:pt x="274" y="2203"/>
                      </a:lnTo>
                      <a:cubicBezTo>
                        <a:pt x="274" y="2655"/>
                        <a:pt x="476" y="3072"/>
                        <a:pt x="822" y="3358"/>
                      </a:cubicBezTo>
                      <a:cubicBezTo>
                        <a:pt x="786" y="3370"/>
                        <a:pt x="774" y="3405"/>
                        <a:pt x="762" y="3417"/>
                      </a:cubicBezTo>
                      <a:cubicBezTo>
                        <a:pt x="750" y="3465"/>
                        <a:pt x="727" y="3513"/>
                        <a:pt x="750" y="3548"/>
                      </a:cubicBezTo>
                      <a:cubicBezTo>
                        <a:pt x="893" y="4024"/>
                        <a:pt x="1262" y="4405"/>
                        <a:pt x="1727" y="4548"/>
                      </a:cubicBezTo>
                      <a:cubicBezTo>
                        <a:pt x="1310" y="4798"/>
                        <a:pt x="834" y="4941"/>
                        <a:pt x="334" y="4941"/>
                      </a:cubicBezTo>
                      <a:lnTo>
                        <a:pt x="191" y="4941"/>
                      </a:lnTo>
                      <a:cubicBezTo>
                        <a:pt x="107" y="4941"/>
                        <a:pt x="36" y="5001"/>
                        <a:pt x="12" y="5084"/>
                      </a:cubicBezTo>
                      <a:cubicBezTo>
                        <a:pt x="0" y="5156"/>
                        <a:pt x="48" y="5239"/>
                        <a:pt x="107" y="5263"/>
                      </a:cubicBezTo>
                      <a:cubicBezTo>
                        <a:pt x="727" y="5632"/>
                        <a:pt x="1465" y="5834"/>
                        <a:pt x="2191" y="5834"/>
                      </a:cubicBezTo>
                      <a:cubicBezTo>
                        <a:pt x="3072" y="5834"/>
                        <a:pt x="3905" y="5560"/>
                        <a:pt x="4596" y="5060"/>
                      </a:cubicBezTo>
                      <a:cubicBezTo>
                        <a:pt x="4691" y="5001"/>
                        <a:pt x="4691" y="4858"/>
                        <a:pt x="4620" y="4786"/>
                      </a:cubicBezTo>
                      <a:cubicBezTo>
                        <a:pt x="4587" y="4754"/>
                        <a:pt x="4544" y="4735"/>
                        <a:pt x="4499" y="4735"/>
                      </a:cubicBezTo>
                      <a:cubicBezTo>
                        <a:pt x="4463" y="4735"/>
                        <a:pt x="4426" y="4748"/>
                        <a:pt x="4394" y="4775"/>
                      </a:cubicBezTo>
                      <a:cubicBezTo>
                        <a:pt x="3763" y="5215"/>
                        <a:pt x="3013" y="5489"/>
                        <a:pt x="2191" y="5489"/>
                      </a:cubicBezTo>
                      <a:cubicBezTo>
                        <a:pt x="1727" y="5489"/>
                        <a:pt x="1262" y="5394"/>
                        <a:pt x="846" y="5239"/>
                      </a:cubicBezTo>
                      <a:cubicBezTo>
                        <a:pt x="1369" y="5144"/>
                        <a:pt x="1846" y="4917"/>
                        <a:pt x="2262" y="4584"/>
                      </a:cubicBezTo>
                      <a:cubicBezTo>
                        <a:pt x="2310" y="4536"/>
                        <a:pt x="2334" y="4477"/>
                        <a:pt x="2322" y="4417"/>
                      </a:cubicBezTo>
                      <a:cubicBezTo>
                        <a:pt x="2310" y="4346"/>
                        <a:pt x="2239" y="4286"/>
                        <a:pt x="2155" y="4286"/>
                      </a:cubicBezTo>
                      <a:cubicBezTo>
                        <a:pt x="1739" y="4263"/>
                        <a:pt x="1369" y="4048"/>
                        <a:pt x="1167" y="3691"/>
                      </a:cubicBezTo>
                      <a:cubicBezTo>
                        <a:pt x="1250" y="3691"/>
                        <a:pt x="1358" y="3667"/>
                        <a:pt x="1441" y="3643"/>
                      </a:cubicBezTo>
                      <a:cubicBezTo>
                        <a:pt x="1524" y="3632"/>
                        <a:pt x="1584" y="3572"/>
                        <a:pt x="1584" y="3489"/>
                      </a:cubicBezTo>
                      <a:cubicBezTo>
                        <a:pt x="1596" y="3405"/>
                        <a:pt x="1536" y="3334"/>
                        <a:pt x="1441" y="3298"/>
                      </a:cubicBezTo>
                      <a:cubicBezTo>
                        <a:pt x="1000" y="3191"/>
                        <a:pt x="667" y="2822"/>
                        <a:pt x="596" y="2381"/>
                      </a:cubicBezTo>
                      <a:lnTo>
                        <a:pt x="596" y="2381"/>
                      </a:lnTo>
                      <a:cubicBezTo>
                        <a:pt x="727" y="2405"/>
                        <a:pt x="869" y="2417"/>
                        <a:pt x="1000" y="2417"/>
                      </a:cubicBezTo>
                      <a:cubicBezTo>
                        <a:pt x="1084" y="2417"/>
                        <a:pt x="1143" y="2358"/>
                        <a:pt x="1167" y="2274"/>
                      </a:cubicBezTo>
                      <a:cubicBezTo>
                        <a:pt x="1179" y="2203"/>
                        <a:pt x="1131" y="2143"/>
                        <a:pt x="1072" y="2108"/>
                      </a:cubicBezTo>
                      <a:cubicBezTo>
                        <a:pt x="703" y="1881"/>
                        <a:pt x="476" y="1488"/>
                        <a:pt x="476" y="1048"/>
                      </a:cubicBezTo>
                      <a:cubicBezTo>
                        <a:pt x="476" y="953"/>
                        <a:pt x="488" y="846"/>
                        <a:pt x="524" y="738"/>
                      </a:cubicBezTo>
                      <a:cubicBezTo>
                        <a:pt x="965" y="1191"/>
                        <a:pt x="1524" y="1524"/>
                        <a:pt x="2120" y="1727"/>
                      </a:cubicBezTo>
                      <a:cubicBezTo>
                        <a:pt x="2120" y="1727"/>
                        <a:pt x="2715" y="1905"/>
                        <a:pt x="2929" y="1917"/>
                      </a:cubicBezTo>
                      <a:lnTo>
                        <a:pt x="3024" y="1917"/>
                      </a:lnTo>
                      <a:cubicBezTo>
                        <a:pt x="3096" y="1917"/>
                        <a:pt x="3167" y="1869"/>
                        <a:pt x="3191" y="1798"/>
                      </a:cubicBezTo>
                      <a:cubicBezTo>
                        <a:pt x="3203" y="1786"/>
                        <a:pt x="3203" y="1750"/>
                        <a:pt x="3203" y="1738"/>
                      </a:cubicBezTo>
                      <a:lnTo>
                        <a:pt x="3203" y="1703"/>
                      </a:lnTo>
                      <a:cubicBezTo>
                        <a:pt x="3203" y="953"/>
                        <a:pt x="3810" y="334"/>
                        <a:pt x="4572" y="334"/>
                      </a:cubicBezTo>
                      <a:cubicBezTo>
                        <a:pt x="4941" y="334"/>
                        <a:pt x="5287" y="488"/>
                        <a:pt x="5549" y="750"/>
                      </a:cubicBezTo>
                      <a:cubicBezTo>
                        <a:pt x="5585" y="787"/>
                        <a:pt x="5621" y="802"/>
                        <a:pt x="5663" y="802"/>
                      </a:cubicBezTo>
                      <a:cubicBezTo>
                        <a:pt x="5676" y="802"/>
                        <a:pt x="5689" y="801"/>
                        <a:pt x="5703" y="798"/>
                      </a:cubicBezTo>
                      <a:cubicBezTo>
                        <a:pt x="5882" y="762"/>
                        <a:pt x="6049" y="738"/>
                        <a:pt x="6203" y="679"/>
                      </a:cubicBezTo>
                      <a:lnTo>
                        <a:pt x="6203" y="679"/>
                      </a:lnTo>
                      <a:cubicBezTo>
                        <a:pt x="6120" y="762"/>
                        <a:pt x="6013" y="857"/>
                        <a:pt x="5894" y="917"/>
                      </a:cubicBezTo>
                      <a:cubicBezTo>
                        <a:pt x="5822" y="965"/>
                        <a:pt x="5787" y="1048"/>
                        <a:pt x="5822" y="1143"/>
                      </a:cubicBezTo>
                      <a:cubicBezTo>
                        <a:pt x="5846" y="1203"/>
                        <a:pt x="5930" y="1250"/>
                        <a:pt x="6001" y="1250"/>
                      </a:cubicBezTo>
                      <a:cubicBezTo>
                        <a:pt x="6144" y="1227"/>
                        <a:pt x="6287" y="1215"/>
                        <a:pt x="6418" y="1167"/>
                      </a:cubicBezTo>
                      <a:lnTo>
                        <a:pt x="6418" y="1167"/>
                      </a:lnTo>
                      <a:cubicBezTo>
                        <a:pt x="6299" y="1286"/>
                        <a:pt x="6168" y="1405"/>
                        <a:pt x="6013" y="1512"/>
                      </a:cubicBezTo>
                      <a:cubicBezTo>
                        <a:pt x="5965" y="1548"/>
                        <a:pt x="5941" y="1608"/>
                        <a:pt x="5941" y="1655"/>
                      </a:cubicBezTo>
                      <a:lnTo>
                        <a:pt x="5941" y="1679"/>
                      </a:lnTo>
                      <a:lnTo>
                        <a:pt x="5941" y="1703"/>
                      </a:lnTo>
                      <a:lnTo>
                        <a:pt x="5941" y="1727"/>
                      </a:lnTo>
                      <a:cubicBezTo>
                        <a:pt x="5941" y="2691"/>
                        <a:pt x="5572" y="3572"/>
                        <a:pt x="4977" y="4227"/>
                      </a:cubicBezTo>
                      <a:cubicBezTo>
                        <a:pt x="4918" y="4298"/>
                        <a:pt x="4918" y="4405"/>
                        <a:pt x="4977" y="4465"/>
                      </a:cubicBezTo>
                      <a:cubicBezTo>
                        <a:pt x="5011" y="4499"/>
                        <a:pt x="5053" y="4514"/>
                        <a:pt x="5096" y="4514"/>
                      </a:cubicBezTo>
                      <a:cubicBezTo>
                        <a:pt x="5143" y="4514"/>
                        <a:pt x="5190" y="4496"/>
                        <a:pt x="5227" y="4465"/>
                      </a:cubicBezTo>
                      <a:cubicBezTo>
                        <a:pt x="5894" y="3715"/>
                        <a:pt x="6263" y="2762"/>
                        <a:pt x="6287" y="1750"/>
                      </a:cubicBezTo>
                      <a:cubicBezTo>
                        <a:pt x="6596" y="1524"/>
                        <a:pt x="6846" y="1250"/>
                        <a:pt x="7061" y="917"/>
                      </a:cubicBezTo>
                      <a:cubicBezTo>
                        <a:pt x="7144" y="857"/>
                        <a:pt x="7132" y="750"/>
                        <a:pt x="7061" y="715"/>
                      </a:cubicBezTo>
                      <a:cubicBezTo>
                        <a:pt x="7029" y="683"/>
                        <a:pt x="6987" y="667"/>
                        <a:pt x="6937" y="667"/>
                      </a:cubicBezTo>
                      <a:cubicBezTo>
                        <a:pt x="6912" y="667"/>
                        <a:pt x="6886" y="671"/>
                        <a:pt x="6858" y="679"/>
                      </a:cubicBezTo>
                      <a:cubicBezTo>
                        <a:pt x="6775" y="726"/>
                        <a:pt x="6680" y="750"/>
                        <a:pt x="6596" y="786"/>
                      </a:cubicBezTo>
                      <a:cubicBezTo>
                        <a:pt x="6680" y="667"/>
                        <a:pt x="6763" y="512"/>
                        <a:pt x="6823" y="369"/>
                      </a:cubicBezTo>
                      <a:cubicBezTo>
                        <a:pt x="6834" y="310"/>
                        <a:pt x="6834" y="238"/>
                        <a:pt x="6787" y="191"/>
                      </a:cubicBezTo>
                      <a:cubicBezTo>
                        <a:pt x="6750" y="153"/>
                        <a:pt x="6703" y="135"/>
                        <a:pt x="6659" y="135"/>
                      </a:cubicBezTo>
                      <a:cubicBezTo>
                        <a:pt x="6632" y="135"/>
                        <a:pt x="6607" y="142"/>
                        <a:pt x="6584" y="155"/>
                      </a:cubicBezTo>
                      <a:cubicBezTo>
                        <a:pt x="6322" y="310"/>
                        <a:pt x="6061" y="393"/>
                        <a:pt x="5775" y="441"/>
                      </a:cubicBezTo>
                      <a:cubicBezTo>
                        <a:pt x="5465" y="143"/>
                        <a:pt x="5048" y="0"/>
                        <a:pt x="462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9" name="Google Shape;3368;p48">
              <a:extLst>
                <a:ext uri="{FF2B5EF4-FFF2-40B4-BE49-F238E27FC236}">
                  <a16:creationId xmlns:a16="http://schemas.microsoft.com/office/drawing/2014/main" id="{0FFE6973-9037-4015-B4A0-4D1783654F97}"/>
                </a:ext>
              </a:extLst>
            </p:cNvPr>
            <p:cNvGrpSpPr/>
            <p:nvPr/>
          </p:nvGrpSpPr>
          <p:grpSpPr>
            <a:xfrm>
              <a:off x="6529419" y="3711909"/>
              <a:ext cx="956596" cy="944315"/>
              <a:chOff x="3768864" y="3522050"/>
              <a:chExt cx="1098904" cy="1084796"/>
            </a:xfrm>
          </p:grpSpPr>
          <p:grpSp>
            <p:nvGrpSpPr>
              <p:cNvPr id="10" name="Google Shape;3369;p48">
                <a:extLst>
                  <a:ext uri="{FF2B5EF4-FFF2-40B4-BE49-F238E27FC236}">
                    <a16:creationId xmlns:a16="http://schemas.microsoft.com/office/drawing/2014/main" id="{678CA5CE-7E2A-4DF4-B367-6DAE2C7B0F40}"/>
                  </a:ext>
                </a:extLst>
              </p:cNvPr>
              <p:cNvGrpSpPr/>
              <p:nvPr/>
            </p:nvGrpSpPr>
            <p:grpSpPr>
              <a:xfrm>
                <a:off x="3768864" y="3522050"/>
                <a:ext cx="1098904" cy="1084796"/>
                <a:chOff x="3768864" y="3522050"/>
                <a:chExt cx="1098904" cy="1084796"/>
              </a:xfrm>
            </p:grpSpPr>
            <p:sp>
              <p:nvSpPr>
                <p:cNvPr id="17" name="Google Shape;3370;p48">
                  <a:extLst>
                    <a:ext uri="{FF2B5EF4-FFF2-40B4-BE49-F238E27FC236}">
                      <a16:creationId xmlns:a16="http://schemas.microsoft.com/office/drawing/2014/main" id="{3268DEC3-57D4-43B4-B6D0-89DB70B194B2}"/>
                    </a:ext>
                  </a:extLst>
                </p:cNvPr>
                <p:cNvSpPr/>
                <p:nvPr/>
              </p:nvSpPr>
              <p:spPr>
                <a:xfrm>
                  <a:off x="3768864" y="3522050"/>
                  <a:ext cx="1098904" cy="1084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4" extrusionOk="0">
                      <a:moveTo>
                        <a:pt x="22862" y="0"/>
                      </a:moveTo>
                      <a:cubicBezTo>
                        <a:pt x="22093" y="0"/>
                        <a:pt x="21325" y="295"/>
                        <a:pt x="20741" y="884"/>
                      </a:cubicBezTo>
                      <a:lnTo>
                        <a:pt x="1179" y="20446"/>
                      </a:lnTo>
                      <a:cubicBezTo>
                        <a:pt x="1" y="21613"/>
                        <a:pt x="1" y="23518"/>
                        <a:pt x="1179" y="24697"/>
                      </a:cubicBezTo>
                      <a:lnTo>
                        <a:pt x="20741" y="44259"/>
                      </a:lnTo>
                      <a:cubicBezTo>
                        <a:pt x="21325" y="44842"/>
                        <a:pt x="22093" y="45134"/>
                        <a:pt x="22862" y="45134"/>
                      </a:cubicBezTo>
                      <a:cubicBezTo>
                        <a:pt x="23631" y="45134"/>
                        <a:pt x="24402" y="44842"/>
                        <a:pt x="24992" y="44259"/>
                      </a:cubicBezTo>
                      <a:lnTo>
                        <a:pt x="44554" y="24697"/>
                      </a:lnTo>
                      <a:cubicBezTo>
                        <a:pt x="45721" y="23518"/>
                        <a:pt x="45721" y="21613"/>
                        <a:pt x="44554" y="20446"/>
                      </a:cubicBezTo>
                      <a:lnTo>
                        <a:pt x="36684" y="12576"/>
                      </a:lnTo>
                      <a:cubicBezTo>
                        <a:pt x="36279" y="12171"/>
                        <a:pt x="36362" y="11481"/>
                        <a:pt x="36850" y="11171"/>
                      </a:cubicBezTo>
                      <a:cubicBezTo>
                        <a:pt x="37565" y="10719"/>
                        <a:pt x="38327" y="10362"/>
                        <a:pt x="39124" y="10052"/>
                      </a:cubicBezTo>
                      <a:cubicBezTo>
                        <a:pt x="39613" y="9874"/>
                        <a:pt x="40053" y="9552"/>
                        <a:pt x="40410" y="9100"/>
                      </a:cubicBezTo>
                      <a:cubicBezTo>
                        <a:pt x="41172" y="8111"/>
                        <a:pt x="41220" y="6778"/>
                        <a:pt x="40518" y="5742"/>
                      </a:cubicBezTo>
                      <a:cubicBezTo>
                        <a:pt x="39931" y="4872"/>
                        <a:pt x="39013" y="4437"/>
                        <a:pt x="38094" y="4437"/>
                      </a:cubicBezTo>
                      <a:cubicBezTo>
                        <a:pt x="37352" y="4437"/>
                        <a:pt x="36610" y="4721"/>
                        <a:pt x="36041" y="5290"/>
                      </a:cubicBezTo>
                      <a:cubicBezTo>
                        <a:pt x="35731" y="5599"/>
                        <a:pt x="35505" y="5956"/>
                        <a:pt x="35362" y="6337"/>
                      </a:cubicBezTo>
                      <a:cubicBezTo>
                        <a:pt x="35076" y="7135"/>
                        <a:pt x="34719" y="7885"/>
                        <a:pt x="34267" y="8588"/>
                      </a:cubicBezTo>
                      <a:cubicBezTo>
                        <a:pt x="34091" y="8872"/>
                        <a:pt x="33796" y="9021"/>
                        <a:pt x="33498" y="9021"/>
                      </a:cubicBezTo>
                      <a:cubicBezTo>
                        <a:pt x="33271" y="9021"/>
                        <a:pt x="33042" y="8934"/>
                        <a:pt x="32862" y="875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EC3A3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" name="Google Shape;3371;p48">
                  <a:extLst>
                    <a:ext uri="{FF2B5EF4-FFF2-40B4-BE49-F238E27FC236}">
                      <a16:creationId xmlns:a16="http://schemas.microsoft.com/office/drawing/2014/main" id="{10549D8C-55C9-4FDC-A525-A7189649BFFD}"/>
                    </a:ext>
                  </a:extLst>
                </p:cNvPr>
                <p:cNvSpPr/>
                <p:nvPr/>
              </p:nvSpPr>
              <p:spPr>
                <a:xfrm>
                  <a:off x="3887041" y="3641743"/>
                  <a:ext cx="287338" cy="2870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42" extrusionOk="0">
                      <a:moveTo>
                        <a:pt x="5978" y="0"/>
                      </a:moveTo>
                      <a:cubicBezTo>
                        <a:pt x="2680" y="0"/>
                        <a:pt x="1" y="2667"/>
                        <a:pt x="1" y="5977"/>
                      </a:cubicBezTo>
                      <a:cubicBezTo>
                        <a:pt x="1" y="9275"/>
                        <a:pt x="2680" y="11942"/>
                        <a:pt x="5978" y="11942"/>
                      </a:cubicBezTo>
                      <a:cubicBezTo>
                        <a:pt x="9276" y="11942"/>
                        <a:pt x="11955" y="9275"/>
                        <a:pt x="11955" y="5977"/>
                      </a:cubicBezTo>
                      <a:cubicBezTo>
                        <a:pt x="11955" y="2667"/>
                        <a:pt x="9276" y="0"/>
                        <a:pt x="5978" y="0"/>
                      </a:cubicBezTo>
                      <a:close/>
                    </a:path>
                  </a:pathLst>
                </a:custGeom>
                <a:solidFill>
                  <a:srgbClr val="EC3A3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1" name="Google Shape;3372;p48">
                <a:extLst>
                  <a:ext uri="{FF2B5EF4-FFF2-40B4-BE49-F238E27FC236}">
                    <a16:creationId xmlns:a16="http://schemas.microsoft.com/office/drawing/2014/main" id="{28C8BA5B-1750-485F-A2F8-E09D9296F45A}"/>
                  </a:ext>
                </a:extLst>
              </p:cNvPr>
              <p:cNvGrpSpPr/>
              <p:nvPr/>
            </p:nvGrpSpPr>
            <p:grpSpPr>
              <a:xfrm>
                <a:off x="4139616" y="3871555"/>
                <a:ext cx="357419" cy="357005"/>
                <a:chOff x="7482229" y="3351230"/>
                <a:chExt cx="357419" cy="357005"/>
              </a:xfrm>
            </p:grpSpPr>
            <p:sp>
              <p:nvSpPr>
                <p:cNvPr id="12" name="Google Shape;3373;p48">
                  <a:extLst>
                    <a:ext uri="{FF2B5EF4-FFF2-40B4-BE49-F238E27FC236}">
                      <a16:creationId xmlns:a16="http://schemas.microsoft.com/office/drawing/2014/main" id="{82759B74-BF16-4D07-B323-E777E6C30B6D}"/>
                    </a:ext>
                  </a:extLst>
                </p:cNvPr>
                <p:cNvSpPr/>
                <p:nvPr/>
              </p:nvSpPr>
              <p:spPr>
                <a:xfrm>
                  <a:off x="7482229" y="3351230"/>
                  <a:ext cx="357419" cy="3570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29" h="11216" extrusionOk="0">
                      <a:moveTo>
                        <a:pt x="5633" y="357"/>
                      </a:moveTo>
                      <a:cubicBezTo>
                        <a:pt x="8538" y="357"/>
                        <a:pt x="10883" y="2703"/>
                        <a:pt x="10883" y="5608"/>
                      </a:cubicBezTo>
                      <a:cubicBezTo>
                        <a:pt x="10883" y="8513"/>
                        <a:pt x="8538" y="10859"/>
                        <a:pt x="5633" y="10859"/>
                      </a:cubicBezTo>
                      <a:cubicBezTo>
                        <a:pt x="2728" y="10859"/>
                        <a:pt x="382" y="8513"/>
                        <a:pt x="382" y="5608"/>
                      </a:cubicBezTo>
                      <a:cubicBezTo>
                        <a:pt x="382" y="2703"/>
                        <a:pt x="2728" y="357"/>
                        <a:pt x="5633" y="357"/>
                      </a:cubicBezTo>
                      <a:close/>
                      <a:moveTo>
                        <a:pt x="5621" y="0"/>
                      </a:moveTo>
                      <a:cubicBezTo>
                        <a:pt x="4109" y="0"/>
                        <a:pt x="2716" y="572"/>
                        <a:pt x="1644" y="1631"/>
                      </a:cubicBezTo>
                      <a:cubicBezTo>
                        <a:pt x="584" y="2691"/>
                        <a:pt x="1" y="4108"/>
                        <a:pt x="1" y="5608"/>
                      </a:cubicBezTo>
                      <a:cubicBezTo>
                        <a:pt x="1" y="7108"/>
                        <a:pt x="584" y="8513"/>
                        <a:pt x="1644" y="9585"/>
                      </a:cubicBezTo>
                      <a:cubicBezTo>
                        <a:pt x="2704" y="10632"/>
                        <a:pt x="4109" y="11216"/>
                        <a:pt x="5621" y="11216"/>
                      </a:cubicBezTo>
                      <a:cubicBezTo>
                        <a:pt x="7121" y="11216"/>
                        <a:pt x="8526" y="10632"/>
                        <a:pt x="9597" y="9585"/>
                      </a:cubicBezTo>
                      <a:cubicBezTo>
                        <a:pt x="10645" y="8525"/>
                        <a:pt x="11229" y="7108"/>
                        <a:pt x="11229" y="5608"/>
                      </a:cubicBezTo>
                      <a:cubicBezTo>
                        <a:pt x="11229" y="4108"/>
                        <a:pt x="10669" y="2703"/>
                        <a:pt x="9597" y="1631"/>
                      </a:cubicBezTo>
                      <a:cubicBezTo>
                        <a:pt x="8538" y="572"/>
                        <a:pt x="7121" y="0"/>
                        <a:pt x="562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" name="Google Shape;3374;p48">
                  <a:extLst>
                    <a:ext uri="{FF2B5EF4-FFF2-40B4-BE49-F238E27FC236}">
                      <a16:creationId xmlns:a16="http://schemas.microsoft.com/office/drawing/2014/main" id="{E84D2074-18B9-4775-955D-A84F81FAAB93}"/>
                    </a:ext>
                  </a:extLst>
                </p:cNvPr>
                <p:cNvSpPr/>
                <p:nvPr/>
              </p:nvSpPr>
              <p:spPr>
                <a:xfrm>
                  <a:off x="7592138" y="3605616"/>
                  <a:ext cx="137983" cy="325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35" h="1022" extrusionOk="0">
                      <a:moveTo>
                        <a:pt x="202" y="1"/>
                      </a:moveTo>
                      <a:cubicBezTo>
                        <a:pt x="147" y="1"/>
                        <a:pt x="94" y="21"/>
                        <a:pt x="60" y="69"/>
                      </a:cubicBezTo>
                      <a:cubicBezTo>
                        <a:pt x="1" y="140"/>
                        <a:pt x="1" y="259"/>
                        <a:pt x="96" y="319"/>
                      </a:cubicBezTo>
                      <a:cubicBezTo>
                        <a:pt x="644" y="783"/>
                        <a:pt x="1370" y="1021"/>
                        <a:pt x="2168" y="1021"/>
                      </a:cubicBezTo>
                      <a:cubicBezTo>
                        <a:pt x="2954" y="1021"/>
                        <a:pt x="3680" y="771"/>
                        <a:pt x="4239" y="319"/>
                      </a:cubicBezTo>
                      <a:cubicBezTo>
                        <a:pt x="4323" y="259"/>
                        <a:pt x="4335" y="140"/>
                        <a:pt x="4263" y="69"/>
                      </a:cubicBezTo>
                      <a:cubicBezTo>
                        <a:pt x="4228" y="26"/>
                        <a:pt x="4170" y="4"/>
                        <a:pt x="4115" y="4"/>
                      </a:cubicBezTo>
                      <a:cubicBezTo>
                        <a:pt x="4078" y="4"/>
                        <a:pt x="4042" y="14"/>
                        <a:pt x="4013" y="33"/>
                      </a:cubicBezTo>
                      <a:cubicBezTo>
                        <a:pt x="3537" y="438"/>
                        <a:pt x="2882" y="664"/>
                        <a:pt x="2168" y="664"/>
                      </a:cubicBezTo>
                      <a:cubicBezTo>
                        <a:pt x="1465" y="664"/>
                        <a:pt x="810" y="438"/>
                        <a:pt x="322" y="33"/>
                      </a:cubicBezTo>
                      <a:cubicBezTo>
                        <a:pt x="286" y="12"/>
                        <a:pt x="244" y="1"/>
                        <a:pt x="20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" name="Google Shape;3375;p48">
                  <a:extLst>
                    <a:ext uri="{FF2B5EF4-FFF2-40B4-BE49-F238E27FC236}">
                      <a16:creationId xmlns:a16="http://schemas.microsoft.com/office/drawing/2014/main" id="{F6B7EB4E-DB11-414F-9B4C-A71E4E558D70}"/>
                    </a:ext>
                  </a:extLst>
                </p:cNvPr>
                <p:cNvSpPr/>
                <p:nvPr/>
              </p:nvSpPr>
              <p:spPr>
                <a:xfrm>
                  <a:off x="7513709" y="3387962"/>
                  <a:ext cx="295987" cy="2820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9" h="8860" extrusionOk="0">
                      <a:moveTo>
                        <a:pt x="6060" y="370"/>
                      </a:moveTo>
                      <a:cubicBezTo>
                        <a:pt x="6358" y="370"/>
                        <a:pt x="6596" y="608"/>
                        <a:pt x="6596" y="906"/>
                      </a:cubicBezTo>
                      <a:cubicBezTo>
                        <a:pt x="6596" y="1204"/>
                        <a:pt x="6358" y="1442"/>
                        <a:pt x="6060" y="1442"/>
                      </a:cubicBezTo>
                      <a:cubicBezTo>
                        <a:pt x="5763" y="1442"/>
                        <a:pt x="5525" y="1204"/>
                        <a:pt x="5525" y="906"/>
                      </a:cubicBezTo>
                      <a:cubicBezTo>
                        <a:pt x="5525" y="608"/>
                        <a:pt x="5763" y="370"/>
                        <a:pt x="6060" y="370"/>
                      </a:cubicBezTo>
                      <a:close/>
                      <a:moveTo>
                        <a:pt x="1322" y="2989"/>
                      </a:moveTo>
                      <a:cubicBezTo>
                        <a:pt x="1596" y="2989"/>
                        <a:pt x="1834" y="3097"/>
                        <a:pt x="2012" y="3263"/>
                      </a:cubicBezTo>
                      <a:cubicBezTo>
                        <a:pt x="1477" y="3680"/>
                        <a:pt x="1072" y="4240"/>
                        <a:pt x="881" y="4883"/>
                      </a:cubicBezTo>
                      <a:cubicBezTo>
                        <a:pt x="548" y="4716"/>
                        <a:pt x="334" y="4359"/>
                        <a:pt x="334" y="3990"/>
                      </a:cubicBezTo>
                      <a:cubicBezTo>
                        <a:pt x="334" y="3442"/>
                        <a:pt x="774" y="2989"/>
                        <a:pt x="1322" y="2989"/>
                      </a:cubicBezTo>
                      <a:close/>
                      <a:moveTo>
                        <a:pt x="7954" y="2989"/>
                      </a:moveTo>
                      <a:cubicBezTo>
                        <a:pt x="8501" y="2989"/>
                        <a:pt x="8942" y="3442"/>
                        <a:pt x="8942" y="3990"/>
                      </a:cubicBezTo>
                      <a:cubicBezTo>
                        <a:pt x="8966" y="4359"/>
                        <a:pt x="8739" y="4704"/>
                        <a:pt x="8394" y="4883"/>
                      </a:cubicBezTo>
                      <a:cubicBezTo>
                        <a:pt x="8216" y="4240"/>
                        <a:pt x="7811" y="3680"/>
                        <a:pt x="7263" y="3263"/>
                      </a:cubicBezTo>
                      <a:cubicBezTo>
                        <a:pt x="7442" y="3085"/>
                        <a:pt x="7692" y="2989"/>
                        <a:pt x="7954" y="2989"/>
                      </a:cubicBezTo>
                      <a:close/>
                      <a:moveTo>
                        <a:pt x="6072" y="1"/>
                      </a:moveTo>
                      <a:cubicBezTo>
                        <a:pt x="5632" y="1"/>
                        <a:pt x="5251" y="334"/>
                        <a:pt x="5191" y="763"/>
                      </a:cubicBezTo>
                      <a:lnTo>
                        <a:pt x="4596" y="953"/>
                      </a:lnTo>
                      <a:cubicBezTo>
                        <a:pt x="4525" y="989"/>
                        <a:pt x="4477" y="1049"/>
                        <a:pt x="4477" y="1120"/>
                      </a:cubicBezTo>
                      <a:lnTo>
                        <a:pt x="4477" y="2370"/>
                      </a:lnTo>
                      <a:cubicBezTo>
                        <a:pt x="3679" y="2394"/>
                        <a:pt x="2929" y="2632"/>
                        <a:pt x="2334" y="3025"/>
                      </a:cubicBezTo>
                      <a:cubicBezTo>
                        <a:pt x="2084" y="2751"/>
                        <a:pt x="1727" y="2608"/>
                        <a:pt x="1358" y="2608"/>
                      </a:cubicBezTo>
                      <a:cubicBezTo>
                        <a:pt x="607" y="2608"/>
                        <a:pt x="0" y="3216"/>
                        <a:pt x="0" y="3966"/>
                      </a:cubicBezTo>
                      <a:cubicBezTo>
                        <a:pt x="0" y="4513"/>
                        <a:pt x="345" y="5002"/>
                        <a:pt x="834" y="5216"/>
                      </a:cubicBezTo>
                      <a:cubicBezTo>
                        <a:pt x="822" y="5347"/>
                        <a:pt x="798" y="5478"/>
                        <a:pt x="798" y="5609"/>
                      </a:cubicBezTo>
                      <a:cubicBezTo>
                        <a:pt x="798" y="7395"/>
                        <a:pt x="2524" y="8859"/>
                        <a:pt x="4667" y="8859"/>
                      </a:cubicBezTo>
                      <a:cubicBezTo>
                        <a:pt x="5763" y="8859"/>
                        <a:pt x="6739" y="8490"/>
                        <a:pt x="7442" y="7871"/>
                      </a:cubicBezTo>
                      <a:cubicBezTo>
                        <a:pt x="7513" y="7811"/>
                        <a:pt x="7513" y="7692"/>
                        <a:pt x="7454" y="7621"/>
                      </a:cubicBezTo>
                      <a:cubicBezTo>
                        <a:pt x="7421" y="7588"/>
                        <a:pt x="7374" y="7570"/>
                        <a:pt x="7326" y="7570"/>
                      </a:cubicBezTo>
                      <a:cubicBezTo>
                        <a:pt x="7287" y="7570"/>
                        <a:pt x="7248" y="7582"/>
                        <a:pt x="7215" y="7609"/>
                      </a:cubicBezTo>
                      <a:cubicBezTo>
                        <a:pt x="6572" y="8157"/>
                        <a:pt x="5668" y="8514"/>
                        <a:pt x="4667" y="8514"/>
                      </a:cubicBezTo>
                      <a:cubicBezTo>
                        <a:pt x="2739" y="8514"/>
                        <a:pt x="1167" y="7216"/>
                        <a:pt x="1167" y="5633"/>
                      </a:cubicBezTo>
                      <a:cubicBezTo>
                        <a:pt x="1167" y="4037"/>
                        <a:pt x="2739" y="2739"/>
                        <a:pt x="4667" y="2739"/>
                      </a:cubicBezTo>
                      <a:cubicBezTo>
                        <a:pt x="6608" y="2739"/>
                        <a:pt x="8180" y="4037"/>
                        <a:pt x="8180" y="5633"/>
                      </a:cubicBezTo>
                      <a:cubicBezTo>
                        <a:pt x="8180" y="6133"/>
                        <a:pt x="8037" y="6597"/>
                        <a:pt x="7751" y="7014"/>
                      </a:cubicBezTo>
                      <a:cubicBezTo>
                        <a:pt x="7704" y="7085"/>
                        <a:pt x="7727" y="7169"/>
                        <a:pt x="7787" y="7228"/>
                      </a:cubicBezTo>
                      <a:cubicBezTo>
                        <a:pt x="7818" y="7264"/>
                        <a:pt x="7859" y="7280"/>
                        <a:pt x="7902" y="7280"/>
                      </a:cubicBezTo>
                      <a:cubicBezTo>
                        <a:pt x="7958" y="7280"/>
                        <a:pt x="8015" y="7252"/>
                        <a:pt x="8049" y="7204"/>
                      </a:cubicBezTo>
                      <a:cubicBezTo>
                        <a:pt x="8358" y="6740"/>
                        <a:pt x="8537" y="6192"/>
                        <a:pt x="8537" y="5621"/>
                      </a:cubicBezTo>
                      <a:cubicBezTo>
                        <a:pt x="8537" y="5490"/>
                        <a:pt x="8525" y="5359"/>
                        <a:pt x="8513" y="5228"/>
                      </a:cubicBezTo>
                      <a:cubicBezTo>
                        <a:pt x="8978" y="5014"/>
                        <a:pt x="9299" y="4525"/>
                        <a:pt x="9299" y="3978"/>
                      </a:cubicBezTo>
                      <a:cubicBezTo>
                        <a:pt x="9299" y="3228"/>
                        <a:pt x="8692" y="2620"/>
                        <a:pt x="7954" y="2620"/>
                      </a:cubicBezTo>
                      <a:cubicBezTo>
                        <a:pt x="7573" y="2620"/>
                        <a:pt x="7215" y="2775"/>
                        <a:pt x="6965" y="3037"/>
                      </a:cubicBezTo>
                      <a:cubicBezTo>
                        <a:pt x="6358" y="2656"/>
                        <a:pt x="5632" y="2406"/>
                        <a:pt x="4822" y="2382"/>
                      </a:cubicBezTo>
                      <a:lnTo>
                        <a:pt x="4822" y="1263"/>
                      </a:lnTo>
                      <a:lnTo>
                        <a:pt x="5215" y="1132"/>
                      </a:lnTo>
                      <a:cubicBezTo>
                        <a:pt x="5303" y="1507"/>
                        <a:pt x="5647" y="1780"/>
                        <a:pt x="6048" y="1780"/>
                      </a:cubicBezTo>
                      <a:cubicBezTo>
                        <a:pt x="6080" y="1780"/>
                        <a:pt x="6112" y="1779"/>
                        <a:pt x="6144" y="1775"/>
                      </a:cubicBezTo>
                      <a:cubicBezTo>
                        <a:pt x="6584" y="1727"/>
                        <a:pt x="6918" y="1382"/>
                        <a:pt x="6953" y="953"/>
                      </a:cubicBezTo>
                      <a:cubicBezTo>
                        <a:pt x="6977" y="430"/>
                        <a:pt x="6584" y="1"/>
                        <a:pt x="607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" name="Google Shape;3376;p48">
                  <a:extLst>
                    <a:ext uri="{FF2B5EF4-FFF2-40B4-BE49-F238E27FC236}">
                      <a16:creationId xmlns:a16="http://schemas.microsoft.com/office/drawing/2014/main" id="{CF425F5A-FE10-4E5E-B7F9-7AAD5651B8F2}"/>
                    </a:ext>
                  </a:extLst>
                </p:cNvPr>
                <p:cNvSpPr/>
                <p:nvPr/>
              </p:nvSpPr>
              <p:spPr>
                <a:xfrm>
                  <a:off x="7580393" y="3516460"/>
                  <a:ext cx="56880" cy="56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7" h="1787" extrusionOk="0">
                      <a:moveTo>
                        <a:pt x="894" y="345"/>
                      </a:moveTo>
                      <a:cubicBezTo>
                        <a:pt x="1191" y="345"/>
                        <a:pt x="1429" y="584"/>
                        <a:pt x="1429" y="881"/>
                      </a:cubicBezTo>
                      <a:cubicBezTo>
                        <a:pt x="1418" y="1179"/>
                        <a:pt x="1179" y="1417"/>
                        <a:pt x="894" y="1417"/>
                      </a:cubicBezTo>
                      <a:cubicBezTo>
                        <a:pt x="596" y="1417"/>
                        <a:pt x="358" y="1179"/>
                        <a:pt x="358" y="881"/>
                      </a:cubicBezTo>
                      <a:cubicBezTo>
                        <a:pt x="358" y="584"/>
                        <a:pt x="596" y="345"/>
                        <a:pt x="894" y="345"/>
                      </a:cubicBezTo>
                      <a:close/>
                      <a:moveTo>
                        <a:pt x="894" y="0"/>
                      </a:moveTo>
                      <a:cubicBezTo>
                        <a:pt x="406" y="0"/>
                        <a:pt x="1" y="405"/>
                        <a:pt x="1" y="893"/>
                      </a:cubicBezTo>
                      <a:cubicBezTo>
                        <a:pt x="1" y="1381"/>
                        <a:pt x="406" y="1786"/>
                        <a:pt x="894" y="1786"/>
                      </a:cubicBezTo>
                      <a:cubicBezTo>
                        <a:pt x="1394" y="1786"/>
                        <a:pt x="1787" y="1381"/>
                        <a:pt x="1787" y="893"/>
                      </a:cubicBezTo>
                      <a:cubicBezTo>
                        <a:pt x="1775" y="405"/>
                        <a:pt x="1394" y="0"/>
                        <a:pt x="89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" name="Google Shape;3377;p48">
                  <a:extLst>
                    <a:ext uri="{FF2B5EF4-FFF2-40B4-BE49-F238E27FC236}">
                      <a16:creationId xmlns:a16="http://schemas.microsoft.com/office/drawing/2014/main" id="{80E448C7-E707-41DA-B200-9F05540E3DE4}"/>
                    </a:ext>
                  </a:extLst>
                </p:cNvPr>
                <p:cNvSpPr/>
                <p:nvPr/>
              </p:nvSpPr>
              <p:spPr>
                <a:xfrm>
                  <a:off x="7685750" y="3516460"/>
                  <a:ext cx="56880" cy="56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7" h="1787" extrusionOk="0">
                      <a:moveTo>
                        <a:pt x="894" y="345"/>
                      </a:moveTo>
                      <a:cubicBezTo>
                        <a:pt x="1191" y="345"/>
                        <a:pt x="1429" y="584"/>
                        <a:pt x="1429" y="881"/>
                      </a:cubicBezTo>
                      <a:cubicBezTo>
                        <a:pt x="1429" y="1179"/>
                        <a:pt x="1191" y="1417"/>
                        <a:pt x="894" y="1417"/>
                      </a:cubicBezTo>
                      <a:cubicBezTo>
                        <a:pt x="596" y="1417"/>
                        <a:pt x="358" y="1179"/>
                        <a:pt x="358" y="881"/>
                      </a:cubicBezTo>
                      <a:cubicBezTo>
                        <a:pt x="358" y="584"/>
                        <a:pt x="596" y="345"/>
                        <a:pt x="894" y="345"/>
                      </a:cubicBezTo>
                      <a:close/>
                      <a:moveTo>
                        <a:pt x="894" y="0"/>
                      </a:moveTo>
                      <a:cubicBezTo>
                        <a:pt x="405" y="0"/>
                        <a:pt x="1" y="405"/>
                        <a:pt x="1" y="893"/>
                      </a:cubicBezTo>
                      <a:cubicBezTo>
                        <a:pt x="1" y="1381"/>
                        <a:pt x="405" y="1786"/>
                        <a:pt x="894" y="1786"/>
                      </a:cubicBezTo>
                      <a:cubicBezTo>
                        <a:pt x="1382" y="1786"/>
                        <a:pt x="1787" y="1381"/>
                        <a:pt x="1787" y="893"/>
                      </a:cubicBezTo>
                      <a:cubicBezTo>
                        <a:pt x="1775" y="405"/>
                        <a:pt x="1382" y="0"/>
                        <a:pt x="89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aphicFrame>
        <p:nvGraphicFramePr>
          <p:cNvPr id="46" name="Object 45">
            <a:extLst>
              <a:ext uri="{FF2B5EF4-FFF2-40B4-BE49-F238E27FC236}">
                <a16:creationId xmlns:a16="http://schemas.microsoft.com/office/drawing/2014/main" id="{CB0CF6FD-6273-433E-B08D-5A7EEDE6320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0910409"/>
              </p:ext>
            </p:extLst>
          </p:nvPr>
        </p:nvGraphicFramePr>
        <p:xfrm>
          <a:off x="1608931" y="425745"/>
          <a:ext cx="5926137" cy="1171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399" name="Document" r:id="rId3" imgW="5925852" imgH="1172227" progId="Word.Document.12">
                  <p:embed/>
                </p:oleObj>
              </mc:Choice>
              <mc:Fallback>
                <p:oleObj name="Document" r:id="rId3" imgW="5925852" imgH="1172227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08931" y="425745"/>
                        <a:ext cx="5926137" cy="11715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" name="Object 46">
            <a:extLst>
              <a:ext uri="{FF2B5EF4-FFF2-40B4-BE49-F238E27FC236}">
                <a16:creationId xmlns:a16="http://schemas.microsoft.com/office/drawing/2014/main" id="{F6B8324A-ED55-48A0-A8CA-8F224CD9737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53622131"/>
              </p:ext>
            </p:extLst>
          </p:nvPr>
        </p:nvGraphicFramePr>
        <p:xfrm>
          <a:off x="1608137" y="1747227"/>
          <a:ext cx="5926137" cy="1827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400" name="Document" r:id="rId5" imgW="5925852" imgH="1827390" progId="Word.Document.12">
                  <p:embed/>
                </p:oleObj>
              </mc:Choice>
              <mc:Fallback>
                <p:oleObj name="Document" r:id="rId5" imgW="5925852" imgH="182739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608137" y="1747227"/>
                        <a:ext cx="5926137" cy="18272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" name="Object 47">
            <a:extLst>
              <a:ext uri="{FF2B5EF4-FFF2-40B4-BE49-F238E27FC236}">
                <a16:creationId xmlns:a16="http://schemas.microsoft.com/office/drawing/2014/main" id="{1F3EA0CC-6FF9-402F-83EE-127AC8EBB2F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66503717"/>
              </p:ext>
            </p:extLst>
          </p:nvPr>
        </p:nvGraphicFramePr>
        <p:xfrm>
          <a:off x="1608138" y="3724348"/>
          <a:ext cx="5926137" cy="166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401" name="Document" r:id="rId7" imgW="5925852" imgH="1663689" progId="Word.Document.12">
                  <p:embed/>
                </p:oleObj>
              </mc:Choice>
              <mc:Fallback>
                <p:oleObj name="Document" r:id="rId7" imgW="5925852" imgH="1663689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608138" y="3724348"/>
                        <a:ext cx="5926137" cy="166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0" name="TextBox 49">
            <a:extLst>
              <a:ext uri="{FF2B5EF4-FFF2-40B4-BE49-F238E27FC236}">
                <a16:creationId xmlns:a16="http://schemas.microsoft.com/office/drawing/2014/main" id="{3FA6A69A-4349-4B3B-8245-A8D8AEF52BB2}"/>
              </a:ext>
            </a:extLst>
          </p:cNvPr>
          <p:cNvSpPr txBox="1"/>
          <p:nvPr/>
        </p:nvSpPr>
        <p:spPr>
          <a:xfrm>
            <a:off x="3171882" y="1293269"/>
            <a:ext cx="371336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b="1" i="0" dirty="0">
                <a:solidFill>
                  <a:srgbClr val="FF0000"/>
                </a:solidFill>
                <a:effectLst/>
                <a:latin typeface="Bahnschrift SemiBold Condensed" panose="020B0502040204020203" pitchFamily="34" charset="0"/>
              </a:rPr>
              <a:t>[</a:t>
            </a:r>
            <a:r>
              <a:rPr lang="en-GB" sz="2400" b="1" i="0" dirty="0" err="1">
                <a:solidFill>
                  <a:srgbClr val="FF0000"/>
                </a:solidFill>
                <a:effectLst/>
                <a:latin typeface="Bahnschrift SemiBold Condensed" panose="020B0502040204020203" pitchFamily="34" charset="0"/>
              </a:rPr>
              <a:t>fn_SearchMaxPriceByCategory</a:t>
            </a:r>
            <a:endParaRPr lang="en-GB" sz="2400" b="1" dirty="0">
              <a:solidFill>
                <a:srgbClr val="FF0000"/>
              </a:solidFill>
              <a:latin typeface="Bahnschrift SemiBold Condensed" panose="020B0502040204020203" pitchFamily="34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BF65FC9-A170-4DF2-A552-808A465CE7EF}"/>
              </a:ext>
            </a:extLst>
          </p:cNvPr>
          <p:cNvSpPr txBox="1"/>
          <p:nvPr/>
        </p:nvSpPr>
        <p:spPr>
          <a:xfrm>
            <a:off x="3359637" y="-40341"/>
            <a:ext cx="306031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b="1" i="0" dirty="0">
                <a:solidFill>
                  <a:srgbClr val="FF0000"/>
                </a:solidFill>
                <a:effectLst/>
                <a:latin typeface="Bahnschrift SemiBold Condensed" panose="020B0502040204020203" pitchFamily="34" charset="0"/>
              </a:rPr>
              <a:t>[</a:t>
            </a:r>
            <a:r>
              <a:rPr lang="en-GB" sz="2400" b="1" i="0" dirty="0" err="1">
                <a:solidFill>
                  <a:srgbClr val="FF0000"/>
                </a:solidFill>
                <a:effectLst/>
                <a:latin typeface="Bahnschrift SemiBold Condensed" panose="020B0502040204020203" pitchFamily="34" charset="0"/>
              </a:rPr>
              <a:t>fn_SearchProductName</a:t>
            </a:r>
            <a:r>
              <a:rPr lang="en-GB" sz="2400" b="1" i="0" dirty="0">
                <a:solidFill>
                  <a:srgbClr val="FF0000"/>
                </a:solidFill>
                <a:effectLst/>
                <a:latin typeface="Bahnschrift SemiBold Condensed" panose="020B0502040204020203" pitchFamily="34" charset="0"/>
              </a:rPr>
              <a:t>]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9F6EAA1-139B-417C-86A4-BF941055770C}"/>
              </a:ext>
            </a:extLst>
          </p:cNvPr>
          <p:cNvSpPr txBox="1"/>
          <p:nvPr/>
        </p:nvSpPr>
        <p:spPr>
          <a:xfrm>
            <a:off x="3370270" y="3270110"/>
            <a:ext cx="302333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b="1" i="0" dirty="0">
                <a:solidFill>
                  <a:srgbClr val="FF0000"/>
                </a:solidFill>
                <a:effectLst/>
                <a:latin typeface="Bahnschrift SemiBold Condensed" panose="020B0502040204020203" pitchFamily="34" charset="0"/>
              </a:rPr>
              <a:t>[</a:t>
            </a:r>
            <a:r>
              <a:rPr lang="en-GB" sz="2400" b="1" i="0" dirty="0" err="1">
                <a:solidFill>
                  <a:srgbClr val="FF0000"/>
                </a:solidFill>
                <a:effectLst/>
                <a:latin typeface="Bahnschrift SemiBold Condensed" panose="020B0502040204020203" pitchFamily="34" charset="0"/>
              </a:rPr>
              <a:t>fn_ProductInRangePrice</a:t>
            </a:r>
            <a:r>
              <a:rPr lang="en-GB" sz="2400" b="1" i="0" dirty="0">
                <a:solidFill>
                  <a:srgbClr val="FF0000"/>
                </a:solidFill>
                <a:effectLst/>
                <a:latin typeface="Bahnschrift SemiBold Condensed" panose="020B0502040204020203" pitchFamily="34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17430556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DB5959D-1817-46BB-9A10-0A00B07BA443}"/>
              </a:ext>
            </a:extLst>
          </p:cNvPr>
          <p:cNvSpPr txBox="1">
            <a:spLocks/>
          </p:cNvSpPr>
          <p:nvPr/>
        </p:nvSpPr>
        <p:spPr>
          <a:xfrm rot="16200000">
            <a:off x="-2008223" y="2008225"/>
            <a:ext cx="5143502" cy="112705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b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6400" dirty="0">
                <a:solidFill>
                  <a:srgbClr val="FF6D2F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FUNCTIONS</a:t>
            </a:r>
          </a:p>
        </p:txBody>
      </p:sp>
      <p:grpSp>
        <p:nvGrpSpPr>
          <p:cNvPr id="4" name="Google Shape;3337;p48">
            <a:extLst>
              <a:ext uri="{FF2B5EF4-FFF2-40B4-BE49-F238E27FC236}">
                <a16:creationId xmlns:a16="http://schemas.microsoft.com/office/drawing/2014/main" id="{3AA60C25-ACD0-4F7E-8BBC-BF2483C2FFB1}"/>
              </a:ext>
            </a:extLst>
          </p:cNvPr>
          <p:cNvGrpSpPr/>
          <p:nvPr/>
        </p:nvGrpSpPr>
        <p:grpSpPr>
          <a:xfrm>
            <a:off x="8171829" y="8534"/>
            <a:ext cx="972171" cy="1925293"/>
            <a:chOff x="6529419" y="1724307"/>
            <a:chExt cx="1480463" cy="2931917"/>
          </a:xfrm>
        </p:grpSpPr>
        <p:grpSp>
          <p:nvGrpSpPr>
            <p:cNvPr id="5" name="Google Shape;3338;p48">
              <a:extLst>
                <a:ext uri="{FF2B5EF4-FFF2-40B4-BE49-F238E27FC236}">
                  <a16:creationId xmlns:a16="http://schemas.microsoft.com/office/drawing/2014/main" id="{59A03F25-181A-40E1-9493-A57EFE40325B}"/>
                </a:ext>
              </a:extLst>
            </p:cNvPr>
            <p:cNvGrpSpPr/>
            <p:nvPr/>
          </p:nvGrpSpPr>
          <p:grpSpPr>
            <a:xfrm>
              <a:off x="6556827" y="1724307"/>
              <a:ext cx="956596" cy="944294"/>
              <a:chOff x="3800349" y="1238762"/>
              <a:chExt cx="1098904" cy="1084772"/>
            </a:xfrm>
          </p:grpSpPr>
          <p:grpSp>
            <p:nvGrpSpPr>
              <p:cNvPr id="41" name="Google Shape;3339;p48">
                <a:extLst>
                  <a:ext uri="{FF2B5EF4-FFF2-40B4-BE49-F238E27FC236}">
                    <a16:creationId xmlns:a16="http://schemas.microsoft.com/office/drawing/2014/main" id="{0700C582-D240-4CD4-A9E8-9C132403E5BC}"/>
                  </a:ext>
                </a:extLst>
              </p:cNvPr>
              <p:cNvGrpSpPr/>
              <p:nvPr/>
            </p:nvGrpSpPr>
            <p:grpSpPr>
              <a:xfrm>
                <a:off x="3800349" y="1238762"/>
                <a:ext cx="1098904" cy="1084772"/>
                <a:chOff x="3800349" y="1238762"/>
                <a:chExt cx="1098904" cy="1084772"/>
              </a:xfrm>
            </p:grpSpPr>
            <p:sp>
              <p:nvSpPr>
                <p:cNvPr id="43" name="Google Shape;3340;p48">
                  <a:extLst>
                    <a:ext uri="{FF2B5EF4-FFF2-40B4-BE49-F238E27FC236}">
                      <a16:creationId xmlns:a16="http://schemas.microsoft.com/office/drawing/2014/main" id="{CEE202B5-D77A-48B6-8809-32683E97142E}"/>
                    </a:ext>
                  </a:extLst>
                </p:cNvPr>
                <p:cNvSpPr/>
                <p:nvPr/>
              </p:nvSpPr>
              <p:spPr>
                <a:xfrm>
                  <a:off x="3800349" y="1238762"/>
                  <a:ext cx="1098904" cy="10847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3" extrusionOk="0">
                      <a:moveTo>
                        <a:pt x="22825" y="1"/>
                      </a:moveTo>
                      <a:cubicBezTo>
                        <a:pt x="22054" y="1"/>
                        <a:pt x="21283" y="295"/>
                        <a:pt x="20693" y="885"/>
                      </a:cubicBezTo>
                      <a:lnTo>
                        <a:pt x="1179" y="20482"/>
                      </a:lnTo>
                      <a:cubicBezTo>
                        <a:pt x="0" y="21661"/>
                        <a:pt x="0" y="23566"/>
                        <a:pt x="1179" y="24733"/>
                      </a:cubicBezTo>
                      <a:lnTo>
                        <a:pt x="20777" y="44259"/>
                      </a:lnTo>
                      <a:cubicBezTo>
                        <a:pt x="21364" y="44841"/>
                        <a:pt x="22133" y="45133"/>
                        <a:pt x="22900" y="45133"/>
                      </a:cubicBezTo>
                      <a:cubicBezTo>
                        <a:pt x="23672" y="45133"/>
                        <a:pt x="24442" y="44838"/>
                        <a:pt x="25027" y="44247"/>
                      </a:cubicBezTo>
                      <a:lnTo>
                        <a:pt x="32873" y="36377"/>
                      </a:lnTo>
                      <a:cubicBezTo>
                        <a:pt x="33053" y="36197"/>
                        <a:pt x="33283" y="36110"/>
                        <a:pt x="33511" y="36110"/>
                      </a:cubicBezTo>
                      <a:cubicBezTo>
                        <a:pt x="33810" y="36110"/>
                        <a:pt x="34108" y="36260"/>
                        <a:pt x="34290" y="36544"/>
                      </a:cubicBezTo>
                      <a:cubicBezTo>
                        <a:pt x="34743" y="37246"/>
                        <a:pt x="35112" y="38020"/>
                        <a:pt x="35409" y="38806"/>
                      </a:cubicBezTo>
                      <a:cubicBezTo>
                        <a:pt x="35588" y="39294"/>
                        <a:pt x="35909" y="39735"/>
                        <a:pt x="36362" y="40080"/>
                      </a:cubicBezTo>
                      <a:cubicBezTo>
                        <a:pt x="36890" y="40489"/>
                        <a:pt x="37508" y="40695"/>
                        <a:pt x="38128" y="40695"/>
                      </a:cubicBezTo>
                      <a:cubicBezTo>
                        <a:pt x="38682" y="40695"/>
                        <a:pt x="39237" y="40530"/>
                        <a:pt x="39731" y="40199"/>
                      </a:cubicBezTo>
                      <a:cubicBezTo>
                        <a:pt x="41303" y="39127"/>
                        <a:pt x="41446" y="36984"/>
                        <a:pt x="40172" y="35710"/>
                      </a:cubicBezTo>
                      <a:cubicBezTo>
                        <a:pt x="39862" y="35401"/>
                        <a:pt x="39505" y="35186"/>
                        <a:pt x="39112" y="35044"/>
                      </a:cubicBezTo>
                      <a:cubicBezTo>
                        <a:pt x="38326" y="34758"/>
                        <a:pt x="37564" y="34401"/>
                        <a:pt x="36862" y="33948"/>
                      </a:cubicBezTo>
                      <a:cubicBezTo>
                        <a:pt x="36374" y="33639"/>
                        <a:pt x="36279" y="32960"/>
                        <a:pt x="36695" y="32543"/>
                      </a:cubicBezTo>
                      <a:lnTo>
                        <a:pt x="44553" y="24661"/>
                      </a:lnTo>
                      <a:cubicBezTo>
                        <a:pt x="45720" y="23483"/>
                        <a:pt x="45720" y="21578"/>
                        <a:pt x="44542" y="20399"/>
                      </a:cubicBezTo>
                      <a:lnTo>
                        <a:pt x="24956" y="885"/>
                      </a:lnTo>
                      <a:cubicBezTo>
                        <a:pt x="24366" y="295"/>
                        <a:pt x="23595" y="1"/>
                        <a:pt x="22825" y="1"/>
                      </a:cubicBezTo>
                      <a:close/>
                    </a:path>
                  </a:pathLst>
                </a:custGeom>
                <a:solidFill>
                  <a:srgbClr val="5EB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" name="Google Shape;3341;p48">
                  <a:extLst>
                    <a:ext uri="{FF2B5EF4-FFF2-40B4-BE49-F238E27FC236}">
                      <a16:creationId xmlns:a16="http://schemas.microsoft.com/office/drawing/2014/main" id="{E3DE7733-ABEF-413D-B451-5C85EA90E81F}"/>
                    </a:ext>
                  </a:extLst>
                </p:cNvPr>
                <p:cNvSpPr/>
                <p:nvPr/>
              </p:nvSpPr>
              <p:spPr>
                <a:xfrm>
                  <a:off x="3884758" y="1311226"/>
                  <a:ext cx="287338" cy="287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43" extrusionOk="0">
                      <a:moveTo>
                        <a:pt x="5978" y="1"/>
                      </a:moveTo>
                      <a:cubicBezTo>
                        <a:pt x="2679" y="1"/>
                        <a:pt x="1" y="2668"/>
                        <a:pt x="1" y="5966"/>
                      </a:cubicBezTo>
                      <a:cubicBezTo>
                        <a:pt x="1" y="9276"/>
                        <a:pt x="2679" y="11943"/>
                        <a:pt x="5978" y="11943"/>
                      </a:cubicBezTo>
                      <a:cubicBezTo>
                        <a:pt x="9276" y="11943"/>
                        <a:pt x="11954" y="9276"/>
                        <a:pt x="11954" y="5966"/>
                      </a:cubicBezTo>
                      <a:cubicBezTo>
                        <a:pt x="11954" y="2668"/>
                        <a:pt x="9276" y="1"/>
                        <a:pt x="5978" y="1"/>
                      </a:cubicBezTo>
                      <a:close/>
                    </a:path>
                  </a:pathLst>
                </a:custGeom>
                <a:solidFill>
                  <a:srgbClr val="5EB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2" name="Google Shape;3342;p48">
                <a:extLst>
                  <a:ext uri="{FF2B5EF4-FFF2-40B4-BE49-F238E27FC236}">
                    <a16:creationId xmlns:a16="http://schemas.microsoft.com/office/drawing/2014/main" id="{E8DADB58-D3B5-4816-A521-7A8A1DA2AE5E}"/>
                  </a:ext>
                </a:extLst>
              </p:cNvPr>
              <p:cNvSpPr/>
              <p:nvPr/>
            </p:nvSpPr>
            <p:spPr>
              <a:xfrm>
                <a:off x="4162525" y="1593650"/>
                <a:ext cx="374561" cy="374975"/>
              </a:xfrm>
              <a:custGeom>
                <a:avLst/>
                <a:gdLst/>
                <a:ahLst/>
                <a:cxnLst/>
                <a:rect l="l" t="t" r="r" b="b"/>
                <a:pathLst>
                  <a:path w="10860" h="10872" extrusionOk="0">
                    <a:moveTo>
                      <a:pt x="5430" y="1"/>
                    </a:moveTo>
                    <a:cubicBezTo>
                      <a:pt x="3990" y="1"/>
                      <a:pt x="2608" y="560"/>
                      <a:pt x="1596" y="1584"/>
                    </a:cubicBezTo>
                    <a:cubicBezTo>
                      <a:pt x="561" y="2620"/>
                      <a:pt x="1" y="3989"/>
                      <a:pt x="1" y="5430"/>
                    </a:cubicBezTo>
                    <a:cubicBezTo>
                      <a:pt x="1" y="6561"/>
                      <a:pt x="346" y="7645"/>
                      <a:pt x="1001" y="8573"/>
                    </a:cubicBezTo>
                    <a:cubicBezTo>
                      <a:pt x="1632" y="9466"/>
                      <a:pt x="2513" y="10145"/>
                      <a:pt x="3537" y="10538"/>
                    </a:cubicBezTo>
                    <a:cubicBezTo>
                      <a:pt x="3559" y="10544"/>
                      <a:pt x="3579" y="10547"/>
                      <a:pt x="3599" y="10547"/>
                    </a:cubicBezTo>
                    <a:cubicBezTo>
                      <a:pt x="3656" y="10547"/>
                      <a:pt x="3704" y="10522"/>
                      <a:pt x="3740" y="10478"/>
                    </a:cubicBezTo>
                    <a:cubicBezTo>
                      <a:pt x="3763" y="10443"/>
                      <a:pt x="3763" y="10395"/>
                      <a:pt x="3763" y="10371"/>
                    </a:cubicBezTo>
                    <a:lnTo>
                      <a:pt x="3763" y="7275"/>
                    </a:lnTo>
                    <a:cubicBezTo>
                      <a:pt x="3763" y="7180"/>
                      <a:pt x="3692" y="7097"/>
                      <a:pt x="3585" y="7097"/>
                    </a:cubicBezTo>
                    <a:lnTo>
                      <a:pt x="2156" y="7097"/>
                    </a:lnTo>
                    <a:lnTo>
                      <a:pt x="2156" y="5835"/>
                    </a:lnTo>
                    <a:lnTo>
                      <a:pt x="3585" y="5835"/>
                    </a:lnTo>
                    <a:cubicBezTo>
                      <a:pt x="3680" y="5835"/>
                      <a:pt x="3763" y="5751"/>
                      <a:pt x="3763" y="5656"/>
                    </a:cubicBezTo>
                    <a:lnTo>
                      <a:pt x="3763" y="5430"/>
                    </a:lnTo>
                    <a:cubicBezTo>
                      <a:pt x="3763" y="3942"/>
                      <a:pt x="5180" y="2632"/>
                      <a:pt x="6799" y="2632"/>
                    </a:cubicBezTo>
                    <a:lnTo>
                      <a:pt x="7550" y="2632"/>
                    </a:lnTo>
                    <a:lnTo>
                      <a:pt x="7550" y="3894"/>
                    </a:lnTo>
                    <a:lnTo>
                      <a:pt x="6799" y="3894"/>
                    </a:lnTo>
                    <a:cubicBezTo>
                      <a:pt x="6311" y="3894"/>
                      <a:pt x="5883" y="4025"/>
                      <a:pt x="5561" y="4287"/>
                    </a:cubicBezTo>
                    <a:cubicBezTo>
                      <a:pt x="5228" y="4561"/>
                      <a:pt x="5025" y="4966"/>
                      <a:pt x="5025" y="5430"/>
                    </a:cubicBezTo>
                    <a:lnTo>
                      <a:pt x="5025" y="5656"/>
                    </a:lnTo>
                    <a:cubicBezTo>
                      <a:pt x="5025" y="5740"/>
                      <a:pt x="5109" y="5835"/>
                      <a:pt x="5204" y="5835"/>
                    </a:cubicBezTo>
                    <a:lnTo>
                      <a:pt x="5883" y="5835"/>
                    </a:lnTo>
                    <a:cubicBezTo>
                      <a:pt x="5966" y="5835"/>
                      <a:pt x="6061" y="5751"/>
                      <a:pt x="6061" y="5656"/>
                    </a:cubicBezTo>
                    <a:cubicBezTo>
                      <a:pt x="6061" y="5561"/>
                      <a:pt x="5978" y="5478"/>
                      <a:pt x="5883" y="5478"/>
                    </a:cubicBezTo>
                    <a:lnTo>
                      <a:pt x="5371" y="5478"/>
                    </a:lnTo>
                    <a:lnTo>
                      <a:pt x="5371" y="5418"/>
                    </a:lnTo>
                    <a:cubicBezTo>
                      <a:pt x="5371" y="4525"/>
                      <a:pt x="6145" y="4204"/>
                      <a:pt x="6799" y="4204"/>
                    </a:cubicBezTo>
                    <a:lnTo>
                      <a:pt x="7704" y="4204"/>
                    </a:lnTo>
                    <a:cubicBezTo>
                      <a:pt x="7800" y="4204"/>
                      <a:pt x="7883" y="4132"/>
                      <a:pt x="7883" y="4025"/>
                    </a:cubicBezTo>
                    <a:lnTo>
                      <a:pt x="7883" y="2418"/>
                    </a:lnTo>
                    <a:cubicBezTo>
                      <a:pt x="7883" y="2334"/>
                      <a:pt x="7811" y="2239"/>
                      <a:pt x="7704" y="2239"/>
                    </a:cubicBezTo>
                    <a:lnTo>
                      <a:pt x="6799" y="2239"/>
                    </a:lnTo>
                    <a:cubicBezTo>
                      <a:pt x="5966" y="2239"/>
                      <a:pt x="5121" y="2572"/>
                      <a:pt x="4466" y="3156"/>
                    </a:cubicBezTo>
                    <a:cubicBezTo>
                      <a:pt x="3799" y="3763"/>
                      <a:pt x="3418" y="4549"/>
                      <a:pt x="3418" y="5382"/>
                    </a:cubicBezTo>
                    <a:lnTo>
                      <a:pt x="3418" y="5442"/>
                    </a:lnTo>
                    <a:lnTo>
                      <a:pt x="1989" y="5442"/>
                    </a:lnTo>
                    <a:cubicBezTo>
                      <a:pt x="1906" y="5442"/>
                      <a:pt x="1811" y="5513"/>
                      <a:pt x="1811" y="5620"/>
                    </a:cubicBezTo>
                    <a:lnTo>
                      <a:pt x="1811" y="7228"/>
                    </a:lnTo>
                    <a:cubicBezTo>
                      <a:pt x="1811" y="7323"/>
                      <a:pt x="1894" y="7406"/>
                      <a:pt x="1989" y="7406"/>
                    </a:cubicBezTo>
                    <a:lnTo>
                      <a:pt x="3418" y="7406"/>
                    </a:lnTo>
                    <a:lnTo>
                      <a:pt x="3418" y="10085"/>
                    </a:lnTo>
                    <a:cubicBezTo>
                      <a:pt x="1561" y="9300"/>
                      <a:pt x="346" y="7442"/>
                      <a:pt x="346" y="5418"/>
                    </a:cubicBezTo>
                    <a:cubicBezTo>
                      <a:pt x="346" y="2596"/>
                      <a:pt x="2620" y="322"/>
                      <a:pt x="5430" y="322"/>
                    </a:cubicBezTo>
                    <a:cubicBezTo>
                      <a:pt x="8228" y="322"/>
                      <a:pt x="10526" y="2620"/>
                      <a:pt x="10526" y="5418"/>
                    </a:cubicBezTo>
                    <a:cubicBezTo>
                      <a:pt x="10526" y="8228"/>
                      <a:pt x="8240" y="10502"/>
                      <a:pt x="5430" y="10502"/>
                    </a:cubicBezTo>
                    <a:lnTo>
                      <a:pt x="5371" y="10502"/>
                    </a:lnTo>
                    <a:lnTo>
                      <a:pt x="5371" y="7418"/>
                    </a:lnTo>
                    <a:lnTo>
                      <a:pt x="7728" y="7418"/>
                    </a:lnTo>
                    <a:cubicBezTo>
                      <a:pt x="7811" y="7418"/>
                      <a:pt x="7907" y="7347"/>
                      <a:pt x="7907" y="7240"/>
                    </a:cubicBezTo>
                    <a:lnTo>
                      <a:pt x="7907" y="5656"/>
                    </a:lnTo>
                    <a:cubicBezTo>
                      <a:pt x="7907" y="5561"/>
                      <a:pt x="7823" y="5478"/>
                      <a:pt x="7728" y="5478"/>
                    </a:cubicBezTo>
                    <a:lnTo>
                      <a:pt x="6728" y="5478"/>
                    </a:lnTo>
                    <a:cubicBezTo>
                      <a:pt x="6633" y="5478"/>
                      <a:pt x="6549" y="5549"/>
                      <a:pt x="6549" y="5656"/>
                    </a:cubicBezTo>
                    <a:cubicBezTo>
                      <a:pt x="6549" y="5740"/>
                      <a:pt x="6621" y="5835"/>
                      <a:pt x="6728" y="5835"/>
                    </a:cubicBezTo>
                    <a:lnTo>
                      <a:pt x="7561" y="5835"/>
                    </a:lnTo>
                    <a:lnTo>
                      <a:pt x="7561" y="7097"/>
                    </a:lnTo>
                    <a:lnTo>
                      <a:pt x="5204" y="7097"/>
                    </a:lnTo>
                    <a:cubicBezTo>
                      <a:pt x="5121" y="7097"/>
                      <a:pt x="5025" y="7168"/>
                      <a:pt x="5025" y="7275"/>
                    </a:cubicBezTo>
                    <a:lnTo>
                      <a:pt x="5025" y="10693"/>
                    </a:lnTo>
                    <a:cubicBezTo>
                      <a:pt x="5025" y="10788"/>
                      <a:pt x="5109" y="10859"/>
                      <a:pt x="5192" y="10871"/>
                    </a:cubicBezTo>
                    <a:lnTo>
                      <a:pt x="5430" y="10871"/>
                    </a:lnTo>
                    <a:cubicBezTo>
                      <a:pt x="6871" y="10871"/>
                      <a:pt x="8240" y="10312"/>
                      <a:pt x="9276" y="9288"/>
                    </a:cubicBezTo>
                    <a:cubicBezTo>
                      <a:pt x="10300" y="8252"/>
                      <a:pt x="10859" y="6883"/>
                      <a:pt x="10859" y="5442"/>
                    </a:cubicBezTo>
                    <a:cubicBezTo>
                      <a:pt x="10859" y="3989"/>
                      <a:pt x="10300" y="2620"/>
                      <a:pt x="9276" y="1584"/>
                    </a:cubicBezTo>
                    <a:cubicBezTo>
                      <a:pt x="8240" y="560"/>
                      <a:pt x="6871" y="1"/>
                      <a:pt x="543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" name="Google Shape;3343;p48">
              <a:extLst>
                <a:ext uri="{FF2B5EF4-FFF2-40B4-BE49-F238E27FC236}">
                  <a16:creationId xmlns:a16="http://schemas.microsoft.com/office/drawing/2014/main" id="{435A4644-F9B9-4BD0-9C5A-ED9EBDFDAAF0}"/>
                </a:ext>
              </a:extLst>
            </p:cNvPr>
            <p:cNvGrpSpPr/>
            <p:nvPr/>
          </p:nvGrpSpPr>
          <p:grpSpPr>
            <a:xfrm>
              <a:off x="7053286" y="2227254"/>
              <a:ext cx="956596" cy="944252"/>
              <a:chOff x="4370663" y="1816530"/>
              <a:chExt cx="1098904" cy="1084724"/>
            </a:xfrm>
          </p:grpSpPr>
          <p:grpSp>
            <p:nvGrpSpPr>
              <p:cNvPr id="33" name="Google Shape;3344;p48">
                <a:extLst>
                  <a:ext uri="{FF2B5EF4-FFF2-40B4-BE49-F238E27FC236}">
                    <a16:creationId xmlns:a16="http://schemas.microsoft.com/office/drawing/2014/main" id="{6D44989C-0F4F-4844-B36F-6D79EDC379BA}"/>
                  </a:ext>
                </a:extLst>
              </p:cNvPr>
              <p:cNvGrpSpPr/>
              <p:nvPr/>
            </p:nvGrpSpPr>
            <p:grpSpPr>
              <a:xfrm>
                <a:off x="4370663" y="1816530"/>
                <a:ext cx="1098904" cy="1084724"/>
                <a:chOff x="4370663" y="1816530"/>
                <a:chExt cx="1098904" cy="1084724"/>
              </a:xfrm>
            </p:grpSpPr>
            <p:sp>
              <p:nvSpPr>
                <p:cNvPr id="39" name="Google Shape;3345;p48">
                  <a:extLst>
                    <a:ext uri="{FF2B5EF4-FFF2-40B4-BE49-F238E27FC236}">
                      <a16:creationId xmlns:a16="http://schemas.microsoft.com/office/drawing/2014/main" id="{AEA3A266-8731-4787-9B72-33B8E98A8047}"/>
                    </a:ext>
                  </a:extLst>
                </p:cNvPr>
                <p:cNvSpPr/>
                <p:nvPr/>
              </p:nvSpPr>
              <p:spPr>
                <a:xfrm>
                  <a:off x="4370663" y="1816530"/>
                  <a:ext cx="1098904" cy="10847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1" extrusionOk="0">
                      <a:moveTo>
                        <a:pt x="22862" y="0"/>
                      </a:moveTo>
                      <a:cubicBezTo>
                        <a:pt x="22092" y="0"/>
                        <a:pt x="21324" y="295"/>
                        <a:pt x="20741" y="884"/>
                      </a:cubicBezTo>
                      <a:lnTo>
                        <a:pt x="12871" y="8742"/>
                      </a:lnTo>
                      <a:cubicBezTo>
                        <a:pt x="12698" y="8921"/>
                        <a:pt x="12472" y="9005"/>
                        <a:pt x="12246" y="9005"/>
                      </a:cubicBezTo>
                      <a:cubicBezTo>
                        <a:pt x="11945" y="9005"/>
                        <a:pt x="11643" y="8855"/>
                        <a:pt x="11466" y="8576"/>
                      </a:cubicBezTo>
                      <a:cubicBezTo>
                        <a:pt x="11014" y="7861"/>
                        <a:pt x="10645" y="7099"/>
                        <a:pt x="10347" y="6302"/>
                      </a:cubicBezTo>
                      <a:cubicBezTo>
                        <a:pt x="10168" y="5813"/>
                        <a:pt x="9847" y="5373"/>
                        <a:pt x="9394" y="5028"/>
                      </a:cubicBezTo>
                      <a:cubicBezTo>
                        <a:pt x="8866" y="4619"/>
                        <a:pt x="8248" y="4413"/>
                        <a:pt x="7630" y="4413"/>
                      </a:cubicBezTo>
                      <a:cubicBezTo>
                        <a:pt x="7078" y="4413"/>
                        <a:pt x="6526" y="4577"/>
                        <a:pt x="6037" y="4909"/>
                      </a:cubicBezTo>
                      <a:cubicBezTo>
                        <a:pt x="4465" y="5968"/>
                        <a:pt x="4310" y="8123"/>
                        <a:pt x="5584" y="9385"/>
                      </a:cubicBezTo>
                      <a:cubicBezTo>
                        <a:pt x="5894" y="9695"/>
                        <a:pt x="6251" y="9921"/>
                        <a:pt x="6632" y="10064"/>
                      </a:cubicBezTo>
                      <a:cubicBezTo>
                        <a:pt x="7418" y="10350"/>
                        <a:pt x="8180" y="10707"/>
                        <a:pt x="8882" y="11159"/>
                      </a:cubicBezTo>
                      <a:cubicBezTo>
                        <a:pt x="9383" y="11469"/>
                        <a:pt x="9466" y="12148"/>
                        <a:pt x="9049" y="12564"/>
                      </a:cubicBezTo>
                      <a:lnTo>
                        <a:pt x="1179" y="20434"/>
                      </a:lnTo>
                      <a:cubicBezTo>
                        <a:pt x="0" y="21613"/>
                        <a:pt x="0" y="23518"/>
                        <a:pt x="1179" y="24697"/>
                      </a:cubicBezTo>
                      <a:lnTo>
                        <a:pt x="20741" y="44247"/>
                      </a:lnTo>
                      <a:cubicBezTo>
                        <a:pt x="21324" y="44836"/>
                        <a:pt x="22092" y="45131"/>
                        <a:pt x="22862" y="45131"/>
                      </a:cubicBezTo>
                      <a:cubicBezTo>
                        <a:pt x="23631" y="45131"/>
                        <a:pt x="24402" y="44836"/>
                        <a:pt x="24992" y="44247"/>
                      </a:cubicBezTo>
                      <a:lnTo>
                        <a:pt x="44554" y="24697"/>
                      </a:lnTo>
                      <a:cubicBezTo>
                        <a:pt x="45720" y="23518"/>
                        <a:pt x="45720" y="21613"/>
                        <a:pt x="44554" y="2043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69E7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" name="Google Shape;3346;p48">
                  <a:extLst>
                    <a:ext uri="{FF2B5EF4-FFF2-40B4-BE49-F238E27FC236}">
                      <a16:creationId xmlns:a16="http://schemas.microsoft.com/office/drawing/2014/main" id="{814679A6-8686-4D9A-A578-823DC84BE909}"/>
                    </a:ext>
                  </a:extLst>
                </p:cNvPr>
                <p:cNvSpPr/>
                <p:nvPr/>
              </p:nvSpPr>
              <p:spPr>
                <a:xfrm>
                  <a:off x="5055718" y="1904160"/>
                  <a:ext cx="287338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55" extrusionOk="0">
                      <a:moveTo>
                        <a:pt x="5978" y="0"/>
                      </a:moveTo>
                      <a:cubicBezTo>
                        <a:pt x="2680" y="0"/>
                        <a:pt x="1" y="2679"/>
                        <a:pt x="1" y="5977"/>
                      </a:cubicBezTo>
                      <a:cubicBezTo>
                        <a:pt x="1" y="9275"/>
                        <a:pt x="2680" y="11954"/>
                        <a:pt x="5978" y="11954"/>
                      </a:cubicBezTo>
                      <a:cubicBezTo>
                        <a:pt x="9276" y="11954"/>
                        <a:pt x="11955" y="9275"/>
                        <a:pt x="11955" y="5977"/>
                      </a:cubicBezTo>
                      <a:cubicBezTo>
                        <a:pt x="11955" y="2679"/>
                        <a:pt x="9276" y="0"/>
                        <a:pt x="5978" y="0"/>
                      </a:cubicBezTo>
                      <a:close/>
                    </a:path>
                  </a:pathLst>
                </a:custGeom>
                <a:solidFill>
                  <a:srgbClr val="69E7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4" name="Google Shape;3347;p48">
                <a:extLst>
                  <a:ext uri="{FF2B5EF4-FFF2-40B4-BE49-F238E27FC236}">
                    <a16:creationId xmlns:a16="http://schemas.microsoft.com/office/drawing/2014/main" id="{00DBCA27-F5A6-457C-AC08-3E7875DFE59D}"/>
                  </a:ext>
                </a:extLst>
              </p:cNvPr>
              <p:cNvGrpSpPr/>
              <p:nvPr/>
            </p:nvGrpSpPr>
            <p:grpSpPr>
              <a:xfrm>
                <a:off x="4732628" y="2171596"/>
                <a:ext cx="374986" cy="374572"/>
                <a:chOff x="3303268" y="3817349"/>
                <a:chExt cx="346056" cy="345674"/>
              </a:xfrm>
            </p:grpSpPr>
            <p:sp>
              <p:nvSpPr>
                <p:cNvPr id="35" name="Google Shape;3348;p48">
                  <a:extLst>
                    <a:ext uri="{FF2B5EF4-FFF2-40B4-BE49-F238E27FC236}">
                      <a16:creationId xmlns:a16="http://schemas.microsoft.com/office/drawing/2014/main" id="{08FB1317-58E4-48C2-BAA6-8BCA26E9D73D}"/>
                    </a:ext>
                  </a:extLst>
                </p:cNvPr>
                <p:cNvSpPr/>
                <p:nvPr/>
              </p:nvSpPr>
              <p:spPr>
                <a:xfrm>
                  <a:off x="3303268" y="3817349"/>
                  <a:ext cx="346056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2" h="10860" extrusionOk="0">
                      <a:moveTo>
                        <a:pt x="5418" y="334"/>
                      </a:moveTo>
                      <a:cubicBezTo>
                        <a:pt x="8228" y="334"/>
                        <a:pt x="10514" y="2608"/>
                        <a:pt x="10514" y="5430"/>
                      </a:cubicBezTo>
                      <a:cubicBezTo>
                        <a:pt x="10514" y="8240"/>
                        <a:pt x="8228" y="10514"/>
                        <a:pt x="5418" y="10514"/>
                      </a:cubicBezTo>
                      <a:cubicBezTo>
                        <a:pt x="2608" y="10514"/>
                        <a:pt x="334" y="8240"/>
                        <a:pt x="334" y="5430"/>
                      </a:cubicBezTo>
                      <a:cubicBezTo>
                        <a:pt x="334" y="2608"/>
                        <a:pt x="2608" y="334"/>
                        <a:pt x="5418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3" y="10859"/>
                        <a:pt x="8252" y="10300"/>
                        <a:pt x="9276" y="9264"/>
                      </a:cubicBezTo>
                      <a:cubicBezTo>
                        <a:pt x="10300" y="8240"/>
                        <a:pt x="10871" y="6871"/>
                        <a:pt x="10871" y="5430"/>
                      </a:cubicBezTo>
                      <a:cubicBezTo>
                        <a:pt x="10871" y="3989"/>
                        <a:pt x="10300" y="2620"/>
                        <a:pt x="9276" y="1584"/>
                      </a:cubicBezTo>
                      <a:cubicBezTo>
                        <a:pt x="8252" y="560"/>
                        <a:pt x="6883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" name="Google Shape;3349;p48">
                  <a:extLst>
                    <a:ext uri="{FF2B5EF4-FFF2-40B4-BE49-F238E27FC236}">
                      <a16:creationId xmlns:a16="http://schemas.microsoft.com/office/drawing/2014/main" id="{7D39D23D-8248-48A1-9D1F-6D0EAD6226FC}"/>
                    </a:ext>
                  </a:extLst>
                </p:cNvPr>
                <p:cNvSpPr/>
                <p:nvPr/>
              </p:nvSpPr>
              <p:spPr>
                <a:xfrm>
                  <a:off x="3368074" y="3882537"/>
                  <a:ext cx="215298" cy="215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64" h="6764" extrusionOk="0">
                      <a:moveTo>
                        <a:pt x="5335" y="346"/>
                      </a:moveTo>
                      <a:cubicBezTo>
                        <a:pt x="5930" y="346"/>
                        <a:pt x="6418" y="834"/>
                        <a:pt x="6418" y="1429"/>
                      </a:cubicBezTo>
                      <a:lnTo>
                        <a:pt x="6418" y="5335"/>
                      </a:lnTo>
                      <a:cubicBezTo>
                        <a:pt x="6418" y="5930"/>
                        <a:pt x="5930" y="6418"/>
                        <a:pt x="5335" y="6418"/>
                      </a:cubicBezTo>
                      <a:lnTo>
                        <a:pt x="1429" y="6418"/>
                      </a:lnTo>
                      <a:cubicBezTo>
                        <a:pt x="834" y="6418"/>
                        <a:pt x="346" y="5930"/>
                        <a:pt x="346" y="5335"/>
                      </a:cubicBezTo>
                      <a:lnTo>
                        <a:pt x="346" y="1429"/>
                      </a:lnTo>
                      <a:cubicBezTo>
                        <a:pt x="346" y="834"/>
                        <a:pt x="834" y="346"/>
                        <a:pt x="1429" y="346"/>
                      </a:cubicBezTo>
                      <a:close/>
                      <a:moveTo>
                        <a:pt x="1429" y="1"/>
                      </a:moveTo>
                      <a:cubicBezTo>
                        <a:pt x="644" y="1"/>
                        <a:pt x="1" y="644"/>
                        <a:pt x="1" y="1429"/>
                      </a:cubicBezTo>
                      <a:lnTo>
                        <a:pt x="1" y="5335"/>
                      </a:lnTo>
                      <a:cubicBezTo>
                        <a:pt x="1" y="6120"/>
                        <a:pt x="644" y="6763"/>
                        <a:pt x="1429" y="6763"/>
                      </a:cubicBezTo>
                      <a:lnTo>
                        <a:pt x="5335" y="6763"/>
                      </a:lnTo>
                      <a:cubicBezTo>
                        <a:pt x="6121" y="6763"/>
                        <a:pt x="6763" y="6120"/>
                        <a:pt x="6763" y="5335"/>
                      </a:cubicBezTo>
                      <a:lnTo>
                        <a:pt x="6763" y="1429"/>
                      </a:lnTo>
                      <a:cubicBezTo>
                        <a:pt x="6763" y="644"/>
                        <a:pt x="6121" y="1"/>
                        <a:pt x="533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" name="Google Shape;3350;p48">
                  <a:extLst>
                    <a:ext uri="{FF2B5EF4-FFF2-40B4-BE49-F238E27FC236}">
                      <a16:creationId xmlns:a16="http://schemas.microsoft.com/office/drawing/2014/main" id="{40121559-FB7E-408B-8137-0120F599AE43}"/>
                    </a:ext>
                  </a:extLst>
                </p:cNvPr>
                <p:cNvSpPr/>
                <p:nvPr/>
              </p:nvSpPr>
              <p:spPr>
                <a:xfrm>
                  <a:off x="3418143" y="3933656"/>
                  <a:ext cx="114811" cy="1127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07" h="3542" extrusionOk="0">
                      <a:moveTo>
                        <a:pt x="1822" y="0"/>
                      </a:moveTo>
                      <a:cubicBezTo>
                        <a:pt x="812" y="0"/>
                        <a:pt x="1" y="851"/>
                        <a:pt x="59" y="1859"/>
                      </a:cubicBezTo>
                      <a:cubicBezTo>
                        <a:pt x="95" y="2776"/>
                        <a:pt x="833" y="3502"/>
                        <a:pt x="1726" y="3538"/>
                      </a:cubicBezTo>
                      <a:cubicBezTo>
                        <a:pt x="1764" y="3541"/>
                        <a:pt x="1802" y="3542"/>
                        <a:pt x="1840" y="3542"/>
                      </a:cubicBezTo>
                      <a:cubicBezTo>
                        <a:pt x="2178" y="3542"/>
                        <a:pt x="2494" y="3447"/>
                        <a:pt x="2762" y="3276"/>
                      </a:cubicBezTo>
                      <a:cubicBezTo>
                        <a:pt x="2857" y="3217"/>
                        <a:pt x="2869" y="3086"/>
                        <a:pt x="2797" y="3014"/>
                      </a:cubicBezTo>
                      <a:cubicBezTo>
                        <a:pt x="2761" y="2978"/>
                        <a:pt x="2711" y="2964"/>
                        <a:pt x="2664" y="2964"/>
                      </a:cubicBezTo>
                      <a:cubicBezTo>
                        <a:pt x="2634" y="2964"/>
                        <a:pt x="2606" y="2969"/>
                        <a:pt x="2583" y="2979"/>
                      </a:cubicBezTo>
                      <a:cubicBezTo>
                        <a:pt x="2380" y="3096"/>
                        <a:pt x="2149" y="3185"/>
                        <a:pt x="1897" y="3185"/>
                      </a:cubicBezTo>
                      <a:cubicBezTo>
                        <a:pt x="1868" y="3185"/>
                        <a:pt x="1839" y="3183"/>
                        <a:pt x="1809" y="3181"/>
                      </a:cubicBezTo>
                      <a:cubicBezTo>
                        <a:pt x="1023" y="3169"/>
                        <a:pt x="380" y="2514"/>
                        <a:pt x="392" y="1716"/>
                      </a:cubicBezTo>
                      <a:cubicBezTo>
                        <a:pt x="426" y="948"/>
                        <a:pt x="1028" y="330"/>
                        <a:pt x="1792" y="330"/>
                      </a:cubicBezTo>
                      <a:cubicBezTo>
                        <a:pt x="1833" y="330"/>
                        <a:pt x="1874" y="332"/>
                        <a:pt x="1916" y="335"/>
                      </a:cubicBezTo>
                      <a:cubicBezTo>
                        <a:pt x="2619" y="371"/>
                        <a:pt x="3190" y="943"/>
                        <a:pt x="3250" y="1633"/>
                      </a:cubicBezTo>
                      <a:cubicBezTo>
                        <a:pt x="3285" y="1919"/>
                        <a:pt x="3214" y="2193"/>
                        <a:pt x="3095" y="2431"/>
                      </a:cubicBezTo>
                      <a:cubicBezTo>
                        <a:pt x="3059" y="2490"/>
                        <a:pt x="3059" y="2574"/>
                        <a:pt x="3119" y="2633"/>
                      </a:cubicBezTo>
                      <a:cubicBezTo>
                        <a:pt x="3149" y="2663"/>
                        <a:pt x="3191" y="2678"/>
                        <a:pt x="3234" y="2678"/>
                      </a:cubicBezTo>
                      <a:cubicBezTo>
                        <a:pt x="3295" y="2678"/>
                        <a:pt x="3358" y="2648"/>
                        <a:pt x="3393" y="2586"/>
                      </a:cubicBezTo>
                      <a:cubicBezTo>
                        <a:pt x="3536" y="2324"/>
                        <a:pt x="3607" y="2014"/>
                        <a:pt x="3583" y="1669"/>
                      </a:cubicBezTo>
                      <a:cubicBezTo>
                        <a:pt x="3536" y="764"/>
                        <a:pt x="2797" y="50"/>
                        <a:pt x="1904" y="2"/>
                      </a:cubicBezTo>
                      <a:cubicBezTo>
                        <a:pt x="1877" y="1"/>
                        <a:pt x="1849" y="0"/>
                        <a:pt x="182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" name="Google Shape;3351;p48">
                  <a:extLst>
                    <a:ext uri="{FF2B5EF4-FFF2-40B4-BE49-F238E27FC236}">
                      <a16:creationId xmlns:a16="http://schemas.microsoft.com/office/drawing/2014/main" id="{C5BE9E1B-A8BE-4604-8AD4-BE29A013DA88}"/>
                    </a:ext>
                  </a:extLst>
                </p:cNvPr>
                <p:cNvSpPr/>
                <p:nvPr/>
              </p:nvSpPr>
              <p:spPr>
                <a:xfrm>
                  <a:off x="3519298" y="3910197"/>
                  <a:ext cx="29570" cy="292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" h="918" extrusionOk="0">
                      <a:moveTo>
                        <a:pt x="465" y="1"/>
                      </a:moveTo>
                      <a:cubicBezTo>
                        <a:pt x="203" y="1"/>
                        <a:pt x="0" y="203"/>
                        <a:pt x="0" y="453"/>
                      </a:cubicBezTo>
                      <a:cubicBezTo>
                        <a:pt x="0" y="715"/>
                        <a:pt x="203" y="918"/>
                        <a:pt x="465" y="918"/>
                      </a:cubicBezTo>
                      <a:cubicBezTo>
                        <a:pt x="715" y="918"/>
                        <a:pt x="929" y="715"/>
                        <a:pt x="929" y="453"/>
                      </a:cubicBezTo>
                      <a:cubicBezTo>
                        <a:pt x="929" y="203"/>
                        <a:pt x="715" y="1"/>
                        <a:pt x="46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7" name="Google Shape;3352;p48">
              <a:extLst>
                <a:ext uri="{FF2B5EF4-FFF2-40B4-BE49-F238E27FC236}">
                  <a16:creationId xmlns:a16="http://schemas.microsoft.com/office/drawing/2014/main" id="{C8BBC71C-3D23-4389-BB58-4F7B2AF2C24E}"/>
                </a:ext>
              </a:extLst>
            </p:cNvPr>
            <p:cNvGrpSpPr/>
            <p:nvPr/>
          </p:nvGrpSpPr>
          <p:grpSpPr>
            <a:xfrm>
              <a:off x="6547098" y="2715744"/>
              <a:ext cx="956596" cy="944315"/>
              <a:chOff x="3789173" y="2377690"/>
              <a:chExt cx="1098904" cy="1084796"/>
            </a:xfrm>
          </p:grpSpPr>
          <p:grpSp>
            <p:nvGrpSpPr>
              <p:cNvPr id="25" name="Google Shape;3353;p48">
                <a:extLst>
                  <a:ext uri="{FF2B5EF4-FFF2-40B4-BE49-F238E27FC236}">
                    <a16:creationId xmlns:a16="http://schemas.microsoft.com/office/drawing/2014/main" id="{F728F87B-A570-43BD-ADEC-CD8F46045EBE}"/>
                  </a:ext>
                </a:extLst>
              </p:cNvPr>
              <p:cNvGrpSpPr/>
              <p:nvPr/>
            </p:nvGrpSpPr>
            <p:grpSpPr>
              <a:xfrm>
                <a:off x="3789173" y="2377690"/>
                <a:ext cx="1098904" cy="1084796"/>
                <a:chOff x="3789173" y="2377690"/>
                <a:chExt cx="1098904" cy="1084796"/>
              </a:xfrm>
            </p:grpSpPr>
            <p:sp>
              <p:nvSpPr>
                <p:cNvPr id="31" name="Google Shape;3354;p48">
                  <a:extLst>
                    <a:ext uri="{FF2B5EF4-FFF2-40B4-BE49-F238E27FC236}">
                      <a16:creationId xmlns:a16="http://schemas.microsoft.com/office/drawing/2014/main" id="{275224B6-8E0A-4F49-BC85-BF8DEE7021FC}"/>
                    </a:ext>
                  </a:extLst>
                </p:cNvPr>
                <p:cNvSpPr/>
                <p:nvPr/>
              </p:nvSpPr>
              <p:spPr>
                <a:xfrm>
                  <a:off x="3789173" y="2377690"/>
                  <a:ext cx="1098904" cy="1084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4" extrusionOk="0">
                      <a:moveTo>
                        <a:pt x="22861" y="0"/>
                      </a:moveTo>
                      <a:cubicBezTo>
                        <a:pt x="22090" y="0"/>
                        <a:pt x="21319" y="295"/>
                        <a:pt x="20730" y="884"/>
                      </a:cubicBezTo>
                      <a:lnTo>
                        <a:pt x="1180" y="20446"/>
                      </a:lnTo>
                      <a:cubicBezTo>
                        <a:pt x="1" y="21613"/>
                        <a:pt x="1" y="23518"/>
                        <a:pt x="1180" y="24697"/>
                      </a:cubicBezTo>
                      <a:lnTo>
                        <a:pt x="20730" y="44259"/>
                      </a:lnTo>
                      <a:cubicBezTo>
                        <a:pt x="21319" y="44842"/>
                        <a:pt x="22090" y="45134"/>
                        <a:pt x="22861" y="45134"/>
                      </a:cubicBezTo>
                      <a:cubicBezTo>
                        <a:pt x="23632" y="45134"/>
                        <a:pt x="24403" y="44842"/>
                        <a:pt x="24992" y="44259"/>
                      </a:cubicBezTo>
                      <a:lnTo>
                        <a:pt x="44542" y="24697"/>
                      </a:lnTo>
                      <a:cubicBezTo>
                        <a:pt x="45721" y="23518"/>
                        <a:pt x="45721" y="21613"/>
                        <a:pt x="44542" y="20446"/>
                      </a:cubicBezTo>
                      <a:lnTo>
                        <a:pt x="36684" y="12576"/>
                      </a:lnTo>
                      <a:cubicBezTo>
                        <a:pt x="36267" y="12171"/>
                        <a:pt x="36363" y="11481"/>
                        <a:pt x="36851" y="11171"/>
                      </a:cubicBezTo>
                      <a:cubicBezTo>
                        <a:pt x="37565" y="10719"/>
                        <a:pt x="38327" y="10350"/>
                        <a:pt x="39125" y="10052"/>
                      </a:cubicBezTo>
                      <a:cubicBezTo>
                        <a:pt x="39613" y="9874"/>
                        <a:pt x="40054" y="9552"/>
                        <a:pt x="40399" y="9100"/>
                      </a:cubicBezTo>
                      <a:cubicBezTo>
                        <a:pt x="41173" y="8099"/>
                        <a:pt x="41220" y="6778"/>
                        <a:pt x="40518" y="5730"/>
                      </a:cubicBezTo>
                      <a:cubicBezTo>
                        <a:pt x="39932" y="4868"/>
                        <a:pt x="39013" y="4436"/>
                        <a:pt x="38094" y="4436"/>
                      </a:cubicBezTo>
                      <a:cubicBezTo>
                        <a:pt x="37349" y="4436"/>
                        <a:pt x="36606" y="4720"/>
                        <a:pt x="36041" y="5290"/>
                      </a:cubicBezTo>
                      <a:cubicBezTo>
                        <a:pt x="35732" y="5587"/>
                        <a:pt x="35505" y="5956"/>
                        <a:pt x="35362" y="6337"/>
                      </a:cubicBezTo>
                      <a:cubicBezTo>
                        <a:pt x="35077" y="7123"/>
                        <a:pt x="34720" y="7885"/>
                        <a:pt x="34267" y="8588"/>
                      </a:cubicBezTo>
                      <a:cubicBezTo>
                        <a:pt x="34091" y="8872"/>
                        <a:pt x="33797" y="9021"/>
                        <a:pt x="33498" y="9021"/>
                      </a:cubicBezTo>
                      <a:cubicBezTo>
                        <a:pt x="33271" y="9021"/>
                        <a:pt x="33042" y="8934"/>
                        <a:pt x="32862" y="8754"/>
                      </a:cubicBezTo>
                      <a:lnTo>
                        <a:pt x="24992" y="884"/>
                      </a:lnTo>
                      <a:cubicBezTo>
                        <a:pt x="24403" y="295"/>
                        <a:pt x="23632" y="0"/>
                        <a:pt x="22861" y="0"/>
                      </a:cubicBezTo>
                      <a:close/>
                    </a:path>
                  </a:pathLst>
                </a:custGeom>
                <a:solidFill>
                  <a:srgbClr val="4949E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" name="Google Shape;3355;p48">
                  <a:extLst>
                    <a:ext uri="{FF2B5EF4-FFF2-40B4-BE49-F238E27FC236}">
                      <a16:creationId xmlns:a16="http://schemas.microsoft.com/office/drawing/2014/main" id="{690D7E3E-586B-4C13-B0F8-216A1B1EBEA2}"/>
                    </a:ext>
                  </a:extLst>
                </p:cNvPr>
                <p:cNvSpPr/>
                <p:nvPr/>
              </p:nvSpPr>
              <p:spPr>
                <a:xfrm>
                  <a:off x="3885623" y="2465897"/>
                  <a:ext cx="287050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43" h="11955" extrusionOk="0">
                      <a:moveTo>
                        <a:pt x="5977" y="0"/>
                      </a:moveTo>
                      <a:cubicBezTo>
                        <a:pt x="2679" y="0"/>
                        <a:pt x="0" y="2679"/>
                        <a:pt x="0" y="5977"/>
                      </a:cubicBezTo>
                      <a:cubicBezTo>
                        <a:pt x="0" y="9275"/>
                        <a:pt x="2679" y="11954"/>
                        <a:pt x="5977" y="11954"/>
                      </a:cubicBezTo>
                      <a:cubicBezTo>
                        <a:pt x="9275" y="11954"/>
                        <a:pt x="11942" y="9275"/>
                        <a:pt x="11942" y="5977"/>
                      </a:cubicBezTo>
                      <a:cubicBezTo>
                        <a:pt x="11942" y="2679"/>
                        <a:pt x="9275" y="0"/>
                        <a:pt x="5977" y="0"/>
                      </a:cubicBezTo>
                      <a:close/>
                    </a:path>
                  </a:pathLst>
                </a:custGeom>
                <a:solidFill>
                  <a:srgbClr val="4949E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6" name="Google Shape;3356;p48">
                <a:extLst>
                  <a:ext uri="{FF2B5EF4-FFF2-40B4-BE49-F238E27FC236}">
                    <a16:creationId xmlns:a16="http://schemas.microsoft.com/office/drawing/2014/main" id="{85D3233F-A269-48B2-8E8A-150A848F1E4E}"/>
                  </a:ext>
                </a:extLst>
              </p:cNvPr>
              <p:cNvGrpSpPr/>
              <p:nvPr/>
            </p:nvGrpSpPr>
            <p:grpSpPr>
              <a:xfrm>
                <a:off x="4151137" y="2732796"/>
                <a:ext cx="374986" cy="374572"/>
                <a:chOff x="3752358" y="3817349"/>
                <a:chExt cx="346056" cy="345674"/>
              </a:xfrm>
            </p:grpSpPr>
            <p:sp>
              <p:nvSpPr>
                <p:cNvPr id="27" name="Google Shape;3357;p48">
                  <a:extLst>
                    <a:ext uri="{FF2B5EF4-FFF2-40B4-BE49-F238E27FC236}">
                      <a16:creationId xmlns:a16="http://schemas.microsoft.com/office/drawing/2014/main" id="{1520B2FD-D552-4F4E-8F2C-EC4AC172EDEE}"/>
                    </a:ext>
                  </a:extLst>
                </p:cNvPr>
                <p:cNvSpPr/>
                <p:nvPr/>
              </p:nvSpPr>
              <p:spPr>
                <a:xfrm>
                  <a:off x="3752358" y="3817349"/>
                  <a:ext cx="346056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2" h="10860" extrusionOk="0">
                      <a:moveTo>
                        <a:pt x="5430" y="334"/>
                      </a:moveTo>
                      <a:cubicBezTo>
                        <a:pt x="8252" y="334"/>
                        <a:pt x="10526" y="2608"/>
                        <a:pt x="10526" y="5430"/>
                      </a:cubicBezTo>
                      <a:cubicBezTo>
                        <a:pt x="10526" y="8240"/>
                        <a:pt x="8228" y="10514"/>
                        <a:pt x="5430" y="10514"/>
                      </a:cubicBezTo>
                      <a:cubicBezTo>
                        <a:pt x="2620" y="10514"/>
                        <a:pt x="346" y="8240"/>
                        <a:pt x="346" y="5430"/>
                      </a:cubicBezTo>
                      <a:cubicBezTo>
                        <a:pt x="346" y="2608"/>
                        <a:pt x="2620" y="334"/>
                        <a:pt x="5430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2" y="10859"/>
                        <a:pt x="8252" y="10300"/>
                        <a:pt x="9276" y="9264"/>
                      </a:cubicBezTo>
                      <a:cubicBezTo>
                        <a:pt x="10300" y="8240"/>
                        <a:pt x="10871" y="6871"/>
                        <a:pt x="10871" y="5430"/>
                      </a:cubicBezTo>
                      <a:cubicBezTo>
                        <a:pt x="10871" y="3989"/>
                        <a:pt x="10300" y="2620"/>
                        <a:pt x="9276" y="1584"/>
                      </a:cubicBezTo>
                      <a:cubicBezTo>
                        <a:pt x="8252" y="560"/>
                        <a:pt x="6882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" name="Google Shape;3358;p48">
                  <a:extLst>
                    <a:ext uri="{FF2B5EF4-FFF2-40B4-BE49-F238E27FC236}">
                      <a16:creationId xmlns:a16="http://schemas.microsoft.com/office/drawing/2014/main" id="{B5C55998-A906-40F8-BB85-B2B54188C08C}"/>
                    </a:ext>
                  </a:extLst>
                </p:cNvPr>
                <p:cNvSpPr/>
                <p:nvPr/>
              </p:nvSpPr>
              <p:spPr>
                <a:xfrm>
                  <a:off x="3831933" y="3955682"/>
                  <a:ext cx="47809" cy="120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2" h="3787" extrusionOk="0">
                      <a:moveTo>
                        <a:pt x="1168" y="346"/>
                      </a:moveTo>
                      <a:lnTo>
                        <a:pt x="1168" y="3430"/>
                      </a:lnTo>
                      <a:lnTo>
                        <a:pt x="358" y="3430"/>
                      </a:lnTo>
                      <a:lnTo>
                        <a:pt x="358" y="346"/>
                      </a:lnTo>
                      <a:close/>
                      <a:moveTo>
                        <a:pt x="180" y="1"/>
                      </a:moveTo>
                      <a:cubicBezTo>
                        <a:pt x="96" y="1"/>
                        <a:pt x="1" y="72"/>
                        <a:pt x="1" y="179"/>
                      </a:cubicBezTo>
                      <a:lnTo>
                        <a:pt x="1" y="3608"/>
                      </a:lnTo>
                      <a:cubicBezTo>
                        <a:pt x="1" y="3703"/>
                        <a:pt x="72" y="3787"/>
                        <a:pt x="180" y="3787"/>
                      </a:cubicBezTo>
                      <a:lnTo>
                        <a:pt x="1323" y="3787"/>
                      </a:lnTo>
                      <a:cubicBezTo>
                        <a:pt x="1418" y="3787"/>
                        <a:pt x="1501" y="3715"/>
                        <a:pt x="1501" y="3608"/>
                      </a:cubicBezTo>
                      <a:lnTo>
                        <a:pt x="1501" y="179"/>
                      </a:lnTo>
                      <a:cubicBezTo>
                        <a:pt x="1501" y="72"/>
                        <a:pt x="1430" y="1"/>
                        <a:pt x="1323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" name="Google Shape;3359;p48">
                  <a:extLst>
                    <a:ext uri="{FF2B5EF4-FFF2-40B4-BE49-F238E27FC236}">
                      <a16:creationId xmlns:a16="http://schemas.microsoft.com/office/drawing/2014/main" id="{5A2D3876-B170-42BC-BE69-3545DA688494}"/>
                    </a:ext>
                  </a:extLst>
                </p:cNvPr>
                <p:cNvSpPr/>
                <p:nvPr/>
              </p:nvSpPr>
              <p:spPr>
                <a:xfrm>
                  <a:off x="3824739" y="3890112"/>
                  <a:ext cx="55002" cy="550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8" h="1728" extrusionOk="0">
                      <a:moveTo>
                        <a:pt x="870" y="334"/>
                      </a:moveTo>
                      <a:cubicBezTo>
                        <a:pt x="1156" y="334"/>
                        <a:pt x="1394" y="572"/>
                        <a:pt x="1394" y="846"/>
                      </a:cubicBezTo>
                      <a:cubicBezTo>
                        <a:pt x="1394" y="1132"/>
                        <a:pt x="1156" y="1370"/>
                        <a:pt x="870" y="1370"/>
                      </a:cubicBezTo>
                      <a:cubicBezTo>
                        <a:pt x="584" y="1370"/>
                        <a:pt x="346" y="1132"/>
                        <a:pt x="346" y="846"/>
                      </a:cubicBezTo>
                      <a:cubicBezTo>
                        <a:pt x="346" y="572"/>
                        <a:pt x="584" y="334"/>
                        <a:pt x="870" y="334"/>
                      </a:cubicBezTo>
                      <a:close/>
                      <a:moveTo>
                        <a:pt x="870" y="1"/>
                      </a:moveTo>
                      <a:cubicBezTo>
                        <a:pt x="394" y="1"/>
                        <a:pt x="1" y="394"/>
                        <a:pt x="1" y="870"/>
                      </a:cubicBezTo>
                      <a:cubicBezTo>
                        <a:pt x="1" y="1346"/>
                        <a:pt x="394" y="1727"/>
                        <a:pt x="870" y="1727"/>
                      </a:cubicBezTo>
                      <a:cubicBezTo>
                        <a:pt x="1346" y="1727"/>
                        <a:pt x="1727" y="1334"/>
                        <a:pt x="1727" y="870"/>
                      </a:cubicBezTo>
                      <a:cubicBezTo>
                        <a:pt x="1727" y="394"/>
                        <a:pt x="1346" y="1"/>
                        <a:pt x="87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" name="Google Shape;3360;p48">
                  <a:extLst>
                    <a:ext uri="{FF2B5EF4-FFF2-40B4-BE49-F238E27FC236}">
                      <a16:creationId xmlns:a16="http://schemas.microsoft.com/office/drawing/2014/main" id="{27CF2F90-E611-42D5-85DE-1F79B385C401}"/>
                    </a:ext>
                  </a:extLst>
                </p:cNvPr>
                <p:cNvSpPr/>
                <p:nvPr/>
              </p:nvSpPr>
              <p:spPr>
                <a:xfrm>
                  <a:off x="3904696" y="3955682"/>
                  <a:ext cx="128148" cy="120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6" h="3787" extrusionOk="0">
                      <a:moveTo>
                        <a:pt x="191" y="1"/>
                      </a:moveTo>
                      <a:cubicBezTo>
                        <a:pt x="96" y="1"/>
                        <a:pt x="1" y="72"/>
                        <a:pt x="1" y="179"/>
                      </a:cubicBezTo>
                      <a:lnTo>
                        <a:pt x="1" y="3608"/>
                      </a:lnTo>
                      <a:cubicBezTo>
                        <a:pt x="1" y="3703"/>
                        <a:pt x="84" y="3787"/>
                        <a:pt x="191" y="3787"/>
                      </a:cubicBezTo>
                      <a:lnTo>
                        <a:pt x="1334" y="3787"/>
                      </a:lnTo>
                      <a:cubicBezTo>
                        <a:pt x="1418" y="3787"/>
                        <a:pt x="1513" y="3715"/>
                        <a:pt x="1513" y="3608"/>
                      </a:cubicBezTo>
                      <a:lnTo>
                        <a:pt x="1513" y="2382"/>
                      </a:lnTo>
                      <a:cubicBezTo>
                        <a:pt x="1513" y="1977"/>
                        <a:pt x="1596" y="1501"/>
                        <a:pt x="2037" y="1501"/>
                      </a:cubicBezTo>
                      <a:cubicBezTo>
                        <a:pt x="2347" y="1501"/>
                        <a:pt x="2477" y="1763"/>
                        <a:pt x="2525" y="2060"/>
                      </a:cubicBezTo>
                      <a:cubicBezTo>
                        <a:pt x="2537" y="2156"/>
                        <a:pt x="2608" y="2215"/>
                        <a:pt x="2692" y="2215"/>
                      </a:cubicBezTo>
                      <a:cubicBezTo>
                        <a:pt x="2787" y="2215"/>
                        <a:pt x="2870" y="2120"/>
                        <a:pt x="2847" y="2025"/>
                      </a:cubicBezTo>
                      <a:cubicBezTo>
                        <a:pt x="2763" y="1465"/>
                        <a:pt x="2477" y="1155"/>
                        <a:pt x="2013" y="1155"/>
                      </a:cubicBezTo>
                      <a:cubicBezTo>
                        <a:pt x="1465" y="1155"/>
                        <a:pt x="1156" y="1608"/>
                        <a:pt x="1156" y="2382"/>
                      </a:cubicBezTo>
                      <a:lnTo>
                        <a:pt x="1156" y="3430"/>
                      </a:lnTo>
                      <a:lnTo>
                        <a:pt x="346" y="3430"/>
                      </a:lnTo>
                      <a:lnTo>
                        <a:pt x="346" y="358"/>
                      </a:lnTo>
                      <a:lnTo>
                        <a:pt x="918" y="358"/>
                      </a:lnTo>
                      <a:lnTo>
                        <a:pt x="918" y="572"/>
                      </a:lnTo>
                      <a:cubicBezTo>
                        <a:pt x="918" y="632"/>
                        <a:pt x="930" y="679"/>
                        <a:pt x="977" y="715"/>
                      </a:cubicBezTo>
                      <a:cubicBezTo>
                        <a:pt x="1007" y="733"/>
                        <a:pt x="1043" y="742"/>
                        <a:pt x="1078" y="742"/>
                      </a:cubicBezTo>
                      <a:cubicBezTo>
                        <a:pt x="1114" y="742"/>
                        <a:pt x="1150" y="733"/>
                        <a:pt x="1180" y="715"/>
                      </a:cubicBezTo>
                      <a:cubicBezTo>
                        <a:pt x="1477" y="477"/>
                        <a:pt x="1835" y="358"/>
                        <a:pt x="2227" y="358"/>
                      </a:cubicBezTo>
                      <a:cubicBezTo>
                        <a:pt x="3204" y="358"/>
                        <a:pt x="3656" y="1191"/>
                        <a:pt x="3656" y="2001"/>
                      </a:cubicBezTo>
                      <a:lnTo>
                        <a:pt x="3656" y="3430"/>
                      </a:lnTo>
                      <a:lnTo>
                        <a:pt x="2847" y="3430"/>
                      </a:lnTo>
                      <a:lnTo>
                        <a:pt x="2847" y="2870"/>
                      </a:lnTo>
                      <a:cubicBezTo>
                        <a:pt x="2847" y="2775"/>
                        <a:pt x="2775" y="2703"/>
                        <a:pt x="2692" y="2703"/>
                      </a:cubicBezTo>
                      <a:cubicBezTo>
                        <a:pt x="2597" y="2703"/>
                        <a:pt x="2525" y="2775"/>
                        <a:pt x="2525" y="2870"/>
                      </a:cubicBezTo>
                      <a:lnTo>
                        <a:pt x="2525" y="3596"/>
                      </a:lnTo>
                      <a:cubicBezTo>
                        <a:pt x="2525" y="3691"/>
                        <a:pt x="2597" y="3775"/>
                        <a:pt x="2704" y="3775"/>
                      </a:cubicBezTo>
                      <a:lnTo>
                        <a:pt x="3847" y="3775"/>
                      </a:lnTo>
                      <a:cubicBezTo>
                        <a:pt x="3942" y="3775"/>
                        <a:pt x="4025" y="3703"/>
                        <a:pt x="4025" y="3596"/>
                      </a:cubicBezTo>
                      <a:lnTo>
                        <a:pt x="4025" y="1989"/>
                      </a:lnTo>
                      <a:cubicBezTo>
                        <a:pt x="4025" y="810"/>
                        <a:pt x="3299" y="1"/>
                        <a:pt x="2239" y="1"/>
                      </a:cubicBezTo>
                      <a:cubicBezTo>
                        <a:pt x="1894" y="1"/>
                        <a:pt x="1573" y="84"/>
                        <a:pt x="1275" y="251"/>
                      </a:cubicBezTo>
                      <a:lnTo>
                        <a:pt x="1275" y="179"/>
                      </a:lnTo>
                      <a:cubicBezTo>
                        <a:pt x="1275" y="84"/>
                        <a:pt x="1204" y="1"/>
                        <a:pt x="1096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8" name="Google Shape;3361;p48">
              <a:extLst>
                <a:ext uri="{FF2B5EF4-FFF2-40B4-BE49-F238E27FC236}">
                  <a16:creationId xmlns:a16="http://schemas.microsoft.com/office/drawing/2014/main" id="{D6CD1F84-6CC8-43DB-9DBF-80630751C5E9}"/>
                </a:ext>
              </a:extLst>
            </p:cNvPr>
            <p:cNvGrpSpPr/>
            <p:nvPr/>
          </p:nvGrpSpPr>
          <p:grpSpPr>
            <a:xfrm>
              <a:off x="7034853" y="3222917"/>
              <a:ext cx="956596" cy="944252"/>
              <a:chOff x="4349489" y="2960313"/>
              <a:chExt cx="1098904" cy="1084724"/>
            </a:xfrm>
          </p:grpSpPr>
          <p:grpSp>
            <p:nvGrpSpPr>
              <p:cNvPr id="19" name="Google Shape;3362;p48">
                <a:extLst>
                  <a:ext uri="{FF2B5EF4-FFF2-40B4-BE49-F238E27FC236}">
                    <a16:creationId xmlns:a16="http://schemas.microsoft.com/office/drawing/2014/main" id="{78E08A44-0C53-433F-BEA6-57FA4B3DAB19}"/>
                  </a:ext>
                </a:extLst>
              </p:cNvPr>
              <p:cNvGrpSpPr/>
              <p:nvPr/>
            </p:nvGrpSpPr>
            <p:grpSpPr>
              <a:xfrm>
                <a:off x="4349489" y="2960313"/>
                <a:ext cx="1098904" cy="1084724"/>
                <a:chOff x="4349489" y="2960313"/>
                <a:chExt cx="1098904" cy="1084724"/>
              </a:xfrm>
            </p:grpSpPr>
            <p:sp>
              <p:nvSpPr>
                <p:cNvPr id="23" name="Google Shape;3363;p48">
                  <a:extLst>
                    <a:ext uri="{FF2B5EF4-FFF2-40B4-BE49-F238E27FC236}">
                      <a16:creationId xmlns:a16="http://schemas.microsoft.com/office/drawing/2014/main" id="{4D22D91F-C69E-44AB-8710-D3944E42B40E}"/>
                    </a:ext>
                  </a:extLst>
                </p:cNvPr>
                <p:cNvSpPr/>
                <p:nvPr/>
              </p:nvSpPr>
              <p:spPr>
                <a:xfrm>
                  <a:off x="4349489" y="2960313"/>
                  <a:ext cx="1098904" cy="10847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1" extrusionOk="0">
                      <a:moveTo>
                        <a:pt x="22862" y="0"/>
                      </a:moveTo>
                      <a:cubicBezTo>
                        <a:pt x="22092" y="0"/>
                        <a:pt x="21324" y="295"/>
                        <a:pt x="20741" y="884"/>
                      </a:cubicBezTo>
                      <a:lnTo>
                        <a:pt x="12871" y="8743"/>
                      </a:lnTo>
                      <a:cubicBezTo>
                        <a:pt x="12697" y="8917"/>
                        <a:pt x="12470" y="9001"/>
                        <a:pt x="12243" y="9001"/>
                      </a:cubicBezTo>
                      <a:cubicBezTo>
                        <a:pt x="11942" y="9001"/>
                        <a:pt x="11642" y="8854"/>
                        <a:pt x="11466" y="8576"/>
                      </a:cubicBezTo>
                      <a:cubicBezTo>
                        <a:pt x="11014" y="7861"/>
                        <a:pt x="10645" y="7099"/>
                        <a:pt x="10347" y="6302"/>
                      </a:cubicBezTo>
                      <a:cubicBezTo>
                        <a:pt x="10168" y="5814"/>
                        <a:pt x="9847" y="5373"/>
                        <a:pt x="9394" y="5028"/>
                      </a:cubicBezTo>
                      <a:cubicBezTo>
                        <a:pt x="8866" y="4619"/>
                        <a:pt x="8248" y="4413"/>
                        <a:pt x="7630" y="4413"/>
                      </a:cubicBezTo>
                      <a:cubicBezTo>
                        <a:pt x="7078" y="4413"/>
                        <a:pt x="6525" y="4577"/>
                        <a:pt x="6037" y="4909"/>
                      </a:cubicBezTo>
                      <a:cubicBezTo>
                        <a:pt x="4465" y="5968"/>
                        <a:pt x="4310" y="8123"/>
                        <a:pt x="5584" y="9385"/>
                      </a:cubicBezTo>
                      <a:cubicBezTo>
                        <a:pt x="5894" y="9695"/>
                        <a:pt x="6251" y="9921"/>
                        <a:pt x="6632" y="10064"/>
                      </a:cubicBezTo>
                      <a:cubicBezTo>
                        <a:pt x="7418" y="10350"/>
                        <a:pt x="8180" y="10707"/>
                        <a:pt x="8882" y="11159"/>
                      </a:cubicBezTo>
                      <a:cubicBezTo>
                        <a:pt x="9382" y="11469"/>
                        <a:pt x="9466" y="12148"/>
                        <a:pt x="9049" y="12564"/>
                      </a:cubicBezTo>
                      <a:lnTo>
                        <a:pt x="1179" y="20434"/>
                      </a:lnTo>
                      <a:cubicBezTo>
                        <a:pt x="0" y="21613"/>
                        <a:pt x="0" y="23518"/>
                        <a:pt x="1179" y="24697"/>
                      </a:cubicBezTo>
                      <a:lnTo>
                        <a:pt x="20741" y="44247"/>
                      </a:lnTo>
                      <a:cubicBezTo>
                        <a:pt x="21324" y="44836"/>
                        <a:pt x="22092" y="45131"/>
                        <a:pt x="22862" y="45131"/>
                      </a:cubicBezTo>
                      <a:cubicBezTo>
                        <a:pt x="23631" y="45131"/>
                        <a:pt x="24402" y="44836"/>
                        <a:pt x="24992" y="44247"/>
                      </a:cubicBezTo>
                      <a:lnTo>
                        <a:pt x="44554" y="24697"/>
                      </a:lnTo>
                      <a:cubicBezTo>
                        <a:pt x="45720" y="23518"/>
                        <a:pt x="45720" y="21613"/>
                        <a:pt x="44554" y="2043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FCBD2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" name="Google Shape;3364;p48">
                  <a:extLst>
                    <a:ext uri="{FF2B5EF4-FFF2-40B4-BE49-F238E27FC236}">
                      <a16:creationId xmlns:a16="http://schemas.microsoft.com/office/drawing/2014/main" id="{48C1423C-3CA0-4833-A4C2-4DE2997D76E1}"/>
                    </a:ext>
                  </a:extLst>
                </p:cNvPr>
                <p:cNvSpPr/>
                <p:nvPr/>
              </p:nvSpPr>
              <p:spPr>
                <a:xfrm>
                  <a:off x="5065741" y="3026769"/>
                  <a:ext cx="287338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55" extrusionOk="0">
                      <a:moveTo>
                        <a:pt x="5978" y="1"/>
                      </a:moveTo>
                      <a:cubicBezTo>
                        <a:pt x="2680" y="1"/>
                        <a:pt x="1" y="2679"/>
                        <a:pt x="1" y="5978"/>
                      </a:cubicBezTo>
                      <a:cubicBezTo>
                        <a:pt x="1" y="9276"/>
                        <a:pt x="2680" y="11954"/>
                        <a:pt x="5978" y="11954"/>
                      </a:cubicBezTo>
                      <a:cubicBezTo>
                        <a:pt x="9276" y="11954"/>
                        <a:pt x="11955" y="9276"/>
                        <a:pt x="11955" y="5978"/>
                      </a:cubicBezTo>
                      <a:cubicBezTo>
                        <a:pt x="11955" y="2679"/>
                        <a:pt x="9276" y="1"/>
                        <a:pt x="5978" y="1"/>
                      </a:cubicBezTo>
                      <a:close/>
                    </a:path>
                  </a:pathLst>
                </a:custGeom>
                <a:solidFill>
                  <a:srgbClr val="FCBD2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0" name="Google Shape;3365;p48">
                <a:extLst>
                  <a:ext uri="{FF2B5EF4-FFF2-40B4-BE49-F238E27FC236}">
                    <a16:creationId xmlns:a16="http://schemas.microsoft.com/office/drawing/2014/main" id="{7139D207-60B8-4E8C-ACA6-F46737A22D56}"/>
                  </a:ext>
                </a:extLst>
              </p:cNvPr>
              <p:cNvGrpSpPr/>
              <p:nvPr/>
            </p:nvGrpSpPr>
            <p:grpSpPr>
              <a:xfrm>
                <a:off x="4732657" y="3315384"/>
                <a:ext cx="374952" cy="374572"/>
                <a:chOff x="4201447" y="3817349"/>
                <a:chExt cx="346024" cy="345674"/>
              </a:xfrm>
            </p:grpSpPr>
            <p:sp>
              <p:nvSpPr>
                <p:cNvPr id="21" name="Google Shape;3366;p48">
                  <a:extLst>
                    <a:ext uri="{FF2B5EF4-FFF2-40B4-BE49-F238E27FC236}">
                      <a16:creationId xmlns:a16="http://schemas.microsoft.com/office/drawing/2014/main" id="{43C01CD6-D969-4C53-9DBA-C5B0AF3989E3}"/>
                    </a:ext>
                  </a:extLst>
                </p:cNvPr>
                <p:cNvSpPr/>
                <p:nvPr/>
              </p:nvSpPr>
              <p:spPr>
                <a:xfrm>
                  <a:off x="4201447" y="3817349"/>
                  <a:ext cx="346024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1" h="10860" extrusionOk="0">
                      <a:moveTo>
                        <a:pt x="5430" y="334"/>
                      </a:moveTo>
                      <a:cubicBezTo>
                        <a:pt x="8252" y="334"/>
                        <a:pt x="10526" y="2608"/>
                        <a:pt x="10526" y="5430"/>
                      </a:cubicBezTo>
                      <a:cubicBezTo>
                        <a:pt x="10526" y="8240"/>
                        <a:pt x="8252" y="10514"/>
                        <a:pt x="5430" y="10514"/>
                      </a:cubicBezTo>
                      <a:cubicBezTo>
                        <a:pt x="2620" y="10514"/>
                        <a:pt x="346" y="8240"/>
                        <a:pt x="346" y="5430"/>
                      </a:cubicBezTo>
                      <a:cubicBezTo>
                        <a:pt x="346" y="2608"/>
                        <a:pt x="2620" y="334"/>
                        <a:pt x="5430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2" y="10859"/>
                        <a:pt x="8252" y="10300"/>
                        <a:pt x="9276" y="9264"/>
                      </a:cubicBezTo>
                      <a:cubicBezTo>
                        <a:pt x="10299" y="8240"/>
                        <a:pt x="10871" y="6871"/>
                        <a:pt x="10871" y="5430"/>
                      </a:cubicBezTo>
                      <a:cubicBezTo>
                        <a:pt x="10871" y="3989"/>
                        <a:pt x="10299" y="2620"/>
                        <a:pt x="9276" y="1584"/>
                      </a:cubicBezTo>
                      <a:cubicBezTo>
                        <a:pt x="8252" y="560"/>
                        <a:pt x="6882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" name="Google Shape;3367;p48">
                  <a:extLst>
                    <a:ext uri="{FF2B5EF4-FFF2-40B4-BE49-F238E27FC236}">
                      <a16:creationId xmlns:a16="http://schemas.microsoft.com/office/drawing/2014/main" id="{42E49F45-4F3E-4FA7-A57E-65C57F35751E}"/>
                    </a:ext>
                  </a:extLst>
                </p:cNvPr>
                <p:cNvSpPr/>
                <p:nvPr/>
              </p:nvSpPr>
              <p:spPr>
                <a:xfrm>
                  <a:off x="4271569" y="3904531"/>
                  <a:ext cx="227394" cy="185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44" h="5835" extrusionOk="0">
                      <a:moveTo>
                        <a:pt x="4620" y="0"/>
                      </a:moveTo>
                      <a:cubicBezTo>
                        <a:pt x="3727" y="0"/>
                        <a:pt x="2977" y="691"/>
                        <a:pt x="2905" y="1572"/>
                      </a:cubicBezTo>
                      <a:cubicBezTo>
                        <a:pt x="2727" y="1548"/>
                        <a:pt x="2358" y="1441"/>
                        <a:pt x="2262" y="1405"/>
                      </a:cubicBezTo>
                      <a:cubicBezTo>
                        <a:pt x="1643" y="1203"/>
                        <a:pt x="1072" y="810"/>
                        <a:pt x="631" y="322"/>
                      </a:cubicBezTo>
                      <a:cubicBezTo>
                        <a:pt x="596" y="298"/>
                        <a:pt x="572" y="274"/>
                        <a:pt x="524" y="262"/>
                      </a:cubicBezTo>
                      <a:cubicBezTo>
                        <a:pt x="517" y="261"/>
                        <a:pt x="509" y="260"/>
                        <a:pt x="501" y="260"/>
                      </a:cubicBezTo>
                      <a:cubicBezTo>
                        <a:pt x="436" y="260"/>
                        <a:pt x="367" y="304"/>
                        <a:pt x="346" y="357"/>
                      </a:cubicBezTo>
                      <a:cubicBezTo>
                        <a:pt x="238" y="572"/>
                        <a:pt x="179" y="810"/>
                        <a:pt x="179" y="1048"/>
                      </a:cubicBezTo>
                      <a:cubicBezTo>
                        <a:pt x="179" y="1393"/>
                        <a:pt x="286" y="1727"/>
                        <a:pt x="476" y="1977"/>
                      </a:cubicBezTo>
                      <a:cubicBezTo>
                        <a:pt x="466" y="1975"/>
                        <a:pt x="456" y="1974"/>
                        <a:pt x="446" y="1974"/>
                      </a:cubicBezTo>
                      <a:cubicBezTo>
                        <a:pt x="397" y="1974"/>
                        <a:pt x="349" y="1997"/>
                        <a:pt x="310" y="2036"/>
                      </a:cubicBezTo>
                      <a:cubicBezTo>
                        <a:pt x="286" y="2060"/>
                        <a:pt x="286" y="2108"/>
                        <a:pt x="274" y="2143"/>
                      </a:cubicBezTo>
                      <a:lnTo>
                        <a:pt x="274" y="2203"/>
                      </a:lnTo>
                      <a:cubicBezTo>
                        <a:pt x="274" y="2655"/>
                        <a:pt x="476" y="3072"/>
                        <a:pt x="822" y="3358"/>
                      </a:cubicBezTo>
                      <a:cubicBezTo>
                        <a:pt x="786" y="3370"/>
                        <a:pt x="774" y="3405"/>
                        <a:pt x="762" y="3417"/>
                      </a:cubicBezTo>
                      <a:cubicBezTo>
                        <a:pt x="750" y="3465"/>
                        <a:pt x="727" y="3513"/>
                        <a:pt x="750" y="3548"/>
                      </a:cubicBezTo>
                      <a:cubicBezTo>
                        <a:pt x="893" y="4024"/>
                        <a:pt x="1262" y="4405"/>
                        <a:pt x="1727" y="4548"/>
                      </a:cubicBezTo>
                      <a:cubicBezTo>
                        <a:pt x="1310" y="4798"/>
                        <a:pt x="834" y="4941"/>
                        <a:pt x="334" y="4941"/>
                      </a:cubicBezTo>
                      <a:lnTo>
                        <a:pt x="191" y="4941"/>
                      </a:lnTo>
                      <a:cubicBezTo>
                        <a:pt x="107" y="4941"/>
                        <a:pt x="36" y="5001"/>
                        <a:pt x="12" y="5084"/>
                      </a:cubicBezTo>
                      <a:cubicBezTo>
                        <a:pt x="0" y="5156"/>
                        <a:pt x="48" y="5239"/>
                        <a:pt x="107" y="5263"/>
                      </a:cubicBezTo>
                      <a:cubicBezTo>
                        <a:pt x="727" y="5632"/>
                        <a:pt x="1465" y="5834"/>
                        <a:pt x="2191" y="5834"/>
                      </a:cubicBezTo>
                      <a:cubicBezTo>
                        <a:pt x="3072" y="5834"/>
                        <a:pt x="3905" y="5560"/>
                        <a:pt x="4596" y="5060"/>
                      </a:cubicBezTo>
                      <a:cubicBezTo>
                        <a:pt x="4691" y="5001"/>
                        <a:pt x="4691" y="4858"/>
                        <a:pt x="4620" y="4786"/>
                      </a:cubicBezTo>
                      <a:cubicBezTo>
                        <a:pt x="4587" y="4754"/>
                        <a:pt x="4544" y="4735"/>
                        <a:pt x="4499" y="4735"/>
                      </a:cubicBezTo>
                      <a:cubicBezTo>
                        <a:pt x="4463" y="4735"/>
                        <a:pt x="4426" y="4748"/>
                        <a:pt x="4394" y="4775"/>
                      </a:cubicBezTo>
                      <a:cubicBezTo>
                        <a:pt x="3763" y="5215"/>
                        <a:pt x="3013" y="5489"/>
                        <a:pt x="2191" y="5489"/>
                      </a:cubicBezTo>
                      <a:cubicBezTo>
                        <a:pt x="1727" y="5489"/>
                        <a:pt x="1262" y="5394"/>
                        <a:pt x="846" y="5239"/>
                      </a:cubicBezTo>
                      <a:cubicBezTo>
                        <a:pt x="1369" y="5144"/>
                        <a:pt x="1846" y="4917"/>
                        <a:pt x="2262" y="4584"/>
                      </a:cubicBezTo>
                      <a:cubicBezTo>
                        <a:pt x="2310" y="4536"/>
                        <a:pt x="2334" y="4477"/>
                        <a:pt x="2322" y="4417"/>
                      </a:cubicBezTo>
                      <a:cubicBezTo>
                        <a:pt x="2310" y="4346"/>
                        <a:pt x="2239" y="4286"/>
                        <a:pt x="2155" y="4286"/>
                      </a:cubicBezTo>
                      <a:cubicBezTo>
                        <a:pt x="1739" y="4263"/>
                        <a:pt x="1369" y="4048"/>
                        <a:pt x="1167" y="3691"/>
                      </a:cubicBezTo>
                      <a:cubicBezTo>
                        <a:pt x="1250" y="3691"/>
                        <a:pt x="1358" y="3667"/>
                        <a:pt x="1441" y="3643"/>
                      </a:cubicBezTo>
                      <a:cubicBezTo>
                        <a:pt x="1524" y="3632"/>
                        <a:pt x="1584" y="3572"/>
                        <a:pt x="1584" y="3489"/>
                      </a:cubicBezTo>
                      <a:cubicBezTo>
                        <a:pt x="1596" y="3405"/>
                        <a:pt x="1536" y="3334"/>
                        <a:pt x="1441" y="3298"/>
                      </a:cubicBezTo>
                      <a:cubicBezTo>
                        <a:pt x="1000" y="3191"/>
                        <a:pt x="667" y="2822"/>
                        <a:pt x="596" y="2381"/>
                      </a:cubicBezTo>
                      <a:lnTo>
                        <a:pt x="596" y="2381"/>
                      </a:lnTo>
                      <a:cubicBezTo>
                        <a:pt x="727" y="2405"/>
                        <a:pt x="869" y="2417"/>
                        <a:pt x="1000" y="2417"/>
                      </a:cubicBezTo>
                      <a:cubicBezTo>
                        <a:pt x="1084" y="2417"/>
                        <a:pt x="1143" y="2358"/>
                        <a:pt x="1167" y="2274"/>
                      </a:cubicBezTo>
                      <a:cubicBezTo>
                        <a:pt x="1179" y="2203"/>
                        <a:pt x="1131" y="2143"/>
                        <a:pt x="1072" y="2108"/>
                      </a:cubicBezTo>
                      <a:cubicBezTo>
                        <a:pt x="703" y="1881"/>
                        <a:pt x="476" y="1488"/>
                        <a:pt x="476" y="1048"/>
                      </a:cubicBezTo>
                      <a:cubicBezTo>
                        <a:pt x="476" y="953"/>
                        <a:pt x="488" y="846"/>
                        <a:pt x="524" y="738"/>
                      </a:cubicBezTo>
                      <a:cubicBezTo>
                        <a:pt x="965" y="1191"/>
                        <a:pt x="1524" y="1524"/>
                        <a:pt x="2120" y="1727"/>
                      </a:cubicBezTo>
                      <a:cubicBezTo>
                        <a:pt x="2120" y="1727"/>
                        <a:pt x="2715" y="1905"/>
                        <a:pt x="2929" y="1917"/>
                      </a:cubicBezTo>
                      <a:lnTo>
                        <a:pt x="3024" y="1917"/>
                      </a:lnTo>
                      <a:cubicBezTo>
                        <a:pt x="3096" y="1917"/>
                        <a:pt x="3167" y="1869"/>
                        <a:pt x="3191" y="1798"/>
                      </a:cubicBezTo>
                      <a:cubicBezTo>
                        <a:pt x="3203" y="1786"/>
                        <a:pt x="3203" y="1750"/>
                        <a:pt x="3203" y="1738"/>
                      </a:cubicBezTo>
                      <a:lnTo>
                        <a:pt x="3203" y="1703"/>
                      </a:lnTo>
                      <a:cubicBezTo>
                        <a:pt x="3203" y="953"/>
                        <a:pt x="3810" y="334"/>
                        <a:pt x="4572" y="334"/>
                      </a:cubicBezTo>
                      <a:cubicBezTo>
                        <a:pt x="4941" y="334"/>
                        <a:pt x="5287" y="488"/>
                        <a:pt x="5549" y="750"/>
                      </a:cubicBezTo>
                      <a:cubicBezTo>
                        <a:pt x="5585" y="787"/>
                        <a:pt x="5621" y="802"/>
                        <a:pt x="5663" y="802"/>
                      </a:cubicBezTo>
                      <a:cubicBezTo>
                        <a:pt x="5676" y="802"/>
                        <a:pt x="5689" y="801"/>
                        <a:pt x="5703" y="798"/>
                      </a:cubicBezTo>
                      <a:cubicBezTo>
                        <a:pt x="5882" y="762"/>
                        <a:pt x="6049" y="738"/>
                        <a:pt x="6203" y="679"/>
                      </a:cubicBezTo>
                      <a:lnTo>
                        <a:pt x="6203" y="679"/>
                      </a:lnTo>
                      <a:cubicBezTo>
                        <a:pt x="6120" y="762"/>
                        <a:pt x="6013" y="857"/>
                        <a:pt x="5894" y="917"/>
                      </a:cubicBezTo>
                      <a:cubicBezTo>
                        <a:pt x="5822" y="965"/>
                        <a:pt x="5787" y="1048"/>
                        <a:pt x="5822" y="1143"/>
                      </a:cubicBezTo>
                      <a:cubicBezTo>
                        <a:pt x="5846" y="1203"/>
                        <a:pt x="5930" y="1250"/>
                        <a:pt x="6001" y="1250"/>
                      </a:cubicBezTo>
                      <a:cubicBezTo>
                        <a:pt x="6144" y="1227"/>
                        <a:pt x="6287" y="1215"/>
                        <a:pt x="6418" y="1167"/>
                      </a:cubicBezTo>
                      <a:lnTo>
                        <a:pt x="6418" y="1167"/>
                      </a:lnTo>
                      <a:cubicBezTo>
                        <a:pt x="6299" y="1286"/>
                        <a:pt x="6168" y="1405"/>
                        <a:pt x="6013" y="1512"/>
                      </a:cubicBezTo>
                      <a:cubicBezTo>
                        <a:pt x="5965" y="1548"/>
                        <a:pt x="5941" y="1608"/>
                        <a:pt x="5941" y="1655"/>
                      </a:cubicBezTo>
                      <a:lnTo>
                        <a:pt x="5941" y="1679"/>
                      </a:lnTo>
                      <a:lnTo>
                        <a:pt x="5941" y="1703"/>
                      </a:lnTo>
                      <a:lnTo>
                        <a:pt x="5941" y="1727"/>
                      </a:lnTo>
                      <a:cubicBezTo>
                        <a:pt x="5941" y="2691"/>
                        <a:pt x="5572" y="3572"/>
                        <a:pt x="4977" y="4227"/>
                      </a:cubicBezTo>
                      <a:cubicBezTo>
                        <a:pt x="4918" y="4298"/>
                        <a:pt x="4918" y="4405"/>
                        <a:pt x="4977" y="4465"/>
                      </a:cubicBezTo>
                      <a:cubicBezTo>
                        <a:pt x="5011" y="4499"/>
                        <a:pt x="5053" y="4514"/>
                        <a:pt x="5096" y="4514"/>
                      </a:cubicBezTo>
                      <a:cubicBezTo>
                        <a:pt x="5143" y="4514"/>
                        <a:pt x="5190" y="4496"/>
                        <a:pt x="5227" y="4465"/>
                      </a:cubicBezTo>
                      <a:cubicBezTo>
                        <a:pt x="5894" y="3715"/>
                        <a:pt x="6263" y="2762"/>
                        <a:pt x="6287" y="1750"/>
                      </a:cubicBezTo>
                      <a:cubicBezTo>
                        <a:pt x="6596" y="1524"/>
                        <a:pt x="6846" y="1250"/>
                        <a:pt x="7061" y="917"/>
                      </a:cubicBezTo>
                      <a:cubicBezTo>
                        <a:pt x="7144" y="857"/>
                        <a:pt x="7132" y="750"/>
                        <a:pt x="7061" y="715"/>
                      </a:cubicBezTo>
                      <a:cubicBezTo>
                        <a:pt x="7029" y="683"/>
                        <a:pt x="6987" y="667"/>
                        <a:pt x="6937" y="667"/>
                      </a:cubicBezTo>
                      <a:cubicBezTo>
                        <a:pt x="6912" y="667"/>
                        <a:pt x="6886" y="671"/>
                        <a:pt x="6858" y="679"/>
                      </a:cubicBezTo>
                      <a:cubicBezTo>
                        <a:pt x="6775" y="726"/>
                        <a:pt x="6680" y="750"/>
                        <a:pt x="6596" y="786"/>
                      </a:cubicBezTo>
                      <a:cubicBezTo>
                        <a:pt x="6680" y="667"/>
                        <a:pt x="6763" y="512"/>
                        <a:pt x="6823" y="369"/>
                      </a:cubicBezTo>
                      <a:cubicBezTo>
                        <a:pt x="6834" y="310"/>
                        <a:pt x="6834" y="238"/>
                        <a:pt x="6787" y="191"/>
                      </a:cubicBezTo>
                      <a:cubicBezTo>
                        <a:pt x="6750" y="153"/>
                        <a:pt x="6703" y="135"/>
                        <a:pt x="6659" y="135"/>
                      </a:cubicBezTo>
                      <a:cubicBezTo>
                        <a:pt x="6632" y="135"/>
                        <a:pt x="6607" y="142"/>
                        <a:pt x="6584" y="155"/>
                      </a:cubicBezTo>
                      <a:cubicBezTo>
                        <a:pt x="6322" y="310"/>
                        <a:pt x="6061" y="393"/>
                        <a:pt x="5775" y="441"/>
                      </a:cubicBezTo>
                      <a:cubicBezTo>
                        <a:pt x="5465" y="143"/>
                        <a:pt x="5048" y="0"/>
                        <a:pt x="462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9" name="Google Shape;3368;p48">
              <a:extLst>
                <a:ext uri="{FF2B5EF4-FFF2-40B4-BE49-F238E27FC236}">
                  <a16:creationId xmlns:a16="http://schemas.microsoft.com/office/drawing/2014/main" id="{CD1DA16B-D16F-44A0-8BC5-5D9D5B010B35}"/>
                </a:ext>
              </a:extLst>
            </p:cNvPr>
            <p:cNvGrpSpPr/>
            <p:nvPr/>
          </p:nvGrpSpPr>
          <p:grpSpPr>
            <a:xfrm>
              <a:off x="6529419" y="3711909"/>
              <a:ext cx="956596" cy="944315"/>
              <a:chOff x="3768864" y="3522050"/>
              <a:chExt cx="1098904" cy="1084796"/>
            </a:xfrm>
          </p:grpSpPr>
          <p:grpSp>
            <p:nvGrpSpPr>
              <p:cNvPr id="10" name="Google Shape;3369;p48">
                <a:extLst>
                  <a:ext uri="{FF2B5EF4-FFF2-40B4-BE49-F238E27FC236}">
                    <a16:creationId xmlns:a16="http://schemas.microsoft.com/office/drawing/2014/main" id="{5C02A41A-F58F-4E3D-8D94-1544BF476995}"/>
                  </a:ext>
                </a:extLst>
              </p:cNvPr>
              <p:cNvGrpSpPr/>
              <p:nvPr/>
            </p:nvGrpSpPr>
            <p:grpSpPr>
              <a:xfrm>
                <a:off x="3768864" y="3522050"/>
                <a:ext cx="1098904" cy="1084796"/>
                <a:chOff x="3768864" y="3522050"/>
                <a:chExt cx="1098904" cy="1084796"/>
              </a:xfrm>
            </p:grpSpPr>
            <p:sp>
              <p:nvSpPr>
                <p:cNvPr id="17" name="Google Shape;3370;p48">
                  <a:extLst>
                    <a:ext uri="{FF2B5EF4-FFF2-40B4-BE49-F238E27FC236}">
                      <a16:creationId xmlns:a16="http://schemas.microsoft.com/office/drawing/2014/main" id="{851675C4-8262-4461-8300-5AB457F855A4}"/>
                    </a:ext>
                  </a:extLst>
                </p:cNvPr>
                <p:cNvSpPr/>
                <p:nvPr/>
              </p:nvSpPr>
              <p:spPr>
                <a:xfrm>
                  <a:off x="3768864" y="3522050"/>
                  <a:ext cx="1098904" cy="1084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4" extrusionOk="0">
                      <a:moveTo>
                        <a:pt x="22862" y="0"/>
                      </a:moveTo>
                      <a:cubicBezTo>
                        <a:pt x="22093" y="0"/>
                        <a:pt x="21325" y="295"/>
                        <a:pt x="20741" y="884"/>
                      </a:cubicBezTo>
                      <a:lnTo>
                        <a:pt x="1179" y="20446"/>
                      </a:lnTo>
                      <a:cubicBezTo>
                        <a:pt x="1" y="21613"/>
                        <a:pt x="1" y="23518"/>
                        <a:pt x="1179" y="24697"/>
                      </a:cubicBezTo>
                      <a:lnTo>
                        <a:pt x="20741" y="44259"/>
                      </a:lnTo>
                      <a:cubicBezTo>
                        <a:pt x="21325" y="44842"/>
                        <a:pt x="22093" y="45134"/>
                        <a:pt x="22862" y="45134"/>
                      </a:cubicBezTo>
                      <a:cubicBezTo>
                        <a:pt x="23631" y="45134"/>
                        <a:pt x="24402" y="44842"/>
                        <a:pt x="24992" y="44259"/>
                      </a:cubicBezTo>
                      <a:lnTo>
                        <a:pt x="44554" y="24697"/>
                      </a:lnTo>
                      <a:cubicBezTo>
                        <a:pt x="45721" y="23518"/>
                        <a:pt x="45721" y="21613"/>
                        <a:pt x="44554" y="20446"/>
                      </a:cubicBezTo>
                      <a:lnTo>
                        <a:pt x="36684" y="12576"/>
                      </a:lnTo>
                      <a:cubicBezTo>
                        <a:pt x="36279" y="12171"/>
                        <a:pt x="36362" y="11481"/>
                        <a:pt x="36850" y="11171"/>
                      </a:cubicBezTo>
                      <a:cubicBezTo>
                        <a:pt x="37565" y="10719"/>
                        <a:pt x="38327" y="10362"/>
                        <a:pt x="39124" y="10052"/>
                      </a:cubicBezTo>
                      <a:cubicBezTo>
                        <a:pt x="39613" y="9874"/>
                        <a:pt x="40053" y="9552"/>
                        <a:pt x="40410" y="9100"/>
                      </a:cubicBezTo>
                      <a:cubicBezTo>
                        <a:pt x="41172" y="8111"/>
                        <a:pt x="41220" y="6778"/>
                        <a:pt x="40518" y="5742"/>
                      </a:cubicBezTo>
                      <a:cubicBezTo>
                        <a:pt x="39931" y="4872"/>
                        <a:pt x="39013" y="4437"/>
                        <a:pt x="38094" y="4437"/>
                      </a:cubicBezTo>
                      <a:cubicBezTo>
                        <a:pt x="37352" y="4437"/>
                        <a:pt x="36610" y="4721"/>
                        <a:pt x="36041" y="5290"/>
                      </a:cubicBezTo>
                      <a:cubicBezTo>
                        <a:pt x="35731" y="5599"/>
                        <a:pt x="35505" y="5956"/>
                        <a:pt x="35362" y="6337"/>
                      </a:cubicBezTo>
                      <a:cubicBezTo>
                        <a:pt x="35076" y="7135"/>
                        <a:pt x="34719" y="7885"/>
                        <a:pt x="34267" y="8588"/>
                      </a:cubicBezTo>
                      <a:cubicBezTo>
                        <a:pt x="34091" y="8872"/>
                        <a:pt x="33796" y="9021"/>
                        <a:pt x="33498" y="9021"/>
                      </a:cubicBezTo>
                      <a:cubicBezTo>
                        <a:pt x="33271" y="9021"/>
                        <a:pt x="33042" y="8934"/>
                        <a:pt x="32862" y="875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EC3A3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" name="Google Shape;3371;p48">
                  <a:extLst>
                    <a:ext uri="{FF2B5EF4-FFF2-40B4-BE49-F238E27FC236}">
                      <a16:creationId xmlns:a16="http://schemas.microsoft.com/office/drawing/2014/main" id="{1546914A-F0F3-40C1-BBAD-76923D5A3D17}"/>
                    </a:ext>
                  </a:extLst>
                </p:cNvPr>
                <p:cNvSpPr/>
                <p:nvPr/>
              </p:nvSpPr>
              <p:spPr>
                <a:xfrm>
                  <a:off x="3887041" y="3641743"/>
                  <a:ext cx="287338" cy="2870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42" extrusionOk="0">
                      <a:moveTo>
                        <a:pt x="5978" y="0"/>
                      </a:moveTo>
                      <a:cubicBezTo>
                        <a:pt x="2680" y="0"/>
                        <a:pt x="1" y="2667"/>
                        <a:pt x="1" y="5977"/>
                      </a:cubicBezTo>
                      <a:cubicBezTo>
                        <a:pt x="1" y="9275"/>
                        <a:pt x="2680" y="11942"/>
                        <a:pt x="5978" y="11942"/>
                      </a:cubicBezTo>
                      <a:cubicBezTo>
                        <a:pt x="9276" y="11942"/>
                        <a:pt x="11955" y="9275"/>
                        <a:pt x="11955" y="5977"/>
                      </a:cubicBezTo>
                      <a:cubicBezTo>
                        <a:pt x="11955" y="2667"/>
                        <a:pt x="9276" y="0"/>
                        <a:pt x="5978" y="0"/>
                      </a:cubicBezTo>
                      <a:close/>
                    </a:path>
                  </a:pathLst>
                </a:custGeom>
                <a:solidFill>
                  <a:srgbClr val="EC3A3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1" name="Google Shape;3372;p48">
                <a:extLst>
                  <a:ext uri="{FF2B5EF4-FFF2-40B4-BE49-F238E27FC236}">
                    <a16:creationId xmlns:a16="http://schemas.microsoft.com/office/drawing/2014/main" id="{D70833EF-8322-4C50-BA48-763EF3CF076B}"/>
                  </a:ext>
                </a:extLst>
              </p:cNvPr>
              <p:cNvGrpSpPr/>
              <p:nvPr/>
            </p:nvGrpSpPr>
            <p:grpSpPr>
              <a:xfrm>
                <a:off x="4139616" y="3871555"/>
                <a:ext cx="357419" cy="357005"/>
                <a:chOff x="7482229" y="3351230"/>
                <a:chExt cx="357419" cy="357005"/>
              </a:xfrm>
            </p:grpSpPr>
            <p:sp>
              <p:nvSpPr>
                <p:cNvPr id="12" name="Google Shape;3373;p48">
                  <a:extLst>
                    <a:ext uri="{FF2B5EF4-FFF2-40B4-BE49-F238E27FC236}">
                      <a16:creationId xmlns:a16="http://schemas.microsoft.com/office/drawing/2014/main" id="{70EF793C-1A7F-4A4A-9BB1-8AA8D366C209}"/>
                    </a:ext>
                  </a:extLst>
                </p:cNvPr>
                <p:cNvSpPr/>
                <p:nvPr/>
              </p:nvSpPr>
              <p:spPr>
                <a:xfrm>
                  <a:off x="7482229" y="3351230"/>
                  <a:ext cx="357419" cy="3570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29" h="11216" extrusionOk="0">
                      <a:moveTo>
                        <a:pt x="5633" y="357"/>
                      </a:moveTo>
                      <a:cubicBezTo>
                        <a:pt x="8538" y="357"/>
                        <a:pt x="10883" y="2703"/>
                        <a:pt x="10883" y="5608"/>
                      </a:cubicBezTo>
                      <a:cubicBezTo>
                        <a:pt x="10883" y="8513"/>
                        <a:pt x="8538" y="10859"/>
                        <a:pt x="5633" y="10859"/>
                      </a:cubicBezTo>
                      <a:cubicBezTo>
                        <a:pt x="2728" y="10859"/>
                        <a:pt x="382" y="8513"/>
                        <a:pt x="382" y="5608"/>
                      </a:cubicBezTo>
                      <a:cubicBezTo>
                        <a:pt x="382" y="2703"/>
                        <a:pt x="2728" y="357"/>
                        <a:pt x="5633" y="357"/>
                      </a:cubicBezTo>
                      <a:close/>
                      <a:moveTo>
                        <a:pt x="5621" y="0"/>
                      </a:moveTo>
                      <a:cubicBezTo>
                        <a:pt x="4109" y="0"/>
                        <a:pt x="2716" y="572"/>
                        <a:pt x="1644" y="1631"/>
                      </a:cubicBezTo>
                      <a:cubicBezTo>
                        <a:pt x="584" y="2691"/>
                        <a:pt x="1" y="4108"/>
                        <a:pt x="1" y="5608"/>
                      </a:cubicBezTo>
                      <a:cubicBezTo>
                        <a:pt x="1" y="7108"/>
                        <a:pt x="584" y="8513"/>
                        <a:pt x="1644" y="9585"/>
                      </a:cubicBezTo>
                      <a:cubicBezTo>
                        <a:pt x="2704" y="10632"/>
                        <a:pt x="4109" y="11216"/>
                        <a:pt x="5621" y="11216"/>
                      </a:cubicBezTo>
                      <a:cubicBezTo>
                        <a:pt x="7121" y="11216"/>
                        <a:pt x="8526" y="10632"/>
                        <a:pt x="9597" y="9585"/>
                      </a:cubicBezTo>
                      <a:cubicBezTo>
                        <a:pt x="10645" y="8525"/>
                        <a:pt x="11229" y="7108"/>
                        <a:pt x="11229" y="5608"/>
                      </a:cubicBezTo>
                      <a:cubicBezTo>
                        <a:pt x="11229" y="4108"/>
                        <a:pt x="10669" y="2703"/>
                        <a:pt x="9597" y="1631"/>
                      </a:cubicBezTo>
                      <a:cubicBezTo>
                        <a:pt x="8538" y="572"/>
                        <a:pt x="7121" y="0"/>
                        <a:pt x="562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" name="Google Shape;3374;p48">
                  <a:extLst>
                    <a:ext uri="{FF2B5EF4-FFF2-40B4-BE49-F238E27FC236}">
                      <a16:creationId xmlns:a16="http://schemas.microsoft.com/office/drawing/2014/main" id="{9C796EDF-F14F-4C85-BD1B-E42AD54FE9EF}"/>
                    </a:ext>
                  </a:extLst>
                </p:cNvPr>
                <p:cNvSpPr/>
                <p:nvPr/>
              </p:nvSpPr>
              <p:spPr>
                <a:xfrm>
                  <a:off x="7592138" y="3605616"/>
                  <a:ext cx="137983" cy="325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35" h="1022" extrusionOk="0">
                      <a:moveTo>
                        <a:pt x="202" y="1"/>
                      </a:moveTo>
                      <a:cubicBezTo>
                        <a:pt x="147" y="1"/>
                        <a:pt x="94" y="21"/>
                        <a:pt x="60" y="69"/>
                      </a:cubicBezTo>
                      <a:cubicBezTo>
                        <a:pt x="1" y="140"/>
                        <a:pt x="1" y="259"/>
                        <a:pt x="96" y="319"/>
                      </a:cubicBezTo>
                      <a:cubicBezTo>
                        <a:pt x="644" y="783"/>
                        <a:pt x="1370" y="1021"/>
                        <a:pt x="2168" y="1021"/>
                      </a:cubicBezTo>
                      <a:cubicBezTo>
                        <a:pt x="2954" y="1021"/>
                        <a:pt x="3680" y="771"/>
                        <a:pt x="4239" y="319"/>
                      </a:cubicBezTo>
                      <a:cubicBezTo>
                        <a:pt x="4323" y="259"/>
                        <a:pt x="4335" y="140"/>
                        <a:pt x="4263" y="69"/>
                      </a:cubicBezTo>
                      <a:cubicBezTo>
                        <a:pt x="4228" y="26"/>
                        <a:pt x="4170" y="4"/>
                        <a:pt x="4115" y="4"/>
                      </a:cubicBezTo>
                      <a:cubicBezTo>
                        <a:pt x="4078" y="4"/>
                        <a:pt x="4042" y="14"/>
                        <a:pt x="4013" y="33"/>
                      </a:cubicBezTo>
                      <a:cubicBezTo>
                        <a:pt x="3537" y="438"/>
                        <a:pt x="2882" y="664"/>
                        <a:pt x="2168" y="664"/>
                      </a:cubicBezTo>
                      <a:cubicBezTo>
                        <a:pt x="1465" y="664"/>
                        <a:pt x="810" y="438"/>
                        <a:pt x="322" y="33"/>
                      </a:cubicBezTo>
                      <a:cubicBezTo>
                        <a:pt x="286" y="12"/>
                        <a:pt x="244" y="1"/>
                        <a:pt x="20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" name="Google Shape;3375;p48">
                  <a:extLst>
                    <a:ext uri="{FF2B5EF4-FFF2-40B4-BE49-F238E27FC236}">
                      <a16:creationId xmlns:a16="http://schemas.microsoft.com/office/drawing/2014/main" id="{9B75DBE2-49D0-407A-B917-F265E73DF415}"/>
                    </a:ext>
                  </a:extLst>
                </p:cNvPr>
                <p:cNvSpPr/>
                <p:nvPr/>
              </p:nvSpPr>
              <p:spPr>
                <a:xfrm>
                  <a:off x="7513709" y="3387962"/>
                  <a:ext cx="295987" cy="2820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9" h="8860" extrusionOk="0">
                      <a:moveTo>
                        <a:pt x="6060" y="370"/>
                      </a:moveTo>
                      <a:cubicBezTo>
                        <a:pt x="6358" y="370"/>
                        <a:pt x="6596" y="608"/>
                        <a:pt x="6596" y="906"/>
                      </a:cubicBezTo>
                      <a:cubicBezTo>
                        <a:pt x="6596" y="1204"/>
                        <a:pt x="6358" y="1442"/>
                        <a:pt x="6060" y="1442"/>
                      </a:cubicBezTo>
                      <a:cubicBezTo>
                        <a:pt x="5763" y="1442"/>
                        <a:pt x="5525" y="1204"/>
                        <a:pt x="5525" y="906"/>
                      </a:cubicBezTo>
                      <a:cubicBezTo>
                        <a:pt x="5525" y="608"/>
                        <a:pt x="5763" y="370"/>
                        <a:pt x="6060" y="370"/>
                      </a:cubicBezTo>
                      <a:close/>
                      <a:moveTo>
                        <a:pt x="1322" y="2989"/>
                      </a:moveTo>
                      <a:cubicBezTo>
                        <a:pt x="1596" y="2989"/>
                        <a:pt x="1834" y="3097"/>
                        <a:pt x="2012" y="3263"/>
                      </a:cubicBezTo>
                      <a:cubicBezTo>
                        <a:pt x="1477" y="3680"/>
                        <a:pt x="1072" y="4240"/>
                        <a:pt x="881" y="4883"/>
                      </a:cubicBezTo>
                      <a:cubicBezTo>
                        <a:pt x="548" y="4716"/>
                        <a:pt x="334" y="4359"/>
                        <a:pt x="334" y="3990"/>
                      </a:cubicBezTo>
                      <a:cubicBezTo>
                        <a:pt x="334" y="3442"/>
                        <a:pt x="774" y="2989"/>
                        <a:pt x="1322" y="2989"/>
                      </a:cubicBezTo>
                      <a:close/>
                      <a:moveTo>
                        <a:pt x="7954" y="2989"/>
                      </a:moveTo>
                      <a:cubicBezTo>
                        <a:pt x="8501" y="2989"/>
                        <a:pt x="8942" y="3442"/>
                        <a:pt x="8942" y="3990"/>
                      </a:cubicBezTo>
                      <a:cubicBezTo>
                        <a:pt x="8966" y="4359"/>
                        <a:pt x="8739" y="4704"/>
                        <a:pt x="8394" y="4883"/>
                      </a:cubicBezTo>
                      <a:cubicBezTo>
                        <a:pt x="8216" y="4240"/>
                        <a:pt x="7811" y="3680"/>
                        <a:pt x="7263" y="3263"/>
                      </a:cubicBezTo>
                      <a:cubicBezTo>
                        <a:pt x="7442" y="3085"/>
                        <a:pt x="7692" y="2989"/>
                        <a:pt x="7954" y="2989"/>
                      </a:cubicBezTo>
                      <a:close/>
                      <a:moveTo>
                        <a:pt x="6072" y="1"/>
                      </a:moveTo>
                      <a:cubicBezTo>
                        <a:pt x="5632" y="1"/>
                        <a:pt x="5251" y="334"/>
                        <a:pt x="5191" y="763"/>
                      </a:cubicBezTo>
                      <a:lnTo>
                        <a:pt x="4596" y="953"/>
                      </a:lnTo>
                      <a:cubicBezTo>
                        <a:pt x="4525" y="989"/>
                        <a:pt x="4477" y="1049"/>
                        <a:pt x="4477" y="1120"/>
                      </a:cubicBezTo>
                      <a:lnTo>
                        <a:pt x="4477" y="2370"/>
                      </a:lnTo>
                      <a:cubicBezTo>
                        <a:pt x="3679" y="2394"/>
                        <a:pt x="2929" y="2632"/>
                        <a:pt x="2334" y="3025"/>
                      </a:cubicBezTo>
                      <a:cubicBezTo>
                        <a:pt x="2084" y="2751"/>
                        <a:pt x="1727" y="2608"/>
                        <a:pt x="1358" y="2608"/>
                      </a:cubicBezTo>
                      <a:cubicBezTo>
                        <a:pt x="607" y="2608"/>
                        <a:pt x="0" y="3216"/>
                        <a:pt x="0" y="3966"/>
                      </a:cubicBezTo>
                      <a:cubicBezTo>
                        <a:pt x="0" y="4513"/>
                        <a:pt x="345" y="5002"/>
                        <a:pt x="834" y="5216"/>
                      </a:cubicBezTo>
                      <a:cubicBezTo>
                        <a:pt x="822" y="5347"/>
                        <a:pt x="798" y="5478"/>
                        <a:pt x="798" y="5609"/>
                      </a:cubicBezTo>
                      <a:cubicBezTo>
                        <a:pt x="798" y="7395"/>
                        <a:pt x="2524" y="8859"/>
                        <a:pt x="4667" y="8859"/>
                      </a:cubicBezTo>
                      <a:cubicBezTo>
                        <a:pt x="5763" y="8859"/>
                        <a:pt x="6739" y="8490"/>
                        <a:pt x="7442" y="7871"/>
                      </a:cubicBezTo>
                      <a:cubicBezTo>
                        <a:pt x="7513" y="7811"/>
                        <a:pt x="7513" y="7692"/>
                        <a:pt x="7454" y="7621"/>
                      </a:cubicBezTo>
                      <a:cubicBezTo>
                        <a:pt x="7421" y="7588"/>
                        <a:pt x="7374" y="7570"/>
                        <a:pt x="7326" y="7570"/>
                      </a:cubicBezTo>
                      <a:cubicBezTo>
                        <a:pt x="7287" y="7570"/>
                        <a:pt x="7248" y="7582"/>
                        <a:pt x="7215" y="7609"/>
                      </a:cubicBezTo>
                      <a:cubicBezTo>
                        <a:pt x="6572" y="8157"/>
                        <a:pt x="5668" y="8514"/>
                        <a:pt x="4667" y="8514"/>
                      </a:cubicBezTo>
                      <a:cubicBezTo>
                        <a:pt x="2739" y="8514"/>
                        <a:pt x="1167" y="7216"/>
                        <a:pt x="1167" y="5633"/>
                      </a:cubicBezTo>
                      <a:cubicBezTo>
                        <a:pt x="1167" y="4037"/>
                        <a:pt x="2739" y="2739"/>
                        <a:pt x="4667" y="2739"/>
                      </a:cubicBezTo>
                      <a:cubicBezTo>
                        <a:pt x="6608" y="2739"/>
                        <a:pt x="8180" y="4037"/>
                        <a:pt x="8180" y="5633"/>
                      </a:cubicBezTo>
                      <a:cubicBezTo>
                        <a:pt x="8180" y="6133"/>
                        <a:pt x="8037" y="6597"/>
                        <a:pt x="7751" y="7014"/>
                      </a:cubicBezTo>
                      <a:cubicBezTo>
                        <a:pt x="7704" y="7085"/>
                        <a:pt x="7727" y="7169"/>
                        <a:pt x="7787" y="7228"/>
                      </a:cubicBezTo>
                      <a:cubicBezTo>
                        <a:pt x="7818" y="7264"/>
                        <a:pt x="7859" y="7280"/>
                        <a:pt x="7902" y="7280"/>
                      </a:cubicBezTo>
                      <a:cubicBezTo>
                        <a:pt x="7958" y="7280"/>
                        <a:pt x="8015" y="7252"/>
                        <a:pt x="8049" y="7204"/>
                      </a:cubicBezTo>
                      <a:cubicBezTo>
                        <a:pt x="8358" y="6740"/>
                        <a:pt x="8537" y="6192"/>
                        <a:pt x="8537" y="5621"/>
                      </a:cubicBezTo>
                      <a:cubicBezTo>
                        <a:pt x="8537" y="5490"/>
                        <a:pt x="8525" y="5359"/>
                        <a:pt x="8513" y="5228"/>
                      </a:cubicBezTo>
                      <a:cubicBezTo>
                        <a:pt x="8978" y="5014"/>
                        <a:pt x="9299" y="4525"/>
                        <a:pt x="9299" y="3978"/>
                      </a:cubicBezTo>
                      <a:cubicBezTo>
                        <a:pt x="9299" y="3228"/>
                        <a:pt x="8692" y="2620"/>
                        <a:pt x="7954" y="2620"/>
                      </a:cubicBezTo>
                      <a:cubicBezTo>
                        <a:pt x="7573" y="2620"/>
                        <a:pt x="7215" y="2775"/>
                        <a:pt x="6965" y="3037"/>
                      </a:cubicBezTo>
                      <a:cubicBezTo>
                        <a:pt x="6358" y="2656"/>
                        <a:pt x="5632" y="2406"/>
                        <a:pt x="4822" y="2382"/>
                      </a:cubicBezTo>
                      <a:lnTo>
                        <a:pt x="4822" y="1263"/>
                      </a:lnTo>
                      <a:lnTo>
                        <a:pt x="5215" y="1132"/>
                      </a:lnTo>
                      <a:cubicBezTo>
                        <a:pt x="5303" y="1507"/>
                        <a:pt x="5647" y="1780"/>
                        <a:pt x="6048" y="1780"/>
                      </a:cubicBezTo>
                      <a:cubicBezTo>
                        <a:pt x="6080" y="1780"/>
                        <a:pt x="6112" y="1779"/>
                        <a:pt x="6144" y="1775"/>
                      </a:cubicBezTo>
                      <a:cubicBezTo>
                        <a:pt x="6584" y="1727"/>
                        <a:pt x="6918" y="1382"/>
                        <a:pt x="6953" y="953"/>
                      </a:cubicBezTo>
                      <a:cubicBezTo>
                        <a:pt x="6977" y="430"/>
                        <a:pt x="6584" y="1"/>
                        <a:pt x="607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" name="Google Shape;3376;p48">
                  <a:extLst>
                    <a:ext uri="{FF2B5EF4-FFF2-40B4-BE49-F238E27FC236}">
                      <a16:creationId xmlns:a16="http://schemas.microsoft.com/office/drawing/2014/main" id="{7A29F322-8533-421F-A5AE-9B493EFCB522}"/>
                    </a:ext>
                  </a:extLst>
                </p:cNvPr>
                <p:cNvSpPr/>
                <p:nvPr/>
              </p:nvSpPr>
              <p:spPr>
                <a:xfrm>
                  <a:off x="7580393" y="3516460"/>
                  <a:ext cx="56880" cy="56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7" h="1787" extrusionOk="0">
                      <a:moveTo>
                        <a:pt x="894" y="345"/>
                      </a:moveTo>
                      <a:cubicBezTo>
                        <a:pt x="1191" y="345"/>
                        <a:pt x="1429" y="584"/>
                        <a:pt x="1429" y="881"/>
                      </a:cubicBezTo>
                      <a:cubicBezTo>
                        <a:pt x="1418" y="1179"/>
                        <a:pt x="1179" y="1417"/>
                        <a:pt x="894" y="1417"/>
                      </a:cubicBezTo>
                      <a:cubicBezTo>
                        <a:pt x="596" y="1417"/>
                        <a:pt x="358" y="1179"/>
                        <a:pt x="358" y="881"/>
                      </a:cubicBezTo>
                      <a:cubicBezTo>
                        <a:pt x="358" y="584"/>
                        <a:pt x="596" y="345"/>
                        <a:pt x="894" y="345"/>
                      </a:cubicBezTo>
                      <a:close/>
                      <a:moveTo>
                        <a:pt x="894" y="0"/>
                      </a:moveTo>
                      <a:cubicBezTo>
                        <a:pt x="406" y="0"/>
                        <a:pt x="1" y="405"/>
                        <a:pt x="1" y="893"/>
                      </a:cubicBezTo>
                      <a:cubicBezTo>
                        <a:pt x="1" y="1381"/>
                        <a:pt x="406" y="1786"/>
                        <a:pt x="894" y="1786"/>
                      </a:cubicBezTo>
                      <a:cubicBezTo>
                        <a:pt x="1394" y="1786"/>
                        <a:pt x="1787" y="1381"/>
                        <a:pt x="1787" y="893"/>
                      </a:cubicBezTo>
                      <a:cubicBezTo>
                        <a:pt x="1775" y="405"/>
                        <a:pt x="1394" y="0"/>
                        <a:pt x="89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" name="Google Shape;3377;p48">
                  <a:extLst>
                    <a:ext uri="{FF2B5EF4-FFF2-40B4-BE49-F238E27FC236}">
                      <a16:creationId xmlns:a16="http://schemas.microsoft.com/office/drawing/2014/main" id="{4860B413-FE6E-48F3-9136-BDB0817ACCA9}"/>
                    </a:ext>
                  </a:extLst>
                </p:cNvPr>
                <p:cNvSpPr/>
                <p:nvPr/>
              </p:nvSpPr>
              <p:spPr>
                <a:xfrm>
                  <a:off x="7685750" y="3516460"/>
                  <a:ext cx="56880" cy="56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7" h="1787" extrusionOk="0">
                      <a:moveTo>
                        <a:pt x="894" y="345"/>
                      </a:moveTo>
                      <a:cubicBezTo>
                        <a:pt x="1191" y="345"/>
                        <a:pt x="1429" y="584"/>
                        <a:pt x="1429" y="881"/>
                      </a:cubicBezTo>
                      <a:cubicBezTo>
                        <a:pt x="1429" y="1179"/>
                        <a:pt x="1191" y="1417"/>
                        <a:pt x="894" y="1417"/>
                      </a:cubicBezTo>
                      <a:cubicBezTo>
                        <a:pt x="596" y="1417"/>
                        <a:pt x="358" y="1179"/>
                        <a:pt x="358" y="881"/>
                      </a:cubicBezTo>
                      <a:cubicBezTo>
                        <a:pt x="358" y="584"/>
                        <a:pt x="596" y="345"/>
                        <a:pt x="894" y="345"/>
                      </a:cubicBezTo>
                      <a:close/>
                      <a:moveTo>
                        <a:pt x="894" y="0"/>
                      </a:moveTo>
                      <a:cubicBezTo>
                        <a:pt x="405" y="0"/>
                        <a:pt x="1" y="405"/>
                        <a:pt x="1" y="893"/>
                      </a:cubicBezTo>
                      <a:cubicBezTo>
                        <a:pt x="1" y="1381"/>
                        <a:pt x="405" y="1786"/>
                        <a:pt x="894" y="1786"/>
                      </a:cubicBezTo>
                      <a:cubicBezTo>
                        <a:pt x="1382" y="1786"/>
                        <a:pt x="1787" y="1381"/>
                        <a:pt x="1787" y="893"/>
                      </a:cubicBezTo>
                      <a:cubicBezTo>
                        <a:pt x="1775" y="405"/>
                        <a:pt x="1382" y="0"/>
                        <a:pt x="89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aphicFrame>
        <p:nvGraphicFramePr>
          <p:cNvPr id="45" name="Object 44">
            <a:extLst>
              <a:ext uri="{FF2B5EF4-FFF2-40B4-BE49-F238E27FC236}">
                <a16:creationId xmlns:a16="http://schemas.microsoft.com/office/drawing/2014/main" id="{FCC67BFE-9FEB-4780-B851-7749DFE722D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64984381"/>
              </p:ext>
            </p:extLst>
          </p:nvPr>
        </p:nvGraphicFramePr>
        <p:xfrm>
          <a:off x="1608135" y="948253"/>
          <a:ext cx="5926137" cy="166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365" name="Document" r:id="rId3" imgW="5925852" imgH="1663689" progId="Word.Document.12">
                  <p:embed/>
                </p:oleObj>
              </mc:Choice>
              <mc:Fallback>
                <p:oleObj name="Document" r:id="rId3" imgW="5925852" imgH="1663689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08135" y="948253"/>
                        <a:ext cx="5926137" cy="166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" name="Object 45">
            <a:extLst>
              <a:ext uri="{FF2B5EF4-FFF2-40B4-BE49-F238E27FC236}">
                <a16:creationId xmlns:a16="http://schemas.microsoft.com/office/drawing/2014/main" id="{0AA4F118-4C3F-484A-BB87-9D66739CD61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73565359"/>
              </p:ext>
            </p:extLst>
          </p:nvPr>
        </p:nvGraphicFramePr>
        <p:xfrm>
          <a:off x="1608135" y="2826962"/>
          <a:ext cx="5926137" cy="166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366" name="Document" r:id="rId5" imgW="5925852" imgH="1663689" progId="Word.Document.12">
                  <p:embed/>
                </p:oleObj>
              </mc:Choice>
              <mc:Fallback>
                <p:oleObj name="Document" r:id="rId5" imgW="5925852" imgH="1663689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608135" y="2826962"/>
                        <a:ext cx="5926137" cy="166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0" name="TextBox 49">
            <a:extLst>
              <a:ext uri="{FF2B5EF4-FFF2-40B4-BE49-F238E27FC236}">
                <a16:creationId xmlns:a16="http://schemas.microsoft.com/office/drawing/2014/main" id="{6CD222ED-1E19-4AF9-9994-901E8F23229F}"/>
              </a:ext>
            </a:extLst>
          </p:cNvPr>
          <p:cNvSpPr txBox="1"/>
          <p:nvPr/>
        </p:nvSpPr>
        <p:spPr>
          <a:xfrm>
            <a:off x="3412186" y="445973"/>
            <a:ext cx="281576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b="1" i="0" dirty="0">
                <a:solidFill>
                  <a:srgbClr val="FF0000"/>
                </a:solidFill>
                <a:effectLst/>
                <a:latin typeface="Bahnschrift SemiBold Condensed" panose="020B0502040204020203" pitchFamily="34" charset="0"/>
              </a:rPr>
              <a:t>[</a:t>
            </a:r>
            <a:r>
              <a:rPr lang="en-GB" sz="2400" b="1" i="0" dirty="0" err="1">
                <a:solidFill>
                  <a:srgbClr val="FF0000"/>
                </a:solidFill>
                <a:effectLst/>
                <a:latin typeface="Bahnschrift SemiBold Condensed" panose="020B0502040204020203" pitchFamily="34" charset="0"/>
              </a:rPr>
              <a:t>fn_ProductByCateName</a:t>
            </a:r>
            <a:r>
              <a:rPr lang="en-GB" sz="2400" b="1" i="0" dirty="0">
                <a:solidFill>
                  <a:srgbClr val="FF0000"/>
                </a:solidFill>
                <a:effectLst/>
                <a:latin typeface="Bahnschrift SemiBold Condensed" panose="020B0502040204020203" pitchFamily="34" charset="0"/>
              </a:rPr>
              <a:t>]</a:t>
            </a:r>
            <a:endParaRPr lang="en-GB" sz="2400" b="1" dirty="0">
              <a:solidFill>
                <a:srgbClr val="FF0000"/>
              </a:solidFill>
              <a:latin typeface="Bahnschrift SemiBold Condensed" panose="020B0502040204020203" pitchFamily="34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288E75F-ED5D-41E1-BE28-443381BDFF5B}"/>
              </a:ext>
            </a:extLst>
          </p:cNvPr>
          <p:cNvSpPr txBox="1"/>
          <p:nvPr/>
        </p:nvSpPr>
        <p:spPr>
          <a:xfrm>
            <a:off x="3395329" y="2300273"/>
            <a:ext cx="287317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b="1" i="0" dirty="0">
                <a:solidFill>
                  <a:srgbClr val="FF0000"/>
                </a:solidFill>
                <a:effectLst/>
                <a:latin typeface="Bahnschrift SemiBold Condensed" panose="020B0502040204020203" pitchFamily="34" charset="0"/>
              </a:rPr>
              <a:t>[</a:t>
            </a:r>
            <a:r>
              <a:rPr lang="en-GB" sz="2400" b="1" i="0" dirty="0" err="1">
                <a:solidFill>
                  <a:srgbClr val="FF0000"/>
                </a:solidFill>
                <a:effectLst/>
                <a:latin typeface="Bahnschrift SemiBold Condensed" panose="020B0502040204020203" pitchFamily="34" charset="0"/>
              </a:rPr>
              <a:t>fn_ProductBySalerName</a:t>
            </a:r>
            <a:r>
              <a:rPr lang="en-GB" sz="2400" b="1" i="0" dirty="0">
                <a:solidFill>
                  <a:srgbClr val="FF0000"/>
                </a:solidFill>
                <a:effectLst/>
                <a:latin typeface="Bahnschrift SemiBold Condensed" panose="020B0502040204020203" pitchFamily="34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18298593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DB5959D-1817-46BB-9A10-0A00B07BA443}"/>
              </a:ext>
            </a:extLst>
          </p:cNvPr>
          <p:cNvSpPr txBox="1">
            <a:spLocks/>
          </p:cNvSpPr>
          <p:nvPr/>
        </p:nvSpPr>
        <p:spPr>
          <a:xfrm rot="16200000">
            <a:off x="-2008223" y="2008225"/>
            <a:ext cx="5143502" cy="112705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b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6400" dirty="0">
                <a:solidFill>
                  <a:srgbClr val="FF6D2F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FUNCTIONS</a:t>
            </a:r>
          </a:p>
        </p:txBody>
      </p:sp>
      <p:grpSp>
        <p:nvGrpSpPr>
          <p:cNvPr id="4" name="Google Shape;3337;p48">
            <a:extLst>
              <a:ext uri="{FF2B5EF4-FFF2-40B4-BE49-F238E27FC236}">
                <a16:creationId xmlns:a16="http://schemas.microsoft.com/office/drawing/2014/main" id="{3AA60C25-ACD0-4F7E-8BBC-BF2483C2FFB1}"/>
              </a:ext>
            </a:extLst>
          </p:cNvPr>
          <p:cNvGrpSpPr/>
          <p:nvPr/>
        </p:nvGrpSpPr>
        <p:grpSpPr>
          <a:xfrm>
            <a:off x="8171829" y="8534"/>
            <a:ext cx="972171" cy="1925293"/>
            <a:chOff x="6529419" y="1724307"/>
            <a:chExt cx="1480463" cy="2931917"/>
          </a:xfrm>
        </p:grpSpPr>
        <p:grpSp>
          <p:nvGrpSpPr>
            <p:cNvPr id="5" name="Google Shape;3338;p48">
              <a:extLst>
                <a:ext uri="{FF2B5EF4-FFF2-40B4-BE49-F238E27FC236}">
                  <a16:creationId xmlns:a16="http://schemas.microsoft.com/office/drawing/2014/main" id="{59A03F25-181A-40E1-9493-A57EFE40325B}"/>
                </a:ext>
              </a:extLst>
            </p:cNvPr>
            <p:cNvGrpSpPr/>
            <p:nvPr/>
          </p:nvGrpSpPr>
          <p:grpSpPr>
            <a:xfrm>
              <a:off x="6556827" y="1724307"/>
              <a:ext cx="956596" cy="944294"/>
              <a:chOff x="3800349" y="1238762"/>
              <a:chExt cx="1098904" cy="1084772"/>
            </a:xfrm>
          </p:grpSpPr>
          <p:grpSp>
            <p:nvGrpSpPr>
              <p:cNvPr id="41" name="Google Shape;3339;p48">
                <a:extLst>
                  <a:ext uri="{FF2B5EF4-FFF2-40B4-BE49-F238E27FC236}">
                    <a16:creationId xmlns:a16="http://schemas.microsoft.com/office/drawing/2014/main" id="{0700C582-D240-4CD4-A9E8-9C132403E5BC}"/>
                  </a:ext>
                </a:extLst>
              </p:cNvPr>
              <p:cNvGrpSpPr/>
              <p:nvPr/>
            </p:nvGrpSpPr>
            <p:grpSpPr>
              <a:xfrm>
                <a:off x="3800349" y="1238762"/>
                <a:ext cx="1098904" cy="1084772"/>
                <a:chOff x="3800349" y="1238762"/>
                <a:chExt cx="1098904" cy="1084772"/>
              </a:xfrm>
            </p:grpSpPr>
            <p:sp>
              <p:nvSpPr>
                <p:cNvPr id="43" name="Google Shape;3340;p48">
                  <a:extLst>
                    <a:ext uri="{FF2B5EF4-FFF2-40B4-BE49-F238E27FC236}">
                      <a16:creationId xmlns:a16="http://schemas.microsoft.com/office/drawing/2014/main" id="{CEE202B5-D77A-48B6-8809-32683E97142E}"/>
                    </a:ext>
                  </a:extLst>
                </p:cNvPr>
                <p:cNvSpPr/>
                <p:nvPr/>
              </p:nvSpPr>
              <p:spPr>
                <a:xfrm>
                  <a:off x="3800349" y="1238762"/>
                  <a:ext cx="1098904" cy="10847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3" extrusionOk="0">
                      <a:moveTo>
                        <a:pt x="22825" y="1"/>
                      </a:moveTo>
                      <a:cubicBezTo>
                        <a:pt x="22054" y="1"/>
                        <a:pt x="21283" y="295"/>
                        <a:pt x="20693" y="885"/>
                      </a:cubicBezTo>
                      <a:lnTo>
                        <a:pt x="1179" y="20482"/>
                      </a:lnTo>
                      <a:cubicBezTo>
                        <a:pt x="0" y="21661"/>
                        <a:pt x="0" y="23566"/>
                        <a:pt x="1179" y="24733"/>
                      </a:cubicBezTo>
                      <a:lnTo>
                        <a:pt x="20777" y="44259"/>
                      </a:lnTo>
                      <a:cubicBezTo>
                        <a:pt x="21364" y="44841"/>
                        <a:pt x="22133" y="45133"/>
                        <a:pt x="22900" y="45133"/>
                      </a:cubicBezTo>
                      <a:cubicBezTo>
                        <a:pt x="23672" y="45133"/>
                        <a:pt x="24442" y="44838"/>
                        <a:pt x="25027" y="44247"/>
                      </a:cubicBezTo>
                      <a:lnTo>
                        <a:pt x="32873" y="36377"/>
                      </a:lnTo>
                      <a:cubicBezTo>
                        <a:pt x="33053" y="36197"/>
                        <a:pt x="33283" y="36110"/>
                        <a:pt x="33511" y="36110"/>
                      </a:cubicBezTo>
                      <a:cubicBezTo>
                        <a:pt x="33810" y="36110"/>
                        <a:pt x="34108" y="36260"/>
                        <a:pt x="34290" y="36544"/>
                      </a:cubicBezTo>
                      <a:cubicBezTo>
                        <a:pt x="34743" y="37246"/>
                        <a:pt x="35112" y="38020"/>
                        <a:pt x="35409" y="38806"/>
                      </a:cubicBezTo>
                      <a:cubicBezTo>
                        <a:pt x="35588" y="39294"/>
                        <a:pt x="35909" y="39735"/>
                        <a:pt x="36362" y="40080"/>
                      </a:cubicBezTo>
                      <a:cubicBezTo>
                        <a:pt x="36890" y="40489"/>
                        <a:pt x="37508" y="40695"/>
                        <a:pt x="38128" y="40695"/>
                      </a:cubicBezTo>
                      <a:cubicBezTo>
                        <a:pt x="38682" y="40695"/>
                        <a:pt x="39237" y="40530"/>
                        <a:pt x="39731" y="40199"/>
                      </a:cubicBezTo>
                      <a:cubicBezTo>
                        <a:pt x="41303" y="39127"/>
                        <a:pt x="41446" y="36984"/>
                        <a:pt x="40172" y="35710"/>
                      </a:cubicBezTo>
                      <a:cubicBezTo>
                        <a:pt x="39862" y="35401"/>
                        <a:pt x="39505" y="35186"/>
                        <a:pt x="39112" y="35044"/>
                      </a:cubicBezTo>
                      <a:cubicBezTo>
                        <a:pt x="38326" y="34758"/>
                        <a:pt x="37564" y="34401"/>
                        <a:pt x="36862" y="33948"/>
                      </a:cubicBezTo>
                      <a:cubicBezTo>
                        <a:pt x="36374" y="33639"/>
                        <a:pt x="36279" y="32960"/>
                        <a:pt x="36695" y="32543"/>
                      </a:cubicBezTo>
                      <a:lnTo>
                        <a:pt x="44553" y="24661"/>
                      </a:lnTo>
                      <a:cubicBezTo>
                        <a:pt x="45720" y="23483"/>
                        <a:pt x="45720" y="21578"/>
                        <a:pt x="44542" y="20399"/>
                      </a:cubicBezTo>
                      <a:lnTo>
                        <a:pt x="24956" y="885"/>
                      </a:lnTo>
                      <a:cubicBezTo>
                        <a:pt x="24366" y="295"/>
                        <a:pt x="23595" y="1"/>
                        <a:pt x="22825" y="1"/>
                      </a:cubicBezTo>
                      <a:close/>
                    </a:path>
                  </a:pathLst>
                </a:custGeom>
                <a:solidFill>
                  <a:srgbClr val="5EB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" name="Google Shape;3341;p48">
                  <a:extLst>
                    <a:ext uri="{FF2B5EF4-FFF2-40B4-BE49-F238E27FC236}">
                      <a16:creationId xmlns:a16="http://schemas.microsoft.com/office/drawing/2014/main" id="{E3DE7733-ABEF-413D-B451-5C85EA90E81F}"/>
                    </a:ext>
                  </a:extLst>
                </p:cNvPr>
                <p:cNvSpPr/>
                <p:nvPr/>
              </p:nvSpPr>
              <p:spPr>
                <a:xfrm>
                  <a:off x="3884758" y="1311226"/>
                  <a:ext cx="287338" cy="287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43" extrusionOk="0">
                      <a:moveTo>
                        <a:pt x="5978" y="1"/>
                      </a:moveTo>
                      <a:cubicBezTo>
                        <a:pt x="2679" y="1"/>
                        <a:pt x="1" y="2668"/>
                        <a:pt x="1" y="5966"/>
                      </a:cubicBezTo>
                      <a:cubicBezTo>
                        <a:pt x="1" y="9276"/>
                        <a:pt x="2679" y="11943"/>
                        <a:pt x="5978" y="11943"/>
                      </a:cubicBezTo>
                      <a:cubicBezTo>
                        <a:pt x="9276" y="11943"/>
                        <a:pt x="11954" y="9276"/>
                        <a:pt x="11954" y="5966"/>
                      </a:cubicBezTo>
                      <a:cubicBezTo>
                        <a:pt x="11954" y="2668"/>
                        <a:pt x="9276" y="1"/>
                        <a:pt x="5978" y="1"/>
                      </a:cubicBezTo>
                      <a:close/>
                    </a:path>
                  </a:pathLst>
                </a:custGeom>
                <a:solidFill>
                  <a:srgbClr val="5EB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2" name="Google Shape;3342;p48">
                <a:extLst>
                  <a:ext uri="{FF2B5EF4-FFF2-40B4-BE49-F238E27FC236}">
                    <a16:creationId xmlns:a16="http://schemas.microsoft.com/office/drawing/2014/main" id="{E8DADB58-D3B5-4816-A521-7A8A1DA2AE5E}"/>
                  </a:ext>
                </a:extLst>
              </p:cNvPr>
              <p:cNvSpPr/>
              <p:nvPr/>
            </p:nvSpPr>
            <p:spPr>
              <a:xfrm>
                <a:off x="4162525" y="1593650"/>
                <a:ext cx="374561" cy="374975"/>
              </a:xfrm>
              <a:custGeom>
                <a:avLst/>
                <a:gdLst/>
                <a:ahLst/>
                <a:cxnLst/>
                <a:rect l="l" t="t" r="r" b="b"/>
                <a:pathLst>
                  <a:path w="10860" h="10872" extrusionOk="0">
                    <a:moveTo>
                      <a:pt x="5430" y="1"/>
                    </a:moveTo>
                    <a:cubicBezTo>
                      <a:pt x="3990" y="1"/>
                      <a:pt x="2608" y="560"/>
                      <a:pt x="1596" y="1584"/>
                    </a:cubicBezTo>
                    <a:cubicBezTo>
                      <a:pt x="561" y="2620"/>
                      <a:pt x="1" y="3989"/>
                      <a:pt x="1" y="5430"/>
                    </a:cubicBezTo>
                    <a:cubicBezTo>
                      <a:pt x="1" y="6561"/>
                      <a:pt x="346" y="7645"/>
                      <a:pt x="1001" y="8573"/>
                    </a:cubicBezTo>
                    <a:cubicBezTo>
                      <a:pt x="1632" y="9466"/>
                      <a:pt x="2513" y="10145"/>
                      <a:pt x="3537" y="10538"/>
                    </a:cubicBezTo>
                    <a:cubicBezTo>
                      <a:pt x="3559" y="10544"/>
                      <a:pt x="3579" y="10547"/>
                      <a:pt x="3599" y="10547"/>
                    </a:cubicBezTo>
                    <a:cubicBezTo>
                      <a:pt x="3656" y="10547"/>
                      <a:pt x="3704" y="10522"/>
                      <a:pt x="3740" y="10478"/>
                    </a:cubicBezTo>
                    <a:cubicBezTo>
                      <a:pt x="3763" y="10443"/>
                      <a:pt x="3763" y="10395"/>
                      <a:pt x="3763" y="10371"/>
                    </a:cubicBezTo>
                    <a:lnTo>
                      <a:pt x="3763" y="7275"/>
                    </a:lnTo>
                    <a:cubicBezTo>
                      <a:pt x="3763" y="7180"/>
                      <a:pt x="3692" y="7097"/>
                      <a:pt x="3585" y="7097"/>
                    </a:cubicBezTo>
                    <a:lnTo>
                      <a:pt x="2156" y="7097"/>
                    </a:lnTo>
                    <a:lnTo>
                      <a:pt x="2156" y="5835"/>
                    </a:lnTo>
                    <a:lnTo>
                      <a:pt x="3585" y="5835"/>
                    </a:lnTo>
                    <a:cubicBezTo>
                      <a:pt x="3680" y="5835"/>
                      <a:pt x="3763" y="5751"/>
                      <a:pt x="3763" y="5656"/>
                    </a:cubicBezTo>
                    <a:lnTo>
                      <a:pt x="3763" y="5430"/>
                    </a:lnTo>
                    <a:cubicBezTo>
                      <a:pt x="3763" y="3942"/>
                      <a:pt x="5180" y="2632"/>
                      <a:pt x="6799" y="2632"/>
                    </a:cubicBezTo>
                    <a:lnTo>
                      <a:pt x="7550" y="2632"/>
                    </a:lnTo>
                    <a:lnTo>
                      <a:pt x="7550" y="3894"/>
                    </a:lnTo>
                    <a:lnTo>
                      <a:pt x="6799" y="3894"/>
                    </a:lnTo>
                    <a:cubicBezTo>
                      <a:pt x="6311" y="3894"/>
                      <a:pt x="5883" y="4025"/>
                      <a:pt x="5561" y="4287"/>
                    </a:cubicBezTo>
                    <a:cubicBezTo>
                      <a:pt x="5228" y="4561"/>
                      <a:pt x="5025" y="4966"/>
                      <a:pt x="5025" y="5430"/>
                    </a:cubicBezTo>
                    <a:lnTo>
                      <a:pt x="5025" y="5656"/>
                    </a:lnTo>
                    <a:cubicBezTo>
                      <a:pt x="5025" y="5740"/>
                      <a:pt x="5109" y="5835"/>
                      <a:pt x="5204" y="5835"/>
                    </a:cubicBezTo>
                    <a:lnTo>
                      <a:pt x="5883" y="5835"/>
                    </a:lnTo>
                    <a:cubicBezTo>
                      <a:pt x="5966" y="5835"/>
                      <a:pt x="6061" y="5751"/>
                      <a:pt x="6061" y="5656"/>
                    </a:cubicBezTo>
                    <a:cubicBezTo>
                      <a:pt x="6061" y="5561"/>
                      <a:pt x="5978" y="5478"/>
                      <a:pt x="5883" y="5478"/>
                    </a:cubicBezTo>
                    <a:lnTo>
                      <a:pt x="5371" y="5478"/>
                    </a:lnTo>
                    <a:lnTo>
                      <a:pt x="5371" y="5418"/>
                    </a:lnTo>
                    <a:cubicBezTo>
                      <a:pt x="5371" y="4525"/>
                      <a:pt x="6145" y="4204"/>
                      <a:pt x="6799" y="4204"/>
                    </a:cubicBezTo>
                    <a:lnTo>
                      <a:pt x="7704" y="4204"/>
                    </a:lnTo>
                    <a:cubicBezTo>
                      <a:pt x="7800" y="4204"/>
                      <a:pt x="7883" y="4132"/>
                      <a:pt x="7883" y="4025"/>
                    </a:cubicBezTo>
                    <a:lnTo>
                      <a:pt x="7883" y="2418"/>
                    </a:lnTo>
                    <a:cubicBezTo>
                      <a:pt x="7883" y="2334"/>
                      <a:pt x="7811" y="2239"/>
                      <a:pt x="7704" y="2239"/>
                    </a:cubicBezTo>
                    <a:lnTo>
                      <a:pt x="6799" y="2239"/>
                    </a:lnTo>
                    <a:cubicBezTo>
                      <a:pt x="5966" y="2239"/>
                      <a:pt x="5121" y="2572"/>
                      <a:pt x="4466" y="3156"/>
                    </a:cubicBezTo>
                    <a:cubicBezTo>
                      <a:pt x="3799" y="3763"/>
                      <a:pt x="3418" y="4549"/>
                      <a:pt x="3418" y="5382"/>
                    </a:cubicBezTo>
                    <a:lnTo>
                      <a:pt x="3418" y="5442"/>
                    </a:lnTo>
                    <a:lnTo>
                      <a:pt x="1989" y="5442"/>
                    </a:lnTo>
                    <a:cubicBezTo>
                      <a:pt x="1906" y="5442"/>
                      <a:pt x="1811" y="5513"/>
                      <a:pt x="1811" y="5620"/>
                    </a:cubicBezTo>
                    <a:lnTo>
                      <a:pt x="1811" y="7228"/>
                    </a:lnTo>
                    <a:cubicBezTo>
                      <a:pt x="1811" y="7323"/>
                      <a:pt x="1894" y="7406"/>
                      <a:pt x="1989" y="7406"/>
                    </a:cubicBezTo>
                    <a:lnTo>
                      <a:pt x="3418" y="7406"/>
                    </a:lnTo>
                    <a:lnTo>
                      <a:pt x="3418" y="10085"/>
                    </a:lnTo>
                    <a:cubicBezTo>
                      <a:pt x="1561" y="9300"/>
                      <a:pt x="346" y="7442"/>
                      <a:pt x="346" y="5418"/>
                    </a:cubicBezTo>
                    <a:cubicBezTo>
                      <a:pt x="346" y="2596"/>
                      <a:pt x="2620" y="322"/>
                      <a:pt x="5430" y="322"/>
                    </a:cubicBezTo>
                    <a:cubicBezTo>
                      <a:pt x="8228" y="322"/>
                      <a:pt x="10526" y="2620"/>
                      <a:pt x="10526" y="5418"/>
                    </a:cubicBezTo>
                    <a:cubicBezTo>
                      <a:pt x="10526" y="8228"/>
                      <a:pt x="8240" y="10502"/>
                      <a:pt x="5430" y="10502"/>
                    </a:cubicBezTo>
                    <a:lnTo>
                      <a:pt x="5371" y="10502"/>
                    </a:lnTo>
                    <a:lnTo>
                      <a:pt x="5371" y="7418"/>
                    </a:lnTo>
                    <a:lnTo>
                      <a:pt x="7728" y="7418"/>
                    </a:lnTo>
                    <a:cubicBezTo>
                      <a:pt x="7811" y="7418"/>
                      <a:pt x="7907" y="7347"/>
                      <a:pt x="7907" y="7240"/>
                    </a:cubicBezTo>
                    <a:lnTo>
                      <a:pt x="7907" y="5656"/>
                    </a:lnTo>
                    <a:cubicBezTo>
                      <a:pt x="7907" y="5561"/>
                      <a:pt x="7823" y="5478"/>
                      <a:pt x="7728" y="5478"/>
                    </a:cubicBezTo>
                    <a:lnTo>
                      <a:pt x="6728" y="5478"/>
                    </a:lnTo>
                    <a:cubicBezTo>
                      <a:pt x="6633" y="5478"/>
                      <a:pt x="6549" y="5549"/>
                      <a:pt x="6549" y="5656"/>
                    </a:cubicBezTo>
                    <a:cubicBezTo>
                      <a:pt x="6549" y="5740"/>
                      <a:pt x="6621" y="5835"/>
                      <a:pt x="6728" y="5835"/>
                    </a:cubicBezTo>
                    <a:lnTo>
                      <a:pt x="7561" y="5835"/>
                    </a:lnTo>
                    <a:lnTo>
                      <a:pt x="7561" y="7097"/>
                    </a:lnTo>
                    <a:lnTo>
                      <a:pt x="5204" y="7097"/>
                    </a:lnTo>
                    <a:cubicBezTo>
                      <a:pt x="5121" y="7097"/>
                      <a:pt x="5025" y="7168"/>
                      <a:pt x="5025" y="7275"/>
                    </a:cubicBezTo>
                    <a:lnTo>
                      <a:pt x="5025" y="10693"/>
                    </a:lnTo>
                    <a:cubicBezTo>
                      <a:pt x="5025" y="10788"/>
                      <a:pt x="5109" y="10859"/>
                      <a:pt x="5192" y="10871"/>
                    </a:cubicBezTo>
                    <a:lnTo>
                      <a:pt x="5430" y="10871"/>
                    </a:lnTo>
                    <a:cubicBezTo>
                      <a:pt x="6871" y="10871"/>
                      <a:pt x="8240" y="10312"/>
                      <a:pt x="9276" y="9288"/>
                    </a:cubicBezTo>
                    <a:cubicBezTo>
                      <a:pt x="10300" y="8252"/>
                      <a:pt x="10859" y="6883"/>
                      <a:pt x="10859" y="5442"/>
                    </a:cubicBezTo>
                    <a:cubicBezTo>
                      <a:pt x="10859" y="3989"/>
                      <a:pt x="10300" y="2620"/>
                      <a:pt x="9276" y="1584"/>
                    </a:cubicBezTo>
                    <a:cubicBezTo>
                      <a:pt x="8240" y="560"/>
                      <a:pt x="6871" y="1"/>
                      <a:pt x="543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" name="Google Shape;3343;p48">
              <a:extLst>
                <a:ext uri="{FF2B5EF4-FFF2-40B4-BE49-F238E27FC236}">
                  <a16:creationId xmlns:a16="http://schemas.microsoft.com/office/drawing/2014/main" id="{435A4644-F9B9-4BD0-9C5A-ED9EBDFDAAF0}"/>
                </a:ext>
              </a:extLst>
            </p:cNvPr>
            <p:cNvGrpSpPr/>
            <p:nvPr/>
          </p:nvGrpSpPr>
          <p:grpSpPr>
            <a:xfrm>
              <a:off x="7053286" y="2227254"/>
              <a:ext cx="956596" cy="944252"/>
              <a:chOff x="4370663" y="1816530"/>
              <a:chExt cx="1098904" cy="1084724"/>
            </a:xfrm>
          </p:grpSpPr>
          <p:grpSp>
            <p:nvGrpSpPr>
              <p:cNvPr id="33" name="Google Shape;3344;p48">
                <a:extLst>
                  <a:ext uri="{FF2B5EF4-FFF2-40B4-BE49-F238E27FC236}">
                    <a16:creationId xmlns:a16="http://schemas.microsoft.com/office/drawing/2014/main" id="{6D44989C-0F4F-4844-B36F-6D79EDC379BA}"/>
                  </a:ext>
                </a:extLst>
              </p:cNvPr>
              <p:cNvGrpSpPr/>
              <p:nvPr/>
            </p:nvGrpSpPr>
            <p:grpSpPr>
              <a:xfrm>
                <a:off x="4370663" y="1816530"/>
                <a:ext cx="1098904" cy="1084724"/>
                <a:chOff x="4370663" y="1816530"/>
                <a:chExt cx="1098904" cy="1084724"/>
              </a:xfrm>
            </p:grpSpPr>
            <p:sp>
              <p:nvSpPr>
                <p:cNvPr id="39" name="Google Shape;3345;p48">
                  <a:extLst>
                    <a:ext uri="{FF2B5EF4-FFF2-40B4-BE49-F238E27FC236}">
                      <a16:creationId xmlns:a16="http://schemas.microsoft.com/office/drawing/2014/main" id="{AEA3A266-8731-4787-9B72-33B8E98A8047}"/>
                    </a:ext>
                  </a:extLst>
                </p:cNvPr>
                <p:cNvSpPr/>
                <p:nvPr/>
              </p:nvSpPr>
              <p:spPr>
                <a:xfrm>
                  <a:off x="4370663" y="1816530"/>
                  <a:ext cx="1098904" cy="10847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1" extrusionOk="0">
                      <a:moveTo>
                        <a:pt x="22862" y="0"/>
                      </a:moveTo>
                      <a:cubicBezTo>
                        <a:pt x="22092" y="0"/>
                        <a:pt x="21324" y="295"/>
                        <a:pt x="20741" y="884"/>
                      </a:cubicBezTo>
                      <a:lnTo>
                        <a:pt x="12871" y="8742"/>
                      </a:lnTo>
                      <a:cubicBezTo>
                        <a:pt x="12698" y="8921"/>
                        <a:pt x="12472" y="9005"/>
                        <a:pt x="12246" y="9005"/>
                      </a:cubicBezTo>
                      <a:cubicBezTo>
                        <a:pt x="11945" y="9005"/>
                        <a:pt x="11643" y="8855"/>
                        <a:pt x="11466" y="8576"/>
                      </a:cubicBezTo>
                      <a:cubicBezTo>
                        <a:pt x="11014" y="7861"/>
                        <a:pt x="10645" y="7099"/>
                        <a:pt x="10347" y="6302"/>
                      </a:cubicBezTo>
                      <a:cubicBezTo>
                        <a:pt x="10168" y="5813"/>
                        <a:pt x="9847" y="5373"/>
                        <a:pt x="9394" y="5028"/>
                      </a:cubicBezTo>
                      <a:cubicBezTo>
                        <a:pt x="8866" y="4619"/>
                        <a:pt x="8248" y="4413"/>
                        <a:pt x="7630" y="4413"/>
                      </a:cubicBezTo>
                      <a:cubicBezTo>
                        <a:pt x="7078" y="4413"/>
                        <a:pt x="6526" y="4577"/>
                        <a:pt x="6037" y="4909"/>
                      </a:cubicBezTo>
                      <a:cubicBezTo>
                        <a:pt x="4465" y="5968"/>
                        <a:pt x="4310" y="8123"/>
                        <a:pt x="5584" y="9385"/>
                      </a:cubicBezTo>
                      <a:cubicBezTo>
                        <a:pt x="5894" y="9695"/>
                        <a:pt x="6251" y="9921"/>
                        <a:pt x="6632" y="10064"/>
                      </a:cubicBezTo>
                      <a:cubicBezTo>
                        <a:pt x="7418" y="10350"/>
                        <a:pt x="8180" y="10707"/>
                        <a:pt x="8882" y="11159"/>
                      </a:cubicBezTo>
                      <a:cubicBezTo>
                        <a:pt x="9383" y="11469"/>
                        <a:pt x="9466" y="12148"/>
                        <a:pt x="9049" y="12564"/>
                      </a:cubicBezTo>
                      <a:lnTo>
                        <a:pt x="1179" y="20434"/>
                      </a:lnTo>
                      <a:cubicBezTo>
                        <a:pt x="0" y="21613"/>
                        <a:pt x="0" y="23518"/>
                        <a:pt x="1179" y="24697"/>
                      </a:cubicBezTo>
                      <a:lnTo>
                        <a:pt x="20741" y="44247"/>
                      </a:lnTo>
                      <a:cubicBezTo>
                        <a:pt x="21324" y="44836"/>
                        <a:pt x="22092" y="45131"/>
                        <a:pt x="22862" y="45131"/>
                      </a:cubicBezTo>
                      <a:cubicBezTo>
                        <a:pt x="23631" y="45131"/>
                        <a:pt x="24402" y="44836"/>
                        <a:pt x="24992" y="44247"/>
                      </a:cubicBezTo>
                      <a:lnTo>
                        <a:pt x="44554" y="24697"/>
                      </a:lnTo>
                      <a:cubicBezTo>
                        <a:pt x="45720" y="23518"/>
                        <a:pt x="45720" y="21613"/>
                        <a:pt x="44554" y="2043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69E7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" name="Google Shape;3346;p48">
                  <a:extLst>
                    <a:ext uri="{FF2B5EF4-FFF2-40B4-BE49-F238E27FC236}">
                      <a16:creationId xmlns:a16="http://schemas.microsoft.com/office/drawing/2014/main" id="{814679A6-8686-4D9A-A578-823DC84BE909}"/>
                    </a:ext>
                  </a:extLst>
                </p:cNvPr>
                <p:cNvSpPr/>
                <p:nvPr/>
              </p:nvSpPr>
              <p:spPr>
                <a:xfrm>
                  <a:off x="5055718" y="1904160"/>
                  <a:ext cx="287338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55" extrusionOk="0">
                      <a:moveTo>
                        <a:pt x="5978" y="0"/>
                      </a:moveTo>
                      <a:cubicBezTo>
                        <a:pt x="2680" y="0"/>
                        <a:pt x="1" y="2679"/>
                        <a:pt x="1" y="5977"/>
                      </a:cubicBezTo>
                      <a:cubicBezTo>
                        <a:pt x="1" y="9275"/>
                        <a:pt x="2680" y="11954"/>
                        <a:pt x="5978" y="11954"/>
                      </a:cubicBezTo>
                      <a:cubicBezTo>
                        <a:pt x="9276" y="11954"/>
                        <a:pt x="11955" y="9275"/>
                        <a:pt x="11955" y="5977"/>
                      </a:cubicBezTo>
                      <a:cubicBezTo>
                        <a:pt x="11955" y="2679"/>
                        <a:pt x="9276" y="0"/>
                        <a:pt x="5978" y="0"/>
                      </a:cubicBezTo>
                      <a:close/>
                    </a:path>
                  </a:pathLst>
                </a:custGeom>
                <a:solidFill>
                  <a:srgbClr val="69E7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4" name="Google Shape;3347;p48">
                <a:extLst>
                  <a:ext uri="{FF2B5EF4-FFF2-40B4-BE49-F238E27FC236}">
                    <a16:creationId xmlns:a16="http://schemas.microsoft.com/office/drawing/2014/main" id="{00DBCA27-F5A6-457C-AC08-3E7875DFE59D}"/>
                  </a:ext>
                </a:extLst>
              </p:cNvPr>
              <p:cNvGrpSpPr/>
              <p:nvPr/>
            </p:nvGrpSpPr>
            <p:grpSpPr>
              <a:xfrm>
                <a:off x="4732628" y="2171596"/>
                <a:ext cx="374986" cy="374572"/>
                <a:chOff x="3303268" y="3817349"/>
                <a:chExt cx="346056" cy="345674"/>
              </a:xfrm>
            </p:grpSpPr>
            <p:sp>
              <p:nvSpPr>
                <p:cNvPr id="35" name="Google Shape;3348;p48">
                  <a:extLst>
                    <a:ext uri="{FF2B5EF4-FFF2-40B4-BE49-F238E27FC236}">
                      <a16:creationId xmlns:a16="http://schemas.microsoft.com/office/drawing/2014/main" id="{08FB1317-58E4-48C2-BAA6-8BCA26E9D73D}"/>
                    </a:ext>
                  </a:extLst>
                </p:cNvPr>
                <p:cNvSpPr/>
                <p:nvPr/>
              </p:nvSpPr>
              <p:spPr>
                <a:xfrm>
                  <a:off x="3303268" y="3817349"/>
                  <a:ext cx="346056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2" h="10860" extrusionOk="0">
                      <a:moveTo>
                        <a:pt x="5418" y="334"/>
                      </a:moveTo>
                      <a:cubicBezTo>
                        <a:pt x="8228" y="334"/>
                        <a:pt x="10514" y="2608"/>
                        <a:pt x="10514" y="5430"/>
                      </a:cubicBezTo>
                      <a:cubicBezTo>
                        <a:pt x="10514" y="8240"/>
                        <a:pt x="8228" y="10514"/>
                        <a:pt x="5418" y="10514"/>
                      </a:cubicBezTo>
                      <a:cubicBezTo>
                        <a:pt x="2608" y="10514"/>
                        <a:pt x="334" y="8240"/>
                        <a:pt x="334" y="5430"/>
                      </a:cubicBezTo>
                      <a:cubicBezTo>
                        <a:pt x="334" y="2608"/>
                        <a:pt x="2608" y="334"/>
                        <a:pt x="5418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3" y="10859"/>
                        <a:pt x="8252" y="10300"/>
                        <a:pt x="9276" y="9264"/>
                      </a:cubicBezTo>
                      <a:cubicBezTo>
                        <a:pt x="10300" y="8240"/>
                        <a:pt x="10871" y="6871"/>
                        <a:pt x="10871" y="5430"/>
                      </a:cubicBezTo>
                      <a:cubicBezTo>
                        <a:pt x="10871" y="3989"/>
                        <a:pt x="10300" y="2620"/>
                        <a:pt x="9276" y="1584"/>
                      </a:cubicBezTo>
                      <a:cubicBezTo>
                        <a:pt x="8252" y="560"/>
                        <a:pt x="6883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" name="Google Shape;3349;p48">
                  <a:extLst>
                    <a:ext uri="{FF2B5EF4-FFF2-40B4-BE49-F238E27FC236}">
                      <a16:creationId xmlns:a16="http://schemas.microsoft.com/office/drawing/2014/main" id="{7D39D23D-8248-48A1-9D1F-6D0EAD6226FC}"/>
                    </a:ext>
                  </a:extLst>
                </p:cNvPr>
                <p:cNvSpPr/>
                <p:nvPr/>
              </p:nvSpPr>
              <p:spPr>
                <a:xfrm>
                  <a:off x="3368074" y="3882537"/>
                  <a:ext cx="215298" cy="215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64" h="6764" extrusionOk="0">
                      <a:moveTo>
                        <a:pt x="5335" y="346"/>
                      </a:moveTo>
                      <a:cubicBezTo>
                        <a:pt x="5930" y="346"/>
                        <a:pt x="6418" y="834"/>
                        <a:pt x="6418" y="1429"/>
                      </a:cubicBezTo>
                      <a:lnTo>
                        <a:pt x="6418" y="5335"/>
                      </a:lnTo>
                      <a:cubicBezTo>
                        <a:pt x="6418" y="5930"/>
                        <a:pt x="5930" y="6418"/>
                        <a:pt x="5335" y="6418"/>
                      </a:cubicBezTo>
                      <a:lnTo>
                        <a:pt x="1429" y="6418"/>
                      </a:lnTo>
                      <a:cubicBezTo>
                        <a:pt x="834" y="6418"/>
                        <a:pt x="346" y="5930"/>
                        <a:pt x="346" y="5335"/>
                      </a:cubicBezTo>
                      <a:lnTo>
                        <a:pt x="346" y="1429"/>
                      </a:lnTo>
                      <a:cubicBezTo>
                        <a:pt x="346" y="834"/>
                        <a:pt x="834" y="346"/>
                        <a:pt x="1429" y="346"/>
                      </a:cubicBezTo>
                      <a:close/>
                      <a:moveTo>
                        <a:pt x="1429" y="1"/>
                      </a:moveTo>
                      <a:cubicBezTo>
                        <a:pt x="644" y="1"/>
                        <a:pt x="1" y="644"/>
                        <a:pt x="1" y="1429"/>
                      </a:cubicBezTo>
                      <a:lnTo>
                        <a:pt x="1" y="5335"/>
                      </a:lnTo>
                      <a:cubicBezTo>
                        <a:pt x="1" y="6120"/>
                        <a:pt x="644" y="6763"/>
                        <a:pt x="1429" y="6763"/>
                      </a:cubicBezTo>
                      <a:lnTo>
                        <a:pt x="5335" y="6763"/>
                      </a:lnTo>
                      <a:cubicBezTo>
                        <a:pt x="6121" y="6763"/>
                        <a:pt x="6763" y="6120"/>
                        <a:pt x="6763" y="5335"/>
                      </a:cubicBezTo>
                      <a:lnTo>
                        <a:pt x="6763" y="1429"/>
                      </a:lnTo>
                      <a:cubicBezTo>
                        <a:pt x="6763" y="644"/>
                        <a:pt x="6121" y="1"/>
                        <a:pt x="533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" name="Google Shape;3350;p48">
                  <a:extLst>
                    <a:ext uri="{FF2B5EF4-FFF2-40B4-BE49-F238E27FC236}">
                      <a16:creationId xmlns:a16="http://schemas.microsoft.com/office/drawing/2014/main" id="{40121559-FB7E-408B-8137-0120F599AE43}"/>
                    </a:ext>
                  </a:extLst>
                </p:cNvPr>
                <p:cNvSpPr/>
                <p:nvPr/>
              </p:nvSpPr>
              <p:spPr>
                <a:xfrm>
                  <a:off x="3418143" y="3933656"/>
                  <a:ext cx="114811" cy="1127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07" h="3542" extrusionOk="0">
                      <a:moveTo>
                        <a:pt x="1822" y="0"/>
                      </a:moveTo>
                      <a:cubicBezTo>
                        <a:pt x="812" y="0"/>
                        <a:pt x="1" y="851"/>
                        <a:pt x="59" y="1859"/>
                      </a:cubicBezTo>
                      <a:cubicBezTo>
                        <a:pt x="95" y="2776"/>
                        <a:pt x="833" y="3502"/>
                        <a:pt x="1726" y="3538"/>
                      </a:cubicBezTo>
                      <a:cubicBezTo>
                        <a:pt x="1764" y="3541"/>
                        <a:pt x="1802" y="3542"/>
                        <a:pt x="1840" y="3542"/>
                      </a:cubicBezTo>
                      <a:cubicBezTo>
                        <a:pt x="2178" y="3542"/>
                        <a:pt x="2494" y="3447"/>
                        <a:pt x="2762" y="3276"/>
                      </a:cubicBezTo>
                      <a:cubicBezTo>
                        <a:pt x="2857" y="3217"/>
                        <a:pt x="2869" y="3086"/>
                        <a:pt x="2797" y="3014"/>
                      </a:cubicBezTo>
                      <a:cubicBezTo>
                        <a:pt x="2761" y="2978"/>
                        <a:pt x="2711" y="2964"/>
                        <a:pt x="2664" y="2964"/>
                      </a:cubicBezTo>
                      <a:cubicBezTo>
                        <a:pt x="2634" y="2964"/>
                        <a:pt x="2606" y="2969"/>
                        <a:pt x="2583" y="2979"/>
                      </a:cubicBezTo>
                      <a:cubicBezTo>
                        <a:pt x="2380" y="3096"/>
                        <a:pt x="2149" y="3185"/>
                        <a:pt x="1897" y="3185"/>
                      </a:cubicBezTo>
                      <a:cubicBezTo>
                        <a:pt x="1868" y="3185"/>
                        <a:pt x="1839" y="3183"/>
                        <a:pt x="1809" y="3181"/>
                      </a:cubicBezTo>
                      <a:cubicBezTo>
                        <a:pt x="1023" y="3169"/>
                        <a:pt x="380" y="2514"/>
                        <a:pt x="392" y="1716"/>
                      </a:cubicBezTo>
                      <a:cubicBezTo>
                        <a:pt x="426" y="948"/>
                        <a:pt x="1028" y="330"/>
                        <a:pt x="1792" y="330"/>
                      </a:cubicBezTo>
                      <a:cubicBezTo>
                        <a:pt x="1833" y="330"/>
                        <a:pt x="1874" y="332"/>
                        <a:pt x="1916" y="335"/>
                      </a:cubicBezTo>
                      <a:cubicBezTo>
                        <a:pt x="2619" y="371"/>
                        <a:pt x="3190" y="943"/>
                        <a:pt x="3250" y="1633"/>
                      </a:cubicBezTo>
                      <a:cubicBezTo>
                        <a:pt x="3285" y="1919"/>
                        <a:pt x="3214" y="2193"/>
                        <a:pt x="3095" y="2431"/>
                      </a:cubicBezTo>
                      <a:cubicBezTo>
                        <a:pt x="3059" y="2490"/>
                        <a:pt x="3059" y="2574"/>
                        <a:pt x="3119" y="2633"/>
                      </a:cubicBezTo>
                      <a:cubicBezTo>
                        <a:pt x="3149" y="2663"/>
                        <a:pt x="3191" y="2678"/>
                        <a:pt x="3234" y="2678"/>
                      </a:cubicBezTo>
                      <a:cubicBezTo>
                        <a:pt x="3295" y="2678"/>
                        <a:pt x="3358" y="2648"/>
                        <a:pt x="3393" y="2586"/>
                      </a:cubicBezTo>
                      <a:cubicBezTo>
                        <a:pt x="3536" y="2324"/>
                        <a:pt x="3607" y="2014"/>
                        <a:pt x="3583" y="1669"/>
                      </a:cubicBezTo>
                      <a:cubicBezTo>
                        <a:pt x="3536" y="764"/>
                        <a:pt x="2797" y="50"/>
                        <a:pt x="1904" y="2"/>
                      </a:cubicBezTo>
                      <a:cubicBezTo>
                        <a:pt x="1877" y="1"/>
                        <a:pt x="1849" y="0"/>
                        <a:pt x="182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" name="Google Shape;3351;p48">
                  <a:extLst>
                    <a:ext uri="{FF2B5EF4-FFF2-40B4-BE49-F238E27FC236}">
                      <a16:creationId xmlns:a16="http://schemas.microsoft.com/office/drawing/2014/main" id="{C5BE9E1B-A8BE-4604-8AD4-BE29A013DA88}"/>
                    </a:ext>
                  </a:extLst>
                </p:cNvPr>
                <p:cNvSpPr/>
                <p:nvPr/>
              </p:nvSpPr>
              <p:spPr>
                <a:xfrm>
                  <a:off x="3519298" y="3910197"/>
                  <a:ext cx="29570" cy="292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" h="918" extrusionOk="0">
                      <a:moveTo>
                        <a:pt x="465" y="1"/>
                      </a:moveTo>
                      <a:cubicBezTo>
                        <a:pt x="203" y="1"/>
                        <a:pt x="0" y="203"/>
                        <a:pt x="0" y="453"/>
                      </a:cubicBezTo>
                      <a:cubicBezTo>
                        <a:pt x="0" y="715"/>
                        <a:pt x="203" y="918"/>
                        <a:pt x="465" y="918"/>
                      </a:cubicBezTo>
                      <a:cubicBezTo>
                        <a:pt x="715" y="918"/>
                        <a:pt x="929" y="715"/>
                        <a:pt x="929" y="453"/>
                      </a:cubicBezTo>
                      <a:cubicBezTo>
                        <a:pt x="929" y="203"/>
                        <a:pt x="715" y="1"/>
                        <a:pt x="46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7" name="Google Shape;3352;p48">
              <a:extLst>
                <a:ext uri="{FF2B5EF4-FFF2-40B4-BE49-F238E27FC236}">
                  <a16:creationId xmlns:a16="http://schemas.microsoft.com/office/drawing/2014/main" id="{C8BBC71C-3D23-4389-BB58-4F7B2AF2C24E}"/>
                </a:ext>
              </a:extLst>
            </p:cNvPr>
            <p:cNvGrpSpPr/>
            <p:nvPr/>
          </p:nvGrpSpPr>
          <p:grpSpPr>
            <a:xfrm>
              <a:off x="6547098" y="2715744"/>
              <a:ext cx="956596" cy="944315"/>
              <a:chOff x="3789173" y="2377690"/>
              <a:chExt cx="1098904" cy="1084796"/>
            </a:xfrm>
          </p:grpSpPr>
          <p:grpSp>
            <p:nvGrpSpPr>
              <p:cNvPr id="25" name="Google Shape;3353;p48">
                <a:extLst>
                  <a:ext uri="{FF2B5EF4-FFF2-40B4-BE49-F238E27FC236}">
                    <a16:creationId xmlns:a16="http://schemas.microsoft.com/office/drawing/2014/main" id="{F728F87B-A570-43BD-ADEC-CD8F46045EBE}"/>
                  </a:ext>
                </a:extLst>
              </p:cNvPr>
              <p:cNvGrpSpPr/>
              <p:nvPr/>
            </p:nvGrpSpPr>
            <p:grpSpPr>
              <a:xfrm>
                <a:off x="3789173" y="2377690"/>
                <a:ext cx="1098904" cy="1084796"/>
                <a:chOff x="3789173" y="2377690"/>
                <a:chExt cx="1098904" cy="1084796"/>
              </a:xfrm>
            </p:grpSpPr>
            <p:sp>
              <p:nvSpPr>
                <p:cNvPr id="31" name="Google Shape;3354;p48">
                  <a:extLst>
                    <a:ext uri="{FF2B5EF4-FFF2-40B4-BE49-F238E27FC236}">
                      <a16:creationId xmlns:a16="http://schemas.microsoft.com/office/drawing/2014/main" id="{275224B6-8E0A-4F49-BC85-BF8DEE7021FC}"/>
                    </a:ext>
                  </a:extLst>
                </p:cNvPr>
                <p:cNvSpPr/>
                <p:nvPr/>
              </p:nvSpPr>
              <p:spPr>
                <a:xfrm>
                  <a:off x="3789173" y="2377690"/>
                  <a:ext cx="1098904" cy="1084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4" extrusionOk="0">
                      <a:moveTo>
                        <a:pt x="22861" y="0"/>
                      </a:moveTo>
                      <a:cubicBezTo>
                        <a:pt x="22090" y="0"/>
                        <a:pt x="21319" y="295"/>
                        <a:pt x="20730" y="884"/>
                      </a:cubicBezTo>
                      <a:lnTo>
                        <a:pt x="1180" y="20446"/>
                      </a:lnTo>
                      <a:cubicBezTo>
                        <a:pt x="1" y="21613"/>
                        <a:pt x="1" y="23518"/>
                        <a:pt x="1180" y="24697"/>
                      </a:cubicBezTo>
                      <a:lnTo>
                        <a:pt x="20730" y="44259"/>
                      </a:lnTo>
                      <a:cubicBezTo>
                        <a:pt x="21319" y="44842"/>
                        <a:pt x="22090" y="45134"/>
                        <a:pt x="22861" y="45134"/>
                      </a:cubicBezTo>
                      <a:cubicBezTo>
                        <a:pt x="23632" y="45134"/>
                        <a:pt x="24403" y="44842"/>
                        <a:pt x="24992" y="44259"/>
                      </a:cubicBezTo>
                      <a:lnTo>
                        <a:pt x="44542" y="24697"/>
                      </a:lnTo>
                      <a:cubicBezTo>
                        <a:pt x="45721" y="23518"/>
                        <a:pt x="45721" y="21613"/>
                        <a:pt x="44542" y="20446"/>
                      </a:cubicBezTo>
                      <a:lnTo>
                        <a:pt x="36684" y="12576"/>
                      </a:lnTo>
                      <a:cubicBezTo>
                        <a:pt x="36267" y="12171"/>
                        <a:pt x="36363" y="11481"/>
                        <a:pt x="36851" y="11171"/>
                      </a:cubicBezTo>
                      <a:cubicBezTo>
                        <a:pt x="37565" y="10719"/>
                        <a:pt x="38327" y="10350"/>
                        <a:pt x="39125" y="10052"/>
                      </a:cubicBezTo>
                      <a:cubicBezTo>
                        <a:pt x="39613" y="9874"/>
                        <a:pt x="40054" y="9552"/>
                        <a:pt x="40399" y="9100"/>
                      </a:cubicBezTo>
                      <a:cubicBezTo>
                        <a:pt x="41173" y="8099"/>
                        <a:pt x="41220" y="6778"/>
                        <a:pt x="40518" y="5730"/>
                      </a:cubicBezTo>
                      <a:cubicBezTo>
                        <a:pt x="39932" y="4868"/>
                        <a:pt x="39013" y="4436"/>
                        <a:pt x="38094" y="4436"/>
                      </a:cubicBezTo>
                      <a:cubicBezTo>
                        <a:pt x="37349" y="4436"/>
                        <a:pt x="36606" y="4720"/>
                        <a:pt x="36041" y="5290"/>
                      </a:cubicBezTo>
                      <a:cubicBezTo>
                        <a:pt x="35732" y="5587"/>
                        <a:pt x="35505" y="5956"/>
                        <a:pt x="35362" y="6337"/>
                      </a:cubicBezTo>
                      <a:cubicBezTo>
                        <a:pt x="35077" y="7123"/>
                        <a:pt x="34720" y="7885"/>
                        <a:pt x="34267" y="8588"/>
                      </a:cubicBezTo>
                      <a:cubicBezTo>
                        <a:pt x="34091" y="8872"/>
                        <a:pt x="33797" y="9021"/>
                        <a:pt x="33498" y="9021"/>
                      </a:cubicBezTo>
                      <a:cubicBezTo>
                        <a:pt x="33271" y="9021"/>
                        <a:pt x="33042" y="8934"/>
                        <a:pt x="32862" y="8754"/>
                      </a:cubicBezTo>
                      <a:lnTo>
                        <a:pt x="24992" y="884"/>
                      </a:lnTo>
                      <a:cubicBezTo>
                        <a:pt x="24403" y="295"/>
                        <a:pt x="23632" y="0"/>
                        <a:pt x="22861" y="0"/>
                      </a:cubicBezTo>
                      <a:close/>
                    </a:path>
                  </a:pathLst>
                </a:custGeom>
                <a:solidFill>
                  <a:srgbClr val="4949E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" name="Google Shape;3355;p48">
                  <a:extLst>
                    <a:ext uri="{FF2B5EF4-FFF2-40B4-BE49-F238E27FC236}">
                      <a16:creationId xmlns:a16="http://schemas.microsoft.com/office/drawing/2014/main" id="{690D7E3E-586B-4C13-B0F8-216A1B1EBEA2}"/>
                    </a:ext>
                  </a:extLst>
                </p:cNvPr>
                <p:cNvSpPr/>
                <p:nvPr/>
              </p:nvSpPr>
              <p:spPr>
                <a:xfrm>
                  <a:off x="3885623" y="2465897"/>
                  <a:ext cx="287050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43" h="11955" extrusionOk="0">
                      <a:moveTo>
                        <a:pt x="5977" y="0"/>
                      </a:moveTo>
                      <a:cubicBezTo>
                        <a:pt x="2679" y="0"/>
                        <a:pt x="0" y="2679"/>
                        <a:pt x="0" y="5977"/>
                      </a:cubicBezTo>
                      <a:cubicBezTo>
                        <a:pt x="0" y="9275"/>
                        <a:pt x="2679" y="11954"/>
                        <a:pt x="5977" y="11954"/>
                      </a:cubicBezTo>
                      <a:cubicBezTo>
                        <a:pt x="9275" y="11954"/>
                        <a:pt x="11942" y="9275"/>
                        <a:pt x="11942" y="5977"/>
                      </a:cubicBezTo>
                      <a:cubicBezTo>
                        <a:pt x="11942" y="2679"/>
                        <a:pt x="9275" y="0"/>
                        <a:pt x="5977" y="0"/>
                      </a:cubicBezTo>
                      <a:close/>
                    </a:path>
                  </a:pathLst>
                </a:custGeom>
                <a:solidFill>
                  <a:srgbClr val="4949E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6" name="Google Shape;3356;p48">
                <a:extLst>
                  <a:ext uri="{FF2B5EF4-FFF2-40B4-BE49-F238E27FC236}">
                    <a16:creationId xmlns:a16="http://schemas.microsoft.com/office/drawing/2014/main" id="{85D3233F-A269-48B2-8E8A-150A848F1E4E}"/>
                  </a:ext>
                </a:extLst>
              </p:cNvPr>
              <p:cNvGrpSpPr/>
              <p:nvPr/>
            </p:nvGrpSpPr>
            <p:grpSpPr>
              <a:xfrm>
                <a:off x="4151137" y="2732796"/>
                <a:ext cx="374986" cy="374572"/>
                <a:chOff x="3752358" y="3817349"/>
                <a:chExt cx="346056" cy="345674"/>
              </a:xfrm>
            </p:grpSpPr>
            <p:sp>
              <p:nvSpPr>
                <p:cNvPr id="27" name="Google Shape;3357;p48">
                  <a:extLst>
                    <a:ext uri="{FF2B5EF4-FFF2-40B4-BE49-F238E27FC236}">
                      <a16:creationId xmlns:a16="http://schemas.microsoft.com/office/drawing/2014/main" id="{1520B2FD-D552-4F4E-8F2C-EC4AC172EDEE}"/>
                    </a:ext>
                  </a:extLst>
                </p:cNvPr>
                <p:cNvSpPr/>
                <p:nvPr/>
              </p:nvSpPr>
              <p:spPr>
                <a:xfrm>
                  <a:off x="3752358" y="3817349"/>
                  <a:ext cx="346056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2" h="10860" extrusionOk="0">
                      <a:moveTo>
                        <a:pt x="5430" y="334"/>
                      </a:moveTo>
                      <a:cubicBezTo>
                        <a:pt x="8252" y="334"/>
                        <a:pt x="10526" y="2608"/>
                        <a:pt x="10526" y="5430"/>
                      </a:cubicBezTo>
                      <a:cubicBezTo>
                        <a:pt x="10526" y="8240"/>
                        <a:pt x="8228" y="10514"/>
                        <a:pt x="5430" y="10514"/>
                      </a:cubicBezTo>
                      <a:cubicBezTo>
                        <a:pt x="2620" y="10514"/>
                        <a:pt x="346" y="8240"/>
                        <a:pt x="346" y="5430"/>
                      </a:cubicBezTo>
                      <a:cubicBezTo>
                        <a:pt x="346" y="2608"/>
                        <a:pt x="2620" y="334"/>
                        <a:pt x="5430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2" y="10859"/>
                        <a:pt x="8252" y="10300"/>
                        <a:pt x="9276" y="9264"/>
                      </a:cubicBezTo>
                      <a:cubicBezTo>
                        <a:pt x="10300" y="8240"/>
                        <a:pt x="10871" y="6871"/>
                        <a:pt x="10871" y="5430"/>
                      </a:cubicBezTo>
                      <a:cubicBezTo>
                        <a:pt x="10871" y="3989"/>
                        <a:pt x="10300" y="2620"/>
                        <a:pt x="9276" y="1584"/>
                      </a:cubicBezTo>
                      <a:cubicBezTo>
                        <a:pt x="8252" y="560"/>
                        <a:pt x="6882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" name="Google Shape;3358;p48">
                  <a:extLst>
                    <a:ext uri="{FF2B5EF4-FFF2-40B4-BE49-F238E27FC236}">
                      <a16:creationId xmlns:a16="http://schemas.microsoft.com/office/drawing/2014/main" id="{B5C55998-A906-40F8-BB85-B2B54188C08C}"/>
                    </a:ext>
                  </a:extLst>
                </p:cNvPr>
                <p:cNvSpPr/>
                <p:nvPr/>
              </p:nvSpPr>
              <p:spPr>
                <a:xfrm>
                  <a:off x="3831933" y="3955682"/>
                  <a:ext cx="47809" cy="120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2" h="3787" extrusionOk="0">
                      <a:moveTo>
                        <a:pt x="1168" y="346"/>
                      </a:moveTo>
                      <a:lnTo>
                        <a:pt x="1168" y="3430"/>
                      </a:lnTo>
                      <a:lnTo>
                        <a:pt x="358" y="3430"/>
                      </a:lnTo>
                      <a:lnTo>
                        <a:pt x="358" y="346"/>
                      </a:lnTo>
                      <a:close/>
                      <a:moveTo>
                        <a:pt x="180" y="1"/>
                      </a:moveTo>
                      <a:cubicBezTo>
                        <a:pt x="96" y="1"/>
                        <a:pt x="1" y="72"/>
                        <a:pt x="1" y="179"/>
                      </a:cubicBezTo>
                      <a:lnTo>
                        <a:pt x="1" y="3608"/>
                      </a:lnTo>
                      <a:cubicBezTo>
                        <a:pt x="1" y="3703"/>
                        <a:pt x="72" y="3787"/>
                        <a:pt x="180" y="3787"/>
                      </a:cubicBezTo>
                      <a:lnTo>
                        <a:pt x="1323" y="3787"/>
                      </a:lnTo>
                      <a:cubicBezTo>
                        <a:pt x="1418" y="3787"/>
                        <a:pt x="1501" y="3715"/>
                        <a:pt x="1501" y="3608"/>
                      </a:cubicBezTo>
                      <a:lnTo>
                        <a:pt x="1501" y="179"/>
                      </a:lnTo>
                      <a:cubicBezTo>
                        <a:pt x="1501" y="72"/>
                        <a:pt x="1430" y="1"/>
                        <a:pt x="1323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" name="Google Shape;3359;p48">
                  <a:extLst>
                    <a:ext uri="{FF2B5EF4-FFF2-40B4-BE49-F238E27FC236}">
                      <a16:creationId xmlns:a16="http://schemas.microsoft.com/office/drawing/2014/main" id="{5A2D3876-B170-42BC-BE69-3545DA688494}"/>
                    </a:ext>
                  </a:extLst>
                </p:cNvPr>
                <p:cNvSpPr/>
                <p:nvPr/>
              </p:nvSpPr>
              <p:spPr>
                <a:xfrm>
                  <a:off x="3824739" y="3890112"/>
                  <a:ext cx="55002" cy="550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8" h="1728" extrusionOk="0">
                      <a:moveTo>
                        <a:pt x="870" y="334"/>
                      </a:moveTo>
                      <a:cubicBezTo>
                        <a:pt x="1156" y="334"/>
                        <a:pt x="1394" y="572"/>
                        <a:pt x="1394" y="846"/>
                      </a:cubicBezTo>
                      <a:cubicBezTo>
                        <a:pt x="1394" y="1132"/>
                        <a:pt x="1156" y="1370"/>
                        <a:pt x="870" y="1370"/>
                      </a:cubicBezTo>
                      <a:cubicBezTo>
                        <a:pt x="584" y="1370"/>
                        <a:pt x="346" y="1132"/>
                        <a:pt x="346" y="846"/>
                      </a:cubicBezTo>
                      <a:cubicBezTo>
                        <a:pt x="346" y="572"/>
                        <a:pt x="584" y="334"/>
                        <a:pt x="870" y="334"/>
                      </a:cubicBezTo>
                      <a:close/>
                      <a:moveTo>
                        <a:pt x="870" y="1"/>
                      </a:moveTo>
                      <a:cubicBezTo>
                        <a:pt x="394" y="1"/>
                        <a:pt x="1" y="394"/>
                        <a:pt x="1" y="870"/>
                      </a:cubicBezTo>
                      <a:cubicBezTo>
                        <a:pt x="1" y="1346"/>
                        <a:pt x="394" y="1727"/>
                        <a:pt x="870" y="1727"/>
                      </a:cubicBezTo>
                      <a:cubicBezTo>
                        <a:pt x="1346" y="1727"/>
                        <a:pt x="1727" y="1334"/>
                        <a:pt x="1727" y="870"/>
                      </a:cubicBezTo>
                      <a:cubicBezTo>
                        <a:pt x="1727" y="394"/>
                        <a:pt x="1346" y="1"/>
                        <a:pt x="87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" name="Google Shape;3360;p48">
                  <a:extLst>
                    <a:ext uri="{FF2B5EF4-FFF2-40B4-BE49-F238E27FC236}">
                      <a16:creationId xmlns:a16="http://schemas.microsoft.com/office/drawing/2014/main" id="{27CF2F90-E611-42D5-85DE-1F79B385C401}"/>
                    </a:ext>
                  </a:extLst>
                </p:cNvPr>
                <p:cNvSpPr/>
                <p:nvPr/>
              </p:nvSpPr>
              <p:spPr>
                <a:xfrm>
                  <a:off x="3904696" y="3955682"/>
                  <a:ext cx="128148" cy="120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6" h="3787" extrusionOk="0">
                      <a:moveTo>
                        <a:pt x="191" y="1"/>
                      </a:moveTo>
                      <a:cubicBezTo>
                        <a:pt x="96" y="1"/>
                        <a:pt x="1" y="72"/>
                        <a:pt x="1" y="179"/>
                      </a:cubicBezTo>
                      <a:lnTo>
                        <a:pt x="1" y="3608"/>
                      </a:lnTo>
                      <a:cubicBezTo>
                        <a:pt x="1" y="3703"/>
                        <a:pt x="84" y="3787"/>
                        <a:pt x="191" y="3787"/>
                      </a:cubicBezTo>
                      <a:lnTo>
                        <a:pt x="1334" y="3787"/>
                      </a:lnTo>
                      <a:cubicBezTo>
                        <a:pt x="1418" y="3787"/>
                        <a:pt x="1513" y="3715"/>
                        <a:pt x="1513" y="3608"/>
                      </a:cubicBezTo>
                      <a:lnTo>
                        <a:pt x="1513" y="2382"/>
                      </a:lnTo>
                      <a:cubicBezTo>
                        <a:pt x="1513" y="1977"/>
                        <a:pt x="1596" y="1501"/>
                        <a:pt x="2037" y="1501"/>
                      </a:cubicBezTo>
                      <a:cubicBezTo>
                        <a:pt x="2347" y="1501"/>
                        <a:pt x="2477" y="1763"/>
                        <a:pt x="2525" y="2060"/>
                      </a:cubicBezTo>
                      <a:cubicBezTo>
                        <a:pt x="2537" y="2156"/>
                        <a:pt x="2608" y="2215"/>
                        <a:pt x="2692" y="2215"/>
                      </a:cubicBezTo>
                      <a:cubicBezTo>
                        <a:pt x="2787" y="2215"/>
                        <a:pt x="2870" y="2120"/>
                        <a:pt x="2847" y="2025"/>
                      </a:cubicBezTo>
                      <a:cubicBezTo>
                        <a:pt x="2763" y="1465"/>
                        <a:pt x="2477" y="1155"/>
                        <a:pt x="2013" y="1155"/>
                      </a:cubicBezTo>
                      <a:cubicBezTo>
                        <a:pt x="1465" y="1155"/>
                        <a:pt x="1156" y="1608"/>
                        <a:pt x="1156" y="2382"/>
                      </a:cubicBezTo>
                      <a:lnTo>
                        <a:pt x="1156" y="3430"/>
                      </a:lnTo>
                      <a:lnTo>
                        <a:pt x="346" y="3430"/>
                      </a:lnTo>
                      <a:lnTo>
                        <a:pt x="346" y="358"/>
                      </a:lnTo>
                      <a:lnTo>
                        <a:pt x="918" y="358"/>
                      </a:lnTo>
                      <a:lnTo>
                        <a:pt x="918" y="572"/>
                      </a:lnTo>
                      <a:cubicBezTo>
                        <a:pt x="918" y="632"/>
                        <a:pt x="930" y="679"/>
                        <a:pt x="977" y="715"/>
                      </a:cubicBezTo>
                      <a:cubicBezTo>
                        <a:pt x="1007" y="733"/>
                        <a:pt x="1043" y="742"/>
                        <a:pt x="1078" y="742"/>
                      </a:cubicBezTo>
                      <a:cubicBezTo>
                        <a:pt x="1114" y="742"/>
                        <a:pt x="1150" y="733"/>
                        <a:pt x="1180" y="715"/>
                      </a:cubicBezTo>
                      <a:cubicBezTo>
                        <a:pt x="1477" y="477"/>
                        <a:pt x="1835" y="358"/>
                        <a:pt x="2227" y="358"/>
                      </a:cubicBezTo>
                      <a:cubicBezTo>
                        <a:pt x="3204" y="358"/>
                        <a:pt x="3656" y="1191"/>
                        <a:pt x="3656" y="2001"/>
                      </a:cubicBezTo>
                      <a:lnTo>
                        <a:pt x="3656" y="3430"/>
                      </a:lnTo>
                      <a:lnTo>
                        <a:pt x="2847" y="3430"/>
                      </a:lnTo>
                      <a:lnTo>
                        <a:pt x="2847" y="2870"/>
                      </a:lnTo>
                      <a:cubicBezTo>
                        <a:pt x="2847" y="2775"/>
                        <a:pt x="2775" y="2703"/>
                        <a:pt x="2692" y="2703"/>
                      </a:cubicBezTo>
                      <a:cubicBezTo>
                        <a:pt x="2597" y="2703"/>
                        <a:pt x="2525" y="2775"/>
                        <a:pt x="2525" y="2870"/>
                      </a:cubicBezTo>
                      <a:lnTo>
                        <a:pt x="2525" y="3596"/>
                      </a:lnTo>
                      <a:cubicBezTo>
                        <a:pt x="2525" y="3691"/>
                        <a:pt x="2597" y="3775"/>
                        <a:pt x="2704" y="3775"/>
                      </a:cubicBezTo>
                      <a:lnTo>
                        <a:pt x="3847" y="3775"/>
                      </a:lnTo>
                      <a:cubicBezTo>
                        <a:pt x="3942" y="3775"/>
                        <a:pt x="4025" y="3703"/>
                        <a:pt x="4025" y="3596"/>
                      </a:cubicBezTo>
                      <a:lnTo>
                        <a:pt x="4025" y="1989"/>
                      </a:lnTo>
                      <a:cubicBezTo>
                        <a:pt x="4025" y="810"/>
                        <a:pt x="3299" y="1"/>
                        <a:pt x="2239" y="1"/>
                      </a:cubicBezTo>
                      <a:cubicBezTo>
                        <a:pt x="1894" y="1"/>
                        <a:pt x="1573" y="84"/>
                        <a:pt x="1275" y="251"/>
                      </a:cubicBezTo>
                      <a:lnTo>
                        <a:pt x="1275" y="179"/>
                      </a:lnTo>
                      <a:cubicBezTo>
                        <a:pt x="1275" y="84"/>
                        <a:pt x="1204" y="1"/>
                        <a:pt x="1096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8" name="Google Shape;3361;p48">
              <a:extLst>
                <a:ext uri="{FF2B5EF4-FFF2-40B4-BE49-F238E27FC236}">
                  <a16:creationId xmlns:a16="http://schemas.microsoft.com/office/drawing/2014/main" id="{D6CD1F84-6CC8-43DB-9DBF-80630751C5E9}"/>
                </a:ext>
              </a:extLst>
            </p:cNvPr>
            <p:cNvGrpSpPr/>
            <p:nvPr/>
          </p:nvGrpSpPr>
          <p:grpSpPr>
            <a:xfrm>
              <a:off x="7034853" y="3222917"/>
              <a:ext cx="956596" cy="944252"/>
              <a:chOff x="4349489" y="2960313"/>
              <a:chExt cx="1098904" cy="1084724"/>
            </a:xfrm>
          </p:grpSpPr>
          <p:grpSp>
            <p:nvGrpSpPr>
              <p:cNvPr id="19" name="Google Shape;3362;p48">
                <a:extLst>
                  <a:ext uri="{FF2B5EF4-FFF2-40B4-BE49-F238E27FC236}">
                    <a16:creationId xmlns:a16="http://schemas.microsoft.com/office/drawing/2014/main" id="{78E08A44-0C53-433F-BEA6-57FA4B3DAB19}"/>
                  </a:ext>
                </a:extLst>
              </p:cNvPr>
              <p:cNvGrpSpPr/>
              <p:nvPr/>
            </p:nvGrpSpPr>
            <p:grpSpPr>
              <a:xfrm>
                <a:off x="4349489" y="2960313"/>
                <a:ext cx="1098904" cy="1084724"/>
                <a:chOff x="4349489" y="2960313"/>
                <a:chExt cx="1098904" cy="1084724"/>
              </a:xfrm>
            </p:grpSpPr>
            <p:sp>
              <p:nvSpPr>
                <p:cNvPr id="23" name="Google Shape;3363;p48">
                  <a:extLst>
                    <a:ext uri="{FF2B5EF4-FFF2-40B4-BE49-F238E27FC236}">
                      <a16:creationId xmlns:a16="http://schemas.microsoft.com/office/drawing/2014/main" id="{4D22D91F-C69E-44AB-8710-D3944E42B40E}"/>
                    </a:ext>
                  </a:extLst>
                </p:cNvPr>
                <p:cNvSpPr/>
                <p:nvPr/>
              </p:nvSpPr>
              <p:spPr>
                <a:xfrm>
                  <a:off x="4349489" y="2960313"/>
                  <a:ext cx="1098904" cy="10847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1" extrusionOk="0">
                      <a:moveTo>
                        <a:pt x="22862" y="0"/>
                      </a:moveTo>
                      <a:cubicBezTo>
                        <a:pt x="22092" y="0"/>
                        <a:pt x="21324" y="295"/>
                        <a:pt x="20741" y="884"/>
                      </a:cubicBezTo>
                      <a:lnTo>
                        <a:pt x="12871" y="8743"/>
                      </a:lnTo>
                      <a:cubicBezTo>
                        <a:pt x="12697" y="8917"/>
                        <a:pt x="12470" y="9001"/>
                        <a:pt x="12243" y="9001"/>
                      </a:cubicBezTo>
                      <a:cubicBezTo>
                        <a:pt x="11942" y="9001"/>
                        <a:pt x="11642" y="8854"/>
                        <a:pt x="11466" y="8576"/>
                      </a:cubicBezTo>
                      <a:cubicBezTo>
                        <a:pt x="11014" y="7861"/>
                        <a:pt x="10645" y="7099"/>
                        <a:pt x="10347" y="6302"/>
                      </a:cubicBezTo>
                      <a:cubicBezTo>
                        <a:pt x="10168" y="5814"/>
                        <a:pt x="9847" y="5373"/>
                        <a:pt x="9394" y="5028"/>
                      </a:cubicBezTo>
                      <a:cubicBezTo>
                        <a:pt x="8866" y="4619"/>
                        <a:pt x="8248" y="4413"/>
                        <a:pt x="7630" y="4413"/>
                      </a:cubicBezTo>
                      <a:cubicBezTo>
                        <a:pt x="7078" y="4413"/>
                        <a:pt x="6525" y="4577"/>
                        <a:pt x="6037" y="4909"/>
                      </a:cubicBezTo>
                      <a:cubicBezTo>
                        <a:pt x="4465" y="5968"/>
                        <a:pt x="4310" y="8123"/>
                        <a:pt x="5584" y="9385"/>
                      </a:cubicBezTo>
                      <a:cubicBezTo>
                        <a:pt x="5894" y="9695"/>
                        <a:pt x="6251" y="9921"/>
                        <a:pt x="6632" y="10064"/>
                      </a:cubicBezTo>
                      <a:cubicBezTo>
                        <a:pt x="7418" y="10350"/>
                        <a:pt x="8180" y="10707"/>
                        <a:pt x="8882" y="11159"/>
                      </a:cubicBezTo>
                      <a:cubicBezTo>
                        <a:pt x="9382" y="11469"/>
                        <a:pt x="9466" y="12148"/>
                        <a:pt x="9049" y="12564"/>
                      </a:cubicBezTo>
                      <a:lnTo>
                        <a:pt x="1179" y="20434"/>
                      </a:lnTo>
                      <a:cubicBezTo>
                        <a:pt x="0" y="21613"/>
                        <a:pt x="0" y="23518"/>
                        <a:pt x="1179" y="24697"/>
                      </a:cubicBezTo>
                      <a:lnTo>
                        <a:pt x="20741" y="44247"/>
                      </a:lnTo>
                      <a:cubicBezTo>
                        <a:pt x="21324" y="44836"/>
                        <a:pt x="22092" y="45131"/>
                        <a:pt x="22862" y="45131"/>
                      </a:cubicBezTo>
                      <a:cubicBezTo>
                        <a:pt x="23631" y="45131"/>
                        <a:pt x="24402" y="44836"/>
                        <a:pt x="24992" y="44247"/>
                      </a:cubicBezTo>
                      <a:lnTo>
                        <a:pt x="44554" y="24697"/>
                      </a:lnTo>
                      <a:cubicBezTo>
                        <a:pt x="45720" y="23518"/>
                        <a:pt x="45720" y="21613"/>
                        <a:pt x="44554" y="2043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FCBD2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" name="Google Shape;3364;p48">
                  <a:extLst>
                    <a:ext uri="{FF2B5EF4-FFF2-40B4-BE49-F238E27FC236}">
                      <a16:creationId xmlns:a16="http://schemas.microsoft.com/office/drawing/2014/main" id="{48C1423C-3CA0-4833-A4C2-4DE2997D76E1}"/>
                    </a:ext>
                  </a:extLst>
                </p:cNvPr>
                <p:cNvSpPr/>
                <p:nvPr/>
              </p:nvSpPr>
              <p:spPr>
                <a:xfrm>
                  <a:off x="5065741" y="3026769"/>
                  <a:ext cx="287338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55" extrusionOk="0">
                      <a:moveTo>
                        <a:pt x="5978" y="1"/>
                      </a:moveTo>
                      <a:cubicBezTo>
                        <a:pt x="2680" y="1"/>
                        <a:pt x="1" y="2679"/>
                        <a:pt x="1" y="5978"/>
                      </a:cubicBezTo>
                      <a:cubicBezTo>
                        <a:pt x="1" y="9276"/>
                        <a:pt x="2680" y="11954"/>
                        <a:pt x="5978" y="11954"/>
                      </a:cubicBezTo>
                      <a:cubicBezTo>
                        <a:pt x="9276" y="11954"/>
                        <a:pt x="11955" y="9276"/>
                        <a:pt x="11955" y="5978"/>
                      </a:cubicBezTo>
                      <a:cubicBezTo>
                        <a:pt x="11955" y="2679"/>
                        <a:pt x="9276" y="1"/>
                        <a:pt x="5978" y="1"/>
                      </a:cubicBezTo>
                      <a:close/>
                    </a:path>
                  </a:pathLst>
                </a:custGeom>
                <a:solidFill>
                  <a:srgbClr val="FCBD2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0" name="Google Shape;3365;p48">
                <a:extLst>
                  <a:ext uri="{FF2B5EF4-FFF2-40B4-BE49-F238E27FC236}">
                    <a16:creationId xmlns:a16="http://schemas.microsoft.com/office/drawing/2014/main" id="{7139D207-60B8-4E8C-ACA6-F46737A22D56}"/>
                  </a:ext>
                </a:extLst>
              </p:cNvPr>
              <p:cNvGrpSpPr/>
              <p:nvPr/>
            </p:nvGrpSpPr>
            <p:grpSpPr>
              <a:xfrm>
                <a:off x="4732657" y="3315384"/>
                <a:ext cx="374952" cy="374572"/>
                <a:chOff x="4201447" y="3817349"/>
                <a:chExt cx="346024" cy="345674"/>
              </a:xfrm>
            </p:grpSpPr>
            <p:sp>
              <p:nvSpPr>
                <p:cNvPr id="21" name="Google Shape;3366;p48">
                  <a:extLst>
                    <a:ext uri="{FF2B5EF4-FFF2-40B4-BE49-F238E27FC236}">
                      <a16:creationId xmlns:a16="http://schemas.microsoft.com/office/drawing/2014/main" id="{43C01CD6-D969-4C53-9DBA-C5B0AF3989E3}"/>
                    </a:ext>
                  </a:extLst>
                </p:cNvPr>
                <p:cNvSpPr/>
                <p:nvPr/>
              </p:nvSpPr>
              <p:spPr>
                <a:xfrm>
                  <a:off x="4201447" y="3817349"/>
                  <a:ext cx="346024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1" h="10860" extrusionOk="0">
                      <a:moveTo>
                        <a:pt x="5430" y="334"/>
                      </a:moveTo>
                      <a:cubicBezTo>
                        <a:pt x="8252" y="334"/>
                        <a:pt x="10526" y="2608"/>
                        <a:pt x="10526" y="5430"/>
                      </a:cubicBezTo>
                      <a:cubicBezTo>
                        <a:pt x="10526" y="8240"/>
                        <a:pt x="8252" y="10514"/>
                        <a:pt x="5430" y="10514"/>
                      </a:cubicBezTo>
                      <a:cubicBezTo>
                        <a:pt x="2620" y="10514"/>
                        <a:pt x="346" y="8240"/>
                        <a:pt x="346" y="5430"/>
                      </a:cubicBezTo>
                      <a:cubicBezTo>
                        <a:pt x="346" y="2608"/>
                        <a:pt x="2620" y="334"/>
                        <a:pt x="5430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2" y="10859"/>
                        <a:pt x="8252" y="10300"/>
                        <a:pt x="9276" y="9264"/>
                      </a:cubicBezTo>
                      <a:cubicBezTo>
                        <a:pt x="10299" y="8240"/>
                        <a:pt x="10871" y="6871"/>
                        <a:pt x="10871" y="5430"/>
                      </a:cubicBezTo>
                      <a:cubicBezTo>
                        <a:pt x="10871" y="3989"/>
                        <a:pt x="10299" y="2620"/>
                        <a:pt x="9276" y="1584"/>
                      </a:cubicBezTo>
                      <a:cubicBezTo>
                        <a:pt x="8252" y="560"/>
                        <a:pt x="6882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" name="Google Shape;3367;p48">
                  <a:extLst>
                    <a:ext uri="{FF2B5EF4-FFF2-40B4-BE49-F238E27FC236}">
                      <a16:creationId xmlns:a16="http://schemas.microsoft.com/office/drawing/2014/main" id="{42E49F45-4F3E-4FA7-A57E-65C57F35751E}"/>
                    </a:ext>
                  </a:extLst>
                </p:cNvPr>
                <p:cNvSpPr/>
                <p:nvPr/>
              </p:nvSpPr>
              <p:spPr>
                <a:xfrm>
                  <a:off x="4271569" y="3904531"/>
                  <a:ext cx="227394" cy="185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44" h="5835" extrusionOk="0">
                      <a:moveTo>
                        <a:pt x="4620" y="0"/>
                      </a:moveTo>
                      <a:cubicBezTo>
                        <a:pt x="3727" y="0"/>
                        <a:pt x="2977" y="691"/>
                        <a:pt x="2905" y="1572"/>
                      </a:cubicBezTo>
                      <a:cubicBezTo>
                        <a:pt x="2727" y="1548"/>
                        <a:pt x="2358" y="1441"/>
                        <a:pt x="2262" y="1405"/>
                      </a:cubicBezTo>
                      <a:cubicBezTo>
                        <a:pt x="1643" y="1203"/>
                        <a:pt x="1072" y="810"/>
                        <a:pt x="631" y="322"/>
                      </a:cubicBezTo>
                      <a:cubicBezTo>
                        <a:pt x="596" y="298"/>
                        <a:pt x="572" y="274"/>
                        <a:pt x="524" y="262"/>
                      </a:cubicBezTo>
                      <a:cubicBezTo>
                        <a:pt x="517" y="261"/>
                        <a:pt x="509" y="260"/>
                        <a:pt x="501" y="260"/>
                      </a:cubicBezTo>
                      <a:cubicBezTo>
                        <a:pt x="436" y="260"/>
                        <a:pt x="367" y="304"/>
                        <a:pt x="346" y="357"/>
                      </a:cubicBezTo>
                      <a:cubicBezTo>
                        <a:pt x="238" y="572"/>
                        <a:pt x="179" y="810"/>
                        <a:pt x="179" y="1048"/>
                      </a:cubicBezTo>
                      <a:cubicBezTo>
                        <a:pt x="179" y="1393"/>
                        <a:pt x="286" y="1727"/>
                        <a:pt x="476" y="1977"/>
                      </a:cubicBezTo>
                      <a:cubicBezTo>
                        <a:pt x="466" y="1975"/>
                        <a:pt x="456" y="1974"/>
                        <a:pt x="446" y="1974"/>
                      </a:cubicBezTo>
                      <a:cubicBezTo>
                        <a:pt x="397" y="1974"/>
                        <a:pt x="349" y="1997"/>
                        <a:pt x="310" y="2036"/>
                      </a:cubicBezTo>
                      <a:cubicBezTo>
                        <a:pt x="286" y="2060"/>
                        <a:pt x="286" y="2108"/>
                        <a:pt x="274" y="2143"/>
                      </a:cubicBezTo>
                      <a:lnTo>
                        <a:pt x="274" y="2203"/>
                      </a:lnTo>
                      <a:cubicBezTo>
                        <a:pt x="274" y="2655"/>
                        <a:pt x="476" y="3072"/>
                        <a:pt x="822" y="3358"/>
                      </a:cubicBezTo>
                      <a:cubicBezTo>
                        <a:pt x="786" y="3370"/>
                        <a:pt x="774" y="3405"/>
                        <a:pt x="762" y="3417"/>
                      </a:cubicBezTo>
                      <a:cubicBezTo>
                        <a:pt x="750" y="3465"/>
                        <a:pt x="727" y="3513"/>
                        <a:pt x="750" y="3548"/>
                      </a:cubicBezTo>
                      <a:cubicBezTo>
                        <a:pt x="893" y="4024"/>
                        <a:pt x="1262" y="4405"/>
                        <a:pt x="1727" y="4548"/>
                      </a:cubicBezTo>
                      <a:cubicBezTo>
                        <a:pt x="1310" y="4798"/>
                        <a:pt x="834" y="4941"/>
                        <a:pt x="334" y="4941"/>
                      </a:cubicBezTo>
                      <a:lnTo>
                        <a:pt x="191" y="4941"/>
                      </a:lnTo>
                      <a:cubicBezTo>
                        <a:pt x="107" y="4941"/>
                        <a:pt x="36" y="5001"/>
                        <a:pt x="12" y="5084"/>
                      </a:cubicBezTo>
                      <a:cubicBezTo>
                        <a:pt x="0" y="5156"/>
                        <a:pt x="48" y="5239"/>
                        <a:pt x="107" y="5263"/>
                      </a:cubicBezTo>
                      <a:cubicBezTo>
                        <a:pt x="727" y="5632"/>
                        <a:pt x="1465" y="5834"/>
                        <a:pt x="2191" y="5834"/>
                      </a:cubicBezTo>
                      <a:cubicBezTo>
                        <a:pt x="3072" y="5834"/>
                        <a:pt x="3905" y="5560"/>
                        <a:pt x="4596" y="5060"/>
                      </a:cubicBezTo>
                      <a:cubicBezTo>
                        <a:pt x="4691" y="5001"/>
                        <a:pt x="4691" y="4858"/>
                        <a:pt x="4620" y="4786"/>
                      </a:cubicBezTo>
                      <a:cubicBezTo>
                        <a:pt x="4587" y="4754"/>
                        <a:pt x="4544" y="4735"/>
                        <a:pt x="4499" y="4735"/>
                      </a:cubicBezTo>
                      <a:cubicBezTo>
                        <a:pt x="4463" y="4735"/>
                        <a:pt x="4426" y="4748"/>
                        <a:pt x="4394" y="4775"/>
                      </a:cubicBezTo>
                      <a:cubicBezTo>
                        <a:pt x="3763" y="5215"/>
                        <a:pt x="3013" y="5489"/>
                        <a:pt x="2191" y="5489"/>
                      </a:cubicBezTo>
                      <a:cubicBezTo>
                        <a:pt x="1727" y="5489"/>
                        <a:pt x="1262" y="5394"/>
                        <a:pt x="846" y="5239"/>
                      </a:cubicBezTo>
                      <a:cubicBezTo>
                        <a:pt x="1369" y="5144"/>
                        <a:pt x="1846" y="4917"/>
                        <a:pt x="2262" y="4584"/>
                      </a:cubicBezTo>
                      <a:cubicBezTo>
                        <a:pt x="2310" y="4536"/>
                        <a:pt x="2334" y="4477"/>
                        <a:pt x="2322" y="4417"/>
                      </a:cubicBezTo>
                      <a:cubicBezTo>
                        <a:pt x="2310" y="4346"/>
                        <a:pt x="2239" y="4286"/>
                        <a:pt x="2155" y="4286"/>
                      </a:cubicBezTo>
                      <a:cubicBezTo>
                        <a:pt x="1739" y="4263"/>
                        <a:pt x="1369" y="4048"/>
                        <a:pt x="1167" y="3691"/>
                      </a:cubicBezTo>
                      <a:cubicBezTo>
                        <a:pt x="1250" y="3691"/>
                        <a:pt x="1358" y="3667"/>
                        <a:pt x="1441" y="3643"/>
                      </a:cubicBezTo>
                      <a:cubicBezTo>
                        <a:pt x="1524" y="3632"/>
                        <a:pt x="1584" y="3572"/>
                        <a:pt x="1584" y="3489"/>
                      </a:cubicBezTo>
                      <a:cubicBezTo>
                        <a:pt x="1596" y="3405"/>
                        <a:pt x="1536" y="3334"/>
                        <a:pt x="1441" y="3298"/>
                      </a:cubicBezTo>
                      <a:cubicBezTo>
                        <a:pt x="1000" y="3191"/>
                        <a:pt x="667" y="2822"/>
                        <a:pt x="596" y="2381"/>
                      </a:cubicBezTo>
                      <a:lnTo>
                        <a:pt x="596" y="2381"/>
                      </a:lnTo>
                      <a:cubicBezTo>
                        <a:pt x="727" y="2405"/>
                        <a:pt x="869" y="2417"/>
                        <a:pt x="1000" y="2417"/>
                      </a:cubicBezTo>
                      <a:cubicBezTo>
                        <a:pt x="1084" y="2417"/>
                        <a:pt x="1143" y="2358"/>
                        <a:pt x="1167" y="2274"/>
                      </a:cubicBezTo>
                      <a:cubicBezTo>
                        <a:pt x="1179" y="2203"/>
                        <a:pt x="1131" y="2143"/>
                        <a:pt x="1072" y="2108"/>
                      </a:cubicBezTo>
                      <a:cubicBezTo>
                        <a:pt x="703" y="1881"/>
                        <a:pt x="476" y="1488"/>
                        <a:pt x="476" y="1048"/>
                      </a:cubicBezTo>
                      <a:cubicBezTo>
                        <a:pt x="476" y="953"/>
                        <a:pt x="488" y="846"/>
                        <a:pt x="524" y="738"/>
                      </a:cubicBezTo>
                      <a:cubicBezTo>
                        <a:pt x="965" y="1191"/>
                        <a:pt x="1524" y="1524"/>
                        <a:pt x="2120" y="1727"/>
                      </a:cubicBezTo>
                      <a:cubicBezTo>
                        <a:pt x="2120" y="1727"/>
                        <a:pt x="2715" y="1905"/>
                        <a:pt x="2929" y="1917"/>
                      </a:cubicBezTo>
                      <a:lnTo>
                        <a:pt x="3024" y="1917"/>
                      </a:lnTo>
                      <a:cubicBezTo>
                        <a:pt x="3096" y="1917"/>
                        <a:pt x="3167" y="1869"/>
                        <a:pt x="3191" y="1798"/>
                      </a:cubicBezTo>
                      <a:cubicBezTo>
                        <a:pt x="3203" y="1786"/>
                        <a:pt x="3203" y="1750"/>
                        <a:pt x="3203" y="1738"/>
                      </a:cubicBezTo>
                      <a:lnTo>
                        <a:pt x="3203" y="1703"/>
                      </a:lnTo>
                      <a:cubicBezTo>
                        <a:pt x="3203" y="953"/>
                        <a:pt x="3810" y="334"/>
                        <a:pt x="4572" y="334"/>
                      </a:cubicBezTo>
                      <a:cubicBezTo>
                        <a:pt x="4941" y="334"/>
                        <a:pt x="5287" y="488"/>
                        <a:pt x="5549" y="750"/>
                      </a:cubicBezTo>
                      <a:cubicBezTo>
                        <a:pt x="5585" y="787"/>
                        <a:pt x="5621" y="802"/>
                        <a:pt x="5663" y="802"/>
                      </a:cubicBezTo>
                      <a:cubicBezTo>
                        <a:pt x="5676" y="802"/>
                        <a:pt x="5689" y="801"/>
                        <a:pt x="5703" y="798"/>
                      </a:cubicBezTo>
                      <a:cubicBezTo>
                        <a:pt x="5882" y="762"/>
                        <a:pt x="6049" y="738"/>
                        <a:pt x="6203" y="679"/>
                      </a:cubicBezTo>
                      <a:lnTo>
                        <a:pt x="6203" y="679"/>
                      </a:lnTo>
                      <a:cubicBezTo>
                        <a:pt x="6120" y="762"/>
                        <a:pt x="6013" y="857"/>
                        <a:pt x="5894" y="917"/>
                      </a:cubicBezTo>
                      <a:cubicBezTo>
                        <a:pt x="5822" y="965"/>
                        <a:pt x="5787" y="1048"/>
                        <a:pt x="5822" y="1143"/>
                      </a:cubicBezTo>
                      <a:cubicBezTo>
                        <a:pt x="5846" y="1203"/>
                        <a:pt x="5930" y="1250"/>
                        <a:pt x="6001" y="1250"/>
                      </a:cubicBezTo>
                      <a:cubicBezTo>
                        <a:pt x="6144" y="1227"/>
                        <a:pt x="6287" y="1215"/>
                        <a:pt x="6418" y="1167"/>
                      </a:cubicBezTo>
                      <a:lnTo>
                        <a:pt x="6418" y="1167"/>
                      </a:lnTo>
                      <a:cubicBezTo>
                        <a:pt x="6299" y="1286"/>
                        <a:pt x="6168" y="1405"/>
                        <a:pt x="6013" y="1512"/>
                      </a:cubicBezTo>
                      <a:cubicBezTo>
                        <a:pt x="5965" y="1548"/>
                        <a:pt x="5941" y="1608"/>
                        <a:pt x="5941" y="1655"/>
                      </a:cubicBezTo>
                      <a:lnTo>
                        <a:pt x="5941" y="1679"/>
                      </a:lnTo>
                      <a:lnTo>
                        <a:pt x="5941" y="1703"/>
                      </a:lnTo>
                      <a:lnTo>
                        <a:pt x="5941" y="1727"/>
                      </a:lnTo>
                      <a:cubicBezTo>
                        <a:pt x="5941" y="2691"/>
                        <a:pt x="5572" y="3572"/>
                        <a:pt x="4977" y="4227"/>
                      </a:cubicBezTo>
                      <a:cubicBezTo>
                        <a:pt x="4918" y="4298"/>
                        <a:pt x="4918" y="4405"/>
                        <a:pt x="4977" y="4465"/>
                      </a:cubicBezTo>
                      <a:cubicBezTo>
                        <a:pt x="5011" y="4499"/>
                        <a:pt x="5053" y="4514"/>
                        <a:pt x="5096" y="4514"/>
                      </a:cubicBezTo>
                      <a:cubicBezTo>
                        <a:pt x="5143" y="4514"/>
                        <a:pt x="5190" y="4496"/>
                        <a:pt x="5227" y="4465"/>
                      </a:cubicBezTo>
                      <a:cubicBezTo>
                        <a:pt x="5894" y="3715"/>
                        <a:pt x="6263" y="2762"/>
                        <a:pt x="6287" y="1750"/>
                      </a:cubicBezTo>
                      <a:cubicBezTo>
                        <a:pt x="6596" y="1524"/>
                        <a:pt x="6846" y="1250"/>
                        <a:pt x="7061" y="917"/>
                      </a:cubicBezTo>
                      <a:cubicBezTo>
                        <a:pt x="7144" y="857"/>
                        <a:pt x="7132" y="750"/>
                        <a:pt x="7061" y="715"/>
                      </a:cubicBezTo>
                      <a:cubicBezTo>
                        <a:pt x="7029" y="683"/>
                        <a:pt x="6987" y="667"/>
                        <a:pt x="6937" y="667"/>
                      </a:cubicBezTo>
                      <a:cubicBezTo>
                        <a:pt x="6912" y="667"/>
                        <a:pt x="6886" y="671"/>
                        <a:pt x="6858" y="679"/>
                      </a:cubicBezTo>
                      <a:cubicBezTo>
                        <a:pt x="6775" y="726"/>
                        <a:pt x="6680" y="750"/>
                        <a:pt x="6596" y="786"/>
                      </a:cubicBezTo>
                      <a:cubicBezTo>
                        <a:pt x="6680" y="667"/>
                        <a:pt x="6763" y="512"/>
                        <a:pt x="6823" y="369"/>
                      </a:cubicBezTo>
                      <a:cubicBezTo>
                        <a:pt x="6834" y="310"/>
                        <a:pt x="6834" y="238"/>
                        <a:pt x="6787" y="191"/>
                      </a:cubicBezTo>
                      <a:cubicBezTo>
                        <a:pt x="6750" y="153"/>
                        <a:pt x="6703" y="135"/>
                        <a:pt x="6659" y="135"/>
                      </a:cubicBezTo>
                      <a:cubicBezTo>
                        <a:pt x="6632" y="135"/>
                        <a:pt x="6607" y="142"/>
                        <a:pt x="6584" y="155"/>
                      </a:cubicBezTo>
                      <a:cubicBezTo>
                        <a:pt x="6322" y="310"/>
                        <a:pt x="6061" y="393"/>
                        <a:pt x="5775" y="441"/>
                      </a:cubicBezTo>
                      <a:cubicBezTo>
                        <a:pt x="5465" y="143"/>
                        <a:pt x="5048" y="0"/>
                        <a:pt x="462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9" name="Google Shape;3368;p48">
              <a:extLst>
                <a:ext uri="{FF2B5EF4-FFF2-40B4-BE49-F238E27FC236}">
                  <a16:creationId xmlns:a16="http://schemas.microsoft.com/office/drawing/2014/main" id="{CD1DA16B-D16F-44A0-8BC5-5D9D5B010B35}"/>
                </a:ext>
              </a:extLst>
            </p:cNvPr>
            <p:cNvGrpSpPr/>
            <p:nvPr/>
          </p:nvGrpSpPr>
          <p:grpSpPr>
            <a:xfrm>
              <a:off x="6529419" y="3711909"/>
              <a:ext cx="956596" cy="944315"/>
              <a:chOff x="3768864" y="3522050"/>
              <a:chExt cx="1098904" cy="1084796"/>
            </a:xfrm>
          </p:grpSpPr>
          <p:grpSp>
            <p:nvGrpSpPr>
              <p:cNvPr id="10" name="Google Shape;3369;p48">
                <a:extLst>
                  <a:ext uri="{FF2B5EF4-FFF2-40B4-BE49-F238E27FC236}">
                    <a16:creationId xmlns:a16="http://schemas.microsoft.com/office/drawing/2014/main" id="{5C02A41A-F58F-4E3D-8D94-1544BF476995}"/>
                  </a:ext>
                </a:extLst>
              </p:cNvPr>
              <p:cNvGrpSpPr/>
              <p:nvPr/>
            </p:nvGrpSpPr>
            <p:grpSpPr>
              <a:xfrm>
                <a:off x="3768864" y="3522050"/>
                <a:ext cx="1098904" cy="1084796"/>
                <a:chOff x="3768864" y="3522050"/>
                <a:chExt cx="1098904" cy="1084796"/>
              </a:xfrm>
            </p:grpSpPr>
            <p:sp>
              <p:nvSpPr>
                <p:cNvPr id="17" name="Google Shape;3370;p48">
                  <a:extLst>
                    <a:ext uri="{FF2B5EF4-FFF2-40B4-BE49-F238E27FC236}">
                      <a16:creationId xmlns:a16="http://schemas.microsoft.com/office/drawing/2014/main" id="{851675C4-8262-4461-8300-5AB457F855A4}"/>
                    </a:ext>
                  </a:extLst>
                </p:cNvPr>
                <p:cNvSpPr/>
                <p:nvPr/>
              </p:nvSpPr>
              <p:spPr>
                <a:xfrm>
                  <a:off x="3768864" y="3522050"/>
                  <a:ext cx="1098904" cy="1084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4" extrusionOk="0">
                      <a:moveTo>
                        <a:pt x="22862" y="0"/>
                      </a:moveTo>
                      <a:cubicBezTo>
                        <a:pt x="22093" y="0"/>
                        <a:pt x="21325" y="295"/>
                        <a:pt x="20741" y="884"/>
                      </a:cubicBezTo>
                      <a:lnTo>
                        <a:pt x="1179" y="20446"/>
                      </a:lnTo>
                      <a:cubicBezTo>
                        <a:pt x="1" y="21613"/>
                        <a:pt x="1" y="23518"/>
                        <a:pt x="1179" y="24697"/>
                      </a:cubicBezTo>
                      <a:lnTo>
                        <a:pt x="20741" y="44259"/>
                      </a:lnTo>
                      <a:cubicBezTo>
                        <a:pt x="21325" y="44842"/>
                        <a:pt x="22093" y="45134"/>
                        <a:pt x="22862" y="45134"/>
                      </a:cubicBezTo>
                      <a:cubicBezTo>
                        <a:pt x="23631" y="45134"/>
                        <a:pt x="24402" y="44842"/>
                        <a:pt x="24992" y="44259"/>
                      </a:cubicBezTo>
                      <a:lnTo>
                        <a:pt x="44554" y="24697"/>
                      </a:lnTo>
                      <a:cubicBezTo>
                        <a:pt x="45721" y="23518"/>
                        <a:pt x="45721" y="21613"/>
                        <a:pt x="44554" y="20446"/>
                      </a:cubicBezTo>
                      <a:lnTo>
                        <a:pt x="36684" y="12576"/>
                      </a:lnTo>
                      <a:cubicBezTo>
                        <a:pt x="36279" y="12171"/>
                        <a:pt x="36362" y="11481"/>
                        <a:pt x="36850" y="11171"/>
                      </a:cubicBezTo>
                      <a:cubicBezTo>
                        <a:pt x="37565" y="10719"/>
                        <a:pt x="38327" y="10362"/>
                        <a:pt x="39124" y="10052"/>
                      </a:cubicBezTo>
                      <a:cubicBezTo>
                        <a:pt x="39613" y="9874"/>
                        <a:pt x="40053" y="9552"/>
                        <a:pt x="40410" y="9100"/>
                      </a:cubicBezTo>
                      <a:cubicBezTo>
                        <a:pt x="41172" y="8111"/>
                        <a:pt x="41220" y="6778"/>
                        <a:pt x="40518" y="5742"/>
                      </a:cubicBezTo>
                      <a:cubicBezTo>
                        <a:pt x="39931" y="4872"/>
                        <a:pt x="39013" y="4437"/>
                        <a:pt x="38094" y="4437"/>
                      </a:cubicBezTo>
                      <a:cubicBezTo>
                        <a:pt x="37352" y="4437"/>
                        <a:pt x="36610" y="4721"/>
                        <a:pt x="36041" y="5290"/>
                      </a:cubicBezTo>
                      <a:cubicBezTo>
                        <a:pt x="35731" y="5599"/>
                        <a:pt x="35505" y="5956"/>
                        <a:pt x="35362" y="6337"/>
                      </a:cubicBezTo>
                      <a:cubicBezTo>
                        <a:pt x="35076" y="7135"/>
                        <a:pt x="34719" y="7885"/>
                        <a:pt x="34267" y="8588"/>
                      </a:cubicBezTo>
                      <a:cubicBezTo>
                        <a:pt x="34091" y="8872"/>
                        <a:pt x="33796" y="9021"/>
                        <a:pt x="33498" y="9021"/>
                      </a:cubicBezTo>
                      <a:cubicBezTo>
                        <a:pt x="33271" y="9021"/>
                        <a:pt x="33042" y="8934"/>
                        <a:pt x="32862" y="875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EC3A3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" name="Google Shape;3371;p48">
                  <a:extLst>
                    <a:ext uri="{FF2B5EF4-FFF2-40B4-BE49-F238E27FC236}">
                      <a16:creationId xmlns:a16="http://schemas.microsoft.com/office/drawing/2014/main" id="{1546914A-F0F3-40C1-BBAD-76923D5A3D17}"/>
                    </a:ext>
                  </a:extLst>
                </p:cNvPr>
                <p:cNvSpPr/>
                <p:nvPr/>
              </p:nvSpPr>
              <p:spPr>
                <a:xfrm>
                  <a:off x="3887041" y="3641743"/>
                  <a:ext cx="287338" cy="2870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42" extrusionOk="0">
                      <a:moveTo>
                        <a:pt x="5978" y="0"/>
                      </a:moveTo>
                      <a:cubicBezTo>
                        <a:pt x="2680" y="0"/>
                        <a:pt x="1" y="2667"/>
                        <a:pt x="1" y="5977"/>
                      </a:cubicBezTo>
                      <a:cubicBezTo>
                        <a:pt x="1" y="9275"/>
                        <a:pt x="2680" y="11942"/>
                        <a:pt x="5978" y="11942"/>
                      </a:cubicBezTo>
                      <a:cubicBezTo>
                        <a:pt x="9276" y="11942"/>
                        <a:pt x="11955" y="9275"/>
                        <a:pt x="11955" y="5977"/>
                      </a:cubicBezTo>
                      <a:cubicBezTo>
                        <a:pt x="11955" y="2667"/>
                        <a:pt x="9276" y="0"/>
                        <a:pt x="5978" y="0"/>
                      </a:cubicBezTo>
                      <a:close/>
                    </a:path>
                  </a:pathLst>
                </a:custGeom>
                <a:solidFill>
                  <a:srgbClr val="EC3A3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1" name="Google Shape;3372;p48">
                <a:extLst>
                  <a:ext uri="{FF2B5EF4-FFF2-40B4-BE49-F238E27FC236}">
                    <a16:creationId xmlns:a16="http://schemas.microsoft.com/office/drawing/2014/main" id="{D70833EF-8322-4C50-BA48-763EF3CF076B}"/>
                  </a:ext>
                </a:extLst>
              </p:cNvPr>
              <p:cNvGrpSpPr/>
              <p:nvPr/>
            </p:nvGrpSpPr>
            <p:grpSpPr>
              <a:xfrm>
                <a:off x="4139616" y="3871555"/>
                <a:ext cx="357419" cy="357005"/>
                <a:chOff x="7482229" y="3351230"/>
                <a:chExt cx="357419" cy="357005"/>
              </a:xfrm>
            </p:grpSpPr>
            <p:sp>
              <p:nvSpPr>
                <p:cNvPr id="12" name="Google Shape;3373;p48">
                  <a:extLst>
                    <a:ext uri="{FF2B5EF4-FFF2-40B4-BE49-F238E27FC236}">
                      <a16:creationId xmlns:a16="http://schemas.microsoft.com/office/drawing/2014/main" id="{70EF793C-1A7F-4A4A-9BB1-8AA8D366C209}"/>
                    </a:ext>
                  </a:extLst>
                </p:cNvPr>
                <p:cNvSpPr/>
                <p:nvPr/>
              </p:nvSpPr>
              <p:spPr>
                <a:xfrm>
                  <a:off x="7482229" y="3351230"/>
                  <a:ext cx="357419" cy="3570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29" h="11216" extrusionOk="0">
                      <a:moveTo>
                        <a:pt x="5633" y="357"/>
                      </a:moveTo>
                      <a:cubicBezTo>
                        <a:pt x="8538" y="357"/>
                        <a:pt x="10883" y="2703"/>
                        <a:pt x="10883" y="5608"/>
                      </a:cubicBezTo>
                      <a:cubicBezTo>
                        <a:pt x="10883" y="8513"/>
                        <a:pt x="8538" y="10859"/>
                        <a:pt x="5633" y="10859"/>
                      </a:cubicBezTo>
                      <a:cubicBezTo>
                        <a:pt x="2728" y="10859"/>
                        <a:pt x="382" y="8513"/>
                        <a:pt x="382" y="5608"/>
                      </a:cubicBezTo>
                      <a:cubicBezTo>
                        <a:pt x="382" y="2703"/>
                        <a:pt x="2728" y="357"/>
                        <a:pt x="5633" y="357"/>
                      </a:cubicBezTo>
                      <a:close/>
                      <a:moveTo>
                        <a:pt x="5621" y="0"/>
                      </a:moveTo>
                      <a:cubicBezTo>
                        <a:pt x="4109" y="0"/>
                        <a:pt x="2716" y="572"/>
                        <a:pt x="1644" y="1631"/>
                      </a:cubicBezTo>
                      <a:cubicBezTo>
                        <a:pt x="584" y="2691"/>
                        <a:pt x="1" y="4108"/>
                        <a:pt x="1" y="5608"/>
                      </a:cubicBezTo>
                      <a:cubicBezTo>
                        <a:pt x="1" y="7108"/>
                        <a:pt x="584" y="8513"/>
                        <a:pt x="1644" y="9585"/>
                      </a:cubicBezTo>
                      <a:cubicBezTo>
                        <a:pt x="2704" y="10632"/>
                        <a:pt x="4109" y="11216"/>
                        <a:pt x="5621" y="11216"/>
                      </a:cubicBezTo>
                      <a:cubicBezTo>
                        <a:pt x="7121" y="11216"/>
                        <a:pt x="8526" y="10632"/>
                        <a:pt x="9597" y="9585"/>
                      </a:cubicBezTo>
                      <a:cubicBezTo>
                        <a:pt x="10645" y="8525"/>
                        <a:pt x="11229" y="7108"/>
                        <a:pt x="11229" y="5608"/>
                      </a:cubicBezTo>
                      <a:cubicBezTo>
                        <a:pt x="11229" y="4108"/>
                        <a:pt x="10669" y="2703"/>
                        <a:pt x="9597" y="1631"/>
                      </a:cubicBezTo>
                      <a:cubicBezTo>
                        <a:pt x="8538" y="572"/>
                        <a:pt x="7121" y="0"/>
                        <a:pt x="562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" name="Google Shape;3374;p48">
                  <a:extLst>
                    <a:ext uri="{FF2B5EF4-FFF2-40B4-BE49-F238E27FC236}">
                      <a16:creationId xmlns:a16="http://schemas.microsoft.com/office/drawing/2014/main" id="{9C796EDF-F14F-4C85-BD1B-E42AD54FE9EF}"/>
                    </a:ext>
                  </a:extLst>
                </p:cNvPr>
                <p:cNvSpPr/>
                <p:nvPr/>
              </p:nvSpPr>
              <p:spPr>
                <a:xfrm>
                  <a:off x="7592138" y="3605616"/>
                  <a:ext cx="137983" cy="325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35" h="1022" extrusionOk="0">
                      <a:moveTo>
                        <a:pt x="202" y="1"/>
                      </a:moveTo>
                      <a:cubicBezTo>
                        <a:pt x="147" y="1"/>
                        <a:pt x="94" y="21"/>
                        <a:pt x="60" y="69"/>
                      </a:cubicBezTo>
                      <a:cubicBezTo>
                        <a:pt x="1" y="140"/>
                        <a:pt x="1" y="259"/>
                        <a:pt x="96" y="319"/>
                      </a:cubicBezTo>
                      <a:cubicBezTo>
                        <a:pt x="644" y="783"/>
                        <a:pt x="1370" y="1021"/>
                        <a:pt x="2168" y="1021"/>
                      </a:cubicBezTo>
                      <a:cubicBezTo>
                        <a:pt x="2954" y="1021"/>
                        <a:pt x="3680" y="771"/>
                        <a:pt x="4239" y="319"/>
                      </a:cubicBezTo>
                      <a:cubicBezTo>
                        <a:pt x="4323" y="259"/>
                        <a:pt x="4335" y="140"/>
                        <a:pt x="4263" y="69"/>
                      </a:cubicBezTo>
                      <a:cubicBezTo>
                        <a:pt x="4228" y="26"/>
                        <a:pt x="4170" y="4"/>
                        <a:pt x="4115" y="4"/>
                      </a:cubicBezTo>
                      <a:cubicBezTo>
                        <a:pt x="4078" y="4"/>
                        <a:pt x="4042" y="14"/>
                        <a:pt x="4013" y="33"/>
                      </a:cubicBezTo>
                      <a:cubicBezTo>
                        <a:pt x="3537" y="438"/>
                        <a:pt x="2882" y="664"/>
                        <a:pt x="2168" y="664"/>
                      </a:cubicBezTo>
                      <a:cubicBezTo>
                        <a:pt x="1465" y="664"/>
                        <a:pt x="810" y="438"/>
                        <a:pt x="322" y="33"/>
                      </a:cubicBezTo>
                      <a:cubicBezTo>
                        <a:pt x="286" y="12"/>
                        <a:pt x="244" y="1"/>
                        <a:pt x="20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" name="Google Shape;3375;p48">
                  <a:extLst>
                    <a:ext uri="{FF2B5EF4-FFF2-40B4-BE49-F238E27FC236}">
                      <a16:creationId xmlns:a16="http://schemas.microsoft.com/office/drawing/2014/main" id="{9B75DBE2-49D0-407A-B917-F265E73DF415}"/>
                    </a:ext>
                  </a:extLst>
                </p:cNvPr>
                <p:cNvSpPr/>
                <p:nvPr/>
              </p:nvSpPr>
              <p:spPr>
                <a:xfrm>
                  <a:off x="7513709" y="3387962"/>
                  <a:ext cx="295987" cy="2820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9" h="8860" extrusionOk="0">
                      <a:moveTo>
                        <a:pt x="6060" y="370"/>
                      </a:moveTo>
                      <a:cubicBezTo>
                        <a:pt x="6358" y="370"/>
                        <a:pt x="6596" y="608"/>
                        <a:pt x="6596" y="906"/>
                      </a:cubicBezTo>
                      <a:cubicBezTo>
                        <a:pt x="6596" y="1204"/>
                        <a:pt x="6358" y="1442"/>
                        <a:pt x="6060" y="1442"/>
                      </a:cubicBezTo>
                      <a:cubicBezTo>
                        <a:pt x="5763" y="1442"/>
                        <a:pt x="5525" y="1204"/>
                        <a:pt x="5525" y="906"/>
                      </a:cubicBezTo>
                      <a:cubicBezTo>
                        <a:pt x="5525" y="608"/>
                        <a:pt x="5763" y="370"/>
                        <a:pt x="6060" y="370"/>
                      </a:cubicBezTo>
                      <a:close/>
                      <a:moveTo>
                        <a:pt x="1322" y="2989"/>
                      </a:moveTo>
                      <a:cubicBezTo>
                        <a:pt x="1596" y="2989"/>
                        <a:pt x="1834" y="3097"/>
                        <a:pt x="2012" y="3263"/>
                      </a:cubicBezTo>
                      <a:cubicBezTo>
                        <a:pt x="1477" y="3680"/>
                        <a:pt x="1072" y="4240"/>
                        <a:pt x="881" y="4883"/>
                      </a:cubicBezTo>
                      <a:cubicBezTo>
                        <a:pt x="548" y="4716"/>
                        <a:pt x="334" y="4359"/>
                        <a:pt x="334" y="3990"/>
                      </a:cubicBezTo>
                      <a:cubicBezTo>
                        <a:pt x="334" y="3442"/>
                        <a:pt x="774" y="2989"/>
                        <a:pt x="1322" y="2989"/>
                      </a:cubicBezTo>
                      <a:close/>
                      <a:moveTo>
                        <a:pt x="7954" y="2989"/>
                      </a:moveTo>
                      <a:cubicBezTo>
                        <a:pt x="8501" y="2989"/>
                        <a:pt x="8942" y="3442"/>
                        <a:pt x="8942" y="3990"/>
                      </a:cubicBezTo>
                      <a:cubicBezTo>
                        <a:pt x="8966" y="4359"/>
                        <a:pt x="8739" y="4704"/>
                        <a:pt x="8394" y="4883"/>
                      </a:cubicBezTo>
                      <a:cubicBezTo>
                        <a:pt x="8216" y="4240"/>
                        <a:pt x="7811" y="3680"/>
                        <a:pt x="7263" y="3263"/>
                      </a:cubicBezTo>
                      <a:cubicBezTo>
                        <a:pt x="7442" y="3085"/>
                        <a:pt x="7692" y="2989"/>
                        <a:pt x="7954" y="2989"/>
                      </a:cubicBezTo>
                      <a:close/>
                      <a:moveTo>
                        <a:pt x="6072" y="1"/>
                      </a:moveTo>
                      <a:cubicBezTo>
                        <a:pt x="5632" y="1"/>
                        <a:pt x="5251" y="334"/>
                        <a:pt x="5191" y="763"/>
                      </a:cubicBezTo>
                      <a:lnTo>
                        <a:pt x="4596" y="953"/>
                      </a:lnTo>
                      <a:cubicBezTo>
                        <a:pt x="4525" y="989"/>
                        <a:pt x="4477" y="1049"/>
                        <a:pt x="4477" y="1120"/>
                      </a:cubicBezTo>
                      <a:lnTo>
                        <a:pt x="4477" y="2370"/>
                      </a:lnTo>
                      <a:cubicBezTo>
                        <a:pt x="3679" y="2394"/>
                        <a:pt x="2929" y="2632"/>
                        <a:pt x="2334" y="3025"/>
                      </a:cubicBezTo>
                      <a:cubicBezTo>
                        <a:pt x="2084" y="2751"/>
                        <a:pt x="1727" y="2608"/>
                        <a:pt x="1358" y="2608"/>
                      </a:cubicBezTo>
                      <a:cubicBezTo>
                        <a:pt x="607" y="2608"/>
                        <a:pt x="0" y="3216"/>
                        <a:pt x="0" y="3966"/>
                      </a:cubicBezTo>
                      <a:cubicBezTo>
                        <a:pt x="0" y="4513"/>
                        <a:pt x="345" y="5002"/>
                        <a:pt x="834" y="5216"/>
                      </a:cubicBezTo>
                      <a:cubicBezTo>
                        <a:pt x="822" y="5347"/>
                        <a:pt x="798" y="5478"/>
                        <a:pt x="798" y="5609"/>
                      </a:cubicBezTo>
                      <a:cubicBezTo>
                        <a:pt x="798" y="7395"/>
                        <a:pt x="2524" y="8859"/>
                        <a:pt x="4667" y="8859"/>
                      </a:cubicBezTo>
                      <a:cubicBezTo>
                        <a:pt x="5763" y="8859"/>
                        <a:pt x="6739" y="8490"/>
                        <a:pt x="7442" y="7871"/>
                      </a:cubicBezTo>
                      <a:cubicBezTo>
                        <a:pt x="7513" y="7811"/>
                        <a:pt x="7513" y="7692"/>
                        <a:pt x="7454" y="7621"/>
                      </a:cubicBezTo>
                      <a:cubicBezTo>
                        <a:pt x="7421" y="7588"/>
                        <a:pt x="7374" y="7570"/>
                        <a:pt x="7326" y="7570"/>
                      </a:cubicBezTo>
                      <a:cubicBezTo>
                        <a:pt x="7287" y="7570"/>
                        <a:pt x="7248" y="7582"/>
                        <a:pt x="7215" y="7609"/>
                      </a:cubicBezTo>
                      <a:cubicBezTo>
                        <a:pt x="6572" y="8157"/>
                        <a:pt x="5668" y="8514"/>
                        <a:pt x="4667" y="8514"/>
                      </a:cubicBezTo>
                      <a:cubicBezTo>
                        <a:pt x="2739" y="8514"/>
                        <a:pt x="1167" y="7216"/>
                        <a:pt x="1167" y="5633"/>
                      </a:cubicBezTo>
                      <a:cubicBezTo>
                        <a:pt x="1167" y="4037"/>
                        <a:pt x="2739" y="2739"/>
                        <a:pt x="4667" y="2739"/>
                      </a:cubicBezTo>
                      <a:cubicBezTo>
                        <a:pt x="6608" y="2739"/>
                        <a:pt x="8180" y="4037"/>
                        <a:pt x="8180" y="5633"/>
                      </a:cubicBezTo>
                      <a:cubicBezTo>
                        <a:pt x="8180" y="6133"/>
                        <a:pt x="8037" y="6597"/>
                        <a:pt x="7751" y="7014"/>
                      </a:cubicBezTo>
                      <a:cubicBezTo>
                        <a:pt x="7704" y="7085"/>
                        <a:pt x="7727" y="7169"/>
                        <a:pt x="7787" y="7228"/>
                      </a:cubicBezTo>
                      <a:cubicBezTo>
                        <a:pt x="7818" y="7264"/>
                        <a:pt x="7859" y="7280"/>
                        <a:pt x="7902" y="7280"/>
                      </a:cubicBezTo>
                      <a:cubicBezTo>
                        <a:pt x="7958" y="7280"/>
                        <a:pt x="8015" y="7252"/>
                        <a:pt x="8049" y="7204"/>
                      </a:cubicBezTo>
                      <a:cubicBezTo>
                        <a:pt x="8358" y="6740"/>
                        <a:pt x="8537" y="6192"/>
                        <a:pt x="8537" y="5621"/>
                      </a:cubicBezTo>
                      <a:cubicBezTo>
                        <a:pt x="8537" y="5490"/>
                        <a:pt x="8525" y="5359"/>
                        <a:pt x="8513" y="5228"/>
                      </a:cubicBezTo>
                      <a:cubicBezTo>
                        <a:pt x="8978" y="5014"/>
                        <a:pt x="9299" y="4525"/>
                        <a:pt x="9299" y="3978"/>
                      </a:cubicBezTo>
                      <a:cubicBezTo>
                        <a:pt x="9299" y="3228"/>
                        <a:pt x="8692" y="2620"/>
                        <a:pt x="7954" y="2620"/>
                      </a:cubicBezTo>
                      <a:cubicBezTo>
                        <a:pt x="7573" y="2620"/>
                        <a:pt x="7215" y="2775"/>
                        <a:pt x="6965" y="3037"/>
                      </a:cubicBezTo>
                      <a:cubicBezTo>
                        <a:pt x="6358" y="2656"/>
                        <a:pt x="5632" y="2406"/>
                        <a:pt x="4822" y="2382"/>
                      </a:cubicBezTo>
                      <a:lnTo>
                        <a:pt x="4822" y="1263"/>
                      </a:lnTo>
                      <a:lnTo>
                        <a:pt x="5215" y="1132"/>
                      </a:lnTo>
                      <a:cubicBezTo>
                        <a:pt x="5303" y="1507"/>
                        <a:pt x="5647" y="1780"/>
                        <a:pt x="6048" y="1780"/>
                      </a:cubicBezTo>
                      <a:cubicBezTo>
                        <a:pt x="6080" y="1780"/>
                        <a:pt x="6112" y="1779"/>
                        <a:pt x="6144" y="1775"/>
                      </a:cubicBezTo>
                      <a:cubicBezTo>
                        <a:pt x="6584" y="1727"/>
                        <a:pt x="6918" y="1382"/>
                        <a:pt x="6953" y="953"/>
                      </a:cubicBezTo>
                      <a:cubicBezTo>
                        <a:pt x="6977" y="430"/>
                        <a:pt x="6584" y="1"/>
                        <a:pt x="607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" name="Google Shape;3376;p48">
                  <a:extLst>
                    <a:ext uri="{FF2B5EF4-FFF2-40B4-BE49-F238E27FC236}">
                      <a16:creationId xmlns:a16="http://schemas.microsoft.com/office/drawing/2014/main" id="{7A29F322-8533-421F-A5AE-9B493EFCB522}"/>
                    </a:ext>
                  </a:extLst>
                </p:cNvPr>
                <p:cNvSpPr/>
                <p:nvPr/>
              </p:nvSpPr>
              <p:spPr>
                <a:xfrm>
                  <a:off x="7580393" y="3516460"/>
                  <a:ext cx="56880" cy="56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7" h="1787" extrusionOk="0">
                      <a:moveTo>
                        <a:pt x="894" y="345"/>
                      </a:moveTo>
                      <a:cubicBezTo>
                        <a:pt x="1191" y="345"/>
                        <a:pt x="1429" y="584"/>
                        <a:pt x="1429" y="881"/>
                      </a:cubicBezTo>
                      <a:cubicBezTo>
                        <a:pt x="1418" y="1179"/>
                        <a:pt x="1179" y="1417"/>
                        <a:pt x="894" y="1417"/>
                      </a:cubicBezTo>
                      <a:cubicBezTo>
                        <a:pt x="596" y="1417"/>
                        <a:pt x="358" y="1179"/>
                        <a:pt x="358" y="881"/>
                      </a:cubicBezTo>
                      <a:cubicBezTo>
                        <a:pt x="358" y="584"/>
                        <a:pt x="596" y="345"/>
                        <a:pt x="894" y="345"/>
                      </a:cubicBezTo>
                      <a:close/>
                      <a:moveTo>
                        <a:pt x="894" y="0"/>
                      </a:moveTo>
                      <a:cubicBezTo>
                        <a:pt x="406" y="0"/>
                        <a:pt x="1" y="405"/>
                        <a:pt x="1" y="893"/>
                      </a:cubicBezTo>
                      <a:cubicBezTo>
                        <a:pt x="1" y="1381"/>
                        <a:pt x="406" y="1786"/>
                        <a:pt x="894" y="1786"/>
                      </a:cubicBezTo>
                      <a:cubicBezTo>
                        <a:pt x="1394" y="1786"/>
                        <a:pt x="1787" y="1381"/>
                        <a:pt x="1787" y="893"/>
                      </a:cubicBezTo>
                      <a:cubicBezTo>
                        <a:pt x="1775" y="405"/>
                        <a:pt x="1394" y="0"/>
                        <a:pt x="89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" name="Google Shape;3377;p48">
                  <a:extLst>
                    <a:ext uri="{FF2B5EF4-FFF2-40B4-BE49-F238E27FC236}">
                      <a16:creationId xmlns:a16="http://schemas.microsoft.com/office/drawing/2014/main" id="{4860B413-FE6E-48F3-9136-BDB0817ACCA9}"/>
                    </a:ext>
                  </a:extLst>
                </p:cNvPr>
                <p:cNvSpPr/>
                <p:nvPr/>
              </p:nvSpPr>
              <p:spPr>
                <a:xfrm>
                  <a:off x="7685750" y="3516460"/>
                  <a:ext cx="56880" cy="56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7" h="1787" extrusionOk="0">
                      <a:moveTo>
                        <a:pt x="894" y="345"/>
                      </a:moveTo>
                      <a:cubicBezTo>
                        <a:pt x="1191" y="345"/>
                        <a:pt x="1429" y="584"/>
                        <a:pt x="1429" y="881"/>
                      </a:cubicBezTo>
                      <a:cubicBezTo>
                        <a:pt x="1429" y="1179"/>
                        <a:pt x="1191" y="1417"/>
                        <a:pt x="894" y="1417"/>
                      </a:cubicBezTo>
                      <a:cubicBezTo>
                        <a:pt x="596" y="1417"/>
                        <a:pt x="358" y="1179"/>
                        <a:pt x="358" y="881"/>
                      </a:cubicBezTo>
                      <a:cubicBezTo>
                        <a:pt x="358" y="584"/>
                        <a:pt x="596" y="345"/>
                        <a:pt x="894" y="345"/>
                      </a:cubicBezTo>
                      <a:close/>
                      <a:moveTo>
                        <a:pt x="894" y="0"/>
                      </a:moveTo>
                      <a:cubicBezTo>
                        <a:pt x="405" y="0"/>
                        <a:pt x="1" y="405"/>
                        <a:pt x="1" y="893"/>
                      </a:cubicBezTo>
                      <a:cubicBezTo>
                        <a:pt x="1" y="1381"/>
                        <a:pt x="405" y="1786"/>
                        <a:pt x="894" y="1786"/>
                      </a:cubicBezTo>
                      <a:cubicBezTo>
                        <a:pt x="1382" y="1786"/>
                        <a:pt x="1787" y="1381"/>
                        <a:pt x="1787" y="893"/>
                      </a:cubicBezTo>
                      <a:cubicBezTo>
                        <a:pt x="1775" y="405"/>
                        <a:pt x="1382" y="0"/>
                        <a:pt x="89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aphicFrame>
        <p:nvGraphicFramePr>
          <p:cNvPr id="49" name="Object 48">
            <a:extLst>
              <a:ext uri="{FF2B5EF4-FFF2-40B4-BE49-F238E27FC236}">
                <a16:creationId xmlns:a16="http://schemas.microsoft.com/office/drawing/2014/main" id="{2153E57C-A4D5-4917-B11E-DEF1B4F48FF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5294636"/>
              </p:ext>
            </p:extLst>
          </p:nvPr>
        </p:nvGraphicFramePr>
        <p:xfrm>
          <a:off x="1608928" y="34822"/>
          <a:ext cx="5926137" cy="2155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99" name="Document" r:id="rId3" imgW="5925852" imgH="2155152" progId="Word.Document.12">
                  <p:embed/>
                </p:oleObj>
              </mc:Choice>
              <mc:Fallback>
                <p:oleObj name="Document" r:id="rId3" imgW="5925852" imgH="2155152" progId="Word.Document.12">
                  <p:embed/>
                  <p:pic>
                    <p:nvPicPr>
                      <p:cNvPr id="48" name="Object 47">
                        <a:extLst>
                          <a:ext uri="{FF2B5EF4-FFF2-40B4-BE49-F238E27FC236}">
                            <a16:creationId xmlns:a16="http://schemas.microsoft.com/office/drawing/2014/main" id="{85D78CD9-675F-41EB-A543-A8413990F8C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08928" y="34822"/>
                        <a:ext cx="5926137" cy="2155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" name="Object 49">
            <a:extLst>
              <a:ext uri="{FF2B5EF4-FFF2-40B4-BE49-F238E27FC236}">
                <a16:creationId xmlns:a16="http://schemas.microsoft.com/office/drawing/2014/main" id="{E8D74EF4-89BF-458D-8582-07C58414A9D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61158682"/>
              </p:ext>
            </p:extLst>
          </p:nvPr>
        </p:nvGraphicFramePr>
        <p:xfrm>
          <a:off x="1608928" y="1977469"/>
          <a:ext cx="5926137" cy="1646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500" name="Document" r:id="rId5" imgW="5925852" imgH="1646021" progId="Word.Document.12">
                  <p:embed/>
                </p:oleObj>
              </mc:Choice>
              <mc:Fallback>
                <p:oleObj name="Document" r:id="rId5" imgW="5925852" imgH="1646021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608928" y="1977469"/>
                        <a:ext cx="5926137" cy="16462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" name="Object 50">
            <a:extLst>
              <a:ext uri="{FF2B5EF4-FFF2-40B4-BE49-F238E27FC236}">
                <a16:creationId xmlns:a16="http://schemas.microsoft.com/office/drawing/2014/main" id="{0B4B75B8-4DF5-4FE4-9AF8-0540EE983B4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10786331"/>
              </p:ext>
            </p:extLst>
          </p:nvPr>
        </p:nvGraphicFramePr>
        <p:xfrm>
          <a:off x="1608928" y="3410527"/>
          <a:ext cx="5926137" cy="1990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501" name="Document" r:id="rId7" imgW="5925852" imgH="1991091" progId="Word.Document.12">
                  <p:embed/>
                </p:oleObj>
              </mc:Choice>
              <mc:Fallback>
                <p:oleObj name="Document" r:id="rId7" imgW="5925852" imgH="1991091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608928" y="3410527"/>
                        <a:ext cx="5926137" cy="1990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" name="TextBox 52">
            <a:extLst>
              <a:ext uri="{FF2B5EF4-FFF2-40B4-BE49-F238E27FC236}">
                <a16:creationId xmlns:a16="http://schemas.microsoft.com/office/drawing/2014/main" id="{D91D1C56-6E90-4C52-8A58-75D55C0EAFF7}"/>
              </a:ext>
            </a:extLst>
          </p:cNvPr>
          <p:cNvSpPr txBox="1"/>
          <p:nvPr/>
        </p:nvSpPr>
        <p:spPr>
          <a:xfrm>
            <a:off x="5078547" y="1377131"/>
            <a:ext cx="267650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b="1" i="0" dirty="0">
                <a:solidFill>
                  <a:srgbClr val="FF0000"/>
                </a:solidFill>
                <a:effectLst/>
                <a:latin typeface="Bahnschrift SemiBold Condensed" panose="020B0502040204020203" pitchFamily="34" charset="0"/>
              </a:rPr>
              <a:t>[</a:t>
            </a:r>
            <a:r>
              <a:rPr lang="en-GB" sz="2400" b="1" i="0" dirty="0" err="1">
                <a:solidFill>
                  <a:srgbClr val="FF0000"/>
                </a:solidFill>
                <a:effectLst/>
                <a:latin typeface="Bahnschrift SemiBold Condensed" panose="020B0502040204020203" pitchFamily="34" charset="0"/>
              </a:rPr>
              <a:t>fn_ProductAndAmount</a:t>
            </a:r>
            <a:r>
              <a:rPr lang="en-GB" sz="2400" b="1" i="0" dirty="0">
                <a:solidFill>
                  <a:srgbClr val="FF0000"/>
                </a:solidFill>
                <a:effectLst/>
                <a:latin typeface="Bahnschrift SemiBold Condensed" panose="020B0502040204020203" pitchFamily="34" charset="0"/>
              </a:rPr>
              <a:t>]</a:t>
            </a:r>
            <a:endParaRPr lang="en-GB" sz="2400" b="1" dirty="0">
              <a:solidFill>
                <a:srgbClr val="FF0000"/>
              </a:solidFill>
              <a:latin typeface="Bahnschrift SemiBold Condensed" panose="020B0502040204020203" pitchFamily="34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68A589E-71C0-42EA-965B-2A320D71A699}"/>
              </a:ext>
            </a:extLst>
          </p:cNvPr>
          <p:cNvSpPr txBox="1"/>
          <p:nvPr/>
        </p:nvSpPr>
        <p:spPr>
          <a:xfrm>
            <a:off x="6244315" y="2800587"/>
            <a:ext cx="143293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b="1" i="0" dirty="0">
                <a:solidFill>
                  <a:srgbClr val="FF0000"/>
                </a:solidFill>
                <a:effectLst/>
                <a:latin typeface="Bahnschrift SemiBold Condensed" panose="020B0502040204020203" pitchFamily="34" charset="0"/>
              </a:rPr>
              <a:t>[</a:t>
            </a:r>
            <a:r>
              <a:rPr lang="en-GB" sz="2400" b="1" i="0" dirty="0" err="1">
                <a:solidFill>
                  <a:srgbClr val="FF0000"/>
                </a:solidFill>
                <a:effectLst/>
                <a:latin typeface="Bahnschrift SemiBold Condensed" panose="020B0502040204020203" pitchFamily="34" charset="0"/>
              </a:rPr>
              <a:t>fn_HoaDon</a:t>
            </a:r>
            <a:r>
              <a:rPr lang="en-GB" sz="2400" b="1" i="0" dirty="0">
                <a:solidFill>
                  <a:srgbClr val="FF0000"/>
                </a:solidFill>
                <a:effectLst/>
                <a:latin typeface="Bahnschrift SemiBold Condensed" panose="020B0502040204020203" pitchFamily="34" charset="0"/>
              </a:rPr>
              <a:t>]</a:t>
            </a:r>
            <a:endParaRPr lang="en-GB" sz="2400" dirty="0">
              <a:solidFill>
                <a:srgbClr val="FF0000"/>
              </a:solidFill>
              <a:latin typeface="Bahnschrift SemiBold Condensed" panose="020B0502040204020203" pitchFamily="34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B2FE971-D520-4A12-983C-F2F8207BD270}"/>
              </a:ext>
            </a:extLst>
          </p:cNvPr>
          <p:cNvSpPr txBox="1"/>
          <p:nvPr/>
        </p:nvSpPr>
        <p:spPr>
          <a:xfrm>
            <a:off x="5728496" y="4612753"/>
            <a:ext cx="180656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b="1" i="0" dirty="0">
                <a:solidFill>
                  <a:srgbClr val="FF0000"/>
                </a:solidFill>
                <a:effectLst/>
                <a:latin typeface="Bahnschrift SemiBold Condensed" panose="020B0502040204020203" pitchFamily="34" charset="0"/>
              </a:rPr>
              <a:t>[</a:t>
            </a:r>
            <a:r>
              <a:rPr lang="vi-VN" sz="2400" dirty="0">
                <a:solidFill>
                  <a:srgbClr val="FF0000"/>
                </a:solidFill>
                <a:effectLst/>
                <a:latin typeface="Bahnschrift SemiBold Condensed" panose="020B0502040204020203" pitchFamily="34" charset="0"/>
                <a:ea typeface="Calibri" panose="020F0502020204030204" pitchFamily="34" charset="0"/>
                <a:cs typeface="Consolas" panose="020B0609020204030204" pitchFamily="49" charset="0"/>
              </a:rPr>
              <a:t>fn_LastOrderID</a:t>
            </a:r>
            <a:r>
              <a:rPr lang="en-GB" sz="2400" b="1" i="0" dirty="0">
                <a:solidFill>
                  <a:srgbClr val="FF0000"/>
                </a:solidFill>
                <a:effectLst/>
                <a:latin typeface="Bahnschrift SemiBold Condensed" panose="020B0502040204020203" pitchFamily="34" charset="0"/>
              </a:rPr>
              <a:t>]</a:t>
            </a:r>
            <a:endParaRPr lang="en-GB" sz="2400" dirty="0">
              <a:solidFill>
                <a:srgbClr val="FF0000"/>
              </a:solidFill>
              <a:latin typeface="Bahnschrift SemiBold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62153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DB6676C-6DCC-4853-9A1E-379A68A96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71181"/>
          </a:xfrm>
        </p:spPr>
        <p:txBody>
          <a:bodyPr vert="horz" wrap="square" lIns="0" tIns="0" rIns="0" bIns="0" rtlCol="0" anchor="b" anchorCtr="0">
            <a:normAutofit fontScale="90000"/>
          </a:bodyPr>
          <a:lstStyle/>
          <a:p>
            <a:pPr algn="ctr"/>
            <a:r>
              <a:rPr lang="en-US" sz="6400" dirty="0">
                <a:solidFill>
                  <a:srgbClr val="FF6D2F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TRIGGERS</a:t>
            </a:r>
          </a:p>
        </p:txBody>
      </p:sp>
      <p:grpSp>
        <p:nvGrpSpPr>
          <p:cNvPr id="40" name="Google Shape;60;p15">
            <a:extLst>
              <a:ext uri="{FF2B5EF4-FFF2-40B4-BE49-F238E27FC236}">
                <a16:creationId xmlns:a16="http://schemas.microsoft.com/office/drawing/2014/main" id="{698E3973-2435-4F11-BFB2-2A16FF830CBA}"/>
              </a:ext>
            </a:extLst>
          </p:cNvPr>
          <p:cNvGrpSpPr/>
          <p:nvPr/>
        </p:nvGrpSpPr>
        <p:grpSpPr>
          <a:xfrm>
            <a:off x="-42532" y="3279088"/>
            <a:ext cx="1847180" cy="1786462"/>
            <a:chOff x="304800" y="1245775"/>
            <a:chExt cx="3603061" cy="3484627"/>
          </a:xfrm>
        </p:grpSpPr>
        <p:sp>
          <p:nvSpPr>
            <p:cNvPr id="41" name="Google Shape;61;p15">
              <a:extLst>
                <a:ext uri="{FF2B5EF4-FFF2-40B4-BE49-F238E27FC236}">
                  <a16:creationId xmlns:a16="http://schemas.microsoft.com/office/drawing/2014/main" id="{CC9BA5EC-567B-4ADC-8D0D-EF8C3DE9C52F}"/>
                </a:ext>
              </a:extLst>
            </p:cNvPr>
            <p:cNvSpPr/>
            <p:nvPr/>
          </p:nvSpPr>
          <p:spPr>
            <a:xfrm>
              <a:off x="2856196" y="2873496"/>
              <a:ext cx="291584" cy="384461"/>
            </a:xfrm>
            <a:custGeom>
              <a:avLst/>
              <a:gdLst/>
              <a:ahLst/>
              <a:cxnLst/>
              <a:rect l="l" t="t" r="r" b="b"/>
              <a:pathLst>
                <a:path w="1645" h="2169" extrusionOk="0">
                  <a:moveTo>
                    <a:pt x="963" y="2168"/>
                  </a:moveTo>
                  <a:cubicBezTo>
                    <a:pt x="963" y="2168"/>
                    <a:pt x="196" y="1964"/>
                    <a:pt x="96" y="1262"/>
                  </a:cubicBezTo>
                  <a:cubicBezTo>
                    <a:pt x="1" y="560"/>
                    <a:pt x="239" y="52"/>
                    <a:pt x="291" y="26"/>
                  </a:cubicBezTo>
                  <a:cubicBezTo>
                    <a:pt x="343" y="0"/>
                    <a:pt x="1644" y="1297"/>
                    <a:pt x="963" y="2168"/>
                  </a:cubicBezTo>
                  <a:close/>
                </a:path>
              </a:pathLst>
            </a:custGeom>
            <a:solidFill>
              <a:srgbClr val="72B8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62;p15">
              <a:extLst>
                <a:ext uri="{FF2B5EF4-FFF2-40B4-BE49-F238E27FC236}">
                  <a16:creationId xmlns:a16="http://schemas.microsoft.com/office/drawing/2014/main" id="{E1E14715-1464-44E3-B303-3DBED7A39B94}"/>
                </a:ext>
              </a:extLst>
            </p:cNvPr>
            <p:cNvSpPr/>
            <p:nvPr/>
          </p:nvSpPr>
          <p:spPr>
            <a:xfrm>
              <a:off x="3197411" y="2806671"/>
              <a:ext cx="384466" cy="211462"/>
            </a:xfrm>
            <a:custGeom>
              <a:avLst/>
              <a:gdLst/>
              <a:ahLst/>
              <a:cxnLst/>
              <a:rect l="l" t="t" r="r" b="b"/>
              <a:pathLst>
                <a:path w="2169" h="1193" extrusionOk="0">
                  <a:moveTo>
                    <a:pt x="1" y="898"/>
                  </a:moveTo>
                  <a:cubicBezTo>
                    <a:pt x="1" y="898"/>
                    <a:pt x="313" y="165"/>
                    <a:pt x="1016" y="83"/>
                  </a:cubicBezTo>
                  <a:cubicBezTo>
                    <a:pt x="1722" y="0"/>
                    <a:pt x="2130" y="217"/>
                    <a:pt x="2156" y="269"/>
                  </a:cubicBezTo>
                  <a:cubicBezTo>
                    <a:pt x="2169" y="299"/>
                    <a:pt x="1852" y="794"/>
                    <a:pt x="1315" y="1023"/>
                  </a:cubicBezTo>
                  <a:cubicBezTo>
                    <a:pt x="924" y="1188"/>
                    <a:pt x="356" y="1192"/>
                    <a:pt x="1" y="89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63;p15">
              <a:extLst>
                <a:ext uri="{FF2B5EF4-FFF2-40B4-BE49-F238E27FC236}">
                  <a16:creationId xmlns:a16="http://schemas.microsoft.com/office/drawing/2014/main" id="{5C32E7F8-D6A0-4AE8-9CF1-8F0C2A954AB5}"/>
                </a:ext>
              </a:extLst>
            </p:cNvPr>
            <p:cNvSpPr/>
            <p:nvPr/>
          </p:nvSpPr>
          <p:spPr>
            <a:xfrm>
              <a:off x="2990732" y="2585281"/>
              <a:ext cx="302220" cy="373648"/>
            </a:xfrm>
            <a:custGeom>
              <a:avLst/>
              <a:gdLst/>
              <a:ahLst/>
              <a:cxnLst/>
              <a:rect l="l" t="t" r="r" b="b"/>
              <a:pathLst>
                <a:path w="1705" h="2108" extrusionOk="0">
                  <a:moveTo>
                    <a:pt x="1093" y="2108"/>
                  </a:moveTo>
                  <a:cubicBezTo>
                    <a:pt x="1093" y="2108"/>
                    <a:pt x="313" y="1969"/>
                    <a:pt x="157" y="1275"/>
                  </a:cubicBezTo>
                  <a:cubicBezTo>
                    <a:pt x="1" y="581"/>
                    <a:pt x="200" y="61"/>
                    <a:pt x="252" y="31"/>
                  </a:cubicBezTo>
                  <a:cubicBezTo>
                    <a:pt x="300" y="0"/>
                    <a:pt x="1705" y="1188"/>
                    <a:pt x="1093" y="2108"/>
                  </a:cubicBezTo>
                  <a:close/>
                </a:path>
              </a:pathLst>
            </a:custGeom>
            <a:solidFill>
              <a:srgbClr val="72B8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64;p15">
              <a:extLst>
                <a:ext uri="{FF2B5EF4-FFF2-40B4-BE49-F238E27FC236}">
                  <a16:creationId xmlns:a16="http://schemas.microsoft.com/office/drawing/2014/main" id="{033ABE39-CA29-466A-BE2F-206C01EFBDC7}"/>
                </a:ext>
              </a:extLst>
            </p:cNvPr>
            <p:cNvSpPr/>
            <p:nvPr/>
          </p:nvSpPr>
          <p:spPr>
            <a:xfrm>
              <a:off x="3022993" y="3137072"/>
              <a:ext cx="395988" cy="195332"/>
            </a:xfrm>
            <a:custGeom>
              <a:avLst/>
              <a:gdLst/>
              <a:ahLst/>
              <a:cxnLst/>
              <a:rect l="l" t="t" r="r" b="b"/>
              <a:pathLst>
                <a:path w="2234" h="1102" extrusionOk="0">
                  <a:moveTo>
                    <a:pt x="1" y="677"/>
                  </a:moveTo>
                  <a:cubicBezTo>
                    <a:pt x="1" y="677"/>
                    <a:pt x="417" y="1"/>
                    <a:pt x="1128" y="22"/>
                  </a:cubicBezTo>
                  <a:cubicBezTo>
                    <a:pt x="1835" y="44"/>
                    <a:pt x="2208" y="326"/>
                    <a:pt x="2225" y="382"/>
                  </a:cubicBezTo>
                  <a:cubicBezTo>
                    <a:pt x="2234" y="412"/>
                    <a:pt x="1848" y="850"/>
                    <a:pt x="1280" y="998"/>
                  </a:cubicBezTo>
                  <a:cubicBezTo>
                    <a:pt x="868" y="1102"/>
                    <a:pt x="309" y="1019"/>
                    <a:pt x="1" y="67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65;p15">
              <a:extLst>
                <a:ext uri="{FF2B5EF4-FFF2-40B4-BE49-F238E27FC236}">
                  <a16:creationId xmlns:a16="http://schemas.microsoft.com/office/drawing/2014/main" id="{57ED9760-2EA8-4D42-B6EA-A8201DA41964}"/>
                </a:ext>
              </a:extLst>
            </p:cNvPr>
            <p:cNvSpPr/>
            <p:nvPr/>
          </p:nvSpPr>
          <p:spPr>
            <a:xfrm>
              <a:off x="3366511" y="2440110"/>
              <a:ext cx="384466" cy="211462"/>
            </a:xfrm>
            <a:custGeom>
              <a:avLst/>
              <a:gdLst/>
              <a:ahLst/>
              <a:cxnLst/>
              <a:rect l="l" t="t" r="r" b="b"/>
              <a:pathLst>
                <a:path w="2169" h="1193" extrusionOk="0">
                  <a:moveTo>
                    <a:pt x="1" y="898"/>
                  </a:moveTo>
                  <a:cubicBezTo>
                    <a:pt x="1" y="898"/>
                    <a:pt x="313" y="165"/>
                    <a:pt x="1015" y="82"/>
                  </a:cubicBezTo>
                  <a:cubicBezTo>
                    <a:pt x="1718" y="0"/>
                    <a:pt x="2130" y="217"/>
                    <a:pt x="2156" y="269"/>
                  </a:cubicBezTo>
                  <a:cubicBezTo>
                    <a:pt x="2169" y="299"/>
                    <a:pt x="1852" y="793"/>
                    <a:pt x="1310" y="1023"/>
                  </a:cubicBezTo>
                  <a:cubicBezTo>
                    <a:pt x="924" y="1184"/>
                    <a:pt x="356" y="1192"/>
                    <a:pt x="1" y="89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66;p15">
              <a:extLst>
                <a:ext uri="{FF2B5EF4-FFF2-40B4-BE49-F238E27FC236}">
                  <a16:creationId xmlns:a16="http://schemas.microsoft.com/office/drawing/2014/main" id="{A832E9DC-BC71-44EB-B670-BCAE39379D67}"/>
                </a:ext>
              </a:extLst>
            </p:cNvPr>
            <p:cNvSpPr/>
            <p:nvPr/>
          </p:nvSpPr>
          <p:spPr>
            <a:xfrm>
              <a:off x="3160542" y="2218721"/>
              <a:ext cx="301511" cy="373648"/>
            </a:xfrm>
            <a:custGeom>
              <a:avLst/>
              <a:gdLst/>
              <a:ahLst/>
              <a:cxnLst/>
              <a:rect l="l" t="t" r="r" b="b"/>
              <a:pathLst>
                <a:path w="1701" h="2108" extrusionOk="0">
                  <a:moveTo>
                    <a:pt x="1089" y="2108"/>
                  </a:moveTo>
                  <a:cubicBezTo>
                    <a:pt x="1089" y="2108"/>
                    <a:pt x="309" y="1969"/>
                    <a:pt x="153" y="1275"/>
                  </a:cubicBezTo>
                  <a:cubicBezTo>
                    <a:pt x="1" y="586"/>
                    <a:pt x="196" y="57"/>
                    <a:pt x="248" y="31"/>
                  </a:cubicBezTo>
                  <a:cubicBezTo>
                    <a:pt x="296" y="0"/>
                    <a:pt x="1700" y="1188"/>
                    <a:pt x="1089" y="210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67;p15">
              <a:extLst>
                <a:ext uri="{FF2B5EF4-FFF2-40B4-BE49-F238E27FC236}">
                  <a16:creationId xmlns:a16="http://schemas.microsoft.com/office/drawing/2014/main" id="{4792E336-2D0A-4A37-B7FF-722A7591C964}"/>
                </a:ext>
              </a:extLst>
            </p:cNvPr>
            <p:cNvSpPr/>
            <p:nvPr/>
          </p:nvSpPr>
          <p:spPr>
            <a:xfrm>
              <a:off x="3507251" y="1951245"/>
              <a:ext cx="352206" cy="259143"/>
            </a:xfrm>
            <a:custGeom>
              <a:avLst/>
              <a:gdLst/>
              <a:ahLst/>
              <a:cxnLst/>
              <a:rect l="l" t="t" r="r" b="b"/>
              <a:pathLst>
                <a:path w="1987" h="1462" extrusionOk="0">
                  <a:moveTo>
                    <a:pt x="0" y="1254"/>
                  </a:moveTo>
                  <a:cubicBezTo>
                    <a:pt x="0" y="1254"/>
                    <a:pt x="143" y="469"/>
                    <a:pt x="811" y="235"/>
                  </a:cubicBezTo>
                  <a:cubicBezTo>
                    <a:pt x="1479" y="1"/>
                    <a:pt x="1930" y="126"/>
                    <a:pt x="1964" y="174"/>
                  </a:cubicBezTo>
                  <a:cubicBezTo>
                    <a:pt x="1986" y="200"/>
                    <a:pt x="1782" y="746"/>
                    <a:pt x="1305" y="1089"/>
                  </a:cubicBezTo>
                  <a:cubicBezTo>
                    <a:pt x="963" y="1332"/>
                    <a:pt x="412" y="1462"/>
                    <a:pt x="0" y="125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68;p15">
              <a:extLst>
                <a:ext uri="{FF2B5EF4-FFF2-40B4-BE49-F238E27FC236}">
                  <a16:creationId xmlns:a16="http://schemas.microsoft.com/office/drawing/2014/main" id="{D338B1C3-4E98-4E1B-8770-EA92DAC50519}"/>
                </a:ext>
              </a:extLst>
            </p:cNvPr>
            <p:cNvSpPr/>
            <p:nvPr/>
          </p:nvSpPr>
          <p:spPr>
            <a:xfrm>
              <a:off x="3245092" y="1835144"/>
              <a:ext cx="317641" cy="340679"/>
            </a:xfrm>
            <a:custGeom>
              <a:avLst/>
              <a:gdLst/>
              <a:ahLst/>
              <a:cxnLst/>
              <a:rect l="l" t="t" r="r" b="b"/>
              <a:pathLst>
                <a:path w="1792" h="1922" extrusionOk="0">
                  <a:moveTo>
                    <a:pt x="1397" y="1887"/>
                  </a:moveTo>
                  <a:cubicBezTo>
                    <a:pt x="1397" y="1887"/>
                    <a:pt x="603" y="1922"/>
                    <a:pt x="304" y="1280"/>
                  </a:cubicBezTo>
                  <a:cubicBezTo>
                    <a:pt x="1" y="634"/>
                    <a:pt x="83" y="79"/>
                    <a:pt x="122" y="40"/>
                  </a:cubicBezTo>
                  <a:cubicBezTo>
                    <a:pt x="166" y="1"/>
                    <a:pt x="1791" y="859"/>
                    <a:pt x="1397" y="188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69;p15">
              <a:extLst>
                <a:ext uri="{FF2B5EF4-FFF2-40B4-BE49-F238E27FC236}">
                  <a16:creationId xmlns:a16="http://schemas.microsoft.com/office/drawing/2014/main" id="{F4B6D5AF-015D-4C36-9F5F-DDB82954D394}"/>
                </a:ext>
              </a:extLst>
            </p:cNvPr>
            <p:cNvSpPr/>
            <p:nvPr/>
          </p:nvSpPr>
          <p:spPr>
            <a:xfrm>
              <a:off x="3436527" y="1366485"/>
              <a:ext cx="239117" cy="444372"/>
            </a:xfrm>
            <a:custGeom>
              <a:avLst/>
              <a:gdLst/>
              <a:ahLst/>
              <a:cxnLst/>
              <a:rect l="l" t="t" r="r" b="b"/>
              <a:pathLst>
                <a:path w="1349" h="2507" extrusionOk="0">
                  <a:moveTo>
                    <a:pt x="737" y="2506"/>
                  </a:moveTo>
                  <a:cubicBezTo>
                    <a:pt x="737" y="2506"/>
                    <a:pt x="0" y="2012"/>
                    <a:pt x="156" y="1236"/>
                  </a:cubicBezTo>
                  <a:cubicBezTo>
                    <a:pt x="308" y="460"/>
                    <a:pt x="746" y="13"/>
                    <a:pt x="811" y="4"/>
                  </a:cubicBezTo>
                  <a:cubicBezTo>
                    <a:pt x="850" y="0"/>
                    <a:pt x="1288" y="620"/>
                    <a:pt x="1327" y="1301"/>
                  </a:cubicBezTo>
                  <a:cubicBezTo>
                    <a:pt x="1349" y="1747"/>
                    <a:pt x="1145" y="2246"/>
                    <a:pt x="737" y="250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70;p15">
              <a:extLst>
                <a:ext uri="{FF2B5EF4-FFF2-40B4-BE49-F238E27FC236}">
                  <a16:creationId xmlns:a16="http://schemas.microsoft.com/office/drawing/2014/main" id="{26FCA248-F7F3-43C5-B1C5-FD61B32A8CFA}"/>
                </a:ext>
              </a:extLst>
            </p:cNvPr>
            <p:cNvSpPr/>
            <p:nvPr/>
          </p:nvSpPr>
          <p:spPr>
            <a:xfrm>
              <a:off x="2923908" y="1764419"/>
              <a:ext cx="657262" cy="1627887"/>
            </a:xfrm>
            <a:custGeom>
              <a:avLst/>
              <a:gdLst/>
              <a:ahLst/>
              <a:cxnLst/>
              <a:rect l="l" t="t" r="r" b="b"/>
              <a:pathLst>
                <a:path w="3708" h="9184" extrusionOk="0">
                  <a:moveTo>
                    <a:pt x="3595" y="1"/>
                  </a:moveTo>
                  <a:cubicBezTo>
                    <a:pt x="3205" y="4922"/>
                    <a:pt x="9" y="9102"/>
                    <a:pt x="0" y="9115"/>
                  </a:cubicBezTo>
                  <a:lnTo>
                    <a:pt x="91" y="9184"/>
                  </a:lnTo>
                  <a:cubicBezTo>
                    <a:pt x="100" y="9171"/>
                    <a:pt x="3313" y="4965"/>
                    <a:pt x="3707" y="14"/>
                  </a:cubicBezTo>
                  <a:lnTo>
                    <a:pt x="359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71;p15">
              <a:extLst>
                <a:ext uri="{FF2B5EF4-FFF2-40B4-BE49-F238E27FC236}">
                  <a16:creationId xmlns:a16="http://schemas.microsoft.com/office/drawing/2014/main" id="{2B65A3DD-9829-4856-99EF-276756D31958}"/>
                </a:ext>
              </a:extLst>
            </p:cNvPr>
            <p:cNvSpPr/>
            <p:nvPr/>
          </p:nvSpPr>
          <p:spPr>
            <a:xfrm>
              <a:off x="1376124" y="2851871"/>
              <a:ext cx="292116" cy="384461"/>
            </a:xfrm>
            <a:custGeom>
              <a:avLst/>
              <a:gdLst/>
              <a:ahLst/>
              <a:cxnLst/>
              <a:rect l="l" t="t" r="r" b="b"/>
              <a:pathLst>
                <a:path w="1648" h="2169" extrusionOk="0">
                  <a:moveTo>
                    <a:pt x="685" y="2169"/>
                  </a:moveTo>
                  <a:cubicBezTo>
                    <a:pt x="685" y="2169"/>
                    <a:pt x="1448" y="1965"/>
                    <a:pt x="1548" y="1263"/>
                  </a:cubicBezTo>
                  <a:cubicBezTo>
                    <a:pt x="1648" y="565"/>
                    <a:pt x="1409" y="53"/>
                    <a:pt x="1357" y="27"/>
                  </a:cubicBezTo>
                  <a:cubicBezTo>
                    <a:pt x="1305" y="1"/>
                    <a:pt x="0" y="1302"/>
                    <a:pt x="685" y="216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72;p15">
              <a:extLst>
                <a:ext uri="{FF2B5EF4-FFF2-40B4-BE49-F238E27FC236}">
                  <a16:creationId xmlns:a16="http://schemas.microsoft.com/office/drawing/2014/main" id="{3CBCEB2D-9FA5-4669-B28F-9DDA79631D54}"/>
                </a:ext>
              </a:extLst>
            </p:cNvPr>
            <p:cNvSpPr/>
            <p:nvPr/>
          </p:nvSpPr>
          <p:spPr>
            <a:xfrm>
              <a:off x="942560" y="2785046"/>
              <a:ext cx="384466" cy="211639"/>
            </a:xfrm>
            <a:custGeom>
              <a:avLst/>
              <a:gdLst/>
              <a:ahLst/>
              <a:cxnLst/>
              <a:rect l="l" t="t" r="r" b="b"/>
              <a:pathLst>
                <a:path w="2169" h="1194" extrusionOk="0">
                  <a:moveTo>
                    <a:pt x="2169" y="903"/>
                  </a:moveTo>
                  <a:cubicBezTo>
                    <a:pt x="2169" y="903"/>
                    <a:pt x="1857" y="170"/>
                    <a:pt x="1154" y="83"/>
                  </a:cubicBezTo>
                  <a:cubicBezTo>
                    <a:pt x="448" y="1"/>
                    <a:pt x="40" y="222"/>
                    <a:pt x="14" y="274"/>
                  </a:cubicBezTo>
                  <a:cubicBezTo>
                    <a:pt x="1" y="304"/>
                    <a:pt x="317" y="794"/>
                    <a:pt x="855" y="1024"/>
                  </a:cubicBezTo>
                  <a:cubicBezTo>
                    <a:pt x="1245" y="1189"/>
                    <a:pt x="1809" y="1193"/>
                    <a:pt x="2169" y="90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73;p15">
              <a:extLst>
                <a:ext uri="{FF2B5EF4-FFF2-40B4-BE49-F238E27FC236}">
                  <a16:creationId xmlns:a16="http://schemas.microsoft.com/office/drawing/2014/main" id="{F9A1F56A-E021-4F1A-A0B3-7B2A03EE99AD}"/>
                </a:ext>
              </a:extLst>
            </p:cNvPr>
            <p:cNvSpPr/>
            <p:nvPr/>
          </p:nvSpPr>
          <p:spPr>
            <a:xfrm>
              <a:off x="1231662" y="2563833"/>
              <a:ext cx="301333" cy="374357"/>
            </a:xfrm>
            <a:custGeom>
              <a:avLst/>
              <a:gdLst/>
              <a:ahLst/>
              <a:cxnLst/>
              <a:rect l="l" t="t" r="r" b="b"/>
              <a:pathLst>
                <a:path w="1700" h="2112" extrusionOk="0">
                  <a:moveTo>
                    <a:pt x="612" y="2112"/>
                  </a:moveTo>
                  <a:cubicBezTo>
                    <a:pt x="612" y="2112"/>
                    <a:pt x="1392" y="1969"/>
                    <a:pt x="1548" y="1279"/>
                  </a:cubicBezTo>
                  <a:cubicBezTo>
                    <a:pt x="1700" y="585"/>
                    <a:pt x="1505" y="61"/>
                    <a:pt x="1453" y="30"/>
                  </a:cubicBezTo>
                  <a:cubicBezTo>
                    <a:pt x="1405" y="0"/>
                    <a:pt x="0" y="1192"/>
                    <a:pt x="612" y="211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74;p15">
              <a:extLst>
                <a:ext uri="{FF2B5EF4-FFF2-40B4-BE49-F238E27FC236}">
                  <a16:creationId xmlns:a16="http://schemas.microsoft.com/office/drawing/2014/main" id="{A091E7C7-27A3-4BDA-BC1C-8333EDC12F4A}"/>
                </a:ext>
              </a:extLst>
            </p:cNvPr>
            <p:cNvSpPr/>
            <p:nvPr/>
          </p:nvSpPr>
          <p:spPr>
            <a:xfrm>
              <a:off x="1105634" y="3115624"/>
              <a:ext cx="395988" cy="195332"/>
            </a:xfrm>
            <a:custGeom>
              <a:avLst/>
              <a:gdLst/>
              <a:ahLst/>
              <a:cxnLst/>
              <a:rect l="l" t="t" r="r" b="b"/>
              <a:pathLst>
                <a:path w="2234" h="1102" extrusionOk="0">
                  <a:moveTo>
                    <a:pt x="2233" y="681"/>
                  </a:moveTo>
                  <a:cubicBezTo>
                    <a:pt x="2233" y="681"/>
                    <a:pt x="1812" y="0"/>
                    <a:pt x="1106" y="22"/>
                  </a:cubicBezTo>
                  <a:cubicBezTo>
                    <a:pt x="399" y="48"/>
                    <a:pt x="26" y="325"/>
                    <a:pt x="9" y="382"/>
                  </a:cubicBezTo>
                  <a:cubicBezTo>
                    <a:pt x="0" y="416"/>
                    <a:pt x="386" y="854"/>
                    <a:pt x="954" y="997"/>
                  </a:cubicBezTo>
                  <a:cubicBezTo>
                    <a:pt x="1366" y="1101"/>
                    <a:pt x="1925" y="1023"/>
                    <a:pt x="2233" y="68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75;p15">
              <a:extLst>
                <a:ext uri="{FF2B5EF4-FFF2-40B4-BE49-F238E27FC236}">
                  <a16:creationId xmlns:a16="http://schemas.microsoft.com/office/drawing/2014/main" id="{E26BAFD6-33A0-489C-AAD8-9B98875994DB}"/>
                </a:ext>
              </a:extLst>
            </p:cNvPr>
            <p:cNvSpPr/>
            <p:nvPr/>
          </p:nvSpPr>
          <p:spPr>
            <a:xfrm>
              <a:off x="773637" y="2418485"/>
              <a:ext cx="384289" cy="211462"/>
            </a:xfrm>
            <a:custGeom>
              <a:avLst/>
              <a:gdLst/>
              <a:ahLst/>
              <a:cxnLst/>
              <a:rect l="l" t="t" r="r" b="b"/>
              <a:pathLst>
                <a:path w="2168" h="1193" extrusionOk="0">
                  <a:moveTo>
                    <a:pt x="2168" y="902"/>
                  </a:moveTo>
                  <a:cubicBezTo>
                    <a:pt x="2168" y="902"/>
                    <a:pt x="1856" y="170"/>
                    <a:pt x="1153" y="83"/>
                  </a:cubicBezTo>
                  <a:cubicBezTo>
                    <a:pt x="447" y="1"/>
                    <a:pt x="39" y="222"/>
                    <a:pt x="13" y="274"/>
                  </a:cubicBezTo>
                  <a:cubicBezTo>
                    <a:pt x="0" y="304"/>
                    <a:pt x="317" y="798"/>
                    <a:pt x="854" y="1024"/>
                  </a:cubicBezTo>
                  <a:cubicBezTo>
                    <a:pt x="1244" y="1189"/>
                    <a:pt x="1812" y="1193"/>
                    <a:pt x="2168" y="90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76;p15">
              <a:extLst>
                <a:ext uri="{FF2B5EF4-FFF2-40B4-BE49-F238E27FC236}">
                  <a16:creationId xmlns:a16="http://schemas.microsoft.com/office/drawing/2014/main" id="{D5602C21-C160-4DAC-8B6F-7007AB9032C1}"/>
                </a:ext>
              </a:extLst>
            </p:cNvPr>
            <p:cNvSpPr/>
            <p:nvPr/>
          </p:nvSpPr>
          <p:spPr>
            <a:xfrm>
              <a:off x="1062562" y="2197096"/>
              <a:ext cx="301334" cy="374535"/>
            </a:xfrm>
            <a:custGeom>
              <a:avLst/>
              <a:gdLst/>
              <a:ahLst/>
              <a:cxnLst/>
              <a:rect l="l" t="t" r="r" b="b"/>
              <a:pathLst>
                <a:path w="1700" h="2113" extrusionOk="0">
                  <a:moveTo>
                    <a:pt x="612" y="2112"/>
                  </a:moveTo>
                  <a:cubicBezTo>
                    <a:pt x="612" y="2112"/>
                    <a:pt x="1392" y="1974"/>
                    <a:pt x="1548" y="1280"/>
                  </a:cubicBezTo>
                  <a:cubicBezTo>
                    <a:pt x="1700" y="586"/>
                    <a:pt x="1505" y="62"/>
                    <a:pt x="1453" y="31"/>
                  </a:cubicBezTo>
                  <a:cubicBezTo>
                    <a:pt x="1405" y="1"/>
                    <a:pt x="0" y="1193"/>
                    <a:pt x="612" y="211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77;p15">
              <a:extLst>
                <a:ext uri="{FF2B5EF4-FFF2-40B4-BE49-F238E27FC236}">
                  <a16:creationId xmlns:a16="http://schemas.microsoft.com/office/drawing/2014/main" id="{A9B060B6-0FBB-4AD4-891C-F606908278C6}"/>
                </a:ext>
              </a:extLst>
            </p:cNvPr>
            <p:cNvSpPr/>
            <p:nvPr/>
          </p:nvSpPr>
          <p:spPr>
            <a:xfrm>
              <a:off x="665158" y="1930506"/>
              <a:ext cx="352206" cy="259143"/>
            </a:xfrm>
            <a:custGeom>
              <a:avLst/>
              <a:gdLst/>
              <a:ahLst/>
              <a:cxnLst/>
              <a:rect l="l" t="t" r="r" b="b"/>
              <a:pathLst>
                <a:path w="1987" h="1462" extrusionOk="0">
                  <a:moveTo>
                    <a:pt x="1987" y="1249"/>
                  </a:moveTo>
                  <a:cubicBezTo>
                    <a:pt x="1987" y="1249"/>
                    <a:pt x="1843" y="469"/>
                    <a:pt x="1176" y="235"/>
                  </a:cubicBezTo>
                  <a:cubicBezTo>
                    <a:pt x="508" y="0"/>
                    <a:pt x="57" y="126"/>
                    <a:pt x="22" y="170"/>
                  </a:cubicBezTo>
                  <a:cubicBezTo>
                    <a:pt x="1" y="196"/>
                    <a:pt x="205" y="746"/>
                    <a:pt x="681" y="1089"/>
                  </a:cubicBezTo>
                  <a:cubicBezTo>
                    <a:pt x="1024" y="1332"/>
                    <a:pt x="1575" y="1462"/>
                    <a:pt x="1987" y="124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78;p15">
              <a:extLst>
                <a:ext uri="{FF2B5EF4-FFF2-40B4-BE49-F238E27FC236}">
                  <a16:creationId xmlns:a16="http://schemas.microsoft.com/office/drawing/2014/main" id="{A945A10E-A2DC-4C36-929E-2EFB38362A88}"/>
                </a:ext>
              </a:extLst>
            </p:cNvPr>
            <p:cNvSpPr/>
            <p:nvPr/>
          </p:nvSpPr>
          <p:spPr>
            <a:xfrm>
              <a:off x="961881" y="1813696"/>
              <a:ext cx="317464" cy="340679"/>
            </a:xfrm>
            <a:custGeom>
              <a:avLst/>
              <a:gdLst/>
              <a:ahLst/>
              <a:cxnLst/>
              <a:rect l="l" t="t" r="r" b="b"/>
              <a:pathLst>
                <a:path w="1791" h="1922" extrusionOk="0">
                  <a:moveTo>
                    <a:pt x="395" y="1886"/>
                  </a:moveTo>
                  <a:cubicBezTo>
                    <a:pt x="395" y="1886"/>
                    <a:pt x="1188" y="1921"/>
                    <a:pt x="1488" y="1279"/>
                  </a:cubicBezTo>
                  <a:cubicBezTo>
                    <a:pt x="1791" y="638"/>
                    <a:pt x="1709" y="83"/>
                    <a:pt x="1670" y="44"/>
                  </a:cubicBezTo>
                  <a:cubicBezTo>
                    <a:pt x="1626" y="0"/>
                    <a:pt x="0" y="859"/>
                    <a:pt x="395" y="188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79;p15">
              <a:extLst>
                <a:ext uri="{FF2B5EF4-FFF2-40B4-BE49-F238E27FC236}">
                  <a16:creationId xmlns:a16="http://schemas.microsoft.com/office/drawing/2014/main" id="{FA70DC2F-21A5-4170-A34A-A951B979412E}"/>
                </a:ext>
              </a:extLst>
            </p:cNvPr>
            <p:cNvSpPr/>
            <p:nvPr/>
          </p:nvSpPr>
          <p:spPr>
            <a:xfrm>
              <a:off x="848793" y="1345569"/>
              <a:ext cx="239294" cy="444549"/>
            </a:xfrm>
            <a:custGeom>
              <a:avLst/>
              <a:gdLst/>
              <a:ahLst/>
              <a:cxnLst/>
              <a:rect l="l" t="t" r="r" b="b"/>
              <a:pathLst>
                <a:path w="1350" h="2508" extrusionOk="0">
                  <a:moveTo>
                    <a:pt x="612" y="2507"/>
                  </a:moveTo>
                  <a:cubicBezTo>
                    <a:pt x="612" y="2507"/>
                    <a:pt x="1349" y="2013"/>
                    <a:pt x="1193" y="1237"/>
                  </a:cubicBezTo>
                  <a:cubicBezTo>
                    <a:pt x="1042" y="461"/>
                    <a:pt x="604" y="10"/>
                    <a:pt x="539" y="1"/>
                  </a:cubicBezTo>
                  <a:cubicBezTo>
                    <a:pt x="500" y="1"/>
                    <a:pt x="62" y="621"/>
                    <a:pt x="23" y="1302"/>
                  </a:cubicBezTo>
                  <a:cubicBezTo>
                    <a:pt x="1" y="1744"/>
                    <a:pt x="200" y="2243"/>
                    <a:pt x="612" y="250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80;p15">
              <a:extLst>
                <a:ext uri="{FF2B5EF4-FFF2-40B4-BE49-F238E27FC236}">
                  <a16:creationId xmlns:a16="http://schemas.microsoft.com/office/drawing/2014/main" id="{D67C807D-ADC7-4F74-8B6E-6C0ED857E258}"/>
                </a:ext>
              </a:extLst>
            </p:cNvPr>
            <p:cNvSpPr/>
            <p:nvPr/>
          </p:nvSpPr>
          <p:spPr>
            <a:xfrm>
              <a:off x="943447" y="1743681"/>
              <a:ext cx="657262" cy="1627178"/>
            </a:xfrm>
            <a:custGeom>
              <a:avLst/>
              <a:gdLst/>
              <a:ahLst/>
              <a:cxnLst/>
              <a:rect l="l" t="t" r="r" b="b"/>
              <a:pathLst>
                <a:path w="3708" h="9180" extrusionOk="0">
                  <a:moveTo>
                    <a:pt x="113" y="1"/>
                  </a:moveTo>
                  <a:lnTo>
                    <a:pt x="0" y="10"/>
                  </a:lnTo>
                  <a:cubicBezTo>
                    <a:pt x="391" y="4961"/>
                    <a:pt x="3603" y="9167"/>
                    <a:pt x="3616" y="9180"/>
                  </a:cubicBezTo>
                  <a:lnTo>
                    <a:pt x="3707" y="9110"/>
                  </a:lnTo>
                  <a:cubicBezTo>
                    <a:pt x="3699" y="9097"/>
                    <a:pt x="503" y="4918"/>
                    <a:pt x="11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81;p15">
              <a:extLst>
                <a:ext uri="{FF2B5EF4-FFF2-40B4-BE49-F238E27FC236}">
                  <a16:creationId xmlns:a16="http://schemas.microsoft.com/office/drawing/2014/main" id="{DB8AF3DE-A45D-4147-A9B7-C384283E4911}"/>
                </a:ext>
              </a:extLst>
            </p:cNvPr>
            <p:cNvSpPr/>
            <p:nvPr/>
          </p:nvSpPr>
          <p:spPr>
            <a:xfrm>
              <a:off x="3069965" y="3403839"/>
              <a:ext cx="768578" cy="913914"/>
            </a:xfrm>
            <a:custGeom>
              <a:avLst/>
              <a:gdLst/>
              <a:ahLst/>
              <a:cxnLst/>
              <a:rect l="l" t="t" r="r" b="b"/>
              <a:pathLst>
                <a:path w="4336" h="5156" extrusionOk="0">
                  <a:moveTo>
                    <a:pt x="581" y="4774"/>
                  </a:moveTo>
                  <a:cubicBezTo>
                    <a:pt x="581" y="4774"/>
                    <a:pt x="0" y="3776"/>
                    <a:pt x="482" y="2502"/>
                  </a:cubicBezTo>
                  <a:cubicBezTo>
                    <a:pt x="1427" y="0"/>
                    <a:pt x="4336" y="989"/>
                    <a:pt x="2753" y="3776"/>
                  </a:cubicBezTo>
                  <a:cubicBezTo>
                    <a:pt x="1969" y="5155"/>
                    <a:pt x="642" y="4748"/>
                    <a:pt x="581" y="477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82;p15">
              <a:extLst>
                <a:ext uri="{FF2B5EF4-FFF2-40B4-BE49-F238E27FC236}">
                  <a16:creationId xmlns:a16="http://schemas.microsoft.com/office/drawing/2014/main" id="{C66B516B-5DF6-4587-9A78-FE106CD28665}"/>
                </a:ext>
              </a:extLst>
            </p:cNvPr>
            <p:cNvSpPr/>
            <p:nvPr/>
          </p:nvSpPr>
          <p:spPr>
            <a:xfrm>
              <a:off x="3182876" y="3684963"/>
              <a:ext cx="389075" cy="472910"/>
            </a:xfrm>
            <a:custGeom>
              <a:avLst/>
              <a:gdLst/>
              <a:ahLst/>
              <a:cxnLst/>
              <a:rect l="l" t="t" r="r" b="b"/>
              <a:pathLst>
                <a:path w="2195" h="2668" extrusionOk="0">
                  <a:moveTo>
                    <a:pt x="239" y="2667"/>
                  </a:moveTo>
                  <a:cubicBezTo>
                    <a:pt x="239" y="2667"/>
                    <a:pt x="287" y="2542"/>
                    <a:pt x="404" y="2294"/>
                  </a:cubicBezTo>
                  <a:cubicBezTo>
                    <a:pt x="386" y="2299"/>
                    <a:pt x="334" y="2286"/>
                    <a:pt x="226" y="2130"/>
                  </a:cubicBezTo>
                  <a:cubicBezTo>
                    <a:pt x="105" y="1948"/>
                    <a:pt x="1" y="1592"/>
                    <a:pt x="1" y="1592"/>
                  </a:cubicBezTo>
                  <a:lnTo>
                    <a:pt x="404" y="2290"/>
                  </a:lnTo>
                  <a:cubicBezTo>
                    <a:pt x="469" y="2160"/>
                    <a:pt x="547" y="1995"/>
                    <a:pt x="655" y="1796"/>
                  </a:cubicBezTo>
                  <a:cubicBezTo>
                    <a:pt x="621" y="1774"/>
                    <a:pt x="573" y="1692"/>
                    <a:pt x="521" y="1488"/>
                  </a:cubicBezTo>
                  <a:cubicBezTo>
                    <a:pt x="438" y="1176"/>
                    <a:pt x="473" y="617"/>
                    <a:pt x="473" y="617"/>
                  </a:cubicBezTo>
                  <a:lnTo>
                    <a:pt x="681" y="1753"/>
                  </a:lnTo>
                  <a:cubicBezTo>
                    <a:pt x="759" y="1609"/>
                    <a:pt x="850" y="1445"/>
                    <a:pt x="954" y="1263"/>
                  </a:cubicBezTo>
                  <a:cubicBezTo>
                    <a:pt x="976" y="1228"/>
                    <a:pt x="998" y="1189"/>
                    <a:pt x="1019" y="1154"/>
                  </a:cubicBezTo>
                  <a:cubicBezTo>
                    <a:pt x="989" y="1111"/>
                    <a:pt x="954" y="1028"/>
                    <a:pt x="911" y="872"/>
                  </a:cubicBezTo>
                  <a:cubicBezTo>
                    <a:pt x="829" y="560"/>
                    <a:pt x="868" y="1"/>
                    <a:pt x="868" y="1"/>
                  </a:cubicBezTo>
                  <a:lnTo>
                    <a:pt x="1063" y="1085"/>
                  </a:lnTo>
                  <a:cubicBezTo>
                    <a:pt x="1553" y="287"/>
                    <a:pt x="1848" y="70"/>
                    <a:pt x="1848" y="70"/>
                  </a:cubicBezTo>
                  <a:cubicBezTo>
                    <a:pt x="1848" y="70"/>
                    <a:pt x="1531" y="526"/>
                    <a:pt x="1102" y="1215"/>
                  </a:cubicBezTo>
                  <a:lnTo>
                    <a:pt x="2194" y="877"/>
                  </a:lnTo>
                  <a:cubicBezTo>
                    <a:pt x="2194" y="877"/>
                    <a:pt x="1713" y="1167"/>
                    <a:pt x="1401" y="1237"/>
                  </a:cubicBezTo>
                  <a:cubicBezTo>
                    <a:pt x="1206" y="1280"/>
                    <a:pt x="1111" y="1276"/>
                    <a:pt x="1072" y="1263"/>
                  </a:cubicBezTo>
                  <a:cubicBezTo>
                    <a:pt x="967" y="1427"/>
                    <a:pt x="855" y="1609"/>
                    <a:pt x="742" y="1796"/>
                  </a:cubicBezTo>
                  <a:lnTo>
                    <a:pt x="1874" y="1605"/>
                  </a:lnTo>
                  <a:cubicBezTo>
                    <a:pt x="1874" y="1605"/>
                    <a:pt x="1358" y="1831"/>
                    <a:pt x="1037" y="1861"/>
                  </a:cubicBezTo>
                  <a:cubicBezTo>
                    <a:pt x="850" y="1878"/>
                    <a:pt x="759" y="1861"/>
                    <a:pt x="716" y="1844"/>
                  </a:cubicBezTo>
                  <a:cubicBezTo>
                    <a:pt x="629" y="1987"/>
                    <a:pt x="543" y="2138"/>
                    <a:pt x="452" y="2290"/>
                  </a:cubicBezTo>
                  <a:lnTo>
                    <a:pt x="1245" y="2446"/>
                  </a:lnTo>
                  <a:cubicBezTo>
                    <a:pt x="1245" y="2446"/>
                    <a:pt x="868" y="2464"/>
                    <a:pt x="660" y="2407"/>
                  </a:cubicBezTo>
                  <a:cubicBezTo>
                    <a:pt x="495" y="2360"/>
                    <a:pt x="452" y="2320"/>
                    <a:pt x="447" y="2299"/>
                  </a:cubicBezTo>
                  <a:cubicBezTo>
                    <a:pt x="378" y="2420"/>
                    <a:pt x="308" y="2542"/>
                    <a:pt x="239" y="2667"/>
                  </a:cubicBezTo>
                  <a:close/>
                </a:path>
              </a:pathLst>
            </a:custGeom>
            <a:solidFill>
              <a:srgbClr val="0068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83;p15">
              <a:extLst>
                <a:ext uri="{FF2B5EF4-FFF2-40B4-BE49-F238E27FC236}">
                  <a16:creationId xmlns:a16="http://schemas.microsoft.com/office/drawing/2014/main" id="{FF1945A3-DE16-42C7-829B-A26940710E0F}"/>
                </a:ext>
              </a:extLst>
            </p:cNvPr>
            <p:cNvSpPr/>
            <p:nvPr/>
          </p:nvSpPr>
          <p:spPr>
            <a:xfrm>
              <a:off x="304800" y="3064752"/>
              <a:ext cx="835580" cy="915509"/>
            </a:xfrm>
            <a:custGeom>
              <a:avLst/>
              <a:gdLst/>
              <a:ahLst/>
              <a:cxnLst/>
              <a:rect l="l" t="t" r="r" b="b"/>
              <a:pathLst>
                <a:path w="4714" h="5165" extrusionOk="0">
                  <a:moveTo>
                    <a:pt x="3677" y="5165"/>
                  </a:moveTo>
                  <a:cubicBezTo>
                    <a:pt x="3677" y="5165"/>
                    <a:pt x="2519" y="5152"/>
                    <a:pt x="1670" y="4090"/>
                  </a:cubicBezTo>
                  <a:cubicBezTo>
                    <a:pt x="0" y="2000"/>
                    <a:pt x="2337" y="1"/>
                    <a:pt x="3928" y="2789"/>
                  </a:cubicBezTo>
                  <a:cubicBezTo>
                    <a:pt x="4713" y="4163"/>
                    <a:pt x="3681" y="5095"/>
                    <a:pt x="3677" y="516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84;p15">
              <a:extLst>
                <a:ext uri="{FF2B5EF4-FFF2-40B4-BE49-F238E27FC236}">
                  <a16:creationId xmlns:a16="http://schemas.microsoft.com/office/drawing/2014/main" id="{FF91A4E9-B931-405C-990B-338417D246BF}"/>
                </a:ext>
              </a:extLst>
            </p:cNvPr>
            <p:cNvSpPr/>
            <p:nvPr/>
          </p:nvSpPr>
          <p:spPr>
            <a:xfrm>
              <a:off x="554551" y="3407561"/>
              <a:ext cx="406800" cy="479823"/>
            </a:xfrm>
            <a:custGeom>
              <a:avLst/>
              <a:gdLst/>
              <a:ahLst/>
              <a:cxnLst/>
              <a:rect l="l" t="t" r="r" b="b"/>
              <a:pathLst>
                <a:path w="2295" h="2707" extrusionOk="0">
                  <a:moveTo>
                    <a:pt x="1969" y="2706"/>
                  </a:moveTo>
                  <a:cubicBezTo>
                    <a:pt x="1969" y="2706"/>
                    <a:pt x="1886" y="2606"/>
                    <a:pt x="1735" y="2377"/>
                  </a:cubicBezTo>
                  <a:cubicBezTo>
                    <a:pt x="1730" y="2394"/>
                    <a:pt x="1691" y="2433"/>
                    <a:pt x="1501" y="2446"/>
                  </a:cubicBezTo>
                  <a:cubicBezTo>
                    <a:pt x="1284" y="2459"/>
                    <a:pt x="924" y="2364"/>
                    <a:pt x="924" y="2364"/>
                  </a:cubicBezTo>
                  <a:lnTo>
                    <a:pt x="1730" y="2372"/>
                  </a:lnTo>
                  <a:cubicBezTo>
                    <a:pt x="1652" y="2255"/>
                    <a:pt x="1553" y="2104"/>
                    <a:pt x="1436" y="1908"/>
                  </a:cubicBezTo>
                  <a:cubicBezTo>
                    <a:pt x="1397" y="1921"/>
                    <a:pt x="1301" y="1926"/>
                    <a:pt x="1097" y="1865"/>
                  </a:cubicBezTo>
                  <a:cubicBezTo>
                    <a:pt x="790" y="1778"/>
                    <a:pt x="330" y="1462"/>
                    <a:pt x="330" y="1462"/>
                  </a:cubicBezTo>
                  <a:lnTo>
                    <a:pt x="1410" y="1865"/>
                  </a:lnTo>
                  <a:cubicBezTo>
                    <a:pt x="1323" y="1722"/>
                    <a:pt x="1232" y="1562"/>
                    <a:pt x="1128" y="1379"/>
                  </a:cubicBezTo>
                  <a:cubicBezTo>
                    <a:pt x="1110" y="1340"/>
                    <a:pt x="1089" y="1301"/>
                    <a:pt x="1067" y="1262"/>
                  </a:cubicBezTo>
                  <a:cubicBezTo>
                    <a:pt x="1015" y="1267"/>
                    <a:pt x="924" y="1258"/>
                    <a:pt x="772" y="1215"/>
                  </a:cubicBezTo>
                  <a:cubicBezTo>
                    <a:pt x="460" y="1124"/>
                    <a:pt x="0" y="807"/>
                    <a:pt x="0" y="807"/>
                  </a:cubicBezTo>
                  <a:lnTo>
                    <a:pt x="1028" y="1193"/>
                  </a:lnTo>
                  <a:cubicBezTo>
                    <a:pt x="594" y="365"/>
                    <a:pt x="560" y="1"/>
                    <a:pt x="560" y="1"/>
                  </a:cubicBezTo>
                  <a:cubicBezTo>
                    <a:pt x="560" y="1"/>
                    <a:pt x="790" y="508"/>
                    <a:pt x="1158" y="1228"/>
                  </a:cubicBezTo>
                  <a:lnTo>
                    <a:pt x="1431" y="113"/>
                  </a:lnTo>
                  <a:cubicBezTo>
                    <a:pt x="1431" y="113"/>
                    <a:pt x="1431" y="673"/>
                    <a:pt x="1331" y="981"/>
                  </a:cubicBezTo>
                  <a:cubicBezTo>
                    <a:pt x="1271" y="1171"/>
                    <a:pt x="1219" y="1249"/>
                    <a:pt x="1184" y="1280"/>
                  </a:cubicBezTo>
                  <a:cubicBezTo>
                    <a:pt x="1275" y="1453"/>
                    <a:pt x="1375" y="1640"/>
                    <a:pt x="1479" y="1830"/>
                  </a:cubicBezTo>
                  <a:lnTo>
                    <a:pt x="1891" y="764"/>
                  </a:lnTo>
                  <a:cubicBezTo>
                    <a:pt x="1891" y="764"/>
                    <a:pt x="1821" y="1319"/>
                    <a:pt x="1683" y="1609"/>
                  </a:cubicBezTo>
                  <a:cubicBezTo>
                    <a:pt x="1605" y="1778"/>
                    <a:pt x="1544" y="1852"/>
                    <a:pt x="1505" y="1882"/>
                  </a:cubicBezTo>
                  <a:cubicBezTo>
                    <a:pt x="1583" y="2030"/>
                    <a:pt x="1670" y="2182"/>
                    <a:pt x="1756" y="2333"/>
                  </a:cubicBezTo>
                  <a:lnTo>
                    <a:pt x="2294" y="1735"/>
                  </a:lnTo>
                  <a:cubicBezTo>
                    <a:pt x="2294" y="1735"/>
                    <a:pt x="2116" y="2064"/>
                    <a:pt x="1960" y="2216"/>
                  </a:cubicBezTo>
                  <a:cubicBezTo>
                    <a:pt x="1839" y="2333"/>
                    <a:pt x="1782" y="2346"/>
                    <a:pt x="1761" y="2342"/>
                  </a:cubicBezTo>
                  <a:cubicBezTo>
                    <a:pt x="1830" y="2463"/>
                    <a:pt x="1899" y="2585"/>
                    <a:pt x="1969" y="2706"/>
                  </a:cubicBezTo>
                  <a:close/>
                </a:path>
              </a:pathLst>
            </a:custGeom>
            <a:solidFill>
              <a:srgbClr val="0068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85;p15">
              <a:extLst>
                <a:ext uri="{FF2B5EF4-FFF2-40B4-BE49-F238E27FC236}">
                  <a16:creationId xmlns:a16="http://schemas.microsoft.com/office/drawing/2014/main" id="{2BBCB0D1-075E-4502-98FD-F509F844F936}"/>
                </a:ext>
              </a:extLst>
            </p:cNvPr>
            <p:cNvSpPr/>
            <p:nvPr/>
          </p:nvSpPr>
          <p:spPr>
            <a:xfrm>
              <a:off x="580607" y="4206798"/>
              <a:ext cx="3327254" cy="523604"/>
            </a:xfrm>
            <a:custGeom>
              <a:avLst/>
              <a:gdLst/>
              <a:ahLst/>
              <a:cxnLst/>
              <a:rect l="l" t="t" r="r" b="b"/>
              <a:pathLst>
                <a:path w="18771" h="2954" extrusionOk="0">
                  <a:moveTo>
                    <a:pt x="9383" y="1"/>
                  </a:moveTo>
                  <a:cubicBezTo>
                    <a:pt x="4202" y="1"/>
                    <a:pt x="1" y="660"/>
                    <a:pt x="1" y="1475"/>
                  </a:cubicBezTo>
                  <a:cubicBezTo>
                    <a:pt x="1" y="2290"/>
                    <a:pt x="4202" y="2953"/>
                    <a:pt x="9383" y="2953"/>
                  </a:cubicBezTo>
                  <a:cubicBezTo>
                    <a:pt x="14569" y="2953"/>
                    <a:pt x="18770" y="2290"/>
                    <a:pt x="18770" y="1475"/>
                  </a:cubicBezTo>
                  <a:cubicBezTo>
                    <a:pt x="18770" y="660"/>
                    <a:pt x="14569" y="1"/>
                    <a:pt x="93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86;p15">
              <a:extLst>
                <a:ext uri="{FF2B5EF4-FFF2-40B4-BE49-F238E27FC236}">
                  <a16:creationId xmlns:a16="http://schemas.microsoft.com/office/drawing/2014/main" id="{F0FF17A2-DFE1-4D30-9FCD-E3569532785B}"/>
                </a:ext>
              </a:extLst>
            </p:cNvPr>
            <p:cNvSpPr/>
            <p:nvPr/>
          </p:nvSpPr>
          <p:spPr>
            <a:xfrm>
              <a:off x="1517573" y="1245775"/>
              <a:ext cx="1740112" cy="2987414"/>
            </a:xfrm>
            <a:custGeom>
              <a:avLst/>
              <a:gdLst/>
              <a:ahLst/>
              <a:cxnLst/>
              <a:rect l="l" t="t" r="r" b="b"/>
              <a:pathLst>
                <a:path w="9817" h="16854" extrusionOk="0">
                  <a:moveTo>
                    <a:pt x="724" y="0"/>
                  </a:moveTo>
                  <a:cubicBezTo>
                    <a:pt x="325" y="0"/>
                    <a:pt x="0" y="343"/>
                    <a:pt x="0" y="763"/>
                  </a:cubicBezTo>
                  <a:lnTo>
                    <a:pt x="0" y="16090"/>
                  </a:lnTo>
                  <a:cubicBezTo>
                    <a:pt x="0" y="16511"/>
                    <a:pt x="325" y="16853"/>
                    <a:pt x="724" y="16853"/>
                  </a:cubicBezTo>
                  <a:lnTo>
                    <a:pt x="9088" y="16853"/>
                  </a:lnTo>
                  <a:cubicBezTo>
                    <a:pt x="9491" y="16853"/>
                    <a:pt x="9816" y="16511"/>
                    <a:pt x="9816" y="16090"/>
                  </a:cubicBezTo>
                  <a:lnTo>
                    <a:pt x="9816" y="763"/>
                  </a:lnTo>
                  <a:cubicBezTo>
                    <a:pt x="9816" y="343"/>
                    <a:pt x="9491" y="0"/>
                    <a:pt x="90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87;p15">
              <a:extLst>
                <a:ext uri="{FF2B5EF4-FFF2-40B4-BE49-F238E27FC236}">
                  <a16:creationId xmlns:a16="http://schemas.microsoft.com/office/drawing/2014/main" id="{E45ACC9B-9425-4240-8177-34AF776A5BB5}"/>
                </a:ext>
              </a:extLst>
            </p:cNvPr>
            <p:cNvSpPr/>
            <p:nvPr/>
          </p:nvSpPr>
          <p:spPr>
            <a:xfrm>
              <a:off x="1648209" y="1577062"/>
              <a:ext cx="1478838" cy="2347887"/>
            </a:xfrm>
            <a:custGeom>
              <a:avLst/>
              <a:gdLst/>
              <a:ahLst/>
              <a:cxnLst/>
              <a:rect l="l" t="t" r="r" b="b"/>
              <a:pathLst>
                <a:path w="8343" h="13246" extrusionOk="0">
                  <a:moveTo>
                    <a:pt x="0" y="0"/>
                  </a:moveTo>
                  <a:lnTo>
                    <a:pt x="0" y="13246"/>
                  </a:lnTo>
                  <a:lnTo>
                    <a:pt x="8342" y="13246"/>
                  </a:lnTo>
                  <a:lnTo>
                    <a:pt x="83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88;p15">
              <a:extLst>
                <a:ext uri="{FF2B5EF4-FFF2-40B4-BE49-F238E27FC236}">
                  <a16:creationId xmlns:a16="http://schemas.microsoft.com/office/drawing/2014/main" id="{8C53424A-FE20-497C-A57F-32D32C767A9A}"/>
                </a:ext>
              </a:extLst>
            </p:cNvPr>
            <p:cNvSpPr/>
            <p:nvPr/>
          </p:nvSpPr>
          <p:spPr>
            <a:xfrm>
              <a:off x="2132999" y="1367194"/>
              <a:ext cx="508190" cy="106174"/>
            </a:xfrm>
            <a:custGeom>
              <a:avLst/>
              <a:gdLst/>
              <a:ahLst/>
              <a:cxnLst/>
              <a:rect l="l" t="t" r="r" b="b"/>
              <a:pathLst>
                <a:path w="2867" h="599" extrusionOk="0">
                  <a:moveTo>
                    <a:pt x="300" y="0"/>
                  </a:moveTo>
                  <a:cubicBezTo>
                    <a:pt x="135" y="0"/>
                    <a:pt x="1" y="135"/>
                    <a:pt x="1" y="300"/>
                  </a:cubicBezTo>
                  <a:cubicBezTo>
                    <a:pt x="1" y="464"/>
                    <a:pt x="135" y="599"/>
                    <a:pt x="300" y="599"/>
                  </a:cubicBezTo>
                  <a:lnTo>
                    <a:pt x="2568" y="599"/>
                  </a:lnTo>
                  <a:cubicBezTo>
                    <a:pt x="2732" y="599"/>
                    <a:pt x="2867" y="464"/>
                    <a:pt x="2867" y="300"/>
                  </a:cubicBezTo>
                  <a:cubicBezTo>
                    <a:pt x="2867" y="135"/>
                    <a:pt x="2732" y="0"/>
                    <a:pt x="2568" y="0"/>
                  </a:cubicBezTo>
                  <a:close/>
                </a:path>
              </a:pathLst>
            </a:custGeom>
            <a:solidFill>
              <a:srgbClr val="E1DC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89;p15">
              <a:extLst>
                <a:ext uri="{FF2B5EF4-FFF2-40B4-BE49-F238E27FC236}">
                  <a16:creationId xmlns:a16="http://schemas.microsoft.com/office/drawing/2014/main" id="{DA778969-5A85-4981-B412-3A44392E0573}"/>
                </a:ext>
              </a:extLst>
            </p:cNvPr>
            <p:cNvSpPr/>
            <p:nvPr/>
          </p:nvSpPr>
          <p:spPr>
            <a:xfrm>
              <a:off x="2294478" y="3980090"/>
              <a:ext cx="186118" cy="186292"/>
            </a:xfrm>
            <a:custGeom>
              <a:avLst/>
              <a:gdLst/>
              <a:ahLst/>
              <a:cxnLst/>
              <a:rect l="l" t="t" r="r" b="b"/>
              <a:pathLst>
                <a:path w="1050" h="1051" extrusionOk="0">
                  <a:moveTo>
                    <a:pt x="525" y="1"/>
                  </a:moveTo>
                  <a:cubicBezTo>
                    <a:pt x="235" y="1"/>
                    <a:pt x="0" y="235"/>
                    <a:pt x="0" y="525"/>
                  </a:cubicBezTo>
                  <a:cubicBezTo>
                    <a:pt x="0" y="816"/>
                    <a:pt x="235" y="1050"/>
                    <a:pt x="525" y="1050"/>
                  </a:cubicBezTo>
                  <a:cubicBezTo>
                    <a:pt x="816" y="1050"/>
                    <a:pt x="1050" y="816"/>
                    <a:pt x="1050" y="525"/>
                  </a:cubicBezTo>
                  <a:cubicBezTo>
                    <a:pt x="1050" y="235"/>
                    <a:pt x="816" y="1"/>
                    <a:pt x="525" y="1"/>
                  </a:cubicBezTo>
                  <a:close/>
                </a:path>
              </a:pathLst>
            </a:custGeom>
            <a:solidFill>
              <a:srgbClr val="8F94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90;p15">
              <a:extLst>
                <a:ext uri="{FF2B5EF4-FFF2-40B4-BE49-F238E27FC236}">
                  <a16:creationId xmlns:a16="http://schemas.microsoft.com/office/drawing/2014/main" id="{3E4F831C-AB7A-43B1-B3AD-4931964AA0EE}"/>
                </a:ext>
              </a:extLst>
            </p:cNvPr>
            <p:cNvSpPr/>
            <p:nvPr/>
          </p:nvSpPr>
          <p:spPr>
            <a:xfrm>
              <a:off x="2304404" y="3990194"/>
              <a:ext cx="166265" cy="166972"/>
            </a:xfrm>
            <a:custGeom>
              <a:avLst/>
              <a:gdLst/>
              <a:ahLst/>
              <a:cxnLst/>
              <a:rect l="l" t="t" r="r" b="b"/>
              <a:pathLst>
                <a:path w="938" h="942" extrusionOk="0">
                  <a:moveTo>
                    <a:pt x="469" y="0"/>
                  </a:moveTo>
                  <a:cubicBezTo>
                    <a:pt x="209" y="0"/>
                    <a:pt x="1" y="213"/>
                    <a:pt x="1" y="468"/>
                  </a:cubicBezTo>
                  <a:cubicBezTo>
                    <a:pt x="1" y="729"/>
                    <a:pt x="209" y="941"/>
                    <a:pt x="469" y="941"/>
                  </a:cubicBezTo>
                  <a:cubicBezTo>
                    <a:pt x="729" y="941"/>
                    <a:pt x="937" y="729"/>
                    <a:pt x="937" y="468"/>
                  </a:cubicBezTo>
                  <a:cubicBezTo>
                    <a:pt x="937" y="213"/>
                    <a:pt x="729" y="0"/>
                    <a:pt x="469" y="0"/>
                  </a:cubicBezTo>
                  <a:close/>
                </a:path>
              </a:pathLst>
            </a:custGeom>
            <a:solidFill>
              <a:srgbClr val="98A4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91;p15">
              <a:extLst>
                <a:ext uri="{FF2B5EF4-FFF2-40B4-BE49-F238E27FC236}">
                  <a16:creationId xmlns:a16="http://schemas.microsoft.com/office/drawing/2014/main" id="{3224B7F2-C7D7-4D1C-B9DB-85CA771CC02F}"/>
                </a:ext>
              </a:extLst>
            </p:cNvPr>
            <p:cNvSpPr/>
            <p:nvPr/>
          </p:nvSpPr>
          <p:spPr>
            <a:xfrm>
              <a:off x="2171464" y="1383324"/>
              <a:ext cx="425944" cy="74801"/>
            </a:xfrm>
            <a:custGeom>
              <a:avLst/>
              <a:gdLst/>
              <a:ahLst/>
              <a:cxnLst/>
              <a:rect l="l" t="t" r="r" b="b"/>
              <a:pathLst>
                <a:path w="2403" h="422" extrusionOk="0">
                  <a:moveTo>
                    <a:pt x="252" y="0"/>
                  </a:moveTo>
                  <a:cubicBezTo>
                    <a:pt x="114" y="0"/>
                    <a:pt x="1" y="91"/>
                    <a:pt x="1" y="209"/>
                  </a:cubicBezTo>
                  <a:cubicBezTo>
                    <a:pt x="1" y="326"/>
                    <a:pt x="114" y="421"/>
                    <a:pt x="252" y="421"/>
                  </a:cubicBezTo>
                  <a:lnTo>
                    <a:pt x="2151" y="421"/>
                  </a:lnTo>
                  <a:cubicBezTo>
                    <a:pt x="2290" y="421"/>
                    <a:pt x="2403" y="326"/>
                    <a:pt x="2403" y="209"/>
                  </a:cubicBezTo>
                  <a:cubicBezTo>
                    <a:pt x="2403" y="91"/>
                    <a:pt x="2290" y="0"/>
                    <a:pt x="2151" y="0"/>
                  </a:cubicBezTo>
                  <a:close/>
                </a:path>
              </a:pathLst>
            </a:custGeom>
            <a:solidFill>
              <a:srgbClr val="1C24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92;p15">
              <a:extLst>
                <a:ext uri="{FF2B5EF4-FFF2-40B4-BE49-F238E27FC236}">
                  <a16:creationId xmlns:a16="http://schemas.microsoft.com/office/drawing/2014/main" id="{E31A6D69-06AC-4337-A840-E5817D13C199}"/>
                </a:ext>
              </a:extLst>
            </p:cNvPr>
            <p:cNvSpPr/>
            <p:nvPr/>
          </p:nvSpPr>
          <p:spPr>
            <a:xfrm>
              <a:off x="1337660" y="1607727"/>
              <a:ext cx="2123692" cy="284490"/>
            </a:xfrm>
            <a:custGeom>
              <a:avLst/>
              <a:gdLst/>
              <a:ahLst/>
              <a:cxnLst/>
              <a:rect l="l" t="t" r="r" b="b"/>
              <a:pathLst>
                <a:path w="11981" h="1605" extrusionOk="0">
                  <a:moveTo>
                    <a:pt x="2671" y="0"/>
                  </a:moveTo>
                  <a:lnTo>
                    <a:pt x="1" y="1605"/>
                  </a:lnTo>
                  <a:lnTo>
                    <a:pt x="11980" y="1605"/>
                  </a:lnTo>
                  <a:lnTo>
                    <a:pt x="92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93;p15">
              <a:extLst>
                <a:ext uri="{FF2B5EF4-FFF2-40B4-BE49-F238E27FC236}">
                  <a16:creationId xmlns:a16="http://schemas.microsoft.com/office/drawing/2014/main" id="{AB786096-7D2B-439E-A724-50721DEAC637}"/>
                </a:ext>
              </a:extLst>
            </p:cNvPr>
            <p:cNvSpPr/>
            <p:nvPr/>
          </p:nvSpPr>
          <p:spPr>
            <a:xfrm>
              <a:off x="1337660" y="1892042"/>
              <a:ext cx="302929" cy="270665"/>
            </a:xfrm>
            <a:custGeom>
              <a:avLst/>
              <a:gdLst/>
              <a:ahLst/>
              <a:cxnLst/>
              <a:rect l="l" t="t" r="r" b="b"/>
              <a:pathLst>
                <a:path w="1709" h="1527" extrusionOk="0">
                  <a:moveTo>
                    <a:pt x="1" y="1"/>
                  </a:moveTo>
                  <a:lnTo>
                    <a:pt x="1" y="673"/>
                  </a:lnTo>
                  <a:cubicBezTo>
                    <a:pt x="1" y="1145"/>
                    <a:pt x="382" y="1527"/>
                    <a:pt x="855" y="1527"/>
                  </a:cubicBezTo>
                  <a:cubicBezTo>
                    <a:pt x="1327" y="1527"/>
                    <a:pt x="1709" y="1145"/>
                    <a:pt x="1709" y="673"/>
                  </a:cubicBezTo>
                  <a:lnTo>
                    <a:pt x="170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94;p15">
              <a:extLst>
                <a:ext uri="{FF2B5EF4-FFF2-40B4-BE49-F238E27FC236}">
                  <a16:creationId xmlns:a16="http://schemas.microsoft.com/office/drawing/2014/main" id="{B6B2D2A9-019D-4CC6-B3F2-4F2BE3A27023}"/>
                </a:ext>
              </a:extLst>
            </p:cNvPr>
            <p:cNvSpPr/>
            <p:nvPr/>
          </p:nvSpPr>
          <p:spPr>
            <a:xfrm>
              <a:off x="1640410" y="1892042"/>
              <a:ext cx="303815" cy="270665"/>
            </a:xfrm>
            <a:custGeom>
              <a:avLst/>
              <a:gdLst/>
              <a:ahLst/>
              <a:cxnLst/>
              <a:rect l="l" t="t" r="r" b="b"/>
              <a:pathLst>
                <a:path w="1714" h="1527" extrusionOk="0">
                  <a:moveTo>
                    <a:pt x="1" y="1"/>
                  </a:moveTo>
                  <a:lnTo>
                    <a:pt x="1" y="673"/>
                  </a:lnTo>
                  <a:cubicBezTo>
                    <a:pt x="1" y="1145"/>
                    <a:pt x="387" y="1527"/>
                    <a:pt x="859" y="1527"/>
                  </a:cubicBezTo>
                  <a:cubicBezTo>
                    <a:pt x="1332" y="1527"/>
                    <a:pt x="1713" y="1145"/>
                    <a:pt x="1713" y="673"/>
                  </a:cubicBezTo>
                  <a:lnTo>
                    <a:pt x="1713" y="1"/>
                  </a:lnTo>
                  <a:close/>
                </a:path>
              </a:pathLst>
            </a:custGeom>
            <a:solidFill>
              <a:srgbClr val="FFE0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95;p15">
              <a:extLst>
                <a:ext uri="{FF2B5EF4-FFF2-40B4-BE49-F238E27FC236}">
                  <a16:creationId xmlns:a16="http://schemas.microsoft.com/office/drawing/2014/main" id="{B92500A3-8674-4F38-A110-5B9D4C438C2D}"/>
                </a:ext>
              </a:extLst>
            </p:cNvPr>
            <p:cNvSpPr/>
            <p:nvPr/>
          </p:nvSpPr>
          <p:spPr>
            <a:xfrm>
              <a:off x="1944047" y="1892042"/>
              <a:ext cx="303638" cy="270665"/>
            </a:xfrm>
            <a:custGeom>
              <a:avLst/>
              <a:gdLst/>
              <a:ahLst/>
              <a:cxnLst/>
              <a:rect l="l" t="t" r="r" b="b"/>
              <a:pathLst>
                <a:path w="1713" h="1527" extrusionOk="0">
                  <a:moveTo>
                    <a:pt x="0" y="1"/>
                  </a:moveTo>
                  <a:lnTo>
                    <a:pt x="0" y="673"/>
                  </a:lnTo>
                  <a:cubicBezTo>
                    <a:pt x="0" y="1145"/>
                    <a:pt x="386" y="1527"/>
                    <a:pt x="859" y="1527"/>
                  </a:cubicBezTo>
                  <a:cubicBezTo>
                    <a:pt x="1331" y="1527"/>
                    <a:pt x="1713" y="1145"/>
                    <a:pt x="1713" y="673"/>
                  </a:cubicBezTo>
                  <a:lnTo>
                    <a:pt x="171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96;p15">
              <a:extLst>
                <a:ext uri="{FF2B5EF4-FFF2-40B4-BE49-F238E27FC236}">
                  <a16:creationId xmlns:a16="http://schemas.microsoft.com/office/drawing/2014/main" id="{1B146853-B9B8-440E-8664-8FEB858CE57D}"/>
                </a:ext>
              </a:extLst>
            </p:cNvPr>
            <p:cNvSpPr/>
            <p:nvPr/>
          </p:nvSpPr>
          <p:spPr>
            <a:xfrm>
              <a:off x="2247683" y="1892042"/>
              <a:ext cx="303638" cy="270665"/>
            </a:xfrm>
            <a:custGeom>
              <a:avLst/>
              <a:gdLst/>
              <a:ahLst/>
              <a:cxnLst/>
              <a:rect l="l" t="t" r="r" b="b"/>
              <a:pathLst>
                <a:path w="1713" h="1527" extrusionOk="0">
                  <a:moveTo>
                    <a:pt x="0" y="1"/>
                  </a:moveTo>
                  <a:lnTo>
                    <a:pt x="0" y="673"/>
                  </a:lnTo>
                  <a:cubicBezTo>
                    <a:pt x="0" y="1145"/>
                    <a:pt x="382" y="1527"/>
                    <a:pt x="854" y="1527"/>
                  </a:cubicBezTo>
                  <a:cubicBezTo>
                    <a:pt x="1327" y="1527"/>
                    <a:pt x="1713" y="1145"/>
                    <a:pt x="1713" y="673"/>
                  </a:cubicBezTo>
                  <a:lnTo>
                    <a:pt x="1713" y="1"/>
                  </a:lnTo>
                  <a:close/>
                </a:path>
              </a:pathLst>
            </a:custGeom>
            <a:solidFill>
              <a:srgbClr val="FFE0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97;p15">
              <a:extLst>
                <a:ext uri="{FF2B5EF4-FFF2-40B4-BE49-F238E27FC236}">
                  <a16:creationId xmlns:a16="http://schemas.microsoft.com/office/drawing/2014/main" id="{DF7043CE-A837-46BD-976E-C0B94197AE71}"/>
                </a:ext>
              </a:extLst>
            </p:cNvPr>
            <p:cNvSpPr/>
            <p:nvPr/>
          </p:nvSpPr>
          <p:spPr>
            <a:xfrm>
              <a:off x="2551142" y="1892042"/>
              <a:ext cx="303815" cy="270665"/>
            </a:xfrm>
            <a:custGeom>
              <a:avLst/>
              <a:gdLst/>
              <a:ahLst/>
              <a:cxnLst/>
              <a:rect l="l" t="t" r="r" b="b"/>
              <a:pathLst>
                <a:path w="1714" h="1527" extrusionOk="0">
                  <a:moveTo>
                    <a:pt x="1" y="1"/>
                  </a:moveTo>
                  <a:lnTo>
                    <a:pt x="1" y="673"/>
                  </a:lnTo>
                  <a:cubicBezTo>
                    <a:pt x="1" y="1145"/>
                    <a:pt x="382" y="1527"/>
                    <a:pt x="855" y="1527"/>
                  </a:cubicBezTo>
                  <a:cubicBezTo>
                    <a:pt x="1327" y="1527"/>
                    <a:pt x="1713" y="1145"/>
                    <a:pt x="1713" y="673"/>
                  </a:cubicBezTo>
                  <a:lnTo>
                    <a:pt x="171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98;p15">
              <a:extLst>
                <a:ext uri="{FF2B5EF4-FFF2-40B4-BE49-F238E27FC236}">
                  <a16:creationId xmlns:a16="http://schemas.microsoft.com/office/drawing/2014/main" id="{B39F1CA1-28E7-4F27-BB05-0C81AF331194}"/>
                </a:ext>
              </a:extLst>
            </p:cNvPr>
            <p:cNvSpPr/>
            <p:nvPr/>
          </p:nvSpPr>
          <p:spPr>
            <a:xfrm>
              <a:off x="2854778" y="1892042"/>
              <a:ext cx="302929" cy="270665"/>
            </a:xfrm>
            <a:custGeom>
              <a:avLst/>
              <a:gdLst/>
              <a:ahLst/>
              <a:cxnLst/>
              <a:rect l="l" t="t" r="r" b="b"/>
              <a:pathLst>
                <a:path w="1709" h="1527" extrusionOk="0">
                  <a:moveTo>
                    <a:pt x="0" y="1"/>
                  </a:moveTo>
                  <a:lnTo>
                    <a:pt x="0" y="673"/>
                  </a:lnTo>
                  <a:cubicBezTo>
                    <a:pt x="0" y="1145"/>
                    <a:pt x="382" y="1527"/>
                    <a:pt x="854" y="1527"/>
                  </a:cubicBezTo>
                  <a:cubicBezTo>
                    <a:pt x="1327" y="1527"/>
                    <a:pt x="1709" y="1145"/>
                    <a:pt x="1709" y="673"/>
                  </a:cubicBezTo>
                  <a:lnTo>
                    <a:pt x="1709" y="1"/>
                  </a:lnTo>
                  <a:close/>
                </a:path>
              </a:pathLst>
            </a:custGeom>
            <a:solidFill>
              <a:srgbClr val="FFE0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99;p15">
              <a:extLst>
                <a:ext uri="{FF2B5EF4-FFF2-40B4-BE49-F238E27FC236}">
                  <a16:creationId xmlns:a16="http://schemas.microsoft.com/office/drawing/2014/main" id="{C1D643B6-D568-48AF-81B8-5AD0AC5A33E4}"/>
                </a:ext>
              </a:extLst>
            </p:cNvPr>
            <p:cNvSpPr/>
            <p:nvPr/>
          </p:nvSpPr>
          <p:spPr>
            <a:xfrm>
              <a:off x="3461165" y="1892042"/>
              <a:ext cx="303638" cy="270665"/>
            </a:xfrm>
            <a:custGeom>
              <a:avLst/>
              <a:gdLst/>
              <a:ahLst/>
              <a:cxnLst/>
              <a:rect l="l" t="t" r="r" b="b"/>
              <a:pathLst>
                <a:path w="1713" h="1527" extrusionOk="0">
                  <a:moveTo>
                    <a:pt x="0" y="1"/>
                  </a:moveTo>
                  <a:lnTo>
                    <a:pt x="0" y="673"/>
                  </a:lnTo>
                  <a:cubicBezTo>
                    <a:pt x="0" y="1145"/>
                    <a:pt x="382" y="1527"/>
                    <a:pt x="854" y="1527"/>
                  </a:cubicBezTo>
                  <a:cubicBezTo>
                    <a:pt x="1327" y="1527"/>
                    <a:pt x="1713" y="1145"/>
                    <a:pt x="1713" y="673"/>
                  </a:cubicBezTo>
                  <a:lnTo>
                    <a:pt x="1713" y="1"/>
                  </a:lnTo>
                  <a:close/>
                </a:path>
              </a:pathLst>
            </a:custGeom>
            <a:solidFill>
              <a:srgbClr val="FFE0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100;p15">
              <a:extLst>
                <a:ext uri="{FF2B5EF4-FFF2-40B4-BE49-F238E27FC236}">
                  <a16:creationId xmlns:a16="http://schemas.microsoft.com/office/drawing/2014/main" id="{690CB734-8F1D-419D-87A6-87DD292240D0}"/>
                </a:ext>
              </a:extLst>
            </p:cNvPr>
            <p:cNvSpPr/>
            <p:nvPr/>
          </p:nvSpPr>
          <p:spPr>
            <a:xfrm>
              <a:off x="3157529" y="1892042"/>
              <a:ext cx="303815" cy="270665"/>
            </a:xfrm>
            <a:custGeom>
              <a:avLst/>
              <a:gdLst/>
              <a:ahLst/>
              <a:cxnLst/>
              <a:rect l="l" t="t" r="r" b="b"/>
              <a:pathLst>
                <a:path w="1714" h="1527" extrusionOk="0">
                  <a:moveTo>
                    <a:pt x="1" y="1"/>
                  </a:moveTo>
                  <a:lnTo>
                    <a:pt x="1" y="673"/>
                  </a:lnTo>
                  <a:cubicBezTo>
                    <a:pt x="1" y="1145"/>
                    <a:pt x="386" y="1527"/>
                    <a:pt x="859" y="1527"/>
                  </a:cubicBezTo>
                  <a:cubicBezTo>
                    <a:pt x="1332" y="1527"/>
                    <a:pt x="1713" y="1145"/>
                    <a:pt x="1713" y="673"/>
                  </a:cubicBezTo>
                  <a:lnTo>
                    <a:pt x="171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101;p15">
              <a:extLst>
                <a:ext uri="{FF2B5EF4-FFF2-40B4-BE49-F238E27FC236}">
                  <a16:creationId xmlns:a16="http://schemas.microsoft.com/office/drawing/2014/main" id="{9665BC6B-267D-4571-8A6D-7996091E1FD1}"/>
                </a:ext>
              </a:extLst>
            </p:cNvPr>
            <p:cNvSpPr/>
            <p:nvPr/>
          </p:nvSpPr>
          <p:spPr>
            <a:xfrm>
              <a:off x="1337660" y="1607727"/>
              <a:ext cx="638827" cy="284490"/>
            </a:xfrm>
            <a:custGeom>
              <a:avLst/>
              <a:gdLst/>
              <a:ahLst/>
              <a:cxnLst/>
              <a:rect l="l" t="t" r="r" b="b"/>
              <a:pathLst>
                <a:path w="3604" h="1605" extrusionOk="0">
                  <a:moveTo>
                    <a:pt x="2671" y="0"/>
                  </a:moveTo>
                  <a:lnTo>
                    <a:pt x="1" y="1605"/>
                  </a:lnTo>
                  <a:lnTo>
                    <a:pt x="1709" y="1605"/>
                  </a:lnTo>
                  <a:lnTo>
                    <a:pt x="3604" y="0"/>
                  </a:lnTo>
                  <a:close/>
                </a:path>
              </a:pathLst>
            </a:custGeom>
            <a:solidFill>
              <a:srgbClr val="FF8B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102;p15">
              <a:extLst>
                <a:ext uri="{FF2B5EF4-FFF2-40B4-BE49-F238E27FC236}">
                  <a16:creationId xmlns:a16="http://schemas.microsoft.com/office/drawing/2014/main" id="{E2420DC1-6ABC-4C6D-967E-AC4AF8329C0D}"/>
                </a:ext>
              </a:extLst>
            </p:cNvPr>
            <p:cNvSpPr/>
            <p:nvPr/>
          </p:nvSpPr>
          <p:spPr>
            <a:xfrm>
              <a:off x="1944047" y="1607727"/>
              <a:ext cx="362841" cy="284490"/>
            </a:xfrm>
            <a:custGeom>
              <a:avLst/>
              <a:gdLst/>
              <a:ahLst/>
              <a:cxnLst/>
              <a:rect l="l" t="t" r="r" b="b"/>
              <a:pathLst>
                <a:path w="2047" h="1605" extrusionOk="0">
                  <a:moveTo>
                    <a:pt x="1115" y="0"/>
                  </a:moveTo>
                  <a:lnTo>
                    <a:pt x="0" y="1605"/>
                  </a:lnTo>
                  <a:lnTo>
                    <a:pt x="1713" y="1605"/>
                  </a:lnTo>
                  <a:lnTo>
                    <a:pt x="2047" y="0"/>
                  </a:lnTo>
                  <a:close/>
                </a:path>
              </a:pathLst>
            </a:custGeom>
            <a:solidFill>
              <a:srgbClr val="FF8B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103;p15">
              <a:extLst>
                <a:ext uri="{FF2B5EF4-FFF2-40B4-BE49-F238E27FC236}">
                  <a16:creationId xmlns:a16="http://schemas.microsoft.com/office/drawing/2014/main" id="{E4CAB349-CB1F-44E6-A98E-92DAD32EE980}"/>
                </a:ext>
              </a:extLst>
            </p:cNvPr>
            <p:cNvSpPr/>
            <p:nvPr/>
          </p:nvSpPr>
          <p:spPr>
            <a:xfrm>
              <a:off x="2472087" y="1607727"/>
              <a:ext cx="382871" cy="284490"/>
            </a:xfrm>
            <a:custGeom>
              <a:avLst/>
              <a:gdLst/>
              <a:ahLst/>
              <a:cxnLst/>
              <a:rect l="l" t="t" r="r" b="b"/>
              <a:pathLst>
                <a:path w="2160" h="1605" extrusionOk="0">
                  <a:moveTo>
                    <a:pt x="0" y="0"/>
                  </a:moveTo>
                  <a:lnTo>
                    <a:pt x="447" y="1605"/>
                  </a:lnTo>
                  <a:lnTo>
                    <a:pt x="2159" y="1605"/>
                  </a:lnTo>
                  <a:lnTo>
                    <a:pt x="937" y="0"/>
                  </a:lnTo>
                  <a:close/>
                </a:path>
              </a:pathLst>
            </a:custGeom>
            <a:solidFill>
              <a:srgbClr val="FF8B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104;p15">
              <a:extLst>
                <a:ext uri="{FF2B5EF4-FFF2-40B4-BE49-F238E27FC236}">
                  <a16:creationId xmlns:a16="http://schemas.microsoft.com/office/drawing/2014/main" id="{63CF5746-2834-4263-A753-E856976656D8}"/>
                </a:ext>
              </a:extLst>
            </p:cNvPr>
            <p:cNvSpPr/>
            <p:nvPr/>
          </p:nvSpPr>
          <p:spPr>
            <a:xfrm>
              <a:off x="2803197" y="1607727"/>
              <a:ext cx="658148" cy="284490"/>
            </a:xfrm>
            <a:custGeom>
              <a:avLst/>
              <a:gdLst/>
              <a:ahLst/>
              <a:cxnLst/>
              <a:rect l="l" t="t" r="r" b="b"/>
              <a:pathLst>
                <a:path w="3713" h="1605" extrusionOk="0">
                  <a:moveTo>
                    <a:pt x="1" y="0"/>
                  </a:moveTo>
                  <a:lnTo>
                    <a:pt x="2000" y="1605"/>
                  </a:lnTo>
                  <a:lnTo>
                    <a:pt x="3712" y="1605"/>
                  </a:lnTo>
                  <a:lnTo>
                    <a:pt x="933" y="0"/>
                  </a:lnTo>
                  <a:close/>
                </a:path>
              </a:pathLst>
            </a:custGeom>
            <a:solidFill>
              <a:srgbClr val="FF8B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105;p15">
              <a:extLst>
                <a:ext uri="{FF2B5EF4-FFF2-40B4-BE49-F238E27FC236}">
                  <a16:creationId xmlns:a16="http://schemas.microsoft.com/office/drawing/2014/main" id="{26A2062E-3545-41C7-8D2F-272576A965F0}"/>
                </a:ext>
              </a:extLst>
            </p:cNvPr>
            <p:cNvSpPr/>
            <p:nvPr/>
          </p:nvSpPr>
          <p:spPr>
            <a:xfrm>
              <a:off x="2968398" y="1607727"/>
              <a:ext cx="799597" cy="284490"/>
            </a:xfrm>
            <a:custGeom>
              <a:avLst/>
              <a:gdLst/>
              <a:ahLst/>
              <a:cxnLst/>
              <a:rect l="l" t="t" r="r" b="b"/>
              <a:pathLst>
                <a:path w="4511" h="1605" extrusionOk="0">
                  <a:moveTo>
                    <a:pt x="1" y="0"/>
                  </a:moveTo>
                  <a:lnTo>
                    <a:pt x="2780" y="1605"/>
                  </a:lnTo>
                  <a:lnTo>
                    <a:pt x="4510" y="1605"/>
                  </a:lnTo>
                  <a:lnTo>
                    <a:pt x="93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106;p15">
              <a:extLst>
                <a:ext uri="{FF2B5EF4-FFF2-40B4-BE49-F238E27FC236}">
                  <a16:creationId xmlns:a16="http://schemas.microsoft.com/office/drawing/2014/main" id="{DD3B3669-F56A-4015-9C7B-054529BE04A3}"/>
                </a:ext>
              </a:extLst>
            </p:cNvPr>
            <p:cNvSpPr/>
            <p:nvPr/>
          </p:nvSpPr>
          <p:spPr>
            <a:xfrm>
              <a:off x="1034024" y="1892042"/>
              <a:ext cx="303815" cy="270665"/>
            </a:xfrm>
            <a:custGeom>
              <a:avLst/>
              <a:gdLst/>
              <a:ahLst/>
              <a:cxnLst/>
              <a:rect l="l" t="t" r="r" b="b"/>
              <a:pathLst>
                <a:path w="1714" h="1527" extrusionOk="0">
                  <a:moveTo>
                    <a:pt x="1" y="1"/>
                  </a:moveTo>
                  <a:lnTo>
                    <a:pt x="1" y="673"/>
                  </a:lnTo>
                  <a:cubicBezTo>
                    <a:pt x="1" y="1145"/>
                    <a:pt x="382" y="1527"/>
                    <a:pt x="855" y="1527"/>
                  </a:cubicBezTo>
                  <a:cubicBezTo>
                    <a:pt x="1328" y="1527"/>
                    <a:pt x="1714" y="1145"/>
                    <a:pt x="1714" y="673"/>
                  </a:cubicBezTo>
                  <a:lnTo>
                    <a:pt x="1714" y="1"/>
                  </a:lnTo>
                  <a:close/>
                </a:path>
              </a:pathLst>
            </a:custGeom>
            <a:solidFill>
              <a:srgbClr val="FFE0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107;p15">
              <a:extLst>
                <a:ext uri="{FF2B5EF4-FFF2-40B4-BE49-F238E27FC236}">
                  <a16:creationId xmlns:a16="http://schemas.microsoft.com/office/drawing/2014/main" id="{AE0E68B1-8564-4D01-884F-FC286098ED41}"/>
                </a:ext>
              </a:extLst>
            </p:cNvPr>
            <p:cNvSpPr/>
            <p:nvPr/>
          </p:nvSpPr>
          <p:spPr>
            <a:xfrm>
              <a:off x="1034024" y="1607727"/>
              <a:ext cx="779567" cy="284490"/>
            </a:xfrm>
            <a:custGeom>
              <a:avLst/>
              <a:gdLst/>
              <a:ahLst/>
              <a:cxnLst/>
              <a:rect l="l" t="t" r="r" b="b"/>
              <a:pathLst>
                <a:path w="4398" h="1605" extrusionOk="0">
                  <a:moveTo>
                    <a:pt x="3465" y="0"/>
                  </a:moveTo>
                  <a:lnTo>
                    <a:pt x="1" y="1605"/>
                  </a:lnTo>
                  <a:lnTo>
                    <a:pt x="1714" y="1605"/>
                  </a:lnTo>
                  <a:lnTo>
                    <a:pt x="43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108;p15">
              <a:extLst>
                <a:ext uri="{FF2B5EF4-FFF2-40B4-BE49-F238E27FC236}">
                  <a16:creationId xmlns:a16="http://schemas.microsoft.com/office/drawing/2014/main" id="{F40D7F8E-D575-420E-8C8E-F1F6E3FF4473}"/>
                </a:ext>
              </a:extLst>
            </p:cNvPr>
            <p:cNvSpPr/>
            <p:nvPr/>
          </p:nvSpPr>
          <p:spPr>
            <a:xfrm>
              <a:off x="1647323" y="1569263"/>
              <a:ext cx="1485042" cy="38641"/>
            </a:xfrm>
            <a:custGeom>
              <a:avLst/>
              <a:gdLst/>
              <a:ahLst/>
              <a:cxnLst/>
              <a:rect l="l" t="t" r="r" b="b"/>
              <a:pathLst>
                <a:path w="8378" h="218" extrusionOk="0">
                  <a:moveTo>
                    <a:pt x="1" y="1"/>
                  </a:moveTo>
                  <a:lnTo>
                    <a:pt x="1" y="217"/>
                  </a:lnTo>
                  <a:lnTo>
                    <a:pt x="8377" y="217"/>
                  </a:lnTo>
                  <a:lnTo>
                    <a:pt x="8377" y="1"/>
                  </a:lnTo>
                  <a:close/>
                </a:path>
              </a:pathLst>
            </a:custGeom>
            <a:solidFill>
              <a:srgbClr val="FF8B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109;p15">
              <a:extLst>
                <a:ext uri="{FF2B5EF4-FFF2-40B4-BE49-F238E27FC236}">
                  <a16:creationId xmlns:a16="http://schemas.microsoft.com/office/drawing/2014/main" id="{9F48BE52-DDB4-41A5-BA83-15AAF353C672}"/>
                </a:ext>
              </a:extLst>
            </p:cNvPr>
            <p:cNvSpPr/>
            <p:nvPr/>
          </p:nvSpPr>
          <p:spPr>
            <a:xfrm>
              <a:off x="1161647" y="2210035"/>
              <a:ext cx="904710" cy="783456"/>
            </a:xfrm>
            <a:custGeom>
              <a:avLst/>
              <a:gdLst/>
              <a:ahLst/>
              <a:cxnLst/>
              <a:rect l="l" t="t" r="r" b="b"/>
              <a:pathLst>
                <a:path w="5104" h="4420" extrusionOk="0">
                  <a:moveTo>
                    <a:pt x="931" y="975"/>
                  </a:moveTo>
                  <a:cubicBezTo>
                    <a:pt x="978" y="975"/>
                    <a:pt x="1024" y="987"/>
                    <a:pt x="1067" y="1012"/>
                  </a:cubicBezTo>
                  <a:cubicBezTo>
                    <a:pt x="1193" y="1090"/>
                    <a:pt x="1236" y="1250"/>
                    <a:pt x="1158" y="1376"/>
                  </a:cubicBezTo>
                  <a:cubicBezTo>
                    <a:pt x="1110" y="1459"/>
                    <a:pt x="1021" y="1506"/>
                    <a:pt x="931" y="1506"/>
                  </a:cubicBezTo>
                  <a:cubicBezTo>
                    <a:pt x="884" y="1506"/>
                    <a:pt x="837" y="1494"/>
                    <a:pt x="794" y="1467"/>
                  </a:cubicBezTo>
                  <a:cubicBezTo>
                    <a:pt x="668" y="1393"/>
                    <a:pt x="629" y="1229"/>
                    <a:pt x="703" y="1103"/>
                  </a:cubicBezTo>
                  <a:cubicBezTo>
                    <a:pt x="755" y="1020"/>
                    <a:pt x="842" y="975"/>
                    <a:pt x="931" y="975"/>
                  </a:cubicBezTo>
                  <a:close/>
                  <a:moveTo>
                    <a:pt x="1327" y="1"/>
                  </a:moveTo>
                  <a:cubicBezTo>
                    <a:pt x="1300" y="1"/>
                    <a:pt x="1273" y="8"/>
                    <a:pt x="1249" y="23"/>
                  </a:cubicBezTo>
                  <a:lnTo>
                    <a:pt x="109" y="652"/>
                  </a:lnTo>
                  <a:cubicBezTo>
                    <a:pt x="57" y="678"/>
                    <a:pt x="27" y="730"/>
                    <a:pt x="27" y="786"/>
                  </a:cubicBezTo>
                  <a:lnTo>
                    <a:pt x="1" y="2091"/>
                  </a:lnTo>
                  <a:cubicBezTo>
                    <a:pt x="1" y="2148"/>
                    <a:pt x="31" y="2200"/>
                    <a:pt x="79" y="2230"/>
                  </a:cubicBezTo>
                  <a:lnTo>
                    <a:pt x="3677" y="4398"/>
                  </a:lnTo>
                  <a:cubicBezTo>
                    <a:pt x="3702" y="4412"/>
                    <a:pt x="3728" y="4419"/>
                    <a:pt x="3755" y="4419"/>
                  </a:cubicBezTo>
                  <a:cubicBezTo>
                    <a:pt x="3809" y="4419"/>
                    <a:pt x="3862" y="4391"/>
                    <a:pt x="3894" y="4342"/>
                  </a:cubicBezTo>
                  <a:lnTo>
                    <a:pt x="5056" y="2408"/>
                  </a:lnTo>
                  <a:cubicBezTo>
                    <a:pt x="5104" y="2334"/>
                    <a:pt x="5078" y="2235"/>
                    <a:pt x="5004" y="2191"/>
                  </a:cubicBezTo>
                  <a:lnTo>
                    <a:pt x="1405" y="23"/>
                  </a:lnTo>
                  <a:cubicBezTo>
                    <a:pt x="1382" y="8"/>
                    <a:pt x="1354" y="1"/>
                    <a:pt x="132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110;p15">
              <a:extLst>
                <a:ext uri="{FF2B5EF4-FFF2-40B4-BE49-F238E27FC236}">
                  <a16:creationId xmlns:a16="http://schemas.microsoft.com/office/drawing/2014/main" id="{3B261605-6F94-450B-8DBD-C9141EC06DC5}"/>
                </a:ext>
              </a:extLst>
            </p:cNvPr>
            <p:cNvSpPr/>
            <p:nvPr/>
          </p:nvSpPr>
          <p:spPr>
            <a:xfrm>
              <a:off x="1417602" y="2425398"/>
              <a:ext cx="212351" cy="221566"/>
            </a:xfrm>
            <a:custGeom>
              <a:avLst/>
              <a:gdLst/>
              <a:ahLst/>
              <a:cxnLst/>
              <a:rect l="l" t="t" r="r" b="b"/>
              <a:pathLst>
                <a:path w="1198" h="1250" extrusionOk="0">
                  <a:moveTo>
                    <a:pt x="386" y="1"/>
                  </a:moveTo>
                  <a:lnTo>
                    <a:pt x="178" y="378"/>
                  </a:lnTo>
                  <a:lnTo>
                    <a:pt x="417" y="508"/>
                  </a:lnTo>
                  <a:lnTo>
                    <a:pt x="499" y="356"/>
                  </a:lnTo>
                  <a:lnTo>
                    <a:pt x="759" y="499"/>
                  </a:lnTo>
                  <a:lnTo>
                    <a:pt x="0" y="1085"/>
                  </a:lnTo>
                  <a:lnTo>
                    <a:pt x="304" y="1249"/>
                  </a:lnTo>
                  <a:lnTo>
                    <a:pt x="1102" y="629"/>
                  </a:lnTo>
                  <a:lnTo>
                    <a:pt x="1197" y="452"/>
                  </a:lnTo>
                  <a:lnTo>
                    <a:pt x="3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111;p15">
              <a:extLst>
                <a:ext uri="{FF2B5EF4-FFF2-40B4-BE49-F238E27FC236}">
                  <a16:creationId xmlns:a16="http://schemas.microsoft.com/office/drawing/2014/main" id="{958C9330-E7E5-471D-9FB7-5691BADC7B09}"/>
                </a:ext>
              </a:extLst>
            </p:cNvPr>
            <p:cNvSpPr/>
            <p:nvPr/>
          </p:nvSpPr>
          <p:spPr>
            <a:xfrm>
              <a:off x="1545934" y="2519875"/>
              <a:ext cx="221569" cy="220502"/>
            </a:xfrm>
            <a:custGeom>
              <a:avLst/>
              <a:gdLst/>
              <a:ahLst/>
              <a:cxnLst/>
              <a:rect l="l" t="t" r="r" b="b"/>
              <a:pathLst>
                <a:path w="1250" h="1244" extrusionOk="0">
                  <a:moveTo>
                    <a:pt x="625" y="1"/>
                  </a:moveTo>
                  <a:lnTo>
                    <a:pt x="256" y="556"/>
                  </a:lnTo>
                  <a:lnTo>
                    <a:pt x="521" y="703"/>
                  </a:lnTo>
                  <a:cubicBezTo>
                    <a:pt x="673" y="786"/>
                    <a:pt x="690" y="846"/>
                    <a:pt x="655" y="907"/>
                  </a:cubicBezTo>
                  <a:cubicBezTo>
                    <a:pt x="636" y="943"/>
                    <a:pt x="602" y="960"/>
                    <a:pt x="560" y="960"/>
                  </a:cubicBezTo>
                  <a:cubicBezTo>
                    <a:pt x="524" y="960"/>
                    <a:pt x="484" y="948"/>
                    <a:pt x="443" y="924"/>
                  </a:cubicBezTo>
                  <a:cubicBezTo>
                    <a:pt x="347" y="872"/>
                    <a:pt x="265" y="790"/>
                    <a:pt x="217" y="695"/>
                  </a:cubicBezTo>
                  <a:lnTo>
                    <a:pt x="0" y="846"/>
                  </a:lnTo>
                  <a:cubicBezTo>
                    <a:pt x="61" y="968"/>
                    <a:pt x="187" y="1081"/>
                    <a:pt x="326" y="1159"/>
                  </a:cubicBezTo>
                  <a:cubicBezTo>
                    <a:pt x="434" y="1217"/>
                    <a:pt x="532" y="1243"/>
                    <a:pt x="618" y="1243"/>
                  </a:cubicBezTo>
                  <a:cubicBezTo>
                    <a:pt x="767" y="1243"/>
                    <a:pt x="878" y="1167"/>
                    <a:pt x="941" y="1055"/>
                  </a:cubicBezTo>
                  <a:cubicBezTo>
                    <a:pt x="1037" y="881"/>
                    <a:pt x="998" y="682"/>
                    <a:pt x="707" y="521"/>
                  </a:cubicBezTo>
                  <a:lnTo>
                    <a:pt x="642" y="482"/>
                  </a:lnTo>
                  <a:lnTo>
                    <a:pt x="733" y="348"/>
                  </a:lnTo>
                  <a:lnTo>
                    <a:pt x="1132" y="565"/>
                  </a:lnTo>
                  <a:lnTo>
                    <a:pt x="1249" y="348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112;p15">
              <a:extLst>
                <a:ext uri="{FF2B5EF4-FFF2-40B4-BE49-F238E27FC236}">
                  <a16:creationId xmlns:a16="http://schemas.microsoft.com/office/drawing/2014/main" id="{0BE93C08-C353-44C6-BE9B-656721D545DB}"/>
                </a:ext>
              </a:extLst>
            </p:cNvPr>
            <p:cNvSpPr/>
            <p:nvPr/>
          </p:nvSpPr>
          <p:spPr>
            <a:xfrm>
              <a:off x="1741977" y="2662741"/>
              <a:ext cx="113089" cy="121772"/>
            </a:xfrm>
            <a:custGeom>
              <a:avLst/>
              <a:gdLst/>
              <a:ahLst/>
              <a:cxnLst/>
              <a:rect l="l" t="t" r="r" b="b"/>
              <a:pathLst>
                <a:path w="638" h="687" extrusionOk="0">
                  <a:moveTo>
                    <a:pt x="255" y="37"/>
                  </a:moveTo>
                  <a:cubicBezTo>
                    <a:pt x="266" y="37"/>
                    <a:pt x="279" y="39"/>
                    <a:pt x="291" y="45"/>
                  </a:cubicBezTo>
                  <a:cubicBezTo>
                    <a:pt x="334" y="71"/>
                    <a:pt x="343" y="127"/>
                    <a:pt x="308" y="188"/>
                  </a:cubicBezTo>
                  <a:cubicBezTo>
                    <a:pt x="283" y="235"/>
                    <a:pt x="251" y="259"/>
                    <a:pt x="217" y="259"/>
                  </a:cubicBezTo>
                  <a:cubicBezTo>
                    <a:pt x="204" y="259"/>
                    <a:pt x="191" y="256"/>
                    <a:pt x="178" y="249"/>
                  </a:cubicBezTo>
                  <a:cubicBezTo>
                    <a:pt x="135" y="223"/>
                    <a:pt x="126" y="170"/>
                    <a:pt x="161" y="105"/>
                  </a:cubicBezTo>
                  <a:cubicBezTo>
                    <a:pt x="186" y="60"/>
                    <a:pt x="220" y="37"/>
                    <a:pt x="255" y="37"/>
                  </a:cubicBezTo>
                  <a:close/>
                  <a:moveTo>
                    <a:pt x="253" y="0"/>
                  </a:moveTo>
                  <a:cubicBezTo>
                    <a:pt x="204" y="0"/>
                    <a:pt x="157" y="32"/>
                    <a:pt x="126" y="88"/>
                  </a:cubicBezTo>
                  <a:cubicBezTo>
                    <a:pt x="82" y="166"/>
                    <a:pt x="95" y="244"/>
                    <a:pt x="161" y="279"/>
                  </a:cubicBezTo>
                  <a:cubicBezTo>
                    <a:pt x="180" y="289"/>
                    <a:pt x="199" y="294"/>
                    <a:pt x="219" y="294"/>
                  </a:cubicBezTo>
                  <a:cubicBezTo>
                    <a:pt x="266" y="294"/>
                    <a:pt x="312" y="265"/>
                    <a:pt x="343" y="210"/>
                  </a:cubicBezTo>
                  <a:cubicBezTo>
                    <a:pt x="386" y="127"/>
                    <a:pt x="373" y="49"/>
                    <a:pt x="308" y="14"/>
                  </a:cubicBezTo>
                  <a:cubicBezTo>
                    <a:pt x="290" y="5"/>
                    <a:pt x="271" y="0"/>
                    <a:pt x="253" y="0"/>
                  </a:cubicBezTo>
                  <a:close/>
                  <a:moveTo>
                    <a:pt x="598" y="179"/>
                  </a:moveTo>
                  <a:lnTo>
                    <a:pt x="0" y="483"/>
                  </a:lnTo>
                  <a:lnTo>
                    <a:pt x="39" y="509"/>
                  </a:lnTo>
                  <a:lnTo>
                    <a:pt x="637" y="201"/>
                  </a:lnTo>
                  <a:lnTo>
                    <a:pt x="598" y="179"/>
                  </a:lnTo>
                  <a:close/>
                  <a:moveTo>
                    <a:pt x="420" y="429"/>
                  </a:moveTo>
                  <a:cubicBezTo>
                    <a:pt x="433" y="429"/>
                    <a:pt x="447" y="432"/>
                    <a:pt x="460" y="439"/>
                  </a:cubicBezTo>
                  <a:cubicBezTo>
                    <a:pt x="503" y="465"/>
                    <a:pt x="512" y="517"/>
                    <a:pt x="477" y="582"/>
                  </a:cubicBezTo>
                  <a:cubicBezTo>
                    <a:pt x="452" y="626"/>
                    <a:pt x="418" y="650"/>
                    <a:pt x="385" y="650"/>
                  </a:cubicBezTo>
                  <a:cubicBezTo>
                    <a:pt x="372" y="650"/>
                    <a:pt x="359" y="646"/>
                    <a:pt x="347" y="639"/>
                  </a:cubicBezTo>
                  <a:cubicBezTo>
                    <a:pt x="304" y="617"/>
                    <a:pt x="295" y="561"/>
                    <a:pt x="330" y="500"/>
                  </a:cubicBezTo>
                  <a:cubicBezTo>
                    <a:pt x="355" y="453"/>
                    <a:pt x="387" y="429"/>
                    <a:pt x="420" y="429"/>
                  </a:cubicBezTo>
                  <a:close/>
                  <a:moveTo>
                    <a:pt x="419" y="394"/>
                  </a:moveTo>
                  <a:cubicBezTo>
                    <a:pt x="372" y="394"/>
                    <a:pt x="326" y="423"/>
                    <a:pt x="295" y="478"/>
                  </a:cubicBezTo>
                  <a:cubicBezTo>
                    <a:pt x="252" y="556"/>
                    <a:pt x="265" y="634"/>
                    <a:pt x="330" y="669"/>
                  </a:cubicBezTo>
                  <a:cubicBezTo>
                    <a:pt x="349" y="681"/>
                    <a:pt x="369" y="686"/>
                    <a:pt x="388" y="686"/>
                  </a:cubicBezTo>
                  <a:cubicBezTo>
                    <a:pt x="435" y="686"/>
                    <a:pt x="481" y="655"/>
                    <a:pt x="512" y="600"/>
                  </a:cubicBezTo>
                  <a:cubicBezTo>
                    <a:pt x="555" y="522"/>
                    <a:pt x="542" y="444"/>
                    <a:pt x="477" y="409"/>
                  </a:cubicBezTo>
                  <a:cubicBezTo>
                    <a:pt x="458" y="399"/>
                    <a:pt x="438" y="394"/>
                    <a:pt x="419" y="39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113;p15">
              <a:extLst>
                <a:ext uri="{FF2B5EF4-FFF2-40B4-BE49-F238E27FC236}">
                  <a16:creationId xmlns:a16="http://schemas.microsoft.com/office/drawing/2014/main" id="{A938BF03-AED8-494C-8412-9F7319357A7E}"/>
                </a:ext>
              </a:extLst>
            </p:cNvPr>
            <p:cNvSpPr/>
            <p:nvPr/>
          </p:nvSpPr>
          <p:spPr>
            <a:xfrm>
              <a:off x="3094426" y="2833436"/>
              <a:ext cx="190017" cy="189306"/>
            </a:xfrm>
            <a:custGeom>
              <a:avLst/>
              <a:gdLst/>
              <a:ahLst/>
              <a:cxnLst/>
              <a:rect l="l" t="t" r="r" b="b"/>
              <a:pathLst>
                <a:path w="1072" h="1068" extrusionOk="0">
                  <a:moveTo>
                    <a:pt x="317" y="1"/>
                  </a:moveTo>
                  <a:lnTo>
                    <a:pt x="1" y="313"/>
                  </a:lnTo>
                  <a:lnTo>
                    <a:pt x="755" y="1068"/>
                  </a:lnTo>
                  <a:lnTo>
                    <a:pt x="1072" y="751"/>
                  </a:lnTo>
                  <a:lnTo>
                    <a:pt x="31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114;p15">
              <a:extLst>
                <a:ext uri="{FF2B5EF4-FFF2-40B4-BE49-F238E27FC236}">
                  <a16:creationId xmlns:a16="http://schemas.microsoft.com/office/drawing/2014/main" id="{15891B4A-DE06-4375-9F66-FFFACEE8C7AC}"/>
                </a:ext>
              </a:extLst>
            </p:cNvPr>
            <p:cNvSpPr/>
            <p:nvPr/>
          </p:nvSpPr>
          <p:spPr>
            <a:xfrm>
              <a:off x="2493534" y="2284659"/>
              <a:ext cx="772477" cy="703692"/>
            </a:xfrm>
            <a:custGeom>
              <a:avLst/>
              <a:gdLst/>
              <a:ahLst/>
              <a:cxnLst/>
              <a:rect l="l" t="t" r="r" b="b"/>
              <a:pathLst>
                <a:path w="4358" h="3970" extrusionOk="0">
                  <a:moveTo>
                    <a:pt x="2179" y="248"/>
                  </a:moveTo>
                  <a:cubicBezTo>
                    <a:pt x="2622" y="248"/>
                    <a:pt x="3066" y="417"/>
                    <a:pt x="3404" y="756"/>
                  </a:cubicBezTo>
                  <a:cubicBezTo>
                    <a:pt x="4080" y="1436"/>
                    <a:pt x="4080" y="2533"/>
                    <a:pt x="3404" y="3210"/>
                  </a:cubicBezTo>
                  <a:cubicBezTo>
                    <a:pt x="3066" y="3550"/>
                    <a:pt x="2622" y="3720"/>
                    <a:pt x="2179" y="3720"/>
                  </a:cubicBezTo>
                  <a:cubicBezTo>
                    <a:pt x="1735" y="3720"/>
                    <a:pt x="1290" y="3550"/>
                    <a:pt x="950" y="3210"/>
                  </a:cubicBezTo>
                  <a:cubicBezTo>
                    <a:pt x="274" y="2533"/>
                    <a:pt x="274" y="1436"/>
                    <a:pt x="950" y="756"/>
                  </a:cubicBezTo>
                  <a:cubicBezTo>
                    <a:pt x="1290" y="417"/>
                    <a:pt x="1735" y="248"/>
                    <a:pt x="2179" y="248"/>
                  </a:cubicBezTo>
                  <a:close/>
                  <a:moveTo>
                    <a:pt x="2177" y="0"/>
                  </a:moveTo>
                  <a:cubicBezTo>
                    <a:pt x="1669" y="0"/>
                    <a:pt x="1160" y="194"/>
                    <a:pt x="772" y="582"/>
                  </a:cubicBezTo>
                  <a:cubicBezTo>
                    <a:pt x="0" y="1354"/>
                    <a:pt x="0" y="2611"/>
                    <a:pt x="772" y="3387"/>
                  </a:cubicBezTo>
                  <a:cubicBezTo>
                    <a:pt x="1160" y="3775"/>
                    <a:pt x="1669" y="3969"/>
                    <a:pt x="2177" y="3969"/>
                  </a:cubicBezTo>
                  <a:cubicBezTo>
                    <a:pt x="2685" y="3969"/>
                    <a:pt x="3194" y="3775"/>
                    <a:pt x="3582" y="3387"/>
                  </a:cubicBezTo>
                  <a:cubicBezTo>
                    <a:pt x="4358" y="2611"/>
                    <a:pt x="4358" y="1354"/>
                    <a:pt x="3582" y="582"/>
                  </a:cubicBezTo>
                  <a:cubicBezTo>
                    <a:pt x="3194" y="194"/>
                    <a:pt x="2685" y="0"/>
                    <a:pt x="21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115;p15">
              <a:extLst>
                <a:ext uri="{FF2B5EF4-FFF2-40B4-BE49-F238E27FC236}">
                  <a16:creationId xmlns:a16="http://schemas.microsoft.com/office/drawing/2014/main" id="{95B2024E-5919-4653-9D3E-880AD7038164}"/>
                </a:ext>
              </a:extLst>
            </p:cNvPr>
            <p:cNvSpPr/>
            <p:nvPr/>
          </p:nvSpPr>
          <p:spPr>
            <a:xfrm>
              <a:off x="2541925" y="2328618"/>
              <a:ext cx="674987" cy="615598"/>
            </a:xfrm>
            <a:custGeom>
              <a:avLst/>
              <a:gdLst/>
              <a:ahLst/>
              <a:cxnLst/>
              <a:rect l="l" t="t" r="r" b="b"/>
              <a:pathLst>
                <a:path w="3808" h="3473" extrusionOk="0">
                  <a:moveTo>
                    <a:pt x="1906" y="0"/>
                  </a:moveTo>
                  <a:cubicBezTo>
                    <a:pt x="1462" y="0"/>
                    <a:pt x="1017" y="169"/>
                    <a:pt x="677" y="508"/>
                  </a:cubicBezTo>
                  <a:cubicBezTo>
                    <a:pt x="1" y="1188"/>
                    <a:pt x="1" y="2285"/>
                    <a:pt x="677" y="2962"/>
                  </a:cubicBezTo>
                  <a:cubicBezTo>
                    <a:pt x="1017" y="3302"/>
                    <a:pt x="1462" y="3472"/>
                    <a:pt x="1906" y="3472"/>
                  </a:cubicBezTo>
                  <a:cubicBezTo>
                    <a:pt x="2349" y="3472"/>
                    <a:pt x="2793" y="3302"/>
                    <a:pt x="3131" y="2962"/>
                  </a:cubicBezTo>
                  <a:cubicBezTo>
                    <a:pt x="3807" y="2285"/>
                    <a:pt x="3807" y="1188"/>
                    <a:pt x="3131" y="508"/>
                  </a:cubicBezTo>
                  <a:cubicBezTo>
                    <a:pt x="2793" y="169"/>
                    <a:pt x="2349" y="0"/>
                    <a:pt x="190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116;p15">
              <a:extLst>
                <a:ext uri="{FF2B5EF4-FFF2-40B4-BE49-F238E27FC236}">
                  <a16:creationId xmlns:a16="http://schemas.microsoft.com/office/drawing/2014/main" id="{E08F624F-B782-4415-A61B-9F8C9C5FFFCD}"/>
                </a:ext>
              </a:extLst>
            </p:cNvPr>
            <p:cNvSpPr/>
            <p:nvPr/>
          </p:nvSpPr>
          <p:spPr>
            <a:xfrm>
              <a:off x="3185180" y="2930749"/>
              <a:ext cx="472030" cy="445081"/>
            </a:xfrm>
            <a:custGeom>
              <a:avLst/>
              <a:gdLst/>
              <a:ahLst/>
              <a:cxnLst/>
              <a:rect l="l" t="t" r="r" b="b"/>
              <a:pathLst>
                <a:path w="2663" h="2511" extrusionOk="0">
                  <a:moveTo>
                    <a:pt x="706" y="0"/>
                  </a:moveTo>
                  <a:cubicBezTo>
                    <a:pt x="610" y="0"/>
                    <a:pt x="514" y="37"/>
                    <a:pt x="443" y="111"/>
                  </a:cubicBezTo>
                  <a:lnTo>
                    <a:pt x="148" y="401"/>
                  </a:lnTo>
                  <a:cubicBezTo>
                    <a:pt x="1" y="549"/>
                    <a:pt x="1" y="787"/>
                    <a:pt x="148" y="930"/>
                  </a:cubicBezTo>
                  <a:lnTo>
                    <a:pt x="1696" y="2400"/>
                  </a:lnTo>
                  <a:cubicBezTo>
                    <a:pt x="1767" y="2474"/>
                    <a:pt x="1863" y="2511"/>
                    <a:pt x="1959" y="2511"/>
                  </a:cubicBezTo>
                  <a:cubicBezTo>
                    <a:pt x="2055" y="2511"/>
                    <a:pt x="2151" y="2474"/>
                    <a:pt x="2225" y="2400"/>
                  </a:cubicBezTo>
                  <a:lnTo>
                    <a:pt x="2515" y="2105"/>
                  </a:lnTo>
                  <a:cubicBezTo>
                    <a:pt x="2663" y="1962"/>
                    <a:pt x="2663" y="1724"/>
                    <a:pt x="2515" y="1576"/>
                  </a:cubicBezTo>
                  <a:lnTo>
                    <a:pt x="972" y="111"/>
                  </a:lnTo>
                  <a:cubicBezTo>
                    <a:pt x="898" y="37"/>
                    <a:pt x="802" y="0"/>
                    <a:pt x="70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117;p15">
              <a:extLst>
                <a:ext uri="{FF2B5EF4-FFF2-40B4-BE49-F238E27FC236}">
                  <a16:creationId xmlns:a16="http://schemas.microsoft.com/office/drawing/2014/main" id="{44723F19-3D13-4AF7-A81A-DADEBF0F142D}"/>
                </a:ext>
              </a:extLst>
            </p:cNvPr>
            <p:cNvSpPr/>
            <p:nvPr/>
          </p:nvSpPr>
          <p:spPr>
            <a:xfrm>
              <a:off x="1777250" y="2849389"/>
              <a:ext cx="1252129" cy="1024874"/>
            </a:xfrm>
            <a:custGeom>
              <a:avLst/>
              <a:gdLst/>
              <a:ahLst/>
              <a:cxnLst/>
              <a:rect l="l" t="t" r="r" b="b"/>
              <a:pathLst>
                <a:path w="7064" h="5782" extrusionOk="0">
                  <a:moveTo>
                    <a:pt x="599" y="1741"/>
                  </a:moveTo>
                  <a:lnTo>
                    <a:pt x="4575" y="1801"/>
                  </a:lnTo>
                  <a:lnTo>
                    <a:pt x="6530" y="5261"/>
                  </a:lnTo>
                  <a:lnTo>
                    <a:pt x="599" y="1741"/>
                  </a:lnTo>
                  <a:close/>
                  <a:moveTo>
                    <a:pt x="5337" y="0"/>
                  </a:moveTo>
                  <a:cubicBezTo>
                    <a:pt x="5278" y="0"/>
                    <a:pt x="5219" y="14"/>
                    <a:pt x="5164" y="41"/>
                  </a:cubicBezTo>
                  <a:cubicBezTo>
                    <a:pt x="5151" y="45"/>
                    <a:pt x="5134" y="54"/>
                    <a:pt x="5117" y="67"/>
                  </a:cubicBezTo>
                  <a:cubicBezTo>
                    <a:pt x="5076" y="89"/>
                    <a:pt x="5012" y="122"/>
                    <a:pt x="4976" y="122"/>
                  </a:cubicBezTo>
                  <a:cubicBezTo>
                    <a:pt x="4970" y="122"/>
                    <a:pt x="4965" y="121"/>
                    <a:pt x="4961" y="119"/>
                  </a:cubicBezTo>
                  <a:cubicBezTo>
                    <a:pt x="4955" y="116"/>
                    <a:pt x="4949" y="115"/>
                    <a:pt x="4942" y="115"/>
                  </a:cubicBezTo>
                  <a:cubicBezTo>
                    <a:pt x="4930" y="115"/>
                    <a:pt x="4919" y="120"/>
                    <a:pt x="4913" y="132"/>
                  </a:cubicBezTo>
                  <a:cubicBezTo>
                    <a:pt x="4904" y="154"/>
                    <a:pt x="4909" y="171"/>
                    <a:pt x="4926" y="180"/>
                  </a:cubicBezTo>
                  <a:cubicBezTo>
                    <a:pt x="4943" y="188"/>
                    <a:pt x="4961" y="192"/>
                    <a:pt x="4979" y="192"/>
                  </a:cubicBezTo>
                  <a:cubicBezTo>
                    <a:pt x="5036" y="192"/>
                    <a:pt x="5099" y="157"/>
                    <a:pt x="5151" y="128"/>
                  </a:cubicBezTo>
                  <a:cubicBezTo>
                    <a:pt x="5169" y="119"/>
                    <a:pt x="5182" y="110"/>
                    <a:pt x="5195" y="102"/>
                  </a:cubicBezTo>
                  <a:cubicBezTo>
                    <a:pt x="5239" y="82"/>
                    <a:pt x="5287" y="73"/>
                    <a:pt x="5335" y="73"/>
                  </a:cubicBezTo>
                  <a:cubicBezTo>
                    <a:pt x="5394" y="73"/>
                    <a:pt x="5454" y="88"/>
                    <a:pt x="5507" y="119"/>
                  </a:cubicBezTo>
                  <a:cubicBezTo>
                    <a:pt x="5663" y="210"/>
                    <a:pt x="5715" y="414"/>
                    <a:pt x="5620" y="570"/>
                  </a:cubicBezTo>
                  <a:cubicBezTo>
                    <a:pt x="5533" y="722"/>
                    <a:pt x="5498" y="730"/>
                    <a:pt x="5147" y="817"/>
                  </a:cubicBezTo>
                  <a:lnTo>
                    <a:pt x="5130" y="821"/>
                  </a:lnTo>
                  <a:cubicBezTo>
                    <a:pt x="5112" y="826"/>
                    <a:pt x="5095" y="834"/>
                    <a:pt x="4913" y="1164"/>
                  </a:cubicBezTo>
                  <a:cubicBezTo>
                    <a:pt x="4780" y="1088"/>
                    <a:pt x="4636" y="1052"/>
                    <a:pt x="4494" y="1052"/>
                  </a:cubicBezTo>
                  <a:cubicBezTo>
                    <a:pt x="4419" y="1052"/>
                    <a:pt x="4344" y="1062"/>
                    <a:pt x="4271" y="1082"/>
                  </a:cubicBezTo>
                  <a:cubicBezTo>
                    <a:pt x="4067" y="1137"/>
                    <a:pt x="3333" y="1455"/>
                    <a:pt x="3080" y="1455"/>
                  </a:cubicBezTo>
                  <a:cubicBezTo>
                    <a:pt x="3075" y="1455"/>
                    <a:pt x="3071" y="1455"/>
                    <a:pt x="3066" y="1454"/>
                  </a:cubicBezTo>
                  <a:cubicBezTo>
                    <a:pt x="2654" y="1437"/>
                    <a:pt x="2225" y="1420"/>
                    <a:pt x="1843" y="1398"/>
                  </a:cubicBezTo>
                  <a:cubicBezTo>
                    <a:pt x="1163" y="1359"/>
                    <a:pt x="703" y="1285"/>
                    <a:pt x="677" y="1281"/>
                  </a:cubicBezTo>
                  <a:cubicBezTo>
                    <a:pt x="651" y="1278"/>
                    <a:pt x="624" y="1276"/>
                    <a:pt x="598" y="1276"/>
                  </a:cubicBezTo>
                  <a:cubicBezTo>
                    <a:pt x="386" y="1276"/>
                    <a:pt x="181" y="1383"/>
                    <a:pt x="66" y="1576"/>
                  </a:cubicBezTo>
                  <a:cubicBezTo>
                    <a:pt x="35" y="1628"/>
                    <a:pt x="14" y="1680"/>
                    <a:pt x="1" y="1732"/>
                  </a:cubicBezTo>
                  <a:lnTo>
                    <a:pt x="317" y="1736"/>
                  </a:lnTo>
                  <a:lnTo>
                    <a:pt x="6673" y="5508"/>
                  </a:lnTo>
                  <a:lnTo>
                    <a:pt x="6825" y="5781"/>
                  </a:lnTo>
                  <a:cubicBezTo>
                    <a:pt x="6868" y="5742"/>
                    <a:pt x="6903" y="5699"/>
                    <a:pt x="6933" y="5647"/>
                  </a:cubicBezTo>
                  <a:cubicBezTo>
                    <a:pt x="7063" y="5430"/>
                    <a:pt x="7042" y="5166"/>
                    <a:pt x="6899" y="4971"/>
                  </a:cubicBezTo>
                  <a:cubicBezTo>
                    <a:pt x="6881" y="4949"/>
                    <a:pt x="6600" y="4580"/>
                    <a:pt x="6235" y="4004"/>
                  </a:cubicBezTo>
                  <a:cubicBezTo>
                    <a:pt x="6036" y="3679"/>
                    <a:pt x="5815" y="3314"/>
                    <a:pt x="5598" y="2959"/>
                  </a:cubicBezTo>
                  <a:cubicBezTo>
                    <a:pt x="5477" y="2755"/>
                    <a:pt x="5399" y="1931"/>
                    <a:pt x="5351" y="1723"/>
                  </a:cubicBezTo>
                  <a:cubicBezTo>
                    <a:pt x="5303" y="1511"/>
                    <a:pt x="5173" y="1320"/>
                    <a:pt x="4974" y="1199"/>
                  </a:cubicBezTo>
                  <a:cubicBezTo>
                    <a:pt x="5052" y="1064"/>
                    <a:pt x="5130" y="921"/>
                    <a:pt x="5156" y="891"/>
                  </a:cubicBezTo>
                  <a:lnTo>
                    <a:pt x="5164" y="886"/>
                  </a:lnTo>
                  <a:cubicBezTo>
                    <a:pt x="5524" y="795"/>
                    <a:pt x="5576" y="782"/>
                    <a:pt x="5685" y="605"/>
                  </a:cubicBezTo>
                  <a:cubicBezTo>
                    <a:pt x="5797" y="418"/>
                    <a:pt x="5732" y="171"/>
                    <a:pt x="5542" y="58"/>
                  </a:cubicBezTo>
                  <a:cubicBezTo>
                    <a:pt x="5480" y="20"/>
                    <a:pt x="5408" y="0"/>
                    <a:pt x="5337" y="0"/>
                  </a:cubicBezTo>
                  <a:close/>
                </a:path>
              </a:pathLst>
            </a:custGeom>
            <a:solidFill>
              <a:srgbClr val="FF3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118;p15">
              <a:extLst>
                <a:ext uri="{FF2B5EF4-FFF2-40B4-BE49-F238E27FC236}">
                  <a16:creationId xmlns:a16="http://schemas.microsoft.com/office/drawing/2014/main" id="{42D6B76A-FF47-4085-BA65-850E930F2F55}"/>
                </a:ext>
              </a:extLst>
            </p:cNvPr>
            <p:cNvSpPr/>
            <p:nvPr/>
          </p:nvSpPr>
          <p:spPr>
            <a:xfrm>
              <a:off x="827345" y="3706588"/>
              <a:ext cx="1379753" cy="767149"/>
            </a:xfrm>
            <a:custGeom>
              <a:avLst/>
              <a:gdLst/>
              <a:ahLst/>
              <a:cxnLst/>
              <a:rect l="l" t="t" r="r" b="b"/>
              <a:pathLst>
                <a:path w="7784" h="4328" extrusionOk="0">
                  <a:moveTo>
                    <a:pt x="707" y="486"/>
                  </a:moveTo>
                  <a:cubicBezTo>
                    <a:pt x="829" y="486"/>
                    <a:pt x="924" y="594"/>
                    <a:pt x="924" y="729"/>
                  </a:cubicBezTo>
                  <a:lnTo>
                    <a:pt x="924" y="3460"/>
                  </a:lnTo>
                  <a:cubicBezTo>
                    <a:pt x="924" y="3595"/>
                    <a:pt x="829" y="3703"/>
                    <a:pt x="707" y="3703"/>
                  </a:cubicBezTo>
                  <a:cubicBezTo>
                    <a:pt x="590" y="3703"/>
                    <a:pt x="491" y="3595"/>
                    <a:pt x="491" y="3460"/>
                  </a:cubicBezTo>
                  <a:lnTo>
                    <a:pt x="491" y="729"/>
                  </a:lnTo>
                  <a:cubicBezTo>
                    <a:pt x="491" y="594"/>
                    <a:pt x="590" y="486"/>
                    <a:pt x="707" y="486"/>
                  </a:cubicBezTo>
                  <a:close/>
                  <a:moveTo>
                    <a:pt x="1995" y="486"/>
                  </a:moveTo>
                  <a:cubicBezTo>
                    <a:pt x="2116" y="486"/>
                    <a:pt x="2212" y="594"/>
                    <a:pt x="2212" y="729"/>
                  </a:cubicBezTo>
                  <a:lnTo>
                    <a:pt x="2212" y="3460"/>
                  </a:lnTo>
                  <a:cubicBezTo>
                    <a:pt x="2212" y="3595"/>
                    <a:pt x="2116" y="3703"/>
                    <a:pt x="1995" y="3703"/>
                  </a:cubicBezTo>
                  <a:cubicBezTo>
                    <a:pt x="1874" y="3703"/>
                    <a:pt x="1778" y="3595"/>
                    <a:pt x="1778" y="3460"/>
                  </a:cubicBezTo>
                  <a:lnTo>
                    <a:pt x="1778" y="729"/>
                  </a:lnTo>
                  <a:cubicBezTo>
                    <a:pt x="1778" y="594"/>
                    <a:pt x="1874" y="486"/>
                    <a:pt x="1995" y="486"/>
                  </a:cubicBezTo>
                  <a:close/>
                  <a:moveTo>
                    <a:pt x="3283" y="486"/>
                  </a:moveTo>
                  <a:cubicBezTo>
                    <a:pt x="3400" y="486"/>
                    <a:pt x="3500" y="594"/>
                    <a:pt x="3500" y="729"/>
                  </a:cubicBezTo>
                  <a:lnTo>
                    <a:pt x="3500" y="3460"/>
                  </a:lnTo>
                  <a:cubicBezTo>
                    <a:pt x="3500" y="3595"/>
                    <a:pt x="3400" y="3703"/>
                    <a:pt x="3283" y="3703"/>
                  </a:cubicBezTo>
                  <a:cubicBezTo>
                    <a:pt x="3161" y="3703"/>
                    <a:pt x="3066" y="3595"/>
                    <a:pt x="3066" y="3460"/>
                  </a:cubicBezTo>
                  <a:lnTo>
                    <a:pt x="3066" y="729"/>
                  </a:lnTo>
                  <a:cubicBezTo>
                    <a:pt x="3066" y="594"/>
                    <a:pt x="3161" y="486"/>
                    <a:pt x="3283" y="486"/>
                  </a:cubicBezTo>
                  <a:close/>
                  <a:moveTo>
                    <a:pt x="4566" y="486"/>
                  </a:moveTo>
                  <a:cubicBezTo>
                    <a:pt x="4688" y="486"/>
                    <a:pt x="4783" y="594"/>
                    <a:pt x="4783" y="729"/>
                  </a:cubicBezTo>
                  <a:lnTo>
                    <a:pt x="4783" y="3460"/>
                  </a:lnTo>
                  <a:cubicBezTo>
                    <a:pt x="4783" y="3595"/>
                    <a:pt x="4688" y="3703"/>
                    <a:pt x="4566" y="3703"/>
                  </a:cubicBezTo>
                  <a:cubicBezTo>
                    <a:pt x="4449" y="3703"/>
                    <a:pt x="4349" y="3595"/>
                    <a:pt x="4349" y="3460"/>
                  </a:cubicBezTo>
                  <a:lnTo>
                    <a:pt x="4349" y="729"/>
                  </a:lnTo>
                  <a:cubicBezTo>
                    <a:pt x="4349" y="594"/>
                    <a:pt x="4449" y="486"/>
                    <a:pt x="4566" y="486"/>
                  </a:cubicBezTo>
                  <a:close/>
                  <a:moveTo>
                    <a:pt x="5854" y="486"/>
                  </a:moveTo>
                  <a:cubicBezTo>
                    <a:pt x="5975" y="486"/>
                    <a:pt x="6071" y="594"/>
                    <a:pt x="6071" y="729"/>
                  </a:cubicBezTo>
                  <a:lnTo>
                    <a:pt x="6071" y="3460"/>
                  </a:lnTo>
                  <a:cubicBezTo>
                    <a:pt x="6071" y="3595"/>
                    <a:pt x="5975" y="3703"/>
                    <a:pt x="5854" y="3703"/>
                  </a:cubicBezTo>
                  <a:cubicBezTo>
                    <a:pt x="5732" y="3703"/>
                    <a:pt x="5637" y="3595"/>
                    <a:pt x="5637" y="3460"/>
                  </a:cubicBezTo>
                  <a:lnTo>
                    <a:pt x="5637" y="729"/>
                  </a:lnTo>
                  <a:cubicBezTo>
                    <a:pt x="5637" y="594"/>
                    <a:pt x="5732" y="486"/>
                    <a:pt x="5854" y="486"/>
                  </a:cubicBezTo>
                  <a:close/>
                  <a:moveTo>
                    <a:pt x="7050" y="486"/>
                  </a:moveTo>
                  <a:cubicBezTo>
                    <a:pt x="7168" y="486"/>
                    <a:pt x="7267" y="594"/>
                    <a:pt x="7267" y="729"/>
                  </a:cubicBezTo>
                  <a:lnTo>
                    <a:pt x="7267" y="3460"/>
                  </a:lnTo>
                  <a:cubicBezTo>
                    <a:pt x="7267" y="3595"/>
                    <a:pt x="7168" y="3703"/>
                    <a:pt x="7050" y="3703"/>
                  </a:cubicBezTo>
                  <a:cubicBezTo>
                    <a:pt x="6929" y="3703"/>
                    <a:pt x="6834" y="3595"/>
                    <a:pt x="6834" y="3460"/>
                  </a:cubicBezTo>
                  <a:lnTo>
                    <a:pt x="6834" y="729"/>
                  </a:lnTo>
                  <a:cubicBezTo>
                    <a:pt x="6834" y="594"/>
                    <a:pt x="6929" y="486"/>
                    <a:pt x="7050" y="486"/>
                  </a:cubicBezTo>
                  <a:close/>
                  <a:moveTo>
                    <a:pt x="1" y="0"/>
                  </a:moveTo>
                  <a:lnTo>
                    <a:pt x="1" y="3495"/>
                  </a:lnTo>
                  <a:cubicBezTo>
                    <a:pt x="1" y="3954"/>
                    <a:pt x="373" y="4327"/>
                    <a:pt x="833" y="4327"/>
                  </a:cubicBezTo>
                  <a:lnTo>
                    <a:pt x="6955" y="4327"/>
                  </a:lnTo>
                  <a:cubicBezTo>
                    <a:pt x="7415" y="4327"/>
                    <a:pt x="7783" y="3954"/>
                    <a:pt x="7783" y="3495"/>
                  </a:cubicBezTo>
                  <a:lnTo>
                    <a:pt x="778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119;p15">
              <a:extLst>
                <a:ext uri="{FF2B5EF4-FFF2-40B4-BE49-F238E27FC236}">
                  <a16:creationId xmlns:a16="http://schemas.microsoft.com/office/drawing/2014/main" id="{1D766171-27B3-45BF-8E36-086E38284107}"/>
                </a:ext>
              </a:extLst>
            </p:cNvPr>
            <p:cNvSpPr/>
            <p:nvPr/>
          </p:nvSpPr>
          <p:spPr>
            <a:xfrm>
              <a:off x="775942" y="3479881"/>
              <a:ext cx="1483447" cy="226883"/>
            </a:xfrm>
            <a:custGeom>
              <a:avLst/>
              <a:gdLst/>
              <a:ahLst/>
              <a:cxnLst/>
              <a:rect l="l" t="t" r="r" b="b"/>
              <a:pathLst>
                <a:path w="8369" h="1280" extrusionOk="0">
                  <a:moveTo>
                    <a:pt x="0" y="0"/>
                  </a:moveTo>
                  <a:lnTo>
                    <a:pt x="0" y="1279"/>
                  </a:lnTo>
                  <a:lnTo>
                    <a:pt x="8368" y="1279"/>
                  </a:lnTo>
                  <a:lnTo>
                    <a:pt x="8368" y="0"/>
                  </a:lnTo>
                  <a:close/>
                </a:path>
              </a:pathLst>
            </a:custGeom>
            <a:solidFill>
              <a:srgbClr val="FFE0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20;p15">
              <a:extLst>
                <a:ext uri="{FF2B5EF4-FFF2-40B4-BE49-F238E27FC236}">
                  <a16:creationId xmlns:a16="http://schemas.microsoft.com/office/drawing/2014/main" id="{BCF61BB8-C8B3-4C43-9276-B9322306F56D}"/>
                </a:ext>
              </a:extLst>
            </p:cNvPr>
            <p:cNvSpPr/>
            <p:nvPr/>
          </p:nvSpPr>
          <p:spPr>
            <a:xfrm>
              <a:off x="827345" y="3706588"/>
              <a:ext cx="1379753" cy="49276"/>
            </a:xfrm>
            <a:custGeom>
              <a:avLst/>
              <a:gdLst/>
              <a:ahLst/>
              <a:cxnLst/>
              <a:rect l="l" t="t" r="r" b="b"/>
              <a:pathLst>
                <a:path w="7784" h="278" extrusionOk="0">
                  <a:moveTo>
                    <a:pt x="1" y="0"/>
                  </a:moveTo>
                  <a:lnTo>
                    <a:pt x="1" y="278"/>
                  </a:lnTo>
                  <a:lnTo>
                    <a:pt x="7783" y="278"/>
                  </a:lnTo>
                  <a:lnTo>
                    <a:pt x="7783" y="0"/>
                  </a:lnTo>
                  <a:close/>
                </a:path>
              </a:pathLst>
            </a:custGeom>
            <a:solidFill>
              <a:srgbClr val="111A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21;p15">
              <a:extLst>
                <a:ext uri="{FF2B5EF4-FFF2-40B4-BE49-F238E27FC236}">
                  <a16:creationId xmlns:a16="http://schemas.microsoft.com/office/drawing/2014/main" id="{D900BF58-84D4-4896-B8AA-01400E32280F}"/>
                </a:ext>
              </a:extLst>
            </p:cNvPr>
            <p:cNvSpPr/>
            <p:nvPr/>
          </p:nvSpPr>
          <p:spPr>
            <a:xfrm>
              <a:off x="964895" y="3090986"/>
              <a:ext cx="508899" cy="498080"/>
            </a:xfrm>
            <a:custGeom>
              <a:avLst/>
              <a:gdLst/>
              <a:ahLst/>
              <a:cxnLst/>
              <a:rect l="l" t="t" r="r" b="b"/>
              <a:pathLst>
                <a:path w="2871" h="2810" extrusionOk="0">
                  <a:moveTo>
                    <a:pt x="2531" y="0"/>
                  </a:moveTo>
                  <a:cubicBezTo>
                    <a:pt x="2453" y="0"/>
                    <a:pt x="2375" y="31"/>
                    <a:pt x="2316" y="91"/>
                  </a:cubicBezTo>
                  <a:lnTo>
                    <a:pt x="122" y="2285"/>
                  </a:lnTo>
                  <a:cubicBezTo>
                    <a:pt x="1" y="2402"/>
                    <a:pt x="1" y="2597"/>
                    <a:pt x="122" y="2719"/>
                  </a:cubicBezTo>
                  <a:cubicBezTo>
                    <a:pt x="183" y="2780"/>
                    <a:pt x="262" y="2810"/>
                    <a:pt x="341" y="2810"/>
                  </a:cubicBezTo>
                  <a:cubicBezTo>
                    <a:pt x="419" y="2810"/>
                    <a:pt x="497" y="2780"/>
                    <a:pt x="556" y="2719"/>
                  </a:cubicBezTo>
                  <a:lnTo>
                    <a:pt x="2750" y="525"/>
                  </a:lnTo>
                  <a:cubicBezTo>
                    <a:pt x="2871" y="408"/>
                    <a:pt x="2871" y="213"/>
                    <a:pt x="2750" y="91"/>
                  </a:cubicBezTo>
                  <a:cubicBezTo>
                    <a:pt x="2689" y="31"/>
                    <a:pt x="2610" y="0"/>
                    <a:pt x="253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22;p15">
              <a:extLst>
                <a:ext uri="{FF2B5EF4-FFF2-40B4-BE49-F238E27FC236}">
                  <a16:creationId xmlns:a16="http://schemas.microsoft.com/office/drawing/2014/main" id="{767E311D-E44D-4C14-9251-32C44568509E}"/>
                </a:ext>
              </a:extLst>
            </p:cNvPr>
            <p:cNvSpPr/>
            <p:nvPr/>
          </p:nvSpPr>
          <p:spPr>
            <a:xfrm>
              <a:off x="1561355" y="3090986"/>
              <a:ext cx="508190" cy="498080"/>
            </a:xfrm>
            <a:custGeom>
              <a:avLst/>
              <a:gdLst/>
              <a:ahLst/>
              <a:cxnLst/>
              <a:rect l="l" t="t" r="r" b="b"/>
              <a:pathLst>
                <a:path w="2867" h="2810" extrusionOk="0">
                  <a:moveTo>
                    <a:pt x="340" y="0"/>
                  </a:moveTo>
                  <a:cubicBezTo>
                    <a:pt x="261" y="0"/>
                    <a:pt x="182" y="31"/>
                    <a:pt x="122" y="91"/>
                  </a:cubicBezTo>
                  <a:cubicBezTo>
                    <a:pt x="0" y="213"/>
                    <a:pt x="0" y="408"/>
                    <a:pt x="122" y="525"/>
                  </a:cubicBezTo>
                  <a:lnTo>
                    <a:pt x="2311" y="2719"/>
                  </a:lnTo>
                  <a:cubicBezTo>
                    <a:pt x="2372" y="2780"/>
                    <a:pt x="2451" y="2810"/>
                    <a:pt x="2530" y="2810"/>
                  </a:cubicBezTo>
                  <a:cubicBezTo>
                    <a:pt x="2609" y="2810"/>
                    <a:pt x="2688" y="2780"/>
                    <a:pt x="2749" y="2719"/>
                  </a:cubicBezTo>
                  <a:cubicBezTo>
                    <a:pt x="2866" y="2597"/>
                    <a:pt x="2866" y="2402"/>
                    <a:pt x="2749" y="2285"/>
                  </a:cubicBezTo>
                  <a:lnTo>
                    <a:pt x="555" y="91"/>
                  </a:lnTo>
                  <a:cubicBezTo>
                    <a:pt x="497" y="31"/>
                    <a:pt x="419" y="0"/>
                    <a:pt x="34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23;p15">
              <a:extLst>
                <a:ext uri="{FF2B5EF4-FFF2-40B4-BE49-F238E27FC236}">
                  <a16:creationId xmlns:a16="http://schemas.microsoft.com/office/drawing/2014/main" id="{B57919BC-E570-4E72-BD7D-4010B7DE61F7}"/>
                </a:ext>
              </a:extLst>
            </p:cNvPr>
            <p:cNvSpPr/>
            <p:nvPr/>
          </p:nvSpPr>
          <p:spPr>
            <a:xfrm>
              <a:off x="2044727" y="3556631"/>
              <a:ext cx="1138332" cy="1033914"/>
            </a:xfrm>
            <a:custGeom>
              <a:avLst/>
              <a:gdLst/>
              <a:ahLst/>
              <a:cxnLst/>
              <a:rect l="l" t="t" r="r" b="b"/>
              <a:pathLst>
                <a:path w="6422" h="5833" extrusionOk="0">
                  <a:moveTo>
                    <a:pt x="516" y="1"/>
                  </a:moveTo>
                  <a:lnTo>
                    <a:pt x="0" y="5832"/>
                  </a:lnTo>
                  <a:lnTo>
                    <a:pt x="6422" y="5832"/>
                  </a:lnTo>
                  <a:lnTo>
                    <a:pt x="594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24;p15">
              <a:extLst>
                <a:ext uri="{FF2B5EF4-FFF2-40B4-BE49-F238E27FC236}">
                  <a16:creationId xmlns:a16="http://schemas.microsoft.com/office/drawing/2014/main" id="{8A6623AB-453F-4FC5-AEAA-C23D80943B9C}"/>
                </a:ext>
              </a:extLst>
            </p:cNvPr>
            <p:cNvSpPr/>
            <p:nvPr/>
          </p:nvSpPr>
          <p:spPr>
            <a:xfrm>
              <a:off x="2349781" y="3648094"/>
              <a:ext cx="71611" cy="71610"/>
            </a:xfrm>
            <a:custGeom>
              <a:avLst/>
              <a:gdLst/>
              <a:ahLst/>
              <a:cxnLst/>
              <a:rect l="l" t="t" r="r" b="b"/>
              <a:pathLst>
                <a:path w="404" h="404" extrusionOk="0">
                  <a:moveTo>
                    <a:pt x="200" y="1"/>
                  </a:moveTo>
                  <a:cubicBezTo>
                    <a:pt x="92" y="1"/>
                    <a:pt x="1" y="92"/>
                    <a:pt x="1" y="200"/>
                  </a:cubicBezTo>
                  <a:cubicBezTo>
                    <a:pt x="1" y="313"/>
                    <a:pt x="92" y="404"/>
                    <a:pt x="200" y="404"/>
                  </a:cubicBezTo>
                  <a:cubicBezTo>
                    <a:pt x="313" y="404"/>
                    <a:pt x="404" y="313"/>
                    <a:pt x="404" y="200"/>
                  </a:cubicBezTo>
                  <a:cubicBezTo>
                    <a:pt x="404" y="92"/>
                    <a:pt x="313" y="1"/>
                    <a:pt x="200" y="1"/>
                  </a:cubicBezTo>
                  <a:close/>
                </a:path>
              </a:pathLst>
            </a:custGeom>
            <a:solidFill>
              <a:srgbClr val="DA62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25;p15">
              <a:extLst>
                <a:ext uri="{FF2B5EF4-FFF2-40B4-BE49-F238E27FC236}">
                  <a16:creationId xmlns:a16="http://schemas.microsoft.com/office/drawing/2014/main" id="{EBB0BD31-AE9C-45CC-857F-B81594D02BA0}"/>
                </a:ext>
              </a:extLst>
            </p:cNvPr>
            <p:cNvSpPr/>
            <p:nvPr/>
          </p:nvSpPr>
          <p:spPr>
            <a:xfrm>
              <a:off x="2837762" y="3648094"/>
              <a:ext cx="71788" cy="71610"/>
            </a:xfrm>
            <a:custGeom>
              <a:avLst/>
              <a:gdLst/>
              <a:ahLst/>
              <a:cxnLst/>
              <a:rect l="l" t="t" r="r" b="b"/>
              <a:pathLst>
                <a:path w="405" h="404" extrusionOk="0">
                  <a:moveTo>
                    <a:pt x="205" y="1"/>
                  </a:moveTo>
                  <a:cubicBezTo>
                    <a:pt x="92" y="1"/>
                    <a:pt x="1" y="92"/>
                    <a:pt x="1" y="200"/>
                  </a:cubicBezTo>
                  <a:cubicBezTo>
                    <a:pt x="1" y="313"/>
                    <a:pt x="92" y="404"/>
                    <a:pt x="205" y="404"/>
                  </a:cubicBezTo>
                  <a:cubicBezTo>
                    <a:pt x="317" y="404"/>
                    <a:pt x="404" y="313"/>
                    <a:pt x="404" y="200"/>
                  </a:cubicBezTo>
                  <a:cubicBezTo>
                    <a:pt x="404" y="92"/>
                    <a:pt x="317" y="1"/>
                    <a:pt x="205" y="1"/>
                  </a:cubicBezTo>
                  <a:close/>
                </a:path>
              </a:pathLst>
            </a:custGeom>
            <a:solidFill>
              <a:srgbClr val="DA62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26;p15">
              <a:extLst>
                <a:ext uri="{FF2B5EF4-FFF2-40B4-BE49-F238E27FC236}">
                  <a16:creationId xmlns:a16="http://schemas.microsoft.com/office/drawing/2014/main" id="{9D81E218-059E-4ECA-B957-F37FC04E0438}"/>
                </a:ext>
              </a:extLst>
            </p:cNvPr>
            <p:cNvSpPr/>
            <p:nvPr/>
          </p:nvSpPr>
          <p:spPr>
            <a:xfrm>
              <a:off x="2365202" y="3664224"/>
              <a:ext cx="527334" cy="392969"/>
            </a:xfrm>
            <a:custGeom>
              <a:avLst/>
              <a:gdLst/>
              <a:ahLst/>
              <a:cxnLst/>
              <a:rect l="l" t="t" r="r" b="b"/>
              <a:pathLst>
                <a:path w="2975" h="2217" extrusionOk="0">
                  <a:moveTo>
                    <a:pt x="109" y="1"/>
                  </a:moveTo>
                  <a:cubicBezTo>
                    <a:pt x="48" y="1"/>
                    <a:pt x="0" y="49"/>
                    <a:pt x="0" y="109"/>
                  </a:cubicBezTo>
                  <a:lnTo>
                    <a:pt x="0" y="842"/>
                  </a:lnTo>
                  <a:cubicBezTo>
                    <a:pt x="0" y="1601"/>
                    <a:pt x="560" y="2216"/>
                    <a:pt x="1245" y="2216"/>
                  </a:cubicBezTo>
                  <a:lnTo>
                    <a:pt x="1726" y="2216"/>
                  </a:lnTo>
                  <a:cubicBezTo>
                    <a:pt x="2415" y="2216"/>
                    <a:pt x="2975" y="1601"/>
                    <a:pt x="2975" y="842"/>
                  </a:cubicBezTo>
                  <a:lnTo>
                    <a:pt x="2975" y="109"/>
                  </a:lnTo>
                  <a:cubicBezTo>
                    <a:pt x="2975" y="49"/>
                    <a:pt x="2923" y="1"/>
                    <a:pt x="2862" y="1"/>
                  </a:cubicBezTo>
                  <a:cubicBezTo>
                    <a:pt x="2801" y="1"/>
                    <a:pt x="2754" y="49"/>
                    <a:pt x="2754" y="109"/>
                  </a:cubicBezTo>
                  <a:lnTo>
                    <a:pt x="2754" y="842"/>
                  </a:lnTo>
                  <a:cubicBezTo>
                    <a:pt x="2754" y="1479"/>
                    <a:pt x="2294" y="2000"/>
                    <a:pt x="1726" y="2000"/>
                  </a:cubicBezTo>
                  <a:lnTo>
                    <a:pt x="1245" y="2000"/>
                  </a:lnTo>
                  <a:cubicBezTo>
                    <a:pt x="677" y="2000"/>
                    <a:pt x="217" y="1479"/>
                    <a:pt x="217" y="842"/>
                  </a:cubicBezTo>
                  <a:lnTo>
                    <a:pt x="217" y="109"/>
                  </a:lnTo>
                  <a:cubicBezTo>
                    <a:pt x="217" y="49"/>
                    <a:pt x="169" y="1"/>
                    <a:pt x="109" y="1"/>
                  </a:cubicBezTo>
                  <a:close/>
                </a:path>
              </a:pathLst>
            </a:custGeom>
            <a:solidFill>
              <a:srgbClr val="9E2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27;p15">
              <a:extLst>
                <a:ext uri="{FF2B5EF4-FFF2-40B4-BE49-F238E27FC236}">
                  <a16:creationId xmlns:a16="http://schemas.microsoft.com/office/drawing/2014/main" id="{9C23088D-A49A-4B65-8DD9-B9BE74603073}"/>
                </a:ext>
              </a:extLst>
            </p:cNvPr>
            <p:cNvSpPr/>
            <p:nvPr/>
          </p:nvSpPr>
          <p:spPr>
            <a:xfrm>
              <a:off x="2365911" y="3665111"/>
              <a:ext cx="525029" cy="354328"/>
            </a:xfrm>
            <a:custGeom>
              <a:avLst/>
              <a:gdLst/>
              <a:ahLst/>
              <a:cxnLst/>
              <a:rect l="l" t="t" r="r" b="b"/>
              <a:pathLst>
                <a:path w="2962" h="1999" extrusionOk="0">
                  <a:moveTo>
                    <a:pt x="105" y="0"/>
                  </a:moveTo>
                  <a:cubicBezTo>
                    <a:pt x="48" y="0"/>
                    <a:pt x="1" y="48"/>
                    <a:pt x="1" y="104"/>
                  </a:cubicBezTo>
                  <a:lnTo>
                    <a:pt x="1" y="759"/>
                  </a:lnTo>
                  <a:cubicBezTo>
                    <a:pt x="1" y="1444"/>
                    <a:pt x="556" y="1999"/>
                    <a:pt x="1241" y="1999"/>
                  </a:cubicBezTo>
                  <a:lnTo>
                    <a:pt x="1722" y="1999"/>
                  </a:lnTo>
                  <a:cubicBezTo>
                    <a:pt x="2407" y="1999"/>
                    <a:pt x="2962" y="1444"/>
                    <a:pt x="2962" y="759"/>
                  </a:cubicBezTo>
                  <a:lnTo>
                    <a:pt x="2962" y="104"/>
                  </a:lnTo>
                  <a:cubicBezTo>
                    <a:pt x="2962" y="48"/>
                    <a:pt x="2919" y="0"/>
                    <a:pt x="2858" y="0"/>
                  </a:cubicBezTo>
                  <a:cubicBezTo>
                    <a:pt x="2802" y="0"/>
                    <a:pt x="2754" y="48"/>
                    <a:pt x="2754" y="104"/>
                  </a:cubicBezTo>
                  <a:lnTo>
                    <a:pt x="2754" y="759"/>
                  </a:lnTo>
                  <a:cubicBezTo>
                    <a:pt x="2754" y="1331"/>
                    <a:pt x="2294" y="1795"/>
                    <a:pt x="1722" y="1795"/>
                  </a:cubicBezTo>
                  <a:lnTo>
                    <a:pt x="1241" y="1795"/>
                  </a:lnTo>
                  <a:cubicBezTo>
                    <a:pt x="673" y="1795"/>
                    <a:pt x="209" y="1331"/>
                    <a:pt x="209" y="759"/>
                  </a:cubicBezTo>
                  <a:lnTo>
                    <a:pt x="209" y="104"/>
                  </a:lnTo>
                  <a:cubicBezTo>
                    <a:pt x="209" y="48"/>
                    <a:pt x="161" y="0"/>
                    <a:pt x="10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28;p15">
              <a:extLst>
                <a:ext uri="{FF2B5EF4-FFF2-40B4-BE49-F238E27FC236}">
                  <a16:creationId xmlns:a16="http://schemas.microsoft.com/office/drawing/2014/main" id="{B1F45581-D497-4240-A128-30A3126DF40D}"/>
                </a:ext>
              </a:extLst>
            </p:cNvPr>
            <p:cNvSpPr/>
            <p:nvPr/>
          </p:nvSpPr>
          <p:spPr>
            <a:xfrm>
              <a:off x="2840953" y="4158230"/>
              <a:ext cx="571825" cy="381802"/>
            </a:xfrm>
            <a:custGeom>
              <a:avLst/>
              <a:gdLst/>
              <a:ahLst/>
              <a:cxnLst/>
              <a:rect l="l" t="t" r="r" b="b"/>
              <a:pathLst>
                <a:path w="3226" h="2154" extrusionOk="0">
                  <a:moveTo>
                    <a:pt x="2890" y="0"/>
                  </a:moveTo>
                  <a:cubicBezTo>
                    <a:pt x="2885" y="0"/>
                    <a:pt x="2880" y="1"/>
                    <a:pt x="2875" y="2"/>
                  </a:cubicBezTo>
                  <a:lnTo>
                    <a:pt x="91" y="422"/>
                  </a:lnTo>
                  <a:cubicBezTo>
                    <a:pt x="35" y="431"/>
                    <a:pt x="0" y="479"/>
                    <a:pt x="9" y="531"/>
                  </a:cubicBezTo>
                  <a:lnTo>
                    <a:pt x="239" y="2070"/>
                  </a:lnTo>
                  <a:cubicBezTo>
                    <a:pt x="246" y="2120"/>
                    <a:pt x="289" y="2154"/>
                    <a:pt x="335" y="2154"/>
                  </a:cubicBezTo>
                  <a:cubicBezTo>
                    <a:pt x="341" y="2154"/>
                    <a:pt x="346" y="2153"/>
                    <a:pt x="351" y="2152"/>
                  </a:cubicBezTo>
                  <a:lnTo>
                    <a:pt x="3135" y="1732"/>
                  </a:lnTo>
                  <a:cubicBezTo>
                    <a:pt x="3191" y="1723"/>
                    <a:pt x="3226" y="1675"/>
                    <a:pt x="3217" y="1623"/>
                  </a:cubicBezTo>
                  <a:lnTo>
                    <a:pt x="2988" y="84"/>
                  </a:lnTo>
                  <a:cubicBezTo>
                    <a:pt x="2980" y="37"/>
                    <a:pt x="2940" y="0"/>
                    <a:pt x="28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29;p15">
              <a:extLst>
                <a:ext uri="{FF2B5EF4-FFF2-40B4-BE49-F238E27FC236}">
                  <a16:creationId xmlns:a16="http://schemas.microsoft.com/office/drawing/2014/main" id="{E7FEE755-ADAC-4727-9250-128CD79F9988}"/>
                </a:ext>
              </a:extLst>
            </p:cNvPr>
            <p:cNvSpPr/>
            <p:nvPr/>
          </p:nvSpPr>
          <p:spPr>
            <a:xfrm>
              <a:off x="2846270" y="4197581"/>
              <a:ext cx="537437" cy="144638"/>
            </a:xfrm>
            <a:custGeom>
              <a:avLst/>
              <a:gdLst/>
              <a:ahLst/>
              <a:cxnLst/>
              <a:rect l="l" t="t" r="r" b="b"/>
              <a:pathLst>
                <a:path w="3032" h="816" extrusionOk="0">
                  <a:moveTo>
                    <a:pt x="2979" y="1"/>
                  </a:moveTo>
                  <a:lnTo>
                    <a:pt x="1" y="447"/>
                  </a:lnTo>
                  <a:lnTo>
                    <a:pt x="53" y="816"/>
                  </a:lnTo>
                  <a:lnTo>
                    <a:pt x="3031" y="365"/>
                  </a:lnTo>
                  <a:lnTo>
                    <a:pt x="2979" y="1"/>
                  </a:lnTo>
                  <a:close/>
                </a:path>
              </a:pathLst>
            </a:custGeom>
            <a:solidFill>
              <a:srgbClr val="4B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30;p15">
              <a:extLst>
                <a:ext uri="{FF2B5EF4-FFF2-40B4-BE49-F238E27FC236}">
                  <a16:creationId xmlns:a16="http://schemas.microsoft.com/office/drawing/2014/main" id="{8DA56BA0-5384-4467-9C1E-1294EE97F4B3}"/>
                </a:ext>
              </a:extLst>
            </p:cNvPr>
            <p:cNvSpPr/>
            <p:nvPr/>
          </p:nvSpPr>
          <p:spPr>
            <a:xfrm>
              <a:off x="3290469" y="4381393"/>
              <a:ext cx="72497" cy="70724"/>
            </a:xfrm>
            <a:custGeom>
              <a:avLst/>
              <a:gdLst/>
              <a:ahLst/>
              <a:cxnLst/>
              <a:rect l="l" t="t" r="r" b="b"/>
              <a:pathLst>
                <a:path w="409" h="399" extrusionOk="0">
                  <a:moveTo>
                    <a:pt x="356" y="0"/>
                  </a:moveTo>
                  <a:lnTo>
                    <a:pt x="1" y="56"/>
                  </a:lnTo>
                  <a:lnTo>
                    <a:pt x="53" y="399"/>
                  </a:lnTo>
                  <a:lnTo>
                    <a:pt x="408" y="343"/>
                  </a:lnTo>
                  <a:lnTo>
                    <a:pt x="3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31;p15">
              <a:extLst>
                <a:ext uri="{FF2B5EF4-FFF2-40B4-BE49-F238E27FC236}">
                  <a16:creationId xmlns:a16="http://schemas.microsoft.com/office/drawing/2014/main" id="{D34DB9CA-C377-444C-8B3B-30004033642E}"/>
                </a:ext>
              </a:extLst>
            </p:cNvPr>
            <p:cNvSpPr/>
            <p:nvPr/>
          </p:nvSpPr>
          <p:spPr>
            <a:xfrm>
              <a:off x="2905473" y="4395219"/>
              <a:ext cx="367450" cy="114682"/>
            </a:xfrm>
            <a:custGeom>
              <a:avLst/>
              <a:gdLst/>
              <a:ahLst/>
              <a:cxnLst/>
              <a:rect l="l" t="t" r="r" b="b"/>
              <a:pathLst>
                <a:path w="2073" h="647" extrusionOk="0">
                  <a:moveTo>
                    <a:pt x="2021" y="0"/>
                  </a:moveTo>
                  <a:lnTo>
                    <a:pt x="0" y="304"/>
                  </a:lnTo>
                  <a:lnTo>
                    <a:pt x="52" y="646"/>
                  </a:lnTo>
                  <a:lnTo>
                    <a:pt x="2073" y="343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4" name="TextBox 153">
            <a:extLst>
              <a:ext uri="{FF2B5EF4-FFF2-40B4-BE49-F238E27FC236}">
                <a16:creationId xmlns:a16="http://schemas.microsoft.com/office/drawing/2014/main" id="{D1CCE16A-9074-40EA-9B95-4B58A06E0B3A}"/>
              </a:ext>
            </a:extLst>
          </p:cNvPr>
          <p:cNvSpPr txBox="1"/>
          <p:nvPr/>
        </p:nvSpPr>
        <p:spPr>
          <a:xfrm>
            <a:off x="1929595" y="1208997"/>
            <a:ext cx="6105231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200" dirty="0">
                <a:solidFill>
                  <a:srgbClr val="165C7F"/>
                </a:solidFill>
                <a:latin typeface="Bahnschrift SemiBold Condensed" panose="020B0502040204020203" pitchFamily="34" charset="0"/>
                <a:ea typeface="Calibri" panose="020F0502020204030204" pitchFamily="34" charset="0"/>
                <a:cs typeface="Consolas" panose="020B0609020204030204" pitchFamily="49" charset="0"/>
              </a:rPr>
              <a:t>[</a:t>
            </a:r>
            <a:r>
              <a:rPr lang="vi-VN" sz="3200" dirty="0">
                <a:solidFill>
                  <a:srgbClr val="165C7F"/>
                </a:solidFill>
                <a:effectLst/>
                <a:latin typeface="Bahnschrift SemiBold Condensed" panose="020B0502040204020203" pitchFamily="34" charset="0"/>
                <a:ea typeface="Calibri" panose="020F0502020204030204" pitchFamily="34" charset="0"/>
                <a:cs typeface="Consolas" panose="020B0609020204030204" pitchFamily="49" charset="0"/>
              </a:rPr>
              <a:t>AutoCreateUserDB</a:t>
            </a:r>
            <a:r>
              <a:rPr lang="en-GB" sz="3200" dirty="0">
                <a:solidFill>
                  <a:srgbClr val="165C7F"/>
                </a:solidFill>
                <a:latin typeface="Bahnschrift SemiBold Condensed" panose="020B0502040204020203" pitchFamily="34" charset="0"/>
                <a:ea typeface="Calibri" panose="020F0502020204030204" pitchFamily="34" charset="0"/>
                <a:cs typeface="Consolas" panose="020B0609020204030204" pitchFamily="49" charset="0"/>
              </a:rPr>
              <a:t>]</a:t>
            </a:r>
            <a:endParaRPr lang="en-GB" sz="3200" b="1" dirty="0">
              <a:solidFill>
                <a:srgbClr val="165C7F"/>
              </a:solidFill>
              <a:latin typeface="Bahnschrift SemiBold Condensed" panose="020B0502040204020203" pitchFamily="34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GB" sz="3200" dirty="0">
                <a:solidFill>
                  <a:srgbClr val="165C7F"/>
                </a:solidFill>
                <a:latin typeface="Bahnschrift SemiBold Condensed" panose="020B0502040204020203" pitchFamily="34" charset="0"/>
                <a:ea typeface="Calibri" panose="020F0502020204030204" pitchFamily="34" charset="0"/>
                <a:cs typeface="Consolas" panose="020B0609020204030204" pitchFamily="49" charset="0"/>
              </a:rPr>
              <a:t>[</a:t>
            </a:r>
            <a:r>
              <a:rPr lang="vi-VN" sz="3200" dirty="0">
                <a:solidFill>
                  <a:srgbClr val="165C7F"/>
                </a:solidFill>
                <a:effectLst/>
                <a:latin typeface="Bahnschrift SemiBold Condensed" panose="020B0502040204020203" pitchFamily="34" charset="0"/>
                <a:ea typeface="Calibri" panose="020F0502020204030204" pitchFamily="34" charset="0"/>
                <a:cs typeface="Consolas" panose="020B0609020204030204" pitchFamily="49" charset="0"/>
              </a:rPr>
              <a:t>Prevent_Age_lr_10</a:t>
            </a:r>
            <a:r>
              <a:rPr lang="en-GB" sz="3200" dirty="0">
                <a:solidFill>
                  <a:srgbClr val="165C7F"/>
                </a:solidFill>
                <a:latin typeface="Bahnschrift SemiBold Condensed" panose="020B0502040204020203" pitchFamily="34" charset="0"/>
                <a:ea typeface="Calibri" panose="020F0502020204030204" pitchFamily="34" charset="0"/>
                <a:cs typeface="Consolas" panose="020B0609020204030204" pitchFamily="49" charset="0"/>
              </a:rPr>
              <a:t>]</a:t>
            </a:r>
            <a:endParaRPr lang="en-GB" sz="3200" b="1" dirty="0">
              <a:solidFill>
                <a:srgbClr val="165C7F"/>
              </a:solidFill>
              <a:effectLst/>
              <a:latin typeface="Bahnschrift SemiBold Condensed" panose="020B0502040204020203" pitchFamily="34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GB" sz="3200" dirty="0">
                <a:solidFill>
                  <a:srgbClr val="165C7F"/>
                </a:solidFill>
                <a:latin typeface="Bahnschrift SemiBold Condensed" panose="020B0502040204020203" pitchFamily="34" charset="0"/>
                <a:ea typeface="Calibri" panose="020F0502020204030204" pitchFamily="34" charset="0"/>
                <a:cs typeface="Consolas" panose="020B0609020204030204" pitchFamily="49" charset="0"/>
              </a:rPr>
              <a:t>[</a:t>
            </a:r>
            <a:r>
              <a:rPr lang="vi-VN" sz="3200" dirty="0">
                <a:solidFill>
                  <a:srgbClr val="165C7F"/>
                </a:solidFill>
                <a:effectLst/>
                <a:latin typeface="Bahnschrift SemiBold Condensed" panose="020B0502040204020203" pitchFamily="34" charset="0"/>
                <a:ea typeface="Calibri" panose="020F0502020204030204" pitchFamily="34" charset="0"/>
                <a:cs typeface="Consolas" panose="020B0609020204030204" pitchFamily="49" charset="0"/>
              </a:rPr>
              <a:t>Discount_for_Cat</a:t>
            </a:r>
            <a:r>
              <a:rPr lang="en-GB" sz="3200" dirty="0">
                <a:solidFill>
                  <a:srgbClr val="165C7F"/>
                </a:solidFill>
                <a:latin typeface="Bahnschrift SemiBold Condensed" panose="020B0502040204020203" pitchFamily="34" charset="0"/>
                <a:ea typeface="Calibri" panose="020F0502020204030204" pitchFamily="34" charset="0"/>
                <a:cs typeface="Consolas" panose="020B0609020204030204" pitchFamily="49" charset="0"/>
              </a:rPr>
              <a:t>]</a:t>
            </a:r>
            <a:endParaRPr lang="en-GB" sz="3200" b="1" dirty="0">
              <a:solidFill>
                <a:srgbClr val="165C7F"/>
              </a:solidFill>
              <a:latin typeface="Bahnschrift SemiBold Condensed" panose="020B0502040204020203" pitchFamily="34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GB" sz="3200" dirty="0">
                <a:solidFill>
                  <a:srgbClr val="165C7F"/>
                </a:solidFill>
                <a:latin typeface="Bahnschrift SemiBold Condensed" panose="020B0502040204020203" pitchFamily="34" charset="0"/>
                <a:ea typeface="Calibri" panose="020F0502020204030204" pitchFamily="34" charset="0"/>
                <a:cs typeface="Consolas" panose="020B0609020204030204" pitchFamily="49" charset="0"/>
              </a:rPr>
              <a:t>[</a:t>
            </a:r>
            <a:r>
              <a:rPr lang="vi-VN" sz="3200" dirty="0">
                <a:solidFill>
                  <a:srgbClr val="165C7F"/>
                </a:solidFill>
                <a:effectLst/>
                <a:latin typeface="Bahnschrift SemiBold Condensed" panose="020B0502040204020203" pitchFamily="34" charset="0"/>
                <a:ea typeface="Calibri" panose="020F0502020204030204" pitchFamily="34" charset="0"/>
                <a:cs typeface="Consolas" panose="020B0609020204030204" pitchFamily="49" charset="0"/>
              </a:rPr>
              <a:t>tg_AutoDate</a:t>
            </a:r>
            <a:r>
              <a:rPr lang="en-GB" sz="3200" dirty="0">
                <a:solidFill>
                  <a:srgbClr val="165C7F"/>
                </a:solidFill>
                <a:latin typeface="Bahnschrift SemiBold Condensed" panose="020B0502040204020203" pitchFamily="34" charset="0"/>
                <a:ea typeface="Calibri" panose="020F0502020204030204" pitchFamily="34" charset="0"/>
                <a:cs typeface="Consolas" panose="020B0609020204030204" pitchFamily="49" charset="0"/>
              </a:rPr>
              <a:t>]</a:t>
            </a:r>
            <a:endParaRPr lang="en-GB" sz="3200" b="1" dirty="0">
              <a:solidFill>
                <a:srgbClr val="165C7F"/>
              </a:solidFill>
              <a:effectLst/>
              <a:latin typeface="Bahnschrift SemiBold Condensed" panose="020B0502040204020203" pitchFamily="34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vi-VN" sz="3200" dirty="0">
                <a:solidFill>
                  <a:srgbClr val="165C7F"/>
                </a:solidFill>
                <a:effectLst/>
                <a:latin typeface="Bahnschrift SemiBold Condensed" panose="020B0502040204020203" pitchFamily="34" charset="0"/>
                <a:ea typeface="Calibri" panose="020F0502020204030204" pitchFamily="34" charset="0"/>
                <a:cs typeface="Consolas" panose="020B0609020204030204" pitchFamily="49" charset="0"/>
              </a:rPr>
              <a:t>[tg_TotalQuantityMoneyOfOrder_inOder] </a:t>
            </a:r>
            <a:endParaRPr lang="en-GB" sz="3200" dirty="0">
              <a:solidFill>
                <a:srgbClr val="165C7F"/>
              </a:solidFill>
              <a:latin typeface="Bahnschrift SemiBold Condensed" panose="020B0502040204020203" pitchFamily="34" charset="0"/>
            </a:endParaRPr>
          </a:p>
        </p:txBody>
      </p:sp>
      <p:grpSp>
        <p:nvGrpSpPr>
          <p:cNvPr id="156" name="Google Shape;3337;p48">
            <a:extLst>
              <a:ext uri="{FF2B5EF4-FFF2-40B4-BE49-F238E27FC236}">
                <a16:creationId xmlns:a16="http://schemas.microsoft.com/office/drawing/2014/main" id="{E9320E88-8100-49E5-B32E-C3DC845D9E45}"/>
              </a:ext>
            </a:extLst>
          </p:cNvPr>
          <p:cNvGrpSpPr/>
          <p:nvPr/>
        </p:nvGrpSpPr>
        <p:grpSpPr>
          <a:xfrm>
            <a:off x="8171829" y="8534"/>
            <a:ext cx="972171" cy="1925293"/>
            <a:chOff x="6529419" y="1724307"/>
            <a:chExt cx="1480463" cy="2931917"/>
          </a:xfrm>
        </p:grpSpPr>
        <p:grpSp>
          <p:nvGrpSpPr>
            <p:cNvPr id="157" name="Google Shape;3338;p48">
              <a:extLst>
                <a:ext uri="{FF2B5EF4-FFF2-40B4-BE49-F238E27FC236}">
                  <a16:creationId xmlns:a16="http://schemas.microsoft.com/office/drawing/2014/main" id="{81218940-9EDD-4A1A-97F3-01C5B3237C9C}"/>
                </a:ext>
              </a:extLst>
            </p:cNvPr>
            <p:cNvGrpSpPr/>
            <p:nvPr/>
          </p:nvGrpSpPr>
          <p:grpSpPr>
            <a:xfrm>
              <a:off x="6556827" y="1724307"/>
              <a:ext cx="956596" cy="944294"/>
              <a:chOff x="3800349" y="1238762"/>
              <a:chExt cx="1098904" cy="1084772"/>
            </a:xfrm>
          </p:grpSpPr>
          <p:grpSp>
            <p:nvGrpSpPr>
              <p:cNvPr id="193" name="Google Shape;3339;p48">
                <a:extLst>
                  <a:ext uri="{FF2B5EF4-FFF2-40B4-BE49-F238E27FC236}">
                    <a16:creationId xmlns:a16="http://schemas.microsoft.com/office/drawing/2014/main" id="{C5DC59A7-007C-43DB-AEA9-08CE0CBA9450}"/>
                  </a:ext>
                </a:extLst>
              </p:cNvPr>
              <p:cNvGrpSpPr/>
              <p:nvPr/>
            </p:nvGrpSpPr>
            <p:grpSpPr>
              <a:xfrm>
                <a:off x="3800349" y="1238762"/>
                <a:ext cx="1098904" cy="1084772"/>
                <a:chOff x="3800349" y="1238762"/>
                <a:chExt cx="1098904" cy="1084772"/>
              </a:xfrm>
            </p:grpSpPr>
            <p:sp>
              <p:nvSpPr>
                <p:cNvPr id="195" name="Google Shape;3340;p48">
                  <a:extLst>
                    <a:ext uri="{FF2B5EF4-FFF2-40B4-BE49-F238E27FC236}">
                      <a16:creationId xmlns:a16="http://schemas.microsoft.com/office/drawing/2014/main" id="{71A39B08-1F88-4376-B9CF-75515D7609F9}"/>
                    </a:ext>
                  </a:extLst>
                </p:cNvPr>
                <p:cNvSpPr/>
                <p:nvPr/>
              </p:nvSpPr>
              <p:spPr>
                <a:xfrm>
                  <a:off x="3800349" y="1238762"/>
                  <a:ext cx="1098904" cy="10847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3" extrusionOk="0">
                      <a:moveTo>
                        <a:pt x="22825" y="1"/>
                      </a:moveTo>
                      <a:cubicBezTo>
                        <a:pt x="22054" y="1"/>
                        <a:pt x="21283" y="295"/>
                        <a:pt x="20693" y="885"/>
                      </a:cubicBezTo>
                      <a:lnTo>
                        <a:pt x="1179" y="20482"/>
                      </a:lnTo>
                      <a:cubicBezTo>
                        <a:pt x="0" y="21661"/>
                        <a:pt x="0" y="23566"/>
                        <a:pt x="1179" y="24733"/>
                      </a:cubicBezTo>
                      <a:lnTo>
                        <a:pt x="20777" y="44259"/>
                      </a:lnTo>
                      <a:cubicBezTo>
                        <a:pt x="21364" y="44841"/>
                        <a:pt x="22133" y="45133"/>
                        <a:pt x="22900" y="45133"/>
                      </a:cubicBezTo>
                      <a:cubicBezTo>
                        <a:pt x="23672" y="45133"/>
                        <a:pt x="24442" y="44838"/>
                        <a:pt x="25027" y="44247"/>
                      </a:cubicBezTo>
                      <a:lnTo>
                        <a:pt x="32873" y="36377"/>
                      </a:lnTo>
                      <a:cubicBezTo>
                        <a:pt x="33053" y="36197"/>
                        <a:pt x="33283" y="36110"/>
                        <a:pt x="33511" y="36110"/>
                      </a:cubicBezTo>
                      <a:cubicBezTo>
                        <a:pt x="33810" y="36110"/>
                        <a:pt x="34108" y="36260"/>
                        <a:pt x="34290" y="36544"/>
                      </a:cubicBezTo>
                      <a:cubicBezTo>
                        <a:pt x="34743" y="37246"/>
                        <a:pt x="35112" y="38020"/>
                        <a:pt x="35409" y="38806"/>
                      </a:cubicBezTo>
                      <a:cubicBezTo>
                        <a:pt x="35588" y="39294"/>
                        <a:pt x="35909" y="39735"/>
                        <a:pt x="36362" y="40080"/>
                      </a:cubicBezTo>
                      <a:cubicBezTo>
                        <a:pt x="36890" y="40489"/>
                        <a:pt x="37508" y="40695"/>
                        <a:pt x="38128" y="40695"/>
                      </a:cubicBezTo>
                      <a:cubicBezTo>
                        <a:pt x="38682" y="40695"/>
                        <a:pt x="39237" y="40530"/>
                        <a:pt x="39731" y="40199"/>
                      </a:cubicBezTo>
                      <a:cubicBezTo>
                        <a:pt x="41303" y="39127"/>
                        <a:pt x="41446" y="36984"/>
                        <a:pt x="40172" y="35710"/>
                      </a:cubicBezTo>
                      <a:cubicBezTo>
                        <a:pt x="39862" y="35401"/>
                        <a:pt x="39505" y="35186"/>
                        <a:pt x="39112" y="35044"/>
                      </a:cubicBezTo>
                      <a:cubicBezTo>
                        <a:pt x="38326" y="34758"/>
                        <a:pt x="37564" y="34401"/>
                        <a:pt x="36862" y="33948"/>
                      </a:cubicBezTo>
                      <a:cubicBezTo>
                        <a:pt x="36374" y="33639"/>
                        <a:pt x="36279" y="32960"/>
                        <a:pt x="36695" y="32543"/>
                      </a:cubicBezTo>
                      <a:lnTo>
                        <a:pt x="44553" y="24661"/>
                      </a:lnTo>
                      <a:cubicBezTo>
                        <a:pt x="45720" y="23483"/>
                        <a:pt x="45720" y="21578"/>
                        <a:pt x="44542" y="20399"/>
                      </a:cubicBezTo>
                      <a:lnTo>
                        <a:pt x="24956" y="885"/>
                      </a:lnTo>
                      <a:cubicBezTo>
                        <a:pt x="24366" y="295"/>
                        <a:pt x="23595" y="1"/>
                        <a:pt x="22825" y="1"/>
                      </a:cubicBezTo>
                      <a:close/>
                    </a:path>
                  </a:pathLst>
                </a:custGeom>
                <a:solidFill>
                  <a:srgbClr val="5EB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6" name="Google Shape;3341;p48">
                  <a:extLst>
                    <a:ext uri="{FF2B5EF4-FFF2-40B4-BE49-F238E27FC236}">
                      <a16:creationId xmlns:a16="http://schemas.microsoft.com/office/drawing/2014/main" id="{6F20C8E0-B72F-4694-8EBA-D4B91BB815C3}"/>
                    </a:ext>
                  </a:extLst>
                </p:cNvPr>
                <p:cNvSpPr/>
                <p:nvPr/>
              </p:nvSpPr>
              <p:spPr>
                <a:xfrm>
                  <a:off x="3884758" y="1311226"/>
                  <a:ext cx="287338" cy="287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43" extrusionOk="0">
                      <a:moveTo>
                        <a:pt x="5978" y="1"/>
                      </a:moveTo>
                      <a:cubicBezTo>
                        <a:pt x="2679" y="1"/>
                        <a:pt x="1" y="2668"/>
                        <a:pt x="1" y="5966"/>
                      </a:cubicBezTo>
                      <a:cubicBezTo>
                        <a:pt x="1" y="9276"/>
                        <a:pt x="2679" y="11943"/>
                        <a:pt x="5978" y="11943"/>
                      </a:cubicBezTo>
                      <a:cubicBezTo>
                        <a:pt x="9276" y="11943"/>
                        <a:pt x="11954" y="9276"/>
                        <a:pt x="11954" y="5966"/>
                      </a:cubicBezTo>
                      <a:cubicBezTo>
                        <a:pt x="11954" y="2668"/>
                        <a:pt x="9276" y="1"/>
                        <a:pt x="5978" y="1"/>
                      </a:cubicBezTo>
                      <a:close/>
                    </a:path>
                  </a:pathLst>
                </a:custGeom>
                <a:solidFill>
                  <a:srgbClr val="5EB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94" name="Google Shape;3342;p48">
                <a:extLst>
                  <a:ext uri="{FF2B5EF4-FFF2-40B4-BE49-F238E27FC236}">
                    <a16:creationId xmlns:a16="http://schemas.microsoft.com/office/drawing/2014/main" id="{EA3F991F-F3B1-4DC6-8FFB-3184F703D349}"/>
                  </a:ext>
                </a:extLst>
              </p:cNvPr>
              <p:cNvSpPr/>
              <p:nvPr/>
            </p:nvSpPr>
            <p:spPr>
              <a:xfrm>
                <a:off x="4162525" y="1593650"/>
                <a:ext cx="374561" cy="374975"/>
              </a:xfrm>
              <a:custGeom>
                <a:avLst/>
                <a:gdLst/>
                <a:ahLst/>
                <a:cxnLst/>
                <a:rect l="l" t="t" r="r" b="b"/>
                <a:pathLst>
                  <a:path w="10860" h="10872" extrusionOk="0">
                    <a:moveTo>
                      <a:pt x="5430" y="1"/>
                    </a:moveTo>
                    <a:cubicBezTo>
                      <a:pt x="3990" y="1"/>
                      <a:pt x="2608" y="560"/>
                      <a:pt x="1596" y="1584"/>
                    </a:cubicBezTo>
                    <a:cubicBezTo>
                      <a:pt x="561" y="2620"/>
                      <a:pt x="1" y="3989"/>
                      <a:pt x="1" y="5430"/>
                    </a:cubicBezTo>
                    <a:cubicBezTo>
                      <a:pt x="1" y="6561"/>
                      <a:pt x="346" y="7645"/>
                      <a:pt x="1001" y="8573"/>
                    </a:cubicBezTo>
                    <a:cubicBezTo>
                      <a:pt x="1632" y="9466"/>
                      <a:pt x="2513" y="10145"/>
                      <a:pt x="3537" y="10538"/>
                    </a:cubicBezTo>
                    <a:cubicBezTo>
                      <a:pt x="3559" y="10544"/>
                      <a:pt x="3579" y="10547"/>
                      <a:pt x="3599" y="10547"/>
                    </a:cubicBezTo>
                    <a:cubicBezTo>
                      <a:pt x="3656" y="10547"/>
                      <a:pt x="3704" y="10522"/>
                      <a:pt x="3740" y="10478"/>
                    </a:cubicBezTo>
                    <a:cubicBezTo>
                      <a:pt x="3763" y="10443"/>
                      <a:pt x="3763" y="10395"/>
                      <a:pt x="3763" y="10371"/>
                    </a:cubicBezTo>
                    <a:lnTo>
                      <a:pt x="3763" y="7275"/>
                    </a:lnTo>
                    <a:cubicBezTo>
                      <a:pt x="3763" y="7180"/>
                      <a:pt x="3692" y="7097"/>
                      <a:pt x="3585" y="7097"/>
                    </a:cubicBezTo>
                    <a:lnTo>
                      <a:pt x="2156" y="7097"/>
                    </a:lnTo>
                    <a:lnTo>
                      <a:pt x="2156" y="5835"/>
                    </a:lnTo>
                    <a:lnTo>
                      <a:pt x="3585" y="5835"/>
                    </a:lnTo>
                    <a:cubicBezTo>
                      <a:pt x="3680" y="5835"/>
                      <a:pt x="3763" y="5751"/>
                      <a:pt x="3763" y="5656"/>
                    </a:cubicBezTo>
                    <a:lnTo>
                      <a:pt x="3763" y="5430"/>
                    </a:lnTo>
                    <a:cubicBezTo>
                      <a:pt x="3763" y="3942"/>
                      <a:pt x="5180" y="2632"/>
                      <a:pt x="6799" y="2632"/>
                    </a:cubicBezTo>
                    <a:lnTo>
                      <a:pt x="7550" y="2632"/>
                    </a:lnTo>
                    <a:lnTo>
                      <a:pt x="7550" y="3894"/>
                    </a:lnTo>
                    <a:lnTo>
                      <a:pt x="6799" y="3894"/>
                    </a:lnTo>
                    <a:cubicBezTo>
                      <a:pt x="6311" y="3894"/>
                      <a:pt x="5883" y="4025"/>
                      <a:pt x="5561" y="4287"/>
                    </a:cubicBezTo>
                    <a:cubicBezTo>
                      <a:pt x="5228" y="4561"/>
                      <a:pt x="5025" y="4966"/>
                      <a:pt x="5025" y="5430"/>
                    </a:cubicBezTo>
                    <a:lnTo>
                      <a:pt x="5025" y="5656"/>
                    </a:lnTo>
                    <a:cubicBezTo>
                      <a:pt x="5025" y="5740"/>
                      <a:pt x="5109" y="5835"/>
                      <a:pt x="5204" y="5835"/>
                    </a:cubicBezTo>
                    <a:lnTo>
                      <a:pt x="5883" y="5835"/>
                    </a:lnTo>
                    <a:cubicBezTo>
                      <a:pt x="5966" y="5835"/>
                      <a:pt x="6061" y="5751"/>
                      <a:pt x="6061" y="5656"/>
                    </a:cubicBezTo>
                    <a:cubicBezTo>
                      <a:pt x="6061" y="5561"/>
                      <a:pt x="5978" y="5478"/>
                      <a:pt x="5883" y="5478"/>
                    </a:cubicBezTo>
                    <a:lnTo>
                      <a:pt x="5371" y="5478"/>
                    </a:lnTo>
                    <a:lnTo>
                      <a:pt x="5371" y="5418"/>
                    </a:lnTo>
                    <a:cubicBezTo>
                      <a:pt x="5371" y="4525"/>
                      <a:pt x="6145" y="4204"/>
                      <a:pt x="6799" y="4204"/>
                    </a:cubicBezTo>
                    <a:lnTo>
                      <a:pt x="7704" y="4204"/>
                    </a:lnTo>
                    <a:cubicBezTo>
                      <a:pt x="7800" y="4204"/>
                      <a:pt x="7883" y="4132"/>
                      <a:pt x="7883" y="4025"/>
                    </a:cubicBezTo>
                    <a:lnTo>
                      <a:pt x="7883" y="2418"/>
                    </a:lnTo>
                    <a:cubicBezTo>
                      <a:pt x="7883" y="2334"/>
                      <a:pt x="7811" y="2239"/>
                      <a:pt x="7704" y="2239"/>
                    </a:cubicBezTo>
                    <a:lnTo>
                      <a:pt x="6799" y="2239"/>
                    </a:lnTo>
                    <a:cubicBezTo>
                      <a:pt x="5966" y="2239"/>
                      <a:pt x="5121" y="2572"/>
                      <a:pt x="4466" y="3156"/>
                    </a:cubicBezTo>
                    <a:cubicBezTo>
                      <a:pt x="3799" y="3763"/>
                      <a:pt x="3418" y="4549"/>
                      <a:pt x="3418" y="5382"/>
                    </a:cubicBezTo>
                    <a:lnTo>
                      <a:pt x="3418" y="5442"/>
                    </a:lnTo>
                    <a:lnTo>
                      <a:pt x="1989" y="5442"/>
                    </a:lnTo>
                    <a:cubicBezTo>
                      <a:pt x="1906" y="5442"/>
                      <a:pt x="1811" y="5513"/>
                      <a:pt x="1811" y="5620"/>
                    </a:cubicBezTo>
                    <a:lnTo>
                      <a:pt x="1811" y="7228"/>
                    </a:lnTo>
                    <a:cubicBezTo>
                      <a:pt x="1811" y="7323"/>
                      <a:pt x="1894" y="7406"/>
                      <a:pt x="1989" y="7406"/>
                    </a:cubicBezTo>
                    <a:lnTo>
                      <a:pt x="3418" y="7406"/>
                    </a:lnTo>
                    <a:lnTo>
                      <a:pt x="3418" y="10085"/>
                    </a:lnTo>
                    <a:cubicBezTo>
                      <a:pt x="1561" y="9300"/>
                      <a:pt x="346" y="7442"/>
                      <a:pt x="346" y="5418"/>
                    </a:cubicBezTo>
                    <a:cubicBezTo>
                      <a:pt x="346" y="2596"/>
                      <a:pt x="2620" y="322"/>
                      <a:pt x="5430" y="322"/>
                    </a:cubicBezTo>
                    <a:cubicBezTo>
                      <a:pt x="8228" y="322"/>
                      <a:pt x="10526" y="2620"/>
                      <a:pt x="10526" y="5418"/>
                    </a:cubicBezTo>
                    <a:cubicBezTo>
                      <a:pt x="10526" y="8228"/>
                      <a:pt x="8240" y="10502"/>
                      <a:pt x="5430" y="10502"/>
                    </a:cubicBezTo>
                    <a:lnTo>
                      <a:pt x="5371" y="10502"/>
                    </a:lnTo>
                    <a:lnTo>
                      <a:pt x="5371" y="7418"/>
                    </a:lnTo>
                    <a:lnTo>
                      <a:pt x="7728" y="7418"/>
                    </a:lnTo>
                    <a:cubicBezTo>
                      <a:pt x="7811" y="7418"/>
                      <a:pt x="7907" y="7347"/>
                      <a:pt x="7907" y="7240"/>
                    </a:cubicBezTo>
                    <a:lnTo>
                      <a:pt x="7907" y="5656"/>
                    </a:lnTo>
                    <a:cubicBezTo>
                      <a:pt x="7907" y="5561"/>
                      <a:pt x="7823" y="5478"/>
                      <a:pt x="7728" y="5478"/>
                    </a:cubicBezTo>
                    <a:lnTo>
                      <a:pt x="6728" y="5478"/>
                    </a:lnTo>
                    <a:cubicBezTo>
                      <a:pt x="6633" y="5478"/>
                      <a:pt x="6549" y="5549"/>
                      <a:pt x="6549" y="5656"/>
                    </a:cubicBezTo>
                    <a:cubicBezTo>
                      <a:pt x="6549" y="5740"/>
                      <a:pt x="6621" y="5835"/>
                      <a:pt x="6728" y="5835"/>
                    </a:cubicBezTo>
                    <a:lnTo>
                      <a:pt x="7561" y="5835"/>
                    </a:lnTo>
                    <a:lnTo>
                      <a:pt x="7561" y="7097"/>
                    </a:lnTo>
                    <a:lnTo>
                      <a:pt x="5204" y="7097"/>
                    </a:lnTo>
                    <a:cubicBezTo>
                      <a:pt x="5121" y="7097"/>
                      <a:pt x="5025" y="7168"/>
                      <a:pt x="5025" y="7275"/>
                    </a:cubicBezTo>
                    <a:lnTo>
                      <a:pt x="5025" y="10693"/>
                    </a:lnTo>
                    <a:cubicBezTo>
                      <a:pt x="5025" y="10788"/>
                      <a:pt x="5109" y="10859"/>
                      <a:pt x="5192" y="10871"/>
                    </a:cubicBezTo>
                    <a:lnTo>
                      <a:pt x="5430" y="10871"/>
                    </a:lnTo>
                    <a:cubicBezTo>
                      <a:pt x="6871" y="10871"/>
                      <a:pt x="8240" y="10312"/>
                      <a:pt x="9276" y="9288"/>
                    </a:cubicBezTo>
                    <a:cubicBezTo>
                      <a:pt x="10300" y="8252"/>
                      <a:pt x="10859" y="6883"/>
                      <a:pt x="10859" y="5442"/>
                    </a:cubicBezTo>
                    <a:cubicBezTo>
                      <a:pt x="10859" y="3989"/>
                      <a:pt x="10300" y="2620"/>
                      <a:pt x="9276" y="1584"/>
                    </a:cubicBezTo>
                    <a:cubicBezTo>
                      <a:pt x="8240" y="560"/>
                      <a:pt x="6871" y="1"/>
                      <a:pt x="543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8" name="Google Shape;3343;p48">
              <a:extLst>
                <a:ext uri="{FF2B5EF4-FFF2-40B4-BE49-F238E27FC236}">
                  <a16:creationId xmlns:a16="http://schemas.microsoft.com/office/drawing/2014/main" id="{DE559C12-CCF3-465E-A9F3-E4E25EC0A13D}"/>
                </a:ext>
              </a:extLst>
            </p:cNvPr>
            <p:cNvGrpSpPr/>
            <p:nvPr/>
          </p:nvGrpSpPr>
          <p:grpSpPr>
            <a:xfrm>
              <a:off x="7053286" y="2227254"/>
              <a:ext cx="956596" cy="944252"/>
              <a:chOff x="4370663" y="1816530"/>
              <a:chExt cx="1098904" cy="1084724"/>
            </a:xfrm>
          </p:grpSpPr>
          <p:grpSp>
            <p:nvGrpSpPr>
              <p:cNvPr id="185" name="Google Shape;3344;p48">
                <a:extLst>
                  <a:ext uri="{FF2B5EF4-FFF2-40B4-BE49-F238E27FC236}">
                    <a16:creationId xmlns:a16="http://schemas.microsoft.com/office/drawing/2014/main" id="{104A8200-B524-4E76-80D6-E4C7F3920D26}"/>
                  </a:ext>
                </a:extLst>
              </p:cNvPr>
              <p:cNvGrpSpPr/>
              <p:nvPr/>
            </p:nvGrpSpPr>
            <p:grpSpPr>
              <a:xfrm>
                <a:off x="4370663" y="1816530"/>
                <a:ext cx="1098904" cy="1084724"/>
                <a:chOff x="4370663" y="1816530"/>
                <a:chExt cx="1098904" cy="1084724"/>
              </a:xfrm>
            </p:grpSpPr>
            <p:sp>
              <p:nvSpPr>
                <p:cNvPr id="191" name="Google Shape;3345;p48">
                  <a:extLst>
                    <a:ext uri="{FF2B5EF4-FFF2-40B4-BE49-F238E27FC236}">
                      <a16:creationId xmlns:a16="http://schemas.microsoft.com/office/drawing/2014/main" id="{DBD73F6D-1AE3-43F4-B111-A03B96FB4201}"/>
                    </a:ext>
                  </a:extLst>
                </p:cNvPr>
                <p:cNvSpPr/>
                <p:nvPr/>
              </p:nvSpPr>
              <p:spPr>
                <a:xfrm>
                  <a:off x="4370663" y="1816530"/>
                  <a:ext cx="1098904" cy="10847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1" extrusionOk="0">
                      <a:moveTo>
                        <a:pt x="22862" y="0"/>
                      </a:moveTo>
                      <a:cubicBezTo>
                        <a:pt x="22092" y="0"/>
                        <a:pt x="21324" y="295"/>
                        <a:pt x="20741" y="884"/>
                      </a:cubicBezTo>
                      <a:lnTo>
                        <a:pt x="12871" y="8742"/>
                      </a:lnTo>
                      <a:cubicBezTo>
                        <a:pt x="12698" y="8921"/>
                        <a:pt x="12472" y="9005"/>
                        <a:pt x="12246" y="9005"/>
                      </a:cubicBezTo>
                      <a:cubicBezTo>
                        <a:pt x="11945" y="9005"/>
                        <a:pt x="11643" y="8855"/>
                        <a:pt x="11466" y="8576"/>
                      </a:cubicBezTo>
                      <a:cubicBezTo>
                        <a:pt x="11014" y="7861"/>
                        <a:pt x="10645" y="7099"/>
                        <a:pt x="10347" y="6302"/>
                      </a:cubicBezTo>
                      <a:cubicBezTo>
                        <a:pt x="10168" y="5813"/>
                        <a:pt x="9847" y="5373"/>
                        <a:pt x="9394" y="5028"/>
                      </a:cubicBezTo>
                      <a:cubicBezTo>
                        <a:pt x="8866" y="4619"/>
                        <a:pt x="8248" y="4413"/>
                        <a:pt x="7630" y="4413"/>
                      </a:cubicBezTo>
                      <a:cubicBezTo>
                        <a:pt x="7078" y="4413"/>
                        <a:pt x="6526" y="4577"/>
                        <a:pt x="6037" y="4909"/>
                      </a:cubicBezTo>
                      <a:cubicBezTo>
                        <a:pt x="4465" y="5968"/>
                        <a:pt x="4310" y="8123"/>
                        <a:pt x="5584" y="9385"/>
                      </a:cubicBezTo>
                      <a:cubicBezTo>
                        <a:pt x="5894" y="9695"/>
                        <a:pt x="6251" y="9921"/>
                        <a:pt x="6632" y="10064"/>
                      </a:cubicBezTo>
                      <a:cubicBezTo>
                        <a:pt x="7418" y="10350"/>
                        <a:pt x="8180" y="10707"/>
                        <a:pt x="8882" y="11159"/>
                      </a:cubicBezTo>
                      <a:cubicBezTo>
                        <a:pt x="9383" y="11469"/>
                        <a:pt x="9466" y="12148"/>
                        <a:pt x="9049" y="12564"/>
                      </a:cubicBezTo>
                      <a:lnTo>
                        <a:pt x="1179" y="20434"/>
                      </a:lnTo>
                      <a:cubicBezTo>
                        <a:pt x="0" y="21613"/>
                        <a:pt x="0" y="23518"/>
                        <a:pt x="1179" y="24697"/>
                      </a:cubicBezTo>
                      <a:lnTo>
                        <a:pt x="20741" y="44247"/>
                      </a:lnTo>
                      <a:cubicBezTo>
                        <a:pt x="21324" y="44836"/>
                        <a:pt x="22092" y="45131"/>
                        <a:pt x="22862" y="45131"/>
                      </a:cubicBezTo>
                      <a:cubicBezTo>
                        <a:pt x="23631" y="45131"/>
                        <a:pt x="24402" y="44836"/>
                        <a:pt x="24992" y="44247"/>
                      </a:cubicBezTo>
                      <a:lnTo>
                        <a:pt x="44554" y="24697"/>
                      </a:lnTo>
                      <a:cubicBezTo>
                        <a:pt x="45720" y="23518"/>
                        <a:pt x="45720" y="21613"/>
                        <a:pt x="44554" y="2043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69E7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2" name="Google Shape;3346;p48">
                  <a:extLst>
                    <a:ext uri="{FF2B5EF4-FFF2-40B4-BE49-F238E27FC236}">
                      <a16:creationId xmlns:a16="http://schemas.microsoft.com/office/drawing/2014/main" id="{AD4FAC00-B2D6-4B01-ABA5-B6D41A8DA402}"/>
                    </a:ext>
                  </a:extLst>
                </p:cNvPr>
                <p:cNvSpPr/>
                <p:nvPr/>
              </p:nvSpPr>
              <p:spPr>
                <a:xfrm>
                  <a:off x="5055718" y="1904160"/>
                  <a:ext cx="287338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55" extrusionOk="0">
                      <a:moveTo>
                        <a:pt x="5978" y="0"/>
                      </a:moveTo>
                      <a:cubicBezTo>
                        <a:pt x="2680" y="0"/>
                        <a:pt x="1" y="2679"/>
                        <a:pt x="1" y="5977"/>
                      </a:cubicBezTo>
                      <a:cubicBezTo>
                        <a:pt x="1" y="9275"/>
                        <a:pt x="2680" y="11954"/>
                        <a:pt x="5978" y="11954"/>
                      </a:cubicBezTo>
                      <a:cubicBezTo>
                        <a:pt x="9276" y="11954"/>
                        <a:pt x="11955" y="9275"/>
                        <a:pt x="11955" y="5977"/>
                      </a:cubicBezTo>
                      <a:cubicBezTo>
                        <a:pt x="11955" y="2679"/>
                        <a:pt x="9276" y="0"/>
                        <a:pt x="5978" y="0"/>
                      </a:cubicBezTo>
                      <a:close/>
                    </a:path>
                  </a:pathLst>
                </a:custGeom>
                <a:solidFill>
                  <a:srgbClr val="69E7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86" name="Google Shape;3347;p48">
                <a:extLst>
                  <a:ext uri="{FF2B5EF4-FFF2-40B4-BE49-F238E27FC236}">
                    <a16:creationId xmlns:a16="http://schemas.microsoft.com/office/drawing/2014/main" id="{D311DE23-E62D-4CB4-82A9-A9EEB8D02384}"/>
                  </a:ext>
                </a:extLst>
              </p:cNvPr>
              <p:cNvGrpSpPr/>
              <p:nvPr/>
            </p:nvGrpSpPr>
            <p:grpSpPr>
              <a:xfrm>
                <a:off x="4732628" y="2171596"/>
                <a:ext cx="374986" cy="374572"/>
                <a:chOff x="3303268" y="3817349"/>
                <a:chExt cx="346056" cy="345674"/>
              </a:xfrm>
            </p:grpSpPr>
            <p:sp>
              <p:nvSpPr>
                <p:cNvPr id="187" name="Google Shape;3348;p48">
                  <a:extLst>
                    <a:ext uri="{FF2B5EF4-FFF2-40B4-BE49-F238E27FC236}">
                      <a16:creationId xmlns:a16="http://schemas.microsoft.com/office/drawing/2014/main" id="{B948282E-EA09-4C3C-A217-49FEC57E5821}"/>
                    </a:ext>
                  </a:extLst>
                </p:cNvPr>
                <p:cNvSpPr/>
                <p:nvPr/>
              </p:nvSpPr>
              <p:spPr>
                <a:xfrm>
                  <a:off x="3303268" y="3817349"/>
                  <a:ext cx="346056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2" h="10860" extrusionOk="0">
                      <a:moveTo>
                        <a:pt x="5418" y="334"/>
                      </a:moveTo>
                      <a:cubicBezTo>
                        <a:pt x="8228" y="334"/>
                        <a:pt x="10514" y="2608"/>
                        <a:pt x="10514" y="5430"/>
                      </a:cubicBezTo>
                      <a:cubicBezTo>
                        <a:pt x="10514" y="8240"/>
                        <a:pt x="8228" y="10514"/>
                        <a:pt x="5418" y="10514"/>
                      </a:cubicBezTo>
                      <a:cubicBezTo>
                        <a:pt x="2608" y="10514"/>
                        <a:pt x="334" y="8240"/>
                        <a:pt x="334" y="5430"/>
                      </a:cubicBezTo>
                      <a:cubicBezTo>
                        <a:pt x="334" y="2608"/>
                        <a:pt x="2608" y="334"/>
                        <a:pt x="5418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3" y="10859"/>
                        <a:pt x="8252" y="10300"/>
                        <a:pt x="9276" y="9264"/>
                      </a:cubicBezTo>
                      <a:cubicBezTo>
                        <a:pt x="10300" y="8240"/>
                        <a:pt x="10871" y="6871"/>
                        <a:pt x="10871" y="5430"/>
                      </a:cubicBezTo>
                      <a:cubicBezTo>
                        <a:pt x="10871" y="3989"/>
                        <a:pt x="10300" y="2620"/>
                        <a:pt x="9276" y="1584"/>
                      </a:cubicBezTo>
                      <a:cubicBezTo>
                        <a:pt x="8252" y="560"/>
                        <a:pt x="6883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" name="Google Shape;3349;p48">
                  <a:extLst>
                    <a:ext uri="{FF2B5EF4-FFF2-40B4-BE49-F238E27FC236}">
                      <a16:creationId xmlns:a16="http://schemas.microsoft.com/office/drawing/2014/main" id="{841AE047-63AB-4705-9963-7EF601F90955}"/>
                    </a:ext>
                  </a:extLst>
                </p:cNvPr>
                <p:cNvSpPr/>
                <p:nvPr/>
              </p:nvSpPr>
              <p:spPr>
                <a:xfrm>
                  <a:off x="3368074" y="3882537"/>
                  <a:ext cx="215298" cy="215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64" h="6764" extrusionOk="0">
                      <a:moveTo>
                        <a:pt x="5335" y="346"/>
                      </a:moveTo>
                      <a:cubicBezTo>
                        <a:pt x="5930" y="346"/>
                        <a:pt x="6418" y="834"/>
                        <a:pt x="6418" y="1429"/>
                      </a:cubicBezTo>
                      <a:lnTo>
                        <a:pt x="6418" y="5335"/>
                      </a:lnTo>
                      <a:cubicBezTo>
                        <a:pt x="6418" y="5930"/>
                        <a:pt x="5930" y="6418"/>
                        <a:pt x="5335" y="6418"/>
                      </a:cubicBezTo>
                      <a:lnTo>
                        <a:pt x="1429" y="6418"/>
                      </a:lnTo>
                      <a:cubicBezTo>
                        <a:pt x="834" y="6418"/>
                        <a:pt x="346" y="5930"/>
                        <a:pt x="346" y="5335"/>
                      </a:cubicBezTo>
                      <a:lnTo>
                        <a:pt x="346" y="1429"/>
                      </a:lnTo>
                      <a:cubicBezTo>
                        <a:pt x="346" y="834"/>
                        <a:pt x="834" y="346"/>
                        <a:pt x="1429" y="346"/>
                      </a:cubicBezTo>
                      <a:close/>
                      <a:moveTo>
                        <a:pt x="1429" y="1"/>
                      </a:moveTo>
                      <a:cubicBezTo>
                        <a:pt x="644" y="1"/>
                        <a:pt x="1" y="644"/>
                        <a:pt x="1" y="1429"/>
                      </a:cubicBezTo>
                      <a:lnTo>
                        <a:pt x="1" y="5335"/>
                      </a:lnTo>
                      <a:cubicBezTo>
                        <a:pt x="1" y="6120"/>
                        <a:pt x="644" y="6763"/>
                        <a:pt x="1429" y="6763"/>
                      </a:cubicBezTo>
                      <a:lnTo>
                        <a:pt x="5335" y="6763"/>
                      </a:lnTo>
                      <a:cubicBezTo>
                        <a:pt x="6121" y="6763"/>
                        <a:pt x="6763" y="6120"/>
                        <a:pt x="6763" y="5335"/>
                      </a:cubicBezTo>
                      <a:lnTo>
                        <a:pt x="6763" y="1429"/>
                      </a:lnTo>
                      <a:cubicBezTo>
                        <a:pt x="6763" y="644"/>
                        <a:pt x="6121" y="1"/>
                        <a:pt x="533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" name="Google Shape;3350;p48">
                  <a:extLst>
                    <a:ext uri="{FF2B5EF4-FFF2-40B4-BE49-F238E27FC236}">
                      <a16:creationId xmlns:a16="http://schemas.microsoft.com/office/drawing/2014/main" id="{1A60FFB1-5C36-424B-9EF9-B2D94E1322B4}"/>
                    </a:ext>
                  </a:extLst>
                </p:cNvPr>
                <p:cNvSpPr/>
                <p:nvPr/>
              </p:nvSpPr>
              <p:spPr>
                <a:xfrm>
                  <a:off x="3418143" y="3933656"/>
                  <a:ext cx="114811" cy="1127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07" h="3542" extrusionOk="0">
                      <a:moveTo>
                        <a:pt x="1822" y="0"/>
                      </a:moveTo>
                      <a:cubicBezTo>
                        <a:pt x="812" y="0"/>
                        <a:pt x="1" y="851"/>
                        <a:pt x="59" y="1859"/>
                      </a:cubicBezTo>
                      <a:cubicBezTo>
                        <a:pt x="95" y="2776"/>
                        <a:pt x="833" y="3502"/>
                        <a:pt x="1726" y="3538"/>
                      </a:cubicBezTo>
                      <a:cubicBezTo>
                        <a:pt x="1764" y="3541"/>
                        <a:pt x="1802" y="3542"/>
                        <a:pt x="1840" y="3542"/>
                      </a:cubicBezTo>
                      <a:cubicBezTo>
                        <a:pt x="2178" y="3542"/>
                        <a:pt x="2494" y="3447"/>
                        <a:pt x="2762" y="3276"/>
                      </a:cubicBezTo>
                      <a:cubicBezTo>
                        <a:pt x="2857" y="3217"/>
                        <a:pt x="2869" y="3086"/>
                        <a:pt x="2797" y="3014"/>
                      </a:cubicBezTo>
                      <a:cubicBezTo>
                        <a:pt x="2761" y="2978"/>
                        <a:pt x="2711" y="2964"/>
                        <a:pt x="2664" y="2964"/>
                      </a:cubicBezTo>
                      <a:cubicBezTo>
                        <a:pt x="2634" y="2964"/>
                        <a:pt x="2606" y="2969"/>
                        <a:pt x="2583" y="2979"/>
                      </a:cubicBezTo>
                      <a:cubicBezTo>
                        <a:pt x="2380" y="3096"/>
                        <a:pt x="2149" y="3185"/>
                        <a:pt x="1897" y="3185"/>
                      </a:cubicBezTo>
                      <a:cubicBezTo>
                        <a:pt x="1868" y="3185"/>
                        <a:pt x="1839" y="3183"/>
                        <a:pt x="1809" y="3181"/>
                      </a:cubicBezTo>
                      <a:cubicBezTo>
                        <a:pt x="1023" y="3169"/>
                        <a:pt x="380" y="2514"/>
                        <a:pt x="392" y="1716"/>
                      </a:cubicBezTo>
                      <a:cubicBezTo>
                        <a:pt x="426" y="948"/>
                        <a:pt x="1028" y="330"/>
                        <a:pt x="1792" y="330"/>
                      </a:cubicBezTo>
                      <a:cubicBezTo>
                        <a:pt x="1833" y="330"/>
                        <a:pt x="1874" y="332"/>
                        <a:pt x="1916" y="335"/>
                      </a:cubicBezTo>
                      <a:cubicBezTo>
                        <a:pt x="2619" y="371"/>
                        <a:pt x="3190" y="943"/>
                        <a:pt x="3250" y="1633"/>
                      </a:cubicBezTo>
                      <a:cubicBezTo>
                        <a:pt x="3285" y="1919"/>
                        <a:pt x="3214" y="2193"/>
                        <a:pt x="3095" y="2431"/>
                      </a:cubicBezTo>
                      <a:cubicBezTo>
                        <a:pt x="3059" y="2490"/>
                        <a:pt x="3059" y="2574"/>
                        <a:pt x="3119" y="2633"/>
                      </a:cubicBezTo>
                      <a:cubicBezTo>
                        <a:pt x="3149" y="2663"/>
                        <a:pt x="3191" y="2678"/>
                        <a:pt x="3234" y="2678"/>
                      </a:cubicBezTo>
                      <a:cubicBezTo>
                        <a:pt x="3295" y="2678"/>
                        <a:pt x="3358" y="2648"/>
                        <a:pt x="3393" y="2586"/>
                      </a:cubicBezTo>
                      <a:cubicBezTo>
                        <a:pt x="3536" y="2324"/>
                        <a:pt x="3607" y="2014"/>
                        <a:pt x="3583" y="1669"/>
                      </a:cubicBezTo>
                      <a:cubicBezTo>
                        <a:pt x="3536" y="764"/>
                        <a:pt x="2797" y="50"/>
                        <a:pt x="1904" y="2"/>
                      </a:cubicBezTo>
                      <a:cubicBezTo>
                        <a:pt x="1877" y="1"/>
                        <a:pt x="1849" y="0"/>
                        <a:pt x="182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" name="Google Shape;3351;p48">
                  <a:extLst>
                    <a:ext uri="{FF2B5EF4-FFF2-40B4-BE49-F238E27FC236}">
                      <a16:creationId xmlns:a16="http://schemas.microsoft.com/office/drawing/2014/main" id="{EF5F9F1C-F806-4BC7-AEFD-BEEB5B5A87ED}"/>
                    </a:ext>
                  </a:extLst>
                </p:cNvPr>
                <p:cNvSpPr/>
                <p:nvPr/>
              </p:nvSpPr>
              <p:spPr>
                <a:xfrm>
                  <a:off x="3519298" y="3910197"/>
                  <a:ext cx="29570" cy="292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" h="918" extrusionOk="0">
                      <a:moveTo>
                        <a:pt x="465" y="1"/>
                      </a:moveTo>
                      <a:cubicBezTo>
                        <a:pt x="203" y="1"/>
                        <a:pt x="0" y="203"/>
                        <a:pt x="0" y="453"/>
                      </a:cubicBezTo>
                      <a:cubicBezTo>
                        <a:pt x="0" y="715"/>
                        <a:pt x="203" y="918"/>
                        <a:pt x="465" y="918"/>
                      </a:cubicBezTo>
                      <a:cubicBezTo>
                        <a:pt x="715" y="918"/>
                        <a:pt x="929" y="715"/>
                        <a:pt x="929" y="453"/>
                      </a:cubicBezTo>
                      <a:cubicBezTo>
                        <a:pt x="929" y="203"/>
                        <a:pt x="715" y="1"/>
                        <a:pt x="46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59" name="Google Shape;3352;p48">
              <a:extLst>
                <a:ext uri="{FF2B5EF4-FFF2-40B4-BE49-F238E27FC236}">
                  <a16:creationId xmlns:a16="http://schemas.microsoft.com/office/drawing/2014/main" id="{946ADD79-4A29-4B87-9C4C-40A7C9B383F4}"/>
                </a:ext>
              </a:extLst>
            </p:cNvPr>
            <p:cNvGrpSpPr/>
            <p:nvPr/>
          </p:nvGrpSpPr>
          <p:grpSpPr>
            <a:xfrm>
              <a:off x="6547098" y="2715744"/>
              <a:ext cx="956596" cy="944315"/>
              <a:chOff x="3789173" y="2377690"/>
              <a:chExt cx="1098904" cy="1084796"/>
            </a:xfrm>
          </p:grpSpPr>
          <p:grpSp>
            <p:nvGrpSpPr>
              <p:cNvPr id="177" name="Google Shape;3353;p48">
                <a:extLst>
                  <a:ext uri="{FF2B5EF4-FFF2-40B4-BE49-F238E27FC236}">
                    <a16:creationId xmlns:a16="http://schemas.microsoft.com/office/drawing/2014/main" id="{3C735919-E78D-4292-85CA-BA67A36C8EB3}"/>
                  </a:ext>
                </a:extLst>
              </p:cNvPr>
              <p:cNvGrpSpPr/>
              <p:nvPr/>
            </p:nvGrpSpPr>
            <p:grpSpPr>
              <a:xfrm>
                <a:off x="3789173" y="2377690"/>
                <a:ext cx="1098904" cy="1084796"/>
                <a:chOff x="3789173" y="2377690"/>
                <a:chExt cx="1098904" cy="1084796"/>
              </a:xfrm>
            </p:grpSpPr>
            <p:sp>
              <p:nvSpPr>
                <p:cNvPr id="183" name="Google Shape;3354;p48">
                  <a:extLst>
                    <a:ext uri="{FF2B5EF4-FFF2-40B4-BE49-F238E27FC236}">
                      <a16:creationId xmlns:a16="http://schemas.microsoft.com/office/drawing/2014/main" id="{2BA1B333-84A1-4A2B-A3B1-4C62C71345D0}"/>
                    </a:ext>
                  </a:extLst>
                </p:cNvPr>
                <p:cNvSpPr/>
                <p:nvPr/>
              </p:nvSpPr>
              <p:spPr>
                <a:xfrm>
                  <a:off x="3789173" y="2377690"/>
                  <a:ext cx="1098904" cy="1084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4" extrusionOk="0">
                      <a:moveTo>
                        <a:pt x="22861" y="0"/>
                      </a:moveTo>
                      <a:cubicBezTo>
                        <a:pt x="22090" y="0"/>
                        <a:pt x="21319" y="295"/>
                        <a:pt x="20730" y="884"/>
                      </a:cubicBezTo>
                      <a:lnTo>
                        <a:pt x="1180" y="20446"/>
                      </a:lnTo>
                      <a:cubicBezTo>
                        <a:pt x="1" y="21613"/>
                        <a:pt x="1" y="23518"/>
                        <a:pt x="1180" y="24697"/>
                      </a:cubicBezTo>
                      <a:lnTo>
                        <a:pt x="20730" y="44259"/>
                      </a:lnTo>
                      <a:cubicBezTo>
                        <a:pt x="21319" y="44842"/>
                        <a:pt x="22090" y="45134"/>
                        <a:pt x="22861" y="45134"/>
                      </a:cubicBezTo>
                      <a:cubicBezTo>
                        <a:pt x="23632" y="45134"/>
                        <a:pt x="24403" y="44842"/>
                        <a:pt x="24992" y="44259"/>
                      </a:cubicBezTo>
                      <a:lnTo>
                        <a:pt x="44542" y="24697"/>
                      </a:lnTo>
                      <a:cubicBezTo>
                        <a:pt x="45721" y="23518"/>
                        <a:pt x="45721" y="21613"/>
                        <a:pt x="44542" y="20446"/>
                      </a:cubicBezTo>
                      <a:lnTo>
                        <a:pt x="36684" y="12576"/>
                      </a:lnTo>
                      <a:cubicBezTo>
                        <a:pt x="36267" y="12171"/>
                        <a:pt x="36363" y="11481"/>
                        <a:pt x="36851" y="11171"/>
                      </a:cubicBezTo>
                      <a:cubicBezTo>
                        <a:pt x="37565" y="10719"/>
                        <a:pt x="38327" y="10350"/>
                        <a:pt x="39125" y="10052"/>
                      </a:cubicBezTo>
                      <a:cubicBezTo>
                        <a:pt x="39613" y="9874"/>
                        <a:pt x="40054" y="9552"/>
                        <a:pt x="40399" y="9100"/>
                      </a:cubicBezTo>
                      <a:cubicBezTo>
                        <a:pt x="41173" y="8099"/>
                        <a:pt x="41220" y="6778"/>
                        <a:pt x="40518" y="5730"/>
                      </a:cubicBezTo>
                      <a:cubicBezTo>
                        <a:pt x="39932" y="4868"/>
                        <a:pt x="39013" y="4436"/>
                        <a:pt x="38094" y="4436"/>
                      </a:cubicBezTo>
                      <a:cubicBezTo>
                        <a:pt x="37349" y="4436"/>
                        <a:pt x="36606" y="4720"/>
                        <a:pt x="36041" y="5290"/>
                      </a:cubicBezTo>
                      <a:cubicBezTo>
                        <a:pt x="35732" y="5587"/>
                        <a:pt x="35505" y="5956"/>
                        <a:pt x="35362" y="6337"/>
                      </a:cubicBezTo>
                      <a:cubicBezTo>
                        <a:pt x="35077" y="7123"/>
                        <a:pt x="34720" y="7885"/>
                        <a:pt x="34267" y="8588"/>
                      </a:cubicBezTo>
                      <a:cubicBezTo>
                        <a:pt x="34091" y="8872"/>
                        <a:pt x="33797" y="9021"/>
                        <a:pt x="33498" y="9021"/>
                      </a:cubicBezTo>
                      <a:cubicBezTo>
                        <a:pt x="33271" y="9021"/>
                        <a:pt x="33042" y="8934"/>
                        <a:pt x="32862" y="8754"/>
                      </a:cubicBezTo>
                      <a:lnTo>
                        <a:pt x="24992" y="884"/>
                      </a:lnTo>
                      <a:cubicBezTo>
                        <a:pt x="24403" y="295"/>
                        <a:pt x="23632" y="0"/>
                        <a:pt x="22861" y="0"/>
                      </a:cubicBezTo>
                      <a:close/>
                    </a:path>
                  </a:pathLst>
                </a:custGeom>
                <a:solidFill>
                  <a:srgbClr val="4949E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" name="Google Shape;3355;p48">
                  <a:extLst>
                    <a:ext uri="{FF2B5EF4-FFF2-40B4-BE49-F238E27FC236}">
                      <a16:creationId xmlns:a16="http://schemas.microsoft.com/office/drawing/2014/main" id="{9EF2FCAF-E970-40AB-81C1-F7B3B5BF5350}"/>
                    </a:ext>
                  </a:extLst>
                </p:cNvPr>
                <p:cNvSpPr/>
                <p:nvPr/>
              </p:nvSpPr>
              <p:spPr>
                <a:xfrm>
                  <a:off x="3885623" y="2465897"/>
                  <a:ext cx="287050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43" h="11955" extrusionOk="0">
                      <a:moveTo>
                        <a:pt x="5977" y="0"/>
                      </a:moveTo>
                      <a:cubicBezTo>
                        <a:pt x="2679" y="0"/>
                        <a:pt x="0" y="2679"/>
                        <a:pt x="0" y="5977"/>
                      </a:cubicBezTo>
                      <a:cubicBezTo>
                        <a:pt x="0" y="9275"/>
                        <a:pt x="2679" y="11954"/>
                        <a:pt x="5977" y="11954"/>
                      </a:cubicBezTo>
                      <a:cubicBezTo>
                        <a:pt x="9275" y="11954"/>
                        <a:pt x="11942" y="9275"/>
                        <a:pt x="11942" y="5977"/>
                      </a:cubicBezTo>
                      <a:cubicBezTo>
                        <a:pt x="11942" y="2679"/>
                        <a:pt x="9275" y="0"/>
                        <a:pt x="5977" y="0"/>
                      </a:cubicBezTo>
                      <a:close/>
                    </a:path>
                  </a:pathLst>
                </a:custGeom>
                <a:solidFill>
                  <a:srgbClr val="4949E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78" name="Google Shape;3356;p48">
                <a:extLst>
                  <a:ext uri="{FF2B5EF4-FFF2-40B4-BE49-F238E27FC236}">
                    <a16:creationId xmlns:a16="http://schemas.microsoft.com/office/drawing/2014/main" id="{5B498A66-BAC8-4F8D-BB4D-DACAF8B56720}"/>
                  </a:ext>
                </a:extLst>
              </p:cNvPr>
              <p:cNvGrpSpPr/>
              <p:nvPr/>
            </p:nvGrpSpPr>
            <p:grpSpPr>
              <a:xfrm>
                <a:off x="4151137" y="2732796"/>
                <a:ext cx="374986" cy="374572"/>
                <a:chOff x="3752358" y="3817349"/>
                <a:chExt cx="346056" cy="345674"/>
              </a:xfrm>
            </p:grpSpPr>
            <p:sp>
              <p:nvSpPr>
                <p:cNvPr id="179" name="Google Shape;3357;p48">
                  <a:extLst>
                    <a:ext uri="{FF2B5EF4-FFF2-40B4-BE49-F238E27FC236}">
                      <a16:creationId xmlns:a16="http://schemas.microsoft.com/office/drawing/2014/main" id="{37BBBE25-7502-4C29-8511-40E7175CBCE4}"/>
                    </a:ext>
                  </a:extLst>
                </p:cNvPr>
                <p:cNvSpPr/>
                <p:nvPr/>
              </p:nvSpPr>
              <p:spPr>
                <a:xfrm>
                  <a:off x="3752358" y="3817349"/>
                  <a:ext cx="346056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2" h="10860" extrusionOk="0">
                      <a:moveTo>
                        <a:pt x="5430" y="334"/>
                      </a:moveTo>
                      <a:cubicBezTo>
                        <a:pt x="8252" y="334"/>
                        <a:pt x="10526" y="2608"/>
                        <a:pt x="10526" y="5430"/>
                      </a:cubicBezTo>
                      <a:cubicBezTo>
                        <a:pt x="10526" y="8240"/>
                        <a:pt x="8228" y="10514"/>
                        <a:pt x="5430" y="10514"/>
                      </a:cubicBezTo>
                      <a:cubicBezTo>
                        <a:pt x="2620" y="10514"/>
                        <a:pt x="346" y="8240"/>
                        <a:pt x="346" y="5430"/>
                      </a:cubicBezTo>
                      <a:cubicBezTo>
                        <a:pt x="346" y="2608"/>
                        <a:pt x="2620" y="334"/>
                        <a:pt x="5430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2" y="10859"/>
                        <a:pt x="8252" y="10300"/>
                        <a:pt x="9276" y="9264"/>
                      </a:cubicBezTo>
                      <a:cubicBezTo>
                        <a:pt x="10300" y="8240"/>
                        <a:pt x="10871" y="6871"/>
                        <a:pt x="10871" y="5430"/>
                      </a:cubicBezTo>
                      <a:cubicBezTo>
                        <a:pt x="10871" y="3989"/>
                        <a:pt x="10300" y="2620"/>
                        <a:pt x="9276" y="1584"/>
                      </a:cubicBezTo>
                      <a:cubicBezTo>
                        <a:pt x="8252" y="560"/>
                        <a:pt x="6882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0" name="Google Shape;3358;p48">
                  <a:extLst>
                    <a:ext uri="{FF2B5EF4-FFF2-40B4-BE49-F238E27FC236}">
                      <a16:creationId xmlns:a16="http://schemas.microsoft.com/office/drawing/2014/main" id="{82E2BDAE-C66F-42F0-B392-4642A19DA03C}"/>
                    </a:ext>
                  </a:extLst>
                </p:cNvPr>
                <p:cNvSpPr/>
                <p:nvPr/>
              </p:nvSpPr>
              <p:spPr>
                <a:xfrm>
                  <a:off x="3831933" y="3955682"/>
                  <a:ext cx="47809" cy="120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2" h="3787" extrusionOk="0">
                      <a:moveTo>
                        <a:pt x="1168" y="346"/>
                      </a:moveTo>
                      <a:lnTo>
                        <a:pt x="1168" y="3430"/>
                      </a:lnTo>
                      <a:lnTo>
                        <a:pt x="358" y="3430"/>
                      </a:lnTo>
                      <a:lnTo>
                        <a:pt x="358" y="346"/>
                      </a:lnTo>
                      <a:close/>
                      <a:moveTo>
                        <a:pt x="180" y="1"/>
                      </a:moveTo>
                      <a:cubicBezTo>
                        <a:pt x="96" y="1"/>
                        <a:pt x="1" y="72"/>
                        <a:pt x="1" y="179"/>
                      </a:cubicBezTo>
                      <a:lnTo>
                        <a:pt x="1" y="3608"/>
                      </a:lnTo>
                      <a:cubicBezTo>
                        <a:pt x="1" y="3703"/>
                        <a:pt x="72" y="3787"/>
                        <a:pt x="180" y="3787"/>
                      </a:cubicBezTo>
                      <a:lnTo>
                        <a:pt x="1323" y="3787"/>
                      </a:lnTo>
                      <a:cubicBezTo>
                        <a:pt x="1418" y="3787"/>
                        <a:pt x="1501" y="3715"/>
                        <a:pt x="1501" y="3608"/>
                      </a:cubicBezTo>
                      <a:lnTo>
                        <a:pt x="1501" y="179"/>
                      </a:lnTo>
                      <a:cubicBezTo>
                        <a:pt x="1501" y="72"/>
                        <a:pt x="1430" y="1"/>
                        <a:pt x="1323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" name="Google Shape;3359;p48">
                  <a:extLst>
                    <a:ext uri="{FF2B5EF4-FFF2-40B4-BE49-F238E27FC236}">
                      <a16:creationId xmlns:a16="http://schemas.microsoft.com/office/drawing/2014/main" id="{9443B917-82CA-4512-9D50-940EFFBF84FD}"/>
                    </a:ext>
                  </a:extLst>
                </p:cNvPr>
                <p:cNvSpPr/>
                <p:nvPr/>
              </p:nvSpPr>
              <p:spPr>
                <a:xfrm>
                  <a:off x="3824739" y="3890112"/>
                  <a:ext cx="55002" cy="550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8" h="1728" extrusionOk="0">
                      <a:moveTo>
                        <a:pt x="870" y="334"/>
                      </a:moveTo>
                      <a:cubicBezTo>
                        <a:pt x="1156" y="334"/>
                        <a:pt x="1394" y="572"/>
                        <a:pt x="1394" y="846"/>
                      </a:cubicBezTo>
                      <a:cubicBezTo>
                        <a:pt x="1394" y="1132"/>
                        <a:pt x="1156" y="1370"/>
                        <a:pt x="870" y="1370"/>
                      </a:cubicBezTo>
                      <a:cubicBezTo>
                        <a:pt x="584" y="1370"/>
                        <a:pt x="346" y="1132"/>
                        <a:pt x="346" y="846"/>
                      </a:cubicBezTo>
                      <a:cubicBezTo>
                        <a:pt x="346" y="572"/>
                        <a:pt x="584" y="334"/>
                        <a:pt x="870" y="334"/>
                      </a:cubicBezTo>
                      <a:close/>
                      <a:moveTo>
                        <a:pt x="870" y="1"/>
                      </a:moveTo>
                      <a:cubicBezTo>
                        <a:pt x="394" y="1"/>
                        <a:pt x="1" y="394"/>
                        <a:pt x="1" y="870"/>
                      </a:cubicBezTo>
                      <a:cubicBezTo>
                        <a:pt x="1" y="1346"/>
                        <a:pt x="394" y="1727"/>
                        <a:pt x="870" y="1727"/>
                      </a:cubicBezTo>
                      <a:cubicBezTo>
                        <a:pt x="1346" y="1727"/>
                        <a:pt x="1727" y="1334"/>
                        <a:pt x="1727" y="870"/>
                      </a:cubicBezTo>
                      <a:cubicBezTo>
                        <a:pt x="1727" y="394"/>
                        <a:pt x="1346" y="1"/>
                        <a:pt x="87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2" name="Google Shape;3360;p48">
                  <a:extLst>
                    <a:ext uri="{FF2B5EF4-FFF2-40B4-BE49-F238E27FC236}">
                      <a16:creationId xmlns:a16="http://schemas.microsoft.com/office/drawing/2014/main" id="{7FD877B1-1DEE-4C09-934A-2B6642543BFC}"/>
                    </a:ext>
                  </a:extLst>
                </p:cNvPr>
                <p:cNvSpPr/>
                <p:nvPr/>
              </p:nvSpPr>
              <p:spPr>
                <a:xfrm>
                  <a:off x="3904696" y="3955682"/>
                  <a:ext cx="128148" cy="120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6" h="3787" extrusionOk="0">
                      <a:moveTo>
                        <a:pt x="191" y="1"/>
                      </a:moveTo>
                      <a:cubicBezTo>
                        <a:pt x="96" y="1"/>
                        <a:pt x="1" y="72"/>
                        <a:pt x="1" y="179"/>
                      </a:cubicBezTo>
                      <a:lnTo>
                        <a:pt x="1" y="3608"/>
                      </a:lnTo>
                      <a:cubicBezTo>
                        <a:pt x="1" y="3703"/>
                        <a:pt x="84" y="3787"/>
                        <a:pt x="191" y="3787"/>
                      </a:cubicBezTo>
                      <a:lnTo>
                        <a:pt x="1334" y="3787"/>
                      </a:lnTo>
                      <a:cubicBezTo>
                        <a:pt x="1418" y="3787"/>
                        <a:pt x="1513" y="3715"/>
                        <a:pt x="1513" y="3608"/>
                      </a:cubicBezTo>
                      <a:lnTo>
                        <a:pt x="1513" y="2382"/>
                      </a:lnTo>
                      <a:cubicBezTo>
                        <a:pt x="1513" y="1977"/>
                        <a:pt x="1596" y="1501"/>
                        <a:pt x="2037" y="1501"/>
                      </a:cubicBezTo>
                      <a:cubicBezTo>
                        <a:pt x="2347" y="1501"/>
                        <a:pt x="2477" y="1763"/>
                        <a:pt x="2525" y="2060"/>
                      </a:cubicBezTo>
                      <a:cubicBezTo>
                        <a:pt x="2537" y="2156"/>
                        <a:pt x="2608" y="2215"/>
                        <a:pt x="2692" y="2215"/>
                      </a:cubicBezTo>
                      <a:cubicBezTo>
                        <a:pt x="2787" y="2215"/>
                        <a:pt x="2870" y="2120"/>
                        <a:pt x="2847" y="2025"/>
                      </a:cubicBezTo>
                      <a:cubicBezTo>
                        <a:pt x="2763" y="1465"/>
                        <a:pt x="2477" y="1155"/>
                        <a:pt x="2013" y="1155"/>
                      </a:cubicBezTo>
                      <a:cubicBezTo>
                        <a:pt x="1465" y="1155"/>
                        <a:pt x="1156" y="1608"/>
                        <a:pt x="1156" y="2382"/>
                      </a:cubicBezTo>
                      <a:lnTo>
                        <a:pt x="1156" y="3430"/>
                      </a:lnTo>
                      <a:lnTo>
                        <a:pt x="346" y="3430"/>
                      </a:lnTo>
                      <a:lnTo>
                        <a:pt x="346" y="358"/>
                      </a:lnTo>
                      <a:lnTo>
                        <a:pt x="918" y="358"/>
                      </a:lnTo>
                      <a:lnTo>
                        <a:pt x="918" y="572"/>
                      </a:lnTo>
                      <a:cubicBezTo>
                        <a:pt x="918" y="632"/>
                        <a:pt x="930" y="679"/>
                        <a:pt x="977" y="715"/>
                      </a:cubicBezTo>
                      <a:cubicBezTo>
                        <a:pt x="1007" y="733"/>
                        <a:pt x="1043" y="742"/>
                        <a:pt x="1078" y="742"/>
                      </a:cubicBezTo>
                      <a:cubicBezTo>
                        <a:pt x="1114" y="742"/>
                        <a:pt x="1150" y="733"/>
                        <a:pt x="1180" y="715"/>
                      </a:cubicBezTo>
                      <a:cubicBezTo>
                        <a:pt x="1477" y="477"/>
                        <a:pt x="1835" y="358"/>
                        <a:pt x="2227" y="358"/>
                      </a:cubicBezTo>
                      <a:cubicBezTo>
                        <a:pt x="3204" y="358"/>
                        <a:pt x="3656" y="1191"/>
                        <a:pt x="3656" y="2001"/>
                      </a:cubicBezTo>
                      <a:lnTo>
                        <a:pt x="3656" y="3430"/>
                      </a:lnTo>
                      <a:lnTo>
                        <a:pt x="2847" y="3430"/>
                      </a:lnTo>
                      <a:lnTo>
                        <a:pt x="2847" y="2870"/>
                      </a:lnTo>
                      <a:cubicBezTo>
                        <a:pt x="2847" y="2775"/>
                        <a:pt x="2775" y="2703"/>
                        <a:pt x="2692" y="2703"/>
                      </a:cubicBezTo>
                      <a:cubicBezTo>
                        <a:pt x="2597" y="2703"/>
                        <a:pt x="2525" y="2775"/>
                        <a:pt x="2525" y="2870"/>
                      </a:cubicBezTo>
                      <a:lnTo>
                        <a:pt x="2525" y="3596"/>
                      </a:lnTo>
                      <a:cubicBezTo>
                        <a:pt x="2525" y="3691"/>
                        <a:pt x="2597" y="3775"/>
                        <a:pt x="2704" y="3775"/>
                      </a:cubicBezTo>
                      <a:lnTo>
                        <a:pt x="3847" y="3775"/>
                      </a:lnTo>
                      <a:cubicBezTo>
                        <a:pt x="3942" y="3775"/>
                        <a:pt x="4025" y="3703"/>
                        <a:pt x="4025" y="3596"/>
                      </a:cubicBezTo>
                      <a:lnTo>
                        <a:pt x="4025" y="1989"/>
                      </a:lnTo>
                      <a:cubicBezTo>
                        <a:pt x="4025" y="810"/>
                        <a:pt x="3299" y="1"/>
                        <a:pt x="2239" y="1"/>
                      </a:cubicBezTo>
                      <a:cubicBezTo>
                        <a:pt x="1894" y="1"/>
                        <a:pt x="1573" y="84"/>
                        <a:pt x="1275" y="251"/>
                      </a:cubicBezTo>
                      <a:lnTo>
                        <a:pt x="1275" y="179"/>
                      </a:lnTo>
                      <a:cubicBezTo>
                        <a:pt x="1275" y="84"/>
                        <a:pt x="1204" y="1"/>
                        <a:pt x="1096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60" name="Google Shape;3361;p48">
              <a:extLst>
                <a:ext uri="{FF2B5EF4-FFF2-40B4-BE49-F238E27FC236}">
                  <a16:creationId xmlns:a16="http://schemas.microsoft.com/office/drawing/2014/main" id="{D0337438-DCFE-4172-982F-4DD17E80F7AF}"/>
                </a:ext>
              </a:extLst>
            </p:cNvPr>
            <p:cNvGrpSpPr/>
            <p:nvPr/>
          </p:nvGrpSpPr>
          <p:grpSpPr>
            <a:xfrm>
              <a:off x="7034853" y="3222917"/>
              <a:ext cx="956596" cy="944252"/>
              <a:chOff x="4349489" y="2960313"/>
              <a:chExt cx="1098904" cy="1084724"/>
            </a:xfrm>
          </p:grpSpPr>
          <p:grpSp>
            <p:nvGrpSpPr>
              <p:cNvPr id="171" name="Google Shape;3362;p48">
                <a:extLst>
                  <a:ext uri="{FF2B5EF4-FFF2-40B4-BE49-F238E27FC236}">
                    <a16:creationId xmlns:a16="http://schemas.microsoft.com/office/drawing/2014/main" id="{DB04B18D-853F-4A7D-BA4C-52C1899E6228}"/>
                  </a:ext>
                </a:extLst>
              </p:cNvPr>
              <p:cNvGrpSpPr/>
              <p:nvPr/>
            </p:nvGrpSpPr>
            <p:grpSpPr>
              <a:xfrm>
                <a:off x="4349489" y="2960313"/>
                <a:ext cx="1098904" cy="1084724"/>
                <a:chOff x="4349489" y="2960313"/>
                <a:chExt cx="1098904" cy="1084724"/>
              </a:xfrm>
            </p:grpSpPr>
            <p:sp>
              <p:nvSpPr>
                <p:cNvPr id="175" name="Google Shape;3363;p48">
                  <a:extLst>
                    <a:ext uri="{FF2B5EF4-FFF2-40B4-BE49-F238E27FC236}">
                      <a16:creationId xmlns:a16="http://schemas.microsoft.com/office/drawing/2014/main" id="{DF7294AE-ACA6-4995-8230-17B090054D9C}"/>
                    </a:ext>
                  </a:extLst>
                </p:cNvPr>
                <p:cNvSpPr/>
                <p:nvPr/>
              </p:nvSpPr>
              <p:spPr>
                <a:xfrm>
                  <a:off x="4349489" y="2960313"/>
                  <a:ext cx="1098904" cy="10847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1" extrusionOk="0">
                      <a:moveTo>
                        <a:pt x="22862" y="0"/>
                      </a:moveTo>
                      <a:cubicBezTo>
                        <a:pt x="22092" y="0"/>
                        <a:pt x="21324" y="295"/>
                        <a:pt x="20741" y="884"/>
                      </a:cubicBezTo>
                      <a:lnTo>
                        <a:pt x="12871" y="8743"/>
                      </a:lnTo>
                      <a:cubicBezTo>
                        <a:pt x="12697" y="8917"/>
                        <a:pt x="12470" y="9001"/>
                        <a:pt x="12243" y="9001"/>
                      </a:cubicBezTo>
                      <a:cubicBezTo>
                        <a:pt x="11942" y="9001"/>
                        <a:pt x="11642" y="8854"/>
                        <a:pt x="11466" y="8576"/>
                      </a:cubicBezTo>
                      <a:cubicBezTo>
                        <a:pt x="11014" y="7861"/>
                        <a:pt x="10645" y="7099"/>
                        <a:pt x="10347" y="6302"/>
                      </a:cubicBezTo>
                      <a:cubicBezTo>
                        <a:pt x="10168" y="5814"/>
                        <a:pt x="9847" y="5373"/>
                        <a:pt x="9394" y="5028"/>
                      </a:cubicBezTo>
                      <a:cubicBezTo>
                        <a:pt x="8866" y="4619"/>
                        <a:pt x="8248" y="4413"/>
                        <a:pt x="7630" y="4413"/>
                      </a:cubicBezTo>
                      <a:cubicBezTo>
                        <a:pt x="7078" y="4413"/>
                        <a:pt x="6525" y="4577"/>
                        <a:pt x="6037" y="4909"/>
                      </a:cubicBezTo>
                      <a:cubicBezTo>
                        <a:pt x="4465" y="5968"/>
                        <a:pt x="4310" y="8123"/>
                        <a:pt x="5584" y="9385"/>
                      </a:cubicBezTo>
                      <a:cubicBezTo>
                        <a:pt x="5894" y="9695"/>
                        <a:pt x="6251" y="9921"/>
                        <a:pt x="6632" y="10064"/>
                      </a:cubicBezTo>
                      <a:cubicBezTo>
                        <a:pt x="7418" y="10350"/>
                        <a:pt x="8180" y="10707"/>
                        <a:pt x="8882" y="11159"/>
                      </a:cubicBezTo>
                      <a:cubicBezTo>
                        <a:pt x="9382" y="11469"/>
                        <a:pt x="9466" y="12148"/>
                        <a:pt x="9049" y="12564"/>
                      </a:cubicBezTo>
                      <a:lnTo>
                        <a:pt x="1179" y="20434"/>
                      </a:lnTo>
                      <a:cubicBezTo>
                        <a:pt x="0" y="21613"/>
                        <a:pt x="0" y="23518"/>
                        <a:pt x="1179" y="24697"/>
                      </a:cubicBezTo>
                      <a:lnTo>
                        <a:pt x="20741" y="44247"/>
                      </a:lnTo>
                      <a:cubicBezTo>
                        <a:pt x="21324" y="44836"/>
                        <a:pt x="22092" y="45131"/>
                        <a:pt x="22862" y="45131"/>
                      </a:cubicBezTo>
                      <a:cubicBezTo>
                        <a:pt x="23631" y="45131"/>
                        <a:pt x="24402" y="44836"/>
                        <a:pt x="24992" y="44247"/>
                      </a:cubicBezTo>
                      <a:lnTo>
                        <a:pt x="44554" y="24697"/>
                      </a:lnTo>
                      <a:cubicBezTo>
                        <a:pt x="45720" y="23518"/>
                        <a:pt x="45720" y="21613"/>
                        <a:pt x="44554" y="2043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FCBD2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" name="Google Shape;3364;p48">
                  <a:extLst>
                    <a:ext uri="{FF2B5EF4-FFF2-40B4-BE49-F238E27FC236}">
                      <a16:creationId xmlns:a16="http://schemas.microsoft.com/office/drawing/2014/main" id="{20227138-EDC2-44E0-BD20-785DB7F90A8F}"/>
                    </a:ext>
                  </a:extLst>
                </p:cNvPr>
                <p:cNvSpPr/>
                <p:nvPr/>
              </p:nvSpPr>
              <p:spPr>
                <a:xfrm>
                  <a:off x="5065741" y="3026769"/>
                  <a:ext cx="287338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55" extrusionOk="0">
                      <a:moveTo>
                        <a:pt x="5978" y="1"/>
                      </a:moveTo>
                      <a:cubicBezTo>
                        <a:pt x="2680" y="1"/>
                        <a:pt x="1" y="2679"/>
                        <a:pt x="1" y="5978"/>
                      </a:cubicBezTo>
                      <a:cubicBezTo>
                        <a:pt x="1" y="9276"/>
                        <a:pt x="2680" y="11954"/>
                        <a:pt x="5978" y="11954"/>
                      </a:cubicBezTo>
                      <a:cubicBezTo>
                        <a:pt x="9276" y="11954"/>
                        <a:pt x="11955" y="9276"/>
                        <a:pt x="11955" y="5978"/>
                      </a:cubicBezTo>
                      <a:cubicBezTo>
                        <a:pt x="11955" y="2679"/>
                        <a:pt x="9276" y="1"/>
                        <a:pt x="5978" y="1"/>
                      </a:cubicBezTo>
                      <a:close/>
                    </a:path>
                  </a:pathLst>
                </a:custGeom>
                <a:solidFill>
                  <a:srgbClr val="FCBD2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72" name="Google Shape;3365;p48">
                <a:extLst>
                  <a:ext uri="{FF2B5EF4-FFF2-40B4-BE49-F238E27FC236}">
                    <a16:creationId xmlns:a16="http://schemas.microsoft.com/office/drawing/2014/main" id="{AF86CD93-DEBC-4C9F-84D4-62B4F9C474F1}"/>
                  </a:ext>
                </a:extLst>
              </p:cNvPr>
              <p:cNvGrpSpPr/>
              <p:nvPr/>
            </p:nvGrpSpPr>
            <p:grpSpPr>
              <a:xfrm>
                <a:off x="4732657" y="3315384"/>
                <a:ext cx="374952" cy="374572"/>
                <a:chOff x="4201447" y="3817349"/>
                <a:chExt cx="346024" cy="345674"/>
              </a:xfrm>
            </p:grpSpPr>
            <p:sp>
              <p:nvSpPr>
                <p:cNvPr id="173" name="Google Shape;3366;p48">
                  <a:extLst>
                    <a:ext uri="{FF2B5EF4-FFF2-40B4-BE49-F238E27FC236}">
                      <a16:creationId xmlns:a16="http://schemas.microsoft.com/office/drawing/2014/main" id="{0D8E7D0B-949D-487C-88AB-0712B2E068F7}"/>
                    </a:ext>
                  </a:extLst>
                </p:cNvPr>
                <p:cNvSpPr/>
                <p:nvPr/>
              </p:nvSpPr>
              <p:spPr>
                <a:xfrm>
                  <a:off x="4201447" y="3817349"/>
                  <a:ext cx="346024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1" h="10860" extrusionOk="0">
                      <a:moveTo>
                        <a:pt x="5430" y="334"/>
                      </a:moveTo>
                      <a:cubicBezTo>
                        <a:pt x="8252" y="334"/>
                        <a:pt x="10526" y="2608"/>
                        <a:pt x="10526" y="5430"/>
                      </a:cubicBezTo>
                      <a:cubicBezTo>
                        <a:pt x="10526" y="8240"/>
                        <a:pt x="8252" y="10514"/>
                        <a:pt x="5430" y="10514"/>
                      </a:cubicBezTo>
                      <a:cubicBezTo>
                        <a:pt x="2620" y="10514"/>
                        <a:pt x="346" y="8240"/>
                        <a:pt x="346" y="5430"/>
                      </a:cubicBezTo>
                      <a:cubicBezTo>
                        <a:pt x="346" y="2608"/>
                        <a:pt x="2620" y="334"/>
                        <a:pt x="5430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2" y="10859"/>
                        <a:pt x="8252" y="10300"/>
                        <a:pt x="9276" y="9264"/>
                      </a:cubicBezTo>
                      <a:cubicBezTo>
                        <a:pt x="10299" y="8240"/>
                        <a:pt x="10871" y="6871"/>
                        <a:pt x="10871" y="5430"/>
                      </a:cubicBezTo>
                      <a:cubicBezTo>
                        <a:pt x="10871" y="3989"/>
                        <a:pt x="10299" y="2620"/>
                        <a:pt x="9276" y="1584"/>
                      </a:cubicBezTo>
                      <a:cubicBezTo>
                        <a:pt x="8252" y="560"/>
                        <a:pt x="6882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" name="Google Shape;3367;p48">
                  <a:extLst>
                    <a:ext uri="{FF2B5EF4-FFF2-40B4-BE49-F238E27FC236}">
                      <a16:creationId xmlns:a16="http://schemas.microsoft.com/office/drawing/2014/main" id="{E1705A19-E82C-4523-8718-87D9233D9499}"/>
                    </a:ext>
                  </a:extLst>
                </p:cNvPr>
                <p:cNvSpPr/>
                <p:nvPr/>
              </p:nvSpPr>
              <p:spPr>
                <a:xfrm>
                  <a:off x="4271569" y="3904531"/>
                  <a:ext cx="227394" cy="185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44" h="5835" extrusionOk="0">
                      <a:moveTo>
                        <a:pt x="4620" y="0"/>
                      </a:moveTo>
                      <a:cubicBezTo>
                        <a:pt x="3727" y="0"/>
                        <a:pt x="2977" y="691"/>
                        <a:pt x="2905" y="1572"/>
                      </a:cubicBezTo>
                      <a:cubicBezTo>
                        <a:pt x="2727" y="1548"/>
                        <a:pt x="2358" y="1441"/>
                        <a:pt x="2262" y="1405"/>
                      </a:cubicBezTo>
                      <a:cubicBezTo>
                        <a:pt x="1643" y="1203"/>
                        <a:pt x="1072" y="810"/>
                        <a:pt x="631" y="322"/>
                      </a:cubicBezTo>
                      <a:cubicBezTo>
                        <a:pt x="596" y="298"/>
                        <a:pt x="572" y="274"/>
                        <a:pt x="524" y="262"/>
                      </a:cubicBezTo>
                      <a:cubicBezTo>
                        <a:pt x="517" y="261"/>
                        <a:pt x="509" y="260"/>
                        <a:pt x="501" y="260"/>
                      </a:cubicBezTo>
                      <a:cubicBezTo>
                        <a:pt x="436" y="260"/>
                        <a:pt x="367" y="304"/>
                        <a:pt x="346" y="357"/>
                      </a:cubicBezTo>
                      <a:cubicBezTo>
                        <a:pt x="238" y="572"/>
                        <a:pt x="179" y="810"/>
                        <a:pt x="179" y="1048"/>
                      </a:cubicBezTo>
                      <a:cubicBezTo>
                        <a:pt x="179" y="1393"/>
                        <a:pt x="286" y="1727"/>
                        <a:pt x="476" y="1977"/>
                      </a:cubicBezTo>
                      <a:cubicBezTo>
                        <a:pt x="466" y="1975"/>
                        <a:pt x="456" y="1974"/>
                        <a:pt x="446" y="1974"/>
                      </a:cubicBezTo>
                      <a:cubicBezTo>
                        <a:pt x="397" y="1974"/>
                        <a:pt x="349" y="1997"/>
                        <a:pt x="310" y="2036"/>
                      </a:cubicBezTo>
                      <a:cubicBezTo>
                        <a:pt x="286" y="2060"/>
                        <a:pt x="286" y="2108"/>
                        <a:pt x="274" y="2143"/>
                      </a:cubicBezTo>
                      <a:lnTo>
                        <a:pt x="274" y="2203"/>
                      </a:lnTo>
                      <a:cubicBezTo>
                        <a:pt x="274" y="2655"/>
                        <a:pt x="476" y="3072"/>
                        <a:pt x="822" y="3358"/>
                      </a:cubicBezTo>
                      <a:cubicBezTo>
                        <a:pt x="786" y="3370"/>
                        <a:pt x="774" y="3405"/>
                        <a:pt x="762" y="3417"/>
                      </a:cubicBezTo>
                      <a:cubicBezTo>
                        <a:pt x="750" y="3465"/>
                        <a:pt x="727" y="3513"/>
                        <a:pt x="750" y="3548"/>
                      </a:cubicBezTo>
                      <a:cubicBezTo>
                        <a:pt x="893" y="4024"/>
                        <a:pt x="1262" y="4405"/>
                        <a:pt x="1727" y="4548"/>
                      </a:cubicBezTo>
                      <a:cubicBezTo>
                        <a:pt x="1310" y="4798"/>
                        <a:pt x="834" y="4941"/>
                        <a:pt x="334" y="4941"/>
                      </a:cubicBezTo>
                      <a:lnTo>
                        <a:pt x="191" y="4941"/>
                      </a:lnTo>
                      <a:cubicBezTo>
                        <a:pt x="107" y="4941"/>
                        <a:pt x="36" y="5001"/>
                        <a:pt x="12" y="5084"/>
                      </a:cubicBezTo>
                      <a:cubicBezTo>
                        <a:pt x="0" y="5156"/>
                        <a:pt x="48" y="5239"/>
                        <a:pt x="107" y="5263"/>
                      </a:cubicBezTo>
                      <a:cubicBezTo>
                        <a:pt x="727" y="5632"/>
                        <a:pt x="1465" y="5834"/>
                        <a:pt x="2191" y="5834"/>
                      </a:cubicBezTo>
                      <a:cubicBezTo>
                        <a:pt x="3072" y="5834"/>
                        <a:pt x="3905" y="5560"/>
                        <a:pt x="4596" y="5060"/>
                      </a:cubicBezTo>
                      <a:cubicBezTo>
                        <a:pt x="4691" y="5001"/>
                        <a:pt x="4691" y="4858"/>
                        <a:pt x="4620" y="4786"/>
                      </a:cubicBezTo>
                      <a:cubicBezTo>
                        <a:pt x="4587" y="4754"/>
                        <a:pt x="4544" y="4735"/>
                        <a:pt x="4499" y="4735"/>
                      </a:cubicBezTo>
                      <a:cubicBezTo>
                        <a:pt x="4463" y="4735"/>
                        <a:pt x="4426" y="4748"/>
                        <a:pt x="4394" y="4775"/>
                      </a:cubicBezTo>
                      <a:cubicBezTo>
                        <a:pt x="3763" y="5215"/>
                        <a:pt x="3013" y="5489"/>
                        <a:pt x="2191" y="5489"/>
                      </a:cubicBezTo>
                      <a:cubicBezTo>
                        <a:pt x="1727" y="5489"/>
                        <a:pt x="1262" y="5394"/>
                        <a:pt x="846" y="5239"/>
                      </a:cubicBezTo>
                      <a:cubicBezTo>
                        <a:pt x="1369" y="5144"/>
                        <a:pt x="1846" y="4917"/>
                        <a:pt x="2262" y="4584"/>
                      </a:cubicBezTo>
                      <a:cubicBezTo>
                        <a:pt x="2310" y="4536"/>
                        <a:pt x="2334" y="4477"/>
                        <a:pt x="2322" y="4417"/>
                      </a:cubicBezTo>
                      <a:cubicBezTo>
                        <a:pt x="2310" y="4346"/>
                        <a:pt x="2239" y="4286"/>
                        <a:pt x="2155" y="4286"/>
                      </a:cubicBezTo>
                      <a:cubicBezTo>
                        <a:pt x="1739" y="4263"/>
                        <a:pt x="1369" y="4048"/>
                        <a:pt x="1167" y="3691"/>
                      </a:cubicBezTo>
                      <a:cubicBezTo>
                        <a:pt x="1250" y="3691"/>
                        <a:pt x="1358" y="3667"/>
                        <a:pt x="1441" y="3643"/>
                      </a:cubicBezTo>
                      <a:cubicBezTo>
                        <a:pt x="1524" y="3632"/>
                        <a:pt x="1584" y="3572"/>
                        <a:pt x="1584" y="3489"/>
                      </a:cubicBezTo>
                      <a:cubicBezTo>
                        <a:pt x="1596" y="3405"/>
                        <a:pt x="1536" y="3334"/>
                        <a:pt x="1441" y="3298"/>
                      </a:cubicBezTo>
                      <a:cubicBezTo>
                        <a:pt x="1000" y="3191"/>
                        <a:pt x="667" y="2822"/>
                        <a:pt x="596" y="2381"/>
                      </a:cubicBezTo>
                      <a:lnTo>
                        <a:pt x="596" y="2381"/>
                      </a:lnTo>
                      <a:cubicBezTo>
                        <a:pt x="727" y="2405"/>
                        <a:pt x="869" y="2417"/>
                        <a:pt x="1000" y="2417"/>
                      </a:cubicBezTo>
                      <a:cubicBezTo>
                        <a:pt x="1084" y="2417"/>
                        <a:pt x="1143" y="2358"/>
                        <a:pt x="1167" y="2274"/>
                      </a:cubicBezTo>
                      <a:cubicBezTo>
                        <a:pt x="1179" y="2203"/>
                        <a:pt x="1131" y="2143"/>
                        <a:pt x="1072" y="2108"/>
                      </a:cubicBezTo>
                      <a:cubicBezTo>
                        <a:pt x="703" y="1881"/>
                        <a:pt x="476" y="1488"/>
                        <a:pt x="476" y="1048"/>
                      </a:cubicBezTo>
                      <a:cubicBezTo>
                        <a:pt x="476" y="953"/>
                        <a:pt x="488" y="846"/>
                        <a:pt x="524" y="738"/>
                      </a:cubicBezTo>
                      <a:cubicBezTo>
                        <a:pt x="965" y="1191"/>
                        <a:pt x="1524" y="1524"/>
                        <a:pt x="2120" y="1727"/>
                      </a:cubicBezTo>
                      <a:cubicBezTo>
                        <a:pt x="2120" y="1727"/>
                        <a:pt x="2715" y="1905"/>
                        <a:pt x="2929" y="1917"/>
                      </a:cubicBezTo>
                      <a:lnTo>
                        <a:pt x="3024" y="1917"/>
                      </a:lnTo>
                      <a:cubicBezTo>
                        <a:pt x="3096" y="1917"/>
                        <a:pt x="3167" y="1869"/>
                        <a:pt x="3191" y="1798"/>
                      </a:cubicBezTo>
                      <a:cubicBezTo>
                        <a:pt x="3203" y="1786"/>
                        <a:pt x="3203" y="1750"/>
                        <a:pt x="3203" y="1738"/>
                      </a:cubicBezTo>
                      <a:lnTo>
                        <a:pt x="3203" y="1703"/>
                      </a:lnTo>
                      <a:cubicBezTo>
                        <a:pt x="3203" y="953"/>
                        <a:pt x="3810" y="334"/>
                        <a:pt x="4572" y="334"/>
                      </a:cubicBezTo>
                      <a:cubicBezTo>
                        <a:pt x="4941" y="334"/>
                        <a:pt x="5287" y="488"/>
                        <a:pt x="5549" y="750"/>
                      </a:cubicBezTo>
                      <a:cubicBezTo>
                        <a:pt x="5585" y="787"/>
                        <a:pt x="5621" y="802"/>
                        <a:pt x="5663" y="802"/>
                      </a:cubicBezTo>
                      <a:cubicBezTo>
                        <a:pt x="5676" y="802"/>
                        <a:pt x="5689" y="801"/>
                        <a:pt x="5703" y="798"/>
                      </a:cubicBezTo>
                      <a:cubicBezTo>
                        <a:pt x="5882" y="762"/>
                        <a:pt x="6049" y="738"/>
                        <a:pt x="6203" y="679"/>
                      </a:cubicBezTo>
                      <a:lnTo>
                        <a:pt x="6203" y="679"/>
                      </a:lnTo>
                      <a:cubicBezTo>
                        <a:pt x="6120" y="762"/>
                        <a:pt x="6013" y="857"/>
                        <a:pt x="5894" y="917"/>
                      </a:cubicBezTo>
                      <a:cubicBezTo>
                        <a:pt x="5822" y="965"/>
                        <a:pt x="5787" y="1048"/>
                        <a:pt x="5822" y="1143"/>
                      </a:cubicBezTo>
                      <a:cubicBezTo>
                        <a:pt x="5846" y="1203"/>
                        <a:pt x="5930" y="1250"/>
                        <a:pt x="6001" y="1250"/>
                      </a:cubicBezTo>
                      <a:cubicBezTo>
                        <a:pt x="6144" y="1227"/>
                        <a:pt x="6287" y="1215"/>
                        <a:pt x="6418" y="1167"/>
                      </a:cubicBezTo>
                      <a:lnTo>
                        <a:pt x="6418" y="1167"/>
                      </a:lnTo>
                      <a:cubicBezTo>
                        <a:pt x="6299" y="1286"/>
                        <a:pt x="6168" y="1405"/>
                        <a:pt x="6013" y="1512"/>
                      </a:cubicBezTo>
                      <a:cubicBezTo>
                        <a:pt x="5965" y="1548"/>
                        <a:pt x="5941" y="1608"/>
                        <a:pt x="5941" y="1655"/>
                      </a:cubicBezTo>
                      <a:lnTo>
                        <a:pt x="5941" y="1679"/>
                      </a:lnTo>
                      <a:lnTo>
                        <a:pt x="5941" y="1703"/>
                      </a:lnTo>
                      <a:lnTo>
                        <a:pt x="5941" y="1727"/>
                      </a:lnTo>
                      <a:cubicBezTo>
                        <a:pt x="5941" y="2691"/>
                        <a:pt x="5572" y="3572"/>
                        <a:pt x="4977" y="4227"/>
                      </a:cubicBezTo>
                      <a:cubicBezTo>
                        <a:pt x="4918" y="4298"/>
                        <a:pt x="4918" y="4405"/>
                        <a:pt x="4977" y="4465"/>
                      </a:cubicBezTo>
                      <a:cubicBezTo>
                        <a:pt x="5011" y="4499"/>
                        <a:pt x="5053" y="4514"/>
                        <a:pt x="5096" y="4514"/>
                      </a:cubicBezTo>
                      <a:cubicBezTo>
                        <a:pt x="5143" y="4514"/>
                        <a:pt x="5190" y="4496"/>
                        <a:pt x="5227" y="4465"/>
                      </a:cubicBezTo>
                      <a:cubicBezTo>
                        <a:pt x="5894" y="3715"/>
                        <a:pt x="6263" y="2762"/>
                        <a:pt x="6287" y="1750"/>
                      </a:cubicBezTo>
                      <a:cubicBezTo>
                        <a:pt x="6596" y="1524"/>
                        <a:pt x="6846" y="1250"/>
                        <a:pt x="7061" y="917"/>
                      </a:cubicBezTo>
                      <a:cubicBezTo>
                        <a:pt x="7144" y="857"/>
                        <a:pt x="7132" y="750"/>
                        <a:pt x="7061" y="715"/>
                      </a:cubicBezTo>
                      <a:cubicBezTo>
                        <a:pt x="7029" y="683"/>
                        <a:pt x="6987" y="667"/>
                        <a:pt x="6937" y="667"/>
                      </a:cubicBezTo>
                      <a:cubicBezTo>
                        <a:pt x="6912" y="667"/>
                        <a:pt x="6886" y="671"/>
                        <a:pt x="6858" y="679"/>
                      </a:cubicBezTo>
                      <a:cubicBezTo>
                        <a:pt x="6775" y="726"/>
                        <a:pt x="6680" y="750"/>
                        <a:pt x="6596" y="786"/>
                      </a:cubicBezTo>
                      <a:cubicBezTo>
                        <a:pt x="6680" y="667"/>
                        <a:pt x="6763" y="512"/>
                        <a:pt x="6823" y="369"/>
                      </a:cubicBezTo>
                      <a:cubicBezTo>
                        <a:pt x="6834" y="310"/>
                        <a:pt x="6834" y="238"/>
                        <a:pt x="6787" y="191"/>
                      </a:cubicBezTo>
                      <a:cubicBezTo>
                        <a:pt x="6750" y="153"/>
                        <a:pt x="6703" y="135"/>
                        <a:pt x="6659" y="135"/>
                      </a:cubicBezTo>
                      <a:cubicBezTo>
                        <a:pt x="6632" y="135"/>
                        <a:pt x="6607" y="142"/>
                        <a:pt x="6584" y="155"/>
                      </a:cubicBezTo>
                      <a:cubicBezTo>
                        <a:pt x="6322" y="310"/>
                        <a:pt x="6061" y="393"/>
                        <a:pt x="5775" y="441"/>
                      </a:cubicBezTo>
                      <a:cubicBezTo>
                        <a:pt x="5465" y="143"/>
                        <a:pt x="5048" y="0"/>
                        <a:pt x="462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61" name="Google Shape;3368;p48">
              <a:extLst>
                <a:ext uri="{FF2B5EF4-FFF2-40B4-BE49-F238E27FC236}">
                  <a16:creationId xmlns:a16="http://schemas.microsoft.com/office/drawing/2014/main" id="{E5C87CE0-A1A8-4E38-890F-5DA6BC3E3B58}"/>
                </a:ext>
              </a:extLst>
            </p:cNvPr>
            <p:cNvGrpSpPr/>
            <p:nvPr/>
          </p:nvGrpSpPr>
          <p:grpSpPr>
            <a:xfrm>
              <a:off x="6529419" y="3711909"/>
              <a:ext cx="956596" cy="944315"/>
              <a:chOff x="3768864" y="3522050"/>
              <a:chExt cx="1098904" cy="1084796"/>
            </a:xfrm>
          </p:grpSpPr>
          <p:grpSp>
            <p:nvGrpSpPr>
              <p:cNvPr id="162" name="Google Shape;3369;p48">
                <a:extLst>
                  <a:ext uri="{FF2B5EF4-FFF2-40B4-BE49-F238E27FC236}">
                    <a16:creationId xmlns:a16="http://schemas.microsoft.com/office/drawing/2014/main" id="{D99501A4-AC6C-4DC4-A81A-149BE3021AFE}"/>
                  </a:ext>
                </a:extLst>
              </p:cNvPr>
              <p:cNvGrpSpPr/>
              <p:nvPr/>
            </p:nvGrpSpPr>
            <p:grpSpPr>
              <a:xfrm>
                <a:off x="3768864" y="3522050"/>
                <a:ext cx="1098904" cy="1084796"/>
                <a:chOff x="3768864" y="3522050"/>
                <a:chExt cx="1098904" cy="1084796"/>
              </a:xfrm>
            </p:grpSpPr>
            <p:sp>
              <p:nvSpPr>
                <p:cNvPr id="169" name="Google Shape;3370;p48">
                  <a:extLst>
                    <a:ext uri="{FF2B5EF4-FFF2-40B4-BE49-F238E27FC236}">
                      <a16:creationId xmlns:a16="http://schemas.microsoft.com/office/drawing/2014/main" id="{026D9C23-4EA5-4151-8CE7-E56A5E19E66C}"/>
                    </a:ext>
                  </a:extLst>
                </p:cNvPr>
                <p:cNvSpPr/>
                <p:nvPr/>
              </p:nvSpPr>
              <p:spPr>
                <a:xfrm>
                  <a:off x="3768864" y="3522050"/>
                  <a:ext cx="1098904" cy="1084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4" extrusionOk="0">
                      <a:moveTo>
                        <a:pt x="22862" y="0"/>
                      </a:moveTo>
                      <a:cubicBezTo>
                        <a:pt x="22093" y="0"/>
                        <a:pt x="21325" y="295"/>
                        <a:pt x="20741" y="884"/>
                      </a:cubicBezTo>
                      <a:lnTo>
                        <a:pt x="1179" y="20446"/>
                      </a:lnTo>
                      <a:cubicBezTo>
                        <a:pt x="1" y="21613"/>
                        <a:pt x="1" y="23518"/>
                        <a:pt x="1179" y="24697"/>
                      </a:cubicBezTo>
                      <a:lnTo>
                        <a:pt x="20741" y="44259"/>
                      </a:lnTo>
                      <a:cubicBezTo>
                        <a:pt x="21325" y="44842"/>
                        <a:pt x="22093" y="45134"/>
                        <a:pt x="22862" y="45134"/>
                      </a:cubicBezTo>
                      <a:cubicBezTo>
                        <a:pt x="23631" y="45134"/>
                        <a:pt x="24402" y="44842"/>
                        <a:pt x="24992" y="44259"/>
                      </a:cubicBezTo>
                      <a:lnTo>
                        <a:pt x="44554" y="24697"/>
                      </a:lnTo>
                      <a:cubicBezTo>
                        <a:pt x="45721" y="23518"/>
                        <a:pt x="45721" y="21613"/>
                        <a:pt x="44554" y="20446"/>
                      </a:cubicBezTo>
                      <a:lnTo>
                        <a:pt x="36684" y="12576"/>
                      </a:lnTo>
                      <a:cubicBezTo>
                        <a:pt x="36279" y="12171"/>
                        <a:pt x="36362" y="11481"/>
                        <a:pt x="36850" y="11171"/>
                      </a:cubicBezTo>
                      <a:cubicBezTo>
                        <a:pt x="37565" y="10719"/>
                        <a:pt x="38327" y="10362"/>
                        <a:pt x="39124" y="10052"/>
                      </a:cubicBezTo>
                      <a:cubicBezTo>
                        <a:pt x="39613" y="9874"/>
                        <a:pt x="40053" y="9552"/>
                        <a:pt x="40410" y="9100"/>
                      </a:cubicBezTo>
                      <a:cubicBezTo>
                        <a:pt x="41172" y="8111"/>
                        <a:pt x="41220" y="6778"/>
                        <a:pt x="40518" y="5742"/>
                      </a:cubicBezTo>
                      <a:cubicBezTo>
                        <a:pt x="39931" y="4872"/>
                        <a:pt x="39013" y="4437"/>
                        <a:pt x="38094" y="4437"/>
                      </a:cubicBezTo>
                      <a:cubicBezTo>
                        <a:pt x="37352" y="4437"/>
                        <a:pt x="36610" y="4721"/>
                        <a:pt x="36041" y="5290"/>
                      </a:cubicBezTo>
                      <a:cubicBezTo>
                        <a:pt x="35731" y="5599"/>
                        <a:pt x="35505" y="5956"/>
                        <a:pt x="35362" y="6337"/>
                      </a:cubicBezTo>
                      <a:cubicBezTo>
                        <a:pt x="35076" y="7135"/>
                        <a:pt x="34719" y="7885"/>
                        <a:pt x="34267" y="8588"/>
                      </a:cubicBezTo>
                      <a:cubicBezTo>
                        <a:pt x="34091" y="8872"/>
                        <a:pt x="33796" y="9021"/>
                        <a:pt x="33498" y="9021"/>
                      </a:cubicBezTo>
                      <a:cubicBezTo>
                        <a:pt x="33271" y="9021"/>
                        <a:pt x="33042" y="8934"/>
                        <a:pt x="32862" y="875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EC3A3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0" name="Google Shape;3371;p48">
                  <a:extLst>
                    <a:ext uri="{FF2B5EF4-FFF2-40B4-BE49-F238E27FC236}">
                      <a16:creationId xmlns:a16="http://schemas.microsoft.com/office/drawing/2014/main" id="{3D4AB764-21D5-4A51-9158-6957077B7359}"/>
                    </a:ext>
                  </a:extLst>
                </p:cNvPr>
                <p:cNvSpPr/>
                <p:nvPr/>
              </p:nvSpPr>
              <p:spPr>
                <a:xfrm>
                  <a:off x="3887041" y="3641743"/>
                  <a:ext cx="287338" cy="2870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42" extrusionOk="0">
                      <a:moveTo>
                        <a:pt x="5978" y="0"/>
                      </a:moveTo>
                      <a:cubicBezTo>
                        <a:pt x="2680" y="0"/>
                        <a:pt x="1" y="2667"/>
                        <a:pt x="1" y="5977"/>
                      </a:cubicBezTo>
                      <a:cubicBezTo>
                        <a:pt x="1" y="9275"/>
                        <a:pt x="2680" y="11942"/>
                        <a:pt x="5978" y="11942"/>
                      </a:cubicBezTo>
                      <a:cubicBezTo>
                        <a:pt x="9276" y="11942"/>
                        <a:pt x="11955" y="9275"/>
                        <a:pt x="11955" y="5977"/>
                      </a:cubicBezTo>
                      <a:cubicBezTo>
                        <a:pt x="11955" y="2667"/>
                        <a:pt x="9276" y="0"/>
                        <a:pt x="5978" y="0"/>
                      </a:cubicBezTo>
                      <a:close/>
                    </a:path>
                  </a:pathLst>
                </a:custGeom>
                <a:solidFill>
                  <a:srgbClr val="EC3A3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63" name="Google Shape;3372;p48">
                <a:extLst>
                  <a:ext uri="{FF2B5EF4-FFF2-40B4-BE49-F238E27FC236}">
                    <a16:creationId xmlns:a16="http://schemas.microsoft.com/office/drawing/2014/main" id="{B7E6FA68-C157-4666-9EBD-213EC57F007F}"/>
                  </a:ext>
                </a:extLst>
              </p:cNvPr>
              <p:cNvGrpSpPr/>
              <p:nvPr/>
            </p:nvGrpSpPr>
            <p:grpSpPr>
              <a:xfrm>
                <a:off x="4139616" y="3871555"/>
                <a:ext cx="357419" cy="357005"/>
                <a:chOff x="7482229" y="3351230"/>
                <a:chExt cx="357419" cy="357005"/>
              </a:xfrm>
            </p:grpSpPr>
            <p:sp>
              <p:nvSpPr>
                <p:cNvPr id="164" name="Google Shape;3373;p48">
                  <a:extLst>
                    <a:ext uri="{FF2B5EF4-FFF2-40B4-BE49-F238E27FC236}">
                      <a16:creationId xmlns:a16="http://schemas.microsoft.com/office/drawing/2014/main" id="{F1F1F95D-7376-4AB2-A1DE-8D5EC1607DD2}"/>
                    </a:ext>
                  </a:extLst>
                </p:cNvPr>
                <p:cNvSpPr/>
                <p:nvPr/>
              </p:nvSpPr>
              <p:spPr>
                <a:xfrm>
                  <a:off x="7482229" y="3351230"/>
                  <a:ext cx="357419" cy="3570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29" h="11216" extrusionOk="0">
                      <a:moveTo>
                        <a:pt x="5633" y="357"/>
                      </a:moveTo>
                      <a:cubicBezTo>
                        <a:pt x="8538" y="357"/>
                        <a:pt x="10883" y="2703"/>
                        <a:pt x="10883" y="5608"/>
                      </a:cubicBezTo>
                      <a:cubicBezTo>
                        <a:pt x="10883" y="8513"/>
                        <a:pt x="8538" y="10859"/>
                        <a:pt x="5633" y="10859"/>
                      </a:cubicBezTo>
                      <a:cubicBezTo>
                        <a:pt x="2728" y="10859"/>
                        <a:pt x="382" y="8513"/>
                        <a:pt x="382" y="5608"/>
                      </a:cubicBezTo>
                      <a:cubicBezTo>
                        <a:pt x="382" y="2703"/>
                        <a:pt x="2728" y="357"/>
                        <a:pt x="5633" y="357"/>
                      </a:cubicBezTo>
                      <a:close/>
                      <a:moveTo>
                        <a:pt x="5621" y="0"/>
                      </a:moveTo>
                      <a:cubicBezTo>
                        <a:pt x="4109" y="0"/>
                        <a:pt x="2716" y="572"/>
                        <a:pt x="1644" y="1631"/>
                      </a:cubicBezTo>
                      <a:cubicBezTo>
                        <a:pt x="584" y="2691"/>
                        <a:pt x="1" y="4108"/>
                        <a:pt x="1" y="5608"/>
                      </a:cubicBezTo>
                      <a:cubicBezTo>
                        <a:pt x="1" y="7108"/>
                        <a:pt x="584" y="8513"/>
                        <a:pt x="1644" y="9585"/>
                      </a:cubicBezTo>
                      <a:cubicBezTo>
                        <a:pt x="2704" y="10632"/>
                        <a:pt x="4109" y="11216"/>
                        <a:pt x="5621" y="11216"/>
                      </a:cubicBezTo>
                      <a:cubicBezTo>
                        <a:pt x="7121" y="11216"/>
                        <a:pt x="8526" y="10632"/>
                        <a:pt x="9597" y="9585"/>
                      </a:cubicBezTo>
                      <a:cubicBezTo>
                        <a:pt x="10645" y="8525"/>
                        <a:pt x="11229" y="7108"/>
                        <a:pt x="11229" y="5608"/>
                      </a:cubicBezTo>
                      <a:cubicBezTo>
                        <a:pt x="11229" y="4108"/>
                        <a:pt x="10669" y="2703"/>
                        <a:pt x="9597" y="1631"/>
                      </a:cubicBezTo>
                      <a:cubicBezTo>
                        <a:pt x="8538" y="572"/>
                        <a:pt x="7121" y="0"/>
                        <a:pt x="562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5" name="Google Shape;3374;p48">
                  <a:extLst>
                    <a:ext uri="{FF2B5EF4-FFF2-40B4-BE49-F238E27FC236}">
                      <a16:creationId xmlns:a16="http://schemas.microsoft.com/office/drawing/2014/main" id="{6A9FFFE5-4275-4089-B4BA-A31E1FBDEBDD}"/>
                    </a:ext>
                  </a:extLst>
                </p:cNvPr>
                <p:cNvSpPr/>
                <p:nvPr/>
              </p:nvSpPr>
              <p:spPr>
                <a:xfrm>
                  <a:off x="7592138" y="3605616"/>
                  <a:ext cx="137983" cy="325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35" h="1022" extrusionOk="0">
                      <a:moveTo>
                        <a:pt x="202" y="1"/>
                      </a:moveTo>
                      <a:cubicBezTo>
                        <a:pt x="147" y="1"/>
                        <a:pt x="94" y="21"/>
                        <a:pt x="60" y="69"/>
                      </a:cubicBezTo>
                      <a:cubicBezTo>
                        <a:pt x="1" y="140"/>
                        <a:pt x="1" y="259"/>
                        <a:pt x="96" y="319"/>
                      </a:cubicBezTo>
                      <a:cubicBezTo>
                        <a:pt x="644" y="783"/>
                        <a:pt x="1370" y="1021"/>
                        <a:pt x="2168" y="1021"/>
                      </a:cubicBezTo>
                      <a:cubicBezTo>
                        <a:pt x="2954" y="1021"/>
                        <a:pt x="3680" y="771"/>
                        <a:pt x="4239" y="319"/>
                      </a:cubicBezTo>
                      <a:cubicBezTo>
                        <a:pt x="4323" y="259"/>
                        <a:pt x="4335" y="140"/>
                        <a:pt x="4263" y="69"/>
                      </a:cubicBezTo>
                      <a:cubicBezTo>
                        <a:pt x="4228" y="26"/>
                        <a:pt x="4170" y="4"/>
                        <a:pt x="4115" y="4"/>
                      </a:cubicBezTo>
                      <a:cubicBezTo>
                        <a:pt x="4078" y="4"/>
                        <a:pt x="4042" y="14"/>
                        <a:pt x="4013" y="33"/>
                      </a:cubicBezTo>
                      <a:cubicBezTo>
                        <a:pt x="3537" y="438"/>
                        <a:pt x="2882" y="664"/>
                        <a:pt x="2168" y="664"/>
                      </a:cubicBezTo>
                      <a:cubicBezTo>
                        <a:pt x="1465" y="664"/>
                        <a:pt x="810" y="438"/>
                        <a:pt x="322" y="33"/>
                      </a:cubicBezTo>
                      <a:cubicBezTo>
                        <a:pt x="286" y="12"/>
                        <a:pt x="244" y="1"/>
                        <a:pt x="20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6" name="Google Shape;3375;p48">
                  <a:extLst>
                    <a:ext uri="{FF2B5EF4-FFF2-40B4-BE49-F238E27FC236}">
                      <a16:creationId xmlns:a16="http://schemas.microsoft.com/office/drawing/2014/main" id="{C1809753-863E-4D34-8899-47C588F5EF30}"/>
                    </a:ext>
                  </a:extLst>
                </p:cNvPr>
                <p:cNvSpPr/>
                <p:nvPr/>
              </p:nvSpPr>
              <p:spPr>
                <a:xfrm>
                  <a:off x="7513709" y="3387962"/>
                  <a:ext cx="295987" cy="2820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9" h="8860" extrusionOk="0">
                      <a:moveTo>
                        <a:pt x="6060" y="370"/>
                      </a:moveTo>
                      <a:cubicBezTo>
                        <a:pt x="6358" y="370"/>
                        <a:pt x="6596" y="608"/>
                        <a:pt x="6596" y="906"/>
                      </a:cubicBezTo>
                      <a:cubicBezTo>
                        <a:pt x="6596" y="1204"/>
                        <a:pt x="6358" y="1442"/>
                        <a:pt x="6060" y="1442"/>
                      </a:cubicBezTo>
                      <a:cubicBezTo>
                        <a:pt x="5763" y="1442"/>
                        <a:pt x="5525" y="1204"/>
                        <a:pt x="5525" y="906"/>
                      </a:cubicBezTo>
                      <a:cubicBezTo>
                        <a:pt x="5525" y="608"/>
                        <a:pt x="5763" y="370"/>
                        <a:pt x="6060" y="370"/>
                      </a:cubicBezTo>
                      <a:close/>
                      <a:moveTo>
                        <a:pt x="1322" y="2989"/>
                      </a:moveTo>
                      <a:cubicBezTo>
                        <a:pt x="1596" y="2989"/>
                        <a:pt x="1834" y="3097"/>
                        <a:pt x="2012" y="3263"/>
                      </a:cubicBezTo>
                      <a:cubicBezTo>
                        <a:pt x="1477" y="3680"/>
                        <a:pt x="1072" y="4240"/>
                        <a:pt x="881" y="4883"/>
                      </a:cubicBezTo>
                      <a:cubicBezTo>
                        <a:pt x="548" y="4716"/>
                        <a:pt x="334" y="4359"/>
                        <a:pt x="334" y="3990"/>
                      </a:cubicBezTo>
                      <a:cubicBezTo>
                        <a:pt x="334" y="3442"/>
                        <a:pt x="774" y="2989"/>
                        <a:pt x="1322" y="2989"/>
                      </a:cubicBezTo>
                      <a:close/>
                      <a:moveTo>
                        <a:pt x="7954" y="2989"/>
                      </a:moveTo>
                      <a:cubicBezTo>
                        <a:pt x="8501" y="2989"/>
                        <a:pt x="8942" y="3442"/>
                        <a:pt x="8942" y="3990"/>
                      </a:cubicBezTo>
                      <a:cubicBezTo>
                        <a:pt x="8966" y="4359"/>
                        <a:pt x="8739" y="4704"/>
                        <a:pt x="8394" y="4883"/>
                      </a:cubicBezTo>
                      <a:cubicBezTo>
                        <a:pt x="8216" y="4240"/>
                        <a:pt x="7811" y="3680"/>
                        <a:pt x="7263" y="3263"/>
                      </a:cubicBezTo>
                      <a:cubicBezTo>
                        <a:pt x="7442" y="3085"/>
                        <a:pt x="7692" y="2989"/>
                        <a:pt x="7954" y="2989"/>
                      </a:cubicBezTo>
                      <a:close/>
                      <a:moveTo>
                        <a:pt x="6072" y="1"/>
                      </a:moveTo>
                      <a:cubicBezTo>
                        <a:pt x="5632" y="1"/>
                        <a:pt x="5251" y="334"/>
                        <a:pt x="5191" y="763"/>
                      </a:cubicBezTo>
                      <a:lnTo>
                        <a:pt x="4596" y="953"/>
                      </a:lnTo>
                      <a:cubicBezTo>
                        <a:pt x="4525" y="989"/>
                        <a:pt x="4477" y="1049"/>
                        <a:pt x="4477" y="1120"/>
                      </a:cubicBezTo>
                      <a:lnTo>
                        <a:pt x="4477" y="2370"/>
                      </a:lnTo>
                      <a:cubicBezTo>
                        <a:pt x="3679" y="2394"/>
                        <a:pt x="2929" y="2632"/>
                        <a:pt x="2334" y="3025"/>
                      </a:cubicBezTo>
                      <a:cubicBezTo>
                        <a:pt x="2084" y="2751"/>
                        <a:pt x="1727" y="2608"/>
                        <a:pt x="1358" y="2608"/>
                      </a:cubicBezTo>
                      <a:cubicBezTo>
                        <a:pt x="607" y="2608"/>
                        <a:pt x="0" y="3216"/>
                        <a:pt x="0" y="3966"/>
                      </a:cubicBezTo>
                      <a:cubicBezTo>
                        <a:pt x="0" y="4513"/>
                        <a:pt x="345" y="5002"/>
                        <a:pt x="834" y="5216"/>
                      </a:cubicBezTo>
                      <a:cubicBezTo>
                        <a:pt x="822" y="5347"/>
                        <a:pt x="798" y="5478"/>
                        <a:pt x="798" y="5609"/>
                      </a:cubicBezTo>
                      <a:cubicBezTo>
                        <a:pt x="798" y="7395"/>
                        <a:pt x="2524" y="8859"/>
                        <a:pt x="4667" y="8859"/>
                      </a:cubicBezTo>
                      <a:cubicBezTo>
                        <a:pt x="5763" y="8859"/>
                        <a:pt x="6739" y="8490"/>
                        <a:pt x="7442" y="7871"/>
                      </a:cubicBezTo>
                      <a:cubicBezTo>
                        <a:pt x="7513" y="7811"/>
                        <a:pt x="7513" y="7692"/>
                        <a:pt x="7454" y="7621"/>
                      </a:cubicBezTo>
                      <a:cubicBezTo>
                        <a:pt x="7421" y="7588"/>
                        <a:pt x="7374" y="7570"/>
                        <a:pt x="7326" y="7570"/>
                      </a:cubicBezTo>
                      <a:cubicBezTo>
                        <a:pt x="7287" y="7570"/>
                        <a:pt x="7248" y="7582"/>
                        <a:pt x="7215" y="7609"/>
                      </a:cubicBezTo>
                      <a:cubicBezTo>
                        <a:pt x="6572" y="8157"/>
                        <a:pt x="5668" y="8514"/>
                        <a:pt x="4667" y="8514"/>
                      </a:cubicBezTo>
                      <a:cubicBezTo>
                        <a:pt x="2739" y="8514"/>
                        <a:pt x="1167" y="7216"/>
                        <a:pt x="1167" y="5633"/>
                      </a:cubicBezTo>
                      <a:cubicBezTo>
                        <a:pt x="1167" y="4037"/>
                        <a:pt x="2739" y="2739"/>
                        <a:pt x="4667" y="2739"/>
                      </a:cubicBezTo>
                      <a:cubicBezTo>
                        <a:pt x="6608" y="2739"/>
                        <a:pt x="8180" y="4037"/>
                        <a:pt x="8180" y="5633"/>
                      </a:cubicBezTo>
                      <a:cubicBezTo>
                        <a:pt x="8180" y="6133"/>
                        <a:pt x="8037" y="6597"/>
                        <a:pt x="7751" y="7014"/>
                      </a:cubicBezTo>
                      <a:cubicBezTo>
                        <a:pt x="7704" y="7085"/>
                        <a:pt x="7727" y="7169"/>
                        <a:pt x="7787" y="7228"/>
                      </a:cubicBezTo>
                      <a:cubicBezTo>
                        <a:pt x="7818" y="7264"/>
                        <a:pt x="7859" y="7280"/>
                        <a:pt x="7902" y="7280"/>
                      </a:cubicBezTo>
                      <a:cubicBezTo>
                        <a:pt x="7958" y="7280"/>
                        <a:pt x="8015" y="7252"/>
                        <a:pt x="8049" y="7204"/>
                      </a:cubicBezTo>
                      <a:cubicBezTo>
                        <a:pt x="8358" y="6740"/>
                        <a:pt x="8537" y="6192"/>
                        <a:pt x="8537" y="5621"/>
                      </a:cubicBezTo>
                      <a:cubicBezTo>
                        <a:pt x="8537" y="5490"/>
                        <a:pt x="8525" y="5359"/>
                        <a:pt x="8513" y="5228"/>
                      </a:cubicBezTo>
                      <a:cubicBezTo>
                        <a:pt x="8978" y="5014"/>
                        <a:pt x="9299" y="4525"/>
                        <a:pt x="9299" y="3978"/>
                      </a:cubicBezTo>
                      <a:cubicBezTo>
                        <a:pt x="9299" y="3228"/>
                        <a:pt x="8692" y="2620"/>
                        <a:pt x="7954" y="2620"/>
                      </a:cubicBezTo>
                      <a:cubicBezTo>
                        <a:pt x="7573" y="2620"/>
                        <a:pt x="7215" y="2775"/>
                        <a:pt x="6965" y="3037"/>
                      </a:cubicBezTo>
                      <a:cubicBezTo>
                        <a:pt x="6358" y="2656"/>
                        <a:pt x="5632" y="2406"/>
                        <a:pt x="4822" y="2382"/>
                      </a:cubicBezTo>
                      <a:lnTo>
                        <a:pt x="4822" y="1263"/>
                      </a:lnTo>
                      <a:lnTo>
                        <a:pt x="5215" y="1132"/>
                      </a:lnTo>
                      <a:cubicBezTo>
                        <a:pt x="5303" y="1507"/>
                        <a:pt x="5647" y="1780"/>
                        <a:pt x="6048" y="1780"/>
                      </a:cubicBezTo>
                      <a:cubicBezTo>
                        <a:pt x="6080" y="1780"/>
                        <a:pt x="6112" y="1779"/>
                        <a:pt x="6144" y="1775"/>
                      </a:cubicBezTo>
                      <a:cubicBezTo>
                        <a:pt x="6584" y="1727"/>
                        <a:pt x="6918" y="1382"/>
                        <a:pt x="6953" y="953"/>
                      </a:cubicBezTo>
                      <a:cubicBezTo>
                        <a:pt x="6977" y="430"/>
                        <a:pt x="6584" y="1"/>
                        <a:pt x="607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7" name="Google Shape;3376;p48">
                  <a:extLst>
                    <a:ext uri="{FF2B5EF4-FFF2-40B4-BE49-F238E27FC236}">
                      <a16:creationId xmlns:a16="http://schemas.microsoft.com/office/drawing/2014/main" id="{28D5C4CC-BD4D-4B67-8C81-640EF43A7C0E}"/>
                    </a:ext>
                  </a:extLst>
                </p:cNvPr>
                <p:cNvSpPr/>
                <p:nvPr/>
              </p:nvSpPr>
              <p:spPr>
                <a:xfrm>
                  <a:off x="7580393" y="3516460"/>
                  <a:ext cx="56880" cy="56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7" h="1787" extrusionOk="0">
                      <a:moveTo>
                        <a:pt x="894" y="345"/>
                      </a:moveTo>
                      <a:cubicBezTo>
                        <a:pt x="1191" y="345"/>
                        <a:pt x="1429" y="584"/>
                        <a:pt x="1429" y="881"/>
                      </a:cubicBezTo>
                      <a:cubicBezTo>
                        <a:pt x="1418" y="1179"/>
                        <a:pt x="1179" y="1417"/>
                        <a:pt x="894" y="1417"/>
                      </a:cubicBezTo>
                      <a:cubicBezTo>
                        <a:pt x="596" y="1417"/>
                        <a:pt x="358" y="1179"/>
                        <a:pt x="358" y="881"/>
                      </a:cubicBezTo>
                      <a:cubicBezTo>
                        <a:pt x="358" y="584"/>
                        <a:pt x="596" y="345"/>
                        <a:pt x="894" y="345"/>
                      </a:cubicBezTo>
                      <a:close/>
                      <a:moveTo>
                        <a:pt x="894" y="0"/>
                      </a:moveTo>
                      <a:cubicBezTo>
                        <a:pt x="406" y="0"/>
                        <a:pt x="1" y="405"/>
                        <a:pt x="1" y="893"/>
                      </a:cubicBezTo>
                      <a:cubicBezTo>
                        <a:pt x="1" y="1381"/>
                        <a:pt x="406" y="1786"/>
                        <a:pt x="894" y="1786"/>
                      </a:cubicBezTo>
                      <a:cubicBezTo>
                        <a:pt x="1394" y="1786"/>
                        <a:pt x="1787" y="1381"/>
                        <a:pt x="1787" y="893"/>
                      </a:cubicBezTo>
                      <a:cubicBezTo>
                        <a:pt x="1775" y="405"/>
                        <a:pt x="1394" y="0"/>
                        <a:pt x="89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8" name="Google Shape;3377;p48">
                  <a:extLst>
                    <a:ext uri="{FF2B5EF4-FFF2-40B4-BE49-F238E27FC236}">
                      <a16:creationId xmlns:a16="http://schemas.microsoft.com/office/drawing/2014/main" id="{CDDFA381-2D5E-43EE-AEEB-C350A929B746}"/>
                    </a:ext>
                  </a:extLst>
                </p:cNvPr>
                <p:cNvSpPr/>
                <p:nvPr/>
              </p:nvSpPr>
              <p:spPr>
                <a:xfrm>
                  <a:off x="7685750" y="3516460"/>
                  <a:ext cx="56880" cy="56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7" h="1787" extrusionOk="0">
                      <a:moveTo>
                        <a:pt x="894" y="345"/>
                      </a:moveTo>
                      <a:cubicBezTo>
                        <a:pt x="1191" y="345"/>
                        <a:pt x="1429" y="584"/>
                        <a:pt x="1429" y="881"/>
                      </a:cubicBezTo>
                      <a:cubicBezTo>
                        <a:pt x="1429" y="1179"/>
                        <a:pt x="1191" y="1417"/>
                        <a:pt x="894" y="1417"/>
                      </a:cubicBezTo>
                      <a:cubicBezTo>
                        <a:pt x="596" y="1417"/>
                        <a:pt x="358" y="1179"/>
                        <a:pt x="358" y="881"/>
                      </a:cubicBezTo>
                      <a:cubicBezTo>
                        <a:pt x="358" y="584"/>
                        <a:pt x="596" y="345"/>
                        <a:pt x="894" y="345"/>
                      </a:cubicBezTo>
                      <a:close/>
                      <a:moveTo>
                        <a:pt x="894" y="0"/>
                      </a:moveTo>
                      <a:cubicBezTo>
                        <a:pt x="405" y="0"/>
                        <a:pt x="1" y="405"/>
                        <a:pt x="1" y="893"/>
                      </a:cubicBezTo>
                      <a:cubicBezTo>
                        <a:pt x="1" y="1381"/>
                        <a:pt x="405" y="1786"/>
                        <a:pt x="894" y="1786"/>
                      </a:cubicBezTo>
                      <a:cubicBezTo>
                        <a:pt x="1382" y="1786"/>
                        <a:pt x="1787" y="1381"/>
                        <a:pt x="1787" y="893"/>
                      </a:cubicBezTo>
                      <a:cubicBezTo>
                        <a:pt x="1775" y="405"/>
                        <a:pt x="1382" y="0"/>
                        <a:pt x="89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14345844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B62BDE6-2CFD-4BBB-96B2-F83F7B2780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2086158" y="2086158"/>
            <a:ext cx="5143499" cy="971181"/>
          </a:xfrm>
        </p:spPr>
        <p:txBody>
          <a:bodyPr vert="horz" wrap="square" lIns="0" tIns="0" rIns="0" bIns="0" rtlCol="0" anchor="b" anchorCtr="0">
            <a:normAutofit fontScale="90000"/>
          </a:bodyPr>
          <a:lstStyle/>
          <a:p>
            <a:pPr algn="ctr"/>
            <a:r>
              <a:rPr lang="en-US" sz="6400" dirty="0">
                <a:solidFill>
                  <a:srgbClr val="FF6D2F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TRIGGERS</a:t>
            </a:r>
          </a:p>
        </p:txBody>
      </p:sp>
      <p:grpSp>
        <p:nvGrpSpPr>
          <p:cNvPr id="4" name="Google Shape;3337;p48">
            <a:extLst>
              <a:ext uri="{FF2B5EF4-FFF2-40B4-BE49-F238E27FC236}">
                <a16:creationId xmlns:a16="http://schemas.microsoft.com/office/drawing/2014/main" id="{290D1DCC-ECD0-4ACE-AE9C-80846837A8E4}"/>
              </a:ext>
            </a:extLst>
          </p:cNvPr>
          <p:cNvGrpSpPr/>
          <p:nvPr/>
        </p:nvGrpSpPr>
        <p:grpSpPr>
          <a:xfrm>
            <a:off x="8171829" y="8534"/>
            <a:ext cx="972171" cy="1925293"/>
            <a:chOff x="6529419" y="1724307"/>
            <a:chExt cx="1480463" cy="2931917"/>
          </a:xfrm>
        </p:grpSpPr>
        <p:grpSp>
          <p:nvGrpSpPr>
            <p:cNvPr id="5" name="Google Shape;3338;p48">
              <a:extLst>
                <a:ext uri="{FF2B5EF4-FFF2-40B4-BE49-F238E27FC236}">
                  <a16:creationId xmlns:a16="http://schemas.microsoft.com/office/drawing/2014/main" id="{864C3AD9-0EB9-4BEB-9122-738439076A4D}"/>
                </a:ext>
              </a:extLst>
            </p:cNvPr>
            <p:cNvGrpSpPr/>
            <p:nvPr/>
          </p:nvGrpSpPr>
          <p:grpSpPr>
            <a:xfrm>
              <a:off x="6556827" y="1724307"/>
              <a:ext cx="956596" cy="944294"/>
              <a:chOff x="3800349" y="1238762"/>
              <a:chExt cx="1098904" cy="1084772"/>
            </a:xfrm>
          </p:grpSpPr>
          <p:grpSp>
            <p:nvGrpSpPr>
              <p:cNvPr id="41" name="Google Shape;3339;p48">
                <a:extLst>
                  <a:ext uri="{FF2B5EF4-FFF2-40B4-BE49-F238E27FC236}">
                    <a16:creationId xmlns:a16="http://schemas.microsoft.com/office/drawing/2014/main" id="{3128FF05-221F-4A5E-8F3F-D5C18D89AC7E}"/>
                  </a:ext>
                </a:extLst>
              </p:cNvPr>
              <p:cNvGrpSpPr/>
              <p:nvPr/>
            </p:nvGrpSpPr>
            <p:grpSpPr>
              <a:xfrm>
                <a:off x="3800349" y="1238762"/>
                <a:ext cx="1098904" cy="1084772"/>
                <a:chOff x="3800349" y="1238762"/>
                <a:chExt cx="1098904" cy="1084772"/>
              </a:xfrm>
            </p:grpSpPr>
            <p:sp>
              <p:nvSpPr>
                <p:cNvPr id="43" name="Google Shape;3340;p48">
                  <a:extLst>
                    <a:ext uri="{FF2B5EF4-FFF2-40B4-BE49-F238E27FC236}">
                      <a16:creationId xmlns:a16="http://schemas.microsoft.com/office/drawing/2014/main" id="{1C40D3AD-6B28-467A-B500-ED8E39000DCF}"/>
                    </a:ext>
                  </a:extLst>
                </p:cNvPr>
                <p:cNvSpPr/>
                <p:nvPr/>
              </p:nvSpPr>
              <p:spPr>
                <a:xfrm>
                  <a:off x="3800349" y="1238762"/>
                  <a:ext cx="1098904" cy="10847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3" extrusionOk="0">
                      <a:moveTo>
                        <a:pt x="22825" y="1"/>
                      </a:moveTo>
                      <a:cubicBezTo>
                        <a:pt x="22054" y="1"/>
                        <a:pt x="21283" y="295"/>
                        <a:pt x="20693" y="885"/>
                      </a:cubicBezTo>
                      <a:lnTo>
                        <a:pt x="1179" y="20482"/>
                      </a:lnTo>
                      <a:cubicBezTo>
                        <a:pt x="0" y="21661"/>
                        <a:pt x="0" y="23566"/>
                        <a:pt x="1179" y="24733"/>
                      </a:cubicBezTo>
                      <a:lnTo>
                        <a:pt x="20777" y="44259"/>
                      </a:lnTo>
                      <a:cubicBezTo>
                        <a:pt x="21364" y="44841"/>
                        <a:pt x="22133" y="45133"/>
                        <a:pt x="22900" y="45133"/>
                      </a:cubicBezTo>
                      <a:cubicBezTo>
                        <a:pt x="23672" y="45133"/>
                        <a:pt x="24442" y="44838"/>
                        <a:pt x="25027" y="44247"/>
                      </a:cubicBezTo>
                      <a:lnTo>
                        <a:pt x="32873" y="36377"/>
                      </a:lnTo>
                      <a:cubicBezTo>
                        <a:pt x="33053" y="36197"/>
                        <a:pt x="33283" y="36110"/>
                        <a:pt x="33511" y="36110"/>
                      </a:cubicBezTo>
                      <a:cubicBezTo>
                        <a:pt x="33810" y="36110"/>
                        <a:pt x="34108" y="36260"/>
                        <a:pt x="34290" y="36544"/>
                      </a:cubicBezTo>
                      <a:cubicBezTo>
                        <a:pt x="34743" y="37246"/>
                        <a:pt x="35112" y="38020"/>
                        <a:pt x="35409" y="38806"/>
                      </a:cubicBezTo>
                      <a:cubicBezTo>
                        <a:pt x="35588" y="39294"/>
                        <a:pt x="35909" y="39735"/>
                        <a:pt x="36362" y="40080"/>
                      </a:cubicBezTo>
                      <a:cubicBezTo>
                        <a:pt x="36890" y="40489"/>
                        <a:pt x="37508" y="40695"/>
                        <a:pt x="38128" y="40695"/>
                      </a:cubicBezTo>
                      <a:cubicBezTo>
                        <a:pt x="38682" y="40695"/>
                        <a:pt x="39237" y="40530"/>
                        <a:pt x="39731" y="40199"/>
                      </a:cubicBezTo>
                      <a:cubicBezTo>
                        <a:pt x="41303" y="39127"/>
                        <a:pt x="41446" y="36984"/>
                        <a:pt x="40172" y="35710"/>
                      </a:cubicBezTo>
                      <a:cubicBezTo>
                        <a:pt x="39862" y="35401"/>
                        <a:pt x="39505" y="35186"/>
                        <a:pt x="39112" y="35044"/>
                      </a:cubicBezTo>
                      <a:cubicBezTo>
                        <a:pt x="38326" y="34758"/>
                        <a:pt x="37564" y="34401"/>
                        <a:pt x="36862" y="33948"/>
                      </a:cubicBezTo>
                      <a:cubicBezTo>
                        <a:pt x="36374" y="33639"/>
                        <a:pt x="36279" y="32960"/>
                        <a:pt x="36695" y="32543"/>
                      </a:cubicBezTo>
                      <a:lnTo>
                        <a:pt x="44553" y="24661"/>
                      </a:lnTo>
                      <a:cubicBezTo>
                        <a:pt x="45720" y="23483"/>
                        <a:pt x="45720" y="21578"/>
                        <a:pt x="44542" y="20399"/>
                      </a:cubicBezTo>
                      <a:lnTo>
                        <a:pt x="24956" y="885"/>
                      </a:lnTo>
                      <a:cubicBezTo>
                        <a:pt x="24366" y="295"/>
                        <a:pt x="23595" y="1"/>
                        <a:pt x="22825" y="1"/>
                      </a:cubicBezTo>
                      <a:close/>
                    </a:path>
                  </a:pathLst>
                </a:custGeom>
                <a:solidFill>
                  <a:srgbClr val="5EB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" name="Google Shape;3341;p48">
                  <a:extLst>
                    <a:ext uri="{FF2B5EF4-FFF2-40B4-BE49-F238E27FC236}">
                      <a16:creationId xmlns:a16="http://schemas.microsoft.com/office/drawing/2014/main" id="{F02EBB06-66A6-4FD4-9072-947FD81332AE}"/>
                    </a:ext>
                  </a:extLst>
                </p:cNvPr>
                <p:cNvSpPr/>
                <p:nvPr/>
              </p:nvSpPr>
              <p:spPr>
                <a:xfrm>
                  <a:off x="3884758" y="1311226"/>
                  <a:ext cx="287338" cy="287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43" extrusionOk="0">
                      <a:moveTo>
                        <a:pt x="5978" y="1"/>
                      </a:moveTo>
                      <a:cubicBezTo>
                        <a:pt x="2679" y="1"/>
                        <a:pt x="1" y="2668"/>
                        <a:pt x="1" y="5966"/>
                      </a:cubicBezTo>
                      <a:cubicBezTo>
                        <a:pt x="1" y="9276"/>
                        <a:pt x="2679" y="11943"/>
                        <a:pt x="5978" y="11943"/>
                      </a:cubicBezTo>
                      <a:cubicBezTo>
                        <a:pt x="9276" y="11943"/>
                        <a:pt x="11954" y="9276"/>
                        <a:pt x="11954" y="5966"/>
                      </a:cubicBezTo>
                      <a:cubicBezTo>
                        <a:pt x="11954" y="2668"/>
                        <a:pt x="9276" y="1"/>
                        <a:pt x="5978" y="1"/>
                      </a:cubicBezTo>
                      <a:close/>
                    </a:path>
                  </a:pathLst>
                </a:custGeom>
                <a:solidFill>
                  <a:srgbClr val="5EB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2" name="Google Shape;3342;p48">
                <a:extLst>
                  <a:ext uri="{FF2B5EF4-FFF2-40B4-BE49-F238E27FC236}">
                    <a16:creationId xmlns:a16="http://schemas.microsoft.com/office/drawing/2014/main" id="{41B793B1-A812-4526-A133-D15E81C5B078}"/>
                  </a:ext>
                </a:extLst>
              </p:cNvPr>
              <p:cNvSpPr/>
              <p:nvPr/>
            </p:nvSpPr>
            <p:spPr>
              <a:xfrm>
                <a:off x="4162525" y="1593650"/>
                <a:ext cx="374561" cy="374975"/>
              </a:xfrm>
              <a:custGeom>
                <a:avLst/>
                <a:gdLst/>
                <a:ahLst/>
                <a:cxnLst/>
                <a:rect l="l" t="t" r="r" b="b"/>
                <a:pathLst>
                  <a:path w="10860" h="10872" extrusionOk="0">
                    <a:moveTo>
                      <a:pt x="5430" y="1"/>
                    </a:moveTo>
                    <a:cubicBezTo>
                      <a:pt x="3990" y="1"/>
                      <a:pt x="2608" y="560"/>
                      <a:pt x="1596" y="1584"/>
                    </a:cubicBezTo>
                    <a:cubicBezTo>
                      <a:pt x="561" y="2620"/>
                      <a:pt x="1" y="3989"/>
                      <a:pt x="1" y="5430"/>
                    </a:cubicBezTo>
                    <a:cubicBezTo>
                      <a:pt x="1" y="6561"/>
                      <a:pt x="346" y="7645"/>
                      <a:pt x="1001" y="8573"/>
                    </a:cubicBezTo>
                    <a:cubicBezTo>
                      <a:pt x="1632" y="9466"/>
                      <a:pt x="2513" y="10145"/>
                      <a:pt x="3537" y="10538"/>
                    </a:cubicBezTo>
                    <a:cubicBezTo>
                      <a:pt x="3559" y="10544"/>
                      <a:pt x="3579" y="10547"/>
                      <a:pt x="3599" y="10547"/>
                    </a:cubicBezTo>
                    <a:cubicBezTo>
                      <a:pt x="3656" y="10547"/>
                      <a:pt x="3704" y="10522"/>
                      <a:pt x="3740" y="10478"/>
                    </a:cubicBezTo>
                    <a:cubicBezTo>
                      <a:pt x="3763" y="10443"/>
                      <a:pt x="3763" y="10395"/>
                      <a:pt x="3763" y="10371"/>
                    </a:cubicBezTo>
                    <a:lnTo>
                      <a:pt x="3763" y="7275"/>
                    </a:lnTo>
                    <a:cubicBezTo>
                      <a:pt x="3763" y="7180"/>
                      <a:pt x="3692" y="7097"/>
                      <a:pt x="3585" y="7097"/>
                    </a:cubicBezTo>
                    <a:lnTo>
                      <a:pt x="2156" y="7097"/>
                    </a:lnTo>
                    <a:lnTo>
                      <a:pt x="2156" y="5835"/>
                    </a:lnTo>
                    <a:lnTo>
                      <a:pt x="3585" y="5835"/>
                    </a:lnTo>
                    <a:cubicBezTo>
                      <a:pt x="3680" y="5835"/>
                      <a:pt x="3763" y="5751"/>
                      <a:pt x="3763" y="5656"/>
                    </a:cubicBezTo>
                    <a:lnTo>
                      <a:pt x="3763" y="5430"/>
                    </a:lnTo>
                    <a:cubicBezTo>
                      <a:pt x="3763" y="3942"/>
                      <a:pt x="5180" y="2632"/>
                      <a:pt x="6799" y="2632"/>
                    </a:cubicBezTo>
                    <a:lnTo>
                      <a:pt x="7550" y="2632"/>
                    </a:lnTo>
                    <a:lnTo>
                      <a:pt x="7550" y="3894"/>
                    </a:lnTo>
                    <a:lnTo>
                      <a:pt x="6799" y="3894"/>
                    </a:lnTo>
                    <a:cubicBezTo>
                      <a:pt x="6311" y="3894"/>
                      <a:pt x="5883" y="4025"/>
                      <a:pt x="5561" y="4287"/>
                    </a:cubicBezTo>
                    <a:cubicBezTo>
                      <a:pt x="5228" y="4561"/>
                      <a:pt x="5025" y="4966"/>
                      <a:pt x="5025" y="5430"/>
                    </a:cubicBezTo>
                    <a:lnTo>
                      <a:pt x="5025" y="5656"/>
                    </a:lnTo>
                    <a:cubicBezTo>
                      <a:pt x="5025" y="5740"/>
                      <a:pt x="5109" y="5835"/>
                      <a:pt x="5204" y="5835"/>
                    </a:cubicBezTo>
                    <a:lnTo>
                      <a:pt x="5883" y="5835"/>
                    </a:lnTo>
                    <a:cubicBezTo>
                      <a:pt x="5966" y="5835"/>
                      <a:pt x="6061" y="5751"/>
                      <a:pt x="6061" y="5656"/>
                    </a:cubicBezTo>
                    <a:cubicBezTo>
                      <a:pt x="6061" y="5561"/>
                      <a:pt x="5978" y="5478"/>
                      <a:pt x="5883" y="5478"/>
                    </a:cubicBezTo>
                    <a:lnTo>
                      <a:pt x="5371" y="5478"/>
                    </a:lnTo>
                    <a:lnTo>
                      <a:pt x="5371" y="5418"/>
                    </a:lnTo>
                    <a:cubicBezTo>
                      <a:pt x="5371" y="4525"/>
                      <a:pt x="6145" y="4204"/>
                      <a:pt x="6799" y="4204"/>
                    </a:cubicBezTo>
                    <a:lnTo>
                      <a:pt x="7704" y="4204"/>
                    </a:lnTo>
                    <a:cubicBezTo>
                      <a:pt x="7800" y="4204"/>
                      <a:pt x="7883" y="4132"/>
                      <a:pt x="7883" y="4025"/>
                    </a:cubicBezTo>
                    <a:lnTo>
                      <a:pt x="7883" y="2418"/>
                    </a:lnTo>
                    <a:cubicBezTo>
                      <a:pt x="7883" y="2334"/>
                      <a:pt x="7811" y="2239"/>
                      <a:pt x="7704" y="2239"/>
                    </a:cubicBezTo>
                    <a:lnTo>
                      <a:pt x="6799" y="2239"/>
                    </a:lnTo>
                    <a:cubicBezTo>
                      <a:pt x="5966" y="2239"/>
                      <a:pt x="5121" y="2572"/>
                      <a:pt x="4466" y="3156"/>
                    </a:cubicBezTo>
                    <a:cubicBezTo>
                      <a:pt x="3799" y="3763"/>
                      <a:pt x="3418" y="4549"/>
                      <a:pt x="3418" y="5382"/>
                    </a:cubicBezTo>
                    <a:lnTo>
                      <a:pt x="3418" y="5442"/>
                    </a:lnTo>
                    <a:lnTo>
                      <a:pt x="1989" y="5442"/>
                    </a:lnTo>
                    <a:cubicBezTo>
                      <a:pt x="1906" y="5442"/>
                      <a:pt x="1811" y="5513"/>
                      <a:pt x="1811" y="5620"/>
                    </a:cubicBezTo>
                    <a:lnTo>
                      <a:pt x="1811" y="7228"/>
                    </a:lnTo>
                    <a:cubicBezTo>
                      <a:pt x="1811" y="7323"/>
                      <a:pt x="1894" y="7406"/>
                      <a:pt x="1989" y="7406"/>
                    </a:cubicBezTo>
                    <a:lnTo>
                      <a:pt x="3418" y="7406"/>
                    </a:lnTo>
                    <a:lnTo>
                      <a:pt x="3418" y="10085"/>
                    </a:lnTo>
                    <a:cubicBezTo>
                      <a:pt x="1561" y="9300"/>
                      <a:pt x="346" y="7442"/>
                      <a:pt x="346" y="5418"/>
                    </a:cubicBezTo>
                    <a:cubicBezTo>
                      <a:pt x="346" y="2596"/>
                      <a:pt x="2620" y="322"/>
                      <a:pt x="5430" y="322"/>
                    </a:cubicBezTo>
                    <a:cubicBezTo>
                      <a:pt x="8228" y="322"/>
                      <a:pt x="10526" y="2620"/>
                      <a:pt x="10526" y="5418"/>
                    </a:cubicBezTo>
                    <a:cubicBezTo>
                      <a:pt x="10526" y="8228"/>
                      <a:pt x="8240" y="10502"/>
                      <a:pt x="5430" y="10502"/>
                    </a:cubicBezTo>
                    <a:lnTo>
                      <a:pt x="5371" y="10502"/>
                    </a:lnTo>
                    <a:lnTo>
                      <a:pt x="5371" y="7418"/>
                    </a:lnTo>
                    <a:lnTo>
                      <a:pt x="7728" y="7418"/>
                    </a:lnTo>
                    <a:cubicBezTo>
                      <a:pt x="7811" y="7418"/>
                      <a:pt x="7907" y="7347"/>
                      <a:pt x="7907" y="7240"/>
                    </a:cubicBezTo>
                    <a:lnTo>
                      <a:pt x="7907" y="5656"/>
                    </a:lnTo>
                    <a:cubicBezTo>
                      <a:pt x="7907" y="5561"/>
                      <a:pt x="7823" y="5478"/>
                      <a:pt x="7728" y="5478"/>
                    </a:cubicBezTo>
                    <a:lnTo>
                      <a:pt x="6728" y="5478"/>
                    </a:lnTo>
                    <a:cubicBezTo>
                      <a:pt x="6633" y="5478"/>
                      <a:pt x="6549" y="5549"/>
                      <a:pt x="6549" y="5656"/>
                    </a:cubicBezTo>
                    <a:cubicBezTo>
                      <a:pt x="6549" y="5740"/>
                      <a:pt x="6621" y="5835"/>
                      <a:pt x="6728" y="5835"/>
                    </a:cubicBezTo>
                    <a:lnTo>
                      <a:pt x="7561" y="5835"/>
                    </a:lnTo>
                    <a:lnTo>
                      <a:pt x="7561" y="7097"/>
                    </a:lnTo>
                    <a:lnTo>
                      <a:pt x="5204" y="7097"/>
                    </a:lnTo>
                    <a:cubicBezTo>
                      <a:pt x="5121" y="7097"/>
                      <a:pt x="5025" y="7168"/>
                      <a:pt x="5025" y="7275"/>
                    </a:cubicBezTo>
                    <a:lnTo>
                      <a:pt x="5025" y="10693"/>
                    </a:lnTo>
                    <a:cubicBezTo>
                      <a:pt x="5025" y="10788"/>
                      <a:pt x="5109" y="10859"/>
                      <a:pt x="5192" y="10871"/>
                    </a:cubicBezTo>
                    <a:lnTo>
                      <a:pt x="5430" y="10871"/>
                    </a:lnTo>
                    <a:cubicBezTo>
                      <a:pt x="6871" y="10871"/>
                      <a:pt x="8240" y="10312"/>
                      <a:pt x="9276" y="9288"/>
                    </a:cubicBezTo>
                    <a:cubicBezTo>
                      <a:pt x="10300" y="8252"/>
                      <a:pt x="10859" y="6883"/>
                      <a:pt x="10859" y="5442"/>
                    </a:cubicBezTo>
                    <a:cubicBezTo>
                      <a:pt x="10859" y="3989"/>
                      <a:pt x="10300" y="2620"/>
                      <a:pt x="9276" y="1584"/>
                    </a:cubicBezTo>
                    <a:cubicBezTo>
                      <a:pt x="8240" y="560"/>
                      <a:pt x="6871" y="1"/>
                      <a:pt x="543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" name="Google Shape;3343;p48">
              <a:extLst>
                <a:ext uri="{FF2B5EF4-FFF2-40B4-BE49-F238E27FC236}">
                  <a16:creationId xmlns:a16="http://schemas.microsoft.com/office/drawing/2014/main" id="{16ADF1BB-B5BD-44E5-93BC-16C4BFCC045B}"/>
                </a:ext>
              </a:extLst>
            </p:cNvPr>
            <p:cNvGrpSpPr/>
            <p:nvPr/>
          </p:nvGrpSpPr>
          <p:grpSpPr>
            <a:xfrm>
              <a:off x="7053286" y="2227254"/>
              <a:ext cx="956596" cy="944252"/>
              <a:chOff x="4370663" y="1816530"/>
              <a:chExt cx="1098904" cy="1084724"/>
            </a:xfrm>
          </p:grpSpPr>
          <p:grpSp>
            <p:nvGrpSpPr>
              <p:cNvPr id="33" name="Google Shape;3344;p48">
                <a:extLst>
                  <a:ext uri="{FF2B5EF4-FFF2-40B4-BE49-F238E27FC236}">
                    <a16:creationId xmlns:a16="http://schemas.microsoft.com/office/drawing/2014/main" id="{92AC4713-9C0C-44EC-9E16-EB40EA6C8C5A}"/>
                  </a:ext>
                </a:extLst>
              </p:cNvPr>
              <p:cNvGrpSpPr/>
              <p:nvPr/>
            </p:nvGrpSpPr>
            <p:grpSpPr>
              <a:xfrm>
                <a:off x="4370663" y="1816530"/>
                <a:ext cx="1098904" cy="1084724"/>
                <a:chOff x="4370663" y="1816530"/>
                <a:chExt cx="1098904" cy="1084724"/>
              </a:xfrm>
            </p:grpSpPr>
            <p:sp>
              <p:nvSpPr>
                <p:cNvPr id="39" name="Google Shape;3345;p48">
                  <a:extLst>
                    <a:ext uri="{FF2B5EF4-FFF2-40B4-BE49-F238E27FC236}">
                      <a16:creationId xmlns:a16="http://schemas.microsoft.com/office/drawing/2014/main" id="{639B522A-D0BA-47C2-852B-80149D6AAEA4}"/>
                    </a:ext>
                  </a:extLst>
                </p:cNvPr>
                <p:cNvSpPr/>
                <p:nvPr/>
              </p:nvSpPr>
              <p:spPr>
                <a:xfrm>
                  <a:off x="4370663" y="1816530"/>
                  <a:ext cx="1098904" cy="10847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1" extrusionOk="0">
                      <a:moveTo>
                        <a:pt x="22862" y="0"/>
                      </a:moveTo>
                      <a:cubicBezTo>
                        <a:pt x="22092" y="0"/>
                        <a:pt x="21324" y="295"/>
                        <a:pt x="20741" y="884"/>
                      </a:cubicBezTo>
                      <a:lnTo>
                        <a:pt x="12871" y="8742"/>
                      </a:lnTo>
                      <a:cubicBezTo>
                        <a:pt x="12698" y="8921"/>
                        <a:pt x="12472" y="9005"/>
                        <a:pt x="12246" y="9005"/>
                      </a:cubicBezTo>
                      <a:cubicBezTo>
                        <a:pt x="11945" y="9005"/>
                        <a:pt x="11643" y="8855"/>
                        <a:pt x="11466" y="8576"/>
                      </a:cubicBezTo>
                      <a:cubicBezTo>
                        <a:pt x="11014" y="7861"/>
                        <a:pt x="10645" y="7099"/>
                        <a:pt x="10347" y="6302"/>
                      </a:cubicBezTo>
                      <a:cubicBezTo>
                        <a:pt x="10168" y="5813"/>
                        <a:pt x="9847" y="5373"/>
                        <a:pt x="9394" y="5028"/>
                      </a:cubicBezTo>
                      <a:cubicBezTo>
                        <a:pt x="8866" y="4619"/>
                        <a:pt x="8248" y="4413"/>
                        <a:pt x="7630" y="4413"/>
                      </a:cubicBezTo>
                      <a:cubicBezTo>
                        <a:pt x="7078" y="4413"/>
                        <a:pt x="6526" y="4577"/>
                        <a:pt x="6037" y="4909"/>
                      </a:cubicBezTo>
                      <a:cubicBezTo>
                        <a:pt x="4465" y="5968"/>
                        <a:pt x="4310" y="8123"/>
                        <a:pt x="5584" y="9385"/>
                      </a:cubicBezTo>
                      <a:cubicBezTo>
                        <a:pt x="5894" y="9695"/>
                        <a:pt x="6251" y="9921"/>
                        <a:pt x="6632" y="10064"/>
                      </a:cubicBezTo>
                      <a:cubicBezTo>
                        <a:pt x="7418" y="10350"/>
                        <a:pt x="8180" y="10707"/>
                        <a:pt x="8882" y="11159"/>
                      </a:cubicBezTo>
                      <a:cubicBezTo>
                        <a:pt x="9383" y="11469"/>
                        <a:pt x="9466" y="12148"/>
                        <a:pt x="9049" y="12564"/>
                      </a:cubicBezTo>
                      <a:lnTo>
                        <a:pt x="1179" y="20434"/>
                      </a:lnTo>
                      <a:cubicBezTo>
                        <a:pt x="0" y="21613"/>
                        <a:pt x="0" y="23518"/>
                        <a:pt x="1179" y="24697"/>
                      </a:cubicBezTo>
                      <a:lnTo>
                        <a:pt x="20741" y="44247"/>
                      </a:lnTo>
                      <a:cubicBezTo>
                        <a:pt x="21324" y="44836"/>
                        <a:pt x="22092" y="45131"/>
                        <a:pt x="22862" y="45131"/>
                      </a:cubicBezTo>
                      <a:cubicBezTo>
                        <a:pt x="23631" y="45131"/>
                        <a:pt x="24402" y="44836"/>
                        <a:pt x="24992" y="44247"/>
                      </a:cubicBezTo>
                      <a:lnTo>
                        <a:pt x="44554" y="24697"/>
                      </a:lnTo>
                      <a:cubicBezTo>
                        <a:pt x="45720" y="23518"/>
                        <a:pt x="45720" y="21613"/>
                        <a:pt x="44554" y="2043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69E7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" name="Google Shape;3346;p48">
                  <a:extLst>
                    <a:ext uri="{FF2B5EF4-FFF2-40B4-BE49-F238E27FC236}">
                      <a16:creationId xmlns:a16="http://schemas.microsoft.com/office/drawing/2014/main" id="{37E804DA-6B91-4CC4-BEDB-664443EE5C67}"/>
                    </a:ext>
                  </a:extLst>
                </p:cNvPr>
                <p:cNvSpPr/>
                <p:nvPr/>
              </p:nvSpPr>
              <p:spPr>
                <a:xfrm>
                  <a:off x="5055718" y="1904160"/>
                  <a:ext cx="287338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55" extrusionOk="0">
                      <a:moveTo>
                        <a:pt x="5978" y="0"/>
                      </a:moveTo>
                      <a:cubicBezTo>
                        <a:pt x="2680" y="0"/>
                        <a:pt x="1" y="2679"/>
                        <a:pt x="1" y="5977"/>
                      </a:cubicBezTo>
                      <a:cubicBezTo>
                        <a:pt x="1" y="9275"/>
                        <a:pt x="2680" y="11954"/>
                        <a:pt x="5978" y="11954"/>
                      </a:cubicBezTo>
                      <a:cubicBezTo>
                        <a:pt x="9276" y="11954"/>
                        <a:pt x="11955" y="9275"/>
                        <a:pt x="11955" y="5977"/>
                      </a:cubicBezTo>
                      <a:cubicBezTo>
                        <a:pt x="11955" y="2679"/>
                        <a:pt x="9276" y="0"/>
                        <a:pt x="5978" y="0"/>
                      </a:cubicBezTo>
                      <a:close/>
                    </a:path>
                  </a:pathLst>
                </a:custGeom>
                <a:solidFill>
                  <a:srgbClr val="69E7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4" name="Google Shape;3347;p48">
                <a:extLst>
                  <a:ext uri="{FF2B5EF4-FFF2-40B4-BE49-F238E27FC236}">
                    <a16:creationId xmlns:a16="http://schemas.microsoft.com/office/drawing/2014/main" id="{7AE34BCE-1808-4E35-8640-C1DFDC422CE5}"/>
                  </a:ext>
                </a:extLst>
              </p:cNvPr>
              <p:cNvGrpSpPr/>
              <p:nvPr/>
            </p:nvGrpSpPr>
            <p:grpSpPr>
              <a:xfrm>
                <a:off x="4732628" y="2171596"/>
                <a:ext cx="374986" cy="374572"/>
                <a:chOff x="3303268" y="3817349"/>
                <a:chExt cx="346056" cy="345674"/>
              </a:xfrm>
            </p:grpSpPr>
            <p:sp>
              <p:nvSpPr>
                <p:cNvPr id="35" name="Google Shape;3348;p48">
                  <a:extLst>
                    <a:ext uri="{FF2B5EF4-FFF2-40B4-BE49-F238E27FC236}">
                      <a16:creationId xmlns:a16="http://schemas.microsoft.com/office/drawing/2014/main" id="{423DF5A4-7950-4442-90D3-2064458B31A3}"/>
                    </a:ext>
                  </a:extLst>
                </p:cNvPr>
                <p:cNvSpPr/>
                <p:nvPr/>
              </p:nvSpPr>
              <p:spPr>
                <a:xfrm>
                  <a:off x="3303268" y="3817349"/>
                  <a:ext cx="346056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2" h="10860" extrusionOk="0">
                      <a:moveTo>
                        <a:pt x="5418" y="334"/>
                      </a:moveTo>
                      <a:cubicBezTo>
                        <a:pt x="8228" y="334"/>
                        <a:pt x="10514" y="2608"/>
                        <a:pt x="10514" y="5430"/>
                      </a:cubicBezTo>
                      <a:cubicBezTo>
                        <a:pt x="10514" y="8240"/>
                        <a:pt x="8228" y="10514"/>
                        <a:pt x="5418" y="10514"/>
                      </a:cubicBezTo>
                      <a:cubicBezTo>
                        <a:pt x="2608" y="10514"/>
                        <a:pt x="334" y="8240"/>
                        <a:pt x="334" y="5430"/>
                      </a:cubicBezTo>
                      <a:cubicBezTo>
                        <a:pt x="334" y="2608"/>
                        <a:pt x="2608" y="334"/>
                        <a:pt x="5418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3" y="10859"/>
                        <a:pt x="8252" y="10300"/>
                        <a:pt x="9276" y="9264"/>
                      </a:cubicBezTo>
                      <a:cubicBezTo>
                        <a:pt x="10300" y="8240"/>
                        <a:pt x="10871" y="6871"/>
                        <a:pt x="10871" y="5430"/>
                      </a:cubicBezTo>
                      <a:cubicBezTo>
                        <a:pt x="10871" y="3989"/>
                        <a:pt x="10300" y="2620"/>
                        <a:pt x="9276" y="1584"/>
                      </a:cubicBezTo>
                      <a:cubicBezTo>
                        <a:pt x="8252" y="560"/>
                        <a:pt x="6883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" name="Google Shape;3349;p48">
                  <a:extLst>
                    <a:ext uri="{FF2B5EF4-FFF2-40B4-BE49-F238E27FC236}">
                      <a16:creationId xmlns:a16="http://schemas.microsoft.com/office/drawing/2014/main" id="{06B9FBAA-1DBA-4C24-8053-FE7E990FBCCF}"/>
                    </a:ext>
                  </a:extLst>
                </p:cNvPr>
                <p:cNvSpPr/>
                <p:nvPr/>
              </p:nvSpPr>
              <p:spPr>
                <a:xfrm>
                  <a:off x="3368074" y="3882537"/>
                  <a:ext cx="215298" cy="215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64" h="6764" extrusionOk="0">
                      <a:moveTo>
                        <a:pt x="5335" y="346"/>
                      </a:moveTo>
                      <a:cubicBezTo>
                        <a:pt x="5930" y="346"/>
                        <a:pt x="6418" y="834"/>
                        <a:pt x="6418" y="1429"/>
                      </a:cubicBezTo>
                      <a:lnTo>
                        <a:pt x="6418" y="5335"/>
                      </a:lnTo>
                      <a:cubicBezTo>
                        <a:pt x="6418" y="5930"/>
                        <a:pt x="5930" y="6418"/>
                        <a:pt x="5335" y="6418"/>
                      </a:cubicBezTo>
                      <a:lnTo>
                        <a:pt x="1429" y="6418"/>
                      </a:lnTo>
                      <a:cubicBezTo>
                        <a:pt x="834" y="6418"/>
                        <a:pt x="346" y="5930"/>
                        <a:pt x="346" y="5335"/>
                      </a:cubicBezTo>
                      <a:lnTo>
                        <a:pt x="346" y="1429"/>
                      </a:lnTo>
                      <a:cubicBezTo>
                        <a:pt x="346" y="834"/>
                        <a:pt x="834" y="346"/>
                        <a:pt x="1429" y="346"/>
                      </a:cubicBezTo>
                      <a:close/>
                      <a:moveTo>
                        <a:pt x="1429" y="1"/>
                      </a:moveTo>
                      <a:cubicBezTo>
                        <a:pt x="644" y="1"/>
                        <a:pt x="1" y="644"/>
                        <a:pt x="1" y="1429"/>
                      </a:cubicBezTo>
                      <a:lnTo>
                        <a:pt x="1" y="5335"/>
                      </a:lnTo>
                      <a:cubicBezTo>
                        <a:pt x="1" y="6120"/>
                        <a:pt x="644" y="6763"/>
                        <a:pt x="1429" y="6763"/>
                      </a:cubicBezTo>
                      <a:lnTo>
                        <a:pt x="5335" y="6763"/>
                      </a:lnTo>
                      <a:cubicBezTo>
                        <a:pt x="6121" y="6763"/>
                        <a:pt x="6763" y="6120"/>
                        <a:pt x="6763" y="5335"/>
                      </a:cubicBezTo>
                      <a:lnTo>
                        <a:pt x="6763" y="1429"/>
                      </a:lnTo>
                      <a:cubicBezTo>
                        <a:pt x="6763" y="644"/>
                        <a:pt x="6121" y="1"/>
                        <a:pt x="533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" name="Google Shape;3350;p48">
                  <a:extLst>
                    <a:ext uri="{FF2B5EF4-FFF2-40B4-BE49-F238E27FC236}">
                      <a16:creationId xmlns:a16="http://schemas.microsoft.com/office/drawing/2014/main" id="{EDD16D2B-C5FF-4A53-80FE-5ED18BA45889}"/>
                    </a:ext>
                  </a:extLst>
                </p:cNvPr>
                <p:cNvSpPr/>
                <p:nvPr/>
              </p:nvSpPr>
              <p:spPr>
                <a:xfrm>
                  <a:off x="3418143" y="3933656"/>
                  <a:ext cx="114811" cy="1127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07" h="3542" extrusionOk="0">
                      <a:moveTo>
                        <a:pt x="1822" y="0"/>
                      </a:moveTo>
                      <a:cubicBezTo>
                        <a:pt x="812" y="0"/>
                        <a:pt x="1" y="851"/>
                        <a:pt x="59" y="1859"/>
                      </a:cubicBezTo>
                      <a:cubicBezTo>
                        <a:pt x="95" y="2776"/>
                        <a:pt x="833" y="3502"/>
                        <a:pt x="1726" y="3538"/>
                      </a:cubicBezTo>
                      <a:cubicBezTo>
                        <a:pt x="1764" y="3541"/>
                        <a:pt x="1802" y="3542"/>
                        <a:pt x="1840" y="3542"/>
                      </a:cubicBezTo>
                      <a:cubicBezTo>
                        <a:pt x="2178" y="3542"/>
                        <a:pt x="2494" y="3447"/>
                        <a:pt x="2762" y="3276"/>
                      </a:cubicBezTo>
                      <a:cubicBezTo>
                        <a:pt x="2857" y="3217"/>
                        <a:pt x="2869" y="3086"/>
                        <a:pt x="2797" y="3014"/>
                      </a:cubicBezTo>
                      <a:cubicBezTo>
                        <a:pt x="2761" y="2978"/>
                        <a:pt x="2711" y="2964"/>
                        <a:pt x="2664" y="2964"/>
                      </a:cubicBezTo>
                      <a:cubicBezTo>
                        <a:pt x="2634" y="2964"/>
                        <a:pt x="2606" y="2969"/>
                        <a:pt x="2583" y="2979"/>
                      </a:cubicBezTo>
                      <a:cubicBezTo>
                        <a:pt x="2380" y="3096"/>
                        <a:pt x="2149" y="3185"/>
                        <a:pt x="1897" y="3185"/>
                      </a:cubicBezTo>
                      <a:cubicBezTo>
                        <a:pt x="1868" y="3185"/>
                        <a:pt x="1839" y="3183"/>
                        <a:pt x="1809" y="3181"/>
                      </a:cubicBezTo>
                      <a:cubicBezTo>
                        <a:pt x="1023" y="3169"/>
                        <a:pt x="380" y="2514"/>
                        <a:pt x="392" y="1716"/>
                      </a:cubicBezTo>
                      <a:cubicBezTo>
                        <a:pt x="426" y="948"/>
                        <a:pt x="1028" y="330"/>
                        <a:pt x="1792" y="330"/>
                      </a:cubicBezTo>
                      <a:cubicBezTo>
                        <a:pt x="1833" y="330"/>
                        <a:pt x="1874" y="332"/>
                        <a:pt x="1916" y="335"/>
                      </a:cubicBezTo>
                      <a:cubicBezTo>
                        <a:pt x="2619" y="371"/>
                        <a:pt x="3190" y="943"/>
                        <a:pt x="3250" y="1633"/>
                      </a:cubicBezTo>
                      <a:cubicBezTo>
                        <a:pt x="3285" y="1919"/>
                        <a:pt x="3214" y="2193"/>
                        <a:pt x="3095" y="2431"/>
                      </a:cubicBezTo>
                      <a:cubicBezTo>
                        <a:pt x="3059" y="2490"/>
                        <a:pt x="3059" y="2574"/>
                        <a:pt x="3119" y="2633"/>
                      </a:cubicBezTo>
                      <a:cubicBezTo>
                        <a:pt x="3149" y="2663"/>
                        <a:pt x="3191" y="2678"/>
                        <a:pt x="3234" y="2678"/>
                      </a:cubicBezTo>
                      <a:cubicBezTo>
                        <a:pt x="3295" y="2678"/>
                        <a:pt x="3358" y="2648"/>
                        <a:pt x="3393" y="2586"/>
                      </a:cubicBezTo>
                      <a:cubicBezTo>
                        <a:pt x="3536" y="2324"/>
                        <a:pt x="3607" y="2014"/>
                        <a:pt x="3583" y="1669"/>
                      </a:cubicBezTo>
                      <a:cubicBezTo>
                        <a:pt x="3536" y="764"/>
                        <a:pt x="2797" y="50"/>
                        <a:pt x="1904" y="2"/>
                      </a:cubicBezTo>
                      <a:cubicBezTo>
                        <a:pt x="1877" y="1"/>
                        <a:pt x="1849" y="0"/>
                        <a:pt x="182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" name="Google Shape;3351;p48">
                  <a:extLst>
                    <a:ext uri="{FF2B5EF4-FFF2-40B4-BE49-F238E27FC236}">
                      <a16:creationId xmlns:a16="http://schemas.microsoft.com/office/drawing/2014/main" id="{4F152889-6DFA-4A26-9B9C-CBE7AE1A530B}"/>
                    </a:ext>
                  </a:extLst>
                </p:cNvPr>
                <p:cNvSpPr/>
                <p:nvPr/>
              </p:nvSpPr>
              <p:spPr>
                <a:xfrm>
                  <a:off x="3519298" y="3910197"/>
                  <a:ext cx="29570" cy="292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" h="918" extrusionOk="0">
                      <a:moveTo>
                        <a:pt x="465" y="1"/>
                      </a:moveTo>
                      <a:cubicBezTo>
                        <a:pt x="203" y="1"/>
                        <a:pt x="0" y="203"/>
                        <a:pt x="0" y="453"/>
                      </a:cubicBezTo>
                      <a:cubicBezTo>
                        <a:pt x="0" y="715"/>
                        <a:pt x="203" y="918"/>
                        <a:pt x="465" y="918"/>
                      </a:cubicBezTo>
                      <a:cubicBezTo>
                        <a:pt x="715" y="918"/>
                        <a:pt x="929" y="715"/>
                        <a:pt x="929" y="453"/>
                      </a:cubicBezTo>
                      <a:cubicBezTo>
                        <a:pt x="929" y="203"/>
                        <a:pt x="715" y="1"/>
                        <a:pt x="46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7" name="Google Shape;3352;p48">
              <a:extLst>
                <a:ext uri="{FF2B5EF4-FFF2-40B4-BE49-F238E27FC236}">
                  <a16:creationId xmlns:a16="http://schemas.microsoft.com/office/drawing/2014/main" id="{513F91DF-A89E-44E1-9193-2405B7624F67}"/>
                </a:ext>
              </a:extLst>
            </p:cNvPr>
            <p:cNvGrpSpPr/>
            <p:nvPr/>
          </p:nvGrpSpPr>
          <p:grpSpPr>
            <a:xfrm>
              <a:off x="6547098" y="2715744"/>
              <a:ext cx="956596" cy="944315"/>
              <a:chOff x="3789173" y="2377690"/>
              <a:chExt cx="1098904" cy="1084796"/>
            </a:xfrm>
          </p:grpSpPr>
          <p:grpSp>
            <p:nvGrpSpPr>
              <p:cNvPr id="25" name="Google Shape;3353;p48">
                <a:extLst>
                  <a:ext uri="{FF2B5EF4-FFF2-40B4-BE49-F238E27FC236}">
                    <a16:creationId xmlns:a16="http://schemas.microsoft.com/office/drawing/2014/main" id="{F21193C9-E44E-40AD-8F0C-05F51684F1D9}"/>
                  </a:ext>
                </a:extLst>
              </p:cNvPr>
              <p:cNvGrpSpPr/>
              <p:nvPr/>
            </p:nvGrpSpPr>
            <p:grpSpPr>
              <a:xfrm>
                <a:off x="3789173" y="2377690"/>
                <a:ext cx="1098904" cy="1084796"/>
                <a:chOff x="3789173" y="2377690"/>
                <a:chExt cx="1098904" cy="1084796"/>
              </a:xfrm>
            </p:grpSpPr>
            <p:sp>
              <p:nvSpPr>
                <p:cNvPr id="31" name="Google Shape;3354;p48">
                  <a:extLst>
                    <a:ext uri="{FF2B5EF4-FFF2-40B4-BE49-F238E27FC236}">
                      <a16:creationId xmlns:a16="http://schemas.microsoft.com/office/drawing/2014/main" id="{D8011F62-02D3-47CF-97E5-6333FD768785}"/>
                    </a:ext>
                  </a:extLst>
                </p:cNvPr>
                <p:cNvSpPr/>
                <p:nvPr/>
              </p:nvSpPr>
              <p:spPr>
                <a:xfrm>
                  <a:off x="3789173" y="2377690"/>
                  <a:ext cx="1098904" cy="1084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4" extrusionOk="0">
                      <a:moveTo>
                        <a:pt x="22861" y="0"/>
                      </a:moveTo>
                      <a:cubicBezTo>
                        <a:pt x="22090" y="0"/>
                        <a:pt x="21319" y="295"/>
                        <a:pt x="20730" y="884"/>
                      </a:cubicBezTo>
                      <a:lnTo>
                        <a:pt x="1180" y="20446"/>
                      </a:lnTo>
                      <a:cubicBezTo>
                        <a:pt x="1" y="21613"/>
                        <a:pt x="1" y="23518"/>
                        <a:pt x="1180" y="24697"/>
                      </a:cubicBezTo>
                      <a:lnTo>
                        <a:pt x="20730" y="44259"/>
                      </a:lnTo>
                      <a:cubicBezTo>
                        <a:pt x="21319" y="44842"/>
                        <a:pt x="22090" y="45134"/>
                        <a:pt x="22861" y="45134"/>
                      </a:cubicBezTo>
                      <a:cubicBezTo>
                        <a:pt x="23632" y="45134"/>
                        <a:pt x="24403" y="44842"/>
                        <a:pt x="24992" y="44259"/>
                      </a:cubicBezTo>
                      <a:lnTo>
                        <a:pt x="44542" y="24697"/>
                      </a:lnTo>
                      <a:cubicBezTo>
                        <a:pt x="45721" y="23518"/>
                        <a:pt x="45721" y="21613"/>
                        <a:pt x="44542" y="20446"/>
                      </a:cubicBezTo>
                      <a:lnTo>
                        <a:pt x="36684" y="12576"/>
                      </a:lnTo>
                      <a:cubicBezTo>
                        <a:pt x="36267" y="12171"/>
                        <a:pt x="36363" y="11481"/>
                        <a:pt x="36851" y="11171"/>
                      </a:cubicBezTo>
                      <a:cubicBezTo>
                        <a:pt x="37565" y="10719"/>
                        <a:pt x="38327" y="10350"/>
                        <a:pt x="39125" y="10052"/>
                      </a:cubicBezTo>
                      <a:cubicBezTo>
                        <a:pt x="39613" y="9874"/>
                        <a:pt x="40054" y="9552"/>
                        <a:pt x="40399" y="9100"/>
                      </a:cubicBezTo>
                      <a:cubicBezTo>
                        <a:pt x="41173" y="8099"/>
                        <a:pt x="41220" y="6778"/>
                        <a:pt x="40518" y="5730"/>
                      </a:cubicBezTo>
                      <a:cubicBezTo>
                        <a:pt x="39932" y="4868"/>
                        <a:pt x="39013" y="4436"/>
                        <a:pt x="38094" y="4436"/>
                      </a:cubicBezTo>
                      <a:cubicBezTo>
                        <a:pt x="37349" y="4436"/>
                        <a:pt x="36606" y="4720"/>
                        <a:pt x="36041" y="5290"/>
                      </a:cubicBezTo>
                      <a:cubicBezTo>
                        <a:pt x="35732" y="5587"/>
                        <a:pt x="35505" y="5956"/>
                        <a:pt x="35362" y="6337"/>
                      </a:cubicBezTo>
                      <a:cubicBezTo>
                        <a:pt x="35077" y="7123"/>
                        <a:pt x="34720" y="7885"/>
                        <a:pt x="34267" y="8588"/>
                      </a:cubicBezTo>
                      <a:cubicBezTo>
                        <a:pt x="34091" y="8872"/>
                        <a:pt x="33797" y="9021"/>
                        <a:pt x="33498" y="9021"/>
                      </a:cubicBezTo>
                      <a:cubicBezTo>
                        <a:pt x="33271" y="9021"/>
                        <a:pt x="33042" y="8934"/>
                        <a:pt x="32862" y="8754"/>
                      </a:cubicBezTo>
                      <a:lnTo>
                        <a:pt x="24992" y="884"/>
                      </a:lnTo>
                      <a:cubicBezTo>
                        <a:pt x="24403" y="295"/>
                        <a:pt x="23632" y="0"/>
                        <a:pt x="22861" y="0"/>
                      </a:cubicBezTo>
                      <a:close/>
                    </a:path>
                  </a:pathLst>
                </a:custGeom>
                <a:solidFill>
                  <a:srgbClr val="4949E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" name="Google Shape;3355;p48">
                  <a:extLst>
                    <a:ext uri="{FF2B5EF4-FFF2-40B4-BE49-F238E27FC236}">
                      <a16:creationId xmlns:a16="http://schemas.microsoft.com/office/drawing/2014/main" id="{89590874-F89C-4C63-856A-8AC76F8D0BF7}"/>
                    </a:ext>
                  </a:extLst>
                </p:cNvPr>
                <p:cNvSpPr/>
                <p:nvPr/>
              </p:nvSpPr>
              <p:spPr>
                <a:xfrm>
                  <a:off x="3885623" y="2465897"/>
                  <a:ext cx="287050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43" h="11955" extrusionOk="0">
                      <a:moveTo>
                        <a:pt x="5977" y="0"/>
                      </a:moveTo>
                      <a:cubicBezTo>
                        <a:pt x="2679" y="0"/>
                        <a:pt x="0" y="2679"/>
                        <a:pt x="0" y="5977"/>
                      </a:cubicBezTo>
                      <a:cubicBezTo>
                        <a:pt x="0" y="9275"/>
                        <a:pt x="2679" y="11954"/>
                        <a:pt x="5977" y="11954"/>
                      </a:cubicBezTo>
                      <a:cubicBezTo>
                        <a:pt x="9275" y="11954"/>
                        <a:pt x="11942" y="9275"/>
                        <a:pt x="11942" y="5977"/>
                      </a:cubicBezTo>
                      <a:cubicBezTo>
                        <a:pt x="11942" y="2679"/>
                        <a:pt x="9275" y="0"/>
                        <a:pt x="5977" y="0"/>
                      </a:cubicBezTo>
                      <a:close/>
                    </a:path>
                  </a:pathLst>
                </a:custGeom>
                <a:solidFill>
                  <a:srgbClr val="4949E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6" name="Google Shape;3356;p48">
                <a:extLst>
                  <a:ext uri="{FF2B5EF4-FFF2-40B4-BE49-F238E27FC236}">
                    <a16:creationId xmlns:a16="http://schemas.microsoft.com/office/drawing/2014/main" id="{7E8C0B3B-87AB-4AC2-B64F-D08952B20D87}"/>
                  </a:ext>
                </a:extLst>
              </p:cNvPr>
              <p:cNvGrpSpPr/>
              <p:nvPr/>
            </p:nvGrpSpPr>
            <p:grpSpPr>
              <a:xfrm>
                <a:off x="4151137" y="2732796"/>
                <a:ext cx="374986" cy="374572"/>
                <a:chOff x="3752358" y="3817349"/>
                <a:chExt cx="346056" cy="345674"/>
              </a:xfrm>
            </p:grpSpPr>
            <p:sp>
              <p:nvSpPr>
                <p:cNvPr id="27" name="Google Shape;3357;p48">
                  <a:extLst>
                    <a:ext uri="{FF2B5EF4-FFF2-40B4-BE49-F238E27FC236}">
                      <a16:creationId xmlns:a16="http://schemas.microsoft.com/office/drawing/2014/main" id="{1CBCE023-C346-4482-83D1-DC86C818A057}"/>
                    </a:ext>
                  </a:extLst>
                </p:cNvPr>
                <p:cNvSpPr/>
                <p:nvPr/>
              </p:nvSpPr>
              <p:spPr>
                <a:xfrm>
                  <a:off x="3752358" y="3817349"/>
                  <a:ext cx="346056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2" h="10860" extrusionOk="0">
                      <a:moveTo>
                        <a:pt x="5430" y="334"/>
                      </a:moveTo>
                      <a:cubicBezTo>
                        <a:pt x="8252" y="334"/>
                        <a:pt x="10526" y="2608"/>
                        <a:pt x="10526" y="5430"/>
                      </a:cubicBezTo>
                      <a:cubicBezTo>
                        <a:pt x="10526" y="8240"/>
                        <a:pt x="8228" y="10514"/>
                        <a:pt x="5430" y="10514"/>
                      </a:cubicBezTo>
                      <a:cubicBezTo>
                        <a:pt x="2620" y="10514"/>
                        <a:pt x="346" y="8240"/>
                        <a:pt x="346" y="5430"/>
                      </a:cubicBezTo>
                      <a:cubicBezTo>
                        <a:pt x="346" y="2608"/>
                        <a:pt x="2620" y="334"/>
                        <a:pt x="5430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2" y="10859"/>
                        <a:pt x="8252" y="10300"/>
                        <a:pt x="9276" y="9264"/>
                      </a:cubicBezTo>
                      <a:cubicBezTo>
                        <a:pt x="10300" y="8240"/>
                        <a:pt x="10871" y="6871"/>
                        <a:pt x="10871" y="5430"/>
                      </a:cubicBezTo>
                      <a:cubicBezTo>
                        <a:pt x="10871" y="3989"/>
                        <a:pt x="10300" y="2620"/>
                        <a:pt x="9276" y="1584"/>
                      </a:cubicBezTo>
                      <a:cubicBezTo>
                        <a:pt x="8252" y="560"/>
                        <a:pt x="6882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" name="Google Shape;3358;p48">
                  <a:extLst>
                    <a:ext uri="{FF2B5EF4-FFF2-40B4-BE49-F238E27FC236}">
                      <a16:creationId xmlns:a16="http://schemas.microsoft.com/office/drawing/2014/main" id="{57BE2862-E50B-4218-9825-48B397CAA35E}"/>
                    </a:ext>
                  </a:extLst>
                </p:cNvPr>
                <p:cNvSpPr/>
                <p:nvPr/>
              </p:nvSpPr>
              <p:spPr>
                <a:xfrm>
                  <a:off x="3831933" y="3955682"/>
                  <a:ext cx="47809" cy="120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2" h="3787" extrusionOk="0">
                      <a:moveTo>
                        <a:pt x="1168" y="346"/>
                      </a:moveTo>
                      <a:lnTo>
                        <a:pt x="1168" y="3430"/>
                      </a:lnTo>
                      <a:lnTo>
                        <a:pt x="358" y="3430"/>
                      </a:lnTo>
                      <a:lnTo>
                        <a:pt x="358" y="346"/>
                      </a:lnTo>
                      <a:close/>
                      <a:moveTo>
                        <a:pt x="180" y="1"/>
                      </a:moveTo>
                      <a:cubicBezTo>
                        <a:pt x="96" y="1"/>
                        <a:pt x="1" y="72"/>
                        <a:pt x="1" y="179"/>
                      </a:cubicBezTo>
                      <a:lnTo>
                        <a:pt x="1" y="3608"/>
                      </a:lnTo>
                      <a:cubicBezTo>
                        <a:pt x="1" y="3703"/>
                        <a:pt x="72" y="3787"/>
                        <a:pt x="180" y="3787"/>
                      </a:cubicBezTo>
                      <a:lnTo>
                        <a:pt x="1323" y="3787"/>
                      </a:lnTo>
                      <a:cubicBezTo>
                        <a:pt x="1418" y="3787"/>
                        <a:pt x="1501" y="3715"/>
                        <a:pt x="1501" y="3608"/>
                      </a:cubicBezTo>
                      <a:lnTo>
                        <a:pt x="1501" y="179"/>
                      </a:lnTo>
                      <a:cubicBezTo>
                        <a:pt x="1501" y="72"/>
                        <a:pt x="1430" y="1"/>
                        <a:pt x="1323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" name="Google Shape;3359;p48">
                  <a:extLst>
                    <a:ext uri="{FF2B5EF4-FFF2-40B4-BE49-F238E27FC236}">
                      <a16:creationId xmlns:a16="http://schemas.microsoft.com/office/drawing/2014/main" id="{DA680010-03F8-4ABB-9A87-9BA8184FA5FC}"/>
                    </a:ext>
                  </a:extLst>
                </p:cNvPr>
                <p:cNvSpPr/>
                <p:nvPr/>
              </p:nvSpPr>
              <p:spPr>
                <a:xfrm>
                  <a:off x="3824739" y="3890112"/>
                  <a:ext cx="55002" cy="550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8" h="1728" extrusionOk="0">
                      <a:moveTo>
                        <a:pt x="870" y="334"/>
                      </a:moveTo>
                      <a:cubicBezTo>
                        <a:pt x="1156" y="334"/>
                        <a:pt x="1394" y="572"/>
                        <a:pt x="1394" y="846"/>
                      </a:cubicBezTo>
                      <a:cubicBezTo>
                        <a:pt x="1394" y="1132"/>
                        <a:pt x="1156" y="1370"/>
                        <a:pt x="870" y="1370"/>
                      </a:cubicBezTo>
                      <a:cubicBezTo>
                        <a:pt x="584" y="1370"/>
                        <a:pt x="346" y="1132"/>
                        <a:pt x="346" y="846"/>
                      </a:cubicBezTo>
                      <a:cubicBezTo>
                        <a:pt x="346" y="572"/>
                        <a:pt x="584" y="334"/>
                        <a:pt x="870" y="334"/>
                      </a:cubicBezTo>
                      <a:close/>
                      <a:moveTo>
                        <a:pt x="870" y="1"/>
                      </a:moveTo>
                      <a:cubicBezTo>
                        <a:pt x="394" y="1"/>
                        <a:pt x="1" y="394"/>
                        <a:pt x="1" y="870"/>
                      </a:cubicBezTo>
                      <a:cubicBezTo>
                        <a:pt x="1" y="1346"/>
                        <a:pt x="394" y="1727"/>
                        <a:pt x="870" y="1727"/>
                      </a:cubicBezTo>
                      <a:cubicBezTo>
                        <a:pt x="1346" y="1727"/>
                        <a:pt x="1727" y="1334"/>
                        <a:pt x="1727" y="870"/>
                      </a:cubicBezTo>
                      <a:cubicBezTo>
                        <a:pt x="1727" y="394"/>
                        <a:pt x="1346" y="1"/>
                        <a:pt x="87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" name="Google Shape;3360;p48">
                  <a:extLst>
                    <a:ext uri="{FF2B5EF4-FFF2-40B4-BE49-F238E27FC236}">
                      <a16:creationId xmlns:a16="http://schemas.microsoft.com/office/drawing/2014/main" id="{9A7BE71B-8D9E-48B1-93F7-469935634ABB}"/>
                    </a:ext>
                  </a:extLst>
                </p:cNvPr>
                <p:cNvSpPr/>
                <p:nvPr/>
              </p:nvSpPr>
              <p:spPr>
                <a:xfrm>
                  <a:off x="3904696" y="3955682"/>
                  <a:ext cx="128148" cy="120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6" h="3787" extrusionOk="0">
                      <a:moveTo>
                        <a:pt x="191" y="1"/>
                      </a:moveTo>
                      <a:cubicBezTo>
                        <a:pt x="96" y="1"/>
                        <a:pt x="1" y="72"/>
                        <a:pt x="1" y="179"/>
                      </a:cubicBezTo>
                      <a:lnTo>
                        <a:pt x="1" y="3608"/>
                      </a:lnTo>
                      <a:cubicBezTo>
                        <a:pt x="1" y="3703"/>
                        <a:pt x="84" y="3787"/>
                        <a:pt x="191" y="3787"/>
                      </a:cubicBezTo>
                      <a:lnTo>
                        <a:pt x="1334" y="3787"/>
                      </a:lnTo>
                      <a:cubicBezTo>
                        <a:pt x="1418" y="3787"/>
                        <a:pt x="1513" y="3715"/>
                        <a:pt x="1513" y="3608"/>
                      </a:cubicBezTo>
                      <a:lnTo>
                        <a:pt x="1513" y="2382"/>
                      </a:lnTo>
                      <a:cubicBezTo>
                        <a:pt x="1513" y="1977"/>
                        <a:pt x="1596" y="1501"/>
                        <a:pt x="2037" y="1501"/>
                      </a:cubicBezTo>
                      <a:cubicBezTo>
                        <a:pt x="2347" y="1501"/>
                        <a:pt x="2477" y="1763"/>
                        <a:pt x="2525" y="2060"/>
                      </a:cubicBezTo>
                      <a:cubicBezTo>
                        <a:pt x="2537" y="2156"/>
                        <a:pt x="2608" y="2215"/>
                        <a:pt x="2692" y="2215"/>
                      </a:cubicBezTo>
                      <a:cubicBezTo>
                        <a:pt x="2787" y="2215"/>
                        <a:pt x="2870" y="2120"/>
                        <a:pt x="2847" y="2025"/>
                      </a:cubicBezTo>
                      <a:cubicBezTo>
                        <a:pt x="2763" y="1465"/>
                        <a:pt x="2477" y="1155"/>
                        <a:pt x="2013" y="1155"/>
                      </a:cubicBezTo>
                      <a:cubicBezTo>
                        <a:pt x="1465" y="1155"/>
                        <a:pt x="1156" y="1608"/>
                        <a:pt x="1156" y="2382"/>
                      </a:cubicBezTo>
                      <a:lnTo>
                        <a:pt x="1156" y="3430"/>
                      </a:lnTo>
                      <a:lnTo>
                        <a:pt x="346" y="3430"/>
                      </a:lnTo>
                      <a:lnTo>
                        <a:pt x="346" y="358"/>
                      </a:lnTo>
                      <a:lnTo>
                        <a:pt x="918" y="358"/>
                      </a:lnTo>
                      <a:lnTo>
                        <a:pt x="918" y="572"/>
                      </a:lnTo>
                      <a:cubicBezTo>
                        <a:pt x="918" y="632"/>
                        <a:pt x="930" y="679"/>
                        <a:pt x="977" y="715"/>
                      </a:cubicBezTo>
                      <a:cubicBezTo>
                        <a:pt x="1007" y="733"/>
                        <a:pt x="1043" y="742"/>
                        <a:pt x="1078" y="742"/>
                      </a:cubicBezTo>
                      <a:cubicBezTo>
                        <a:pt x="1114" y="742"/>
                        <a:pt x="1150" y="733"/>
                        <a:pt x="1180" y="715"/>
                      </a:cubicBezTo>
                      <a:cubicBezTo>
                        <a:pt x="1477" y="477"/>
                        <a:pt x="1835" y="358"/>
                        <a:pt x="2227" y="358"/>
                      </a:cubicBezTo>
                      <a:cubicBezTo>
                        <a:pt x="3204" y="358"/>
                        <a:pt x="3656" y="1191"/>
                        <a:pt x="3656" y="2001"/>
                      </a:cubicBezTo>
                      <a:lnTo>
                        <a:pt x="3656" y="3430"/>
                      </a:lnTo>
                      <a:lnTo>
                        <a:pt x="2847" y="3430"/>
                      </a:lnTo>
                      <a:lnTo>
                        <a:pt x="2847" y="2870"/>
                      </a:lnTo>
                      <a:cubicBezTo>
                        <a:pt x="2847" y="2775"/>
                        <a:pt x="2775" y="2703"/>
                        <a:pt x="2692" y="2703"/>
                      </a:cubicBezTo>
                      <a:cubicBezTo>
                        <a:pt x="2597" y="2703"/>
                        <a:pt x="2525" y="2775"/>
                        <a:pt x="2525" y="2870"/>
                      </a:cubicBezTo>
                      <a:lnTo>
                        <a:pt x="2525" y="3596"/>
                      </a:lnTo>
                      <a:cubicBezTo>
                        <a:pt x="2525" y="3691"/>
                        <a:pt x="2597" y="3775"/>
                        <a:pt x="2704" y="3775"/>
                      </a:cubicBezTo>
                      <a:lnTo>
                        <a:pt x="3847" y="3775"/>
                      </a:lnTo>
                      <a:cubicBezTo>
                        <a:pt x="3942" y="3775"/>
                        <a:pt x="4025" y="3703"/>
                        <a:pt x="4025" y="3596"/>
                      </a:cubicBezTo>
                      <a:lnTo>
                        <a:pt x="4025" y="1989"/>
                      </a:lnTo>
                      <a:cubicBezTo>
                        <a:pt x="4025" y="810"/>
                        <a:pt x="3299" y="1"/>
                        <a:pt x="2239" y="1"/>
                      </a:cubicBezTo>
                      <a:cubicBezTo>
                        <a:pt x="1894" y="1"/>
                        <a:pt x="1573" y="84"/>
                        <a:pt x="1275" y="251"/>
                      </a:cubicBezTo>
                      <a:lnTo>
                        <a:pt x="1275" y="179"/>
                      </a:lnTo>
                      <a:cubicBezTo>
                        <a:pt x="1275" y="84"/>
                        <a:pt x="1204" y="1"/>
                        <a:pt x="1096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8" name="Google Shape;3361;p48">
              <a:extLst>
                <a:ext uri="{FF2B5EF4-FFF2-40B4-BE49-F238E27FC236}">
                  <a16:creationId xmlns:a16="http://schemas.microsoft.com/office/drawing/2014/main" id="{7D2FDA94-F807-44F4-A15A-5B7881E1B603}"/>
                </a:ext>
              </a:extLst>
            </p:cNvPr>
            <p:cNvGrpSpPr/>
            <p:nvPr/>
          </p:nvGrpSpPr>
          <p:grpSpPr>
            <a:xfrm>
              <a:off x="7034853" y="3222917"/>
              <a:ext cx="956596" cy="944252"/>
              <a:chOff x="4349489" y="2960313"/>
              <a:chExt cx="1098904" cy="1084724"/>
            </a:xfrm>
          </p:grpSpPr>
          <p:grpSp>
            <p:nvGrpSpPr>
              <p:cNvPr id="19" name="Google Shape;3362;p48">
                <a:extLst>
                  <a:ext uri="{FF2B5EF4-FFF2-40B4-BE49-F238E27FC236}">
                    <a16:creationId xmlns:a16="http://schemas.microsoft.com/office/drawing/2014/main" id="{CDF96774-EABB-4259-8992-D8FA515B2AE1}"/>
                  </a:ext>
                </a:extLst>
              </p:cNvPr>
              <p:cNvGrpSpPr/>
              <p:nvPr/>
            </p:nvGrpSpPr>
            <p:grpSpPr>
              <a:xfrm>
                <a:off x="4349489" y="2960313"/>
                <a:ext cx="1098904" cy="1084724"/>
                <a:chOff x="4349489" y="2960313"/>
                <a:chExt cx="1098904" cy="1084724"/>
              </a:xfrm>
            </p:grpSpPr>
            <p:sp>
              <p:nvSpPr>
                <p:cNvPr id="23" name="Google Shape;3363;p48">
                  <a:extLst>
                    <a:ext uri="{FF2B5EF4-FFF2-40B4-BE49-F238E27FC236}">
                      <a16:creationId xmlns:a16="http://schemas.microsoft.com/office/drawing/2014/main" id="{2E5A4F0B-455B-4AD6-96CC-5D8DA106FB8F}"/>
                    </a:ext>
                  </a:extLst>
                </p:cNvPr>
                <p:cNvSpPr/>
                <p:nvPr/>
              </p:nvSpPr>
              <p:spPr>
                <a:xfrm>
                  <a:off x="4349489" y="2960313"/>
                  <a:ext cx="1098904" cy="10847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1" extrusionOk="0">
                      <a:moveTo>
                        <a:pt x="22862" y="0"/>
                      </a:moveTo>
                      <a:cubicBezTo>
                        <a:pt x="22092" y="0"/>
                        <a:pt x="21324" y="295"/>
                        <a:pt x="20741" y="884"/>
                      </a:cubicBezTo>
                      <a:lnTo>
                        <a:pt x="12871" y="8743"/>
                      </a:lnTo>
                      <a:cubicBezTo>
                        <a:pt x="12697" y="8917"/>
                        <a:pt x="12470" y="9001"/>
                        <a:pt x="12243" y="9001"/>
                      </a:cubicBezTo>
                      <a:cubicBezTo>
                        <a:pt x="11942" y="9001"/>
                        <a:pt x="11642" y="8854"/>
                        <a:pt x="11466" y="8576"/>
                      </a:cubicBezTo>
                      <a:cubicBezTo>
                        <a:pt x="11014" y="7861"/>
                        <a:pt x="10645" y="7099"/>
                        <a:pt x="10347" y="6302"/>
                      </a:cubicBezTo>
                      <a:cubicBezTo>
                        <a:pt x="10168" y="5814"/>
                        <a:pt x="9847" y="5373"/>
                        <a:pt x="9394" y="5028"/>
                      </a:cubicBezTo>
                      <a:cubicBezTo>
                        <a:pt x="8866" y="4619"/>
                        <a:pt x="8248" y="4413"/>
                        <a:pt x="7630" y="4413"/>
                      </a:cubicBezTo>
                      <a:cubicBezTo>
                        <a:pt x="7078" y="4413"/>
                        <a:pt x="6525" y="4577"/>
                        <a:pt x="6037" y="4909"/>
                      </a:cubicBezTo>
                      <a:cubicBezTo>
                        <a:pt x="4465" y="5968"/>
                        <a:pt x="4310" y="8123"/>
                        <a:pt x="5584" y="9385"/>
                      </a:cubicBezTo>
                      <a:cubicBezTo>
                        <a:pt x="5894" y="9695"/>
                        <a:pt x="6251" y="9921"/>
                        <a:pt x="6632" y="10064"/>
                      </a:cubicBezTo>
                      <a:cubicBezTo>
                        <a:pt x="7418" y="10350"/>
                        <a:pt x="8180" y="10707"/>
                        <a:pt x="8882" y="11159"/>
                      </a:cubicBezTo>
                      <a:cubicBezTo>
                        <a:pt x="9382" y="11469"/>
                        <a:pt x="9466" y="12148"/>
                        <a:pt x="9049" y="12564"/>
                      </a:cubicBezTo>
                      <a:lnTo>
                        <a:pt x="1179" y="20434"/>
                      </a:lnTo>
                      <a:cubicBezTo>
                        <a:pt x="0" y="21613"/>
                        <a:pt x="0" y="23518"/>
                        <a:pt x="1179" y="24697"/>
                      </a:cubicBezTo>
                      <a:lnTo>
                        <a:pt x="20741" y="44247"/>
                      </a:lnTo>
                      <a:cubicBezTo>
                        <a:pt x="21324" y="44836"/>
                        <a:pt x="22092" y="45131"/>
                        <a:pt x="22862" y="45131"/>
                      </a:cubicBezTo>
                      <a:cubicBezTo>
                        <a:pt x="23631" y="45131"/>
                        <a:pt x="24402" y="44836"/>
                        <a:pt x="24992" y="44247"/>
                      </a:cubicBezTo>
                      <a:lnTo>
                        <a:pt x="44554" y="24697"/>
                      </a:lnTo>
                      <a:cubicBezTo>
                        <a:pt x="45720" y="23518"/>
                        <a:pt x="45720" y="21613"/>
                        <a:pt x="44554" y="2043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FCBD2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" name="Google Shape;3364;p48">
                  <a:extLst>
                    <a:ext uri="{FF2B5EF4-FFF2-40B4-BE49-F238E27FC236}">
                      <a16:creationId xmlns:a16="http://schemas.microsoft.com/office/drawing/2014/main" id="{BC3CCC92-4738-4B3C-B377-F3520B1E3755}"/>
                    </a:ext>
                  </a:extLst>
                </p:cNvPr>
                <p:cNvSpPr/>
                <p:nvPr/>
              </p:nvSpPr>
              <p:spPr>
                <a:xfrm>
                  <a:off x="5065741" y="3026769"/>
                  <a:ext cx="287338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55" extrusionOk="0">
                      <a:moveTo>
                        <a:pt x="5978" y="1"/>
                      </a:moveTo>
                      <a:cubicBezTo>
                        <a:pt x="2680" y="1"/>
                        <a:pt x="1" y="2679"/>
                        <a:pt x="1" y="5978"/>
                      </a:cubicBezTo>
                      <a:cubicBezTo>
                        <a:pt x="1" y="9276"/>
                        <a:pt x="2680" y="11954"/>
                        <a:pt x="5978" y="11954"/>
                      </a:cubicBezTo>
                      <a:cubicBezTo>
                        <a:pt x="9276" y="11954"/>
                        <a:pt x="11955" y="9276"/>
                        <a:pt x="11955" y="5978"/>
                      </a:cubicBezTo>
                      <a:cubicBezTo>
                        <a:pt x="11955" y="2679"/>
                        <a:pt x="9276" y="1"/>
                        <a:pt x="5978" y="1"/>
                      </a:cubicBezTo>
                      <a:close/>
                    </a:path>
                  </a:pathLst>
                </a:custGeom>
                <a:solidFill>
                  <a:srgbClr val="FCBD2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0" name="Google Shape;3365;p48">
                <a:extLst>
                  <a:ext uri="{FF2B5EF4-FFF2-40B4-BE49-F238E27FC236}">
                    <a16:creationId xmlns:a16="http://schemas.microsoft.com/office/drawing/2014/main" id="{2EB4CBE2-B1D6-486A-95BA-A5AE21770762}"/>
                  </a:ext>
                </a:extLst>
              </p:cNvPr>
              <p:cNvGrpSpPr/>
              <p:nvPr/>
            </p:nvGrpSpPr>
            <p:grpSpPr>
              <a:xfrm>
                <a:off x="4732657" y="3315384"/>
                <a:ext cx="374952" cy="374572"/>
                <a:chOff x="4201447" y="3817349"/>
                <a:chExt cx="346024" cy="345674"/>
              </a:xfrm>
            </p:grpSpPr>
            <p:sp>
              <p:nvSpPr>
                <p:cNvPr id="21" name="Google Shape;3366;p48">
                  <a:extLst>
                    <a:ext uri="{FF2B5EF4-FFF2-40B4-BE49-F238E27FC236}">
                      <a16:creationId xmlns:a16="http://schemas.microsoft.com/office/drawing/2014/main" id="{3005223D-48BC-4004-960A-B042A98EE514}"/>
                    </a:ext>
                  </a:extLst>
                </p:cNvPr>
                <p:cNvSpPr/>
                <p:nvPr/>
              </p:nvSpPr>
              <p:spPr>
                <a:xfrm>
                  <a:off x="4201447" y="3817349"/>
                  <a:ext cx="346024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1" h="10860" extrusionOk="0">
                      <a:moveTo>
                        <a:pt x="5430" y="334"/>
                      </a:moveTo>
                      <a:cubicBezTo>
                        <a:pt x="8252" y="334"/>
                        <a:pt x="10526" y="2608"/>
                        <a:pt x="10526" y="5430"/>
                      </a:cubicBezTo>
                      <a:cubicBezTo>
                        <a:pt x="10526" y="8240"/>
                        <a:pt x="8252" y="10514"/>
                        <a:pt x="5430" y="10514"/>
                      </a:cubicBezTo>
                      <a:cubicBezTo>
                        <a:pt x="2620" y="10514"/>
                        <a:pt x="346" y="8240"/>
                        <a:pt x="346" y="5430"/>
                      </a:cubicBezTo>
                      <a:cubicBezTo>
                        <a:pt x="346" y="2608"/>
                        <a:pt x="2620" y="334"/>
                        <a:pt x="5430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2" y="10859"/>
                        <a:pt x="8252" y="10300"/>
                        <a:pt x="9276" y="9264"/>
                      </a:cubicBezTo>
                      <a:cubicBezTo>
                        <a:pt x="10299" y="8240"/>
                        <a:pt x="10871" y="6871"/>
                        <a:pt x="10871" y="5430"/>
                      </a:cubicBezTo>
                      <a:cubicBezTo>
                        <a:pt x="10871" y="3989"/>
                        <a:pt x="10299" y="2620"/>
                        <a:pt x="9276" y="1584"/>
                      </a:cubicBezTo>
                      <a:cubicBezTo>
                        <a:pt x="8252" y="560"/>
                        <a:pt x="6882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" name="Google Shape;3367;p48">
                  <a:extLst>
                    <a:ext uri="{FF2B5EF4-FFF2-40B4-BE49-F238E27FC236}">
                      <a16:creationId xmlns:a16="http://schemas.microsoft.com/office/drawing/2014/main" id="{7F6D9B06-65E5-4450-9034-6FC78F621695}"/>
                    </a:ext>
                  </a:extLst>
                </p:cNvPr>
                <p:cNvSpPr/>
                <p:nvPr/>
              </p:nvSpPr>
              <p:spPr>
                <a:xfrm>
                  <a:off x="4271569" y="3904531"/>
                  <a:ext cx="227394" cy="185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44" h="5835" extrusionOk="0">
                      <a:moveTo>
                        <a:pt x="4620" y="0"/>
                      </a:moveTo>
                      <a:cubicBezTo>
                        <a:pt x="3727" y="0"/>
                        <a:pt x="2977" y="691"/>
                        <a:pt x="2905" y="1572"/>
                      </a:cubicBezTo>
                      <a:cubicBezTo>
                        <a:pt x="2727" y="1548"/>
                        <a:pt x="2358" y="1441"/>
                        <a:pt x="2262" y="1405"/>
                      </a:cubicBezTo>
                      <a:cubicBezTo>
                        <a:pt x="1643" y="1203"/>
                        <a:pt x="1072" y="810"/>
                        <a:pt x="631" y="322"/>
                      </a:cubicBezTo>
                      <a:cubicBezTo>
                        <a:pt x="596" y="298"/>
                        <a:pt x="572" y="274"/>
                        <a:pt x="524" y="262"/>
                      </a:cubicBezTo>
                      <a:cubicBezTo>
                        <a:pt x="517" y="261"/>
                        <a:pt x="509" y="260"/>
                        <a:pt x="501" y="260"/>
                      </a:cubicBezTo>
                      <a:cubicBezTo>
                        <a:pt x="436" y="260"/>
                        <a:pt x="367" y="304"/>
                        <a:pt x="346" y="357"/>
                      </a:cubicBezTo>
                      <a:cubicBezTo>
                        <a:pt x="238" y="572"/>
                        <a:pt x="179" y="810"/>
                        <a:pt x="179" y="1048"/>
                      </a:cubicBezTo>
                      <a:cubicBezTo>
                        <a:pt x="179" y="1393"/>
                        <a:pt x="286" y="1727"/>
                        <a:pt x="476" y="1977"/>
                      </a:cubicBezTo>
                      <a:cubicBezTo>
                        <a:pt x="466" y="1975"/>
                        <a:pt x="456" y="1974"/>
                        <a:pt x="446" y="1974"/>
                      </a:cubicBezTo>
                      <a:cubicBezTo>
                        <a:pt x="397" y="1974"/>
                        <a:pt x="349" y="1997"/>
                        <a:pt x="310" y="2036"/>
                      </a:cubicBezTo>
                      <a:cubicBezTo>
                        <a:pt x="286" y="2060"/>
                        <a:pt x="286" y="2108"/>
                        <a:pt x="274" y="2143"/>
                      </a:cubicBezTo>
                      <a:lnTo>
                        <a:pt x="274" y="2203"/>
                      </a:lnTo>
                      <a:cubicBezTo>
                        <a:pt x="274" y="2655"/>
                        <a:pt x="476" y="3072"/>
                        <a:pt x="822" y="3358"/>
                      </a:cubicBezTo>
                      <a:cubicBezTo>
                        <a:pt x="786" y="3370"/>
                        <a:pt x="774" y="3405"/>
                        <a:pt x="762" y="3417"/>
                      </a:cubicBezTo>
                      <a:cubicBezTo>
                        <a:pt x="750" y="3465"/>
                        <a:pt x="727" y="3513"/>
                        <a:pt x="750" y="3548"/>
                      </a:cubicBezTo>
                      <a:cubicBezTo>
                        <a:pt x="893" y="4024"/>
                        <a:pt x="1262" y="4405"/>
                        <a:pt x="1727" y="4548"/>
                      </a:cubicBezTo>
                      <a:cubicBezTo>
                        <a:pt x="1310" y="4798"/>
                        <a:pt x="834" y="4941"/>
                        <a:pt x="334" y="4941"/>
                      </a:cubicBezTo>
                      <a:lnTo>
                        <a:pt x="191" y="4941"/>
                      </a:lnTo>
                      <a:cubicBezTo>
                        <a:pt x="107" y="4941"/>
                        <a:pt x="36" y="5001"/>
                        <a:pt x="12" y="5084"/>
                      </a:cubicBezTo>
                      <a:cubicBezTo>
                        <a:pt x="0" y="5156"/>
                        <a:pt x="48" y="5239"/>
                        <a:pt x="107" y="5263"/>
                      </a:cubicBezTo>
                      <a:cubicBezTo>
                        <a:pt x="727" y="5632"/>
                        <a:pt x="1465" y="5834"/>
                        <a:pt x="2191" y="5834"/>
                      </a:cubicBezTo>
                      <a:cubicBezTo>
                        <a:pt x="3072" y="5834"/>
                        <a:pt x="3905" y="5560"/>
                        <a:pt x="4596" y="5060"/>
                      </a:cubicBezTo>
                      <a:cubicBezTo>
                        <a:pt x="4691" y="5001"/>
                        <a:pt x="4691" y="4858"/>
                        <a:pt x="4620" y="4786"/>
                      </a:cubicBezTo>
                      <a:cubicBezTo>
                        <a:pt x="4587" y="4754"/>
                        <a:pt x="4544" y="4735"/>
                        <a:pt x="4499" y="4735"/>
                      </a:cubicBezTo>
                      <a:cubicBezTo>
                        <a:pt x="4463" y="4735"/>
                        <a:pt x="4426" y="4748"/>
                        <a:pt x="4394" y="4775"/>
                      </a:cubicBezTo>
                      <a:cubicBezTo>
                        <a:pt x="3763" y="5215"/>
                        <a:pt x="3013" y="5489"/>
                        <a:pt x="2191" y="5489"/>
                      </a:cubicBezTo>
                      <a:cubicBezTo>
                        <a:pt x="1727" y="5489"/>
                        <a:pt x="1262" y="5394"/>
                        <a:pt x="846" y="5239"/>
                      </a:cubicBezTo>
                      <a:cubicBezTo>
                        <a:pt x="1369" y="5144"/>
                        <a:pt x="1846" y="4917"/>
                        <a:pt x="2262" y="4584"/>
                      </a:cubicBezTo>
                      <a:cubicBezTo>
                        <a:pt x="2310" y="4536"/>
                        <a:pt x="2334" y="4477"/>
                        <a:pt x="2322" y="4417"/>
                      </a:cubicBezTo>
                      <a:cubicBezTo>
                        <a:pt x="2310" y="4346"/>
                        <a:pt x="2239" y="4286"/>
                        <a:pt x="2155" y="4286"/>
                      </a:cubicBezTo>
                      <a:cubicBezTo>
                        <a:pt x="1739" y="4263"/>
                        <a:pt x="1369" y="4048"/>
                        <a:pt x="1167" y="3691"/>
                      </a:cubicBezTo>
                      <a:cubicBezTo>
                        <a:pt x="1250" y="3691"/>
                        <a:pt x="1358" y="3667"/>
                        <a:pt x="1441" y="3643"/>
                      </a:cubicBezTo>
                      <a:cubicBezTo>
                        <a:pt x="1524" y="3632"/>
                        <a:pt x="1584" y="3572"/>
                        <a:pt x="1584" y="3489"/>
                      </a:cubicBezTo>
                      <a:cubicBezTo>
                        <a:pt x="1596" y="3405"/>
                        <a:pt x="1536" y="3334"/>
                        <a:pt x="1441" y="3298"/>
                      </a:cubicBezTo>
                      <a:cubicBezTo>
                        <a:pt x="1000" y="3191"/>
                        <a:pt x="667" y="2822"/>
                        <a:pt x="596" y="2381"/>
                      </a:cubicBezTo>
                      <a:lnTo>
                        <a:pt x="596" y="2381"/>
                      </a:lnTo>
                      <a:cubicBezTo>
                        <a:pt x="727" y="2405"/>
                        <a:pt x="869" y="2417"/>
                        <a:pt x="1000" y="2417"/>
                      </a:cubicBezTo>
                      <a:cubicBezTo>
                        <a:pt x="1084" y="2417"/>
                        <a:pt x="1143" y="2358"/>
                        <a:pt x="1167" y="2274"/>
                      </a:cubicBezTo>
                      <a:cubicBezTo>
                        <a:pt x="1179" y="2203"/>
                        <a:pt x="1131" y="2143"/>
                        <a:pt x="1072" y="2108"/>
                      </a:cubicBezTo>
                      <a:cubicBezTo>
                        <a:pt x="703" y="1881"/>
                        <a:pt x="476" y="1488"/>
                        <a:pt x="476" y="1048"/>
                      </a:cubicBezTo>
                      <a:cubicBezTo>
                        <a:pt x="476" y="953"/>
                        <a:pt x="488" y="846"/>
                        <a:pt x="524" y="738"/>
                      </a:cubicBezTo>
                      <a:cubicBezTo>
                        <a:pt x="965" y="1191"/>
                        <a:pt x="1524" y="1524"/>
                        <a:pt x="2120" y="1727"/>
                      </a:cubicBezTo>
                      <a:cubicBezTo>
                        <a:pt x="2120" y="1727"/>
                        <a:pt x="2715" y="1905"/>
                        <a:pt x="2929" y="1917"/>
                      </a:cubicBezTo>
                      <a:lnTo>
                        <a:pt x="3024" y="1917"/>
                      </a:lnTo>
                      <a:cubicBezTo>
                        <a:pt x="3096" y="1917"/>
                        <a:pt x="3167" y="1869"/>
                        <a:pt x="3191" y="1798"/>
                      </a:cubicBezTo>
                      <a:cubicBezTo>
                        <a:pt x="3203" y="1786"/>
                        <a:pt x="3203" y="1750"/>
                        <a:pt x="3203" y="1738"/>
                      </a:cubicBezTo>
                      <a:lnTo>
                        <a:pt x="3203" y="1703"/>
                      </a:lnTo>
                      <a:cubicBezTo>
                        <a:pt x="3203" y="953"/>
                        <a:pt x="3810" y="334"/>
                        <a:pt x="4572" y="334"/>
                      </a:cubicBezTo>
                      <a:cubicBezTo>
                        <a:pt x="4941" y="334"/>
                        <a:pt x="5287" y="488"/>
                        <a:pt x="5549" y="750"/>
                      </a:cubicBezTo>
                      <a:cubicBezTo>
                        <a:pt x="5585" y="787"/>
                        <a:pt x="5621" y="802"/>
                        <a:pt x="5663" y="802"/>
                      </a:cubicBezTo>
                      <a:cubicBezTo>
                        <a:pt x="5676" y="802"/>
                        <a:pt x="5689" y="801"/>
                        <a:pt x="5703" y="798"/>
                      </a:cubicBezTo>
                      <a:cubicBezTo>
                        <a:pt x="5882" y="762"/>
                        <a:pt x="6049" y="738"/>
                        <a:pt x="6203" y="679"/>
                      </a:cubicBezTo>
                      <a:lnTo>
                        <a:pt x="6203" y="679"/>
                      </a:lnTo>
                      <a:cubicBezTo>
                        <a:pt x="6120" y="762"/>
                        <a:pt x="6013" y="857"/>
                        <a:pt x="5894" y="917"/>
                      </a:cubicBezTo>
                      <a:cubicBezTo>
                        <a:pt x="5822" y="965"/>
                        <a:pt x="5787" y="1048"/>
                        <a:pt x="5822" y="1143"/>
                      </a:cubicBezTo>
                      <a:cubicBezTo>
                        <a:pt x="5846" y="1203"/>
                        <a:pt x="5930" y="1250"/>
                        <a:pt x="6001" y="1250"/>
                      </a:cubicBezTo>
                      <a:cubicBezTo>
                        <a:pt x="6144" y="1227"/>
                        <a:pt x="6287" y="1215"/>
                        <a:pt x="6418" y="1167"/>
                      </a:cubicBezTo>
                      <a:lnTo>
                        <a:pt x="6418" y="1167"/>
                      </a:lnTo>
                      <a:cubicBezTo>
                        <a:pt x="6299" y="1286"/>
                        <a:pt x="6168" y="1405"/>
                        <a:pt x="6013" y="1512"/>
                      </a:cubicBezTo>
                      <a:cubicBezTo>
                        <a:pt x="5965" y="1548"/>
                        <a:pt x="5941" y="1608"/>
                        <a:pt x="5941" y="1655"/>
                      </a:cubicBezTo>
                      <a:lnTo>
                        <a:pt x="5941" y="1679"/>
                      </a:lnTo>
                      <a:lnTo>
                        <a:pt x="5941" y="1703"/>
                      </a:lnTo>
                      <a:lnTo>
                        <a:pt x="5941" y="1727"/>
                      </a:lnTo>
                      <a:cubicBezTo>
                        <a:pt x="5941" y="2691"/>
                        <a:pt x="5572" y="3572"/>
                        <a:pt x="4977" y="4227"/>
                      </a:cubicBezTo>
                      <a:cubicBezTo>
                        <a:pt x="4918" y="4298"/>
                        <a:pt x="4918" y="4405"/>
                        <a:pt x="4977" y="4465"/>
                      </a:cubicBezTo>
                      <a:cubicBezTo>
                        <a:pt x="5011" y="4499"/>
                        <a:pt x="5053" y="4514"/>
                        <a:pt x="5096" y="4514"/>
                      </a:cubicBezTo>
                      <a:cubicBezTo>
                        <a:pt x="5143" y="4514"/>
                        <a:pt x="5190" y="4496"/>
                        <a:pt x="5227" y="4465"/>
                      </a:cubicBezTo>
                      <a:cubicBezTo>
                        <a:pt x="5894" y="3715"/>
                        <a:pt x="6263" y="2762"/>
                        <a:pt x="6287" y="1750"/>
                      </a:cubicBezTo>
                      <a:cubicBezTo>
                        <a:pt x="6596" y="1524"/>
                        <a:pt x="6846" y="1250"/>
                        <a:pt x="7061" y="917"/>
                      </a:cubicBezTo>
                      <a:cubicBezTo>
                        <a:pt x="7144" y="857"/>
                        <a:pt x="7132" y="750"/>
                        <a:pt x="7061" y="715"/>
                      </a:cubicBezTo>
                      <a:cubicBezTo>
                        <a:pt x="7029" y="683"/>
                        <a:pt x="6987" y="667"/>
                        <a:pt x="6937" y="667"/>
                      </a:cubicBezTo>
                      <a:cubicBezTo>
                        <a:pt x="6912" y="667"/>
                        <a:pt x="6886" y="671"/>
                        <a:pt x="6858" y="679"/>
                      </a:cubicBezTo>
                      <a:cubicBezTo>
                        <a:pt x="6775" y="726"/>
                        <a:pt x="6680" y="750"/>
                        <a:pt x="6596" y="786"/>
                      </a:cubicBezTo>
                      <a:cubicBezTo>
                        <a:pt x="6680" y="667"/>
                        <a:pt x="6763" y="512"/>
                        <a:pt x="6823" y="369"/>
                      </a:cubicBezTo>
                      <a:cubicBezTo>
                        <a:pt x="6834" y="310"/>
                        <a:pt x="6834" y="238"/>
                        <a:pt x="6787" y="191"/>
                      </a:cubicBezTo>
                      <a:cubicBezTo>
                        <a:pt x="6750" y="153"/>
                        <a:pt x="6703" y="135"/>
                        <a:pt x="6659" y="135"/>
                      </a:cubicBezTo>
                      <a:cubicBezTo>
                        <a:pt x="6632" y="135"/>
                        <a:pt x="6607" y="142"/>
                        <a:pt x="6584" y="155"/>
                      </a:cubicBezTo>
                      <a:cubicBezTo>
                        <a:pt x="6322" y="310"/>
                        <a:pt x="6061" y="393"/>
                        <a:pt x="5775" y="441"/>
                      </a:cubicBezTo>
                      <a:cubicBezTo>
                        <a:pt x="5465" y="143"/>
                        <a:pt x="5048" y="0"/>
                        <a:pt x="462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9" name="Google Shape;3368;p48">
              <a:extLst>
                <a:ext uri="{FF2B5EF4-FFF2-40B4-BE49-F238E27FC236}">
                  <a16:creationId xmlns:a16="http://schemas.microsoft.com/office/drawing/2014/main" id="{C012481B-79C3-48AC-8B94-48F6706875DD}"/>
                </a:ext>
              </a:extLst>
            </p:cNvPr>
            <p:cNvGrpSpPr/>
            <p:nvPr/>
          </p:nvGrpSpPr>
          <p:grpSpPr>
            <a:xfrm>
              <a:off x="6529419" y="3711909"/>
              <a:ext cx="956596" cy="944315"/>
              <a:chOff x="3768864" y="3522050"/>
              <a:chExt cx="1098904" cy="1084796"/>
            </a:xfrm>
          </p:grpSpPr>
          <p:grpSp>
            <p:nvGrpSpPr>
              <p:cNvPr id="10" name="Google Shape;3369;p48">
                <a:extLst>
                  <a:ext uri="{FF2B5EF4-FFF2-40B4-BE49-F238E27FC236}">
                    <a16:creationId xmlns:a16="http://schemas.microsoft.com/office/drawing/2014/main" id="{2CC61800-BB5F-4B72-B575-C92BEC855106}"/>
                  </a:ext>
                </a:extLst>
              </p:cNvPr>
              <p:cNvGrpSpPr/>
              <p:nvPr/>
            </p:nvGrpSpPr>
            <p:grpSpPr>
              <a:xfrm>
                <a:off x="3768864" y="3522050"/>
                <a:ext cx="1098904" cy="1084796"/>
                <a:chOff x="3768864" y="3522050"/>
                <a:chExt cx="1098904" cy="1084796"/>
              </a:xfrm>
            </p:grpSpPr>
            <p:sp>
              <p:nvSpPr>
                <p:cNvPr id="17" name="Google Shape;3370;p48">
                  <a:extLst>
                    <a:ext uri="{FF2B5EF4-FFF2-40B4-BE49-F238E27FC236}">
                      <a16:creationId xmlns:a16="http://schemas.microsoft.com/office/drawing/2014/main" id="{B18EFFA1-3656-4D02-87EA-A10F42520F53}"/>
                    </a:ext>
                  </a:extLst>
                </p:cNvPr>
                <p:cNvSpPr/>
                <p:nvPr/>
              </p:nvSpPr>
              <p:spPr>
                <a:xfrm>
                  <a:off x="3768864" y="3522050"/>
                  <a:ext cx="1098904" cy="1084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4" extrusionOk="0">
                      <a:moveTo>
                        <a:pt x="22862" y="0"/>
                      </a:moveTo>
                      <a:cubicBezTo>
                        <a:pt x="22093" y="0"/>
                        <a:pt x="21325" y="295"/>
                        <a:pt x="20741" y="884"/>
                      </a:cubicBezTo>
                      <a:lnTo>
                        <a:pt x="1179" y="20446"/>
                      </a:lnTo>
                      <a:cubicBezTo>
                        <a:pt x="1" y="21613"/>
                        <a:pt x="1" y="23518"/>
                        <a:pt x="1179" y="24697"/>
                      </a:cubicBezTo>
                      <a:lnTo>
                        <a:pt x="20741" y="44259"/>
                      </a:lnTo>
                      <a:cubicBezTo>
                        <a:pt x="21325" y="44842"/>
                        <a:pt x="22093" y="45134"/>
                        <a:pt x="22862" y="45134"/>
                      </a:cubicBezTo>
                      <a:cubicBezTo>
                        <a:pt x="23631" y="45134"/>
                        <a:pt x="24402" y="44842"/>
                        <a:pt x="24992" y="44259"/>
                      </a:cubicBezTo>
                      <a:lnTo>
                        <a:pt x="44554" y="24697"/>
                      </a:lnTo>
                      <a:cubicBezTo>
                        <a:pt x="45721" y="23518"/>
                        <a:pt x="45721" y="21613"/>
                        <a:pt x="44554" y="20446"/>
                      </a:cubicBezTo>
                      <a:lnTo>
                        <a:pt x="36684" y="12576"/>
                      </a:lnTo>
                      <a:cubicBezTo>
                        <a:pt x="36279" y="12171"/>
                        <a:pt x="36362" y="11481"/>
                        <a:pt x="36850" y="11171"/>
                      </a:cubicBezTo>
                      <a:cubicBezTo>
                        <a:pt x="37565" y="10719"/>
                        <a:pt x="38327" y="10362"/>
                        <a:pt x="39124" y="10052"/>
                      </a:cubicBezTo>
                      <a:cubicBezTo>
                        <a:pt x="39613" y="9874"/>
                        <a:pt x="40053" y="9552"/>
                        <a:pt x="40410" y="9100"/>
                      </a:cubicBezTo>
                      <a:cubicBezTo>
                        <a:pt x="41172" y="8111"/>
                        <a:pt x="41220" y="6778"/>
                        <a:pt x="40518" y="5742"/>
                      </a:cubicBezTo>
                      <a:cubicBezTo>
                        <a:pt x="39931" y="4872"/>
                        <a:pt x="39013" y="4437"/>
                        <a:pt x="38094" y="4437"/>
                      </a:cubicBezTo>
                      <a:cubicBezTo>
                        <a:pt x="37352" y="4437"/>
                        <a:pt x="36610" y="4721"/>
                        <a:pt x="36041" y="5290"/>
                      </a:cubicBezTo>
                      <a:cubicBezTo>
                        <a:pt x="35731" y="5599"/>
                        <a:pt x="35505" y="5956"/>
                        <a:pt x="35362" y="6337"/>
                      </a:cubicBezTo>
                      <a:cubicBezTo>
                        <a:pt x="35076" y="7135"/>
                        <a:pt x="34719" y="7885"/>
                        <a:pt x="34267" y="8588"/>
                      </a:cubicBezTo>
                      <a:cubicBezTo>
                        <a:pt x="34091" y="8872"/>
                        <a:pt x="33796" y="9021"/>
                        <a:pt x="33498" y="9021"/>
                      </a:cubicBezTo>
                      <a:cubicBezTo>
                        <a:pt x="33271" y="9021"/>
                        <a:pt x="33042" y="8934"/>
                        <a:pt x="32862" y="875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EC3A3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" name="Google Shape;3371;p48">
                  <a:extLst>
                    <a:ext uri="{FF2B5EF4-FFF2-40B4-BE49-F238E27FC236}">
                      <a16:creationId xmlns:a16="http://schemas.microsoft.com/office/drawing/2014/main" id="{839755DF-E441-44B4-BFD7-959B16F12DD0}"/>
                    </a:ext>
                  </a:extLst>
                </p:cNvPr>
                <p:cNvSpPr/>
                <p:nvPr/>
              </p:nvSpPr>
              <p:spPr>
                <a:xfrm>
                  <a:off x="3887041" y="3641743"/>
                  <a:ext cx="287338" cy="2870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42" extrusionOk="0">
                      <a:moveTo>
                        <a:pt x="5978" y="0"/>
                      </a:moveTo>
                      <a:cubicBezTo>
                        <a:pt x="2680" y="0"/>
                        <a:pt x="1" y="2667"/>
                        <a:pt x="1" y="5977"/>
                      </a:cubicBezTo>
                      <a:cubicBezTo>
                        <a:pt x="1" y="9275"/>
                        <a:pt x="2680" y="11942"/>
                        <a:pt x="5978" y="11942"/>
                      </a:cubicBezTo>
                      <a:cubicBezTo>
                        <a:pt x="9276" y="11942"/>
                        <a:pt x="11955" y="9275"/>
                        <a:pt x="11955" y="5977"/>
                      </a:cubicBezTo>
                      <a:cubicBezTo>
                        <a:pt x="11955" y="2667"/>
                        <a:pt x="9276" y="0"/>
                        <a:pt x="5978" y="0"/>
                      </a:cubicBezTo>
                      <a:close/>
                    </a:path>
                  </a:pathLst>
                </a:custGeom>
                <a:solidFill>
                  <a:srgbClr val="EC3A3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1" name="Google Shape;3372;p48">
                <a:extLst>
                  <a:ext uri="{FF2B5EF4-FFF2-40B4-BE49-F238E27FC236}">
                    <a16:creationId xmlns:a16="http://schemas.microsoft.com/office/drawing/2014/main" id="{79594BFB-55CB-416A-BDF3-B99BE8C112C3}"/>
                  </a:ext>
                </a:extLst>
              </p:cNvPr>
              <p:cNvGrpSpPr/>
              <p:nvPr/>
            </p:nvGrpSpPr>
            <p:grpSpPr>
              <a:xfrm>
                <a:off x="4139616" y="3871555"/>
                <a:ext cx="357419" cy="357005"/>
                <a:chOff x="7482229" y="3351230"/>
                <a:chExt cx="357419" cy="357005"/>
              </a:xfrm>
            </p:grpSpPr>
            <p:sp>
              <p:nvSpPr>
                <p:cNvPr id="12" name="Google Shape;3373;p48">
                  <a:extLst>
                    <a:ext uri="{FF2B5EF4-FFF2-40B4-BE49-F238E27FC236}">
                      <a16:creationId xmlns:a16="http://schemas.microsoft.com/office/drawing/2014/main" id="{D97493B4-254D-49DD-AF53-6C8F0E6B5200}"/>
                    </a:ext>
                  </a:extLst>
                </p:cNvPr>
                <p:cNvSpPr/>
                <p:nvPr/>
              </p:nvSpPr>
              <p:spPr>
                <a:xfrm>
                  <a:off x="7482229" y="3351230"/>
                  <a:ext cx="357419" cy="3570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29" h="11216" extrusionOk="0">
                      <a:moveTo>
                        <a:pt x="5633" y="357"/>
                      </a:moveTo>
                      <a:cubicBezTo>
                        <a:pt x="8538" y="357"/>
                        <a:pt x="10883" y="2703"/>
                        <a:pt x="10883" y="5608"/>
                      </a:cubicBezTo>
                      <a:cubicBezTo>
                        <a:pt x="10883" y="8513"/>
                        <a:pt x="8538" y="10859"/>
                        <a:pt x="5633" y="10859"/>
                      </a:cubicBezTo>
                      <a:cubicBezTo>
                        <a:pt x="2728" y="10859"/>
                        <a:pt x="382" y="8513"/>
                        <a:pt x="382" y="5608"/>
                      </a:cubicBezTo>
                      <a:cubicBezTo>
                        <a:pt x="382" y="2703"/>
                        <a:pt x="2728" y="357"/>
                        <a:pt x="5633" y="357"/>
                      </a:cubicBezTo>
                      <a:close/>
                      <a:moveTo>
                        <a:pt x="5621" y="0"/>
                      </a:moveTo>
                      <a:cubicBezTo>
                        <a:pt x="4109" y="0"/>
                        <a:pt x="2716" y="572"/>
                        <a:pt x="1644" y="1631"/>
                      </a:cubicBezTo>
                      <a:cubicBezTo>
                        <a:pt x="584" y="2691"/>
                        <a:pt x="1" y="4108"/>
                        <a:pt x="1" y="5608"/>
                      </a:cubicBezTo>
                      <a:cubicBezTo>
                        <a:pt x="1" y="7108"/>
                        <a:pt x="584" y="8513"/>
                        <a:pt x="1644" y="9585"/>
                      </a:cubicBezTo>
                      <a:cubicBezTo>
                        <a:pt x="2704" y="10632"/>
                        <a:pt x="4109" y="11216"/>
                        <a:pt x="5621" y="11216"/>
                      </a:cubicBezTo>
                      <a:cubicBezTo>
                        <a:pt x="7121" y="11216"/>
                        <a:pt x="8526" y="10632"/>
                        <a:pt x="9597" y="9585"/>
                      </a:cubicBezTo>
                      <a:cubicBezTo>
                        <a:pt x="10645" y="8525"/>
                        <a:pt x="11229" y="7108"/>
                        <a:pt x="11229" y="5608"/>
                      </a:cubicBezTo>
                      <a:cubicBezTo>
                        <a:pt x="11229" y="4108"/>
                        <a:pt x="10669" y="2703"/>
                        <a:pt x="9597" y="1631"/>
                      </a:cubicBezTo>
                      <a:cubicBezTo>
                        <a:pt x="8538" y="572"/>
                        <a:pt x="7121" y="0"/>
                        <a:pt x="562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" name="Google Shape;3374;p48">
                  <a:extLst>
                    <a:ext uri="{FF2B5EF4-FFF2-40B4-BE49-F238E27FC236}">
                      <a16:creationId xmlns:a16="http://schemas.microsoft.com/office/drawing/2014/main" id="{72FDA956-B737-4DD8-A229-159C65B8073C}"/>
                    </a:ext>
                  </a:extLst>
                </p:cNvPr>
                <p:cNvSpPr/>
                <p:nvPr/>
              </p:nvSpPr>
              <p:spPr>
                <a:xfrm>
                  <a:off x="7592138" y="3605616"/>
                  <a:ext cx="137983" cy="325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35" h="1022" extrusionOk="0">
                      <a:moveTo>
                        <a:pt x="202" y="1"/>
                      </a:moveTo>
                      <a:cubicBezTo>
                        <a:pt x="147" y="1"/>
                        <a:pt x="94" y="21"/>
                        <a:pt x="60" y="69"/>
                      </a:cubicBezTo>
                      <a:cubicBezTo>
                        <a:pt x="1" y="140"/>
                        <a:pt x="1" y="259"/>
                        <a:pt x="96" y="319"/>
                      </a:cubicBezTo>
                      <a:cubicBezTo>
                        <a:pt x="644" y="783"/>
                        <a:pt x="1370" y="1021"/>
                        <a:pt x="2168" y="1021"/>
                      </a:cubicBezTo>
                      <a:cubicBezTo>
                        <a:pt x="2954" y="1021"/>
                        <a:pt x="3680" y="771"/>
                        <a:pt x="4239" y="319"/>
                      </a:cubicBezTo>
                      <a:cubicBezTo>
                        <a:pt x="4323" y="259"/>
                        <a:pt x="4335" y="140"/>
                        <a:pt x="4263" y="69"/>
                      </a:cubicBezTo>
                      <a:cubicBezTo>
                        <a:pt x="4228" y="26"/>
                        <a:pt x="4170" y="4"/>
                        <a:pt x="4115" y="4"/>
                      </a:cubicBezTo>
                      <a:cubicBezTo>
                        <a:pt x="4078" y="4"/>
                        <a:pt x="4042" y="14"/>
                        <a:pt x="4013" y="33"/>
                      </a:cubicBezTo>
                      <a:cubicBezTo>
                        <a:pt x="3537" y="438"/>
                        <a:pt x="2882" y="664"/>
                        <a:pt x="2168" y="664"/>
                      </a:cubicBezTo>
                      <a:cubicBezTo>
                        <a:pt x="1465" y="664"/>
                        <a:pt x="810" y="438"/>
                        <a:pt x="322" y="33"/>
                      </a:cubicBezTo>
                      <a:cubicBezTo>
                        <a:pt x="286" y="12"/>
                        <a:pt x="244" y="1"/>
                        <a:pt x="20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" name="Google Shape;3375;p48">
                  <a:extLst>
                    <a:ext uri="{FF2B5EF4-FFF2-40B4-BE49-F238E27FC236}">
                      <a16:creationId xmlns:a16="http://schemas.microsoft.com/office/drawing/2014/main" id="{EF2FB1DD-01F6-405C-B61C-49495749553C}"/>
                    </a:ext>
                  </a:extLst>
                </p:cNvPr>
                <p:cNvSpPr/>
                <p:nvPr/>
              </p:nvSpPr>
              <p:spPr>
                <a:xfrm>
                  <a:off x="7513709" y="3387962"/>
                  <a:ext cx="295987" cy="2820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9" h="8860" extrusionOk="0">
                      <a:moveTo>
                        <a:pt x="6060" y="370"/>
                      </a:moveTo>
                      <a:cubicBezTo>
                        <a:pt x="6358" y="370"/>
                        <a:pt x="6596" y="608"/>
                        <a:pt x="6596" y="906"/>
                      </a:cubicBezTo>
                      <a:cubicBezTo>
                        <a:pt x="6596" y="1204"/>
                        <a:pt x="6358" y="1442"/>
                        <a:pt x="6060" y="1442"/>
                      </a:cubicBezTo>
                      <a:cubicBezTo>
                        <a:pt x="5763" y="1442"/>
                        <a:pt x="5525" y="1204"/>
                        <a:pt x="5525" y="906"/>
                      </a:cubicBezTo>
                      <a:cubicBezTo>
                        <a:pt x="5525" y="608"/>
                        <a:pt x="5763" y="370"/>
                        <a:pt x="6060" y="370"/>
                      </a:cubicBezTo>
                      <a:close/>
                      <a:moveTo>
                        <a:pt x="1322" y="2989"/>
                      </a:moveTo>
                      <a:cubicBezTo>
                        <a:pt x="1596" y="2989"/>
                        <a:pt x="1834" y="3097"/>
                        <a:pt x="2012" y="3263"/>
                      </a:cubicBezTo>
                      <a:cubicBezTo>
                        <a:pt x="1477" y="3680"/>
                        <a:pt x="1072" y="4240"/>
                        <a:pt x="881" y="4883"/>
                      </a:cubicBezTo>
                      <a:cubicBezTo>
                        <a:pt x="548" y="4716"/>
                        <a:pt x="334" y="4359"/>
                        <a:pt x="334" y="3990"/>
                      </a:cubicBezTo>
                      <a:cubicBezTo>
                        <a:pt x="334" y="3442"/>
                        <a:pt x="774" y="2989"/>
                        <a:pt x="1322" y="2989"/>
                      </a:cubicBezTo>
                      <a:close/>
                      <a:moveTo>
                        <a:pt x="7954" y="2989"/>
                      </a:moveTo>
                      <a:cubicBezTo>
                        <a:pt x="8501" y="2989"/>
                        <a:pt x="8942" y="3442"/>
                        <a:pt x="8942" y="3990"/>
                      </a:cubicBezTo>
                      <a:cubicBezTo>
                        <a:pt x="8966" y="4359"/>
                        <a:pt x="8739" y="4704"/>
                        <a:pt x="8394" y="4883"/>
                      </a:cubicBezTo>
                      <a:cubicBezTo>
                        <a:pt x="8216" y="4240"/>
                        <a:pt x="7811" y="3680"/>
                        <a:pt x="7263" y="3263"/>
                      </a:cubicBezTo>
                      <a:cubicBezTo>
                        <a:pt x="7442" y="3085"/>
                        <a:pt x="7692" y="2989"/>
                        <a:pt x="7954" y="2989"/>
                      </a:cubicBezTo>
                      <a:close/>
                      <a:moveTo>
                        <a:pt x="6072" y="1"/>
                      </a:moveTo>
                      <a:cubicBezTo>
                        <a:pt x="5632" y="1"/>
                        <a:pt x="5251" y="334"/>
                        <a:pt x="5191" y="763"/>
                      </a:cubicBezTo>
                      <a:lnTo>
                        <a:pt x="4596" y="953"/>
                      </a:lnTo>
                      <a:cubicBezTo>
                        <a:pt x="4525" y="989"/>
                        <a:pt x="4477" y="1049"/>
                        <a:pt x="4477" y="1120"/>
                      </a:cubicBezTo>
                      <a:lnTo>
                        <a:pt x="4477" y="2370"/>
                      </a:lnTo>
                      <a:cubicBezTo>
                        <a:pt x="3679" y="2394"/>
                        <a:pt x="2929" y="2632"/>
                        <a:pt x="2334" y="3025"/>
                      </a:cubicBezTo>
                      <a:cubicBezTo>
                        <a:pt x="2084" y="2751"/>
                        <a:pt x="1727" y="2608"/>
                        <a:pt x="1358" y="2608"/>
                      </a:cubicBezTo>
                      <a:cubicBezTo>
                        <a:pt x="607" y="2608"/>
                        <a:pt x="0" y="3216"/>
                        <a:pt x="0" y="3966"/>
                      </a:cubicBezTo>
                      <a:cubicBezTo>
                        <a:pt x="0" y="4513"/>
                        <a:pt x="345" y="5002"/>
                        <a:pt x="834" y="5216"/>
                      </a:cubicBezTo>
                      <a:cubicBezTo>
                        <a:pt x="822" y="5347"/>
                        <a:pt x="798" y="5478"/>
                        <a:pt x="798" y="5609"/>
                      </a:cubicBezTo>
                      <a:cubicBezTo>
                        <a:pt x="798" y="7395"/>
                        <a:pt x="2524" y="8859"/>
                        <a:pt x="4667" y="8859"/>
                      </a:cubicBezTo>
                      <a:cubicBezTo>
                        <a:pt x="5763" y="8859"/>
                        <a:pt x="6739" y="8490"/>
                        <a:pt x="7442" y="7871"/>
                      </a:cubicBezTo>
                      <a:cubicBezTo>
                        <a:pt x="7513" y="7811"/>
                        <a:pt x="7513" y="7692"/>
                        <a:pt x="7454" y="7621"/>
                      </a:cubicBezTo>
                      <a:cubicBezTo>
                        <a:pt x="7421" y="7588"/>
                        <a:pt x="7374" y="7570"/>
                        <a:pt x="7326" y="7570"/>
                      </a:cubicBezTo>
                      <a:cubicBezTo>
                        <a:pt x="7287" y="7570"/>
                        <a:pt x="7248" y="7582"/>
                        <a:pt x="7215" y="7609"/>
                      </a:cubicBezTo>
                      <a:cubicBezTo>
                        <a:pt x="6572" y="8157"/>
                        <a:pt x="5668" y="8514"/>
                        <a:pt x="4667" y="8514"/>
                      </a:cubicBezTo>
                      <a:cubicBezTo>
                        <a:pt x="2739" y="8514"/>
                        <a:pt x="1167" y="7216"/>
                        <a:pt x="1167" y="5633"/>
                      </a:cubicBezTo>
                      <a:cubicBezTo>
                        <a:pt x="1167" y="4037"/>
                        <a:pt x="2739" y="2739"/>
                        <a:pt x="4667" y="2739"/>
                      </a:cubicBezTo>
                      <a:cubicBezTo>
                        <a:pt x="6608" y="2739"/>
                        <a:pt x="8180" y="4037"/>
                        <a:pt x="8180" y="5633"/>
                      </a:cubicBezTo>
                      <a:cubicBezTo>
                        <a:pt x="8180" y="6133"/>
                        <a:pt x="8037" y="6597"/>
                        <a:pt x="7751" y="7014"/>
                      </a:cubicBezTo>
                      <a:cubicBezTo>
                        <a:pt x="7704" y="7085"/>
                        <a:pt x="7727" y="7169"/>
                        <a:pt x="7787" y="7228"/>
                      </a:cubicBezTo>
                      <a:cubicBezTo>
                        <a:pt x="7818" y="7264"/>
                        <a:pt x="7859" y="7280"/>
                        <a:pt x="7902" y="7280"/>
                      </a:cubicBezTo>
                      <a:cubicBezTo>
                        <a:pt x="7958" y="7280"/>
                        <a:pt x="8015" y="7252"/>
                        <a:pt x="8049" y="7204"/>
                      </a:cubicBezTo>
                      <a:cubicBezTo>
                        <a:pt x="8358" y="6740"/>
                        <a:pt x="8537" y="6192"/>
                        <a:pt x="8537" y="5621"/>
                      </a:cubicBezTo>
                      <a:cubicBezTo>
                        <a:pt x="8537" y="5490"/>
                        <a:pt x="8525" y="5359"/>
                        <a:pt x="8513" y="5228"/>
                      </a:cubicBezTo>
                      <a:cubicBezTo>
                        <a:pt x="8978" y="5014"/>
                        <a:pt x="9299" y="4525"/>
                        <a:pt x="9299" y="3978"/>
                      </a:cubicBezTo>
                      <a:cubicBezTo>
                        <a:pt x="9299" y="3228"/>
                        <a:pt x="8692" y="2620"/>
                        <a:pt x="7954" y="2620"/>
                      </a:cubicBezTo>
                      <a:cubicBezTo>
                        <a:pt x="7573" y="2620"/>
                        <a:pt x="7215" y="2775"/>
                        <a:pt x="6965" y="3037"/>
                      </a:cubicBezTo>
                      <a:cubicBezTo>
                        <a:pt x="6358" y="2656"/>
                        <a:pt x="5632" y="2406"/>
                        <a:pt x="4822" y="2382"/>
                      </a:cubicBezTo>
                      <a:lnTo>
                        <a:pt x="4822" y="1263"/>
                      </a:lnTo>
                      <a:lnTo>
                        <a:pt x="5215" y="1132"/>
                      </a:lnTo>
                      <a:cubicBezTo>
                        <a:pt x="5303" y="1507"/>
                        <a:pt x="5647" y="1780"/>
                        <a:pt x="6048" y="1780"/>
                      </a:cubicBezTo>
                      <a:cubicBezTo>
                        <a:pt x="6080" y="1780"/>
                        <a:pt x="6112" y="1779"/>
                        <a:pt x="6144" y="1775"/>
                      </a:cubicBezTo>
                      <a:cubicBezTo>
                        <a:pt x="6584" y="1727"/>
                        <a:pt x="6918" y="1382"/>
                        <a:pt x="6953" y="953"/>
                      </a:cubicBezTo>
                      <a:cubicBezTo>
                        <a:pt x="6977" y="430"/>
                        <a:pt x="6584" y="1"/>
                        <a:pt x="607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" name="Google Shape;3376;p48">
                  <a:extLst>
                    <a:ext uri="{FF2B5EF4-FFF2-40B4-BE49-F238E27FC236}">
                      <a16:creationId xmlns:a16="http://schemas.microsoft.com/office/drawing/2014/main" id="{749F44AE-47A2-4653-9859-1212391E2880}"/>
                    </a:ext>
                  </a:extLst>
                </p:cNvPr>
                <p:cNvSpPr/>
                <p:nvPr/>
              </p:nvSpPr>
              <p:spPr>
                <a:xfrm>
                  <a:off x="7580393" y="3516460"/>
                  <a:ext cx="56880" cy="56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7" h="1787" extrusionOk="0">
                      <a:moveTo>
                        <a:pt x="894" y="345"/>
                      </a:moveTo>
                      <a:cubicBezTo>
                        <a:pt x="1191" y="345"/>
                        <a:pt x="1429" y="584"/>
                        <a:pt x="1429" y="881"/>
                      </a:cubicBezTo>
                      <a:cubicBezTo>
                        <a:pt x="1418" y="1179"/>
                        <a:pt x="1179" y="1417"/>
                        <a:pt x="894" y="1417"/>
                      </a:cubicBezTo>
                      <a:cubicBezTo>
                        <a:pt x="596" y="1417"/>
                        <a:pt x="358" y="1179"/>
                        <a:pt x="358" y="881"/>
                      </a:cubicBezTo>
                      <a:cubicBezTo>
                        <a:pt x="358" y="584"/>
                        <a:pt x="596" y="345"/>
                        <a:pt x="894" y="345"/>
                      </a:cubicBezTo>
                      <a:close/>
                      <a:moveTo>
                        <a:pt x="894" y="0"/>
                      </a:moveTo>
                      <a:cubicBezTo>
                        <a:pt x="406" y="0"/>
                        <a:pt x="1" y="405"/>
                        <a:pt x="1" y="893"/>
                      </a:cubicBezTo>
                      <a:cubicBezTo>
                        <a:pt x="1" y="1381"/>
                        <a:pt x="406" y="1786"/>
                        <a:pt x="894" y="1786"/>
                      </a:cubicBezTo>
                      <a:cubicBezTo>
                        <a:pt x="1394" y="1786"/>
                        <a:pt x="1787" y="1381"/>
                        <a:pt x="1787" y="893"/>
                      </a:cubicBezTo>
                      <a:cubicBezTo>
                        <a:pt x="1775" y="405"/>
                        <a:pt x="1394" y="0"/>
                        <a:pt x="89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" name="Google Shape;3377;p48">
                  <a:extLst>
                    <a:ext uri="{FF2B5EF4-FFF2-40B4-BE49-F238E27FC236}">
                      <a16:creationId xmlns:a16="http://schemas.microsoft.com/office/drawing/2014/main" id="{6AECF625-A74D-4DEE-8291-6204D6E86ECF}"/>
                    </a:ext>
                  </a:extLst>
                </p:cNvPr>
                <p:cNvSpPr/>
                <p:nvPr/>
              </p:nvSpPr>
              <p:spPr>
                <a:xfrm>
                  <a:off x="7685750" y="3516460"/>
                  <a:ext cx="56880" cy="56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7" h="1787" extrusionOk="0">
                      <a:moveTo>
                        <a:pt x="894" y="345"/>
                      </a:moveTo>
                      <a:cubicBezTo>
                        <a:pt x="1191" y="345"/>
                        <a:pt x="1429" y="584"/>
                        <a:pt x="1429" y="881"/>
                      </a:cubicBezTo>
                      <a:cubicBezTo>
                        <a:pt x="1429" y="1179"/>
                        <a:pt x="1191" y="1417"/>
                        <a:pt x="894" y="1417"/>
                      </a:cubicBezTo>
                      <a:cubicBezTo>
                        <a:pt x="596" y="1417"/>
                        <a:pt x="358" y="1179"/>
                        <a:pt x="358" y="881"/>
                      </a:cubicBezTo>
                      <a:cubicBezTo>
                        <a:pt x="358" y="584"/>
                        <a:pt x="596" y="345"/>
                        <a:pt x="894" y="345"/>
                      </a:cubicBezTo>
                      <a:close/>
                      <a:moveTo>
                        <a:pt x="894" y="0"/>
                      </a:moveTo>
                      <a:cubicBezTo>
                        <a:pt x="405" y="0"/>
                        <a:pt x="1" y="405"/>
                        <a:pt x="1" y="893"/>
                      </a:cubicBezTo>
                      <a:cubicBezTo>
                        <a:pt x="1" y="1381"/>
                        <a:pt x="405" y="1786"/>
                        <a:pt x="894" y="1786"/>
                      </a:cubicBezTo>
                      <a:cubicBezTo>
                        <a:pt x="1382" y="1786"/>
                        <a:pt x="1787" y="1381"/>
                        <a:pt x="1787" y="893"/>
                      </a:cubicBezTo>
                      <a:cubicBezTo>
                        <a:pt x="1775" y="405"/>
                        <a:pt x="1382" y="0"/>
                        <a:pt x="89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aphicFrame>
        <p:nvGraphicFramePr>
          <p:cNvPr id="46" name="Object 45">
            <a:extLst>
              <a:ext uri="{FF2B5EF4-FFF2-40B4-BE49-F238E27FC236}">
                <a16:creationId xmlns:a16="http://schemas.microsoft.com/office/drawing/2014/main" id="{D722B8AA-4B73-474E-9315-8BE6CE19A34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13697191"/>
              </p:ext>
            </p:extLst>
          </p:nvPr>
        </p:nvGraphicFramePr>
        <p:xfrm>
          <a:off x="1608138" y="192088"/>
          <a:ext cx="5926137" cy="4759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499" name="Document" r:id="rId3" imgW="5925852" imgH="4758858" progId="Word.Document.12">
                  <p:embed/>
                </p:oleObj>
              </mc:Choice>
              <mc:Fallback>
                <p:oleObj name="Document" r:id="rId3" imgW="5925852" imgH="4758858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08138" y="192088"/>
                        <a:ext cx="5926137" cy="4759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" name="TextBox 47">
            <a:extLst>
              <a:ext uri="{FF2B5EF4-FFF2-40B4-BE49-F238E27FC236}">
                <a16:creationId xmlns:a16="http://schemas.microsoft.com/office/drawing/2014/main" id="{B20DF489-1F2A-42B4-B398-0809000F6A09}"/>
              </a:ext>
            </a:extLst>
          </p:cNvPr>
          <p:cNvSpPr txBox="1"/>
          <p:nvPr/>
        </p:nvSpPr>
        <p:spPr>
          <a:xfrm>
            <a:off x="5587707" y="4224216"/>
            <a:ext cx="348397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000" dirty="0">
                <a:solidFill>
                  <a:srgbClr val="165C7F"/>
                </a:solidFill>
                <a:latin typeface="Bahnschrift SemiBold Condensed" panose="020B0502040204020203" pitchFamily="34" charset="0"/>
                <a:ea typeface="Calibri" panose="020F0502020204030204" pitchFamily="34" charset="0"/>
                <a:cs typeface="Consolas" panose="020B0609020204030204" pitchFamily="49" charset="0"/>
              </a:rPr>
              <a:t>[</a:t>
            </a:r>
            <a:r>
              <a:rPr lang="vi-VN" sz="4000" dirty="0">
                <a:solidFill>
                  <a:srgbClr val="165C7F"/>
                </a:solidFill>
                <a:effectLst/>
                <a:latin typeface="Bahnschrift SemiBold Condensed" panose="020B0502040204020203" pitchFamily="34" charset="0"/>
                <a:ea typeface="Calibri" panose="020F0502020204030204" pitchFamily="34" charset="0"/>
                <a:cs typeface="Consolas" panose="020B0609020204030204" pitchFamily="49" charset="0"/>
              </a:rPr>
              <a:t>AutoCreateUserDB</a:t>
            </a:r>
            <a:r>
              <a:rPr lang="en-GB" sz="4000" dirty="0">
                <a:solidFill>
                  <a:srgbClr val="165C7F"/>
                </a:solidFill>
                <a:latin typeface="Bahnschrift SemiBold Condensed" panose="020B0502040204020203" pitchFamily="34" charset="0"/>
                <a:ea typeface="Calibri" panose="020F0502020204030204" pitchFamily="34" charset="0"/>
                <a:cs typeface="Consolas" panose="020B0609020204030204" pitchFamily="49" charset="0"/>
              </a:rPr>
              <a:t>]</a:t>
            </a:r>
            <a:endParaRPr lang="en-GB" sz="4000" b="1" dirty="0">
              <a:solidFill>
                <a:srgbClr val="165C7F"/>
              </a:solidFill>
              <a:latin typeface="Bahnschrift SemiBold Condensed" panose="020B0502040204020203" pitchFamily="34" charset="0"/>
              <a:ea typeface="Calibri" panose="020F0502020204030204" pitchFamily="34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731717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B62BDE6-2CFD-4BBB-96B2-F83F7B2780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2086158" y="2086158"/>
            <a:ext cx="5143499" cy="971181"/>
          </a:xfrm>
        </p:spPr>
        <p:txBody>
          <a:bodyPr vert="horz" wrap="square" lIns="0" tIns="0" rIns="0" bIns="0" rtlCol="0" anchor="b" anchorCtr="0">
            <a:normAutofit fontScale="90000"/>
          </a:bodyPr>
          <a:lstStyle/>
          <a:p>
            <a:pPr algn="ctr"/>
            <a:r>
              <a:rPr lang="en-US" sz="6400" dirty="0">
                <a:solidFill>
                  <a:srgbClr val="FF6D2F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TRIGGERS</a:t>
            </a:r>
          </a:p>
        </p:txBody>
      </p:sp>
      <p:grpSp>
        <p:nvGrpSpPr>
          <p:cNvPr id="4" name="Google Shape;3337;p48">
            <a:extLst>
              <a:ext uri="{FF2B5EF4-FFF2-40B4-BE49-F238E27FC236}">
                <a16:creationId xmlns:a16="http://schemas.microsoft.com/office/drawing/2014/main" id="{290D1DCC-ECD0-4ACE-AE9C-80846837A8E4}"/>
              </a:ext>
            </a:extLst>
          </p:cNvPr>
          <p:cNvGrpSpPr/>
          <p:nvPr/>
        </p:nvGrpSpPr>
        <p:grpSpPr>
          <a:xfrm>
            <a:off x="8171829" y="8534"/>
            <a:ext cx="972171" cy="1925293"/>
            <a:chOff x="6529419" y="1724307"/>
            <a:chExt cx="1480463" cy="2931917"/>
          </a:xfrm>
        </p:grpSpPr>
        <p:grpSp>
          <p:nvGrpSpPr>
            <p:cNvPr id="5" name="Google Shape;3338;p48">
              <a:extLst>
                <a:ext uri="{FF2B5EF4-FFF2-40B4-BE49-F238E27FC236}">
                  <a16:creationId xmlns:a16="http://schemas.microsoft.com/office/drawing/2014/main" id="{864C3AD9-0EB9-4BEB-9122-738439076A4D}"/>
                </a:ext>
              </a:extLst>
            </p:cNvPr>
            <p:cNvGrpSpPr/>
            <p:nvPr/>
          </p:nvGrpSpPr>
          <p:grpSpPr>
            <a:xfrm>
              <a:off x="6556827" y="1724307"/>
              <a:ext cx="956596" cy="944294"/>
              <a:chOff x="3800349" y="1238762"/>
              <a:chExt cx="1098904" cy="1084772"/>
            </a:xfrm>
          </p:grpSpPr>
          <p:grpSp>
            <p:nvGrpSpPr>
              <p:cNvPr id="41" name="Google Shape;3339;p48">
                <a:extLst>
                  <a:ext uri="{FF2B5EF4-FFF2-40B4-BE49-F238E27FC236}">
                    <a16:creationId xmlns:a16="http://schemas.microsoft.com/office/drawing/2014/main" id="{3128FF05-221F-4A5E-8F3F-D5C18D89AC7E}"/>
                  </a:ext>
                </a:extLst>
              </p:cNvPr>
              <p:cNvGrpSpPr/>
              <p:nvPr/>
            </p:nvGrpSpPr>
            <p:grpSpPr>
              <a:xfrm>
                <a:off x="3800349" y="1238762"/>
                <a:ext cx="1098904" cy="1084772"/>
                <a:chOff x="3800349" y="1238762"/>
                <a:chExt cx="1098904" cy="1084772"/>
              </a:xfrm>
            </p:grpSpPr>
            <p:sp>
              <p:nvSpPr>
                <p:cNvPr id="43" name="Google Shape;3340;p48">
                  <a:extLst>
                    <a:ext uri="{FF2B5EF4-FFF2-40B4-BE49-F238E27FC236}">
                      <a16:creationId xmlns:a16="http://schemas.microsoft.com/office/drawing/2014/main" id="{1C40D3AD-6B28-467A-B500-ED8E39000DCF}"/>
                    </a:ext>
                  </a:extLst>
                </p:cNvPr>
                <p:cNvSpPr/>
                <p:nvPr/>
              </p:nvSpPr>
              <p:spPr>
                <a:xfrm>
                  <a:off x="3800349" y="1238762"/>
                  <a:ext cx="1098904" cy="10847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3" extrusionOk="0">
                      <a:moveTo>
                        <a:pt x="22825" y="1"/>
                      </a:moveTo>
                      <a:cubicBezTo>
                        <a:pt x="22054" y="1"/>
                        <a:pt x="21283" y="295"/>
                        <a:pt x="20693" y="885"/>
                      </a:cubicBezTo>
                      <a:lnTo>
                        <a:pt x="1179" y="20482"/>
                      </a:lnTo>
                      <a:cubicBezTo>
                        <a:pt x="0" y="21661"/>
                        <a:pt x="0" y="23566"/>
                        <a:pt x="1179" y="24733"/>
                      </a:cubicBezTo>
                      <a:lnTo>
                        <a:pt x="20777" y="44259"/>
                      </a:lnTo>
                      <a:cubicBezTo>
                        <a:pt x="21364" y="44841"/>
                        <a:pt x="22133" y="45133"/>
                        <a:pt x="22900" y="45133"/>
                      </a:cubicBezTo>
                      <a:cubicBezTo>
                        <a:pt x="23672" y="45133"/>
                        <a:pt x="24442" y="44838"/>
                        <a:pt x="25027" y="44247"/>
                      </a:cubicBezTo>
                      <a:lnTo>
                        <a:pt x="32873" y="36377"/>
                      </a:lnTo>
                      <a:cubicBezTo>
                        <a:pt x="33053" y="36197"/>
                        <a:pt x="33283" y="36110"/>
                        <a:pt x="33511" y="36110"/>
                      </a:cubicBezTo>
                      <a:cubicBezTo>
                        <a:pt x="33810" y="36110"/>
                        <a:pt x="34108" y="36260"/>
                        <a:pt x="34290" y="36544"/>
                      </a:cubicBezTo>
                      <a:cubicBezTo>
                        <a:pt x="34743" y="37246"/>
                        <a:pt x="35112" y="38020"/>
                        <a:pt x="35409" y="38806"/>
                      </a:cubicBezTo>
                      <a:cubicBezTo>
                        <a:pt x="35588" y="39294"/>
                        <a:pt x="35909" y="39735"/>
                        <a:pt x="36362" y="40080"/>
                      </a:cubicBezTo>
                      <a:cubicBezTo>
                        <a:pt x="36890" y="40489"/>
                        <a:pt x="37508" y="40695"/>
                        <a:pt x="38128" y="40695"/>
                      </a:cubicBezTo>
                      <a:cubicBezTo>
                        <a:pt x="38682" y="40695"/>
                        <a:pt x="39237" y="40530"/>
                        <a:pt x="39731" y="40199"/>
                      </a:cubicBezTo>
                      <a:cubicBezTo>
                        <a:pt x="41303" y="39127"/>
                        <a:pt x="41446" y="36984"/>
                        <a:pt x="40172" y="35710"/>
                      </a:cubicBezTo>
                      <a:cubicBezTo>
                        <a:pt x="39862" y="35401"/>
                        <a:pt x="39505" y="35186"/>
                        <a:pt x="39112" y="35044"/>
                      </a:cubicBezTo>
                      <a:cubicBezTo>
                        <a:pt x="38326" y="34758"/>
                        <a:pt x="37564" y="34401"/>
                        <a:pt x="36862" y="33948"/>
                      </a:cubicBezTo>
                      <a:cubicBezTo>
                        <a:pt x="36374" y="33639"/>
                        <a:pt x="36279" y="32960"/>
                        <a:pt x="36695" y="32543"/>
                      </a:cubicBezTo>
                      <a:lnTo>
                        <a:pt x="44553" y="24661"/>
                      </a:lnTo>
                      <a:cubicBezTo>
                        <a:pt x="45720" y="23483"/>
                        <a:pt x="45720" y="21578"/>
                        <a:pt x="44542" y="20399"/>
                      </a:cubicBezTo>
                      <a:lnTo>
                        <a:pt x="24956" y="885"/>
                      </a:lnTo>
                      <a:cubicBezTo>
                        <a:pt x="24366" y="295"/>
                        <a:pt x="23595" y="1"/>
                        <a:pt x="22825" y="1"/>
                      </a:cubicBezTo>
                      <a:close/>
                    </a:path>
                  </a:pathLst>
                </a:custGeom>
                <a:solidFill>
                  <a:srgbClr val="5EB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" name="Google Shape;3341;p48">
                  <a:extLst>
                    <a:ext uri="{FF2B5EF4-FFF2-40B4-BE49-F238E27FC236}">
                      <a16:creationId xmlns:a16="http://schemas.microsoft.com/office/drawing/2014/main" id="{F02EBB06-66A6-4FD4-9072-947FD81332AE}"/>
                    </a:ext>
                  </a:extLst>
                </p:cNvPr>
                <p:cNvSpPr/>
                <p:nvPr/>
              </p:nvSpPr>
              <p:spPr>
                <a:xfrm>
                  <a:off x="3884758" y="1311226"/>
                  <a:ext cx="287338" cy="287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43" extrusionOk="0">
                      <a:moveTo>
                        <a:pt x="5978" y="1"/>
                      </a:moveTo>
                      <a:cubicBezTo>
                        <a:pt x="2679" y="1"/>
                        <a:pt x="1" y="2668"/>
                        <a:pt x="1" y="5966"/>
                      </a:cubicBezTo>
                      <a:cubicBezTo>
                        <a:pt x="1" y="9276"/>
                        <a:pt x="2679" y="11943"/>
                        <a:pt x="5978" y="11943"/>
                      </a:cubicBezTo>
                      <a:cubicBezTo>
                        <a:pt x="9276" y="11943"/>
                        <a:pt x="11954" y="9276"/>
                        <a:pt x="11954" y="5966"/>
                      </a:cubicBezTo>
                      <a:cubicBezTo>
                        <a:pt x="11954" y="2668"/>
                        <a:pt x="9276" y="1"/>
                        <a:pt x="5978" y="1"/>
                      </a:cubicBezTo>
                      <a:close/>
                    </a:path>
                  </a:pathLst>
                </a:custGeom>
                <a:solidFill>
                  <a:srgbClr val="5EB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2" name="Google Shape;3342;p48">
                <a:extLst>
                  <a:ext uri="{FF2B5EF4-FFF2-40B4-BE49-F238E27FC236}">
                    <a16:creationId xmlns:a16="http://schemas.microsoft.com/office/drawing/2014/main" id="{41B793B1-A812-4526-A133-D15E81C5B078}"/>
                  </a:ext>
                </a:extLst>
              </p:cNvPr>
              <p:cNvSpPr/>
              <p:nvPr/>
            </p:nvSpPr>
            <p:spPr>
              <a:xfrm>
                <a:off x="4162525" y="1593650"/>
                <a:ext cx="374561" cy="374975"/>
              </a:xfrm>
              <a:custGeom>
                <a:avLst/>
                <a:gdLst/>
                <a:ahLst/>
                <a:cxnLst/>
                <a:rect l="l" t="t" r="r" b="b"/>
                <a:pathLst>
                  <a:path w="10860" h="10872" extrusionOk="0">
                    <a:moveTo>
                      <a:pt x="5430" y="1"/>
                    </a:moveTo>
                    <a:cubicBezTo>
                      <a:pt x="3990" y="1"/>
                      <a:pt x="2608" y="560"/>
                      <a:pt x="1596" y="1584"/>
                    </a:cubicBezTo>
                    <a:cubicBezTo>
                      <a:pt x="561" y="2620"/>
                      <a:pt x="1" y="3989"/>
                      <a:pt x="1" y="5430"/>
                    </a:cubicBezTo>
                    <a:cubicBezTo>
                      <a:pt x="1" y="6561"/>
                      <a:pt x="346" y="7645"/>
                      <a:pt x="1001" y="8573"/>
                    </a:cubicBezTo>
                    <a:cubicBezTo>
                      <a:pt x="1632" y="9466"/>
                      <a:pt x="2513" y="10145"/>
                      <a:pt x="3537" y="10538"/>
                    </a:cubicBezTo>
                    <a:cubicBezTo>
                      <a:pt x="3559" y="10544"/>
                      <a:pt x="3579" y="10547"/>
                      <a:pt x="3599" y="10547"/>
                    </a:cubicBezTo>
                    <a:cubicBezTo>
                      <a:pt x="3656" y="10547"/>
                      <a:pt x="3704" y="10522"/>
                      <a:pt x="3740" y="10478"/>
                    </a:cubicBezTo>
                    <a:cubicBezTo>
                      <a:pt x="3763" y="10443"/>
                      <a:pt x="3763" y="10395"/>
                      <a:pt x="3763" y="10371"/>
                    </a:cubicBezTo>
                    <a:lnTo>
                      <a:pt x="3763" y="7275"/>
                    </a:lnTo>
                    <a:cubicBezTo>
                      <a:pt x="3763" y="7180"/>
                      <a:pt x="3692" y="7097"/>
                      <a:pt x="3585" y="7097"/>
                    </a:cubicBezTo>
                    <a:lnTo>
                      <a:pt x="2156" y="7097"/>
                    </a:lnTo>
                    <a:lnTo>
                      <a:pt x="2156" y="5835"/>
                    </a:lnTo>
                    <a:lnTo>
                      <a:pt x="3585" y="5835"/>
                    </a:lnTo>
                    <a:cubicBezTo>
                      <a:pt x="3680" y="5835"/>
                      <a:pt x="3763" y="5751"/>
                      <a:pt x="3763" y="5656"/>
                    </a:cubicBezTo>
                    <a:lnTo>
                      <a:pt x="3763" y="5430"/>
                    </a:lnTo>
                    <a:cubicBezTo>
                      <a:pt x="3763" y="3942"/>
                      <a:pt x="5180" y="2632"/>
                      <a:pt x="6799" y="2632"/>
                    </a:cubicBezTo>
                    <a:lnTo>
                      <a:pt x="7550" y="2632"/>
                    </a:lnTo>
                    <a:lnTo>
                      <a:pt x="7550" y="3894"/>
                    </a:lnTo>
                    <a:lnTo>
                      <a:pt x="6799" y="3894"/>
                    </a:lnTo>
                    <a:cubicBezTo>
                      <a:pt x="6311" y="3894"/>
                      <a:pt x="5883" y="4025"/>
                      <a:pt x="5561" y="4287"/>
                    </a:cubicBezTo>
                    <a:cubicBezTo>
                      <a:pt x="5228" y="4561"/>
                      <a:pt x="5025" y="4966"/>
                      <a:pt x="5025" y="5430"/>
                    </a:cubicBezTo>
                    <a:lnTo>
                      <a:pt x="5025" y="5656"/>
                    </a:lnTo>
                    <a:cubicBezTo>
                      <a:pt x="5025" y="5740"/>
                      <a:pt x="5109" y="5835"/>
                      <a:pt x="5204" y="5835"/>
                    </a:cubicBezTo>
                    <a:lnTo>
                      <a:pt x="5883" y="5835"/>
                    </a:lnTo>
                    <a:cubicBezTo>
                      <a:pt x="5966" y="5835"/>
                      <a:pt x="6061" y="5751"/>
                      <a:pt x="6061" y="5656"/>
                    </a:cubicBezTo>
                    <a:cubicBezTo>
                      <a:pt x="6061" y="5561"/>
                      <a:pt x="5978" y="5478"/>
                      <a:pt x="5883" y="5478"/>
                    </a:cubicBezTo>
                    <a:lnTo>
                      <a:pt x="5371" y="5478"/>
                    </a:lnTo>
                    <a:lnTo>
                      <a:pt x="5371" y="5418"/>
                    </a:lnTo>
                    <a:cubicBezTo>
                      <a:pt x="5371" y="4525"/>
                      <a:pt x="6145" y="4204"/>
                      <a:pt x="6799" y="4204"/>
                    </a:cubicBezTo>
                    <a:lnTo>
                      <a:pt x="7704" y="4204"/>
                    </a:lnTo>
                    <a:cubicBezTo>
                      <a:pt x="7800" y="4204"/>
                      <a:pt x="7883" y="4132"/>
                      <a:pt x="7883" y="4025"/>
                    </a:cubicBezTo>
                    <a:lnTo>
                      <a:pt x="7883" y="2418"/>
                    </a:lnTo>
                    <a:cubicBezTo>
                      <a:pt x="7883" y="2334"/>
                      <a:pt x="7811" y="2239"/>
                      <a:pt x="7704" y="2239"/>
                    </a:cubicBezTo>
                    <a:lnTo>
                      <a:pt x="6799" y="2239"/>
                    </a:lnTo>
                    <a:cubicBezTo>
                      <a:pt x="5966" y="2239"/>
                      <a:pt x="5121" y="2572"/>
                      <a:pt x="4466" y="3156"/>
                    </a:cubicBezTo>
                    <a:cubicBezTo>
                      <a:pt x="3799" y="3763"/>
                      <a:pt x="3418" y="4549"/>
                      <a:pt x="3418" y="5382"/>
                    </a:cubicBezTo>
                    <a:lnTo>
                      <a:pt x="3418" y="5442"/>
                    </a:lnTo>
                    <a:lnTo>
                      <a:pt x="1989" y="5442"/>
                    </a:lnTo>
                    <a:cubicBezTo>
                      <a:pt x="1906" y="5442"/>
                      <a:pt x="1811" y="5513"/>
                      <a:pt x="1811" y="5620"/>
                    </a:cubicBezTo>
                    <a:lnTo>
                      <a:pt x="1811" y="7228"/>
                    </a:lnTo>
                    <a:cubicBezTo>
                      <a:pt x="1811" y="7323"/>
                      <a:pt x="1894" y="7406"/>
                      <a:pt x="1989" y="7406"/>
                    </a:cubicBezTo>
                    <a:lnTo>
                      <a:pt x="3418" y="7406"/>
                    </a:lnTo>
                    <a:lnTo>
                      <a:pt x="3418" y="10085"/>
                    </a:lnTo>
                    <a:cubicBezTo>
                      <a:pt x="1561" y="9300"/>
                      <a:pt x="346" y="7442"/>
                      <a:pt x="346" y="5418"/>
                    </a:cubicBezTo>
                    <a:cubicBezTo>
                      <a:pt x="346" y="2596"/>
                      <a:pt x="2620" y="322"/>
                      <a:pt x="5430" y="322"/>
                    </a:cubicBezTo>
                    <a:cubicBezTo>
                      <a:pt x="8228" y="322"/>
                      <a:pt x="10526" y="2620"/>
                      <a:pt x="10526" y="5418"/>
                    </a:cubicBezTo>
                    <a:cubicBezTo>
                      <a:pt x="10526" y="8228"/>
                      <a:pt x="8240" y="10502"/>
                      <a:pt x="5430" y="10502"/>
                    </a:cubicBezTo>
                    <a:lnTo>
                      <a:pt x="5371" y="10502"/>
                    </a:lnTo>
                    <a:lnTo>
                      <a:pt x="5371" y="7418"/>
                    </a:lnTo>
                    <a:lnTo>
                      <a:pt x="7728" y="7418"/>
                    </a:lnTo>
                    <a:cubicBezTo>
                      <a:pt x="7811" y="7418"/>
                      <a:pt x="7907" y="7347"/>
                      <a:pt x="7907" y="7240"/>
                    </a:cubicBezTo>
                    <a:lnTo>
                      <a:pt x="7907" y="5656"/>
                    </a:lnTo>
                    <a:cubicBezTo>
                      <a:pt x="7907" y="5561"/>
                      <a:pt x="7823" y="5478"/>
                      <a:pt x="7728" y="5478"/>
                    </a:cubicBezTo>
                    <a:lnTo>
                      <a:pt x="6728" y="5478"/>
                    </a:lnTo>
                    <a:cubicBezTo>
                      <a:pt x="6633" y="5478"/>
                      <a:pt x="6549" y="5549"/>
                      <a:pt x="6549" y="5656"/>
                    </a:cubicBezTo>
                    <a:cubicBezTo>
                      <a:pt x="6549" y="5740"/>
                      <a:pt x="6621" y="5835"/>
                      <a:pt x="6728" y="5835"/>
                    </a:cubicBezTo>
                    <a:lnTo>
                      <a:pt x="7561" y="5835"/>
                    </a:lnTo>
                    <a:lnTo>
                      <a:pt x="7561" y="7097"/>
                    </a:lnTo>
                    <a:lnTo>
                      <a:pt x="5204" y="7097"/>
                    </a:lnTo>
                    <a:cubicBezTo>
                      <a:pt x="5121" y="7097"/>
                      <a:pt x="5025" y="7168"/>
                      <a:pt x="5025" y="7275"/>
                    </a:cubicBezTo>
                    <a:lnTo>
                      <a:pt x="5025" y="10693"/>
                    </a:lnTo>
                    <a:cubicBezTo>
                      <a:pt x="5025" y="10788"/>
                      <a:pt x="5109" y="10859"/>
                      <a:pt x="5192" y="10871"/>
                    </a:cubicBezTo>
                    <a:lnTo>
                      <a:pt x="5430" y="10871"/>
                    </a:lnTo>
                    <a:cubicBezTo>
                      <a:pt x="6871" y="10871"/>
                      <a:pt x="8240" y="10312"/>
                      <a:pt x="9276" y="9288"/>
                    </a:cubicBezTo>
                    <a:cubicBezTo>
                      <a:pt x="10300" y="8252"/>
                      <a:pt x="10859" y="6883"/>
                      <a:pt x="10859" y="5442"/>
                    </a:cubicBezTo>
                    <a:cubicBezTo>
                      <a:pt x="10859" y="3989"/>
                      <a:pt x="10300" y="2620"/>
                      <a:pt x="9276" y="1584"/>
                    </a:cubicBezTo>
                    <a:cubicBezTo>
                      <a:pt x="8240" y="560"/>
                      <a:pt x="6871" y="1"/>
                      <a:pt x="543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" name="Google Shape;3343;p48">
              <a:extLst>
                <a:ext uri="{FF2B5EF4-FFF2-40B4-BE49-F238E27FC236}">
                  <a16:creationId xmlns:a16="http://schemas.microsoft.com/office/drawing/2014/main" id="{16ADF1BB-B5BD-44E5-93BC-16C4BFCC045B}"/>
                </a:ext>
              </a:extLst>
            </p:cNvPr>
            <p:cNvGrpSpPr/>
            <p:nvPr/>
          </p:nvGrpSpPr>
          <p:grpSpPr>
            <a:xfrm>
              <a:off x="7053286" y="2227254"/>
              <a:ext cx="956596" cy="944252"/>
              <a:chOff x="4370663" y="1816530"/>
              <a:chExt cx="1098904" cy="1084724"/>
            </a:xfrm>
          </p:grpSpPr>
          <p:grpSp>
            <p:nvGrpSpPr>
              <p:cNvPr id="33" name="Google Shape;3344;p48">
                <a:extLst>
                  <a:ext uri="{FF2B5EF4-FFF2-40B4-BE49-F238E27FC236}">
                    <a16:creationId xmlns:a16="http://schemas.microsoft.com/office/drawing/2014/main" id="{92AC4713-9C0C-44EC-9E16-EB40EA6C8C5A}"/>
                  </a:ext>
                </a:extLst>
              </p:cNvPr>
              <p:cNvGrpSpPr/>
              <p:nvPr/>
            </p:nvGrpSpPr>
            <p:grpSpPr>
              <a:xfrm>
                <a:off x="4370663" y="1816530"/>
                <a:ext cx="1098904" cy="1084724"/>
                <a:chOff x="4370663" y="1816530"/>
                <a:chExt cx="1098904" cy="1084724"/>
              </a:xfrm>
            </p:grpSpPr>
            <p:sp>
              <p:nvSpPr>
                <p:cNvPr id="39" name="Google Shape;3345;p48">
                  <a:extLst>
                    <a:ext uri="{FF2B5EF4-FFF2-40B4-BE49-F238E27FC236}">
                      <a16:creationId xmlns:a16="http://schemas.microsoft.com/office/drawing/2014/main" id="{639B522A-D0BA-47C2-852B-80149D6AAEA4}"/>
                    </a:ext>
                  </a:extLst>
                </p:cNvPr>
                <p:cNvSpPr/>
                <p:nvPr/>
              </p:nvSpPr>
              <p:spPr>
                <a:xfrm>
                  <a:off x="4370663" y="1816530"/>
                  <a:ext cx="1098904" cy="10847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1" extrusionOk="0">
                      <a:moveTo>
                        <a:pt x="22862" y="0"/>
                      </a:moveTo>
                      <a:cubicBezTo>
                        <a:pt x="22092" y="0"/>
                        <a:pt x="21324" y="295"/>
                        <a:pt x="20741" y="884"/>
                      </a:cubicBezTo>
                      <a:lnTo>
                        <a:pt x="12871" y="8742"/>
                      </a:lnTo>
                      <a:cubicBezTo>
                        <a:pt x="12698" y="8921"/>
                        <a:pt x="12472" y="9005"/>
                        <a:pt x="12246" y="9005"/>
                      </a:cubicBezTo>
                      <a:cubicBezTo>
                        <a:pt x="11945" y="9005"/>
                        <a:pt x="11643" y="8855"/>
                        <a:pt x="11466" y="8576"/>
                      </a:cubicBezTo>
                      <a:cubicBezTo>
                        <a:pt x="11014" y="7861"/>
                        <a:pt x="10645" y="7099"/>
                        <a:pt x="10347" y="6302"/>
                      </a:cubicBezTo>
                      <a:cubicBezTo>
                        <a:pt x="10168" y="5813"/>
                        <a:pt x="9847" y="5373"/>
                        <a:pt x="9394" y="5028"/>
                      </a:cubicBezTo>
                      <a:cubicBezTo>
                        <a:pt x="8866" y="4619"/>
                        <a:pt x="8248" y="4413"/>
                        <a:pt x="7630" y="4413"/>
                      </a:cubicBezTo>
                      <a:cubicBezTo>
                        <a:pt x="7078" y="4413"/>
                        <a:pt x="6526" y="4577"/>
                        <a:pt x="6037" y="4909"/>
                      </a:cubicBezTo>
                      <a:cubicBezTo>
                        <a:pt x="4465" y="5968"/>
                        <a:pt x="4310" y="8123"/>
                        <a:pt x="5584" y="9385"/>
                      </a:cubicBezTo>
                      <a:cubicBezTo>
                        <a:pt x="5894" y="9695"/>
                        <a:pt x="6251" y="9921"/>
                        <a:pt x="6632" y="10064"/>
                      </a:cubicBezTo>
                      <a:cubicBezTo>
                        <a:pt x="7418" y="10350"/>
                        <a:pt x="8180" y="10707"/>
                        <a:pt x="8882" y="11159"/>
                      </a:cubicBezTo>
                      <a:cubicBezTo>
                        <a:pt x="9383" y="11469"/>
                        <a:pt x="9466" y="12148"/>
                        <a:pt x="9049" y="12564"/>
                      </a:cubicBezTo>
                      <a:lnTo>
                        <a:pt x="1179" y="20434"/>
                      </a:lnTo>
                      <a:cubicBezTo>
                        <a:pt x="0" y="21613"/>
                        <a:pt x="0" y="23518"/>
                        <a:pt x="1179" y="24697"/>
                      </a:cubicBezTo>
                      <a:lnTo>
                        <a:pt x="20741" y="44247"/>
                      </a:lnTo>
                      <a:cubicBezTo>
                        <a:pt x="21324" y="44836"/>
                        <a:pt x="22092" y="45131"/>
                        <a:pt x="22862" y="45131"/>
                      </a:cubicBezTo>
                      <a:cubicBezTo>
                        <a:pt x="23631" y="45131"/>
                        <a:pt x="24402" y="44836"/>
                        <a:pt x="24992" y="44247"/>
                      </a:cubicBezTo>
                      <a:lnTo>
                        <a:pt x="44554" y="24697"/>
                      </a:lnTo>
                      <a:cubicBezTo>
                        <a:pt x="45720" y="23518"/>
                        <a:pt x="45720" y="21613"/>
                        <a:pt x="44554" y="2043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69E7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" name="Google Shape;3346;p48">
                  <a:extLst>
                    <a:ext uri="{FF2B5EF4-FFF2-40B4-BE49-F238E27FC236}">
                      <a16:creationId xmlns:a16="http://schemas.microsoft.com/office/drawing/2014/main" id="{37E804DA-6B91-4CC4-BEDB-664443EE5C67}"/>
                    </a:ext>
                  </a:extLst>
                </p:cNvPr>
                <p:cNvSpPr/>
                <p:nvPr/>
              </p:nvSpPr>
              <p:spPr>
                <a:xfrm>
                  <a:off x="5055718" y="1904160"/>
                  <a:ext cx="287338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55" extrusionOk="0">
                      <a:moveTo>
                        <a:pt x="5978" y="0"/>
                      </a:moveTo>
                      <a:cubicBezTo>
                        <a:pt x="2680" y="0"/>
                        <a:pt x="1" y="2679"/>
                        <a:pt x="1" y="5977"/>
                      </a:cubicBezTo>
                      <a:cubicBezTo>
                        <a:pt x="1" y="9275"/>
                        <a:pt x="2680" y="11954"/>
                        <a:pt x="5978" y="11954"/>
                      </a:cubicBezTo>
                      <a:cubicBezTo>
                        <a:pt x="9276" y="11954"/>
                        <a:pt x="11955" y="9275"/>
                        <a:pt x="11955" y="5977"/>
                      </a:cubicBezTo>
                      <a:cubicBezTo>
                        <a:pt x="11955" y="2679"/>
                        <a:pt x="9276" y="0"/>
                        <a:pt x="5978" y="0"/>
                      </a:cubicBezTo>
                      <a:close/>
                    </a:path>
                  </a:pathLst>
                </a:custGeom>
                <a:solidFill>
                  <a:srgbClr val="69E7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4" name="Google Shape;3347;p48">
                <a:extLst>
                  <a:ext uri="{FF2B5EF4-FFF2-40B4-BE49-F238E27FC236}">
                    <a16:creationId xmlns:a16="http://schemas.microsoft.com/office/drawing/2014/main" id="{7AE34BCE-1808-4E35-8640-C1DFDC422CE5}"/>
                  </a:ext>
                </a:extLst>
              </p:cNvPr>
              <p:cNvGrpSpPr/>
              <p:nvPr/>
            </p:nvGrpSpPr>
            <p:grpSpPr>
              <a:xfrm>
                <a:off x="4732628" y="2171596"/>
                <a:ext cx="374986" cy="374572"/>
                <a:chOff x="3303268" y="3817349"/>
                <a:chExt cx="346056" cy="345674"/>
              </a:xfrm>
            </p:grpSpPr>
            <p:sp>
              <p:nvSpPr>
                <p:cNvPr id="35" name="Google Shape;3348;p48">
                  <a:extLst>
                    <a:ext uri="{FF2B5EF4-FFF2-40B4-BE49-F238E27FC236}">
                      <a16:creationId xmlns:a16="http://schemas.microsoft.com/office/drawing/2014/main" id="{423DF5A4-7950-4442-90D3-2064458B31A3}"/>
                    </a:ext>
                  </a:extLst>
                </p:cNvPr>
                <p:cNvSpPr/>
                <p:nvPr/>
              </p:nvSpPr>
              <p:spPr>
                <a:xfrm>
                  <a:off x="3303268" y="3817349"/>
                  <a:ext cx="346056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2" h="10860" extrusionOk="0">
                      <a:moveTo>
                        <a:pt x="5418" y="334"/>
                      </a:moveTo>
                      <a:cubicBezTo>
                        <a:pt x="8228" y="334"/>
                        <a:pt x="10514" y="2608"/>
                        <a:pt x="10514" y="5430"/>
                      </a:cubicBezTo>
                      <a:cubicBezTo>
                        <a:pt x="10514" y="8240"/>
                        <a:pt x="8228" y="10514"/>
                        <a:pt x="5418" y="10514"/>
                      </a:cubicBezTo>
                      <a:cubicBezTo>
                        <a:pt x="2608" y="10514"/>
                        <a:pt x="334" y="8240"/>
                        <a:pt x="334" y="5430"/>
                      </a:cubicBezTo>
                      <a:cubicBezTo>
                        <a:pt x="334" y="2608"/>
                        <a:pt x="2608" y="334"/>
                        <a:pt x="5418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3" y="10859"/>
                        <a:pt x="8252" y="10300"/>
                        <a:pt x="9276" y="9264"/>
                      </a:cubicBezTo>
                      <a:cubicBezTo>
                        <a:pt x="10300" y="8240"/>
                        <a:pt x="10871" y="6871"/>
                        <a:pt x="10871" y="5430"/>
                      </a:cubicBezTo>
                      <a:cubicBezTo>
                        <a:pt x="10871" y="3989"/>
                        <a:pt x="10300" y="2620"/>
                        <a:pt x="9276" y="1584"/>
                      </a:cubicBezTo>
                      <a:cubicBezTo>
                        <a:pt x="8252" y="560"/>
                        <a:pt x="6883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" name="Google Shape;3349;p48">
                  <a:extLst>
                    <a:ext uri="{FF2B5EF4-FFF2-40B4-BE49-F238E27FC236}">
                      <a16:creationId xmlns:a16="http://schemas.microsoft.com/office/drawing/2014/main" id="{06B9FBAA-1DBA-4C24-8053-FE7E990FBCCF}"/>
                    </a:ext>
                  </a:extLst>
                </p:cNvPr>
                <p:cNvSpPr/>
                <p:nvPr/>
              </p:nvSpPr>
              <p:spPr>
                <a:xfrm>
                  <a:off x="3368074" y="3882537"/>
                  <a:ext cx="215298" cy="215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64" h="6764" extrusionOk="0">
                      <a:moveTo>
                        <a:pt x="5335" y="346"/>
                      </a:moveTo>
                      <a:cubicBezTo>
                        <a:pt x="5930" y="346"/>
                        <a:pt x="6418" y="834"/>
                        <a:pt x="6418" y="1429"/>
                      </a:cubicBezTo>
                      <a:lnTo>
                        <a:pt x="6418" y="5335"/>
                      </a:lnTo>
                      <a:cubicBezTo>
                        <a:pt x="6418" y="5930"/>
                        <a:pt x="5930" y="6418"/>
                        <a:pt x="5335" y="6418"/>
                      </a:cubicBezTo>
                      <a:lnTo>
                        <a:pt x="1429" y="6418"/>
                      </a:lnTo>
                      <a:cubicBezTo>
                        <a:pt x="834" y="6418"/>
                        <a:pt x="346" y="5930"/>
                        <a:pt x="346" y="5335"/>
                      </a:cubicBezTo>
                      <a:lnTo>
                        <a:pt x="346" y="1429"/>
                      </a:lnTo>
                      <a:cubicBezTo>
                        <a:pt x="346" y="834"/>
                        <a:pt x="834" y="346"/>
                        <a:pt x="1429" y="346"/>
                      </a:cubicBezTo>
                      <a:close/>
                      <a:moveTo>
                        <a:pt x="1429" y="1"/>
                      </a:moveTo>
                      <a:cubicBezTo>
                        <a:pt x="644" y="1"/>
                        <a:pt x="1" y="644"/>
                        <a:pt x="1" y="1429"/>
                      </a:cubicBezTo>
                      <a:lnTo>
                        <a:pt x="1" y="5335"/>
                      </a:lnTo>
                      <a:cubicBezTo>
                        <a:pt x="1" y="6120"/>
                        <a:pt x="644" y="6763"/>
                        <a:pt x="1429" y="6763"/>
                      </a:cubicBezTo>
                      <a:lnTo>
                        <a:pt x="5335" y="6763"/>
                      </a:lnTo>
                      <a:cubicBezTo>
                        <a:pt x="6121" y="6763"/>
                        <a:pt x="6763" y="6120"/>
                        <a:pt x="6763" y="5335"/>
                      </a:cubicBezTo>
                      <a:lnTo>
                        <a:pt x="6763" y="1429"/>
                      </a:lnTo>
                      <a:cubicBezTo>
                        <a:pt x="6763" y="644"/>
                        <a:pt x="6121" y="1"/>
                        <a:pt x="533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" name="Google Shape;3350;p48">
                  <a:extLst>
                    <a:ext uri="{FF2B5EF4-FFF2-40B4-BE49-F238E27FC236}">
                      <a16:creationId xmlns:a16="http://schemas.microsoft.com/office/drawing/2014/main" id="{EDD16D2B-C5FF-4A53-80FE-5ED18BA45889}"/>
                    </a:ext>
                  </a:extLst>
                </p:cNvPr>
                <p:cNvSpPr/>
                <p:nvPr/>
              </p:nvSpPr>
              <p:spPr>
                <a:xfrm>
                  <a:off x="3418143" y="3933656"/>
                  <a:ext cx="114811" cy="1127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07" h="3542" extrusionOk="0">
                      <a:moveTo>
                        <a:pt x="1822" y="0"/>
                      </a:moveTo>
                      <a:cubicBezTo>
                        <a:pt x="812" y="0"/>
                        <a:pt x="1" y="851"/>
                        <a:pt x="59" y="1859"/>
                      </a:cubicBezTo>
                      <a:cubicBezTo>
                        <a:pt x="95" y="2776"/>
                        <a:pt x="833" y="3502"/>
                        <a:pt x="1726" y="3538"/>
                      </a:cubicBezTo>
                      <a:cubicBezTo>
                        <a:pt x="1764" y="3541"/>
                        <a:pt x="1802" y="3542"/>
                        <a:pt x="1840" y="3542"/>
                      </a:cubicBezTo>
                      <a:cubicBezTo>
                        <a:pt x="2178" y="3542"/>
                        <a:pt x="2494" y="3447"/>
                        <a:pt x="2762" y="3276"/>
                      </a:cubicBezTo>
                      <a:cubicBezTo>
                        <a:pt x="2857" y="3217"/>
                        <a:pt x="2869" y="3086"/>
                        <a:pt x="2797" y="3014"/>
                      </a:cubicBezTo>
                      <a:cubicBezTo>
                        <a:pt x="2761" y="2978"/>
                        <a:pt x="2711" y="2964"/>
                        <a:pt x="2664" y="2964"/>
                      </a:cubicBezTo>
                      <a:cubicBezTo>
                        <a:pt x="2634" y="2964"/>
                        <a:pt x="2606" y="2969"/>
                        <a:pt x="2583" y="2979"/>
                      </a:cubicBezTo>
                      <a:cubicBezTo>
                        <a:pt x="2380" y="3096"/>
                        <a:pt x="2149" y="3185"/>
                        <a:pt x="1897" y="3185"/>
                      </a:cubicBezTo>
                      <a:cubicBezTo>
                        <a:pt x="1868" y="3185"/>
                        <a:pt x="1839" y="3183"/>
                        <a:pt x="1809" y="3181"/>
                      </a:cubicBezTo>
                      <a:cubicBezTo>
                        <a:pt x="1023" y="3169"/>
                        <a:pt x="380" y="2514"/>
                        <a:pt x="392" y="1716"/>
                      </a:cubicBezTo>
                      <a:cubicBezTo>
                        <a:pt x="426" y="948"/>
                        <a:pt x="1028" y="330"/>
                        <a:pt x="1792" y="330"/>
                      </a:cubicBezTo>
                      <a:cubicBezTo>
                        <a:pt x="1833" y="330"/>
                        <a:pt x="1874" y="332"/>
                        <a:pt x="1916" y="335"/>
                      </a:cubicBezTo>
                      <a:cubicBezTo>
                        <a:pt x="2619" y="371"/>
                        <a:pt x="3190" y="943"/>
                        <a:pt x="3250" y="1633"/>
                      </a:cubicBezTo>
                      <a:cubicBezTo>
                        <a:pt x="3285" y="1919"/>
                        <a:pt x="3214" y="2193"/>
                        <a:pt x="3095" y="2431"/>
                      </a:cubicBezTo>
                      <a:cubicBezTo>
                        <a:pt x="3059" y="2490"/>
                        <a:pt x="3059" y="2574"/>
                        <a:pt x="3119" y="2633"/>
                      </a:cubicBezTo>
                      <a:cubicBezTo>
                        <a:pt x="3149" y="2663"/>
                        <a:pt x="3191" y="2678"/>
                        <a:pt x="3234" y="2678"/>
                      </a:cubicBezTo>
                      <a:cubicBezTo>
                        <a:pt x="3295" y="2678"/>
                        <a:pt x="3358" y="2648"/>
                        <a:pt x="3393" y="2586"/>
                      </a:cubicBezTo>
                      <a:cubicBezTo>
                        <a:pt x="3536" y="2324"/>
                        <a:pt x="3607" y="2014"/>
                        <a:pt x="3583" y="1669"/>
                      </a:cubicBezTo>
                      <a:cubicBezTo>
                        <a:pt x="3536" y="764"/>
                        <a:pt x="2797" y="50"/>
                        <a:pt x="1904" y="2"/>
                      </a:cubicBezTo>
                      <a:cubicBezTo>
                        <a:pt x="1877" y="1"/>
                        <a:pt x="1849" y="0"/>
                        <a:pt x="182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" name="Google Shape;3351;p48">
                  <a:extLst>
                    <a:ext uri="{FF2B5EF4-FFF2-40B4-BE49-F238E27FC236}">
                      <a16:creationId xmlns:a16="http://schemas.microsoft.com/office/drawing/2014/main" id="{4F152889-6DFA-4A26-9B9C-CBE7AE1A530B}"/>
                    </a:ext>
                  </a:extLst>
                </p:cNvPr>
                <p:cNvSpPr/>
                <p:nvPr/>
              </p:nvSpPr>
              <p:spPr>
                <a:xfrm>
                  <a:off x="3519298" y="3910197"/>
                  <a:ext cx="29570" cy="292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" h="918" extrusionOk="0">
                      <a:moveTo>
                        <a:pt x="465" y="1"/>
                      </a:moveTo>
                      <a:cubicBezTo>
                        <a:pt x="203" y="1"/>
                        <a:pt x="0" y="203"/>
                        <a:pt x="0" y="453"/>
                      </a:cubicBezTo>
                      <a:cubicBezTo>
                        <a:pt x="0" y="715"/>
                        <a:pt x="203" y="918"/>
                        <a:pt x="465" y="918"/>
                      </a:cubicBezTo>
                      <a:cubicBezTo>
                        <a:pt x="715" y="918"/>
                        <a:pt x="929" y="715"/>
                        <a:pt x="929" y="453"/>
                      </a:cubicBezTo>
                      <a:cubicBezTo>
                        <a:pt x="929" y="203"/>
                        <a:pt x="715" y="1"/>
                        <a:pt x="46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7" name="Google Shape;3352;p48">
              <a:extLst>
                <a:ext uri="{FF2B5EF4-FFF2-40B4-BE49-F238E27FC236}">
                  <a16:creationId xmlns:a16="http://schemas.microsoft.com/office/drawing/2014/main" id="{513F91DF-A89E-44E1-9193-2405B7624F67}"/>
                </a:ext>
              </a:extLst>
            </p:cNvPr>
            <p:cNvGrpSpPr/>
            <p:nvPr/>
          </p:nvGrpSpPr>
          <p:grpSpPr>
            <a:xfrm>
              <a:off x="6547098" y="2715744"/>
              <a:ext cx="956596" cy="944315"/>
              <a:chOff x="3789173" y="2377690"/>
              <a:chExt cx="1098904" cy="1084796"/>
            </a:xfrm>
          </p:grpSpPr>
          <p:grpSp>
            <p:nvGrpSpPr>
              <p:cNvPr id="25" name="Google Shape;3353;p48">
                <a:extLst>
                  <a:ext uri="{FF2B5EF4-FFF2-40B4-BE49-F238E27FC236}">
                    <a16:creationId xmlns:a16="http://schemas.microsoft.com/office/drawing/2014/main" id="{F21193C9-E44E-40AD-8F0C-05F51684F1D9}"/>
                  </a:ext>
                </a:extLst>
              </p:cNvPr>
              <p:cNvGrpSpPr/>
              <p:nvPr/>
            </p:nvGrpSpPr>
            <p:grpSpPr>
              <a:xfrm>
                <a:off x="3789173" y="2377690"/>
                <a:ext cx="1098904" cy="1084796"/>
                <a:chOff x="3789173" y="2377690"/>
                <a:chExt cx="1098904" cy="1084796"/>
              </a:xfrm>
            </p:grpSpPr>
            <p:sp>
              <p:nvSpPr>
                <p:cNvPr id="31" name="Google Shape;3354;p48">
                  <a:extLst>
                    <a:ext uri="{FF2B5EF4-FFF2-40B4-BE49-F238E27FC236}">
                      <a16:creationId xmlns:a16="http://schemas.microsoft.com/office/drawing/2014/main" id="{D8011F62-02D3-47CF-97E5-6333FD768785}"/>
                    </a:ext>
                  </a:extLst>
                </p:cNvPr>
                <p:cNvSpPr/>
                <p:nvPr/>
              </p:nvSpPr>
              <p:spPr>
                <a:xfrm>
                  <a:off x="3789173" y="2377690"/>
                  <a:ext cx="1098904" cy="1084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4" extrusionOk="0">
                      <a:moveTo>
                        <a:pt x="22861" y="0"/>
                      </a:moveTo>
                      <a:cubicBezTo>
                        <a:pt x="22090" y="0"/>
                        <a:pt x="21319" y="295"/>
                        <a:pt x="20730" y="884"/>
                      </a:cubicBezTo>
                      <a:lnTo>
                        <a:pt x="1180" y="20446"/>
                      </a:lnTo>
                      <a:cubicBezTo>
                        <a:pt x="1" y="21613"/>
                        <a:pt x="1" y="23518"/>
                        <a:pt x="1180" y="24697"/>
                      </a:cubicBezTo>
                      <a:lnTo>
                        <a:pt x="20730" y="44259"/>
                      </a:lnTo>
                      <a:cubicBezTo>
                        <a:pt x="21319" y="44842"/>
                        <a:pt x="22090" y="45134"/>
                        <a:pt x="22861" y="45134"/>
                      </a:cubicBezTo>
                      <a:cubicBezTo>
                        <a:pt x="23632" y="45134"/>
                        <a:pt x="24403" y="44842"/>
                        <a:pt x="24992" y="44259"/>
                      </a:cubicBezTo>
                      <a:lnTo>
                        <a:pt x="44542" y="24697"/>
                      </a:lnTo>
                      <a:cubicBezTo>
                        <a:pt x="45721" y="23518"/>
                        <a:pt x="45721" y="21613"/>
                        <a:pt x="44542" y="20446"/>
                      </a:cubicBezTo>
                      <a:lnTo>
                        <a:pt x="36684" y="12576"/>
                      </a:lnTo>
                      <a:cubicBezTo>
                        <a:pt x="36267" y="12171"/>
                        <a:pt x="36363" y="11481"/>
                        <a:pt x="36851" y="11171"/>
                      </a:cubicBezTo>
                      <a:cubicBezTo>
                        <a:pt x="37565" y="10719"/>
                        <a:pt x="38327" y="10350"/>
                        <a:pt x="39125" y="10052"/>
                      </a:cubicBezTo>
                      <a:cubicBezTo>
                        <a:pt x="39613" y="9874"/>
                        <a:pt x="40054" y="9552"/>
                        <a:pt x="40399" y="9100"/>
                      </a:cubicBezTo>
                      <a:cubicBezTo>
                        <a:pt x="41173" y="8099"/>
                        <a:pt x="41220" y="6778"/>
                        <a:pt x="40518" y="5730"/>
                      </a:cubicBezTo>
                      <a:cubicBezTo>
                        <a:pt x="39932" y="4868"/>
                        <a:pt x="39013" y="4436"/>
                        <a:pt x="38094" y="4436"/>
                      </a:cubicBezTo>
                      <a:cubicBezTo>
                        <a:pt x="37349" y="4436"/>
                        <a:pt x="36606" y="4720"/>
                        <a:pt x="36041" y="5290"/>
                      </a:cubicBezTo>
                      <a:cubicBezTo>
                        <a:pt x="35732" y="5587"/>
                        <a:pt x="35505" y="5956"/>
                        <a:pt x="35362" y="6337"/>
                      </a:cubicBezTo>
                      <a:cubicBezTo>
                        <a:pt x="35077" y="7123"/>
                        <a:pt x="34720" y="7885"/>
                        <a:pt x="34267" y="8588"/>
                      </a:cubicBezTo>
                      <a:cubicBezTo>
                        <a:pt x="34091" y="8872"/>
                        <a:pt x="33797" y="9021"/>
                        <a:pt x="33498" y="9021"/>
                      </a:cubicBezTo>
                      <a:cubicBezTo>
                        <a:pt x="33271" y="9021"/>
                        <a:pt x="33042" y="8934"/>
                        <a:pt x="32862" y="8754"/>
                      </a:cubicBezTo>
                      <a:lnTo>
                        <a:pt x="24992" y="884"/>
                      </a:lnTo>
                      <a:cubicBezTo>
                        <a:pt x="24403" y="295"/>
                        <a:pt x="23632" y="0"/>
                        <a:pt x="22861" y="0"/>
                      </a:cubicBezTo>
                      <a:close/>
                    </a:path>
                  </a:pathLst>
                </a:custGeom>
                <a:solidFill>
                  <a:srgbClr val="4949E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" name="Google Shape;3355;p48">
                  <a:extLst>
                    <a:ext uri="{FF2B5EF4-FFF2-40B4-BE49-F238E27FC236}">
                      <a16:creationId xmlns:a16="http://schemas.microsoft.com/office/drawing/2014/main" id="{89590874-F89C-4C63-856A-8AC76F8D0BF7}"/>
                    </a:ext>
                  </a:extLst>
                </p:cNvPr>
                <p:cNvSpPr/>
                <p:nvPr/>
              </p:nvSpPr>
              <p:spPr>
                <a:xfrm>
                  <a:off x="3885623" y="2465897"/>
                  <a:ext cx="287050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43" h="11955" extrusionOk="0">
                      <a:moveTo>
                        <a:pt x="5977" y="0"/>
                      </a:moveTo>
                      <a:cubicBezTo>
                        <a:pt x="2679" y="0"/>
                        <a:pt x="0" y="2679"/>
                        <a:pt x="0" y="5977"/>
                      </a:cubicBezTo>
                      <a:cubicBezTo>
                        <a:pt x="0" y="9275"/>
                        <a:pt x="2679" y="11954"/>
                        <a:pt x="5977" y="11954"/>
                      </a:cubicBezTo>
                      <a:cubicBezTo>
                        <a:pt x="9275" y="11954"/>
                        <a:pt x="11942" y="9275"/>
                        <a:pt x="11942" y="5977"/>
                      </a:cubicBezTo>
                      <a:cubicBezTo>
                        <a:pt x="11942" y="2679"/>
                        <a:pt x="9275" y="0"/>
                        <a:pt x="5977" y="0"/>
                      </a:cubicBezTo>
                      <a:close/>
                    </a:path>
                  </a:pathLst>
                </a:custGeom>
                <a:solidFill>
                  <a:srgbClr val="4949E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6" name="Google Shape;3356;p48">
                <a:extLst>
                  <a:ext uri="{FF2B5EF4-FFF2-40B4-BE49-F238E27FC236}">
                    <a16:creationId xmlns:a16="http://schemas.microsoft.com/office/drawing/2014/main" id="{7E8C0B3B-87AB-4AC2-B64F-D08952B20D87}"/>
                  </a:ext>
                </a:extLst>
              </p:cNvPr>
              <p:cNvGrpSpPr/>
              <p:nvPr/>
            </p:nvGrpSpPr>
            <p:grpSpPr>
              <a:xfrm>
                <a:off x="4151137" y="2732796"/>
                <a:ext cx="374986" cy="374572"/>
                <a:chOff x="3752358" y="3817349"/>
                <a:chExt cx="346056" cy="345674"/>
              </a:xfrm>
            </p:grpSpPr>
            <p:sp>
              <p:nvSpPr>
                <p:cNvPr id="27" name="Google Shape;3357;p48">
                  <a:extLst>
                    <a:ext uri="{FF2B5EF4-FFF2-40B4-BE49-F238E27FC236}">
                      <a16:creationId xmlns:a16="http://schemas.microsoft.com/office/drawing/2014/main" id="{1CBCE023-C346-4482-83D1-DC86C818A057}"/>
                    </a:ext>
                  </a:extLst>
                </p:cNvPr>
                <p:cNvSpPr/>
                <p:nvPr/>
              </p:nvSpPr>
              <p:spPr>
                <a:xfrm>
                  <a:off x="3752358" y="3817349"/>
                  <a:ext cx="346056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2" h="10860" extrusionOk="0">
                      <a:moveTo>
                        <a:pt x="5430" y="334"/>
                      </a:moveTo>
                      <a:cubicBezTo>
                        <a:pt x="8252" y="334"/>
                        <a:pt x="10526" y="2608"/>
                        <a:pt x="10526" y="5430"/>
                      </a:cubicBezTo>
                      <a:cubicBezTo>
                        <a:pt x="10526" y="8240"/>
                        <a:pt x="8228" y="10514"/>
                        <a:pt x="5430" y="10514"/>
                      </a:cubicBezTo>
                      <a:cubicBezTo>
                        <a:pt x="2620" y="10514"/>
                        <a:pt x="346" y="8240"/>
                        <a:pt x="346" y="5430"/>
                      </a:cubicBezTo>
                      <a:cubicBezTo>
                        <a:pt x="346" y="2608"/>
                        <a:pt x="2620" y="334"/>
                        <a:pt x="5430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2" y="10859"/>
                        <a:pt x="8252" y="10300"/>
                        <a:pt x="9276" y="9264"/>
                      </a:cubicBezTo>
                      <a:cubicBezTo>
                        <a:pt x="10300" y="8240"/>
                        <a:pt x="10871" y="6871"/>
                        <a:pt x="10871" y="5430"/>
                      </a:cubicBezTo>
                      <a:cubicBezTo>
                        <a:pt x="10871" y="3989"/>
                        <a:pt x="10300" y="2620"/>
                        <a:pt x="9276" y="1584"/>
                      </a:cubicBezTo>
                      <a:cubicBezTo>
                        <a:pt x="8252" y="560"/>
                        <a:pt x="6882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" name="Google Shape;3358;p48">
                  <a:extLst>
                    <a:ext uri="{FF2B5EF4-FFF2-40B4-BE49-F238E27FC236}">
                      <a16:creationId xmlns:a16="http://schemas.microsoft.com/office/drawing/2014/main" id="{57BE2862-E50B-4218-9825-48B397CAA35E}"/>
                    </a:ext>
                  </a:extLst>
                </p:cNvPr>
                <p:cNvSpPr/>
                <p:nvPr/>
              </p:nvSpPr>
              <p:spPr>
                <a:xfrm>
                  <a:off x="3831933" y="3955682"/>
                  <a:ext cx="47809" cy="120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2" h="3787" extrusionOk="0">
                      <a:moveTo>
                        <a:pt x="1168" y="346"/>
                      </a:moveTo>
                      <a:lnTo>
                        <a:pt x="1168" y="3430"/>
                      </a:lnTo>
                      <a:lnTo>
                        <a:pt x="358" y="3430"/>
                      </a:lnTo>
                      <a:lnTo>
                        <a:pt x="358" y="346"/>
                      </a:lnTo>
                      <a:close/>
                      <a:moveTo>
                        <a:pt x="180" y="1"/>
                      </a:moveTo>
                      <a:cubicBezTo>
                        <a:pt x="96" y="1"/>
                        <a:pt x="1" y="72"/>
                        <a:pt x="1" y="179"/>
                      </a:cubicBezTo>
                      <a:lnTo>
                        <a:pt x="1" y="3608"/>
                      </a:lnTo>
                      <a:cubicBezTo>
                        <a:pt x="1" y="3703"/>
                        <a:pt x="72" y="3787"/>
                        <a:pt x="180" y="3787"/>
                      </a:cubicBezTo>
                      <a:lnTo>
                        <a:pt x="1323" y="3787"/>
                      </a:lnTo>
                      <a:cubicBezTo>
                        <a:pt x="1418" y="3787"/>
                        <a:pt x="1501" y="3715"/>
                        <a:pt x="1501" y="3608"/>
                      </a:cubicBezTo>
                      <a:lnTo>
                        <a:pt x="1501" y="179"/>
                      </a:lnTo>
                      <a:cubicBezTo>
                        <a:pt x="1501" y="72"/>
                        <a:pt x="1430" y="1"/>
                        <a:pt x="1323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" name="Google Shape;3359;p48">
                  <a:extLst>
                    <a:ext uri="{FF2B5EF4-FFF2-40B4-BE49-F238E27FC236}">
                      <a16:creationId xmlns:a16="http://schemas.microsoft.com/office/drawing/2014/main" id="{DA680010-03F8-4ABB-9A87-9BA8184FA5FC}"/>
                    </a:ext>
                  </a:extLst>
                </p:cNvPr>
                <p:cNvSpPr/>
                <p:nvPr/>
              </p:nvSpPr>
              <p:spPr>
                <a:xfrm>
                  <a:off x="3824739" y="3890112"/>
                  <a:ext cx="55002" cy="550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8" h="1728" extrusionOk="0">
                      <a:moveTo>
                        <a:pt x="870" y="334"/>
                      </a:moveTo>
                      <a:cubicBezTo>
                        <a:pt x="1156" y="334"/>
                        <a:pt x="1394" y="572"/>
                        <a:pt x="1394" y="846"/>
                      </a:cubicBezTo>
                      <a:cubicBezTo>
                        <a:pt x="1394" y="1132"/>
                        <a:pt x="1156" y="1370"/>
                        <a:pt x="870" y="1370"/>
                      </a:cubicBezTo>
                      <a:cubicBezTo>
                        <a:pt x="584" y="1370"/>
                        <a:pt x="346" y="1132"/>
                        <a:pt x="346" y="846"/>
                      </a:cubicBezTo>
                      <a:cubicBezTo>
                        <a:pt x="346" y="572"/>
                        <a:pt x="584" y="334"/>
                        <a:pt x="870" y="334"/>
                      </a:cubicBezTo>
                      <a:close/>
                      <a:moveTo>
                        <a:pt x="870" y="1"/>
                      </a:moveTo>
                      <a:cubicBezTo>
                        <a:pt x="394" y="1"/>
                        <a:pt x="1" y="394"/>
                        <a:pt x="1" y="870"/>
                      </a:cubicBezTo>
                      <a:cubicBezTo>
                        <a:pt x="1" y="1346"/>
                        <a:pt x="394" y="1727"/>
                        <a:pt x="870" y="1727"/>
                      </a:cubicBezTo>
                      <a:cubicBezTo>
                        <a:pt x="1346" y="1727"/>
                        <a:pt x="1727" y="1334"/>
                        <a:pt x="1727" y="870"/>
                      </a:cubicBezTo>
                      <a:cubicBezTo>
                        <a:pt x="1727" y="394"/>
                        <a:pt x="1346" y="1"/>
                        <a:pt x="87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" name="Google Shape;3360;p48">
                  <a:extLst>
                    <a:ext uri="{FF2B5EF4-FFF2-40B4-BE49-F238E27FC236}">
                      <a16:creationId xmlns:a16="http://schemas.microsoft.com/office/drawing/2014/main" id="{9A7BE71B-8D9E-48B1-93F7-469935634ABB}"/>
                    </a:ext>
                  </a:extLst>
                </p:cNvPr>
                <p:cNvSpPr/>
                <p:nvPr/>
              </p:nvSpPr>
              <p:spPr>
                <a:xfrm>
                  <a:off x="3904696" y="3955682"/>
                  <a:ext cx="128148" cy="120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6" h="3787" extrusionOk="0">
                      <a:moveTo>
                        <a:pt x="191" y="1"/>
                      </a:moveTo>
                      <a:cubicBezTo>
                        <a:pt x="96" y="1"/>
                        <a:pt x="1" y="72"/>
                        <a:pt x="1" y="179"/>
                      </a:cubicBezTo>
                      <a:lnTo>
                        <a:pt x="1" y="3608"/>
                      </a:lnTo>
                      <a:cubicBezTo>
                        <a:pt x="1" y="3703"/>
                        <a:pt x="84" y="3787"/>
                        <a:pt x="191" y="3787"/>
                      </a:cubicBezTo>
                      <a:lnTo>
                        <a:pt x="1334" y="3787"/>
                      </a:lnTo>
                      <a:cubicBezTo>
                        <a:pt x="1418" y="3787"/>
                        <a:pt x="1513" y="3715"/>
                        <a:pt x="1513" y="3608"/>
                      </a:cubicBezTo>
                      <a:lnTo>
                        <a:pt x="1513" y="2382"/>
                      </a:lnTo>
                      <a:cubicBezTo>
                        <a:pt x="1513" y="1977"/>
                        <a:pt x="1596" y="1501"/>
                        <a:pt x="2037" y="1501"/>
                      </a:cubicBezTo>
                      <a:cubicBezTo>
                        <a:pt x="2347" y="1501"/>
                        <a:pt x="2477" y="1763"/>
                        <a:pt x="2525" y="2060"/>
                      </a:cubicBezTo>
                      <a:cubicBezTo>
                        <a:pt x="2537" y="2156"/>
                        <a:pt x="2608" y="2215"/>
                        <a:pt x="2692" y="2215"/>
                      </a:cubicBezTo>
                      <a:cubicBezTo>
                        <a:pt x="2787" y="2215"/>
                        <a:pt x="2870" y="2120"/>
                        <a:pt x="2847" y="2025"/>
                      </a:cubicBezTo>
                      <a:cubicBezTo>
                        <a:pt x="2763" y="1465"/>
                        <a:pt x="2477" y="1155"/>
                        <a:pt x="2013" y="1155"/>
                      </a:cubicBezTo>
                      <a:cubicBezTo>
                        <a:pt x="1465" y="1155"/>
                        <a:pt x="1156" y="1608"/>
                        <a:pt x="1156" y="2382"/>
                      </a:cubicBezTo>
                      <a:lnTo>
                        <a:pt x="1156" y="3430"/>
                      </a:lnTo>
                      <a:lnTo>
                        <a:pt x="346" y="3430"/>
                      </a:lnTo>
                      <a:lnTo>
                        <a:pt x="346" y="358"/>
                      </a:lnTo>
                      <a:lnTo>
                        <a:pt x="918" y="358"/>
                      </a:lnTo>
                      <a:lnTo>
                        <a:pt x="918" y="572"/>
                      </a:lnTo>
                      <a:cubicBezTo>
                        <a:pt x="918" y="632"/>
                        <a:pt x="930" y="679"/>
                        <a:pt x="977" y="715"/>
                      </a:cubicBezTo>
                      <a:cubicBezTo>
                        <a:pt x="1007" y="733"/>
                        <a:pt x="1043" y="742"/>
                        <a:pt x="1078" y="742"/>
                      </a:cubicBezTo>
                      <a:cubicBezTo>
                        <a:pt x="1114" y="742"/>
                        <a:pt x="1150" y="733"/>
                        <a:pt x="1180" y="715"/>
                      </a:cubicBezTo>
                      <a:cubicBezTo>
                        <a:pt x="1477" y="477"/>
                        <a:pt x="1835" y="358"/>
                        <a:pt x="2227" y="358"/>
                      </a:cubicBezTo>
                      <a:cubicBezTo>
                        <a:pt x="3204" y="358"/>
                        <a:pt x="3656" y="1191"/>
                        <a:pt x="3656" y="2001"/>
                      </a:cubicBezTo>
                      <a:lnTo>
                        <a:pt x="3656" y="3430"/>
                      </a:lnTo>
                      <a:lnTo>
                        <a:pt x="2847" y="3430"/>
                      </a:lnTo>
                      <a:lnTo>
                        <a:pt x="2847" y="2870"/>
                      </a:lnTo>
                      <a:cubicBezTo>
                        <a:pt x="2847" y="2775"/>
                        <a:pt x="2775" y="2703"/>
                        <a:pt x="2692" y="2703"/>
                      </a:cubicBezTo>
                      <a:cubicBezTo>
                        <a:pt x="2597" y="2703"/>
                        <a:pt x="2525" y="2775"/>
                        <a:pt x="2525" y="2870"/>
                      </a:cubicBezTo>
                      <a:lnTo>
                        <a:pt x="2525" y="3596"/>
                      </a:lnTo>
                      <a:cubicBezTo>
                        <a:pt x="2525" y="3691"/>
                        <a:pt x="2597" y="3775"/>
                        <a:pt x="2704" y="3775"/>
                      </a:cubicBezTo>
                      <a:lnTo>
                        <a:pt x="3847" y="3775"/>
                      </a:lnTo>
                      <a:cubicBezTo>
                        <a:pt x="3942" y="3775"/>
                        <a:pt x="4025" y="3703"/>
                        <a:pt x="4025" y="3596"/>
                      </a:cubicBezTo>
                      <a:lnTo>
                        <a:pt x="4025" y="1989"/>
                      </a:lnTo>
                      <a:cubicBezTo>
                        <a:pt x="4025" y="810"/>
                        <a:pt x="3299" y="1"/>
                        <a:pt x="2239" y="1"/>
                      </a:cubicBezTo>
                      <a:cubicBezTo>
                        <a:pt x="1894" y="1"/>
                        <a:pt x="1573" y="84"/>
                        <a:pt x="1275" y="251"/>
                      </a:cubicBezTo>
                      <a:lnTo>
                        <a:pt x="1275" y="179"/>
                      </a:lnTo>
                      <a:cubicBezTo>
                        <a:pt x="1275" y="84"/>
                        <a:pt x="1204" y="1"/>
                        <a:pt x="1096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8" name="Google Shape;3361;p48">
              <a:extLst>
                <a:ext uri="{FF2B5EF4-FFF2-40B4-BE49-F238E27FC236}">
                  <a16:creationId xmlns:a16="http://schemas.microsoft.com/office/drawing/2014/main" id="{7D2FDA94-F807-44F4-A15A-5B7881E1B603}"/>
                </a:ext>
              </a:extLst>
            </p:cNvPr>
            <p:cNvGrpSpPr/>
            <p:nvPr/>
          </p:nvGrpSpPr>
          <p:grpSpPr>
            <a:xfrm>
              <a:off x="7034853" y="3222917"/>
              <a:ext cx="956596" cy="944252"/>
              <a:chOff x="4349489" y="2960313"/>
              <a:chExt cx="1098904" cy="1084724"/>
            </a:xfrm>
          </p:grpSpPr>
          <p:grpSp>
            <p:nvGrpSpPr>
              <p:cNvPr id="19" name="Google Shape;3362;p48">
                <a:extLst>
                  <a:ext uri="{FF2B5EF4-FFF2-40B4-BE49-F238E27FC236}">
                    <a16:creationId xmlns:a16="http://schemas.microsoft.com/office/drawing/2014/main" id="{CDF96774-EABB-4259-8992-D8FA515B2AE1}"/>
                  </a:ext>
                </a:extLst>
              </p:cNvPr>
              <p:cNvGrpSpPr/>
              <p:nvPr/>
            </p:nvGrpSpPr>
            <p:grpSpPr>
              <a:xfrm>
                <a:off x="4349489" y="2960313"/>
                <a:ext cx="1098904" cy="1084724"/>
                <a:chOff x="4349489" y="2960313"/>
                <a:chExt cx="1098904" cy="1084724"/>
              </a:xfrm>
            </p:grpSpPr>
            <p:sp>
              <p:nvSpPr>
                <p:cNvPr id="23" name="Google Shape;3363;p48">
                  <a:extLst>
                    <a:ext uri="{FF2B5EF4-FFF2-40B4-BE49-F238E27FC236}">
                      <a16:creationId xmlns:a16="http://schemas.microsoft.com/office/drawing/2014/main" id="{2E5A4F0B-455B-4AD6-96CC-5D8DA106FB8F}"/>
                    </a:ext>
                  </a:extLst>
                </p:cNvPr>
                <p:cNvSpPr/>
                <p:nvPr/>
              </p:nvSpPr>
              <p:spPr>
                <a:xfrm>
                  <a:off x="4349489" y="2960313"/>
                  <a:ext cx="1098904" cy="10847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1" extrusionOk="0">
                      <a:moveTo>
                        <a:pt x="22862" y="0"/>
                      </a:moveTo>
                      <a:cubicBezTo>
                        <a:pt x="22092" y="0"/>
                        <a:pt x="21324" y="295"/>
                        <a:pt x="20741" y="884"/>
                      </a:cubicBezTo>
                      <a:lnTo>
                        <a:pt x="12871" y="8743"/>
                      </a:lnTo>
                      <a:cubicBezTo>
                        <a:pt x="12697" y="8917"/>
                        <a:pt x="12470" y="9001"/>
                        <a:pt x="12243" y="9001"/>
                      </a:cubicBezTo>
                      <a:cubicBezTo>
                        <a:pt x="11942" y="9001"/>
                        <a:pt x="11642" y="8854"/>
                        <a:pt x="11466" y="8576"/>
                      </a:cubicBezTo>
                      <a:cubicBezTo>
                        <a:pt x="11014" y="7861"/>
                        <a:pt x="10645" y="7099"/>
                        <a:pt x="10347" y="6302"/>
                      </a:cubicBezTo>
                      <a:cubicBezTo>
                        <a:pt x="10168" y="5814"/>
                        <a:pt x="9847" y="5373"/>
                        <a:pt x="9394" y="5028"/>
                      </a:cubicBezTo>
                      <a:cubicBezTo>
                        <a:pt x="8866" y="4619"/>
                        <a:pt x="8248" y="4413"/>
                        <a:pt x="7630" y="4413"/>
                      </a:cubicBezTo>
                      <a:cubicBezTo>
                        <a:pt x="7078" y="4413"/>
                        <a:pt x="6525" y="4577"/>
                        <a:pt x="6037" y="4909"/>
                      </a:cubicBezTo>
                      <a:cubicBezTo>
                        <a:pt x="4465" y="5968"/>
                        <a:pt x="4310" y="8123"/>
                        <a:pt x="5584" y="9385"/>
                      </a:cubicBezTo>
                      <a:cubicBezTo>
                        <a:pt x="5894" y="9695"/>
                        <a:pt x="6251" y="9921"/>
                        <a:pt x="6632" y="10064"/>
                      </a:cubicBezTo>
                      <a:cubicBezTo>
                        <a:pt x="7418" y="10350"/>
                        <a:pt x="8180" y="10707"/>
                        <a:pt x="8882" y="11159"/>
                      </a:cubicBezTo>
                      <a:cubicBezTo>
                        <a:pt x="9382" y="11469"/>
                        <a:pt x="9466" y="12148"/>
                        <a:pt x="9049" y="12564"/>
                      </a:cubicBezTo>
                      <a:lnTo>
                        <a:pt x="1179" y="20434"/>
                      </a:lnTo>
                      <a:cubicBezTo>
                        <a:pt x="0" y="21613"/>
                        <a:pt x="0" y="23518"/>
                        <a:pt x="1179" y="24697"/>
                      </a:cubicBezTo>
                      <a:lnTo>
                        <a:pt x="20741" y="44247"/>
                      </a:lnTo>
                      <a:cubicBezTo>
                        <a:pt x="21324" y="44836"/>
                        <a:pt x="22092" y="45131"/>
                        <a:pt x="22862" y="45131"/>
                      </a:cubicBezTo>
                      <a:cubicBezTo>
                        <a:pt x="23631" y="45131"/>
                        <a:pt x="24402" y="44836"/>
                        <a:pt x="24992" y="44247"/>
                      </a:cubicBezTo>
                      <a:lnTo>
                        <a:pt x="44554" y="24697"/>
                      </a:lnTo>
                      <a:cubicBezTo>
                        <a:pt x="45720" y="23518"/>
                        <a:pt x="45720" y="21613"/>
                        <a:pt x="44554" y="2043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FCBD2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" name="Google Shape;3364;p48">
                  <a:extLst>
                    <a:ext uri="{FF2B5EF4-FFF2-40B4-BE49-F238E27FC236}">
                      <a16:creationId xmlns:a16="http://schemas.microsoft.com/office/drawing/2014/main" id="{BC3CCC92-4738-4B3C-B377-F3520B1E3755}"/>
                    </a:ext>
                  </a:extLst>
                </p:cNvPr>
                <p:cNvSpPr/>
                <p:nvPr/>
              </p:nvSpPr>
              <p:spPr>
                <a:xfrm>
                  <a:off x="5065741" y="3026769"/>
                  <a:ext cx="287338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55" extrusionOk="0">
                      <a:moveTo>
                        <a:pt x="5978" y="1"/>
                      </a:moveTo>
                      <a:cubicBezTo>
                        <a:pt x="2680" y="1"/>
                        <a:pt x="1" y="2679"/>
                        <a:pt x="1" y="5978"/>
                      </a:cubicBezTo>
                      <a:cubicBezTo>
                        <a:pt x="1" y="9276"/>
                        <a:pt x="2680" y="11954"/>
                        <a:pt x="5978" y="11954"/>
                      </a:cubicBezTo>
                      <a:cubicBezTo>
                        <a:pt x="9276" y="11954"/>
                        <a:pt x="11955" y="9276"/>
                        <a:pt x="11955" y="5978"/>
                      </a:cubicBezTo>
                      <a:cubicBezTo>
                        <a:pt x="11955" y="2679"/>
                        <a:pt x="9276" y="1"/>
                        <a:pt x="5978" y="1"/>
                      </a:cubicBezTo>
                      <a:close/>
                    </a:path>
                  </a:pathLst>
                </a:custGeom>
                <a:solidFill>
                  <a:srgbClr val="FCBD2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0" name="Google Shape;3365;p48">
                <a:extLst>
                  <a:ext uri="{FF2B5EF4-FFF2-40B4-BE49-F238E27FC236}">
                    <a16:creationId xmlns:a16="http://schemas.microsoft.com/office/drawing/2014/main" id="{2EB4CBE2-B1D6-486A-95BA-A5AE21770762}"/>
                  </a:ext>
                </a:extLst>
              </p:cNvPr>
              <p:cNvGrpSpPr/>
              <p:nvPr/>
            </p:nvGrpSpPr>
            <p:grpSpPr>
              <a:xfrm>
                <a:off x="4732657" y="3315384"/>
                <a:ext cx="374952" cy="374572"/>
                <a:chOff x="4201447" y="3817349"/>
                <a:chExt cx="346024" cy="345674"/>
              </a:xfrm>
            </p:grpSpPr>
            <p:sp>
              <p:nvSpPr>
                <p:cNvPr id="21" name="Google Shape;3366;p48">
                  <a:extLst>
                    <a:ext uri="{FF2B5EF4-FFF2-40B4-BE49-F238E27FC236}">
                      <a16:creationId xmlns:a16="http://schemas.microsoft.com/office/drawing/2014/main" id="{3005223D-48BC-4004-960A-B042A98EE514}"/>
                    </a:ext>
                  </a:extLst>
                </p:cNvPr>
                <p:cNvSpPr/>
                <p:nvPr/>
              </p:nvSpPr>
              <p:spPr>
                <a:xfrm>
                  <a:off x="4201447" y="3817349"/>
                  <a:ext cx="346024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1" h="10860" extrusionOk="0">
                      <a:moveTo>
                        <a:pt x="5430" y="334"/>
                      </a:moveTo>
                      <a:cubicBezTo>
                        <a:pt x="8252" y="334"/>
                        <a:pt x="10526" y="2608"/>
                        <a:pt x="10526" y="5430"/>
                      </a:cubicBezTo>
                      <a:cubicBezTo>
                        <a:pt x="10526" y="8240"/>
                        <a:pt x="8252" y="10514"/>
                        <a:pt x="5430" y="10514"/>
                      </a:cubicBezTo>
                      <a:cubicBezTo>
                        <a:pt x="2620" y="10514"/>
                        <a:pt x="346" y="8240"/>
                        <a:pt x="346" y="5430"/>
                      </a:cubicBezTo>
                      <a:cubicBezTo>
                        <a:pt x="346" y="2608"/>
                        <a:pt x="2620" y="334"/>
                        <a:pt x="5430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2" y="10859"/>
                        <a:pt x="8252" y="10300"/>
                        <a:pt x="9276" y="9264"/>
                      </a:cubicBezTo>
                      <a:cubicBezTo>
                        <a:pt x="10299" y="8240"/>
                        <a:pt x="10871" y="6871"/>
                        <a:pt x="10871" y="5430"/>
                      </a:cubicBezTo>
                      <a:cubicBezTo>
                        <a:pt x="10871" y="3989"/>
                        <a:pt x="10299" y="2620"/>
                        <a:pt x="9276" y="1584"/>
                      </a:cubicBezTo>
                      <a:cubicBezTo>
                        <a:pt x="8252" y="560"/>
                        <a:pt x="6882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" name="Google Shape;3367;p48">
                  <a:extLst>
                    <a:ext uri="{FF2B5EF4-FFF2-40B4-BE49-F238E27FC236}">
                      <a16:creationId xmlns:a16="http://schemas.microsoft.com/office/drawing/2014/main" id="{7F6D9B06-65E5-4450-9034-6FC78F621695}"/>
                    </a:ext>
                  </a:extLst>
                </p:cNvPr>
                <p:cNvSpPr/>
                <p:nvPr/>
              </p:nvSpPr>
              <p:spPr>
                <a:xfrm>
                  <a:off x="4271569" y="3904531"/>
                  <a:ext cx="227394" cy="185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44" h="5835" extrusionOk="0">
                      <a:moveTo>
                        <a:pt x="4620" y="0"/>
                      </a:moveTo>
                      <a:cubicBezTo>
                        <a:pt x="3727" y="0"/>
                        <a:pt x="2977" y="691"/>
                        <a:pt x="2905" y="1572"/>
                      </a:cubicBezTo>
                      <a:cubicBezTo>
                        <a:pt x="2727" y="1548"/>
                        <a:pt x="2358" y="1441"/>
                        <a:pt x="2262" y="1405"/>
                      </a:cubicBezTo>
                      <a:cubicBezTo>
                        <a:pt x="1643" y="1203"/>
                        <a:pt x="1072" y="810"/>
                        <a:pt x="631" y="322"/>
                      </a:cubicBezTo>
                      <a:cubicBezTo>
                        <a:pt x="596" y="298"/>
                        <a:pt x="572" y="274"/>
                        <a:pt x="524" y="262"/>
                      </a:cubicBezTo>
                      <a:cubicBezTo>
                        <a:pt x="517" y="261"/>
                        <a:pt x="509" y="260"/>
                        <a:pt x="501" y="260"/>
                      </a:cubicBezTo>
                      <a:cubicBezTo>
                        <a:pt x="436" y="260"/>
                        <a:pt x="367" y="304"/>
                        <a:pt x="346" y="357"/>
                      </a:cubicBezTo>
                      <a:cubicBezTo>
                        <a:pt x="238" y="572"/>
                        <a:pt x="179" y="810"/>
                        <a:pt x="179" y="1048"/>
                      </a:cubicBezTo>
                      <a:cubicBezTo>
                        <a:pt x="179" y="1393"/>
                        <a:pt x="286" y="1727"/>
                        <a:pt x="476" y="1977"/>
                      </a:cubicBezTo>
                      <a:cubicBezTo>
                        <a:pt x="466" y="1975"/>
                        <a:pt x="456" y="1974"/>
                        <a:pt x="446" y="1974"/>
                      </a:cubicBezTo>
                      <a:cubicBezTo>
                        <a:pt x="397" y="1974"/>
                        <a:pt x="349" y="1997"/>
                        <a:pt x="310" y="2036"/>
                      </a:cubicBezTo>
                      <a:cubicBezTo>
                        <a:pt x="286" y="2060"/>
                        <a:pt x="286" y="2108"/>
                        <a:pt x="274" y="2143"/>
                      </a:cubicBezTo>
                      <a:lnTo>
                        <a:pt x="274" y="2203"/>
                      </a:lnTo>
                      <a:cubicBezTo>
                        <a:pt x="274" y="2655"/>
                        <a:pt x="476" y="3072"/>
                        <a:pt x="822" y="3358"/>
                      </a:cubicBezTo>
                      <a:cubicBezTo>
                        <a:pt x="786" y="3370"/>
                        <a:pt x="774" y="3405"/>
                        <a:pt x="762" y="3417"/>
                      </a:cubicBezTo>
                      <a:cubicBezTo>
                        <a:pt x="750" y="3465"/>
                        <a:pt x="727" y="3513"/>
                        <a:pt x="750" y="3548"/>
                      </a:cubicBezTo>
                      <a:cubicBezTo>
                        <a:pt x="893" y="4024"/>
                        <a:pt x="1262" y="4405"/>
                        <a:pt x="1727" y="4548"/>
                      </a:cubicBezTo>
                      <a:cubicBezTo>
                        <a:pt x="1310" y="4798"/>
                        <a:pt x="834" y="4941"/>
                        <a:pt x="334" y="4941"/>
                      </a:cubicBezTo>
                      <a:lnTo>
                        <a:pt x="191" y="4941"/>
                      </a:lnTo>
                      <a:cubicBezTo>
                        <a:pt x="107" y="4941"/>
                        <a:pt x="36" y="5001"/>
                        <a:pt x="12" y="5084"/>
                      </a:cubicBezTo>
                      <a:cubicBezTo>
                        <a:pt x="0" y="5156"/>
                        <a:pt x="48" y="5239"/>
                        <a:pt x="107" y="5263"/>
                      </a:cubicBezTo>
                      <a:cubicBezTo>
                        <a:pt x="727" y="5632"/>
                        <a:pt x="1465" y="5834"/>
                        <a:pt x="2191" y="5834"/>
                      </a:cubicBezTo>
                      <a:cubicBezTo>
                        <a:pt x="3072" y="5834"/>
                        <a:pt x="3905" y="5560"/>
                        <a:pt x="4596" y="5060"/>
                      </a:cubicBezTo>
                      <a:cubicBezTo>
                        <a:pt x="4691" y="5001"/>
                        <a:pt x="4691" y="4858"/>
                        <a:pt x="4620" y="4786"/>
                      </a:cubicBezTo>
                      <a:cubicBezTo>
                        <a:pt x="4587" y="4754"/>
                        <a:pt x="4544" y="4735"/>
                        <a:pt x="4499" y="4735"/>
                      </a:cubicBezTo>
                      <a:cubicBezTo>
                        <a:pt x="4463" y="4735"/>
                        <a:pt x="4426" y="4748"/>
                        <a:pt x="4394" y="4775"/>
                      </a:cubicBezTo>
                      <a:cubicBezTo>
                        <a:pt x="3763" y="5215"/>
                        <a:pt x="3013" y="5489"/>
                        <a:pt x="2191" y="5489"/>
                      </a:cubicBezTo>
                      <a:cubicBezTo>
                        <a:pt x="1727" y="5489"/>
                        <a:pt x="1262" y="5394"/>
                        <a:pt x="846" y="5239"/>
                      </a:cubicBezTo>
                      <a:cubicBezTo>
                        <a:pt x="1369" y="5144"/>
                        <a:pt x="1846" y="4917"/>
                        <a:pt x="2262" y="4584"/>
                      </a:cubicBezTo>
                      <a:cubicBezTo>
                        <a:pt x="2310" y="4536"/>
                        <a:pt x="2334" y="4477"/>
                        <a:pt x="2322" y="4417"/>
                      </a:cubicBezTo>
                      <a:cubicBezTo>
                        <a:pt x="2310" y="4346"/>
                        <a:pt x="2239" y="4286"/>
                        <a:pt x="2155" y="4286"/>
                      </a:cubicBezTo>
                      <a:cubicBezTo>
                        <a:pt x="1739" y="4263"/>
                        <a:pt x="1369" y="4048"/>
                        <a:pt x="1167" y="3691"/>
                      </a:cubicBezTo>
                      <a:cubicBezTo>
                        <a:pt x="1250" y="3691"/>
                        <a:pt x="1358" y="3667"/>
                        <a:pt x="1441" y="3643"/>
                      </a:cubicBezTo>
                      <a:cubicBezTo>
                        <a:pt x="1524" y="3632"/>
                        <a:pt x="1584" y="3572"/>
                        <a:pt x="1584" y="3489"/>
                      </a:cubicBezTo>
                      <a:cubicBezTo>
                        <a:pt x="1596" y="3405"/>
                        <a:pt x="1536" y="3334"/>
                        <a:pt x="1441" y="3298"/>
                      </a:cubicBezTo>
                      <a:cubicBezTo>
                        <a:pt x="1000" y="3191"/>
                        <a:pt x="667" y="2822"/>
                        <a:pt x="596" y="2381"/>
                      </a:cubicBezTo>
                      <a:lnTo>
                        <a:pt x="596" y="2381"/>
                      </a:lnTo>
                      <a:cubicBezTo>
                        <a:pt x="727" y="2405"/>
                        <a:pt x="869" y="2417"/>
                        <a:pt x="1000" y="2417"/>
                      </a:cubicBezTo>
                      <a:cubicBezTo>
                        <a:pt x="1084" y="2417"/>
                        <a:pt x="1143" y="2358"/>
                        <a:pt x="1167" y="2274"/>
                      </a:cubicBezTo>
                      <a:cubicBezTo>
                        <a:pt x="1179" y="2203"/>
                        <a:pt x="1131" y="2143"/>
                        <a:pt x="1072" y="2108"/>
                      </a:cubicBezTo>
                      <a:cubicBezTo>
                        <a:pt x="703" y="1881"/>
                        <a:pt x="476" y="1488"/>
                        <a:pt x="476" y="1048"/>
                      </a:cubicBezTo>
                      <a:cubicBezTo>
                        <a:pt x="476" y="953"/>
                        <a:pt x="488" y="846"/>
                        <a:pt x="524" y="738"/>
                      </a:cubicBezTo>
                      <a:cubicBezTo>
                        <a:pt x="965" y="1191"/>
                        <a:pt x="1524" y="1524"/>
                        <a:pt x="2120" y="1727"/>
                      </a:cubicBezTo>
                      <a:cubicBezTo>
                        <a:pt x="2120" y="1727"/>
                        <a:pt x="2715" y="1905"/>
                        <a:pt x="2929" y="1917"/>
                      </a:cubicBezTo>
                      <a:lnTo>
                        <a:pt x="3024" y="1917"/>
                      </a:lnTo>
                      <a:cubicBezTo>
                        <a:pt x="3096" y="1917"/>
                        <a:pt x="3167" y="1869"/>
                        <a:pt x="3191" y="1798"/>
                      </a:cubicBezTo>
                      <a:cubicBezTo>
                        <a:pt x="3203" y="1786"/>
                        <a:pt x="3203" y="1750"/>
                        <a:pt x="3203" y="1738"/>
                      </a:cubicBezTo>
                      <a:lnTo>
                        <a:pt x="3203" y="1703"/>
                      </a:lnTo>
                      <a:cubicBezTo>
                        <a:pt x="3203" y="953"/>
                        <a:pt x="3810" y="334"/>
                        <a:pt x="4572" y="334"/>
                      </a:cubicBezTo>
                      <a:cubicBezTo>
                        <a:pt x="4941" y="334"/>
                        <a:pt x="5287" y="488"/>
                        <a:pt x="5549" y="750"/>
                      </a:cubicBezTo>
                      <a:cubicBezTo>
                        <a:pt x="5585" y="787"/>
                        <a:pt x="5621" y="802"/>
                        <a:pt x="5663" y="802"/>
                      </a:cubicBezTo>
                      <a:cubicBezTo>
                        <a:pt x="5676" y="802"/>
                        <a:pt x="5689" y="801"/>
                        <a:pt x="5703" y="798"/>
                      </a:cubicBezTo>
                      <a:cubicBezTo>
                        <a:pt x="5882" y="762"/>
                        <a:pt x="6049" y="738"/>
                        <a:pt x="6203" y="679"/>
                      </a:cubicBezTo>
                      <a:lnTo>
                        <a:pt x="6203" y="679"/>
                      </a:lnTo>
                      <a:cubicBezTo>
                        <a:pt x="6120" y="762"/>
                        <a:pt x="6013" y="857"/>
                        <a:pt x="5894" y="917"/>
                      </a:cubicBezTo>
                      <a:cubicBezTo>
                        <a:pt x="5822" y="965"/>
                        <a:pt x="5787" y="1048"/>
                        <a:pt x="5822" y="1143"/>
                      </a:cubicBezTo>
                      <a:cubicBezTo>
                        <a:pt x="5846" y="1203"/>
                        <a:pt x="5930" y="1250"/>
                        <a:pt x="6001" y="1250"/>
                      </a:cubicBezTo>
                      <a:cubicBezTo>
                        <a:pt x="6144" y="1227"/>
                        <a:pt x="6287" y="1215"/>
                        <a:pt x="6418" y="1167"/>
                      </a:cubicBezTo>
                      <a:lnTo>
                        <a:pt x="6418" y="1167"/>
                      </a:lnTo>
                      <a:cubicBezTo>
                        <a:pt x="6299" y="1286"/>
                        <a:pt x="6168" y="1405"/>
                        <a:pt x="6013" y="1512"/>
                      </a:cubicBezTo>
                      <a:cubicBezTo>
                        <a:pt x="5965" y="1548"/>
                        <a:pt x="5941" y="1608"/>
                        <a:pt x="5941" y="1655"/>
                      </a:cubicBezTo>
                      <a:lnTo>
                        <a:pt x="5941" y="1679"/>
                      </a:lnTo>
                      <a:lnTo>
                        <a:pt x="5941" y="1703"/>
                      </a:lnTo>
                      <a:lnTo>
                        <a:pt x="5941" y="1727"/>
                      </a:lnTo>
                      <a:cubicBezTo>
                        <a:pt x="5941" y="2691"/>
                        <a:pt x="5572" y="3572"/>
                        <a:pt x="4977" y="4227"/>
                      </a:cubicBezTo>
                      <a:cubicBezTo>
                        <a:pt x="4918" y="4298"/>
                        <a:pt x="4918" y="4405"/>
                        <a:pt x="4977" y="4465"/>
                      </a:cubicBezTo>
                      <a:cubicBezTo>
                        <a:pt x="5011" y="4499"/>
                        <a:pt x="5053" y="4514"/>
                        <a:pt x="5096" y="4514"/>
                      </a:cubicBezTo>
                      <a:cubicBezTo>
                        <a:pt x="5143" y="4514"/>
                        <a:pt x="5190" y="4496"/>
                        <a:pt x="5227" y="4465"/>
                      </a:cubicBezTo>
                      <a:cubicBezTo>
                        <a:pt x="5894" y="3715"/>
                        <a:pt x="6263" y="2762"/>
                        <a:pt x="6287" y="1750"/>
                      </a:cubicBezTo>
                      <a:cubicBezTo>
                        <a:pt x="6596" y="1524"/>
                        <a:pt x="6846" y="1250"/>
                        <a:pt x="7061" y="917"/>
                      </a:cubicBezTo>
                      <a:cubicBezTo>
                        <a:pt x="7144" y="857"/>
                        <a:pt x="7132" y="750"/>
                        <a:pt x="7061" y="715"/>
                      </a:cubicBezTo>
                      <a:cubicBezTo>
                        <a:pt x="7029" y="683"/>
                        <a:pt x="6987" y="667"/>
                        <a:pt x="6937" y="667"/>
                      </a:cubicBezTo>
                      <a:cubicBezTo>
                        <a:pt x="6912" y="667"/>
                        <a:pt x="6886" y="671"/>
                        <a:pt x="6858" y="679"/>
                      </a:cubicBezTo>
                      <a:cubicBezTo>
                        <a:pt x="6775" y="726"/>
                        <a:pt x="6680" y="750"/>
                        <a:pt x="6596" y="786"/>
                      </a:cubicBezTo>
                      <a:cubicBezTo>
                        <a:pt x="6680" y="667"/>
                        <a:pt x="6763" y="512"/>
                        <a:pt x="6823" y="369"/>
                      </a:cubicBezTo>
                      <a:cubicBezTo>
                        <a:pt x="6834" y="310"/>
                        <a:pt x="6834" y="238"/>
                        <a:pt x="6787" y="191"/>
                      </a:cubicBezTo>
                      <a:cubicBezTo>
                        <a:pt x="6750" y="153"/>
                        <a:pt x="6703" y="135"/>
                        <a:pt x="6659" y="135"/>
                      </a:cubicBezTo>
                      <a:cubicBezTo>
                        <a:pt x="6632" y="135"/>
                        <a:pt x="6607" y="142"/>
                        <a:pt x="6584" y="155"/>
                      </a:cubicBezTo>
                      <a:cubicBezTo>
                        <a:pt x="6322" y="310"/>
                        <a:pt x="6061" y="393"/>
                        <a:pt x="5775" y="441"/>
                      </a:cubicBezTo>
                      <a:cubicBezTo>
                        <a:pt x="5465" y="143"/>
                        <a:pt x="5048" y="0"/>
                        <a:pt x="462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9" name="Google Shape;3368;p48">
              <a:extLst>
                <a:ext uri="{FF2B5EF4-FFF2-40B4-BE49-F238E27FC236}">
                  <a16:creationId xmlns:a16="http://schemas.microsoft.com/office/drawing/2014/main" id="{C012481B-79C3-48AC-8B94-48F6706875DD}"/>
                </a:ext>
              </a:extLst>
            </p:cNvPr>
            <p:cNvGrpSpPr/>
            <p:nvPr/>
          </p:nvGrpSpPr>
          <p:grpSpPr>
            <a:xfrm>
              <a:off x="6529419" y="3711909"/>
              <a:ext cx="956596" cy="944315"/>
              <a:chOff x="3768864" y="3522050"/>
              <a:chExt cx="1098904" cy="1084796"/>
            </a:xfrm>
          </p:grpSpPr>
          <p:grpSp>
            <p:nvGrpSpPr>
              <p:cNvPr id="10" name="Google Shape;3369;p48">
                <a:extLst>
                  <a:ext uri="{FF2B5EF4-FFF2-40B4-BE49-F238E27FC236}">
                    <a16:creationId xmlns:a16="http://schemas.microsoft.com/office/drawing/2014/main" id="{2CC61800-BB5F-4B72-B575-C92BEC855106}"/>
                  </a:ext>
                </a:extLst>
              </p:cNvPr>
              <p:cNvGrpSpPr/>
              <p:nvPr/>
            </p:nvGrpSpPr>
            <p:grpSpPr>
              <a:xfrm>
                <a:off x="3768864" y="3522050"/>
                <a:ext cx="1098904" cy="1084796"/>
                <a:chOff x="3768864" y="3522050"/>
                <a:chExt cx="1098904" cy="1084796"/>
              </a:xfrm>
            </p:grpSpPr>
            <p:sp>
              <p:nvSpPr>
                <p:cNvPr id="17" name="Google Shape;3370;p48">
                  <a:extLst>
                    <a:ext uri="{FF2B5EF4-FFF2-40B4-BE49-F238E27FC236}">
                      <a16:creationId xmlns:a16="http://schemas.microsoft.com/office/drawing/2014/main" id="{B18EFFA1-3656-4D02-87EA-A10F42520F53}"/>
                    </a:ext>
                  </a:extLst>
                </p:cNvPr>
                <p:cNvSpPr/>
                <p:nvPr/>
              </p:nvSpPr>
              <p:spPr>
                <a:xfrm>
                  <a:off x="3768864" y="3522050"/>
                  <a:ext cx="1098904" cy="1084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4" extrusionOk="0">
                      <a:moveTo>
                        <a:pt x="22862" y="0"/>
                      </a:moveTo>
                      <a:cubicBezTo>
                        <a:pt x="22093" y="0"/>
                        <a:pt x="21325" y="295"/>
                        <a:pt x="20741" y="884"/>
                      </a:cubicBezTo>
                      <a:lnTo>
                        <a:pt x="1179" y="20446"/>
                      </a:lnTo>
                      <a:cubicBezTo>
                        <a:pt x="1" y="21613"/>
                        <a:pt x="1" y="23518"/>
                        <a:pt x="1179" y="24697"/>
                      </a:cubicBezTo>
                      <a:lnTo>
                        <a:pt x="20741" y="44259"/>
                      </a:lnTo>
                      <a:cubicBezTo>
                        <a:pt x="21325" y="44842"/>
                        <a:pt x="22093" y="45134"/>
                        <a:pt x="22862" y="45134"/>
                      </a:cubicBezTo>
                      <a:cubicBezTo>
                        <a:pt x="23631" y="45134"/>
                        <a:pt x="24402" y="44842"/>
                        <a:pt x="24992" y="44259"/>
                      </a:cubicBezTo>
                      <a:lnTo>
                        <a:pt x="44554" y="24697"/>
                      </a:lnTo>
                      <a:cubicBezTo>
                        <a:pt x="45721" y="23518"/>
                        <a:pt x="45721" y="21613"/>
                        <a:pt x="44554" y="20446"/>
                      </a:cubicBezTo>
                      <a:lnTo>
                        <a:pt x="36684" y="12576"/>
                      </a:lnTo>
                      <a:cubicBezTo>
                        <a:pt x="36279" y="12171"/>
                        <a:pt x="36362" y="11481"/>
                        <a:pt x="36850" y="11171"/>
                      </a:cubicBezTo>
                      <a:cubicBezTo>
                        <a:pt x="37565" y="10719"/>
                        <a:pt x="38327" y="10362"/>
                        <a:pt x="39124" y="10052"/>
                      </a:cubicBezTo>
                      <a:cubicBezTo>
                        <a:pt x="39613" y="9874"/>
                        <a:pt x="40053" y="9552"/>
                        <a:pt x="40410" y="9100"/>
                      </a:cubicBezTo>
                      <a:cubicBezTo>
                        <a:pt x="41172" y="8111"/>
                        <a:pt x="41220" y="6778"/>
                        <a:pt x="40518" y="5742"/>
                      </a:cubicBezTo>
                      <a:cubicBezTo>
                        <a:pt x="39931" y="4872"/>
                        <a:pt x="39013" y="4437"/>
                        <a:pt x="38094" y="4437"/>
                      </a:cubicBezTo>
                      <a:cubicBezTo>
                        <a:pt x="37352" y="4437"/>
                        <a:pt x="36610" y="4721"/>
                        <a:pt x="36041" y="5290"/>
                      </a:cubicBezTo>
                      <a:cubicBezTo>
                        <a:pt x="35731" y="5599"/>
                        <a:pt x="35505" y="5956"/>
                        <a:pt x="35362" y="6337"/>
                      </a:cubicBezTo>
                      <a:cubicBezTo>
                        <a:pt x="35076" y="7135"/>
                        <a:pt x="34719" y="7885"/>
                        <a:pt x="34267" y="8588"/>
                      </a:cubicBezTo>
                      <a:cubicBezTo>
                        <a:pt x="34091" y="8872"/>
                        <a:pt x="33796" y="9021"/>
                        <a:pt x="33498" y="9021"/>
                      </a:cubicBezTo>
                      <a:cubicBezTo>
                        <a:pt x="33271" y="9021"/>
                        <a:pt x="33042" y="8934"/>
                        <a:pt x="32862" y="875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EC3A3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" name="Google Shape;3371;p48">
                  <a:extLst>
                    <a:ext uri="{FF2B5EF4-FFF2-40B4-BE49-F238E27FC236}">
                      <a16:creationId xmlns:a16="http://schemas.microsoft.com/office/drawing/2014/main" id="{839755DF-E441-44B4-BFD7-959B16F12DD0}"/>
                    </a:ext>
                  </a:extLst>
                </p:cNvPr>
                <p:cNvSpPr/>
                <p:nvPr/>
              </p:nvSpPr>
              <p:spPr>
                <a:xfrm>
                  <a:off x="3887041" y="3641743"/>
                  <a:ext cx="287338" cy="2870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42" extrusionOk="0">
                      <a:moveTo>
                        <a:pt x="5978" y="0"/>
                      </a:moveTo>
                      <a:cubicBezTo>
                        <a:pt x="2680" y="0"/>
                        <a:pt x="1" y="2667"/>
                        <a:pt x="1" y="5977"/>
                      </a:cubicBezTo>
                      <a:cubicBezTo>
                        <a:pt x="1" y="9275"/>
                        <a:pt x="2680" y="11942"/>
                        <a:pt x="5978" y="11942"/>
                      </a:cubicBezTo>
                      <a:cubicBezTo>
                        <a:pt x="9276" y="11942"/>
                        <a:pt x="11955" y="9275"/>
                        <a:pt x="11955" y="5977"/>
                      </a:cubicBezTo>
                      <a:cubicBezTo>
                        <a:pt x="11955" y="2667"/>
                        <a:pt x="9276" y="0"/>
                        <a:pt x="5978" y="0"/>
                      </a:cubicBezTo>
                      <a:close/>
                    </a:path>
                  </a:pathLst>
                </a:custGeom>
                <a:solidFill>
                  <a:srgbClr val="EC3A3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1" name="Google Shape;3372;p48">
                <a:extLst>
                  <a:ext uri="{FF2B5EF4-FFF2-40B4-BE49-F238E27FC236}">
                    <a16:creationId xmlns:a16="http://schemas.microsoft.com/office/drawing/2014/main" id="{79594BFB-55CB-416A-BDF3-B99BE8C112C3}"/>
                  </a:ext>
                </a:extLst>
              </p:cNvPr>
              <p:cNvGrpSpPr/>
              <p:nvPr/>
            </p:nvGrpSpPr>
            <p:grpSpPr>
              <a:xfrm>
                <a:off x="4139616" y="3871555"/>
                <a:ext cx="357419" cy="357005"/>
                <a:chOff x="7482229" y="3351230"/>
                <a:chExt cx="357419" cy="357005"/>
              </a:xfrm>
            </p:grpSpPr>
            <p:sp>
              <p:nvSpPr>
                <p:cNvPr id="12" name="Google Shape;3373;p48">
                  <a:extLst>
                    <a:ext uri="{FF2B5EF4-FFF2-40B4-BE49-F238E27FC236}">
                      <a16:creationId xmlns:a16="http://schemas.microsoft.com/office/drawing/2014/main" id="{D97493B4-254D-49DD-AF53-6C8F0E6B5200}"/>
                    </a:ext>
                  </a:extLst>
                </p:cNvPr>
                <p:cNvSpPr/>
                <p:nvPr/>
              </p:nvSpPr>
              <p:spPr>
                <a:xfrm>
                  <a:off x="7482229" y="3351230"/>
                  <a:ext cx="357419" cy="3570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29" h="11216" extrusionOk="0">
                      <a:moveTo>
                        <a:pt x="5633" y="357"/>
                      </a:moveTo>
                      <a:cubicBezTo>
                        <a:pt x="8538" y="357"/>
                        <a:pt x="10883" y="2703"/>
                        <a:pt x="10883" y="5608"/>
                      </a:cubicBezTo>
                      <a:cubicBezTo>
                        <a:pt x="10883" y="8513"/>
                        <a:pt x="8538" y="10859"/>
                        <a:pt x="5633" y="10859"/>
                      </a:cubicBezTo>
                      <a:cubicBezTo>
                        <a:pt x="2728" y="10859"/>
                        <a:pt x="382" y="8513"/>
                        <a:pt x="382" y="5608"/>
                      </a:cubicBezTo>
                      <a:cubicBezTo>
                        <a:pt x="382" y="2703"/>
                        <a:pt x="2728" y="357"/>
                        <a:pt x="5633" y="357"/>
                      </a:cubicBezTo>
                      <a:close/>
                      <a:moveTo>
                        <a:pt x="5621" y="0"/>
                      </a:moveTo>
                      <a:cubicBezTo>
                        <a:pt x="4109" y="0"/>
                        <a:pt x="2716" y="572"/>
                        <a:pt x="1644" y="1631"/>
                      </a:cubicBezTo>
                      <a:cubicBezTo>
                        <a:pt x="584" y="2691"/>
                        <a:pt x="1" y="4108"/>
                        <a:pt x="1" y="5608"/>
                      </a:cubicBezTo>
                      <a:cubicBezTo>
                        <a:pt x="1" y="7108"/>
                        <a:pt x="584" y="8513"/>
                        <a:pt x="1644" y="9585"/>
                      </a:cubicBezTo>
                      <a:cubicBezTo>
                        <a:pt x="2704" y="10632"/>
                        <a:pt x="4109" y="11216"/>
                        <a:pt x="5621" y="11216"/>
                      </a:cubicBezTo>
                      <a:cubicBezTo>
                        <a:pt x="7121" y="11216"/>
                        <a:pt x="8526" y="10632"/>
                        <a:pt x="9597" y="9585"/>
                      </a:cubicBezTo>
                      <a:cubicBezTo>
                        <a:pt x="10645" y="8525"/>
                        <a:pt x="11229" y="7108"/>
                        <a:pt x="11229" y="5608"/>
                      </a:cubicBezTo>
                      <a:cubicBezTo>
                        <a:pt x="11229" y="4108"/>
                        <a:pt x="10669" y="2703"/>
                        <a:pt x="9597" y="1631"/>
                      </a:cubicBezTo>
                      <a:cubicBezTo>
                        <a:pt x="8538" y="572"/>
                        <a:pt x="7121" y="0"/>
                        <a:pt x="562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" name="Google Shape;3374;p48">
                  <a:extLst>
                    <a:ext uri="{FF2B5EF4-FFF2-40B4-BE49-F238E27FC236}">
                      <a16:creationId xmlns:a16="http://schemas.microsoft.com/office/drawing/2014/main" id="{72FDA956-B737-4DD8-A229-159C65B8073C}"/>
                    </a:ext>
                  </a:extLst>
                </p:cNvPr>
                <p:cNvSpPr/>
                <p:nvPr/>
              </p:nvSpPr>
              <p:spPr>
                <a:xfrm>
                  <a:off x="7592138" y="3605616"/>
                  <a:ext cx="137983" cy="325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35" h="1022" extrusionOk="0">
                      <a:moveTo>
                        <a:pt x="202" y="1"/>
                      </a:moveTo>
                      <a:cubicBezTo>
                        <a:pt x="147" y="1"/>
                        <a:pt x="94" y="21"/>
                        <a:pt x="60" y="69"/>
                      </a:cubicBezTo>
                      <a:cubicBezTo>
                        <a:pt x="1" y="140"/>
                        <a:pt x="1" y="259"/>
                        <a:pt x="96" y="319"/>
                      </a:cubicBezTo>
                      <a:cubicBezTo>
                        <a:pt x="644" y="783"/>
                        <a:pt x="1370" y="1021"/>
                        <a:pt x="2168" y="1021"/>
                      </a:cubicBezTo>
                      <a:cubicBezTo>
                        <a:pt x="2954" y="1021"/>
                        <a:pt x="3680" y="771"/>
                        <a:pt x="4239" y="319"/>
                      </a:cubicBezTo>
                      <a:cubicBezTo>
                        <a:pt x="4323" y="259"/>
                        <a:pt x="4335" y="140"/>
                        <a:pt x="4263" y="69"/>
                      </a:cubicBezTo>
                      <a:cubicBezTo>
                        <a:pt x="4228" y="26"/>
                        <a:pt x="4170" y="4"/>
                        <a:pt x="4115" y="4"/>
                      </a:cubicBezTo>
                      <a:cubicBezTo>
                        <a:pt x="4078" y="4"/>
                        <a:pt x="4042" y="14"/>
                        <a:pt x="4013" y="33"/>
                      </a:cubicBezTo>
                      <a:cubicBezTo>
                        <a:pt x="3537" y="438"/>
                        <a:pt x="2882" y="664"/>
                        <a:pt x="2168" y="664"/>
                      </a:cubicBezTo>
                      <a:cubicBezTo>
                        <a:pt x="1465" y="664"/>
                        <a:pt x="810" y="438"/>
                        <a:pt x="322" y="33"/>
                      </a:cubicBezTo>
                      <a:cubicBezTo>
                        <a:pt x="286" y="12"/>
                        <a:pt x="244" y="1"/>
                        <a:pt x="20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" name="Google Shape;3375;p48">
                  <a:extLst>
                    <a:ext uri="{FF2B5EF4-FFF2-40B4-BE49-F238E27FC236}">
                      <a16:creationId xmlns:a16="http://schemas.microsoft.com/office/drawing/2014/main" id="{EF2FB1DD-01F6-405C-B61C-49495749553C}"/>
                    </a:ext>
                  </a:extLst>
                </p:cNvPr>
                <p:cNvSpPr/>
                <p:nvPr/>
              </p:nvSpPr>
              <p:spPr>
                <a:xfrm>
                  <a:off x="7513709" y="3387962"/>
                  <a:ext cx="295987" cy="2820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9" h="8860" extrusionOk="0">
                      <a:moveTo>
                        <a:pt x="6060" y="370"/>
                      </a:moveTo>
                      <a:cubicBezTo>
                        <a:pt x="6358" y="370"/>
                        <a:pt x="6596" y="608"/>
                        <a:pt x="6596" y="906"/>
                      </a:cubicBezTo>
                      <a:cubicBezTo>
                        <a:pt x="6596" y="1204"/>
                        <a:pt x="6358" y="1442"/>
                        <a:pt x="6060" y="1442"/>
                      </a:cubicBezTo>
                      <a:cubicBezTo>
                        <a:pt x="5763" y="1442"/>
                        <a:pt x="5525" y="1204"/>
                        <a:pt x="5525" y="906"/>
                      </a:cubicBezTo>
                      <a:cubicBezTo>
                        <a:pt x="5525" y="608"/>
                        <a:pt x="5763" y="370"/>
                        <a:pt x="6060" y="370"/>
                      </a:cubicBezTo>
                      <a:close/>
                      <a:moveTo>
                        <a:pt x="1322" y="2989"/>
                      </a:moveTo>
                      <a:cubicBezTo>
                        <a:pt x="1596" y="2989"/>
                        <a:pt x="1834" y="3097"/>
                        <a:pt x="2012" y="3263"/>
                      </a:cubicBezTo>
                      <a:cubicBezTo>
                        <a:pt x="1477" y="3680"/>
                        <a:pt x="1072" y="4240"/>
                        <a:pt x="881" y="4883"/>
                      </a:cubicBezTo>
                      <a:cubicBezTo>
                        <a:pt x="548" y="4716"/>
                        <a:pt x="334" y="4359"/>
                        <a:pt x="334" y="3990"/>
                      </a:cubicBezTo>
                      <a:cubicBezTo>
                        <a:pt x="334" y="3442"/>
                        <a:pt x="774" y="2989"/>
                        <a:pt x="1322" y="2989"/>
                      </a:cubicBezTo>
                      <a:close/>
                      <a:moveTo>
                        <a:pt x="7954" y="2989"/>
                      </a:moveTo>
                      <a:cubicBezTo>
                        <a:pt x="8501" y="2989"/>
                        <a:pt x="8942" y="3442"/>
                        <a:pt x="8942" y="3990"/>
                      </a:cubicBezTo>
                      <a:cubicBezTo>
                        <a:pt x="8966" y="4359"/>
                        <a:pt x="8739" y="4704"/>
                        <a:pt x="8394" y="4883"/>
                      </a:cubicBezTo>
                      <a:cubicBezTo>
                        <a:pt x="8216" y="4240"/>
                        <a:pt x="7811" y="3680"/>
                        <a:pt x="7263" y="3263"/>
                      </a:cubicBezTo>
                      <a:cubicBezTo>
                        <a:pt x="7442" y="3085"/>
                        <a:pt x="7692" y="2989"/>
                        <a:pt x="7954" y="2989"/>
                      </a:cubicBezTo>
                      <a:close/>
                      <a:moveTo>
                        <a:pt x="6072" y="1"/>
                      </a:moveTo>
                      <a:cubicBezTo>
                        <a:pt x="5632" y="1"/>
                        <a:pt x="5251" y="334"/>
                        <a:pt x="5191" y="763"/>
                      </a:cubicBezTo>
                      <a:lnTo>
                        <a:pt x="4596" y="953"/>
                      </a:lnTo>
                      <a:cubicBezTo>
                        <a:pt x="4525" y="989"/>
                        <a:pt x="4477" y="1049"/>
                        <a:pt x="4477" y="1120"/>
                      </a:cubicBezTo>
                      <a:lnTo>
                        <a:pt x="4477" y="2370"/>
                      </a:lnTo>
                      <a:cubicBezTo>
                        <a:pt x="3679" y="2394"/>
                        <a:pt x="2929" y="2632"/>
                        <a:pt x="2334" y="3025"/>
                      </a:cubicBezTo>
                      <a:cubicBezTo>
                        <a:pt x="2084" y="2751"/>
                        <a:pt x="1727" y="2608"/>
                        <a:pt x="1358" y="2608"/>
                      </a:cubicBezTo>
                      <a:cubicBezTo>
                        <a:pt x="607" y="2608"/>
                        <a:pt x="0" y="3216"/>
                        <a:pt x="0" y="3966"/>
                      </a:cubicBezTo>
                      <a:cubicBezTo>
                        <a:pt x="0" y="4513"/>
                        <a:pt x="345" y="5002"/>
                        <a:pt x="834" y="5216"/>
                      </a:cubicBezTo>
                      <a:cubicBezTo>
                        <a:pt x="822" y="5347"/>
                        <a:pt x="798" y="5478"/>
                        <a:pt x="798" y="5609"/>
                      </a:cubicBezTo>
                      <a:cubicBezTo>
                        <a:pt x="798" y="7395"/>
                        <a:pt x="2524" y="8859"/>
                        <a:pt x="4667" y="8859"/>
                      </a:cubicBezTo>
                      <a:cubicBezTo>
                        <a:pt x="5763" y="8859"/>
                        <a:pt x="6739" y="8490"/>
                        <a:pt x="7442" y="7871"/>
                      </a:cubicBezTo>
                      <a:cubicBezTo>
                        <a:pt x="7513" y="7811"/>
                        <a:pt x="7513" y="7692"/>
                        <a:pt x="7454" y="7621"/>
                      </a:cubicBezTo>
                      <a:cubicBezTo>
                        <a:pt x="7421" y="7588"/>
                        <a:pt x="7374" y="7570"/>
                        <a:pt x="7326" y="7570"/>
                      </a:cubicBezTo>
                      <a:cubicBezTo>
                        <a:pt x="7287" y="7570"/>
                        <a:pt x="7248" y="7582"/>
                        <a:pt x="7215" y="7609"/>
                      </a:cubicBezTo>
                      <a:cubicBezTo>
                        <a:pt x="6572" y="8157"/>
                        <a:pt x="5668" y="8514"/>
                        <a:pt x="4667" y="8514"/>
                      </a:cubicBezTo>
                      <a:cubicBezTo>
                        <a:pt x="2739" y="8514"/>
                        <a:pt x="1167" y="7216"/>
                        <a:pt x="1167" y="5633"/>
                      </a:cubicBezTo>
                      <a:cubicBezTo>
                        <a:pt x="1167" y="4037"/>
                        <a:pt x="2739" y="2739"/>
                        <a:pt x="4667" y="2739"/>
                      </a:cubicBezTo>
                      <a:cubicBezTo>
                        <a:pt x="6608" y="2739"/>
                        <a:pt x="8180" y="4037"/>
                        <a:pt x="8180" y="5633"/>
                      </a:cubicBezTo>
                      <a:cubicBezTo>
                        <a:pt x="8180" y="6133"/>
                        <a:pt x="8037" y="6597"/>
                        <a:pt x="7751" y="7014"/>
                      </a:cubicBezTo>
                      <a:cubicBezTo>
                        <a:pt x="7704" y="7085"/>
                        <a:pt x="7727" y="7169"/>
                        <a:pt x="7787" y="7228"/>
                      </a:cubicBezTo>
                      <a:cubicBezTo>
                        <a:pt x="7818" y="7264"/>
                        <a:pt x="7859" y="7280"/>
                        <a:pt x="7902" y="7280"/>
                      </a:cubicBezTo>
                      <a:cubicBezTo>
                        <a:pt x="7958" y="7280"/>
                        <a:pt x="8015" y="7252"/>
                        <a:pt x="8049" y="7204"/>
                      </a:cubicBezTo>
                      <a:cubicBezTo>
                        <a:pt x="8358" y="6740"/>
                        <a:pt x="8537" y="6192"/>
                        <a:pt x="8537" y="5621"/>
                      </a:cubicBezTo>
                      <a:cubicBezTo>
                        <a:pt x="8537" y="5490"/>
                        <a:pt x="8525" y="5359"/>
                        <a:pt x="8513" y="5228"/>
                      </a:cubicBezTo>
                      <a:cubicBezTo>
                        <a:pt x="8978" y="5014"/>
                        <a:pt x="9299" y="4525"/>
                        <a:pt x="9299" y="3978"/>
                      </a:cubicBezTo>
                      <a:cubicBezTo>
                        <a:pt x="9299" y="3228"/>
                        <a:pt x="8692" y="2620"/>
                        <a:pt x="7954" y="2620"/>
                      </a:cubicBezTo>
                      <a:cubicBezTo>
                        <a:pt x="7573" y="2620"/>
                        <a:pt x="7215" y="2775"/>
                        <a:pt x="6965" y="3037"/>
                      </a:cubicBezTo>
                      <a:cubicBezTo>
                        <a:pt x="6358" y="2656"/>
                        <a:pt x="5632" y="2406"/>
                        <a:pt x="4822" y="2382"/>
                      </a:cubicBezTo>
                      <a:lnTo>
                        <a:pt x="4822" y="1263"/>
                      </a:lnTo>
                      <a:lnTo>
                        <a:pt x="5215" y="1132"/>
                      </a:lnTo>
                      <a:cubicBezTo>
                        <a:pt x="5303" y="1507"/>
                        <a:pt x="5647" y="1780"/>
                        <a:pt x="6048" y="1780"/>
                      </a:cubicBezTo>
                      <a:cubicBezTo>
                        <a:pt x="6080" y="1780"/>
                        <a:pt x="6112" y="1779"/>
                        <a:pt x="6144" y="1775"/>
                      </a:cubicBezTo>
                      <a:cubicBezTo>
                        <a:pt x="6584" y="1727"/>
                        <a:pt x="6918" y="1382"/>
                        <a:pt x="6953" y="953"/>
                      </a:cubicBezTo>
                      <a:cubicBezTo>
                        <a:pt x="6977" y="430"/>
                        <a:pt x="6584" y="1"/>
                        <a:pt x="607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" name="Google Shape;3376;p48">
                  <a:extLst>
                    <a:ext uri="{FF2B5EF4-FFF2-40B4-BE49-F238E27FC236}">
                      <a16:creationId xmlns:a16="http://schemas.microsoft.com/office/drawing/2014/main" id="{749F44AE-47A2-4653-9859-1212391E2880}"/>
                    </a:ext>
                  </a:extLst>
                </p:cNvPr>
                <p:cNvSpPr/>
                <p:nvPr/>
              </p:nvSpPr>
              <p:spPr>
                <a:xfrm>
                  <a:off x="7580393" y="3516460"/>
                  <a:ext cx="56880" cy="56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7" h="1787" extrusionOk="0">
                      <a:moveTo>
                        <a:pt x="894" y="345"/>
                      </a:moveTo>
                      <a:cubicBezTo>
                        <a:pt x="1191" y="345"/>
                        <a:pt x="1429" y="584"/>
                        <a:pt x="1429" y="881"/>
                      </a:cubicBezTo>
                      <a:cubicBezTo>
                        <a:pt x="1418" y="1179"/>
                        <a:pt x="1179" y="1417"/>
                        <a:pt x="894" y="1417"/>
                      </a:cubicBezTo>
                      <a:cubicBezTo>
                        <a:pt x="596" y="1417"/>
                        <a:pt x="358" y="1179"/>
                        <a:pt x="358" y="881"/>
                      </a:cubicBezTo>
                      <a:cubicBezTo>
                        <a:pt x="358" y="584"/>
                        <a:pt x="596" y="345"/>
                        <a:pt x="894" y="345"/>
                      </a:cubicBezTo>
                      <a:close/>
                      <a:moveTo>
                        <a:pt x="894" y="0"/>
                      </a:moveTo>
                      <a:cubicBezTo>
                        <a:pt x="406" y="0"/>
                        <a:pt x="1" y="405"/>
                        <a:pt x="1" y="893"/>
                      </a:cubicBezTo>
                      <a:cubicBezTo>
                        <a:pt x="1" y="1381"/>
                        <a:pt x="406" y="1786"/>
                        <a:pt x="894" y="1786"/>
                      </a:cubicBezTo>
                      <a:cubicBezTo>
                        <a:pt x="1394" y="1786"/>
                        <a:pt x="1787" y="1381"/>
                        <a:pt x="1787" y="893"/>
                      </a:cubicBezTo>
                      <a:cubicBezTo>
                        <a:pt x="1775" y="405"/>
                        <a:pt x="1394" y="0"/>
                        <a:pt x="89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" name="Google Shape;3377;p48">
                  <a:extLst>
                    <a:ext uri="{FF2B5EF4-FFF2-40B4-BE49-F238E27FC236}">
                      <a16:creationId xmlns:a16="http://schemas.microsoft.com/office/drawing/2014/main" id="{6AECF625-A74D-4DEE-8291-6204D6E86ECF}"/>
                    </a:ext>
                  </a:extLst>
                </p:cNvPr>
                <p:cNvSpPr/>
                <p:nvPr/>
              </p:nvSpPr>
              <p:spPr>
                <a:xfrm>
                  <a:off x="7685750" y="3516460"/>
                  <a:ext cx="56880" cy="56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7" h="1787" extrusionOk="0">
                      <a:moveTo>
                        <a:pt x="894" y="345"/>
                      </a:moveTo>
                      <a:cubicBezTo>
                        <a:pt x="1191" y="345"/>
                        <a:pt x="1429" y="584"/>
                        <a:pt x="1429" y="881"/>
                      </a:cubicBezTo>
                      <a:cubicBezTo>
                        <a:pt x="1429" y="1179"/>
                        <a:pt x="1191" y="1417"/>
                        <a:pt x="894" y="1417"/>
                      </a:cubicBezTo>
                      <a:cubicBezTo>
                        <a:pt x="596" y="1417"/>
                        <a:pt x="358" y="1179"/>
                        <a:pt x="358" y="881"/>
                      </a:cubicBezTo>
                      <a:cubicBezTo>
                        <a:pt x="358" y="584"/>
                        <a:pt x="596" y="345"/>
                        <a:pt x="894" y="345"/>
                      </a:cubicBezTo>
                      <a:close/>
                      <a:moveTo>
                        <a:pt x="894" y="0"/>
                      </a:moveTo>
                      <a:cubicBezTo>
                        <a:pt x="405" y="0"/>
                        <a:pt x="1" y="405"/>
                        <a:pt x="1" y="893"/>
                      </a:cubicBezTo>
                      <a:cubicBezTo>
                        <a:pt x="1" y="1381"/>
                        <a:pt x="405" y="1786"/>
                        <a:pt x="894" y="1786"/>
                      </a:cubicBezTo>
                      <a:cubicBezTo>
                        <a:pt x="1382" y="1786"/>
                        <a:pt x="1787" y="1381"/>
                        <a:pt x="1787" y="893"/>
                      </a:cubicBezTo>
                      <a:cubicBezTo>
                        <a:pt x="1775" y="405"/>
                        <a:pt x="1382" y="0"/>
                        <a:pt x="89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B20DF489-1F2A-42B4-B398-0809000F6A09}"/>
              </a:ext>
            </a:extLst>
          </p:cNvPr>
          <p:cNvSpPr txBox="1"/>
          <p:nvPr/>
        </p:nvSpPr>
        <p:spPr>
          <a:xfrm>
            <a:off x="5587707" y="4224216"/>
            <a:ext cx="348397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000" dirty="0">
                <a:solidFill>
                  <a:srgbClr val="165C7F"/>
                </a:solidFill>
                <a:latin typeface="Bahnschrift SemiBold Condensed" panose="020B0502040204020203" pitchFamily="34" charset="0"/>
                <a:ea typeface="Calibri" panose="020F0502020204030204" pitchFamily="34" charset="0"/>
                <a:cs typeface="Consolas" panose="020B0609020204030204" pitchFamily="49" charset="0"/>
              </a:rPr>
              <a:t>[</a:t>
            </a:r>
            <a:r>
              <a:rPr lang="vi-VN" sz="4000" dirty="0">
                <a:solidFill>
                  <a:srgbClr val="165C7F"/>
                </a:solidFill>
                <a:effectLst/>
                <a:latin typeface="Bahnschrift SemiBold Condensed" panose="020B0502040204020203" pitchFamily="34" charset="0"/>
                <a:ea typeface="Calibri" panose="020F0502020204030204" pitchFamily="34" charset="0"/>
                <a:cs typeface="Consolas" panose="020B0609020204030204" pitchFamily="49" charset="0"/>
              </a:rPr>
              <a:t>Prevent_Age_lr_10</a:t>
            </a:r>
            <a:r>
              <a:rPr lang="en-GB" sz="4000" dirty="0">
                <a:solidFill>
                  <a:srgbClr val="165C7F"/>
                </a:solidFill>
                <a:latin typeface="Bahnschrift SemiBold Condensed" panose="020B0502040204020203" pitchFamily="34" charset="0"/>
                <a:ea typeface="Calibri" panose="020F0502020204030204" pitchFamily="34" charset="0"/>
                <a:cs typeface="Consolas" panose="020B0609020204030204" pitchFamily="49" charset="0"/>
              </a:rPr>
              <a:t>]</a:t>
            </a:r>
            <a:endParaRPr lang="en-GB" sz="4000" b="1" dirty="0">
              <a:solidFill>
                <a:srgbClr val="165C7F"/>
              </a:solidFill>
              <a:effectLst/>
              <a:latin typeface="Bahnschrift SemiBold Condensed" panose="020B0502040204020203" pitchFamily="34" charset="0"/>
              <a:ea typeface="Calibri" panose="020F0502020204030204" pitchFamily="34" charset="0"/>
              <a:cs typeface="Consolas" panose="020B0609020204030204" pitchFamily="49" charset="0"/>
            </a:endParaRPr>
          </a:p>
        </p:txBody>
      </p:sp>
      <p:graphicFrame>
        <p:nvGraphicFramePr>
          <p:cNvPr id="45" name="Object 44">
            <a:extLst>
              <a:ext uri="{FF2B5EF4-FFF2-40B4-BE49-F238E27FC236}">
                <a16:creationId xmlns:a16="http://schemas.microsoft.com/office/drawing/2014/main" id="{1A5BCA1B-C34B-4FDE-B42A-98E916CC7AC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37247379"/>
              </p:ext>
            </p:extLst>
          </p:nvPr>
        </p:nvGraphicFramePr>
        <p:xfrm>
          <a:off x="1608138" y="1093788"/>
          <a:ext cx="5926137" cy="295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549" name="Document" r:id="rId3" imgW="5925852" imgH="2956708" progId="Word.Document.12">
                  <p:embed/>
                </p:oleObj>
              </mc:Choice>
              <mc:Fallback>
                <p:oleObj name="Document" r:id="rId3" imgW="5925852" imgH="2956708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08138" y="1093788"/>
                        <a:ext cx="5926137" cy="2955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5977301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B62BDE6-2CFD-4BBB-96B2-F83F7B2780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2086158" y="2086158"/>
            <a:ext cx="5143499" cy="971181"/>
          </a:xfrm>
        </p:spPr>
        <p:txBody>
          <a:bodyPr vert="horz" wrap="square" lIns="0" tIns="0" rIns="0" bIns="0" rtlCol="0" anchor="b" anchorCtr="0">
            <a:normAutofit fontScale="90000"/>
          </a:bodyPr>
          <a:lstStyle/>
          <a:p>
            <a:pPr algn="ctr"/>
            <a:r>
              <a:rPr lang="en-US" sz="6400" dirty="0">
                <a:solidFill>
                  <a:srgbClr val="FF6D2F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TRIGGERS</a:t>
            </a:r>
          </a:p>
        </p:txBody>
      </p:sp>
      <p:grpSp>
        <p:nvGrpSpPr>
          <p:cNvPr id="4" name="Google Shape;3337;p48">
            <a:extLst>
              <a:ext uri="{FF2B5EF4-FFF2-40B4-BE49-F238E27FC236}">
                <a16:creationId xmlns:a16="http://schemas.microsoft.com/office/drawing/2014/main" id="{290D1DCC-ECD0-4ACE-AE9C-80846837A8E4}"/>
              </a:ext>
            </a:extLst>
          </p:cNvPr>
          <p:cNvGrpSpPr/>
          <p:nvPr/>
        </p:nvGrpSpPr>
        <p:grpSpPr>
          <a:xfrm>
            <a:off x="8171829" y="8534"/>
            <a:ext cx="972171" cy="1925293"/>
            <a:chOff x="6529419" y="1724307"/>
            <a:chExt cx="1480463" cy="2931917"/>
          </a:xfrm>
        </p:grpSpPr>
        <p:grpSp>
          <p:nvGrpSpPr>
            <p:cNvPr id="5" name="Google Shape;3338;p48">
              <a:extLst>
                <a:ext uri="{FF2B5EF4-FFF2-40B4-BE49-F238E27FC236}">
                  <a16:creationId xmlns:a16="http://schemas.microsoft.com/office/drawing/2014/main" id="{864C3AD9-0EB9-4BEB-9122-738439076A4D}"/>
                </a:ext>
              </a:extLst>
            </p:cNvPr>
            <p:cNvGrpSpPr/>
            <p:nvPr/>
          </p:nvGrpSpPr>
          <p:grpSpPr>
            <a:xfrm>
              <a:off x="6556827" y="1724307"/>
              <a:ext cx="956596" cy="944294"/>
              <a:chOff x="3800349" y="1238762"/>
              <a:chExt cx="1098904" cy="1084772"/>
            </a:xfrm>
          </p:grpSpPr>
          <p:grpSp>
            <p:nvGrpSpPr>
              <p:cNvPr id="41" name="Google Shape;3339;p48">
                <a:extLst>
                  <a:ext uri="{FF2B5EF4-FFF2-40B4-BE49-F238E27FC236}">
                    <a16:creationId xmlns:a16="http://schemas.microsoft.com/office/drawing/2014/main" id="{3128FF05-221F-4A5E-8F3F-D5C18D89AC7E}"/>
                  </a:ext>
                </a:extLst>
              </p:cNvPr>
              <p:cNvGrpSpPr/>
              <p:nvPr/>
            </p:nvGrpSpPr>
            <p:grpSpPr>
              <a:xfrm>
                <a:off x="3800349" y="1238762"/>
                <a:ext cx="1098904" cy="1084772"/>
                <a:chOff x="3800349" y="1238762"/>
                <a:chExt cx="1098904" cy="1084772"/>
              </a:xfrm>
            </p:grpSpPr>
            <p:sp>
              <p:nvSpPr>
                <p:cNvPr id="43" name="Google Shape;3340;p48">
                  <a:extLst>
                    <a:ext uri="{FF2B5EF4-FFF2-40B4-BE49-F238E27FC236}">
                      <a16:creationId xmlns:a16="http://schemas.microsoft.com/office/drawing/2014/main" id="{1C40D3AD-6B28-467A-B500-ED8E39000DCF}"/>
                    </a:ext>
                  </a:extLst>
                </p:cNvPr>
                <p:cNvSpPr/>
                <p:nvPr/>
              </p:nvSpPr>
              <p:spPr>
                <a:xfrm>
                  <a:off x="3800349" y="1238762"/>
                  <a:ext cx="1098904" cy="10847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3" extrusionOk="0">
                      <a:moveTo>
                        <a:pt x="22825" y="1"/>
                      </a:moveTo>
                      <a:cubicBezTo>
                        <a:pt x="22054" y="1"/>
                        <a:pt x="21283" y="295"/>
                        <a:pt x="20693" y="885"/>
                      </a:cubicBezTo>
                      <a:lnTo>
                        <a:pt x="1179" y="20482"/>
                      </a:lnTo>
                      <a:cubicBezTo>
                        <a:pt x="0" y="21661"/>
                        <a:pt x="0" y="23566"/>
                        <a:pt x="1179" y="24733"/>
                      </a:cubicBezTo>
                      <a:lnTo>
                        <a:pt x="20777" y="44259"/>
                      </a:lnTo>
                      <a:cubicBezTo>
                        <a:pt x="21364" y="44841"/>
                        <a:pt x="22133" y="45133"/>
                        <a:pt x="22900" y="45133"/>
                      </a:cubicBezTo>
                      <a:cubicBezTo>
                        <a:pt x="23672" y="45133"/>
                        <a:pt x="24442" y="44838"/>
                        <a:pt x="25027" y="44247"/>
                      </a:cubicBezTo>
                      <a:lnTo>
                        <a:pt x="32873" y="36377"/>
                      </a:lnTo>
                      <a:cubicBezTo>
                        <a:pt x="33053" y="36197"/>
                        <a:pt x="33283" y="36110"/>
                        <a:pt x="33511" y="36110"/>
                      </a:cubicBezTo>
                      <a:cubicBezTo>
                        <a:pt x="33810" y="36110"/>
                        <a:pt x="34108" y="36260"/>
                        <a:pt x="34290" y="36544"/>
                      </a:cubicBezTo>
                      <a:cubicBezTo>
                        <a:pt x="34743" y="37246"/>
                        <a:pt x="35112" y="38020"/>
                        <a:pt x="35409" y="38806"/>
                      </a:cubicBezTo>
                      <a:cubicBezTo>
                        <a:pt x="35588" y="39294"/>
                        <a:pt x="35909" y="39735"/>
                        <a:pt x="36362" y="40080"/>
                      </a:cubicBezTo>
                      <a:cubicBezTo>
                        <a:pt x="36890" y="40489"/>
                        <a:pt x="37508" y="40695"/>
                        <a:pt x="38128" y="40695"/>
                      </a:cubicBezTo>
                      <a:cubicBezTo>
                        <a:pt x="38682" y="40695"/>
                        <a:pt x="39237" y="40530"/>
                        <a:pt x="39731" y="40199"/>
                      </a:cubicBezTo>
                      <a:cubicBezTo>
                        <a:pt x="41303" y="39127"/>
                        <a:pt x="41446" y="36984"/>
                        <a:pt x="40172" y="35710"/>
                      </a:cubicBezTo>
                      <a:cubicBezTo>
                        <a:pt x="39862" y="35401"/>
                        <a:pt x="39505" y="35186"/>
                        <a:pt x="39112" y="35044"/>
                      </a:cubicBezTo>
                      <a:cubicBezTo>
                        <a:pt x="38326" y="34758"/>
                        <a:pt x="37564" y="34401"/>
                        <a:pt x="36862" y="33948"/>
                      </a:cubicBezTo>
                      <a:cubicBezTo>
                        <a:pt x="36374" y="33639"/>
                        <a:pt x="36279" y="32960"/>
                        <a:pt x="36695" y="32543"/>
                      </a:cubicBezTo>
                      <a:lnTo>
                        <a:pt x="44553" y="24661"/>
                      </a:lnTo>
                      <a:cubicBezTo>
                        <a:pt x="45720" y="23483"/>
                        <a:pt x="45720" y="21578"/>
                        <a:pt x="44542" y="20399"/>
                      </a:cubicBezTo>
                      <a:lnTo>
                        <a:pt x="24956" y="885"/>
                      </a:lnTo>
                      <a:cubicBezTo>
                        <a:pt x="24366" y="295"/>
                        <a:pt x="23595" y="1"/>
                        <a:pt x="22825" y="1"/>
                      </a:cubicBezTo>
                      <a:close/>
                    </a:path>
                  </a:pathLst>
                </a:custGeom>
                <a:solidFill>
                  <a:srgbClr val="5EB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" name="Google Shape;3341;p48">
                  <a:extLst>
                    <a:ext uri="{FF2B5EF4-FFF2-40B4-BE49-F238E27FC236}">
                      <a16:creationId xmlns:a16="http://schemas.microsoft.com/office/drawing/2014/main" id="{F02EBB06-66A6-4FD4-9072-947FD81332AE}"/>
                    </a:ext>
                  </a:extLst>
                </p:cNvPr>
                <p:cNvSpPr/>
                <p:nvPr/>
              </p:nvSpPr>
              <p:spPr>
                <a:xfrm>
                  <a:off x="3884758" y="1311226"/>
                  <a:ext cx="287338" cy="287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43" extrusionOk="0">
                      <a:moveTo>
                        <a:pt x="5978" y="1"/>
                      </a:moveTo>
                      <a:cubicBezTo>
                        <a:pt x="2679" y="1"/>
                        <a:pt x="1" y="2668"/>
                        <a:pt x="1" y="5966"/>
                      </a:cubicBezTo>
                      <a:cubicBezTo>
                        <a:pt x="1" y="9276"/>
                        <a:pt x="2679" y="11943"/>
                        <a:pt x="5978" y="11943"/>
                      </a:cubicBezTo>
                      <a:cubicBezTo>
                        <a:pt x="9276" y="11943"/>
                        <a:pt x="11954" y="9276"/>
                        <a:pt x="11954" y="5966"/>
                      </a:cubicBezTo>
                      <a:cubicBezTo>
                        <a:pt x="11954" y="2668"/>
                        <a:pt x="9276" y="1"/>
                        <a:pt x="5978" y="1"/>
                      </a:cubicBezTo>
                      <a:close/>
                    </a:path>
                  </a:pathLst>
                </a:custGeom>
                <a:solidFill>
                  <a:srgbClr val="5EB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2" name="Google Shape;3342;p48">
                <a:extLst>
                  <a:ext uri="{FF2B5EF4-FFF2-40B4-BE49-F238E27FC236}">
                    <a16:creationId xmlns:a16="http://schemas.microsoft.com/office/drawing/2014/main" id="{41B793B1-A812-4526-A133-D15E81C5B078}"/>
                  </a:ext>
                </a:extLst>
              </p:cNvPr>
              <p:cNvSpPr/>
              <p:nvPr/>
            </p:nvSpPr>
            <p:spPr>
              <a:xfrm>
                <a:off x="4162525" y="1593650"/>
                <a:ext cx="374561" cy="374975"/>
              </a:xfrm>
              <a:custGeom>
                <a:avLst/>
                <a:gdLst/>
                <a:ahLst/>
                <a:cxnLst/>
                <a:rect l="l" t="t" r="r" b="b"/>
                <a:pathLst>
                  <a:path w="10860" h="10872" extrusionOk="0">
                    <a:moveTo>
                      <a:pt x="5430" y="1"/>
                    </a:moveTo>
                    <a:cubicBezTo>
                      <a:pt x="3990" y="1"/>
                      <a:pt x="2608" y="560"/>
                      <a:pt x="1596" y="1584"/>
                    </a:cubicBezTo>
                    <a:cubicBezTo>
                      <a:pt x="561" y="2620"/>
                      <a:pt x="1" y="3989"/>
                      <a:pt x="1" y="5430"/>
                    </a:cubicBezTo>
                    <a:cubicBezTo>
                      <a:pt x="1" y="6561"/>
                      <a:pt x="346" y="7645"/>
                      <a:pt x="1001" y="8573"/>
                    </a:cubicBezTo>
                    <a:cubicBezTo>
                      <a:pt x="1632" y="9466"/>
                      <a:pt x="2513" y="10145"/>
                      <a:pt x="3537" y="10538"/>
                    </a:cubicBezTo>
                    <a:cubicBezTo>
                      <a:pt x="3559" y="10544"/>
                      <a:pt x="3579" y="10547"/>
                      <a:pt x="3599" y="10547"/>
                    </a:cubicBezTo>
                    <a:cubicBezTo>
                      <a:pt x="3656" y="10547"/>
                      <a:pt x="3704" y="10522"/>
                      <a:pt x="3740" y="10478"/>
                    </a:cubicBezTo>
                    <a:cubicBezTo>
                      <a:pt x="3763" y="10443"/>
                      <a:pt x="3763" y="10395"/>
                      <a:pt x="3763" y="10371"/>
                    </a:cubicBezTo>
                    <a:lnTo>
                      <a:pt x="3763" y="7275"/>
                    </a:lnTo>
                    <a:cubicBezTo>
                      <a:pt x="3763" y="7180"/>
                      <a:pt x="3692" y="7097"/>
                      <a:pt x="3585" y="7097"/>
                    </a:cubicBezTo>
                    <a:lnTo>
                      <a:pt x="2156" y="7097"/>
                    </a:lnTo>
                    <a:lnTo>
                      <a:pt x="2156" y="5835"/>
                    </a:lnTo>
                    <a:lnTo>
                      <a:pt x="3585" y="5835"/>
                    </a:lnTo>
                    <a:cubicBezTo>
                      <a:pt x="3680" y="5835"/>
                      <a:pt x="3763" y="5751"/>
                      <a:pt x="3763" y="5656"/>
                    </a:cubicBezTo>
                    <a:lnTo>
                      <a:pt x="3763" y="5430"/>
                    </a:lnTo>
                    <a:cubicBezTo>
                      <a:pt x="3763" y="3942"/>
                      <a:pt x="5180" y="2632"/>
                      <a:pt x="6799" y="2632"/>
                    </a:cubicBezTo>
                    <a:lnTo>
                      <a:pt x="7550" y="2632"/>
                    </a:lnTo>
                    <a:lnTo>
                      <a:pt x="7550" y="3894"/>
                    </a:lnTo>
                    <a:lnTo>
                      <a:pt x="6799" y="3894"/>
                    </a:lnTo>
                    <a:cubicBezTo>
                      <a:pt x="6311" y="3894"/>
                      <a:pt x="5883" y="4025"/>
                      <a:pt x="5561" y="4287"/>
                    </a:cubicBezTo>
                    <a:cubicBezTo>
                      <a:pt x="5228" y="4561"/>
                      <a:pt x="5025" y="4966"/>
                      <a:pt x="5025" y="5430"/>
                    </a:cubicBezTo>
                    <a:lnTo>
                      <a:pt x="5025" y="5656"/>
                    </a:lnTo>
                    <a:cubicBezTo>
                      <a:pt x="5025" y="5740"/>
                      <a:pt x="5109" y="5835"/>
                      <a:pt x="5204" y="5835"/>
                    </a:cubicBezTo>
                    <a:lnTo>
                      <a:pt x="5883" y="5835"/>
                    </a:lnTo>
                    <a:cubicBezTo>
                      <a:pt x="5966" y="5835"/>
                      <a:pt x="6061" y="5751"/>
                      <a:pt x="6061" y="5656"/>
                    </a:cubicBezTo>
                    <a:cubicBezTo>
                      <a:pt x="6061" y="5561"/>
                      <a:pt x="5978" y="5478"/>
                      <a:pt x="5883" y="5478"/>
                    </a:cubicBezTo>
                    <a:lnTo>
                      <a:pt x="5371" y="5478"/>
                    </a:lnTo>
                    <a:lnTo>
                      <a:pt x="5371" y="5418"/>
                    </a:lnTo>
                    <a:cubicBezTo>
                      <a:pt x="5371" y="4525"/>
                      <a:pt x="6145" y="4204"/>
                      <a:pt x="6799" y="4204"/>
                    </a:cubicBezTo>
                    <a:lnTo>
                      <a:pt x="7704" y="4204"/>
                    </a:lnTo>
                    <a:cubicBezTo>
                      <a:pt x="7800" y="4204"/>
                      <a:pt x="7883" y="4132"/>
                      <a:pt x="7883" y="4025"/>
                    </a:cubicBezTo>
                    <a:lnTo>
                      <a:pt x="7883" y="2418"/>
                    </a:lnTo>
                    <a:cubicBezTo>
                      <a:pt x="7883" y="2334"/>
                      <a:pt x="7811" y="2239"/>
                      <a:pt x="7704" y="2239"/>
                    </a:cubicBezTo>
                    <a:lnTo>
                      <a:pt x="6799" y="2239"/>
                    </a:lnTo>
                    <a:cubicBezTo>
                      <a:pt x="5966" y="2239"/>
                      <a:pt x="5121" y="2572"/>
                      <a:pt x="4466" y="3156"/>
                    </a:cubicBezTo>
                    <a:cubicBezTo>
                      <a:pt x="3799" y="3763"/>
                      <a:pt x="3418" y="4549"/>
                      <a:pt x="3418" y="5382"/>
                    </a:cubicBezTo>
                    <a:lnTo>
                      <a:pt x="3418" y="5442"/>
                    </a:lnTo>
                    <a:lnTo>
                      <a:pt x="1989" y="5442"/>
                    </a:lnTo>
                    <a:cubicBezTo>
                      <a:pt x="1906" y="5442"/>
                      <a:pt x="1811" y="5513"/>
                      <a:pt x="1811" y="5620"/>
                    </a:cubicBezTo>
                    <a:lnTo>
                      <a:pt x="1811" y="7228"/>
                    </a:lnTo>
                    <a:cubicBezTo>
                      <a:pt x="1811" y="7323"/>
                      <a:pt x="1894" y="7406"/>
                      <a:pt x="1989" y="7406"/>
                    </a:cubicBezTo>
                    <a:lnTo>
                      <a:pt x="3418" y="7406"/>
                    </a:lnTo>
                    <a:lnTo>
                      <a:pt x="3418" y="10085"/>
                    </a:lnTo>
                    <a:cubicBezTo>
                      <a:pt x="1561" y="9300"/>
                      <a:pt x="346" y="7442"/>
                      <a:pt x="346" y="5418"/>
                    </a:cubicBezTo>
                    <a:cubicBezTo>
                      <a:pt x="346" y="2596"/>
                      <a:pt x="2620" y="322"/>
                      <a:pt x="5430" y="322"/>
                    </a:cubicBezTo>
                    <a:cubicBezTo>
                      <a:pt x="8228" y="322"/>
                      <a:pt x="10526" y="2620"/>
                      <a:pt x="10526" y="5418"/>
                    </a:cubicBezTo>
                    <a:cubicBezTo>
                      <a:pt x="10526" y="8228"/>
                      <a:pt x="8240" y="10502"/>
                      <a:pt x="5430" y="10502"/>
                    </a:cubicBezTo>
                    <a:lnTo>
                      <a:pt x="5371" y="10502"/>
                    </a:lnTo>
                    <a:lnTo>
                      <a:pt x="5371" y="7418"/>
                    </a:lnTo>
                    <a:lnTo>
                      <a:pt x="7728" y="7418"/>
                    </a:lnTo>
                    <a:cubicBezTo>
                      <a:pt x="7811" y="7418"/>
                      <a:pt x="7907" y="7347"/>
                      <a:pt x="7907" y="7240"/>
                    </a:cubicBezTo>
                    <a:lnTo>
                      <a:pt x="7907" y="5656"/>
                    </a:lnTo>
                    <a:cubicBezTo>
                      <a:pt x="7907" y="5561"/>
                      <a:pt x="7823" y="5478"/>
                      <a:pt x="7728" y="5478"/>
                    </a:cubicBezTo>
                    <a:lnTo>
                      <a:pt x="6728" y="5478"/>
                    </a:lnTo>
                    <a:cubicBezTo>
                      <a:pt x="6633" y="5478"/>
                      <a:pt x="6549" y="5549"/>
                      <a:pt x="6549" y="5656"/>
                    </a:cubicBezTo>
                    <a:cubicBezTo>
                      <a:pt x="6549" y="5740"/>
                      <a:pt x="6621" y="5835"/>
                      <a:pt x="6728" y="5835"/>
                    </a:cubicBezTo>
                    <a:lnTo>
                      <a:pt x="7561" y="5835"/>
                    </a:lnTo>
                    <a:lnTo>
                      <a:pt x="7561" y="7097"/>
                    </a:lnTo>
                    <a:lnTo>
                      <a:pt x="5204" y="7097"/>
                    </a:lnTo>
                    <a:cubicBezTo>
                      <a:pt x="5121" y="7097"/>
                      <a:pt x="5025" y="7168"/>
                      <a:pt x="5025" y="7275"/>
                    </a:cubicBezTo>
                    <a:lnTo>
                      <a:pt x="5025" y="10693"/>
                    </a:lnTo>
                    <a:cubicBezTo>
                      <a:pt x="5025" y="10788"/>
                      <a:pt x="5109" y="10859"/>
                      <a:pt x="5192" y="10871"/>
                    </a:cubicBezTo>
                    <a:lnTo>
                      <a:pt x="5430" y="10871"/>
                    </a:lnTo>
                    <a:cubicBezTo>
                      <a:pt x="6871" y="10871"/>
                      <a:pt x="8240" y="10312"/>
                      <a:pt x="9276" y="9288"/>
                    </a:cubicBezTo>
                    <a:cubicBezTo>
                      <a:pt x="10300" y="8252"/>
                      <a:pt x="10859" y="6883"/>
                      <a:pt x="10859" y="5442"/>
                    </a:cubicBezTo>
                    <a:cubicBezTo>
                      <a:pt x="10859" y="3989"/>
                      <a:pt x="10300" y="2620"/>
                      <a:pt x="9276" y="1584"/>
                    </a:cubicBezTo>
                    <a:cubicBezTo>
                      <a:pt x="8240" y="560"/>
                      <a:pt x="6871" y="1"/>
                      <a:pt x="543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" name="Google Shape;3343;p48">
              <a:extLst>
                <a:ext uri="{FF2B5EF4-FFF2-40B4-BE49-F238E27FC236}">
                  <a16:creationId xmlns:a16="http://schemas.microsoft.com/office/drawing/2014/main" id="{16ADF1BB-B5BD-44E5-93BC-16C4BFCC045B}"/>
                </a:ext>
              </a:extLst>
            </p:cNvPr>
            <p:cNvGrpSpPr/>
            <p:nvPr/>
          </p:nvGrpSpPr>
          <p:grpSpPr>
            <a:xfrm>
              <a:off x="7053286" y="2227254"/>
              <a:ext cx="956596" cy="944252"/>
              <a:chOff x="4370663" y="1816530"/>
              <a:chExt cx="1098904" cy="1084724"/>
            </a:xfrm>
          </p:grpSpPr>
          <p:grpSp>
            <p:nvGrpSpPr>
              <p:cNvPr id="33" name="Google Shape;3344;p48">
                <a:extLst>
                  <a:ext uri="{FF2B5EF4-FFF2-40B4-BE49-F238E27FC236}">
                    <a16:creationId xmlns:a16="http://schemas.microsoft.com/office/drawing/2014/main" id="{92AC4713-9C0C-44EC-9E16-EB40EA6C8C5A}"/>
                  </a:ext>
                </a:extLst>
              </p:cNvPr>
              <p:cNvGrpSpPr/>
              <p:nvPr/>
            </p:nvGrpSpPr>
            <p:grpSpPr>
              <a:xfrm>
                <a:off x="4370663" y="1816530"/>
                <a:ext cx="1098904" cy="1084724"/>
                <a:chOff x="4370663" y="1816530"/>
                <a:chExt cx="1098904" cy="1084724"/>
              </a:xfrm>
            </p:grpSpPr>
            <p:sp>
              <p:nvSpPr>
                <p:cNvPr id="39" name="Google Shape;3345;p48">
                  <a:extLst>
                    <a:ext uri="{FF2B5EF4-FFF2-40B4-BE49-F238E27FC236}">
                      <a16:creationId xmlns:a16="http://schemas.microsoft.com/office/drawing/2014/main" id="{639B522A-D0BA-47C2-852B-80149D6AAEA4}"/>
                    </a:ext>
                  </a:extLst>
                </p:cNvPr>
                <p:cNvSpPr/>
                <p:nvPr/>
              </p:nvSpPr>
              <p:spPr>
                <a:xfrm>
                  <a:off x="4370663" y="1816530"/>
                  <a:ext cx="1098904" cy="10847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1" extrusionOk="0">
                      <a:moveTo>
                        <a:pt x="22862" y="0"/>
                      </a:moveTo>
                      <a:cubicBezTo>
                        <a:pt x="22092" y="0"/>
                        <a:pt x="21324" y="295"/>
                        <a:pt x="20741" y="884"/>
                      </a:cubicBezTo>
                      <a:lnTo>
                        <a:pt x="12871" y="8742"/>
                      </a:lnTo>
                      <a:cubicBezTo>
                        <a:pt x="12698" y="8921"/>
                        <a:pt x="12472" y="9005"/>
                        <a:pt x="12246" y="9005"/>
                      </a:cubicBezTo>
                      <a:cubicBezTo>
                        <a:pt x="11945" y="9005"/>
                        <a:pt x="11643" y="8855"/>
                        <a:pt x="11466" y="8576"/>
                      </a:cubicBezTo>
                      <a:cubicBezTo>
                        <a:pt x="11014" y="7861"/>
                        <a:pt x="10645" y="7099"/>
                        <a:pt x="10347" y="6302"/>
                      </a:cubicBezTo>
                      <a:cubicBezTo>
                        <a:pt x="10168" y="5813"/>
                        <a:pt x="9847" y="5373"/>
                        <a:pt x="9394" y="5028"/>
                      </a:cubicBezTo>
                      <a:cubicBezTo>
                        <a:pt x="8866" y="4619"/>
                        <a:pt x="8248" y="4413"/>
                        <a:pt x="7630" y="4413"/>
                      </a:cubicBezTo>
                      <a:cubicBezTo>
                        <a:pt x="7078" y="4413"/>
                        <a:pt x="6526" y="4577"/>
                        <a:pt x="6037" y="4909"/>
                      </a:cubicBezTo>
                      <a:cubicBezTo>
                        <a:pt x="4465" y="5968"/>
                        <a:pt x="4310" y="8123"/>
                        <a:pt x="5584" y="9385"/>
                      </a:cubicBezTo>
                      <a:cubicBezTo>
                        <a:pt x="5894" y="9695"/>
                        <a:pt x="6251" y="9921"/>
                        <a:pt x="6632" y="10064"/>
                      </a:cubicBezTo>
                      <a:cubicBezTo>
                        <a:pt x="7418" y="10350"/>
                        <a:pt x="8180" y="10707"/>
                        <a:pt x="8882" y="11159"/>
                      </a:cubicBezTo>
                      <a:cubicBezTo>
                        <a:pt x="9383" y="11469"/>
                        <a:pt x="9466" y="12148"/>
                        <a:pt x="9049" y="12564"/>
                      </a:cubicBezTo>
                      <a:lnTo>
                        <a:pt x="1179" y="20434"/>
                      </a:lnTo>
                      <a:cubicBezTo>
                        <a:pt x="0" y="21613"/>
                        <a:pt x="0" y="23518"/>
                        <a:pt x="1179" y="24697"/>
                      </a:cubicBezTo>
                      <a:lnTo>
                        <a:pt x="20741" y="44247"/>
                      </a:lnTo>
                      <a:cubicBezTo>
                        <a:pt x="21324" y="44836"/>
                        <a:pt x="22092" y="45131"/>
                        <a:pt x="22862" y="45131"/>
                      </a:cubicBezTo>
                      <a:cubicBezTo>
                        <a:pt x="23631" y="45131"/>
                        <a:pt x="24402" y="44836"/>
                        <a:pt x="24992" y="44247"/>
                      </a:cubicBezTo>
                      <a:lnTo>
                        <a:pt x="44554" y="24697"/>
                      </a:lnTo>
                      <a:cubicBezTo>
                        <a:pt x="45720" y="23518"/>
                        <a:pt x="45720" y="21613"/>
                        <a:pt x="44554" y="2043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69E7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" name="Google Shape;3346;p48">
                  <a:extLst>
                    <a:ext uri="{FF2B5EF4-FFF2-40B4-BE49-F238E27FC236}">
                      <a16:creationId xmlns:a16="http://schemas.microsoft.com/office/drawing/2014/main" id="{37E804DA-6B91-4CC4-BEDB-664443EE5C67}"/>
                    </a:ext>
                  </a:extLst>
                </p:cNvPr>
                <p:cNvSpPr/>
                <p:nvPr/>
              </p:nvSpPr>
              <p:spPr>
                <a:xfrm>
                  <a:off x="5055718" y="1904160"/>
                  <a:ext cx="287338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55" extrusionOk="0">
                      <a:moveTo>
                        <a:pt x="5978" y="0"/>
                      </a:moveTo>
                      <a:cubicBezTo>
                        <a:pt x="2680" y="0"/>
                        <a:pt x="1" y="2679"/>
                        <a:pt x="1" y="5977"/>
                      </a:cubicBezTo>
                      <a:cubicBezTo>
                        <a:pt x="1" y="9275"/>
                        <a:pt x="2680" y="11954"/>
                        <a:pt x="5978" y="11954"/>
                      </a:cubicBezTo>
                      <a:cubicBezTo>
                        <a:pt x="9276" y="11954"/>
                        <a:pt x="11955" y="9275"/>
                        <a:pt x="11955" y="5977"/>
                      </a:cubicBezTo>
                      <a:cubicBezTo>
                        <a:pt x="11955" y="2679"/>
                        <a:pt x="9276" y="0"/>
                        <a:pt x="5978" y="0"/>
                      </a:cubicBezTo>
                      <a:close/>
                    </a:path>
                  </a:pathLst>
                </a:custGeom>
                <a:solidFill>
                  <a:srgbClr val="69E7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4" name="Google Shape;3347;p48">
                <a:extLst>
                  <a:ext uri="{FF2B5EF4-FFF2-40B4-BE49-F238E27FC236}">
                    <a16:creationId xmlns:a16="http://schemas.microsoft.com/office/drawing/2014/main" id="{7AE34BCE-1808-4E35-8640-C1DFDC422CE5}"/>
                  </a:ext>
                </a:extLst>
              </p:cNvPr>
              <p:cNvGrpSpPr/>
              <p:nvPr/>
            </p:nvGrpSpPr>
            <p:grpSpPr>
              <a:xfrm>
                <a:off x="4732628" y="2171596"/>
                <a:ext cx="374986" cy="374572"/>
                <a:chOff x="3303268" y="3817349"/>
                <a:chExt cx="346056" cy="345674"/>
              </a:xfrm>
            </p:grpSpPr>
            <p:sp>
              <p:nvSpPr>
                <p:cNvPr id="35" name="Google Shape;3348;p48">
                  <a:extLst>
                    <a:ext uri="{FF2B5EF4-FFF2-40B4-BE49-F238E27FC236}">
                      <a16:creationId xmlns:a16="http://schemas.microsoft.com/office/drawing/2014/main" id="{423DF5A4-7950-4442-90D3-2064458B31A3}"/>
                    </a:ext>
                  </a:extLst>
                </p:cNvPr>
                <p:cNvSpPr/>
                <p:nvPr/>
              </p:nvSpPr>
              <p:spPr>
                <a:xfrm>
                  <a:off x="3303268" y="3817349"/>
                  <a:ext cx="346056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2" h="10860" extrusionOk="0">
                      <a:moveTo>
                        <a:pt x="5418" y="334"/>
                      </a:moveTo>
                      <a:cubicBezTo>
                        <a:pt x="8228" y="334"/>
                        <a:pt x="10514" y="2608"/>
                        <a:pt x="10514" y="5430"/>
                      </a:cubicBezTo>
                      <a:cubicBezTo>
                        <a:pt x="10514" y="8240"/>
                        <a:pt x="8228" y="10514"/>
                        <a:pt x="5418" y="10514"/>
                      </a:cubicBezTo>
                      <a:cubicBezTo>
                        <a:pt x="2608" y="10514"/>
                        <a:pt x="334" y="8240"/>
                        <a:pt x="334" y="5430"/>
                      </a:cubicBezTo>
                      <a:cubicBezTo>
                        <a:pt x="334" y="2608"/>
                        <a:pt x="2608" y="334"/>
                        <a:pt x="5418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3" y="10859"/>
                        <a:pt x="8252" y="10300"/>
                        <a:pt x="9276" y="9264"/>
                      </a:cubicBezTo>
                      <a:cubicBezTo>
                        <a:pt x="10300" y="8240"/>
                        <a:pt x="10871" y="6871"/>
                        <a:pt x="10871" y="5430"/>
                      </a:cubicBezTo>
                      <a:cubicBezTo>
                        <a:pt x="10871" y="3989"/>
                        <a:pt x="10300" y="2620"/>
                        <a:pt x="9276" y="1584"/>
                      </a:cubicBezTo>
                      <a:cubicBezTo>
                        <a:pt x="8252" y="560"/>
                        <a:pt x="6883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" name="Google Shape;3349;p48">
                  <a:extLst>
                    <a:ext uri="{FF2B5EF4-FFF2-40B4-BE49-F238E27FC236}">
                      <a16:creationId xmlns:a16="http://schemas.microsoft.com/office/drawing/2014/main" id="{06B9FBAA-1DBA-4C24-8053-FE7E990FBCCF}"/>
                    </a:ext>
                  </a:extLst>
                </p:cNvPr>
                <p:cNvSpPr/>
                <p:nvPr/>
              </p:nvSpPr>
              <p:spPr>
                <a:xfrm>
                  <a:off x="3368074" y="3882537"/>
                  <a:ext cx="215298" cy="215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64" h="6764" extrusionOk="0">
                      <a:moveTo>
                        <a:pt x="5335" y="346"/>
                      </a:moveTo>
                      <a:cubicBezTo>
                        <a:pt x="5930" y="346"/>
                        <a:pt x="6418" y="834"/>
                        <a:pt x="6418" y="1429"/>
                      </a:cubicBezTo>
                      <a:lnTo>
                        <a:pt x="6418" y="5335"/>
                      </a:lnTo>
                      <a:cubicBezTo>
                        <a:pt x="6418" y="5930"/>
                        <a:pt x="5930" y="6418"/>
                        <a:pt x="5335" y="6418"/>
                      </a:cubicBezTo>
                      <a:lnTo>
                        <a:pt x="1429" y="6418"/>
                      </a:lnTo>
                      <a:cubicBezTo>
                        <a:pt x="834" y="6418"/>
                        <a:pt x="346" y="5930"/>
                        <a:pt x="346" y="5335"/>
                      </a:cubicBezTo>
                      <a:lnTo>
                        <a:pt x="346" y="1429"/>
                      </a:lnTo>
                      <a:cubicBezTo>
                        <a:pt x="346" y="834"/>
                        <a:pt x="834" y="346"/>
                        <a:pt x="1429" y="346"/>
                      </a:cubicBezTo>
                      <a:close/>
                      <a:moveTo>
                        <a:pt x="1429" y="1"/>
                      </a:moveTo>
                      <a:cubicBezTo>
                        <a:pt x="644" y="1"/>
                        <a:pt x="1" y="644"/>
                        <a:pt x="1" y="1429"/>
                      </a:cubicBezTo>
                      <a:lnTo>
                        <a:pt x="1" y="5335"/>
                      </a:lnTo>
                      <a:cubicBezTo>
                        <a:pt x="1" y="6120"/>
                        <a:pt x="644" y="6763"/>
                        <a:pt x="1429" y="6763"/>
                      </a:cubicBezTo>
                      <a:lnTo>
                        <a:pt x="5335" y="6763"/>
                      </a:lnTo>
                      <a:cubicBezTo>
                        <a:pt x="6121" y="6763"/>
                        <a:pt x="6763" y="6120"/>
                        <a:pt x="6763" y="5335"/>
                      </a:cubicBezTo>
                      <a:lnTo>
                        <a:pt x="6763" y="1429"/>
                      </a:lnTo>
                      <a:cubicBezTo>
                        <a:pt x="6763" y="644"/>
                        <a:pt x="6121" y="1"/>
                        <a:pt x="533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" name="Google Shape;3350;p48">
                  <a:extLst>
                    <a:ext uri="{FF2B5EF4-FFF2-40B4-BE49-F238E27FC236}">
                      <a16:creationId xmlns:a16="http://schemas.microsoft.com/office/drawing/2014/main" id="{EDD16D2B-C5FF-4A53-80FE-5ED18BA45889}"/>
                    </a:ext>
                  </a:extLst>
                </p:cNvPr>
                <p:cNvSpPr/>
                <p:nvPr/>
              </p:nvSpPr>
              <p:spPr>
                <a:xfrm>
                  <a:off x="3418143" y="3933656"/>
                  <a:ext cx="114811" cy="1127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07" h="3542" extrusionOk="0">
                      <a:moveTo>
                        <a:pt x="1822" y="0"/>
                      </a:moveTo>
                      <a:cubicBezTo>
                        <a:pt x="812" y="0"/>
                        <a:pt x="1" y="851"/>
                        <a:pt x="59" y="1859"/>
                      </a:cubicBezTo>
                      <a:cubicBezTo>
                        <a:pt x="95" y="2776"/>
                        <a:pt x="833" y="3502"/>
                        <a:pt x="1726" y="3538"/>
                      </a:cubicBezTo>
                      <a:cubicBezTo>
                        <a:pt x="1764" y="3541"/>
                        <a:pt x="1802" y="3542"/>
                        <a:pt x="1840" y="3542"/>
                      </a:cubicBezTo>
                      <a:cubicBezTo>
                        <a:pt x="2178" y="3542"/>
                        <a:pt x="2494" y="3447"/>
                        <a:pt x="2762" y="3276"/>
                      </a:cubicBezTo>
                      <a:cubicBezTo>
                        <a:pt x="2857" y="3217"/>
                        <a:pt x="2869" y="3086"/>
                        <a:pt x="2797" y="3014"/>
                      </a:cubicBezTo>
                      <a:cubicBezTo>
                        <a:pt x="2761" y="2978"/>
                        <a:pt x="2711" y="2964"/>
                        <a:pt x="2664" y="2964"/>
                      </a:cubicBezTo>
                      <a:cubicBezTo>
                        <a:pt x="2634" y="2964"/>
                        <a:pt x="2606" y="2969"/>
                        <a:pt x="2583" y="2979"/>
                      </a:cubicBezTo>
                      <a:cubicBezTo>
                        <a:pt x="2380" y="3096"/>
                        <a:pt x="2149" y="3185"/>
                        <a:pt x="1897" y="3185"/>
                      </a:cubicBezTo>
                      <a:cubicBezTo>
                        <a:pt x="1868" y="3185"/>
                        <a:pt x="1839" y="3183"/>
                        <a:pt x="1809" y="3181"/>
                      </a:cubicBezTo>
                      <a:cubicBezTo>
                        <a:pt x="1023" y="3169"/>
                        <a:pt x="380" y="2514"/>
                        <a:pt x="392" y="1716"/>
                      </a:cubicBezTo>
                      <a:cubicBezTo>
                        <a:pt x="426" y="948"/>
                        <a:pt x="1028" y="330"/>
                        <a:pt x="1792" y="330"/>
                      </a:cubicBezTo>
                      <a:cubicBezTo>
                        <a:pt x="1833" y="330"/>
                        <a:pt x="1874" y="332"/>
                        <a:pt x="1916" y="335"/>
                      </a:cubicBezTo>
                      <a:cubicBezTo>
                        <a:pt x="2619" y="371"/>
                        <a:pt x="3190" y="943"/>
                        <a:pt x="3250" y="1633"/>
                      </a:cubicBezTo>
                      <a:cubicBezTo>
                        <a:pt x="3285" y="1919"/>
                        <a:pt x="3214" y="2193"/>
                        <a:pt x="3095" y="2431"/>
                      </a:cubicBezTo>
                      <a:cubicBezTo>
                        <a:pt x="3059" y="2490"/>
                        <a:pt x="3059" y="2574"/>
                        <a:pt x="3119" y="2633"/>
                      </a:cubicBezTo>
                      <a:cubicBezTo>
                        <a:pt x="3149" y="2663"/>
                        <a:pt x="3191" y="2678"/>
                        <a:pt x="3234" y="2678"/>
                      </a:cubicBezTo>
                      <a:cubicBezTo>
                        <a:pt x="3295" y="2678"/>
                        <a:pt x="3358" y="2648"/>
                        <a:pt x="3393" y="2586"/>
                      </a:cubicBezTo>
                      <a:cubicBezTo>
                        <a:pt x="3536" y="2324"/>
                        <a:pt x="3607" y="2014"/>
                        <a:pt x="3583" y="1669"/>
                      </a:cubicBezTo>
                      <a:cubicBezTo>
                        <a:pt x="3536" y="764"/>
                        <a:pt x="2797" y="50"/>
                        <a:pt x="1904" y="2"/>
                      </a:cubicBezTo>
                      <a:cubicBezTo>
                        <a:pt x="1877" y="1"/>
                        <a:pt x="1849" y="0"/>
                        <a:pt x="182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" name="Google Shape;3351;p48">
                  <a:extLst>
                    <a:ext uri="{FF2B5EF4-FFF2-40B4-BE49-F238E27FC236}">
                      <a16:creationId xmlns:a16="http://schemas.microsoft.com/office/drawing/2014/main" id="{4F152889-6DFA-4A26-9B9C-CBE7AE1A530B}"/>
                    </a:ext>
                  </a:extLst>
                </p:cNvPr>
                <p:cNvSpPr/>
                <p:nvPr/>
              </p:nvSpPr>
              <p:spPr>
                <a:xfrm>
                  <a:off x="3519298" y="3910197"/>
                  <a:ext cx="29570" cy="292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" h="918" extrusionOk="0">
                      <a:moveTo>
                        <a:pt x="465" y="1"/>
                      </a:moveTo>
                      <a:cubicBezTo>
                        <a:pt x="203" y="1"/>
                        <a:pt x="0" y="203"/>
                        <a:pt x="0" y="453"/>
                      </a:cubicBezTo>
                      <a:cubicBezTo>
                        <a:pt x="0" y="715"/>
                        <a:pt x="203" y="918"/>
                        <a:pt x="465" y="918"/>
                      </a:cubicBezTo>
                      <a:cubicBezTo>
                        <a:pt x="715" y="918"/>
                        <a:pt x="929" y="715"/>
                        <a:pt x="929" y="453"/>
                      </a:cubicBezTo>
                      <a:cubicBezTo>
                        <a:pt x="929" y="203"/>
                        <a:pt x="715" y="1"/>
                        <a:pt x="46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7" name="Google Shape;3352;p48">
              <a:extLst>
                <a:ext uri="{FF2B5EF4-FFF2-40B4-BE49-F238E27FC236}">
                  <a16:creationId xmlns:a16="http://schemas.microsoft.com/office/drawing/2014/main" id="{513F91DF-A89E-44E1-9193-2405B7624F67}"/>
                </a:ext>
              </a:extLst>
            </p:cNvPr>
            <p:cNvGrpSpPr/>
            <p:nvPr/>
          </p:nvGrpSpPr>
          <p:grpSpPr>
            <a:xfrm>
              <a:off x="6547098" y="2715744"/>
              <a:ext cx="956596" cy="944315"/>
              <a:chOff x="3789173" y="2377690"/>
              <a:chExt cx="1098904" cy="1084796"/>
            </a:xfrm>
          </p:grpSpPr>
          <p:grpSp>
            <p:nvGrpSpPr>
              <p:cNvPr id="25" name="Google Shape;3353;p48">
                <a:extLst>
                  <a:ext uri="{FF2B5EF4-FFF2-40B4-BE49-F238E27FC236}">
                    <a16:creationId xmlns:a16="http://schemas.microsoft.com/office/drawing/2014/main" id="{F21193C9-E44E-40AD-8F0C-05F51684F1D9}"/>
                  </a:ext>
                </a:extLst>
              </p:cNvPr>
              <p:cNvGrpSpPr/>
              <p:nvPr/>
            </p:nvGrpSpPr>
            <p:grpSpPr>
              <a:xfrm>
                <a:off x="3789173" y="2377690"/>
                <a:ext cx="1098904" cy="1084796"/>
                <a:chOff x="3789173" y="2377690"/>
                <a:chExt cx="1098904" cy="1084796"/>
              </a:xfrm>
            </p:grpSpPr>
            <p:sp>
              <p:nvSpPr>
                <p:cNvPr id="31" name="Google Shape;3354;p48">
                  <a:extLst>
                    <a:ext uri="{FF2B5EF4-FFF2-40B4-BE49-F238E27FC236}">
                      <a16:creationId xmlns:a16="http://schemas.microsoft.com/office/drawing/2014/main" id="{D8011F62-02D3-47CF-97E5-6333FD768785}"/>
                    </a:ext>
                  </a:extLst>
                </p:cNvPr>
                <p:cNvSpPr/>
                <p:nvPr/>
              </p:nvSpPr>
              <p:spPr>
                <a:xfrm>
                  <a:off x="3789173" y="2377690"/>
                  <a:ext cx="1098904" cy="1084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4" extrusionOk="0">
                      <a:moveTo>
                        <a:pt x="22861" y="0"/>
                      </a:moveTo>
                      <a:cubicBezTo>
                        <a:pt x="22090" y="0"/>
                        <a:pt x="21319" y="295"/>
                        <a:pt x="20730" y="884"/>
                      </a:cubicBezTo>
                      <a:lnTo>
                        <a:pt x="1180" y="20446"/>
                      </a:lnTo>
                      <a:cubicBezTo>
                        <a:pt x="1" y="21613"/>
                        <a:pt x="1" y="23518"/>
                        <a:pt x="1180" y="24697"/>
                      </a:cubicBezTo>
                      <a:lnTo>
                        <a:pt x="20730" y="44259"/>
                      </a:lnTo>
                      <a:cubicBezTo>
                        <a:pt x="21319" y="44842"/>
                        <a:pt x="22090" y="45134"/>
                        <a:pt x="22861" y="45134"/>
                      </a:cubicBezTo>
                      <a:cubicBezTo>
                        <a:pt x="23632" y="45134"/>
                        <a:pt x="24403" y="44842"/>
                        <a:pt x="24992" y="44259"/>
                      </a:cubicBezTo>
                      <a:lnTo>
                        <a:pt x="44542" y="24697"/>
                      </a:lnTo>
                      <a:cubicBezTo>
                        <a:pt x="45721" y="23518"/>
                        <a:pt x="45721" y="21613"/>
                        <a:pt x="44542" y="20446"/>
                      </a:cubicBezTo>
                      <a:lnTo>
                        <a:pt x="36684" y="12576"/>
                      </a:lnTo>
                      <a:cubicBezTo>
                        <a:pt x="36267" y="12171"/>
                        <a:pt x="36363" y="11481"/>
                        <a:pt x="36851" y="11171"/>
                      </a:cubicBezTo>
                      <a:cubicBezTo>
                        <a:pt x="37565" y="10719"/>
                        <a:pt x="38327" y="10350"/>
                        <a:pt x="39125" y="10052"/>
                      </a:cubicBezTo>
                      <a:cubicBezTo>
                        <a:pt x="39613" y="9874"/>
                        <a:pt x="40054" y="9552"/>
                        <a:pt x="40399" y="9100"/>
                      </a:cubicBezTo>
                      <a:cubicBezTo>
                        <a:pt x="41173" y="8099"/>
                        <a:pt x="41220" y="6778"/>
                        <a:pt x="40518" y="5730"/>
                      </a:cubicBezTo>
                      <a:cubicBezTo>
                        <a:pt x="39932" y="4868"/>
                        <a:pt x="39013" y="4436"/>
                        <a:pt x="38094" y="4436"/>
                      </a:cubicBezTo>
                      <a:cubicBezTo>
                        <a:pt x="37349" y="4436"/>
                        <a:pt x="36606" y="4720"/>
                        <a:pt x="36041" y="5290"/>
                      </a:cubicBezTo>
                      <a:cubicBezTo>
                        <a:pt x="35732" y="5587"/>
                        <a:pt x="35505" y="5956"/>
                        <a:pt x="35362" y="6337"/>
                      </a:cubicBezTo>
                      <a:cubicBezTo>
                        <a:pt x="35077" y="7123"/>
                        <a:pt x="34720" y="7885"/>
                        <a:pt x="34267" y="8588"/>
                      </a:cubicBezTo>
                      <a:cubicBezTo>
                        <a:pt x="34091" y="8872"/>
                        <a:pt x="33797" y="9021"/>
                        <a:pt x="33498" y="9021"/>
                      </a:cubicBezTo>
                      <a:cubicBezTo>
                        <a:pt x="33271" y="9021"/>
                        <a:pt x="33042" y="8934"/>
                        <a:pt x="32862" y="8754"/>
                      </a:cubicBezTo>
                      <a:lnTo>
                        <a:pt x="24992" y="884"/>
                      </a:lnTo>
                      <a:cubicBezTo>
                        <a:pt x="24403" y="295"/>
                        <a:pt x="23632" y="0"/>
                        <a:pt x="22861" y="0"/>
                      </a:cubicBezTo>
                      <a:close/>
                    </a:path>
                  </a:pathLst>
                </a:custGeom>
                <a:solidFill>
                  <a:srgbClr val="4949E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" name="Google Shape;3355;p48">
                  <a:extLst>
                    <a:ext uri="{FF2B5EF4-FFF2-40B4-BE49-F238E27FC236}">
                      <a16:creationId xmlns:a16="http://schemas.microsoft.com/office/drawing/2014/main" id="{89590874-F89C-4C63-856A-8AC76F8D0BF7}"/>
                    </a:ext>
                  </a:extLst>
                </p:cNvPr>
                <p:cNvSpPr/>
                <p:nvPr/>
              </p:nvSpPr>
              <p:spPr>
                <a:xfrm>
                  <a:off x="3885623" y="2465897"/>
                  <a:ext cx="287050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43" h="11955" extrusionOk="0">
                      <a:moveTo>
                        <a:pt x="5977" y="0"/>
                      </a:moveTo>
                      <a:cubicBezTo>
                        <a:pt x="2679" y="0"/>
                        <a:pt x="0" y="2679"/>
                        <a:pt x="0" y="5977"/>
                      </a:cubicBezTo>
                      <a:cubicBezTo>
                        <a:pt x="0" y="9275"/>
                        <a:pt x="2679" y="11954"/>
                        <a:pt x="5977" y="11954"/>
                      </a:cubicBezTo>
                      <a:cubicBezTo>
                        <a:pt x="9275" y="11954"/>
                        <a:pt x="11942" y="9275"/>
                        <a:pt x="11942" y="5977"/>
                      </a:cubicBezTo>
                      <a:cubicBezTo>
                        <a:pt x="11942" y="2679"/>
                        <a:pt x="9275" y="0"/>
                        <a:pt x="5977" y="0"/>
                      </a:cubicBezTo>
                      <a:close/>
                    </a:path>
                  </a:pathLst>
                </a:custGeom>
                <a:solidFill>
                  <a:srgbClr val="4949E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6" name="Google Shape;3356;p48">
                <a:extLst>
                  <a:ext uri="{FF2B5EF4-FFF2-40B4-BE49-F238E27FC236}">
                    <a16:creationId xmlns:a16="http://schemas.microsoft.com/office/drawing/2014/main" id="{7E8C0B3B-87AB-4AC2-B64F-D08952B20D87}"/>
                  </a:ext>
                </a:extLst>
              </p:cNvPr>
              <p:cNvGrpSpPr/>
              <p:nvPr/>
            </p:nvGrpSpPr>
            <p:grpSpPr>
              <a:xfrm>
                <a:off x="4151137" y="2732796"/>
                <a:ext cx="374986" cy="374572"/>
                <a:chOff x="3752358" y="3817349"/>
                <a:chExt cx="346056" cy="345674"/>
              </a:xfrm>
            </p:grpSpPr>
            <p:sp>
              <p:nvSpPr>
                <p:cNvPr id="27" name="Google Shape;3357;p48">
                  <a:extLst>
                    <a:ext uri="{FF2B5EF4-FFF2-40B4-BE49-F238E27FC236}">
                      <a16:creationId xmlns:a16="http://schemas.microsoft.com/office/drawing/2014/main" id="{1CBCE023-C346-4482-83D1-DC86C818A057}"/>
                    </a:ext>
                  </a:extLst>
                </p:cNvPr>
                <p:cNvSpPr/>
                <p:nvPr/>
              </p:nvSpPr>
              <p:spPr>
                <a:xfrm>
                  <a:off x="3752358" y="3817349"/>
                  <a:ext cx="346056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2" h="10860" extrusionOk="0">
                      <a:moveTo>
                        <a:pt x="5430" y="334"/>
                      </a:moveTo>
                      <a:cubicBezTo>
                        <a:pt x="8252" y="334"/>
                        <a:pt x="10526" y="2608"/>
                        <a:pt x="10526" y="5430"/>
                      </a:cubicBezTo>
                      <a:cubicBezTo>
                        <a:pt x="10526" y="8240"/>
                        <a:pt x="8228" y="10514"/>
                        <a:pt x="5430" y="10514"/>
                      </a:cubicBezTo>
                      <a:cubicBezTo>
                        <a:pt x="2620" y="10514"/>
                        <a:pt x="346" y="8240"/>
                        <a:pt x="346" y="5430"/>
                      </a:cubicBezTo>
                      <a:cubicBezTo>
                        <a:pt x="346" y="2608"/>
                        <a:pt x="2620" y="334"/>
                        <a:pt x="5430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2" y="10859"/>
                        <a:pt x="8252" y="10300"/>
                        <a:pt x="9276" y="9264"/>
                      </a:cubicBezTo>
                      <a:cubicBezTo>
                        <a:pt x="10300" y="8240"/>
                        <a:pt x="10871" y="6871"/>
                        <a:pt x="10871" y="5430"/>
                      </a:cubicBezTo>
                      <a:cubicBezTo>
                        <a:pt x="10871" y="3989"/>
                        <a:pt x="10300" y="2620"/>
                        <a:pt x="9276" y="1584"/>
                      </a:cubicBezTo>
                      <a:cubicBezTo>
                        <a:pt x="8252" y="560"/>
                        <a:pt x="6882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" name="Google Shape;3358;p48">
                  <a:extLst>
                    <a:ext uri="{FF2B5EF4-FFF2-40B4-BE49-F238E27FC236}">
                      <a16:creationId xmlns:a16="http://schemas.microsoft.com/office/drawing/2014/main" id="{57BE2862-E50B-4218-9825-48B397CAA35E}"/>
                    </a:ext>
                  </a:extLst>
                </p:cNvPr>
                <p:cNvSpPr/>
                <p:nvPr/>
              </p:nvSpPr>
              <p:spPr>
                <a:xfrm>
                  <a:off x="3831933" y="3955682"/>
                  <a:ext cx="47809" cy="120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2" h="3787" extrusionOk="0">
                      <a:moveTo>
                        <a:pt x="1168" y="346"/>
                      </a:moveTo>
                      <a:lnTo>
                        <a:pt x="1168" y="3430"/>
                      </a:lnTo>
                      <a:lnTo>
                        <a:pt x="358" y="3430"/>
                      </a:lnTo>
                      <a:lnTo>
                        <a:pt x="358" y="346"/>
                      </a:lnTo>
                      <a:close/>
                      <a:moveTo>
                        <a:pt x="180" y="1"/>
                      </a:moveTo>
                      <a:cubicBezTo>
                        <a:pt x="96" y="1"/>
                        <a:pt x="1" y="72"/>
                        <a:pt x="1" y="179"/>
                      </a:cubicBezTo>
                      <a:lnTo>
                        <a:pt x="1" y="3608"/>
                      </a:lnTo>
                      <a:cubicBezTo>
                        <a:pt x="1" y="3703"/>
                        <a:pt x="72" y="3787"/>
                        <a:pt x="180" y="3787"/>
                      </a:cubicBezTo>
                      <a:lnTo>
                        <a:pt x="1323" y="3787"/>
                      </a:lnTo>
                      <a:cubicBezTo>
                        <a:pt x="1418" y="3787"/>
                        <a:pt x="1501" y="3715"/>
                        <a:pt x="1501" y="3608"/>
                      </a:cubicBezTo>
                      <a:lnTo>
                        <a:pt x="1501" y="179"/>
                      </a:lnTo>
                      <a:cubicBezTo>
                        <a:pt x="1501" y="72"/>
                        <a:pt x="1430" y="1"/>
                        <a:pt x="1323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" name="Google Shape;3359;p48">
                  <a:extLst>
                    <a:ext uri="{FF2B5EF4-FFF2-40B4-BE49-F238E27FC236}">
                      <a16:creationId xmlns:a16="http://schemas.microsoft.com/office/drawing/2014/main" id="{DA680010-03F8-4ABB-9A87-9BA8184FA5FC}"/>
                    </a:ext>
                  </a:extLst>
                </p:cNvPr>
                <p:cNvSpPr/>
                <p:nvPr/>
              </p:nvSpPr>
              <p:spPr>
                <a:xfrm>
                  <a:off x="3824739" y="3890112"/>
                  <a:ext cx="55002" cy="550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8" h="1728" extrusionOk="0">
                      <a:moveTo>
                        <a:pt x="870" y="334"/>
                      </a:moveTo>
                      <a:cubicBezTo>
                        <a:pt x="1156" y="334"/>
                        <a:pt x="1394" y="572"/>
                        <a:pt x="1394" y="846"/>
                      </a:cubicBezTo>
                      <a:cubicBezTo>
                        <a:pt x="1394" y="1132"/>
                        <a:pt x="1156" y="1370"/>
                        <a:pt x="870" y="1370"/>
                      </a:cubicBezTo>
                      <a:cubicBezTo>
                        <a:pt x="584" y="1370"/>
                        <a:pt x="346" y="1132"/>
                        <a:pt x="346" y="846"/>
                      </a:cubicBezTo>
                      <a:cubicBezTo>
                        <a:pt x="346" y="572"/>
                        <a:pt x="584" y="334"/>
                        <a:pt x="870" y="334"/>
                      </a:cubicBezTo>
                      <a:close/>
                      <a:moveTo>
                        <a:pt x="870" y="1"/>
                      </a:moveTo>
                      <a:cubicBezTo>
                        <a:pt x="394" y="1"/>
                        <a:pt x="1" y="394"/>
                        <a:pt x="1" y="870"/>
                      </a:cubicBezTo>
                      <a:cubicBezTo>
                        <a:pt x="1" y="1346"/>
                        <a:pt x="394" y="1727"/>
                        <a:pt x="870" y="1727"/>
                      </a:cubicBezTo>
                      <a:cubicBezTo>
                        <a:pt x="1346" y="1727"/>
                        <a:pt x="1727" y="1334"/>
                        <a:pt x="1727" y="870"/>
                      </a:cubicBezTo>
                      <a:cubicBezTo>
                        <a:pt x="1727" y="394"/>
                        <a:pt x="1346" y="1"/>
                        <a:pt x="87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" name="Google Shape;3360;p48">
                  <a:extLst>
                    <a:ext uri="{FF2B5EF4-FFF2-40B4-BE49-F238E27FC236}">
                      <a16:creationId xmlns:a16="http://schemas.microsoft.com/office/drawing/2014/main" id="{9A7BE71B-8D9E-48B1-93F7-469935634ABB}"/>
                    </a:ext>
                  </a:extLst>
                </p:cNvPr>
                <p:cNvSpPr/>
                <p:nvPr/>
              </p:nvSpPr>
              <p:spPr>
                <a:xfrm>
                  <a:off x="3904696" y="3955682"/>
                  <a:ext cx="128148" cy="120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6" h="3787" extrusionOk="0">
                      <a:moveTo>
                        <a:pt x="191" y="1"/>
                      </a:moveTo>
                      <a:cubicBezTo>
                        <a:pt x="96" y="1"/>
                        <a:pt x="1" y="72"/>
                        <a:pt x="1" y="179"/>
                      </a:cubicBezTo>
                      <a:lnTo>
                        <a:pt x="1" y="3608"/>
                      </a:lnTo>
                      <a:cubicBezTo>
                        <a:pt x="1" y="3703"/>
                        <a:pt x="84" y="3787"/>
                        <a:pt x="191" y="3787"/>
                      </a:cubicBezTo>
                      <a:lnTo>
                        <a:pt x="1334" y="3787"/>
                      </a:lnTo>
                      <a:cubicBezTo>
                        <a:pt x="1418" y="3787"/>
                        <a:pt x="1513" y="3715"/>
                        <a:pt x="1513" y="3608"/>
                      </a:cubicBezTo>
                      <a:lnTo>
                        <a:pt x="1513" y="2382"/>
                      </a:lnTo>
                      <a:cubicBezTo>
                        <a:pt x="1513" y="1977"/>
                        <a:pt x="1596" y="1501"/>
                        <a:pt x="2037" y="1501"/>
                      </a:cubicBezTo>
                      <a:cubicBezTo>
                        <a:pt x="2347" y="1501"/>
                        <a:pt x="2477" y="1763"/>
                        <a:pt x="2525" y="2060"/>
                      </a:cubicBezTo>
                      <a:cubicBezTo>
                        <a:pt x="2537" y="2156"/>
                        <a:pt x="2608" y="2215"/>
                        <a:pt x="2692" y="2215"/>
                      </a:cubicBezTo>
                      <a:cubicBezTo>
                        <a:pt x="2787" y="2215"/>
                        <a:pt x="2870" y="2120"/>
                        <a:pt x="2847" y="2025"/>
                      </a:cubicBezTo>
                      <a:cubicBezTo>
                        <a:pt x="2763" y="1465"/>
                        <a:pt x="2477" y="1155"/>
                        <a:pt x="2013" y="1155"/>
                      </a:cubicBezTo>
                      <a:cubicBezTo>
                        <a:pt x="1465" y="1155"/>
                        <a:pt x="1156" y="1608"/>
                        <a:pt x="1156" y="2382"/>
                      </a:cubicBezTo>
                      <a:lnTo>
                        <a:pt x="1156" y="3430"/>
                      </a:lnTo>
                      <a:lnTo>
                        <a:pt x="346" y="3430"/>
                      </a:lnTo>
                      <a:lnTo>
                        <a:pt x="346" y="358"/>
                      </a:lnTo>
                      <a:lnTo>
                        <a:pt x="918" y="358"/>
                      </a:lnTo>
                      <a:lnTo>
                        <a:pt x="918" y="572"/>
                      </a:lnTo>
                      <a:cubicBezTo>
                        <a:pt x="918" y="632"/>
                        <a:pt x="930" y="679"/>
                        <a:pt x="977" y="715"/>
                      </a:cubicBezTo>
                      <a:cubicBezTo>
                        <a:pt x="1007" y="733"/>
                        <a:pt x="1043" y="742"/>
                        <a:pt x="1078" y="742"/>
                      </a:cubicBezTo>
                      <a:cubicBezTo>
                        <a:pt x="1114" y="742"/>
                        <a:pt x="1150" y="733"/>
                        <a:pt x="1180" y="715"/>
                      </a:cubicBezTo>
                      <a:cubicBezTo>
                        <a:pt x="1477" y="477"/>
                        <a:pt x="1835" y="358"/>
                        <a:pt x="2227" y="358"/>
                      </a:cubicBezTo>
                      <a:cubicBezTo>
                        <a:pt x="3204" y="358"/>
                        <a:pt x="3656" y="1191"/>
                        <a:pt x="3656" y="2001"/>
                      </a:cubicBezTo>
                      <a:lnTo>
                        <a:pt x="3656" y="3430"/>
                      </a:lnTo>
                      <a:lnTo>
                        <a:pt x="2847" y="3430"/>
                      </a:lnTo>
                      <a:lnTo>
                        <a:pt x="2847" y="2870"/>
                      </a:lnTo>
                      <a:cubicBezTo>
                        <a:pt x="2847" y="2775"/>
                        <a:pt x="2775" y="2703"/>
                        <a:pt x="2692" y="2703"/>
                      </a:cubicBezTo>
                      <a:cubicBezTo>
                        <a:pt x="2597" y="2703"/>
                        <a:pt x="2525" y="2775"/>
                        <a:pt x="2525" y="2870"/>
                      </a:cubicBezTo>
                      <a:lnTo>
                        <a:pt x="2525" y="3596"/>
                      </a:lnTo>
                      <a:cubicBezTo>
                        <a:pt x="2525" y="3691"/>
                        <a:pt x="2597" y="3775"/>
                        <a:pt x="2704" y="3775"/>
                      </a:cubicBezTo>
                      <a:lnTo>
                        <a:pt x="3847" y="3775"/>
                      </a:lnTo>
                      <a:cubicBezTo>
                        <a:pt x="3942" y="3775"/>
                        <a:pt x="4025" y="3703"/>
                        <a:pt x="4025" y="3596"/>
                      </a:cubicBezTo>
                      <a:lnTo>
                        <a:pt x="4025" y="1989"/>
                      </a:lnTo>
                      <a:cubicBezTo>
                        <a:pt x="4025" y="810"/>
                        <a:pt x="3299" y="1"/>
                        <a:pt x="2239" y="1"/>
                      </a:cubicBezTo>
                      <a:cubicBezTo>
                        <a:pt x="1894" y="1"/>
                        <a:pt x="1573" y="84"/>
                        <a:pt x="1275" y="251"/>
                      </a:cubicBezTo>
                      <a:lnTo>
                        <a:pt x="1275" y="179"/>
                      </a:lnTo>
                      <a:cubicBezTo>
                        <a:pt x="1275" y="84"/>
                        <a:pt x="1204" y="1"/>
                        <a:pt x="1096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8" name="Google Shape;3361;p48">
              <a:extLst>
                <a:ext uri="{FF2B5EF4-FFF2-40B4-BE49-F238E27FC236}">
                  <a16:creationId xmlns:a16="http://schemas.microsoft.com/office/drawing/2014/main" id="{7D2FDA94-F807-44F4-A15A-5B7881E1B603}"/>
                </a:ext>
              </a:extLst>
            </p:cNvPr>
            <p:cNvGrpSpPr/>
            <p:nvPr/>
          </p:nvGrpSpPr>
          <p:grpSpPr>
            <a:xfrm>
              <a:off x="7034853" y="3222917"/>
              <a:ext cx="956596" cy="944252"/>
              <a:chOff x="4349489" y="2960313"/>
              <a:chExt cx="1098904" cy="1084724"/>
            </a:xfrm>
          </p:grpSpPr>
          <p:grpSp>
            <p:nvGrpSpPr>
              <p:cNvPr id="19" name="Google Shape;3362;p48">
                <a:extLst>
                  <a:ext uri="{FF2B5EF4-FFF2-40B4-BE49-F238E27FC236}">
                    <a16:creationId xmlns:a16="http://schemas.microsoft.com/office/drawing/2014/main" id="{CDF96774-EABB-4259-8992-D8FA515B2AE1}"/>
                  </a:ext>
                </a:extLst>
              </p:cNvPr>
              <p:cNvGrpSpPr/>
              <p:nvPr/>
            </p:nvGrpSpPr>
            <p:grpSpPr>
              <a:xfrm>
                <a:off x="4349489" y="2960313"/>
                <a:ext cx="1098904" cy="1084724"/>
                <a:chOff x="4349489" y="2960313"/>
                <a:chExt cx="1098904" cy="1084724"/>
              </a:xfrm>
            </p:grpSpPr>
            <p:sp>
              <p:nvSpPr>
                <p:cNvPr id="23" name="Google Shape;3363;p48">
                  <a:extLst>
                    <a:ext uri="{FF2B5EF4-FFF2-40B4-BE49-F238E27FC236}">
                      <a16:creationId xmlns:a16="http://schemas.microsoft.com/office/drawing/2014/main" id="{2E5A4F0B-455B-4AD6-96CC-5D8DA106FB8F}"/>
                    </a:ext>
                  </a:extLst>
                </p:cNvPr>
                <p:cNvSpPr/>
                <p:nvPr/>
              </p:nvSpPr>
              <p:spPr>
                <a:xfrm>
                  <a:off x="4349489" y="2960313"/>
                  <a:ext cx="1098904" cy="10847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1" extrusionOk="0">
                      <a:moveTo>
                        <a:pt x="22862" y="0"/>
                      </a:moveTo>
                      <a:cubicBezTo>
                        <a:pt x="22092" y="0"/>
                        <a:pt x="21324" y="295"/>
                        <a:pt x="20741" y="884"/>
                      </a:cubicBezTo>
                      <a:lnTo>
                        <a:pt x="12871" y="8743"/>
                      </a:lnTo>
                      <a:cubicBezTo>
                        <a:pt x="12697" y="8917"/>
                        <a:pt x="12470" y="9001"/>
                        <a:pt x="12243" y="9001"/>
                      </a:cubicBezTo>
                      <a:cubicBezTo>
                        <a:pt x="11942" y="9001"/>
                        <a:pt x="11642" y="8854"/>
                        <a:pt x="11466" y="8576"/>
                      </a:cubicBezTo>
                      <a:cubicBezTo>
                        <a:pt x="11014" y="7861"/>
                        <a:pt x="10645" y="7099"/>
                        <a:pt x="10347" y="6302"/>
                      </a:cubicBezTo>
                      <a:cubicBezTo>
                        <a:pt x="10168" y="5814"/>
                        <a:pt x="9847" y="5373"/>
                        <a:pt x="9394" y="5028"/>
                      </a:cubicBezTo>
                      <a:cubicBezTo>
                        <a:pt x="8866" y="4619"/>
                        <a:pt x="8248" y="4413"/>
                        <a:pt x="7630" y="4413"/>
                      </a:cubicBezTo>
                      <a:cubicBezTo>
                        <a:pt x="7078" y="4413"/>
                        <a:pt x="6525" y="4577"/>
                        <a:pt x="6037" y="4909"/>
                      </a:cubicBezTo>
                      <a:cubicBezTo>
                        <a:pt x="4465" y="5968"/>
                        <a:pt x="4310" y="8123"/>
                        <a:pt x="5584" y="9385"/>
                      </a:cubicBezTo>
                      <a:cubicBezTo>
                        <a:pt x="5894" y="9695"/>
                        <a:pt x="6251" y="9921"/>
                        <a:pt x="6632" y="10064"/>
                      </a:cubicBezTo>
                      <a:cubicBezTo>
                        <a:pt x="7418" y="10350"/>
                        <a:pt x="8180" y="10707"/>
                        <a:pt x="8882" y="11159"/>
                      </a:cubicBezTo>
                      <a:cubicBezTo>
                        <a:pt x="9382" y="11469"/>
                        <a:pt x="9466" y="12148"/>
                        <a:pt x="9049" y="12564"/>
                      </a:cubicBezTo>
                      <a:lnTo>
                        <a:pt x="1179" y="20434"/>
                      </a:lnTo>
                      <a:cubicBezTo>
                        <a:pt x="0" y="21613"/>
                        <a:pt x="0" y="23518"/>
                        <a:pt x="1179" y="24697"/>
                      </a:cubicBezTo>
                      <a:lnTo>
                        <a:pt x="20741" y="44247"/>
                      </a:lnTo>
                      <a:cubicBezTo>
                        <a:pt x="21324" y="44836"/>
                        <a:pt x="22092" y="45131"/>
                        <a:pt x="22862" y="45131"/>
                      </a:cubicBezTo>
                      <a:cubicBezTo>
                        <a:pt x="23631" y="45131"/>
                        <a:pt x="24402" y="44836"/>
                        <a:pt x="24992" y="44247"/>
                      </a:cubicBezTo>
                      <a:lnTo>
                        <a:pt x="44554" y="24697"/>
                      </a:lnTo>
                      <a:cubicBezTo>
                        <a:pt x="45720" y="23518"/>
                        <a:pt x="45720" y="21613"/>
                        <a:pt x="44554" y="2043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FCBD2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" name="Google Shape;3364;p48">
                  <a:extLst>
                    <a:ext uri="{FF2B5EF4-FFF2-40B4-BE49-F238E27FC236}">
                      <a16:creationId xmlns:a16="http://schemas.microsoft.com/office/drawing/2014/main" id="{BC3CCC92-4738-4B3C-B377-F3520B1E3755}"/>
                    </a:ext>
                  </a:extLst>
                </p:cNvPr>
                <p:cNvSpPr/>
                <p:nvPr/>
              </p:nvSpPr>
              <p:spPr>
                <a:xfrm>
                  <a:off x="5065741" y="3026769"/>
                  <a:ext cx="287338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55" extrusionOk="0">
                      <a:moveTo>
                        <a:pt x="5978" y="1"/>
                      </a:moveTo>
                      <a:cubicBezTo>
                        <a:pt x="2680" y="1"/>
                        <a:pt x="1" y="2679"/>
                        <a:pt x="1" y="5978"/>
                      </a:cubicBezTo>
                      <a:cubicBezTo>
                        <a:pt x="1" y="9276"/>
                        <a:pt x="2680" y="11954"/>
                        <a:pt x="5978" y="11954"/>
                      </a:cubicBezTo>
                      <a:cubicBezTo>
                        <a:pt x="9276" y="11954"/>
                        <a:pt x="11955" y="9276"/>
                        <a:pt x="11955" y="5978"/>
                      </a:cubicBezTo>
                      <a:cubicBezTo>
                        <a:pt x="11955" y="2679"/>
                        <a:pt x="9276" y="1"/>
                        <a:pt x="5978" y="1"/>
                      </a:cubicBezTo>
                      <a:close/>
                    </a:path>
                  </a:pathLst>
                </a:custGeom>
                <a:solidFill>
                  <a:srgbClr val="FCBD2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0" name="Google Shape;3365;p48">
                <a:extLst>
                  <a:ext uri="{FF2B5EF4-FFF2-40B4-BE49-F238E27FC236}">
                    <a16:creationId xmlns:a16="http://schemas.microsoft.com/office/drawing/2014/main" id="{2EB4CBE2-B1D6-486A-95BA-A5AE21770762}"/>
                  </a:ext>
                </a:extLst>
              </p:cNvPr>
              <p:cNvGrpSpPr/>
              <p:nvPr/>
            </p:nvGrpSpPr>
            <p:grpSpPr>
              <a:xfrm>
                <a:off x="4732657" y="3315384"/>
                <a:ext cx="374952" cy="374572"/>
                <a:chOff x="4201447" y="3817349"/>
                <a:chExt cx="346024" cy="345674"/>
              </a:xfrm>
            </p:grpSpPr>
            <p:sp>
              <p:nvSpPr>
                <p:cNvPr id="21" name="Google Shape;3366;p48">
                  <a:extLst>
                    <a:ext uri="{FF2B5EF4-FFF2-40B4-BE49-F238E27FC236}">
                      <a16:creationId xmlns:a16="http://schemas.microsoft.com/office/drawing/2014/main" id="{3005223D-48BC-4004-960A-B042A98EE514}"/>
                    </a:ext>
                  </a:extLst>
                </p:cNvPr>
                <p:cNvSpPr/>
                <p:nvPr/>
              </p:nvSpPr>
              <p:spPr>
                <a:xfrm>
                  <a:off x="4201447" y="3817349"/>
                  <a:ext cx="346024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1" h="10860" extrusionOk="0">
                      <a:moveTo>
                        <a:pt x="5430" y="334"/>
                      </a:moveTo>
                      <a:cubicBezTo>
                        <a:pt x="8252" y="334"/>
                        <a:pt x="10526" y="2608"/>
                        <a:pt x="10526" y="5430"/>
                      </a:cubicBezTo>
                      <a:cubicBezTo>
                        <a:pt x="10526" y="8240"/>
                        <a:pt x="8252" y="10514"/>
                        <a:pt x="5430" y="10514"/>
                      </a:cubicBezTo>
                      <a:cubicBezTo>
                        <a:pt x="2620" y="10514"/>
                        <a:pt x="346" y="8240"/>
                        <a:pt x="346" y="5430"/>
                      </a:cubicBezTo>
                      <a:cubicBezTo>
                        <a:pt x="346" y="2608"/>
                        <a:pt x="2620" y="334"/>
                        <a:pt x="5430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2" y="10859"/>
                        <a:pt x="8252" y="10300"/>
                        <a:pt x="9276" y="9264"/>
                      </a:cubicBezTo>
                      <a:cubicBezTo>
                        <a:pt x="10299" y="8240"/>
                        <a:pt x="10871" y="6871"/>
                        <a:pt x="10871" y="5430"/>
                      </a:cubicBezTo>
                      <a:cubicBezTo>
                        <a:pt x="10871" y="3989"/>
                        <a:pt x="10299" y="2620"/>
                        <a:pt x="9276" y="1584"/>
                      </a:cubicBezTo>
                      <a:cubicBezTo>
                        <a:pt x="8252" y="560"/>
                        <a:pt x="6882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" name="Google Shape;3367;p48">
                  <a:extLst>
                    <a:ext uri="{FF2B5EF4-FFF2-40B4-BE49-F238E27FC236}">
                      <a16:creationId xmlns:a16="http://schemas.microsoft.com/office/drawing/2014/main" id="{7F6D9B06-65E5-4450-9034-6FC78F621695}"/>
                    </a:ext>
                  </a:extLst>
                </p:cNvPr>
                <p:cNvSpPr/>
                <p:nvPr/>
              </p:nvSpPr>
              <p:spPr>
                <a:xfrm>
                  <a:off x="4271569" y="3904531"/>
                  <a:ext cx="227394" cy="185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44" h="5835" extrusionOk="0">
                      <a:moveTo>
                        <a:pt x="4620" y="0"/>
                      </a:moveTo>
                      <a:cubicBezTo>
                        <a:pt x="3727" y="0"/>
                        <a:pt x="2977" y="691"/>
                        <a:pt x="2905" y="1572"/>
                      </a:cubicBezTo>
                      <a:cubicBezTo>
                        <a:pt x="2727" y="1548"/>
                        <a:pt x="2358" y="1441"/>
                        <a:pt x="2262" y="1405"/>
                      </a:cubicBezTo>
                      <a:cubicBezTo>
                        <a:pt x="1643" y="1203"/>
                        <a:pt x="1072" y="810"/>
                        <a:pt x="631" y="322"/>
                      </a:cubicBezTo>
                      <a:cubicBezTo>
                        <a:pt x="596" y="298"/>
                        <a:pt x="572" y="274"/>
                        <a:pt x="524" y="262"/>
                      </a:cubicBezTo>
                      <a:cubicBezTo>
                        <a:pt x="517" y="261"/>
                        <a:pt x="509" y="260"/>
                        <a:pt x="501" y="260"/>
                      </a:cubicBezTo>
                      <a:cubicBezTo>
                        <a:pt x="436" y="260"/>
                        <a:pt x="367" y="304"/>
                        <a:pt x="346" y="357"/>
                      </a:cubicBezTo>
                      <a:cubicBezTo>
                        <a:pt x="238" y="572"/>
                        <a:pt x="179" y="810"/>
                        <a:pt x="179" y="1048"/>
                      </a:cubicBezTo>
                      <a:cubicBezTo>
                        <a:pt x="179" y="1393"/>
                        <a:pt x="286" y="1727"/>
                        <a:pt x="476" y="1977"/>
                      </a:cubicBezTo>
                      <a:cubicBezTo>
                        <a:pt x="466" y="1975"/>
                        <a:pt x="456" y="1974"/>
                        <a:pt x="446" y="1974"/>
                      </a:cubicBezTo>
                      <a:cubicBezTo>
                        <a:pt x="397" y="1974"/>
                        <a:pt x="349" y="1997"/>
                        <a:pt x="310" y="2036"/>
                      </a:cubicBezTo>
                      <a:cubicBezTo>
                        <a:pt x="286" y="2060"/>
                        <a:pt x="286" y="2108"/>
                        <a:pt x="274" y="2143"/>
                      </a:cubicBezTo>
                      <a:lnTo>
                        <a:pt x="274" y="2203"/>
                      </a:lnTo>
                      <a:cubicBezTo>
                        <a:pt x="274" y="2655"/>
                        <a:pt x="476" y="3072"/>
                        <a:pt x="822" y="3358"/>
                      </a:cubicBezTo>
                      <a:cubicBezTo>
                        <a:pt x="786" y="3370"/>
                        <a:pt x="774" y="3405"/>
                        <a:pt x="762" y="3417"/>
                      </a:cubicBezTo>
                      <a:cubicBezTo>
                        <a:pt x="750" y="3465"/>
                        <a:pt x="727" y="3513"/>
                        <a:pt x="750" y="3548"/>
                      </a:cubicBezTo>
                      <a:cubicBezTo>
                        <a:pt x="893" y="4024"/>
                        <a:pt x="1262" y="4405"/>
                        <a:pt x="1727" y="4548"/>
                      </a:cubicBezTo>
                      <a:cubicBezTo>
                        <a:pt x="1310" y="4798"/>
                        <a:pt x="834" y="4941"/>
                        <a:pt x="334" y="4941"/>
                      </a:cubicBezTo>
                      <a:lnTo>
                        <a:pt x="191" y="4941"/>
                      </a:lnTo>
                      <a:cubicBezTo>
                        <a:pt x="107" y="4941"/>
                        <a:pt x="36" y="5001"/>
                        <a:pt x="12" y="5084"/>
                      </a:cubicBezTo>
                      <a:cubicBezTo>
                        <a:pt x="0" y="5156"/>
                        <a:pt x="48" y="5239"/>
                        <a:pt x="107" y="5263"/>
                      </a:cubicBezTo>
                      <a:cubicBezTo>
                        <a:pt x="727" y="5632"/>
                        <a:pt x="1465" y="5834"/>
                        <a:pt x="2191" y="5834"/>
                      </a:cubicBezTo>
                      <a:cubicBezTo>
                        <a:pt x="3072" y="5834"/>
                        <a:pt x="3905" y="5560"/>
                        <a:pt x="4596" y="5060"/>
                      </a:cubicBezTo>
                      <a:cubicBezTo>
                        <a:pt x="4691" y="5001"/>
                        <a:pt x="4691" y="4858"/>
                        <a:pt x="4620" y="4786"/>
                      </a:cubicBezTo>
                      <a:cubicBezTo>
                        <a:pt x="4587" y="4754"/>
                        <a:pt x="4544" y="4735"/>
                        <a:pt x="4499" y="4735"/>
                      </a:cubicBezTo>
                      <a:cubicBezTo>
                        <a:pt x="4463" y="4735"/>
                        <a:pt x="4426" y="4748"/>
                        <a:pt x="4394" y="4775"/>
                      </a:cubicBezTo>
                      <a:cubicBezTo>
                        <a:pt x="3763" y="5215"/>
                        <a:pt x="3013" y="5489"/>
                        <a:pt x="2191" y="5489"/>
                      </a:cubicBezTo>
                      <a:cubicBezTo>
                        <a:pt x="1727" y="5489"/>
                        <a:pt x="1262" y="5394"/>
                        <a:pt x="846" y="5239"/>
                      </a:cubicBezTo>
                      <a:cubicBezTo>
                        <a:pt x="1369" y="5144"/>
                        <a:pt x="1846" y="4917"/>
                        <a:pt x="2262" y="4584"/>
                      </a:cubicBezTo>
                      <a:cubicBezTo>
                        <a:pt x="2310" y="4536"/>
                        <a:pt x="2334" y="4477"/>
                        <a:pt x="2322" y="4417"/>
                      </a:cubicBezTo>
                      <a:cubicBezTo>
                        <a:pt x="2310" y="4346"/>
                        <a:pt x="2239" y="4286"/>
                        <a:pt x="2155" y="4286"/>
                      </a:cubicBezTo>
                      <a:cubicBezTo>
                        <a:pt x="1739" y="4263"/>
                        <a:pt x="1369" y="4048"/>
                        <a:pt x="1167" y="3691"/>
                      </a:cubicBezTo>
                      <a:cubicBezTo>
                        <a:pt x="1250" y="3691"/>
                        <a:pt x="1358" y="3667"/>
                        <a:pt x="1441" y="3643"/>
                      </a:cubicBezTo>
                      <a:cubicBezTo>
                        <a:pt x="1524" y="3632"/>
                        <a:pt x="1584" y="3572"/>
                        <a:pt x="1584" y="3489"/>
                      </a:cubicBezTo>
                      <a:cubicBezTo>
                        <a:pt x="1596" y="3405"/>
                        <a:pt x="1536" y="3334"/>
                        <a:pt x="1441" y="3298"/>
                      </a:cubicBezTo>
                      <a:cubicBezTo>
                        <a:pt x="1000" y="3191"/>
                        <a:pt x="667" y="2822"/>
                        <a:pt x="596" y="2381"/>
                      </a:cubicBezTo>
                      <a:lnTo>
                        <a:pt x="596" y="2381"/>
                      </a:lnTo>
                      <a:cubicBezTo>
                        <a:pt x="727" y="2405"/>
                        <a:pt x="869" y="2417"/>
                        <a:pt x="1000" y="2417"/>
                      </a:cubicBezTo>
                      <a:cubicBezTo>
                        <a:pt x="1084" y="2417"/>
                        <a:pt x="1143" y="2358"/>
                        <a:pt x="1167" y="2274"/>
                      </a:cubicBezTo>
                      <a:cubicBezTo>
                        <a:pt x="1179" y="2203"/>
                        <a:pt x="1131" y="2143"/>
                        <a:pt x="1072" y="2108"/>
                      </a:cubicBezTo>
                      <a:cubicBezTo>
                        <a:pt x="703" y="1881"/>
                        <a:pt x="476" y="1488"/>
                        <a:pt x="476" y="1048"/>
                      </a:cubicBezTo>
                      <a:cubicBezTo>
                        <a:pt x="476" y="953"/>
                        <a:pt x="488" y="846"/>
                        <a:pt x="524" y="738"/>
                      </a:cubicBezTo>
                      <a:cubicBezTo>
                        <a:pt x="965" y="1191"/>
                        <a:pt x="1524" y="1524"/>
                        <a:pt x="2120" y="1727"/>
                      </a:cubicBezTo>
                      <a:cubicBezTo>
                        <a:pt x="2120" y="1727"/>
                        <a:pt x="2715" y="1905"/>
                        <a:pt x="2929" y="1917"/>
                      </a:cubicBezTo>
                      <a:lnTo>
                        <a:pt x="3024" y="1917"/>
                      </a:lnTo>
                      <a:cubicBezTo>
                        <a:pt x="3096" y="1917"/>
                        <a:pt x="3167" y="1869"/>
                        <a:pt x="3191" y="1798"/>
                      </a:cubicBezTo>
                      <a:cubicBezTo>
                        <a:pt x="3203" y="1786"/>
                        <a:pt x="3203" y="1750"/>
                        <a:pt x="3203" y="1738"/>
                      </a:cubicBezTo>
                      <a:lnTo>
                        <a:pt x="3203" y="1703"/>
                      </a:lnTo>
                      <a:cubicBezTo>
                        <a:pt x="3203" y="953"/>
                        <a:pt x="3810" y="334"/>
                        <a:pt x="4572" y="334"/>
                      </a:cubicBezTo>
                      <a:cubicBezTo>
                        <a:pt x="4941" y="334"/>
                        <a:pt x="5287" y="488"/>
                        <a:pt x="5549" y="750"/>
                      </a:cubicBezTo>
                      <a:cubicBezTo>
                        <a:pt x="5585" y="787"/>
                        <a:pt x="5621" y="802"/>
                        <a:pt x="5663" y="802"/>
                      </a:cubicBezTo>
                      <a:cubicBezTo>
                        <a:pt x="5676" y="802"/>
                        <a:pt x="5689" y="801"/>
                        <a:pt x="5703" y="798"/>
                      </a:cubicBezTo>
                      <a:cubicBezTo>
                        <a:pt x="5882" y="762"/>
                        <a:pt x="6049" y="738"/>
                        <a:pt x="6203" y="679"/>
                      </a:cubicBezTo>
                      <a:lnTo>
                        <a:pt x="6203" y="679"/>
                      </a:lnTo>
                      <a:cubicBezTo>
                        <a:pt x="6120" y="762"/>
                        <a:pt x="6013" y="857"/>
                        <a:pt x="5894" y="917"/>
                      </a:cubicBezTo>
                      <a:cubicBezTo>
                        <a:pt x="5822" y="965"/>
                        <a:pt x="5787" y="1048"/>
                        <a:pt x="5822" y="1143"/>
                      </a:cubicBezTo>
                      <a:cubicBezTo>
                        <a:pt x="5846" y="1203"/>
                        <a:pt x="5930" y="1250"/>
                        <a:pt x="6001" y="1250"/>
                      </a:cubicBezTo>
                      <a:cubicBezTo>
                        <a:pt x="6144" y="1227"/>
                        <a:pt x="6287" y="1215"/>
                        <a:pt x="6418" y="1167"/>
                      </a:cubicBezTo>
                      <a:lnTo>
                        <a:pt x="6418" y="1167"/>
                      </a:lnTo>
                      <a:cubicBezTo>
                        <a:pt x="6299" y="1286"/>
                        <a:pt x="6168" y="1405"/>
                        <a:pt x="6013" y="1512"/>
                      </a:cubicBezTo>
                      <a:cubicBezTo>
                        <a:pt x="5965" y="1548"/>
                        <a:pt x="5941" y="1608"/>
                        <a:pt x="5941" y="1655"/>
                      </a:cubicBezTo>
                      <a:lnTo>
                        <a:pt x="5941" y="1679"/>
                      </a:lnTo>
                      <a:lnTo>
                        <a:pt x="5941" y="1703"/>
                      </a:lnTo>
                      <a:lnTo>
                        <a:pt x="5941" y="1727"/>
                      </a:lnTo>
                      <a:cubicBezTo>
                        <a:pt x="5941" y="2691"/>
                        <a:pt x="5572" y="3572"/>
                        <a:pt x="4977" y="4227"/>
                      </a:cubicBezTo>
                      <a:cubicBezTo>
                        <a:pt x="4918" y="4298"/>
                        <a:pt x="4918" y="4405"/>
                        <a:pt x="4977" y="4465"/>
                      </a:cubicBezTo>
                      <a:cubicBezTo>
                        <a:pt x="5011" y="4499"/>
                        <a:pt x="5053" y="4514"/>
                        <a:pt x="5096" y="4514"/>
                      </a:cubicBezTo>
                      <a:cubicBezTo>
                        <a:pt x="5143" y="4514"/>
                        <a:pt x="5190" y="4496"/>
                        <a:pt x="5227" y="4465"/>
                      </a:cubicBezTo>
                      <a:cubicBezTo>
                        <a:pt x="5894" y="3715"/>
                        <a:pt x="6263" y="2762"/>
                        <a:pt x="6287" y="1750"/>
                      </a:cubicBezTo>
                      <a:cubicBezTo>
                        <a:pt x="6596" y="1524"/>
                        <a:pt x="6846" y="1250"/>
                        <a:pt x="7061" y="917"/>
                      </a:cubicBezTo>
                      <a:cubicBezTo>
                        <a:pt x="7144" y="857"/>
                        <a:pt x="7132" y="750"/>
                        <a:pt x="7061" y="715"/>
                      </a:cubicBezTo>
                      <a:cubicBezTo>
                        <a:pt x="7029" y="683"/>
                        <a:pt x="6987" y="667"/>
                        <a:pt x="6937" y="667"/>
                      </a:cubicBezTo>
                      <a:cubicBezTo>
                        <a:pt x="6912" y="667"/>
                        <a:pt x="6886" y="671"/>
                        <a:pt x="6858" y="679"/>
                      </a:cubicBezTo>
                      <a:cubicBezTo>
                        <a:pt x="6775" y="726"/>
                        <a:pt x="6680" y="750"/>
                        <a:pt x="6596" y="786"/>
                      </a:cubicBezTo>
                      <a:cubicBezTo>
                        <a:pt x="6680" y="667"/>
                        <a:pt x="6763" y="512"/>
                        <a:pt x="6823" y="369"/>
                      </a:cubicBezTo>
                      <a:cubicBezTo>
                        <a:pt x="6834" y="310"/>
                        <a:pt x="6834" y="238"/>
                        <a:pt x="6787" y="191"/>
                      </a:cubicBezTo>
                      <a:cubicBezTo>
                        <a:pt x="6750" y="153"/>
                        <a:pt x="6703" y="135"/>
                        <a:pt x="6659" y="135"/>
                      </a:cubicBezTo>
                      <a:cubicBezTo>
                        <a:pt x="6632" y="135"/>
                        <a:pt x="6607" y="142"/>
                        <a:pt x="6584" y="155"/>
                      </a:cubicBezTo>
                      <a:cubicBezTo>
                        <a:pt x="6322" y="310"/>
                        <a:pt x="6061" y="393"/>
                        <a:pt x="5775" y="441"/>
                      </a:cubicBezTo>
                      <a:cubicBezTo>
                        <a:pt x="5465" y="143"/>
                        <a:pt x="5048" y="0"/>
                        <a:pt x="462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9" name="Google Shape;3368;p48">
              <a:extLst>
                <a:ext uri="{FF2B5EF4-FFF2-40B4-BE49-F238E27FC236}">
                  <a16:creationId xmlns:a16="http://schemas.microsoft.com/office/drawing/2014/main" id="{C012481B-79C3-48AC-8B94-48F6706875DD}"/>
                </a:ext>
              </a:extLst>
            </p:cNvPr>
            <p:cNvGrpSpPr/>
            <p:nvPr/>
          </p:nvGrpSpPr>
          <p:grpSpPr>
            <a:xfrm>
              <a:off x="6529419" y="3711909"/>
              <a:ext cx="956596" cy="944315"/>
              <a:chOff x="3768864" y="3522050"/>
              <a:chExt cx="1098904" cy="1084796"/>
            </a:xfrm>
          </p:grpSpPr>
          <p:grpSp>
            <p:nvGrpSpPr>
              <p:cNvPr id="10" name="Google Shape;3369;p48">
                <a:extLst>
                  <a:ext uri="{FF2B5EF4-FFF2-40B4-BE49-F238E27FC236}">
                    <a16:creationId xmlns:a16="http://schemas.microsoft.com/office/drawing/2014/main" id="{2CC61800-BB5F-4B72-B575-C92BEC855106}"/>
                  </a:ext>
                </a:extLst>
              </p:cNvPr>
              <p:cNvGrpSpPr/>
              <p:nvPr/>
            </p:nvGrpSpPr>
            <p:grpSpPr>
              <a:xfrm>
                <a:off x="3768864" y="3522050"/>
                <a:ext cx="1098904" cy="1084796"/>
                <a:chOff x="3768864" y="3522050"/>
                <a:chExt cx="1098904" cy="1084796"/>
              </a:xfrm>
            </p:grpSpPr>
            <p:sp>
              <p:nvSpPr>
                <p:cNvPr id="17" name="Google Shape;3370;p48">
                  <a:extLst>
                    <a:ext uri="{FF2B5EF4-FFF2-40B4-BE49-F238E27FC236}">
                      <a16:creationId xmlns:a16="http://schemas.microsoft.com/office/drawing/2014/main" id="{B18EFFA1-3656-4D02-87EA-A10F42520F53}"/>
                    </a:ext>
                  </a:extLst>
                </p:cNvPr>
                <p:cNvSpPr/>
                <p:nvPr/>
              </p:nvSpPr>
              <p:spPr>
                <a:xfrm>
                  <a:off x="3768864" y="3522050"/>
                  <a:ext cx="1098904" cy="1084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4" extrusionOk="0">
                      <a:moveTo>
                        <a:pt x="22862" y="0"/>
                      </a:moveTo>
                      <a:cubicBezTo>
                        <a:pt x="22093" y="0"/>
                        <a:pt x="21325" y="295"/>
                        <a:pt x="20741" y="884"/>
                      </a:cubicBezTo>
                      <a:lnTo>
                        <a:pt x="1179" y="20446"/>
                      </a:lnTo>
                      <a:cubicBezTo>
                        <a:pt x="1" y="21613"/>
                        <a:pt x="1" y="23518"/>
                        <a:pt x="1179" y="24697"/>
                      </a:cubicBezTo>
                      <a:lnTo>
                        <a:pt x="20741" y="44259"/>
                      </a:lnTo>
                      <a:cubicBezTo>
                        <a:pt x="21325" y="44842"/>
                        <a:pt x="22093" y="45134"/>
                        <a:pt x="22862" y="45134"/>
                      </a:cubicBezTo>
                      <a:cubicBezTo>
                        <a:pt x="23631" y="45134"/>
                        <a:pt x="24402" y="44842"/>
                        <a:pt x="24992" y="44259"/>
                      </a:cubicBezTo>
                      <a:lnTo>
                        <a:pt x="44554" y="24697"/>
                      </a:lnTo>
                      <a:cubicBezTo>
                        <a:pt x="45721" y="23518"/>
                        <a:pt x="45721" y="21613"/>
                        <a:pt x="44554" y="20446"/>
                      </a:cubicBezTo>
                      <a:lnTo>
                        <a:pt x="36684" y="12576"/>
                      </a:lnTo>
                      <a:cubicBezTo>
                        <a:pt x="36279" y="12171"/>
                        <a:pt x="36362" y="11481"/>
                        <a:pt x="36850" y="11171"/>
                      </a:cubicBezTo>
                      <a:cubicBezTo>
                        <a:pt x="37565" y="10719"/>
                        <a:pt x="38327" y="10362"/>
                        <a:pt x="39124" y="10052"/>
                      </a:cubicBezTo>
                      <a:cubicBezTo>
                        <a:pt x="39613" y="9874"/>
                        <a:pt x="40053" y="9552"/>
                        <a:pt x="40410" y="9100"/>
                      </a:cubicBezTo>
                      <a:cubicBezTo>
                        <a:pt x="41172" y="8111"/>
                        <a:pt x="41220" y="6778"/>
                        <a:pt x="40518" y="5742"/>
                      </a:cubicBezTo>
                      <a:cubicBezTo>
                        <a:pt x="39931" y="4872"/>
                        <a:pt x="39013" y="4437"/>
                        <a:pt x="38094" y="4437"/>
                      </a:cubicBezTo>
                      <a:cubicBezTo>
                        <a:pt x="37352" y="4437"/>
                        <a:pt x="36610" y="4721"/>
                        <a:pt x="36041" y="5290"/>
                      </a:cubicBezTo>
                      <a:cubicBezTo>
                        <a:pt x="35731" y="5599"/>
                        <a:pt x="35505" y="5956"/>
                        <a:pt x="35362" y="6337"/>
                      </a:cubicBezTo>
                      <a:cubicBezTo>
                        <a:pt x="35076" y="7135"/>
                        <a:pt x="34719" y="7885"/>
                        <a:pt x="34267" y="8588"/>
                      </a:cubicBezTo>
                      <a:cubicBezTo>
                        <a:pt x="34091" y="8872"/>
                        <a:pt x="33796" y="9021"/>
                        <a:pt x="33498" y="9021"/>
                      </a:cubicBezTo>
                      <a:cubicBezTo>
                        <a:pt x="33271" y="9021"/>
                        <a:pt x="33042" y="8934"/>
                        <a:pt x="32862" y="875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EC3A3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" name="Google Shape;3371;p48">
                  <a:extLst>
                    <a:ext uri="{FF2B5EF4-FFF2-40B4-BE49-F238E27FC236}">
                      <a16:creationId xmlns:a16="http://schemas.microsoft.com/office/drawing/2014/main" id="{839755DF-E441-44B4-BFD7-959B16F12DD0}"/>
                    </a:ext>
                  </a:extLst>
                </p:cNvPr>
                <p:cNvSpPr/>
                <p:nvPr/>
              </p:nvSpPr>
              <p:spPr>
                <a:xfrm>
                  <a:off x="3887041" y="3641743"/>
                  <a:ext cx="287338" cy="2870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42" extrusionOk="0">
                      <a:moveTo>
                        <a:pt x="5978" y="0"/>
                      </a:moveTo>
                      <a:cubicBezTo>
                        <a:pt x="2680" y="0"/>
                        <a:pt x="1" y="2667"/>
                        <a:pt x="1" y="5977"/>
                      </a:cubicBezTo>
                      <a:cubicBezTo>
                        <a:pt x="1" y="9275"/>
                        <a:pt x="2680" y="11942"/>
                        <a:pt x="5978" y="11942"/>
                      </a:cubicBezTo>
                      <a:cubicBezTo>
                        <a:pt x="9276" y="11942"/>
                        <a:pt x="11955" y="9275"/>
                        <a:pt x="11955" y="5977"/>
                      </a:cubicBezTo>
                      <a:cubicBezTo>
                        <a:pt x="11955" y="2667"/>
                        <a:pt x="9276" y="0"/>
                        <a:pt x="5978" y="0"/>
                      </a:cubicBezTo>
                      <a:close/>
                    </a:path>
                  </a:pathLst>
                </a:custGeom>
                <a:solidFill>
                  <a:srgbClr val="EC3A3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1" name="Google Shape;3372;p48">
                <a:extLst>
                  <a:ext uri="{FF2B5EF4-FFF2-40B4-BE49-F238E27FC236}">
                    <a16:creationId xmlns:a16="http://schemas.microsoft.com/office/drawing/2014/main" id="{79594BFB-55CB-416A-BDF3-B99BE8C112C3}"/>
                  </a:ext>
                </a:extLst>
              </p:cNvPr>
              <p:cNvGrpSpPr/>
              <p:nvPr/>
            </p:nvGrpSpPr>
            <p:grpSpPr>
              <a:xfrm>
                <a:off x="4139616" y="3871555"/>
                <a:ext cx="357419" cy="357005"/>
                <a:chOff x="7482229" y="3351230"/>
                <a:chExt cx="357419" cy="357005"/>
              </a:xfrm>
            </p:grpSpPr>
            <p:sp>
              <p:nvSpPr>
                <p:cNvPr id="12" name="Google Shape;3373;p48">
                  <a:extLst>
                    <a:ext uri="{FF2B5EF4-FFF2-40B4-BE49-F238E27FC236}">
                      <a16:creationId xmlns:a16="http://schemas.microsoft.com/office/drawing/2014/main" id="{D97493B4-254D-49DD-AF53-6C8F0E6B5200}"/>
                    </a:ext>
                  </a:extLst>
                </p:cNvPr>
                <p:cNvSpPr/>
                <p:nvPr/>
              </p:nvSpPr>
              <p:spPr>
                <a:xfrm>
                  <a:off x="7482229" y="3351230"/>
                  <a:ext cx="357419" cy="3570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29" h="11216" extrusionOk="0">
                      <a:moveTo>
                        <a:pt x="5633" y="357"/>
                      </a:moveTo>
                      <a:cubicBezTo>
                        <a:pt x="8538" y="357"/>
                        <a:pt x="10883" y="2703"/>
                        <a:pt x="10883" y="5608"/>
                      </a:cubicBezTo>
                      <a:cubicBezTo>
                        <a:pt x="10883" y="8513"/>
                        <a:pt x="8538" y="10859"/>
                        <a:pt x="5633" y="10859"/>
                      </a:cubicBezTo>
                      <a:cubicBezTo>
                        <a:pt x="2728" y="10859"/>
                        <a:pt x="382" y="8513"/>
                        <a:pt x="382" y="5608"/>
                      </a:cubicBezTo>
                      <a:cubicBezTo>
                        <a:pt x="382" y="2703"/>
                        <a:pt x="2728" y="357"/>
                        <a:pt x="5633" y="357"/>
                      </a:cubicBezTo>
                      <a:close/>
                      <a:moveTo>
                        <a:pt x="5621" y="0"/>
                      </a:moveTo>
                      <a:cubicBezTo>
                        <a:pt x="4109" y="0"/>
                        <a:pt x="2716" y="572"/>
                        <a:pt x="1644" y="1631"/>
                      </a:cubicBezTo>
                      <a:cubicBezTo>
                        <a:pt x="584" y="2691"/>
                        <a:pt x="1" y="4108"/>
                        <a:pt x="1" y="5608"/>
                      </a:cubicBezTo>
                      <a:cubicBezTo>
                        <a:pt x="1" y="7108"/>
                        <a:pt x="584" y="8513"/>
                        <a:pt x="1644" y="9585"/>
                      </a:cubicBezTo>
                      <a:cubicBezTo>
                        <a:pt x="2704" y="10632"/>
                        <a:pt x="4109" y="11216"/>
                        <a:pt x="5621" y="11216"/>
                      </a:cubicBezTo>
                      <a:cubicBezTo>
                        <a:pt x="7121" y="11216"/>
                        <a:pt x="8526" y="10632"/>
                        <a:pt x="9597" y="9585"/>
                      </a:cubicBezTo>
                      <a:cubicBezTo>
                        <a:pt x="10645" y="8525"/>
                        <a:pt x="11229" y="7108"/>
                        <a:pt x="11229" y="5608"/>
                      </a:cubicBezTo>
                      <a:cubicBezTo>
                        <a:pt x="11229" y="4108"/>
                        <a:pt x="10669" y="2703"/>
                        <a:pt x="9597" y="1631"/>
                      </a:cubicBezTo>
                      <a:cubicBezTo>
                        <a:pt x="8538" y="572"/>
                        <a:pt x="7121" y="0"/>
                        <a:pt x="562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" name="Google Shape;3374;p48">
                  <a:extLst>
                    <a:ext uri="{FF2B5EF4-FFF2-40B4-BE49-F238E27FC236}">
                      <a16:creationId xmlns:a16="http://schemas.microsoft.com/office/drawing/2014/main" id="{72FDA956-B737-4DD8-A229-159C65B8073C}"/>
                    </a:ext>
                  </a:extLst>
                </p:cNvPr>
                <p:cNvSpPr/>
                <p:nvPr/>
              </p:nvSpPr>
              <p:spPr>
                <a:xfrm>
                  <a:off x="7592138" y="3605616"/>
                  <a:ext cx="137983" cy="325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35" h="1022" extrusionOk="0">
                      <a:moveTo>
                        <a:pt x="202" y="1"/>
                      </a:moveTo>
                      <a:cubicBezTo>
                        <a:pt x="147" y="1"/>
                        <a:pt x="94" y="21"/>
                        <a:pt x="60" y="69"/>
                      </a:cubicBezTo>
                      <a:cubicBezTo>
                        <a:pt x="1" y="140"/>
                        <a:pt x="1" y="259"/>
                        <a:pt x="96" y="319"/>
                      </a:cubicBezTo>
                      <a:cubicBezTo>
                        <a:pt x="644" y="783"/>
                        <a:pt x="1370" y="1021"/>
                        <a:pt x="2168" y="1021"/>
                      </a:cubicBezTo>
                      <a:cubicBezTo>
                        <a:pt x="2954" y="1021"/>
                        <a:pt x="3680" y="771"/>
                        <a:pt x="4239" y="319"/>
                      </a:cubicBezTo>
                      <a:cubicBezTo>
                        <a:pt x="4323" y="259"/>
                        <a:pt x="4335" y="140"/>
                        <a:pt x="4263" y="69"/>
                      </a:cubicBezTo>
                      <a:cubicBezTo>
                        <a:pt x="4228" y="26"/>
                        <a:pt x="4170" y="4"/>
                        <a:pt x="4115" y="4"/>
                      </a:cubicBezTo>
                      <a:cubicBezTo>
                        <a:pt x="4078" y="4"/>
                        <a:pt x="4042" y="14"/>
                        <a:pt x="4013" y="33"/>
                      </a:cubicBezTo>
                      <a:cubicBezTo>
                        <a:pt x="3537" y="438"/>
                        <a:pt x="2882" y="664"/>
                        <a:pt x="2168" y="664"/>
                      </a:cubicBezTo>
                      <a:cubicBezTo>
                        <a:pt x="1465" y="664"/>
                        <a:pt x="810" y="438"/>
                        <a:pt x="322" y="33"/>
                      </a:cubicBezTo>
                      <a:cubicBezTo>
                        <a:pt x="286" y="12"/>
                        <a:pt x="244" y="1"/>
                        <a:pt x="20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" name="Google Shape;3375;p48">
                  <a:extLst>
                    <a:ext uri="{FF2B5EF4-FFF2-40B4-BE49-F238E27FC236}">
                      <a16:creationId xmlns:a16="http://schemas.microsoft.com/office/drawing/2014/main" id="{EF2FB1DD-01F6-405C-B61C-49495749553C}"/>
                    </a:ext>
                  </a:extLst>
                </p:cNvPr>
                <p:cNvSpPr/>
                <p:nvPr/>
              </p:nvSpPr>
              <p:spPr>
                <a:xfrm>
                  <a:off x="7513709" y="3387962"/>
                  <a:ext cx="295987" cy="2820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9" h="8860" extrusionOk="0">
                      <a:moveTo>
                        <a:pt x="6060" y="370"/>
                      </a:moveTo>
                      <a:cubicBezTo>
                        <a:pt x="6358" y="370"/>
                        <a:pt x="6596" y="608"/>
                        <a:pt x="6596" y="906"/>
                      </a:cubicBezTo>
                      <a:cubicBezTo>
                        <a:pt x="6596" y="1204"/>
                        <a:pt x="6358" y="1442"/>
                        <a:pt x="6060" y="1442"/>
                      </a:cubicBezTo>
                      <a:cubicBezTo>
                        <a:pt x="5763" y="1442"/>
                        <a:pt x="5525" y="1204"/>
                        <a:pt x="5525" y="906"/>
                      </a:cubicBezTo>
                      <a:cubicBezTo>
                        <a:pt x="5525" y="608"/>
                        <a:pt x="5763" y="370"/>
                        <a:pt x="6060" y="370"/>
                      </a:cubicBezTo>
                      <a:close/>
                      <a:moveTo>
                        <a:pt x="1322" y="2989"/>
                      </a:moveTo>
                      <a:cubicBezTo>
                        <a:pt x="1596" y="2989"/>
                        <a:pt x="1834" y="3097"/>
                        <a:pt x="2012" y="3263"/>
                      </a:cubicBezTo>
                      <a:cubicBezTo>
                        <a:pt x="1477" y="3680"/>
                        <a:pt x="1072" y="4240"/>
                        <a:pt x="881" y="4883"/>
                      </a:cubicBezTo>
                      <a:cubicBezTo>
                        <a:pt x="548" y="4716"/>
                        <a:pt x="334" y="4359"/>
                        <a:pt x="334" y="3990"/>
                      </a:cubicBezTo>
                      <a:cubicBezTo>
                        <a:pt x="334" y="3442"/>
                        <a:pt x="774" y="2989"/>
                        <a:pt x="1322" y="2989"/>
                      </a:cubicBezTo>
                      <a:close/>
                      <a:moveTo>
                        <a:pt x="7954" y="2989"/>
                      </a:moveTo>
                      <a:cubicBezTo>
                        <a:pt x="8501" y="2989"/>
                        <a:pt x="8942" y="3442"/>
                        <a:pt x="8942" y="3990"/>
                      </a:cubicBezTo>
                      <a:cubicBezTo>
                        <a:pt x="8966" y="4359"/>
                        <a:pt x="8739" y="4704"/>
                        <a:pt x="8394" y="4883"/>
                      </a:cubicBezTo>
                      <a:cubicBezTo>
                        <a:pt x="8216" y="4240"/>
                        <a:pt x="7811" y="3680"/>
                        <a:pt x="7263" y="3263"/>
                      </a:cubicBezTo>
                      <a:cubicBezTo>
                        <a:pt x="7442" y="3085"/>
                        <a:pt x="7692" y="2989"/>
                        <a:pt x="7954" y="2989"/>
                      </a:cubicBezTo>
                      <a:close/>
                      <a:moveTo>
                        <a:pt x="6072" y="1"/>
                      </a:moveTo>
                      <a:cubicBezTo>
                        <a:pt x="5632" y="1"/>
                        <a:pt x="5251" y="334"/>
                        <a:pt x="5191" y="763"/>
                      </a:cubicBezTo>
                      <a:lnTo>
                        <a:pt x="4596" y="953"/>
                      </a:lnTo>
                      <a:cubicBezTo>
                        <a:pt x="4525" y="989"/>
                        <a:pt x="4477" y="1049"/>
                        <a:pt x="4477" y="1120"/>
                      </a:cubicBezTo>
                      <a:lnTo>
                        <a:pt x="4477" y="2370"/>
                      </a:lnTo>
                      <a:cubicBezTo>
                        <a:pt x="3679" y="2394"/>
                        <a:pt x="2929" y="2632"/>
                        <a:pt x="2334" y="3025"/>
                      </a:cubicBezTo>
                      <a:cubicBezTo>
                        <a:pt x="2084" y="2751"/>
                        <a:pt x="1727" y="2608"/>
                        <a:pt x="1358" y="2608"/>
                      </a:cubicBezTo>
                      <a:cubicBezTo>
                        <a:pt x="607" y="2608"/>
                        <a:pt x="0" y="3216"/>
                        <a:pt x="0" y="3966"/>
                      </a:cubicBezTo>
                      <a:cubicBezTo>
                        <a:pt x="0" y="4513"/>
                        <a:pt x="345" y="5002"/>
                        <a:pt x="834" y="5216"/>
                      </a:cubicBezTo>
                      <a:cubicBezTo>
                        <a:pt x="822" y="5347"/>
                        <a:pt x="798" y="5478"/>
                        <a:pt x="798" y="5609"/>
                      </a:cubicBezTo>
                      <a:cubicBezTo>
                        <a:pt x="798" y="7395"/>
                        <a:pt x="2524" y="8859"/>
                        <a:pt x="4667" y="8859"/>
                      </a:cubicBezTo>
                      <a:cubicBezTo>
                        <a:pt x="5763" y="8859"/>
                        <a:pt x="6739" y="8490"/>
                        <a:pt x="7442" y="7871"/>
                      </a:cubicBezTo>
                      <a:cubicBezTo>
                        <a:pt x="7513" y="7811"/>
                        <a:pt x="7513" y="7692"/>
                        <a:pt x="7454" y="7621"/>
                      </a:cubicBezTo>
                      <a:cubicBezTo>
                        <a:pt x="7421" y="7588"/>
                        <a:pt x="7374" y="7570"/>
                        <a:pt x="7326" y="7570"/>
                      </a:cubicBezTo>
                      <a:cubicBezTo>
                        <a:pt x="7287" y="7570"/>
                        <a:pt x="7248" y="7582"/>
                        <a:pt x="7215" y="7609"/>
                      </a:cubicBezTo>
                      <a:cubicBezTo>
                        <a:pt x="6572" y="8157"/>
                        <a:pt x="5668" y="8514"/>
                        <a:pt x="4667" y="8514"/>
                      </a:cubicBezTo>
                      <a:cubicBezTo>
                        <a:pt x="2739" y="8514"/>
                        <a:pt x="1167" y="7216"/>
                        <a:pt x="1167" y="5633"/>
                      </a:cubicBezTo>
                      <a:cubicBezTo>
                        <a:pt x="1167" y="4037"/>
                        <a:pt x="2739" y="2739"/>
                        <a:pt x="4667" y="2739"/>
                      </a:cubicBezTo>
                      <a:cubicBezTo>
                        <a:pt x="6608" y="2739"/>
                        <a:pt x="8180" y="4037"/>
                        <a:pt x="8180" y="5633"/>
                      </a:cubicBezTo>
                      <a:cubicBezTo>
                        <a:pt x="8180" y="6133"/>
                        <a:pt x="8037" y="6597"/>
                        <a:pt x="7751" y="7014"/>
                      </a:cubicBezTo>
                      <a:cubicBezTo>
                        <a:pt x="7704" y="7085"/>
                        <a:pt x="7727" y="7169"/>
                        <a:pt x="7787" y="7228"/>
                      </a:cubicBezTo>
                      <a:cubicBezTo>
                        <a:pt x="7818" y="7264"/>
                        <a:pt x="7859" y="7280"/>
                        <a:pt x="7902" y="7280"/>
                      </a:cubicBezTo>
                      <a:cubicBezTo>
                        <a:pt x="7958" y="7280"/>
                        <a:pt x="8015" y="7252"/>
                        <a:pt x="8049" y="7204"/>
                      </a:cubicBezTo>
                      <a:cubicBezTo>
                        <a:pt x="8358" y="6740"/>
                        <a:pt x="8537" y="6192"/>
                        <a:pt x="8537" y="5621"/>
                      </a:cubicBezTo>
                      <a:cubicBezTo>
                        <a:pt x="8537" y="5490"/>
                        <a:pt x="8525" y="5359"/>
                        <a:pt x="8513" y="5228"/>
                      </a:cubicBezTo>
                      <a:cubicBezTo>
                        <a:pt x="8978" y="5014"/>
                        <a:pt x="9299" y="4525"/>
                        <a:pt x="9299" y="3978"/>
                      </a:cubicBezTo>
                      <a:cubicBezTo>
                        <a:pt x="9299" y="3228"/>
                        <a:pt x="8692" y="2620"/>
                        <a:pt x="7954" y="2620"/>
                      </a:cubicBezTo>
                      <a:cubicBezTo>
                        <a:pt x="7573" y="2620"/>
                        <a:pt x="7215" y="2775"/>
                        <a:pt x="6965" y="3037"/>
                      </a:cubicBezTo>
                      <a:cubicBezTo>
                        <a:pt x="6358" y="2656"/>
                        <a:pt x="5632" y="2406"/>
                        <a:pt x="4822" y="2382"/>
                      </a:cubicBezTo>
                      <a:lnTo>
                        <a:pt x="4822" y="1263"/>
                      </a:lnTo>
                      <a:lnTo>
                        <a:pt x="5215" y="1132"/>
                      </a:lnTo>
                      <a:cubicBezTo>
                        <a:pt x="5303" y="1507"/>
                        <a:pt x="5647" y="1780"/>
                        <a:pt x="6048" y="1780"/>
                      </a:cubicBezTo>
                      <a:cubicBezTo>
                        <a:pt x="6080" y="1780"/>
                        <a:pt x="6112" y="1779"/>
                        <a:pt x="6144" y="1775"/>
                      </a:cubicBezTo>
                      <a:cubicBezTo>
                        <a:pt x="6584" y="1727"/>
                        <a:pt x="6918" y="1382"/>
                        <a:pt x="6953" y="953"/>
                      </a:cubicBezTo>
                      <a:cubicBezTo>
                        <a:pt x="6977" y="430"/>
                        <a:pt x="6584" y="1"/>
                        <a:pt x="607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" name="Google Shape;3376;p48">
                  <a:extLst>
                    <a:ext uri="{FF2B5EF4-FFF2-40B4-BE49-F238E27FC236}">
                      <a16:creationId xmlns:a16="http://schemas.microsoft.com/office/drawing/2014/main" id="{749F44AE-47A2-4653-9859-1212391E2880}"/>
                    </a:ext>
                  </a:extLst>
                </p:cNvPr>
                <p:cNvSpPr/>
                <p:nvPr/>
              </p:nvSpPr>
              <p:spPr>
                <a:xfrm>
                  <a:off x="7580393" y="3516460"/>
                  <a:ext cx="56880" cy="56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7" h="1787" extrusionOk="0">
                      <a:moveTo>
                        <a:pt x="894" y="345"/>
                      </a:moveTo>
                      <a:cubicBezTo>
                        <a:pt x="1191" y="345"/>
                        <a:pt x="1429" y="584"/>
                        <a:pt x="1429" y="881"/>
                      </a:cubicBezTo>
                      <a:cubicBezTo>
                        <a:pt x="1418" y="1179"/>
                        <a:pt x="1179" y="1417"/>
                        <a:pt x="894" y="1417"/>
                      </a:cubicBezTo>
                      <a:cubicBezTo>
                        <a:pt x="596" y="1417"/>
                        <a:pt x="358" y="1179"/>
                        <a:pt x="358" y="881"/>
                      </a:cubicBezTo>
                      <a:cubicBezTo>
                        <a:pt x="358" y="584"/>
                        <a:pt x="596" y="345"/>
                        <a:pt x="894" y="345"/>
                      </a:cubicBezTo>
                      <a:close/>
                      <a:moveTo>
                        <a:pt x="894" y="0"/>
                      </a:moveTo>
                      <a:cubicBezTo>
                        <a:pt x="406" y="0"/>
                        <a:pt x="1" y="405"/>
                        <a:pt x="1" y="893"/>
                      </a:cubicBezTo>
                      <a:cubicBezTo>
                        <a:pt x="1" y="1381"/>
                        <a:pt x="406" y="1786"/>
                        <a:pt x="894" y="1786"/>
                      </a:cubicBezTo>
                      <a:cubicBezTo>
                        <a:pt x="1394" y="1786"/>
                        <a:pt x="1787" y="1381"/>
                        <a:pt x="1787" y="893"/>
                      </a:cubicBezTo>
                      <a:cubicBezTo>
                        <a:pt x="1775" y="405"/>
                        <a:pt x="1394" y="0"/>
                        <a:pt x="89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" name="Google Shape;3377;p48">
                  <a:extLst>
                    <a:ext uri="{FF2B5EF4-FFF2-40B4-BE49-F238E27FC236}">
                      <a16:creationId xmlns:a16="http://schemas.microsoft.com/office/drawing/2014/main" id="{6AECF625-A74D-4DEE-8291-6204D6E86ECF}"/>
                    </a:ext>
                  </a:extLst>
                </p:cNvPr>
                <p:cNvSpPr/>
                <p:nvPr/>
              </p:nvSpPr>
              <p:spPr>
                <a:xfrm>
                  <a:off x="7685750" y="3516460"/>
                  <a:ext cx="56880" cy="56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7" h="1787" extrusionOk="0">
                      <a:moveTo>
                        <a:pt x="894" y="345"/>
                      </a:moveTo>
                      <a:cubicBezTo>
                        <a:pt x="1191" y="345"/>
                        <a:pt x="1429" y="584"/>
                        <a:pt x="1429" y="881"/>
                      </a:cubicBezTo>
                      <a:cubicBezTo>
                        <a:pt x="1429" y="1179"/>
                        <a:pt x="1191" y="1417"/>
                        <a:pt x="894" y="1417"/>
                      </a:cubicBezTo>
                      <a:cubicBezTo>
                        <a:pt x="596" y="1417"/>
                        <a:pt x="358" y="1179"/>
                        <a:pt x="358" y="881"/>
                      </a:cubicBezTo>
                      <a:cubicBezTo>
                        <a:pt x="358" y="584"/>
                        <a:pt x="596" y="345"/>
                        <a:pt x="894" y="345"/>
                      </a:cubicBezTo>
                      <a:close/>
                      <a:moveTo>
                        <a:pt x="894" y="0"/>
                      </a:moveTo>
                      <a:cubicBezTo>
                        <a:pt x="405" y="0"/>
                        <a:pt x="1" y="405"/>
                        <a:pt x="1" y="893"/>
                      </a:cubicBezTo>
                      <a:cubicBezTo>
                        <a:pt x="1" y="1381"/>
                        <a:pt x="405" y="1786"/>
                        <a:pt x="894" y="1786"/>
                      </a:cubicBezTo>
                      <a:cubicBezTo>
                        <a:pt x="1382" y="1786"/>
                        <a:pt x="1787" y="1381"/>
                        <a:pt x="1787" y="893"/>
                      </a:cubicBezTo>
                      <a:cubicBezTo>
                        <a:pt x="1775" y="405"/>
                        <a:pt x="1382" y="0"/>
                        <a:pt x="89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B20DF489-1F2A-42B4-B398-0809000F6A09}"/>
              </a:ext>
            </a:extLst>
          </p:cNvPr>
          <p:cNvSpPr txBox="1"/>
          <p:nvPr/>
        </p:nvSpPr>
        <p:spPr>
          <a:xfrm>
            <a:off x="5587707" y="4224216"/>
            <a:ext cx="348397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000" dirty="0">
                <a:solidFill>
                  <a:srgbClr val="165C7F"/>
                </a:solidFill>
                <a:latin typeface="Bahnschrift SemiBold Condensed" panose="020B0502040204020203" pitchFamily="34" charset="0"/>
                <a:ea typeface="Calibri" panose="020F0502020204030204" pitchFamily="34" charset="0"/>
                <a:cs typeface="Consolas" panose="020B0609020204030204" pitchFamily="49" charset="0"/>
              </a:rPr>
              <a:t>[</a:t>
            </a:r>
            <a:r>
              <a:rPr lang="vi-VN" sz="4000" dirty="0">
                <a:solidFill>
                  <a:srgbClr val="165C7F"/>
                </a:solidFill>
                <a:effectLst/>
                <a:latin typeface="Bahnschrift SemiBold Condensed" panose="020B0502040204020203" pitchFamily="34" charset="0"/>
                <a:ea typeface="Calibri" panose="020F0502020204030204" pitchFamily="34" charset="0"/>
                <a:cs typeface="Consolas" panose="020B0609020204030204" pitchFamily="49" charset="0"/>
              </a:rPr>
              <a:t>Discount_for_Cat</a:t>
            </a:r>
            <a:r>
              <a:rPr lang="en-GB" sz="4000" dirty="0">
                <a:solidFill>
                  <a:srgbClr val="165C7F"/>
                </a:solidFill>
                <a:latin typeface="Bahnschrift SemiBold Condensed" panose="020B0502040204020203" pitchFamily="34" charset="0"/>
                <a:ea typeface="Calibri" panose="020F0502020204030204" pitchFamily="34" charset="0"/>
                <a:cs typeface="Consolas" panose="020B0609020204030204" pitchFamily="49" charset="0"/>
              </a:rPr>
              <a:t>]</a:t>
            </a:r>
            <a:endParaRPr lang="en-GB" sz="4000" b="1" dirty="0">
              <a:solidFill>
                <a:srgbClr val="165C7F"/>
              </a:solidFill>
              <a:latin typeface="Bahnschrift SemiBold Condensed" panose="020B0502040204020203" pitchFamily="34" charset="0"/>
              <a:ea typeface="Calibri" panose="020F0502020204030204" pitchFamily="34" charset="0"/>
              <a:cs typeface="Consolas" panose="020B0609020204030204" pitchFamily="49" charset="0"/>
            </a:endParaRPr>
          </a:p>
        </p:txBody>
      </p:sp>
      <p:graphicFrame>
        <p:nvGraphicFramePr>
          <p:cNvPr id="46" name="Object 45">
            <a:extLst>
              <a:ext uri="{FF2B5EF4-FFF2-40B4-BE49-F238E27FC236}">
                <a16:creationId xmlns:a16="http://schemas.microsoft.com/office/drawing/2014/main" id="{8E77AF19-0DB3-49BF-98EF-C35B97B9C35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9689007"/>
              </p:ext>
            </p:extLst>
          </p:nvPr>
        </p:nvGraphicFramePr>
        <p:xfrm>
          <a:off x="1608138" y="1201738"/>
          <a:ext cx="5926137" cy="2740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573" name="Document" r:id="rId3" imgW="5925852" imgH="2740724" progId="Word.Document.12">
                  <p:embed/>
                </p:oleObj>
              </mc:Choice>
              <mc:Fallback>
                <p:oleObj name="Document" r:id="rId3" imgW="5925852" imgH="2740724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08138" y="1201738"/>
                        <a:ext cx="5926137" cy="2740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6875280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B62BDE6-2CFD-4BBB-96B2-F83F7B2780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2086158" y="2086158"/>
            <a:ext cx="5143499" cy="971181"/>
          </a:xfrm>
        </p:spPr>
        <p:txBody>
          <a:bodyPr vert="horz" wrap="square" lIns="0" tIns="0" rIns="0" bIns="0" rtlCol="0" anchor="b" anchorCtr="0">
            <a:normAutofit fontScale="90000"/>
          </a:bodyPr>
          <a:lstStyle/>
          <a:p>
            <a:pPr algn="ctr"/>
            <a:r>
              <a:rPr lang="en-US" sz="6400" dirty="0">
                <a:solidFill>
                  <a:srgbClr val="FF6D2F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TRIGGERS</a:t>
            </a:r>
          </a:p>
        </p:txBody>
      </p:sp>
      <p:grpSp>
        <p:nvGrpSpPr>
          <p:cNvPr id="4" name="Google Shape;3337;p48">
            <a:extLst>
              <a:ext uri="{FF2B5EF4-FFF2-40B4-BE49-F238E27FC236}">
                <a16:creationId xmlns:a16="http://schemas.microsoft.com/office/drawing/2014/main" id="{290D1DCC-ECD0-4ACE-AE9C-80846837A8E4}"/>
              </a:ext>
            </a:extLst>
          </p:cNvPr>
          <p:cNvGrpSpPr/>
          <p:nvPr/>
        </p:nvGrpSpPr>
        <p:grpSpPr>
          <a:xfrm>
            <a:off x="8171829" y="8534"/>
            <a:ext cx="972171" cy="1925293"/>
            <a:chOff x="6529419" y="1724307"/>
            <a:chExt cx="1480463" cy="2931917"/>
          </a:xfrm>
        </p:grpSpPr>
        <p:grpSp>
          <p:nvGrpSpPr>
            <p:cNvPr id="5" name="Google Shape;3338;p48">
              <a:extLst>
                <a:ext uri="{FF2B5EF4-FFF2-40B4-BE49-F238E27FC236}">
                  <a16:creationId xmlns:a16="http://schemas.microsoft.com/office/drawing/2014/main" id="{864C3AD9-0EB9-4BEB-9122-738439076A4D}"/>
                </a:ext>
              </a:extLst>
            </p:cNvPr>
            <p:cNvGrpSpPr/>
            <p:nvPr/>
          </p:nvGrpSpPr>
          <p:grpSpPr>
            <a:xfrm>
              <a:off x="6556827" y="1724307"/>
              <a:ext cx="956596" cy="944294"/>
              <a:chOff x="3800349" y="1238762"/>
              <a:chExt cx="1098904" cy="1084772"/>
            </a:xfrm>
          </p:grpSpPr>
          <p:grpSp>
            <p:nvGrpSpPr>
              <p:cNvPr id="41" name="Google Shape;3339;p48">
                <a:extLst>
                  <a:ext uri="{FF2B5EF4-FFF2-40B4-BE49-F238E27FC236}">
                    <a16:creationId xmlns:a16="http://schemas.microsoft.com/office/drawing/2014/main" id="{3128FF05-221F-4A5E-8F3F-D5C18D89AC7E}"/>
                  </a:ext>
                </a:extLst>
              </p:cNvPr>
              <p:cNvGrpSpPr/>
              <p:nvPr/>
            </p:nvGrpSpPr>
            <p:grpSpPr>
              <a:xfrm>
                <a:off x="3800349" y="1238762"/>
                <a:ext cx="1098904" cy="1084772"/>
                <a:chOff x="3800349" y="1238762"/>
                <a:chExt cx="1098904" cy="1084772"/>
              </a:xfrm>
            </p:grpSpPr>
            <p:sp>
              <p:nvSpPr>
                <p:cNvPr id="43" name="Google Shape;3340;p48">
                  <a:extLst>
                    <a:ext uri="{FF2B5EF4-FFF2-40B4-BE49-F238E27FC236}">
                      <a16:creationId xmlns:a16="http://schemas.microsoft.com/office/drawing/2014/main" id="{1C40D3AD-6B28-467A-B500-ED8E39000DCF}"/>
                    </a:ext>
                  </a:extLst>
                </p:cNvPr>
                <p:cNvSpPr/>
                <p:nvPr/>
              </p:nvSpPr>
              <p:spPr>
                <a:xfrm>
                  <a:off x="3800349" y="1238762"/>
                  <a:ext cx="1098904" cy="10847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3" extrusionOk="0">
                      <a:moveTo>
                        <a:pt x="22825" y="1"/>
                      </a:moveTo>
                      <a:cubicBezTo>
                        <a:pt x="22054" y="1"/>
                        <a:pt x="21283" y="295"/>
                        <a:pt x="20693" y="885"/>
                      </a:cubicBezTo>
                      <a:lnTo>
                        <a:pt x="1179" y="20482"/>
                      </a:lnTo>
                      <a:cubicBezTo>
                        <a:pt x="0" y="21661"/>
                        <a:pt x="0" y="23566"/>
                        <a:pt x="1179" y="24733"/>
                      </a:cubicBezTo>
                      <a:lnTo>
                        <a:pt x="20777" y="44259"/>
                      </a:lnTo>
                      <a:cubicBezTo>
                        <a:pt x="21364" y="44841"/>
                        <a:pt x="22133" y="45133"/>
                        <a:pt x="22900" y="45133"/>
                      </a:cubicBezTo>
                      <a:cubicBezTo>
                        <a:pt x="23672" y="45133"/>
                        <a:pt x="24442" y="44838"/>
                        <a:pt x="25027" y="44247"/>
                      </a:cubicBezTo>
                      <a:lnTo>
                        <a:pt x="32873" y="36377"/>
                      </a:lnTo>
                      <a:cubicBezTo>
                        <a:pt x="33053" y="36197"/>
                        <a:pt x="33283" y="36110"/>
                        <a:pt x="33511" y="36110"/>
                      </a:cubicBezTo>
                      <a:cubicBezTo>
                        <a:pt x="33810" y="36110"/>
                        <a:pt x="34108" y="36260"/>
                        <a:pt x="34290" y="36544"/>
                      </a:cubicBezTo>
                      <a:cubicBezTo>
                        <a:pt x="34743" y="37246"/>
                        <a:pt x="35112" y="38020"/>
                        <a:pt x="35409" y="38806"/>
                      </a:cubicBezTo>
                      <a:cubicBezTo>
                        <a:pt x="35588" y="39294"/>
                        <a:pt x="35909" y="39735"/>
                        <a:pt x="36362" y="40080"/>
                      </a:cubicBezTo>
                      <a:cubicBezTo>
                        <a:pt x="36890" y="40489"/>
                        <a:pt x="37508" y="40695"/>
                        <a:pt x="38128" y="40695"/>
                      </a:cubicBezTo>
                      <a:cubicBezTo>
                        <a:pt x="38682" y="40695"/>
                        <a:pt x="39237" y="40530"/>
                        <a:pt x="39731" y="40199"/>
                      </a:cubicBezTo>
                      <a:cubicBezTo>
                        <a:pt x="41303" y="39127"/>
                        <a:pt x="41446" y="36984"/>
                        <a:pt x="40172" y="35710"/>
                      </a:cubicBezTo>
                      <a:cubicBezTo>
                        <a:pt x="39862" y="35401"/>
                        <a:pt x="39505" y="35186"/>
                        <a:pt x="39112" y="35044"/>
                      </a:cubicBezTo>
                      <a:cubicBezTo>
                        <a:pt x="38326" y="34758"/>
                        <a:pt x="37564" y="34401"/>
                        <a:pt x="36862" y="33948"/>
                      </a:cubicBezTo>
                      <a:cubicBezTo>
                        <a:pt x="36374" y="33639"/>
                        <a:pt x="36279" y="32960"/>
                        <a:pt x="36695" y="32543"/>
                      </a:cubicBezTo>
                      <a:lnTo>
                        <a:pt x="44553" y="24661"/>
                      </a:lnTo>
                      <a:cubicBezTo>
                        <a:pt x="45720" y="23483"/>
                        <a:pt x="45720" y="21578"/>
                        <a:pt x="44542" y="20399"/>
                      </a:cubicBezTo>
                      <a:lnTo>
                        <a:pt x="24956" y="885"/>
                      </a:lnTo>
                      <a:cubicBezTo>
                        <a:pt x="24366" y="295"/>
                        <a:pt x="23595" y="1"/>
                        <a:pt x="22825" y="1"/>
                      </a:cubicBezTo>
                      <a:close/>
                    </a:path>
                  </a:pathLst>
                </a:custGeom>
                <a:solidFill>
                  <a:srgbClr val="5EB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" name="Google Shape;3341;p48">
                  <a:extLst>
                    <a:ext uri="{FF2B5EF4-FFF2-40B4-BE49-F238E27FC236}">
                      <a16:creationId xmlns:a16="http://schemas.microsoft.com/office/drawing/2014/main" id="{F02EBB06-66A6-4FD4-9072-947FD81332AE}"/>
                    </a:ext>
                  </a:extLst>
                </p:cNvPr>
                <p:cNvSpPr/>
                <p:nvPr/>
              </p:nvSpPr>
              <p:spPr>
                <a:xfrm>
                  <a:off x="3884758" y="1311226"/>
                  <a:ext cx="287338" cy="287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43" extrusionOk="0">
                      <a:moveTo>
                        <a:pt x="5978" y="1"/>
                      </a:moveTo>
                      <a:cubicBezTo>
                        <a:pt x="2679" y="1"/>
                        <a:pt x="1" y="2668"/>
                        <a:pt x="1" y="5966"/>
                      </a:cubicBezTo>
                      <a:cubicBezTo>
                        <a:pt x="1" y="9276"/>
                        <a:pt x="2679" y="11943"/>
                        <a:pt x="5978" y="11943"/>
                      </a:cubicBezTo>
                      <a:cubicBezTo>
                        <a:pt x="9276" y="11943"/>
                        <a:pt x="11954" y="9276"/>
                        <a:pt x="11954" y="5966"/>
                      </a:cubicBezTo>
                      <a:cubicBezTo>
                        <a:pt x="11954" y="2668"/>
                        <a:pt x="9276" y="1"/>
                        <a:pt x="5978" y="1"/>
                      </a:cubicBezTo>
                      <a:close/>
                    </a:path>
                  </a:pathLst>
                </a:custGeom>
                <a:solidFill>
                  <a:srgbClr val="5EB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2" name="Google Shape;3342;p48">
                <a:extLst>
                  <a:ext uri="{FF2B5EF4-FFF2-40B4-BE49-F238E27FC236}">
                    <a16:creationId xmlns:a16="http://schemas.microsoft.com/office/drawing/2014/main" id="{41B793B1-A812-4526-A133-D15E81C5B078}"/>
                  </a:ext>
                </a:extLst>
              </p:cNvPr>
              <p:cNvSpPr/>
              <p:nvPr/>
            </p:nvSpPr>
            <p:spPr>
              <a:xfrm>
                <a:off x="4162525" y="1593650"/>
                <a:ext cx="374561" cy="374975"/>
              </a:xfrm>
              <a:custGeom>
                <a:avLst/>
                <a:gdLst/>
                <a:ahLst/>
                <a:cxnLst/>
                <a:rect l="l" t="t" r="r" b="b"/>
                <a:pathLst>
                  <a:path w="10860" h="10872" extrusionOk="0">
                    <a:moveTo>
                      <a:pt x="5430" y="1"/>
                    </a:moveTo>
                    <a:cubicBezTo>
                      <a:pt x="3990" y="1"/>
                      <a:pt x="2608" y="560"/>
                      <a:pt x="1596" y="1584"/>
                    </a:cubicBezTo>
                    <a:cubicBezTo>
                      <a:pt x="561" y="2620"/>
                      <a:pt x="1" y="3989"/>
                      <a:pt x="1" y="5430"/>
                    </a:cubicBezTo>
                    <a:cubicBezTo>
                      <a:pt x="1" y="6561"/>
                      <a:pt x="346" y="7645"/>
                      <a:pt x="1001" y="8573"/>
                    </a:cubicBezTo>
                    <a:cubicBezTo>
                      <a:pt x="1632" y="9466"/>
                      <a:pt x="2513" y="10145"/>
                      <a:pt x="3537" y="10538"/>
                    </a:cubicBezTo>
                    <a:cubicBezTo>
                      <a:pt x="3559" y="10544"/>
                      <a:pt x="3579" y="10547"/>
                      <a:pt x="3599" y="10547"/>
                    </a:cubicBezTo>
                    <a:cubicBezTo>
                      <a:pt x="3656" y="10547"/>
                      <a:pt x="3704" y="10522"/>
                      <a:pt x="3740" y="10478"/>
                    </a:cubicBezTo>
                    <a:cubicBezTo>
                      <a:pt x="3763" y="10443"/>
                      <a:pt x="3763" y="10395"/>
                      <a:pt x="3763" y="10371"/>
                    </a:cubicBezTo>
                    <a:lnTo>
                      <a:pt x="3763" y="7275"/>
                    </a:lnTo>
                    <a:cubicBezTo>
                      <a:pt x="3763" y="7180"/>
                      <a:pt x="3692" y="7097"/>
                      <a:pt x="3585" y="7097"/>
                    </a:cubicBezTo>
                    <a:lnTo>
                      <a:pt x="2156" y="7097"/>
                    </a:lnTo>
                    <a:lnTo>
                      <a:pt x="2156" y="5835"/>
                    </a:lnTo>
                    <a:lnTo>
                      <a:pt x="3585" y="5835"/>
                    </a:lnTo>
                    <a:cubicBezTo>
                      <a:pt x="3680" y="5835"/>
                      <a:pt x="3763" y="5751"/>
                      <a:pt x="3763" y="5656"/>
                    </a:cubicBezTo>
                    <a:lnTo>
                      <a:pt x="3763" y="5430"/>
                    </a:lnTo>
                    <a:cubicBezTo>
                      <a:pt x="3763" y="3942"/>
                      <a:pt x="5180" y="2632"/>
                      <a:pt x="6799" y="2632"/>
                    </a:cubicBezTo>
                    <a:lnTo>
                      <a:pt x="7550" y="2632"/>
                    </a:lnTo>
                    <a:lnTo>
                      <a:pt x="7550" y="3894"/>
                    </a:lnTo>
                    <a:lnTo>
                      <a:pt x="6799" y="3894"/>
                    </a:lnTo>
                    <a:cubicBezTo>
                      <a:pt x="6311" y="3894"/>
                      <a:pt x="5883" y="4025"/>
                      <a:pt x="5561" y="4287"/>
                    </a:cubicBezTo>
                    <a:cubicBezTo>
                      <a:pt x="5228" y="4561"/>
                      <a:pt x="5025" y="4966"/>
                      <a:pt x="5025" y="5430"/>
                    </a:cubicBezTo>
                    <a:lnTo>
                      <a:pt x="5025" y="5656"/>
                    </a:lnTo>
                    <a:cubicBezTo>
                      <a:pt x="5025" y="5740"/>
                      <a:pt x="5109" y="5835"/>
                      <a:pt x="5204" y="5835"/>
                    </a:cubicBezTo>
                    <a:lnTo>
                      <a:pt x="5883" y="5835"/>
                    </a:lnTo>
                    <a:cubicBezTo>
                      <a:pt x="5966" y="5835"/>
                      <a:pt x="6061" y="5751"/>
                      <a:pt x="6061" y="5656"/>
                    </a:cubicBezTo>
                    <a:cubicBezTo>
                      <a:pt x="6061" y="5561"/>
                      <a:pt x="5978" y="5478"/>
                      <a:pt x="5883" y="5478"/>
                    </a:cubicBezTo>
                    <a:lnTo>
                      <a:pt x="5371" y="5478"/>
                    </a:lnTo>
                    <a:lnTo>
                      <a:pt x="5371" y="5418"/>
                    </a:lnTo>
                    <a:cubicBezTo>
                      <a:pt x="5371" y="4525"/>
                      <a:pt x="6145" y="4204"/>
                      <a:pt x="6799" y="4204"/>
                    </a:cubicBezTo>
                    <a:lnTo>
                      <a:pt x="7704" y="4204"/>
                    </a:lnTo>
                    <a:cubicBezTo>
                      <a:pt x="7800" y="4204"/>
                      <a:pt x="7883" y="4132"/>
                      <a:pt x="7883" y="4025"/>
                    </a:cubicBezTo>
                    <a:lnTo>
                      <a:pt x="7883" y="2418"/>
                    </a:lnTo>
                    <a:cubicBezTo>
                      <a:pt x="7883" y="2334"/>
                      <a:pt x="7811" y="2239"/>
                      <a:pt x="7704" y="2239"/>
                    </a:cubicBezTo>
                    <a:lnTo>
                      <a:pt x="6799" y="2239"/>
                    </a:lnTo>
                    <a:cubicBezTo>
                      <a:pt x="5966" y="2239"/>
                      <a:pt x="5121" y="2572"/>
                      <a:pt x="4466" y="3156"/>
                    </a:cubicBezTo>
                    <a:cubicBezTo>
                      <a:pt x="3799" y="3763"/>
                      <a:pt x="3418" y="4549"/>
                      <a:pt x="3418" y="5382"/>
                    </a:cubicBezTo>
                    <a:lnTo>
                      <a:pt x="3418" y="5442"/>
                    </a:lnTo>
                    <a:lnTo>
                      <a:pt x="1989" y="5442"/>
                    </a:lnTo>
                    <a:cubicBezTo>
                      <a:pt x="1906" y="5442"/>
                      <a:pt x="1811" y="5513"/>
                      <a:pt x="1811" y="5620"/>
                    </a:cubicBezTo>
                    <a:lnTo>
                      <a:pt x="1811" y="7228"/>
                    </a:lnTo>
                    <a:cubicBezTo>
                      <a:pt x="1811" y="7323"/>
                      <a:pt x="1894" y="7406"/>
                      <a:pt x="1989" y="7406"/>
                    </a:cubicBezTo>
                    <a:lnTo>
                      <a:pt x="3418" y="7406"/>
                    </a:lnTo>
                    <a:lnTo>
                      <a:pt x="3418" y="10085"/>
                    </a:lnTo>
                    <a:cubicBezTo>
                      <a:pt x="1561" y="9300"/>
                      <a:pt x="346" y="7442"/>
                      <a:pt x="346" y="5418"/>
                    </a:cubicBezTo>
                    <a:cubicBezTo>
                      <a:pt x="346" y="2596"/>
                      <a:pt x="2620" y="322"/>
                      <a:pt x="5430" y="322"/>
                    </a:cubicBezTo>
                    <a:cubicBezTo>
                      <a:pt x="8228" y="322"/>
                      <a:pt x="10526" y="2620"/>
                      <a:pt x="10526" y="5418"/>
                    </a:cubicBezTo>
                    <a:cubicBezTo>
                      <a:pt x="10526" y="8228"/>
                      <a:pt x="8240" y="10502"/>
                      <a:pt x="5430" y="10502"/>
                    </a:cubicBezTo>
                    <a:lnTo>
                      <a:pt x="5371" y="10502"/>
                    </a:lnTo>
                    <a:lnTo>
                      <a:pt x="5371" y="7418"/>
                    </a:lnTo>
                    <a:lnTo>
                      <a:pt x="7728" y="7418"/>
                    </a:lnTo>
                    <a:cubicBezTo>
                      <a:pt x="7811" y="7418"/>
                      <a:pt x="7907" y="7347"/>
                      <a:pt x="7907" y="7240"/>
                    </a:cubicBezTo>
                    <a:lnTo>
                      <a:pt x="7907" y="5656"/>
                    </a:lnTo>
                    <a:cubicBezTo>
                      <a:pt x="7907" y="5561"/>
                      <a:pt x="7823" y="5478"/>
                      <a:pt x="7728" y="5478"/>
                    </a:cubicBezTo>
                    <a:lnTo>
                      <a:pt x="6728" y="5478"/>
                    </a:lnTo>
                    <a:cubicBezTo>
                      <a:pt x="6633" y="5478"/>
                      <a:pt x="6549" y="5549"/>
                      <a:pt x="6549" y="5656"/>
                    </a:cubicBezTo>
                    <a:cubicBezTo>
                      <a:pt x="6549" y="5740"/>
                      <a:pt x="6621" y="5835"/>
                      <a:pt x="6728" y="5835"/>
                    </a:cubicBezTo>
                    <a:lnTo>
                      <a:pt x="7561" y="5835"/>
                    </a:lnTo>
                    <a:lnTo>
                      <a:pt x="7561" y="7097"/>
                    </a:lnTo>
                    <a:lnTo>
                      <a:pt x="5204" y="7097"/>
                    </a:lnTo>
                    <a:cubicBezTo>
                      <a:pt x="5121" y="7097"/>
                      <a:pt x="5025" y="7168"/>
                      <a:pt x="5025" y="7275"/>
                    </a:cubicBezTo>
                    <a:lnTo>
                      <a:pt x="5025" y="10693"/>
                    </a:lnTo>
                    <a:cubicBezTo>
                      <a:pt x="5025" y="10788"/>
                      <a:pt x="5109" y="10859"/>
                      <a:pt x="5192" y="10871"/>
                    </a:cubicBezTo>
                    <a:lnTo>
                      <a:pt x="5430" y="10871"/>
                    </a:lnTo>
                    <a:cubicBezTo>
                      <a:pt x="6871" y="10871"/>
                      <a:pt x="8240" y="10312"/>
                      <a:pt x="9276" y="9288"/>
                    </a:cubicBezTo>
                    <a:cubicBezTo>
                      <a:pt x="10300" y="8252"/>
                      <a:pt x="10859" y="6883"/>
                      <a:pt x="10859" y="5442"/>
                    </a:cubicBezTo>
                    <a:cubicBezTo>
                      <a:pt x="10859" y="3989"/>
                      <a:pt x="10300" y="2620"/>
                      <a:pt x="9276" y="1584"/>
                    </a:cubicBezTo>
                    <a:cubicBezTo>
                      <a:pt x="8240" y="560"/>
                      <a:pt x="6871" y="1"/>
                      <a:pt x="543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" name="Google Shape;3343;p48">
              <a:extLst>
                <a:ext uri="{FF2B5EF4-FFF2-40B4-BE49-F238E27FC236}">
                  <a16:creationId xmlns:a16="http://schemas.microsoft.com/office/drawing/2014/main" id="{16ADF1BB-B5BD-44E5-93BC-16C4BFCC045B}"/>
                </a:ext>
              </a:extLst>
            </p:cNvPr>
            <p:cNvGrpSpPr/>
            <p:nvPr/>
          </p:nvGrpSpPr>
          <p:grpSpPr>
            <a:xfrm>
              <a:off x="7053286" y="2227254"/>
              <a:ext cx="956596" cy="944252"/>
              <a:chOff x="4370663" y="1816530"/>
              <a:chExt cx="1098904" cy="1084724"/>
            </a:xfrm>
          </p:grpSpPr>
          <p:grpSp>
            <p:nvGrpSpPr>
              <p:cNvPr id="33" name="Google Shape;3344;p48">
                <a:extLst>
                  <a:ext uri="{FF2B5EF4-FFF2-40B4-BE49-F238E27FC236}">
                    <a16:creationId xmlns:a16="http://schemas.microsoft.com/office/drawing/2014/main" id="{92AC4713-9C0C-44EC-9E16-EB40EA6C8C5A}"/>
                  </a:ext>
                </a:extLst>
              </p:cNvPr>
              <p:cNvGrpSpPr/>
              <p:nvPr/>
            </p:nvGrpSpPr>
            <p:grpSpPr>
              <a:xfrm>
                <a:off x="4370663" y="1816530"/>
                <a:ext cx="1098904" cy="1084724"/>
                <a:chOff x="4370663" y="1816530"/>
                <a:chExt cx="1098904" cy="1084724"/>
              </a:xfrm>
            </p:grpSpPr>
            <p:sp>
              <p:nvSpPr>
                <p:cNvPr id="39" name="Google Shape;3345;p48">
                  <a:extLst>
                    <a:ext uri="{FF2B5EF4-FFF2-40B4-BE49-F238E27FC236}">
                      <a16:creationId xmlns:a16="http://schemas.microsoft.com/office/drawing/2014/main" id="{639B522A-D0BA-47C2-852B-80149D6AAEA4}"/>
                    </a:ext>
                  </a:extLst>
                </p:cNvPr>
                <p:cNvSpPr/>
                <p:nvPr/>
              </p:nvSpPr>
              <p:spPr>
                <a:xfrm>
                  <a:off x="4370663" y="1816530"/>
                  <a:ext cx="1098904" cy="10847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1" extrusionOk="0">
                      <a:moveTo>
                        <a:pt x="22862" y="0"/>
                      </a:moveTo>
                      <a:cubicBezTo>
                        <a:pt x="22092" y="0"/>
                        <a:pt x="21324" y="295"/>
                        <a:pt x="20741" y="884"/>
                      </a:cubicBezTo>
                      <a:lnTo>
                        <a:pt x="12871" y="8742"/>
                      </a:lnTo>
                      <a:cubicBezTo>
                        <a:pt x="12698" y="8921"/>
                        <a:pt x="12472" y="9005"/>
                        <a:pt x="12246" y="9005"/>
                      </a:cubicBezTo>
                      <a:cubicBezTo>
                        <a:pt x="11945" y="9005"/>
                        <a:pt x="11643" y="8855"/>
                        <a:pt x="11466" y="8576"/>
                      </a:cubicBezTo>
                      <a:cubicBezTo>
                        <a:pt x="11014" y="7861"/>
                        <a:pt x="10645" y="7099"/>
                        <a:pt x="10347" y="6302"/>
                      </a:cubicBezTo>
                      <a:cubicBezTo>
                        <a:pt x="10168" y="5813"/>
                        <a:pt x="9847" y="5373"/>
                        <a:pt x="9394" y="5028"/>
                      </a:cubicBezTo>
                      <a:cubicBezTo>
                        <a:pt x="8866" y="4619"/>
                        <a:pt x="8248" y="4413"/>
                        <a:pt x="7630" y="4413"/>
                      </a:cubicBezTo>
                      <a:cubicBezTo>
                        <a:pt x="7078" y="4413"/>
                        <a:pt x="6526" y="4577"/>
                        <a:pt x="6037" y="4909"/>
                      </a:cubicBezTo>
                      <a:cubicBezTo>
                        <a:pt x="4465" y="5968"/>
                        <a:pt x="4310" y="8123"/>
                        <a:pt x="5584" y="9385"/>
                      </a:cubicBezTo>
                      <a:cubicBezTo>
                        <a:pt x="5894" y="9695"/>
                        <a:pt x="6251" y="9921"/>
                        <a:pt x="6632" y="10064"/>
                      </a:cubicBezTo>
                      <a:cubicBezTo>
                        <a:pt x="7418" y="10350"/>
                        <a:pt x="8180" y="10707"/>
                        <a:pt x="8882" y="11159"/>
                      </a:cubicBezTo>
                      <a:cubicBezTo>
                        <a:pt x="9383" y="11469"/>
                        <a:pt x="9466" y="12148"/>
                        <a:pt x="9049" y="12564"/>
                      </a:cubicBezTo>
                      <a:lnTo>
                        <a:pt x="1179" y="20434"/>
                      </a:lnTo>
                      <a:cubicBezTo>
                        <a:pt x="0" y="21613"/>
                        <a:pt x="0" y="23518"/>
                        <a:pt x="1179" y="24697"/>
                      </a:cubicBezTo>
                      <a:lnTo>
                        <a:pt x="20741" y="44247"/>
                      </a:lnTo>
                      <a:cubicBezTo>
                        <a:pt x="21324" y="44836"/>
                        <a:pt x="22092" y="45131"/>
                        <a:pt x="22862" y="45131"/>
                      </a:cubicBezTo>
                      <a:cubicBezTo>
                        <a:pt x="23631" y="45131"/>
                        <a:pt x="24402" y="44836"/>
                        <a:pt x="24992" y="44247"/>
                      </a:cubicBezTo>
                      <a:lnTo>
                        <a:pt x="44554" y="24697"/>
                      </a:lnTo>
                      <a:cubicBezTo>
                        <a:pt x="45720" y="23518"/>
                        <a:pt x="45720" y="21613"/>
                        <a:pt x="44554" y="2043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69E7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" name="Google Shape;3346;p48">
                  <a:extLst>
                    <a:ext uri="{FF2B5EF4-FFF2-40B4-BE49-F238E27FC236}">
                      <a16:creationId xmlns:a16="http://schemas.microsoft.com/office/drawing/2014/main" id="{37E804DA-6B91-4CC4-BEDB-664443EE5C67}"/>
                    </a:ext>
                  </a:extLst>
                </p:cNvPr>
                <p:cNvSpPr/>
                <p:nvPr/>
              </p:nvSpPr>
              <p:spPr>
                <a:xfrm>
                  <a:off x="5055718" y="1904160"/>
                  <a:ext cx="287338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55" extrusionOk="0">
                      <a:moveTo>
                        <a:pt x="5978" y="0"/>
                      </a:moveTo>
                      <a:cubicBezTo>
                        <a:pt x="2680" y="0"/>
                        <a:pt x="1" y="2679"/>
                        <a:pt x="1" y="5977"/>
                      </a:cubicBezTo>
                      <a:cubicBezTo>
                        <a:pt x="1" y="9275"/>
                        <a:pt x="2680" y="11954"/>
                        <a:pt x="5978" y="11954"/>
                      </a:cubicBezTo>
                      <a:cubicBezTo>
                        <a:pt x="9276" y="11954"/>
                        <a:pt x="11955" y="9275"/>
                        <a:pt x="11955" y="5977"/>
                      </a:cubicBezTo>
                      <a:cubicBezTo>
                        <a:pt x="11955" y="2679"/>
                        <a:pt x="9276" y="0"/>
                        <a:pt x="5978" y="0"/>
                      </a:cubicBezTo>
                      <a:close/>
                    </a:path>
                  </a:pathLst>
                </a:custGeom>
                <a:solidFill>
                  <a:srgbClr val="69E7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4" name="Google Shape;3347;p48">
                <a:extLst>
                  <a:ext uri="{FF2B5EF4-FFF2-40B4-BE49-F238E27FC236}">
                    <a16:creationId xmlns:a16="http://schemas.microsoft.com/office/drawing/2014/main" id="{7AE34BCE-1808-4E35-8640-C1DFDC422CE5}"/>
                  </a:ext>
                </a:extLst>
              </p:cNvPr>
              <p:cNvGrpSpPr/>
              <p:nvPr/>
            </p:nvGrpSpPr>
            <p:grpSpPr>
              <a:xfrm>
                <a:off x="4732628" y="2171596"/>
                <a:ext cx="374986" cy="374572"/>
                <a:chOff x="3303268" y="3817349"/>
                <a:chExt cx="346056" cy="345674"/>
              </a:xfrm>
            </p:grpSpPr>
            <p:sp>
              <p:nvSpPr>
                <p:cNvPr id="35" name="Google Shape;3348;p48">
                  <a:extLst>
                    <a:ext uri="{FF2B5EF4-FFF2-40B4-BE49-F238E27FC236}">
                      <a16:creationId xmlns:a16="http://schemas.microsoft.com/office/drawing/2014/main" id="{423DF5A4-7950-4442-90D3-2064458B31A3}"/>
                    </a:ext>
                  </a:extLst>
                </p:cNvPr>
                <p:cNvSpPr/>
                <p:nvPr/>
              </p:nvSpPr>
              <p:spPr>
                <a:xfrm>
                  <a:off x="3303268" y="3817349"/>
                  <a:ext cx="346056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2" h="10860" extrusionOk="0">
                      <a:moveTo>
                        <a:pt x="5418" y="334"/>
                      </a:moveTo>
                      <a:cubicBezTo>
                        <a:pt x="8228" y="334"/>
                        <a:pt x="10514" y="2608"/>
                        <a:pt x="10514" y="5430"/>
                      </a:cubicBezTo>
                      <a:cubicBezTo>
                        <a:pt x="10514" y="8240"/>
                        <a:pt x="8228" y="10514"/>
                        <a:pt x="5418" y="10514"/>
                      </a:cubicBezTo>
                      <a:cubicBezTo>
                        <a:pt x="2608" y="10514"/>
                        <a:pt x="334" y="8240"/>
                        <a:pt x="334" y="5430"/>
                      </a:cubicBezTo>
                      <a:cubicBezTo>
                        <a:pt x="334" y="2608"/>
                        <a:pt x="2608" y="334"/>
                        <a:pt x="5418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3" y="10859"/>
                        <a:pt x="8252" y="10300"/>
                        <a:pt x="9276" y="9264"/>
                      </a:cubicBezTo>
                      <a:cubicBezTo>
                        <a:pt x="10300" y="8240"/>
                        <a:pt x="10871" y="6871"/>
                        <a:pt x="10871" y="5430"/>
                      </a:cubicBezTo>
                      <a:cubicBezTo>
                        <a:pt x="10871" y="3989"/>
                        <a:pt x="10300" y="2620"/>
                        <a:pt x="9276" y="1584"/>
                      </a:cubicBezTo>
                      <a:cubicBezTo>
                        <a:pt x="8252" y="560"/>
                        <a:pt x="6883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" name="Google Shape;3349;p48">
                  <a:extLst>
                    <a:ext uri="{FF2B5EF4-FFF2-40B4-BE49-F238E27FC236}">
                      <a16:creationId xmlns:a16="http://schemas.microsoft.com/office/drawing/2014/main" id="{06B9FBAA-1DBA-4C24-8053-FE7E990FBCCF}"/>
                    </a:ext>
                  </a:extLst>
                </p:cNvPr>
                <p:cNvSpPr/>
                <p:nvPr/>
              </p:nvSpPr>
              <p:spPr>
                <a:xfrm>
                  <a:off x="3368074" y="3882537"/>
                  <a:ext cx="215298" cy="215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64" h="6764" extrusionOk="0">
                      <a:moveTo>
                        <a:pt x="5335" y="346"/>
                      </a:moveTo>
                      <a:cubicBezTo>
                        <a:pt x="5930" y="346"/>
                        <a:pt x="6418" y="834"/>
                        <a:pt x="6418" y="1429"/>
                      </a:cubicBezTo>
                      <a:lnTo>
                        <a:pt x="6418" y="5335"/>
                      </a:lnTo>
                      <a:cubicBezTo>
                        <a:pt x="6418" y="5930"/>
                        <a:pt x="5930" y="6418"/>
                        <a:pt x="5335" y="6418"/>
                      </a:cubicBezTo>
                      <a:lnTo>
                        <a:pt x="1429" y="6418"/>
                      </a:lnTo>
                      <a:cubicBezTo>
                        <a:pt x="834" y="6418"/>
                        <a:pt x="346" y="5930"/>
                        <a:pt x="346" y="5335"/>
                      </a:cubicBezTo>
                      <a:lnTo>
                        <a:pt x="346" y="1429"/>
                      </a:lnTo>
                      <a:cubicBezTo>
                        <a:pt x="346" y="834"/>
                        <a:pt x="834" y="346"/>
                        <a:pt x="1429" y="346"/>
                      </a:cubicBezTo>
                      <a:close/>
                      <a:moveTo>
                        <a:pt x="1429" y="1"/>
                      </a:moveTo>
                      <a:cubicBezTo>
                        <a:pt x="644" y="1"/>
                        <a:pt x="1" y="644"/>
                        <a:pt x="1" y="1429"/>
                      </a:cubicBezTo>
                      <a:lnTo>
                        <a:pt x="1" y="5335"/>
                      </a:lnTo>
                      <a:cubicBezTo>
                        <a:pt x="1" y="6120"/>
                        <a:pt x="644" y="6763"/>
                        <a:pt x="1429" y="6763"/>
                      </a:cubicBezTo>
                      <a:lnTo>
                        <a:pt x="5335" y="6763"/>
                      </a:lnTo>
                      <a:cubicBezTo>
                        <a:pt x="6121" y="6763"/>
                        <a:pt x="6763" y="6120"/>
                        <a:pt x="6763" y="5335"/>
                      </a:cubicBezTo>
                      <a:lnTo>
                        <a:pt x="6763" y="1429"/>
                      </a:lnTo>
                      <a:cubicBezTo>
                        <a:pt x="6763" y="644"/>
                        <a:pt x="6121" y="1"/>
                        <a:pt x="533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" name="Google Shape;3350;p48">
                  <a:extLst>
                    <a:ext uri="{FF2B5EF4-FFF2-40B4-BE49-F238E27FC236}">
                      <a16:creationId xmlns:a16="http://schemas.microsoft.com/office/drawing/2014/main" id="{EDD16D2B-C5FF-4A53-80FE-5ED18BA45889}"/>
                    </a:ext>
                  </a:extLst>
                </p:cNvPr>
                <p:cNvSpPr/>
                <p:nvPr/>
              </p:nvSpPr>
              <p:spPr>
                <a:xfrm>
                  <a:off x="3418143" y="3933656"/>
                  <a:ext cx="114811" cy="1127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07" h="3542" extrusionOk="0">
                      <a:moveTo>
                        <a:pt x="1822" y="0"/>
                      </a:moveTo>
                      <a:cubicBezTo>
                        <a:pt x="812" y="0"/>
                        <a:pt x="1" y="851"/>
                        <a:pt x="59" y="1859"/>
                      </a:cubicBezTo>
                      <a:cubicBezTo>
                        <a:pt x="95" y="2776"/>
                        <a:pt x="833" y="3502"/>
                        <a:pt x="1726" y="3538"/>
                      </a:cubicBezTo>
                      <a:cubicBezTo>
                        <a:pt x="1764" y="3541"/>
                        <a:pt x="1802" y="3542"/>
                        <a:pt x="1840" y="3542"/>
                      </a:cubicBezTo>
                      <a:cubicBezTo>
                        <a:pt x="2178" y="3542"/>
                        <a:pt x="2494" y="3447"/>
                        <a:pt x="2762" y="3276"/>
                      </a:cubicBezTo>
                      <a:cubicBezTo>
                        <a:pt x="2857" y="3217"/>
                        <a:pt x="2869" y="3086"/>
                        <a:pt x="2797" y="3014"/>
                      </a:cubicBezTo>
                      <a:cubicBezTo>
                        <a:pt x="2761" y="2978"/>
                        <a:pt x="2711" y="2964"/>
                        <a:pt x="2664" y="2964"/>
                      </a:cubicBezTo>
                      <a:cubicBezTo>
                        <a:pt x="2634" y="2964"/>
                        <a:pt x="2606" y="2969"/>
                        <a:pt x="2583" y="2979"/>
                      </a:cubicBezTo>
                      <a:cubicBezTo>
                        <a:pt x="2380" y="3096"/>
                        <a:pt x="2149" y="3185"/>
                        <a:pt x="1897" y="3185"/>
                      </a:cubicBezTo>
                      <a:cubicBezTo>
                        <a:pt x="1868" y="3185"/>
                        <a:pt x="1839" y="3183"/>
                        <a:pt x="1809" y="3181"/>
                      </a:cubicBezTo>
                      <a:cubicBezTo>
                        <a:pt x="1023" y="3169"/>
                        <a:pt x="380" y="2514"/>
                        <a:pt x="392" y="1716"/>
                      </a:cubicBezTo>
                      <a:cubicBezTo>
                        <a:pt x="426" y="948"/>
                        <a:pt x="1028" y="330"/>
                        <a:pt x="1792" y="330"/>
                      </a:cubicBezTo>
                      <a:cubicBezTo>
                        <a:pt x="1833" y="330"/>
                        <a:pt x="1874" y="332"/>
                        <a:pt x="1916" y="335"/>
                      </a:cubicBezTo>
                      <a:cubicBezTo>
                        <a:pt x="2619" y="371"/>
                        <a:pt x="3190" y="943"/>
                        <a:pt x="3250" y="1633"/>
                      </a:cubicBezTo>
                      <a:cubicBezTo>
                        <a:pt x="3285" y="1919"/>
                        <a:pt x="3214" y="2193"/>
                        <a:pt x="3095" y="2431"/>
                      </a:cubicBezTo>
                      <a:cubicBezTo>
                        <a:pt x="3059" y="2490"/>
                        <a:pt x="3059" y="2574"/>
                        <a:pt x="3119" y="2633"/>
                      </a:cubicBezTo>
                      <a:cubicBezTo>
                        <a:pt x="3149" y="2663"/>
                        <a:pt x="3191" y="2678"/>
                        <a:pt x="3234" y="2678"/>
                      </a:cubicBezTo>
                      <a:cubicBezTo>
                        <a:pt x="3295" y="2678"/>
                        <a:pt x="3358" y="2648"/>
                        <a:pt x="3393" y="2586"/>
                      </a:cubicBezTo>
                      <a:cubicBezTo>
                        <a:pt x="3536" y="2324"/>
                        <a:pt x="3607" y="2014"/>
                        <a:pt x="3583" y="1669"/>
                      </a:cubicBezTo>
                      <a:cubicBezTo>
                        <a:pt x="3536" y="764"/>
                        <a:pt x="2797" y="50"/>
                        <a:pt x="1904" y="2"/>
                      </a:cubicBezTo>
                      <a:cubicBezTo>
                        <a:pt x="1877" y="1"/>
                        <a:pt x="1849" y="0"/>
                        <a:pt x="182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" name="Google Shape;3351;p48">
                  <a:extLst>
                    <a:ext uri="{FF2B5EF4-FFF2-40B4-BE49-F238E27FC236}">
                      <a16:creationId xmlns:a16="http://schemas.microsoft.com/office/drawing/2014/main" id="{4F152889-6DFA-4A26-9B9C-CBE7AE1A530B}"/>
                    </a:ext>
                  </a:extLst>
                </p:cNvPr>
                <p:cNvSpPr/>
                <p:nvPr/>
              </p:nvSpPr>
              <p:spPr>
                <a:xfrm>
                  <a:off x="3519298" y="3910197"/>
                  <a:ext cx="29570" cy="292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" h="918" extrusionOk="0">
                      <a:moveTo>
                        <a:pt x="465" y="1"/>
                      </a:moveTo>
                      <a:cubicBezTo>
                        <a:pt x="203" y="1"/>
                        <a:pt x="0" y="203"/>
                        <a:pt x="0" y="453"/>
                      </a:cubicBezTo>
                      <a:cubicBezTo>
                        <a:pt x="0" y="715"/>
                        <a:pt x="203" y="918"/>
                        <a:pt x="465" y="918"/>
                      </a:cubicBezTo>
                      <a:cubicBezTo>
                        <a:pt x="715" y="918"/>
                        <a:pt x="929" y="715"/>
                        <a:pt x="929" y="453"/>
                      </a:cubicBezTo>
                      <a:cubicBezTo>
                        <a:pt x="929" y="203"/>
                        <a:pt x="715" y="1"/>
                        <a:pt x="46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7" name="Google Shape;3352;p48">
              <a:extLst>
                <a:ext uri="{FF2B5EF4-FFF2-40B4-BE49-F238E27FC236}">
                  <a16:creationId xmlns:a16="http://schemas.microsoft.com/office/drawing/2014/main" id="{513F91DF-A89E-44E1-9193-2405B7624F67}"/>
                </a:ext>
              </a:extLst>
            </p:cNvPr>
            <p:cNvGrpSpPr/>
            <p:nvPr/>
          </p:nvGrpSpPr>
          <p:grpSpPr>
            <a:xfrm>
              <a:off x="6547098" y="2715744"/>
              <a:ext cx="956596" cy="944315"/>
              <a:chOff x="3789173" y="2377690"/>
              <a:chExt cx="1098904" cy="1084796"/>
            </a:xfrm>
          </p:grpSpPr>
          <p:grpSp>
            <p:nvGrpSpPr>
              <p:cNvPr id="25" name="Google Shape;3353;p48">
                <a:extLst>
                  <a:ext uri="{FF2B5EF4-FFF2-40B4-BE49-F238E27FC236}">
                    <a16:creationId xmlns:a16="http://schemas.microsoft.com/office/drawing/2014/main" id="{F21193C9-E44E-40AD-8F0C-05F51684F1D9}"/>
                  </a:ext>
                </a:extLst>
              </p:cNvPr>
              <p:cNvGrpSpPr/>
              <p:nvPr/>
            </p:nvGrpSpPr>
            <p:grpSpPr>
              <a:xfrm>
                <a:off x="3789173" y="2377690"/>
                <a:ext cx="1098904" cy="1084796"/>
                <a:chOff x="3789173" y="2377690"/>
                <a:chExt cx="1098904" cy="1084796"/>
              </a:xfrm>
            </p:grpSpPr>
            <p:sp>
              <p:nvSpPr>
                <p:cNvPr id="31" name="Google Shape;3354;p48">
                  <a:extLst>
                    <a:ext uri="{FF2B5EF4-FFF2-40B4-BE49-F238E27FC236}">
                      <a16:creationId xmlns:a16="http://schemas.microsoft.com/office/drawing/2014/main" id="{D8011F62-02D3-47CF-97E5-6333FD768785}"/>
                    </a:ext>
                  </a:extLst>
                </p:cNvPr>
                <p:cNvSpPr/>
                <p:nvPr/>
              </p:nvSpPr>
              <p:spPr>
                <a:xfrm>
                  <a:off x="3789173" y="2377690"/>
                  <a:ext cx="1098904" cy="1084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4" extrusionOk="0">
                      <a:moveTo>
                        <a:pt x="22861" y="0"/>
                      </a:moveTo>
                      <a:cubicBezTo>
                        <a:pt x="22090" y="0"/>
                        <a:pt x="21319" y="295"/>
                        <a:pt x="20730" y="884"/>
                      </a:cubicBezTo>
                      <a:lnTo>
                        <a:pt x="1180" y="20446"/>
                      </a:lnTo>
                      <a:cubicBezTo>
                        <a:pt x="1" y="21613"/>
                        <a:pt x="1" y="23518"/>
                        <a:pt x="1180" y="24697"/>
                      </a:cubicBezTo>
                      <a:lnTo>
                        <a:pt x="20730" y="44259"/>
                      </a:lnTo>
                      <a:cubicBezTo>
                        <a:pt x="21319" y="44842"/>
                        <a:pt x="22090" y="45134"/>
                        <a:pt x="22861" y="45134"/>
                      </a:cubicBezTo>
                      <a:cubicBezTo>
                        <a:pt x="23632" y="45134"/>
                        <a:pt x="24403" y="44842"/>
                        <a:pt x="24992" y="44259"/>
                      </a:cubicBezTo>
                      <a:lnTo>
                        <a:pt x="44542" y="24697"/>
                      </a:lnTo>
                      <a:cubicBezTo>
                        <a:pt x="45721" y="23518"/>
                        <a:pt x="45721" y="21613"/>
                        <a:pt x="44542" y="20446"/>
                      </a:cubicBezTo>
                      <a:lnTo>
                        <a:pt x="36684" y="12576"/>
                      </a:lnTo>
                      <a:cubicBezTo>
                        <a:pt x="36267" y="12171"/>
                        <a:pt x="36363" y="11481"/>
                        <a:pt x="36851" y="11171"/>
                      </a:cubicBezTo>
                      <a:cubicBezTo>
                        <a:pt x="37565" y="10719"/>
                        <a:pt x="38327" y="10350"/>
                        <a:pt x="39125" y="10052"/>
                      </a:cubicBezTo>
                      <a:cubicBezTo>
                        <a:pt x="39613" y="9874"/>
                        <a:pt x="40054" y="9552"/>
                        <a:pt x="40399" y="9100"/>
                      </a:cubicBezTo>
                      <a:cubicBezTo>
                        <a:pt x="41173" y="8099"/>
                        <a:pt x="41220" y="6778"/>
                        <a:pt x="40518" y="5730"/>
                      </a:cubicBezTo>
                      <a:cubicBezTo>
                        <a:pt x="39932" y="4868"/>
                        <a:pt x="39013" y="4436"/>
                        <a:pt x="38094" y="4436"/>
                      </a:cubicBezTo>
                      <a:cubicBezTo>
                        <a:pt x="37349" y="4436"/>
                        <a:pt x="36606" y="4720"/>
                        <a:pt x="36041" y="5290"/>
                      </a:cubicBezTo>
                      <a:cubicBezTo>
                        <a:pt x="35732" y="5587"/>
                        <a:pt x="35505" y="5956"/>
                        <a:pt x="35362" y="6337"/>
                      </a:cubicBezTo>
                      <a:cubicBezTo>
                        <a:pt x="35077" y="7123"/>
                        <a:pt x="34720" y="7885"/>
                        <a:pt x="34267" y="8588"/>
                      </a:cubicBezTo>
                      <a:cubicBezTo>
                        <a:pt x="34091" y="8872"/>
                        <a:pt x="33797" y="9021"/>
                        <a:pt x="33498" y="9021"/>
                      </a:cubicBezTo>
                      <a:cubicBezTo>
                        <a:pt x="33271" y="9021"/>
                        <a:pt x="33042" y="8934"/>
                        <a:pt x="32862" y="8754"/>
                      </a:cubicBezTo>
                      <a:lnTo>
                        <a:pt x="24992" y="884"/>
                      </a:lnTo>
                      <a:cubicBezTo>
                        <a:pt x="24403" y="295"/>
                        <a:pt x="23632" y="0"/>
                        <a:pt x="22861" y="0"/>
                      </a:cubicBezTo>
                      <a:close/>
                    </a:path>
                  </a:pathLst>
                </a:custGeom>
                <a:solidFill>
                  <a:srgbClr val="4949E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" name="Google Shape;3355;p48">
                  <a:extLst>
                    <a:ext uri="{FF2B5EF4-FFF2-40B4-BE49-F238E27FC236}">
                      <a16:creationId xmlns:a16="http://schemas.microsoft.com/office/drawing/2014/main" id="{89590874-F89C-4C63-856A-8AC76F8D0BF7}"/>
                    </a:ext>
                  </a:extLst>
                </p:cNvPr>
                <p:cNvSpPr/>
                <p:nvPr/>
              </p:nvSpPr>
              <p:spPr>
                <a:xfrm>
                  <a:off x="3885623" y="2465897"/>
                  <a:ext cx="287050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43" h="11955" extrusionOk="0">
                      <a:moveTo>
                        <a:pt x="5977" y="0"/>
                      </a:moveTo>
                      <a:cubicBezTo>
                        <a:pt x="2679" y="0"/>
                        <a:pt x="0" y="2679"/>
                        <a:pt x="0" y="5977"/>
                      </a:cubicBezTo>
                      <a:cubicBezTo>
                        <a:pt x="0" y="9275"/>
                        <a:pt x="2679" y="11954"/>
                        <a:pt x="5977" y="11954"/>
                      </a:cubicBezTo>
                      <a:cubicBezTo>
                        <a:pt x="9275" y="11954"/>
                        <a:pt x="11942" y="9275"/>
                        <a:pt x="11942" y="5977"/>
                      </a:cubicBezTo>
                      <a:cubicBezTo>
                        <a:pt x="11942" y="2679"/>
                        <a:pt x="9275" y="0"/>
                        <a:pt x="5977" y="0"/>
                      </a:cubicBezTo>
                      <a:close/>
                    </a:path>
                  </a:pathLst>
                </a:custGeom>
                <a:solidFill>
                  <a:srgbClr val="4949E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6" name="Google Shape;3356;p48">
                <a:extLst>
                  <a:ext uri="{FF2B5EF4-FFF2-40B4-BE49-F238E27FC236}">
                    <a16:creationId xmlns:a16="http://schemas.microsoft.com/office/drawing/2014/main" id="{7E8C0B3B-87AB-4AC2-B64F-D08952B20D87}"/>
                  </a:ext>
                </a:extLst>
              </p:cNvPr>
              <p:cNvGrpSpPr/>
              <p:nvPr/>
            </p:nvGrpSpPr>
            <p:grpSpPr>
              <a:xfrm>
                <a:off x="4151137" y="2732796"/>
                <a:ext cx="374986" cy="374572"/>
                <a:chOff x="3752358" y="3817349"/>
                <a:chExt cx="346056" cy="345674"/>
              </a:xfrm>
            </p:grpSpPr>
            <p:sp>
              <p:nvSpPr>
                <p:cNvPr id="27" name="Google Shape;3357;p48">
                  <a:extLst>
                    <a:ext uri="{FF2B5EF4-FFF2-40B4-BE49-F238E27FC236}">
                      <a16:creationId xmlns:a16="http://schemas.microsoft.com/office/drawing/2014/main" id="{1CBCE023-C346-4482-83D1-DC86C818A057}"/>
                    </a:ext>
                  </a:extLst>
                </p:cNvPr>
                <p:cNvSpPr/>
                <p:nvPr/>
              </p:nvSpPr>
              <p:spPr>
                <a:xfrm>
                  <a:off x="3752358" y="3817349"/>
                  <a:ext cx="346056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2" h="10860" extrusionOk="0">
                      <a:moveTo>
                        <a:pt x="5430" y="334"/>
                      </a:moveTo>
                      <a:cubicBezTo>
                        <a:pt x="8252" y="334"/>
                        <a:pt x="10526" y="2608"/>
                        <a:pt x="10526" y="5430"/>
                      </a:cubicBezTo>
                      <a:cubicBezTo>
                        <a:pt x="10526" y="8240"/>
                        <a:pt x="8228" y="10514"/>
                        <a:pt x="5430" y="10514"/>
                      </a:cubicBezTo>
                      <a:cubicBezTo>
                        <a:pt x="2620" y="10514"/>
                        <a:pt x="346" y="8240"/>
                        <a:pt x="346" y="5430"/>
                      </a:cubicBezTo>
                      <a:cubicBezTo>
                        <a:pt x="346" y="2608"/>
                        <a:pt x="2620" y="334"/>
                        <a:pt x="5430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2" y="10859"/>
                        <a:pt x="8252" y="10300"/>
                        <a:pt x="9276" y="9264"/>
                      </a:cubicBezTo>
                      <a:cubicBezTo>
                        <a:pt x="10300" y="8240"/>
                        <a:pt x="10871" y="6871"/>
                        <a:pt x="10871" y="5430"/>
                      </a:cubicBezTo>
                      <a:cubicBezTo>
                        <a:pt x="10871" y="3989"/>
                        <a:pt x="10300" y="2620"/>
                        <a:pt x="9276" y="1584"/>
                      </a:cubicBezTo>
                      <a:cubicBezTo>
                        <a:pt x="8252" y="560"/>
                        <a:pt x="6882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" name="Google Shape;3358;p48">
                  <a:extLst>
                    <a:ext uri="{FF2B5EF4-FFF2-40B4-BE49-F238E27FC236}">
                      <a16:creationId xmlns:a16="http://schemas.microsoft.com/office/drawing/2014/main" id="{57BE2862-E50B-4218-9825-48B397CAA35E}"/>
                    </a:ext>
                  </a:extLst>
                </p:cNvPr>
                <p:cNvSpPr/>
                <p:nvPr/>
              </p:nvSpPr>
              <p:spPr>
                <a:xfrm>
                  <a:off x="3831933" y="3955682"/>
                  <a:ext cx="47809" cy="120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2" h="3787" extrusionOk="0">
                      <a:moveTo>
                        <a:pt x="1168" y="346"/>
                      </a:moveTo>
                      <a:lnTo>
                        <a:pt x="1168" y="3430"/>
                      </a:lnTo>
                      <a:lnTo>
                        <a:pt x="358" y="3430"/>
                      </a:lnTo>
                      <a:lnTo>
                        <a:pt x="358" y="346"/>
                      </a:lnTo>
                      <a:close/>
                      <a:moveTo>
                        <a:pt x="180" y="1"/>
                      </a:moveTo>
                      <a:cubicBezTo>
                        <a:pt x="96" y="1"/>
                        <a:pt x="1" y="72"/>
                        <a:pt x="1" y="179"/>
                      </a:cubicBezTo>
                      <a:lnTo>
                        <a:pt x="1" y="3608"/>
                      </a:lnTo>
                      <a:cubicBezTo>
                        <a:pt x="1" y="3703"/>
                        <a:pt x="72" y="3787"/>
                        <a:pt x="180" y="3787"/>
                      </a:cubicBezTo>
                      <a:lnTo>
                        <a:pt x="1323" y="3787"/>
                      </a:lnTo>
                      <a:cubicBezTo>
                        <a:pt x="1418" y="3787"/>
                        <a:pt x="1501" y="3715"/>
                        <a:pt x="1501" y="3608"/>
                      </a:cubicBezTo>
                      <a:lnTo>
                        <a:pt x="1501" y="179"/>
                      </a:lnTo>
                      <a:cubicBezTo>
                        <a:pt x="1501" y="72"/>
                        <a:pt x="1430" y="1"/>
                        <a:pt x="1323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" name="Google Shape;3359;p48">
                  <a:extLst>
                    <a:ext uri="{FF2B5EF4-FFF2-40B4-BE49-F238E27FC236}">
                      <a16:creationId xmlns:a16="http://schemas.microsoft.com/office/drawing/2014/main" id="{DA680010-03F8-4ABB-9A87-9BA8184FA5FC}"/>
                    </a:ext>
                  </a:extLst>
                </p:cNvPr>
                <p:cNvSpPr/>
                <p:nvPr/>
              </p:nvSpPr>
              <p:spPr>
                <a:xfrm>
                  <a:off x="3824739" y="3890112"/>
                  <a:ext cx="55002" cy="550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8" h="1728" extrusionOk="0">
                      <a:moveTo>
                        <a:pt x="870" y="334"/>
                      </a:moveTo>
                      <a:cubicBezTo>
                        <a:pt x="1156" y="334"/>
                        <a:pt x="1394" y="572"/>
                        <a:pt x="1394" y="846"/>
                      </a:cubicBezTo>
                      <a:cubicBezTo>
                        <a:pt x="1394" y="1132"/>
                        <a:pt x="1156" y="1370"/>
                        <a:pt x="870" y="1370"/>
                      </a:cubicBezTo>
                      <a:cubicBezTo>
                        <a:pt x="584" y="1370"/>
                        <a:pt x="346" y="1132"/>
                        <a:pt x="346" y="846"/>
                      </a:cubicBezTo>
                      <a:cubicBezTo>
                        <a:pt x="346" y="572"/>
                        <a:pt x="584" y="334"/>
                        <a:pt x="870" y="334"/>
                      </a:cubicBezTo>
                      <a:close/>
                      <a:moveTo>
                        <a:pt x="870" y="1"/>
                      </a:moveTo>
                      <a:cubicBezTo>
                        <a:pt x="394" y="1"/>
                        <a:pt x="1" y="394"/>
                        <a:pt x="1" y="870"/>
                      </a:cubicBezTo>
                      <a:cubicBezTo>
                        <a:pt x="1" y="1346"/>
                        <a:pt x="394" y="1727"/>
                        <a:pt x="870" y="1727"/>
                      </a:cubicBezTo>
                      <a:cubicBezTo>
                        <a:pt x="1346" y="1727"/>
                        <a:pt x="1727" y="1334"/>
                        <a:pt x="1727" y="870"/>
                      </a:cubicBezTo>
                      <a:cubicBezTo>
                        <a:pt x="1727" y="394"/>
                        <a:pt x="1346" y="1"/>
                        <a:pt x="87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" name="Google Shape;3360;p48">
                  <a:extLst>
                    <a:ext uri="{FF2B5EF4-FFF2-40B4-BE49-F238E27FC236}">
                      <a16:creationId xmlns:a16="http://schemas.microsoft.com/office/drawing/2014/main" id="{9A7BE71B-8D9E-48B1-93F7-469935634ABB}"/>
                    </a:ext>
                  </a:extLst>
                </p:cNvPr>
                <p:cNvSpPr/>
                <p:nvPr/>
              </p:nvSpPr>
              <p:spPr>
                <a:xfrm>
                  <a:off x="3904696" y="3955682"/>
                  <a:ext cx="128148" cy="120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6" h="3787" extrusionOk="0">
                      <a:moveTo>
                        <a:pt x="191" y="1"/>
                      </a:moveTo>
                      <a:cubicBezTo>
                        <a:pt x="96" y="1"/>
                        <a:pt x="1" y="72"/>
                        <a:pt x="1" y="179"/>
                      </a:cubicBezTo>
                      <a:lnTo>
                        <a:pt x="1" y="3608"/>
                      </a:lnTo>
                      <a:cubicBezTo>
                        <a:pt x="1" y="3703"/>
                        <a:pt x="84" y="3787"/>
                        <a:pt x="191" y="3787"/>
                      </a:cubicBezTo>
                      <a:lnTo>
                        <a:pt x="1334" y="3787"/>
                      </a:lnTo>
                      <a:cubicBezTo>
                        <a:pt x="1418" y="3787"/>
                        <a:pt x="1513" y="3715"/>
                        <a:pt x="1513" y="3608"/>
                      </a:cubicBezTo>
                      <a:lnTo>
                        <a:pt x="1513" y="2382"/>
                      </a:lnTo>
                      <a:cubicBezTo>
                        <a:pt x="1513" y="1977"/>
                        <a:pt x="1596" y="1501"/>
                        <a:pt x="2037" y="1501"/>
                      </a:cubicBezTo>
                      <a:cubicBezTo>
                        <a:pt x="2347" y="1501"/>
                        <a:pt x="2477" y="1763"/>
                        <a:pt x="2525" y="2060"/>
                      </a:cubicBezTo>
                      <a:cubicBezTo>
                        <a:pt x="2537" y="2156"/>
                        <a:pt x="2608" y="2215"/>
                        <a:pt x="2692" y="2215"/>
                      </a:cubicBezTo>
                      <a:cubicBezTo>
                        <a:pt x="2787" y="2215"/>
                        <a:pt x="2870" y="2120"/>
                        <a:pt x="2847" y="2025"/>
                      </a:cubicBezTo>
                      <a:cubicBezTo>
                        <a:pt x="2763" y="1465"/>
                        <a:pt x="2477" y="1155"/>
                        <a:pt x="2013" y="1155"/>
                      </a:cubicBezTo>
                      <a:cubicBezTo>
                        <a:pt x="1465" y="1155"/>
                        <a:pt x="1156" y="1608"/>
                        <a:pt x="1156" y="2382"/>
                      </a:cubicBezTo>
                      <a:lnTo>
                        <a:pt x="1156" y="3430"/>
                      </a:lnTo>
                      <a:lnTo>
                        <a:pt x="346" y="3430"/>
                      </a:lnTo>
                      <a:lnTo>
                        <a:pt x="346" y="358"/>
                      </a:lnTo>
                      <a:lnTo>
                        <a:pt x="918" y="358"/>
                      </a:lnTo>
                      <a:lnTo>
                        <a:pt x="918" y="572"/>
                      </a:lnTo>
                      <a:cubicBezTo>
                        <a:pt x="918" y="632"/>
                        <a:pt x="930" y="679"/>
                        <a:pt x="977" y="715"/>
                      </a:cubicBezTo>
                      <a:cubicBezTo>
                        <a:pt x="1007" y="733"/>
                        <a:pt x="1043" y="742"/>
                        <a:pt x="1078" y="742"/>
                      </a:cubicBezTo>
                      <a:cubicBezTo>
                        <a:pt x="1114" y="742"/>
                        <a:pt x="1150" y="733"/>
                        <a:pt x="1180" y="715"/>
                      </a:cubicBezTo>
                      <a:cubicBezTo>
                        <a:pt x="1477" y="477"/>
                        <a:pt x="1835" y="358"/>
                        <a:pt x="2227" y="358"/>
                      </a:cubicBezTo>
                      <a:cubicBezTo>
                        <a:pt x="3204" y="358"/>
                        <a:pt x="3656" y="1191"/>
                        <a:pt x="3656" y="2001"/>
                      </a:cubicBezTo>
                      <a:lnTo>
                        <a:pt x="3656" y="3430"/>
                      </a:lnTo>
                      <a:lnTo>
                        <a:pt x="2847" y="3430"/>
                      </a:lnTo>
                      <a:lnTo>
                        <a:pt x="2847" y="2870"/>
                      </a:lnTo>
                      <a:cubicBezTo>
                        <a:pt x="2847" y="2775"/>
                        <a:pt x="2775" y="2703"/>
                        <a:pt x="2692" y="2703"/>
                      </a:cubicBezTo>
                      <a:cubicBezTo>
                        <a:pt x="2597" y="2703"/>
                        <a:pt x="2525" y="2775"/>
                        <a:pt x="2525" y="2870"/>
                      </a:cubicBezTo>
                      <a:lnTo>
                        <a:pt x="2525" y="3596"/>
                      </a:lnTo>
                      <a:cubicBezTo>
                        <a:pt x="2525" y="3691"/>
                        <a:pt x="2597" y="3775"/>
                        <a:pt x="2704" y="3775"/>
                      </a:cubicBezTo>
                      <a:lnTo>
                        <a:pt x="3847" y="3775"/>
                      </a:lnTo>
                      <a:cubicBezTo>
                        <a:pt x="3942" y="3775"/>
                        <a:pt x="4025" y="3703"/>
                        <a:pt x="4025" y="3596"/>
                      </a:cubicBezTo>
                      <a:lnTo>
                        <a:pt x="4025" y="1989"/>
                      </a:lnTo>
                      <a:cubicBezTo>
                        <a:pt x="4025" y="810"/>
                        <a:pt x="3299" y="1"/>
                        <a:pt x="2239" y="1"/>
                      </a:cubicBezTo>
                      <a:cubicBezTo>
                        <a:pt x="1894" y="1"/>
                        <a:pt x="1573" y="84"/>
                        <a:pt x="1275" y="251"/>
                      </a:cubicBezTo>
                      <a:lnTo>
                        <a:pt x="1275" y="179"/>
                      </a:lnTo>
                      <a:cubicBezTo>
                        <a:pt x="1275" y="84"/>
                        <a:pt x="1204" y="1"/>
                        <a:pt x="1096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8" name="Google Shape;3361;p48">
              <a:extLst>
                <a:ext uri="{FF2B5EF4-FFF2-40B4-BE49-F238E27FC236}">
                  <a16:creationId xmlns:a16="http://schemas.microsoft.com/office/drawing/2014/main" id="{7D2FDA94-F807-44F4-A15A-5B7881E1B603}"/>
                </a:ext>
              </a:extLst>
            </p:cNvPr>
            <p:cNvGrpSpPr/>
            <p:nvPr/>
          </p:nvGrpSpPr>
          <p:grpSpPr>
            <a:xfrm>
              <a:off x="7034853" y="3222917"/>
              <a:ext cx="956596" cy="944252"/>
              <a:chOff x="4349489" y="2960313"/>
              <a:chExt cx="1098904" cy="1084724"/>
            </a:xfrm>
          </p:grpSpPr>
          <p:grpSp>
            <p:nvGrpSpPr>
              <p:cNvPr id="19" name="Google Shape;3362;p48">
                <a:extLst>
                  <a:ext uri="{FF2B5EF4-FFF2-40B4-BE49-F238E27FC236}">
                    <a16:creationId xmlns:a16="http://schemas.microsoft.com/office/drawing/2014/main" id="{CDF96774-EABB-4259-8992-D8FA515B2AE1}"/>
                  </a:ext>
                </a:extLst>
              </p:cNvPr>
              <p:cNvGrpSpPr/>
              <p:nvPr/>
            </p:nvGrpSpPr>
            <p:grpSpPr>
              <a:xfrm>
                <a:off x="4349489" y="2960313"/>
                <a:ext cx="1098904" cy="1084724"/>
                <a:chOff x="4349489" y="2960313"/>
                <a:chExt cx="1098904" cy="1084724"/>
              </a:xfrm>
            </p:grpSpPr>
            <p:sp>
              <p:nvSpPr>
                <p:cNvPr id="23" name="Google Shape;3363;p48">
                  <a:extLst>
                    <a:ext uri="{FF2B5EF4-FFF2-40B4-BE49-F238E27FC236}">
                      <a16:creationId xmlns:a16="http://schemas.microsoft.com/office/drawing/2014/main" id="{2E5A4F0B-455B-4AD6-96CC-5D8DA106FB8F}"/>
                    </a:ext>
                  </a:extLst>
                </p:cNvPr>
                <p:cNvSpPr/>
                <p:nvPr/>
              </p:nvSpPr>
              <p:spPr>
                <a:xfrm>
                  <a:off x="4349489" y="2960313"/>
                  <a:ext cx="1098904" cy="10847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1" extrusionOk="0">
                      <a:moveTo>
                        <a:pt x="22862" y="0"/>
                      </a:moveTo>
                      <a:cubicBezTo>
                        <a:pt x="22092" y="0"/>
                        <a:pt x="21324" y="295"/>
                        <a:pt x="20741" y="884"/>
                      </a:cubicBezTo>
                      <a:lnTo>
                        <a:pt x="12871" y="8743"/>
                      </a:lnTo>
                      <a:cubicBezTo>
                        <a:pt x="12697" y="8917"/>
                        <a:pt x="12470" y="9001"/>
                        <a:pt x="12243" y="9001"/>
                      </a:cubicBezTo>
                      <a:cubicBezTo>
                        <a:pt x="11942" y="9001"/>
                        <a:pt x="11642" y="8854"/>
                        <a:pt x="11466" y="8576"/>
                      </a:cubicBezTo>
                      <a:cubicBezTo>
                        <a:pt x="11014" y="7861"/>
                        <a:pt x="10645" y="7099"/>
                        <a:pt x="10347" y="6302"/>
                      </a:cubicBezTo>
                      <a:cubicBezTo>
                        <a:pt x="10168" y="5814"/>
                        <a:pt x="9847" y="5373"/>
                        <a:pt x="9394" y="5028"/>
                      </a:cubicBezTo>
                      <a:cubicBezTo>
                        <a:pt x="8866" y="4619"/>
                        <a:pt x="8248" y="4413"/>
                        <a:pt x="7630" y="4413"/>
                      </a:cubicBezTo>
                      <a:cubicBezTo>
                        <a:pt x="7078" y="4413"/>
                        <a:pt x="6525" y="4577"/>
                        <a:pt x="6037" y="4909"/>
                      </a:cubicBezTo>
                      <a:cubicBezTo>
                        <a:pt x="4465" y="5968"/>
                        <a:pt x="4310" y="8123"/>
                        <a:pt x="5584" y="9385"/>
                      </a:cubicBezTo>
                      <a:cubicBezTo>
                        <a:pt x="5894" y="9695"/>
                        <a:pt x="6251" y="9921"/>
                        <a:pt x="6632" y="10064"/>
                      </a:cubicBezTo>
                      <a:cubicBezTo>
                        <a:pt x="7418" y="10350"/>
                        <a:pt x="8180" y="10707"/>
                        <a:pt x="8882" y="11159"/>
                      </a:cubicBezTo>
                      <a:cubicBezTo>
                        <a:pt x="9382" y="11469"/>
                        <a:pt x="9466" y="12148"/>
                        <a:pt x="9049" y="12564"/>
                      </a:cubicBezTo>
                      <a:lnTo>
                        <a:pt x="1179" y="20434"/>
                      </a:lnTo>
                      <a:cubicBezTo>
                        <a:pt x="0" y="21613"/>
                        <a:pt x="0" y="23518"/>
                        <a:pt x="1179" y="24697"/>
                      </a:cubicBezTo>
                      <a:lnTo>
                        <a:pt x="20741" y="44247"/>
                      </a:lnTo>
                      <a:cubicBezTo>
                        <a:pt x="21324" y="44836"/>
                        <a:pt x="22092" y="45131"/>
                        <a:pt x="22862" y="45131"/>
                      </a:cubicBezTo>
                      <a:cubicBezTo>
                        <a:pt x="23631" y="45131"/>
                        <a:pt x="24402" y="44836"/>
                        <a:pt x="24992" y="44247"/>
                      </a:cubicBezTo>
                      <a:lnTo>
                        <a:pt x="44554" y="24697"/>
                      </a:lnTo>
                      <a:cubicBezTo>
                        <a:pt x="45720" y="23518"/>
                        <a:pt x="45720" y="21613"/>
                        <a:pt x="44554" y="2043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FCBD2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" name="Google Shape;3364;p48">
                  <a:extLst>
                    <a:ext uri="{FF2B5EF4-FFF2-40B4-BE49-F238E27FC236}">
                      <a16:creationId xmlns:a16="http://schemas.microsoft.com/office/drawing/2014/main" id="{BC3CCC92-4738-4B3C-B377-F3520B1E3755}"/>
                    </a:ext>
                  </a:extLst>
                </p:cNvPr>
                <p:cNvSpPr/>
                <p:nvPr/>
              </p:nvSpPr>
              <p:spPr>
                <a:xfrm>
                  <a:off x="5065741" y="3026769"/>
                  <a:ext cx="287338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55" extrusionOk="0">
                      <a:moveTo>
                        <a:pt x="5978" y="1"/>
                      </a:moveTo>
                      <a:cubicBezTo>
                        <a:pt x="2680" y="1"/>
                        <a:pt x="1" y="2679"/>
                        <a:pt x="1" y="5978"/>
                      </a:cubicBezTo>
                      <a:cubicBezTo>
                        <a:pt x="1" y="9276"/>
                        <a:pt x="2680" y="11954"/>
                        <a:pt x="5978" y="11954"/>
                      </a:cubicBezTo>
                      <a:cubicBezTo>
                        <a:pt x="9276" y="11954"/>
                        <a:pt x="11955" y="9276"/>
                        <a:pt x="11955" y="5978"/>
                      </a:cubicBezTo>
                      <a:cubicBezTo>
                        <a:pt x="11955" y="2679"/>
                        <a:pt x="9276" y="1"/>
                        <a:pt x="5978" y="1"/>
                      </a:cubicBezTo>
                      <a:close/>
                    </a:path>
                  </a:pathLst>
                </a:custGeom>
                <a:solidFill>
                  <a:srgbClr val="FCBD2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0" name="Google Shape;3365;p48">
                <a:extLst>
                  <a:ext uri="{FF2B5EF4-FFF2-40B4-BE49-F238E27FC236}">
                    <a16:creationId xmlns:a16="http://schemas.microsoft.com/office/drawing/2014/main" id="{2EB4CBE2-B1D6-486A-95BA-A5AE21770762}"/>
                  </a:ext>
                </a:extLst>
              </p:cNvPr>
              <p:cNvGrpSpPr/>
              <p:nvPr/>
            </p:nvGrpSpPr>
            <p:grpSpPr>
              <a:xfrm>
                <a:off x="4732657" y="3315384"/>
                <a:ext cx="374952" cy="374572"/>
                <a:chOff x="4201447" y="3817349"/>
                <a:chExt cx="346024" cy="345674"/>
              </a:xfrm>
            </p:grpSpPr>
            <p:sp>
              <p:nvSpPr>
                <p:cNvPr id="21" name="Google Shape;3366;p48">
                  <a:extLst>
                    <a:ext uri="{FF2B5EF4-FFF2-40B4-BE49-F238E27FC236}">
                      <a16:creationId xmlns:a16="http://schemas.microsoft.com/office/drawing/2014/main" id="{3005223D-48BC-4004-960A-B042A98EE514}"/>
                    </a:ext>
                  </a:extLst>
                </p:cNvPr>
                <p:cNvSpPr/>
                <p:nvPr/>
              </p:nvSpPr>
              <p:spPr>
                <a:xfrm>
                  <a:off x="4201447" y="3817349"/>
                  <a:ext cx="346024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1" h="10860" extrusionOk="0">
                      <a:moveTo>
                        <a:pt x="5430" y="334"/>
                      </a:moveTo>
                      <a:cubicBezTo>
                        <a:pt x="8252" y="334"/>
                        <a:pt x="10526" y="2608"/>
                        <a:pt x="10526" y="5430"/>
                      </a:cubicBezTo>
                      <a:cubicBezTo>
                        <a:pt x="10526" y="8240"/>
                        <a:pt x="8252" y="10514"/>
                        <a:pt x="5430" y="10514"/>
                      </a:cubicBezTo>
                      <a:cubicBezTo>
                        <a:pt x="2620" y="10514"/>
                        <a:pt x="346" y="8240"/>
                        <a:pt x="346" y="5430"/>
                      </a:cubicBezTo>
                      <a:cubicBezTo>
                        <a:pt x="346" y="2608"/>
                        <a:pt x="2620" y="334"/>
                        <a:pt x="5430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2" y="10859"/>
                        <a:pt x="8252" y="10300"/>
                        <a:pt x="9276" y="9264"/>
                      </a:cubicBezTo>
                      <a:cubicBezTo>
                        <a:pt x="10299" y="8240"/>
                        <a:pt x="10871" y="6871"/>
                        <a:pt x="10871" y="5430"/>
                      </a:cubicBezTo>
                      <a:cubicBezTo>
                        <a:pt x="10871" y="3989"/>
                        <a:pt x="10299" y="2620"/>
                        <a:pt x="9276" y="1584"/>
                      </a:cubicBezTo>
                      <a:cubicBezTo>
                        <a:pt x="8252" y="560"/>
                        <a:pt x="6882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" name="Google Shape;3367;p48">
                  <a:extLst>
                    <a:ext uri="{FF2B5EF4-FFF2-40B4-BE49-F238E27FC236}">
                      <a16:creationId xmlns:a16="http://schemas.microsoft.com/office/drawing/2014/main" id="{7F6D9B06-65E5-4450-9034-6FC78F621695}"/>
                    </a:ext>
                  </a:extLst>
                </p:cNvPr>
                <p:cNvSpPr/>
                <p:nvPr/>
              </p:nvSpPr>
              <p:spPr>
                <a:xfrm>
                  <a:off x="4271569" y="3904531"/>
                  <a:ext cx="227394" cy="185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44" h="5835" extrusionOk="0">
                      <a:moveTo>
                        <a:pt x="4620" y="0"/>
                      </a:moveTo>
                      <a:cubicBezTo>
                        <a:pt x="3727" y="0"/>
                        <a:pt x="2977" y="691"/>
                        <a:pt x="2905" y="1572"/>
                      </a:cubicBezTo>
                      <a:cubicBezTo>
                        <a:pt x="2727" y="1548"/>
                        <a:pt x="2358" y="1441"/>
                        <a:pt x="2262" y="1405"/>
                      </a:cubicBezTo>
                      <a:cubicBezTo>
                        <a:pt x="1643" y="1203"/>
                        <a:pt x="1072" y="810"/>
                        <a:pt x="631" y="322"/>
                      </a:cubicBezTo>
                      <a:cubicBezTo>
                        <a:pt x="596" y="298"/>
                        <a:pt x="572" y="274"/>
                        <a:pt x="524" y="262"/>
                      </a:cubicBezTo>
                      <a:cubicBezTo>
                        <a:pt x="517" y="261"/>
                        <a:pt x="509" y="260"/>
                        <a:pt x="501" y="260"/>
                      </a:cubicBezTo>
                      <a:cubicBezTo>
                        <a:pt x="436" y="260"/>
                        <a:pt x="367" y="304"/>
                        <a:pt x="346" y="357"/>
                      </a:cubicBezTo>
                      <a:cubicBezTo>
                        <a:pt x="238" y="572"/>
                        <a:pt x="179" y="810"/>
                        <a:pt x="179" y="1048"/>
                      </a:cubicBezTo>
                      <a:cubicBezTo>
                        <a:pt x="179" y="1393"/>
                        <a:pt x="286" y="1727"/>
                        <a:pt x="476" y="1977"/>
                      </a:cubicBezTo>
                      <a:cubicBezTo>
                        <a:pt x="466" y="1975"/>
                        <a:pt x="456" y="1974"/>
                        <a:pt x="446" y="1974"/>
                      </a:cubicBezTo>
                      <a:cubicBezTo>
                        <a:pt x="397" y="1974"/>
                        <a:pt x="349" y="1997"/>
                        <a:pt x="310" y="2036"/>
                      </a:cubicBezTo>
                      <a:cubicBezTo>
                        <a:pt x="286" y="2060"/>
                        <a:pt x="286" y="2108"/>
                        <a:pt x="274" y="2143"/>
                      </a:cubicBezTo>
                      <a:lnTo>
                        <a:pt x="274" y="2203"/>
                      </a:lnTo>
                      <a:cubicBezTo>
                        <a:pt x="274" y="2655"/>
                        <a:pt x="476" y="3072"/>
                        <a:pt x="822" y="3358"/>
                      </a:cubicBezTo>
                      <a:cubicBezTo>
                        <a:pt x="786" y="3370"/>
                        <a:pt x="774" y="3405"/>
                        <a:pt x="762" y="3417"/>
                      </a:cubicBezTo>
                      <a:cubicBezTo>
                        <a:pt x="750" y="3465"/>
                        <a:pt x="727" y="3513"/>
                        <a:pt x="750" y="3548"/>
                      </a:cubicBezTo>
                      <a:cubicBezTo>
                        <a:pt x="893" y="4024"/>
                        <a:pt x="1262" y="4405"/>
                        <a:pt x="1727" y="4548"/>
                      </a:cubicBezTo>
                      <a:cubicBezTo>
                        <a:pt x="1310" y="4798"/>
                        <a:pt x="834" y="4941"/>
                        <a:pt x="334" y="4941"/>
                      </a:cubicBezTo>
                      <a:lnTo>
                        <a:pt x="191" y="4941"/>
                      </a:lnTo>
                      <a:cubicBezTo>
                        <a:pt x="107" y="4941"/>
                        <a:pt x="36" y="5001"/>
                        <a:pt x="12" y="5084"/>
                      </a:cubicBezTo>
                      <a:cubicBezTo>
                        <a:pt x="0" y="5156"/>
                        <a:pt x="48" y="5239"/>
                        <a:pt x="107" y="5263"/>
                      </a:cubicBezTo>
                      <a:cubicBezTo>
                        <a:pt x="727" y="5632"/>
                        <a:pt x="1465" y="5834"/>
                        <a:pt x="2191" y="5834"/>
                      </a:cubicBezTo>
                      <a:cubicBezTo>
                        <a:pt x="3072" y="5834"/>
                        <a:pt x="3905" y="5560"/>
                        <a:pt x="4596" y="5060"/>
                      </a:cubicBezTo>
                      <a:cubicBezTo>
                        <a:pt x="4691" y="5001"/>
                        <a:pt x="4691" y="4858"/>
                        <a:pt x="4620" y="4786"/>
                      </a:cubicBezTo>
                      <a:cubicBezTo>
                        <a:pt x="4587" y="4754"/>
                        <a:pt x="4544" y="4735"/>
                        <a:pt x="4499" y="4735"/>
                      </a:cubicBezTo>
                      <a:cubicBezTo>
                        <a:pt x="4463" y="4735"/>
                        <a:pt x="4426" y="4748"/>
                        <a:pt x="4394" y="4775"/>
                      </a:cubicBezTo>
                      <a:cubicBezTo>
                        <a:pt x="3763" y="5215"/>
                        <a:pt x="3013" y="5489"/>
                        <a:pt x="2191" y="5489"/>
                      </a:cubicBezTo>
                      <a:cubicBezTo>
                        <a:pt x="1727" y="5489"/>
                        <a:pt x="1262" y="5394"/>
                        <a:pt x="846" y="5239"/>
                      </a:cubicBezTo>
                      <a:cubicBezTo>
                        <a:pt x="1369" y="5144"/>
                        <a:pt x="1846" y="4917"/>
                        <a:pt x="2262" y="4584"/>
                      </a:cubicBezTo>
                      <a:cubicBezTo>
                        <a:pt x="2310" y="4536"/>
                        <a:pt x="2334" y="4477"/>
                        <a:pt x="2322" y="4417"/>
                      </a:cubicBezTo>
                      <a:cubicBezTo>
                        <a:pt x="2310" y="4346"/>
                        <a:pt x="2239" y="4286"/>
                        <a:pt x="2155" y="4286"/>
                      </a:cubicBezTo>
                      <a:cubicBezTo>
                        <a:pt x="1739" y="4263"/>
                        <a:pt x="1369" y="4048"/>
                        <a:pt x="1167" y="3691"/>
                      </a:cubicBezTo>
                      <a:cubicBezTo>
                        <a:pt x="1250" y="3691"/>
                        <a:pt x="1358" y="3667"/>
                        <a:pt x="1441" y="3643"/>
                      </a:cubicBezTo>
                      <a:cubicBezTo>
                        <a:pt x="1524" y="3632"/>
                        <a:pt x="1584" y="3572"/>
                        <a:pt x="1584" y="3489"/>
                      </a:cubicBezTo>
                      <a:cubicBezTo>
                        <a:pt x="1596" y="3405"/>
                        <a:pt x="1536" y="3334"/>
                        <a:pt x="1441" y="3298"/>
                      </a:cubicBezTo>
                      <a:cubicBezTo>
                        <a:pt x="1000" y="3191"/>
                        <a:pt x="667" y="2822"/>
                        <a:pt x="596" y="2381"/>
                      </a:cubicBezTo>
                      <a:lnTo>
                        <a:pt x="596" y="2381"/>
                      </a:lnTo>
                      <a:cubicBezTo>
                        <a:pt x="727" y="2405"/>
                        <a:pt x="869" y="2417"/>
                        <a:pt x="1000" y="2417"/>
                      </a:cubicBezTo>
                      <a:cubicBezTo>
                        <a:pt x="1084" y="2417"/>
                        <a:pt x="1143" y="2358"/>
                        <a:pt x="1167" y="2274"/>
                      </a:cubicBezTo>
                      <a:cubicBezTo>
                        <a:pt x="1179" y="2203"/>
                        <a:pt x="1131" y="2143"/>
                        <a:pt x="1072" y="2108"/>
                      </a:cubicBezTo>
                      <a:cubicBezTo>
                        <a:pt x="703" y="1881"/>
                        <a:pt x="476" y="1488"/>
                        <a:pt x="476" y="1048"/>
                      </a:cubicBezTo>
                      <a:cubicBezTo>
                        <a:pt x="476" y="953"/>
                        <a:pt x="488" y="846"/>
                        <a:pt x="524" y="738"/>
                      </a:cubicBezTo>
                      <a:cubicBezTo>
                        <a:pt x="965" y="1191"/>
                        <a:pt x="1524" y="1524"/>
                        <a:pt x="2120" y="1727"/>
                      </a:cubicBezTo>
                      <a:cubicBezTo>
                        <a:pt x="2120" y="1727"/>
                        <a:pt x="2715" y="1905"/>
                        <a:pt x="2929" y="1917"/>
                      </a:cubicBezTo>
                      <a:lnTo>
                        <a:pt x="3024" y="1917"/>
                      </a:lnTo>
                      <a:cubicBezTo>
                        <a:pt x="3096" y="1917"/>
                        <a:pt x="3167" y="1869"/>
                        <a:pt x="3191" y="1798"/>
                      </a:cubicBezTo>
                      <a:cubicBezTo>
                        <a:pt x="3203" y="1786"/>
                        <a:pt x="3203" y="1750"/>
                        <a:pt x="3203" y="1738"/>
                      </a:cubicBezTo>
                      <a:lnTo>
                        <a:pt x="3203" y="1703"/>
                      </a:lnTo>
                      <a:cubicBezTo>
                        <a:pt x="3203" y="953"/>
                        <a:pt x="3810" y="334"/>
                        <a:pt x="4572" y="334"/>
                      </a:cubicBezTo>
                      <a:cubicBezTo>
                        <a:pt x="4941" y="334"/>
                        <a:pt x="5287" y="488"/>
                        <a:pt x="5549" y="750"/>
                      </a:cubicBezTo>
                      <a:cubicBezTo>
                        <a:pt x="5585" y="787"/>
                        <a:pt x="5621" y="802"/>
                        <a:pt x="5663" y="802"/>
                      </a:cubicBezTo>
                      <a:cubicBezTo>
                        <a:pt x="5676" y="802"/>
                        <a:pt x="5689" y="801"/>
                        <a:pt x="5703" y="798"/>
                      </a:cubicBezTo>
                      <a:cubicBezTo>
                        <a:pt x="5882" y="762"/>
                        <a:pt x="6049" y="738"/>
                        <a:pt x="6203" y="679"/>
                      </a:cubicBezTo>
                      <a:lnTo>
                        <a:pt x="6203" y="679"/>
                      </a:lnTo>
                      <a:cubicBezTo>
                        <a:pt x="6120" y="762"/>
                        <a:pt x="6013" y="857"/>
                        <a:pt x="5894" y="917"/>
                      </a:cubicBezTo>
                      <a:cubicBezTo>
                        <a:pt x="5822" y="965"/>
                        <a:pt x="5787" y="1048"/>
                        <a:pt x="5822" y="1143"/>
                      </a:cubicBezTo>
                      <a:cubicBezTo>
                        <a:pt x="5846" y="1203"/>
                        <a:pt x="5930" y="1250"/>
                        <a:pt x="6001" y="1250"/>
                      </a:cubicBezTo>
                      <a:cubicBezTo>
                        <a:pt x="6144" y="1227"/>
                        <a:pt x="6287" y="1215"/>
                        <a:pt x="6418" y="1167"/>
                      </a:cubicBezTo>
                      <a:lnTo>
                        <a:pt x="6418" y="1167"/>
                      </a:lnTo>
                      <a:cubicBezTo>
                        <a:pt x="6299" y="1286"/>
                        <a:pt x="6168" y="1405"/>
                        <a:pt x="6013" y="1512"/>
                      </a:cubicBezTo>
                      <a:cubicBezTo>
                        <a:pt x="5965" y="1548"/>
                        <a:pt x="5941" y="1608"/>
                        <a:pt x="5941" y="1655"/>
                      </a:cubicBezTo>
                      <a:lnTo>
                        <a:pt x="5941" y="1679"/>
                      </a:lnTo>
                      <a:lnTo>
                        <a:pt x="5941" y="1703"/>
                      </a:lnTo>
                      <a:lnTo>
                        <a:pt x="5941" y="1727"/>
                      </a:lnTo>
                      <a:cubicBezTo>
                        <a:pt x="5941" y="2691"/>
                        <a:pt x="5572" y="3572"/>
                        <a:pt x="4977" y="4227"/>
                      </a:cubicBezTo>
                      <a:cubicBezTo>
                        <a:pt x="4918" y="4298"/>
                        <a:pt x="4918" y="4405"/>
                        <a:pt x="4977" y="4465"/>
                      </a:cubicBezTo>
                      <a:cubicBezTo>
                        <a:pt x="5011" y="4499"/>
                        <a:pt x="5053" y="4514"/>
                        <a:pt x="5096" y="4514"/>
                      </a:cubicBezTo>
                      <a:cubicBezTo>
                        <a:pt x="5143" y="4514"/>
                        <a:pt x="5190" y="4496"/>
                        <a:pt x="5227" y="4465"/>
                      </a:cubicBezTo>
                      <a:cubicBezTo>
                        <a:pt x="5894" y="3715"/>
                        <a:pt x="6263" y="2762"/>
                        <a:pt x="6287" y="1750"/>
                      </a:cubicBezTo>
                      <a:cubicBezTo>
                        <a:pt x="6596" y="1524"/>
                        <a:pt x="6846" y="1250"/>
                        <a:pt x="7061" y="917"/>
                      </a:cubicBezTo>
                      <a:cubicBezTo>
                        <a:pt x="7144" y="857"/>
                        <a:pt x="7132" y="750"/>
                        <a:pt x="7061" y="715"/>
                      </a:cubicBezTo>
                      <a:cubicBezTo>
                        <a:pt x="7029" y="683"/>
                        <a:pt x="6987" y="667"/>
                        <a:pt x="6937" y="667"/>
                      </a:cubicBezTo>
                      <a:cubicBezTo>
                        <a:pt x="6912" y="667"/>
                        <a:pt x="6886" y="671"/>
                        <a:pt x="6858" y="679"/>
                      </a:cubicBezTo>
                      <a:cubicBezTo>
                        <a:pt x="6775" y="726"/>
                        <a:pt x="6680" y="750"/>
                        <a:pt x="6596" y="786"/>
                      </a:cubicBezTo>
                      <a:cubicBezTo>
                        <a:pt x="6680" y="667"/>
                        <a:pt x="6763" y="512"/>
                        <a:pt x="6823" y="369"/>
                      </a:cubicBezTo>
                      <a:cubicBezTo>
                        <a:pt x="6834" y="310"/>
                        <a:pt x="6834" y="238"/>
                        <a:pt x="6787" y="191"/>
                      </a:cubicBezTo>
                      <a:cubicBezTo>
                        <a:pt x="6750" y="153"/>
                        <a:pt x="6703" y="135"/>
                        <a:pt x="6659" y="135"/>
                      </a:cubicBezTo>
                      <a:cubicBezTo>
                        <a:pt x="6632" y="135"/>
                        <a:pt x="6607" y="142"/>
                        <a:pt x="6584" y="155"/>
                      </a:cubicBezTo>
                      <a:cubicBezTo>
                        <a:pt x="6322" y="310"/>
                        <a:pt x="6061" y="393"/>
                        <a:pt x="5775" y="441"/>
                      </a:cubicBezTo>
                      <a:cubicBezTo>
                        <a:pt x="5465" y="143"/>
                        <a:pt x="5048" y="0"/>
                        <a:pt x="462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9" name="Google Shape;3368;p48">
              <a:extLst>
                <a:ext uri="{FF2B5EF4-FFF2-40B4-BE49-F238E27FC236}">
                  <a16:creationId xmlns:a16="http://schemas.microsoft.com/office/drawing/2014/main" id="{C012481B-79C3-48AC-8B94-48F6706875DD}"/>
                </a:ext>
              </a:extLst>
            </p:cNvPr>
            <p:cNvGrpSpPr/>
            <p:nvPr/>
          </p:nvGrpSpPr>
          <p:grpSpPr>
            <a:xfrm>
              <a:off x="6529419" y="3711909"/>
              <a:ext cx="956596" cy="944315"/>
              <a:chOff x="3768864" y="3522050"/>
              <a:chExt cx="1098904" cy="1084796"/>
            </a:xfrm>
          </p:grpSpPr>
          <p:grpSp>
            <p:nvGrpSpPr>
              <p:cNvPr id="10" name="Google Shape;3369;p48">
                <a:extLst>
                  <a:ext uri="{FF2B5EF4-FFF2-40B4-BE49-F238E27FC236}">
                    <a16:creationId xmlns:a16="http://schemas.microsoft.com/office/drawing/2014/main" id="{2CC61800-BB5F-4B72-B575-C92BEC855106}"/>
                  </a:ext>
                </a:extLst>
              </p:cNvPr>
              <p:cNvGrpSpPr/>
              <p:nvPr/>
            </p:nvGrpSpPr>
            <p:grpSpPr>
              <a:xfrm>
                <a:off x="3768864" y="3522050"/>
                <a:ext cx="1098904" cy="1084796"/>
                <a:chOff x="3768864" y="3522050"/>
                <a:chExt cx="1098904" cy="1084796"/>
              </a:xfrm>
            </p:grpSpPr>
            <p:sp>
              <p:nvSpPr>
                <p:cNvPr id="17" name="Google Shape;3370;p48">
                  <a:extLst>
                    <a:ext uri="{FF2B5EF4-FFF2-40B4-BE49-F238E27FC236}">
                      <a16:creationId xmlns:a16="http://schemas.microsoft.com/office/drawing/2014/main" id="{B18EFFA1-3656-4D02-87EA-A10F42520F53}"/>
                    </a:ext>
                  </a:extLst>
                </p:cNvPr>
                <p:cNvSpPr/>
                <p:nvPr/>
              </p:nvSpPr>
              <p:spPr>
                <a:xfrm>
                  <a:off x="3768864" y="3522050"/>
                  <a:ext cx="1098904" cy="1084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4" extrusionOk="0">
                      <a:moveTo>
                        <a:pt x="22862" y="0"/>
                      </a:moveTo>
                      <a:cubicBezTo>
                        <a:pt x="22093" y="0"/>
                        <a:pt x="21325" y="295"/>
                        <a:pt x="20741" y="884"/>
                      </a:cubicBezTo>
                      <a:lnTo>
                        <a:pt x="1179" y="20446"/>
                      </a:lnTo>
                      <a:cubicBezTo>
                        <a:pt x="1" y="21613"/>
                        <a:pt x="1" y="23518"/>
                        <a:pt x="1179" y="24697"/>
                      </a:cubicBezTo>
                      <a:lnTo>
                        <a:pt x="20741" y="44259"/>
                      </a:lnTo>
                      <a:cubicBezTo>
                        <a:pt x="21325" y="44842"/>
                        <a:pt x="22093" y="45134"/>
                        <a:pt x="22862" y="45134"/>
                      </a:cubicBezTo>
                      <a:cubicBezTo>
                        <a:pt x="23631" y="45134"/>
                        <a:pt x="24402" y="44842"/>
                        <a:pt x="24992" y="44259"/>
                      </a:cubicBezTo>
                      <a:lnTo>
                        <a:pt x="44554" y="24697"/>
                      </a:lnTo>
                      <a:cubicBezTo>
                        <a:pt x="45721" y="23518"/>
                        <a:pt x="45721" y="21613"/>
                        <a:pt x="44554" y="20446"/>
                      </a:cubicBezTo>
                      <a:lnTo>
                        <a:pt x="36684" y="12576"/>
                      </a:lnTo>
                      <a:cubicBezTo>
                        <a:pt x="36279" y="12171"/>
                        <a:pt x="36362" y="11481"/>
                        <a:pt x="36850" y="11171"/>
                      </a:cubicBezTo>
                      <a:cubicBezTo>
                        <a:pt x="37565" y="10719"/>
                        <a:pt x="38327" y="10362"/>
                        <a:pt x="39124" y="10052"/>
                      </a:cubicBezTo>
                      <a:cubicBezTo>
                        <a:pt x="39613" y="9874"/>
                        <a:pt x="40053" y="9552"/>
                        <a:pt x="40410" y="9100"/>
                      </a:cubicBezTo>
                      <a:cubicBezTo>
                        <a:pt x="41172" y="8111"/>
                        <a:pt x="41220" y="6778"/>
                        <a:pt x="40518" y="5742"/>
                      </a:cubicBezTo>
                      <a:cubicBezTo>
                        <a:pt x="39931" y="4872"/>
                        <a:pt x="39013" y="4437"/>
                        <a:pt x="38094" y="4437"/>
                      </a:cubicBezTo>
                      <a:cubicBezTo>
                        <a:pt x="37352" y="4437"/>
                        <a:pt x="36610" y="4721"/>
                        <a:pt x="36041" y="5290"/>
                      </a:cubicBezTo>
                      <a:cubicBezTo>
                        <a:pt x="35731" y="5599"/>
                        <a:pt x="35505" y="5956"/>
                        <a:pt x="35362" y="6337"/>
                      </a:cubicBezTo>
                      <a:cubicBezTo>
                        <a:pt x="35076" y="7135"/>
                        <a:pt x="34719" y="7885"/>
                        <a:pt x="34267" y="8588"/>
                      </a:cubicBezTo>
                      <a:cubicBezTo>
                        <a:pt x="34091" y="8872"/>
                        <a:pt x="33796" y="9021"/>
                        <a:pt x="33498" y="9021"/>
                      </a:cubicBezTo>
                      <a:cubicBezTo>
                        <a:pt x="33271" y="9021"/>
                        <a:pt x="33042" y="8934"/>
                        <a:pt x="32862" y="875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EC3A3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" name="Google Shape;3371;p48">
                  <a:extLst>
                    <a:ext uri="{FF2B5EF4-FFF2-40B4-BE49-F238E27FC236}">
                      <a16:creationId xmlns:a16="http://schemas.microsoft.com/office/drawing/2014/main" id="{839755DF-E441-44B4-BFD7-959B16F12DD0}"/>
                    </a:ext>
                  </a:extLst>
                </p:cNvPr>
                <p:cNvSpPr/>
                <p:nvPr/>
              </p:nvSpPr>
              <p:spPr>
                <a:xfrm>
                  <a:off x="3887041" y="3641743"/>
                  <a:ext cx="287338" cy="2870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42" extrusionOk="0">
                      <a:moveTo>
                        <a:pt x="5978" y="0"/>
                      </a:moveTo>
                      <a:cubicBezTo>
                        <a:pt x="2680" y="0"/>
                        <a:pt x="1" y="2667"/>
                        <a:pt x="1" y="5977"/>
                      </a:cubicBezTo>
                      <a:cubicBezTo>
                        <a:pt x="1" y="9275"/>
                        <a:pt x="2680" y="11942"/>
                        <a:pt x="5978" y="11942"/>
                      </a:cubicBezTo>
                      <a:cubicBezTo>
                        <a:pt x="9276" y="11942"/>
                        <a:pt x="11955" y="9275"/>
                        <a:pt x="11955" y="5977"/>
                      </a:cubicBezTo>
                      <a:cubicBezTo>
                        <a:pt x="11955" y="2667"/>
                        <a:pt x="9276" y="0"/>
                        <a:pt x="5978" y="0"/>
                      </a:cubicBezTo>
                      <a:close/>
                    </a:path>
                  </a:pathLst>
                </a:custGeom>
                <a:solidFill>
                  <a:srgbClr val="EC3A3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1" name="Google Shape;3372;p48">
                <a:extLst>
                  <a:ext uri="{FF2B5EF4-FFF2-40B4-BE49-F238E27FC236}">
                    <a16:creationId xmlns:a16="http://schemas.microsoft.com/office/drawing/2014/main" id="{79594BFB-55CB-416A-BDF3-B99BE8C112C3}"/>
                  </a:ext>
                </a:extLst>
              </p:cNvPr>
              <p:cNvGrpSpPr/>
              <p:nvPr/>
            </p:nvGrpSpPr>
            <p:grpSpPr>
              <a:xfrm>
                <a:off x="4139616" y="3871555"/>
                <a:ext cx="357419" cy="357005"/>
                <a:chOff x="7482229" y="3351230"/>
                <a:chExt cx="357419" cy="357005"/>
              </a:xfrm>
            </p:grpSpPr>
            <p:sp>
              <p:nvSpPr>
                <p:cNvPr id="12" name="Google Shape;3373;p48">
                  <a:extLst>
                    <a:ext uri="{FF2B5EF4-FFF2-40B4-BE49-F238E27FC236}">
                      <a16:creationId xmlns:a16="http://schemas.microsoft.com/office/drawing/2014/main" id="{D97493B4-254D-49DD-AF53-6C8F0E6B5200}"/>
                    </a:ext>
                  </a:extLst>
                </p:cNvPr>
                <p:cNvSpPr/>
                <p:nvPr/>
              </p:nvSpPr>
              <p:spPr>
                <a:xfrm>
                  <a:off x="7482229" y="3351230"/>
                  <a:ext cx="357419" cy="3570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29" h="11216" extrusionOk="0">
                      <a:moveTo>
                        <a:pt x="5633" y="357"/>
                      </a:moveTo>
                      <a:cubicBezTo>
                        <a:pt x="8538" y="357"/>
                        <a:pt x="10883" y="2703"/>
                        <a:pt x="10883" y="5608"/>
                      </a:cubicBezTo>
                      <a:cubicBezTo>
                        <a:pt x="10883" y="8513"/>
                        <a:pt x="8538" y="10859"/>
                        <a:pt x="5633" y="10859"/>
                      </a:cubicBezTo>
                      <a:cubicBezTo>
                        <a:pt x="2728" y="10859"/>
                        <a:pt x="382" y="8513"/>
                        <a:pt x="382" y="5608"/>
                      </a:cubicBezTo>
                      <a:cubicBezTo>
                        <a:pt x="382" y="2703"/>
                        <a:pt x="2728" y="357"/>
                        <a:pt x="5633" y="357"/>
                      </a:cubicBezTo>
                      <a:close/>
                      <a:moveTo>
                        <a:pt x="5621" y="0"/>
                      </a:moveTo>
                      <a:cubicBezTo>
                        <a:pt x="4109" y="0"/>
                        <a:pt x="2716" y="572"/>
                        <a:pt x="1644" y="1631"/>
                      </a:cubicBezTo>
                      <a:cubicBezTo>
                        <a:pt x="584" y="2691"/>
                        <a:pt x="1" y="4108"/>
                        <a:pt x="1" y="5608"/>
                      </a:cubicBezTo>
                      <a:cubicBezTo>
                        <a:pt x="1" y="7108"/>
                        <a:pt x="584" y="8513"/>
                        <a:pt x="1644" y="9585"/>
                      </a:cubicBezTo>
                      <a:cubicBezTo>
                        <a:pt x="2704" y="10632"/>
                        <a:pt x="4109" y="11216"/>
                        <a:pt x="5621" y="11216"/>
                      </a:cubicBezTo>
                      <a:cubicBezTo>
                        <a:pt x="7121" y="11216"/>
                        <a:pt x="8526" y="10632"/>
                        <a:pt x="9597" y="9585"/>
                      </a:cubicBezTo>
                      <a:cubicBezTo>
                        <a:pt x="10645" y="8525"/>
                        <a:pt x="11229" y="7108"/>
                        <a:pt x="11229" y="5608"/>
                      </a:cubicBezTo>
                      <a:cubicBezTo>
                        <a:pt x="11229" y="4108"/>
                        <a:pt x="10669" y="2703"/>
                        <a:pt x="9597" y="1631"/>
                      </a:cubicBezTo>
                      <a:cubicBezTo>
                        <a:pt x="8538" y="572"/>
                        <a:pt x="7121" y="0"/>
                        <a:pt x="562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" name="Google Shape;3374;p48">
                  <a:extLst>
                    <a:ext uri="{FF2B5EF4-FFF2-40B4-BE49-F238E27FC236}">
                      <a16:creationId xmlns:a16="http://schemas.microsoft.com/office/drawing/2014/main" id="{72FDA956-B737-4DD8-A229-159C65B8073C}"/>
                    </a:ext>
                  </a:extLst>
                </p:cNvPr>
                <p:cNvSpPr/>
                <p:nvPr/>
              </p:nvSpPr>
              <p:spPr>
                <a:xfrm>
                  <a:off x="7592138" y="3605616"/>
                  <a:ext cx="137983" cy="325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35" h="1022" extrusionOk="0">
                      <a:moveTo>
                        <a:pt x="202" y="1"/>
                      </a:moveTo>
                      <a:cubicBezTo>
                        <a:pt x="147" y="1"/>
                        <a:pt x="94" y="21"/>
                        <a:pt x="60" y="69"/>
                      </a:cubicBezTo>
                      <a:cubicBezTo>
                        <a:pt x="1" y="140"/>
                        <a:pt x="1" y="259"/>
                        <a:pt x="96" y="319"/>
                      </a:cubicBezTo>
                      <a:cubicBezTo>
                        <a:pt x="644" y="783"/>
                        <a:pt x="1370" y="1021"/>
                        <a:pt x="2168" y="1021"/>
                      </a:cubicBezTo>
                      <a:cubicBezTo>
                        <a:pt x="2954" y="1021"/>
                        <a:pt x="3680" y="771"/>
                        <a:pt x="4239" y="319"/>
                      </a:cubicBezTo>
                      <a:cubicBezTo>
                        <a:pt x="4323" y="259"/>
                        <a:pt x="4335" y="140"/>
                        <a:pt x="4263" y="69"/>
                      </a:cubicBezTo>
                      <a:cubicBezTo>
                        <a:pt x="4228" y="26"/>
                        <a:pt x="4170" y="4"/>
                        <a:pt x="4115" y="4"/>
                      </a:cubicBezTo>
                      <a:cubicBezTo>
                        <a:pt x="4078" y="4"/>
                        <a:pt x="4042" y="14"/>
                        <a:pt x="4013" y="33"/>
                      </a:cubicBezTo>
                      <a:cubicBezTo>
                        <a:pt x="3537" y="438"/>
                        <a:pt x="2882" y="664"/>
                        <a:pt x="2168" y="664"/>
                      </a:cubicBezTo>
                      <a:cubicBezTo>
                        <a:pt x="1465" y="664"/>
                        <a:pt x="810" y="438"/>
                        <a:pt x="322" y="33"/>
                      </a:cubicBezTo>
                      <a:cubicBezTo>
                        <a:pt x="286" y="12"/>
                        <a:pt x="244" y="1"/>
                        <a:pt x="20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" name="Google Shape;3375;p48">
                  <a:extLst>
                    <a:ext uri="{FF2B5EF4-FFF2-40B4-BE49-F238E27FC236}">
                      <a16:creationId xmlns:a16="http://schemas.microsoft.com/office/drawing/2014/main" id="{EF2FB1DD-01F6-405C-B61C-49495749553C}"/>
                    </a:ext>
                  </a:extLst>
                </p:cNvPr>
                <p:cNvSpPr/>
                <p:nvPr/>
              </p:nvSpPr>
              <p:spPr>
                <a:xfrm>
                  <a:off x="7513709" y="3387962"/>
                  <a:ext cx="295987" cy="2820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9" h="8860" extrusionOk="0">
                      <a:moveTo>
                        <a:pt x="6060" y="370"/>
                      </a:moveTo>
                      <a:cubicBezTo>
                        <a:pt x="6358" y="370"/>
                        <a:pt x="6596" y="608"/>
                        <a:pt x="6596" y="906"/>
                      </a:cubicBezTo>
                      <a:cubicBezTo>
                        <a:pt x="6596" y="1204"/>
                        <a:pt x="6358" y="1442"/>
                        <a:pt x="6060" y="1442"/>
                      </a:cubicBezTo>
                      <a:cubicBezTo>
                        <a:pt x="5763" y="1442"/>
                        <a:pt x="5525" y="1204"/>
                        <a:pt x="5525" y="906"/>
                      </a:cubicBezTo>
                      <a:cubicBezTo>
                        <a:pt x="5525" y="608"/>
                        <a:pt x="5763" y="370"/>
                        <a:pt x="6060" y="370"/>
                      </a:cubicBezTo>
                      <a:close/>
                      <a:moveTo>
                        <a:pt x="1322" y="2989"/>
                      </a:moveTo>
                      <a:cubicBezTo>
                        <a:pt x="1596" y="2989"/>
                        <a:pt x="1834" y="3097"/>
                        <a:pt x="2012" y="3263"/>
                      </a:cubicBezTo>
                      <a:cubicBezTo>
                        <a:pt x="1477" y="3680"/>
                        <a:pt x="1072" y="4240"/>
                        <a:pt x="881" y="4883"/>
                      </a:cubicBezTo>
                      <a:cubicBezTo>
                        <a:pt x="548" y="4716"/>
                        <a:pt x="334" y="4359"/>
                        <a:pt x="334" y="3990"/>
                      </a:cubicBezTo>
                      <a:cubicBezTo>
                        <a:pt x="334" y="3442"/>
                        <a:pt x="774" y="2989"/>
                        <a:pt x="1322" y="2989"/>
                      </a:cubicBezTo>
                      <a:close/>
                      <a:moveTo>
                        <a:pt x="7954" y="2989"/>
                      </a:moveTo>
                      <a:cubicBezTo>
                        <a:pt x="8501" y="2989"/>
                        <a:pt x="8942" y="3442"/>
                        <a:pt x="8942" y="3990"/>
                      </a:cubicBezTo>
                      <a:cubicBezTo>
                        <a:pt x="8966" y="4359"/>
                        <a:pt x="8739" y="4704"/>
                        <a:pt x="8394" y="4883"/>
                      </a:cubicBezTo>
                      <a:cubicBezTo>
                        <a:pt x="8216" y="4240"/>
                        <a:pt x="7811" y="3680"/>
                        <a:pt x="7263" y="3263"/>
                      </a:cubicBezTo>
                      <a:cubicBezTo>
                        <a:pt x="7442" y="3085"/>
                        <a:pt x="7692" y="2989"/>
                        <a:pt x="7954" y="2989"/>
                      </a:cubicBezTo>
                      <a:close/>
                      <a:moveTo>
                        <a:pt x="6072" y="1"/>
                      </a:moveTo>
                      <a:cubicBezTo>
                        <a:pt x="5632" y="1"/>
                        <a:pt x="5251" y="334"/>
                        <a:pt x="5191" y="763"/>
                      </a:cubicBezTo>
                      <a:lnTo>
                        <a:pt x="4596" y="953"/>
                      </a:lnTo>
                      <a:cubicBezTo>
                        <a:pt x="4525" y="989"/>
                        <a:pt x="4477" y="1049"/>
                        <a:pt x="4477" y="1120"/>
                      </a:cubicBezTo>
                      <a:lnTo>
                        <a:pt x="4477" y="2370"/>
                      </a:lnTo>
                      <a:cubicBezTo>
                        <a:pt x="3679" y="2394"/>
                        <a:pt x="2929" y="2632"/>
                        <a:pt x="2334" y="3025"/>
                      </a:cubicBezTo>
                      <a:cubicBezTo>
                        <a:pt x="2084" y="2751"/>
                        <a:pt x="1727" y="2608"/>
                        <a:pt x="1358" y="2608"/>
                      </a:cubicBezTo>
                      <a:cubicBezTo>
                        <a:pt x="607" y="2608"/>
                        <a:pt x="0" y="3216"/>
                        <a:pt x="0" y="3966"/>
                      </a:cubicBezTo>
                      <a:cubicBezTo>
                        <a:pt x="0" y="4513"/>
                        <a:pt x="345" y="5002"/>
                        <a:pt x="834" y="5216"/>
                      </a:cubicBezTo>
                      <a:cubicBezTo>
                        <a:pt x="822" y="5347"/>
                        <a:pt x="798" y="5478"/>
                        <a:pt x="798" y="5609"/>
                      </a:cubicBezTo>
                      <a:cubicBezTo>
                        <a:pt x="798" y="7395"/>
                        <a:pt x="2524" y="8859"/>
                        <a:pt x="4667" y="8859"/>
                      </a:cubicBezTo>
                      <a:cubicBezTo>
                        <a:pt x="5763" y="8859"/>
                        <a:pt x="6739" y="8490"/>
                        <a:pt x="7442" y="7871"/>
                      </a:cubicBezTo>
                      <a:cubicBezTo>
                        <a:pt x="7513" y="7811"/>
                        <a:pt x="7513" y="7692"/>
                        <a:pt x="7454" y="7621"/>
                      </a:cubicBezTo>
                      <a:cubicBezTo>
                        <a:pt x="7421" y="7588"/>
                        <a:pt x="7374" y="7570"/>
                        <a:pt x="7326" y="7570"/>
                      </a:cubicBezTo>
                      <a:cubicBezTo>
                        <a:pt x="7287" y="7570"/>
                        <a:pt x="7248" y="7582"/>
                        <a:pt x="7215" y="7609"/>
                      </a:cubicBezTo>
                      <a:cubicBezTo>
                        <a:pt x="6572" y="8157"/>
                        <a:pt x="5668" y="8514"/>
                        <a:pt x="4667" y="8514"/>
                      </a:cubicBezTo>
                      <a:cubicBezTo>
                        <a:pt x="2739" y="8514"/>
                        <a:pt x="1167" y="7216"/>
                        <a:pt x="1167" y="5633"/>
                      </a:cubicBezTo>
                      <a:cubicBezTo>
                        <a:pt x="1167" y="4037"/>
                        <a:pt x="2739" y="2739"/>
                        <a:pt x="4667" y="2739"/>
                      </a:cubicBezTo>
                      <a:cubicBezTo>
                        <a:pt x="6608" y="2739"/>
                        <a:pt x="8180" y="4037"/>
                        <a:pt x="8180" y="5633"/>
                      </a:cubicBezTo>
                      <a:cubicBezTo>
                        <a:pt x="8180" y="6133"/>
                        <a:pt x="8037" y="6597"/>
                        <a:pt x="7751" y="7014"/>
                      </a:cubicBezTo>
                      <a:cubicBezTo>
                        <a:pt x="7704" y="7085"/>
                        <a:pt x="7727" y="7169"/>
                        <a:pt x="7787" y="7228"/>
                      </a:cubicBezTo>
                      <a:cubicBezTo>
                        <a:pt x="7818" y="7264"/>
                        <a:pt x="7859" y="7280"/>
                        <a:pt x="7902" y="7280"/>
                      </a:cubicBezTo>
                      <a:cubicBezTo>
                        <a:pt x="7958" y="7280"/>
                        <a:pt x="8015" y="7252"/>
                        <a:pt x="8049" y="7204"/>
                      </a:cubicBezTo>
                      <a:cubicBezTo>
                        <a:pt x="8358" y="6740"/>
                        <a:pt x="8537" y="6192"/>
                        <a:pt x="8537" y="5621"/>
                      </a:cubicBezTo>
                      <a:cubicBezTo>
                        <a:pt x="8537" y="5490"/>
                        <a:pt x="8525" y="5359"/>
                        <a:pt x="8513" y="5228"/>
                      </a:cubicBezTo>
                      <a:cubicBezTo>
                        <a:pt x="8978" y="5014"/>
                        <a:pt x="9299" y="4525"/>
                        <a:pt x="9299" y="3978"/>
                      </a:cubicBezTo>
                      <a:cubicBezTo>
                        <a:pt x="9299" y="3228"/>
                        <a:pt x="8692" y="2620"/>
                        <a:pt x="7954" y="2620"/>
                      </a:cubicBezTo>
                      <a:cubicBezTo>
                        <a:pt x="7573" y="2620"/>
                        <a:pt x="7215" y="2775"/>
                        <a:pt x="6965" y="3037"/>
                      </a:cubicBezTo>
                      <a:cubicBezTo>
                        <a:pt x="6358" y="2656"/>
                        <a:pt x="5632" y="2406"/>
                        <a:pt x="4822" y="2382"/>
                      </a:cubicBezTo>
                      <a:lnTo>
                        <a:pt x="4822" y="1263"/>
                      </a:lnTo>
                      <a:lnTo>
                        <a:pt x="5215" y="1132"/>
                      </a:lnTo>
                      <a:cubicBezTo>
                        <a:pt x="5303" y="1507"/>
                        <a:pt x="5647" y="1780"/>
                        <a:pt x="6048" y="1780"/>
                      </a:cubicBezTo>
                      <a:cubicBezTo>
                        <a:pt x="6080" y="1780"/>
                        <a:pt x="6112" y="1779"/>
                        <a:pt x="6144" y="1775"/>
                      </a:cubicBezTo>
                      <a:cubicBezTo>
                        <a:pt x="6584" y="1727"/>
                        <a:pt x="6918" y="1382"/>
                        <a:pt x="6953" y="953"/>
                      </a:cubicBezTo>
                      <a:cubicBezTo>
                        <a:pt x="6977" y="430"/>
                        <a:pt x="6584" y="1"/>
                        <a:pt x="607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" name="Google Shape;3376;p48">
                  <a:extLst>
                    <a:ext uri="{FF2B5EF4-FFF2-40B4-BE49-F238E27FC236}">
                      <a16:creationId xmlns:a16="http://schemas.microsoft.com/office/drawing/2014/main" id="{749F44AE-47A2-4653-9859-1212391E2880}"/>
                    </a:ext>
                  </a:extLst>
                </p:cNvPr>
                <p:cNvSpPr/>
                <p:nvPr/>
              </p:nvSpPr>
              <p:spPr>
                <a:xfrm>
                  <a:off x="7580393" y="3516460"/>
                  <a:ext cx="56880" cy="56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7" h="1787" extrusionOk="0">
                      <a:moveTo>
                        <a:pt x="894" y="345"/>
                      </a:moveTo>
                      <a:cubicBezTo>
                        <a:pt x="1191" y="345"/>
                        <a:pt x="1429" y="584"/>
                        <a:pt x="1429" y="881"/>
                      </a:cubicBezTo>
                      <a:cubicBezTo>
                        <a:pt x="1418" y="1179"/>
                        <a:pt x="1179" y="1417"/>
                        <a:pt x="894" y="1417"/>
                      </a:cubicBezTo>
                      <a:cubicBezTo>
                        <a:pt x="596" y="1417"/>
                        <a:pt x="358" y="1179"/>
                        <a:pt x="358" y="881"/>
                      </a:cubicBezTo>
                      <a:cubicBezTo>
                        <a:pt x="358" y="584"/>
                        <a:pt x="596" y="345"/>
                        <a:pt x="894" y="345"/>
                      </a:cubicBezTo>
                      <a:close/>
                      <a:moveTo>
                        <a:pt x="894" y="0"/>
                      </a:moveTo>
                      <a:cubicBezTo>
                        <a:pt x="406" y="0"/>
                        <a:pt x="1" y="405"/>
                        <a:pt x="1" y="893"/>
                      </a:cubicBezTo>
                      <a:cubicBezTo>
                        <a:pt x="1" y="1381"/>
                        <a:pt x="406" y="1786"/>
                        <a:pt x="894" y="1786"/>
                      </a:cubicBezTo>
                      <a:cubicBezTo>
                        <a:pt x="1394" y="1786"/>
                        <a:pt x="1787" y="1381"/>
                        <a:pt x="1787" y="893"/>
                      </a:cubicBezTo>
                      <a:cubicBezTo>
                        <a:pt x="1775" y="405"/>
                        <a:pt x="1394" y="0"/>
                        <a:pt x="89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" name="Google Shape;3377;p48">
                  <a:extLst>
                    <a:ext uri="{FF2B5EF4-FFF2-40B4-BE49-F238E27FC236}">
                      <a16:creationId xmlns:a16="http://schemas.microsoft.com/office/drawing/2014/main" id="{6AECF625-A74D-4DEE-8291-6204D6E86ECF}"/>
                    </a:ext>
                  </a:extLst>
                </p:cNvPr>
                <p:cNvSpPr/>
                <p:nvPr/>
              </p:nvSpPr>
              <p:spPr>
                <a:xfrm>
                  <a:off x="7685750" y="3516460"/>
                  <a:ext cx="56880" cy="56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7" h="1787" extrusionOk="0">
                      <a:moveTo>
                        <a:pt x="894" y="345"/>
                      </a:moveTo>
                      <a:cubicBezTo>
                        <a:pt x="1191" y="345"/>
                        <a:pt x="1429" y="584"/>
                        <a:pt x="1429" y="881"/>
                      </a:cubicBezTo>
                      <a:cubicBezTo>
                        <a:pt x="1429" y="1179"/>
                        <a:pt x="1191" y="1417"/>
                        <a:pt x="894" y="1417"/>
                      </a:cubicBezTo>
                      <a:cubicBezTo>
                        <a:pt x="596" y="1417"/>
                        <a:pt x="358" y="1179"/>
                        <a:pt x="358" y="881"/>
                      </a:cubicBezTo>
                      <a:cubicBezTo>
                        <a:pt x="358" y="584"/>
                        <a:pt x="596" y="345"/>
                        <a:pt x="894" y="345"/>
                      </a:cubicBezTo>
                      <a:close/>
                      <a:moveTo>
                        <a:pt x="894" y="0"/>
                      </a:moveTo>
                      <a:cubicBezTo>
                        <a:pt x="405" y="0"/>
                        <a:pt x="1" y="405"/>
                        <a:pt x="1" y="893"/>
                      </a:cubicBezTo>
                      <a:cubicBezTo>
                        <a:pt x="1" y="1381"/>
                        <a:pt x="405" y="1786"/>
                        <a:pt x="894" y="1786"/>
                      </a:cubicBezTo>
                      <a:cubicBezTo>
                        <a:pt x="1382" y="1786"/>
                        <a:pt x="1787" y="1381"/>
                        <a:pt x="1787" y="893"/>
                      </a:cubicBezTo>
                      <a:cubicBezTo>
                        <a:pt x="1775" y="405"/>
                        <a:pt x="1382" y="0"/>
                        <a:pt x="89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B20DF489-1F2A-42B4-B398-0809000F6A09}"/>
              </a:ext>
            </a:extLst>
          </p:cNvPr>
          <p:cNvSpPr txBox="1"/>
          <p:nvPr/>
        </p:nvSpPr>
        <p:spPr>
          <a:xfrm>
            <a:off x="6464595" y="4224216"/>
            <a:ext cx="260708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000" dirty="0">
                <a:solidFill>
                  <a:srgbClr val="165C7F"/>
                </a:solidFill>
                <a:latin typeface="Bahnschrift SemiBold Condensed" panose="020B0502040204020203" pitchFamily="34" charset="0"/>
                <a:ea typeface="Calibri" panose="020F0502020204030204" pitchFamily="34" charset="0"/>
                <a:cs typeface="Consolas" panose="020B0609020204030204" pitchFamily="49" charset="0"/>
              </a:rPr>
              <a:t>[</a:t>
            </a:r>
            <a:r>
              <a:rPr lang="vi-VN" sz="4000" dirty="0">
                <a:solidFill>
                  <a:srgbClr val="165C7F"/>
                </a:solidFill>
                <a:effectLst/>
                <a:latin typeface="Bahnschrift SemiBold Condensed" panose="020B0502040204020203" pitchFamily="34" charset="0"/>
                <a:ea typeface="Calibri" panose="020F0502020204030204" pitchFamily="34" charset="0"/>
                <a:cs typeface="Consolas" panose="020B0609020204030204" pitchFamily="49" charset="0"/>
              </a:rPr>
              <a:t>tg_AutoDate</a:t>
            </a:r>
            <a:r>
              <a:rPr lang="en-GB" sz="4000" dirty="0">
                <a:solidFill>
                  <a:srgbClr val="165C7F"/>
                </a:solidFill>
                <a:latin typeface="Bahnschrift SemiBold Condensed" panose="020B0502040204020203" pitchFamily="34" charset="0"/>
                <a:ea typeface="Calibri" panose="020F0502020204030204" pitchFamily="34" charset="0"/>
                <a:cs typeface="Consolas" panose="020B0609020204030204" pitchFamily="49" charset="0"/>
              </a:rPr>
              <a:t>]</a:t>
            </a:r>
            <a:endParaRPr lang="en-GB" sz="4000" b="1" dirty="0">
              <a:solidFill>
                <a:srgbClr val="165C7F"/>
              </a:solidFill>
              <a:effectLst/>
              <a:latin typeface="Bahnschrift SemiBold Condensed" panose="020B0502040204020203" pitchFamily="34" charset="0"/>
              <a:ea typeface="Calibri" panose="020F0502020204030204" pitchFamily="34" charset="0"/>
              <a:cs typeface="Consolas" panose="020B0609020204030204" pitchFamily="49" charset="0"/>
            </a:endParaRPr>
          </a:p>
        </p:txBody>
      </p:sp>
      <p:graphicFrame>
        <p:nvGraphicFramePr>
          <p:cNvPr id="45" name="Object 44">
            <a:extLst>
              <a:ext uri="{FF2B5EF4-FFF2-40B4-BE49-F238E27FC236}">
                <a16:creationId xmlns:a16="http://schemas.microsoft.com/office/drawing/2014/main" id="{C64B2744-331F-497D-9DB6-0AB1E171951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3889034"/>
              </p:ext>
            </p:extLst>
          </p:nvPr>
        </p:nvGraphicFramePr>
        <p:xfrm>
          <a:off x="1118709" y="1301878"/>
          <a:ext cx="7383206" cy="3111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597" name="Document" r:id="rId3" imgW="5925852" imgH="2497697" progId="Word.Document.12">
                  <p:embed/>
                </p:oleObj>
              </mc:Choice>
              <mc:Fallback>
                <p:oleObj name="Document" r:id="rId3" imgW="5925852" imgH="2497697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18709" y="1301878"/>
                        <a:ext cx="7383206" cy="31111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707098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Hình ảnh 1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AA5C460-DE98-4FAA-AA3A-4D76CAC262C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09" y="0"/>
            <a:ext cx="5943600" cy="2118995"/>
          </a:xfrm>
          <a:prstGeom prst="rect">
            <a:avLst/>
          </a:prstGeom>
        </p:spPr>
      </p:pic>
      <p:pic>
        <p:nvPicPr>
          <p:cNvPr id="4" name="Hình ảnh 1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4983DCA7-C861-4AA4-9AF8-C17311BF64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23302"/>
            <a:ext cx="5066414" cy="2993298"/>
          </a:xfrm>
          <a:prstGeom prst="rect">
            <a:avLst/>
          </a:prstGeom>
        </p:spPr>
      </p:pic>
      <p:sp>
        <p:nvSpPr>
          <p:cNvPr id="10" name="Google Shape;201;p16">
            <a:extLst>
              <a:ext uri="{FF2B5EF4-FFF2-40B4-BE49-F238E27FC236}">
                <a16:creationId xmlns:a16="http://schemas.microsoft.com/office/drawing/2014/main" id="{5F5960BB-A47B-4E01-A380-28E40CD0A58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66414" y="4477635"/>
            <a:ext cx="4077586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accent2">
                    <a:lumMod val="75000"/>
                  </a:schemeClr>
                </a:solidFill>
              </a:rPr>
              <a:t>Thanh toán</a:t>
            </a:r>
            <a:br>
              <a:rPr lang="en" sz="2400" dirty="0">
                <a:solidFill>
                  <a:schemeClr val="accent2">
                    <a:lumMod val="75000"/>
                  </a:schemeClr>
                </a:solidFill>
              </a:rPr>
            </a:br>
            <a:endParaRPr sz="24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030827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B62BDE6-2CFD-4BBB-96B2-F83F7B2780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2086158" y="2086158"/>
            <a:ext cx="5143499" cy="971181"/>
          </a:xfrm>
        </p:spPr>
        <p:txBody>
          <a:bodyPr vert="horz" wrap="square" lIns="0" tIns="0" rIns="0" bIns="0" rtlCol="0" anchor="b" anchorCtr="0">
            <a:normAutofit fontScale="90000"/>
          </a:bodyPr>
          <a:lstStyle/>
          <a:p>
            <a:pPr algn="ctr"/>
            <a:r>
              <a:rPr lang="en-US" sz="6400" dirty="0">
                <a:solidFill>
                  <a:srgbClr val="FF6D2F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TRIGGERS</a:t>
            </a:r>
          </a:p>
        </p:txBody>
      </p:sp>
      <p:grpSp>
        <p:nvGrpSpPr>
          <p:cNvPr id="4" name="Google Shape;3337;p48">
            <a:extLst>
              <a:ext uri="{FF2B5EF4-FFF2-40B4-BE49-F238E27FC236}">
                <a16:creationId xmlns:a16="http://schemas.microsoft.com/office/drawing/2014/main" id="{290D1DCC-ECD0-4ACE-AE9C-80846837A8E4}"/>
              </a:ext>
            </a:extLst>
          </p:cNvPr>
          <p:cNvGrpSpPr/>
          <p:nvPr/>
        </p:nvGrpSpPr>
        <p:grpSpPr>
          <a:xfrm>
            <a:off x="8171829" y="8534"/>
            <a:ext cx="972171" cy="1925293"/>
            <a:chOff x="6529419" y="1724307"/>
            <a:chExt cx="1480463" cy="2931917"/>
          </a:xfrm>
        </p:grpSpPr>
        <p:grpSp>
          <p:nvGrpSpPr>
            <p:cNvPr id="5" name="Google Shape;3338;p48">
              <a:extLst>
                <a:ext uri="{FF2B5EF4-FFF2-40B4-BE49-F238E27FC236}">
                  <a16:creationId xmlns:a16="http://schemas.microsoft.com/office/drawing/2014/main" id="{864C3AD9-0EB9-4BEB-9122-738439076A4D}"/>
                </a:ext>
              </a:extLst>
            </p:cNvPr>
            <p:cNvGrpSpPr/>
            <p:nvPr/>
          </p:nvGrpSpPr>
          <p:grpSpPr>
            <a:xfrm>
              <a:off x="6556827" y="1724307"/>
              <a:ext cx="956596" cy="944294"/>
              <a:chOff x="3800349" y="1238762"/>
              <a:chExt cx="1098904" cy="1084772"/>
            </a:xfrm>
          </p:grpSpPr>
          <p:grpSp>
            <p:nvGrpSpPr>
              <p:cNvPr id="41" name="Google Shape;3339;p48">
                <a:extLst>
                  <a:ext uri="{FF2B5EF4-FFF2-40B4-BE49-F238E27FC236}">
                    <a16:creationId xmlns:a16="http://schemas.microsoft.com/office/drawing/2014/main" id="{3128FF05-221F-4A5E-8F3F-D5C18D89AC7E}"/>
                  </a:ext>
                </a:extLst>
              </p:cNvPr>
              <p:cNvGrpSpPr/>
              <p:nvPr/>
            </p:nvGrpSpPr>
            <p:grpSpPr>
              <a:xfrm>
                <a:off x="3800349" y="1238762"/>
                <a:ext cx="1098904" cy="1084772"/>
                <a:chOff x="3800349" y="1238762"/>
                <a:chExt cx="1098904" cy="1084772"/>
              </a:xfrm>
            </p:grpSpPr>
            <p:sp>
              <p:nvSpPr>
                <p:cNvPr id="43" name="Google Shape;3340;p48">
                  <a:extLst>
                    <a:ext uri="{FF2B5EF4-FFF2-40B4-BE49-F238E27FC236}">
                      <a16:creationId xmlns:a16="http://schemas.microsoft.com/office/drawing/2014/main" id="{1C40D3AD-6B28-467A-B500-ED8E39000DCF}"/>
                    </a:ext>
                  </a:extLst>
                </p:cNvPr>
                <p:cNvSpPr/>
                <p:nvPr/>
              </p:nvSpPr>
              <p:spPr>
                <a:xfrm>
                  <a:off x="3800349" y="1238762"/>
                  <a:ext cx="1098904" cy="10847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3" extrusionOk="0">
                      <a:moveTo>
                        <a:pt x="22825" y="1"/>
                      </a:moveTo>
                      <a:cubicBezTo>
                        <a:pt x="22054" y="1"/>
                        <a:pt x="21283" y="295"/>
                        <a:pt x="20693" y="885"/>
                      </a:cubicBezTo>
                      <a:lnTo>
                        <a:pt x="1179" y="20482"/>
                      </a:lnTo>
                      <a:cubicBezTo>
                        <a:pt x="0" y="21661"/>
                        <a:pt x="0" y="23566"/>
                        <a:pt x="1179" y="24733"/>
                      </a:cubicBezTo>
                      <a:lnTo>
                        <a:pt x="20777" y="44259"/>
                      </a:lnTo>
                      <a:cubicBezTo>
                        <a:pt x="21364" y="44841"/>
                        <a:pt x="22133" y="45133"/>
                        <a:pt x="22900" y="45133"/>
                      </a:cubicBezTo>
                      <a:cubicBezTo>
                        <a:pt x="23672" y="45133"/>
                        <a:pt x="24442" y="44838"/>
                        <a:pt x="25027" y="44247"/>
                      </a:cubicBezTo>
                      <a:lnTo>
                        <a:pt x="32873" y="36377"/>
                      </a:lnTo>
                      <a:cubicBezTo>
                        <a:pt x="33053" y="36197"/>
                        <a:pt x="33283" y="36110"/>
                        <a:pt x="33511" y="36110"/>
                      </a:cubicBezTo>
                      <a:cubicBezTo>
                        <a:pt x="33810" y="36110"/>
                        <a:pt x="34108" y="36260"/>
                        <a:pt x="34290" y="36544"/>
                      </a:cubicBezTo>
                      <a:cubicBezTo>
                        <a:pt x="34743" y="37246"/>
                        <a:pt x="35112" y="38020"/>
                        <a:pt x="35409" y="38806"/>
                      </a:cubicBezTo>
                      <a:cubicBezTo>
                        <a:pt x="35588" y="39294"/>
                        <a:pt x="35909" y="39735"/>
                        <a:pt x="36362" y="40080"/>
                      </a:cubicBezTo>
                      <a:cubicBezTo>
                        <a:pt x="36890" y="40489"/>
                        <a:pt x="37508" y="40695"/>
                        <a:pt x="38128" y="40695"/>
                      </a:cubicBezTo>
                      <a:cubicBezTo>
                        <a:pt x="38682" y="40695"/>
                        <a:pt x="39237" y="40530"/>
                        <a:pt x="39731" y="40199"/>
                      </a:cubicBezTo>
                      <a:cubicBezTo>
                        <a:pt x="41303" y="39127"/>
                        <a:pt x="41446" y="36984"/>
                        <a:pt x="40172" y="35710"/>
                      </a:cubicBezTo>
                      <a:cubicBezTo>
                        <a:pt x="39862" y="35401"/>
                        <a:pt x="39505" y="35186"/>
                        <a:pt x="39112" y="35044"/>
                      </a:cubicBezTo>
                      <a:cubicBezTo>
                        <a:pt x="38326" y="34758"/>
                        <a:pt x="37564" y="34401"/>
                        <a:pt x="36862" y="33948"/>
                      </a:cubicBezTo>
                      <a:cubicBezTo>
                        <a:pt x="36374" y="33639"/>
                        <a:pt x="36279" y="32960"/>
                        <a:pt x="36695" y="32543"/>
                      </a:cubicBezTo>
                      <a:lnTo>
                        <a:pt x="44553" y="24661"/>
                      </a:lnTo>
                      <a:cubicBezTo>
                        <a:pt x="45720" y="23483"/>
                        <a:pt x="45720" y="21578"/>
                        <a:pt x="44542" y="20399"/>
                      </a:cubicBezTo>
                      <a:lnTo>
                        <a:pt x="24956" y="885"/>
                      </a:lnTo>
                      <a:cubicBezTo>
                        <a:pt x="24366" y="295"/>
                        <a:pt x="23595" y="1"/>
                        <a:pt x="22825" y="1"/>
                      </a:cubicBezTo>
                      <a:close/>
                    </a:path>
                  </a:pathLst>
                </a:custGeom>
                <a:solidFill>
                  <a:srgbClr val="5EB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" name="Google Shape;3341;p48">
                  <a:extLst>
                    <a:ext uri="{FF2B5EF4-FFF2-40B4-BE49-F238E27FC236}">
                      <a16:creationId xmlns:a16="http://schemas.microsoft.com/office/drawing/2014/main" id="{F02EBB06-66A6-4FD4-9072-947FD81332AE}"/>
                    </a:ext>
                  </a:extLst>
                </p:cNvPr>
                <p:cNvSpPr/>
                <p:nvPr/>
              </p:nvSpPr>
              <p:spPr>
                <a:xfrm>
                  <a:off x="3884758" y="1311226"/>
                  <a:ext cx="287338" cy="287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43" extrusionOk="0">
                      <a:moveTo>
                        <a:pt x="5978" y="1"/>
                      </a:moveTo>
                      <a:cubicBezTo>
                        <a:pt x="2679" y="1"/>
                        <a:pt x="1" y="2668"/>
                        <a:pt x="1" y="5966"/>
                      </a:cubicBezTo>
                      <a:cubicBezTo>
                        <a:pt x="1" y="9276"/>
                        <a:pt x="2679" y="11943"/>
                        <a:pt x="5978" y="11943"/>
                      </a:cubicBezTo>
                      <a:cubicBezTo>
                        <a:pt x="9276" y="11943"/>
                        <a:pt x="11954" y="9276"/>
                        <a:pt x="11954" y="5966"/>
                      </a:cubicBezTo>
                      <a:cubicBezTo>
                        <a:pt x="11954" y="2668"/>
                        <a:pt x="9276" y="1"/>
                        <a:pt x="5978" y="1"/>
                      </a:cubicBezTo>
                      <a:close/>
                    </a:path>
                  </a:pathLst>
                </a:custGeom>
                <a:solidFill>
                  <a:srgbClr val="5EB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2" name="Google Shape;3342;p48">
                <a:extLst>
                  <a:ext uri="{FF2B5EF4-FFF2-40B4-BE49-F238E27FC236}">
                    <a16:creationId xmlns:a16="http://schemas.microsoft.com/office/drawing/2014/main" id="{41B793B1-A812-4526-A133-D15E81C5B078}"/>
                  </a:ext>
                </a:extLst>
              </p:cNvPr>
              <p:cNvSpPr/>
              <p:nvPr/>
            </p:nvSpPr>
            <p:spPr>
              <a:xfrm>
                <a:off x="4162525" y="1593650"/>
                <a:ext cx="374561" cy="374975"/>
              </a:xfrm>
              <a:custGeom>
                <a:avLst/>
                <a:gdLst/>
                <a:ahLst/>
                <a:cxnLst/>
                <a:rect l="l" t="t" r="r" b="b"/>
                <a:pathLst>
                  <a:path w="10860" h="10872" extrusionOk="0">
                    <a:moveTo>
                      <a:pt x="5430" y="1"/>
                    </a:moveTo>
                    <a:cubicBezTo>
                      <a:pt x="3990" y="1"/>
                      <a:pt x="2608" y="560"/>
                      <a:pt x="1596" y="1584"/>
                    </a:cubicBezTo>
                    <a:cubicBezTo>
                      <a:pt x="561" y="2620"/>
                      <a:pt x="1" y="3989"/>
                      <a:pt x="1" y="5430"/>
                    </a:cubicBezTo>
                    <a:cubicBezTo>
                      <a:pt x="1" y="6561"/>
                      <a:pt x="346" y="7645"/>
                      <a:pt x="1001" y="8573"/>
                    </a:cubicBezTo>
                    <a:cubicBezTo>
                      <a:pt x="1632" y="9466"/>
                      <a:pt x="2513" y="10145"/>
                      <a:pt x="3537" y="10538"/>
                    </a:cubicBezTo>
                    <a:cubicBezTo>
                      <a:pt x="3559" y="10544"/>
                      <a:pt x="3579" y="10547"/>
                      <a:pt x="3599" y="10547"/>
                    </a:cubicBezTo>
                    <a:cubicBezTo>
                      <a:pt x="3656" y="10547"/>
                      <a:pt x="3704" y="10522"/>
                      <a:pt x="3740" y="10478"/>
                    </a:cubicBezTo>
                    <a:cubicBezTo>
                      <a:pt x="3763" y="10443"/>
                      <a:pt x="3763" y="10395"/>
                      <a:pt x="3763" y="10371"/>
                    </a:cubicBezTo>
                    <a:lnTo>
                      <a:pt x="3763" y="7275"/>
                    </a:lnTo>
                    <a:cubicBezTo>
                      <a:pt x="3763" y="7180"/>
                      <a:pt x="3692" y="7097"/>
                      <a:pt x="3585" y="7097"/>
                    </a:cubicBezTo>
                    <a:lnTo>
                      <a:pt x="2156" y="7097"/>
                    </a:lnTo>
                    <a:lnTo>
                      <a:pt x="2156" y="5835"/>
                    </a:lnTo>
                    <a:lnTo>
                      <a:pt x="3585" y="5835"/>
                    </a:lnTo>
                    <a:cubicBezTo>
                      <a:pt x="3680" y="5835"/>
                      <a:pt x="3763" y="5751"/>
                      <a:pt x="3763" y="5656"/>
                    </a:cubicBezTo>
                    <a:lnTo>
                      <a:pt x="3763" y="5430"/>
                    </a:lnTo>
                    <a:cubicBezTo>
                      <a:pt x="3763" y="3942"/>
                      <a:pt x="5180" y="2632"/>
                      <a:pt x="6799" y="2632"/>
                    </a:cubicBezTo>
                    <a:lnTo>
                      <a:pt x="7550" y="2632"/>
                    </a:lnTo>
                    <a:lnTo>
                      <a:pt x="7550" y="3894"/>
                    </a:lnTo>
                    <a:lnTo>
                      <a:pt x="6799" y="3894"/>
                    </a:lnTo>
                    <a:cubicBezTo>
                      <a:pt x="6311" y="3894"/>
                      <a:pt x="5883" y="4025"/>
                      <a:pt x="5561" y="4287"/>
                    </a:cubicBezTo>
                    <a:cubicBezTo>
                      <a:pt x="5228" y="4561"/>
                      <a:pt x="5025" y="4966"/>
                      <a:pt x="5025" y="5430"/>
                    </a:cubicBezTo>
                    <a:lnTo>
                      <a:pt x="5025" y="5656"/>
                    </a:lnTo>
                    <a:cubicBezTo>
                      <a:pt x="5025" y="5740"/>
                      <a:pt x="5109" y="5835"/>
                      <a:pt x="5204" y="5835"/>
                    </a:cubicBezTo>
                    <a:lnTo>
                      <a:pt x="5883" y="5835"/>
                    </a:lnTo>
                    <a:cubicBezTo>
                      <a:pt x="5966" y="5835"/>
                      <a:pt x="6061" y="5751"/>
                      <a:pt x="6061" y="5656"/>
                    </a:cubicBezTo>
                    <a:cubicBezTo>
                      <a:pt x="6061" y="5561"/>
                      <a:pt x="5978" y="5478"/>
                      <a:pt x="5883" y="5478"/>
                    </a:cubicBezTo>
                    <a:lnTo>
                      <a:pt x="5371" y="5478"/>
                    </a:lnTo>
                    <a:lnTo>
                      <a:pt x="5371" y="5418"/>
                    </a:lnTo>
                    <a:cubicBezTo>
                      <a:pt x="5371" y="4525"/>
                      <a:pt x="6145" y="4204"/>
                      <a:pt x="6799" y="4204"/>
                    </a:cubicBezTo>
                    <a:lnTo>
                      <a:pt x="7704" y="4204"/>
                    </a:lnTo>
                    <a:cubicBezTo>
                      <a:pt x="7800" y="4204"/>
                      <a:pt x="7883" y="4132"/>
                      <a:pt x="7883" y="4025"/>
                    </a:cubicBezTo>
                    <a:lnTo>
                      <a:pt x="7883" y="2418"/>
                    </a:lnTo>
                    <a:cubicBezTo>
                      <a:pt x="7883" y="2334"/>
                      <a:pt x="7811" y="2239"/>
                      <a:pt x="7704" y="2239"/>
                    </a:cubicBezTo>
                    <a:lnTo>
                      <a:pt x="6799" y="2239"/>
                    </a:lnTo>
                    <a:cubicBezTo>
                      <a:pt x="5966" y="2239"/>
                      <a:pt x="5121" y="2572"/>
                      <a:pt x="4466" y="3156"/>
                    </a:cubicBezTo>
                    <a:cubicBezTo>
                      <a:pt x="3799" y="3763"/>
                      <a:pt x="3418" y="4549"/>
                      <a:pt x="3418" y="5382"/>
                    </a:cubicBezTo>
                    <a:lnTo>
                      <a:pt x="3418" y="5442"/>
                    </a:lnTo>
                    <a:lnTo>
                      <a:pt x="1989" y="5442"/>
                    </a:lnTo>
                    <a:cubicBezTo>
                      <a:pt x="1906" y="5442"/>
                      <a:pt x="1811" y="5513"/>
                      <a:pt x="1811" y="5620"/>
                    </a:cubicBezTo>
                    <a:lnTo>
                      <a:pt x="1811" y="7228"/>
                    </a:lnTo>
                    <a:cubicBezTo>
                      <a:pt x="1811" y="7323"/>
                      <a:pt x="1894" y="7406"/>
                      <a:pt x="1989" y="7406"/>
                    </a:cubicBezTo>
                    <a:lnTo>
                      <a:pt x="3418" y="7406"/>
                    </a:lnTo>
                    <a:lnTo>
                      <a:pt x="3418" y="10085"/>
                    </a:lnTo>
                    <a:cubicBezTo>
                      <a:pt x="1561" y="9300"/>
                      <a:pt x="346" y="7442"/>
                      <a:pt x="346" y="5418"/>
                    </a:cubicBezTo>
                    <a:cubicBezTo>
                      <a:pt x="346" y="2596"/>
                      <a:pt x="2620" y="322"/>
                      <a:pt x="5430" y="322"/>
                    </a:cubicBezTo>
                    <a:cubicBezTo>
                      <a:pt x="8228" y="322"/>
                      <a:pt x="10526" y="2620"/>
                      <a:pt x="10526" y="5418"/>
                    </a:cubicBezTo>
                    <a:cubicBezTo>
                      <a:pt x="10526" y="8228"/>
                      <a:pt x="8240" y="10502"/>
                      <a:pt x="5430" y="10502"/>
                    </a:cubicBezTo>
                    <a:lnTo>
                      <a:pt x="5371" y="10502"/>
                    </a:lnTo>
                    <a:lnTo>
                      <a:pt x="5371" y="7418"/>
                    </a:lnTo>
                    <a:lnTo>
                      <a:pt x="7728" y="7418"/>
                    </a:lnTo>
                    <a:cubicBezTo>
                      <a:pt x="7811" y="7418"/>
                      <a:pt x="7907" y="7347"/>
                      <a:pt x="7907" y="7240"/>
                    </a:cubicBezTo>
                    <a:lnTo>
                      <a:pt x="7907" y="5656"/>
                    </a:lnTo>
                    <a:cubicBezTo>
                      <a:pt x="7907" y="5561"/>
                      <a:pt x="7823" y="5478"/>
                      <a:pt x="7728" y="5478"/>
                    </a:cubicBezTo>
                    <a:lnTo>
                      <a:pt x="6728" y="5478"/>
                    </a:lnTo>
                    <a:cubicBezTo>
                      <a:pt x="6633" y="5478"/>
                      <a:pt x="6549" y="5549"/>
                      <a:pt x="6549" y="5656"/>
                    </a:cubicBezTo>
                    <a:cubicBezTo>
                      <a:pt x="6549" y="5740"/>
                      <a:pt x="6621" y="5835"/>
                      <a:pt x="6728" y="5835"/>
                    </a:cubicBezTo>
                    <a:lnTo>
                      <a:pt x="7561" y="5835"/>
                    </a:lnTo>
                    <a:lnTo>
                      <a:pt x="7561" y="7097"/>
                    </a:lnTo>
                    <a:lnTo>
                      <a:pt x="5204" y="7097"/>
                    </a:lnTo>
                    <a:cubicBezTo>
                      <a:pt x="5121" y="7097"/>
                      <a:pt x="5025" y="7168"/>
                      <a:pt x="5025" y="7275"/>
                    </a:cubicBezTo>
                    <a:lnTo>
                      <a:pt x="5025" y="10693"/>
                    </a:lnTo>
                    <a:cubicBezTo>
                      <a:pt x="5025" y="10788"/>
                      <a:pt x="5109" y="10859"/>
                      <a:pt x="5192" y="10871"/>
                    </a:cubicBezTo>
                    <a:lnTo>
                      <a:pt x="5430" y="10871"/>
                    </a:lnTo>
                    <a:cubicBezTo>
                      <a:pt x="6871" y="10871"/>
                      <a:pt x="8240" y="10312"/>
                      <a:pt x="9276" y="9288"/>
                    </a:cubicBezTo>
                    <a:cubicBezTo>
                      <a:pt x="10300" y="8252"/>
                      <a:pt x="10859" y="6883"/>
                      <a:pt x="10859" y="5442"/>
                    </a:cubicBezTo>
                    <a:cubicBezTo>
                      <a:pt x="10859" y="3989"/>
                      <a:pt x="10300" y="2620"/>
                      <a:pt x="9276" y="1584"/>
                    </a:cubicBezTo>
                    <a:cubicBezTo>
                      <a:pt x="8240" y="560"/>
                      <a:pt x="6871" y="1"/>
                      <a:pt x="543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" name="Google Shape;3343;p48">
              <a:extLst>
                <a:ext uri="{FF2B5EF4-FFF2-40B4-BE49-F238E27FC236}">
                  <a16:creationId xmlns:a16="http://schemas.microsoft.com/office/drawing/2014/main" id="{16ADF1BB-B5BD-44E5-93BC-16C4BFCC045B}"/>
                </a:ext>
              </a:extLst>
            </p:cNvPr>
            <p:cNvGrpSpPr/>
            <p:nvPr/>
          </p:nvGrpSpPr>
          <p:grpSpPr>
            <a:xfrm>
              <a:off x="7053286" y="2227254"/>
              <a:ext cx="956596" cy="944252"/>
              <a:chOff x="4370663" y="1816530"/>
              <a:chExt cx="1098904" cy="1084724"/>
            </a:xfrm>
          </p:grpSpPr>
          <p:grpSp>
            <p:nvGrpSpPr>
              <p:cNvPr id="33" name="Google Shape;3344;p48">
                <a:extLst>
                  <a:ext uri="{FF2B5EF4-FFF2-40B4-BE49-F238E27FC236}">
                    <a16:creationId xmlns:a16="http://schemas.microsoft.com/office/drawing/2014/main" id="{92AC4713-9C0C-44EC-9E16-EB40EA6C8C5A}"/>
                  </a:ext>
                </a:extLst>
              </p:cNvPr>
              <p:cNvGrpSpPr/>
              <p:nvPr/>
            </p:nvGrpSpPr>
            <p:grpSpPr>
              <a:xfrm>
                <a:off x="4370663" y="1816530"/>
                <a:ext cx="1098904" cy="1084724"/>
                <a:chOff x="4370663" y="1816530"/>
                <a:chExt cx="1098904" cy="1084724"/>
              </a:xfrm>
            </p:grpSpPr>
            <p:sp>
              <p:nvSpPr>
                <p:cNvPr id="39" name="Google Shape;3345;p48">
                  <a:extLst>
                    <a:ext uri="{FF2B5EF4-FFF2-40B4-BE49-F238E27FC236}">
                      <a16:creationId xmlns:a16="http://schemas.microsoft.com/office/drawing/2014/main" id="{639B522A-D0BA-47C2-852B-80149D6AAEA4}"/>
                    </a:ext>
                  </a:extLst>
                </p:cNvPr>
                <p:cNvSpPr/>
                <p:nvPr/>
              </p:nvSpPr>
              <p:spPr>
                <a:xfrm>
                  <a:off x="4370663" y="1816530"/>
                  <a:ext cx="1098904" cy="10847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1" extrusionOk="0">
                      <a:moveTo>
                        <a:pt x="22862" y="0"/>
                      </a:moveTo>
                      <a:cubicBezTo>
                        <a:pt x="22092" y="0"/>
                        <a:pt x="21324" y="295"/>
                        <a:pt x="20741" y="884"/>
                      </a:cubicBezTo>
                      <a:lnTo>
                        <a:pt x="12871" y="8742"/>
                      </a:lnTo>
                      <a:cubicBezTo>
                        <a:pt x="12698" y="8921"/>
                        <a:pt x="12472" y="9005"/>
                        <a:pt x="12246" y="9005"/>
                      </a:cubicBezTo>
                      <a:cubicBezTo>
                        <a:pt x="11945" y="9005"/>
                        <a:pt x="11643" y="8855"/>
                        <a:pt x="11466" y="8576"/>
                      </a:cubicBezTo>
                      <a:cubicBezTo>
                        <a:pt x="11014" y="7861"/>
                        <a:pt x="10645" y="7099"/>
                        <a:pt x="10347" y="6302"/>
                      </a:cubicBezTo>
                      <a:cubicBezTo>
                        <a:pt x="10168" y="5813"/>
                        <a:pt x="9847" y="5373"/>
                        <a:pt x="9394" y="5028"/>
                      </a:cubicBezTo>
                      <a:cubicBezTo>
                        <a:pt x="8866" y="4619"/>
                        <a:pt x="8248" y="4413"/>
                        <a:pt x="7630" y="4413"/>
                      </a:cubicBezTo>
                      <a:cubicBezTo>
                        <a:pt x="7078" y="4413"/>
                        <a:pt x="6526" y="4577"/>
                        <a:pt x="6037" y="4909"/>
                      </a:cubicBezTo>
                      <a:cubicBezTo>
                        <a:pt x="4465" y="5968"/>
                        <a:pt x="4310" y="8123"/>
                        <a:pt x="5584" y="9385"/>
                      </a:cubicBezTo>
                      <a:cubicBezTo>
                        <a:pt x="5894" y="9695"/>
                        <a:pt x="6251" y="9921"/>
                        <a:pt x="6632" y="10064"/>
                      </a:cubicBezTo>
                      <a:cubicBezTo>
                        <a:pt x="7418" y="10350"/>
                        <a:pt x="8180" y="10707"/>
                        <a:pt x="8882" y="11159"/>
                      </a:cubicBezTo>
                      <a:cubicBezTo>
                        <a:pt x="9383" y="11469"/>
                        <a:pt x="9466" y="12148"/>
                        <a:pt x="9049" y="12564"/>
                      </a:cubicBezTo>
                      <a:lnTo>
                        <a:pt x="1179" y="20434"/>
                      </a:lnTo>
                      <a:cubicBezTo>
                        <a:pt x="0" y="21613"/>
                        <a:pt x="0" y="23518"/>
                        <a:pt x="1179" y="24697"/>
                      </a:cubicBezTo>
                      <a:lnTo>
                        <a:pt x="20741" y="44247"/>
                      </a:lnTo>
                      <a:cubicBezTo>
                        <a:pt x="21324" y="44836"/>
                        <a:pt x="22092" y="45131"/>
                        <a:pt x="22862" y="45131"/>
                      </a:cubicBezTo>
                      <a:cubicBezTo>
                        <a:pt x="23631" y="45131"/>
                        <a:pt x="24402" y="44836"/>
                        <a:pt x="24992" y="44247"/>
                      </a:cubicBezTo>
                      <a:lnTo>
                        <a:pt x="44554" y="24697"/>
                      </a:lnTo>
                      <a:cubicBezTo>
                        <a:pt x="45720" y="23518"/>
                        <a:pt x="45720" y="21613"/>
                        <a:pt x="44554" y="2043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69E7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" name="Google Shape;3346;p48">
                  <a:extLst>
                    <a:ext uri="{FF2B5EF4-FFF2-40B4-BE49-F238E27FC236}">
                      <a16:creationId xmlns:a16="http://schemas.microsoft.com/office/drawing/2014/main" id="{37E804DA-6B91-4CC4-BEDB-664443EE5C67}"/>
                    </a:ext>
                  </a:extLst>
                </p:cNvPr>
                <p:cNvSpPr/>
                <p:nvPr/>
              </p:nvSpPr>
              <p:spPr>
                <a:xfrm>
                  <a:off x="5055718" y="1904160"/>
                  <a:ext cx="287338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55" extrusionOk="0">
                      <a:moveTo>
                        <a:pt x="5978" y="0"/>
                      </a:moveTo>
                      <a:cubicBezTo>
                        <a:pt x="2680" y="0"/>
                        <a:pt x="1" y="2679"/>
                        <a:pt x="1" y="5977"/>
                      </a:cubicBezTo>
                      <a:cubicBezTo>
                        <a:pt x="1" y="9275"/>
                        <a:pt x="2680" y="11954"/>
                        <a:pt x="5978" y="11954"/>
                      </a:cubicBezTo>
                      <a:cubicBezTo>
                        <a:pt x="9276" y="11954"/>
                        <a:pt x="11955" y="9275"/>
                        <a:pt x="11955" y="5977"/>
                      </a:cubicBezTo>
                      <a:cubicBezTo>
                        <a:pt x="11955" y="2679"/>
                        <a:pt x="9276" y="0"/>
                        <a:pt x="5978" y="0"/>
                      </a:cubicBezTo>
                      <a:close/>
                    </a:path>
                  </a:pathLst>
                </a:custGeom>
                <a:solidFill>
                  <a:srgbClr val="69E7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4" name="Google Shape;3347;p48">
                <a:extLst>
                  <a:ext uri="{FF2B5EF4-FFF2-40B4-BE49-F238E27FC236}">
                    <a16:creationId xmlns:a16="http://schemas.microsoft.com/office/drawing/2014/main" id="{7AE34BCE-1808-4E35-8640-C1DFDC422CE5}"/>
                  </a:ext>
                </a:extLst>
              </p:cNvPr>
              <p:cNvGrpSpPr/>
              <p:nvPr/>
            </p:nvGrpSpPr>
            <p:grpSpPr>
              <a:xfrm>
                <a:off x="4732628" y="2171596"/>
                <a:ext cx="374986" cy="374572"/>
                <a:chOff x="3303268" y="3817349"/>
                <a:chExt cx="346056" cy="345674"/>
              </a:xfrm>
            </p:grpSpPr>
            <p:sp>
              <p:nvSpPr>
                <p:cNvPr id="35" name="Google Shape;3348;p48">
                  <a:extLst>
                    <a:ext uri="{FF2B5EF4-FFF2-40B4-BE49-F238E27FC236}">
                      <a16:creationId xmlns:a16="http://schemas.microsoft.com/office/drawing/2014/main" id="{423DF5A4-7950-4442-90D3-2064458B31A3}"/>
                    </a:ext>
                  </a:extLst>
                </p:cNvPr>
                <p:cNvSpPr/>
                <p:nvPr/>
              </p:nvSpPr>
              <p:spPr>
                <a:xfrm>
                  <a:off x="3303268" y="3817349"/>
                  <a:ext cx="346056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2" h="10860" extrusionOk="0">
                      <a:moveTo>
                        <a:pt x="5418" y="334"/>
                      </a:moveTo>
                      <a:cubicBezTo>
                        <a:pt x="8228" y="334"/>
                        <a:pt x="10514" y="2608"/>
                        <a:pt x="10514" y="5430"/>
                      </a:cubicBezTo>
                      <a:cubicBezTo>
                        <a:pt x="10514" y="8240"/>
                        <a:pt x="8228" y="10514"/>
                        <a:pt x="5418" y="10514"/>
                      </a:cubicBezTo>
                      <a:cubicBezTo>
                        <a:pt x="2608" y="10514"/>
                        <a:pt x="334" y="8240"/>
                        <a:pt x="334" y="5430"/>
                      </a:cubicBezTo>
                      <a:cubicBezTo>
                        <a:pt x="334" y="2608"/>
                        <a:pt x="2608" y="334"/>
                        <a:pt x="5418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3" y="10859"/>
                        <a:pt x="8252" y="10300"/>
                        <a:pt x="9276" y="9264"/>
                      </a:cubicBezTo>
                      <a:cubicBezTo>
                        <a:pt x="10300" y="8240"/>
                        <a:pt x="10871" y="6871"/>
                        <a:pt x="10871" y="5430"/>
                      </a:cubicBezTo>
                      <a:cubicBezTo>
                        <a:pt x="10871" y="3989"/>
                        <a:pt x="10300" y="2620"/>
                        <a:pt x="9276" y="1584"/>
                      </a:cubicBezTo>
                      <a:cubicBezTo>
                        <a:pt x="8252" y="560"/>
                        <a:pt x="6883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" name="Google Shape;3349;p48">
                  <a:extLst>
                    <a:ext uri="{FF2B5EF4-FFF2-40B4-BE49-F238E27FC236}">
                      <a16:creationId xmlns:a16="http://schemas.microsoft.com/office/drawing/2014/main" id="{06B9FBAA-1DBA-4C24-8053-FE7E990FBCCF}"/>
                    </a:ext>
                  </a:extLst>
                </p:cNvPr>
                <p:cNvSpPr/>
                <p:nvPr/>
              </p:nvSpPr>
              <p:spPr>
                <a:xfrm>
                  <a:off x="3368074" y="3882537"/>
                  <a:ext cx="215298" cy="215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64" h="6764" extrusionOk="0">
                      <a:moveTo>
                        <a:pt x="5335" y="346"/>
                      </a:moveTo>
                      <a:cubicBezTo>
                        <a:pt x="5930" y="346"/>
                        <a:pt x="6418" y="834"/>
                        <a:pt x="6418" y="1429"/>
                      </a:cubicBezTo>
                      <a:lnTo>
                        <a:pt x="6418" y="5335"/>
                      </a:lnTo>
                      <a:cubicBezTo>
                        <a:pt x="6418" y="5930"/>
                        <a:pt x="5930" y="6418"/>
                        <a:pt x="5335" y="6418"/>
                      </a:cubicBezTo>
                      <a:lnTo>
                        <a:pt x="1429" y="6418"/>
                      </a:lnTo>
                      <a:cubicBezTo>
                        <a:pt x="834" y="6418"/>
                        <a:pt x="346" y="5930"/>
                        <a:pt x="346" y="5335"/>
                      </a:cubicBezTo>
                      <a:lnTo>
                        <a:pt x="346" y="1429"/>
                      </a:lnTo>
                      <a:cubicBezTo>
                        <a:pt x="346" y="834"/>
                        <a:pt x="834" y="346"/>
                        <a:pt x="1429" y="346"/>
                      </a:cubicBezTo>
                      <a:close/>
                      <a:moveTo>
                        <a:pt x="1429" y="1"/>
                      </a:moveTo>
                      <a:cubicBezTo>
                        <a:pt x="644" y="1"/>
                        <a:pt x="1" y="644"/>
                        <a:pt x="1" y="1429"/>
                      </a:cubicBezTo>
                      <a:lnTo>
                        <a:pt x="1" y="5335"/>
                      </a:lnTo>
                      <a:cubicBezTo>
                        <a:pt x="1" y="6120"/>
                        <a:pt x="644" y="6763"/>
                        <a:pt x="1429" y="6763"/>
                      </a:cubicBezTo>
                      <a:lnTo>
                        <a:pt x="5335" y="6763"/>
                      </a:lnTo>
                      <a:cubicBezTo>
                        <a:pt x="6121" y="6763"/>
                        <a:pt x="6763" y="6120"/>
                        <a:pt x="6763" y="5335"/>
                      </a:cubicBezTo>
                      <a:lnTo>
                        <a:pt x="6763" y="1429"/>
                      </a:lnTo>
                      <a:cubicBezTo>
                        <a:pt x="6763" y="644"/>
                        <a:pt x="6121" y="1"/>
                        <a:pt x="533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" name="Google Shape;3350;p48">
                  <a:extLst>
                    <a:ext uri="{FF2B5EF4-FFF2-40B4-BE49-F238E27FC236}">
                      <a16:creationId xmlns:a16="http://schemas.microsoft.com/office/drawing/2014/main" id="{EDD16D2B-C5FF-4A53-80FE-5ED18BA45889}"/>
                    </a:ext>
                  </a:extLst>
                </p:cNvPr>
                <p:cNvSpPr/>
                <p:nvPr/>
              </p:nvSpPr>
              <p:spPr>
                <a:xfrm>
                  <a:off x="3418143" y="3933656"/>
                  <a:ext cx="114811" cy="1127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07" h="3542" extrusionOk="0">
                      <a:moveTo>
                        <a:pt x="1822" y="0"/>
                      </a:moveTo>
                      <a:cubicBezTo>
                        <a:pt x="812" y="0"/>
                        <a:pt x="1" y="851"/>
                        <a:pt x="59" y="1859"/>
                      </a:cubicBezTo>
                      <a:cubicBezTo>
                        <a:pt x="95" y="2776"/>
                        <a:pt x="833" y="3502"/>
                        <a:pt x="1726" y="3538"/>
                      </a:cubicBezTo>
                      <a:cubicBezTo>
                        <a:pt x="1764" y="3541"/>
                        <a:pt x="1802" y="3542"/>
                        <a:pt x="1840" y="3542"/>
                      </a:cubicBezTo>
                      <a:cubicBezTo>
                        <a:pt x="2178" y="3542"/>
                        <a:pt x="2494" y="3447"/>
                        <a:pt x="2762" y="3276"/>
                      </a:cubicBezTo>
                      <a:cubicBezTo>
                        <a:pt x="2857" y="3217"/>
                        <a:pt x="2869" y="3086"/>
                        <a:pt x="2797" y="3014"/>
                      </a:cubicBezTo>
                      <a:cubicBezTo>
                        <a:pt x="2761" y="2978"/>
                        <a:pt x="2711" y="2964"/>
                        <a:pt x="2664" y="2964"/>
                      </a:cubicBezTo>
                      <a:cubicBezTo>
                        <a:pt x="2634" y="2964"/>
                        <a:pt x="2606" y="2969"/>
                        <a:pt x="2583" y="2979"/>
                      </a:cubicBezTo>
                      <a:cubicBezTo>
                        <a:pt x="2380" y="3096"/>
                        <a:pt x="2149" y="3185"/>
                        <a:pt x="1897" y="3185"/>
                      </a:cubicBezTo>
                      <a:cubicBezTo>
                        <a:pt x="1868" y="3185"/>
                        <a:pt x="1839" y="3183"/>
                        <a:pt x="1809" y="3181"/>
                      </a:cubicBezTo>
                      <a:cubicBezTo>
                        <a:pt x="1023" y="3169"/>
                        <a:pt x="380" y="2514"/>
                        <a:pt x="392" y="1716"/>
                      </a:cubicBezTo>
                      <a:cubicBezTo>
                        <a:pt x="426" y="948"/>
                        <a:pt x="1028" y="330"/>
                        <a:pt x="1792" y="330"/>
                      </a:cubicBezTo>
                      <a:cubicBezTo>
                        <a:pt x="1833" y="330"/>
                        <a:pt x="1874" y="332"/>
                        <a:pt x="1916" y="335"/>
                      </a:cubicBezTo>
                      <a:cubicBezTo>
                        <a:pt x="2619" y="371"/>
                        <a:pt x="3190" y="943"/>
                        <a:pt x="3250" y="1633"/>
                      </a:cubicBezTo>
                      <a:cubicBezTo>
                        <a:pt x="3285" y="1919"/>
                        <a:pt x="3214" y="2193"/>
                        <a:pt x="3095" y="2431"/>
                      </a:cubicBezTo>
                      <a:cubicBezTo>
                        <a:pt x="3059" y="2490"/>
                        <a:pt x="3059" y="2574"/>
                        <a:pt x="3119" y="2633"/>
                      </a:cubicBezTo>
                      <a:cubicBezTo>
                        <a:pt x="3149" y="2663"/>
                        <a:pt x="3191" y="2678"/>
                        <a:pt x="3234" y="2678"/>
                      </a:cubicBezTo>
                      <a:cubicBezTo>
                        <a:pt x="3295" y="2678"/>
                        <a:pt x="3358" y="2648"/>
                        <a:pt x="3393" y="2586"/>
                      </a:cubicBezTo>
                      <a:cubicBezTo>
                        <a:pt x="3536" y="2324"/>
                        <a:pt x="3607" y="2014"/>
                        <a:pt x="3583" y="1669"/>
                      </a:cubicBezTo>
                      <a:cubicBezTo>
                        <a:pt x="3536" y="764"/>
                        <a:pt x="2797" y="50"/>
                        <a:pt x="1904" y="2"/>
                      </a:cubicBezTo>
                      <a:cubicBezTo>
                        <a:pt x="1877" y="1"/>
                        <a:pt x="1849" y="0"/>
                        <a:pt x="182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" name="Google Shape;3351;p48">
                  <a:extLst>
                    <a:ext uri="{FF2B5EF4-FFF2-40B4-BE49-F238E27FC236}">
                      <a16:creationId xmlns:a16="http://schemas.microsoft.com/office/drawing/2014/main" id="{4F152889-6DFA-4A26-9B9C-CBE7AE1A530B}"/>
                    </a:ext>
                  </a:extLst>
                </p:cNvPr>
                <p:cNvSpPr/>
                <p:nvPr/>
              </p:nvSpPr>
              <p:spPr>
                <a:xfrm>
                  <a:off x="3519298" y="3910197"/>
                  <a:ext cx="29570" cy="292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" h="918" extrusionOk="0">
                      <a:moveTo>
                        <a:pt x="465" y="1"/>
                      </a:moveTo>
                      <a:cubicBezTo>
                        <a:pt x="203" y="1"/>
                        <a:pt x="0" y="203"/>
                        <a:pt x="0" y="453"/>
                      </a:cubicBezTo>
                      <a:cubicBezTo>
                        <a:pt x="0" y="715"/>
                        <a:pt x="203" y="918"/>
                        <a:pt x="465" y="918"/>
                      </a:cubicBezTo>
                      <a:cubicBezTo>
                        <a:pt x="715" y="918"/>
                        <a:pt x="929" y="715"/>
                        <a:pt x="929" y="453"/>
                      </a:cubicBezTo>
                      <a:cubicBezTo>
                        <a:pt x="929" y="203"/>
                        <a:pt x="715" y="1"/>
                        <a:pt x="46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7" name="Google Shape;3352;p48">
              <a:extLst>
                <a:ext uri="{FF2B5EF4-FFF2-40B4-BE49-F238E27FC236}">
                  <a16:creationId xmlns:a16="http://schemas.microsoft.com/office/drawing/2014/main" id="{513F91DF-A89E-44E1-9193-2405B7624F67}"/>
                </a:ext>
              </a:extLst>
            </p:cNvPr>
            <p:cNvGrpSpPr/>
            <p:nvPr/>
          </p:nvGrpSpPr>
          <p:grpSpPr>
            <a:xfrm>
              <a:off x="6547098" y="2715744"/>
              <a:ext cx="956596" cy="944315"/>
              <a:chOff x="3789173" y="2377690"/>
              <a:chExt cx="1098904" cy="1084796"/>
            </a:xfrm>
          </p:grpSpPr>
          <p:grpSp>
            <p:nvGrpSpPr>
              <p:cNvPr id="25" name="Google Shape;3353;p48">
                <a:extLst>
                  <a:ext uri="{FF2B5EF4-FFF2-40B4-BE49-F238E27FC236}">
                    <a16:creationId xmlns:a16="http://schemas.microsoft.com/office/drawing/2014/main" id="{F21193C9-E44E-40AD-8F0C-05F51684F1D9}"/>
                  </a:ext>
                </a:extLst>
              </p:cNvPr>
              <p:cNvGrpSpPr/>
              <p:nvPr/>
            </p:nvGrpSpPr>
            <p:grpSpPr>
              <a:xfrm>
                <a:off x="3789173" y="2377690"/>
                <a:ext cx="1098904" cy="1084796"/>
                <a:chOff x="3789173" y="2377690"/>
                <a:chExt cx="1098904" cy="1084796"/>
              </a:xfrm>
            </p:grpSpPr>
            <p:sp>
              <p:nvSpPr>
                <p:cNvPr id="31" name="Google Shape;3354;p48">
                  <a:extLst>
                    <a:ext uri="{FF2B5EF4-FFF2-40B4-BE49-F238E27FC236}">
                      <a16:creationId xmlns:a16="http://schemas.microsoft.com/office/drawing/2014/main" id="{D8011F62-02D3-47CF-97E5-6333FD768785}"/>
                    </a:ext>
                  </a:extLst>
                </p:cNvPr>
                <p:cNvSpPr/>
                <p:nvPr/>
              </p:nvSpPr>
              <p:spPr>
                <a:xfrm>
                  <a:off x="3789173" y="2377690"/>
                  <a:ext cx="1098904" cy="1084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4" extrusionOk="0">
                      <a:moveTo>
                        <a:pt x="22861" y="0"/>
                      </a:moveTo>
                      <a:cubicBezTo>
                        <a:pt x="22090" y="0"/>
                        <a:pt x="21319" y="295"/>
                        <a:pt x="20730" y="884"/>
                      </a:cubicBezTo>
                      <a:lnTo>
                        <a:pt x="1180" y="20446"/>
                      </a:lnTo>
                      <a:cubicBezTo>
                        <a:pt x="1" y="21613"/>
                        <a:pt x="1" y="23518"/>
                        <a:pt x="1180" y="24697"/>
                      </a:cubicBezTo>
                      <a:lnTo>
                        <a:pt x="20730" y="44259"/>
                      </a:lnTo>
                      <a:cubicBezTo>
                        <a:pt x="21319" y="44842"/>
                        <a:pt x="22090" y="45134"/>
                        <a:pt x="22861" y="45134"/>
                      </a:cubicBezTo>
                      <a:cubicBezTo>
                        <a:pt x="23632" y="45134"/>
                        <a:pt x="24403" y="44842"/>
                        <a:pt x="24992" y="44259"/>
                      </a:cubicBezTo>
                      <a:lnTo>
                        <a:pt x="44542" y="24697"/>
                      </a:lnTo>
                      <a:cubicBezTo>
                        <a:pt x="45721" y="23518"/>
                        <a:pt x="45721" y="21613"/>
                        <a:pt x="44542" y="20446"/>
                      </a:cubicBezTo>
                      <a:lnTo>
                        <a:pt x="36684" y="12576"/>
                      </a:lnTo>
                      <a:cubicBezTo>
                        <a:pt x="36267" y="12171"/>
                        <a:pt x="36363" y="11481"/>
                        <a:pt x="36851" y="11171"/>
                      </a:cubicBezTo>
                      <a:cubicBezTo>
                        <a:pt x="37565" y="10719"/>
                        <a:pt x="38327" y="10350"/>
                        <a:pt x="39125" y="10052"/>
                      </a:cubicBezTo>
                      <a:cubicBezTo>
                        <a:pt x="39613" y="9874"/>
                        <a:pt x="40054" y="9552"/>
                        <a:pt x="40399" y="9100"/>
                      </a:cubicBezTo>
                      <a:cubicBezTo>
                        <a:pt x="41173" y="8099"/>
                        <a:pt x="41220" y="6778"/>
                        <a:pt x="40518" y="5730"/>
                      </a:cubicBezTo>
                      <a:cubicBezTo>
                        <a:pt x="39932" y="4868"/>
                        <a:pt x="39013" y="4436"/>
                        <a:pt x="38094" y="4436"/>
                      </a:cubicBezTo>
                      <a:cubicBezTo>
                        <a:pt x="37349" y="4436"/>
                        <a:pt x="36606" y="4720"/>
                        <a:pt x="36041" y="5290"/>
                      </a:cubicBezTo>
                      <a:cubicBezTo>
                        <a:pt x="35732" y="5587"/>
                        <a:pt x="35505" y="5956"/>
                        <a:pt x="35362" y="6337"/>
                      </a:cubicBezTo>
                      <a:cubicBezTo>
                        <a:pt x="35077" y="7123"/>
                        <a:pt x="34720" y="7885"/>
                        <a:pt x="34267" y="8588"/>
                      </a:cubicBezTo>
                      <a:cubicBezTo>
                        <a:pt x="34091" y="8872"/>
                        <a:pt x="33797" y="9021"/>
                        <a:pt x="33498" y="9021"/>
                      </a:cubicBezTo>
                      <a:cubicBezTo>
                        <a:pt x="33271" y="9021"/>
                        <a:pt x="33042" y="8934"/>
                        <a:pt x="32862" y="8754"/>
                      </a:cubicBezTo>
                      <a:lnTo>
                        <a:pt x="24992" y="884"/>
                      </a:lnTo>
                      <a:cubicBezTo>
                        <a:pt x="24403" y="295"/>
                        <a:pt x="23632" y="0"/>
                        <a:pt x="22861" y="0"/>
                      </a:cubicBezTo>
                      <a:close/>
                    </a:path>
                  </a:pathLst>
                </a:custGeom>
                <a:solidFill>
                  <a:srgbClr val="4949E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" name="Google Shape;3355;p48">
                  <a:extLst>
                    <a:ext uri="{FF2B5EF4-FFF2-40B4-BE49-F238E27FC236}">
                      <a16:creationId xmlns:a16="http://schemas.microsoft.com/office/drawing/2014/main" id="{89590874-F89C-4C63-856A-8AC76F8D0BF7}"/>
                    </a:ext>
                  </a:extLst>
                </p:cNvPr>
                <p:cNvSpPr/>
                <p:nvPr/>
              </p:nvSpPr>
              <p:spPr>
                <a:xfrm>
                  <a:off x="3885623" y="2465897"/>
                  <a:ext cx="287050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43" h="11955" extrusionOk="0">
                      <a:moveTo>
                        <a:pt x="5977" y="0"/>
                      </a:moveTo>
                      <a:cubicBezTo>
                        <a:pt x="2679" y="0"/>
                        <a:pt x="0" y="2679"/>
                        <a:pt x="0" y="5977"/>
                      </a:cubicBezTo>
                      <a:cubicBezTo>
                        <a:pt x="0" y="9275"/>
                        <a:pt x="2679" y="11954"/>
                        <a:pt x="5977" y="11954"/>
                      </a:cubicBezTo>
                      <a:cubicBezTo>
                        <a:pt x="9275" y="11954"/>
                        <a:pt x="11942" y="9275"/>
                        <a:pt x="11942" y="5977"/>
                      </a:cubicBezTo>
                      <a:cubicBezTo>
                        <a:pt x="11942" y="2679"/>
                        <a:pt x="9275" y="0"/>
                        <a:pt x="5977" y="0"/>
                      </a:cubicBezTo>
                      <a:close/>
                    </a:path>
                  </a:pathLst>
                </a:custGeom>
                <a:solidFill>
                  <a:srgbClr val="4949E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6" name="Google Shape;3356;p48">
                <a:extLst>
                  <a:ext uri="{FF2B5EF4-FFF2-40B4-BE49-F238E27FC236}">
                    <a16:creationId xmlns:a16="http://schemas.microsoft.com/office/drawing/2014/main" id="{7E8C0B3B-87AB-4AC2-B64F-D08952B20D87}"/>
                  </a:ext>
                </a:extLst>
              </p:cNvPr>
              <p:cNvGrpSpPr/>
              <p:nvPr/>
            </p:nvGrpSpPr>
            <p:grpSpPr>
              <a:xfrm>
                <a:off x="4151137" y="2732796"/>
                <a:ext cx="374986" cy="374572"/>
                <a:chOff x="3752358" y="3817349"/>
                <a:chExt cx="346056" cy="345674"/>
              </a:xfrm>
            </p:grpSpPr>
            <p:sp>
              <p:nvSpPr>
                <p:cNvPr id="27" name="Google Shape;3357;p48">
                  <a:extLst>
                    <a:ext uri="{FF2B5EF4-FFF2-40B4-BE49-F238E27FC236}">
                      <a16:creationId xmlns:a16="http://schemas.microsoft.com/office/drawing/2014/main" id="{1CBCE023-C346-4482-83D1-DC86C818A057}"/>
                    </a:ext>
                  </a:extLst>
                </p:cNvPr>
                <p:cNvSpPr/>
                <p:nvPr/>
              </p:nvSpPr>
              <p:spPr>
                <a:xfrm>
                  <a:off x="3752358" y="3817349"/>
                  <a:ext cx="346056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2" h="10860" extrusionOk="0">
                      <a:moveTo>
                        <a:pt x="5430" y="334"/>
                      </a:moveTo>
                      <a:cubicBezTo>
                        <a:pt x="8252" y="334"/>
                        <a:pt x="10526" y="2608"/>
                        <a:pt x="10526" y="5430"/>
                      </a:cubicBezTo>
                      <a:cubicBezTo>
                        <a:pt x="10526" y="8240"/>
                        <a:pt x="8228" y="10514"/>
                        <a:pt x="5430" y="10514"/>
                      </a:cubicBezTo>
                      <a:cubicBezTo>
                        <a:pt x="2620" y="10514"/>
                        <a:pt x="346" y="8240"/>
                        <a:pt x="346" y="5430"/>
                      </a:cubicBezTo>
                      <a:cubicBezTo>
                        <a:pt x="346" y="2608"/>
                        <a:pt x="2620" y="334"/>
                        <a:pt x="5430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2" y="10859"/>
                        <a:pt x="8252" y="10300"/>
                        <a:pt x="9276" y="9264"/>
                      </a:cubicBezTo>
                      <a:cubicBezTo>
                        <a:pt x="10300" y="8240"/>
                        <a:pt x="10871" y="6871"/>
                        <a:pt x="10871" y="5430"/>
                      </a:cubicBezTo>
                      <a:cubicBezTo>
                        <a:pt x="10871" y="3989"/>
                        <a:pt x="10300" y="2620"/>
                        <a:pt x="9276" y="1584"/>
                      </a:cubicBezTo>
                      <a:cubicBezTo>
                        <a:pt x="8252" y="560"/>
                        <a:pt x="6882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" name="Google Shape;3358;p48">
                  <a:extLst>
                    <a:ext uri="{FF2B5EF4-FFF2-40B4-BE49-F238E27FC236}">
                      <a16:creationId xmlns:a16="http://schemas.microsoft.com/office/drawing/2014/main" id="{57BE2862-E50B-4218-9825-48B397CAA35E}"/>
                    </a:ext>
                  </a:extLst>
                </p:cNvPr>
                <p:cNvSpPr/>
                <p:nvPr/>
              </p:nvSpPr>
              <p:spPr>
                <a:xfrm>
                  <a:off x="3831933" y="3955682"/>
                  <a:ext cx="47809" cy="120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2" h="3787" extrusionOk="0">
                      <a:moveTo>
                        <a:pt x="1168" y="346"/>
                      </a:moveTo>
                      <a:lnTo>
                        <a:pt x="1168" y="3430"/>
                      </a:lnTo>
                      <a:lnTo>
                        <a:pt x="358" y="3430"/>
                      </a:lnTo>
                      <a:lnTo>
                        <a:pt x="358" y="346"/>
                      </a:lnTo>
                      <a:close/>
                      <a:moveTo>
                        <a:pt x="180" y="1"/>
                      </a:moveTo>
                      <a:cubicBezTo>
                        <a:pt x="96" y="1"/>
                        <a:pt x="1" y="72"/>
                        <a:pt x="1" y="179"/>
                      </a:cubicBezTo>
                      <a:lnTo>
                        <a:pt x="1" y="3608"/>
                      </a:lnTo>
                      <a:cubicBezTo>
                        <a:pt x="1" y="3703"/>
                        <a:pt x="72" y="3787"/>
                        <a:pt x="180" y="3787"/>
                      </a:cubicBezTo>
                      <a:lnTo>
                        <a:pt x="1323" y="3787"/>
                      </a:lnTo>
                      <a:cubicBezTo>
                        <a:pt x="1418" y="3787"/>
                        <a:pt x="1501" y="3715"/>
                        <a:pt x="1501" y="3608"/>
                      </a:cubicBezTo>
                      <a:lnTo>
                        <a:pt x="1501" y="179"/>
                      </a:lnTo>
                      <a:cubicBezTo>
                        <a:pt x="1501" y="72"/>
                        <a:pt x="1430" y="1"/>
                        <a:pt x="1323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" name="Google Shape;3359;p48">
                  <a:extLst>
                    <a:ext uri="{FF2B5EF4-FFF2-40B4-BE49-F238E27FC236}">
                      <a16:creationId xmlns:a16="http://schemas.microsoft.com/office/drawing/2014/main" id="{DA680010-03F8-4ABB-9A87-9BA8184FA5FC}"/>
                    </a:ext>
                  </a:extLst>
                </p:cNvPr>
                <p:cNvSpPr/>
                <p:nvPr/>
              </p:nvSpPr>
              <p:spPr>
                <a:xfrm>
                  <a:off x="3824739" y="3890112"/>
                  <a:ext cx="55002" cy="550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8" h="1728" extrusionOk="0">
                      <a:moveTo>
                        <a:pt x="870" y="334"/>
                      </a:moveTo>
                      <a:cubicBezTo>
                        <a:pt x="1156" y="334"/>
                        <a:pt x="1394" y="572"/>
                        <a:pt x="1394" y="846"/>
                      </a:cubicBezTo>
                      <a:cubicBezTo>
                        <a:pt x="1394" y="1132"/>
                        <a:pt x="1156" y="1370"/>
                        <a:pt x="870" y="1370"/>
                      </a:cubicBezTo>
                      <a:cubicBezTo>
                        <a:pt x="584" y="1370"/>
                        <a:pt x="346" y="1132"/>
                        <a:pt x="346" y="846"/>
                      </a:cubicBezTo>
                      <a:cubicBezTo>
                        <a:pt x="346" y="572"/>
                        <a:pt x="584" y="334"/>
                        <a:pt x="870" y="334"/>
                      </a:cubicBezTo>
                      <a:close/>
                      <a:moveTo>
                        <a:pt x="870" y="1"/>
                      </a:moveTo>
                      <a:cubicBezTo>
                        <a:pt x="394" y="1"/>
                        <a:pt x="1" y="394"/>
                        <a:pt x="1" y="870"/>
                      </a:cubicBezTo>
                      <a:cubicBezTo>
                        <a:pt x="1" y="1346"/>
                        <a:pt x="394" y="1727"/>
                        <a:pt x="870" y="1727"/>
                      </a:cubicBezTo>
                      <a:cubicBezTo>
                        <a:pt x="1346" y="1727"/>
                        <a:pt x="1727" y="1334"/>
                        <a:pt x="1727" y="870"/>
                      </a:cubicBezTo>
                      <a:cubicBezTo>
                        <a:pt x="1727" y="394"/>
                        <a:pt x="1346" y="1"/>
                        <a:pt x="87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" name="Google Shape;3360;p48">
                  <a:extLst>
                    <a:ext uri="{FF2B5EF4-FFF2-40B4-BE49-F238E27FC236}">
                      <a16:creationId xmlns:a16="http://schemas.microsoft.com/office/drawing/2014/main" id="{9A7BE71B-8D9E-48B1-93F7-469935634ABB}"/>
                    </a:ext>
                  </a:extLst>
                </p:cNvPr>
                <p:cNvSpPr/>
                <p:nvPr/>
              </p:nvSpPr>
              <p:spPr>
                <a:xfrm>
                  <a:off x="3904696" y="3955682"/>
                  <a:ext cx="128148" cy="120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6" h="3787" extrusionOk="0">
                      <a:moveTo>
                        <a:pt x="191" y="1"/>
                      </a:moveTo>
                      <a:cubicBezTo>
                        <a:pt x="96" y="1"/>
                        <a:pt x="1" y="72"/>
                        <a:pt x="1" y="179"/>
                      </a:cubicBezTo>
                      <a:lnTo>
                        <a:pt x="1" y="3608"/>
                      </a:lnTo>
                      <a:cubicBezTo>
                        <a:pt x="1" y="3703"/>
                        <a:pt x="84" y="3787"/>
                        <a:pt x="191" y="3787"/>
                      </a:cubicBezTo>
                      <a:lnTo>
                        <a:pt x="1334" y="3787"/>
                      </a:lnTo>
                      <a:cubicBezTo>
                        <a:pt x="1418" y="3787"/>
                        <a:pt x="1513" y="3715"/>
                        <a:pt x="1513" y="3608"/>
                      </a:cubicBezTo>
                      <a:lnTo>
                        <a:pt x="1513" y="2382"/>
                      </a:lnTo>
                      <a:cubicBezTo>
                        <a:pt x="1513" y="1977"/>
                        <a:pt x="1596" y="1501"/>
                        <a:pt x="2037" y="1501"/>
                      </a:cubicBezTo>
                      <a:cubicBezTo>
                        <a:pt x="2347" y="1501"/>
                        <a:pt x="2477" y="1763"/>
                        <a:pt x="2525" y="2060"/>
                      </a:cubicBezTo>
                      <a:cubicBezTo>
                        <a:pt x="2537" y="2156"/>
                        <a:pt x="2608" y="2215"/>
                        <a:pt x="2692" y="2215"/>
                      </a:cubicBezTo>
                      <a:cubicBezTo>
                        <a:pt x="2787" y="2215"/>
                        <a:pt x="2870" y="2120"/>
                        <a:pt x="2847" y="2025"/>
                      </a:cubicBezTo>
                      <a:cubicBezTo>
                        <a:pt x="2763" y="1465"/>
                        <a:pt x="2477" y="1155"/>
                        <a:pt x="2013" y="1155"/>
                      </a:cubicBezTo>
                      <a:cubicBezTo>
                        <a:pt x="1465" y="1155"/>
                        <a:pt x="1156" y="1608"/>
                        <a:pt x="1156" y="2382"/>
                      </a:cubicBezTo>
                      <a:lnTo>
                        <a:pt x="1156" y="3430"/>
                      </a:lnTo>
                      <a:lnTo>
                        <a:pt x="346" y="3430"/>
                      </a:lnTo>
                      <a:lnTo>
                        <a:pt x="346" y="358"/>
                      </a:lnTo>
                      <a:lnTo>
                        <a:pt x="918" y="358"/>
                      </a:lnTo>
                      <a:lnTo>
                        <a:pt x="918" y="572"/>
                      </a:lnTo>
                      <a:cubicBezTo>
                        <a:pt x="918" y="632"/>
                        <a:pt x="930" y="679"/>
                        <a:pt x="977" y="715"/>
                      </a:cubicBezTo>
                      <a:cubicBezTo>
                        <a:pt x="1007" y="733"/>
                        <a:pt x="1043" y="742"/>
                        <a:pt x="1078" y="742"/>
                      </a:cubicBezTo>
                      <a:cubicBezTo>
                        <a:pt x="1114" y="742"/>
                        <a:pt x="1150" y="733"/>
                        <a:pt x="1180" y="715"/>
                      </a:cubicBezTo>
                      <a:cubicBezTo>
                        <a:pt x="1477" y="477"/>
                        <a:pt x="1835" y="358"/>
                        <a:pt x="2227" y="358"/>
                      </a:cubicBezTo>
                      <a:cubicBezTo>
                        <a:pt x="3204" y="358"/>
                        <a:pt x="3656" y="1191"/>
                        <a:pt x="3656" y="2001"/>
                      </a:cubicBezTo>
                      <a:lnTo>
                        <a:pt x="3656" y="3430"/>
                      </a:lnTo>
                      <a:lnTo>
                        <a:pt x="2847" y="3430"/>
                      </a:lnTo>
                      <a:lnTo>
                        <a:pt x="2847" y="2870"/>
                      </a:lnTo>
                      <a:cubicBezTo>
                        <a:pt x="2847" y="2775"/>
                        <a:pt x="2775" y="2703"/>
                        <a:pt x="2692" y="2703"/>
                      </a:cubicBezTo>
                      <a:cubicBezTo>
                        <a:pt x="2597" y="2703"/>
                        <a:pt x="2525" y="2775"/>
                        <a:pt x="2525" y="2870"/>
                      </a:cubicBezTo>
                      <a:lnTo>
                        <a:pt x="2525" y="3596"/>
                      </a:lnTo>
                      <a:cubicBezTo>
                        <a:pt x="2525" y="3691"/>
                        <a:pt x="2597" y="3775"/>
                        <a:pt x="2704" y="3775"/>
                      </a:cubicBezTo>
                      <a:lnTo>
                        <a:pt x="3847" y="3775"/>
                      </a:lnTo>
                      <a:cubicBezTo>
                        <a:pt x="3942" y="3775"/>
                        <a:pt x="4025" y="3703"/>
                        <a:pt x="4025" y="3596"/>
                      </a:cubicBezTo>
                      <a:lnTo>
                        <a:pt x="4025" y="1989"/>
                      </a:lnTo>
                      <a:cubicBezTo>
                        <a:pt x="4025" y="810"/>
                        <a:pt x="3299" y="1"/>
                        <a:pt x="2239" y="1"/>
                      </a:cubicBezTo>
                      <a:cubicBezTo>
                        <a:pt x="1894" y="1"/>
                        <a:pt x="1573" y="84"/>
                        <a:pt x="1275" y="251"/>
                      </a:cubicBezTo>
                      <a:lnTo>
                        <a:pt x="1275" y="179"/>
                      </a:lnTo>
                      <a:cubicBezTo>
                        <a:pt x="1275" y="84"/>
                        <a:pt x="1204" y="1"/>
                        <a:pt x="1096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8" name="Google Shape;3361;p48">
              <a:extLst>
                <a:ext uri="{FF2B5EF4-FFF2-40B4-BE49-F238E27FC236}">
                  <a16:creationId xmlns:a16="http://schemas.microsoft.com/office/drawing/2014/main" id="{7D2FDA94-F807-44F4-A15A-5B7881E1B603}"/>
                </a:ext>
              </a:extLst>
            </p:cNvPr>
            <p:cNvGrpSpPr/>
            <p:nvPr/>
          </p:nvGrpSpPr>
          <p:grpSpPr>
            <a:xfrm>
              <a:off x="7034853" y="3222917"/>
              <a:ext cx="956596" cy="944252"/>
              <a:chOff x="4349489" y="2960313"/>
              <a:chExt cx="1098904" cy="1084724"/>
            </a:xfrm>
          </p:grpSpPr>
          <p:grpSp>
            <p:nvGrpSpPr>
              <p:cNvPr id="19" name="Google Shape;3362;p48">
                <a:extLst>
                  <a:ext uri="{FF2B5EF4-FFF2-40B4-BE49-F238E27FC236}">
                    <a16:creationId xmlns:a16="http://schemas.microsoft.com/office/drawing/2014/main" id="{CDF96774-EABB-4259-8992-D8FA515B2AE1}"/>
                  </a:ext>
                </a:extLst>
              </p:cNvPr>
              <p:cNvGrpSpPr/>
              <p:nvPr/>
            </p:nvGrpSpPr>
            <p:grpSpPr>
              <a:xfrm>
                <a:off x="4349489" y="2960313"/>
                <a:ext cx="1098904" cy="1084724"/>
                <a:chOff x="4349489" y="2960313"/>
                <a:chExt cx="1098904" cy="1084724"/>
              </a:xfrm>
            </p:grpSpPr>
            <p:sp>
              <p:nvSpPr>
                <p:cNvPr id="23" name="Google Shape;3363;p48">
                  <a:extLst>
                    <a:ext uri="{FF2B5EF4-FFF2-40B4-BE49-F238E27FC236}">
                      <a16:creationId xmlns:a16="http://schemas.microsoft.com/office/drawing/2014/main" id="{2E5A4F0B-455B-4AD6-96CC-5D8DA106FB8F}"/>
                    </a:ext>
                  </a:extLst>
                </p:cNvPr>
                <p:cNvSpPr/>
                <p:nvPr/>
              </p:nvSpPr>
              <p:spPr>
                <a:xfrm>
                  <a:off x="4349489" y="2960313"/>
                  <a:ext cx="1098904" cy="10847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1" extrusionOk="0">
                      <a:moveTo>
                        <a:pt x="22862" y="0"/>
                      </a:moveTo>
                      <a:cubicBezTo>
                        <a:pt x="22092" y="0"/>
                        <a:pt x="21324" y="295"/>
                        <a:pt x="20741" y="884"/>
                      </a:cubicBezTo>
                      <a:lnTo>
                        <a:pt x="12871" y="8743"/>
                      </a:lnTo>
                      <a:cubicBezTo>
                        <a:pt x="12697" y="8917"/>
                        <a:pt x="12470" y="9001"/>
                        <a:pt x="12243" y="9001"/>
                      </a:cubicBezTo>
                      <a:cubicBezTo>
                        <a:pt x="11942" y="9001"/>
                        <a:pt x="11642" y="8854"/>
                        <a:pt x="11466" y="8576"/>
                      </a:cubicBezTo>
                      <a:cubicBezTo>
                        <a:pt x="11014" y="7861"/>
                        <a:pt x="10645" y="7099"/>
                        <a:pt x="10347" y="6302"/>
                      </a:cubicBezTo>
                      <a:cubicBezTo>
                        <a:pt x="10168" y="5814"/>
                        <a:pt x="9847" y="5373"/>
                        <a:pt x="9394" y="5028"/>
                      </a:cubicBezTo>
                      <a:cubicBezTo>
                        <a:pt x="8866" y="4619"/>
                        <a:pt x="8248" y="4413"/>
                        <a:pt x="7630" y="4413"/>
                      </a:cubicBezTo>
                      <a:cubicBezTo>
                        <a:pt x="7078" y="4413"/>
                        <a:pt x="6525" y="4577"/>
                        <a:pt x="6037" y="4909"/>
                      </a:cubicBezTo>
                      <a:cubicBezTo>
                        <a:pt x="4465" y="5968"/>
                        <a:pt x="4310" y="8123"/>
                        <a:pt x="5584" y="9385"/>
                      </a:cubicBezTo>
                      <a:cubicBezTo>
                        <a:pt x="5894" y="9695"/>
                        <a:pt x="6251" y="9921"/>
                        <a:pt x="6632" y="10064"/>
                      </a:cubicBezTo>
                      <a:cubicBezTo>
                        <a:pt x="7418" y="10350"/>
                        <a:pt x="8180" y="10707"/>
                        <a:pt x="8882" y="11159"/>
                      </a:cubicBezTo>
                      <a:cubicBezTo>
                        <a:pt x="9382" y="11469"/>
                        <a:pt x="9466" y="12148"/>
                        <a:pt x="9049" y="12564"/>
                      </a:cubicBezTo>
                      <a:lnTo>
                        <a:pt x="1179" y="20434"/>
                      </a:lnTo>
                      <a:cubicBezTo>
                        <a:pt x="0" y="21613"/>
                        <a:pt x="0" y="23518"/>
                        <a:pt x="1179" y="24697"/>
                      </a:cubicBezTo>
                      <a:lnTo>
                        <a:pt x="20741" y="44247"/>
                      </a:lnTo>
                      <a:cubicBezTo>
                        <a:pt x="21324" y="44836"/>
                        <a:pt x="22092" y="45131"/>
                        <a:pt x="22862" y="45131"/>
                      </a:cubicBezTo>
                      <a:cubicBezTo>
                        <a:pt x="23631" y="45131"/>
                        <a:pt x="24402" y="44836"/>
                        <a:pt x="24992" y="44247"/>
                      </a:cubicBezTo>
                      <a:lnTo>
                        <a:pt x="44554" y="24697"/>
                      </a:lnTo>
                      <a:cubicBezTo>
                        <a:pt x="45720" y="23518"/>
                        <a:pt x="45720" y="21613"/>
                        <a:pt x="44554" y="2043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FCBD2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" name="Google Shape;3364;p48">
                  <a:extLst>
                    <a:ext uri="{FF2B5EF4-FFF2-40B4-BE49-F238E27FC236}">
                      <a16:creationId xmlns:a16="http://schemas.microsoft.com/office/drawing/2014/main" id="{BC3CCC92-4738-4B3C-B377-F3520B1E3755}"/>
                    </a:ext>
                  </a:extLst>
                </p:cNvPr>
                <p:cNvSpPr/>
                <p:nvPr/>
              </p:nvSpPr>
              <p:spPr>
                <a:xfrm>
                  <a:off x="5065741" y="3026769"/>
                  <a:ext cx="287338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55" extrusionOk="0">
                      <a:moveTo>
                        <a:pt x="5978" y="1"/>
                      </a:moveTo>
                      <a:cubicBezTo>
                        <a:pt x="2680" y="1"/>
                        <a:pt x="1" y="2679"/>
                        <a:pt x="1" y="5978"/>
                      </a:cubicBezTo>
                      <a:cubicBezTo>
                        <a:pt x="1" y="9276"/>
                        <a:pt x="2680" y="11954"/>
                        <a:pt x="5978" y="11954"/>
                      </a:cubicBezTo>
                      <a:cubicBezTo>
                        <a:pt x="9276" y="11954"/>
                        <a:pt x="11955" y="9276"/>
                        <a:pt x="11955" y="5978"/>
                      </a:cubicBezTo>
                      <a:cubicBezTo>
                        <a:pt x="11955" y="2679"/>
                        <a:pt x="9276" y="1"/>
                        <a:pt x="5978" y="1"/>
                      </a:cubicBezTo>
                      <a:close/>
                    </a:path>
                  </a:pathLst>
                </a:custGeom>
                <a:solidFill>
                  <a:srgbClr val="FCBD2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0" name="Google Shape;3365;p48">
                <a:extLst>
                  <a:ext uri="{FF2B5EF4-FFF2-40B4-BE49-F238E27FC236}">
                    <a16:creationId xmlns:a16="http://schemas.microsoft.com/office/drawing/2014/main" id="{2EB4CBE2-B1D6-486A-95BA-A5AE21770762}"/>
                  </a:ext>
                </a:extLst>
              </p:cNvPr>
              <p:cNvGrpSpPr/>
              <p:nvPr/>
            </p:nvGrpSpPr>
            <p:grpSpPr>
              <a:xfrm>
                <a:off x="4732657" y="3315384"/>
                <a:ext cx="374952" cy="374572"/>
                <a:chOff x="4201447" y="3817349"/>
                <a:chExt cx="346024" cy="345674"/>
              </a:xfrm>
            </p:grpSpPr>
            <p:sp>
              <p:nvSpPr>
                <p:cNvPr id="21" name="Google Shape;3366;p48">
                  <a:extLst>
                    <a:ext uri="{FF2B5EF4-FFF2-40B4-BE49-F238E27FC236}">
                      <a16:creationId xmlns:a16="http://schemas.microsoft.com/office/drawing/2014/main" id="{3005223D-48BC-4004-960A-B042A98EE514}"/>
                    </a:ext>
                  </a:extLst>
                </p:cNvPr>
                <p:cNvSpPr/>
                <p:nvPr/>
              </p:nvSpPr>
              <p:spPr>
                <a:xfrm>
                  <a:off x="4201447" y="3817349"/>
                  <a:ext cx="346024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1" h="10860" extrusionOk="0">
                      <a:moveTo>
                        <a:pt x="5430" y="334"/>
                      </a:moveTo>
                      <a:cubicBezTo>
                        <a:pt x="8252" y="334"/>
                        <a:pt x="10526" y="2608"/>
                        <a:pt x="10526" y="5430"/>
                      </a:cubicBezTo>
                      <a:cubicBezTo>
                        <a:pt x="10526" y="8240"/>
                        <a:pt x="8252" y="10514"/>
                        <a:pt x="5430" y="10514"/>
                      </a:cubicBezTo>
                      <a:cubicBezTo>
                        <a:pt x="2620" y="10514"/>
                        <a:pt x="346" y="8240"/>
                        <a:pt x="346" y="5430"/>
                      </a:cubicBezTo>
                      <a:cubicBezTo>
                        <a:pt x="346" y="2608"/>
                        <a:pt x="2620" y="334"/>
                        <a:pt x="5430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2" y="10859"/>
                        <a:pt x="8252" y="10300"/>
                        <a:pt x="9276" y="9264"/>
                      </a:cubicBezTo>
                      <a:cubicBezTo>
                        <a:pt x="10299" y="8240"/>
                        <a:pt x="10871" y="6871"/>
                        <a:pt x="10871" y="5430"/>
                      </a:cubicBezTo>
                      <a:cubicBezTo>
                        <a:pt x="10871" y="3989"/>
                        <a:pt x="10299" y="2620"/>
                        <a:pt x="9276" y="1584"/>
                      </a:cubicBezTo>
                      <a:cubicBezTo>
                        <a:pt x="8252" y="560"/>
                        <a:pt x="6882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" name="Google Shape;3367;p48">
                  <a:extLst>
                    <a:ext uri="{FF2B5EF4-FFF2-40B4-BE49-F238E27FC236}">
                      <a16:creationId xmlns:a16="http://schemas.microsoft.com/office/drawing/2014/main" id="{7F6D9B06-65E5-4450-9034-6FC78F621695}"/>
                    </a:ext>
                  </a:extLst>
                </p:cNvPr>
                <p:cNvSpPr/>
                <p:nvPr/>
              </p:nvSpPr>
              <p:spPr>
                <a:xfrm>
                  <a:off x="4271569" y="3904531"/>
                  <a:ext cx="227394" cy="185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44" h="5835" extrusionOk="0">
                      <a:moveTo>
                        <a:pt x="4620" y="0"/>
                      </a:moveTo>
                      <a:cubicBezTo>
                        <a:pt x="3727" y="0"/>
                        <a:pt x="2977" y="691"/>
                        <a:pt x="2905" y="1572"/>
                      </a:cubicBezTo>
                      <a:cubicBezTo>
                        <a:pt x="2727" y="1548"/>
                        <a:pt x="2358" y="1441"/>
                        <a:pt x="2262" y="1405"/>
                      </a:cubicBezTo>
                      <a:cubicBezTo>
                        <a:pt x="1643" y="1203"/>
                        <a:pt x="1072" y="810"/>
                        <a:pt x="631" y="322"/>
                      </a:cubicBezTo>
                      <a:cubicBezTo>
                        <a:pt x="596" y="298"/>
                        <a:pt x="572" y="274"/>
                        <a:pt x="524" y="262"/>
                      </a:cubicBezTo>
                      <a:cubicBezTo>
                        <a:pt x="517" y="261"/>
                        <a:pt x="509" y="260"/>
                        <a:pt x="501" y="260"/>
                      </a:cubicBezTo>
                      <a:cubicBezTo>
                        <a:pt x="436" y="260"/>
                        <a:pt x="367" y="304"/>
                        <a:pt x="346" y="357"/>
                      </a:cubicBezTo>
                      <a:cubicBezTo>
                        <a:pt x="238" y="572"/>
                        <a:pt x="179" y="810"/>
                        <a:pt x="179" y="1048"/>
                      </a:cubicBezTo>
                      <a:cubicBezTo>
                        <a:pt x="179" y="1393"/>
                        <a:pt x="286" y="1727"/>
                        <a:pt x="476" y="1977"/>
                      </a:cubicBezTo>
                      <a:cubicBezTo>
                        <a:pt x="466" y="1975"/>
                        <a:pt x="456" y="1974"/>
                        <a:pt x="446" y="1974"/>
                      </a:cubicBezTo>
                      <a:cubicBezTo>
                        <a:pt x="397" y="1974"/>
                        <a:pt x="349" y="1997"/>
                        <a:pt x="310" y="2036"/>
                      </a:cubicBezTo>
                      <a:cubicBezTo>
                        <a:pt x="286" y="2060"/>
                        <a:pt x="286" y="2108"/>
                        <a:pt x="274" y="2143"/>
                      </a:cubicBezTo>
                      <a:lnTo>
                        <a:pt x="274" y="2203"/>
                      </a:lnTo>
                      <a:cubicBezTo>
                        <a:pt x="274" y="2655"/>
                        <a:pt x="476" y="3072"/>
                        <a:pt x="822" y="3358"/>
                      </a:cubicBezTo>
                      <a:cubicBezTo>
                        <a:pt x="786" y="3370"/>
                        <a:pt x="774" y="3405"/>
                        <a:pt x="762" y="3417"/>
                      </a:cubicBezTo>
                      <a:cubicBezTo>
                        <a:pt x="750" y="3465"/>
                        <a:pt x="727" y="3513"/>
                        <a:pt x="750" y="3548"/>
                      </a:cubicBezTo>
                      <a:cubicBezTo>
                        <a:pt x="893" y="4024"/>
                        <a:pt x="1262" y="4405"/>
                        <a:pt x="1727" y="4548"/>
                      </a:cubicBezTo>
                      <a:cubicBezTo>
                        <a:pt x="1310" y="4798"/>
                        <a:pt x="834" y="4941"/>
                        <a:pt x="334" y="4941"/>
                      </a:cubicBezTo>
                      <a:lnTo>
                        <a:pt x="191" y="4941"/>
                      </a:lnTo>
                      <a:cubicBezTo>
                        <a:pt x="107" y="4941"/>
                        <a:pt x="36" y="5001"/>
                        <a:pt x="12" y="5084"/>
                      </a:cubicBezTo>
                      <a:cubicBezTo>
                        <a:pt x="0" y="5156"/>
                        <a:pt x="48" y="5239"/>
                        <a:pt x="107" y="5263"/>
                      </a:cubicBezTo>
                      <a:cubicBezTo>
                        <a:pt x="727" y="5632"/>
                        <a:pt x="1465" y="5834"/>
                        <a:pt x="2191" y="5834"/>
                      </a:cubicBezTo>
                      <a:cubicBezTo>
                        <a:pt x="3072" y="5834"/>
                        <a:pt x="3905" y="5560"/>
                        <a:pt x="4596" y="5060"/>
                      </a:cubicBezTo>
                      <a:cubicBezTo>
                        <a:pt x="4691" y="5001"/>
                        <a:pt x="4691" y="4858"/>
                        <a:pt x="4620" y="4786"/>
                      </a:cubicBezTo>
                      <a:cubicBezTo>
                        <a:pt x="4587" y="4754"/>
                        <a:pt x="4544" y="4735"/>
                        <a:pt x="4499" y="4735"/>
                      </a:cubicBezTo>
                      <a:cubicBezTo>
                        <a:pt x="4463" y="4735"/>
                        <a:pt x="4426" y="4748"/>
                        <a:pt x="4394" y="4775"/>
                      </a:cubicBezTo>
                      <a:cubicBezTo>
                        <a:pt x="3763" y="5215"/>
                        <a:pt x="3013" y="5489"/>
                        <a:pt x="2191" y="5489"/>
                      </a:cubicBezTo>
                      <a:cubicBezTo>
                        <a:pt x="1727" y="5489"/>
                        <a:pt x="1262" y="5394"/>
                        <a:pt x="846" y="5239"/>
                      </a:cubicBezTo>
                      <a:cubicBezTo>
                        <a:pt x="1369" y="5144"/>
                        <a:pt x="1846" y="4917"/>
                        <a:pt x="2262" y="4584"/>
                      </a:cubicBezTo>
                      <a:cubicBezTo>
                        <a:pt x="2310" y="4536"/>
                        <a:pt x="2334" y="4477"/>
                        <a:pt x="2322" y="4417"/>
                      </a:cubicBezTo>
                      <a:cubicBezTo>
                        <a:pt x="2310" y="4346"/>
                        <a:pt x="2239" y="4286"/>
                        <a:pt x="2155" y="4286"/>
                      </a:cubicBezTo>
                      <a:cubicBezTo>
                        <a:pt x="1739" y="4263"/>
                        <a:pt x="1369" y="4048"/>
                        <a:pt x="1167" y="3691"/>
                      </a:cubicBezTo>
                      <a:cubicBezTo>
                        <a:pt x="1250" y="3691"/>
                        <a:pt x="1358" y="3667"/>
                        <a:pt x="1441" y="3643"/>
                      </a:cubicBezTo>
                      <a:cubicBezTo>
                        <a:pt x="1524" y="3632"/>
                        <a:pt x="1584" y="3572"/>
                        <a:pt x="1584" y="3489"/>
                      </a:cubicBezTo>
                      <a:cubicBezTo>
                        <a:pt x="1596" y="3405"/>
                        <a:pt x="1536" y="3334"/>
                        <a:pt x="1441" y="3298"/>
                      </a:cubicBezTo>
                      <a:cubicBezTo>
                        <a:pt x="1000" y="3191"/>
                        <a:pt x="667" y="2822"/>
                        <a:pt x="596" y="2381"/>
                      </a:cubicBezTo>
                      <a:lnTo>
                        <a:pt x="596" y="2381"/>
                      </a:lnTo>
                      <a:cubicBezTo>
                        <a:pt x="727" y="2405"/>
                        <a:pt x="869" y="2417"/>
                        <a:pt x="1000" y="2417"/>
                      </a:cubicBezTo>
                      <a:cubicBezTo>
                        <a:pt x="1084" y="2417"/>
                        <a:pt x="1143" y="2358"/>
                        <a:pt x="1167" y="2274"/>
                      </a:cubicBezTo>
                      <a:cubicBezTo>
                        <a:pt x="1179" y="2203"/>
                        <a:pt x="1131" y="2143"/>
                        <a:pt x="1072" y="2108"/>
                      </a:cubicBezTo>
                      <a:cubicBezTo>
                        <a:pt x="703" y="1881"/>
                        <a:pt x="476" y="1488"/>
                        <a:pt x="476" y="1048"/>
                      </a:cubicBezTo>
                      <a:cubicBezTo>
                        <a:pt x="476" y="953"/>
                        <a:pt x="488" y="846"/>
                        <a:pt x="524" y="738"/>
                      </a:cubicBezTo>
                      <a:cubicBezTo>
                        <a:pt x="965" y="1191"/>
                        <a:pt x="1524" y="1524"/>
                        <a:pt x="2120" y="1727"/>
                      </a:cubicBezTo>
                      <a:cubicBezTo>
                        <a:pt x="2120" y="1727"/>
                        <a:pt x="2715" y="1905"/>
                        <a:pt x="2929" y="1917"/>
                      </a:cubicBezTo>
                      <a:lnTo>
                        <a:pt x="3024" y="1917"/>
                      </a:lnTo>
                      <a:cubicBezTo>
                        <a:pt x="3096" y="1917"/>
                        <a:pt x="3167" y="1869"/>
                        <a:pt x="3191" y="1798"/>
                      </a:cubicBezTo>
                      <a:cubicBezTo>
                        <a:pt x="3203" y="1786"/>
                        <a:pt x="3203" y="1750"/>
                        <a:pt x="3203" y="1738"/>
                      </a:cubicBezTo>
                      <a:lnTo>
                        <a:pt x="3203" y="1703"/>
                      </a:lnTo>
                      <a:cubicBezTo>
                        <a:pt x="3203" y="953"/>
                        <a:pt x="3810" y="334"/>
                        <a:pt x="4572" y="334"/>
                      </a:cubicBezTo>
                      <a:cubicBezTo>
                        <a:pt x="4941" y="334"/>
                        <a:pt x="5287" y="488"/>
                        <a:pt x="5549" y="750"/>
                      </a:cubicBezTo>
                      <a:cubicBezTo>
                        <a:pt x="5585" y="787"/>
                        <a:pt x="5621" y="802"/>
                        <a:pt x="5663" y="802"/>
                      </a:cubicBezTo>
                      <a:cubicBezTo>
                        <a:pt x="5676" y="802"/>
                        <a:pt x="5689" y="801"/>
                        <a:pt x="5703" y="798"/>
                      </a:cubicBezTo>
                      <a:cubicBezTo>
                        <a:pt x="5882" y="762"/>
                        <a:pt x="6049" y="738"/>
                        <a:pt x="6203" y="679"/>
                      </a:cubicBezTo>
                      <a:lnTo>
                        <a:pt x="6203" y="679"/>
                      </a:lnTo>
                      <a:cubicBezTo>
                        <a:pt x="6120" y="762"/>
                        <a:pt x="6013" y="857"/>
                        <a:pt x="5894" y="917"/>
                      </a:cubicBezTo>
                      <a:cubicBezTo>
                        <a:pt x="5822" y="965"/>
                        <a:pt x="5787" y="1048"/>
                        <a:pt x="5822" y="1143"/>
                      </a:cubicBezTo>
                      <a:cubicBezTo>
                        <a:pt x="5846" y="1203"/>
                        <a:pt x="5930" y="1250"/>
                        <a:pt x="6001" y="1250"/>
                      </a:cubicBezTo>
                      <a:cubicBezTo>
                        <a:pt x="6144" y="1227"/>
                        <a:pt x="6287" y="1215"/>
                        <a:pt x="6418" y="1167"/>
                      </a:cubicBezTo>
                      <a:lnTo>
                        <a:pt x="6418" y="1167"/>
                      </a:lnTo>
                      <a:cubicBezTo>
                        <a:pt x="6299" y="1286"/>
                        <a:pt x="6168" y="1405"/>
                        <a:pt x="6013" y="1512"/>
                      </a:cubicBezTo>
                      <a:cubicBezTo>
                        <a:pt x="5965" y="1548"/>
                        <a:pt x="5941" y="1608"/>
                        <a:pt x="5941" y="1655"/>
                      </a:cubicBezTo>
                      <a:lnTo>
                        <a:pt x="5941" y="1679"/>
                      </a:lnTo>
                      <a:lnTo>
                        <a:pt x="5941" y="1703"/>
                      </a:lnTo>
                      <a:lnTo>
                        <a:pt x="5941" y="1727"/>
                      </a:lnTo>
                      <a:cubicBezTo>
                        <a:pt x="5941" y="2691"/>
                        <a:pt x="5572" y="3572"/>
                        <a:pt x="4977" y="4227"/>
                      </a:cubicBezTo>
                      <a:cubicBezTo>
                        <a:pt x="4918" y="4298"/>
                        <a:pt x="4918" y="4405"/>
                        <a:pt x="4977" y="4465"/>
                      </a:cubicBezTo>
                      <a:cubicBezTo>
                        <a:pt x="5011" y="4499"/>
                        <a:pt x="5053" y="4514"/>
                        <a:pt x="5096" y="4514"/>
                      </a:cubicBezTo>
                      <a:cubicBezTo>
                        <a:pt x="5143" y="4514"/>
                        <a:pt x="5190" y="4496"/>
                        <a:pt x="5227" y="4465"/>
                      </a:cubicBezTo>
                      <a:cubicBezTo>
                        <a:pt x="5894" y="3715"/>
                        <a:pt x="6263" y="2762"/>
                        <a:pt x="6287" y="1750"/>
                      </a:cubicBezTo>
                      <a:cubicBezTo>
                        <a:pt x="6596" y="1524"/>
                        <a:pt x="6846" y="1250"/>
                        <a:pt x="7061" y="917"/>
                      </a:cubicBezTo>
                      <a:cubicBezTo>
                        <a:pt x="7144" y="857"/>
                        <a:pt x="7132" y="750"/>
                        <a:pt x="7061" y="715"/>
                      </a:cubicBezTo>
                      <a:cubicBezTo>
                        <a:pt x="7029" y="683"/>
                        <a:pt x="6987" y="667"/>
                        <a:pt x="6937" y="667"/>
                      </a:cubicBezTo>
                      <a:cubicBezTo>
                        <a:pt x="6912" y="667"/>
                        <a:pt x="6886" y="671"/>
                        <a:pt x="6858" y="679"/>
                      </a:cubicBezTo>
                      <a:cubicBezTo>
                        <a:pt x="6775" y="726"/>
                        <a:pt x="6680" y="750"/>
                        <a:pt x="6596" y="786"/>
                      </a:cubicBezTo>
                      <a:cubicBezTo>
                        <a:pt x="6680" y="667"/>
                        <a:pt x="6763" y="512"/>
                        <a:pt x="6823" y="369"/>
                      </a:cubicBezTo>
                      <a:cubicBezTo>
                        <a:pt x="6834" y="310"/>
                        <a:pt x="6834" y="238"/>
                        <a:pt x="6787" y="191"/>
                      </a:cubicBezTo>
                      <a:cubicBezTo>
                        <a:pt x="6750" y="153"/>
                        <a:pt x="6703" y="135"/>
                        <a:pt x="6659" y="135"/>
                      </a:cubicBezTo>
                      <a:cubicBezTo>
                        <a:pt x="6632" y="135"/>
                        <a:pt x="6607" y="142"/>
                        <a:pt x="6584" y="155"/>
                      </a:cubicBezTo>
                      <a:cubicBezTo>
                        <a:pt x="6322" y="310"/>
                        <a:pt x="6061" y="393"/>
                        <a:pt x="5775" y="441"/>
                      </a:cubicBezTo>
                      <a:cubicBezTo>
                        <a:pt x="5465" y="143"/>
                        <a:pt x="5048" y="0"/>
                        <a:pt x="462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9" name="Google Shape;3368;p48">
              <a:extLst>
                <a:ext uri="{FF2B5EF4-FFF2-40B4-BE49-F238E27FC236}">
                  <a16:creationId xmlns:a16="http://schemas.microsoft.com/office/drawing/2014/main" id="{C012481B-79C3-48AC-8B94-48F6706875DD}"/>
                </a:ext>
              </a:extLst>
            </p:cNvPr>
            <p:cNvGrpSpPr/>
            <p:nvPr/>
          </p:nvGrpSpPr>
          <p:grpSpPr>
            <a:xfrm>
              <a:off x="6529419" y="3711909"/>
              <a:ext cx="956596" cy="944315"/>
              <a:chOff x="3768864" y="3522050"/>
              <a:chExt cx="1098904" cy="1084796"/>
            </a:xfrm>
          </p:grpSpPr>
          <p:grpSp>
            <p:nvGrpSpPr>
              <p:cNvPr id="10" name="Google Shape;3369;p48">
                <a:extLst>
                  <a:ext uri="{FF2B5EF4-FFF2-40B4-BE49-F238E27FC236}">
                    <a16:creationId xmlns:a16="http://schemas.microsoft.com/office/drawing/2014/main" id="{2CC61800-BB5F-4B72-B575-C92BEC855106}"/>
                  </a:ext>
                </a:extLst>
              </p:cNvPr>
              <p:cNvGrpSpPr/>
              <p:nvPr/>
            </p:nvGrpSpPr>
            <p:grpSpPr>
              <a:xfrm>
                <a:off x="3768864" y="3522050"/>
                <a:ext cx="1098904" cy="1084796"/>
                <a:chOff x="3768864" y="3522050"/>
                <a:chExt cx="1098904" cy="1084796"/>
              </a:xfrm>
            </p:grpSpPr>
            <p:sp>
              <p:nvSpPr>
                <p:cNvPr id="17" name="Google Shape;3370;p48">
                  <a:extLst>
                    <a:ext uri="{FF2B5EF4-FFF2-40B4-BE49-F238E27FC236}">
                      <a16:creationId xmlns:a16="http://schemas.microsoft.com/office/drawing/2014/main" id="{B18EFFA1-3656-4D02-87EA-A10F42520F53}"/>
                    </a:ext>
                  </a:extLst>
                </p:cNvPr>
                <p:cNvSpPr/>
                <p:nvPr/>
              </p:nvSpPr>
              <p:spPr>
                <a:xfrm>
                  <a:off x="3768864" y="3522050"/>
                  <a:ext cx="1098904" cy="1084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4" extrusionOk="0">
                      <a:moveTo>
                        <a:pt x="22862" y="0"/>
                      </a:moveTo>
                      <a:cubicBezTo>
                        <a:pt x="22093" y="0"/>
                        <a:pt x="21325" y="295"/>
                        <a:pt x="20741" y="884"/>
                      </a:cubicBezTo>
                      <a:lnTo>
                        <a:pt x="1179" y="20446"/>
                      </a:lnTo>
                      <a:cubicBezTo>
                        <a:pt x="1" y="21613"/>
                        <a:pt x="1" y="23518"/>
                        <a:pt x="1179" y="24697"/>
                      </a:cubicBezTo>
                      <a:lnTo>
                        <a:pt x="20741" y="44259"/>
                      </a:lnTo>
                      <a:cubicBezTo>
                        <a:pt x="21325" y="44842"/>
                        <a:pt x="22093" y="45134"/>
                        <a:pt x="22862" y="45134"/>
                      </a:cubicBezTo>
                      <a:cubicBezTo>
                        <a:pt x="23631" y="45134"/>
                        <a:pt x="24402" y="44842"/>
                        <a:pt x="24992" y="44259"/>
                      </a:cubicBezTo>
                      <a:lnTo>
                        <a:pt x="44554" y="24697"/>
                      </a:lnTo>
                      <a:cubicBezTo>
                        <a:pt x="45721" y="23518"/>
                        <a:pt x="45721" y="21613"/>
                        <a:pt x="44554" y="20446"/>
                      </a:cubicBezTo>
                      <a:lnTo>
                        <a:pt x="36684" y="12576"/>
                      </a:lnTo>
                      <a:cubicBezTo>
                        <a:pt x="36279" y="12171"/>
                        <a:pt x="36362" y="11481"/>
                        <a:pt x="36850" y="11171"/>
                      </a:cubicBezTo>
                      <a:cubicBezTo>
                        <a:pt x="37565" y="10719"/>
                        <a:pt x="38327" y="10362"/>
                        <a:pt x="39124" y="10052"/>
                      </a:cubicBezTo>
                      <a:cubicBezTo>
                        <a:pt x="39613" y="9874"/>
                        <a:pt x="40053" y="9552"/>
                        <a:pt x="40410" y="9100"/>
                      </a:cubicBezTo>
                      <a:cubicBezTo>
                        <a:pt x="41172" y="8111"/>
                        <a:pt x="41220" y="6778"/>
                        <a:pt x="40518" y="5742"/>
                      </a:cubicBezTo>
                      <a:cubicBezTo>
                        <a:pt x="39931" y="4872"/>
                        <a:pt x="39013" y="4437"/>
                        <a:pt x="38094" y="4437"/>
                      </a:cubicBezTo>
                      <a:cubicBezTo>
                        <a:pt x="37352" y="4437"/>
                        <a:pt x="36610" y="4721"/>
                        <a:pt x="36041" y="5290"/>
                      </a:cubicBezTo>
                      <a:cubicBezTo>
                        <a:pt x="35731" y="5599"/>
                        <a:pt x="35505" y="5956"/>
                        <a:pt x="35362" y="6337"/>
                      </a:cubicBezTo>
                      <a:cubicBezTo>
                        <a:pt x="35076" y="7135"/>
                        <a:pt x="34719" y="7885"/>
                        <a:pt x="34267" y="8588"/>
                      </a:cubicBezTo>
                      <a:cubicBezTo>
                        <a:pt x="34091" y="8872"/>
                        <a:pt x="33796" y="9021"/>
                        <a:pt x="33498" y="9021"/>
                      </a:cubicBezTo>
                      <a:cubicBezTo>
                        <a:pt x="33271" y="9021"/>
                        <a:pt x="33042" y="8934"/>
                        <a:pt x="32862" y="875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EC3A3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" name="Google Shape;3371;p48">
                  <a:extLst>
                    <a:ext uri="{FF2B5EF4-FFF2-40B4-BE49-F238E27FC236}">
                      <a16:creationId xmlns:a16="http://schemas.microsoft.com/office/drawing/2014/main" id="{839755DF-E441-44B4-BFD7-959B16F12DD0}"/>
                    </a:ext>
                  </a:extLst>
                </p:cNvPr>
                <p:cNvSpPr/>
                <p:nvPr/>
              </p:nvSpPr>
              <p:spPr>
                <a:xfrm>
                  <a:off x="3887041" y="3641743"/>
                  <a:ext cx="287338" cy="2870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42" extrusionOk="0">
                      <a:moveTo>
                        <a:pt x="5978" y="0"/>
                      </a:moveTo>
                      <a:cubicBezTo>
                        <a:pt x="2680" y="0"/>
                        <a:pt x="1" y="2667"/>
                        <a:pt x="1" y="5977"/>
                      </a:cubicBezTo>
                      <a:cubicBezTo>
                        <a:pt x="1" y="9275"/>
                        <a:pt x="2680" y="11942"/>
                        <a:pt x="5978" y="11942"/>
                      </a:cubicBezTo>
                      <a:cubicBezTo>
                        <a:pt x="9276" y="11942"/>
                        <a:pt x="11955" y="9275"/>
                        <a:pt x="11955" y="5977"/>
                      </a:cubicBezTo>
                      <a:cubicBezTo>
                        <a:pt x="11955" y="2667"/>
                        <a:pt x="9276" y="0"/>
                        <a:pt x="5978" y="0"/>
                      </a:cubicBezTo>
                      <a:close/>
                    </a:path>
                  </a:pathLst>
                </a:custGeom>
                <a:solidFill>
                  <a:srgbClr val="EC3A3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1" name="Google Shape;3372;p48">
                <a:extLst>
                  <a:ext uri="{FF2B5EF4-FFF2-40B4-BE49-F238E27FC236}">
                    <a16:creationId xmlns:a16="http://schemas.microsoft.com/office/drawing/2014/main" id="{79594BFB-55CB-416A-BDF3-B99BE8C112C3}"/>
                  </a:ext>
                </a:extLst>
              </p:cNvPr>
              <p:cNvGrpSpPr/>
              <p:nvPr/>
            </p:nvGrpSpPr>
            <p:grpSpPr>
              <a:xfrm>
                <a:off x="4139616" y="3871555"/>
                <a:ext cx="357419" cy="357005"/>
                <a:chOff x="7482229" y="3351230"/>
                <a:chExt cx="357419" cy="357005"/>
              </a:xfrm>
            </p:grpSpPr>
            <p:sp>
              <p:nvSpPr>
                <p:cNvPr id="12" name="Google Shape;3373;p48">
                  <a:extLst>
                    <a:ext uri="{FF2B5EF4-FFF2-40B4-BE49-F238E27FC236}">
                      <a16:creationId xmlns:a16="http://schemas.microsoft.com/office/drawing/2014/main" id="{D97493B4-254D-49DD-AF53-6C8F0E6B5200}"/>
                    </a:ext>
                  </a:extLst>
                </p:cNvPr>
                <p:cNvSpPr/>
                <p:nvPr/>
              </p:nvSpPr>
              <p:spPr>
                <a:xfrm>
                  <a:off x="7482229" y="3351230"/>
                  <a:ext cx="357419" cy="3570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29" h="11216" extrusionOk="0">
                      <a:moveTo>
                        <a:pt x="5633" y="357"/>
                      </a:moveTo>
                      <a:cubicBezTo>
                        <a:pt x="8538" y="357"/>
                        <a:pt x="10883" y="2703"/>
                        <a:pt x="10883" y="5608"/>
                      </a:cubicBezTo>
                      <a:cubicBezTo>
                        <a:pt x="10883" y="8513"/>
                        <a:pt x="8538" y="10859"/>
                        <a:pt x="5633" y="10859"/>
                      </a:cubicBezTo>
                      <a:cubicBezTo>
                        <a:pt x="2728" y="10859"/>
                        <a:pt x="382" y="8513"/>
                        <a:pt x="382" y="5608"/>
                      </a:cubicBezTo>
                      <a:cubicBezTo>
                        <a:pt x="382" y="2703"/>
                        <a:pt x="2728" y="357"/>
                        <a:pt x="5633" y="357"/>
                      </a:cubicBezTo>
                      <a:close/>
                      <a:moveTo>
                        <a:pt x="5621" y="0"/>
                      </a:moveTo>
                      <a:cubicBezTo>
                        <a:pt x="4109" y="0"/>
                        <a:pt x="2716" y="572"/>
                        <a:pt x="1644" y="1631"/>
                      </a:cubicBezTo>
                      <a:cubicBezTo>
                        <a:pt x="584" y="2691"/>
                        <a:pt x="1" y="4108"/>
                        <a:pt x="1" y="5608"/>
                      </a:cubicBezTo>
                      <a:cubicBezTo>
                        <a:pt x="1" y="7108"/>
                        <a:pt x="584" y="8513"/>
                        <a:pt x="1644" y="9585"/>
                      </a:cubicBezTo>
                      <a:cubicBezTo>
                        <a:pt x="2704" y="10632"/>
                        <a:pt x="4109" y="11216"/>
                        <a:pt x="5621" y="11216"/>
                      </a:cubicBezTo>
                      <a:cubicBezTo>
                        <a:pt x="7121" y="11216"/>
                        <a:pt x="8526" y="10632"/>
                        <a:pt x="9597" y="9585"/>
                      </a:cubicBezTo>
                      <a:cubicBezTo>
                        <a:pt x="10645" y="8525"/>
                        <a:pt x="11229" y="7108"/>
                        <a:pt x="11229" y="5608"/>
                      </a:cubicBezTo>
                      <a:cubicBezTo>
                        <a:pt x="11229" y="4108"/>
                        <a:pt x="10669" y="2703"/>
                        <a:pt x="9597" y="1631"/>
                      </a:cubicBezTo>
                      <a:cubicBezTo>
                        <a:pt x="8538" y="572"/>
                        <a:pt x="7121" y="0"/>
                        <a:pt x="562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" name="Google Shape;3374;p48">
                  <a:extLst>
                    <a:ext uri="{FF2B5EF4-FFF2-40B4-BE49-F238E27FC236}">
                      <a16:creationId xmlns:a16="http://schemas.microsoft.com/office/drawing/2014/main" id="{72FDA956-B737-4DD8-A229-159C65B8073C}"/>
                    </a:ext>
                  </a:extLst>
                </p:cNvPr>
                <p:cNvSpPr/>
                <p:nvPr/>
              </p:nvSpPr>
              <p:spPr>
                <a:xfrm>
                  <a:off x="7592138" y="3605616"/>
                  <a:ext cx="137983" cy="325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35" h="1022" extrusionOk="0">
                      <a:moveTo>
                        <a:pt x="202" y="1"/>
                      </a:moveTo>
                      <a:cubicBezTo>
                        <a:pt x="147" y="1"/>
                        <a:pt x="94" y="21"/>
                        <a:pt x="60" y="69"/>
                      </a:cubicBezTo>
                      <a:cubicBezTo>
                        <a:pt x="1" y="140"/>
                        <a:pt x="1" y="259"/>
                        <a:pt x="96" y="319"/>
                      </a:cubicBezTo>
                      <a:cubicBezTo>
                        <a:pt x="644" y="783"/>
                        <a:pt x="1370" y="1021"/>
                        <a:pt x="2168" y="1021"/>
                      </a:cubicBezTo>
                      <a:cubicBezTo>
                        <a:pt x="2954" y="1021"/>
                        <a:pt x="3680" y="771"/>
                        <a:pt x="4239" y="319"/>
                      </a:cubicBezTo>
                      <a:cubicBezTo>
                        <a:pt x="4323" y="259"/>
                        <a:pt x="4335" y="140"/>
                        <a:pt x="4263" y="69"/>
                      </a:cubicBezTo>
                      <a:cubicBezTo>
                        <a:pt x="4228" y="26"/>
                        <a:pt x="4170" y="4"/>
                        <a:pt x="4115" y="4"/>
                      </a:cubicBezTo>
                      <a:cubicBezTo>
                        <a:pt x="4078" y="4"/>
                        <a:pt x="4042" y="14"/>
                        <a:pt x="4013" y="33"/>
                      </a:cubicBezTo>
                      <a:cubicBezTo>
                        <a:pt x="3537" y="438"/>
                        <a:pt x="2882" y="664"/>
                        <a:pt x="2168" y="664"/>
                      </a:cubicBezTo>
                      <a:cubicBezTo>
                        <a:pt x="1465" y="664"/>
                        <a:pt x="810" y="438"/>
                        <a:pt x="322" y="33"/>
                      </a:cubicBezTo>
                      <a:cubicBezTo>
                        <a:pt x="286" y="12"/>
                        <a:pt x="244" y="1"/>
                        <a:pt x="20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" name="Google Shape;3375;p48">
                  <a:extLst>
                    <a:ext uri="{FF2B5EF4-FFF2-40B4-BE49-F238E27FC236}">
                      <a16:creationId xmlns:a16="http://schemas.microsoft.com/office/drawing/2014/main" id="{EF2FB1DD-01F6-405C-B61C-49495749553C}"/>
                    </a:ext>
                  </a:extLst>
                </p:cNvPr>
                <p:cNvSpPr/>
                <p:nvPr/>
              </p:nvSpPr>
              <p:spPr>
                <a:xfrm>
                  <a:off x="7513709" y="3387962"/>
                  <a:ext cx="295987" cy="2820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9" h="8860" extrusionOk="0">
                      <a:moveTo>
                        <a:pt x="6060" y="370"/>
                      </a:moveTo>
                      <a:cubicBezTo>
                        <a:pt x="6358" y="370"/>
                        <a:pt x="6596" y="608"/>
                        <a:pt x="6596" y="906"/>
                      </a:cubicBezTo>
                      <a:cubicBezTo>
                        <a:pt x="6596" y="1204"/>
                        <a:pt x="6358" y="1442"/>
                        <a:pt x="6060" y="1442"/>
                      </a:cubicBezTo>
                      <a:cubicBezTo>
                        <a:pt x="5763" y="1442"/>
                        <a:pt x="5525" y="1204"/>
                        <a:pt x="5525" y="906"/>
                      </a:cubicBezTo>
                      <a:cubicBezTo>
                        <a:pt x="5525" y="608"/>
                        <a:pt x="5763" y="370"/>
                        <a:pt x="6060" y="370"/>
                      </a:cubicBezTo>
                      <a:close/>
                      <a:moveTo>
                        <a:pt x="1322" y="2989"/>
                      </a:moveTo>
                      <a:cubicBezTo>
                        <a:pt x="1596" y="2989"/>
                        <a:pt x="1834" y="3097"/>
                        <a:pt x="2012" y="3263"/>
                      </a:cubicBezTo>
                      <a:cubicBezTo>
                        <a:pt x="1477" y="3680"/>
                        <a:pt x="1072" y="4240"/>
                        <a:pt x="881" y="4883"/>
                      </a:cubicBezTo>
                      <a:cubicBezTo>
                        <a:pt x="548" y="4716"/>
                        <a:pt x="334" y="4359"/>
                        <a:pt x="334" y="3990"/>
                      </a:cubicBezTo>
                      <a:cubicBezTo>
                        <a:pt x="334" y="3442"/>
                        <a:pt x="774" y="2989"/>
                        <a:pt x="1322" y="2989"/>
                      </a:cubicBezTo>
                      <a:close/>
                      <a:moveTo>
                        <a:pt x="7954" y="2989"/>
                      </a:moveTo>
                      <a:cubicBezTo>
                        <a:pt x="8501" y="2989"/>
                        <a:pt x="8942" y="3442"/>
                        <a:pt x="8942" y="3990"/>
                      </a:cubicBezTo>
                      <a:cubicBezTo>
                        <a:pt x="8966" y="4359"/>
                        <a:pt x="8739" y="4704"/>
                        <a:pt x="8394" y="4883"/>
                      </a:cubicBezTo>
                      <a:cubicBezTo>
                        <a:pt x="8216" y="4240"/>
                        <a:pt x="7811" y="3680"/>
                        <a:pt x="7263" y="3263"/>
                      </a:cubicBezTo>
                      <a:cubicBezTo>
                        <a:pt x="7442" y="3085"/>
                        <a:pt x="7692" y="2989"/>
                        <a:pt x="7954" y="2989"/>
                      </a:cubicBezTo>
                      <a:close/>
                      <a:moveTo>
                        <a:pt x="6072" y="1"/>
                      </a:moveTo>
                      <a:cubicBezTo>
                        <a:pt x="5632" y="1"/>
                        <a:pt x="5251" y="334"/>
                        <a:pt x="5191" y="763"/>
                      </a:cubicBezTo>
                      <a:lnTo>
                        <a:pt x="4596" y="953"/>
                      </a:lnTo>
                      <a:cubicBezTo>
                        <a:pt x="4525" y="989"/>
                        <a:pt x="4477" y="1049"/>
                        <a:pt x="4477" y="1120"/>
                      </a:cubicBezTo>
                      <a:lnTo>
                        <a:pt x="4477" y="2370"/>
                      </a:lnTo>
                      <a:cubicBezTo>
                        <a:pt x="3679" y="2394"/>
                        <a:pt x="2929" y="2632"/>
                        <a:pt x="2334" y="3025"/>
                      </a:cubicBezTo>
                      <a:cubicBezTo>
                        <a:pt x="2084" y="2751"/>
                        <a:pt x="1727" y="2608"/>
                        <a:pt x="1358" y="2608"/>
                      </a:cubicBezTo>
                      <a:cubicBezTo>
                        <a:pt x="607" y="2608"/>
                        <a:pt x="0" y="3216"/>
                        <a:pt x="0" y="3966"/>
                      </a:cubicBezTo>
                      <a:cubicBezTo>
                        <a:pt x="0" y="4513"/>
                        <a:pt x="345" y="5002"/>
                        <a:pt x="834" y="5216"/>
                      </a:cubicBezTo>
                      <a:cubicBezTo>
                        <a:pt x="822" y="5347"/>
                        <a:pt x="798" y="5478"/>
                        <a:pt x="798" y="5609"/>
                      </a:cubicBezTo>
                      <a:cubicBezTo>
                        <a:pt x="798" y="7395"/>
                        <a:pt x="2524" y="8859"/>
                        <a:pt x="4667" y="8859"/>
                      </a:cubicBezTo>
                      <a:cubicBezTo>
                        <a:pt x="5763" y="8859"/>
                        <a:pt x="6739" y="8490"/>
                        <a:pt x="7442" y="7871"/>
                      </a:cubicBezTo>
                      <a:cubicBezTo>
                        <a:pt x="7513" y="7811"/>
                        <a:pt x="7513" y="7692"/>
                        <a:pt x="7454" y="7621"/>
                      </a:cubicBezTo>
                      <a:cubicBezTo>
                        <a:pt x="7421" y="7588"/>
                        <a:pt x="7374" y="7570"/>
                        <a:pt x="7326" y="7570"/>
                      </a:cubicBezTo>
                      <a:cubicBezTo>
                        <a:pt x="7287" y="7570"/>
                        <a:pt x="7248" y="7582"/>
                        <a:pt x="7215" y="7609"/>
                      </a:cubicBezTo>
                      <a:cubicBezTo>
                        <a:pt x="6572" y="8157"/>
                        <a:pt x="5668" y="8514"/>
                        <a:pt x="4667" y="8514"/>
                      </a:cubicBezTo>
                      <a:cubicBezTo>
                        <a:pt x="2739" y="8514"/>
                        <a:pt x="1167" y="7216"/>
                        <a:pt x="1167" y="5633"/>
                      </a:cubicBezTo>
                      <a:cubicBezTo>
                        <a:pt x="1167" y="4037"/>
                        <a:pt x="2739" y="2739"/>
                        <a:pt x="4667" y="2739"/>
                      </a:cubicBezTo>
                      <a:cubicBezTo>
                        <a:pt x="6608" y="2739"/>
                        <a:pt x="8180" y="4037"/>
                        <a:pt x="8180" y="5633"/>
                      </a:cubicBezTo>
                      <a:cubicBezTo>
                        <a:pt x="8180" y="6133"/>
                        <a:pt x="8037" y="6597"/>
                        <a:pt x="7751" y="7014"/>
                      </a:cubicBezTo>
                      <a:cubicBezTo>
                        <a:pt x="7704" y="7085"/>
                        <a:pt x="7727" y="7169"/>
                        <a:pt x="7787" y="7228"/>
                      </a:cubicBezTo>
                      <a:cubicBezTo>
                        <a:pt x="7818" y="7264"/>
                        <a:pt x="7859" y="7280"/>
                        <a:pt x="7902" y="7280"/>
                      </a:cubicBezTo>
                      <a:cubicBezTo>
                        <a:pt x="7958" y="7280"/>
                        <a:pt x="8015" y="7252"/>
                        <a:pt x="8049" y="7204"/>
                      </a:cubicBezTo>
                      <a:cubicBezTo>
                        <a:pt x="8358" y="6740"/>
                        <a:pt x="8537" y="6192"/>
                        <a:pt x="8537" y="5621"/>
                      </a:cubicBezTo>
                      <a:cubicBezTo>
                        <a:pt x="8537" y="5490"/>
                        <a:pt x="8525" y="5359"/>
                        <a:pt x="8513" y="5228"/>
                      </a:cubicBezTo>
                      <a:cubicBezTo>
                        <a:pt x="8978" y="5014"/>
                        <a:pt x="9299" y="4525"/>
                        <a:pt x="9299" y="3978"/>
                      </a:cubicBezTo>
                      <a:cubicBezTo>
                        <a:pt x="9299" y="3228"/>
                        <a:pt x="8692" y="2620"/>
                        <a:pt x="7954" y="2620"/>
                      </a:cubicBezTo>
                      <a:cubicBezTo>
                        <a:pt x="7573" y="2620"/>
                        <a:pt x="7215" y="2775"/>
                        <a:pt x="6965" y="3037"/>
                      </a:cubicBezTo>
                      <a:cubicBezTo>
                        <a:pt x="6358" y="2656"/>
                        <a:pt x="5632" y="2406"/>
                        <a:pt x="4822" y="2382"/>
                      </a:cubicBezTo>
                      <a:lnTo>
                        <a:pt x="4822" y="1263"/>
                      </a:lnTo>
                      <a:lnTo>
                        <a:pt x="5215" y="1132"/>
                      </a:lnTo>
                      <a:cubicBezTo>
                        <a:pt x="5303" y="1507"/>
                        <a:pt x="5647" y="1780"/>
                        <a:pt x="6048" y="1780"/>
                      </a:cubicBezTo>
                      <a:cubicBezTo>
                        <a:pt x="6080" y="1780"/>
                        <a:pt x="6112" y="1779"/>
                        <a:pt x="6144" y="1775"/>
                      </a:cubicBezTo>
                      <a:cubicBezTo>
                        <a:pt x="6584" y="1727"/>
                        <a:pt x="6918" y="1382"/>
                        <a:pt x="6953" y="953"/>
                      </a:cubicBezTo>
                      <a:cubicBezTo>
                        <a:pt x="6977" y="430"/>
                        <a:pt x="6584" y="1"/>
                        <a:pt x="607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" name="Google Shape;3376;p48">
                  <a:extLst>
                    <a:ext uri="{FF2B5EF4-FFF2-40B4-BE49-F238E27FC236}">
                      <a16:creationId xmlns:a16="http://schemas.microsoft.com/office/drawing/2014/main" id="{749F44AE-47A2-4653-9859-1212391E2880}"/>
                    </a:ext>
                  </a:extLst>
                </p:cNvPr>
                <p:cNvSpPr/>
                <p:nvPr/>
              </p:nvSpPr>
              <p:spPr>
                <a:xfrm>
                  <a:off x="7580393" y="3516460"/>
                  <a:ext cx="56880" cy="56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7" h="1787" extrusionOk="0">
                      <a:moveTo>
                        <a:pt x="894" y="345"/>
                      </a:moveTo>
                      <a:cubicBezTo>
                        <a:pt x="1191" y="345"/>
                        <a:pt x="1429" y="584"/>
                        <a:pt x="1429" y="881"/>
                      </a:cubicBezTo>
                      <a:cubicBezTo>
                        <a:pt x="1418" y="1179"/>
                        <a:pt x="1179" y="1417"/>
                        <a:pt x="894" y="1417"/>
                      </a:cubicBezTo>
                      <a:cubicBezTo>
                        <a:pt x="596" y="1417"/>
                        <a:pt x="358" y="1179"/>
                        <a:pt x="358" y="881"/>
                      </a:cubicBezTo>
                      <a:cubicBezTo>
                        <a:pt x="358" y="584"/>
                        <a:pt x="596" y="345"/>
                        <a:pt x="894" y="345"/>
                      </a:cubicBezTo>
                      <a:close/>
                      <a:moveTo>
                        <a:pt x="894" y="0"/>
                      </a:moveTo>
                      <a:cubicBezTo>
                        <a:pt x="406" y="0"/>
                        <a:pt x="1" y="405"/>
                        <a:pt x="1" y="893"/>
                      </a:cubicBezTo>
                      <a:cubicBezTo>
                        <a:pt x="1" y="1381"/>
                        <a:pt x="406" y="1786"/>
                        <a:pt x="894" y="1786"/>
                      </a:cubicBezTo>
                      <a:cubicBezTo>
                        <a:pt x="1394" y="1786"/>
                        <a:pt x="1787" y="1381"/>
                        <a:pt x="1787" y="893"/>
                      </a:cubicBezTo>
                      <a:cubicBezTo>
                        <a:pt x="1775" y="405"/>
                        <a:pt x="1394" y="0"/>
                        <a:pt x="89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" name="Google Shape;3377;p48">
                  <a:extLst>
                    <a:ext uri="{FF2B5EF4-FFF2-40B4-BE49-F238E27FC236}">
                      <a16:creationId xmlns:a16="http://schemas.microsoft.com/office/drawing/2014/main" id="{6AECF625-A74D-4DEE-8291-6204D6E86ECF}"/>
                    </a:ext>
                  </a:extLst>
                </p:cNvPr>
                <p:cNvSpPr/>
                <p:nvPr/>
              </p:nvSpPr>
              <p:spPr>
                <a:xfrm>
                  <a:off x="7685750" y="3516460"/>
                  <a:ext cx="56880" cy="56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7" h="1787" extrusionOk="0">
                      <a:moveTo>
                        <a:pt x="894" y="345"/>
                      </a:moveTo>
                      <a:cubicBezTo>
                        <a:pt x="1191" y="345"/>
                        <a:pt x="1429" y="584"/>
                        <a:pt x="1429" y="881"/>
                      </a:cubicBezTo>
                      <a:cubicBezTo>
                        <a:pt x="1429" y="1179"/>
                        <a:pt x="1191" y="1417"/>
                        <a:pt x="894" y="1417"/>
                      </a:cubicBezTo>
                      <a:cubicBezTo>
                        <a:pt x="596" y="1417"/>
                        <a:pt x="358" y="1179"/>
                        <a:pt x="358" y="881"/>
                      </a:cubicBezTo>
                      <a:cubicBezTo>
                        <a:pt x="358" y="584"/>
                        <a:pt x="596" y="345"/>
                        <a:pt x="894" y="345"/>
                      </a:cubicBezTo>
                      <a:close/>
                      <a:moveTo>
                        <a:pt x="894" y="0"/>
                      </a:moveTo>
                      <a:cubicBezTo>
                        <a:pt x="405" y="0"/>
                        <a:pt x="1" y="405"/>
                        <a:pt x="1" y="893"/>
                      </a:cubicBezTo>
                      <a:cubicBezTo>
                        <a:pt x="1" y="1381"/>
                        <a:pt x="405" y="1786"/>
                        <a:pt x="894" y="1786"/>
                      </a:cubicBezTo>
                      <a:cubicBezTo>
                        <a:pt x="1382" y="1786"/>
                        <a:pt x="1787" y="1381"/>
                        <a:pt x="1787" y="893"/>
                      </a:cubicBezTo>
                      <a:cubicBezTo>
                        <a:pt x="1775" y="405"/>
                        <a:pt x="1382" y="0"/>
                        <a:pt x="89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B20DF489-1F2A-42B4-B398-0809000F6A09}"/>
              </a:ext>
            </a:extLst>
          </p:cNvPr>
          <p:cNvSpPr txBox="1"/>
          <p:nvPr/>
        </p:nvSpPr>
        <p:spPr>
          <a:xfrm>
            <a:off x="2211572" y="4373074"/>
            <a:ext cx="686011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4000" dirty="0">
                <a:solidFill>
                  <a:srgbClr val="165C7F"/>
                </a:solidFill>
                <a:effectLst/>
                <a:latin typeface="Bahnschrift SemiBold Condensed" panose="020B0502040204020203" pitchFamily="34" charset="0"/>
                <a:ea typeface="Calibri" panose="020F0502020204030204" pitchFamily="34" charset="0"/>
                <a:cs typeface="Consolas" panose="020B0609020204030204" pitchFamily="49" charset="0"/>
              </a:rPr>
              <a:t>[tg_TotalQuantityMoneyOfOrder_inOder] </a:t>
            </a:r>
            <a:endParaRPr lang="en-GB" sz="4000" dirty="0">
              <a:solidFill>
                <a:srgbClr val="165C7F"/>
              </a:solidFill>
              <a:latin typeface="Bahnschrift SemiBold Condensed" panose="020B0502040204020203" pitchFamily="34" charset="0"/>
            </a:endParaRPr>
          </a:p>
        </p:txBody>
      </p:sp>
      <p:graphicFrame>
        <p:nvGraphicFramePr>
          <p:cNvPr id="45" name="Object 44">
            <a:extLst>
              <a:ext uri="{FF2B5EF4-FFF2-40B4-BE49-F238E27FC236}">
                <a16:creationId xmlns:a16="http://schemas.microsoft.com/office/drawing/2014/main" id="{403A1D7A-86B0-46B1-A027-02A47506AEE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43114100"/>
              </p:ext>
            </p:extLst>
          </p:nvPr>
        </p:nvGraphicFramePr>
        <p:xfrm>
          <a:off x="1124929" y="73474"/>
          <a:ext cx="5167987" cy="48586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621" name="Document" r:id="rId3" imgW="5925852" imgH="5570871" progId="Word.Document.12">
                  <p:embed/>
                </p:oleObj>
              </mc:Choice>
              <mc:Fallback>
                <p:oleObj name="Document" r:id="rId3" imgW="5925852" imgH="5570871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24929" y="73474"/>
                        <a:ext cx="5167987" cy="48586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7849130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19"/>
          <p:cNvSpPr txBox="1">
            <a:spLocks noGrp="1"/>
          </p:cNvSpPr>
          <p:nvPr>
            <p:ph type="title"/>
          </p:nvPr>
        </p:nvSpPr>
        <p:spPr>
          <a:xfrm>
            <a:off x="0" y="174943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solidFill>
                  <a:srgbClr val="FF6D2F"/>
                </a:solidFill>
                <a:latin typeface="iCielBC Cubano Normal" panose="00000500000000000000" pitchFamily="50" charset="0"/>
              </a:rPr>
              <a:t>PHÂN QUYỀN</a:t>
            </a:r>
            <a:endParaRPr sz="4000" dirty="0">
              <a:solidFill>
                <a:srgbClr val="FF6D2F"/>
              </a:solidFill>
              <a:latin typeface="iCielBC Cubano Normal" panose="00000500000000000000" pitchFamily="50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65BA43E-4901-43F1-B92E-AAC0CF36771F}"/>
              </a:ext>
            </a:extLst>
          </p:cNvPr>
          <p:cNvGrpSpPr/>
          <p:nvPr/>
        </p:nvGrpSpPr>
        <p:grpSpPr>
          <a:xfrm>
            <a:off x="2348168" y="1080993"/>
            <a:ext cx="6370565" cy="4097692"/>
            <a:chOff x="3235001" y="1201450"/>
            <a:chExt cx="5451796" cy="3506719"/>
          </a:xfrm>
        </p:grpSpPr>
        <p:grpSp>
          <p:nvGrpSpPr>
            <p:cNvPr id="585" name="Google Shape;585;p19"/>
            <p:cNvGrpSpPr/>
            <p:nvPr/>
          </p:nvGrpSpPr>
          <p:grpSpPr>
            <a:xfrm>
              <a:off x="5469911" y="1228361"/>
              <a:ext cx="1932075" cy="3479808"/>
              <a:chOff x="5469911" y="1228361"/>
              <a:chExt cx="1932075" cy="3479808"/>
            </a:xfrm>
          </p:grpSpPr>
          <p:sp>
            <p:nvSpPr>
              <p:cNvPr id="586" name="Google Shape;586;p19"/>
              <p:cNvSpPr/>
              <p:nvPr/>
            </p:nvSpPr>
            <p:spPr>
              <a:xfrm>
                <a:off x="5469911" y="1228361"/>
                <a:ext cx="1863713" cy="3479808"/>
              </a:xfrm>
              <a:custGeom>
                <a:avLst/>
                <a:gdLst/>
                <a:ahLst/>
                <a:cxnLst/>
                <a:rect l="l" t="t" r="r" b="b"/>
                <a:pathLst>
                  <a:path w="12050" h="22499" extrusionOk="0">
                    <a:moveTo>
                      <a:pt x="12049" y="954"/>
                    </a:moveTo>
                    <a:lnTo>
                      <a:pt x="12049" y="22498"/>
                    </a:lnTo>
                    <a:lnTo>
                      <a:pt x="0" y="22498"/>
                    </a:lnTo>
                    <a:lnTo>
                      <a:pt x="0" y="954"/>
                    </a:lnTo>
                    <a:cubicBezTo>
                      <a:pt x="0" y="425"/>
                      <a:pt x="429" y="0"/>
                      <a:pt x="954" y="0"/>
                    </a:cubicBezTo>
                    <a:lnTo>
                      <a:pt x="11095" y="0"/>
                    </a:lnTo>
                    <a:cubicBezTo>
                      <a:pt x="11412" y="0"/>
                      <a:pt x="11689" y="152"/>
                      <a:pt x="11863" y="390"/>
                    </a:cubicBezTo>
                    <a:cubicBezTo>
                      <a:pt x="11980" y="546"/>
                      <a:pt x="12049" y="742"/>
                      <a:pt x="12049" y="95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" name="Google Shape;587;p19"/>
              <p:cNvSpPr/>
              <p:nvPr/>
            </p:nvSpPr>
            <p:spPr>
              <a:xfrm>
                <a:off x="5538892" y="1228361"/>
                <a:ext cx="1863095" cy="3479808"/>
              </a:xfrm>
              <a:custGeom>
                <a:avLst/>
                <a:gdLst/>
                <a:ahLst/>
                <a:cxnLst/>
                <a:rect l="l" t="t" r="r" b="b"/>
                <a:pathLst>
                  <a:path w="12046" h="22499" extrusionOk="0">
                    <a:moveTo>
                      <a:pt x="12045" y="954"/>
                    </a:moveTo>
                    <a:lnTo>
                      <a:pt x="12045" y="22498"/>
                    </a:lnTo>
                    <a:lnTo>
                      <a:pt x="1" y="22498"/>
                    </a:lnTo>
                    <a:lnTo>
                      <a:pt x="1" y="954"/>
                    </a:lnTo>
                    <a:cubicBezTo>
                      <a:pt x="1" y="425"/>
                      <a:pt x="426" y="0"/>
                      <a:pt x="955" y="0"/>
                    </a:cubicBezTo>
                    <a:lnTo>
                      <a:pt x="11092" y="0"/>
                    </a:lnTo>
                    <a:cubicBezTo>
                      <a:pt x="11621" y="0"/>
                      <a:pt x="12045" y="425"/>
                      <a:pt x="12045" y="95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" name="Google Shape;588;p19"/>
              <p:cNvSpPr/>
              <p:nvPr/>
            </p:nvSpPr>
            <p:spPr>
              <a:xfrm>
                <a:off x="5585137" y="1275225"/>
                <a:ext cx="1770605" cy="3432944"/>
              </a:xfrm>
              <a:custGeom>
                <a:avLst/>
                <a:gdLst/>
                <a:ahLst/>
                <a:cxnLst/>
                <a:rect l="l" t="t" r="r" b="b"/>
                <a:pathLst>
                  <a:path w="11448" h="22196" extrusionOk="0">
                    <a:moveTo>
                      <a:pt x="11447" y="22195"/>
                    </a:moveTo>
                    <a:lnTo>
                      <a:pt x="11447" y="651"/>
                    </a:lnTo>
                    <a:cubicBezTo>
                      <a:pt x="11447" y="291"/>
                      <a:pt x="11152" y="1"/>
                      <a:pt x="10793" y="1"/>
                    </a:cubicBezTo>
                    <a:lnTo>
                      <a:pt x="656" y="1"/>
                    </a:lnTo>
                    <a:cubicBezTo>
                      <a:pt x="296" y="1"/>
                      <a:pt x="1" y="291"/>
                      <a:pt x="1" y="651"/>
                    </a:cubicBezTo>
                    <a:lnTo>
                      <a:pt x="1" y="22195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" name="Google Shape;589;p19"/>
              <p:cNvSpPr/>
              <p:nvPr/>
            </p:nvSpPr>
            <p:spPr>
              <a:xfrm>
                <a:off x="5620710" y="1310179"/>
                <a:ext cx="1699459" cy="3397990"/>
              </a:xfrm>
              <a:custGeom>
                <a:avLst/>
                <a:gdLst/>
                <a:ahLst/>
                <a:cxnLst/>
                <a:rect l="l" t="t" r="r" b="b"/>
                <a:pathLst>
                  <a:path w="10988" h="21970" extrusionOk="0">
                    <a:moveTo>
                      <a:pt x="10987" y="21969"/>
                    </a:moveTo>
                    <a:lnTo>
                      <a:pt x="10987" y="425"/>
                    </a:lnTo>
                    <a:cubicBezTo>
                      <a:pt x="10987" y="191"/>
                      <a:pt x="10797" y="0"/>
                      <a:pt x="10563" y="0"/>
                    </a:cubicBezTo>
                    <a:lnTo>
                      <a:pt x="426" y="0"/>
                    </a:lnTo>
                    <a:cubicBezTo>
                      <a:pt x="192" y="0"/>
                      <a:pt x="1" y="191"/>
                      <a:pt x="1" y="425"/>
                    </a:cubicBezTo>
                    <a:lnTo>
                      <a:pt x="1" y="2196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55" name="Google Shape;655;p19"/>
            <p:cNvSpPr/>
            <p:nvPr/>
          </p:nvSpPr>
          <p:spPr>
            <a:xfrm>
              <a:off x="6632068" y="3914577"/>
              <a:ext cx="1489424" cy="793586"/>
            </a:xfrm>
            <a:custGeom>
              <a:avLst/>
              <a:gdLst/>
              <a:ahLst/>
              <a:cxnLst/>
              <a:rect l="l" t="t" r="r" b="b"/>
              <a:pathLst>
                <a:path w="9630" h="5131" extrusionOk="0">
                  <a:moveTo>
                    <a:pt x="0" y="5130"/>
                  </a:moveTo>
                  <a:lnTo>
                    <a:pt x="269" y="3279"/>
                  </a:lnTo>
                  <a:cubicBezTo>
                    <a:pt x="238" y="2646"/>
                    <a:pt x="451" y="1302"/>
                    <a:pt x="581" y="547"/>
                  </a:cubicBezTo>
                  <a:cubicBezTo>
                    <a:pt x="637" y="218"/>
                    <a:pt x="676" y="1"/>
                    <a:pt x="676" y="1"/>
                  </a:cubicBezTo>
                  <a:lnTo>
                    <a:pt x="9088" y="1"/>
                  </a:lnTo>
                  <a:lnTo>
                    <a:pt x="9205" y="1120"/>
                  </a:lnTo>
                  <a:lnTo>
                    <a:pt x="9630" y="513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7" name="Google Shape;657;p19"/>
            <p:cNvSpPr/>
            <p:nvPr/>
          </p:nvSpPr>
          <p:spPr>
            <a:xfrm>
              <a:off x="7486285" y="4190190"/>
              <a:ext cx="46399" cy="517973"/>
            </a:xfrm>
            <a:custGeom>
              <a:avLst/>
              <a:gdLst/>
              <a:ahLst/>
              <a:cxnLst/>
              <a:rect l="l" t="t" r="r" b="b"/>
              <a:pathLst>
                <a:path w="300" h="3349" extrusionOk="0">
                  <a:moveTo>
                    <a:pt x="300" y="3348"/>
                  </a:moveTo>
                  <a:lnTo>
                    <a:pt x="1" y="3348"/>
                  </a:lnTo>
                  <a:lnTo>
                    <a:pt x="174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7D9DDD4C-775A-4DD3-8D42-C6664884C290}"/>
                </a:ext>
              </a:extLst>
            </p:cNvPr>
            <p:cNvGrpSpPr/>
            <p:nvPr/>
          </p:nvGrpSpPr>
          <p:grpSpPr>
            <a:xfrm>
              <a:off x="3235001" y="1201450"/>
              <a:ext cx="5451796" cy="2886352"/>
              <a:chOff x="3235001" y="1201450"/>
              <a:chExt cx="5451796" cy="2886352"/>
            </a:xfrm>
          </p:grpSpPr>
          <p:sp>
            <p:nvSpPr>
              <p:cNvPr id="590" name="Google Shape;590;p19"/>
              <p:cNvSpPr/>
              <p:nvPr/>
            </p:nvSpPr>
            <p:spPr>
              <a:xfrm>
                <a:off x="5740738" y="1676113"/>
                <a:ext cx="547500" cy="547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" name="Google Shape;591;p19"/>
              <p:cNvSpPr/>
              <p:nvPr/>
            </p:nvSpPr>
            <p:spPr>
              <a:xfrm>
                <a:off x="5740738" y="2436288"/>
                <a:ext cx="547500" cy="5475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" name="Google Shape;592;p19"/>
              <p:cNvSpPr/>
              <p:nvPr/>
            </p:nvSpPr>
            <p:spPr>
              <a:xfrm>
                <a:off x="5740738" y="3196225"/>
                <a:ext cx="547500" cy="5475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" name="Google Shape;594;p19"/>
              <p:cNvSpPr/>
              <p:nvPr/>
            </p:nvSpPr>
            <p:spPr>
              <a:xfrm>
                <a:off x="6115021" y="1257747"/>
                <a:ext cx="710995" cy="193950"/>
              </a:xfrm>
              <a:custGeom>
                <a:avLst/>
                <a:gdLst/>
                <a:ahLst/>
                <a:cxnLst/>
                <a:rect l="l" t="t" r="r" b="b"/>
                <a:pathLst>
                  <a:path w="4597" h="1254" extrusionOk="0">
                    <a:moveTo>
                      <a:pt x="3677" y="1254"/>
                    </a:moveTo>
                    <a:lnTo>
                      <a:pt x="919" y="1254"/>
                    </a:lnTo>
                    <a:cubicBezTo>
                      <a:pt x="690" y="1254"/>
                      <a:pt x="477" y="1115"/>
                      <a:pt x="386" y="903"/>
                    </a:cubicBezTo>
                    <a:lnTo>
                      <a:pt x="0" y="1"/>
                    </a:lnTo>
                    <a:lnTo>
                      <a:pt x="4596" y="1"/>
                    </a:lnTo>
                    <a:lnTo>
                      <a:pt x="4210" y="903"/>
                    </a:lnTo>
                    <a:cubicBezTo>
                      <a:pt x="4119" y="1115"/>
                      <a:pt x="3907" y="1254"/>
                      <a:pt x="3677" y="1254"/>
                    </a:cubicBezTo>
                    <a:close/>
                  </a:path>
                </a:pathLst>
              </a:custGeom>
              <a:solidFill>
                <a:srgbClr val="4F4A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" name="Google Shape;595;p19"/>
              <p:cNvSpPr/>
              <p:nvPr/>
            </p:nvSpPr>
            <p:spPr>
              <a:xfrm>
                <a:off x="6222977" y="1310179"/>
                <a:ext cx="63877" cy="63722"/>
              </a:xfrm>
              <a:custGeom>
                <a:avLst/>
                <a:gdLst/>
                <a:ahLst/>
                <a:cxnLst/>
                <a:rect l="l" t="t" r="r" b="b"/>
                <a:pathLst>
                  <a:path w="413" h="412" extrusionOk="0">
                    <a:moveTo>
                      <a:pt x="412" y="208"/>
                    </a:moveTo>
                    <a:cubicBezTo>
                      <a:pt x="412" y="321"/>
                      <a:pt x="321" y="412"/>
                      <a:pt x="208" y="412"/>
                    </a:cubicBezTo>
                    <a:cubicBezTo>
                      <a:pt x="91" y="412"/>
                      <a:pt x="0" y="321"/>
                      <a:pt x="0" y="208"/>
                    </a:cubicBezTo>
                    <a:cubicBezTo>
                      <a:pt x="0" y="91"/>
                      <a:pt x="91" y="0"/>
                      <a:pt x="208" y="0"/>
                    </a:cubicBezTo>
                    <a:cubicBezTo>
                      <a:pt x="321" y="0"/>
                      <a:pt x="412" y="91"/>
                      <a:pt x="412" y="208"/>
                    </a:cubicBezTo>
                    <a:close/>
                  </a:path>
                </a:pathLst>
              </a:custGeom>
              <a:solidFill>
                <a:srgbClr val="3833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" name="Google Shape;596;p19"/>
              <p:cNvSpPr/>
              <p:nvPr/>
            </p:nvSpPr>
            <p:spPr>
              <a:xfrm>
                <a:off x="6326139" y="1310179"/>
                <a:ext cx="391766" cy="63722"/>
              </a:xfrm>
              <a:custGeom>
                <a:avLst/>
                <a:gdLst/>
                <a:ahLst/>
                <a:cxnLst/>
                <a:rect l="l" t="t" r="r" b="b"/>
                <a:pathLst>
                  <a:path w="2533" h="412" extrusionOk="0">
                    <a:moveTo>
                      <a:pt x="2325" y="412"/>
                    </a:moveTo>
                    <a:lnTo>
                      <a:pt x="209" y="412"/>
                    </a:lnTo>
                    <a:cubicBezTo>
                      <a:pt x="92" y="412"/>
                      <a:pt x="1" y="321"/>
                      <a:pt x="1" y="208"/>
                    </a:cubicBezTo>
                    <a:cubicBezTo>
                      <a:pt x="1" y="91"/>
                      <a:pt x="92" y="0"/>
                      <a:pt x="209" y="0"/>
                    </a:cubicBezTo>
                    <a:lnTo>
                      <a:pt x="2325" y="0"/>
                    </a:lnTo>
                    <a:cubicBezTo>
                      <a:pt x="2442" y="0"/>
                      <a:pt x="2533" y="91"/>
                      <a:pt x="2533" y="208"/>
                    </a:cubicBezTo>
                    <a:cubicBezTo>
                      <a:pt x="2533" y="321"/>
                      <a:pt x="2442" y="412"/>
                      <a:pt x="2325" y="412"/>
                    </a:cubicBezTo>
                    <a:close/>
                  </a:path>
                </a:pathLst>
              </a:custGeom>
              <a:solidFill>
                <a:srgbClr val="3833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" name="Google Shape;597;p19"/>
              <p:cNvSpPr/>
              <p:nvPr/>
            </p:nvSpPr>
            <p:spPr>
              <a:xfrm>
                <a:off x="6373776" y="1676270"/>
                <a:ext cx="427339" cy="136260"/>
              </a:xfrm>
              <a:custGeom>
                <a:avLst/>
                <a:gdLst/>
                <a:ahLst/>
                <a:cxnLst/>
                <a:rect l="l" t="t" r="r" b="b"/>
                <a:pathLst>
                  <a:path w="2763" h="881" extrusionOk="0">
                    <a:moveTo>
                      <a:pt x="2763" y="881"/>
                    </a:moveTo>
                    <a:lnTo>
                      <a:pt x="1" y="881"/>
                    </a:lnTo>
                    <a:lnTo>
                      <a:pt x="1" y="0"/>
                    </a:lnTo>
                    <a:lnTo>
                      <a:pt x="276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" name="Google Shape;598;p19"/>
              <p:cNvSpPr/>
              <p:nvPr/>
            </p:nvSpPr>
            <p:spPr>
              <a:xfrm>
                <a:off x="6955937" y="2125571"/>
                <a:ext cx="245608" cy="98058"/>
              </a:xfrm>
              <a:custGeom>
                <a:avLst/>
                <a:gdLst/>
                <a:ahLst/>
                <a:cxnLst/>
                <a:rect l="l" t="t" r="r" b="b"/>
                <a:pathLst>
                  <a:path w="1588" h="634" extrusionOk="0">
                    <a:moveTo>
                      <a:pt x="1587" y="633"/>
                    </a:moveTo>
                    <a:lnTo>
                      <a:pt x="0" y="633"/>
                    </a:lnTo>
                    <a:lnTo>
                      <a:pt x="0" y="0"/>
                    </a:lnTo>
                    <a:lnTo>
                      <a:pt x="1587" y="0"/>
                    </a:lnTo>
                    <a:close/>
                  </a:path>
                </a:pathLst>
              </a:custGeom>
              <a:solidFill>
                <a:srgbClr val="0EDBB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" name="Google Shape;599;p19"/>
              <p:cNvSpPr/>
              <p:nvPr/>
            </p:nvSpPr>
            <p:spPr>
              <a:xfrm>
                <a:off x="6373776" y="1883521"/>
                <a:ext cx="827767" cy="26293"/>
              </a:xfrm>
              <a:custGeom>
                <a:avLst/>
                <a:gdLst/>
                <a:ahLst/>
                <a:cxnLst/>
                <a:rect l="l" t="t" r="r" b="b"/>
                <a:pathLst>
                  <a:path w="5352" h="170" extrusionOk="0">
                    <a:moveTo>
                      <a:pt x="5351" y="169"/>
                    </a:moveTo>
                    <a:lnTo>
                      <a:pt x="1" y="169"/>
                    </a:lnTo>
                    <a:lnTo>
                      <a:pt x="1" y="0"/>
                    </a:lnTo>
                    <a:lnTo>
                      <a:pt x="5351" y="0"/>
                    </a:lnTo>
                    <a:close/>
                  </a:path>
                </a:pathLst>
              </a:custGeom>
              <a:solidFill>
                <a:srgbClr val="81A2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" name="Google Shape;600;p19"/>
              <p:cNvSpPr/>
              <p:nvPr/>
            </p:nvSpPr>
            <p:spPr>
              <a:xfrm>
                <a:off x="6373776" y="1941829"/>
                <a:ext cx="827767" cy="26293"/>
              </a:xfrm>
              <a:custGeom>
                <a:avLst/>
                <a:gdLst/>
                <a:ahLst/>
                <a:cxnLst/>
                <a:rect l="l" t="t" r="r" b="b"/>
                <a:pathLst>
                  <a:path w="5352" h="170" extrusionOk="0">
                    <a:moveTo>
                      <a:pt x="5351" y="169"/>
                    </a:moveTo>
                    <a:lnTo>
                      <a:pt x="1" y="169"/>
                    </a:lnTo>
                    <a:lnTo>
                      <a:pt x="1" y="0"/>
                    </a:lnTo>
                    <a:lnTo>
                      <a:pt x="5351" y="0"/>
                    </a:lnTo>
                    <a:close/>
                  </a:path>
                </a:pathLst>
              </a:custGeom>
              <a:solidFill>
                <a:srgbClr val="81A2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" name="Google Shape;601;p19"/>
              <p:cNvSpPr/>
              <p:nvPr/>
            </p:nvSpPr>
            <p:spPr>
              <a:xfrm>
                <a:off x="6373776" y="2000138"/>
                <a:ext cx="827767" cy="26293"/>
              </a:xfrm>
              <a:custGeom>
                <a:avLst/>
                <a:gdLst/>
                <a:ahLst/>
                <a:cxnLst/>
                <a:rect l="l" t="t" r="r" b="b"/>
                <a:pathLst>
                  <a:path w="5352" h="170" extrusionOk="0">
                    <a:moveTo>
                      <a:pt x="5351" y="170"/>
                    </a:moveTo>
                    <a:lnTo>
                      <a:pt x="1" y="170"/>
                    </a:lnTo>
                    <a:lnTo>
                      <a:pt x="1" y="1"/>
                    </a:lnTo>
                    <a:lnTo>
                      <a:pt x="5351" y="1"/>
                    </a:lnTo>
                    <a:close/>
                  </a:path>
                </a:pathLst>
              </a:custGeom>
              <a:solidFill>
                <a:srgbClr val="81A2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" name="Google Shape;602;p19"/>
              <p:cNvSpPr/>
              <p:nvPr/>
            </p:nvSpPr>
            <p:spPr>
              <a:xfrm>
                <a:off x="6373776" y="2058447"/>
                <a:ext cx="827767" cy="26293"/>
              </a:xfrm>
              <a:custGeom>
                <a:avLst/>
                <a:gdLst/>
                <a:ahLst/>
                <a:cxnLst/>
                <a:rect l="l" t="t" r="r" b="b"/>
                <a:pathLst>
                  <a:path w="5352" h="170" extrusionOk="0">
                    <a:moveTo>
                      <a:pt x="5351" y="170"/>
                    </a:moveTo>
                    <a:lnTo>
                      <a:pt x="1" y="170"/>
                    </a:lnTo>
                    <a:lnTo>
                      <a:pt x="1" y="1"/>
                    </a:lnTo>
                    <a:lnTo>
                      <a:pt x="5351" y="1"/>
                    </a:lnTo>
                    <a:close/>
                  </a:path>
                </a:pathLst>
              </a:custGeom>
              <a:solidFill>
                <a:srgbClr val="81A2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" name="Google Shape;603;p19"/>
              <p:cNvSpPr/>
              <p:nvPr/>
            </p:nvSpPr>
            <p:spPr>
              <a:xfrm>
                <a:off x="6373776" y="2435983"/>
                <a:ext cx="427339" cy="136260"/>
              </a:xfrm>
              <a:custGeom>
                <a:avLst/>
                <a:gdLst/>
                <a:ahLst/>
                <a:cxnLst/>
                <a:rect l="l" t="t" r="r" b="b"/>
                <a:pathLst>
                  <a:path w="2763" h="881" extrusionOk="0">
                    <a:moveTo>
                      <a:pt x="2763" y="881"/>
                    </a:moveTo>
                    <a:lnTo>
                      <a:pt x="1" y="881"/>
                    </a:lnTo>
                    <a:lnTo>
                      <a:pt x="1" y="1"/>
                    </a:lnTo>
                    <a:lnTo>
                      <a:pt x="276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" name="Google Shape;604;p19"/>
              <p:cNvSpPr/>
              <p:nvPr/>
            </p:nvSpPr>
            <p:spPr>
              <a:xfrm>
                <a:off x="6955937" y="2885284"/>
                <a:ext cx="245608" cy="98831"/>
              </a:xfrm>
              <a:custGeom>
                <a:avLst/>
                <a:gdLst/>
                <a:ahLst/>
                <a:cxnLst/>
                <a:rect l="l" t="t" r="r" b="b"/>
                <a:pathLst>
                  <a:path w="1588" h="639" extrusionOk="0">
                    <a:moveTo>
                      <a:pt x="1587" y="638"/>
                    </a:moveTo>
                    <a:lnTo>
                      <a:pt x="0" y="638"/>
                    </a:lnTo>
                    <a:lnTo>
                      <a:pt x="0" y="1"/>
                    </a:lnTo>
                    <a:lnTo>
                      <a:pt x="1587" y="1"/>
                    </a:lnTo>
                    <a:close/>
                  </a:path>
                </a:pathLst>
              </a:custGeom>
              <a:solidFill>
                <a:srgbClr val="0EDBB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" name="Google Shape;605;p19"/>
              <p:cNvSpPr/>
              <p:nvPr/>
            </p:nvSpPr>
            <p:spPr>
              <a:xfrm>
                <a:off x="6373776" y="2643234"/>
                <a:ext cx="827767" cy="26293"/>
              </a:xfrm>
              <a:custGeom>
                <a:avLst/>
                <a:gdLst/>
                <a:ahLst/>
                <a:cxnLst/>
                <a:rect l="l" t="t" r="r" b="b"/>
                <a:pathLst>
                  <a:path w="5352" h="170" extrusionOk="0">
                    <a:moveTo>
                      <a:pt x="5351" y="170"/>
                    </a:moveTo>
                    <a:lnTo>
                      <a:pt x="1" y="170"/>
                    </a:lnTo>
                    <a:lnTo>
                      <a:pt x="1" y="0"/>
                    </a:lnTo>
                    <a:lnTo>
                      <a:pt x="5351" y="0"/>
                    </a:lnTo>
                    <a:close/>
                  </a:path>
                </a:pathLst>
              </a:custGeom>
              <a:solidFill>
                <a:srgbClr val="81A2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" name="Google Shape;606;p19"/>
              <p:cNvSpPr/>
              <p:nvPr/>
            </p:nvSpPr>
            <p:spPr>
              <a:xfrm>
                <a:off x="6373776" y="2701542"/>
                <a:ext cx="827767" cy="26293"/>
              </a:xfrm>
              <a:custGeom>
                <a:avLst/>
                <a:gdLst/>
                <a:ahLst/>
                <a:cxnLst/>
                <a:rect l="l" t="t" r="r" b="b"/>
                <a:pathLst>
                  <a:path w="5352" h="170" extrusionOk="0">
                    <a:moveTo>
                      <a:pt x="5351" y="170"/>
                    </a:moveTo>
                    <a:lnTo>
                      <a:pt x="1" y="170"/>
                    </a:lnTo>
                    <a:lnTo>
                      <a:pt x="1" y="1"/>
                    </a:lnTo>
                    <a:lnTo>
                      <a:pt x="5351" y="1"/>
                    </a:lnTo>
                    <a:close/>
                  </a:path>
                </a:pathLst>
              </a:custGeom>
              <a:solidFill>
                <a:srgbClr val="81A2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" name="Google Shape;607;p19"/>
              <p:cNvSpPr/>
              <p:nvPr/>
            </p:nvSpPr>
            <p:spPr>
              <a:xfrm>
                <a:off x="6373776" y="2760624"/>
                <a:ext cx="827767" cy="25520"/>
              </a:xfrm>
              <a:custGeom>
                <a:avLst/>
                <a:gdLst/>
                <a:ahLst/>
                <a:cxnLst/>
                <a:rect l="l" t="t" r="r" b="b"/>
                <a:pathLst>
                  <a:path w="5352" h="165" extrusionOk="0">
                    <a:moveTo>
                      <a:pt x="5351" y="165"/>
                    </a:moveTo>
                    <a:lnTo>
                      <a:pt x="1" y="165"/>
                    </a:lnTo>
                    <a:lnTo>
                      <a:pt x="1" y="0"/>
                    </a:lnTo>
                    <a:lnTo>
                      <a:pt x="5351" y="0"/>
                    </a:lnTo>
                    <a:close/>
                  </a:path>
                </a:pathLst>
              </a:custGeom>
              <a:solidFill>
                <a:srgbClr val="81A2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" name="Google Shape;608;p19"/>
              <p:cNvSpPr/>
              <p:nvPr/>
            </p:nvSpPr>
            <p:spPr>
              <a:xfrm>
                <a:off x="6373776" y="2818933"/>
                <a:ext cx="827767" cy="25674"/>
              </a:xfrm>
              <a:custGeom>
                <a:avLst/>
                <a:gdLst/>
                <a:ahLst/>
                <a:cxnLst/>
                <a:rect l="l" t="t" r="r" b="b"/>
                <a:pathLst>
                  <a:path w="5352" h="166" extrusionOk="0">
                    <a:moveTo>
                      <a:pt x="5351" y="165"/>
                    </a:moveTo>
                    <a:lnTo>
                      <a:pt x="1" y="165"/>
                    </a:lnTo>
                    <a:lnTo>
                      <a:pt x="1" y="0"/>
                    </a:lnTo>
                    <a:lnTo>
                      <a:pt x="5351" y="0"/>
                    </a:lnTo>
                    <a:close/>
                  </a:path>
                </a:pathLst>
              </a:custGeom>
              <a:solidFill>
                <a:srgbClr val="81A2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" name="Google Shape;609;p19"/>
              <p:cNvSpPr/>
              <p:nvPr/>
            </p:nvSpPr>
            <p:spPr>
              <a:xfrm>
                <a:off x="6373776" y="3196469"/>
                <a:ext cx="427339" cy="136260"/>
              </a:xfrm>
              <a:custGeom>
                <a:avLst/>
                <a:gdLst/>
                <a:ahLst/>
                <a:cxnLst/>
                <a:rect l="l" t="t" r="r" b="b"/>
                <a:pathLst>
                  <a:path w="2763" h="881" extrusionOk="0">
                    <a:moveTo>
                      <a:pt x="2763" y="881"/>
                    </a:moveTo>
                    <a:lnTo>
                      <a:pt x="1" y="881"/>
                    </a:lnTo>
                    <a:lnTo>
                      <a:pt x="1" y="0"/>
                    </a:lnTo>
                    <a:lnTo>
                      <a:pt x="2763" y="0"/>
                    </a:lnTo>
                    <a:close/>
                  </a:path>
                </a:pathLst>
              </a:custGeom>
              <a:solidFill>
                <a:srgbClr val="0EDBB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" name="Google Shape;610;p19"/>
              <p:cNvSpPr/>
              <p:nvPr/>
            </p:nvSpPr>
            <p:spPr>
              <a:xfrm>
                <a:off x="6955937" y="3645152"/>
                <a:ext cx="245608" cy="98676"/>
              </a:xfrm>
              <a:custGeom>
                <a:avLst/>
                <a:gdLst/>
                <a:ahLst/>
                <a:cxnLst/>
                <a:rect l="l" t="t" r="r" b="b"/>
                <a:pathLst>
                  <a:path w="1588" h="638" extrusionOk="0">
                    <a:moveTo>
                      <a:pt x="1587" y="637"/>
                    </a:moveTo>
                    <a:lnTo>
                      <a:pt x="0" y="637"/>
                    </a:lnTo>
                    <a:lnTo>
                      <a:pt x="0" y="0"/>
                    </a:lnTo>
                    <a:lnTo>
                      <a:pt x="1587" y="0"/>
                    </a:lnTo>
                    <a:close/>
                  </a:path>
                </a:pathLst>
              </a:custGeom>
              <a:solidFill>
                <a:srgbClr val="0EDBB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" name="Google Shape;611;p19"/>
              <p:cNvSpPr/>
              <p:nvPr/>
            </p:nvSpPr>
            <p:spPr>
              <a:xfrm>
                <a:off x="6373776" y="3402947"/>
                <a:ext cx="827767" cy="26293"/>
              </a:xfrm>
              <a:custGeom>
                <a:avLst/>
                <a:gdLst/>
                <a:ahLst/>
                <a:cxnLst/>
                <a:rect l="l" t="t" r="r" b="b"/>
                <a:pathLst>
                  <a:path w="5352" h="170" extrusionOk="0">
                    <a:moveTo>
                      <a:pt x="5351" y="170"/>
                    </a:moveTo>
                    <a:lnTo>
                      <a:pt x="1" y="170"/>
                    </a:lnTo>
                    <a:lnTo>
                      <a:pt x="1" y="1"/>
                    </a:lnTo>
                    <a:lnTo>
                      <a:pt x="5351" y="1"/>
                    </a:lnTo>
                    <a:close/>
                  </a:path>
                </a:pathLst>
              </a:custGeom>
              <a:solidFill>
                <a:srgbClr val="81A2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" name="Google Shape;612;p19"/>
              <p:cNvSpPr/>
              <p:nvPr/>
            </p:nvSpPr>
            <p:spPr>
              <a:xfrm>
                <a:off x="6373776" y="3462029"/>
                <a:ext cx="827767" cy="25674"/>
              </a:xfrm>
              <a:custGeom>
                <a:avLst/>
                <a:gdLst/>
                <a:ahLst/>
                <a:cxnLst/>
                <a:rect l="l" t="t" r="r" b="b"/>
                <a:pathLst>
                  <a:path w="5352" h="166" extrusionOk="0">
                    <a:moveTo>
                      <a:pt x="5351" y="165"/>
                    </a:moveTo>
                    <a:lnTo>
                      <a:pt x="1" y="165"/>
                    </a:lnTo>
                    <a:lnTo>
                      <a:pt x="1" y="0"/>
                    </a:lnTo>
                    <a:lnTo>
                      <a:pt x="5351" y="0"/>
                    </a:lnTo>
                    <a:close/>
                  </a:path>
                </a:pathLst>
              </a:custGeom>
              <a:solidFill>
                <a:srgbClr val="81A2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" name="Google Shape;613;p19"/>
              <p:cNvSpPr/>
              <p:nvPr/>
            </p:nvSpPr>
            <p:spPr>
              <a:xfrm>
                <a:off x="6373776" y="3520337"/>
                <a:ext cx="827767" cy="25674"/>
              </a:xfrm>
              <a:custGeom>
                <a:avLst/>
                <a:gdLst/>
                <a:ahLst/>
                <a:cxnLst/>
                <a:rect l="l" t="t" r="r" b="b"/>
                <a:pathLst>
                  <a:path w="5352" h="166" extrusionOk="0">
                    <a:moveTo>
                      <a:pt x="5351" y="165"/>
                    </a:moveTo>
                    <a:lnTo>
                      <a:pt x="1" y="165"/>
                    </a:lnTo>
                    <a:lnTo>
                      <a:pt x="1" y="1"/>
                    </a:lnTo>
                    <a:lnTo>
                      <a:pt x="5351" y="1"/>
                    </a:lnTo>
                    <a:close/>
                  </a:path>
                </a:pathLst>
              </a:custGeom>
              <a:solidFill>
                <a:srgbClr val="81A2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" name="Google Shape;614;p19"/>
              <p:cNvSpPr/>
              <p:nvPr/>
            </p:nvSpPr>
            <p:spPr>
              <a:xfrm>
                <a:off x="6373776" y="3578646"/>
                <a:ext cx="827767" cy="26293"/>
              </a:xfrm>
              <a:custGeom>
                <a:avLst/>
                <a:gdLst/>
                <a:ahLst/>
                <a:cxnLst/>
                <a:rect l="l" t="t" r="r" b="b"/>
                <a:pathLst>
                  <a:path w="5352" h="170" extrusionOk="0">
                    <a:moveTo>
                      <a:pt x="5351" y="170"/>
                    </a:moveTo>
                    <a:lnTo>
                      <a:pt x="1" y="170"/>
                    </a:lnTo>
                    <a:lnTo>
                      <a:pt x="1" y="1"/>
                    </a:lnTo>
                    <a:lnTo>
                      <a:pt x="5351" y="1"/>
                    </a:lnTo>
                    <a:close/>
                  </a:path>
                </a:pathLst>
              </a:custGeom>
              <a:solidFill>
                <a:srgbClr val="81A2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" name="Google Shape;621;p19"/>
              <p:cNvSpPr/>
              <p:nvPr/>
            </p:nvSpPr>
            <p:spPr>
              <a:xfrm>
                <a:off x="5151300" y="1688334"/>
                <a:ext cx="331447" cy="152964"/>
              </a:xfrm>
              <a:custGeom>
                <a:avLst/>
                <a:gdLst/>
                <a:ahLst/>
                <a:cxnLst/>
                <a:rect l="l" t="t" r="r" b="b"/>
                <a:pathLst>
                  <a:path w="2143" h="989" extrusionOk="0">
                    <a:moveTo>
                      <a:pt x="2078" y="0"/>
                    </a:moveTo>
                    <a:lnTo>
                      <a:pt x="1" y="0"/>
                    </a:lnTo>
                    <a:lnTo>
                      <a:pt x="22" y="135"/>
                    </a:lnTo>
                    <a:cubicBezTo>
                      <a:pt x="87" y="612"/>
                      <a:pt x="517" y="989"/>
                      <a:pt x="981" y="989"/>
                    </a:cubicBezTo>
                    <a:lnTo>
                      <a:pt x="1340" y="989"/>
                    </a:lnTo>
                    <a:cubicBezTo>
                      <a:pt x="1804" y="989"/>
                      <a:pt x="2143" y="612"/>
                      <a:pt x="2091" y="135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" name="Google Shape;622;p19"/>
              <p:cNvSpPr/>
              <p:nvPr/>
            </p:nvSpPr>
            <p:spPr>
              <a:xfrm>
                <a:off x="5472540" y="1688334"/>
                <a:ext cx="328044" cy="152964"/>
              </a:xfrm>
              <a:custGeom>
                <a:avLst/>
                <a:gdLst/>
                <a:ahLst/>
                <a:cxnLst/>
                <a:rect l="l" t="t" r="r" b="b"/>
                <a:pathLst>
                  <a:path w="2121" h="989" extrusionOk="0">
                    <a:moveTo>
                      <a:pt x="2077" y="0"/>
                    </a:moveTo>
                    <a:lnTo>
                      <a:pt x="1" y="0"/>
                    </a:lnTo>
                    <a:lnTo>
                      <a:pt x="14" y="135"/>
                    </a:lnTo>
                    <a:cubicBezTo>
                      <a:pt x="66" y="612"/>
                      <a:pt x="482" y="989"/>
                      <a:pt x="946" y="989"/>
                    </a:cubicBezTo>
                    <a:lnTo>
                      <a:pt x="1306" y="989"/>
                    </a:lnTo>
                    <a:cubicBezTo>
                      <a:pt x="1770" y="989"/>
                      <a:pt x="2121" y="612"/>
                      <a:pt x="2086" y="135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" name="Google Shape;623;p19"/>
              <p:cNvSpPr/>
              <p:nvPr/>
            </p:nvSpPr>
            <p:spPr>
              <a:xfrm>
                <a:off x="5793781" y="1688334"/>
                <a:ext cx="324642" cy="152964"/>
              </a:xfrm>
              <a:custGeom>
                <a:avLst/>
                <a:gdLst/>
                <a:ahLst/>
                <a:cxnLst/>
                <a:rect l="l" t="t" r="r" b="b"/>
                <a:pathLst>
                  <a:path w="2099" h="989" extrusionOk="0">
                    <a:moveTo>
                      <a:pt x="2077" y="0"/>
                    </a:moveTo>
                    <a:lnTo>
                      <a:pt x="0" y="0"/>
                    </a:lnTo>
                    <a:lnTo>
                      <a:pt x="9" y="135"/>
                    </a:lnTo>
                    <a:cubicBezTo>
                      <a:pt x="44" y="612"/>
                      <a:pt x="447" y="989"/>
                      <a:pt x="911" y="989"/>
                    </a:cubicBezTo>
                    <a:lnTo>
                      <a:pt x="1271" y="989"/>
                    </a:lnTo>
                    <a:cubicBezTo>
                      <a:pt x="1735" y="989"/>
                      <a:pt x="2099" y="612"/>
                      <a:pt x="2082" y="135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" name="Google Shape;624;p19"/>
              <p:cNvSpPr/>
              <p:nvPr/>
            </p:nvSpPr>
            <p:spPr>
              <a:xfrm>
                <a:off x="6115021" y="1688334"/>
                <a:ext cx="321239" cy="152964"/>
              </a:xfrm>
              <a:custGeom>
                <a:avLst/>
                <a:gdLst/>
                <a:ahLst/>
                <a:cxnLst/>
                <a:rect l="l" t="t" r="r" b="b"/>
                <a:pathLst>
                  <a:path w="2077" h="989" extrusionOk="0">
                    <a:moveTo>
                      <a:pt x="2077" y="0"/>
                    </a:moveTo>
                    <a:lnTo>
                      <a:pt x="0" y="0"/>
                    </a:lnTo>
                    <a:lnTo>
                      <a:pt x="5" y="135"/>
                    </a:lnTo>
                    <a:cubicBezTo>
                      <a:pt x="22" y="612"/>
                      <a:pt x="412" y="989"/>
                      <a:pt x="876" y="989"/>
                    </a:cubicBezTo>
                    <a:lnTo>
                      <a:pt x="1236" y="989"/>
                    </a:lnTo>
                    <a:cubicBezTo>
                      <a:pt x="1700" y="989"/>
                      <a:pt x="2077" y="612"/>
                      <a:pt x="2077" y="135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" name="Google Shape;625;p19"/>
              <p:cNvSpPr/>
              <p:nvPr/>
            </p:nvSpPr>
            <p:spPr>
              <a:xfrm>
                <a:off x="6436106" y="1688334"/>
                <a:ext cx="321394" cy="152964"/>
              </a:xfrm>
              <a:custGeom>
                <a:avLst/>
                <a:gdLst/>
                <a:ahLst/>
                <a:cxnLst/>
                <a:rect l="l" t="t" r="r" b="b"/>
                <a:pathLst>
                  <a:path w="2078" h="989" extrusionOk="0">
                    <a:moveTo>
                      <a:pt x="2078" y="0"/>
                    </a:moveTo>
                    <a:lnTo>
                      <a:pt x="1" y="0"/>
                    </a:lnTo>
                    <a:lnTo>
                      <a:pt x="1" y="135"/>
                    </a:lnTo>
                    <a:cubicBezTo>
                      <a:pt x="1" y="612"/>
                      <a:pt x="378" y="989"/>
                      <a:pt x="842" y="989"/>
                    </a:cubicBezTo>
                    <a:lnTo>
                      <a:pt x="1198" y="989"/>
                    </a:lnTo>
                    <a:cubicBezTo>
                      <a:pt x="1666" y="989"/>
                      <a:pt x="2056" y="612"/>
                      <a:pt x="2073" y="135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6" name="Google Shape;626;p19"/>
              <p:cNvSpPr/>
              <p:nvPr/>
            </p:nvSpPr>
            <p:spPr>
              <a:xfrm>
                <a:off x="6754099" y="1688334"/>
                <a:ext cx="324642" cy="152964"/>
              </a:xfrm>
              <a:custGeom>
                <a:avLst/>
                <a:gdLst/>
                <a:ahLst/>
                <a:cxnLst/>
                <a:rect l="l" t="t" r="r" b="b"/>
                <a:pathLst>
                  <a:path w="2099" h="989" extrusionOk="0">
                    <a:moveTo>
                      <a:pt x="2099" y="0"/>
                    </a:moveTo>
                    <a:lnTo>
                      <a:pt x="22" y="0"/>
                    </a:lnTo>
                    <a:lnTo>
                      <a:pt x="17" y="135"/>
                    </a:lnTo>
                    <a:cubicBezTo>
                      <a:pt x="0" y="612"/>
                      <a:pt x="364" y="989"/>
                      <a:pt x="828" y="989"/>
                    </a:cubicBezTo>
                    <a:lnTo>
                      <a:pt x="1184" y="989"/>
                    </a:lnTo>
                    <a:cubicBezTo>
                      <a:pt x="1652" y="989"/>
                      <a:pt x="2055" y="612"/>
                      <a:pt x="2090" y="135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7" name="Google Shape;627;p19"/>
              <p:cNvSpPr/>
              <p:nvPr/>
            </p:nvSpPr>
            <p:spPr>
              <a:xfrm>
                <a:off x="7071936" y="1688334"/>
                <a:ext cx="328044" cy="152964"/>
              </a:xfrm>
              <a:custGeom>
                <a:avLst/>
                <a:gdLst/>
                <a:ahLst/>
                <a:cxnLst/>
                <a:rect l="l" t="t" r="r" b="b"/>
                <a:pathLst>
                  <a:path w="2121" h="989" extrusionOk="0">
                    <a:moveTo>
                      <a:pt x="2120" y="0"/>
                    </a:moveTo>
                    <a:lnTo>
                      <a:pt x="44" y="0"/>
                    </a:lnTo>
                    <a:lnTo>
                      <a:pt x="35" y="135"/>
                    </a:lnTo>
                    <a:cubicBezTo>
                      <a:pt x="0" y="612"/>
                      <a:pt x="351" y="989"/>
                      <a:pt x="815" y="989"/>
                    </a:cubicBezTo>
                    <a:lnTo>
                      <a:pt x="1171" y="989"/>
                    </a:lnTo>
                    <a:cubicBezTo>
                      <a:pt x="1639" y="989"/>
                      <a:pt x="2055" y="612"/>
                      <a:pt x="2103" y="135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" name="Google Shape;628;p19"/>
              <p:cNvSpPr/>
              <p:nvPr/>
            </p:nvSpPr>
            <p:spPr>
              <a:xfrm>
                <a:off x="7389774" y="1688334"/>
                <a:ext cx="331447" cy="152964"/>
              </a:xfrm>
              <a:custGeom>
                <a:avLst/>
                <a:gdLst/>
                <a:ahLst/>
                <a:cxnLst/>
                <a:rect l="l" t="t" r="r" b="b"/>
                <a:pathLst>
                  <a:path w="2143" h="989" extrusionOk="0">
                    <a:moveTo>
                      <a:pt x="2142" y="0"/>
                    </a:moveTo>
                    <a:lnTo>
                      <a:pt x="65" y="0"/>
                    </a:lnTo>
                    <a:lnTo>
                      <a:pt x="48" y="135"/>
                    </a:lnTo>
                    <a:cubicBezTo>
                      <a:pt x="0" y="612"/>
                      <a:pt x="339" y="989"/>
                      <a:pt x="803" y="989"/>
                    </a:cubicBezTo>
                    <a:lnTo>
                      <a:pt x="1158" y="989"/>
                    </a:lnTo>
                    <a:cubicBezTo>
                      <a:pt x="1626" y="989"/>
                      <a:pt x="2056" y="612"/>
                      <a:pt x="2121" y="135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" name="Google Shape;629;p19"/>
              <p:cNvSpPr/>
              <p:nvPr/>
            </p:nvSpPr>
            <p:spPr>
              <a:xfrm>
                <a:off x="5151300" y="1228361"/>
                <a:ext cx="574890" cy="460128"/>
              </a:xfrm>
              <a:custGeom>
                <a:avLst/>
                <a:gdLst/>
                <a:ahLst/>
                <a:cxnLst/>
                <a:rect l="l" t="t" r="r" b="b"/>
                <a:pathLst>
                  <a:path w="3717" h="2975" extrusionOk="0">
                    <a:moveTo>
                      <a:pt x="3716" y="0"/>
                    </a:moveTo>
                    <a:lnTo>
                      <a:pt x="2190" y="0"/>
                    </a:lnTo>
                    <a:lnTo>
                      <a:pt x="1" y="2974"/>
                    </a:lnTo>
                    <a:lnTo>
                      <a:pt x="2078" y="2974"/>
                    </a:lnTo>
                    <a:close/>
                  </a:path>
                </a:pathLst>
              </a:custGeom>
              <a:solidFill>
                <a:srgbClr val="940A3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" name="Google Shape;630;p19"/>
              <p:cNvSpPr/>
              <p:nvPr/>
            </p:nvSpPr>
            <p:spPr>
              <a:xfrm>
                <a:off x="5472540" y="1228361"/>
                <a:ext cx="490288" cy="460128"/>
              </a:xfrm>
              <a:custGeom>
                <a:avLst/>
                <a:gdLst/>
                <a:ahLst/>
                <a:cxnLst/>
                <a:rect l="l" t="t" r="r" b="b"/>
                <a:pathLst>
                  <a:path w="3170" h="2975" extrusionOk="0">
                    <a:moveTo>
                      <a:pt x="3170" y="0"/>
                    </a:moveTo>
                    <a:lnTo>
                      <a:pt x="1639" y="0"/>
                    </a:lnTo>
                    <a:lnTo>
                      <a:pt x="1" y="2974"/>
                    </a:lnTo>
                    <a:lnTo>
                      <a:pt x="2077" y="2974"/>
                    </a:lnTo>
                    <a:close/>
                  </a:path>
                </a:pathLst>
              </a:custGeom>
              <a:solidFill>
                <a:srgbClr val="34385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" name="Google Shape;631;p19"/>
              <p:cNvSpPr/>
              <p:nvPr/>
            </p:nvSpPr>
            <p:spPr>
              <a:xfrm>
                <a:off x="5793781" y="1228361"/>
                <a:ext cx="405841" cy="460128"/>
              </a:xfrm>
              <a:custGeom>
                <a:avLst/>
                <a:gdLst/>
                <a:ahLst/>
                <a:cxnLst/>
                <a:rect l="l" t="t" r="r" b="b"/>
                <a:pathLst>
                  <a:path w="2624" h="2975" extrusionOk="0">
                    <a:moveTo>
                      <a:pt x="2623" y="0"/>
                    </a:moveTo>
                    <a:lnTo>
                      <a:pt x="1093" y="0"/>
                    </a:lnTo>
                    <a:lnTo>
                      <a:pt x="0" y="2974"/>
                    </a:lnTo>
                    <a:lnTo>
                      <a:pt x="2077" y="2974"/>
                    </a:lnTo>
                    <a:close/>
                  </a:path>
                </a:pathLst>
              </a:custGeom>
              <a:solidFill>
                <a:srgbClr val="940A3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2" name="Google Shape;632;p19"/>
              <p:cNvSpPr/>
              <p:nvPr/>
            </p:nvSpPr>
            <p:spPr>
              <a:xfrm>
                <a:off x="6115021" y="1228361"/>
                <a:ext cx="321239" cy="460128"/>
              </a:xfrm>
              <a:custGeom>
                <a:avLst/>
                <a:gdLst/>
                <a:ahLst/>
                <a:cxnLst/>
                <a:rect l="l" t="t" r="r" b="b"/>
                <a:pathLst>
                  <a:path w="2077" h="2975" extrusionOk="0">
                    <a:moveTo>
                      <a:pt x="2077" y="0"/>
                    </a:moveTo>
                    <a:lnTo>
                      <a:pt x="546" y="0"/>
                    </a:lnTo>
                    <a:lnTo>
                      <a:pt x="0" y="2974"/>
                    </a:lnTo>
                    <a:lnTo>
                      <a:pt x="2077" y="2974"/>
                    </a:lnTo>
                    <a:close/>
                  </a:path>
                </a:pathLst>
              </a:custGeom>
              <a:solidFill>
                <a:srgbClr val="34385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3" name="Google Shape;633;p19"/>
              <p:cNvSpPr/>
              <p:nvPr/>
            </p:nvSpPr>
            <p:spPr>
              <a:xfrm>
                <a:off x="6436106" y="1228361"/>
                <a:ext cx="321394" cy="460128"/>
              </a:xfrm>
              <a:custGeom>
                <a:avLst/>
                <a:gdLst/>
                <a:ahLst/>
                <a:cxnLst/>
                <a:rect l="l" t="t" r="r" b="b"/>
                <a:pathLst>
                  <a:path w="2078" h="2975" extrusionOk="0">
                    <a:moveTo>
                      <a:pt x="1532" y="0"/>
                    </a:moveTo>
                    <a:lnTo>
                      <a:pt x="1" y="0"/>
                    </a:lnTo>
                    <a:lnTo>
                      <a:pt x="1" y="2974"/>
                    </a:lnTo>
                    <a:lnTo>
                      <a:pt x="2078" y="2974"/>
                    </a:lnTo>
                    <a:close/>
                  </a:path>
                </a:pathLst>
              </a:custGeom>
              <a:solidFill>
                <a:srgbClr val="940A3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4" name="Google Shape;634;p19"/>
              <p:cNvSpPr/>
              <p:nvPr/>
            </p:nvSpPr>
            <p:spPr>
              <a:xfrm>
                <a:off x="6672899" y="1228361"/>
                <a:ext cx="405841" cy="460128"/>
              </a:xfrm>
              <a:custGeom>
                <a:avLst/>
                <a:gdLst/>
                <a:ahLst/>
                <a:cxnLst/>
                <a:rect l="l" t="t" r="r" b="b"/>
                <a:pathLst>
                  <a:path w="2624" h="2975" extrusionOk="0">
                    <a:moveTo>
                      <a:pt x="1527" y="0"/>
                    </a:moveTo>
                    <a:lnTo>
                      <a:pt x="1" y="0"/>
                    </a:lnTo>
                    <a:lnTo>
                      <a:pt x="547" y="2974"/>
                    </a:lnTo>
                    <a:lnTo>
                      <a:pt x="2624" y="2974"/>
                    </a:lnTo>
                    <a:close/>
                  </a:path>
                </a:pathLst>
              </a:custGeom>
              <a:solidFill>
                <a:srgbClr val="34385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" name="Google Shape;635;p19"/>
              <p:cNvSpPr/>
              <p:nvPr/>
            </p:nvSpPr>
            <p:spPr>
              <a:xfrm>
                <a:off x="6908919" y="1228361"/>
                <a:ext cx="491061" cy="460128"/>
              </a:xfrm>
              <a:custGeom>
                <a:avLst/>
                <a:gdLst/>
                <a:ahLst/>
                <a:cxnLst/>
                <a:rect l="l" t="t" r="r" b="b"/>
                <a:pathLst>
                  <a:path w="3175" h="2975" extrusionOk="0">
                    <a:moveTo>
                      <a:pt x="1531" y="0"/>
                    </a:moveTo>
                    <a:lnTo>
                      <a:pt x="1" y="0"/>
                    </a:lnTo>
                    <a:lnTo>
                      <a:pt x="1098" y="2974"/>
                    </a:lnTo>
                    <a:lnTo>
                      <a:pt x="3174" y="2974"/>
                    </a:lnTo>
                    <a:close/>
                  </a:path>
                </a:pathLst>
              </a:custGeom>
              <a:solidFill>
                <a:srgbClr val="940A3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" name="Google Shape;636;p19"/>
              <p:cNvSpPr/>
              <p:nvPr/>
            </p:nvSpPr>
            <p:spPr>
              <a:xfrm>
                <a:off x="7145712" y="1228361"/>
                <a:ext cx="575508" cy="460128"/>
              </a:xfrm>
              <a:custGeom>
                <a:avLst/>
                <a:gdLst/>
                <a:ahLst/>
                <a:cxnLst/>
                <a:rect l="l" t="t" r="r" b="b"/>
                <a:pathLst>
                  <a:path w="3721" h="2975" extrusionOk="0">
                    <a:moveTo>
                      <a:pt x="1531" y="0"/>
                    </a:moveTo>
                    <a:lnTo>
                      <a:pt x="0" y="0"/>
                    </a:lnTo>
                    <a:lnTo>
                      <a:pt x="1643" y="2974"/>
                    </a:lnTo>
                    <a:lnTo>
                      <a:pt x="3720" y="2974"/>
                    </a:lnTo>
                    <a:close/>
                  </a:path>
                </a:pathLst>
              </a:custGeom>
              <a:solidFill>
                <a:srgbClr val="34385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7" name="Google Shape;637;p19"/>
              <p:cNvSpPr/>
              <p:nvPr/>
            </p:nvSpPr>
            <p:spPr>
              <a:xfrm>
                <a:off x="7945642" y="2616477"/>
                <a:ext cx="430742" cy="857772"/>
              </a:xfrm>
              <a:custGeom>
                <a:avLst/>
                <a:gdLst/>
                <a:ahLst/>
                <a:cxnLst/>
                <a:rect l="l" t="t" r="r" b="b"/>
                <a:pathLst>
                  <a:path w="2785" h="5546" extrusionOk="0">
                    <a:moveTo>
                      <a:pt x="1588" y="5181"/>
                    </a:moveTo>
                    <a:cubicBezTo>
                      <a:pt x="1358" y="5056"/>
                      <a:pt x="1141" y="4847"/>
                      <a:pt x="955" y="4609"/>
                    </a:cubicBezTo>
                    <a:cubicBezTo>
                      <a:pt x="911" y="4557"/>
                      <a:pt x="872" y="4501"/>
                      <a:pt x="833" y="4444"/>
                    </a:cubicBezTo>
                    <a:cubicBezTo>
                      <a:pt x="547" y="4037"/>
                      <a:pt x="335" y="3564"/>
                      <a:pt x="231" y="3217"/>
                    </a:cubicBezTo>
                    <a:cubicBezTo>
                      <a:pt x="92" y="2749"/>
                      <a:pt x="31" y="1539"/>
                      <a:pt x="9" y="997"/>
                    </a:cubicBezTo>
                    <a:cubicBezTo>
                      <a:pt x="1" y="833"/>
                      <a:pt x="1" y="728"/>
                      <a:pt x="1" y="728"/>
                    </a:cubicBezTo>
                    <a:lnTo>
                      <a:pt x="668" y="399"/>
                    </a:lnTo>
                    <a:lnTo>
                      <a:pt x="1475" y="0"/>
                    </a:lnTo>
                    <a:cubicBezTo>
                      <a:pt x="1475" y="0"/>
                      <a:pt x="1544" y="156"/>
                      <a:pt x="1648" y="403"/>
                    </a:cubicBezTo>
                    <a:cubicBezTo>
                      <a:pt x="1674" y="455"/>
                      <a:pt x="1696" y="516"/>
                      <a:pt x="1722" y="577"/>
                    </a:cubicBezTo>
                    <a:cubicBezTo>
                      <a:pt x="1731" y="590"/>
                      <a:pt x="1735" y="607"/>
                      <a:pt x="1744" y="624"/>
                    </a:cubicBezTo>
                    <a:cubicBezTo>
                      <a:pt x="1809" y="780"/>
                      <a:pt x="1882" y="963"/>
                      <a:pt x="1956" y="1158"/>
                    </a:cubicBezTo>
                    <a:cubicBezTo>
                      <a:pt x="2277" y="1973"/>
                      <a:pt x="2645" y="3048"/>
                      <a:pt x="2693" y="3737"/>
                    </a:cubicBezTo>
                    <a:cubicBezTo>
                      <a:pt x="2784" y="4977"/>
                      <a:pt x="2242" y="5545"/>
                      <a:pt x="1588" y="5181"/>
                    </a:cubicBezTo>
                    <a:close/>
                  </a:path>
                </a:pathLst>
              </a:custGeom>
              <a:solidFill>
                <a:srgbClr val="DB9C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" name="Google Shape;638;p19"/>
              <p:cNvSpPr/>
              <p:nvPr/>
            </p:nvSpPr>
            <p:spPr>
              <a:xfrm>
                <a:off x="7945642" y="2678033"/>
                <a:ext cx="128991" cy="625929"/>
              </a:xfrm>
              <a:custGeom>
                <a:avLst/>
                <a:gdLst/>
                <a:ahLst/>
                <a:cxnLst/>
                <a:rect l="l" t="t" r="r" b="b"/>
                <a:pathLst>
                  <a:path w="834" h="4047" extrusionOk="0">
                    <a:moveTo>
                      <a:pt x="833" y="4046"/>
                    </a:moveTo>
                    <a:cubicBezTo>
                      <a:pt x="547" y="3639"/>
                      <a:pt x="335" y="3166"/>
                      <a:pt x="231" y="2819"/>
                    </a:cubicBezTo>
                    <a:cubicBezTo>
                      <a:pt x="92" y="2351"/>
                      <a:pt x="31" y="1141"/>
                      <a:pt x="9" y="599"/>
                    </a:cubicBezTo>
                    <a:cubicBezTo>
                      <a:pt x="1" y="435"/>
                      <a:pt x="1" y="330"/>
                      <a:pt x="1" y="330"/>
                    </a:cubicBezTo>
                    <a:lnTo>
                      <a:pt x="668" y="1"/>
                    </a:lnTo>
                    <a:cubicBezTo>
                      <a:pt x="703" y="738"/>
                      <a:pt x="738" y="1557"/>
                      <a:pt x="738" y="1748"/>
                    </a:cubicBezTo>
                    <a:cubicBezTo>
                      <a:pt x="738" y="1956"/>
                      <a:pt x="794" y="3205"/>
                      <a:pt x="833" y="4046"/>
                    </a:cubicBezTo>
                    <a:close/>
                  </a:path>
                </a:pathLst>
              </a:custGeom>
              <a:solidFill>
                <a:srgbClr val="DB9C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9" name="Google Shape;639;p19"/>
              <p:cNvSpPr/>
              <p:nvPr/>
            </p:nvSpPr>
            <p:spPr>
              <a:xfrm>
                <a:off x="8086542" y="2705564"/>
                <a:ext cx="289842" cy="768685"/>
              </a:xfrm>
              <a:custGeom>
                <a:avLst/>
                <a:gdLst/>
                <a:ahLst/>
                <a:cxnLst/>
                <a:rect l="l" t="t" r="r" b="b"/>
                <a:pathLst>
                  <a:path w="1874" h="4970" extrusionOk="0">
                    <a:moveTo>
                      <a:pt x="677" y="4605"/>
                    </a:moveTo>
                    <a:cubicBezTo>
                      <a:pt x="447" y="4480"/>
                      <a:pt x="230" y="4271"/>
                      <a:pt x="44" y="4033"/>
                    </a:cubicBezTo>
                    <a:cubicBezTo>
                      <a:pt x="13" y="3786"/>
                      <a:pt x="0" y="3474"/>
                      <a:pt x="18" y="3079"/>
                    </a:cubicBezTo>
                    <a:cubicBezTo>
                      <a:pt x="65" y="2112"/>
                      <a:pt x="494" y="833"/>
                      <a:pt x="811" y="1"/>
                    </a:cubicBezTo>
                    <a:cubicBezTo>
                      <a:pt x="820" y="14"/>
                      <a:pt x="824" y="31"/>
                      <a:pt x="833" y="48"/>
                    </a:cubicBezTo>
                    <a:cubicBezTo>
                      <a:pt x="1171" y="868"/>
                      <a:pt x="1721" y="2307"/>
                      <a:pt x="1782" y="3161"/>
                    </a:cubicBezTo>
                    <a:cubicBezTo>
                      <a:pt x="1873" y="4401"/>
                      <a:pt x="1331" y="4969"/>
                      <a:pt x="677" y="4605"/>
                    </a:cubicBezTo>
                    <a:close/>
                  </a:path>
                </a:pathLst>
              </a:custGeom>
              <a:solidFill>
                <a:srgbClr val="DB9C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0" name="Google Shape;640;p19"/>
              <p:cNvSpPr/>
              <p:nvPr/>
            </p:nvSpPr>
            <p:spPr>
              <a:xfrm>
                <a:off x="7969770" y="2678807"/>
                <a:ext cx="278552" cy="169049"/>
              </a:xfrm>
              <a:custGeom>
                <a:avLst/>
                <a:gdLst/>
                <a:ahLst/>
                <a:cxnLst/>
                <a:rect l="l" t="t" r="r" b="b"/>
                <a:pathLst>
                  <a:path w="1801" h="1093" extrusionOk="0">
                    <a:moveTo>
                      <a:pt x="1800" y="755"/>
                    </a:moveTo>
                    <a:cubicBezTo>
                      <a:pt x="1111" y="937"/>
                      <a:pt x="361" y="1045"/>
                      <a:pt x="14" y="1093"/>
                    </a:cubicBezTo>
                    <a:cubicBezTo>
                      <a:pt x="5" y="876"/>
                      <a:pt x="1" y="737"/>
                      <a:pt x="1" y="737"/>
                    </a:cubicBezTo>
                    <a:lnTo>
                      <a:pt x="1492" y="0"/>
                    </a:lnTo>
                    <a:cubicBezTo>
                      <a:pt x="1518" y="52"/>
                      <a:pt x="1540" y="113"/>
                      <a:pt x="1566" y="174"/>
                    </a:cubicBezTo>
                    <a:cubicBezTo>
                      <a:pt x="1575" y="187"/>
                      <a:pt x="1579" y="204"/>
                      <a:pt x="1588" y="221"/>
                    </a:cubicBezTo>
                    <a:cubicBezTo>
                      <a:pt x="1653" y="377"/>
                      <a:pt x="1726" y="560"/>
                      <a:pt x="1800" y="755"/>
                    </a:cubicBezTo>
                    <a:close/>
                  </a:path>
                </a:pathLst>
              </a:custGeom>
              <a:solidFill>
                <a:srgbClr val="DB9C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" name="Google Shape;641;p19"/>
              <p:cNvSpPr/>
              <p:nvPr/>
            </p:nvSpPr>
            <p:spPr>
              <a:xfrm>
                <a:off x="7955076" y="2131603"/>
                <a:ext cx="296493" cy="692126"/>
              </a:xfrm>
              <a:custGeom>
                <a:avLst/>
                <a:gdLst/>
                <a:ahLst/>
                <a:cxnLst/>
                <a:rect l="l" t="t" r="r" b="b"/>
                <a:pathLst>
                  <a:path w="1917" h="4475" extrusionOk="0">
                    <a:moveTo>
                      <a:pt x="1717" y="3889"/>
                    </a:moveTo>
                    <a:cubicBezTo>
                      <a:pt x="1496" y="3994"/>
                      <a:pt x="1132" y="4158"/>
                      <a:pt x="720" y="4293"/>
                    </a:cubicBezTo>
                    <a:cubicBezTo>
                      <a:pt x="703" y="4301"/>
                      <a:pt x="685" y="4306"/>
                      <a:pt x="668" y="4310"/>
                    </a:cubicBezTo>
                    <a:cubicBezTo>
                      <a:pt x="464" y="4375"/>
                      <a:pt x="252" y="4431"/>
                      <a:pt x="35" y="4475"/>
                    </a:cubicBezTo>
                    <a:cubicBezTo>
                      <a:pt x="35" y="4475"/>
                      <a:pt x="0" y="3178"/>
                      <a:pt x="48" y="1960"/>
                    </a:cubicBezTo>
                    <a:cubicBezTo>
                      <a:pt x="48" y="1934"/>
                      <a:pt x="48" y="1908"/>
                      <a:pt x="48" y="1882"/>
                    </a:cubicBezTo>
                    <a:cubicBezTo>
                      <a:pt x="78" y="1132"/>
                      <a:pt x="139" y="425"/>
                      <a:pt x="256" y="83"/>
                    </a:cubicBezTo>
                    <a:cubicBezTo>
                      <a:pt x="261" y="74"/>
                      <a:pt x="265" y="65"/>
                      <a:pt x="269" y="52"/>
                    </a:cubicBezTo>
                    <a:cubicBezTo>
                      <a:pt x="269" y="48"/>
                      <a:pt x="274" y="44"/>
                      <a:pt x="274" y="35"/>
                    </a:cubicBezTo>
                    <a:cubicBezTo>
                      <a:pt x="278" y="31"/>
                      <a:pt x="278" y="26"/>
                      <a:pt x="282" y="22"/>
                    </a:cubicBezTo>
                    <a:cubicBezTo>
                      <a:pt x="282" y="13"/>
                      <a:pt x="287" y="9"/>
                      <a:pt x="291" y="0"/>
                    </a:cubicBezTo>
                    <a:cubicBezTo>
                      <a:pt x="291" y="0"/>
                      <a:pt x="1340" y="581"/>
                      <a:pt x="1891" y="3525"/>
                    </a:cubicBezTo>
                    <a:cubicBezTo>
                      <a:pt x="1917" y="3673"/>
                      <a:pt x="1852" y="3824"/>
                      <a:pt x="1717" y="3889"/>
                    </a:cubicBezTo>
                    <a:close/>
                  </a:path>
                </a:pathLst>
              </a:custGeom>
              <a:solidFill>
                <a:srgbClr val="FBB0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2" name="Google Shape;642;p19"/>
              <p:cNvSpPr/>
              <p:nvPr/>
            </p:nvSpPr>
            <p:spPr>
              <a:xfrm>
                <a:off x="7955076" y="2131603"/>
                <a:ext cx="103471" cy="692126"/>
              </a:xfrm>
              <a:custGeom>
                <a:avLst/>
                <a:gdLst/>
                <a:ahLst/>
                <a:cxnLst/>
                <a:rect l="l" t="t" r="r" b="b"/>
                <a:pathLst>
                  <a:path w="669" h="4475" extrusionOk="0">
                    <a:moveTo>
                      <a:pt x="668" y="4310"/>
                    </a:moveTo>
                    <a:cubicBezTo>
                      <a:pt x="464" y="4375"/>
                      <a:pt x="252" y="4431"/>
                      <a:pt x="35" y="4475"/>
                    </a:cubicBezTo>
                    <a:cubicBezTo>
                      <a:pt x="35" y="4475"/>
                      <a:pt x="0" y="3178"/>
                      <a:pt x="48" y="1960"/>
                    </a:cubicBezTo>
                    <a:cubicBezTo>
                      <a:pt x="48" y="1934"/>
                      <a:pt x="48" y="1908"/>
                      <a:pt x="48" y="1882"/>
                    </a:cubicBezTo>
                    <a:cubicBezTo>
                      <a:pt x="87" y="1110"/>
                      <a:pt x="148" y="412"/>
                      <a:pt x="256" y="83"/>
                    </a:cubicBezTo>
                    <a:cubicBezTo>
                      <a:pt x="261" y="74"/>
                      <a:pt x="265" y="65"/>
                      <a:pt x="269" y="52"/>
                    </a:cubicBezTo>
                    <a:cubicBezTo>
                      <a:pt x="269" y="48"/>
                      <a:pt x="274" y="44"/>
                      <a:pt x="274" y="35"/>
                    </a:cubicBezTo>
                    <a:cubicBezTo>
                      <a:pt x="278" y="31"/>
                      <a:pt x="278" y="26"/>
                      <a:pt x="282" y="22"/>
                    </a:cubicBezTo>
                    <a:cubicBezTo>
                      <a:pt x="282" y="13"/>
                      <a:pt x="287" y="9"/>
                      <a:pt x="291" y="0"/>
                    </a:cubicBezTo>
                    <a:cubicBezTo>
                      <a:pt x="291" y="0"/>
                      <a:pt x="495" y="1852"/>
                      <a:pt x="538" y="2389"/>
                    </a:cubicBezTo>
                    <a:cubicBezTo>
                      <a:pt x="555" y="2589"/>
                      <a:pt x="625" y="3599"/>
                      <a:pt x="668" y="4310"/>
                    </a:cubicBezTo>
                    <a:close/>
                  </a:path>
                </a:pathLst>
              </a:custGeom>
              <a:solidFill>
                <a:srgbClr val="FBB0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3" name="Google Shape;643;p19"/>
              <p:cNvSpPr/>
              <p:nvPr/>
            </p:nvSpPr>
            <p:spPr>
              <a:xfrm>
                <a:off x="8114691" y="2535896"/>
                <a:ext cx="403830" cy="958459"/>
              </a:xfrm>
              <a:custGeom>
                <a:avLst/>
                <a:gdLst/>
                <a:ahLst/>
                <a:cxnLst/>
                <a:rect l="l" t="t" r="r" b="b"/>
                <a:pathLst>
                  <a:path w="2611" h="6197" extrusionOk="0">
                    <a:moveTo>
                      <a:pt x="2610" y="521"/>
                    </a:moveTo>
                    <a:cubicBezTo>
                      <a:pt x="2610" y="521"/>
                      <a:pt x="2606" y="781"/>
                      <a:pt x="2593" y="1163"/>
                    </a:cubicBezTo>
                    <a:cubicBezTo>
                      <a:pt x="2563" y="1987"/>
                      <a:pt x="2480" y="3387"/>
                      <a:pt x="2294" y="4068"/>
                    </a:cubicBezTo>
                    <a:cubicBezTo>
                      <a:pt x="1934" y="5394"/>
                      <a:pt x="1240" y="6197"/>
                      <a:pt x="620" y="5763"/>
                    </a:cubicBezTo>
                    <a:cubicBezTo>
                      <a:pt x="0" y="5329"/>
                      <a:pt x="200" y="4163"/>
                      <a:pt x="321" y="3066"/>
                    </a:cubicBezTo>
                    <a:cubicBezTo>
                      <a:pt x="421" y="2169"/>
                      <a:pt x="880" y="694"/>
                      <a:pt x="1045" y="183"/>
                    </a:cubicBezTo>
                    <a:cubicBezTo>
                      <a:pt x="1084" y="66"/>
                      <a:pt x="1106" y="1"/>
                      <a:pt x="1106" y="1"/>
                    </a:cubicBezTo>
                    <a:close/>
                  </a:path>
                </a:pathLst>
              </a:custGeom>
              <a:solidFill>
                <a:srgbClr val="DB9C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4" name="Google Shape;644;p19"/>
              <p:cNvSpPr/>
              <p:nvPr/>
            </p:nvSpPr>
            <p:spPr>
              <a:xfrm>
                <a:off x="8276317" y="2535896"/>
                <a:ext cx="242205" cy="197971"/>
              </a:xfrm>
              <a:custGeom>
                <a:avLst/>
                <a:gdLst/>
                <a:ahLst/>
                <a:cxnLst/>
                <a:rect l="l" t="t" r="r" b="b"/>
                <a:pathLst>
                  <a:path w="1566" h="1280" extrusionOk="0">
                    <a:moveTo>
                      <a:pt x="1565" y="521"/>
                    </a:moveTo>
                    <a:cubicBezTo>
                      <a:pt x="1565" y="521"/>
                      <a:pt x="1561" y="781"/>
                      <a:pt x="1548" y="1163"/>
                    </a:cubicBezTo>
                    <a:cubicBezTo>
                      <a:pt x="616" y="1280"/>
                      <a:pt x="390" y="573"/>
                      <a:pt x="265" y="473"/>
                    </a:cubicBezTo>
                    <a:cubicBezTo>
                      <a:pt x="191" y="417"/>
                      <a:pt x="87" y="291"/>
                      <a:pt x="0" y="183"/>
                    </a:cubicBezTo>
                    <a:cubicBezTo>
                      <a:pt x="39" y="66"/>
                      <a:pt x="61" y="1"/>
                      <a:pt x="61" y="1"/>
                    </a:cubicBezTo>
                    <a:close/>
                  </a:path>
                </a:pathLst>
              </a:custGeom>
              <a:solidFill>
                <a:srgbClr val="DB9C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5" name="Google Shape;645;p19"/>
              <p:cNvSpPr/>
              <p:nvPr/>
            </p:nvSpPr>
            <p:spPr>
              <a:xfrm>
                <a:off x="8293639" y="1791650"/>
                <a:ext cx="330210" cy="584170"/>
              </a:xfrm>
              <a:custGeom>
                <a:avLst/>
                <a:gdLst/>
                <a:ahLst/>
                <a:cxnLst/>
                <a:rect l="l" t="t" r="r" b="b"/>
                <a:pathLst>
                  <a:path w="2135" h="3777" extrusionOk="0">
                    <a:moveTo>
                      <a:pt x="2004" y="169"/>
                    </a:moveTo>
                    <a:lnTo>
                      <a:pt x="1154" y="44"/>
                    </a:lnTo>
                    <a:cubicBezTo>
                      <a:pt x="1141" y="44"/>
                      <a:pt x="1128" y="39"/>
                      <a:pt x="1115" y="39"/>
                    </a:cubicBezTo>
                    <a:cubicBezTo>
                      <a:pt x="885" y="0"/>
                      <a:pt x="794" y="104"/>
                      <a:pt x="794" y="104"/>
                    </a:cubicBezTo>
                    <a:lnTo>
                      <a:pt x="846" y="312"/>
                    </a:lnTo>
                    <a:lnTo>
                      <a:pt x="907" y="308"/>
                    </a:lnTo>
                    <a:lnTo>
                      <a:pt x="23" y="3235"/>
                    </a:lnTo>
                    <a:cubicBezTo>
                      <a:pt x="1" y="3304"/>
                      <a:pt x="40" y="3373"/>
                      <a:pt x="105" y="3399"/>
                    </a:cubicBezTo>
                    <a:lnTo>
                      <a:pt x="703" y="3603"/>
                    </a:lnTo>
                    <a:lnTo>
                      <a:pt x="764" y="3725"/>
                    </a:lnTo>
                    <a:cubicBezTo>
                      <a:pt x="764" y="3725"/>
                      <a:pt x="898" y="3777"/>
                      <a:pt x="1068" y="3685"/>
                    </a:cubicBezTo>
                    <a:lnTo>
                      <a:pt x="1068" y="3685"/>
                    </a:lnTo>
                    <a:cubicBezTo>
                      <a:pt x="1068" y="3685"/>
                      <a:pt x="1068" y="3685"/>
                      <a:pt x="1068" y="3685"/>
                    </a:cubicBezTo>
                    <a:lnTo>
                      <a:pt x="1068" y="3685"/>
                    </a:lnTo>
                    <a:cubicBezTo>
                      <a:pt x="1098" y="3672"/>
                      <a:pt x="1124" y="3642"/>
                      <a:pt x="1133" y="3607"/>
                    </a:cubicBezTo>
                    <a:lnTo>
                      <a:pt x="2112" y="338"/>
                    </a:lnTo>
                    <a:cubicBezTo>
                      <a:pt x="2134" y="260"/>
                      <a:pt x="2082" y="182"/>
                      <a:pt x="2004" y="169"/>
                    </a:cubicBezTo>
                    <a:close/>
                  </a:path>
                </a:pathLst>
              </a:custGeom>
              <a:solidFill>
                <a:srgbClr val="4F4A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6" name="Google Shape;646;p19"/>
              <p:cNvSpPr/>
              <p:nvPr/>
            </p:nvSpPr>
            <p:spPr>
              <a:xfrm>
                <a:off x="8263479" y="1800311"/>
                <a:ext cx="330055" cy="570869"/>
              </a:xfrm>
              <a:custGeom>
                <a:avLst/>
                <a:gdLst/>
                <a:ahLst/>
                <a:cxnLst/>
                <a:rect l="l" t="t" r="r" b="b"/>
                <a:pathLst>
                  <a:path w="2134" h="3691" extrusionOk="0">
                    <a:moveTo>
                      <a:pt x="959" y="105"/>
                    </a:moveTo>
                    <a:lnTo>
                      <a:pt x="23" y="3205"/>
                    </a:lnTo>
                    <a:cubicBezTo>
                      <a:pt x="1" y="3274"/>
                      <a:pt x="40" y="3348"/>
                      <a:pt x="105" y="3369"/>
                    </a:cubicBezTo>
                    <a:lnTo>
                      <a:pt x="959" y="3669"/>
                    </a:lnTo>
                    <a:cubicBezTo>
                      <a:pt x="1033" y="3690"/>
                      <a:pt x="1111" y="3651"/>
                      <a:pt x="1132" y="3577"/>
                    </a:cubicBezTo>
                    <a:lnTo>
                      <a:pt x="2112" y="313"/>
                    </a:lnTo>
                    <a:cubicBezTo>
                      <a:pt x="2134" y="235"/>
                      <a:pt x="2082" y="152"/>
                      <a:pt x="2004" y="144"/>
                    </a:cubicBezTo>
                    <a:lnTo>
                      <a:pt x="1106" y="9"/>
                    </a:lnTo>
                    <a:cubicBezTo>
                      <a:pt x="1037" y="1"/>
                      <a:pt x="976" y="40"/>
                      <a:pt x="959" y="10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7" name="Google Shape;647;p19"/>
              <p:cNvSpPr/>
              <p:nvPr/>
            </p:nvSpPr>
            <p:spPr>
              <a:xfrm>
                <a:off x="8248786" y="2006789"/>
                <a:ext cx="438011" cy="663358"/>
              </a:xfrm>
              <a:custGeom>
                <a:avLst/>
                <a:gdLst/>
                <a:ahLst/>
                <a:cxnLst/>
                <a:rect l="l" t="t" r="r" b="b"/>
                <a:pathLst>
                  <a:path w="2832" h="4289" extrusionOk="0">
                    <a:moveTo>
                      <a:pt x="2689" y="2750"/>
                    </a:moveTo>
                    <a:cubicBezTo>
                      <a:pt x="2689" y="2750"/>
                      <a:pt x="2806" y="2338"/>
                      <a:pt x="2758" y="2060"/>
                    </a:cubicBezTo>
                    <a:cubicBezTo>
                      <a:pt x="2715" y="1783"/>
                      <a:pt x="2619" y="1609"/>
                      <a:pt x="2619" y="1609"/>
                    </a:cubicBezTo>
                    <a:cubicBezTo>
                      <a:pt x="2619" y="1609"/>
                      <a:pt x="2715" y="1167"/>
                      <a:pt x="2459" y="1011"/>
                    </a:cubicBezTo>
                    <a:cubicBezTo>
                      <a:pt x="2459" y="1011"/>
                      <a:pt x="2498" y="608"/>
                      <a:pt x="2363" y="369"/>
                    </a:cubicBezTo>
                    <a:cubicBezTo>
                      <a:pt x="2229" y="127"/>
                      <a:pt x="2017" y="1"/>
                      <a:pt x="1882" y="140"/>
                    </a:cubicBezTo>
                    <a:cubicBezTo>
                      <a:pt x="1748" y="283"/>
                      <a:pt x="1917" y="565"/>
                      <a:pt x="1917" y="565"/>
                    </a:cubicBezTo>
                    <a:cubicBezTo>
                      <a:pt x="1917" y="565"/>
                      <a:pt x="1943" y="699"/>
                      <a:pt x="1930" y="855"/>
                    </a:cubicBezTo>
                    <a:cubicBezTo>
                      <a:pt x="1895" y="894"/>
                      <a:pt x="1852" y="942"/>
                      <a:pt x="1817" y="994"/>
                    </a:cubicBezTo>
                    <a:cubicBezTo>
                      <a:pt x="1691" y="998"/>
                      <a:pt x="1457" y="1024"/>
                      <a:pt x="1253" y="1146"/>
                    </a:cubicBezTo>
                    <a:cubicBezTo>
                      <a:pt x="967" y="1319"/>
                      <a:pt x="937" y="1354"/>
                      <a:pt x="946" y="1462"/>
                    </a:cubicBezTo>
                    <a:cubicBezTo>
                      <a:pt x="950" y="1570"/>
                      <a:pt x="1097" y="1727"/>
                      <a:pt x="1475" y="1635"/>
                    </a:cubicBezTo>
                    <a:lnTo>
                      <a:pt x="1609" y="1592"/>
                    </a:lnTo>
                    <a:lnTo>
                      <a:pt x="1509" y="1935"/>
                    </a:lnTo>
                    <a:cubicBezTo>
                      <a:pt x="1509" y="1935"/>
                      <a:pt x="1193" y="2039"/>
                      <a:pt x="1123" y="2043"/>
                    </a:cubicBezTo>
                    <a:cubicBezTo>
                      <a:pt x="1058" y="2052"/>
                      <a:pt x="915" y="2147"/>
                      <a:pt x="993" y="2308"/>
                    </a:cubicBezTo>
                    <a:lnTo>
                      <a:pt x="230" y="2043"/>
                    </a:lnTo>
                    <a:cubicBezTo>
                      <a:pt x="230" y="2043"/>
                      <a:pt x="78" y="1995"/>
                      <a:pt x="118" y="1870"/>
                    </a:cubicBezTo>
                    <a:lnTo>
                      <a:pt x="529" y="508"/>
                    </a:lnTo>
                    <a:cubicBezTo>
                      <a:pt x="534" y="487"/>
                      <a:pt x="356" y="283"/>
                      <a:pt x="222" y="413"/>
                    </a:cubicBezTo>
                    <a:cubicBezTo>
                      <a:pt x="87" y="543"/>
                      <a:pt x="61" y="768"/>
                      <a:pt x="35" y="885"/>
                    </a:cubicBezTo>
                    <a:cubicBezTo>
                      <a:pt x="5" y="1002"/>
                      <a:pt x="13" y="1202"/>
                      <a:pt x="35" y="1375"/>
                    </a:cubicBezTo>
                    <a:cubicBezTo>
                      <a:pt x="57" y="1553"/>
                      <a:pt x="0" y="1891"/>
                      <a:pt x="13" y="2017"/>
                    </a:cubicBezTo>
                    <a:cubicBezTo>
                      <a:pt x="31" y="2138"/>
                      <a:pt x="26" y="2407"/>
                      <a:pt x="13" y="2633"/>
                    </a:cubicBezTo>
                    <a:cubicBezTo>
                      <a:pt x="0" y="2858"/>
                      <a:pt x="65" y="3361"/>
                      <a:pt x="308" y="3565"/>
                    </a:cubicBezTo>
                    <a:cubicBezTo>
                      <a:pt x="547" y="3769"/>
                      <a:pt x="599" y="3769"/>
                      <a:pt x="655" y="3864"/>
                    </a:cubicBezTo>
                    <a:cubicBezTo>
                      <a:pt x="712" y="3959"/>
                      <a:pt x="915" y="4233"/>
                      <a:pt x="1227" y="4259"/>
                    </a:cubicBezTo>
                    <a:cubicBezTo>
                      <a:pt x="1540" y="4289"/>
                      <a:pt x="1926" y="4102"/>
                      <a:pt x="2086" y="3877"/>
                    </a:cubicBezTo>
                    <a:cubicBezTo>
                      <a:pt x="2242" y="3647"/>
                      <a:pt x="2697" y="3430"/>
                      <a:pt x="2762" y="3209"/>
                    </a:cubicBezTo>
                    <a:cubicBezTo>
                      <a:pt x="2832" y="2988"/>
                      <a:pt x="2762" y="2819"/>
                      <a:pt x="2689" y="2750"/>
                    </a:cubicBezTo>
                    <a:close/>
                  </a:path>
                </a:pathLst>
              </a:custGeom>
              <a:solidFill>
                <a:srgbClr val="DB9C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8" name="Google Shape;648;p19"/>
              <p:cNvSpPr/>
              <p:nvPr/>
            </p:nvSpPr>
            <p:spPr>
              <a:xfrm>
                <a:off x="7584344" y="2662357"/>
                <a:ext cx="88167" cy="17659"/>
              </a:xfrm>
              <a:custGeom>
                <a:avLst/>
                <a:gdLst/>
                <a:ahLst/>
                <a:cxnLst/>
                <a:rect l="l" t="t" r="r" b="b"/>
                <a:pathLst>
                  <a:path w="694" h="139" extrusionOk="0">
                    <a:moveTo>
                      <a:pt x="668" y="139"/>
                    </a:moveTo>
                    <a:cubicBezTo>
                      <a:pt x="663" y="139"/>
                      <a:pt x="655" y="134"/>
                      <a:pt x="650" y="130"/>
                    </a:cubicBezTo>
                    <a:cubicBezTo>
                      <a:pt x="585" y="69"/>
                      <a:pt x="234" y="91"/>
                      <a:pt x="26" y="121"/>
                    </a:cubicBezTo>
                    <a:cubicBezTo>
                      <a:pt x="13" y="121"/>
                      <a:pt x="4" y="113"/>
                      <a:pt x="0" y="104"/>
                    </a:cubicBezTo>
                    <a:cubicBezTo>
                      <a:pt x="0" y="91"/>
                      <a:pt x="9" y="78"/>
                      <a:pt x="22" y="78"/>
                    </a:cubicBezTo>
                    <a:cubicBezTo>
                      <a:pt x="78" y="69"/>
                      <a:pt x="581" y="0"/>
                      <a:pt x="685" y="100"/>
                    </a:cubicBezTo>
                    <a:cubicBezTo>
                      <a:pt x="694" y="108"/>
                      <a:pt x="694" y="121"/>
                      <a:pt x="685" y="130"/>
                    </a:cubicBezTo>
                    <a:cubicBezTo>
                      <a:pt x="681" y="134"/>
                      <a:pt x="672" y="139"/>
                      <a:pt x="668" y="139"/>
                    </a:cubicBezTo>
                    <a:close/>
                  </a:path>
                </a:pathLst>
              </a:custGeom>
              <a:solidFill>
                <a:srgbClr val="DB9C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9" name="Google Shape;649;p19"/>
              <p:cNvSpPr/>
              <p:nvPr/>
            </p:nvSpPr>
            <p:spPr>
              <a:xfrm>
                <a:off x="7545215" y="2728419"/>
                <a:ext cx="141652" cy="68984"/>
              </a:xfrm>
              <a:custGeom>
                <a:avLst/>
                <a:gdLst/>
                <a:ahLst/>
                <a:cxnLst/>
                <a:rect l="l" t="t" r="r" b="b"/>
                <a:pathLst>
                  <a:path w="1115" h="543" extrusionOk="0">
                    <a:moveTo>
                      <a:pt x="26" y="542"/>
                    </a:moveTo>
                    <a:cubicBezTo>
                      <a:pt x="13" y="542"/>
                      <a:pt x="5" y="538"/>
                      <a:pt x="5" y="525"/>
                    </a:cubicBezTo>
                    <a:cubicBezTo>
                      <a:pt x="0" y="516"/>
                      <a:pt x="5" y="503"/>
                      <a:pt x="18" y="499"/>
                    </a:cubicBezTo>
                    <a:cubicBezTo>
                      <a:pt x="22" y="499"/>
                      <a:pt x="252" y="425"/>
                      <a:pt x="490" y="282"/>
                    </a:cubicBezTo>
                    <a:lnTo>
                      <a:pt x="551" y="243"/>
                    </a:lnTo>
                    <a:cubicBezTo>
                      <a:pt x="768" y="113"/>
                      <a:pt x="954" y="0"/>
                      <a:pt x="1106" y="152"/>
                    </a:cubicBezTo>
                    <a:cubicBezTo>
                      <a:pt x="1115" y="161"/>
                      <a:pt x="1115" y="174"/>
                      <a:pt x="1106" y="182"/>
                    </a:cubicBezTo>
                    <a:cubicBezTo>
                      <a:pt x="1097" y="191"/>
                      <a:pt x="1080" y="191"/>
                      <a:pt x="1071" y="182"/>
                    </a:cubicBezTo>
                    <a:cubicBezTo>
                      <a:pt x="945" y="57"/>
                      <a:pt x="781" y="156"/>
                      <a:pt x="577" y="282"/>
                    </a:cubicBezTo>
                    <a:lnTo>
                      <a:pt x="512" y="321"/>
                    </a:lnTo>
                    <a:cubicBezTo>
                      <a:pt x="269" y="469"/>
                      <a:pt x="35" y="542"/>
                      <a:pt x="31" y="542"/>
                    </a:cubicBezTo>
                    <a:cubicBezTo>
                      <a:pt x="31" y="542"/>
                      <a:pt x="26" y="542"/>
                      <a:pt x="26" y="542"/>
                    </a:cubicBezTo>
                    <a:close/>
                  </a:path>
                </a:pathLst>
              </a:custGeom>
              <a:solidFill>
                <a:srgbClr val="DB9C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" name="Google Shape;650;p19"/>
              <p:cNvSpPr/>
              <p:nvPr/>
            </p:nvSpPr>
            <p:spPr>
              <a:xfrm>
                <a:off x="7557792" y="2744426"/>
                <a:ext cx="87786" cy="11688"/>
              </a:xfrm>
              <a:custGeom>
                <a:avLst/>
                <a:gdLst/>
                <a:ahLst/>
                <a:cxnLst/>
                <a:rect l="l" t="t" r="r" b="b"/>
                <a:pathLst>
                  <a:path w="691" h="92" extrusionOk="0">
                    <a:moveTo>
                      <a:pt x="27" y="78"/>
                    </a:moveTo>
                    <a:cubicBezTo>
                      <a:pt x="18" y="78"/>
                      <a:pt x="10" y="69"/>
                      <a:pt x="5" y="56"/>
                    </a:cubicBezTo>
                    <a:cubicBezTo>
                      <a:pt x="1" y="48"/>
                      <a:pt x="10" y="35"/>
                      <a:pt x="23" y="30"/>
                    </a:cubicBezTo>
                    <a:lnTo>
                      <a:pt x="157" y="0"/>
                    </a:lnTo>
                    <a:cubicBezTo>
                      <a:pt x="161" y="0"/>
                      <a:pt x="161" y="0"/>
                      <a:pt x="166" y="0"/>
                    </a:cubicBezTo>
                    <a:cubicBezTo>
                      <a:pt x="170" y="0"/>
                      <a:pt x="469" y="48"/>
                      <a:pt x="660" y="0"/>
                    </a:cubicBezTo>
                    <a:cubicBezTo>
                      <a:pt x="673" y="0"/>
                      <a:pt x="686" y="4"/>
                      <a:pt x="686" y="17"/>
                    </a:cubicBezTo>
                    <a:cubicBezTo>
                      <a:pt x="690" y="30"/>
                      <a:pt x="682" y="43"/>
                      <a:pt x="669" y="48"/>
                    </a:cubicBezTo>
                    <a:cubicBezTo>
                      <a:pt x="482" y="91"/>
                      <a:pt x="205" y="52"/>
                      <a:pt x="166" y="48"/>
                    </a:cubicBezTo>
                    <a:lnTo>
                      <a:pt x="31" y="74"/>
                    </a:lnTo>
                    <a:cubicBezTo>
                      <a:pt x="31" y="78"/>
                      <a:pt x="27" y="78"/>
                      <a:pt x="27" y="78"/>
                    </a:cubicBezTo>
                    <a:close/>
                  </a:path>
                </a:pathLst>
              </a:custGeom>
              <a:solidFill>
                <a:srgbClr val="DB9C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" name="Google Shape;651;p19"/>
              <p:cNvSpPr/>
              <p:nvPr/>
            </p:nvSpPr>
            <p:spPr>
              <a:xfrm>
                <a:off x="8398348" y="2328800"/>
                <a:ext cx="226739" cy="63722"/>
              </a:xfrm>
              <a:custGeom>
                <a:avLst/>
                <a:gdLst/>
                <a:ahLst/>
                <a:cxnLst/>
                <a:rect l="l" t="t" r="r" b="b"/>
                <a:pathLst>
                  <a:path w="1466" h="412" extrusionOk="0">
                    <a:moveTo>
                      <a:pt x="339" y="412"/>
                    </a:moveTo>
                    <a:cubicBezTo>
                      <a:pt x="273" y="412"/>
                      <a:pt x="217" y="403"/>
                      <a:pt x="165" y="382"/>
                    </a:cubicBezTo>
                    <a:cubicBezTo>
                      <a:pt x="39" y="330"/>
                      <a:pt x="5" y="239"/>
                      <a:pt x="5" y="234"/>
                    </a:cubicBezTo>
                    <a:cubicBezTo>
                      <a:pt x="0" y="226"/>
                      <a:pt x="5" y="212"/>
                      <a:pt x="18" y="208"/>
                    </a:cubicBezTo>
                    <a:cubicBezTo>
                      <a:pt x="26" y="204"/>
                      <a:pt x="39" y="208"/>
                      <a:pt x="44" y="221"/>
                    </a:cubicBezTo>
                    <a:cubicBezTo>
                      <a:pt x="48" y="221"/>
                      <a:pt x="78" y="299"/>
                      <a:pt x="182" y="343"/>
                    </a:cubicBezTo>
                    <a:cubicBezTo>
                      <a:pt x="282" y="382"/>
                      <a:pt x="469" y="395"/>
                      <a:pt x="794" y="243"/>
                    </a:cubicBezTo>
                    <a:cubicBezTo>
                      <a:pt x="798" y="243"/>
                      <a:pt x="798" y="243"/>
                      <a:pt x="802" y="243"/>
                    </a:cubicBezTo>
                    <a:cubicBezTo>
                      <a:pt x="802" y="243"/>
                      <a:pt x="1132" y="247"/>
                      <a:pt x="1427" y="9"/>
                    </a:cubicBezTo>
                    <a:cubicBezTo>
                      <a:pt x="1435" y="0"/>
                      <a:pt x="1448" y="0"/>
                      <a:pt x="1457" y="9"/>
                    </a:cubicBezTo>
                    <a:cubicBezTo>
                      <a:pt x="1466" y="22"/>
                      <a:pt x="1466" y="35"/>
                      <a:pt x="1453" y="43"/>
                    </a:cubicBezTo>
                    <a:cubicBezTo>
                      <a:pt x="1162" y="278"/>
                      <a:pt x="854" y="286"/>
                      <a:pt x="807" y="286"/>
                    </a:cubicBezTo>
                    <a:cubicBezTo>
                      <a:pt x="625" y="373"/>
                      <a:pt x="469" y="412"/>
                      <a:pt x="339" y="412"/>
                    </a:cubicBezTo>
                    <a:close/>
                  </a:path>
                </a:pathLst>
              </a:custGeom>
              <a:solidFill>
                <a:srgbClr val="DB9C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" name="Google Shape;652;p19"/>
              <p:cNvSpPr/>
              <p:nvPr/>
            </p:nvSpPr>
            <p:spPr>
              <a:xfrm>
                <a:off x="8420465" y="2362208"/>
                <a:ext cx="248237" cy="116153"/>
              </a:xfrm>
              <a:custGeom>
                <a:avLst/>
                <a:gdLst/>
                <a:ahLst/>
                <a:cxnLst/>
                <a:rect l="l" t="t" r="r" b="b"/>
                <a:pathLst>
                  <a:path w="1605" h="751" extrusionOk="0">
                    <a:moveTo>
                      <a:pt x="230" y="751"/>
                    </a:moveTo>
                    <a:cubicBezTo>
                      <a:pt x="152" y="751"/>
                      <a:pt x="83" y="716"/>
                      <a:pt x="44" y="647"/>
                    </a:cubicBezTo>
                    <a:cubicBezTo>
                      <a:pt x="5" y="582"/>
                      <a:pt x="0" y="491"/>
                      <a:pt x="31" y="439"/>
                    </a:cubicBezTo>
                    <a:cubicBezTo>
                      <a:pt x="83" y="361"/>
                      <a:pt x="274" y="222"/>
                      <a:pt x="391" y="192"/>
                    </a:cubicBezTo>
                    <a:cubicBezTo>
                      <a:pt x="421" y="187"/>
                      <a:pt x="473" y="166"/>
                      <a:pt x="529" y="148"/>
                    </a:cubicBezTo>
                    <a:cubicBezTo>
                      <a:pt x="698" y="88"/>
                      <a:pt x="928" y="1"/>
                      <a:pt x="1076" y="27"/>
                    </a:cubicBezTo>
                    <a:cubicBezTo>
                      <a:pt x="1275" y="62"/>
                      <a:pt x="1583" y="421"/>
                      <a:pt x="1596" y="439"/>
                    </a:cubicBezTo>
                    <a:cubicBezTo>
                      <a:pt x="1605" y="447"/>
                      <a:pt x="1605" y="460"/>
                      <a:pt x="1596" y="469"/>
                    </a:cubicBezTo>
                    <a:cubicBezTo>
                      <a:pt x="1587" y="478"/>
                      <a:pt x="1570" y="478"/>
                      <a:pt x="1561" y="469"/>
                    </a:cubicBezTo>
                    <a:cubicBezTo>
                      <a:pt x="1561" y="465"/>
                      <a:pt x="1249" y="101"/>
                      <a:pt x="1067" y="70"/>
                    </a:cubicBezTo>
                    <a:cubicBezTo>
                      <a:pt x="933" y="49"/>
                      <a:pt x="698" y="135"/>
                      <a:pt x="547" y="187"/>
                    </a:cubicBezTo>
                    <a:cubicBezTo>
                      <a:pt x="486" y="213"/>
                      <a:pt x="434" y="231"/>
                      <a:pt x="404" y="235"/>
                    </a:cubicBezTo>
                    <a:cubicBezTo>
                      <a:pt x="291" y="265"/>
                      <a:pt x="113" y="400"/>
                      <a:pt x="70" y="465"/>
                    </a:cubicBezTo>
                    <a:cubicBezTo>
                      <a:pt x="48" y="495"/>
                      <a:pt x="52" y="569"/>
                      <a:pt x="83" y="625"/>
                    </a:cubicBezTo>
                    <a:cubicBezTo>
                      <a:pt x="109" y="664"/>
                      <a:pt x="156" y="712"/>
                      <a:pt x="248" y="708"/>
                    </a:cubicBezTo>
                    <a:cubicBezTo>
                      <a:pt x="438" y="695"/>
                      <a:pt x="577" y="630"/>
                      <a:pt x="581" y="630"/>
                    </a:cubicBezTo>
                    <a:cubicBezTo>
                      <a:pt x="581" y="630"/>
                      <a:pt x="586" y="630"/>
                      <a:pt x="590" y="630"/>
                    </a:cubicBezTo>
                    <a:cubicBezTo>
                      <a:pt x="594" y="630"/>
                      <a:pt x="872" y="647"/>
                      <a:pt x="1067" y="569"/>
                    </a:cubicBezTo>
                    <a:cubicBezTo>
                      <a:pt x="1080" y="564"/>
                      <a:pt x="1093" y="569"/>
                      <a:pt x="1097" y="577"/>
                    </a:cubicBezTo>
                    <a:cubicBezTo>
                      <a:pt x="1102" y="590"/>
                      <a:pt x="1097" y="603"/>
                      <a:pt x="1084" y="608"/>
                    </a:cubicBezTo>
                    <a:cubicBezTo>
                      <a:pt x="894" y="690"/>
                      <a:pt x="638" y="677"/>
                      <a:pt x="594" y="673"/>
                    </a:cubicBezTo>
                    <a:cubicBezTo>
                      <a:pt x="564" y="686"/>
                      <a:pt x="430" y="742"/>
                      <a:pt x="248" y="751"/>
                    </a:cubicBezTo>
                    <a:cubicBezTo>
                      <a:pt x="243" y="751"/>
                      <a:pt x="239" y="751"/>
                      <a:pt x="230" y="751"/>
                    </a:cubicBezTo>
                    <a:close/>
                  </a:path>
                </a:pathLst>
              </a:custGeom>
              <a:solidFill>
                <a:srgbClr val="DB9C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3" name="Google Shape;653;p19"/>
              <p:cNvSpPr/>
              <p:nvPr/>
            </p:nvSpPr>
            <p:spPr>
              <a:xfrm>
                <a:off x="7612420" y="2917330"/>
                <a:ext cx="60091" cy="37605"/>
              </a:xfrm>
              <a:custGeom>
                <a:avLst/>
                <a:gdLst/>
                <a:ahLst/>
                <a:cxnLst/>
                <a:rect l="l" t="t" r="r" b="b"/>
                <a:pathLst>
                  <a:path w="473" h="296" extrusionOk="0">
                    <a:moveTo>
                      <a:pt x="447" y="295"/>
                    </a:moveTo>
                    <a:cubicBezTo>
                      <a:pt x="442" y="295"/>
                      <a:pt x="442" y="295"/>
                      <a:pt x="438" y="295"/>
                    </a:cubicBezTo>
                    <a:cubicBezTo>
                      <a:pt x="122" y="187"/>
                      <a:pt x="13" y="48"/>
                      <a:pt x="9" y="40"/>
                    </a:cubicBezTo>
                    <a:cubicBezTo>
                      <a:pt x="0" y="31"/>
                      <a:pt x="5" y="18"/>
                      <a:pt x="13" y="9"/>
                    </a:cubicBezTo>
                    <a:cubicBezTo>
                      <a:pt x="22" y="0"/>
                      <a:pt x="39" y="5"/>
                      <a:pt x="44" y="14"/>
                    </a:cubicBezTo>
                    <a:cubicBezTo>
                      <a:pt x="48" y="14"/>
                      <a:pt x="148" y="148"/>
                      <a:pt x="455" y="252"/>
                    </a:cubicBezTo>
                    <a:cubicBezTo>
                      <a:pt x="464" y="256"/>
                      <a:pt x="473" y="269"/>
                      <a:pt x="468" y="282"/>
                    </a:cubicBezTo>
                    <a:cubicBezTo>
                      <a:pt x="464" y="291"/>
                      <a:pt x="455" y="295"/>
                      <a:pt x="447" y="295"/>
                    </a:cubicBezTo>
                    <a:close/>
                  </a:path>
                </a:pathLst>
              </a:custGeom>
              <a:solidFill>
                <a:srgbClr val="DB9C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4" name="Google Shape;654;p19"/>
              <p:cNvSpPr/>
              <p:nvPr/>
            </p:nvSpPr>
            <p:spPr>
              <a:xfrm>
                <a:off x="7596921" y="2919490"/>
                <a:ext cx="40400" cy="70636"/>
              </a:xfrm>
              <a:custGeom>
                <a:avLst/>
                <a:gdLst/>
                <a:ahLst/>
                <a:cxnLst/>
                <a:rect l="l" t="t" r="r" b="b"/>
                <a:pathLst>
                  <a:path w="318" h="556" extrusionOk="0">
                    <a:moveTo>
                      <a:pt x="291" y="556"/>
                    </a:moveTo>
                    <a:cubicBezTo>
                      <a:pt x="287" y="556"/>
                      <a:pt x="283" y="556"/>
                      <a:pt x="278" y="551"/>
                    </a:cubicBezTo>
                    <a:cubicBezTo>
                      <a:pt x="1" y="313"/>
                      <a:pt x="31" y="36"/>
                      <a:pt x="36" y="23"/>
                    </a:cubicBezTo>
                    <a:cubicBezTo>
                      <a:pt x="36" y="10"/>
                      <a:pt x="49" y="1"/>
                      <a:pt x="62" y="1"/>
                    </a:cubicBezTo>
                    <a:cubicBezTo>
                      <a:pt x="75" y="5"/>
                      <a:pt x="83" y="14"/>
                      <a:pt x="79" y="27"/>
                    </a:cubicBezTo>
                    <a:cubicBezTo>
                      <a:pt x="79" y="31"/>
                      <a:pt x="49" y="296"/>
                      <a:pt x="309" y="517"/>
                    </a:cubicBezTo>
                    <a:cubicBezTo>
                      <a:pt x="317" y="525"/>
                      <a:pt x="317" y="538"/>
                      <a:pt x="309" y="547"/>
                    </a:cubicBezTo>
                    <a:cubicBezTo>
                      <a:pt x="304" y="551"/>
                      <a:pt x="300" y="556"/>
                      <a:pt x="291" y="556"/>
                    </a:cubicBezTo>
                    <a:close/>
                  </a:path>
                </a:pathLst>
              </a:custGeom>
              <a:solidFill>
                <a:srgbClr val="DB9C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" name="Google Shape;656;p19"/>
              <p:cNvSpPr/>
              <p:nvPr/>
            </p:nvSpPr>
            <p:spPr>
              <a:xfrm>
                <a:off x="7010844" y="1201450"/>
                <a:ext cx="583551" cy="555402"/>
              </a:xfrm>
              <a:custGeom>
                <a:avLst/>
                <a:gdLst/>
                <a:ahLst/>
                <a:cxnLst/>
                <a:rect l="l" t="t" r="r" b="b"/>
                <a:pathLst>
                  <a:path w="3773" h="3591" extrusionOk="0">
                    <a:moveTo>
                      <a:pt x="538" y="3448"/>
                    </a:moveTo>
                    <a:lnTo>
                      <a:pt x="66" y="2086"/>
                    </a:lnTo>
                    <a:cubicBezTo>
                      <a:pt x="5" y="1921"/>
                      <a:pt x="1" y="1739"/>
                      <a:pt x="53" y="1570"/>
                    </a:cubicBezTo>
                    <a:cubicBezTo>
                      <a:pt x="178" y="1150"/>
                      <a:pt x="530" y="400"/>
                      <a:pt x="1414" y="235"/>
                    </a:cubicBezTo>
                    <a:cubicBezTo>
                      <a:pt x="2663" y="1"/>
                      <a:pt x="3066" y="521"/>
                      <a:pt x="3331" y="538"/>
                    </a:cubicBezTo>
                    <a:cubicBezTo>
                      <a:pt x="3591" y="551"/>
                      <a:pt x="3773" y="1570"/>
                      <a:pt x="3109" y="2030"/>
                    </a:cubicBezTo>
                    <a:cubicBezTo>
                      <a:pt x="2450" y="2489"/>
                      <a:pt x="1323" y="3183"/>
                      <a:pt x="1323" y="3183"/>
                    </a:cubicBezTo>
                    <a:lnTo>
                      <a:pt x="1037" y="3591"/>
                    </a:lnTo>
                    <a:close/>
                  </a:path>
                </a:pathLst>
              </a:custGeom>
              <a:solidFill>
                <a:srgbClr val="8D4C2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8" name="Google Shape;658;p19"/>
              <p:cNvSpPr/>
              <p:nvPr/>
            </p:nvSpPr>
            <p:spPr>
              <a:xfrm>
                <a:off x="6721928" y="3914577"/>
                <a:ext cx="1333831" cy="173225"/>
              </a:xfrm>
              <a:custGeom>
                <a:avLst/>
                <a:gdLst/>
                <a:ahLst/>
                <a:cxnLst/>
                <a:rect l="l" t="t" r="r" b="b"/>
                <a:pathLst>
                  <a:path w="8624" h="1120" extrusionOk="0">
                    <a:moveTo>
                      <a:pt x="8624" y="1120"/>
                    </a:moveTo>
                    <a:cubicBezTo>
                      <a:pt x="7050" y="1063"/>
                      <a:pt x="1054" y="842"/>
                      <a:pt x="317" y="647"/>
                    </a:cubicBezTo>
                    <a:cubicBezTo>
                      <a:pt x="191" y="612"/>
                      <a:pt x="87" y="582"/>
                      <a:pt x="0" y="547"/>
                    </a:cubicBezTo>
                    <a:cubicBezTo>
                      <a:pt x="56" y="218"/>
                      <a:pt x="95" y="1"/>
                      <a:pt x="95" y="1"/>
                    </a:cubicBezTo>
                    <a:lnTo>
                      <a:pt x="8507" y="1"/>
                    </a:ln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" name="Google Shape;659;p19"/>
              <p:cNvSpPr/>
              <p:nvPr/>
            </p:nvSpPr>
            <p:spPr>
              <a:xfrm>
                <a:off x="6611188" y="2019626"/>
                <a:ext cx="1499632" cy="1971669"/>
              </a:xfrm>
              <a:custGeom>
                <a:avLst/>
                <a:gdLst/>
                <a:ahLst/>
                <a:cxnLst/>
                <a:rect l="l" t="t" r="r" b="b"/>
                <a:pathLst>
                  <a:path w="9696" h="12748" extrusionOk="0">
                    <a:moveTo>
                      <a:pt x="8989" y="12747"/>
                    </a:moveTo>
                    <a:lnTo>
                      <a:pt x="1015" y="12747"/>
                    </a:lnTo>
                    <a:cubicBezTo>
                      <a:pt x="1015" y="12747"/>
                      <a:pt x="521" y="12570"/>
                      <a:pt x="699" y="11910"/>
                    </a:cubicBezTo>
                    <a:cubicBezTo>
                      <a:pt x="881" y="11256"/>
                      <a:pt x="1106" y="7007"/>
                      <a:pt x="1106" y="7007"/>
                    </a:cubicBezTo>
                    <a:lnTo>
                      <a:pt x="1" y="1019"/>
                    </a:lnTo>
                    <a:cubicBezTo>
                      <a:pt x="1" y="1019"/>
                      <a:pt x="2077" y="386"/>
                      <a:pt x="2845" y="226"/>
                    </a:cubicBezTo>
                    <a:cubicBezTo>
                      <a:pt x="3617" y="70"/>
                      <a:pt x="5876" y="0"/>
                      <a:pt x="6374" y="113"/>
                    </a:cubicBezTo>
                    <a:cubicBezTo>
                      <a:pt x="6868" y="226"/>
                      <a:pt x="8980" y="724"/>
                      <a:pt x="8980" y="724"/>
                    </a:cubicBezTo>
                    <a:cubicBezTo>
                      <a:pt x="8980" y="724"/>
                      <a:pt x="9132" y="10467"/>
                      <a:pt x="9197" y="10918"/>
                    </a:cubicBezTo>
                    <a:cubicBezTo>
                      <a:pt x="9266" y="11369"/>
                      <a:pt x="9626" y="11845"/>
                      <a:pt x="9652" y="12002"/>
                    </a:cubicBezTo>
                    <a:cubicBezTo>
                      <a:pt x="9652" y="12010"/>
                      <a:pt x="9652" y="12015"/>
                      <a:pt x="9652" y="12023"/>
                    </a:cubicBezTo>
                    <a:cubicBezTo>
                      <a:pt x="9695" y="12413"/>
                      <a:pt x="9379" y="12747"/>
                      <a:pt x="8989" y="12747"/>
                    </a:cubicBezTo>
                    <a:close/>
                  </a:path>
                </a:pathLst>
              </a:custGeom>
              <a:solidFill>
                <a:srgbClr val="FBB0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" name="Google Shape;660;p19"/>
              <p:cNvSpPr/>
              <p:nvPr/>
            </p:nvSpPr>
            <p:spPr>
              <a:xfrm>
                <a:off x="7400446" y="2215431"/>
                <a:ext cx="118164" cy="1781895"/>
              </a:xfrm>
              <a:custGeom>
                <a:avLst/>
                <a:gdLst/>
                <a:ahLst/>
                <a:cxnLst/>
                <a:rect l="l" t="t" r="r" b="b"/>
                <a:pathLst>
                  <a:path w="764" h="11521" extrusionOk="0">
                    <a:moveTo>
                      <a:pt x="707" y="11520"/>
                    </a:moveTo>
                    <a:lnTo>
                      <a:pt x="707" y="11520"/>
                    </a:lnTo>
                    <a:cubicBezTo>
                      <a:pt x="686" y="11520"/>
                      <a:pt x="668" y="11503"/>
                      <a:pt x="668" y="11481"/>
                    </a:cubicBezTo>
                    <a:cubicBezTo>
                      <a:pt x="668" y="11429"/>
                      <a:pt x="690" y="6014"/>
                      <a:pt x="551" y="4002"/>
                    </a:cubicBezTo>
                    <a:cubicBezTo>
                      <a:pt x="413" y="1995"/>
                      <a:pt x="9" y="65"/>
                      <a:pt x="5" y="44"/>
                    </a:cubicBezTo>
                    <a:cubicBezTo>
                      <a:pt x="1" y="26"/>
                      <a:pt x="14" y="5"/>
                      <a:pt x="31" y="5"/>
                    </a:cubicBezTo>
                    <a:cubicBezTo>
                      <a:pt x="53" y="0"/>
                      <a:pt x="70" y="9"/>
                      <a:pt x="74" y="31"/>
                    </a:cubicBezTo>
                    <a:cubicBezTo>
                      <a:pt x="79" y="48"/>
                      <a:pt x="486" y="1986"/>
                      <a:pt x="625" y="3998"/>
                    </a:cubicBezTo>
                    <a:cubicBezTo>
                      <a:pt x="764" y="6010"/>
                      <a:pt x="742" y="11429"/>
                      <a:pt x="742" y="11481"/>
                    </a:cubicBezTo>
                    <a:cubicBezTo>
                      <a:pt x="742" y="11503"/>
                      <a:pt x="725" y="11520"/>
                      <a:pt x="707" y="11520"/>
                    </a:cubicBezTo>
                    <a:close/>
                  </a:path>
                </a:pathLst>
              </a:custGeom>
              <a:solidFill>
                <a:srgbClr val="FBB0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" name="Google Shape;661;p19"/>
              <p:cNvSpPr/>
              <p:nvPr/>
            </p:nvSpPr>
            <p:spPr>
              <a:xfrm>
                <a:off x="6611188" y="2177229"/>
                <a:ext cx="1352700" cy="1814066"/>
              </a:xfrm>
              <a:custGeom>
                <a:avLst/>
                <a:gdLst/>
                <a:ahLst/>
                <a:cxnLst/>
                <a:rect l="l" t="t" r="r" b="b"/>
                <a:pathLst>
                  <a:path w="8746" h="11729" extrusionOk="0">
                    <a:moveTo>
                      <a:pt x="8520" y="1500"/>
                    </a:moveTo>
                    <a:lnTo>
                      <a:pt x="6964" y="2571"/>
                    </a:lnTo>
                    <a:lnTo>
                      <a:pt x="6270" y="2589"/>
                    </a:lnTo>
                    <a:cubicBezTo>
                      <a:pt x="6270" y="2589"/>
                      <a:pt x="5910" y="2554"/>
                      <a:pt x="5555" y="2662"/>
                    </a:cubicBezTo>
                    <a:cubicBezTo>
                      <a:pt x="5203" y="2775"/>
                      <a:pt x="5017" y="3161"/>
                      <a:pt x="5017" y="3161"/>
                    </a:cubicBezTo>
                    <a:lnTo>
                      <a:pt x="5290" y="5069"/>
                    </a:lnTo>
                    <a:lnTo>
                      <a:pt x="1826" y="8355"/>
                    </a:lnTo>
                    <a:cubicBezTo>
                      <a:pt x="1835" y="6816"/>
                      <a:pt x="1587" y="5533"/>
                      <a:pt x="1696" y="5520"/>
                    </a:cubicBezTo>
                    <a:cubicBezTo>
                      <a:pt x="1830" y="5502"/>
                      <a:pt x="1943" y="5259"/>
                      <a:pt x="1943" y="5259"/>
                    </a:cubicBezTo>
                    <a:cubicBezTo>
                      <a:pt x="1943" y="5259"/>
                      <a:pt x="2034" y="4314"/>
                      <a:pt x="1696" y="2359"/>
                    </a:cubicBezTo>
                    <a:cubicBezTo>
                      <a:pt x="1353" y="403"/>
                      <a:pt x="1" y="0"/>
                      <a:pt x="1" y="0"/>
                    </a:cubicBezTo>
                    <a:lnTo>
                      <a:pt x="1106" y="5988"/>
                    </a:lnTo>
                    <a:cubicBezTo>
                      <a:pt x="1106" y="5988"/>
                      <a:pt x="881" y="10237"/>
                      <a:pt x="699" y="10891"/>
                    </a:cubicBezTo>
                    <a:cubicBezTo>
                      <a:pt x="521" y="11551"/>
                      <a:pt x="1015" y="11728"/>
                      <a:pt x="1015" y="11728"/>
                    </a:cubicBezTo>
                    <a:lnTo>
                      <a:pt x="1748" y="11728"/>
                    </a:lnTo>
                    <a:cubicBezTo>
                      <a:pt x="1666" y="11290"/>
                      <a:pt x="1627" y="10657"/>
                      <a:pt x="1735" y="9799"/>
                    </a:cubicBezTo>
                    <a:cubicBezTo>
                      <a:pt x="2064" y="9617"/>
                      <a:pt x="2702" y="9240"/>
                      <a:pt x="3105" y="8858"/>
                    </a:cubicBezTo>
                    <a:cubicBezTo>
                      <a:pt x="3673" y="8329"/>
                      <a:pt x="5650" y="5931"/>
                      <a:pt x="5815" y="5771"/>
                    </a:cubicBezTo>
                    <a:cubicBezTo>
                      <a:pt x="5980" y="5615"/>
                      <a:pt x="6925" y="5242"/>
                      <a:pt x="7246" y="4882"/>
                    </a:cubicBezTo>
                    <a:cubicBezTo>
                      <a:pt x="7562" y="4518"/>
                      <a:pt x="7605" y="3490"/>
                      <a:pt x="7605" y="3417"/>
                    </a:cubicBezTo>
                    <a:cubicBezTo>
                      <a:pt x="7605" y="3339"/>
                      <a:pt x="7731" y="3005"/>
                      <a:pt x="7762" y="2905"/>
                    </a:cubicBezTo>
                    <a:cubicBezTo>
                      <a:pt x="7796" y="2810"/>
                      <a:pt x="8295" y="2372"/>
                      <a:pt x="8520" y="2012"/>
                    </a:cubicBezTo>
                    <a:cubicBezTo>
                      <a:pt x="8746" y="1648"/>
                      <a:pt x="8520" y="1500"/>
                      <a:pt x="8520" y="1500"/>
                    </a:cubicBezTo>
                    <a:close/>
                  </a:path>
                </a:pathLst>
              </a:custGeom>
              <a:solidFill>
                <a:srgbClr val="FBB0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" name="Google Shape;662;p19"/>
              <p:cNvSpPr/>
              <p:nvPr/>
            </p:nvSpPr>
            <p:spPr>
              <a:xfrm>
                <a:off x="6341606" y="2373035"/>
                <a:ext cx="1617023" cy="1443179"/>
              </a:xfrm>
              <a:custGeom>
                <a:avLst/>
                <a:gdLst/>
                <a:ahLst/>
                <a:cxnLst/>
                <a:rect l="l" t="t" r="r" b="b"/>
                <a:pathLst>
                  <a:path w="10455" h="9331" extrusionOk="0">
                    <a:moveTo>
                      <a:pt x="7614" y="1739"/>
                    </a:moveTo>
                    <a:cubicBezTo>
                      <a:pt x="7514" y="1713"/>
                      <a:pt x="7436" y="1734"/>
                      <a:pt x="7389" y="1739"/>
                    </a:cubicBezTo>
                    <a:cubicBezTo>
                      <a:pt x="7341" y="1743"/>
                      <a:pt x="7298" y="1704"/>
                      <a:pt x="7298" y="1704"/>
                    </a:cubicBezTo>
                    <a:cubicBezTo>
                      <a:pt x="7363" y="1691"/>
                      <a:pt x="7610" y="1435"/>
                      <a:pt x="7610" y="1435"/>
                    </a:cubicBezTo>
                    <a:cubicBezTo>
                      <a:pt x="7640" y="1435"/>
                      <a:pt x="7723" y="1409"/>
                      <a:pt x="7723" y="1409"/>
                    </a:cubicBezTo>
                    <a:cubicBezTo>
                      <a:pt x="7679" y="1565"/>
                      <a:pt x="7814" y="1604"/>
                      <a:pt x="7814" y="1604"/>
                    </a:cubicBezTo>
                    <a:close/>
                    <a:moveTo>
                      <a:pt x="10250" y="100"/>
                    </a:moveTo>
                    <a:cubicBezTo>
                      <a:pt x="10051" y="0"/>
                      <a:pt x="9609" y="304"/>
                      <a:pt x="9335" y="516"/>
                    </a:cubicBezTo>
                    <a:cubicBezTo>
                      <a:pt x="9067" y="733"/>
                      <a:pt x="8672" y="1093"/>
                      <a:pt x="8672" y="1093"/>
                    </a:cubicBezTo>
                    <a:cubicBezTo>
                      <a:pt x="8672" y="1093"/>
                      <a:pt x="8295" y="1119"/>
                      <a:pt x="8173" y="1127"/>
                    </a:cubicBezTo>
                    <a:cubicBezTo>
                      <a:pt x="8048" y="1140"/>
                      <a:pt x="7913" y="1197"/>
                      <a:pt x="7913" y="1197"/>
                    </a:cubicBezTo>
                    <a:cubicBezTo>
                      <a:pt x="7913" y="1197"/>
                      <a:pt x="7983" y="880"/>
                      <a:pt x="7779" y="880"/>
                    </a:cubicBezTo>
                    <a:cubicBezTo>
                      <a:pt x="7575" y="880"/>
                      <a:pt x="7423" y="898"/>
                      <a:pt x="7350" y="919"/>
                    </a:cubicBezTo>
                    <a:cubicBezTo>
                      <a:pt x="7259" y="950"/>
                      <a:pt x="6626" y="1288"/>
                      <a:pt x="6465" y="1695"/>
                    </a:cubicBezTo>
                    <a:cubicBezTo>
                      <a:pt x="6309" y="2099"/>
                      <a:pt x="6162" y="2970"/>
                      <a:pt x="6162" y="2970"/>
                    </a:cubicBezTo>
                    <a:cubicBezTo>
                      <a:pt x="6162" y="2970"/>
                      <a:pt x="4159" y="4913"/>
                      <a:pt x="2750" y="5368"/>
                    </a:cubicBezTo>
                    <a:lnTo>
                      <a:pt x="2893" y="4254"/>
                    </a:lnTo>
                    <a:lnTo>
                      <a:pt x="2975" y="3616"/>
                    </a:lnTo>
                    <a:cubicBezTo>
                      <a:pt x="2975" y="3616"/>
                      <a:pt x="1618" y="3096"/>
                      <a:pt x="183" y="3525"/>
                    </a:cubicBezTo>
                    <a:cubicBezTo>
                      <a:pt x="183" y="3525"/>
                      <a:pt x="170" y="3664"/>
                      <a:pt x="157" y="3898"/>
                    </a:cubicBezTo>
                    <a:cubicBezTo>
                      <a:pt x="105" y="4887"/>
                      <a:pt x="1" y="7557"/>
                      <a:pt x="469" y="8529"/>
                    </a:cubicBezTo>
                    <a:cubicBezTo>
                      <a:pt x="855" y="9331"/>
                      <a:pt x="3439" y="8225"/>
                      <a:pt x="4748" y="7050"/>
                    </a:cubicBezTo>
                    <a:cubicBezTo>
                      <a:pt x="6058" y="5875"/>
                      <a:pt x="7358" y="4202"/>
                      <a:pt x="7358" y="4202"/>
                    </a:cubicBezTo>
                    <a:cubicBezTo>
                      <a:pt x="7358" y="4202"/>
                      <a:pt x="8555" y="3660"/>
                      <a:pt x="8772" y="3399"/>
                    </a:cubicBezTo>
                    <a:cubicBezTo>
                      <a:pt x="8984" y="3139"/>
                      <a:pt x="9166" y="2133"/>
                      <a:pt x="9110" y="2055"/>
                    </a:cubicBezTo>
                    <a:lnTo>
                      <a:pt x="9301" y="1457"/>
                    </a:lnTo>
                    <a:cubicBezTo>
                      <a:pt x="9301" y="1457"/>
                      <a:pt x="10151" y="564"/>
                      <a:pt x="10250" y="473"/>
                    </a:cubicBezTo>
                    <a:cubicBezTo>
                      <a:pt x="10354" y="382"/>
                      <a:pt x="10454" y="200"/>
                      <a:pt x="10250" y="100"/>
                    </a:cubicBezTo>
                    <a:close/>
                  </a:path>
                </a:pathLst>
              </a:custGeom>
              <a:solidFill>
                <a:srgbClr val="DB9C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" name="Google Shape;663;p19"/>
              <p:cNvSpPr/>
              <p:nvPr/>
            </p:nvSpPr>
            <p:spPr>
              <a:xfrm>
                <a:off x="6365734" y="2851722"/>
                <a:ext cx="436001" cy="179257"/>
              </a:xfrm>
              <a:custGeom>
                <a:avLst/>
                <a:gdLst/>
                <a:ahLst/>
                <a:cxnLst/>
                <a:rect l="l" t="t" r="r" b="b"/>
                <a:pathLst>
                  <a:path w="2819" h="1159" extrusionOk="0">
                    <a:moveTo>
                      <a:pt x="2819" y="521"/>
                    </a:moveTo>
                    <a:lnTo>
                      <a:pt x="2737" y="1159"/>
                    </a:lnTo>
                    <a:cubicBezTo>
                      <a:pt x="1917" y="781"/>
                      <a:pt x="560" y="781"/>
                      <a:pt x="1" y="803"/>
                    </a:cubicBezTo>
                    <a:cubicBezTo>
                      <a:pt x="14" y="569"/>
                      <a:pt x="27" y="430"/>
                      <a:pt x="27" y="430"/>
                    </a:cubicBezTo>
                    <a:cubicBezTo>
                      <a:pt x="1462" y="1"/>
                      <a:pt x="2819" y="521"/>
                      <a:pt x="2819" y="521"/>
                    </a:cubicBezTo>
                    <a:close/>
                  </a:path>
                </a:pathLst>
              </a:custGeom>
              <a:solidFill>
                <a:srgbClr val="DB9C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" name="Google Shape;664;p19"/>
              <p:cNvSpPr/>
              <p:nvPr/>
            </p:nvSpPr>
            <p:spPr>
              <a:xfrm>
                <a:off x="6326913" y="2177229"/>
                <a:ext cx="532512" cy="806887"/>
              </a:xfrm>
              <a:custGeom>
                <a:avLst/>
                <a:gdLst/>
                <a:ahLst/>
                <a:cxnLst/>
                <a:rect l="l" t="t" r="r" b="b"/>
                <a:pathLst>
                  <a:path w="3443" h="5217" extrusionOk="0">
                    <a:moveTo>
                      <a:pt x="1839" y="0"/>
                    </a:moveTo>
                    <a:cubicBezTo>
                      <a:pt x="1839" y="0"/>
                      <a:pt x="0" y="226"/>
                      <a:pt x="0" y="4800"/>
                    </a:cubicBezTo>
                    <a:cubicBezTo>
                      <a:pt x="0" y="4939"/>
                      <a:pt x="117" y="5051"/>
                      <a:pt x="256" y="5030"/>
                    </a:cubicBezTo>
                    <a:cubicBezTo>
                      <a:pt x="846" y="4947"/>
                      <a:pt x="2385" y="4874"/>
                      <a:pt x="3126" y="5160"/>
                    </a:cubicBezTo>
                    <a:cubicBezTo>
                      <a:pt x="3269" y="5216"/>
                      <a:pt x="3430" y="5108"/>
                      <a:pt x="3430" y="4952"/>
                    </a:cubicBezTo>
                    <a:cubicBezTo>
                      <a:pt x="3443" y="3829"/>
                      <a:pt x="3347" y="577"/>
                      <a:pt x="1839" y="0"/>
                    </a:cubicBezTo>
                    <a:close/>
                  </a:path>
                </a:pathLst>
              </a:custGeom>
              <a:solidFill>
                <a:srgbClr val="FBB0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5" name="Google Shape;665;p19"/>
              <p:cNvSpPr/>
              <p:nvPr/>
            </p:nvSpPr>
            <p:spPr>
              <a:xfrm>
                <a:off x="7531912" y="2553992"/>
                <a:ext cx="37738" cy="41141"/>
              </a:xfrm>
              <a:custGeom>
                <a:avLst/>
                <a:gdLst/>
                <a:ahLst/>
                <a:cxnLst/>
                <a:rect l="l" t="t" r="r" b="b"/>
                <a:pathLst>
                  <a:path w="244" h="266" extrusionOk="0">
                    <a:moveTo>
                      <a:pt x="27" y="265"/>
                    </a:moveTo>
                    <a:cubicBezTo>
                      <a:pt x="18" y="265"/>
                      <a:pt x="9" y="261"/>
                      <a:pt x="5" y="252"/>
                    </a:cubicBezTo>
                    <a:cubicBezTo>
                      <a:pt x="1" y="239"/>
                      <a:pt x="5" y="226"/>
                      <a:pt x="14" y="222"/>
                    </a:cubicBezTo>
                    <a:cubicBezTo>
                      <a:pt x="170" y="144"/>
                      <a:pt x="196" y="27"/>
                      <a:pt x="196" y="23"/>
                    </a:cubicBezTo>
                    <a:cubicBezTo>
                      <a:pt x="196" y="10"/>
                      <a:pt x="209" y="1"/>
                      <a:pt x="222" y="5"/>
                    </a:cubicBezTo>
                    <a:cubicBezTo>
                      <a:pt x="235" y="5"/>
                      <a:pt x="243" y="18"/>
                      <a:pt x="239" y="31"/>
                    </a:cubicBezTo>
                    <a:cubicBezTo>
                      <a:pt x="239" y="36"/>
                      <a:pt x="209" y="174"/>
                      <a:pt x="35" y="261"/>
                    </a:cubicBezTo>
                    <a:cubicBezTo>
                      <a:pt x="31" y="261"/>
                      <a:pt x="27" y="265"/>
                      <a:pt x="27" y="265"/>
                    </a:cubicBezTo>
                    <a:close/>
                  </a:path>
                </a:pathLst>
              </a:custGeom>
              <a:solidFill>
                <a:srgbClr val="DB9C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6" name="Google Shape;666;p19"/>
              <p:cNvSpPr/>
              <p:nvPr/>
            </p:nvSpPr>
            <p:spPr>
              <a:xfrm>
                <a:off x="7442670" y="2632562"/>
                <a:ext cx="31706" cy="20880"/>
              </a:xfrm>
              <a:custGeom>
                <a:avLst/>
                <a:gdLst/>
                <a:ahLst/>
                <a:cxnLst/>
                <a:rect l="l" t="t" r="r" b="b"/>
                <a:pathLst>
                  <a:path w="205" h="135" extrusionOk="0">
                    <a:moveTo>
                      <a:pt x="27" y="135"/>
                    </a:moveTo>
                    <a:cubicBezTo>
                      <a:pt x="18" y="135"/>
                      <a:pt x="14" y="135"/>
                      <a:pt x="10" y="130"/>
                    </a:cubicBezTo>
                    <a:cubicBezTo>
                      <a:pt x="1" y="122"/>
                      <a:pt x="1" y="104"/>
                      <a:pt x="10" y="96"/>
                    </a:cubicBezTo>
                    <a:cubicBezTo>
                      <a:pt x="79" y="30"/>
                      <a:pt x="170" y="4"/>
                      <a:pt x="174" y="4"/>
                    </a:cubicBezTo>
                    <a:cubicBezTo>
                      <a:pt x="187" y="0"/>
                      <a:pt x="200" y="9"/>
                      <a:pt x="200" y="22"/>
                    </a:cubicBezTo>
                    <a:cubicBezTo>
                      <a:pt x="205" y="35"/>
                      <a:pt x="196" y="43"/>
                      <a:pt x="187" y="48"/>
                    </a:cubicBezTo>
                    <a:cubicBezTo>
                      <a:pt x="183" y="48"/>
                      <a:pt x="101" y="69"/>
                      <a:pt x="40" y="130"/>
                    </a:cubicBezTo>
                    <a:cubicBezTo>
                      <a:pt x="36" y="135"/>
                      <a:pt x="31" y="135"/>
                      <a:pt x="27" y="135"/>
                    </a:cubicBezTo>
                    <a:close/>
                  </a:path>
                </a:pathLst>
              </a:custGeom>
              <a:solidFill>
                <a:srgbClr val="DB9C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7" name="Google Shape;667;p19"/>
              <p:cNvSpPr/>
              <p:nvPr/>
            </p:nvSpPr>
            <p:spPr>
              <a:xfrm>
                <a:off x="7545986" y="2538680"/>
                <a:ext cx="140281" cy="85994"/>
              </a:xfrm>
              <a:custGeom>
                <a:avLst/>
                <a:gdLst/>
                <a:ahLst/>
                <a:cxnLst/>
                <a:rect l="l" t="t" r="r" b="b"/>
                <a:pathLst>
                  <a:path w="907" h="556" extrusionOk="0">
                    <a:moveTo>
                      <a:pt x="27" y="555"/>
                    </a:moveTo>
                    <a:cubicBezTo>
                      <a:pt x="22" y="555"/>
                      <a:pt x="14" y="551"/>
                      <a:pt x="9" y="546"/>
                    </a:cubicBezTo>
                    <a:cubicBezTo>
                      <a:pt x="1" y="533"/>
                      <a:pt x="5" y="520"/>
                      <a:pt x="14" y="512"/>
                    </a:cubicBezTo>
                    <a:cubicBezTo>
                      <a:pt x="31" y="503"/>
                      <a:pt x="400" y="260"/>
                      <a:pt x="547" y="213"/>
                    </a:cubicBezTo>
                    <a:cubicBezTo>
                      <a:pt x="690" y="165"/>
                      <a:pt x="868" y="9"/>
                      <a:pt x="868" y="4"/>
                    </a:cubicBezTo>
                    <a:cubicBezTo>
                      <a:pt x="876" y="0"/>
                      <a:pt x="889" y="0"/>
                      <a:pt x="898" y="9"/>
                    </a:cubicBezTo>
                    <a:cubicBezTo>
                      <a:pt x="907" y="17"/>
                      <a:pt x="907" y="30"/>
                      <a:pt x="898" y="39"/>
                    </a:cubicBezTo>
                    <a:cubicBezTo>
                      <a:pt x="889" y="48"/>
                      <a:pt x="712" y="204"/>
                      <a:pt x="564" y="256"/>
                    </a:cubicBezTo>
                    <a:cubicBezTo>
                      <a:pt x="421" y="299"/>
                      <a:pt x="44" y="546"/>
                      <a:pt x="40" y="551"/>
                    </a:cubicBezTo>
                    <a:cubicBezTo>
                      <a:pt x="35" y="555"/>
                      <a:pt x="31" y="555"/>
                      <a:pt x="27" y="555"/>
                    </a:cubicBezTo>
                    <a:close/>
                  </a:path>
                </a:pathLst>
              </a:custGeom>
              <a:solidFill>
                <a:srgbClr val="DB9C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8" name="Google Shape;668;p19"/>
              <p:cNvSpPr/>
              <p:nvPr/>
            </p:nvSpPr>
            <p:spPr>
              <a:xfrm>
                <a:off x="7684102" y="2594205"/>
                <a:ext cx="100068" cy="101460"/>
              </a:xfrm>
              <a:custGeom>
                <a:avLst/>
                <a:gdLst/>
                <a:ahLst/>
                <a:cxnLst/>
                <a:rect l="l" t="t" r="r" b="b"/>
                <a:pathLst>
                  <a:path w="647" h="656" extrusionOk="0">
                    <a:moveTo>
                      <a:pt x="27" y="656"/>
                    </a:moveTo>
                    <a:cubicBezTo>
                      <a:pt x="22" y="656"/>
                      <a:pt x="22" y="656"/>
                      <a:pt x="18" y="651"/>
                    </a:cubicBezTo>
                    <a:cubicBezTo>
                      <a:pt x="5" y="647"/>
                      <a:pt x="1" y="634"/>
                      <a:pt x="5" y="621"/>
                    </a:cubicBezTo>
                    <a:cubicBezTo>
                      <a:pt x="9" y="617"/>
                      <a:pt x="57" y="513"/>
                      <a:pt x="114" y="456"/>
                    </a:cubicBezTo>
                    <a:cubicBezTo>
                      <a:pt x="166" y="404"/>
                      <a:pt x="590" y="27"/>
                      <a:pt x="608" y="10"/>
                    </a:cubicBezTo>
                    <a:cubicBezTo>
                      <a:pt x="616" y="1"/>
                      <a:pt x="629" y="1"/>
                      <a:pt x="638" y="10"/>
                    </a:cubicBezTo>
                    <a:cubicBezTo>
                      <a:pt x="647" y="18"/>
                      <a:pt x="647" y="36"/>
                      <a:pt x="638" y="44"/>
                    </a:cubicBezTo>
                    <a:cubicBezTo>
                      <a:pt x="634" y="49"/>
                      <a:pt x="196" y="439"/>
                      <a:pt x="144" y="491"/>
                    </a:cubicBezTo>
                    <a:cubicBezTo>
                      <a:pt x="96" y="539"/>
                      <a:pt x="48" y="643"/>
                      <a:pt x="48" y="643"/>
                    </a:cubicBezTo>
                    <a:cubicBezTo>
                      <a:pt x="44" y="651"/>
                      <a:pt x="35" y="656"/>
                      <a:pt x="27" y="656"/>
                    </a:cubicBezTo>
                    <a:close/>
                  </a:path>
                </a:pathLst>
              </a:custGeom>
              <a:solidFill>
                <a:srgbClr val="DB9C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" name="Google Shape;669;p19"/>
              <p:cNvSpPr/>
              <p:nvPr/>
            </p:nvSpPr>
            <p:spPr>
              <a:xfrm>
                <a:off x="7709004" y="2686849"/>
                <a:ext cx="45626" cy="90634"/>
              </a:xfrm>
              <a:custGeom>
                <a:avLst/>
                <a:gdLst/>
                <a:ahLst/>
                <a:cxnLst/>
                <a:rect l="l" t="t" r="r" b="b"/>
                <a:pathLst>
                  <a:path w="295" h="586" extrusionOk="0">
                    <a:moveTo>
                      <a:pt x="26" y="586"/>
                    </a:moveTo>
                    <a:cubicBezTo>
                      <a:pt x="22" y="586"/>
                      <a:pt x="18" y="581"/>
                      <a:pt x="13" y="581"/>
                    </a:cubicBezTo>
                    <a:cubicBezTo>
                      <a:pt x="5" y="573"/>
                      <a:pt x="0" y="560"/>
                      <a:pt x="5" y="551"/>
                    </a:cubicBezTo>
                    <a:cubicBezTo>
                      <a:pt x="5" y="551"/>
                      <a:pt x="52" y="464"/>
                      <a:pt x="91" y="339"/>
                    </a:cubicBezTo>
                    <a:cubicBezTo>
                      <a:pt x="126" y="208"/>
                      <a:pt x="247" y="22"/>
                      <a:pt x="252" y="13"/>
                    </a:cubicBezTo>
                    <a:cubicBezTo>
                      <a:pt x="256" y="5"/>
                      <a:pt x="269" y="0"/>
                      <a:pt x="282" y="9"/>
                    </a:cubicBezTo>
                    <a:cubicBezTo>
                      <a:pt x="291" y="13"/>
                      <a:pt x="295" y="26"/>
                      <a:pt x="291" y="39"/>
                    </a:cubicBezTo>
                    <a:cubicBezTo>
                      <a:pt x="286" y="39"/>
                      <a:pt x="169" y="230"/>
                      <a:pt x="135" y="352"/>
                    </a:cubicBezTo>
                    <a:cubicBezTo>
                      <a:pt x="96" y="482"/>
                      <a:pt x="48" y="568"/>
                      <a:pt x="44" y="573"/>
                    </a:cubicBezTo>
                    <a:cubicBezTo>
                      <a:pt x="39" y="581"/>
                      <a:pt x="31" y="586"/>
                      <a:pt x="26" y="586"/>
                    </a:cubicBezTo>
                    <a:close/>
                  </a:path>
                </a:pathLst>
              </a:custGeom>
              <a:solidFill>
                <a:srgbClr val="DB9C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0" name="Google Shape;670;p19"/>
              <p:cNvSpPr/>
              <p:nvPr/>
            </p:nvSpPr>
            <p:spPr>
              <a:xfrm>
                <a:off x="7597644" y="2553992"/>
                <a:ext cx="39749" cy="38357"/>
              </a:xfrm>
              <a:custGeom>
                <a:avLst/>
                <a:gdLst/>
                <a:ahLst/>
                <a:cxnLst/>
                <a:rect l="l" t="t" r="r" b="b"/>
                <a:pathLst>
                  <a:path w="257" h="248" extrusionOk="0">
                    <a:moveTo>
                      <a:pt x="26" y="248"/>
                    </a:moveTo>
                    <a:cubicBezTo>
                      <a:pt x="22" y="248"/>
                      <a:pt x="13" y="248"/>
                      <a:pt x="9" y="239"/>
                    </a:cubicBezTo>
                    <a:cubicBezTo>
                      <a:pt x="0" y="231"/>
                      <a:pt x="5" y="218"/>
                      <a:pt x="13" y="209"/>
                    </a:cubicBezTo>
                    <a:cubicBezTo>
                      <a:pt x="61" y="179"/>
                      <a:pt x="183" y="79"/>
                      <a:pt x="209" y="18"/>
                    </a:cubicBezTo>
                    <a:cubicBezTo>
                      <a:pt x="213" y="5"/>
                      <a:pt x="226" y="1"/>
                      <a:pt x="239" y="5"/>
                    </a:cubicBezTo>
                    <a:cubicBezTo>
                      <a:pt x="248" y="10"/>
                      <a:pt x="256" y="23"/>
                      <a:pt x="248" y="36"/>
                    </a:cubicBezTo>
                    <a:cubicBezTo>
                      <a:pt x="213" y="122"/>
                      <a:pt x="48" y="239"/>
                      <a:pt x="39" y="244"/>
                    </a:cubicBezTo>
                    <a:cubicBezTo>
                      <a:pt x="35" y="248"/>
                      <a:pt x="31" y="248"/>
                      <a:pt x="26" y="248"/>
                    </a:cubicBezTo>
                    <a:close/>
                  </a:path>
                </a:pathLst>
              </a:custGeom>
              <a:solidFill>
                <a:srgbClr val="DB9C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1" name="Google Shape;671;p19"/>
              <p:cNvSpPr/>
              <p:nvPr/>
            </p:nvSpPr>
            <p:spPr>
              <a:xfrm>
                <a:off x="6484517" y="3181003"/>
                <a:ext cx="285821" cy="200755"/>
              </a:xfrm>
              <a:custGeom>
                <a:avLst/>
                <a:gdLst/>
                <a:ahLst/>
                <a:cxnLst/>
                <a:rect l="l" t="t" r="r" b="b"/>
                <a:pathLst>
                  <a:path w="1848" h="1298" extrusionOk="0">
                    <a:moveTo>
                      <a:pt x="26" y="1297"/>
                    </a:moveTo>
                    <a:cubicBezTo>
                      <a:pt x="22" y="1297"/>
                      <a:pt x="13" y="1293"/>
                      <a:pt x="9" y="1288"/>
                    </a:cubicBezTo>
                    <a:cubicBezTo>
                      <a:pt x="0" y="1280"/>
                      <a:pt x="0" y="1267"/>
                      <a:pt x="13" y="1258"/>
                    </a:cubicBezTo>
                    <a:cubicBezTo>
                      <a:pt x="18" y="1249"/>
                      <a:pt x="733" y="573"/>
                      <a:pt x="1730" y="157"/>
                    </a:cubicBezTo>
                    <a:cubicBezTo>
                      <a:pt x="1505" y="139"/>
                      <a:pt x="889" y="131"/>
                      <a:pt x="390" y="465"/>
                    </a:cubicBezTo>
                    <a:cubicBezTo>
                      <a:pt x="382" y="473"/>
                      <a:pt x="364" y="469"/>
                      <a:pt x="360" y="460"/>
                    </a:cubicBezTo>
                    <a:cubicBezTo>
                      <a:pt x="351" y="452"/>
                      <a:pt x="356" y="434"/>
                      <a:pt x="364" y="430"/>
                    </a:cubicBezTo>
                    <a:cubicBezTo>
                      <a:pt x="997" y="1"/>
                      <a:pt x="1817" y="118"/>
                      <a:pt x="1826" y="122"/>
                    </a:cubicBezTo>
                    <a:cubicBezTo>
                      <a:pt x="1839" y="122"/>
                      <a:pt x="1847" y="131"/>
                      <a:pt x="1847" y="139"/>
                    </a:cubicBezTo>
                    <a:cubicBezTo>
                      <a:pt x="1847" y="148"/>
                      <a:pt x="1843" y="161"/>
                      <a:pt x="1834" y="165"/>
                    </a:cubicBezTo>
                    <a:cubicBezTo>
                      <a:pt x="798" y="573"/>
                      <a:pt x="48" y="1280"/>
                      <a:pt x="44" y="1288"/>
                    </a:cubicBezTo>
                    <a:cubicBezTo>
                      <a:pt x="39" y="1293"/>
                      <a:pt x="31" y="1297"/>
                      <a:pt x="26" y="1297"/>
                    </a:cubicBezTo>
                    <a:close/>
                  </a:path>
                </a:pathLst>
              </a:custGeom>
              <a:solidFill>
                <a:srgbClr val="DB9C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2" name="Google Shape;672;p19"/>
              <p:cNvSpPr/>
              <p:nvPr/>
            </p:nvSpPr>
            <p:spPr>
              <a:xfrm>
                <a:off x="7164426" y="1726536"/>
                <a:ext cx="293863" cy="513178"/>
              </a:xfrm>
              <a:custGeom>
                <a:avLst/>
                <a:gdLst/>
                <a:ahLst/>
                <a:cxnLst/>
                <a:rect l="l" t="t" r="r" b="b"/>
                <a:pathLst>
                  <a:path w="1900" h="3318" extrusionOk="0">
                    <a:moveTo>
                      <a:pt x="1869" y="1457"/>
                    </a:moveTo>
                    <a:lnTo>
                      <a:pt x="1657" y="412"/>
                    </a:lnTo>
                    <a:lnTo>
                      <a:pt x="274" y="70"/>
                    </a:lnTo>
                    <a:lnTo>
                      <a:pt x="1" y="1"/>
                    </a:lnTo>
                    <a:lnTo>
                      <a:pt x="40" y="178"/>
                    </a:lnTo>
                    <a:lnTo>
                      <a:pt x="139" y="647"/>
                    </a:lnTo>
                    <a:lnTo>
                      <a:pt x="313" y="1453"/>
                    </a:lnTo>
                    <a:lnTo>
                      <a:pt x="1206" y="2121"/>
                    </a:lnTo>
                    <a:lnTo>
                      <a:pt x="1635" y="3317"/>
                    </a:lnTo>
                    <a:lnTo>
                      <a:pt x="1653" y="2073"/>
                    </a:lnTo>
                    <a:lnTo>
                      <a:pt x="1900" y="1600"/>
                    </a:lnTo>
                    <a:close/>
                  </a:path>
                </a:pathLst>
              </a:custGeom>
              <a:solidFill>
                <a:srgbClr val="DB9C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3" name="Google Shape;673;p19"/>
              <p:cNvSpPr/>
              <p:nvPr/>
            </p:nvSpPr>
            <p:spPr>
              <a:xfrm>
                <a:off x="7170458" y="1737208"/>
                <a:ext cx="283192" cy="238339"/>
              </a:xfrm>
              <a:custGeom>
                <a:avLst/>
                <a:gdLst/>
                <a:ahLst/>
                <a:cxnLst/>
                <a:rect l="l" t="t" r="r" b="b"/>
                <a:pathLst>
                  <a:path w="1831" h="1541" extrusionOk="0">
                    <a:moveTo>
                      <a:pt x="1" y="109"/>
                    </a:moveTo>
                    <a:lnTo>
                      <a:pt x="235" y="1"/>
                    </a:lnTo>
                    <a:lnTo>
                      <a:pt x="1618" y="343"/>
                    </a:lnTo>
                    <a:lnTo>
                      <a:pt x="1830" y="1388"/>
                    </a:lnTo>
                    <a:cubicBezTo>
                      <a:pt x="920" y="1540"/>
                      <a:pt x="373" y="989"/>
                      <a:pt x="100" y="578"/>
                    </a:cubicBezTo>
                    <a:close/>
                  </a:path>
                </a:pathLst>
              </a:custGeom>
              <a:solidFill>
                <a:srgbClr val="DB9C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4" name="Google Shape;674;p19"/>
              <p:cNvSpPr/>
              <p:nvPr/>
            </p:nvSpPr>
            <p:spPr>
              <a:xfrm>
                <a:off x="7049819" y="1678281"/>
                <a:ext cx="142292" cy="116153"/>
              </a:xfrm>
              <a:custGeom>
                <a:avLst/>
                <a:gdLst/>
                <a:ahLst/>
                <a:cxnLst/>
                <a:rect l="l" t="t" r="r" b="b"/>
                <a:pathLst>
                  <a:path w="920" h="751" extrusionOk="0">
                    <a:moveTo>
                      <a:pt x="625" y="716"/>
                    </a:moveTo>
                    <a:cubicBezTo>
                      <a:pt x="716" y="742"/>
                      <a:pt x="815" y="750"/>
                      <a:pt x="919" y="729"/>
                    </a:cubicBezTo>
                    <a:lnTo>
                      <a:pt x="572" y="139"/>
                    </a:lnTo>
                    <a:cubicBezTo>
                      <a:pt x="572" y="139"/>
                      <a:pt x="412" y="13"/>
                      <a:pt x="269" y="5"/>
                    </a:cubicBezTo>
                    <a:cubicBezTo>
                      <a:pt x="213" y="0"/>
                      <a:pt x="156" y="18"/>
                      <a:pt x="113" y="65"/>
                    </a:cubicBezTo>
                    <a:cubicBezTo>
                      <a:pt x="0" y="204"/>
                      <a:pt x="243" y="616"/>
                      <a:pt x="625" y="716"/>
                    </a:cubicBezTo>
                    <a:close/>
                  </a:path>
                </a:pathLst>
              </a:custGeom>
              <a:solidFill>
                <a:srgbClr val="DB9C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5" name="Google Shape;675;p19"/>
              <p:cNvSpPr/>
              <p:nvPr/>
            </p:nvSpPr>
            <p:spPr>
              <a:xfrm>
                <a:off x="7091270" y="1678899"/>
                <a:ext cx="100842" cy="115535"/>
              </a:xfrm>
              <a:custGeom>
                <a:avLst/>
                <a:gdLst/>
                <a:ahLst/>
                <a:cxnLst/>
                <a:rect l="l" t="t" r="r" b="b"/>
                <a:pathLst>
                  <a:path w="652" h="747" extrusionOk="0">
                    <a:moveTo>
                      <a:pt x="1" y="1"/>
                    </a:moveTo>
                    <a:cubicBezTo>
                      <a:pt x="57" y="192"/>
                      <a:pt x="170" y="512"/>
                      <a:pt x="357" y="712"/>
                    </a:cubicBezTo>
                    <a:cubicBezTo>
                      <a:pt x="448" y="738"/>
                      <a:pt x="547" y="746"/>
                      <a:pt x="651" y="725"/>
                    </a:cubicBezTo>
                    <a:lnTo>
                      <a:pt x="304" y="135"/>
                    </a:lnTo>
                    <a:cubicBezTo>
                      <a:pt x="304" y="135"/>
                      <a:pt x="144" y="9"/>
                      <a:pt x="1" y="1"/>
                    </a:cubicBezTo>
                    <a:close/>
                  </a:path>
                </a:pathLst>
              </a:custGeom>
              <a:solidFill>
                <a:srgbClr val="DB9C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6" name="Google Shape;676;p19"/>
              <p:cNvSpPr/>
              <p:nvPr/>
            </p:nvSpPr>
            <p:spPr>
              <a:xfrm>
                <a:off x="7103488" y="1358434"/>
                <a:ext cx="461366" cy="549370"/>
              </a:xfrm>
              <a:custGeom>
                <a:avLst/>
                <a:gdLst/>
                <a:ahLst/>
                <a:cxnLst/>
                <a:rect l="l" t="t" r="r" b="b"/>
                <a:pathLst>
                  <a:path w="2983" h="3552" extrusionOk="0">
                    <a:moveTo>
                      <a:pt x="2198" y="3334"/>
                    </a:moveTo>
                    <a:cubicBezTo>
                      <a:pt x="2086" y="3408"/>
                      <a:pt x="1964" y="3465"/>
                      <a:pt x="1830" y="3495"/>
                    </a:cubicBezTo>
                    <a:cubicBezTo>
                      <a:pt x="1583" y="3551"/>
                      <a:pt x="1335" y="3525"/>
                      <a:pt x="1101" y="3430"/>
                    </a:cubicBezTo>
                    <a:cubicBezTo>
                      <a:pt x="815" y="3317"/>
                      <a:pt x="555" y="3096"/>
                      <a:pt x="356" y="2801"/>
                    </a:cubicBezTo>
                    <a:cubicBezTo>
                      <a:pt x="225" y="2606"/>
                      <a:pt x="121" y="2376"/>
                      <a:pt x="61" y="2125"/>
                    </a:cubicBezTo>
                    <a:cubicBezTo>
                      <a:pt x="61" y="2120"/>
                      <a:pt x="61" y="2116"/>
                      <a:pt x="56" y="2107"/>
                    </a:cubicBezTo>
                    <a:cubicBezTo>
                      <a:pt x="56" y="2107"/>
                      <a:pt x="56" y="2107"/>
                      <a:pt x="56" y="2103"/>
                    </a:cubicBezTo>
                    <a:cubicBezTo>
                      <a:pt x="17" y="1938"/>
                      <a:pt x="0" y="1774"/>
                      <a:pt x="0" y="1609"/>
                    </a:cubicBezTo>
                    <a:cubicBezTo>
                      <a:pt x="0" y="1596"/>
                      <a:pt x="0" y="1583"/>
                      <a:pt x="0" y="1570"/>
                    </a:cubicBezTo>
                    <a:cubicBezTo>
                      <a:pt x="0" y="1513"/>
                      <a:pt x="4" y="1461"/>
                      <a:pt x="9" y="1405"/>
                    </a:cubicBezTo>
                    <a:cubicBezTo>
                      <a:pt x="39" y="1106"/>
                      <a:pt x="134" y="833"/>
                      <a:pt x="286" y="607"/>
                    </a:cubicBezTo>
                    <a:cubicBezTo>
                      <a:pt x="438" y="382"/>
                      <a:pt x="642" y="208"/>
                      <a:pt x="889" y="117"/>
                    </a:cubicBezTo>
                    <a:cubicBezTo>
                      <a:pt x="932" y="100"/>
                      <a:pt x="980" y="87"/>
                      <a:pt x="1028" y="74"/>
                    </a:cubicBezTo>
                    <a:cubicBezTo>
                      <a:pt x="1348" y="0"/>
                      <a:pt x="1674" y="65"/>
                      <a:pt x="1960" y="239"/>
                    </a:cubicBezTo>
                    <a:cubicBezTo>
                      <a:pt x="2229" y="404"/>
                      <a:pt x="2467" y="664"/>
                      <a:pt x="2627" y="989"/>
                    </a:cubicBezTo>
                    <a:cubicBezTo>
                      <a:pt x="2632" y="993"/>
                      <a:pt x="2636" y="997"/>
                      <a:pt x="2636" y="1002"/>
                    </a:cubicBezTo>
                    <a:cubicBezTo>
                      <a:pt x="2658" y="1050"/>
                      <a:pt x="2680" y="1093"/>
                      <a:pt x="2701" y="1145"/>
                    </a:cubicBezTo>
                    <a:cubicBezTo>
                      <a:pt x="2740" y="1245"/>
                      <a:pt x="2775" y="1353"/>
                      <a:pt x="2801" y="1461"/>
                    </a:cubicBezTo>
                    <a:cubicBezTo>
                      <a:pt x="2983" y="2238"/>
                      <a:pt x="2719" y="2992"/>
                      <a:pt x="2198" y="3334"/>
                    </a:cubicBezTo>
                    <a:close/>
                  </a:path>
                </a:pathLst>
              </a:custGeom>
              <a:solidFill>
                <a:srgbClr val="DB9C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7" name="Google Shape;677;p19"/>
              <p:cNvSpPr/>
              <p:nvPr/>
            </p:nvSpPr>
            <p:spPr>
              <a:xfrm>
                <a:off x="7104725" y="1358434"/>
                <a:ext cx="301906" cy="243597"/>
              </a:xfrm>
              <a:custGeom>
                <a:avLst/>
                <a:gdLst/>
                <a:ahLst/>
                <a:cxnLst/>
                <a:rect l="l" t="t" r="r" b="b"/>
                <a:pathLst>
                  <a:path w="1952" h="1575" extrusionOk="0">
                    <a:moveTo>
                      <a:pt x="204" y="1574"/>
                    </a:moveTo>
                    <a:lnTo>
                      <a:pt x="1" y="1405"/>
                    </a:lnTo>
                    <a:cubicBezTo>
                      <a:pt x="31" y="1106"/>
                      <a:pt x="126" y="833"/>
                      <a:pt x="278" y="607"/>
                    </a:cubicBezTo>
                    <a:cubicBezTo>
                      <a:pt x="430" y="382"/>
                      <a:pt x="634" y="208"/>
                      <a:pt x="881" y="117"/>
                    </a:cubicBezTo>
                    <a:cubicBezTo>
                      <a:pt x="924" y="100"/>
                      <a:pt x="972" y="87"/>
                      <a:pt x="1020" y="74"/>
                    </a:cubicBezTo>
                    <a:cubicBezTo>
                      <a:pt x="1340" y="0"/>
                      <a:pt x="1666" y="65"/>
                      <a:pt x="1952" y="239"/>
                    </a:cubicBezTo>
                    <a:cubicBezTo>
                      <a:pt x="157" y="299"/>
                      <a:pt x="204" y="1561"/>
                      <a:pt x="204" y="1574"/>
                    </a:cubicBezTo>
                    <a:close/>
                  </a:path>
                </a:pathLst>
              </a:custGeom>
              <a:solidFill>
                <a:srgbClr val="DB9C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8" name="Google Shape;678;p19"/>
              <p:cNvSpPr/>
              <p:nvPr/>
            </p:nvSpPr>
            <p:spPr>
              <a:xfrm>
                <a:off x="7119573" y="1951264"/>
                <a:ext cx="297885" cy="322631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2086" extrusionOk="0">
                    <a:moveTo>
                      <a:pt x="603" y="0"/>
                    </a:moveTo>
                    <a:lnTo>
                      <a:pt x="0" y="603"/>
                    </a:lnTo>
                    <a:lnTo>
                      <a:pt x="802" y="2086"/>
                    </a:lnTo>
                    <a:lnTo>
                      <a:pt x="1153" y="1041"/>
                    </a:lnTo>
                    <a:lnTo>
                      <a:pt x="1327" y="850"/>
                    </a:lnTo>
                    <a:lnTo>
                      <a:pt x="1925" y="1864"/>
                    </a:lnTo>
                    <a:lnTo>
                      <a:pt x="1496" y="668"/>
                    </a:lnTo>
                    <a:close/>
                  </a:path>
                </a:pathLst>
              </a:custGeom>
              <a:solidFill>
                <a:srgbClr val="FFD4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9" name="Google Shape;679;p19"/>
              <p:cNvSpPr/>
              <p:nvPr/>
            </p:nvSpPr>
            <p:spPr>
              <a:xfrm>
                <a:off x="7417304" y="1974000"/>
                <a:ext cx="148324" cy="265714"/>
              </a:xfrm>
              <a:custGeom>
                <a:avLst/>
                <a:gdLst/>
                <a:ahLst/>
                <a:cxnLst/>
                <a:rect l="l" t="t" r="r" b="b"/>
                <a:pathLst>
                  <a:path w="959" h="1718" extrusionOk="0">
                    <a:moveTo>
                      <a:pt x="0" y="1717"/>
                    </a:moveTo>
                    <a:lnTo>
                      <a:pt x="18" y="473"/>
                    </a:lnTo>
                    <a:lnTo>
                      <a:pt x="265" y="0"/>
                    </a:lnTo>
                    <a:lnTo>
                      <a:pt x="811" y="352"/>
                    </a:lnTo>
                    <a:lnTo>
                      <a:pt x="958" y="1470"/>
                    </a:lnTo>
                    <a:lnTo>
                      <a:pt x="265" y="633"/>
                    </a:lnTo>
                    <a:close/>
                  </a:path>
                </a:pathLst>
              </a:custGeom>
              <a:solidFill>
                <a:srgbClr val="FFD4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0" name="Google Shape;680;p19"/>
              <p:cNvSpPr/>
              <p:nvPr/>
            </p:nvSpPr>
            <p:spPr>
              <a:xfrm>
                <a:off x="7055851" y="1334306"/>
                <a:ext cx="325415" cy="534522"/>
              </a:xfrm>
              <a:custGeom>
                <a:avLst/>
                <a:gdLst/>
                <a:ahLst/>
                <a:cxnLst/>
                <a:rect l="l" t="t" r="r" b="b"/>
                <a:pathLst>
                  <a:path w="2104" h="3456" extrusionOk="0">
                    <a:moveTo>
                      <a:pt x="2103" y="226"/>
                    </a:moveTo>
                    <a:cubicBezTo>
                      <a:pt x="2103" y="226"/>
                      <a:pt x="902" y="451"/>
                      <a:pt x="677" y="1093"/>
                    </a:cubicBezTo>
                    <a:cubicBezTo>
                      <a:pt x="547" y="1474"/>
                      <a:pt x="677" y="1604"/>
                      <a:pt x="720" y="1791"/>
                    </a:cubicBezTo>
                    <a:cubicBezTo>
                      <a:pt x="768" y="1973"/>
                      <a:pt x="555" y="2133"/>
                      <a:pt x="555" y="2133"/>
                    </a:cubicBezTo>
                    <a:cubicBezTo>
                      <a:pt x="555" y="2133"/>
                      <a:pt x="724" y="2740"/>
                      <a:pt x="963" y="2914"/>
                    </a:cubicBezTo>
                    <a:cubicBezTo>
                      <a:pt x="984" y="2931"/>
                      <a:pt x="1010" y="2948"/>
                      <a:pt x="1032" y="2961"/>
                    </a:cubicBezTo>
                    <a:cubicBezTo>
                      <a:pt x="1197" y="3070"/>
                      <a:pt x="1253" y="3282"/>
                      <a:pt x="1162" y="3456"/>
                    </a:cubicBezTo>
                    <a:cubicBezTo>
                      <a:pt x="1162" y="3456"/>
                      <a:pt x="486" y="3113"/>
                      <a:pt x="243" y="2047"/>
                    </a:cubicBezTo>
                    <a:cubicBezTo>
                      <a:pt x="0" y="980"/>
                      <a:pt x="599" y="347"/>
                      <a:pt x="599" y="347"/>
                    </a:cubicBezTo>
                    <a:lnTo>
                      <a:pt x="1461" y="0"/>
                    </a:lnTo>
                    <a:close/>
                  </a:path>
                </a:pathLst>
              </a:custGeom>
              <a:solidFill>
                <a:srgbClr val="8D4C2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2" name="Google Shape;682;p19"/>
              <p:cNvSpPr/>
              <p:nvPr/>
            </p:nvSpPr>
            <p:spPr>
              <a:xfrm>
                <a:off x="5810485" y="1789639"/>
                <a:ext cx="405841" cy="321239"/>
              </a:xfrm>
              <a:custGeom>
                <a:avLst/>
                <a:gdLst/>
                <a:ahLst/>
                <a:cxnLst/>
                <a:rect l="l" t="t" r="r" b="b"/>
                <a:pathLst>
                  <a:path w="2624" h="2077" extrusionOk="0">
                    <a:moveTo>
                      <a:pt x="2624" y="460"/>
                    </a:moveTo>
                    <a:lnTo>
                      <a:pt x="2385" y="954"/>
                    </a:lnTo>
                    <a:lnTo>
                      <a:pt x="1939" y="681"/>
                    </a:lnTo>
                    <a:lnTo>
                      <a:pt x="1939" y="2077"/>
                    </a:lnTo>
                    <a:lnTo>
                      <a:pt x="686" y="2077"/>
                    </a:lnTo>
                    <a:lnTo>
                      <a:pt x="686" y="681"/>
                    </a:lnTo>
                    <a:lnTo>
                      <a:pt x="239" y="954"/>
                    </a:lnTo>
                    <a:lnTo>
                      <a:pt x="1" y="460"/>
                    </a:lnTo>
                    <a:lnTo>
                      <a:pt x="651" y="0"/>
                    </a:lnTo>
                    <a:lnTo>
                      <a:pt x="985" y="0"/>
                    </a:lnTo>
                    <a:cubicBezTo>
                      <a:pt x="1041" y="126"/>
                      <a:pt x="1167" y="213"/>
                      <a:pt x="1310" y="213"/>
                    </a:cubicBezTo>
                    <a:cubicBezTo>
                      <a:pt x="1458" y="213"/>
                      <a:pt x="1583" y="126"/>
                      <a:pt x="1640" y="0"/>
                    </a:cubicBezTo>
                    <a:lnTo>
                      <a:pt x="196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83" name="Google Shape;683;p19"/>
              <p:cNvGrpSpPr/>
              <p:nvPr/>
            </p:nvGrpSpPr>
            <p:grpSpPr>
              <a:xfrm>
                <a:off x="5815279" y="2549352"/>
                <a:ext cx="396406" cy="321393"/>
                <a:chOff x="5815279" y="2549352"/>
                <a:chExt cx="396406" cy="321393"/>
              </a:xfrm>
            </p:grpSpPr>
            <p:sp>
              <p:nvSpPr>
                <p:cNvPr id="684" name="Google Shape;684;p19"/>
                <p:cNvSpPr/>
                <p:nvPr/>
              </p:nvSpPr>
              <p:spPr>
                <a:xfrm>
                  <a:off x="5946590" y="2824965"/>
                  <a:ext cx="133631" cy="457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4" h="296" extrusionOk="0">
                      <a:moveTo>
                        <a:pt x="864" y="243"/>
                      </a:moveTo>
                      <a:lnTo>
                        <a:pt x="864" y="295"/>
                      </a:lnTo>
                      <a:lnTo>
                        <a:pt x="1" y="295"/>
                      </a:lnTo>
                      <a:lnTo>
                        <a:pt x="1" y="243"/>
                      </a:lnTo>
                      <a:cubicBezTo>
                        <a:pt x="62" y="213"/>
                        <a:pt x="96" y="148"/>
                        <a:pt x="96" y="148"/>
                      </a:cubicBezTo>
                      <a:lnTo>
                        <a:pt x="96" y="0"/>
                      </a:lnTo>
                      <a:lnTo>
                        <a:pt x="768" y="0"/>
                      </a:lnTo>
                      <a:lnTo>
                        <a:pt x="768" y="148"/>
                      </a:lnTo>
                      <a:cubicBezTo>
                        <a:pt x="768" y="148"/>
                        <a:pt x="803" y="213"/>
                        <a:pt x="864" y="24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5" name="Google Shape;685;p19"/>
                <p:cNvSpPr/>
                <p:nvPr/>
              </p:nvSpPr>
              <p:spPr>
                <a:xfrm>
                  <a:off x="5939940" y="2861156"/>
                  <a:ext cx="146313" cy="95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6" h="62" extrusionOk="0">
                      <a:moveTo>
                        <a:pt x="946" y="27"/>
                      </a:moveTo>
                      <a:lnTo>
                        <a:pt x="946" y="35"/>
                      </a:lnTo>
                      <a:cubicBezTo>
                        <a:pt x="946" y="48"/>
                        <a:pt x="937" y="61"/>
                        <a:pt x="920" y="61"/>
                      </a:cubicBezTo>
                      <a:lnTo>
                        <a:pt x="27" y="61"/>
                      </a:lnTo>
                      <a:cubicBezTo>
                        <a:pt x="14" y="61"/>
                        <a:pt x="1" y="48"/>
                        <a:pt x="1" y="35"/>
                      </a:cubicBezTo>
                      <a:lnTo>
                        <a:pt x="1" y="27"/>
                      </a:lnTo>
                      <a:cubicBezTo>
                        <a:pt x="1" y="14"/>
                        <a:pt x="14" y="1"/>
                        <a:pt x="27" y="1"/>
                      </a:cubicBezTo>
                      <a:lnTo>
                        <a:pt x="920" y="1"/>
                      </a:lnTo>
                      <a:cubicBezTo>
                        <a:pt x="937" y="1"/>
                        <a:pt x="946" y="14"/>
                        <a:pt x="946" y="2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6" name="Google Shape;686;p19"/>
                <p:cNvSpPr/>
                <p:nvPr/>
              </p:nvSpPr>
              <p:spPr>
                <a:xfrm>
                  <a:off x="5961438" y="2824965"/>
                  <a:ext cx="104090" cy="148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3" h="96" extrusionOk="0">
                      <a:moveTo>
                        <a:pt x="672" y="96"/>
                      </a:moveTo>
                      <a:lnTo>
                        <a:pt x="0" y="96"/>
                      </a:lnTo>
                      <a:lnTo>
                        <a:pt x="0" y="0"/>
                      </a:lnTo>
                      <a:lnTo>
                        <a:pt x="67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7" name="Google Shape;687;p19"/>
                <p:cNvSpPr/>
                <p:nvPr/>
              </p:nvSpPr>
              <p:spPr>
                <a:xfrm>
                  <a:off x="5815279" y="2549352"/>
                  <a:ext cx="396406" cy="2838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63" h="1835" extrusionOk="0">
                      <a:moveTo>
                        <a:pt x="2563" y="217"/>
                      </a:moveTo>
                      <a:lnTo>
                        <a:pt x="2563" y="1639"/>
                      </a:lnTo>
                      <a:cubicBezTo>
                        <a:pt x="2563" y="1743"/>
                        <a:pt x="2467" y="1834"/>
                        <a:pt x="2354" y="1834"/>
                      </a:cubicBezTo>
                      <a:lnTo>
                        <a:pt x="208" y="1834"/>
                      </a:lnTo>
                      <a:cubicBezTo>
                        <a:pt x="96" y="1834"/>
                        <a:pt x="0" y="1743"/>
                        <a:pt x="0" y="1639"/>
                      </a:cubicBezTo>
                      <a:lnTo>
                        <a:pt x="0" y="217"/>
                      </a:lnTo>
                      <a:cubicBezTo>
                        <a:pt x="0" y="96"/>
                        <a:pt x="91" y="0"/>
                        <a:pt x="208" y="0"/>
                      </a:cubicBezTo>
                      <a:lnTo>
                        <a:pt x="2354" y="0"/>
                      </a:lnTo>
                      <a:cubicBezTo>
                        <a:pt x="2471" y="0"/>
                        <a:pt x="2563" y="96"/>
                        <a:pt x="2563" y="21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8" name="Google Shape;688;p19"/>
                <p:cNvSpPr/>
                <p:nvPr/>
              </p:nvSpPr>
              <p:spPr>
                <a:xfrm>
                  <a:off x="5819300" y="2553374"/>
                  <a:ext cx="388364" cy="276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1" h="1787" extrusionOk="0">
                      <a:moveTo>
                        <a:pt x="2511" y="191"/>
                      </a:moveTo>
                      <a:lnTo>
                        <a:pt x="2511" y="1613"/>
                      </a:lnTo>
                      <a:cubicBezTo>
                        <a:pt x="2511" y="1704"/>
                        <a:pt x="2428" y="1787"/>
                        <a:pt x="2328" y="1787"/>
                      </a:cubicBezTo>
                      <a:lnTo>
                        <a:pt x="182" y="1787"/>
                      </a:lnTo>
                      <a:cubicBezTo>
                        <a:pt x="83" y="1787"/>
                        <a:pt x="0" y="1704"/>
                        <a:pt x="0" y="1613"/>
                      </a:cubicBezTo>
                      <a:lnTo>
                        <a:pt x="0" y="191"/>
                      </a:lnTo>
                      <a:cubicBezTo>
                        <a:pt x="0" y="83"/>
                        <a:pt x="83" y="1"/>
                        <a:pt x="182" y="1"/>
                      </a:cubicBezTo>
                      <a:lnTo>
                        <a:pt x="2328" y="1"/>
                      </a:lnTo>
                      <a:cubicBezTo>
                        <a:pt x="2428" y="1"/>
                        <a:pt x="2511" y="83"/>
                        <a:pt x="2511" y="19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9" name="Google Shape;689;p19"/>
                <p:cNvSpPr/>
                <p:nvPr/>
              </p:nvSpPr>
              <p:spPr>
                <a:xfrm>
                  <a:off x="5831364" y="2566056"/>
                  <a:ext cx="363617" cy="1993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51" h="1289" extrusionOk="0">
                      <a:moveTo>
                        <a:pt x="2350" y="101"/>
                      </a:moveTo>
                      <a:lnTo>
                        <a:pt x="2350" y="1289"/>
                      </a:lnTo>
                      <a:lnTo>
                        <a:pt x="0" y="1289"/>
                      </a:lnTo>
                      <a:lnTo>
                        <a:pt x="0" y="101"/>
                      </a:lnTo>
                      <a:cubicBezTo>
                        <a:pt x="0" y="44"/>
                        <a:pt x="48" y="1"/>
                        <a:pt x="104" y="1"/>
                      </a:cubicBezTo>
                      <a:lnTo>
                        <a:pt x="2250" y="1"/>
                      </a:lnTo>
                      <a:cubicBezTo>
                        <a:pt x="2307" y="1"/>
                        <a:pt x="2350" y="44"/>
                        <a:pt x="2350" y="10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0" name="Google Shape;690;p19"/>
                <p:cNvSpPr/>
                <p:nvPr/>
              </p:nvSpPr>
              <p:spPr>
                <a:xfrm>
                  <a:off x="5815279" y="2778720"/>
                  <a:ext cx="396406" cy="54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63" h="352" extrusionOk="0">
                      <a:moveTo>
                        <a:pt x="2563" y="0"/>
                      </a:moveTo>
                      <a:lnTo>
                        <a:pt x="2563" y="156"/>
                      </a:lnTo>
                      <a:cubicBezTo>
                        <a:pt x="2563" y="260"/>
                        <a:pt x="2467" y="351"/>
                        <a:pt x="2354" y="351"/>
                      </a:cubicBezTo>
                      <a:lnTo>
                        <a:pt x="208" y="351"/>
                      </a:lnTo>
                      <a:cubicBezTo>
                        <a:pt x="96" y="351"/>
                        <a:pt x="0" y="260"/>
                        <a:pt x="0" y="156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91" name="Google Shape;691;p19"/>
              <p:cNvGrpSpPr/>
              <p:nvPr/>
            </p:nvGrpSpPr>
            <p:grpSpPr>
              <a:xfrm>
                <a:off x="5866164" y="3309065"/>
                <a:ext cx="293864" cy="321394"/>
                <a:chOff x="5866164" y="3309065"/>
                <a:chExt cx="293864" cy="321394"/>
              </a:xfrm>
            </p:grpSpPr>
            <p:sp>
              <p:nvSpPr>
                <p:cNvPr id="692" name="Google Shape;692;p19"/>
                <p:cNvSpPr/>
                <p:nvPr/>
              </p:nvSpPr>
              <p:spPr>
                <a:xfrm>
                  <a:off x="5866164" y="3309065"/>
                  <a:ext cx="293864" cy="3213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0" h="2078" extrusionOk="0">
                      <a:moveTo>
                        <a:pt x="1900" y="2078"/>
                      </a:moveTo>
                      <a:lnTo>
                        <a:pt x="1375" y="2078"/>
                      </a:lnTo>
                      <a:lnTo>
                        <a:pt x="1353" y="1991"/>
                      </a:lnTo>
                      <a:lnTo>
                        <a:pt x="985" y="651"/>
                      </a:lnTo>
                      <a:lnTo>
                        <a:pt x="920" y="651"/>
                      </a:lnTo>
                      <a:lnTo>
                        <a:pt x="551" y="1991"/>
                      </a:lnTo>
                      <a:lnTo>
                        <a:pt x="525" y="2078"/>
                      </a:lnTo>
                      <a:lnTo>
                        <a:pt x="1" y="2078"/>
                      </a:lnTo>
                      <a:lnTo>
                        <a:pt x="18" y="1991"/>
                      </a:lnTo>
                      <a:lnTo>
                        <a:pt x="369" y="105"/>
                      </a:lnTo>
                      <a:lnTo>
                        <a:pt x="391" y="1"/>
                      </a:lnTo>
                      <a:lnTo>
                        <a:pt x="1514" y="1"/>
                      </a:lnTo>
                      <a:lnTo>
                        <a:pt x="1535" y="105"/>
                      </a:lnTo>
                      <a:lnTo>
                        <a:pt x="1887" y="199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3" name="Google Shape;693;p19"/>
                <p:cNvSpPr/>
                <p:nvPr/>
              </p:nvSpPr>
              <p:spPr>
                <a:xfrm>
                  <a:off x="5923236" y="3309065"/>
                  <a:ext cx="180494" cy="162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7" h="105" extrusionOk="0">
                      <a:moveTo>
                        <a:pt x="1166" y="105"/>
                      </a:moveTo>
                      <a:lnTo>
                        <a:pt x="0" y="105"/>
                      </a:lnTo>
                      <a:lnTo>
                        <a:pt x="22" y="1"/>
                      </a:lnTo>
                      <a:lnTo>
                        <a:pt x="1145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15" name="Google Shape;715;p19"/>
              <p:cNvGrpSpPr/>
              <p:nvPr/>
            </p:nvGrpSpPr>
            <p:grpSpPr>
              <a:xfrm>
                <a:off x="3235002" y="3183488"/>
                <a:ext cx="2505600" cy="572700"/>
                <a:chOff x="3235002" y="3183488"/>
                <a:chExt cx="2505600" cy="572700"/>
              </a:xfrm>
            </p:grpSpPr>
            <p:sp>
              <p:nvSpPr>
                <p:cNvPr id="718" name="Google Shape;718;p19"/>
                <p:cNvSpPr/>
                <p:nvPr/>
              </p:nvSpPr>
              <p:spPr>
                <a:xfrm>
                  <a:off x="3235002" y="3183488"/>
                  <a:ext cx="1758300" cy="572700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800" b="1" dirty="0">
                      <a:solidFill>
                        <a:schemeClr val="lt1"/>
                      </a:solidFill>
                      <a:latin typeface="Fira Sans Extra Condensed"/>
                      <a:ea typeface="Fira Sans Extra Condensed"/>
                      <a:cs typeface="Fira Sans Extra Condensed"/>
                      <a:sym typeface="Fira Sans Extra Condensed"/>
                    </a:rPr>
                    <a:t>CUSTOMER</a:t>
                  </a:r>
                  <a:endParaRPr b="1" dirty="0">
                    <a:solidFill>
                      <a:schemeClr val="lt1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endParaRPr>
                </a:p>
              </p:txBody>
            </p:sp>
            <p:cxnSp>
              <p:nvCxnSpPr>
                <p:cNvPr id="719" name="Google Shape;719;p19"/>
                <p:cNvCxnSpPr>
                  <a:cxnSpLocks/>
                  <a:stCxn id="718" idx="3"/>
                  <a:endCxn id="592" idx="1"/>
                </p:cNvCxnSpPr>
                <p:nvPr/>
              </p:nvCxnSpPr>
              <p:spPr>
                <a:xfrm>
                  <a:off x="4993302" y="3469838"/>
                  <a:ext cx="7473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720" name="Google Shape;720;p19"/>
              <p:cNvGrpSpPr/>
              <p:nvPr/>
            </p:nvGrpSpPr>
            <p:grpSpPr>
              <a:xfrm>
                <a:off x="3235001" y="2423700"/>
                <a:ext cx="2505600" cy="572700"/>
                <a:chOff x="3235001" y="2423700"/>
                <a:chExt cx="2505600" cy="572700"/>
              </a:xfrm>
            </p:grpSpPr>
            <p:sp>
              <p:nvSpPr>
                <p:cNvPr id="723" name="Google Shape;723;p19"/>
                <p:cNvSpPr/>
                <p:nvPr/>
              </p:nvSpPr>
              <p:spPr>
                <a:xfrm>
                  <a:off x="3235001" y="2423700"/>
                  <a:ext cx="1758300" cy="572700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800" b="1" dirty="0">
                      <a:solidFill>
                        <a:schemeClr val="lt1"/>
                      </a:solidFill>
                      <a:latin typeface="Fira Sans Extra Condensed"/>
                      <a:ea typeface="Fira Sans Extra Condensed"/>
                      <a:cs typeface="Fira Sans Extra Condensed"/>
                      <a:sym typeface="Fira Sans Extra Condensed"/>
                    </a:rPr>
                    <a:t>SELLER</a:t>
                  </a:r>
                  <a:endParaRPr b="1" dirty="0">
                    <a:solidFill>
                      <a:schemeClr val="lt1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endParaRPr>
                </a:p>
              </p:txBody>
            </p:sp>
            <p:cxnSp>
              <p:nvCxnSpPr>
                <p:cNvPr id="724" name="Google Shape;724;p19"/>
                <p:cNvCxnSpPr>
                  <a:cxnSpLocks/>
                  <a:stCxn id="723" idx="3"/>
                  <a:endCxn id="591" idx="1"/>
                </p:cNvCxnSpPr>
                <p:nvPr/>
              </p:nvCxnSpPr>
              <p:spPr>
                <a:xfrm>
                  <a:off x="4993301" y="2710050"/>
                  <a:ext cx="7473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725" name="Google Shape;725;p19"/>
              <p:cNvGrpSpPr/>
              <p:nvPr/>
            </p:nvGrpSpPr>
            <p:grpSpPr>
              <a:xfrm>
                <a:off x="3235002" y="1663913"/>
                <a:ext cx="2505600" cy="572700"/>
                <a:chOff x="3235002" y="1663913"/>
                <a:chExt cx="2505600" cy="572700"/>
              </a:xfrm>
            </p:grpSpPr>
            <p:sp>
              <p:nvSpPr>
                <p:cNvPr id="728" name="Google Shape;728;p19"/>
                <p:cNvSpPr/>
                <p:nvPr/>
              </p:nvSpPr>
              <p:spPr>
                <a:xfrm>
                  <a:off x="3235002" y="1663913"/>
                  <a:ext cx="1758300" cy="572700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800" b="1" dirty="0">
                      <a:solidFill>
                        <a:schemeClr val="lt1"/>
                      </a:solidFill>
                      <a:latin typeface="Fira Sans Extra Condensed"/>
                      <a:ea typeface="Fira Sans Extra Condensed"/>
                      <a:cs typeface="Fira Sans Extra Condensed"/>
                      <a:sym typeface="Fira Sans Extra Condensed"/>
                    </a:rPr>
                    <a:t>ADMIN</a:t>
                  </a:r>
                </a:p>
              </p:txBody>
            </p:sp>
            <p:cxnSp>
              <p:nvCxnSpPr>
                <p:cNvPr id="729" name="Google Shape;729;p19"/>
                <p:cNvCxnSpPr>
                  <a:cxnSpLocks/>
                  <a:stCxn id="728" idx="3"/>
                  <a:endCxn id="590" idx="1"/>
                </p:cNvCxnSpPr>
                <p:nvPr/>
              </p:nvCxnSpPr>
              <p:spPr>
                <a:xfrm rot="10800000" flipH="1">
                  <a:off x="4993302" y="1949963"/>
                  <a:ext cx="747300" cy="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</p:grpSp>
      <p:grpSp>
        <p:nvGrpSpPr>
          <p:cNvPr id="151" name="Google Shape;60;p15">
            <a:extLst>
              <a:ext uri="{FF2B5EF4-FFF2-40B4-BE49-F238E27FC236}">
                <a16:creationId xmlns:a16="http://schemas.microsoft.com/office/drawing/2014/main" id="{F510B22F-09E3-459C-93D5-DD8C9B390B97}"/>
              </a:ext>
            </a:extLst>
          </p:cNvPr>
          <p:cNvGrpSpPr/>
          <p:nvPr/>
        </p:nvGrpSpPr>
        <p:grpSpPr>
          <a:xfrm>
            <a:off x="21265" y="3279088"/>
            <a:ext cx="1847180" cy="1786462"/>
            <a:chOff x="304800" y="1245775"/>
            <a:chExt cx="3603061" cy="3484627"/>
          </a:xfrm>
        </p:grpSpPr>
        <p:sp>
          <p:nvSpPr>
            <p:cNvPr id="152" name="Google Shape;61;p15">
              <a:extLst>
                <a:ext uri="{FF2B5EF4-FFF2-40B4-BE49-F238E27FC236}">
                  <a16:creationId xmlns:a16="http://schemas.microsoft.com/office/drawing/2014/main" id="{BB534A9B-E8E6-4A15-97E8-8BF048441C9E}"/>
                </a:ext>
              </a:extLst>
            </p:cNvPr>
            <p:cNvSpPr/>
            <p:nvPr/>
          </p:nvSpPr>
          <p:spPr>
            <a:xfrm>
              <a:off x="2856196" y="2873496"/>
              <a:ext cx="291584" cy="384461"/>
            </a:xfrm>
            <a:custGeom>
              <a:avLst/>
              <a:gdLst/>
              <a:ahLst/>
              <a:cxnLst/>
              <a:rect l="l" t="t" r="r" b="b"/>
              <a:pathLst>
                <a:path w="1645" h="2169" extrusionOk="0">
                  <a:moveTo>
                    <a:pt x="963" y="2168"/>
                  </a:moveTo>
                  <a:cubicBezTo>
                    <a:pt x="963" y="2168"/>
                    <a:pt x="196" y="1964"/>
                    <a:pt x="96" y="1262"/>
                  </a:cubicBezTo>
                  <a:cubicBezTo>
                    <a:pt x="1" y="560"/>
                    <a:pt x="239" y="52"/>
                    <a:pt x="291" y="26"/>
                  </a:cubicBezTo>
                  <a:cubicBezTo>
                    <a:pt x="343" y="0"/>
                    <a:pt x="1644" y="1297"/>
                    <a:pt x="963" y="2168"/>
                  </a:cubicBezTo>
                  <a:close/>
                </a:path>
              </a:pathLst>
            </a:custGeom>
            <a:solidFill>
              <a:srgbClr val="72B8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62;p15">
              <a:extLst>
                <a:ext uri="{FF2B5EF4-FFF2-40B4-BE49-F238E27FC236}">
                  <a16:creationId xmlns:a16="http://schemas.microsoft.com/office/drawing/2014/main" id="{776FA3AC-4E64-4D7C-BA27-9328EF895FB3}"/>
                </a:ext>
              </a:extLst>
            </p:cNvPr>
            <p:cNvSpPr/>
            <p:nvPr/>
          </p:nvSpPr>
          <p:spPr>
            <a:xfrm>
              <a:off x="3197411" y="2806671"/>
              <a:ext cx="384466" cy="211462"/>
            </a:xfrm>
            <a:custGeom>
              <a:avLst/>
              <a:gdLst/>
              <a:ahLst/>
              <a:cxnLst/>
              <a:rect l="l" t="t" r="r" b="b"/>
              <a:pathLst>
                <a:path w="2169" h="1193" extrusionOk="0">
                  <a:moveTo>
                    <a:pt x="1" y="898"/>
                  </a:moveTo>
                  <a:cubicBezTo>
                    <a:pt x="1" y="898"/>
                    <a:pt x="313" y="165"/>
                    <a:pt x="1016" y="83"/>
                  </a:cubicBezTo>
                  <a:cubicBezTo>
                    <a:pt x="1722" y="0"/>
                    <a:pt x="2130" y="217"/>
                    <a:pt x="2156" y="269"/>
                  </a:cubicBezTo>
                  <a:cubicBezTo>
                    <a:pt x="2169" y="299"/>
                    <a:pt x="1852" y="794"/>
                    <a:pt x="1315" y="1023"/>
                  </a:cubicBezTo>
                  <a:cubicBezTo>
                    <a:pt x="924" y="1188"/>
                    <a:pt x="356" y="1192"/>
                    <a:pt x="1" y="89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63;p15">
              <a:extLst>
                <a:ext uri="{FF2B5EF4-FFF2-40B4-BE49-F238E27FC236}">
                  <a16:creationId xmlns:a16="http://schemas.microsoft.com/office/drawing/2014/main" id="{4C79684F-441F-4874-B563-E5671589D9F8}"/>
                </a:ext>
              </a:extLst>
            </p:cNvPr>
            <p:cNvSpPr/>
            <p:nvPr/>
          </p:nvSpPr>
          <p:spPr>
            <a:xfrm>
              <a:off x="2990732" y="2585281"/>
              <a:ext cx="302220" cy="373648"/>
            </a:xfrm>
            <a:custGeom>
              <a:avLst/>
              <a:gdLst/>
              <a:ahLst/>
              <a:cxnLst/>
              <a:rect l="l" t="t" r="r" b="b"/>
              <a:pathLst>
                <a:path w="1705" h="2108" extrusionOk="0">
                  <a:moveTo>
                    <a:pt x="1093" y="2108"/>
                  </a:moveTo>
                  <a:cubicBezTo>
                    <a:pt x="1093" y="2108"/>
                    <a:pt x="313" y="1969"/>
                    <a:pt x="157" y="1275"/>
                  </a:cubicBezTo>
                  <a:cubicBezTo>
                    <a:pt x="1" y="581"/>
                    <a:pt x="200" y="61"/>
                    <a:pt x="252" y="31"/>
                  </a:cubicBezTo>
                  <a:cubicBezTo>
                    <a:pt x="300" y="0"/>
                    <a:pt x="1705" y="1188"/>
                    <a:pt x="1093" y="2108"/>
                  </a:cubicBezTo>
                  <a:close/>
                </a:path>
              </a:pathLst>
            </a:custGeom>
            <a:solidFill>
              <a:srgbClr val="72B8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64;p15">
              <a:extLst>
                <a:ext uri="{FF2B5EF4-FFF2-40B4-BE49-F238E27FC236}">
                  <a16:creationId xmlns:a16="http://schemas.microsoft.com/office/drawing/2014/main" id="{4EF94F2F-087A-4293-9952-8A9617A45ACB}"/>
                </a:ext>
              </a:extLst>
            </p:cNvPr>
            <p:cNvSpPr/>
            <p:nvPr/>
          </p:nvSpPr>
          <p:spPr>
            <a:xfrm>
              <a:off x="3022993" y="3137072"/>
              <a:ext cx="395988" cy="195332"/>
            </a:xfrm>
            <a:custGeom>
              <a:avLst/>
              <a:gdLst/>
              <a:ahLst/>
              <a:cxnLst/>
              <a:rect l="l" t="t" r="r" b="b"/>
              <a:pathLst>
                <a:path w="2234" h="1102" extrusionOk="0">
                  <a:moveTo>
                    <a:pt x="1" y="677"/>
                  </a:moveTo>
                  <a:cubicBezTo>
                    <a:pt x="1" y="677"/>
                    <a:pt x="417" y="1"/>
                    <a:pt x="1128" y="22"/>
                  </a:cubicBezTo>
                  <a:cubicBezTo>
                    <a:pt x="1835" y="44"/>
                    <a:pt x="2208" y="326"/>
                    <a:pt x="2225" y="382"/>
                  </a:cubicBezTo>
                  <a:cubicBezTo>
                    <a:pt x="2234" y="412"/>
                    <a:pt x="1848" y="850"/>
                    <a:pt x="1280" y="998"/>
                  </a:cubicBezTo>
                  <a:cubicBezTo>
                    <a:pt x="868" y="1102"/>
                    <a:pt x="309" y="1019"/>
                    <a:pt x="1" y="67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65;p15">
              <a:extLst>
                <a:ext uri="{FF2B5EF4-FFF2-40B4-BE49-F238E27FC236}">
                  <a16:creationId xmlns:a16="http://schemas.microsoft.com/office/drawing/2014/main" id="{19D5B8EB-0CF0-4D37-80FF-499DDF208530}"/>
                </a:ext>
              </a:extLst>
            </p:cNvPr>
            <p:cNvSpPr/>
            <p:nvPr/>
          </p:nvSpPr>
          <p:spPr>
            <a:xfrm>
              <a:off x="3366511" y="2440110"/>
              <a:ext cx="384466" cy="211462"/>
            </a:xfrm>
            <a:custGeom>
              <a:avLst/>
              <a:gdLst/>
              <a:ahLst/>
              <a:cxnLst/>
              <a:rect l="l" t="t" r="r" b="b"/>
              <a:pathLst>
                <a:path w="2169" h="1193" extrusionOk="0">
                  <a:moveTo>
                    <a:pt x="1" y="898"/>
                  </a:moveTo>
                  <a:cubicBezTo>
                    <a:pt x="1" y="898"/>
                    <a:pt x="313" y="165"/>
                    <a:pt x="1015" y="82"/>
                  </a:cubicBezTo>
                  <a:cubicBezTo>
                    <a:pt x="1718" y="0"/>
                    <a:pt x="2130" y="217"/>
                    <a:pt x="2156" y="269"/>
                  </a:cubicBezTo>
                  <a:cubicBezTo>
                    <a:pt x="2169" y="299"/>
                    <a:pt x="1852" y="793"/>
                    <a:pt x="1310" y="1023"/>
                  </a:cubicBezTo>
                  <a:cubicBezTo>
                    <a:pt x="924" y="1184"/>
                    <a:pt x="356" y="1192"/>
                    <a:pt x="1" y="89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66;p15">
              <a:extLst>
                <a:ext uri="{FF2B5EF4-FFF2-40B4-BE49-F238E27FC236}">
                  <a16:creationId xmlns:a16="http://schemas.microsoft.com/office/drawing/2014/main" id="{EB864BE4-8D0E-4FC1-9D8D-DE382E4251BE}"/>
                </a:ext>
              </a:extLst>
            </p:cNvPr>
            <p:cNvSpPr/>
            <p:nvPr/>
          </p:nvSpPr>
          <p:spPr>
            <a:xfrm>
              <a:off x="3160542" y="2218721"/>
              <a:ext cx="301511" cy="373648"/>
            </a:xfrm>
            <a:custGeom>
              <a:avLst/>
              <a:gdLst/>
              <a:ahLst/>
              <a:cxnLst/>
              <a:rect l="l" t="t" r="r" b="b"/>
              <a:pathLst>
                <a:path w="1701" h="2108" extrusionOk="0">
                  <a:moveTo>
                    <a:pt x="1089" y="2108"/>
                  </a:moveTo>
                  <a:cubicBezTo>
                    <a:pt x="1089" y="2108"/>
                    <a:pt x="309" y="1969"/>
                    <a:pt x="153" y="1275"/>
                  </a:cubicBezTo>
                  <a:cubicBezTo>
                    <a:pt x="1" y="586"/>
                    <a:pt x="196" y="57"/>
                    <a:pt x="248" y="31"/>
                  </a:cubicBezTo>
                  <a:cubicBezTo>
                    <a:pt x="296" y="0"/>
                    <a:pt x="1700" y="1188"/>
                    <a:pt x="1089" y="210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67;p15">
              <a:extLst>
                <a:ext uri="{FF2B5EF4-FFF2-40B4-BE49-F238E27FC236}">
                  <a16:creationId xmlns:a16="http://schemas.microsoft.com/office/drawing/2014/main" id="{6162C424-3F44-4258-8BB6-5EF4CC565638}"/>
                </a:ext>
              </a:extLst>
            </p:cNvPr>
            <p:cNvSpPr/>
            <p:nvPr/>
          </p:nvSpPr>
          <p:spPr>
            <a:xfrm>
              <a:off x="3507251" y="1951245"/>
              <a:ext cx="352206" cy="259143"/>
            </a:xfrm>
            <a:custGeom>
              <a:avLst/>
              <a:gdLst/>
              <a:ahLst/>
              <a:cxnLst/>
              <a:rect l="l" t="t" r="r" b="b"/>
              <a:pathLst>
                <a:path w="1987" h="1462" extrusionOk="0">
                  <a:moveTo>
                    <a:pt x="0" y="1254"/>
                  </a:moveTo>
                  <a:cubicBezTo>
                    <a:pt x="0" y="1254"/>
                    <a:pt x="143" y="469"/>
                    <a:pt x="811" y="235"/>
                  </a:cubicBezTo>
                  <a:cubicBezTo>
                    <a:pt x="1479" y="1"/>
                    <a:pt x="1930" y="126"/>
                    <a:pt x="1964" y="174"/>
                  </a:cubicBezTo>
                  <a:cubicBezTo>
                    <a:pt x="1986" y="200"/>
                    <a:pt x="1782" y="746"/>
                    <a:pt x="1305" y="1089"/>
                  </a:cubicBezTo>
                  <a:cubicBezTo>
                    <a:pt x="963" y="1332"/>
                    <a:pt x="412" y="1462"/>
                    <a:pt x="0" y="125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68;p15">
              <a:extLst>
                <a:ext uri="{FF2B5EF4-FFF2-40B4-BE49-F238E27FC236}">
                  <a16:creationId xmlns:a16="http://schemas.microsoft.com/office/drawing/2014/main" id="{8001DE9F-C699-42C6-BAD1-CAD9B1DCB9DE}"/>
                </a:ext>
              </a:extLst>
            </p:cNvPr>
            <p:cNvSpPr/>
            <p:nvPr/>
          </p:nvSpPr>
          <p:spPr>
            <a:xfrm>
              <a:off x="3245092" y="1835144"/>
              <a:ext cx="317641" cy="340679"/>
            </a:xfrm>
            <a:custGeom>
              <a:avLst/>
              <a:gdLst/>
              <a:ahLst/>
              <a:cxnLst/>
              <a:rect l="l" t="t" r="r" b="b"/>
              <a:pathLst>
                <a:path w="1792" h="1922" extrusionOk="0">
                  <a:moveTo>
                    <a:pt x="1397" y="1887"/>
                  </a:moveTo>
                  <a:cubicBezTo>
                    <a:pt x="1397" y="1887"/>
                    <a:pt x="603" y="1922"/>
                    <a:pt x="304" y="1280"/>
                  </a:cubicBezTo>
                  <a:cubicBezTo>
                    <a:pt x="1" y="634"/>
                    <a:pt x="83" y="79"/>
                    <a:pt x="122" y="40"/>
                  </a:cubicBezTo>
                  <a:cubicBezTo>
                    <a:pt x="166" y="1"/>
                    <a:pt x="1791" y="859"/>
                    <a:pt x="1397" y="188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69;p15">
              <a:extLst>
                <a:ext uri="{FF2B5EF4-FFF2-40B4-BE49-F238E27FC236}">
                  <a16:creationId xmlns:a16="http://schemas.microsoft.com/office/drawing/2014/main" id="{1D218A3B-E00D-4628-8EE0-A9CD2B4261EC}"/>
                </a:ext>
              </a:extLst>
            </p:cNvPr>
            <p:cNvSpPr/>
            <p:nvPr/>
          </p:nvSpPr>
          <p:spPr>
            <a:xfrm>
              <a:off x="3436527" y="1366485"/>
              <a:ext cx="239117" cy="444372"/>
            </a:xfrm>
            <a:custGeom>
              <a:avLst/>
              <a:gdLst/>
              <a:ahLst/>
              <a:cxnLst/>
              <a:rect l="l" t="t" r="r" b="b"/>
              <a:pathLst>
                <a:path w="1349" h="2507" extrusionOk="0">
                  <a:moveTo>
                    <a:pt x="737" y="2506"/>
                  </a:moveTo>
                  <a:cubicBezTo>
                    <a:pt x="737" y="2506"/>
                    <a:pt x="0" y="2012"/>
                    <a:pt x="156" y="1236"/>
                  </a:cubicBezTo>
                  <a:cubicBezTo>
                    <a:pt x="308" y="460"/>
                    <a:pt x="746" y="13"/>
                    <a:pt x="811" y="4"/>
                  </a:cubicBezTo>
                  <a:cubicBezTo>
                    <a:pt x="850" y="0"/>
                    <a:pt x="1288" y="620"/>
                    <a:pt x="1327" y="1301"/>
                  </a:cubicBezTo>
                  <a:cubicBezTo>
                    <a:pt x="1349" y="1747"/>
                    <a:pt x="1145" y="2246"/>
                    <a:pt x="737" y="250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70;p15">
              <a:extLst>
                <a:ext uri="{FF2B5EF4-FFF2-40B4-BE49-F238E27FC236}">
                  <a16:creationId xmlns:a16="http://schemas.microsoft.com/office/drawing/2014/main" id="{08ECE1A6-748B-4CB9-BAEB-AC7B6DAF2B9F}"/>
                </a:ext>
              </a:extLst>
            </p:cNvPr>
            <p:cNvSpPr/>
            <p:nvPr/>
          </p:nvSpPr>
          <p:spPr>
            <a:xfrm>
              <a:off x="2923908" y="1764419"/>
              <a:ext cx="657262" cy="1627887"/>
            </a:xfrm>
            <a:custGeom>
              <a:avLst/>
              <a:gdLst/>
              <a:ahLst/>
              <a:cxnLst/>
              <a:rect l="l" t="t" r="r" b="b"/>
              <a:pathLst>
                <a:path w="3708" h="9184" extrusionOk="0">
                  <a:moveTo>
                    <a:pt x="3595" y="1"/>
                  </a:moveTo>
                  <a:cubicBezTo>
                    <a:pt x="3205" y="4922"/>
                    <a:pt x="9" y="9102"/>
                    <a:pt x="0" y="9115"/>
                  </a:cubicBezTo>
                  <a:lnTo>
                    <a:pt x="91" y="9184"/>
                  </a:lnTo>
                  <a:cubicBezTo>
                    <a:pt x="100" y="9171"/>
                    <a:pt x="3313" y="4965"/>
                    <a:pt x="3707" y="14"/>
                  </a:cubicBezTo>
                  <a:lnTo>
                    <a:pt x="359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71;p15">
              <a:extLst>
                <a:ext uri="{FF2B5EF4-FFF2-40B4-BE49-F238E27FC236}">
                  <a16:creationId xmlns:a16="http://schemas.microsoft.com/office/drawing/2014/main" id="{4A50A14C-449C-48CC-857B-410FD905FC59}"/>
                </a:ext>
              </a:extLst>
            </p:cNvPr>
            <p:cNvSpPr/>
            <p:nvPr/>
          </p:nvSpPr>
          <p:spPr>
            <a:xfrm>
              <a:off x="1376124" y="2851871"/>
              <a:ext cx="292116" cy="384461"/>
            </a:xfrm>
            <a:custGeom>
              <a:avLst/>
              <a:gdLst/>
              <a:ahLst/>
              <a:cxnLst/>
              <a:rect l="l" t="t" r="r" b="b"/>
              <a:pathLst>
                <a:path w="1648" h="2169" extrusionOk="0">
                  <a:moveTo>
                    <a:pt x="685" y="2169"/>
                  </a:moveTo>
                  <a:cubicBezTo>
                    <a:pt x="685" y="2169"/>
                    <a:pt x="1448" y="1965"/>
                    <a:pt x="1548" y="1263"/>
                  </a:cubicBezTo>
                  <a:cubicBezTo>
                    <a:pt x="1648" y="565"/>
                    <a:pt x="1409" y="53"/>
                    <a:pt x="1357" y="27"/>
                  </a:cubicBezTo>
                  <a:cubicBezTo>
                    <a:pt x="1305" y="1"/>
                    <a:pt x="0" y="1302"/>
                    <a:pt x="685" y="216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72;p15">
              <a:extLst>
                <a:ext uri="{FF2B5EF4-FFF2-40B4-BE49-F238E27FC236}">
                  <a16:creationId xmlns:a16="http://schemas.microsoft.com/office/drawing/2014/main" id="{BCBCC285-D1B5-490C-BE5B-344ACB0D5584}"/>
                </a:ext>
              </a:extLst>
            </p:cNvPr>
            <p:cNvSpPr/>
            <p:nvPr/>
          </p:nvSpPr>
          <p:spPr>
            <a:xfrm>
              <a:off x="942560" y="2785046"/>
              <a:ext cx="384466" cy="211639"/>
            </a:xfrm>
            <a:custGeom>
              <a:avLst/>
              <a:gdLst/>
              <a:ahLst/>
              <a:cxnLst/>
              <a:rect l="l" t="t" r="r" b="b"/>
              <a:pathLst>
                <a:path w="2169" h="1194" extrusionOk="0">
                  <a:moveTo>
                    <a:pt x="2169" y="903"/>
                  </a:moveTo>
                  <a:cubicBezTo>
                    <a:pt x="2169" y="903"/>
                    <a:pt x="1857" y="170"/>
                    <a:pt x="1154" y="83"/>
                  </a:cubicBezTo>
                  <a:cubicBezTo>
                    <a:pt x="448" y="1"/>
                    <a:pt x="40" y="222"/>
                    <a:pt x="14" y="274"/>
                  </a:cubicBezTo>
                  <a:cubicBezTo>
                    <a:pt x="1" y="304"/>
                    <a:pt x="317" y="794"/>
                    <a:pt x="855" y="1024"/>
                  </a:cubicBezTo>
                  <a:cubicBezTo>
                    <a:pt x="1245" y="1189"/>
                    <a:pt x="1809" y="1193"/>
                    <a:pt x="2169" y="90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73;p15">
              <a:extLst>
                <a:ext uri="{FF2B5EF4-FFF2-40B4-BE49-F238E27FC236}">
                  <a16:creationId xmlns:a16="http://schemas.microsoft.com/office/drawing/2014/main" id="{5DBC0F77-6FBB-4C3C-B703-ADC583C14D73}"/>
                </a:ext>
              </a:extLst>
            </p:cNvPr>
            <p:cNvSpPr/>
            <p:nvPr/>
          </p:nvSpPr>
          <p:spPr>
            <a:xfrm>
              <a:off x="1231662" y="2563833"/>
              <a:ext cx="301333" cy="374357"/>
            </a:xfrm>
            <a:custGeom>
              <a:avLst/>
              <a:gdLst/>
              <a:ahLst/>
              <a:cxnLst/>
              <a:rect l="l" t="t" r="r" b="b"/>
              <a:pathLst>
                <a:path w="1700" h="2112" extrusionOk="0">
                  <a:moveTo>
                    <a:pt x="612" y="2112"/>
                  </a:moveTo>
                  <a:cubicBezTo>
                    <a:pt x="612" y="2112"/>
                    <a:pt x="1392" y="1969"/>
                    <a:pt x="1548" y="1279"/>
                  </a:cubicBezTo>
                  <a:cubicBezTo>
                    <a:pt x="1700" y="585"/>
                    <a:pt x="1505" y="61"/>
                    <a:pt x="1453" y="30"/>
                  </a:cubicBezTo>
                  <a:cubicBezTo>
                    <a:pt x="1405" y="0"/>
                    <a:pt x="0" y="1192"/>
                    <a:pt x="612" y="211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74;p15">
              <a:extLst>
                <a:ext uri="{FF2B5EF4-FFF2-40B4-BE49-F238E27FC236}">
                  <a16:creationId xmlns:a16="http://schemas.microsoft.com/office/drawing/2014/main" id="{B8704209-07B3-441D-9030-1330D4AA174D}"/>
                </a:ext>
              </a:extLst>
            </p:cNvPr>
            <p:cNvSpPr/>
            <p:nvPr/>
          </p:nvSpPr>
          <p:spPr>
            <a:xfrm>
              <a:off x="1105634" y="3115624"/>
              <a:ext cx="395988" cy="195332"/>
            </a:xfrm>
            <a:custGeom>
              <a:avLst/>
              <a:gdLst/>
              <a:ahLst/>
              <a:cxnLst/>
              <a:rect l="l" t="t" r="r" b="b"/>
              <a:pathLst>
                <a:path w="2234" h="1102" extrusionOk="0">
                  <a:moveTo>
                    <a:pt x="2233" y="681"/>
                  </a:moveTo>
                  <a:cubicBezTo>
                    <a:pt x="2233" y="681"/>
                    <a:pt x="1812" y="0"/>
                    <a:pt x="1106" y="22"/>
                  </a:cubicBezTo>
                  <a:cubicBezTo>
                    <a:pt x="399" y="48"/>
                    <a:pt x="26" y="325"/>
                    <a:pt x="9" y="382"/>
                  </a:cubicBezTo>
                  <a:cubicBezTo>
                    <a:pt x="0" y="416"/>
                    <a:pt x="386" y="854"/>
                    <a:pt x="954" y="997"/>
                  </a:cubicBezTo>
                  <a:cubicBezTo>
                    <a:pt x="1366" y="1101"/>
                    <a:pt x="1925" y="1023"/>
                    <a:pt x="2233" y="68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75;p15">
              <a:extLst>
                <a:ext uri="{FF2B5EF4-FFF2-40B4-BE49-F238E27FC236}">
                  <a16:creationId xmlns:a16="http://schemas.microsoft.com/office/drawing/2014/main" id="{EBE57965-A09D-464F-B7DD-E8EC823E91E6}"/>
                </a:ext>
              </a:extLst>
            </p:cNvPr>
            <p:cNvSpPr/>
            <p:nvPr/>
          </p:nvSpPr>
          <p:spPr>
            <a:xfrm>
              <a:off x="773637" y="2418485"/>
              <a:ext cx="384289" cy="211462"/>
            </a:xfrm>
            <a:custGeom>
              <a:avLst/>
              <a:gdLst/>
              <a:ahLst/>
              <a:cxnLst/>
              <a:rect l="l" t="t" r="r" b="b"/>
              <a:pathLst>
                <a:path w="2168" h="1193" extrusionOk="0">
                  <a:moveTo>
                    <a:pt x="2168" y="902"/>
                  </a:moveTo>
                  <a:cubicBezTo>
                    <a:pt x="2168" y="902"/>
                    <a:pt x="1856" y="170"/>
                    <a:pt x="1153" y="83"/>
                  </a:cubicBezTo>
                  <a:cubicBezTo>
                    <a:pt x="447" y="1"/>
                    <a:pt x="39" y="222"/>
                    <a:pt x="13" y="274"/>
                  </a:cubicBezTo>
                  <a:cubicBezTo>
                    <a:pt x="0" y="304"/>
                    <a:pt x="317" y="798"/>
                    <a:pt x="854" y="1024"/>
                  </a:cubicBezTo>
                  <a:cubicBezTo>
                    <a:pt x="1244" y="1189"/>
                    <a:pt x="1812" y="1193"/>
                    <a:pt x="2168" y="90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76;p15">
              <a:extLst>
                <a:ext uri="{FF2B5EF4-FFF2-40B4-BE49-F238E27FC236}">
                  <a16:creationId xmlns:a16="http://schemas.microsoft.com/office/drawing/2014/main" id="{43BBEE15-A62C-4C71-B845-340AB5CF87AB}"/>
                </a:ext>
              </a:extLst>
            </p:cNvPr>
            <p:cNvSpPr/>
            <p:nvPr/>
          </p:nvSpPr>
          <p:spPr>
            <a:xfrm>
              <a:off x="1062562" y="2197096"/>
              <a:ext cx="301334" cy="374535"/>
            </a:xfrm>
            <a:custGeom>
              <a:avLst/>
              <a:gdLst/>
              <a:ahLst/>
              <a:cxnLst/>
              <a:rect l="l" t="t" r="r" b="b"/>
              <a:pathLst>
                <a:path w="1700" h="2113" extrusionOk="0">
                  <a:moveTo>
                    <a:pt x="612" y="2112"/>
                  </a:moveTo>
                  <a:cubicBezTo>
                    <a:pt x="612" y="2112"/>
                    <a:pt x="1392" y="1974"/>
                    <a:pt x="1548" y="1280"/>
                  </a:cubicBezTo>
                  <a:cubicBezTo>
                    <a:pt x="1700" y="586"/>
                    <a:pt x="1505" y="62"/>
                    <a:pt x="1453" y="31"/>
                  </a:cubicBezTo>
                  <a:cubicBezTo>
                    <a:pt x="1405" y="1"/>
                    <a:pt x="0" y="1193"/>
                    <a:pt x="612" y="211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77;p15">
              <a:extLst>
                <a:ext uri="{FF2B5EF4-FFF2-40B4-BE49-F238E27FC236}">
                  <a16:creationId xmlns:a16="http://schemas.microsoft.com/office/drawing/2014/main" id="{2991240F-4F63-4E5A-920E-44C4B5F27E66}"/>
                </a:ext>
              </a:extLst>
            </p:cNvPr>
            <p:cNvSpPr/>
            <p:nvPr/>
          </p:nvSpPr>
          <p:spPr>
            <a:xfrm>
              <a:off x="665158" y="1930506"/>
              <a:ext cx="352206" cy="259143"/>
            </a:xfrm>
            <a:custGeom>
              <a:avLst/>
              <a:gdLst/>
              <a:ahLst/>
              <a:cxnLst/>
              <a:rect l="l" t="t" r="r" b="b"/>
              <a:pathLst>
                <a:path w="1987" h="1462" extrusionOk="0">
                  <a:moveTo>
                    <a:pt x="1987" y="1249"/>
                  </a:moveTo>
                  <a:cubicBezTo>
                    <a:pt x="1987" y="1249"/>
                    <a:pt x="1843" y="469"/>
                    <a:pt x="1176" y="235"/>
                  </a:cubicBezTo>
                  <a:cubicBezTo>
                    <a:pt x="508" y="0"/>
                    <a:pt x="57" y="126"/>
                    <a:pt x="22" y="170"/>
                  </a:cubicBezTo>
                  <a:cubicBezTo>
                    <a:pt x="1" y="196"/>
                    <a:pt x="205" y="746"/>
                    <a:pt x="681" y="1089"/>
                  </a:cubicBezTo>
                  <a:cubicBezTo>
                    <a:pt x="1024" y="1332"/>
                    <a:pt x="1575" y="1462"/>
                    <a:pt x="1987" y="124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78;p15">
              <a:extLst>
                <a:ext uri="{FF2B5EF4-FFF2-40B4-BE49-F238E27FC236}">
                  <a16:creationId xmlns:a16="http://schemas.microsoft.com/office/drawing/2014/main" id="{2BBDF120-6B4C-42F5-B943-478C722C9563}"/>
                </a:ext>
              </a:extLst>
            </p:cNvPr>
            <p:cNvSpPr/>
            <p:nvPr/>
          </p:nvSpPr>
          <p:spPr>
            <a:xfrm>
              <a:off x="961881" y="1813696"/>
              <a:ext cx="317464" cy="340679"/>
            </a:xfrm>
            <a:custGeom>
              <a:avLst/>
              <a:gdLst/>
              <a:ahLst/>
              <a:cxnLst/>
              <a:rect l="l" t="t" r="r" b="b"/>
              <a:pathLst>
                <a:path w="1791" h="1922" extrusionOk="0">
                  <a:moveTo>
                    <a:pt x="395" y="1886"/>
                  </a:moveTo>
                  <a:cubicBezTo>
                    <a:pt x="395" y="1886"/>
                    <a:pt x="1188" y="1921"/>
                    <a:pt x="1488" y="1279"/>
                  </a:cubicBezTo>
                  <a:cubicBezTo>
                    <a:pt x="1791" y="638"/>
                    <a:pt x="1709" y="83"/>
                    <a:pt x="1670" y="44"/>
                  </a:cubicBezTo>
                  <a:cubicBezTo>
                    <a:pt x="1626" y="0"/>
                    <a:pt x="0" y="859"/>
                    <a:pt x="395" y="188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79;p15">
              <a:extLst>
                <a:ext uri="{FF2B5EF4-FFF2-40B4-BE49-F238E27FC236}">
                  <a16:creationId xmlns:a16="http://schemas.microsoft.com/office/drawing/2014/main" id="{39E656FB-8345-4B15-A2ED-2A02905AD7D5}"/>
                </a:ext>
              </a:extLst>
            </p:cNvPr>
            <p:cNvSpPr/>
            <p:nvPr/>
          </p:nvSpPr>
          <p:spPr>
            <a:xfrm>
              <a:off x="848793" y="1345569"/>
              <a:ext cx="239294" cy="444549"/>
            </a:xfrm>
            <a:custGeom>
              <a:avLst/>
              <a:gdLst/>
              <a:ahLst/>
              <a:cxnLst/>
              <a:rect l="l" t="t" r="r" b="b"/>
              <a:pathLst>
                <a:path w="1350" h="2508" extrusionOk="0">
                  <a:moveTo>
                    <a:pt x="612" y="2507"/>
                  </a:moveTo>
                  <a:cubicBezTo>
                    <a:pt x="612" y="2507"/>
                    <a:pt x="1349" y="2013"/>
                    <a:pt x="1193" y="1237"/>
                  </a:cubicBezTo>
                  <a:cubicBezTo>
                    <a:pt x="1042" y="461"/>
                    <a:pt x="604" y="10"/>
                    <a:pt x="539" y="1"/>
                  </a:cubicBezTo>
                  <a:cubicBezTo>
                    <a:pt x="500" y="1"/>
                    <a:pt x="62" y="621"/>
                    <a:pt x="23" y="1302"/>
                  </a:cubicBezTo>
                  <a:cubicBezTo>
                    <a:pt x="1" y="1744"/>
                    <a:pt x="200" y="2243"/>
                    <a:pt x="612" y="250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80;p15">
              <a:extLst>
                <a:ext uri="{FF2B5EF4-FFF2-40B4-BE49-F238E27FC236}">
                  <a16:creationId xmlns:a16="http://schemas.microsoft.com/office/drawing/2014/main" id="{CD7FE9FA-A4C4-4C35-82ED-CBEDE0901F81}"/>
                </a:ext>
              </a:extLst>
            </p:cNvPr>
            <p:cNvSpPr/>
            <p:nvPr/>
          </p:nvSpPr>
          <p:spPr>
            <a:xfrm>
              <a:off x="943447" y="1743681"/>
              <a:ext cx="657262" cy="1627178"/>
            </a:xfrm>
            <a:custGeom>
              <a:avLst/>
              <a:gdLst/>
              <a:ahLst/>
              <a:cxnLst/>
              <a:rect l="l" t="t" r="r" b="b"/>
              <a:pathLst>
                <a:path w="3708" h="9180" extrusionOk="0">
                  <a:moveTo>
                    <a:pt x="113" y="1"/>
                  </a:moveTo>
                  <a:lnTo>
                    <a:pt x="0" y="10"/>
                  </a:lnTo>
                  <a:cubicBezTo>
                    <a:pt x="391" y="4961"/>
                    <a:pt x="3603" y="9167"/>
                    <a:pt x="3616" y="9180"/>
                  </a:cubicBezTo>
                  <a:lnTo>
                    <a:pt x="3707" y="9110"/>
                  </a:lnTo>
                  <a:cubicBezTo>
                    <a:pt x="3699" y="9097"/>
                    <a:pt x="503" y="4918"/>
                    <a:pt x="11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81;p15">
              <a:extLst>
                <a:ext uri="{FF2B5EF4-FFF2-40B4-BE49-F238E27FC236}">
                  <a16:creationId xmlns:a16="http://schemas.microsoft.com/office/drawing/2014/main" id="{420E7EC5-B4B5-4482-941B-17BB151C6A11}"/>
                </a:ext>
              </a:extLst>
            </p:cNvPr>
            <p:cNvSpPr/>
            <p:nvPr/>
          </p:nvSpPr>
          <p:spPr>
            <a:xfrm>
              <a:off x="3069965" y="3403839"/>
              <a:ext cx="768578" cy="913914"/>
            </a:xfrm>
            <a:custGeom>
              <a:avLst/>
              <a:gdLst/>
              <a:ahLst/>
              <a:cxnLst/>
              <a:rect l="l" t="t" r="r" b="b"/>
              <a:pathLst>
                <a:path w="4336" h="5156" extrusionOk="0">
                  <a:moveTo>
                    <a:pt x="581" y="4774"/>
                  </a:moveTo>
                  <a:cubicBezTo>
                    <a:pt x="581" y="4774"/>
                    <a:pt x="0" y="3776"/>
                    <a:pt x="482" y="2502"/>
                  </a:cubicBezTo>
                  <a:cubicBezTo>
                    <a:pt x="1427" y="0"/>
                    <a:pt x="4336" y="989"/>
                    <a:pt x="2753" y="3776"/>
                  </a:cubicBezTo>
                  <a:cubicBezTo>
                    <a:pt x="1969" y="5155"/>
                    <a:pt x="642" y="4748"/>
                    <a:pt x="581" y="477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82;p15">
              <a:extLst>
                <a:ext uri="{FF2B5EF4-FFF2-40B4-BE49-F238E27FC236}">
                  <a16:creationId xmlns:a16="http://schemas.microsoft.com/office/drawing/2014/main" id="{34CE73BE-92F7-4F16-8A60-91B09C444120}"/>
                </a:ext>
              </a:extLst>
            </p:cNvPr>
            <p:cNvSpPr/>
            <p:nvPr/>
          </p:nvSpPr>
          <p:spPr>
            <a:xfrm>
              <a:off x="3182876" y="3684963"/>
              <a:ext cx="389075" cy="472910"/>
            </a:xfrm>
            <a:custGeom>
              <a:avLst/>
              <a:gdLst/>
              <a:ahLst/>
              <a:cxnLst/>
              <a:rect l="l" t="t" r="r" b="b"/>
              <a:pathLst>
                <a:path w="2195" h="2668" extrusionOk="0">
                  <a:moveTo>
                    <a:pt x="239" y="2667"/>
                  </a:moveTo>
                  <a:cubicBezTo>
                    <a:pt x="239" y="2667"/>
                    <a:pt x="287" y="2542"/>
                    <a:pt x="404" y="2294"/>
                  </a:cubicBezTo>
                  <a:cubicBezTo>
                    <a:pt x="386" y="2299"/>
                    <a:pt x="334" y="2286"/>
                    <a:pt x="226" y="2130"/>
                  </a:cubicBezTo>
                  <a:cubicBezTo>
                    <a:pt x="105" y="1948"/>
                    <a:pt x="1" y="1592"/>
                    <a:pt x="1" y="1592"/>
                  </a:cubicBezTo>
                  <a:lnTo>
                    <a:pt x="404" y="2290"/>
                  </a:lnTo>
                  <a:cubicBezTo>
                    <a:pt x="469" y="2160"/>
                    <a:pt x="547" y="1995"/>
                    <a:pt x="655" y="1796"/>
                  </a:cubicBezTo>
                  <a:cubicBezTo>
                    <a:pt x="621" y="1774"/>
                    <a:pt x="573" y="1692"/>
                    <a:pt x="521" y="1488"/>
                  </a:cubicBezTo>
                  <a:cubicBezTo>
                    <a:pt x="438" y="1176"/>
                    <a:pt x="473" y="617"/>
                    <a:pt x="473" y="617"/>
                  </a:cubicBezTo>
                  <a:lnTo>
                    <a:pt x="681" y="1753"/>
                  </a:lnTo>
                  <a:cubicBezTo>
                    <a:pt x="759" y="1609"/>
                    <a:pt x="850" y="1445"/>
                    <a:pt x="954" y="1263"/>
                  </a:cubicBezTo>
                  <a:cubicBezTo>
                    <a:pt x="976" y="1228"/>
                    <a:pt x="998" y="1189"/>
                    <a:pt x="1019" y="1154"/>
                  </a:cubicBezTo>
                  <a:cubicBezTo>
                    <a:pt x="989" y="1111"/>
                    <a:pt x="954" y="1028"/>
                    <a:pt x="911" y="872"/>
                  </a:cubicBezTo>
                  <a:cubicBezTo>
                    <a:pt x="829" y="560"/>
                    <a:pt x="868" y="1"/>
                    <a:pt x="868" y="1"/>
                  </a:cubicBezTo>
                  <a:lnTo>
                    <a:pt x="1063" y="1085"/>
                  </a:lnTo>
                  <a:cubicBezTo>
                    <a:pt x="1553" y="287"/>
                    <a:pt x="1848" y="70"/>
                    <a:pt x="1848" y="70"/>
                  </a:cubicBezTo>
                  <a:cubicBezTo>
                    <a:pt x="1848" y="70"/>
                    <a:pt x="1531" y="526"/>
                    <a:pt x="1102" y="1215"/>
                  </a:cubicBezTo>
                  <a:lnTo>
                    <a:pt x="2194" y="877"/>
                  </a:lnTo>
                  <a:cubicBezTo>
                    <a:pt x="2194" y="877"/>
                    <a:pt x="1713" y="1167"/>
                    <a:pt x="1401" y="1237"/>
                  </a:cubicBezTo>
                  <a:cubicBezTo>
                    <a:pt x="1206" y="1280"/>
                    <a:pt x="1111" y="1276"/>
                    <a:pt x="1072" y="1263"/>
                  </a:cubicBezTo>
                  <a:cubicBezTo>
                    <a:pt x="967" y="1427"/>
                    <a:pt x="855" y="1609"/>
                    <a:pt x="742" y="1796"/>
                  </a:cubicBezTo>
                  <a:lnTo>
                    <a:pt x="1874" y="1605"/>
                  </a:lnTo>
                  <a:cubicBezTo>
                    <a:pt x="1874" y="1605"/>
                    <a:pt x="1358" y="1831"/>
                    <a:pt x="1037" y="1861"/>
                  </a:cubicBezTo>
                  <a:cubicBezTo>
                    <a:pt x="850" y="1878"/>
                    <a:pt x="759" y="1861"/>
                    <a:pt x="716" y="1844"/>
                  </a:cubicBezTo>
                  <a:cubicBezTo>
                    <a:pt x="629" y="1987"/>
                    <a:pt x="543" y="2138"/>
                    <a:pt x="452" y="2290"/>
                  </a:cubicBezTo>
                  <a:lnTo>
                    <a:pt x="1245" y="2446"/>
                  </a:lnTo>
                  <a:cubicBezTo>
                    <a:pt x="1245" y="2446"/>
                    <a:pt x="868" y="2464"/>
                    <a:pt x="660" y="2407"/>
                  </a:cubicBezTo>
                  <a:cubicBezTo>
                    <a:pt x="495" y="2360"/>
                    <a:pt x="452" y="2320"/>
                    <a:pt x="447" y="2299"/>
                  </a:cubicBezTo>
                  <a:cubicBezTo>
                    <a:pt x="378" y="2420"/>
                    <a:pt x="308" y="2542"/>
                    <a:pt x="239" y="2667"/>
                  </a:cubicBezTo>
                  <a:close/>
                </a:path>
              </a:pathLst>
            </a:custGeom>
            <a:solidFill>
              <a:srgbClr val="0068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83;p15">
              <a:extLst>
                <a:ext uri="{FF2B5EF4-FFF2-40B4-BE49-F238E27FC236}">
                  <a16:creationId xmlns:a16="http://schemas.microsoft.com/office/drawing/2014/main" id="{F6C80F3B-FFB0-4E8F-B509-FEBEA9EF6BA7}"/>
                </a:ext>
              </a:extLst>
            </p:cNvPr>
            <p:cNvSpPr/>
            <p:nvPr/>
          </p:nvSpPr>
          <p:spPr>
            <a:xfrm>
              <a:off x="304800" y="3064752"/>
              <a:ext cx="835580" cy="915509"/>
            </a:xfrm>
            <a:custGeom>
              <a:avLst/>
              <a:gdLst/>
              <a:ahLst/>
              <a:cxnLst/>
              <a:rect l="l" t="t" r="r" b="b"/>
              <a:pathLst>
                <a:path w="4714" h="5165" extrusionOk="0">
                  <a:moveTo>
                    <a:pt x="3677" y="5165"/>
                  </a:moveTo>
                  <a:cubicBezTo>
                    <a:pt x="3677" y="5165"/>
                    <a:pt x="2519" y="5152"/>
                    <a:pt x="1670" y="4090"/>
                  </a:cubicBezTo>
                  <a:cubicBezTo>
                    <a:pt x="0" y="2000"/>
                    <a:pt x="2337" y="1"/>
                    <a:pt x="3928" y="2789"/>
                  </a:cubicBezTo>
                  <a:cubicBezTo>
                    <a:pt x="4713" y="4163"/>
                    <a:pt x="3681" y="5095"/>
                    <a:pt x="3677" y="516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84;p15">
              <a:extLst>
                <a:ext uri="{FF2B5EF4-FFF2-40B4-BE49-F238E27FC236}">
                  <a16:creationId xmlns:a16="http://schemas.microsoft.com/office/drawing/2014/main" id="{65DEBD1A-50C5-4976-B5CF-17E83144A3DA}"/>
                </a:ext>
              </a:extLst>
            </p:cNvPr>
            <p:cNvSpPr/>
            <p:nvPr/>
          </p:nvSpPr>
          <p:spPr>
            <a:xfrm>
              <a:off x="554551" y="3407561"/>
              <a:ext cx="406800" cy="479823"/>
            </a:xfrm>
            <a:custGeom>
              <a:avLst/>
              <a:gdLst/>
              <a:ahLst/>
              <a:cxnLst/>
              <a:rect l="l" t="t" r="r" b="b"/>
              <a:pathLst>
                <a:path w="2295" h="2707" extrusionOk="0">
                  <a:moveTo>
                    <a:pt x="1969" y="2706"/>
                  </a:moveTo>
                  <a:cubicBezTo>
                    <a:pt x="1969" y="2706"/>
                    <a:pt x="1886" y="2606"/>
                    <a:pt x="1735" y="2377"/>
                  </a:cubicBezTo>
                  <a:cubicBezTo>
                    <a:pt x="1730" y="2394"/>
                    <a:pt x="1691" y="2433"/>
                    <a:pt x="1501" y="2446"/>
                  </a:cubicBezTo>
                  <a:cubicBezTo>
                    <a:pt x="1284" y="2459"/>
                    <a:pt x="924" y="2364"/>
                    <a:pt x="924" y="2364"/>
                  </a:cubicBezTo>
                  <a:lnTo>
                    <a:pt x="1730" y="2372"/>
                  </a:lnTo>
                  <a:cubicBezTo>
                    <a:pt x="1652" y="2255"/>
                    <a:pt x="1553" y="2104"/>
                    <a:pt x="1436" y="1908"/>
                  </a:cubicBezTo>
                  <a:cubicBezTo>
                    <a:pt x="1397" y="1921"/>
                    <a:pt x="1301" y="1926"/>
                    <a:pt x="1097" y="1865"/>
                  </a:cubicBezTo>
                  <a:cubicBezTo>
                    <a:pt x="790" y="1778"/>
                    <a:pt x="330" y="1462"/>
                    <a:pt x="330" y="1462"/>
                  </a:cubicBezTo>
                  <a:lnTo>
                    <a:pt x="1410" y="1865"/>
                  </a:lnTo>
                  <a:cubicBezTo>
                    <a:pt x="1323" y="1722"/>
                    <a:pt x="1232" y="1562"/>
                    <a:pt x="1128" y="1379"/>
                  </a:cubicBezTo>
                  <a:cubicBezTo>
                    <a:pt x="1110" y="1340"/>
                    <a:pt x="1089" y="1301"/>
                    <a:pt x="1067" y="1262"/>
                  </a:cubicBezTo>
                  <a:cubicBezTo>
                    <a:pt x="1015" y="1267"/>
                    <a:pt x="924" y="1258"/>
                    <a:pt x="772" y="1215"/>
                  </a:cubicBezTo>
                  <a:cubicBezTo>
                    <a:pt x="460" y="1124"/>
                    <a:pt x="0" y="807"/>
                    <a:pt x="0" y="807"/>
                  </a:cubicBezTo>
                  <a:lnTo>
                    <a:pt x="1028" y="1193"/>
                  </a:lnTo>
                  <a:cubicBezTo>
                    <a:pt x="594" y="365"/>
                    <a:pt x="560" y="1"/>
                    <a:pt x="560" y="1"/>
                  </a:cubicBezTo>
                  <a:cubicBezTo>
                    <a:pt x="560" y="1"/>
                    <a:pt x="790" y="508"/>
                    <a:pt x="1158" y="1228"/>
                  </a:cubicBezTo>
                  <a:lnTo>
                    <a:pt x="1431" y="113"/>
                  </a:lnTo>
                  <a:cubicBezTo>
                    <a:pt x="1431" y="113"/>
                    <a:pt x="1431" y="673"/>
                    <a:pt x="1331" y="981"/>
                  </a:cubicBezTo>
                  <a:cubicBezTo>
                    <a:pt x="1271" y="1171"/>
                    <a:pt x="1219" y="1249"/>
                    <a:pt x="1184" y="1280"/>
                  </a:cubicBezTo>
                  <a:cubicBezTo>
                    <a:pt x="1275" y="1453"/>
                    <a:pt x="1375" y="1640"/>
                    <a:pt x="1479" y="1830"/>
                  </a:cubicBezTo>
                  <a:lnTo>
                    <a:pt x="1891" y="764"/>
                  </a:lnTo>
                  <a:cubicBezTo>
                    <a:pt x="1891" y="764"/>
                    <a:pt x="1821" y="1319"/>
                    <a:pt x="1683" y="1609"/>
                  </a:cubicBezTo>
                  <a:cubicBezTo>
                    <a:pt x="1605" y="1778"/>
                    <a:pt x="1544" y="1852"/>
                    <a:pt x="1505" y="1882"/>
                  </a:cubicBezTo>
                  <a:cubicBezTo>
                    <a:pt x="1583" y="2030"/>
                    <a:pt x="1670" y="2182"/>
                    <a:pt x="1756" y="2333"/>
                  </a:cubicBezTo>
                  <a:lnTo>
                    <a:pt x="2294" y="1735"/>
                  </a:lnTo>
                  <a:cubicBezTo>
                    <a:pt x="2294" y="1735"/>
                    <a:pt x="2116" y="2064"/>
                    <a:pt x="1960" y="2216"/>
                  </a:cubicBezTo>
                  <a:cubicBezTo>
                    <a:pt x="1839" y="2333"/>
                    <a:pt x="1782" y="2346"/>
                    <a:pt x="1761" y="2342"/>
                  </a:cubicBezTo>
                  <a:cubicBezTo>
                    <a:pt x="1830" y="2463"/>
                    <a:pt x="1899" y="2585"/>
                    <a:pt x="1969" y="2706"/>
                  </a:cubicBezTo>
                  <a:close/>
                </a:path>
              </a:pathLst>
            </a:custGeom>
            <a:solidFill>
              <a:srgbClr val="0068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85;p15">
              <a:extLst>
                <a:ext uri="{FF2B5EF4-FFF2-40B4-BE49-F238E27FC236}">
                  <a16:creationId xmlns:a16="http://schemas.microsoft.com/office/drawing/2014/main" id="{815352F3-1D86-4D48-AC90-03B65FC5180F}"/>
                </a:ext>
              </a:extLst>
            </p:cNvPr>
            <p:cNvSpPr/>
            <p:nvPr/>
          </p:nvSpPr>
          <p:spPr>
            <a:xfrm>
              <a:off x="580607" y="4206798"/>
              <a:ext cx="3327254" cy="523604"/>
            </a:xfrm>
            <a:custGeom>
              <a:avLst/>
              <a:gdLst/>
              <a:ahLst/>
              <a:cxnLst/>
              <a:rect l="l" t="t" r="r" b="b"/>
              <a:pathLst>
                <a:path w="18771" h="2954" extrusionOk="0">
                  <a:moveTo>
                    <a:pt x="9383" y="1"/>
                  </a:moveTo>
                  <a:cubicBezTo>
                    <a:pt x="4202" y="1"/>
                    <a:pt x="1" y="660"/>
                    <a:pt x="1" y="1475"/>
                  </a:cubicBezTo>
                  <a:cubicBezTo>
                    <a:pt x="1" y="2290"/>
                    <a:pt x="4202" y="2953"/>
                    <a:pt x="9383" y="2953"/>
                  </a:cubicBezTo>
                  <a:cubicBezTo>
                    <a:pt x="14569" y="2953"/>
                    <a:pt x="18770" y="2290"/>
                    <a:pt x="18770" y="1475"/>
                  </a:cubicBezTo>
                  <a:cubicBezTo>
                    <a:pt x="18770" y="660"/>
                    <a:pt x="14569" y="1"/>
                    <a:pt x="93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86;p15">
              <a:extLst>
                <a:ext uri="{FF2B5EF4-FFF2-40B4-BE49-F238E27FC236}">
                  <a16:creationId xmlns:a16="http://schemas.microsoft.com/office/drawing/2014/main" id="{8B66D70E-667A-4385-B7CE-ABBD9C8D6AB1}"/>
                </a:ext>
              </a:extLst>
            </p:cNvPr>
            <p:cNvSpPr/>
            <p:nvPr/>
          </p:nvSpPr>
          <p:spPr>
            <a:xfrm>
              <a:off x="1517573" y="1245775"/>
              <a:ext cx="1740112" cy="2987414"/>
            </a:xfrm>
            <a:custGeom>
              <a:avLst/>
              <a:gdLst/>
              <a:ahLst/>
              <a:cxnLst/>
              <a:rect l="l" t="t" r="r" b="b"/>
              <a:pathLst>
                <a:path w="9817" h="16854" extrusionOk="0">
                  <a:moveTo>
                    <a:pt x="724" y="0"/>
                  </a:moveTo>
                  <a:cubicBezTo>
                    <a:pt x="325" y="0"/>
                    <a:pt x="0" y="343"/>
                    <a:pt x="0" y="763"/>
                  </a:cubicBezTo>
                  <a:lnTo>
                    <a:pt x="0" y="16090"/>
                  </a:lnTo>
                  <a:cubicBezTo>
                    <a:pt x="0" y="16511"/>
                    <a:pt x="325" y="16853"/>
                    <a:pt x="724" y="16853"/>
                  </a:cubicBezTo>
                  <a:lnTo>
                    <a:pt x="9088" y="16853"/>
                  </a:lnTo>
                  <a:cubicBezTo>
                    <a:pt x="9491" y="16853"/>
                    <a:pt x="9816" y="16511"/>
                    <a:pt x="9816" y="16090"/>
                  </a:cubicBezTo>
                  <a:lnTo>
                    <a:pt x="9816" y="763"/>
                  </a:lnTo>
                  <a:cubicBezTo>
                    <a:pt x="9816" y="343"/>
                    <a:pt x="9491" y="0"/>
                    <a:pt x="90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87;p15">
              <a:extLst>
                <a:ext uri="{FF2B5EF4-FFF2-40B4-BE49-F238E27FC236}">
                  <a16:creationId xmlns:a16="http://schemas.microsoft.com/office/drawing/2014/main" id="{D1ADACBC-EA54-4C47-ADD5-96AE69EE7779}"/>
                </a:ext>
              </a:extLst>
            </p:cNvPr>
            <p:cNvSpPr/>
            <p:nvPr/>
          </p:nvSpPr>
          <p:spPr>
            <a:xfrm>
              <a:off x="1648209" y="1577062"/>
              <a:ext cx="1478838" cy="2347887"/>
            </a:xfrm>
            <a:custGeom>
              <a:avLst/>
              <a:gdLst/>
              <a:ahLst/>
              <a:cxnLst/>
              <a:rect l="l" t="t" r="r" b="b"/>
              <a:pathLst>
                <a:path w="8343" h="13246" extrusionOk="0">
                  <a:moveTo>
                    <a:pt x="0" y="0"/>
                  </a:moveTo>
                  <a:lnTo>
                    <a:pt x="0" y="13246"/>
                  </a:lnTo>
                  <a:lnTo>
                    <a:pt x="8342" y="13246"/>
                  </a:lnTo>
                  <a:lnTo>
                    <a:pt x="83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88;p15">
              <a:extLst>
                <a:ext uri="{FF2B5EF4-FFF2-40B4-BE49-F238E27FC236}">
                  <a16:creationId xmlns:a16="http://schemas.microsoft.com/office/drawing/2014/main" id="{BC7D571F-9090-4871-A894-1B61D230A7F1}"/>
                </a:ext>
              </a:extLst>
            </p:cNvPr>
            <p:cNvSpPr/>
            <p:nvPr/>
          </p:nvSpPr>
          <p:spPr>
            <a:xfrm>
              <a:off x="2132999" y="1367194"/>
              <a:ext cx="508190" cy="106174"/>
            </a:xfrm>
            <a:custGeom>
              <a:avLst/>
              <a:gdLst/>
              <a:ahLst/>
              <a:cxnLst/>
              <a:rect l="l" t="t" r="r" b="b"/>
              <a:pathLst>
                <a:path w="2867" h="599" extrusionOk="0">
                  <a:moveTo>
                    <a:pt x="300" y="0"/>
                  </a:moveTo>
                  <a:cubicBezTo>
                    <a:pt x="135" y="0"/>
                    <a:pt x="1" y="135"/>
                    <a:pt x="1" y="300"/>
                  </a:cubicBezTo>
                  <a:cubicBezTo>
                    <a:pt x="1" y="464"/>
                    <a:pt x="135" y="599"/>
                    <a:pt x="300" y="599"/>
                  </a:cubicBezTo>
                  <a:lnTo>
                    <a:pt x="2568" y="599"/>
                  </a:lnTo>
                  <a:cubicBezTo>
                    <a:pt x="2732" y="599"/>
                    <a:pt x="2867" y="464"/>
                    <a:pt x="2867" y="300"/>
                  </a:cubicBezTo>
                  <a:cubicBezTo>
                    <a:pt x="2867" y="135"/>
                    <a:pt x="2732" y="0"/>
                    <a:pt x="2568" y="0"/>
                  </a:cubicBezTo>
                  <a:close/>
                </a:path>
              </a:pathLst>
            </a:custGeom>
            <a:solidFill>
              <a:srgbClr val="E1DC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89;p15">
              <a:extLst>
                <a:ext uri="{FF2B5EF4-FFF2-40B4-BE49-F238E27FC236}">
                  <a16:creationId xmlns:a16="http://schemas.microsoft.com/office/drawing/2014/main" id="{2E1A2529-17D5-42E4-B007-D15E5D4F03B0}"/>
                </a:ext>
              </a:extLst>
            </p:cNvPr>
            <p:cNvSpPr/>
            <p:nvPr/>
          </p:nvSpPr>
          <p:spPr>
            <a:xfrm>
              <a:off x="2294478" y="3980090"/>
              <a:ext cx="186118" cy="186292"/>
            </a:xfrm>
            <a:custGeom>
              <a:avLst/>
              <a:gdLst/>
              <a:ahLst/>
              <a:cxnLst/>
              <a:rect l="l" t="t" r="r" b="b"/>
              <a:pathLst>
                <a:path w="1050" h="1051" extrusionOk="0">
                  <a:moveTo>
                    <a:pt x="525" y="1"/>
                  </a:moveTo>
                  <a:cubicBezTo>
                    <a:pt x="235" y="1"/>
                    <a:pt x="0" y="235"/>
                    <a:pt x="0" y="525"/>
                  </a:cubicBezTo>
                  <a:cubicBezTo>
                    <a:pt x="0" y="816"/>
                    <a:pt x="235" y="1050"/>
                    <a:pt x="525" y="1050"/>
                  </a:cubicBezTo>
                  <a:cubicBezTo>
                    <a:pt x="816" y="1050"/>
                    <a:pt x="1050" y="816"/>
                    <a:pt x="1050" y="525"/>
                  </a:cubicBezTo>
                  <a:cubicBezTo>
                    <a:pt x="1050" y="235"/>
                    <a:pt x="816" y="1"/>
                    <a:pt x="525" y="1"/>
                  </a:cubicBezTo>
                  <a:close/>
                </a:path>
              </a:pathLst>
            </a:custGeom>
            <a:solidFill>
              <a:srgbClr val="8F94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90;p15">
              <a:extLst>
                <a:ext uri="{FF2B5EF4-FFF2-40B4-BE49-F238E27FC236}">
                  <a16:creationId xmlns:a16="http://schemas.microsoft.com/office/drawing/2014/main" id="{86C8A3A6-57DF-4029-A829-4F47BA6AFB75}"/>
                </a:ext>
              </a:extLst>
            </p:cNvPr>
            <p:cNvSpPr/>
            <p:nvPr/>
          </p:nvSpPr>
          <p:spPr>
            <a:xfrm>
              <a:off x="2304404" y="3990194"/>
              <a:ext cx="166265" cy="166972"/>
            </a:xfrm>
            <a:custGeom>
              <a:avLst/>
              <a:gdLst/>
              <a:ahLst/>
              <a:cxnLst/>
              <a:rect l="l" t="t" r="r" b="b"/>
              <a:pathLst>
                <a:path w="938" h="942" extrusionOk="0">
                  <a:moveTo>
                    <a:pt x="469" y="0"/>
                  </a:moveTo>
                  <a:cubicBezTo>
                    <a:pt x="209" y="0"/>
                    <a:pt x="1" y="213"/>
                    <a:pt x="1" y="468"/>
                  </a:cubicBezTo>
                  <a:cubicBezTo>
                    <a:pt x="1" y="729"/>
                    <a:pt x="209" y="941"/>
                    <a:pt x="469" y="941"/>
                  </a:cubicBezTo>
                  <a:cubicBezTo>
                    <a:pt x="729" y="941"/>
                    <a:pt x="937" y="729"/>
                    <a:pt x="937" y="468"/>
                  </a:cubicBezTo>
                  <a:cubicBezTo>
                    <a:pt x="937" y="213"/>
                    <a:pt x="729" y="0"/>
                    <a:pt x="469" y="0"/>
                  </a:cubicBezTo>
                  <a:close/>
                </a:path>
              </a:pathLst>
            </a:custGeom>
            <a:solidFill>
              <a:srgbClr val="98A4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91;p15">
              <a:extLst>
                <a:ext uri="{FF2B5EF4-FFF2-40B4-BE49-F238E27FC236}">
                  <a16:creationId xmlns:a16="http://schemas.microsoft.com/office/drawing/2014/main" id="{74122E79-9CDB-4270-A5DA-F80777E01D32}"/>
                </a:ext>
              </a:extLst>
            </p:cNvPr>
            <p:cNvSpPr/>
            <p:nvPr/>
          </p:nvSpPr>
          <p:spPr>
            <a:xfrm>
              <a:off x="2171464" y="1383324"/>
              <a:ext cx="425944" cy="74801"/>
            </a:xfrm>
            <a:custGeom>
              <a:avLst/>
              <a:gdLst/>
              <a:ahLst/>
              <a:cxnLst/>
              <a:rect l="l" t="t" r="r" b="b"/>
              <a:pathLst>
                <a:path w="2403" h="422" extrusionOk="0">
                  <a:moveTo>
                    <a:pt x="252" y="0"/>
                  </a:moveTo>
                  <a:cubicBezTo>
                    <a:pt x="114" y="0"/>
                    <a:pt x="1" y="91"/>
                    <a:pt x="1" y="209"/>
                  </a:cubicBezTo>
                  <a:cubicBezTo>
                    <a:pt x="1" y="326"/>
                    <a:pt x="114" y="421"/>
                    <a:pt x="252" y="421"/>
                  </a:cubicBezTo>
                  <a:lnTo>
                    <a:pt x="2151" y="421"/>
                  </a:lnTo>
                  <a:cubicBezTo>
                    <a:pt x="2290" y="421"/>
                    <a:pt x="2403" y="326"/>
                    <a:pt x="2403" y="209"/>
                  </a:cubicBezTo>
                  <a:cubicBezTo>
                    <a:pt x="2403" y="91"/>
                    <a:pt x="2290" y="0"/>
                    <a:pt x="2151" y="0"/>
                  </a:cubicBezTo>
                  <a:close/>
                </a:path>
              </a:pathLst>
            </a:custGeom>
            <a:solidFill>
              <a:srgbClr val="1C24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92;p15">
              <a:extLst>
                <a:ext uri="{FF2B5EF4-FFF2-40B4-BE49-F238E27FC236}">
                  <a16:creationId xmlns:a16="http://schemas.microsoft.com/office/drawing/2014/main" id="{091D85BD-A5F5-4C9A-95EA-1D154C9F6FC0}"/>
                </a:ext>
              </a:extLst>
            </p:cNvPr>
            <p:cNvSpPr/>
            <p:nvPr/>
          </p:nvSpPr>
          <p:spPr>
            <a:xfrm>
              <a:off x="1337660" y="1607727"/>
              <a:ext cx="2123692" cy="284490"/>
            </a:xfrm>
            <a:custGeom>
              <a:avLst/>
              <a:gdLst/>
              <a:ahLst/>
              <a:cxnLst/>
              <a:rect l="l" t="t" r="r" b="b"/>
              <a:pathLst>
                <a:path w="11981" h="1605" extrusionOk="0">
                  <a:moveTo>
                    <a:pt x="2671" y="0"/>
                  </a:moveTo>
                  <a:lnTo>
                    <a:pt x="1" y="1605"/>
                  </a:lnTo>
                  <a:lnTo>
                    <a:pt x="11980" y="1605"/>
                  </a:lnTo>
                  <a:lnTo>
                    <a:pt x="92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93;p15">
              <a:extLst>
                <a:ext uri="{FF2B5EF4-FFF2-40B4-BE49-F238E27FC236}">
                  <a16:creationId xmlns:a16="http://schemas.microsoft.com/office/drawing/2014/main" id="{F647804B-B27E-4220-A8FF-9EB8371480EA}"/>
                </a:ext>
              </a:extLst>
            </p:cNvPr>
            <p:cNvSpPr/>
            <p:nvPr/>
          </p:nvSpPr>
          <p:spPr>
            <a:xfrm>
              <a:off x="1337660" y="1892042"/>
              <a:ext cx="302929" cy="270665"/>
            </a:xfrm>
            <a:custGeom>
              <a:avLst/>
              <a:gdLst/>
              <a:ahLst/>
              <a:cxnLst/>
              <a:rect l="l" t="t" r="r" b="b"/>
              <a:pathLst>
                <a:path w="1709" h="1527" extrusionOk="0">
                  <a:moveTo>
                    <a:pt x="1" y="1"/>
                  </a:moveTo>
                  <a:lnTo>
                    <a:pt x="1" y="673"/>
                  </a:lnTo>
                  <a:cubicBezTo>
                    <a:pt x="1" y="1145"/>
                    <a:pt x="382" y="1527"/>
                    <a:pt x="855" y="1527"/>
                  </a:cubicBezTo>
                  <a:cubicBezTo>
                    <a:pt x="1327" y="1527"/>
                    <a:pt x="1709" y="1145"/>
                    <a:pt x="1709" y="673"/>
                  </a:cubicBezTo>
                  <a:lnTo>
                    <a:pt x="170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94;p15">
              <a:extLst>
                <a:ext uri="{FF2B5EF4-FFF2-40B4-BE49-F238E27FC236}">
                  <a16:creationId xmlns:a16="http://schemas.microsoft.com/office/drawing/2014/main" id="{381E75D1-71ED-41D3-9E74-01B54BCC820C}"/>
                </a:ext>
              </a:extLst>
            </p:cNvPr>
            <p:cNvSpPr/>
            <p:nvPr/>
          </p:nvSpPr>
          <p:spPr>
            <a:xfrm>
              <a:off x="1640410" y="1892042"/>
              <a:ext cx="303815" cy="270665"/>
            </a:xfrm>
            <a:custGeom>
              <a:avLst/>
              <a:gdLst/>
              <a:ahLst/>
              <a:cxnLst/>
              <a:rect l="l" t="t" r="r" b="b"/>
              <a:pathLst>
                <a:path w="1714" h="1527" extrusionOk="0">
                  <a:moveTo>
                    <a:pt x="1" y="1"/>
                  </a:moveTo>
                  <a:lnTo>
                    <a:pt x="1" y="673"/>
                  </a:lnTo>
                  <a:cubicBezTo>
                    <a:pt x="1" y="1145"/>
                    <a:pt x="387" y="1527"/>
                    <a:pt x="859" y="1527"/>
                  </a:cubicBezTo>
                  <a:cubicBezTo>
                    <a:pt x="1332" y="1527"/>
                    <a:pt x="1713" y="1145"/>
                    <a:pt x="1713" y="673"/>
                  </a:cubicBezTo>
                  <a:lnTo>
                    <a:pt x="1713" y="1"/>
                  </a:lnTo>
                  <a:close/>
                </a:path>
              </a:pathLst>
            </a:custGeom>
            <a:solidFill>
              <a:srgbClr val="FFE0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95;p15">
              <a:extLst>
                <a:ext uri="{FF2B5EF4-FFF2-40B4-BE49-F238E27FC236}">
                  <a16:creationId xmlns:a16="http://schemas.microsoft.com/office/drawing/2014/main" id="{561F074C-D24C-4DA3-A57B-4948A05F83DA}"/>
                </a:ext>
              </a:extLst>
            </p:cNvPr>
            <p:cNvSpPr/>
            <p:nvPr/>
          </p:nvSpPr>
          <p:spPr>
            <a:xfrm>
              <a:off x="1944047" y="1892042"/>
              <a:ext cx="303638" cy="270665"/>
            </a:xfrm>
            <a:custGeom>
              <a:avLst/>
              <a:gdLst/>
              <a:ahLst/>
              <a:cxnLst/>
              <a:rect l="l" t="t" r="r" b="b"/>
              <a:pathLst>
                <a:path w="1713" h="1527" extrusionOk="0">
                  <a:moveTo>
                    <a:pt x="0" y="1"/>
                  </a:moveTo>
                  <a:lnTo>
                    <a:pt x="0" y="673"/>
                  </a:lnTo>
                  <a:cubicBezTo>
                    <a:pt x="0" y="1145"/>
                    <a:pt x="386" y="1527"/>
                    <a:pt x="859" y="1527"/>
                  </a:cubicBezTo>
                  <a:cubicBezTo>
                    <a:pt x="1331" y="1527"/>
                    <a:pt x="1713" y="1145"/>
                    <a:pt x="1713" y="673"/>
                  </a:cubicBezTo>
                  <a:lnTo>
                    <a:pt x="171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96;p15">
              <a:extLst>
                <a:ext uri="{FF2B5EF4-FFF2-40B4-BE49-F238E27FC236}">
                  <a16:creationId xmlns:a16="http://schemas.microsoft.com/office/drawing/2014/main" id="{F97C8348-EAD4-4102-83F5-D7A9311ED18F}"/>
                </a:ext>
              </a:extLst>
            </p:cNvPr>
            <p:cNvSpPr/>
            <p:nvPr/>
          </p:nvSpPr>
          <p:spPr>
            <a:xfrm>
              <a:off x="2247683" y="1892042"/>
              <a:ext cx="303638" cy="270665"/>
            </a:xfrm>
            <a:custGeom>
              <a:avLst/>
              <a:gdLst/>
              <a:ahLst/>
              <a:cxnLst/>
              <a:rect l="l" t="t" r="r" b="b"/>
              <a:pathLst>
                <a:path w="1713" h="1527" extrusionOk="0">
                  <a:moveTo>
                    <a:pt x="0" y="1"/>
                  </a:moveTo>
                  <a:lnTo>
                    <a:pt x="0" y="673"/>
                  </a:lnTo>
                  <a:cubicBezTo>
                    <a:pt x="0" y="1145"/>
                    <a:pt x="382" y="1527"/>
                    <a:pt x="854" y="1527"/>
                  </a:cubicBezTo>
                  <a:cubicBezTo>
                    <a:pt x="1327" y="1527"/>
                    <a:pt x="1713" y="1145"/>
                    <a:pt x="1713" y="673"/>
                  </a:cubicBezTo>
                  <a:lnTo>
                    <a:pt x="1713" y="1"/>
                  </a:lnTo>
                  <a:close/>
                </a:path>
              </a:pathLst>
            </a:custGeom>
            <a:solidFill>
              <a:srgbClr val="FFE0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97;p15">
              <a:extLst>
                <a:ext uri="{FF2B5EF4-FFF2-40B4-BE49-F238E27FC236}">
                  <a16:creationId xmlns:a16="http://schemas.microsoft.com/office/drawing/2014/main" id="{83676D79-CF8C-40C8-9C4C-2AF6EFD563FB}"/>
                </a:ext>
              </a:extLst>
            </p:cNvPr>
            <p:cNvSpPr/>
            <p:nvPr/>
          </p:nvSpPr>
          <p:spPr>
            <a:xfrm>
              <a:off x="2551142" y="1892042"/>
              <a:ext cx="303815" cy="270665"/>
            </a:xfrm>
            <a:custGeom>
              <a:avLst/>
              <a:gdLst/>
              <a:ahLst/>
              <a:cxnLst/>
              <a:rect l="l" t="t" r="r" b="b"/>
              <a:pathLst>
                <a:path w="1714" h="1527" extrusionOk="0">
                  <a:moveTo>
                    <a:pt x="1" y="1"/>
                  </a:moveTo>
                  <a:lnTo>
                    <a:pt x="1" y="673"/>
                  </a:lnTo>
                  <a:cubicBezTo>
                    <a:pt x="1" y="1145"/>
                    <a:pt x="382" y="1527"/>
                    <a:pt x="855" y="1527"/>
                  </a:cubicBezTo>
                  <a:cubicBezTo>
                    <a:pt x="1327" y="1527"/>
                    <a:pt x="1713" y="1145"/>
                    <a:pt x="1713" y="673"/>
                  </a:cubicBezTo>
                  <a:lnTo>
                    <a:pt x="171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98;p15">
              <a:extLst>
                <a:ext uri="{FF2B5EF4-FFF2-40B4-BE49-F238E27FC236}">
                  <a16:creationId xmlns:a16="http://schemas.microsoft.com/office/drawing/2014/main" id="{F2EDF3B1-06C7-4E6D-B75C-83FFE9B5EA57}"/>
                </a:ext>
              </a:extLst>
            </p:cNvPr>
            <p:cNvSpPr/>
            <p:nvPr/>
          </p:nvSpPr>
          <p:spPr>
            <a:xfrm>
              <a:off x="2854778" y="1892042"/>
              <a:ext cx="302929" cy="270665"/>
            </a:xfrm>
            <a:custGeom>
              <a:avLst/>
              <a:gdLst/>
              <a:ahLst/>
              <a:cxnLst/>
              <a:rect l="l" t="t" r="r" b="b"/>
              <a:pathLst>
                <a:path w="1709" h="1527" extrusionOk="0">
                  <a:moveTo>
                    <a:pt x="0" y="1"/>
                  </a:moveTo>
                  <a:lnTo>
                    <a:pt x="0" y="673"/>
                  </a:lnTo>
                  <a:cubicBezTo>
                    <a:pt x="0" y="1145"/>
                    <a:pt x="382" y="1527"/>
                    <a:pt x="854" y="1527"/>
                  </a:cubicBezTo>
                  <a:cubicBezTo>
                    <a:pt x="1327" y="1527"/>
                    <a:pt x="1709" y="1145"/>
                    <a:pt x="1709" y="673"/>
                  </a:cubicBezTo>
                  <a:lnTo>
                    <a:pt x="1709" y="1"/>
                  </a:lnTo>
                  <a:close/>
                </a:path>
              </a:pathLst>
            </a:custGeom>
            <a:solidFill>
              <a:srgbClr val="FFE0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99;p15">
              <a:extLst>
                <a:ext uri="{FF2B5EF4-FFF2-40B4-BE49-F238E27FC236}">
                  <a16:creationId xmlns:a16="http://schemas.microsoft.com/office/drawing/2014/main" id="{3B3CF66B-B003-466C-98BC-9ACD9DDEA515}"/>
                </a:ext>
              </a:extLst>
            </p:cNvPr>
            <p:cNvSpPr/>
            <p:nvPr/>
          </p:nvSpPr>
          <p:spPr>
            <a:xfrm>
              <a:off x="3461165" y="1892042"/>
              <a:ext cx="303638" cy="270665"/>
            </a:xfrm>
            <a:custGeom>
              <a:avLst/>
              <a:gdLst/>
              <a:ahLst/>
              <a:cxnLst/>
              <a:rect l="l" t="t" r="r" b="b"/>
              <a:pathLst>
                <a:path w="1713" h="1527" extrusionOk="0">
                  <a:moveTo>
                    <a:pt x="0" y="1"/>
                  </a:moveTo>
                  <a:lnTo>
                    <a:pt x="0" y="673"/>
                  </a:lnTo>
                  <a:cubicBezTo>
                    <a:pt x="0" y="1145"/>
                    <a:pt x="382" y="1527"/>
                    <a:pt x="854" y="1527"/>
                  </a:cubicBezTo>
                  <a:cubicBezTo>
                    <a:pt x="1327" y="1527"/>
                    <a:pt x="1713" y="1145"/>
                    <a:pt x="1713" y="673"/>
                  </a:cubicBezTo>
                  <a:lnTo>
                    <a:pt x="1713" y="1"/>
                  </a:lnTo>
                  <a:close/>
                </a:path>
              </a:pathLst>
            </a:custGeom>
            <a:solidFill>
              <a:srgbClr val="FFE0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00;p15">
              <a:extLst>
                <a:ext uri="{FF2B5EF4-FFF2-40B4-BE49-F238E27FC236}">
                  <a16:creationId xmlns:a16="http://schemas.microsoft.com/office/drawing/2014/main" id="{25E0F961-C044-4312-9A19-2C9B7CFF0E44}"/>
                </a:ext>
              </a:extLst>
            </p:cNvPr>
            <p:cNvSpPr/>
            <p:nvPr/>
          </p:nvSpPr>
          <p:spPr>
            <a:xfrm>
              <a:off x="3157529" y="1892042"/>
              <a:ext cx="303815" cy="270665"/>
            </a:xfrm>
            <a:custGeom>
              <a:avLst/>
              <a:gdLst/>
              <a:ahLst/>
              <a:cxnLst/>
              <a:rect l="l" t="t" r="r" b="b"/>
              <a:pathLst>
                <a:path w="1714" h="1527" extrusionOk="0">
                  <a:moveTo>
                    <a:pt x="1" y="1"/>
                  </a:moveTo>
                  <a:lnTo>
                    <a:pt x="1" y="673"/>
                  </a:lnTo>
                  <a:cubicBezTo>
                    <a:pt x="1" y="1145"/>
                    <a:pt x="386" y="1527"/>
                    <a:pt x="859" y="1527"/>
                  </a:cubicBezTo>
                  <a:cubicBezTo>
                    <a:pt x="1332" y="1527"/>
                    <a:pt x="1713" y="1145"/>
                    <a:pt x="1713" y="673"/>
                  </a:cubicBezTo>
                  <a:lnTo>
                    <a:pt x="171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01;p15">
              <a:extLst>
                <a:ext uri="{FF2B5EF4-FFF2-40B4-BE49-F238E27FC236}">
                  <a16:creationId xmlns:a16="http://schemas.microsoft.com/office/drawing/2014/main" id="{F032E886-0C1E-469D-BF4B-4EFBBC9B26A1}"/>
                </a:ext>
              </a:extLst>
            </p:cNvPr>
            <p:cNvSpPr/>
            <p:nvPr/>
          </p:nvSpPr>
          <p:spPr>
            <a:xfrm>
              <a:off x="1337660" y="1607727"/>
              <a:ext cx="638827" cy="284490"/>
            </a:xfrm>
            <a:custGeom>
              <a:avLst/>
              <a:gdLst/>
              <a:ahLst/>
              <a:cxnLst/>
              <a:rect l="l" t="t" r="r" b="b"/>
              <a:pathLst>
                <a:path w="3604" h="1605" extrusionOk="0">
                  <a:moveTo>
                    <a:pt x="2671" y="0"/>
                  </a:moveTo>
                  <a:lnTo>
                    <a:pt x="1" y="1605"/>
                  </a:lnTo>
                  <a:lnTo>
                    <a:pt x="1709" y="1605"/>
                  </a:lnTo>
                  <a:lnTo>
                    <a:pt x="3604" y="0"/>
                  </a:lnTo>
                  <a:close/>
                </a:path>
              </a:pathLst>
            </a:custGeom>
            <a:solidFill>
              <a:srgbClr val="FF8B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02;p15">
              <a:extLst>
                <a:ext uri="{FF2B5EF4-FFF2-40B4-BE49-F238E27FC236}">
                  <a16:creationId xmlns:a16="http://schemas.microsoft.com/office/drawing/2014/main" id="{41B8033D-8A7A-4FDB-8411-7D979E385112}"/>
                </a:ext>
              </a:extLst>
            </p:cNvPr>
            <p:cNvSpPr/>
            <p:nvPr/>
          </p:nvSpPr>
          <p:spPr>
            <a:xfrm>
              <a:off x="1944047" y="1607727"/>
              <a:ext cx="362841" cy="284490"/>
            </a:xfrm>
            <a:custGeom>
              <a:avLst/>
              <a:gdLst/>
              <a:ahLst/>
              <a:cxnLst/>
              <a:rect l="l" t="t" r="r" b="b"/>
              <a:pathLst>
                <a:path w="2047" h="1605" extrusionOk="0">
                  <a:moveTo>
                    <a:pt x="1115" y="0"/>
                  </a:moveTo>
                  <a:lnTo>
                    <a:pt x="0" y="1605"/>
                  </a:lnTo>
                  <a:lnTo>
                    <a:pt x="1713" y="1605"/>
                  </a:lnTo>
                  <a:lnTo>
                    <a:pt x="2047" y="0"/>
                  </a:lnTo>
                  <a:close/>
                </a:path>
              </a:pathLst>
            </a:custGeom>
            <a:solidFill>
              <a:srgbClr val="FF8B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03;p15">
              <a:extLst>
                <a:ext uri="{FF2B5EF4-FFF2-40B4-BE49-F238E27FC236}">
                  <a16:creationId xmlns:a16="http://schemas.microsoft.com/office/drawing/2014/main" id="{79BA6234-88DD-468A-9298-233D932DD374}"/>
                </a:ext>
              </a:extLst>
            </p:cNvPr>
            <p:cNvSpPr/>
            <p:nvPr/>
          </p:nvSpPr>
          <p:spPr>
            <a:xfrm>
              <a:off x="2472087" y="1607727"/>
              <a:ext cx="382871" cy="284490"/>
            </a:xfrm>
            <a:custGeom>
              <a:avLst/>
              <a:gdLst/>
              <a:ahLst/>
              <a:cxnLst/>
              <a:rect l="l" t="t" r="r" b="b"/>
              <a:pathLst>
                <a:path w="2160" h="1605" extrusionOk="0">
                  <a:moveTo>
                    <a:pt x="0" y="0"/>
                  </a:moveTo>
                  <a:lnTo>
                    <a:pt x="447" y="1605"/>
                  </a:lnTo>
                  <a:lnTo>
                    <a:pt x="2159" y="1605"/>
                  </a:lnTo>
                  <a:lnTo>
                    <a:pt x="937" y="0"/>
                  </a:lnTo>
                  <a:close/>
                </a:path>
              </a:pathLst>
            </a:custGeom>
            <a:solidFill>
              <a:srgbClr val="FF8B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04;p15">
              <a:extLst>
                <a:ext uri="{FF2B5EF4-FFF2-40B4-BE49-F238E27FC236}">
                  <a16:creationId xmlns:a16="http://schemas.microsoft.com/office/drawing/2014/main" id="{E0663386-4FFD-4D57-BC28-0DF2410F5D12}"/>
                </a:ext>
              </a:extLst>
            </p:cNvPr>
            <p:cNvSpPr/>
            <p:nvPr/>
          </p:nvSpPr>
          <p:spPr>
            <a:xfrm>
              <a:off x="2803197" y="1607727"/>
              <a:ext cx="658148" cy="284490"/>
            </a:xfrm>
            <a:custGeom>
              <a:avLst/>
              <a:gdLst/>
              <a:ahLst/>
              <a:cxnLst/>
              <a:rect l="l" t="t" r="r" b="b"/>
              <a:pathLst>
                <a:path w="3713" h="1605" extrusionOk="0">
                  <a:moveTo>
                    <a:pt x="1" y="0"/>
                  </a:moveTo>
                  <a:lnTo>
                    <a:pt x="2000" y="1605"/>
                  </a:lnTo>
                  <a:lnTo>
                    <a:pt x="3712" y="1605"/>
                  </a:lnTo>
                  <a:lnTo>
                    <a:pt x="933" y="0"/>
                  </a:lnTo>
                  <a:close/>
                </a:path>
              </a:pathLst>
            </a:custGeom>
            <a:solidFill>
              <a:srgbClr val="FF8B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05;p15">
              <a:extLst>
                <a:ext uri="{FF2B5EF4-FFF2-40B4-BE49-F238E27FC236}">
                  <a16:creationId xmlns:a16="http://schemas.microsoft.com/office/drawing/2014/main" id="{7B855B44-62C8-4918-B96B-6583DA2A444D}"/>
                </a:ext>
              </a:extLst>
            </p:cNvPr>
            <p:cNvSpPr/>
            <p:nvPr/>
          </p:nvSpPr>
          <p:spPr>
            <a:xfrm>
              <a:off x="2968398" y="1607727"/>
              <a:ext cx="799597" cy="284490"/>
            </a:xfrm>
            <a:custGeom>
              <a:avLst/>
              <a:gdLst/>
              <a:ahLst/>
              <a:cxnLst/>
              <a:rect l="l" t="t" r="r" b="b"/>
              <a:pathLst>
                <a:path w="4511" h="1605" extrusionOk="0">
                  <a:moveTo>
                    <a:pt x="1" y="0"/>
                  </a:moveTo>
                  <a:lnTo>
                    <a:pt x="2780" y="1605"/>
                  </a:lnTo>
                  <a:lnTo>
                    <a:pt x="4510" y="1605"/>
                  </a:lnTo>
                  <a:lnTo>
                    <a:pt x="93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06;p15">
              <a:extLst>
                <a:ext uri="{FF2B5EF4-FFF2-40B4-BE49-F238E27FC236}">
                  <a16:creationId xmlns:a16="http://schemas.microsoft.com/office/drawing/2014/main" id="{DC7691E5-00F1-4B31-9E3B-043528DEA1B3}"/>
                </a:ext>
              </a:extLst>
            </p:cNvPr>
            <p:cNvSpPr/>
            <p:nvPr/>
          </p:nvSpPr>
          <p:spPr>
            <a:xfrm>
              <a:off x="1034024" y="1892042"/>
              <a:ext cx="303815" cy="270665"/>
            </a:xfrm>
            <a:custGeom>
              <a:avLst/>
              <a:gdLst/>
              <a:ahLst/>
              <a:cxnLst/>
              <a:rect l="l" t="t" r="r" b="b"/>
              <a:pathLst>
                <a:path w="1714" h="1527" extrusionOk="0">
                  <a:moveTo>
                    <a:pt x="1" y="1"/>
                  </a:moveTo>
                  <a:lnTo>
                    <a:pt x="1" y="673"/>
                  </a:lnTo>
                  <a:cubicBezTo>
                    <a:pt x="1" y="1145"/>
                    <a:pt x="382" y="1527"/>
                    <a:pt x="855" y="1527"/>
                  </a:cubicBezTo>
                  <a:cubicBezTo>
                    <a:pt x="1328" y="1527"/>
                    <a:pt x="1714" y="1145"/>
                    <a:pt x="1714" y="673"/>
                  </a:cubicBezTo>
                  <a:lnTo>
                    <a:pt x="1714" y="1"/>
                  </a:lnTo>
                  <a:close/>
                </a:path>
              </a:pathLst>
            </a:custGeom>
            <a:solidFill>
              <a:srgbClr val="FFE0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07;p15">
              <a:extLst>
                <a:ext uri="{FF2B5EF4-FFF2-40B4-BE49-F238E27FC236}">
                  <a16:creationId xmlns:a16="http://schemas.microsoft.com/office/drawing/2014/main" id="{A733D3CF-72D9-421B-85EA-6FE1504A2E4C}"/>
                </a:ext>
              </a:extLst>
            </p:cNvPr>
            <p:cNvSpPr/>
            <p:nvPr/>
          </p:nvSpPr>
          <p:spPr>
            <a:xfrm>
              <a:off x="1034024" y="1607727"/>
              <a:ext cx="779567" cy="284490"/>
            </a:xfrm>
            <a:custGeom>
              <a:avLst/>
              <a:gdLst/>
              <a:ahLst/>
              <a:cxnLst/>
              <a:rect l="l" t="t" r="r" b="b"/>
              <a:pathLst>
                <a:path w="4398" h="1605" extrusionOk="0">
                  <a:moveTo>
                    <a:pt x="3465" y="0"/>
                  </a:moveTo>
                  <a:lnTo>
                    <a:pt x="1" y="1605"/>
                  </a:lnTo>
                  <a:lnTo>
                    <a:pt x="1714" y="1605"/>
                  </a:lnTo>
                  <a:lnTo>
                    <a:pt x="43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08;p15">
              <a:extLst>
                <a:ext uri="{FF2B5EF4-FFF2-40B4-BE49-F238E27FC236}">
                  <a16:creationId xmlns:a16="http://schemas.microsoft.com/office/drawing/2014/main" id="{32616306-DFA3-4539-847D-1D5EBA8D1D27}"/>
                </a:ext>
              </a:extLst>
            </p:cNvPr>
            <p:cNvSpPr/>
            <p:nvPr/>
          </p:nvSpPr>
          <p:spPr>
            <a:xfrm>
              <a:off x="1647323" y="1569263"/>
              <a:ext cx="1485042" cy="38641"/>
            </a:xfrm>
            <a:custGeom>
              <a:avLst/>
              <a:gdLst/>
              <a:ahLst/>
              <a:cxnLst/>
              <a:rect l="l" t="t" r="r" b="b"/>
              <a:pathLst>
                <a:path w="8378" h="218" extrusionOk="0">
                  <a:moveTo>
                    <a:pt x="1" y="1"/>
                  </a:moveTo>
                  <a:lnTo>
                    <a:pt x="1" y="217"/>
                  </a:lnTo>
                  <a:lnTo>
                    <a:pt x="8377" y="217"/>
                  </a:lnTo>
                  <a:lnTo>
                    <a:pt x="8377" y="1"/>
                  </a:lnTo>
                  <a:close/>
                </a:path>
              </a:pathLst>
            </a:custGeom>
            <a:solidFill>
              <a:srgbClr val="FF8B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109;p15">
              <a:extLst>
                <a:ext uri="{FF2B5EF4-FFF2-40B4-BE49-F238E27FC236}">
                  <a16:creationId xmlns:a16="http://schemas.microsoft.com/office/drawing/2014/main" id="{FC205D81-BB71-4F93-B3D4-C73D6E1E5D57}"/>
                </a:ext>
              </a:extLst>
            </p:cNvPr>
            <p:cNvSpPr/>
            <p:nvPr/>
          </p:nvSpPr>
          <p:spPr>
            <a:xfrm>
              <a:off x="1161647" y="2210035"/>
              <a:ext cx="904710" cy="783456"/>
            </a:xfrm>
            <a:custGeom>
              <a:avLst/>
              <a:gdLst/>
              <a:ahLst/>
              <a:cxnLst/>
              <a:rect l="l" t="t" r="r" b="b"/>
              <a:pathLst>
                <a:path w="5104" h="4420" extrusionOk="0">
                  <a:moveTo>
                    <a:pt x="931" y="975"/>
                  </a:moveTo>
                  <a:cubicBezTo>
                    <a:pt x="978" y="975"/>
                    <a:pt x="1024" y="987"/>
                    <a:pt x="1067" y="1012"/>
                  </a:cubicBezTo>
                  <a:cubicBezTo>
                    <a:pt x="1193" y="1090"/>
                    <a:pt x="1236" y="1250"/>
                    <a:pt x="1158" y="1376"/>
                  </a:cubicBezTo>
                  <a:cubicBezTo>
                    <a:pt x="1110" y="1459"/>
                    <a:pt x="1021" y="1506"/>
                    <a:pt x="931" y="1506"/>
                  </a:cubicBezTo>
                  <a:cubicBezTo>
                    <a:pt x="884" y="1506"/>
                    <a:pt x="837" y="1494"/>
                    <a:pt x="794" y="1467"/>
                  </a:cubicBezTo>
                  <a:cubicBezTo>
                    <a:pt x="668" y="1393"/>
                    <a:pt x="629" y="1229"/>
                    <a:pt x="703" y="1103"/>
                  </a:cubicBezTo>
                  <a:cubicBezTo>
                    <a:pt x="755" y="1020"/>
                    <a:pt x="842" y="975"/>
                    <a:pt x="931" y="975"/>
                  </a:cubicBezTo>
                  <a:close/>
                  <a:moveTo>
                    <a:pt x="1327" y="1"/>
                  </a:moveTo>
                  <a:cubicBezTo>
                    <a:pt x="1300" y="1"/>
                    <a:pt x="1273" y="8"/>
                    <a:pt x="1249" y="23"/>
                  </a:cubicBezTo>
                  <a:lnTo>
                    <a:pt x="109" y="652"/>
                  </a:lnTo>
                  <a:cubicBezTo>
                    <a:pt x="57" y="678"/>
                    <a:pt x="27" y="730"/>
                    <a:pt x="27" y="786"/>
                  </a:cubicBezTo>
                  <a:lnTo>
                    <a:pt x="1" y="2091"/>
                  </a:lnTo>
                  <a:cubicBezTo>
                    <a:pt x="1" y="2148"/>
                    <a:pt x="31" y="2200"/>
                    <a:pt x="79" y="2230"/>
                  </a:cubicBezTo>
                  <a:lnTo>
                    <a:pt x="3677" y="4398"/>
                  </a:lnTo>
                  <a:cubicBezTo>
                    <a:pt x="3702" y="4412"/>
                    <a:pt x="3728" y="4419"/>
                    <a:pt x="3755" y="4419"/>
                  </a:cubicBezTo>
                  <a:cubicBezTo>
                    <a:pt x="3809" y="4419"/>
                    <a:pt x="3862" y="4391"/>
                    <a:pt x="3894" y="4342"/>
                  </a:cubicBezTo>
                  <a:lnTo>
                    <a:pt x="5056" y="2408"/>
                  </a:lnTo>
                  <a:cubicBezTo>
                    <a:pt x="5104" y="2334"/>
                    <a:pt x="5078" y="2235"/>
                    <a:pt x="5004" y="2191"/>
                  </a:cubicBezTo>
                  <a:lnTo>
                    <a:pt x="1405" y="23"/>
                  </a:lnTo>
                  <a:cubicBezTo>
                    <a:pt x="1382" y="8"/>
                    <a:pt x="1354" y="1"/>
                    <a:pt x="132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110;p15">
              <a:extLst>
                <a:ext uri="{FF2B5EF4-FFF2-40B4-BE49-F238E27FC236}">
                  <a16:creationId xmlns:a16="http://schemas.microsoft.com/office/drawing/2014/main" id="{FFA94D9D-CF37-4451-8938-9F61834A1355}"/>
                </a:ext>
              </a:extLst>
            </p:cNvPr>
            <p:cNvSpPr/>
            <p:nvPr/>
          </p:nvSpPr>
          <p:spPr>
            <a:xfrm>
              <a:off x="1417602" y="2425398"/>
              <a:ext cx="212351" cy="221566"/>
            </a:xfrm>
            <a:custGeom>
              <a:avLst/>
              <a:gdLst/>
              <a:ahLst/>
              <a:cxnLst/>
              <a:rect l="l" t="t" r="r" b="b"/>
              <a:pathLst>
                <a:path w="1198" h="1250" extrusionOk="0">
                  <a:moveTo>
                    <a:pt x="386" y="1"/>
                  </a:moveTo>
                  <a:lnTo>
                    <a:pt x="178" y="378"/>
                  </a:lnTo>
                  <a:lnTo>
                    <a:pt x="417" y="508"/>
                  </a:lnTo>
                  <a:lnTo>
                    <a:pt x="499" y="356"/>
                  </a:lnTo>
                  <a:lnTo>
                    <a:pt x="759" y="499"/>
                  </a:lnTo>
                  <a:lnTo>
                    <a:pt x="0" y="1085"/>
                  </a:lnTo>
                  <a:lnTo>
                    <a:pt x="304" y="1249"/>
                  </a:lnTo>
                  <a:lnTo>
                    <a:pt x="1102" y="629"/>
                  </a:lnTo>
                  <a:lnTo>
                    <a:pt x="1197" y="452"/>
                  </a:lnTo>
                  <a:lnTo>
                    <a:pt x="3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111;p15">
              <a:extLst>
                <a:ext uri="{FF2B5EF4-FFF2-40B4-BE49-F238E27FC236}">
                  <a16:creationId xmlns:a16="http://schemas.microsoft.com/office/drawing/2014/main" id="{9508398B-0544-4E57-9FF7-569B952E8F47}"/>
                </a:ext>
              </a:extLst>
            </p:cNvPr>
            <p:cNvSpPr/>
            <p:nvPr/>
          </p:nvSpPr>
          <p:spPr>
            <a:xfrm>
              <a:off x="1545934" y="2519875"/>
              <a:ext cx="221569" cy="220502"/>
            </a:xfrm>
            <a:custGeom>
              <a:avLst/>
              <a:gdLst/>
              <a:ahLst/>
              <a:cxnLst/>
              <a:rect l="l" t="t" r="r" b="b"/>
              <a:pathLst>
                <a:path w="1250" h="1244" extrusionOk="0">
                  <a:moveTo>
                    <a:pt x="625" y="1"/>
                  </a:moveTo>
                  <a:lnTo>
                    <a:pt x="256" y="556"/>
                  </a:lnTo>
                  <a:lnTo>
                    <a:pt x="521" y="703"/>
                  </a:lnTo>
                  <a:cubicBezTo>
                    <a:pt x="673" y="786"/>
                    <a:pt x="690" y="846"/>
                    <a:pt x="655" y="907"/>
                  </a:cubicBezTo>
                  <a:cubicBezTo>
                    <a:pt x="636" y="943"/>
                    <a:pt x="602" y="960"/>
                    <a:pt x="560" y="960"/>
                  </a:cubicBezTo>
                  <a:cubicBezTo>
                    <a:pt x="524" y="960"/>
                    <a:pt x="484" y="948"/>
                    <a:pt x="443" y="924"/>
                  </a:cubicBezTo>
                  <a:cubicBezTo>
                    <a:pt x="347" y="872"/>
                    <a:pt x="265" y="790"/>
                    <a:pt x="217" y="695"/>
                  </a:cubicBezTo>
                  <a:lnTo>
                    <a:pt x="0" y="846"/>
                  </a:lnTo>
                  <a:cubicBezTo>
                    <a:pt x="61" y="968"/>
                    <a:pt x="187" y="1081"/>
                    <a:pt x="326" y="1159"/>
                  </a:cubicBezTo>
                  <a:cubicBezTo>
                    <a:pt x="434" y="1217"/>
                    <a:pt x="532" y="1243"/>
                    <a:pt x="618" y="1243"/>
                  </a:cubicBezTo>
                  <a:cubicBezTo>
                    <a:pt x="767" y="1243"/>
                    <a:pt x="878" y="1167"/>
                    <a:pt x="941" y="1055"/>
                  </a:cubicBezTo>
                  <a:cubicBezTo>
                    <a:pt x="1037" y="881"/>
                    <a:pt x="998" y="682"/>
                    <a:pt x="707" y="521"/>
                  </a:cubicBezTo>
                  <a:lnTo>
                    <a:pt x="642" y="482"/>
                  </a:lnTo>
                  <a:lnTo>
                    <a:pt x="733" y="348"/>
                  </a:lnTo>
                  <a:lnTo>
                    <a:pt x="1132" y="565"/>
                  </a:lnTo>
                  <a:lnTo>
                    <a:pt x="1249" y="348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112;p15">
              <a:extLst>
                <a:ext uri="{FF2B5EF4-FFF2-40B4-BE49-F238E27FC236}">
                  <a16:creationId xmlns:a16="http://schemas.microsoft.com/office/drawing/2014/main" id="{7F77C262-4297-4B0D-92F4-85A694E43159}"/>
                </a:ext>
              </a:extLst>
            </p:cNvPr>
            <p:cNvSpPr/>
            <p:nvPr/>
          </p:nvSpPr>
          <p:spPr>
            <a:xfrm>
              <a:off x="1741977" y="2662741"/>
              <a:ext cx="113089" cy="121772"/>
            </a:xfrm>
            <a:custGeom>
              <a:avLst/>
              <a:gdLst/>
              <a:ahLst/>
              <a:cxnLst/>
              <a:rect l="l" t="t" r="r" b="b"/>
              <a:pathLst>
                <a:path w="638" h="687" extrusionOk="0">
                  <a:moveTo>
                    <a:pt x="255" y="37"/>
                  </a:moveTo>
                  <a:cubicBezTo>
                    <a:pt x="266" y="37"/>
                    <a:pt x="279" y="39"/>
                    <a:pt x="291" y="45"/>
                  </a:cubicBezTo>
                  <a:cubicBezTo>
                    <a:pt x="334" y="71"/>
                    <a:pt x="343" y="127"/>
                    <a:pt x="308" y="188"/>
                  </a:cubicBezTo>
                  <a:cubicBezTo>
                    <a:pt x="283" y="235"/>
                    <a:pt x="251" y="259"/>
                    <a:pt x="217" y="259"/>
                  </a:cubicBezTo>
                  <a:cubicBezTo>
                    <a:pt x="204" y="259"/>
                    <a:pt x="191" y="256"/>
                    <a:pt x="178" y="249"/>
                  </a:cubicBezTo>
                  <a:cubicBezTo>
                    <a:pt x="135" y="223"/>
                    <a:pt x="126" y="170"/>
                    <a:pt x="161" y="105"/>
                  </a:cubicBezTo>
                  <a:cubicBezTo>
                    <a:pt x="186" y="60"/>
                    <a:pt x="220" y="37"/>
                    <a:pt x="255" y="37"/>
                  </a:cubicBezTo>
                  <a:close/>
                  <a:moveTo>
                    <a:pt x="253" y="0"/>
                  </a:moveTo>
                  <a:cubicBezTo>
                    <a:pt x="204" y="0"/>
                    <a:pt x="157" y="32"/>
                    <a:pt x="126" y="88"/>
                  </a:cubicBezTo>
                  <a:cubicBezTo>
                    <a:pt x="82" y="166"/>
                    <a:pt x="95" y="244"/>
                    <a:pt x="161" y="279"/>
                  </a:cubicBezTo>
                  <a:cubicBezTo>
                    <a:pt x="180" y="289"/>
                    <a:pt x="199" y="294"/>
                    <a:pt x="219" y="294"/>
                  </a:cubicBezTo>
                  <a:cubicBezTo>
                    <a:pt x="266" y="294"/>
                    <a:pt x="312" y="265"/>
                    <a:pt x="343" y="210"/>
                  </a:cubicBezTo>
                  <a:cubicBezTo>
                    <a:pt x="386" y="127"/>
                    <a:pt x="373" y="49"/>
                    <a:pt x="308" y="14"/>
                  </a:cubicBezTo>
                  <a:cubicBezTo>
                    <a:pt x="290" y="5"/>
                    <a:pt x="271" y="0"/>
                    <a:pt x="253" y="0"/>
                  </a:cubicBezTo>
                  <a:close/>
                  <a:moveTo>
                    <a:pt x="598" y="179"/>
                  </a:moveTo>
                  <a:lnTo>
                    <a:pt x="0" y="483"/>
                  </a:lnTo>
                  <a:lnTo>
                    <a:pt x="39" y="509"/>
                  </a:lnTo>
                  <a:lnTo>
                    <a:pt x="637" y="201"/>
                  </a:lnTo>
                  <a:lnTo>
                    <a:pt x="598" y="179"/>
                  </a:lnTo>
                  <a:close/>
                  <a:moveTo>
                    <a:pt x="420" y="429"/>
                  </a:moveTo>
                  <a:cubicBezTo>
                    <a:pt x="433" y="429"/>
                    <a:pt x="447" y="432"/>
                    <a:pt x="460" y="439"/>
                  </a:cubicBezTo>
                  <a:cubicBezTo>
                    <a:pt x="503" y="465"/>
                    <a:pt x="512" y="517"/>
                    <a:pt x="477" y="582"/>
                  </a:cubicBezTo>
                  <a:cubicBezTo>
                    <a:pt x="452" y="626"/>
                    <a:pt x="418" y="650"/>
                    <a:pt x="385" y="650"/>
                  </a:cubicBezTo>
                  <a:cubicBezTo>
                    <a:pt x="372" y="650"/>
                    <a:pt x="359" y="646"/>
                    <a:pt x="347" y="639"/>
                  </a:cubicBezTo>
                  <a:cubicBezTo>
                    <a:pt x="304" y="617"/>
                    <a:pt x="295" y="561"/>
                    <a:pt x="330" y="500"/>
                  </a:cubicBezTo>
                  <a:cubicBezTo>
                    <a:pt x="355" y="453"/>
                    <a:pt x="387" y="429"/>
                    <a:pt x="420" y="429"/>
                  </a:cubicBezTo>
                  <a:close/>
                  <a:moveTo>
                    <a:pt x="419" y="394"/>
                  </a:moveTo>
                  <a:cubicBezTo>
                    <a:pt x="372" y="394"/>
                    <a:pt x="326" y="423"/>
                    <a:pt x="295" y="478"/>
                  </a:cubicBezTo>
                  <a:cubicBezTo>
                    <a:pt x="252" y="556"/>
                    <a:pt x="265" y="634"/>
                    <a:pt x="330" y="669"/>
                  </a:cubicBezTo>
                  <a:cubicBezTo>
                    <a:pt x="349" y="681"/>
                    <a:pt x="369" y="686"/>
                    <a:pt x="388" y="686"/>
                  </a:cubicBezTo>
                  <a:cubicBezTo>
                    <a:pt x="435" y="686"/>
                    <a:pt x="481" y="655"/>
                    <a:pt x="512" y="600"/>
                  </a:cubicBezTo>
                  <a:cubicBezTo>
                    <a:pt x="555" y="522"/>
                    <a:pt x="542" y="444"/>
                    <a:pt x="477" y="409"/>
                  </a:cubicBezTo>
                  <a:cubicBezTo>
                    <a:pt x="458" y="399"/>
                    <a:pt x="438" y="394"/>
                    <a:pt x="419" y="39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113;p15">
              <a:extLst>
                <a:ext uri="{FF2B5EF4-FFF2-40B4-BE49-F238E27FC236}">
                  <a16:creationId xmlns:a16="http://schemas.microsoft.com/office/drawing/2014/main" id="{4213D050-024C-43CF-899D-7866F3EAAE83}"/>
                </a:ext>
              </a:extLst>
            </p:cNvPr>
            <p:cNvSpPr/>
            <p:nvPr/>
          </p:nvSpPr>
          <p:spPr>
            <a:xfrm>
              <a:off x="3094426" y="2833436"/>
              <a:ext cx="190017" cy="189306"/>
            </a:xfrm>
            <a:custGeom>
              <a:avLst/>
              <a:gdLst/>
              <a:ahLst/>
              <a:cxnLst/>
              <a:rect l="l" t="t" r="r" b="b"/>
              <a:pathLst>
                <a:path w="1072" h="1068" extrusionOk="0">
                  <a:moveTo>
                    <a:pt x="317" y="1"/>
                  </a:moveTo>
                  <a:lnTo>
                    <a:pt x="1" y="313"/>
                  </a:lnTo>
                  <a:lnTo>
                    <a:pt x="755" y="1068"/>
                  </a:lnTo>
                  <a:lnTo>
                    <a:pt x="1072" y="751"/>
                  </a:lnTo>
                  <a:lnTo>
                    <a:pt x="31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114;p15">
              <a:extLst>
                <a:ext uri="{FF2B5EF4-FFF2-40B4-BE49-F238E27FC236}">
                  <a16:creationId xmlns:a16="http://schemas.microsoft.com/office/drawing/2014/main" id="{EC8D1572-A0BA-45D3-96CB-8BED2423046D}"/>
                </a:ext>
              </a:extLst>
            </p:cNvPr>
            <p:cNvSpPr/>
            <p:nvPr/>
          </p:nvSpPr>
          <p:spPr>
            <a:xfrm>
              <a:off x="2493534" y="2284659"/>
              <a:ext cx="772477" cy="703692"/>
            </a:xfrm>
            <a:custGeom>
              <a:avLst/>
              <a:gdLst/>
              <a:ahLst/>
              <a:cxnLst/>
              <a:rect l="l" t="t" r="r" b="b"/>
              <a:pathLst>
                <a:path w="4358" h="3970" extrusionOk="0">
                  <a:moveTo>
                    <a:pt x="2179" y="248"/>
                  </a:moveTo>
                  <a:cubicBezTo>
                    <a:pt x="2622" y="248"/>
                    <a:pt x="3066" y="417"/>
                    <a:pt x="3404" y="756"/>
                  </a:cubicBezTo>
                  <a:cubicBezTo>
                    <a:pt x="4080" y="1436"/>
                    <a:pt x="4080" y="2533"/>
                    <a:pt x="3404" y="3210"/>
                  </a:cubicBezTo>
                  <a:cubicBezTo>
                    <a:pt x="3066" y="3550"/>
                    <a:pt x="2622" y="3720"/>
                    <a:pt x="2179" y="3720"/>
                  </a:cubicBezTo>
                  <a:cubicBezTo>
                    <a:pt x="1735" y="3720"/>
                    <a:pt x="1290" y="3550"/>
                    <a:pt x="950" y="3210"/>
                  </a:cubicBezTo>
                  <a:cubicBezTo>
                    <a:pt x="274" y="2533"/>
                    <a:pt x="274" y="1436"/>
                    <a:pt x="950" y="756"/>
                  </a:cubicBezTo>
                  <a:cubicBezTo>
                    <a:pt x="1290" y="417"/>
                    <a:pt x="1735" y="248"/>
                    <a:pt x="2179" y="248"/>
                  </a:cubicBezTo>
                  <a:close/>
                  <a:moveTo>
                    <a:pt x="2177" y="0"/>
                  </a:moveTo>
                  <a:cubicBezTo>
                    <a:pt x="1669" y="0"/>
                    <a:pt x="1160" y="194"/>
                    <a:pt x="772" y="582"/>
                  </a:cubicBezTo>
                  <a:cubicBezTo>
                    <a:pt x="0" y="1354"/>
                    <a:pt x="0" y="2611"/>
                    <a:pt x="772" y="3387"/>
                  </a:cubicBezTo>
                  <a:cubicBezTo>
                    <a:pt x="1160" y="3775"/>
                    <a:pt x="1669" y="3969"/>
                    <a:pt x="2177" y="3969"/>
                  </a:cubicBezTo>
                  <a:cubicBezTo>
                    <a:pt x="2685" y="3969"/>
                    <a:pt x="3194" y="3775"/>
                    <a:pt x="3582" y="3387"/>
                  </a:cubicBezTo>
                  <a:cubicBezTo>
                    <a:pt x="4358" y="2611"/>
                    <a:pt x="4358" y="1354"/>
                    <a:pt x="3582" y="582"/>
                  </a:cubicBezTo>
                  <a:cubicBezTo>
                    <a:pt x="3194" y="194"/>
                    <a:pt x="2685" y="0"/>
                    <a:pt x="21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115;p15">
              <a:extLst>
                <a:ext uri="{FF2B5EF4-FFF2-40B4-BE49-F238E27FC236}">
                  <a16:creationId xmlns:a16="http://schemas.microsoft.com/office/drawing/2014/main" id="{9F53E1DD-0540-423D-9E99-53434F5C9F74}"/>
                </a:ext>
              </a:extLst>
            </p:cNvPr>
            <p:cNvSpPr/>
            <p:nvPr/>
          </p:nvSpPr>
          <p:spPr>
            <a:xfrm>
              <a:off x="2541925" y="2328618"/>
              <a:ext cx="674987" cy="615598"/>
            </a:xfrm>
            <a:custGeom>
              <a:avLst/>
              <a:gdLst/>
              <a:ahLst/>
              <a:cxnLst/>
              <a:rect l="l" t="t" r="r" b="b"/>
              <a:pathLst>
                <a:path w="3808" h="3473" extrusionOk="0">
                  <a:moveTo>
                    <a:pt x="1906" y="0"/>
                  </a:moveTo>
                  <a:cubicBezTo>
                    <a:pt x="1462" y="0"/>
                    <a:pt x="1017" y="169"/>
                    <a:pt x="677" y="508"/>
                  </a:cubicBezTo>
                  <a:cubicBezTo>
                    <a:pt x="1" y="1188"/>
                    <a:pt x="1" y="2285"/>
                    <a:pt x="677" y="2962"/>
                  </a:cubicBezTo>
                  <a:cubicBezTo>
                    <a:pt x="1017" y="3302"/>
                    <a:pt x="1462" y="3472"/>
                    <a:pt x="1906" y="3472"/>
                  </a:cubicBezTo>
                  <a:cubicBezTo>
                    <a:pt x="2349" y="3472"/>
                    <a:pt x="2793" y="3302"/>
                    <a:pt x="3131" y="2962"/>
                  </a:cubicBezTo>
                  <a:cubicBezTo>
                    <a:pt x="3807" y="2285"/>
                    <a:pt x="3807" y="1188"/>
                    <a:pt x="3131" y="508"/>
                  </a:cubicBezTo>
                  <a:cubicBezTo>
                    <a:pt x="2793" y="169"/>
                    <a:pt x="2349" y="0"/>
                    <a:pt x="190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116;p15">
              <a:extLst>
                <a:ext uri="{FF2B5EF4-FFF2-40B4-BE49-F238E27FC236}">
                  <a16:creationId xmlns:a16="http://schemas.microsoft.com/office/drawing/2014/main" id="{CF5DA8D0-8F3C-40A6-8D6C-D9C194502D57}"/>
                </a:ext>
              </a:extLst>
            </p:cNvPr>
            <p:cNvSpPr/>
            <p:nvPr/>
          </p:nvSpPr>
          <p:spPr>
            <a:xfrm>
              <a:off x="3185180" y="2930749"/>
              <a:ext cx="472030" cy="445081"/>
            </a:xfrm>
            <a:custGeom>
              <a:avLst/>
              <a:gdLst/>
              <a:ahLst/>
              <a:cxnLst/>
              <a:rect l="l" t="t" r="r" b="b"/>
              <a:pathLst>
                <a:path w="2663" h="2511" extrusionOk="0">
                  <a:moveTo>
                    <a:pt x="706" y="0"/>
                  </a:moveTo>
                  <a:cubicBezTo>
                    <a:pt x="610" y="0"/>
                    <a:pt x="514" y="37"/>
                    <a:pt x="443" y="111"/>
                  </a:cubicBezTo>
                  <a:lnTo>
                    <a:pt x="148" y="401"/>
                  </a:lnTo>
                  <a:cubicBezTo>
                    <a:pt x="1" y="549"/>
                    <a:pt x="1" y="787"/>
                    <a:pt x="148" y="930"/>
                  </a:cubicBezTo>
                  <a:lnTo>
                    <a:pt x="1696" y="2400"/>
                  </a:lnTo>
                  <a:cubicBezTo>
                    <a:pt x="1767" y="2474"/>
                    <a:pt x="1863" y="2511"/>
                    <a:pt x="1959" y="2511"/>
                  </a:cubicBezTo>
                  <a:cubicBezTo>
                    <a:pt x="2055" y="2511"/>
                    <a:pt x="2151" y="2474"/>
                    <a:pt x="2225" y="2400"/>
                  </a:cubicBezTo>
                  <a:lnTo>
                    <a:pt x="2515" y="2105"/>
                  </a:lnTo>
                  <a:cubicBezTo>
                    <a:pt x="2663" y="1962"/>
                    <a:pt x="2663" y="1724"/>
                    <a:pt x="2515" y="1576"/>
                  </a:cubicBezTo>
                  <a:lnTo>
                    <a:pt x="972" y="111"/>
                  </a:lnTo>
                  <a:cubicBezTo>
                    <a:pt x="898" y="37"/>
                    <a:pt x="802" y="0"/>
                    <a:pt x="70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117;p15">
              <a:extLst>
                <a:ext uri="{FF2B5EF4-FFF2-40B4-BE49-F238E27FC236}">
                  <a16:creationId xmlns:a16="http://schemas.microsoft.com/office/drawing/2014/main" id="{F902B385-9DBD-4E08-ABB8-D9F1F78EE61C}"/>
                </a:ext>
              </a:extLst>
            </p:cNvPr>
            <p:cNvSpPr/>
            <p:nvPr/>
          </p:nvSpPr>
          <p:spPr>
            <a:xfrm>
              <a:off x="1777250" y="2849389"/>
              <a:ext cx="1252129" cy="1024874"/>
            </a:xfrm>
            <a:custGeom>
              <a:avLst/>
              <a:gdLst/>
              <a:ahLst/>
              <a:cxnLst/>
              <a:rect l="l" t="t" r="r" b="b"/>
              <a:pathLst>
                <a:path w="7064" h="5782" extrusionOk="0">
                  <a:moveTo>
                    <a:pt x="599" y="1741"/>
                  </a:moveTo>
                  <a:lnTo>
                    <a:pt x="4575" y="1801"/>
                  </a:lnTo>
                  <a:lnTo>
                    <a:pt x="6530" y="5261"/>
                  </a:lnTo>
                  <a:lnTo>
                    <a:pt x="599" y="1741"/>
                  </a:lnTo>
                  <a:close/>
                  <a:moveTo>
                    <a:pt x="5337" y="0"/>
                  </a:moveTo>
                  <a:cubicBezTo>
                    <a:pt x="5278" y="0"/>
                    <a:pt x="5219" y="14"/>
                    <a:pt x="5164" y="41"/>
                  </a:cubicBezTo>
                  <a:cubicBezTo>
                    <a:pt x="5151" y="45"/>
                    <a:pt x="5134" y="54"/>
                    <a:pt x="5117" y="67"/>
                  </a:cubicBezTo>
                  <a:cubicBezTo>
                    <a:pt x="5076" y="89"/>
                    <a:pt x="5012" y="122"/>
                    <a:pt x="4976" y="122"/>
                  </a:cubicBezTo>
                  <a:cubicBezTo>
                    <a:pt x="4970" y="122"/>
                    <a:pt x="4965" y="121"/>
                    <a:pt x="4961" y="119"/>
                  </a:cubicBezTo>
                  <a:cubicBezTo>
                    <a:pt x="4955" y="116"/>
                    <a:pt x="4949" y="115"/>
                    <a:pt x="4942" y="115"/>
                  </a:cubicBezTo>
                  <a:cubicBezTo>
                    <a:pt x="4930" y="115"/>
                    <a:pt x="4919" y="120"/>
                    <a:pt x="4913" y="132"/>
                  </a:cubicBezTo>
                  <a:cubicBezTo>
                    <a:pt x="4904" y="154"/>
                    <a:pt x="4909" y="171"/>
                    <a:pt x="4926" y="180"/>
                  </a:cubicBezTo>
                  <a:cubicBezTo>
                    <a:pt x="4943" y="188"/>
                    <a:pt x="4961" y="192"/>
                    <a:pt x="4979" y="192"/>
                  </a:cubicBezTo>
                  <a:cubicBezTo>
                    <a:pt x="5036" y="192"/>
                    <a:pt x="5099" y="157"/>
                    <a:pt x="5151" y="128"/>
                  </a:cubicBezTo>
                  <a:cubicBezTo>
                    <a:pt x="5169" y="119"/>
                    <a:pt x="5182" y="110"/>
                    <a:pt x="5195" y="102"/>
                  </a:cubicBezTo>
                  <a:cubicBezTo>
                    <a:pt x="5239" y="82"/>
                    <a:pt x="5287" y="73"/>
                    <a:pt x="5335" y="73"/>
                  </a:cubicBezTo>
                  <a:cubicBezTo>
                    <a:pt x="5394" y="73"/>
                    <a:pt x="5454" y="88"/>
                    <a:pt x="5507" y="119"/>
                  </a:cubicBezTo>
                  <a:cubicBezTo>
                    <a:pt x="5663" y="210"/>
                    <a:pt x="5715" y="414"/>
                    <a:pt x="5620" y="570"/>
                  </a:cubicBezTo>
                  <a:cubicBezTo>
                    <a:pt x="5533" y="722"/>
                    <a:pt x="5498" y="730"/>
                    <a:pt x="5147" y="817"/>
                  </a:cubicBezTo>
                  <a:lnTo>
                    <a:pt x="5130" y="821"/>
                  </a:lnTo>
                  <a:cubicBezTo>
                    <a:pt x="5112" y="826"/>
                    <a:pt x="5095" y="834"/>
                    <a:pt x="4913" y="1164"/>
                  </a:cubicBezTo>
                  <a:cubicBezTo>
                    <a:pt x="4780" y="1088"/>
                    <a:pt x="4636" y="1052"/>
                    <a:pt x="4494" y="1052"/>
                  </a:cubicBezTo>
                  <a:cubicBezTo>
                    <a:pt x="4419" y="1052"/>
                    <a:pt x="4344" y="1062"/>
                    <a:pt x="4271" y="1082"/>
                  </a:cubicBezTo>
                  <a:cubicBezTo>
                    <a:pt x="4067" y="1137"/>
                    <a:pt x="3333" y="1455"/>
                    <a:pt x="3080" y="1455"/>
                  </a:cubicBezTo>
                  <a:cubicBezTo>
                    <a:pt x="3075" y="1455"/>
                    <a:pt x="3071" y="1455"/>
                    <a:pt x="3066" y="1454"/>
                  </a:cubicBezTo>
                  <a:cubicBezTo>
                    <a:pt x="2654" y="1437"/>
                    <a:pt x="2225" y="1420"/>
                    <a:pt x="1843" y="1398"/>
                  </a:cubicBezTo>
                  <a:cubicBezTo>
                    <a:pt x="1163" y="1359"/>
                    <a:pt x="703" y="1285"/>
                    <a:pt x="677" y="1281"/>
                  </a:cubicBezTo>
                  <a:cubicBezTo>
                    <a:pt x="651" y="1278"/>
                    <a:pt x="624" y="1276"/>
                    <a:pt x="598" y="1276"/>
                  </a:cubicBezTo>
                  <a:cubicBezTo>
                    <a:pt x="386" y="1276"/>
                    <a:pt x="181" y="1383"/>
                    <a:pt x="66" y="1576"/>
                  </a:cubicBezTo>
                  <a:cubicBezTo>
                    <a:pt x="35" y="1628"/>
                    <a:pt x="14" y="1680"/>
                    <a:pt x="1" y="1732"/>
                  </a:cubicBezTo>
                  <a:lnTo>
                    <a:pt x="317" y="1736"/>
                  </a:lnTo>
                  <a:lnTo>
                    <a:pt x="6673" y="5508"/>
                  </a:lnTo>
                  <a:lnTo>
                    <a:pt x="6825" y="5781"/>
                  </a:lnTo>
                  <a:cubicBezTo>
                    <a:pt x="6868" y="5742"/>
                    <a:pt x="6903" y="5699"/>
                    <a:pt x="6933" y="5647"/>
                  </a:cubicBezTo>
                  <a:cubicBezTo>
                    <a:pt x="7063" y="5430"/>
                    <a:pt x="7042" y="5166"/>
                    <a:pt x="6899" y="4971"/>
                  </a:cubicBezTo>
                  <a:cubicBezTo>
                    <a:pt x="6881" y="4949"/>
                    <a:pt x="6600" y="4580"/>
                    <a:pt x="6235" y="4004"/>
                  </a:cubicBezTo>
                  <a:cubicBezTo>
                    <a:pt x="6036" y="3679"/>
                    <a:pt x="5815" y="3314"/>
                    <a:pt x="5598" y="2959"/>
                  </a:cubicBezTo>
                  <a:cubicBezTo>
                    <a:pt x="5477" y="2755"/>
                    <a:pt x="5399" y="1931"/>
                    <a:pt x="5351" y="1723"/>
                  </a:cubicBezTo>
                  <a:cubicBezTo>
                    <a:pt x="5303" y="1511"/>
                    <a:pt x="5173" y="1320"/>
                    <a:pt x="4974" y="1199"/>
                  </a:cubicBezTo>
                  <a:cubicBezTo>
                    <a:pt x="5052" y="1064"/>
                    <a:pt x="5130" y="921"/>
                    <a:pt x="5156" y="891"/>
                  </a:cubicBezTo>
                  <a:lnTo>
                    <a:pt x="5164" y="886"/>
                  </a:lnTo>
                  <a:cubicBezTo>
                    <a:pt x="5524" y="795"/>
                    <a:pt x="5576" y="782"/>
                    <a:pt x="5685" y="605"/>
                  </a:cubicBezTo>
                  <a:cubicBezTo>
                    <a:pt x="5797" y="418"/>
                    <a:pt x="5732" y="171"/>
                    <a:pt x="5542" y="58"/>
                  </a:cubicBezTo>
                  <a:cubicBezTo>
                    <a:pt x="5480" y="20"/>
                    <a:pt x="5408" y="0"/>
                    <a:pt x="5337" y="0"/>
                  </a:cubicBezTo>
                  <a:close/>
                </a:path>
              </a:pathLst>
            </a:custGeom>
            <a:solidFill>
              <a:srgbClr val="FF3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118;p15">
              <a:extLst>
                <a:ext uri="{FF2B5EF4-FFF2-40B4-BE49-F238E27FC236}">
                  <a16:creationId xmlns:a16="http://schemas.microsoft.com/office/drawing/2014/main" id="{530AABFA-7E62-4508-8250-AC9C8CA373F3}"/>
                </a:ext>
              </a:extLst>
            </p:cNvPr>
            <p:cNvSpPr/>
            <p:nvPr/>
          </p:nvSpPr>
          <p:spPr>
            <a:xfrm>
              <a:off x="827345" y="3706588"/>
              <a:ext cx="1379753" cy="767149"/>
            </a:xfrm>
            <a:custGeom>
              <a:avLst/>
              <a:gdLst/>
              <a:ahLst/>
              <a:cxnLst/>
              <a:rect l="l" t="t" r="r" b="b"/>
              <a:pathLst>
                <a:path w="7784" h="4328" extrusionOk="0">
                  <a:moveTo>
                    <a:pt x="707" y="486"/>
                  </a:moveTo>
                  <a:cubicBezTo>
                    <a:pt x="829" y="486"/>
                    <a:pt x="924" y="594"/>
                    <a:pt x="924" y="729"/>
                  </a:cubicBezTo>
                  <a:lnTo>
                    <a:pt x="924" y="3460"/>
                  </a:lnTo>
                  <a:cubicBezTo>
                    <a:pt x="924" y="3595"/>
                    <a:pt x="829" y="3703"/>
                    <a:pt x="707" y="3703"/>
                  </a:cubicBezTo>
                  <a:cubicBezTo>
                    <a:pt x="590" y="3703"/>
                    <a:pt x="491" y="3595"/>
                    <a:pt x="491" y="3460"/>
                  </a:cubicBezTo>
                  <a:lnTo>
                    <a:pt x="491" y="729"/>
                  </a:lnTo>
                  <a:cubicBezTo>
                    <a:pt x="491" y="594"/>
                    <a:pt x="590" y="486"/>
                    <a:pt x="707" y="486"/>
                  </a:cubicBezTo>
                  <a:close/>
                  <a:moveTo>
                    <a:pt x="1995" y="486"/>
                  </a:moveTo>
                  <a:cubicBezTo>
                    <a:pt x="2116" y="486"/>
                    <a:pt x="2212" y="594"/>
                    <a:pt x="2212" y="729"/>
                  </a:cubicBezTo>
                  <a:lnTo>
                    <a:pt x="2212" y="3460"/>
                  </a:lnTo>
                  <a:cubicBezTo>
                    <a:pt x="2212" y="3595"/>
                    <a:pt x="2116" y="3703"/>
                    <a:pt x="1995" y="3703"/>
                  </a:cubicBezTo>
                  <a:cubicBezTo>
                    <a:pt x="1874" y="3703"/>
                    <a:pt x="1778" y="3595"/>
                    <a:pt x="1778" y="3460"/>
                  </a:cubicBezTo>
                  <a:lnTo>
                    <a:pt x="1778" y="729"/>
                  </a:lnTo>
                  <a:cubicBezTo>
                    <a:pt x="1778" y="594"/>
                    <a:pt x="1874" y="486"/>
                    <a:pt x="1995" y="486"/>
                  </a:cubicBezTo>
                  <a:close/>
                  <a:moveTo>
                    <a:pt x="3283" y="486"/>
                  </a:moveTo>
                  <a:cubicBezTo>
                    <a:pt x="3400" y="486"/>
                    <a:pt x="3500" y="594"/>
                    <a:pt x="3500" y="729"/>
                  </a:cubicBezTo>
                  <a:lnTo>
                    <a:pt x="3500" y="3460"/>
                  </a:lnTo>
                  <a:cubicBezTo>
                    <a:pt x="3500" y="3595"/>
                    <a:pt x="3400" y="3703"/>
                    <a:pt x="3283" y="3703"/>
                  </a:cubicBezTo>
                  <a:cubicBezTo>
                    <a:pt x="3161" y="3703"/>
                    <a:pt x="3066" y="3595"/>
                    <a:pt x="3066" y="3460"/>
                  </a:cubicBezTo>
                  <a:lnTo>
                    <a:pt x="3066" y="729"/>
                  </a:lnTo>
                  <a:cubicBezTo>
                    <a:pt x="3066" y="594"/>
                    <a:pt x="3161" y="486"/>
                    <a:pt x="3283" y="486"/>
                  </a:cubicBezTo>
                  <a:close/>
                  <a:moveTo>
                    <a:pt x="4566" y="486"/>
                  </a:moveTo>
                  <a:cubicBezTo>
                    <a:pt x="4688" y="486"/>
                    <a:pt x="4783" y="594"/>
                    <a:pt x="4783" y="729"/>
                  </a:cubicBezTo>
                  <a:lnTo>
                    <a:pt x="4783" y="3460"/>
                  </a:lnTo>
                  <a:cubicBezTo>
                    <a:pt x="4783" y="3595"/>
                    <a:pt x="4688" y="3703"/>
                    <a:pt x="4566" y="3703"/>
                  </a:cubicBezTo>
                  <a:cubicBezTo>
                    <a:pt x="4449" y="3703"/>
                    <a:pt x="4349" y="3595"/>
                    <a:pt x="4349" y="3460"/>
                  </a:cubicBezTo>
                  <a:lnTo>
                    <a:pt x="4349" y="729"/>
                  </a:lnTo>
                  <a:cubicBezTo>
                    <a:pt x="4349" y="594"/>
                    <a:pt x="4449" y="486"/>
                    <a:pt x="4566" y="486"/>
                  </a:cubicBezTo>
                  <a:close/>
                  <a:moveTo>
                    <a:pt x="5854" y="486"/>
                  </a:moveTo>
                  <a:cubicBezTo>
                    <a:pt x="5975" y="486"/>
                    <a:pt x="6071" y="594"/>
                    <a:pt x="6071" y="729"/>
                  </a:cubicBezTo>
                  <a:lnTo>
                    <a:pt x="6071" y="3460"/>
                  </a:lnTo>
                  <a:cubicBezTo>
                    <a:pt x="6071" y="3595"/>
                    <a:pt x="5975" y="3703"/>
                    <a:pt x="5854" y="3703"/>
                  </a:cubicBezTo>
                  <a:cubicBezTo>
                    <a:pt x="5732" y="3703"/>
                    <a:pt x="5637" y="3595"/>
                    <a:pt x="5637" y="3460"/>
                  </a:cubicBezTo>
                  <a:lnTo>
                    <a:pt x="5637" y="729"/>
                  </a:lnTo>
                  <a:cubicBezTo>
                    <a:pt x="5637" y="594"/>
                    <a:pt x="5732" y="486"/>
                    <a:pt x="5854" y="486"/>
                  </a:cubicBezTo>
                  <a:close/>
                  <a:moveTo>
                    <a:pt x="7050" y="486"/>
                  </a:moveTo>
                  <a:cubicBezTo>
                    <a:pt x="7168" y="486"/>
                    <a:pt x="7267" y="594"/>
                    <a:pt x="7267" y="729"/>
                  </a:cubicBezTo>
                  <a:lnTo>
                    <a:pt x="7267" y="3460"/>
                  </a:lnTo>
                  <a:cubicBezTo>
                    <a:pt x="7267" y="3595"/>
                    <a:pt x="7168" y="3703"/>
                    <a:pt x="7050" y="3703"/>
                  </a:cubicBezTo>
                  <a:cubicBezTo>
                    <a:pt x="6929" y="3703"/>
                    <a:pt x="6834" y="3595"/>
                    <a:pt x="6834" y="3460"/>
                  </a:cubicBezTo>
                  <a:lnTo>
                    <a:pt x="6834" y="729"/>
                  </a:lnTo>
                  <a:cubicBezTo>
                    <a:pt x="6834" y="594"/>
                    <a:pt x="6929" y="486"/>
                    <a:pt x="7050" y="486"/>
                  </a:cubicBezTo>
                  <a:close/>
                  <a:moveTo>
                    <a:pt x="1" y="0"/>
                  </a:moveTo>
                  <a:lnTo>
                    <a:pt x="1" y="3495"/>
                  </a:lnTo>
                  <a:cubicBezTo>
                    <a:pt x="1" y="3954"/>
                    <a:pt x="373" y="4327"/>
                    <a:pt x="833" y="4327"/>
                  </a:cubicBezTo>
                  <a:lnTo>
                    <a:pt x="6955" y="4327"/>
                  </a:lnTo>
                  <a:cubicBezTo>
                    <a:pt x="7415" y="4327"/>
                    <a:pt x="7783" y="3954"/>
                    <a:pt x="7783" y="3495"/>
                  </a:cubicBezTo>
                  <a:lnTo>
                    <a:pt x="778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119;p15">
              <a:extLst>
                <a:ext uri="{FF2B5EF4-FFF2-40B4-BE49-F238E27FC236}">
                  <a16:creationId xmlns:a16="http://schemas.microsoft.com/office/drawing/2014/main" id="{D7564ECC-8EB7-4EEC-94F5-214E4ACC2CB7}"/>
                </a:ext>
              </a:extLst>
            </p:cNvPr>
            <p:cNvSpPr/>
            <p:nvPr/>
          </p:nvSpPr>
          <p:spPr>
            <a:xfrm>
              <a:off x="775942" y="3479881"/>
              <a:ext cx="1483447" cy="226883"/>
            </a:xfrm>
            <a:custGeom>
              <a:avLst/>
              <a:gdLst/>
              <a:ahLst/>
              <a:cxnLst/>
              <a:rect l="l" t="t" r="r" b="b"/>
              <a:pathLst>
                <a:path w="8369" h="1280" extrusionOk="0">
                  <a:moveTo>
                    <a:pt x="0" y="0"/>
                  </a:moveTo>
                  <a:lnTo>
                    <a:pt x="0" y="1279"/>
                  </a:lnTo>
                  <a:lnTo>
                    <a:pt x="8368" y="1279"/>
                  </a:lnTo>
                  <a:lnTo>
                    <a:pt x="8368" y="0"/>
                  </a:lnTo>
                  <a:close/>
                </a:path>
              </a:pathLst>
            </a:custGeom>
            <a:solidFill>
              <a:srgbClr val="FFE0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120;p15">
              <a:extLst>
                <a:ext uri="{FF2B5EF4-FFF2-40B4-BE49-F238E27FC236}">
                  <a16:creationId xmlns:a16="http://schemas.microsoft.com/office/drawing/2014/main" id="{1CA64C25-A1A6-4863-975E-6403C986CEBB}"/>
                </a:ext>
              </a:extLst>
            </p:cNvPr>
            <p:cNvSpPr/>
            <p:nvPr/>
          </p:nvSpPr>
          <p:spPr>
            <a:xfrm>
              <a:off x="827345" y="3706588"/>
              <a:ext cx="1379753" cy="49276"/>
            </a:xfrm>
            <a:custGeom>
              <a:avLst/>
              <a:gdLst/>
              <a:ahLst/>
              <a:cxnLst/>
              <a:rect l="l" t="t" r="r" b="b"/>
              <a:pathLst>
                <a:path w="7784" h="278" extrusionOk="0">
                  <a:moveTo>
                    <a:pt x="1" y="0"/>
                  </a:moveTo>
                  <a:lnTo>
                    <a:pt x="1" y="278"/>
                  </a:lnTo>
                  <a:lnTo>
                    <a:pt x="7783" y="278"/>
                  </a:lnTo>
                  <a:lnTo>
                    <a:pt x="7783" y="0"/>
                  </a:lnTo>
                  <a:close/>
                </a:path>
              </a:pathLst>
            </a:custGeom>
            <a:solidFill>
              <a:srgbClr val="111A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121;p15">
              <a:extLst>
                <a:ext uri="{FF2B5EF4-FFF2-40B4-BE49-F238E27FC236}">
                  <a16:creationId xmlns:a16="http://schemas.microsoft.com/office/drawing/2014/main" id="{9B63B46B-F792-428C-9729-3C0C55274C6E}"/>
                </a:ext>
              </a:extLst>
            </p:cNvPr>
            <p:cNvSpPr/>
            <p:nvPr/>
          </p:nvSpPr>
          <p:spPr>
            <a:xfrm>
              <a:off x="964895" y="3090986"/>
              <a:ext cx="508899" cy="498080"/>
            </a:xfrm>
            <a:custGeom>
              <a:avLst/>
              <a:gdLst/>
              <a:ahLst/>
              <a:cxnLst/>
              <a:rect l="l" t="t" r="r" b="b"/>
              <a:pathLst>
                <a:path w="2871" h="2810" extrusionOk="0">
                  <a:moveTo>
                    <a:pt x="2531" y="0"/>
                  </a:moveTo>
                  <a:cubicBezTo>
                    <a:pt x="2453" y="0"/>
                    <a:pt x="2375" y="31"/>
                    <a:pt x="2316" y="91"/>
                  </a:cubicBezTo>
                  <a:lnTo>
                    <a:pt x="122" y="2285"/>
                  </a:lnTo>
                  <a:cubicBezTo>
                    <a:pt x="1" y="2402"/>
                    <a:pt x="1" y="2597"/>
                    <a:pt x="122" y="2719"/>
                  </a:cubicBezTo>
                  <a:cubicBezTo>
                    <a:pt x="183" y="2780"/>
                    <a:pt x="262" y="2810"/>
                    <a:pt x="341" y="2810"/>
                  </a:cubicBezTo>
                  <a:cubicBezTo>
                    <a:pt x="419" y="2810"/>
                    <a:pt x="497" y="2780"/>
                    <a:pt x="556" y="2719"/>
                  </a:cubicBezTo>
                  <a:lnTo>
                    <a:pt x="2750" y="525"/>
                  </a:lnTo>
                  <a:cubicBezTo>
                    <a:pt x="2871" y="408"/>
                    <a:pt x="2871" y="213"/>
                    <a:pt x="2750" y="91"/>
                  </a:cubicBezTo>
                  <a:cubicBezTo>
                    <a:pt x="2689" y="31"/>
                    <a:pt x="2610" y="0"/>
                    <a:pt x="253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122;p15">
              <a:extLst>
                <a:ext uri="{FF2B5EF4-FFF2-40B4-BE49-F238E27FC236}">
                  <a16:creationId xmlns:a16="http://schemas.microsoft.com/office/drawing/2014/main" id="{0A91DFBB-926D-4726-B2EE-05B91D433D44}"/>
                </a:ext>
              </a:extLst>
            </p:cNvPr>
            <p:cNvSpPr/>
            <p:nvPr/>
          </p:nvSpPr>
          <p:spPr>
            <a:xfrm>
              <a:off x="1561355" y="3090986"/>
              <a:ext cx="508190" cy="498080"/>
            </a:xfrm>
            <a:custGeom>
              <a:avLst/>
              <a:gdLst/>
              <a:ahLst/>
              <a:cxnLst/>
              <a:rect l="l" t="t" r="r" b="b"/>
              <a:pathLst>
                <a:path w="2867" h="2810" extrusionOk="0">
                  <a:moveTo>
                    <a:pt x="340" y="0"/>
                  </a:moveTo>
                  <a:cubicBezTo>
                    <a:pt x="261" y="0"/>
                    <a:pt x="182" y="31"/>
                    <a:pt x="122" y="91"/>
                  </a:cubicBezTo>
                  <a:cubicBezTo>
                    <a:pt x="0" y="213"/>
                    <a:pt x="0" y="408"/>
                    <a:pt x="122" y="525"/>
                  </a:cubicBezTo>
                  <a:lnTo>
                    <a:pt x="2311" y="2719"/>
                  </a:lnTo>
                  <a:cubicBezTo>
                    <a:pt x="2372" y="2780"/>
                    <a:pt x="2451" y="2810"/>
                    <a:pt x="2530" y="2810"/>
                  </a:cubicBezTo>
                  <a:cubicBezTo>
                    <a:pt x="2609" y="2810"/>
                    <a:pt x="2688" y="2780"/>
                    <a:pt x="2749" y="2719"/>
                  </a:cubicBezTo>
                  <a:cubicBezTo>
                    <a:pt x="2866" y="2597"/>
                    <a:pt x="2866" y="2402"/>
                    <a:pt x="2749" y="2285"/>
                  </a:cubicBezTo>
                  <a:lnTo>
                    <a:pt x="555" y="91"/>
                  </a:lnTo>
                  <a:cubicBezTo>
                    <a:pt x="497" y="31"/>
                    <a:pt x="419" y="0"/>
                    <a:pt x="34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123;p15">
              <a:extLst>
                <a:ext uri="{FF2B5EF4-FFF2-40B4-BE49-F238E27FC236}">
                  <a16:creationId xmlns:a16="http://schemas.microsoft.com/office/drawing/2014/main" id="{CB9382B8-9467-45A5-8BE2-1E286D2AB459}"/>
                </a:ext>
              </a:extLst>
            </p:cNvPr>
            <p:cNvSpPr/>
            <p:nvPr/>
          </p:nvSpPr>
          <p:spPr>
            <a:xfrm>
              <a:off x="2044727" y="3556631"/>
              <a:ext cx="1138332" cy="1033914"/>
            </a:xfrm>
            <a:custGeom>
              <a:avLst/>
              <a:gdLst/>
              <a:ahLst/>
              <a:cxnLst/>
              <a:rect l="l" t="t" r="r" b="b"/>
              <a:pathLst>
                <a:path w="6422" h="5833" extrusionOk="0">
                  <a:moveTo>
                    <a:pt x="516" y="1"/>
                  </a:moveTo>
                  <a:lnTo>
                    <a:pt x="0" y="5832"/>
                  </a:lnTo>
                  <a:lnTo>
                    <a:pt x="6422" y="5832"/>
                  </a:lnTo>
                  <a:lnTo>
                    <a:pt x="594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124;p15">
              <a:extLst>
                <a:ext uri="{FF2B5EF4-FFF2-40B4-BE49-F238E27FC236}">
                  <a16:creationId xmlns:a16="http://schemas.microsoft.com/office/drawing/2014/main" id="{53753F45-56C5-414C-81BB-51DB5CF9FE15}"/>
                </a:ext>
              </a:extLst>
            </p:cNvPr>
            <p:cNvSpPr/>
            <p:nvPr/>
          </p:nvSpPr>
          <p:spPr>
            <a:xfrm>
              <a:off x="2349781" y="3648094"/>
              <a:ext cx="71611" cy="71610"/>
            </a:xfrm>
            <a:custGeom>
              <a:avLst/>
              <a:gdLst/>
              <a:ahLst/>
              <a:cxnLst/>
              <a:rect l="l" t="t" r="r" b="b"/>
              <a:pathLst>
                <a:path w="404" h="404" extrusionOk="0">
                  <a:moveTo>
                    <a:pt x="200" y="1"/>
                  </a:moveTo>
                  <a:cubicBezTo>
                    <a:pt x="92" y="1"/>
                    <a:pt x="1" y="92"/>
                    <a:pt x="1" y="200"/>
                  </a:cubicBezTo>
                  <a:cubicBezTo>
                    <a:pt x="1" y="313"/>
                    <a:pt x="92" y="404"/>
                    <a:pt x="200" y="404"/>
                  </a:cubicBezTo>
                  <a:cubicBezTo>
                    <a:pt x="313" y="404"/>
                    <a:pt x="404" y="313"/>
                    <a:pt x="404" y="200"/>
                  </a:cubicBezTo>
                  <a:cubicBezTo>
                    <a:pt x="404" y="92"/>
                    <a:pt x="313" y="1"/>
                    <a:pt x="200" y="1"/>
                  </a:cubicBezTo>
                  <a:close/>
                </a:path>
              </a:pathLst>
            </a:custGeom>
            <a:solidFill>
              <a:srgbClr val="DA62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125;p15">
              <a:extLst>
                <a:ext uri="{FF2B5EF4-FFF2-40B4-BE49-F238E27FC236}">
                  <a16:creationId xmlns:a16="http://schemas.microsoft.com/office/drawing/2014/main" id="{B5D2F6D3-E733-44FF-8527-F7A615332B9F}"/>
                </a:ext>
              </a:extLst>
            </p:cNvPr>
            <p:cNvSpPr/>
            <p:nvPr/>
          </p:nvSpPr>
          <p:spPr>
            <a:xfrm>
              <a:off x="2837762" y="3648094"/>
              <a:ext cx="71788" cy="71610"/>
            </a:xfrm>
            <a:custGeom>
              <a:avLst/>
              <a:gdLst/>
              <a:ahLst/>
              <a:cxnLst/>
              <a:rect l="l" t="t" r="r" b="b"/>
              <a:pathLst>
                <a:path w="405" h="404" extrusionOk="0">
                  <a:moveTo>
                    <a:pt x="205" y="1"/>
                  </a:moveTo>
                  <a:cubicBezTo>
                    <a:pt x="92" y="1"/>
                    <a:pt x="1" y="92"/>
                    <a:pt x="1" y="200"/>
                  </a:cubicBezTo>
                  <a:cubicBezTo>
                    <a:pt x="1" y="313"/>
                    <a:pt x="92" y="404"/>
                    <a:pt x="205" y="404"/>
                  </a:cubicBezTo>
                  <a:cubicBezTo>
                    <a:pt x="317" y="404"/>
                    <a:pt x="404" y="313"/>
                    <a:pt x="404" y="200"/>
                  </a:cubicBezTo>
                  <a:cubicBezTo>
                    <a:pt x="404" y="92"/>
                    <a:pt x="317" y="1"/>
                    <a:pt x="205" y="1"/>
                  </a:cubicBezTo>
                  <a:close/>
                </a:path>
              </a:pathLst>
            </a:custGeom>
            <a:solidFill>
              <a:srgbClr val="DA62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126;p15">
              <a:extLst>
                <a:ext uri="{FF2B5EF4-FFF2-40B4-BE49-F238E27FC236}">
                  <a16:creationId xmlns:a16="http://schemas.microsoft.com/office/drawing/2014/main" id="{5BF7440A-1C1A-4F60-9C32-A78B325F9626}"/>
                </a:ext>
              </a:extLst>
            </p:cNvPr>
            <p:cNvSpPr/>
            <p:nvPr/>
          </p:nvSpPr>
          <p:spPr>
            <a:xfrm>
              <a:off x="2365202" y="3664224"/>
              <a:ext cx="527334" cy="392969"/>
            </a:xfrm>
            <a:custGeom>
              <a:avLst/>
              <a:gdLst/>
              <a:ahLst/>
              <a:cxnLst/>
              <a:rect l="l" t="t" r="r" b="b"/>
              <a:pathLst>
                <a:path w="2975" h="2217" extrusionOk="0">
                  <a:moveTo>
                    <a:pt x="109" y="1"/>
                  </a:moveTo>
                  <a:cubicBezTo>
                    <a:pt x="48" y="1"/>
                    <a:pt x="0" y="49"/>
                    <a:pt x="0" y="109"/>
                  </a:cubicBezTo>
                  <a:lnTo>
                    <a:pt x="0" y="842"/>
                  </a:lnTo>
                  <a:cubicBezTo>
                    <a:pt x="0" y="1601"/>
                    <a:pt x="560" y="2216"/>
                    <a:pt x="1245" y="2216"/>
                  </a:cubicBezTo>
                  <a:lnTo>
                    <a:pt x="1726" y="2216"/>
                  </a:lnTo>
                  <a:cubicBezTo>
                    <a:pt x="2415" y="2216"/>
                    <a:pt x="2975" y="1601"/>
                    <a:pt x="2975" y="842"/>
                  </a:cubicBezTo>
                  <a:lnTo>
                    <a:pt x="2975" y="109"/>
                  </a:lnTo>
                  <a:cubicBezTo>
                    <a:pt x="2975" y="49"/>
                    <a:pt x="2923" y="1"/>
                    <a:pt x="2862" y="1"/>
                  </a:cubicBezTo>
                  <a:cubicBezTo>
                    <a:pt x="2801" y="1"/>
                    <a:pt x="2754" y="49"/>
                    <a:pt x="2754" y="109"/>
                  </a:cubicBezTo>
                  <a:lnTo>
                    <a:pt x="2754" y="842"/>
                  </a:lnTo>
                  <a:cubicBezTo>
                    <a:pt x="2754" y="1479"/>
                    <a:pt x="2294" y="2000"/>
                    <a:pt x="1726" y="2000"/>
                  </a:cubicBezTo>
                  <a:lnTo>
                    <a:pt x="1245" y="2000"/>
                  </a:lnTo>
                  <a:cubicBezTo>
                    <a:pt x="677" y="2000"/>
                    <a:pt x="217" y="1479"/>
                    <a:pt x="217" y="842"/>
                  </a:cubicBezTo>
                  <a:lnTo>
                    <a:pt x="217" y="109"/>
                  </a:lnTo>
                  <a:cubicBezTo>
                    <a:pt x="217" y="49"/>
                    <a:pt x="169" y="1"/>
                    <a:pt x="109" y="1"/>
                  </a:cubicBezTo>
                  <a:close/>
                </a:path>
              </a:pathLst>
            </a:custGeom>
            <a:solidFill>
              <a:srgbClr val="9E2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127;p15">
              <a:extLst>
                <a:ext uri="{FF2B5EF4-FFF2-40B4-BE49-F238E27FC236}">
                  <a16:creationId xmlns:a16="http://schemas.microsoft.com/office/drawing/2014/main" id="{59EC2708-E71D-4257-AFD9-CDC245F5ED6B}"/>
                </a:ext>
              </a:extLst>
            </p:cNvPr>
            <p:cNvSpPr/>
            <p:nvPr/>
          </p:nvSpPr>
          <p:spPr>
            <a:xfrm>
              <a:off x="2365911" y="3665111"/>
              <a:ext cx="525029" cy="354328"/>
            </a:xfrm>
            <a:custGeom>
              <a:avLst/>
              <a:gdLst/>
              <a:ahLst/>
              <a:cxnLst/>
              <a:rect l="l" t="t" r="r" b="b"/>
              <a:pathLst>
                <a:path w="2962" h="1999" extrusionOk="0">
                  <a:moveTo>
                    <a:pt x="105" y="0"/>
                  </a:moveTo>
                  <a:cubicBezTo>
                    <a:pt x="48" y="0"/>
                    <a:pt x="1" y="48"/>
                    <a:pt x="1" y="104"/>
                  </a:cubicBezTo>
                  <a:lnTo>
                    <a:pt x="1" y="759"/>
                  </a:lnTo>
                  <a:cubicBezTo>
                    <a:pt x="1" y="1444"/>
                    <a:pt x="556" y="1999"/>
                    <a:pt x="1241" y="1999"/>
                  </a:cubicBezTo>
                  <a:lnTo>
                    <a:pt x="1722" y="1999"/>
                  </a:lnTo>
                  <a:cubicBezTo>
                    <a:pt x="2407" y="1999"/>
                    <a:pt x="2962" y="1444"/>
                    <a:pt x="2962" y="759"/>
                  </a:cubicBezTo>
                  <a:lnTo>
                    <a:pt x="2962" y="104"/>
                  </a:lnTo>
                  <a:cubicBezTo>
                    <a:pt x="2962" y="48"/>
                    <a:pt x="2919" y="0"/>
                    <a:pt x="2858" y="0"/>
                  </a:cubicBezTo>
                  <a:cubicBezTo>
                    <a:pt x="2802" y="0"/>
                    <a:pt x="2754" y="48"/>
                    <a:pt x="2754" y="104"/>
                  </a:cubicBezTo>
                  <a:lnTo>
                    <a:pt x="2754" y="759"/>
                  </a:lnTo>
                  <a:cubicBezTo>
                    <a:pt x="2754" y="1331"/>
                    <a:pt x="2294" y="1795"/>
                    <a:pt x="1722" y="1795"/>
                  </a:cubicBezTo>
                  <a:lnTo>
                    <a:pt x="1241" y="1795"/>
                  </a:lnTo>
                  <a:cubicBezTo>
                    <a:pt x="673" y="1795"/>
                    <a:pt x="209" y="1331"/>
                    <a:pt x="209" y="759"/>
                  </a:cubicBezTo>
                  <a:lnTo>
                    <a:pt x="209" y="104"/>
                  </a:lnTo>
                  <a:cubicBezTo>
                    <a:pt x="209" y="48"/>
                    <a:pt x="161" y="0"/>
                    <a:pt x="10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128;p15">
              <a:extLst>
                <a:ext uri="{FF2B5EF4-FFF2-40B4-BE49-F238E27FC236}">
                  <a16:creationId xmlns:a16="http://schemas.microsoft.com/office/drawing/2014/main" id="{FAEEFAC8-D6DE-464F-B677-7A3E9484F3E1}"/>
                </a:ext>
              </a:extLst>
            </p:cNvPr>
            <p:cNvSpPr/>
            <p:nvPr/>
          </p:nvSpPr>
          <p:spPr>
            <a:xfrm>
              <a:off x="2840953" y="4158230"/>
              <a:ext cx="571825" cy="381802"/>
            </a:xfrm>
            <a:custGeom>
              <a:avLst/>
              <a:gdLst/>
              <a:ahLst/>
              <a:cxnLst/>
              <a:rect l="l" t="t" r="r" b="b"/>
              <a:pathLst>
                <a:path w="3226" h="2154" extrusionOk="0">
                  <a:moveTo>
                    <a:pt x="2890" y="0"/>
                  </a:moveTo>
                  <a:cubicBezTo>
                    <a:pt x="2885" y="0"/>
                    <a:pt x="2880" y="1"/>
                    <a:pt x="2875" y="2"/>
                  </a:cubicBezTo>
                  <a:lnTo>
                    <a:pt x="91" y="422"/>
                  </a:lnTo>
                  <a:cubicBezTo>
                    <a:pt x="35" y="431"/>
                    <a:pt x="0" y="479"/>
                    <a:pt x="9" y="531"/>
                  </a:cubicBezTo>
                  <a:lnTo>
                    <a:pt x="239" y="2070"/>
                  </a:lnTo>
                  <a:cubicBezTo>
                    <a:pt x="246" y="2120"/>
                    <a:pt x="289" y="2154"/>
                    <a:pt x="335" y="2154"/>
                  </a:cubicBezTo>
                  <a:cubicBezTo>
                    <a:pt x="341" y="2154"/>
                    <a:pt x="346" y="2153"/>
                    <a:pt x="351" y="2152"/>
                  </a:cubicBezTo>
                  <a:lnTo>
                    <a:pt x="3135" y="1732"/>
                  </a:lnTo>
                  <a:cubicBezTo>
                    <a:pt x="3191" y="1723"/>
                    <a:pt x="3226" y="1675"/>
                    <a:pt x="3217" y="1623"/>
                  </a:cubicBezTo>
                  <a:lnTo>
                    <a:pt x="2988" y="84"/>
                  </a:lnTo>
                  <a:cubicBezTo>
                    <a:pt x="2980" y="37"/>
                    <a:pt x="2940" y="0"/>
                    <a:pt x="28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129;p15">
              <a:extLst>
                <a:ext uri="{FF2B5EF4-FFF2-40B4-BE49-F238E27FC236}">
                  <a16:creationId xmlns:a16="http://schemas.microsoft.com/office/drawing/2014/main" id="{2EA57D4A-5949-4C08-8A5A-F7F3866DB2A9}"/>
                </a:ext>
              </a:extLst>
            </p:cNvPr>
            <p:cNvSpPr/>
            <p:nvPr/>
          </p:nvSpPr>
          <p:spPr>
            <a:xfrm>
              <a:off x="2846270" y="4197581"/>
              <a:ext cx="537437" cy="144638"/>
            </a:xfrm>
            <a:custGeom>
              <a:avLst/>
              <a:gdLst/>
              <a:ahLst/>
              <a:cxnLst/>
              <a:rect l="l" t="t" r="r" b="b"/>
              <a:pathLst>
                <a:path w="3032" h="816" extrusionOk="0">
                  <a:moveTo>
                    <a:pt x="2979" y="1"/>
                  </a:moveTo>
                  <a:lnTo>
                    <a:pt x="1" y="447"/>
                  </a:lnTo>
                  <a:lnTo>
                    <a:pt x="53" y="816"/>
                  </a:lnTo>
                  <a:lnTo>
                    <a:pt x="3031" y="365"/>
                  </a:lnTo>
                  <a:lnTo>
                    <a:pt x="2979" y="1"/>
                  </a:lnTo>
                  <a:close/>
                </a:path>
              </a:pathLst>
            </a:custGeom>
            <a:solidFill>
              <a:srgbClr val="4B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130;p15">
              <a:extLst>
                <a:ext uri="{FF2B5EF4-FFF2-40B4-BE49-F238E27FC236}">
                  <a16:creationId xmlns:a16="http://schemas.microsoft.com/office/drawing/2014/main" id="{A7F9201D-631F-4AF7-B946-68DF959C7E77}"/>
                </a:ext>
              </a:extLst>
            </p:cNvPr>
            <p:cNvSpPr/>
            <p:nvPr/>
          </p:nvSpPr>
          <p:spPr>
            <a:xfrm>
              <a:off x="3290469" y="4381393"/>
              <a:ext cx="72497" cy="70724"/>
            </a:xfrm>
            <a:custGeom>
              <a:avLst/>
              <a:gdLst/>
              <a:ahLst/>
              <a:cxnLst/>
              <a:rect l="l" t="t" r="r" b="b"/>
              <a:pathLst>
                <a:path w="409" h="399" extrusionOk="0">
                  <a:moveTo>
                    <a:pt x="356" y="0"/>
                  </a:moveTo>
                  <a:lnTo>
                    <a:pt x="1" y="56"/>
                  </a:lnTo>
                  <a:lnTo>
                    <a:pt x="53" y="399"/>
                  </a:lnTo>
                  <a:lnTo>
                    <a:pt x="408" y="343"/>
                  </a:lnTo>
                  <a:lnTo>
                    <a:pt x="3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131;p15">
              <a:extLst>
                <a:ext uri="{FF2B5EF4-FFF2-40B4-BE49-F238E27FC236}">
                  <a16:creationId xmlns:a16="http://schemas.microsoft.com/office/drawing/2014/main" id="{206B7292-9AEC-4E77-AA37-CE4E55B39B50}"/>
                </a:ext>
              </a:extLst>
            </p:cNvPr>
            <p:cNvSpPr/>
            <p:nvPr/>
          </p:nvSpPr>
          <p:spPr>
            <a:xfrm>
              <a:off x="2905473" y="4395219"/>
              <a:ext cx="367450" cy="114682"/>
            </a:xfrm>
            <a:custGeom>
              <a:avLst/>
              <a:gdLst/>
              <a:ahLst/>
              <a:cxnLst/>
              <a:rect l="l" t="t" r="r" b="b"/>
              <a:pathLst>
                <a:path w="2073" h="647" extrusionOk="0">
                  <a:moveTo>
                    <a:pt x="2021" y="0"/>
                  </a:moveTo>
                  <a:lnTo>
                    <a:pt x="0" y="304"/>
                  </a:lnTo>
                  <a:lnTo>
                    <a:pt x="52" y="646"/>
                  </a:lnTo>
                  <a:lnTo>
                    <a:pt x="2073" y="343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A0B4B46-00CB-4265-BDB4-6AD58BD605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616689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 algn="ctr"/>
            <a:r>
              <a:rPr lang="en-US" sz="4000" dirty="0">
                <a:solidFill>
                  <a:srgbClr val="FF6D2F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TẠO ROLES</a:t>
            </a:r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CABC3A4B-2A3E-480A-B311-0F9C0663EE4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26772428"/>
              </p:ext>
            </p:extLst>
          </p:nvPr>
        </p:nvGraphicFramePr>
        <p:xfrm>
          <a:off x="259299" y="848882"/>
          <a:ext cx="5926137" cy="827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643" name="Document" r:id="rId3" imgW="5925852" imgH="827157" progId="Word.Document.12">
                  <p:embed/>
                </p:oleObj>
              </mc:Choice>
              <mc:Fallback>
                <p:oleObj name="Document" r:id="rId3" imgW="5925852" imgH="827157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59299" y="848882"/>
                        <a:ext cx="5926137" cy="827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9" name="Group 8">
            <a:extLst>
              <a:ext uri="{FF2B5EF4-FFF2-40B4-BE49-F238E27FC236}">
                <a16:creationId xmlns:a16="http://schemas.microsoft.com/office/drawing/2014/main" id="{F5936E98-9997-4896-8491-234B7891753D}"/>
              </a:ext>
            </a:extLst>
          </p:cNvPr>
          <p:cNvGrpSpPr/>
          <p:nvPr/>
        </p:nvGrpSpPr>
        <p:grpSpPr>
          <a:xfrm>
            <a:off x="2348168" y="1080993"/>
            <a:ext cx="6370565" cy="4097692"/>
            <a:chOff x="3235001" y="1201450"/>
            <a:chExt cx="5451796" cy="3506719"/>
          </a:xfrm>
        </p:grpSpPr>
        <p:grpSp>
          <p:nvGrpSpPr>
            <p:cNvPr id="10" name="Google Shape;585;p19">
              <a:extLst>
                <a:ext uri="{FF2B5EF4-FFF2-40B4-BE49-F238E27FC236}">
                  <a16:creationId xmlns:a16="http://schemas.microsoft.com/office/drawing/2014/main" id="{E7830CAB-ABF9-4B59-BD62-DE829E4A52AB}"/>
                </a:ext>
              </a:extLst>
            </p:cNvPr>
            <p:cNvGrpSpPr/>
            <p:nvPr/>
          </p:nvGrpSpPr>
          <p:grpSpPr>
            <a:xfrm>
              <a:off x="5469911" y="1228361"/>
              <a:ext cx="1932075" cy="3479808"/>
              <a:chOff x="5469911" y="1228361"/>
              <a:chExt cx="1932075" cy="3479808"/>
            </a:xfrm>
          </p:grpSpPr>
          <p:sp>
            <p:nvSpPr>
              <p:cNvPr id="117" name="Google Shape;586;p19">
                <a:extLst>
                  <a:ext uri="{FF2B5EF4-FFF2-40B4-BE49-F238E27FC236}">
                    <a16:creationId xmlns:a16="http://schemas.microsoft.com/office/drawing/2014/main" id="{DF994D1D-9623-4EB5-A027-23E4F59B80BA}"/>
                  </a:ext>
                </a:extLst>
              </p:cNvPr>
              <p:cNvSpPr/>
              <p:nvPr/>
            </p:nvSpPr>
            <p:spPr>
              <a:xfrm>
                <a:off x="5469911" y="1228361"/>
                <a:ext cx="1863713" cy="3479808"/>
              </a:xfrm>
              <a:custGeom>
                <a:avLst/>
                <a:gdLst/>
                <a:ahLst/>
                <a:cxnLst/>
                <a:rect l="l" t="t" r="r" b="b"/>
                <a:pathLst>
                  <a:path w="12050" h="22499" extrusionOk="0">
                    <a:moveTo>
                      <a:pt x="12049" y="954"/>
                    </a:moveTo>
                    <a:lnTo>
                      <a:pt x="12049" y="22498"/>
                    </a:lnTo>
                    <a:lnTo>
                      <a:pt x="0" y="22498"/>
                    </a:lnTo>
                    <a:lnTo>
                      <a:pt x="0" y="954"/>
                    </a:lnTo>
                    <a:cubicBezTo>
                      <a:pt x="0" y="425"/>
                      <a:pt x="429" y="0"/>
                      <a:pt x="954" y="0"/>
                    </a:cubicBezTo>
                    <a:lnTo>
                      <a:pt x="11095" y="0"/>
                    </a:lnTo>
                    <a:cubicBezTo>
                      <a:pt x="11412" y="0"/>
                      <a:pt x="11689" y="152"/>
                      <a:pt x="11863" y="390"/>
                    </a:cubicBezTo>
                    <a:cubicBezTo>
                      <a:pt x="11980" y="546"/>
                      <a:pt x="12049" y="742"/>
                      <a:pt x="12049" y="95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587;p19">
                <a:extLst>
                  <a:ext uri="{FF2B5EF4-FFF2-40B4-BE49-F238E27FC236}">
                    <a16:creationId xmlns:a16="http://schemas.microsoft.com/office/drawing/2014/main" id="{B532944F-EF13-454B-9D37-3C323484C57A}"/>
                  </a:ext>
                </a:extLst>
              </p:cNvPr>
              <p:cNvSpPr/>
              <p:nvPr/>
            </p:nvSpPr>
            <p:spPr>
              <a:xfrm>
                <a:off x="5538892" y="1228361"/>
                <a:ext cx="1863095" cy="3479808"/>
              </a:xfrm>
              <a:custGeom>
                <a:avLst/>
                <a:gdLst/>
                <a:ahLst/>
                <a:cxnLst/>
                <a:rect l="l" t="t" r="r" b="b"/>
                <a:pathLst>
                  <a:path w="12046" h="22499" extrusionOk="0">
                    <a:moveTo>
                      <a:pt x="12045" y="954"/>
                    </a:moveTo>
                    <a:lnTo>
                      <a:pt x="12045" y="22498"/>
                    </a:lnTo>
                    <a:lnTo>
                      <a:pt x="1" y="22498"/>
                    </a:lnTo>
                    <a:lnTo>
                      <a:pt x="1" y="954"/>
                    </a:lnTo>
                    <a:cubicBezTo>
                      <a:pt x="1" y="425"/>
                      <a:pt x="426" y="0"/>
                      <a:pt x="955" y="0"/>
                    </a:cubicBezTo>
                    <a:lnTo>
                      <a:pt x="11092" y="0"/>
                    </a:lnTo>
                    <a:cubicBezTo>
                      <a:pt x="11621" y="0"/>
                      <a:pt x="12045" y="425"/>
                      <a:pt x="12045" y="95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588;p19">
                <a:extLst>
                  <a:ext uri="{FF2B5EF4-FFF2-40B4-BE49-F238E27FC236}">
                    <a16:creationId xmlns:a16="http://schemas.microsoft.com/office/drawing/2014/main" id="{5D5FE7A1-11FA-4E11-A7C7-BC2D70C0FA0F}"/>
                  </a:ext>
                </a:extLst>
              </p:cNvPr>
              <p:cNvSpPr/>
              <p:nvPr/>
            </p:nvSpPr>
            <p:spPr>
              <a:xfrm>
                <a:off x="5585137" y="1275225"/>
                <a:ext cx="1770605" cy="3432944"/>
              </a:xfrm>
              <a:custGeom>
                <a:avLst/>
                <a:gdLst/>
                <a:ahLst/>
                <a:cxnLst/>
                <a:rect l="l" t="t" r="r" b="b"/>
                <a:pathLst>
                  <a:path w="11448" h="22196" extrusionOk="0">
                    <a:moveTo>
                      <a:pt x="11447" y="22195"/>
                    </a:moveTo>
                    <a:lnTo>
                      <a:pt x="11447" y="651"/>
                    </a:lnTo>
                    <a:cubicBezTo>
                      <a:pt x="11447" y="291"/>
                      <a:pt x="11152" y="1"/>
                      <a:pt x="10793" y="1"/>
                    </a:cubicBezTo>
                    <a:lnTo>
                      <a:pt x="656" y="1"/>
                    </a:lnTo>
                    <a:cubicBezTo>
                      <a:pt x="296" y="1"/>
                      <a:pt x="1" y="291"/>
                      <a:pt x="1" y="651"/>
                    </a:cubicBezTo>
                    <a:lnTo>
                      <a:pt x="1" y="22195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589;p19">
                <a:extLst>
                  <a:ext uri="{FF2B5EF4-FFF2-40B4-BE49-F238E27FC236}">
                    <a16:creationId xmlns:a16="http://schemas.microsoft.com/office/drawing/2014/main" id="{86F4DD11-AC93-406F-8758-51AA890F7B81}"/>
                  </a:ext>
                </a:extLst>
              </p:cNvPr>
              <p:cNvSpPr/>
              <p:nvPr/>
            </p:nvSpPr>
            <p:spPr>
              <a:xfrm>
                <a:off x="5620710" y="1310179"/>
                <a:ext cx="1699459" cy="3397990"/>
              </a:xfrm>
              <a:custGeom>
                <a:avLst/>
                <a:gdLst/>
                <a:ahLst/>
                <a:cxnLst/>
                <a:rect l="l" t="t" r="r" b="b"/>
                <a:pathLst>
                  <a:path w="10988" h="21970" extrusionOk="0">
                    <a:moveTo>
                      <a:pt x="10987" y="21969"/>
                    </a:moveTo>
                    <a:lnTo>
                      <a:pt x="10987" y="425"/>
                    </a:lnTo>
                    <a:cubicBezTo>
                      <a:pt x="10987" y="191"/>
                      <a:pt x="10797" y="0"/>
                      <a:pt x="10563" y="0"/>
                    </a:cubicBezTo>
                    <a:lnTo>
                      <a:pt x="426" y="0"/>
                    </a:lnTo>
                    <a:cubicBezTo>
                      <a:pt x="192" y="0"/>
                      <a:pt x="1" y="191"/>
                      <a:pt x="1" y="425"/>
                    </a:cubicBezTo>
                    <a:lnTo>
                      <a:pt x="1" y="2196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" name="Google Shape;655;p19">
              <a:extLst>
                <a:ext uri="{FF2B5EF4-FFF2-40B4-BE49-F238E27FC236}">
                  <a16:creationId xmlns:a16="http://schemas.microsoft.com/office/drawing/2014/main" id="{395AAB9E-4C92-46B4-A7E4-5B23A3FB8328}"/>
                </a:ext>
              </a:extLst>
            </p:cNvPr>
            <p:cNvSpPr/>
            <p:nvPr/>
          </p:nvSpPr>
          <p:spPr>
            <a:xfrm>
              <a:off x="6632068" y="3914577"/>
              <a:ext cx="1489424" cy="793586"/>
            </a:xfrm>
            <a:custGeom>
              <a:avLst/>
              <a:gdLst/>
              <a:ahLst/>
              <a:cxnLst/>
              <a:rect l="l" t="t" r="r" b="b"/>
              <a:pathLst>
                <a:path w="9630" h="5131" extrusionOk="0">
                  <a:moveTo>
                    <a:pt x="0" y="5130"/>
                  </a:moveTo>
                  <a:lnTo>
                    <a:pt x="269" y="3279"/>
                  </a:lnTo>
                  <a:cubicBezTo>
                    <a:pt x="238" y="2646"/>
                    <a:pt x="451" y="1302"/>
                    <a:pt x="581" y="547"/>
                  </a:cubicBezTo>
                  <a:cubicBezTo>
                    <a:pt x="637" y="218"/>
                    <a:pt x="676" y="1"/>
                    <a:pt x="676" y="1"/>
                  </a:cubicBezTo>
                  <a:lnTo>
                    <a:pt x="9088" y="1"/>
                  </a:lnTo>
                  <a:lnTo>
                    <a:pt x="9205" y="1120"/>
                  </a:lnTo>
                  <a:lnTo>
                    <a:pt x="9630" y="513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" name="Google Shape;657;p19">
              <a:extLst>
                <a:ext uri="{FF2B5EF4-FFF2-40B4-BE49-F238E27FC236}">
                  <a16:creationId xmlns:a16="http://schemas.microsoft.com/office/drawing/2014/main" id="{3D0E56AC-D52B-4E51-98DA-6DDA5346AF1E}"/>
                </a:ext>
              </a:extLst>
            </p:cNvPr>
            <p:cNvSpPr/>
            <p:nvPr/>
          </p:nvSpPr>
          <p:spPr>
            <a:xfrm>
              <a:off x="7486285" y="4190190"/>
              <a:ext cx="46399" cy="517973"/>
            </a:xfrm>
            <a:custGeom>
              <a:avLst/>
              <a:gdLst/>
              <a:ahLst/>
              <a:cxnLst/>
              <a:rect l="l" t="t" r="r" b="b"/>
              <a:pathLst>
                <a:path w="300" h="3349" extrusionOk="0">
                  <a:moveTo>
                    <a:pt x="300" y="3348"/>
                  </a:moveTo>
                  <a:lnTo>
                    <a:pt x="1" y="3348"/>
                  </a:lnTo>
                  <a:lnTo>
                    <a:pt x="174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392CE641-4885-4E27-AF70-70FE9DCAE733}"/>
                </a:ext>
              </a:extLst>
            </p:cNvPr>
            <p:cNvGrpSpPr/>
            <p:nvPr/>
          </p:nvGrpSpPr>
          <p:grpSpPr>
            <a:xfrm>
              <a:off x="3235001" y="1201450"/>
              <a:ext cx="5451796" cy="2886352"/>
              <a:chOff x="3235001" y="1201450"/>
              <a:chExt cx="5451796" cy="2886352"/>
            </a:xfrm>
          </p:grpSpPr>
          <p:sp>
            <p:nvSpPr>
              <p:cNvPr id="14" name="Google Shape;590;p19">
                <a:extLst>
                  <a:ext uri="{FF2B5EF4-FFF2-40B4-BE49-F238E27FC236}">
                    <a16:creationId xmlns:a16="http://schemas.microsoft.com/office/drawing/2014/main" id="{402F96A5-B337-4670-A381-B80A39BC09FA}"/>
                  </a:ext>
                </a:extLst>
              </p:cNvPr>
              <p:cNvSpPr/>
              <p:nvPr/>
            </p:nvSpPr>
            <p:spPr>
              <a:xfrm>
                <a:off x="5740738" y="1676113"/>
                <a:ext cx="547500" cy="547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591;p19">
                <a:extLst>
                  <a:ext uri="{FF2B5EF4-FFF2-40B4-BE49-F238E27FC236}">
                    <a16:creationId xmlns:a16="http://schemas.microsoft.com/office/drawing/2014/main" id="{21BC932A-40DE-489F-A864-70E338CFF19F}"/>
                  </a:ext>
                </a:extLst>
              </p:cNvPr>
              <p:cNvSpPr/>
              <p:nvPr/>
            </p:nvSpPr>
            <p:spPr>
              <a:xfrm>
                <a:off x="5740738" y="2436288"/>
                <a:ext cx="547500" cy="5475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592;p19">
                <a:extLst>
                  <a:ext uri="{FF2B5EF4-FFF2-40B4-BE49-F238E27FC236}">
                    <a16:creationId xmlns:a16="http://schemas.microsoft.com/office/drawing/2014/main" id="{72EB7032-B4CE-4CFB-9EE8-F96A5B70CD33}"/>
                  </a:ext>
                </a:extLst>
              </p:cNvPr>
              <p:cNvSpPr/>
              <p:nvPr/>
            </p:nvSpPr>
            <p:spPr>
              <a:xfrm>
                <a:off x="5740738" y="3196225"/>
                <a:ext cx="547500" cy="5475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594;p19">
                <a:extLst>
                  <a:ext uri="{FF2B5EF4-FFF2-40B4-BE49-F238E27FC236}">
                    <a16:creationId xmlns:a16="http://schemas.microsoft.com/office/drawing/2014/main" id="{4794132C-02E5-41DA-82F4-60910D2A42B6}"/>
                  </a:ext>
                </a:extLst>
              </p:cNvPr>
              <p:cNvSpPr/>
              <p:nvPr/>
            </p:nvSpPr>
            <p:spPr>
              <a:xfrm>
                <a:off x="6115021" y="1257747"/>
                <a:ext cx="710995" cy="193950"/>
              </a:xfrm>
              <a:custGeom>
                <a:avLst/>
                <a:gdLst/>
                <a:ahLst/>
                <a:cxnLst/>
                <a:rect l="l" t="t" r="r" b="b"/>
                <a:pathLst>
                  <a:path w="4597" h="1254" extrusionOk="0">
                    <a:moveTo>
                      <a:pt x="3677" y="1254"/>
                    </a:moveTo>
                    <a:lnTo>
                      <a:pt x="919" y="1254"/>
                    </a:lnTo>
                    <a:cubicBezTo>
                      <a:pt x="690" y="1254"/>
                      <a:pt x="477" y="1115"/>
                      <a:pt x="386" y="903"/>
                    </a:cubicBezTo>
                    <a:lnTo>
                      <a:pt x="0" y="1"/>
                    </a:lnTo>
                    <a:lnTo>
                      <a:pt x="4596" y="1"/>
                    </a:lnTo>
                    <a:lnTo>
                      <a:pt x="4210" y="903"/>
                    </a:lnTo>
                    <a:cubicBezTo>
                      <a:pt x="4119" y="1115"/>
                      <a:pt x="3907" y="1254"/>
                      <a:pt x="3677" y="1254"/>
                    </a:cubicBezTo>
                    <a:close/>
                  </a:path>
                </a:pathLst>
              </a:custGeom>
              <a:solidFill>
                <a:srgbClr val="4F4A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595;p19">
                <a:extLst>
                  <a:ext uri="{FF2B5EF4-FFF2-40B4-BE49-F238E27FC236}">
                    <a16:creationId xmlns:a16="http://schemas.microsoft.com/office/drawing/2014/main" id="{FEA805AB-DC47-49FF-841F-637728ACF1A7}"/>
                  </a:ext>
                </a:extLst>
              </p:cNvPr>
              <p:cNvSpPr/>
              <p:nvPr/>
            </p:nvSpPr>
            <p:spPr>
              <a:xfrm>
                <a:off x="6222977" y="1310179"/>
                <a:ext cx="63877" cy="63722"/>
              </a:xfrm>
              <a:custGeom>
                <a:avLst/>
                <a:gdLst/>
                <a:ahLst/>
                <a:cxnLst/>
                <a:rect l="l" t="t" r="r" b="b"/>
                <a:pathLst>
                  <a:path w="413" h="412" extrusionOk="0">
                    <a:moveTo>
                      <a:pt x="412" y="208"/>
                    </a:moveTo>
                    <a:cubicBezTo>
                      <a:pt x="412" y="321"/>
                      <a:pt x="321" y="412"/>
                      <a:pt x="208" y="412"/>
                    </a:cubicBezTo>
                    <a:cubicBezTo>
                      <a:pt x="91" y="412"/>
                      <a:pt x="0" y="321"/>
                      <a:pt x="0" y="208"/>
                    </a:cubicBezTo>
                    <a:cubicBezTo>
                      <a:pt x="0" y="91"/>
                      <a:pt x="91" y="0"/>
                      <a:pt x="208" y="0"/>
                    </a:cubicBezTo>
                    <a:cubicBezTo>
                      <a:pt x="321" y="0"/>
                      <a:pt x="412" y="91"/>
                      <a:pt x="412" y="208"/>
                    </a:cubicBezTo>
                    <a:close/>
                  </a:path>
                </a:pathLst>
              </a:custGeom>
              <a:solidFill>
                <a:srgbClr val="3833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596;p19">
                <a:extLst>
                  <a:ext uri="{FF2B5EF4-FFF2-40B4-BE49-F238E27FC236}">
                    <a16:creationId xmlns:a16="http://schemas.microsoft.com/office/drawing/2014/main" id="{E6E6B0D2-6ED5-47A6-A07B-3E70672B44E6}"/>
                  </a:ext>
                </a:extLst>
              </p:cNvPr>
              <p:cNvSpPr/>
              <p:nvPr/>
            </p:nvSpPr>
            <p:spPr>
              <a:xfrm>
                <a:off x="6326139" y="1310179"/>
                <a:ext cx="391766" cy="63722"/>
              </a:xfrm>
              <a:custGeom>
                <a:avLst/>
                <a:gdLst/>
                <a:ahLst/>
                <a:cxnLst/>
                <a:rect l="l" t="t" r="r" b="b"/>
                <a:pathLst>
                  <a:path w="2533" h="412" extrusionOk="0">
                    <a:moveTo>
                      <a:pt x="2325" y="412"/>
                    </a:moveTo>
                    <a:lnTo>
                      <a:pt x="209" y="412"/>
                    </a:lnTo>
                    <a:cubicBezTo>
                      <a:pt x="92" y="412"/>
                      <a:pt x="1" y="321"/>
                      <a:pt x="1" y="208"/>
                    </a:cubicBezTo>
                    <a:cubicBezTo>
                      <a:pt x="1" y="91"/>
                      <a:pt x="92" y="0"/>
                      <a:pt x="209" y="0"/>
                    </a:cubicBezTo>
                    <a:lnTo>
                      <a:pt x="2325" y="0"/>
                    </a:lnTo>
                    <a:cubicBezTo>
                      <a:pt x="2442" y="0"/>
                      <a:pt x="2533" y="91"/>
                      <a:pt x="2533" y="208"/>
                    </a:cubicBezTo>
                    <a:cubicBezTo>
                      <a:pt x="2533" y="321"/>
                      <a:pt x="2442" y="412"/>
                      <a:pt x="2325" y="412"/>
                    </a:cubicBezTo>
                    <a:close/>
                  </a:path>
                </a:pathLst>
              </a:custGeom>
              <a:solidFill>
                <a:srgbClr val="3833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597;p19">
                <a:extLst>
                  <a:ext uri="{FF2B5EF4-FFF2-40B4-BE49-F238E27FC236}">
                    <a16:creationId xmlns:a16="http://schemas.microsoft.com/office/drawing/2014/main" id="{134EB8D3-41C7-4265-BC64-D71F4C54C560}"/>
                  </a:ext>
                </a:extLst>
              </p:cNvPr>
              <p:cNvSpPr/>
              <p:nvPr/>
            </p:nvSpPr>
            <p:spPr>
              <a:xfrm>
                <a:off x="6373776" y="1676270"/>
                <a:ext cx="427339" cy="136260"/>
              </a:xfrm>
              <a:custGeom>
                <a:avLst/>
                <a:gdLst/>
                <a:ahLst/>
                <a:cxnLst/>
                <a:rect l="l" t="t" r="r" b="b"/>
                <a:pathLst>
                  <a:path w="2763" h="881" extrusionOk="0">
                    <a:moveTo>
                      <a:pt x="2763" y="881"/>
                    </a:moveTo>
                    <a:lnTo>
                      <a:pt x="1" y="881"/>
                    </a:lnTo>
                    <a:lnTo>
                      <a:pt x="1" y="0"/>
                    </a:lnTo>
                    <a:lnTo>
                      <a:pt x="276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598;p19">
                <a:extLst>
                  <a:ext uri="{FF2B5EF4-FFF2-40B4-BE49-F238E27FC236}">
                    <a16:creationId xmlns:a16="http://schemas.microsoft.com/office/drawing/2014/main" id="{6A79AA4D-1E26-44CD-9BC5-748806A1430E}"/>
                  </a:ext>
                </a:extLst>
              </p:cNvPr>
              <p:cNvSpPr/>
              <p:nvPr/>
            </p:nvSpPr>
            <p:spPr>
              <a:xfrm>
                <a:off x="6955937" y="2125571"/>
                <a:ext cx="245608" cy="98058"/>
              </a:xfrm>
              <a:custGeom>
                <a:avLst/>
                <a:gdLst/>
                <a:ahLst/>
                <a:cxnLst/>
                <a:rect l="l" t="t" r="r" b="b"/>
                <a:pathLst>
                  <a:path w="1588" h="634" extrusionOk="0">
                    <a:moveTo>
                      <a:pt x="1587" y="633"/>
                    </a:moveTo>
                    <a:lnTo>
                      <a:pt x="0" y="633"/>
                    </a:lnTo>
                    <a:lnTo>
                      <a:pt x="0" y="0"/>
                    </a:lnTo>
                    <a:lnTo>
                      <a:pt x="1587" y="0"/>
                    </a:lnTo>
                    <a:close/>
                  </a:path>
                </a:pathLst>
              </a:custGeom>
              <a:solidFill>
                <a:srgbClr val="0EDBB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599;p19">
                <a:extLst>
                  <a:ext uri="{FF2B5EF4-FFF2-40B4-BE49-F238E27FC236}">
                    <a16:creationId xmlns:a16="http://schemas.microsoft.com/office/drawing/2014/main" id="{3C04925C-FC48-4161-9F77-FF3F810E0A0E}"/>
                  </a:ext>
                </a:extLst>
              </p:cNvPr>
              <p:cNvSpPr/>
              <p:nvPr/>
            </p:nvSpPr>
            <p:spPr>
              <a:xfrm>
                <a:off x="6373776" y="1883521"/>
                <a:ext cx="827767" cy="26293"/>
              </a:xfrm>
              <a:custGeom>
                <a:avLst/>
                <a:gdLst/>
                <a:ahLst/>
                <a:cxnLst/>
                <a:rect l="l" t="t" r="r" b="b"/>
                <a:pathLst>
                  <a:path w="5352" h="170" extrusionOk="0">
                    <a:moveTo>
                      <a:pt x="5351" y="169"/>
                    </a:moveTo>
                    <a:lnTo>
                      <a:pt x="1" y="169"/>
                    </a:lnTo>
                    <a:lnTo>
                      <a:pt x="1" y="0"/>
                    </a:lnTo>
                    <a:lnTo>
                      <a:pt x="5351" y="0"/>
                    </a:lnTo>
                    <a:close/>
                  </a:path>
                </a:pathLst>
              </a:custGeom>
              <a:solidFill>
                <a:srgbClr val="81A2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600;p19">
                <a:extLst>
                  <a:ext uri="{FF2B5EF4-FFF2-40B4-BE49-F238E27FC236}">
                    <a16:creationId xmlns:a16="http://schemas.microsoft.com/office/drawing/2014/main" id="{B0412EFD-DFD7-4858-9DB3-9CEE87796D8F}"/>
                  </a:ext>
                </a:extLst>
              </p:cNvPr>
              <p:cNvSpPr/>
              <p:nvPr/>
            </p:nvSpPr>
            <p:spPr>
              <a:xfrm>
                <a:off x="6373776" y="1941829"/>
                <a:ext cx="827767" cy="26293"/>
              </a:xfrm>
              <a:custGeom>
                <a:avLst/>
                <a:gdLst/>
                <a:ahLst/>
                <a:cxnLst/>
                <a:rect l="l" t="t" r="r" b="b"/>
                <a:pathLst>
                  <a:path w="5352" h="170" extrusionOk="0">
                    <a:moveTo>
                      <a:pt x="5351" y="169"/>
                    </a:moveTo>
                    <a:lnTo>
                      <a:pt x="1" y="169"/>
                    </a:lnTo>
                    <a:lnTo>
                      <a:pt x="1" y="0"/>
                    </a:lnTo>
                    <a:lnTo>
                      <a:pt x="5351" y="0"/>
                    </a:lnTo>
                    <a:close/>
                  </a:path>
                </a:pathLst>
              </a:custGeom>
              <a:solidFill>
                <a:srgbClr val="81A2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601;p19">
                <a:extLst>
                  <a:ext uri="{FF2B5EF4-FFF2-40B4-BE49-F238E27FC236}">
                    <a16:creationId xmlns:a16="http://schemas.microsoft.com/office/drawing/2014/main" id="{0A689FFA-1DC7-4578-845B-775CDB04C31D}"/>
                  </a:ext>
                </a:extLst>
              </p:cNvPr>
              <p:cNvSpPr/>
              <p:nvPr/>
            </p:nvSpPr>
            <p:spPr>
              <a:xfrm>
                <a:off x="6373776" y="2000138"/>
                <a:ext cx="827767" cy="26293"/>
              </a:xfrm>
              <a:custGeom>
                <a:avLst/>
                <a:gdLst/>
                <a:ahLst/>
                <a:cxnLst/>
                <a:rect l="l" t="t" r="r" b="b"/>
                <a:pathLst>
                  <a:path w="5352" h="170" extrusionOk="0">
                    <a:moveTo>
                      <a:pt x="5351" y="170"/>
                    </a:moveTo>
                    <a:lnTo>
                      <a:pt x="1" y="170"/>
                    </a:lnTo>
                    <a:lnTo>
                      <a:pt x="1" y="1"/>
                    </a:lnTo>
                    <a:lnTo>
                      <a:pt x="5351" y="1"/>
                    </a:lnTo>
                    <a:close/>
                  </a:path>
                </a:pathLst>
              </a:custGeom>
              <a:solidFill>
                <a:srgbClr val="81A2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602;p19">
                <a:extLst>
                  <a:ext uri="{FF2B5EF4-FFF2-40B4-BE49-F238E27FC236}">
                    <a16:creationId xmlns:a16="http://schemas.microsoft.com/office/drawing/2014/main" id="{D7078338-A2FD-45A4-A746-030FE1473714}"/>
                  </a:ext>
                </a:extLst>
              </p:cNvPr>
              <p:cNvSpPr/>
              <p:nvPr/>
            </p:nvSpPr>
            <p:spPr>
              <a:xfrm>
                <a:off x="6373776" y="2058447"/>
                <a:ext cx="827767" cy="26293"/>
              </a:xfrm>
              <a:custGeom>
                <a:avLst/>
                <a:gdLst/>
                <a:ahLst/>
                <a:cxnLst/>
                <a:rect l="l" t="t" r="r" b="b"/>
                <a:pathLst>
                  <a:path w="5352" h="170" extrusionOk="0">
                    <a:moveTo>
                      <a:pt x="5351" y="170"/>
                    </a:moveTo>
                    <a:lnTo>
                      <a:pt x="1" y="170"/>
                    </a:lnTo>
                    <a:lnTo>
                      <a:pt x="1" y="1"/>
                    </a:lnTo>
                    <a:lnTo>
                      <a:pt x="5351" y="1"/>
                    </a:lnTo>
                    <a:close/>
                  </a:path>
                </a:pathLst>
              </a:custGeom>
              <a:solidFill>
                <a:srgbClr val="81A2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603;p19">
                <a:extLst>
                  <a:ext uri="{FF2B5EF4-FFF2-40B4-BE49-F238E27FC236}">
                    <a16:creationId xmlns:a16="http://schemas.microsoft.com/office/drawing/2014/main" id="{68A08BAF-B76B-4AFE-AB35-6BC36513DBF0}"/>
                  </a:ext>
                </a:extLst>
              </p:cNvPr>
              <p:cNvSpPr/>
              <p:nvPr/>
            </p:nvSpPr>
            <p:spPr>
              <a:xfrm>
                <a:off x="6373776" y="2435983"/>
                <a:ext cx="427339" cy="136260"/>
              </a:xfrm>
              <a:custGeom>
                <a:avLst/>
                <a:gdLst/>
                <a:ahLst/>
                <a:cxnLst/>
                <a:rect l="l" t="t" r="r" b="b"/>
                <a:pathLst>
                  <a:path w="2763" h="881" extrusionOk="0">
                    <a:moveTo>
                      <a:pt x="2763" y="881"/>
                    </a:moveTo>
                    <a:lnTo>
                      <a:pt x="1" y="881"/>
                    </a:lnTo>
                    <a:lnTo>
                      <a:pt x="1" y="1"/>
                    </a:lnTo>
                    <a:lnTo>
                      <a:pt x="276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604;p19">
                <a:extLst>
                  <a:ext uri="{FF2B5EF4-FFF2-40B4-BE49-F238E27FC236}">
                    <a16:creationId xmlns:a16="http://schemas.microsoft.com/office/drawing/2014/main" id="{0D4B271D-014E-4065-8CF9-4C937857B6A8}"/>
                  </a:ext>
                </a:extLst>
              </p:cNvPr>
              <p:cNvSpPr/>
              <p:nvPr/>
            </p:nvSpPr>
            <p:spPr>
              <a:xfrm>
                <a:off x="6955937" y="2885284"/>
                <a:ext cx="245608" cy="98831"/>
              </a:xfrm>
              <a:custGeom>
                <a:avLst/>
                <a:gdLst/>
                <a:ahLst/>
                <a:cxnLst/>
                <a:rect l="l" t="t" r="r" b="b"/>
                <a:pathLst>
                  <a:path w="1588" h="639" extrusionOk="0">
                    <a:moveTo>
                      <a:pt x="1587" y="638"/>
                    </a:moveTo>
                    <a:lnTo>
                      <a:pt x="0" y="638"/>
                    </a:lnTo>
                    <a:lnTo>
                      <a:pt x="0" y="1"/>
                    </a:lnTo>
                    <a:lnTo>
                      <a:pt x="1587" y="1"/>
                    </a:lnTo>
                    <a:close/>
                  </a:path>
                </a:pathLst>
              </a:custGeom>
              <a:solidFill>
                <a:srgbClr val="0EDBB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605;p19">
                <a:extLst>
                  <a:ext uri="{FF2B5EF4-FFF2-40B4-BE49-F238E27FC236}">
                    <a16:creationId xmlns:a16="http://schemas.microsoft.com/office/drawing/2014/main" id="{0C3A8DEC-8D47-4E75-933B-C1BE4E69E4C7}"/>
                  </a:ext>
                </a:extLst>
              </p:cNvPr>
              <p:cNvSpPr/>
              <p:nvPr/>
            </p:nvSpPr>
            <p:spPr>
              <a:xfrm>
                <a:off x="6373776" y="2643234"/>
                <a:ext cx="827767" cy="26293"/>
              </a:xfrm>
              <a:custGeom>
                <a:avLst/>
                <a:gdLst/>
                <a:ahLst/>
                <a:cxnLst/>
                <a:rect l="l" t="t" r="r" b="b"/>
                <a:pathLst>
                  <a:path w="5352" h="170" extrusionOk="0">
                    <a:moveTo>
                      <a:pt x="5351" y="170"/>
                    </a:moveTo>
                    <a:lnTo>
                      <a:pt x="1" y="170"/>
                    </a:lnTo>
                    <a:lnTo>
                      <a:pt x="1" y="0"/>
                    </a:lnTo>
                    <a:lnTo>
                      <a:pt x="5351" y="0"/>
                    </a:lnTo>
                    <a:close/>
                  </a:path>
                </a:pathLst>
              </a:custGeom>
              <a:solidFill>
                <a:srgbClr val="81A2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606;p19">
                <a:extLst>
                  <a:ext uri="{FF2B5EF4-FFF2-40B4-BE49-F238E27FC236}">
                    <a16:creationId xmlns:a16="http://schemas.microsoft.com/office/drawing/2014/main" id="{CA04B498-03AE-48A6-B142-C49045F70AFB}"/>
                  </a:ext>
                </a:extLst>
              </p:cNvPr>
              <p:cNvSpPr/>
              <p:nvPr/>
            </p:nvSpPr>
            <p:spPr>
              <a:xfrm>
                <a:off x="6373776" y="2701542"/>
                <a:ext cx="827767" cy="26293"/>
              </a:xfrm>
              <a:custGeom>
                <a:avLst/>
                <a:gdLst/>
                <a:ahLst/>
                <a:cxnLst/>
                <a:rect l="l" t="t" r="r" b="b"/>
                <a:pathLst>
                  <a:path w="5352" h="170" extrusionOk="0">
                    <a:moveTo>
                      <a:pt x="5351" y="170"/>
                    </a:moveTo>
                    <a:lnTo>
                      <a:pt x="1" y="170"/>
                    </a:lnTo>
                    <a:lnTo>
                      <a:pt x="1" y="1"/>
                    </a:lnTo>
                    <a:lnTo>
                      <a:pt x="5351" y="1"/>
                    </a:lnTo>
                    <a:close/>
                  </a:path>
                </a:pathLst>
              </a:custGeom>
              <a:solidFill>
                <a:srgbClr val="81A2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607;p19">
                <a:extLst>
                  <a:ext uri="{FF2B5EF4-FFF2-40B4-BE49-F238E27FC236}">
                    <a16:creationId xmlns:a16="http://schemas.microsoft.com/office/drawing/2014/main" id="{29A87CED-5744-4AA4-AA88-81EB51519C08}"/>
                  </a:ext>
                </a:extLst>
              </p:cNvPr>
              <p:cNvSpPr/>
              <p:nvPr/>
            </p:nvSpPr>
            <p:spPr>
              <a:xfrm>
                <a:off x="6373776" y="2760624"/>
                <a:ext cx="827767" cy="25520"/>
              </a:xfrm>
              <a:custGeom>
                <a:avLst/>
                <a:gdLst/>
                <a:ahLst/>
                <a:cxnLst/>
                <a:rect l="l" t="t" r="r" b="b"/>
                <a:pathLst>
                  <a:path w="5352" h="165" extrusionOk="0">
                    <a:moveTo>
                      <a:pt x="5351" y="165"/>
                    </a:moveTo>
                    <a:lnTo>
                      <a:pt x="1" y="165"/>
                    </a:lnTo>
                    <a:lnTo>
                      <a:pt x="1" y="0"/>
                    </a:lnTo>
                    <a:lnTo>
                      <a:pt x="5351" y="0"/>
                    </a:lnTo>
                    <a:close/>
                  </a:path>
                </a:pathLst>
              </a:custGeom>
              <a:solidFill>
                <a:srgbClr val="81A2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608;p19">
                <a:extLst>
                  <a:ext uri="{FF2B5EF4-FFF2-40B4-BE49-F238E27FC236}">
                    <a16:creationId xmlns:a16="http://schemas.microsoft.com/office/drawing/2014/main" id="{B165DE23-60AC-4C62-B977-3C0CDCD39F33}"/>
                  </a:ext>
                </a:extLst>
              </p:cNvPr>
              <p:cNvSpPr/>
              <p:nvPr/>
            </p:nvSpPr>
            <p:spPr>
              <a:xfrm>
                <a:off x="6373776" y="2818933"/>
                <a:ext cx="827767" cy="25674"/>
              </a:xfrm>
              <a:custGeom>
                <a:avLst/>
                <a:gdLst/>
                <a:ahLst/>
                <a:cxnLst/>
                <a:rect l="l" t="t" r="r" b="b"/>
                <a:pathLst>
                  <a:path w="5352" h="166" extrusionOk="0">
                    <a:moveTo>
                      <a:pt x="5351" y="165"/>
                    </a:moveTo>
                    <a:lnTo>
                      <a:pt x="1" y="165"/>
                    </a:lnTo>
                    <a:lnTo>
                      <a:pt x="1" y="0"/>
                    </a:lnTo>
                    <a:lnTo>
                      <a:pt x="5351" y="0"/>
                    </a:lnTo>
                    <a:close/>
                  </a:path>
                </a:pathLst>
              </a:custGeom>
              <a:solidFill>
                <a:srgbClr val="81A2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609;p19">
                <a:extLst>
                  <a:ext uri="{FF2B5EF4-FFF2-40B4-BE49-F238E27FC236}">
                    <a16:creationId xmlns:a16="http://schemas.microsoft.com/office/drawing/2014/main" id="{01BD0820-46C5-42F8-A6EC-89A28D5DEADA}"/>
                  </a:ext>
                </a:extLst>
              </p:cNvPr>
              <p:cNvSpPr/>
              <p:nvPr/>
            </p:nvSpPr>
            <p:spPr>
              <a:xfrm>
                <a:off x="6373776" y="3196469"/>
                <a:ext cx="427339" cy="136260"/>
              </a:xfrm>
              <a:custGeom>
                <a:avLst/>
                <a:gdLst/>
                <a:ahLst/>
                <a:cxnLst/>
                <a:rect l="l" t="t" r="r" b="b"/>
                <a:pathLst>
                  <a:path w="2763" h="881" extrusionOk="0">
                    <a:moveTo>
                      <a:pt x="2763" y="881"/>
                    </a:moveTo>
                    <a:lnTo>
                      <a:pt x="1" y="881"/>
                    </a:lnTo>
                    <a:lnTo>
                      <a:pt x="1" y="0"/>
                    </a:lnTo>
                    <a:lnTo>
                      <a:pt x="2763" y="0"/>
                    </a:lnTo>
                    <a:close/>
                  </a:path>
                </a:pathLst>
              </a:custGeom>
              <a:solidFill>
                <a:srgbClr val="0EDBB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610;p19">
                <a:extLst>
                  <a:ext uri="{FF2B5EF4-FFF2-40B4-BE49-F238E27FC236}">
                    <a16:creationId xmlns:a16="http://schemas.microsoft.com/office/drawing/2014/main" id="{1134D215-F2C0-4F5E-9E48-423DC9BFE87D}"/>
                  </a:ext>
                </a:extLst>
              </p:cNvPr>
              <p:cNvSpPr/>
              <p:nvPr/>
            </p:nvSpPr>
            <p:spPr>
              <a:xfrm>
                <a:off x="6955937" y="3645152"/>
                <a:ext cx="245608" cy="98676"/>
              </a:xfrm>
              <a:custGeom>
                <a:avLst/>
                <a:gdLst/>
                <a:ahLst/>
                <a:cxnLst/>
                <a:rect l="l" t="t" r="r" b="b"/>
                <a:pathLst>
                  <a:path w="1588" h="638" extrusionOk="0">
                    <a:moveTo>
                      <a:pt x="1587" y="637"/>
                    </a:moveTo>
                    <a:lnTo>
                      <a:pt x="0" y="637"/>
                    </a:lnTo>
                    <a:lnTo>
                      <a:pt x="0" y="0"/>
                    </a:lnTo>
                    <a:lnTo>
                      <a:pt x="1587" y="0"/>
                    </a:lnTo>
                    <a:close/>
                  </a:path>
                </a:pathLst>
              </a:custGeom>
              <a:solidFill>
                <a:srgbClr val="0EDBB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611;p19">
                <a:extLst>
                  <a:ext uri="{FF2B5EF4-FFF2-40B4-BE49-F238E27FC236}">
                    <a16:creationId xmlns:a16="http://schemas.microsoft.com/office/drawing/2014/main" id="{E7976C8F-CCB6-4301-9FE8-112D3FC7F62C}"/>
                  </a:ext>
                </a:extLst>
              </p:cNvPr>
              <p:cNvSpPr/>
              <p:nvPr/>
            </p:nvSpPr>
            <p:spPr>
              <a:xfrm>
                <a:off x="6373776" y="3402947"/>
                <a:ext cx="827767" cy="26293"/>
              </a:xfrm>
              <a:custGeom>
                <a:avLst/>
                <a:gdLst/>
                <a:ahLst/>
                <a:cxnLst/>
                <a:rect l="l" t="t" r="r" b="b"/>
                <a:pathLst>
                  <a:path w="5352" h="170" extrusionOk="0">
                    <a:moveTo>
                      <a:pt x="5351" y="170"/>
                    </a:moveTo>
                    <a:lnTo>
                      <a:pt x="1" y="170"/>
                    </a:lnTo>
                    <a:lnTo>
                      <a:pt x="1" y="1"/>
                    </a:lnTo>
                    <a:lnTo>
                      <a:pt x="5351" y="1"/>
                    </a:lnTo>
                    <a:close/>
                  </a:path>
                </a:pathLst>
              </a:custGeom>
              <a:solidFill>
                <a:srgbClr val="81A2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612;p19">
                <a:extLst>
                  <a:ext uri="{FF2B5EF4-FFF2-40B4-BE49-F238E27FC236}">
                    <a16:creationId xmlns:a16="http://schemas.microsoft.com/office/drawing/2014/main" id="{F6B79D38-AC96-4440-981E-0455B2CC2402}"/>
                  </a:ext>
                </a:extLst>
              </p:cNvPr>
              <p:cNvSpPr/>
              <p:nvPr/>
            </p:nvSpPr>
            <p:spPr>
              <a:xfrm>
                <a:off x="6373776" y="3462029"/>
                <a:ext cx="827767" cy="25674"/>
              </a:xfrm>
              <a:custGeom>
                <a:avLst/>
                <a:gdLst/>
                <a:ahLst/>
                <a:cxnLst/>
                <a:rect l="l" t="t" r="r" b="b"/>
                <a:pathLst>
                  <a:path w="5352" h="166" extrusionOk="0">
                    <a:moveTo>
                      <a:pt x="5351" y="165"/>
                    </a:moveTo>
                    <a:lnTo>
                      <a:pt x="1" y="165"/>
                    </a:lnTo>
                    <a:lnTo>
                      <a:pt x="1" y="0"/>
                    </a:lnTo>
                    <a:lnTo>
                      <a:pt x="5351" y="0"/>
                    </a:lnTo>
                    <a:close/>
                  </a:path>
                </a:pathLst>
              </a:custGeom>
              <a:solidFill>
                <a:srgbClr val="81A2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613;p19">
                <a:extLst>
                  <a:ext uri="{FF2B5EF4-FFF2-40B4-BE49-F238E27FC236}">
                    <a16:creationId xmlns:a16="http://schemas.microsoft.com/office/drawing/2014/main" id="{F1B08FFE-067B-4005-85B1-1A949EB06F08}"/>
                  </a:ext>
                </a:extLst>
              </p:cNvPr>
              <p:cNvSpPr/>
              <p:nvPr/>
            </p:nvSpPr>
            <p:spPr>
              <a:xfrm>
                <a:off x="6373776" y="3520337"/>
                <a:ext cx="827767" cy="25674"/>
              </a:xfrm>
              <a:custGeom>
                <a:avLst/>
                <a:gdLst/>
                <a:ahLst/>
                <a:cxnLst/>
                <a:rect l="l" t="t" r="r" b="b"/>
                <a:pathLst>
                  <a:path w="5352" h="166" extrusionOk="0">
                    <a:moveTo>
                      <a:pt x="5351" y="165"/>
                    </a:moveTo>
                    <a:lnTo>
                      <a:pt x="1" y="165"/>
                    </a:lnTo>
                    <a:lnTo>
                      <a:pt x="1" y="1"/>
                    </a:lnTo>
                    <a:lnTo>
                      <a:pt x="5351" y="1"/>
                    </a:lnTo>
                    <a:close/>
                  </a:path>
                </a:pathLst>
              </a:custGeom>
              <a:solidFill>
                <a:srgbClr val="81A2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614;p19">
                <a:extLst>
                  <a:ext uri="{FF2B5EF4-FFF2-40B4-BE49-F238E27FC236}">
                    <a16:creationId xmlns:a16="http://schemas.microsoft.com/office/drawing/2014/main" id="{44B15097-B7FF-4298-AA2E-F2C9EE36DF78}"/>
                  </a:ext>
                </a:extLst>
              </p:cNvPr>
              <p:cNvSpPr/>
              <p:nvPr/>
            </p:nvSpPr>
            <p:spPr>
              <a:xfrm>
                <a:off x="6373776" y="3578646"/>
                <a:ext cx="827767" cy="26293"/>
              </a:xfrm>
              <a:custGeom>
                <a:avLst/>
                <a:gdLst/>
                <a:ahLst/>
                <a:cxnLst/>
                <a:rect l="l" t="t" r="r" b="b"/>
                <a:pathLst>
                  <a:path w="5352" h="170" extrusionOk="0">
                    <a:moveTo>
                      <a:pt x="5351" y="170"/>
                    </a:moveTo>
                    <a:lnTo>
                      <a:pt x="1" y="170"/>
                    </a:lnTo>
                    <a:lnTo>
                      <a:pt x="1" y="1"/>
                    </a:lnTo>
                    <a:lnTo>
                      <a:pt x="5351" y="1"/>
                    </a:lnTo>
                    <a:close/>
                  </a:path>
                </a:pathLst>
              </a:custGeom>
              <a:solidFill>
                <a:srgbClr val="81A2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621;p19">
                <a:extLst>
                  <a:ext uri="{FF2B5EF4-FFF2-40B4-BE49-F238E27FC236}">
                    <a16:creationId xmlns:a16="http://schemas.microsoft.com/office/drawing/2014/main" id="{254D47C1-0CCC-4600-88D8-A8C3AD0B925D}"/>
                  </a:ext>
                </a:extLst>
              </p:cNvPr>
              <p:cNvSpPr/>
              <p:nvPr/>
            </p:nvSpPr>
            <p:spPr>
              <a:xfrm>
                <a:off x="5151300" y="1688334"/>
                <a:ext cx="331447" cy="152964"/>
              </a:xfrm>
              <a:custGeom>
                <a:avLst/>
                <a:gdLst/>
                <a:ahLst/>
                <a:cxnLst/>
                <a:rect l="l" t="t" r="r" b="b"/>
                <a:pathLst>
                  <a:path w="2143" h="989" extrusionOk="0">
                    <a:moveTo>
                      <a:pt x="2078" y="0"/>
                    </a:moveTo>
                    <a:lnTo>
                      <a:pt x="1" y="0"/>
                    </a:lnTo>
                    <a:lnTo>
                      <a:pt x="22" y="135"/>
                    </a:lnTo>
                    <a:cubicBezTo>
                      <a:pt x="87" y="612"/>
                      <a:pt x="517" y="989"/>
                      <a:pt x="981" y="989"/>
                    </a:cubicBezTo>
                    <a:lnTo>
                      <a:pt x="1340" y="989"/>
                    </a:lnTo>
                    <a:cubicBezTo>
                      <a:pt x="1804" y="989"/>
                      <a:pt x="2143" y="612"/>
                      <a:pt x="2091" y="135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622;p19">
                <a:extLst>
                  <a:ext uri="{FF2B5EF4-FFF2-40B4-BE49-F238E27FC236}">
                    <a16:creationId xmlns:a16="http://schemas.microsoft.com/office/drawing/2014/main" id="{91871E6C-6300-4D94-8A71-F33489B9FCED}"/>
                  </a:ext>
                </a:extLst>
              </p:cNvPr>
              <p:cNvSpPr/>
              <p:nvPr/>
            </p:nvSpPr>
            <p:spPr>
              <a:xfrm>
                <a:off x="5472540" y="1688334"/>
                <a:ext cx="328044" cy="152964"/>
              </a:xfrm>
              <a:custGeom>
                <a:avLst/>
                <a:gdLst/>
                <a:ahLst/>
                <a:cxnLst/>
                <a:rect l="l" t="t" r="r" b="b"/>
                <a:pathLst>
                  <a:path w="2121" h="989" extrusionOk="0">
                    <a:moveTo>
                      <a:pt x="2077" y="0"/>
                    </a:moveTo>
                    <a:lnTo>
                      <a:pt x="1" y="0"/>
                    </a:lnTo>
                    <a:lnTo>
                      <a:pt x="14" y="135"/>
                    </a:lnTo>
                    <a:cubicBezTo>
                      <a:pt x="66" y="612"/>
                      <a:pt x="482" y="989"/>
                      <a:pt x="946" y="989"/>
                    </a:cubicBezTo>
                    <a:lnTo>
                      <a:pt x="1306" y="989"/>
                    </a:lnTo>
                    <a:cubicBezTo>
                      <a:pt x="1770" y="989"/>
                      <a:pt x="2121" y="612"/>
                      <a:pt x="2086" y="135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623;p19">
                <a:extLst>
                  <a:ext uri="{FF2B5EF4-FFF2-40B4-BE49-F238E27FC236}">
                    <a16:creationId xmlns:a16="http://schemas.microsoft.com/office/drawing/2014/main" id="{4039F85D-7283-4290-8D2F-547A4BA7266C}"/>
                  </a:ext>
                </a:extLst>
              </p:cNvPr>
              <p:cNvSpPr/>
              <p:nvPr/>
            </p:nvSpPr>
            <p:spPr>
              <a:xfrm>
                <a:off x="5793781" y="1688334"/>
                <a:ext cx="324642" cy="152964"/>
              </a:xfrm>
              <a:custGeom>
                <a:avLst/>
                <a:gdLst/>
                <a:ahLst/>
                <a:cxnLst/>
                <a:rect l="l" t="t" r="r" b="b"/>
                <a:pathLst>
                  <a:path w="2099" h="989" extrusionOk="0">
                    <a:moveTo>
                      <a:pt x="2077" y="0"/>
                    </a:moveTo>
                    <a:lnTo>
                      <a:pt x="0" y="0"/>
                    </a:lnTo>
                    <a:lnTo>
                      <a:pt x="9" y="135"/>
                    </a:lnTo>
                    <a:cubicBezTo>
                      <a:pt x="44" y="612"/>
                      <a:pt x="447" y="989"/>
                      <a:pt x="911" y="989"/>
                    </a:cubicBezTo>
                    <a:lnTo>
                      <a:pt x="1271" y="989"/>
                    </a:lnTo>
                    <a:cubicBezTo>
                      <a:pt x="1735" y="989"/>
                      <a:pt x="2099" y="612"/>
                      <a:pt x="2082" y="135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624;p19">
                <a:extLst>
                  <a:ext uri="{FF2B5EF4-FFF2-40B4-BE49-F238E27FC236}">
                    <a16:creationId xmlns:a16="http://schemas.microsoft.com/office/drawing/2014/main" id="{4E4C2A34-E287-4ED9-A35D-A48D22DE31E6}"/>
                  </a:ext>
                </a:extLst>
              </p:cNvPr>
              <p:cNvSpPr/>
              <p:nvPr/>
            </p:nvSpPr>
            <p:spPr>
              <a:xfrm>
                <a:off x="6115021" y="1688334"/>
                <a:ext cx="321239" cy="152964"/>
              </a:xfrm>
              <a:custGeom>
                <a:avLst/>
                <a:gdLst/>
                <a:ahLst/>
                <a:cxnLst/>
                <a:rect l="l" t="t" r="r" b="b"/>
                <a:pathLst>
                  <a:path w="2077" h="989" extrusionOk="0">
                    <a:moveTo>
                      <a:pt x="2077" y="0"/>
                    </a:moveTo>
                    <a:lnTo>
                      <a:pt x="0" y="0"/>
                    </a:lnTo>
                    <a:lnTo>
                      <a:pt x="5" y="135"/>
                    </a:lnTo>
                    <a:cubicBezTo>
                      <a:pt x="22" y="612"/>
                      <a:pt x="412" y="989"/>
                      <a:pt x="876" y="989"/>
                    </a:cubicBezTo>
                    <a:lnTo>
                      <a:pt x="1236" y="989"/>
                    </a:lnTo>
                    <a:cubicBezTo>
                      <a:pt x="1700" y="989"/>
                      <a:pt x="2077" y="612"/>
                      <a:pt x="2077" y="135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625;p19">
                <a:extLst>
                  <a:ext uri="{FF2B5EF4-FFF2-40B4-BE49-F238E27FC236}">
                    <a16:creationId xmlns:a16="http://schemas.microsoft.com/office/drawing/2014/main" id="{CBC9748E-3F87-4D41-A493-AD51F16F2B30}"/>
                  </a:ext>
                </a:extLst>
              </p:cNvPr>
              <p:cNvSpPr/>
              <p:nvPr/>
            </p:nvSpPr>
            <p:spPr>
              <a:xfrm>
                <a:off x="6436106" y="1688334"/>
                <a:ext cx="321394" cy="152964"/>
              </a:xfrm>
              <a:custGeom>
                <a:avLst/>
                <a:gdLst/>
                <a:ahLst/>
                <a:cxnLst/>
                <a:rect l="l" t="t" r="r" b="b"/>
                <a:pathLst>
                  <a:path w="2078" h="989" extrusionOk="0">
                    <a:moveTo>
                      <a:pt x="2078" y="0"/>
                    </a:moveTo>
                    <a:lnTo>
                      <a:pt x="1" y="0"/>
                    </a:lnTo>
                    <a:lnTo>
                      <a:pt x="1" y="135"/>
                    </a:lnTo>
                    <a:cubicBezTo>
                      <a:pt x="1" y="612"/>
                      <a:pt x="378" y="989"/>
                      <a:pt x="842" y="989"/>
                    </a:cubicBezTo>
                    <a:lnTo>
                      <a:pt x="1198" y="989"/>
                    </a:lnTo>
                    <a:cubicBezTo>
                      <a:pt x="1666" y="989"/>
                      <a:pt x="2056" y="612"/>
                      <a:pt x="2073" y="135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626;p19">
                <a:extLst>
                  <a:ext uri="{FF2B5EF4-FFF2-40B4-BE49-F238E27FC236}">
                    <a16:creationId xmlns:a16="http://schemas.microsoft.com/office/drawing/2014/main" id="{D6943BBD-FBFE-4F0D-82D9-E89C266D14FD}"/>
                  </a:ext>
                </a:extLst>
              </p:cNvPr>
              <p:cNvSpPr/>
              <p:nvPr/>
            </p:nvSpPr>
            <p:spPr>
              <a:xfrm>
                <a:off x="6754099" y="1688334"/>
                <a:ext cx="324642" cy="152964"/>
              </a:xfrm>
              <a:custGeom>
                <a:avLst/>
                <a:gdLst/>
                <a:ahLst/>
                <a:cxnLst/>
                <a:rect l="l" t="t" r="r" b="b"/>
                <a:pathLst>
                  <a:path w="2099" h="989" extrusionOk="0">
                    <a:moveTo>
                      <a:pt x="2099" y="0"/>
                    </a:moveTo>
                    <a:lnTo>
                      <a:pt x="22" y="0"/>
                    </a:lnTo>
                    <a:lnTo>
                      <a:pt x="17" y="135"/>
                    </a:lnTo>
                    <a:cubicBezTo>
                      <a:pt x="0" y="612"/>
                      <a:pt x="364" y="989"/>
                      <a:pt x="828" y="989"/>
                    </a:cubicBezTo>
                    <a:lnTo>
                      <a:pt x="1184" y="989"/>
                    </a:lnTo>
                    <a:cubicBezTo>
                      <a:pt x="1652" y="989"/>
                      <a:pt x="2055" y="612"/>
                      <a:pt x="2090" y="135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627;p19">
                <a:extLst>
                  <a:ext uri="{FF2B5EF4-FFF2-40B4-BE49-F238E27FC236}">
                    <a16:creationId xmlns:a16="http://schemas.microsoft.com/office/drawing/2014/main" id="{6F832F5A-1CA6-4D03-9252-686318CADC3C}"/>
                  </a:ext>
                </a:extLst>
              </p:cNvPr>
              <p:cNvSpPr/>
              <p:nvPr/>
            </p:nvSpPr>
            <p:spPr>
              <a:xfrm>
                <a:off x="7071936" y="1688334"/>
                <a:ext cx="328044" cy="152964"/>
              </a:xfrm>
              <a:custGeom>
                <a:avLst/>
                <a:gdLst/>
                <a:ahLst/>
                <a:cxnLst/>
                <a:rect l="l" t="t" r="r" b="b"/>
                <a:pathLst>
                  <a:path w="2121" h="989" extrusionOk="0">
                    <a:moveTo>
                      <a:pt x="2120" y="0"/>
                    </a:moveTo>
                    <a:lnTo>
                      <a:pt x="44" y="0"/>
                    </a:lnTo>
                    <a:lnTo>
                      <a:pt x="35" y="135"/>
                    </a:lnTo>
                    <a:cubicBezTo>
                      <a:pt x="0" y="612"/>
                      <a:pt x="351" y="989"/>
                      <a:pt x="815" y="989"/>
                    </a:cubicBezTo>
                    <a:lnTo>
                      <a:pt x="1171" y="989"/>
                    </a:lnTo>
                    <a:cubicBezTo>
                      <a:pt x="1639" y="989"/>
                      <a:pt x="2055" y="612"/>
                      <a:pt x="2103" y="135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628;p19">
                <a:extLst>
                  <a:ext uri="{FF2B5EF4-FFF2-40B4-BE49-F238E27FC236}">
                    <a16:creationId xmlns:a16="http://schemas.microsoft.com/office/drawing/2014/main" id="{95C6C597-EF7B-4503-A3AC-010A734EE015}"/>
                  </a:ext>
                </a:extLst>
              </p:cNvPr>
              <p:cNvSpPr/>
              <p:nvPr/>
            </p:nvSpPr>
            <p:spPr>
              <a:xfrm>
                <a:off x="7389774" y="1688334"/>
                <a:ext cx="331447" cy="152964"/>
              </a:xfrm>
              <a:custGeom>
                <a:avLst/>
                <a:gdLst/>
                <a:ahLst/>
                <a:cxnLst/>
                <a:rect l="l" t="t" r="r" b="b"/>
                <a:pathLst>
                  <a:path w="2143" h="989" extrusionOk="0">
                    <a:moveTo>
                      <a:pt x="2142" y="0"/>
                    </a:moveTo>
                    <a:lnTo>
                      <a:pt x="65" y="0"/>
                    </a:lnTo>
                    <a:lnTo>
                      <a:pt x="48" y="135"/>
                    </a:lnTo>
                    <a:cubicBezTo>
                      <a:pt x="0" y="612"/>
                      <a:pt x="339" y="989"/>
                      <a:pt x="803" y="989"/>
                    </a:cubicBezTo>
                    <a:lnTo>
                      <a:pt x="1158" y="989"/>
                    </a:lnTo>
                    <a:cubicBezTo>
                      <a:pt x="1626" y="989"/>
                      <a:pt x="2056" y="612"/>
                      <a:pt x="2121" y="135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629;p19">
                <a:extLst>
                  <a:ext uri="{FF2B5EF4-FFF2-40B4-BE49-F238E27FC236}">
                    <a16:creationId xmlns:a16="http://schemas.microsoft.com/office/drawing/2014/main" id="{E5DCCB38-7A59-40A3-AD58-FE1D230DB6BD}"/>
                  </a:ext>
                </a:extLst>
              </p:cNvPr>
              <p:cNvSpPr/>
              <p:nvPr/>
            </p:nvSpPr>
            <p:spPr>
              <a:xfrm>
                <a:off x="5151300" y="1228361"/>
                <a:ext cx="574890" cy="460128"/>
              </a:xfrm>
              <a:custGeom>
                <a:avLst/>
                <a:gdLst/>
                <a:ahLst/>
                <a:cxnLst/>
                <a:rect l="l" t="t" r="r" b="b"/>
                <a:pathLst>
                  <a:path w="3717" h="2975" extrusionOk="0">
                    <a:moveTo>
                      <a:pt x="3716" y="0"/>
                    </a:moveTo>
                    <a:lnTo>
                      <a:pt x="2190" y="0"/>
                    </a:lnTo>
                    <a:lnTo>
                      <a:pt x="1" y="2974"/>
                    </a:lnTo>
                    <a:lnTo>
                      <a:pt x="2078" y="2974"/>
                    </a:lnTo>
                    <a:close/>
                  </a:path>
                </a:pathLst>
              </a:custGeom>
              <a:solidFill>
                <a:srgbClr val="940A3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630;p19">
                <a:extLst>
                  <a:ext uri="{FF2B5EF4-FFF2-40B4-BE49-F238E27FC236}">
                    <a16:creationId xmlns:a16="http://schemas.microsoft.com/office/drawing/2014/main" id="{C9C76C6A-20E0-4566-AD44-778427C99BDE}"/>
                  </a:ext>
                </a:extLst>
              </p:cNvPr>
              <p:cNvSpPr/>
              <p:nvPr/>
            </p:nvSpPr>
            <p:spPr>
              <a:xfrm>
                <a:off x="5472540" y="1228361"/>
                <a:ext cx="490288" cy="460128"/>
              </a:xfrm>
              <a:custGeom>
                <a:avLst/>
                <a:gdLst/>
                <a:ahLst/>
                <a:cxnLst/>
                <a:rect l="l" t="t" r="r" b="b"/>
                <a:pathLst>
                  <a:path w="3170" h="2975" extrusionOk="0">
                    <a:moveTo>
                      <a:pt x="3170" y="0"/>
                    </a:moveTo>
                    <a:lnTo>
                      <a:pt x="1639" y="0"/>
                    </a:lnTo>
                    <a:lnTo>
                      <a:pt x="1" y="2974"/>
                    </a:lnTo>
                    <a:lnTo>
                      <a:pt x="2077" y="2974"/>
                    </a:lnTo>
                    <a:close/>
                  </a:path>
                </a:pathLst>
              </a:custGeom>
              <a:solidFill>
                <a:srgbClr val="34385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631;p19">
                <a:extLst>
                  <a:ext uri="{FF2B5EF4-FFF2-40B4-BE49-F238E27FC236}">
                    <a16:creationId xmlns:a16="http://schemas.microsoft.com/office/drawing/2014/main" id="{2D2706A5-F1FC-4106-B48E-414D4D2C7085}"/>
                  </a:ext>
                </a:extLst>
              </p:cNvPr>
              <p:cNvSpPr/>
              <p:nvPr/>
            </p:nvSpPr>
            <p:spPr>
              <a:xfrm>
                <a:off x="5793781" y="1228361"/>
                <a:ext cx="405841" cy="460128"/>
              </a:xfrm>
              <a:custGeom>
                <a:avLst/>
                <a:gdLst/>
                <a:ahLst/>
                <a:cxnLst/>
                <a:rect l="l" t="t" r="r" b="b"/>
                <a:pathLst>
                  <a:path w="2624" h="2975" extrusionOk="0">
                    <a:moveTo>
                      <a:pt x="2623" y="0"/>
                    </a:moveTo>
                    <a:lnTo>
                      <a:pt x="1093" y="0"/>
                    </a:lnTo>
                    <a:lnTo>
                      <a:pt x="0" y="2974"/>
                    </a:lnTo>
                    <a:lnTo>
                      <a:pt x="2077" y="2974"/>
                    </a:lnTo>
                    <a:close/>
                  </a:path>
                </a:pathLst>
              </a:custGeom>
              <a:solidFill>
                <a:srgbClr val="940A3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632;p19">
                <a:extLst>
                  <a:ext uri="{FF2B5EF4-FFF2-40B4-BE49-F238E27FC236}">
                    <a16:creationId xmlns:a16="http://schemas.microsoft.com/office/drawing/2014/main" id="{91F153A4-11B9-4673-94D7-E54EA5553435}"/>
                  </a:ext>
                </a:extLst>
              </p:cNvPr>
              <p:cNvSpPr/>
              <p:nvPr/>
            </p:nvSpPr>
            <p:spPr>
              <a:xfrm>
                <a:off x="6115021" y="1228361"/>
                <a:ext cx="321239" cy="460128"/>
              </a:xfrm>
              <a:custGeom>
                <a:avLst/>
                <a:gdLst/>
                <a:ahLst/>
                <a:cxnLst/>
                <a:rect l="l" t="t" r="r" b="b"/>
                <a:pathLst>
                  <a:path w="2077" h="2975" extrusionOk="0">
                    <a:moveTo>
                      <a:pt x="2077" y="0"/>
                    </a:moveTo>
                    <a:lnTo>
                      <a:pt x="546" y="0"/>
                    </a:lnTo>
                    <a:lnTo>
                      <a:pt x="0" y="2974"/>
                    </a:lnTo>
                    <a:lnTo>
                      <a:pt x="2077" y="2974"/>
                    </a:lnTo>
                    <a:close/>
                  </a:path>
                </a:pathLst>
              </a:custGeom>
              <a:solidFill>
                <a:srgbClr val="34385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633;p19">
                <a:extLst>
                  <a:ext uri="{FF2B5EF4-FFF2-40B4-BE49-F238E27FC236}">
                    <a16:creationId xmlns:a16="http://schemas.microsoft.com/office/drawing/2014/main" id="{41CE8F01-348D-4207-9E26-6724BF9B7CD1}"/>
                  </a:ext>
                </a:extLst>
              </p:cNvPr>
              <p:cNvSpPr/>
              <p:nvPr/>
            </p:nvSpPr>
            <p:spPr>
              <a:xfrm>
                <a:off x="6436106" y="1228361"/>
                <a:ext cx="321394" cy="460128"/>
              </a:xfrm>
              <a:custGeom>
                <a:avLst/>
                <a:gdLst/>
                <a:ahLst/>
                <a:cxnLst/>
                <a:rect l="l" t="t" r="r" b="b"/>
                <a:pathLst>
                  <a:path w="2078" h="2975" extrusionOk="0">
                    <a:moveTo>
                      <a:pt x="1532" y="0"/>
                    </a:moveTo>
                    <a:lnTo>
                      <a:pt x="1" y="0"/>
                    </a:lnTo>
                    <a:lnTo>
                      <a:pt x="1" y="2974"/>
                    </a:lnTo>
                    <a:lnTo>
                      <a:pt x="2078" y="2974"/>
                    </a:lnTo>
                    <a:close/>
                  </a:path>
                </a:pathLst>
              </a:custGeom>
              <a:solidFill>
                <a:srgbClr val="940A3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634;p19">
                <a:extLst>
                  <a:ext uri="{FF2B5EF4-FFF2-40B4-BE49-F238E27FC236}">
                    <a16:creationId xmlns:a16="http://schemas.microsoft.com/office/drawing/2014/main" id="{102B5B5D-BB3D-4783-BC4E-587B44C24D03}"/>
                  </a:ext>
                </a:extLst>
              </p:cNvPr>
              <p:cNvSpPr/>
              <p:nvPr/>
            </p:nvSpPr>
            <p:spPr>
              <a:xfrm>
                <a:off x="6672899" y="1228361"/>
                <a:ext cx="405841" cy="460128"/>
              </a:xfrm>
              <a:custGeom>
                <a:avLst/>
                <a:gdLst/>
                <a:ahLst/>
                <a:cxnLst/>
                <a:rect l="l" t="t" r="r" b="b"/>
                <a:pathLst>
                  <a:path w="2624" h="2975" extrusionOk="0">
                    <a:moveTo>
                      <a:pt x="1527" y="0"/>
                    </a:moveTo>
                    <a:lnTo>
                      <a:pt x="1" y="0"/>
                    </a:lnTo>
                    <a:lnTo>
                      <a:pt x="547" y="2974"/>
                    </a:lnTo>
                    <a:lnTo>
                      <a:pt x="2624" y="2974"/>
                    </a:lnTo>
                    <a:close/>
                  </a:path>
                </a:pathLst>
              </a:custGeom>
              <a:solidFill>
                <a:srgbClr val="34385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635;p19">
                <a:extLst>
                  <a:ext uri="{FF2B5EF4-FFF2-40B4-BE49-F238E27FC236}">
                    <a16:creationId xmlns:a16="http://schemas.microsoft.com/office/drawing/2014/main" id="{85A1468F-0551-4D7C-8A6A-3C4B6023070F}"/>
                  </a:ext>
                </a:extLst>
              </p:cNvPr>
              <p:cNvSpPr/>
              <p:nvPr/>
            </p:nvSpPr>
            <p:spPr>
              <a:xfrm>
                <a:off x="6908919" y="1228361"/>
                <a:ext cx="491061" cy="460128"/>
              </a:xfrm>
              <a:custGeom>
                <a:avLst/>
                <a:gdLst/>
                <a:ahLst/>
                <a:cxnLst/>
                <a:rect l="l" t="t" r="r" b="b"/>
                <a:pathLst>
                  <a:path w="3175" h="2975" extrusionOk="0">
                    <a:moveTo>
                      <a:pt x="1531" y="0"/>
                    </a:moveTo>
                    <a:lnTo>
                      <a:pt x="1" y="0"/>
                    </a:lnTo>
                    <a:lnTo>
                      <a:pt x="1098" y="2974"/>
                    </a:lnTo>
                    <a:lnTo>
                      <a:pt x="3174" y="2974"/>
                    </a:lnTo>
                    <a:close/>
                  </a:path>
                </a:pathLst>
              </a:custGeom>
              <a:solidFill>
                <a:srgbClr val="940A3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636;p19">
                <a:extLst>
                  <a:ext uri="{FF2B5EF4-FFF2-40B4-BE49-F238E27FC236}">
                    <a16:creationId xmlns:a16="http://schemas.microsoft.com/office/drawing/2014/main" id="{4539A90E-CB47-4BB5-8B53-E01D969349B3}"/>
                  </a:ext>
                </a:extLst>
              </p:cNvPr>
              <p:cNvSpPr/>
              <p:nvPr/>
            </p:nvSpPr>
            <p:spPr>
              <a:xfrm>
                <a:off x="7145712" y="1228361"/>
                <a:ext cx="575508" cy="460128"/>
              </a:xfrm>
              <a:custGeom>
                <a:avLst/>
                <a:gdLst/>
                <a:ahLst/>
                <a:cxnLst/>
                <a:rect l="l" t="t" r="r" b="b"/>
                <a:pathLst>
                  <a:path w="3721" h="2975" extrusionOk="0">
                    <a:moveTo>
                      <a:pt x="1531" y="0"/>
                    </a:moveTo>
                    <a:lnTo>
                      <a:pt x="0" y="0"/>
                    </a:lnTo>
                    <a:lnTo>
                      <a:pt x="1643" y="2974"/>
                    </a:lnTo>
                    <a:lnTo>
                      <a:pt x="3720" y="2974"/>
                    </a:lnTo>
                    <a:close/>
                  </a:path>
                </a:pathLst>
              </a:custGeom>
              <a:solidFill>
                <a:srgbClr val="34385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637;p19">
                <a:extLst>
                  <a:ext uri="{FF2B5EF4-FFF2-40B4-BE49-F238E27FC236}">
                    <a16:creationId xmlns:a16="http://schemas.microsoft.com/office/drawing/2014/main" id="{4CA05C27-9C1E-49FC-959C-A56CDE130D96}"/>
                  </a:ext>
                </a:extLst>
              </p:cNvPr>
              <p:cNvSpPr/>
              <p:nvPr/>
            </p:nvSpPr>
            <p:spPr>
              <a:xfrm>
                <a:off x="7945642" y="2616477"/>
                <a:ext cx="430742" cy="857772"/>
              </a:xfrm>
              <a:custGeom>
                <a:avLst/>
                <a:gdLst/>
                <a:ahLst/>
                <a:cxnLst/>
                <a:rect l="l" t="t" r="r" b="b"/>
                <a:pathLst>
                  <a:path w="2785" h="5546" extrusionOk="0">
                    <a:moveTo>
                      <a:pt x="1588" y="5181"/>
                    </a:moveTo>
                    <a:cubicBezTo>
                      <a:pt x="1358" y="5056"/>
                      <a:pt x="1141" y="4847"/>
                      <a:pt x="955" y="4609"/>
                    </a:cubicBezTo>
                    <a:cubicBezTo>
                      <a:pt x="911" y="4557"/>
                      <a:pt x="872" y="4501"/>
                      <a:pt x="833" y="4444"/>
                    </a:cubicBezTo>
                    <a:cubicBezTo>
                      <a:pt x="547" y="4037"/>
                      <a:pt x="335" y="3564"/>
                      <a:pt x="231" y="3217"/>
                    </a:cubicBezTo>
                    <a:cubicBezTo>
                      <a:pt x="92" y="2749"/>
                      <a:pt x="31" y="1539"/>
                      <a:pt x="9" y="997"/>
                    </a:cubicBezTo>
                    <a:cubicBezTo>
                      <a:pt x="1" y="833"/>
                      <a:pt x="1" y="728"/>
                      <a:pt x="1" y="728"/>
                    </a:cubicBezTo>
                    <a:lnTo>
                      <a:pt x="668" y="399"/>
                    </a:lnTo>
                    <a:lnTo>
                      <a:pt x="1475" y="0"/>
                    </a:lnTo>
                    <a:cubicBezTo>
                      <a:pt x="1475" y="0"/>
                      <a:pt x="1544" y="156"/>
                      <a:pt x="1648" y="403"/>
                    </a:cubicBezTo>
                    <a:cubicBezTo>
                      <a:pt x="1674" y="455"/>
                      <a:pt x="1696" y="516"/>
                      <a:pt x="1722" y="577"/>
                    </a:cubicBezTo>
                    <a:cubicBezTo>
                      <a:pt x="1731" y="590"/>
                      <a:pt x="1735" y="607"/>
                      <a:pt x="1744" y="624"/>
                    </a:cubicBezTo>
                    <a:cubicBezTo>
                      <a:pt x="1809" y="780"/>
                      <a:pt x="1882" y="963"/>
                      <a:pt x="1956" y="1158"/>
                    </a:cubicBezTo>
                    <a:cubicBezTo>
                      <a:pt x="2277" y="1973"/>
                      <a:pt x="2645" y="3048"/>
                      <a:pt x="2693" y="3737"/>
                    </a:cubicBezTo>
                    <a:cubicBezTo>
                      <a:pt x="2784" y="4977"/>
                      <a:pt x="2242" y="5545"/>
                      <a:pt x="1588" y="5181"/>
                    </a:cubicBezTo>
                    <a:close/>
                  </a:path>
                </a:pathLst>
              </a:custGeom>
              <a:solidFill>
                <a:srgbClr val="DB9C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638;p19">
                <a:extLst>
                  <a:ext uri="{FF2B5EF4-FFF2-40B4-BE49-F238E27FC236}">
                    <a16:creationId xmlns:a16="http://schemas.microsoft.com/office/drawing/2014/main" id="{15526757-CAEB-49D2-9C5E-38D07AA30765}"/>
                  </a:ext>
                </a:extLst>
              </p:cNvPr>
              <p:cNvSpPr/>
              <p:nvPr/>
            </p:nvSpPr>
            <p:spPr>
              <a:xfrm>
                <a:off x="7945642" y="2678033"/>
                <a:ext cx="128991" cy="625929"/>
              </a:xfrm>
              <a:custGeom>
                <a:avLst/>
                <a:gdLst/>
                <a:ahLst/>
                <a:cxnLst/>
                <a:rect l="l" t="t" r="r" b="b"/>
                <a:pathLst>
                  <a:path w="834" h="4047" extrusionOk="0">
                    <a:moveTo>
                      <a:pt x="833" y="4046"/>
                    </a:moveTo>
                    <a:cubicBezTo>
                      <a:pt x="547" y="3639"/>
                      <a:pt x="335" y="3166"/>
                      <a:pt x="231" y="2819"/>
                    </a:cubicBezTo>
                    <a:cubicBezTo>
                      <a:pt x="92" y="2351"/>
                      <a:pt x="31" y="1141"/>
                      <a:pt x="9" y="599"/>
                    </a:cubicBezTo>
                    <a:cubicBezTo>
                      <a:pt x="1" y="435"/>
                      <a:pt x="1" y="330"/>
                      <a:pt x="1" y="330"/>
                    </a:cubicBezTo>
                    <a:lnTo>
                      <a:pt x="668" y="1"/>
                    </a:lnTo>
                    <a:cubicBezTo>
                      <a:pt x="703" y="738"/>
                      <a:pt x="738" y="1557"/>
                      <a:pt x="738" y="1748"/>
                    </a:cubicBezTo>
                    <a:cubicBezTo>
                      <a:pt x="738" y="1956"/>
                      <a:pt x="794" y="3205"/>
                      <a:pt x="833" y="4046"/>
                    </a:cubicBezTo>
                    <a:close/>
                  </a:path>
                </a:pathLst>
              </a:custGeom>
              <a:solidFill>
                <a:srgbClr val="DB9C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639;p19">
                <a:extLst>
                  <a:ext uri="{FF2B5EF4-FFF2-40B4-BE49-F238E27FC236}">
                    <a16:creationId xmlns:a16="http://schemas.microsoft.com/office/drawing/2014/main" id="{41DBA342-FE1D-4BEF-9C2A-B3C905EBDF91}"/>
                  </a:ext>
                </a:extLst>
              </p:cNvPr>
              <p:cNvSpPr/>
              <p:nvPr/>
            </p:nvSpPr>
            <p:spPr>
              <a:xfrm>
                <a:off x="8086542" y="2705564"/>
                <a:ext cx="289842" cy="768685"/>
              </a:xfrm>
              <a:custGeom>
                <a:avLst/>
                <a:gdLst/>
                <a:ahLst/>
                <a:cxnLst/>
                <a:rect l="l" t="t" r="r" b="b"/>
                <a:pathLst>
                  <a:path w="1874" h="4970" extrusionOk="0">
                    <a:moveTo>
                      <a:pt x="677" y="4605"/>
                    </a:moveTo>
                    <a:cubicBezTo>
                      <a:pt x="447" y="4480"/>
                      <a:pt x="230" y="4271"/>
                      <a:pt x="44" y="4033"/>
                    </a:cubicBezTo>
                    <a:cubicBezTo>
                      <a:pt x="13" y="3786"/>
                      <a:pt x="0" y="3474"/>
                      <a:pt x="18" y="3079"/>
                    </a:cubicBezTo>
                    <a:cubicBezTo>
                      <a:pt x="65" y="2112"/>
                      <a:pt x="494" y="833"/>
                      <a:pt x="811" y="1"/>
                    </a:cubicBezTo>
                    <a:cubicBezTo>
                      <a:pt x="820" y="14"/>
                      <a:pt x="824" y="31"/>
                      <a:pt x="833" y="48"/>
                    </a:cubicBezTo>
                    <a:cubicBezTo>
                      <a:pt x="1171" y="868"/>
                      <a:pt x="1721" y="2307"/>
                      <a:pt x="1782" y="3161"/>
                    </a:cubicBezTo>
                    <a:cubicBezTo>
                      <a:pt x="1873" y="4401"/>
                      <a:pt x="1331" y="4969"/>
                      <a:pt x="677" y="4605"/>
                    </a:cubicBezTo>
                    <a:close/>
                  </a:path>
                </a:pathLst>
              </a:custGeom>
              <a:solidFill>
                <a:srgbClr val="DB9C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640;p19">
                <a:extLst>
                  <a:ext uri="{FF2B5EF4-FFF2-40B4-BE49-F238E27FC236}">
                    <a16:creationId xmlns:a16="http://schemas.microsoft.com/office/drawing/2014/main" id="{19DDB0ED-A30A-4900-8DFA-50D5395BF75C}"/>
                  </a:ext>
                </a:extLst>
              </p:cNvPr>
              <p:cNvSpPr/>
              <p:nvPr/>
            </p:nvSpPr>
            <p:spPr>
              <a:xfrm>
                <a:off x="7969770" y="2678807"/>
                <a:ext cx="278552" cy="169049"/>
              </a:xfrm>
              <a:custGeom>
                <a:avLst/>
                <a:gdLst/>
                <a:ahLst/>
                <a:cxnLst/>
                <a:rect l="l" t="t" r="r" b="b"/>
                <a:pathLst>
                  <a:path w="1801" h="1093" extrusionOk="0">
                    <a:moveTo>
                      <a:pt x="1800" y="755"/>
                    </a:moveTo>
                    <a:cubicBezTo>
                      <a:pt x="1111" y="937"/>
                      <a:pt x="361" y="1045"/>
                      <a:pt x="14" y="1093"/>
                    </a:cubicBezTo>
                    <a:cubicBezTo>
                      <a:pt x="5" y="876"/>
                      <a:pt x="1" y="737"/>
                      <a:pt x="1" y="737"/>
                    </a:cubicBezTo>
                    <a:lnTo>
                      <a:pt x="1492" y="0"/>
                    </a:lnTo>
                    <a:cubicBezTo>
                      <a:pt x="1518" y="52"/>
                      <a:pt x="1540" y="113"/>
                      <a:pt x="1566" y="174"/>
                    </a:cubicBezTo>
                    <a:cubicBezTo>
                      <a:pt x="1575" y="187"/>
                      <a:pt x="1579" y="204"/>
                      <a:pt x="1588" y="221"/>
                    </a:cubicBezTo>
                    <a:cubicBezTo>
                      <a:pt x="1653" y="377"/>
                      <a:pt x="1726" y="560"/>
                      <a:pt x="1800" y="755"/>
                    </a:cubicBezTo>
                    <a:close/>
                  </a:path>
                </a:pathLst>
              </a:custGeom>
              <a:solidFill>
                <a:srgbClr val="DB9C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641;p19">
                <a:extLst>
                  <a:ext uri="{FF2B5EF4-FFF2-40B4-BE49-F238E27FC236}">
                    <a16:creationId xmlns:a16="http://schemas.microsoft.com/office/drawing/2014/main" id="{9B78DA55-8775-4C60-BB94-41F117A1DC4B}"/>
                  </a:ext>
                </a:extLst>
              </p:cNvPr>
              <p:cNvSpPr/>
              <p:nvPr/>
            </p:nvSpPr>
            <p:spPr>
              <a:xfrm>
                <a:off x="7955076" y="2131603"/>
                <a:ext cx="296493" cy="692126"/>
              </a:xfrm>
              <a:custGeom>
                <a:avLst/>
                <a:gdLst/>
                <a:ahLst/>
                <a:cxnLst/>
                <a:rect l="l" t="t" r="r" b="b"/>
                <a:pathLst>
                  <a:path w="1917" h="4475" extrusionOk="0">
                    <a:moveTo>
                      <a:pt x="1717" y="3889"/>
                    </a:moveTo>
                    <a:cubicBezTo>
                      <a:pt x="1496" y="3994"/>
                      <a:pt x="1132" y="4158"/>
                      <a:pt x="720" y="4293"/>
                    </a:cubicBezTo>
                    <a:cubicBezTo>
                      <a:pt x="703" y="4301"/>
                      <a:pt x="685" y="4306"/>
                      <a:pt x="668" y="4310"/>
                    </a:cubicBezTo>
                    <a:cubicBezTo>
                      <a:pt x="464" y="4375"/>
                      <a:pt x="252" y="4431"/>
                      <a:pt x="35" y="4475"/>
                    </a:cubicBezTo>
                    <a:cubicBezTo>
                      <a:pt x="35" y="4475"/>
                      <a:pt x="0" y="3178"/>
                      <a:pt x="48" y="1960"/>
                    </a:cubicBezTo>
                    <a:cubicBezTo>
                      <a:pt x="48" y="1934"/>
                      <a:pt x="48" y="1908"/>
                      <a:pt x="48" y="1882"/>
                    </a:cubicBezTo>
                    <a:cubicBezTo>
                      <a:pt x="78" y="1132"/>
                      <a:pt x="139" y="425"/>
                      <a:pt x="256" y="83"/>
                    </a:cubicBezTo>
                    <a:cubicBezTo>
                      <a:pt x="261" y="74"/>
                      <a:pt x="265" y="65"/>
                      <a:pt x="269" y="52"/>
                    </a:cubicBezTo>
                    <a:cubicBezTo>
                      <a:pt x="269" y="48"/>
                      <a:pt x="274" y="44"/>
                      <a:pt x="274" y="35"/>
                    </a:cubicBezTo>
                    <a:cubicBezTo>
                      <a:pt x="278" y="31"/>
                      <a:pt x="278" y="26"/>
                      <a:pt x="282" y="22"/>
                    </a:cubicBezTo>
                    <a:cubicBezTo>
                      <a:pt x="282" y="13"/>
                      <a:pt x="287" y="9"/>
                      <a:pt x="291" y="0"/>
                    </a:cubicBezTo>
                    <a:cubicBezTo>
                      <a:pt x="291" y="0"/>
                      <a:pt x="1340" y="581"/>
                      <a:pt x="1891" y="3525"/>
                    </a:cubicBezTo>
                    <a:cubicBezTo>
                      <a:pt x="1917" y="3673"/>
                      <a:pt x="1852" y="3824"/>
                      <a:pt x="1717" y="3889"/>
                    </a:cubicBezTo>
                    <a:close/>
                  </a:path>
                </a:pathLst>
              </a:custGeom>
              <a:solidFill>
                <a:srgbClr val="FBB0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642;p19">
                <a:extLst>
                  <a:ext uri="{FF2B5EF4-FFF2-40B4-BE49-F238E27FC236}">
                    <a16:creationId xmlns:a16="http://schemas.microsoft.com/office/drawing/2014/main" id="{0FD4D825-6A79-4C2D-8BB2-19B892EE66D8}"/>
                  </a:ext>
                </a:extLst>
              </p:cNvPr>
              <p:cNvSpPr/>
              <p:nvPr/>
            </p:nvSpPr>
            <p:spPr>
              <a:xfrm>
                <a:off x="7955076" y="2131603"/>
                <a:ext cx="103471" cy="692126"/>
              </a:xfrm>
              <a:custGeom>
                <a:avLst/>
                <a:gdLst/>
                <a:ahLst/>
                <a:cxnLst/>
                <a:rect l="l" t="t" r="r" b="b"/>
                <a:pathLst>
                  <a:path w="669" h="4475" extrusionOk="0">
                    <a:moveTo>
                      <a:pt x="668" y="4310"/>
                    </a:moveTo>
                    <a:cubicBezTo>
                      <a:pt x="464" y="4375"/>
                      <a:pt x="252" y="4431"/>
                      <a:pt x="35" y="4475"/>
                    </a:cubicBezTo>
                    <a:cubicBezTo>
                      <a:pt x="35" y="4475"/>
                      <a:pt x="0" y="3178"/>
                      <a:pt x="48" y="1960"/>
                    </a:cubicBezTo>
                    <a:cubicBezTo>
                      <a:pt x="48" y="1934"/>
                      <a:pt x="48" y="1908"/>
                      <a:pt x="48" y="1882"/>
                    </a:cubicBezTo>
                    <a:cubicBezTo>
                      <a:pt x="87" y="1110"/>
                      <a:pt x="148" y="412"/>
                      <a:pt x="256" y="83"/>
                    </a:cubicBezTo>
                    <a:cubicBezTo>
                      <a:pt x="261" y="74"/>
                      <a:pt x="265" y="65"/>
                      <a:pt x="269" y="52"/>
                    </a:cubicBezTo>
                    <a:cubicBezTo>
                      <a:pt x="269" y="48"/>
                      <a:pt x="274" y="44"/>
                      <a:pt x="274" y="35"/>
                    </a:cubicBezTo>
                    <a:cubicBezTo>
                      <a:pt x="278" y="31"/>
                      <a:pt x="278" y="26"/>
                      <a:pt x="282" y="22"/>
                    </a:cubicBezTo>
                    <a:cubicBezTo>
                      <a:pt x="282" y="13"/>
                      <a:pt x="287" y="9"/>
                      <a:pt x="291" y="0"/>
                    </a:cubicBezTo>
                    <a:cubicBezTo>
                      <a:pt x="291" y="0"/>
                      <a:pt x="495" y="1852"/>
                      <a:pt x="538" y="2389"/>
                    </a:cubicBezTo>
                    <a:cubicBezTo>
                      <a:pt x="555" y="2589"/>
                      <a:pt x="625" y="3599"/>
                      <a:pt x="668" y="4310"/>
                    </a:cubicBezTo>
                    <a:close/>
                  </a:path>
                </a:pathLst>
              </a:custGeom>
              <a:solidFill>
                <a:srgbClr val="FBB0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43;p19">
                <a:extLst>
                  <a:ext uri="{FF2B5EF4-FFF2-40B4-BE49-F238E27FC236}">
                    <a16:creationId xmlns:a16="http://schemas.microsoft.com/office/drawing/2014/main" id="{4145200E-CBB8-4A39-8223-85C60E2CB1AF}"/>
                  </a:ext>
                </a:extLst>
              </p:cNvPr>
              <p:cNvSpPr/>
              <p:nvPr/>
            </p:nvSpPr>
            <p:spPr>
              <a:xfrm>
                <a:off x="8114691" y="2535896"/>
                <a:ext cx="403830" cy="958459"/>
              </a:xfrm>
              <a:custGeom>
                <a:avLst/>
                <a:gdLst/>
                <a:ahLst/>
                <a:cxnLst/>
                <a:rect l="l" t="t" r="r" b="b"/>
                <a:pathLst>
                  <a:path w="2611" h="6197" extrusionOk="0">
                    <a:moveTo>
                      <a:pt x="2610" y="521"/>
                    </a:moveTo>
                    <a:cubicBezTo>
                      <a:pt x="2610" y="521"/>
                      <a:pt x="2606" y="781"/>
                      <a:pt x="2593" y="1163"/>
                    </a:cubicBezTo>
                    <a:cubicBezTo>
                      <a:pt x="2563" y="1987"/>
                      <a:pt x="2480" y="3387"/>
                      <a:pt x="2294" y="4068"/>
                    </a:cubicBezTo>
                    <a:cubicBezTo>
                      <a:pt x="1934" y="5394"/>
                      <a:pt x="1240" y="6197"/>
                      <a:pt x="620" y="5763"/>
                    </a:cubicBezTo>
                    <a:cubicBezTo>
                      <a:pt x="0" y="5329"/>
                      <a:pt x="200" y="4163"/>
                      <a:pt x="321" y="3066"/>
                    </a:cubicBezTo>
                    <a:cubicBezTo>
                      <a:pt x="421" y="2169"/>
                      <a:pt x="880" y="694"/>
                      <a:pt x="1045" y="183"/>
                    </a:cubicBezTo>
                    <a:cubicBezTo>
                      <a:pt x="1084" y="66"/>
                      <a:pt x="1106" y="1"/>
                      <a:pt x="1106" y="1"/>
                    </a:cubicBezTo>
                    <a:close/>
                  </a:path>
                </a:pathLst>
              </a:custGeom>
              <a:solidFill>
                <a:srgbClr val="DB9C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44;p19">
                <a:extLst>
                  <a:ext uri="{FF2B5EF4-FFF2-40B4-BE49-F238E27FC236}">
                    <a16:creationId xmlns:a16="http://schemas.microsoft.com/office/drawing/2014/main" id="{3C2E619C-841D-4125-A477-078A9AB48E27}"/>
                  </a:ext>
                </a:extLst>
              </p:cNvPr>
              <p:cNvSpPr/>
              <p:nvPr/>
            </p:nvSpPr>
            <p:spPr>
              <a:xfrm>
                <a:off x="8276317" y="2535896"/>
                <a:ext cx="242205" cy="197971"/>
              </a:xfrm>
              <a:custGeom>
                <a:avLst/>
                <a:gdLst/>
                <a:ahLst/>
                <a:cxnLst/>
                <a:rect l="l" t="t" r="r" b="b"/>
                <a:pathLst>
                  <a:path w="1566" h="1280" extrusionOk="0">
                    <a:moveTo>
                      <a:pt x="1565" y="521"/>
                    </a:moveTo>
                    <a:cubicBezTo>
                      <a:pt x="1565" y="521"/>
                      <a:pt x="1561" y="781"/>
                      <a:pt x="1548" y="1163"/>
                    </a:cubicBezTo>
                    <a:cubicBezTo>
                      <a:pt x="616" y="1280"/>
                      <a:pt x="390" y="573"/>
                      <a:pt x="265" y="473"/>
                    </a:cubicBezTo>
                    <a:cubicBezTo>
                      <a:pt x="191" y="417"/>
                      <a:pt x="87" y="291"/>
                      <a:pt x="0" y="183"/>
                    </a:cubicBezTo>
                    <a:cubicBezTo>
                      <a:pt x="39" y="66"/>
                      <a:pt x="61" y="1"/>
                      <a:pt x="61" y="1"/>
                    </a:cubicBezTo>
                    <a:close/>
                  </a:path>
                </a:pathLst>
              </a:custGeom>
              <a:solidFill>
                <a:srgbClr val="DB9C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45;p19">
                <a:extLst>
                  <a:ext uri="{FF2B5EF4-FFF2-40B4-BE49-F238E27FC236}">
                    <a16:creationId xmlns:a16="http://schemas.microsoft.com/office/drawing/2014/main" id="{34DEEE0C-28B9-4EF8-BD60-C98F3CC6CEE1}"/>
                  </a:ext>
                </a:extLst>
              </p:cNvPr>
              <p:cNvSpPr/>
              <p:nvPr/>
            </p:nvSpPr>
            <p:spPr>
              <a:xfrm>
                <a:off x="8293639" y="1791650"/>
                <a:ext cx="330210" cy="584170"/>
              </a:xfrm>
              <a:custGeom>
                <a:avLst/>
                <a:gdLst/>
                <a:ahLst/>
                <a:cxnLst/>
                <a:rect l="l" t="t" r="r" b="b"/>
                <a:pathLst>
                  <a:path w="2135" h="3777" extrusionOk="0">
                    <a:moveTo>
                      <a:pt x="2004" y="169"/>
                    </a:moveTo>
                    <a:lnTo>
                      <a:pt x="1154" y="44"/>
                    </a:lnTo>
                    <a:cubicBezTo>
                      <a:pt x="1141" y="44"/>
                      <a:pt x="1128" y="39"/>
                      <a:pt x="1115" y="39"/>
                    </a:cubicBezTo>
                    <a:cubicBezTo>
                      <a:pt x="885" y="0"/>
                      <a:pt x="794" y="104"/>
                      <a:pt x="794" y="104"/>
                    </a:cubicBezTo>
                    <a:lnTo>
                      <a:pt x="846" y="312"/>
                    </a:lnTo>
                    <a:lnTo>
                      <a:pt x="907" y="308"/>
                    </a:lnTo>
                    <a:lnTo>
                      <a:pt x="23" y="3235"/>
                    </a:lnTo>
                    <a:cubicBezTo>
                      <a:pt x="1" y="3304"/>
                      <a:pt x="40" y="3373"/>
                      <a:pt x="105" y="3399"/>
                    </a:cubicBezTo>
                    <a:lnTo>
                      <a:pt x="703" y="3603"/>
                    </a:lnTo>
                    <a:lnTo>
                      <a:pt x="764" y="3725"/>
                    </a:lnTo>
                    <a:cubicBezTo>
                      <a:pt x="764" y="3725"/>
                      <a:pt x="898" y="3777"/>
                      <a:pt x="1068" y="3685"/>
                    </a:cubicBezTo>
                    <a:lnTo>
                      <a:pt x="1068" y="3685"/>
                    </a:lnTo>
                    <a:cubicBezTo>
                      <a:pt x="1068" y="3685"/>
                      <a:pt x="1068" y="3685"/>
                      <a:pt x="1068" y="3685"/>
                    </a:cubicBezTo>
                    <a:lnTo>
                      <a:pt x="1068" y="3685"/>
                    </a:lnTo>
                    <a:cubicBezTo>
                      <a:pt x="1098" y="3672"/>
                      <a:pt x="1124" y="3642"/>
                      <a:pt x="1133" y="3607"/>
                    </a:cubicBezTo>
                    <a:lnTo>
                      <a:pt x="2112" y="338"/>
                    </a:lnTo>
                    <a:cubicBezTo>
                      <a:pt x="2134" y="260"/>
                      <a:pt x="2082" y="182"/>
                      <a:pt x="2004" y="169"/>
                    </a:cubicBezTo>
                    <a:close/>
                  </a:path>
                </a:pathLst>
              </a:custGeom>
              <a:solidFill>
                <a:srgbClr val="4F4A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46;p19">
                <a:extLst>
                  <a:ext uri="{FF2B5EF4-FFF2-40B4-BE49-F238E27FC236}">
                    <a16:creationId xmlns:a16="http://schemas.microsoft.com/office/drawing/2014/main" id="{145F4B61-2146-4FC3-8909-42CFBE4184FA}"/>
                  </a:ext>
                </a:extLst>
              </p:cNvPr>
              <p:cNvSpPr/>
              <p:nvPr/>
            </p:nvSpPr>
            <p:spPr>
              <a:xfrm>
                <a:off x="8263479" y="1800311"/>
                <a:ext cx="330055" cy="570869"/>
              </a:xfrm>
              <a:custGeom>
                <a:avLst/>
                <a:gdLst/>
                <a:ahLst/>
                <a:cxnLst/>
                <a:rect l="l" t="t" r="r" b="b"/>
                <a:pathLst>
                  <a:path w="2134" h="3691" extrusionOk="0">
                    <a:moveTo>
                      <a:pt x="959" y="105"/>
                    </a:moveTo>
                    <a:lnTo>
                      <a:pt x="23" y="3205"/>
                    </a:lnTo>
                    <a:cubicBezTo>
                      <a:pt x="1" y="3274"/>
                      <a:pt x="40" y="3348"/>
                      <a:pt x="105" y="3369"/>
                    </a:cubicBezTo>
                    <a:lnTo>
                      <a:pt x="959" y="3669"/>
                    </a:lnTo>
                    <a:cubicBezTo>
                      <a:pt x="1033" y="3690"/>
                      <a:pt x="1111" y="3651"/>
                      <a:pt x="1132" y="3577"/>
                    </a:cubicBezTo>
                    <a:lnTo>
                      <a:pt x="2112" y="313"/>
                    </a:lnTo>
                    <a:cubicBezTo>
                      <a:pt x="2134" y="235"/>
                      <a:pt x="2082" y="152"/>
                      <a:pt x="2004" y="144"/>
                    </a:cubicBezTo>
                    <a:lnTo>
                      <a:pt x="1106" y="9"/>
                    </a:lnTo>
                    <a:cubicBezTo>
                      <a:pt x="1037" y="1"/>
                      <a:pt x="976" y="40"/>
                      <a:pt x="959" y="10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647;p19">
                <a:extLst>
                  <a:ext uri="{FF2B5EF4-FFF2-40B4-BE49-F238E27FC236}">
                    <a16:creationId xmlns:a16="http://schemas.microsoft.com/office/drawing/2014/main" id="{85670C9B-1CEB-4361-9C24-2F3E0E2D60A5}"/>
                  </a:ext>
                </a:extLst>
              </p:cNvPr>
              <p:cNvSpPr/>
              <p:nvPr/>
            </p:nvSpPr>
            <p:spPr>
              <a:xfrm>
                <a:off x="8248786" y="2006789"/>
                <a:ext cx="438011" cy="663358"/>
              </a:xfrm>
              <a:custGeom>
                <a:avLst/>
                <a:gdLst/>
                <a:ahLst/>
                <a:cxnLst/>
                <a:rect l="l" t="t" r="r" b="b"/>
                <a:pathLst>
                  <a:path w="2832" h="4289" extrusionOk="0">
                    <a:moveTo>
                      <a:pt x="2689" y="2750"/>
                    </a:moveTo>
                    <a:cubicBezTo>
                      <a:pt x="2689" y="2750"/>
                      <a:pt x="2806" y="2338"/>
                      <a:pt x="2758" y="2060"/>
                    </a:cubicBezTo>
                    <a:cubicBezTo>
                      <a:pt x="2715" y="1783"/>
                      <a:pt x="2619" y="1609"/>
                      <a:pt x="2619" y="1609"/>
                    </a:cubicBezTo>
                    <a:cubicBezTo>
                      <a:pt x="2619" y="1609"/>
                      <a:pt x="2715" y="1167"/>
                      <a:pt x="2459" y="1011"/>
                    </a:cubicBezTo>
                    <a:cubicBezTo>
                      <a:pt x="2459" y="1011"/>
                      <a:pt x="2498" y="608"/>
                      <a:pt x="2363" y="369"/>
                    </a:cubicBezTo>
                    <a:cubicBezTo>
                      <a:pt x="2229" y="127"/>
                      <a:pt x="2017" y="1"/>
                      <a:pt x="1882" y="140"/>
                    </a:cubicBezTo>
                    <a:cubicBezTo>
                      <a:pt x="1748" y="283"/>
                      <a:pt x="1917" y="565"/>
                      <a:pt x="1917" y="565"/>
                    </a:cubicBezTo>
                    <a:cubicBezTo>
                      <a:pt x="1917" y="565"/>
                      <a:pt x="1943" y="699"/>
                      <a:pt x="1930" y="855"/>
                    </a:cubicBezTo>
                    <a:cubicBezTo>
                      <a:pt x="1895" y="894"/>
                      <a:pt x="1852" y="942"/>
                      <a:pt x="1817" y="994"/>
                    </a:cubicBezTo>
                    <a:cubicBezTo>
                      <a:pt x="1691" y="998"/>
                      <a:pt x="1457" y="1024"/>
                      <a:pt x="1253" y="1146"/>
                    </a:cubicBezTo>
                    <a:cubicBezTo>
                      <a:pt x="967" y="1319"/>
                      <a:pt x="937" y="1354"/>
                      <a:pt x="946" y="1462"/>
                    </a:cubicBezTo>
                    <a:cubicBezTo>
                      <a:pt x="950" y="1570"/>
                      <a:pt x="1097" y="1727"/>
                      <a:pt x="1475" y="1635"/>
                    </a:cubicBezTo>
                    <a:lnTo>
                      <a:pt x="1609" y="1592"/>
                    </a:lnTo>
                    <a:lnTo>
                      <a:pt x="1509" y="1935"/>
                    </a:lnTo>
                    <a:cubicBezTo>
                      <a:pt x="1509" y="1935"/>
                      <a:pt x="1193" y="2039"/>
                      <a:pt x="1123" y="2043"/>
                    </a:cubicBezTo>
                    <a:cubicBezTo>
                      <a:pt x="1058" y="2052"/>
                      <a:pt x="915" y="2147"/>
                      <a:pt x="993" y="2308"/>
                    </a:cubicBezTo>
                    <a:lnTo>
                      <a:pt x="230" y="2043"/>
                    </a:lnTo>
                    <a:cubicBezTo>
                      <a:pt x="230" y="2043"/>
                      <a:pt x="78" y="1995"/>
                      <a:pt x="118" y="1870"/>
                    </a:cubicBezTo>
                    <a:lnTo>
                      <a:pt x="529" y="508"/>
                    </a:lnTo>
                    <a:cubicBezTo>
                      <a:pt x="534" y="487"/>
                      <a:pt x="356" y="283"/>
                      <a:pt x="222" y="413"/>
                    </a:cubicBezTo>
                    <a:cubicBezTo>
                      <a:pt x="87" y="543"/>
                      <a:pt x="61" y="768"/>
                      <a:pt x="35" y="885"/>
                    </a:cubicBezTo>
                    <a:cubicBezTo>
                      <a:pt x="5" y="1002"/>
                      <a:pt x="13" y="1202"/>
                      <a:pt x="35" y="1375"/>
                    </a:cubicBezTo>
                    <a:cubicBezTo>
                      <a:pt x="57" y="1553"/>
                      <a:pt x="0" y="1891"/>
                      <a:pt x="13" y="2017"/>
                    </a:cubicBezTo>
                    <a:cubicBezTo>
                      <a:pt x="31" y="2138"/>
                      <a:pt x="26" y="2407"/>
                      <a:pt x="13" y="2633"/>
                    </a:cubicBezTo>
                    <a:cubicBezTo>
                      <a:pt x="0" y="2858"/>
                      <a:pt x="65" y="3361"/>
                      <a:pt x="308" y="3565"/>
                    </a:cubicBezTo>
                    <a:cubicBezTo>
                      <a:pt x="547" y="3769"/>
                      <a:pt x="599" y="3769"/>
                      <a:pt x="655" y="3864"/>
                    </a:cubicBezTo>
                    <a:cubicBezTo>
                      <a:pt x="712" y="3959"/>
                      <a:pt x="915" y="4233"/>
                      <a:pt x="1227" y="4259"/>
                    </a:cubicBezTo>
                    <a:cubicBezTo>
                      <a:pt x="1540" y="4289"/>
                      <a:pt x="1926" y="4102"/>
                      <a:pt x="2086" y="3877"/>
                    </a:cubicBezTo>
                    <a:cubicBezTo>
                      <a:pt x="2242" y="3647"/>
                      <a:pt x="2697" y="3430"/>
                      <a:pt x="2762" y="3209"/>
                    </a:cubicBezTo>
                    <a:cubicBezTo>
                      <a:pt x="2832" y="2988"/>
                      <a:pt x="2762" y="2819"/>
                      <a:pt x="2689" y="2750"/>
                    </a:cubicBezTo>
                    <a:close/>
                  </a:path>
                </a:pathLst>
              </a:custGeom>
              <a:solidFill>
                <a:srgbClr val="DB9C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648;p19">
                <a:extLst>
                  <a:ext uri="{FF2B5EF4-FFF2-40B4-BE49-F238E27FC236}">
                    <a16:creationId xmlns:a16="http://schemas.microsoft.com/office/drawing/2014/main" id="{F255D5FB-7D4A-49C8-9D8B-7700075C9CD9}"/>
                  </a:ext>
                </a:extLst>
              </p:cNvPr>
              <p:cNvSpPr/>
              <p:nvPr/>
            </p:nvSpPr>
            <p:spPr>
              <a:xfrm>
                <a:off x="7584344" y="2662357"/>
                <a:ext cx="88167" cy="17659"/>
              </a:xfrm>
              <a:custGeom>
                <a:avLst/>
                <a:gdLst/>
                <a:ahLst/>
                <a:cxnLst/>
                <a:rect l="l" t="t" r="r" b="b"/>
                <a:pathLst>
                  <a:path w="694" h="139" extrusionOk="0">
                    <a:moveTo>
                      <a:pt x="668" y="139"/>
                    </a:moveTo>
                    <a:cubicBezTo>
                      <a:pt x="663" y="139"/>
                      <a:pt x="655" y="134"/>
                      <a:pt x="650" y="130"/>
                    </a:cubicBezTo>
                    <a:cubicBezTo>
                      <a:pt x="585" y="69"/>
                      <a:pt x="234" y="91"/>
                      <a:pt x="26" y="121"/>
                    </a:cubicBezTo>
                    <a:cubicBezTo>
                      <a:pt x="13" y="121"/>
                      <a:pt x="4" y="113"/>
                      <a:pt x="0" y="104"/>
                    </a:cubicBezTo>
                    <a:cubicBezTo>
                      <a:pt x="0" y="91"/>
                      <a:pt x="9" y="78"/>
                      <a:pt x="22" y="78"/>
                    </a:cubicBezTo>
                    <a:cubicBezTo>
                      <a:pt x="78" y="69"/>
                      <a:pt x="581" y="0"/>
                      <a:pt x="685" y="100"/>
                    </a:cubicBezTo>
                    <a:cubicBezTo>
                      <a:pt x="694" y="108"/>
                      <a:pt x="694" y="121"/>
                      <a:pt x="685" y="130"/>
                    </a:cubicBezTo>
                    <a:cubicBezTo>
                      <a:pt x="681" y="134"/>
                      <a:pt x="672" y="139"/>
                      <a:pt x="668" y="139"/>
                    </a:cubicBezTo>
                    <a:close/>
                  </a:path>
                </a:pathLst>
              </a:custGeom>
              <a:solidFill>
                <a:srgbClr val="DB9C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49;p19">
                <a:extLst>
                  <a:ext uri="{FF2B5EF4-FFF2-40B4-BE49-F238E27FC236}">
                    <a16:creationId xmlns:a16="http://schemas.microsoft.com/office/drawing/2014/main" id="{29897BA6-2B7A-4E38-B035-A0FC828893CC}"/>
                  </a:ext>
                </a:extLst>
              </p:cNvPr>
              <p:cNvSpPr/>
              <p:nvPr/>
            </p:nvSpPr>
            <p:spPr>
              <a:xfrm>
                <a:off x="7545215" y="2728419"/>
                <a:ext cx="141652" cy="68984"/>
              </a:xfrm>
              <a:custGeom>
                <a:avLst/>
                <a:gdLst/>
                <a:ahLst/>
                <a:cxnLst/>
                <a:rect l="l" t="t" r="r" b="b"/>
                <a:pathLst>
                  <a:path w="1115" h="543" extrusionOk="0">
                    <a:moveTo>
                      <a:pt x="26" y="542"/>
                    </a:moveTo>
                    <a:cubicBezTo>
                      <a:pt x="13" y="542"/>
                      <a:pt x="5" y="538"/>
                      <a:pt x="5" y="525"/>
                    </a:cubicBezTo>
                    <a:cubicBezTo>
                      <a:pt x="0" y="516"/>
                      <a:pt x="5" y="503"/>
                      <a:pt x="18" y="499"/>
                    </a:cubicBezTo>
                    <a:cubicBezTo>
                      <a:pt x="22" y="499"/>
                      <a:pt x="252" y="425"/>
                      <a:pt x="490" y="282"/>
                    </a:cubicBezTo>
                    <a:lnTo>
                      <a:pt x="551" y="243"/>
                    </a:lnTo>
                    <a:cubicBezTo>
                      <a:pt x="768" y="113"/>
                      <a:pt x="954" y="0"/>
                      <a:pt x="1106" y="152"/>
                    </a:cubicBezTo>
                    <a:cubicBezTo>
                      <a:pt x="1115" y="161"/>
                      <a:pt x="1115" y="174"/>
                      <a:pt x="1106" y="182"/>
                    </a:cubicBezTo>
                    <a:cubicBezTo>
                      <a:pt x="1097" y="191"/>
                      <a:pt x="1080" y="191"/>
                      <a:pt x="1071" y="182"/>
                    </a:cubicBezTo>
                    <a:cubicBezTo>
                      <a:pt x="945" y="57"/>
                      <a:pt x="781" y="156"/>
                      <a:pt x="577" y="282"/>
                    </a:cubicBezTo>
                    <a:lnTo>
                      <a:pt x="512" y="321"/>
                    </a:lnTo>
                    <a:cubicBezTo>
                      <a:pt x="269" y="469"/>
                      <a:pt x="35" y="542"/>
                      <a:pt x="31" y="542"/>
                    </a:cubicBezTo>
                    <a:cubicBezTo>
                      <a:pt x="31" y="542"/>
                      <a:pt x="26" y="542"/>
                      <a:pt x="26" y="542"/>
                    </a:cubicBezTo>
                    <a:close/>
                  </a:path>
                </a:pathLst>
              </a:custGeom>
              <a:solidFill>
                <a:srgbClr val="DB9C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50;p19">
                <a:extLst>
                  <a:ext uri="{FF2B5EF4-FFF2-40B4-BE49-F238E27FC236}">
                    <a16:creationId xmlns:a16="http://schemas.microsoft.com/office/drawing/2014/main" id="{9582EC17-0BA7-4286-B5D2-0203BCE40BEB}"/>
                  </a:ext>
                </a:extLst>
              </p:cNvPr>
              <p:cNvSpPr/>
              <p:nvPr/>
            </p:nvSpPr>
            <p:spPr>
              <a:xfrm>
                <a:off x="7557792" y="2744426"/>
                <a:ext cx="87786" cy="11688"/>
              </a:xfrm>
              <a:custGeom>
                <a:avLst/>
                <a:gdLst/>
                <a:ahLst/>
                <a:cxnLst/>
                <a:rect l="l" t="t" r="r" b="b"/>
                <a:pathLst>
                  <a:path w="691" h="92" extrusionOk="0">
                    <a:moveTo>
                      <a:pt x="27" y="78"/>
                    </a:moveTo>
                    <a:cubicBezTo>
                      <a:pt x="18" y="78"/>
                      <a:pt x="10" y="69"/>
                      <a:pt x="5" y="56"/>
                    </a:cubicBezTo>
                    <a:cubicBezTo>
                      <a:pt x="1" y="48"/>
                      <a:pt x="10" y="35"/>
                      <a:pt x="23" y="30"/>
                    </a:cubicBezTo>
                    <a:lnTo>
                      <a:pt x="157" y="0"/>
                    </a:lnTo>
                    <a:cubicBezTo>
                      <a:pt x="161" y="0"/>
                      <a:pt x="161" y="0"/>
                      <a:pt x="166" y="0"/>
                    </a:cubicBezTo>
                    <a:cubicBezTo>
                      <a:pt x="170" y="0"/>
                      <a:pt x="469" y="48"/>
                      <a:pt x="660" y="0"/>
                    </a:cubicBezTo>
                    <a:cubicBezTo>
                      <a:pt x="673" y="0"/>
                      <a:pt x="686" y="4"/>
                      <a:pt x="686" y="17"/>
                    </a:cubicBezTo>
                    <a:cubicBezTo>
                      <a:pt x="690" y="30"/>
                      <a:pt x="682" y="43"/>
                      <a:pt x="669" y="48"/>
                    </a:cubicBezTo>
                    <a:cubicBezTo>
                      <a:pt x="482" y="91"/>
                      <a:pt x="205" y="52"/>
                      <a:pt x="166" y="48"/>
                    </a:cubicBezTo>
                    <a:lnTo>
                      <a:pt x="31" y="74"/>
                    </a:lnTo>
                    <a:cubicBezTo>
                      <a:pt x="31" y="78"/>
                      <a:pt x="27" y="78"/>
                      <a:pt x="27" y="78"/>
                    </a:cubicBezTo>
                    <a:close/>
                  </a:path>
                </a:pathLst>
              </a:custGeom>
              <a:solidFill>
                <a:srgbClr val="DB9C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51;p19">
                <a:extLst>
                  <a:ext uri="{FF2B5EF4-FFF2-40B4-BE49-F238E27FC236}">
                    <a16:creationId xmlns:a16="http://schemas.microsoft.com/office/drawing/2014/main" id="{88896CA7-8C44-4E0B-9F3D-12199B960DBB}"/>
                  </a:ext>
                </a:extLst>
              </p:cNvPr>
              <p:cNvSpPr/>
              <p:nvPr/>
            </p:nvSpPr>
            <p:spPr>
              <a:xfrm>
                <a:off x="8398348" y="2328800"/>
                <a:ext cx="226739" cy="63722"/>
              </a:xfrm>
              <a:custGeom>
                <a:avLst/>
                <a:gdLst/>
                <a:ahLst/>
                <a:cxnLst/>
                <a:rect l="l" t="t" r="r" b="b"/>
                <a:pathLst>
                  <a:path w="1466" h="412" extrusionOk="0">
                    <a:moveTo>
                      <a:pt x="339" y="412"/>
                    </a:moveTo>
                    <a:cubicBezTo>
                      <a:pt x="273" y="412"/>
                      <a:pt x="217" y="403"/>
                      <a:pt x="165" y="382"/>
                    </a:cubicBezTo>
                    <a:cubicBezTo>
                      <a:pt x="39" y="330"/>
                      <a:pt x="5" y="239"/>
                      <a:pt x="5" y="234"/>
                    </a:cubicBezTo>
                    <a:cubicBezTo>
                      <a:pt x="0" y="226"/>
                      <a:pt x="5" y="212"/>
                      <a:pt x="18" y="208"/>
                    </a:cubicBezTo>
                    <a:cubicBezTo>
                      <a:pt x="26" y="204"/>
                      <a:pt x="39" y="208"/>
                      <a:pt x="44" y="221"/>
                    </a:cubicBezTo>
                    <a:cubicBezTo>
                      <a:pt x="48" y="221"/>
                      <a:pt x="78" y="299"/>
                      <a:pt x="182" y="343"/>
                    </a:cubicBezTo>
                    <a:cubicBezTo>
                      <a:pt x="282" y="382"/>
                      <a:pt x="469" y="395"/>
                      <a:pt x="794" y="243"/>
                    </a:cubicBezTo>
                    <a:cubicBezTo>
                      <a:pt x="798" y="243"/>
                      <a:pt x="798" y="243"/>
                      <a:pt x="802" y="243"/>
                    </a:cubicBezTo>
                    <a:cubicBezTo>
                      <a:pt x="802" y="243"/>
                      <a:pt x="1132" y="247"/>
                      <a:pt x="1427" y="9"/>
                    </a:cubicBezTo>
                    <a:cubicBezTo>
                      <a:pt x="1435" y="0"/>
                      <a:pt x="1448" y="0"/>
                      <a:pt x="1457" y="9"/>
                    </a:cubicBezTo>
                    <a:cubicBezTo>
                      <a:pt x="1466" y="22"/>
                      <a:pt x="1466" y="35"/>
                      <a:pt x="1453" y="43"/>
                    </a:cubicBezTo>
                    <a:cubicBezTo>
                      <a:pt x="1162" y="278"/>
                      <a:pt x="854" y="286"/>
                      <a:pt x="807" y="286"/>
                    </a:cubicBezTo>
                    <a:cubicBezTo>
                      <a:pt x="625" y="373"/>
                      <a:pt x="469" y="412"/>
                      <a:pt x="339" y="412"/>
                    </a:cubicBezTo>
                    <a:close/>
                  </a:path>
                </a:pathLst>
              </a:custGeom>
              <a:solidFill>
                <a:srgbClr val="DB9C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52;p19">
                <a:extLst>
                  <a:ext uri="{FF2B5EF4-FFF2-40B4-BE49-F238E27FC236}">
                    <a16:creationId xmlns:a16="http://schemas.microsoft.com/office/drawing/2014/main" id="{594228EE-608D-414F-9C63-B68651267EF1}"/>
                  </a:ext>
                </a:extLst>
              </p:cNvPr>
              <p:cNvSpPr/>
              <p:nvPr/>
            </p:nvSpPr>
            <p:spPr>
              <a:xfrm>
                <a:off x="8420465" y="2362208"/>
                <a:ext cx="248237" cy="116153"/>
              </a:xfrm>
              <a:custGeom>
                <a:avLst/>
                <a:gdLst/>
                <a:ahLst/>
                <a:cxnLst/>
                <a:rect l="l" t="t" r="r" b="b"/>
                <a:pathLst>
                  <a:path w="1605" h="751" extrusionOk="0">
                    <a:moveTo>
                      <a:pt x="230" y="751"/>
                    </a:moveTo>
                    <a:cubicBezTo>
                      <a:pt x="152" y="751"/>
                      <a:pt x="83" y="716"/>
                      <a:pt x="44" y="647"/>
                    </a:cubicBezTo>
                    <a:cubicBezTo>
                      <a:pt x="5" y="582"/>
                      <a:pt x="0" y="491"/>
                      <a:pt x="31" y="439"/>
                    </a:cubicBezTo>
                    <a:cubicBezTo>
                      <a:pt x="83" y="361"/>
                      <a:pt x="274" y="222"/>
                      <a:pt x="391" y="192"/>
                    </a:cubicBezTo>
                    <a:cubicBezTo>
                      <a:pt x="421" y="187"/>
                      <a:pt x="473" y="166"/>
                      <a:pt x="529" y="148"/>
                    </a:cubicBezTo>
                    <a:cubicBezTo>
                      <a:pt x="698" y="88"/>
                      <a:pt x="928" y="1"/>
                      <a:pt x="1076" y="27"/>
                    </a:cubicBezTo>
                    <a:cubicBezTo>
                      <a:pt x="1275" y="62"/>
                      <a:pt x="1583" y="421"/>
                      <a:pt x="1596" y="439"/>
                    </a:cubicBezTo>
                    <a:cubicBezTo>
                      <a:pt x="1605" y="447"/>
                      <a:pt x="1605" y="460"/>
                      <a:pt x="1596" y="469"/>
                    </a:cubicBezTo>
                    <a:cubicBezTo>
                      <a:pt x="1587" y="478"/>
                      <a:pt x="1570" y="478"/>
                      <a:pt x="1561" y="469"/>
                    </a:cubicBezTo>
                    <a:cubicBezTo>
                      <a:pt x="1561" y="465"/>
                      <a:pt x="1249" y="101"/>
                      <a:pt x="1067" y="70"/>
                    </a:cubicBezTo>
                    <a:cubicBezTo>
                      <a:pt x="933" y="49"/>
                      <a:pt x="698" y="135"/>
                      <a:pt x="547" y="187"/>
                    </a:cubicBezTo>
                    <a:cubicBezTo>
                      <a:pt x="486" y="213"/>
                      <a:pt x="434" y="231"/>
                      <a:pt x="404" y="235"/>
                    </a:cubicBezTo>
                    <a:cubicBezTo>
                      <a:pt x="291" y="265"/>
                      <a:pt x="113" y="400"/>
                      <a:pt x="70" y="465"/>
                    </a:cubicBezTo>
                    <a:cubicBezTo>
                      <a:pt x="48" y="495"/>
                      <a:pt x="52" y="569"/>
                      <a:pt x="83" y="625"/>
                    </a:cubicBezTo>
                    <a:cubicBezTo>
                      <a:pt x="109" y="664"/>
                      <a:pt x="156" y="712"/>
                      <a:pt x="248" y="708"/>
                    </a:cubicBezTo>
                    <a:cubicBezTo>
                      <a:pt x="438" y="695"/>
                      <a:pt x="577" y="630"/>
                      <a:pt x="581" y="630"/>
                    </a:cubicBezTo>
                    <a:cubicBezTo>
                      <a:pt x="581" y="630"/>
                      <a:pt x="586" y="630"/>
                      <a:pt x="590" y="630"/>
                    </a:cubicBezTo>
                    <a:cubicBezTo>
                      <a:pt x="594" y="630"/>
                      <a:pt x="872" y="647"/>
                      <a:pt x="1067" y="569"/>
                    </a:cubicBezTo>
                    <a:cubicBezTo>
                      <a:pt x="1080" y="564"/>
                      <a:pt x="1093" y="569"/>
                      <a:pt x="1097" y="577"/>
                    </a:cubicBezTo>
                    <a:cubicBezTo>
                      <a:pt x="1102" y="590"/>
                      <a:pt x="1097" y="603"/>
                      <a:pt x="1084" y="608"/>
                    </a:cubicBezTo>
                    <a:cubicBezTo>
                      <a:pt x="894" y="690"/>
                      <a:pt x="638" y="677"/>
                      <a:pt x="594" y="673"/>
                    </a:cubicBezTo>
                    <a:cubicBezTo>
                      <a:pt x="564" y="686"/>
                      <a:pt x="430" y="742"/>
                      <a:pt x="248" y="751"/>
                    </a:cubicBezTo>
                    <a:cubicBezTo>
                      <a:pt x="243" y="751"/>
                      <a:pt x="239" y="751"/>
                      <a:pt x="230" y="751"/>
                    </a:cubicBezTo>
                    <a:close/>
                  </a:path>
                </a:pathLst>
              </a:custGeom>
              <a:solidFill>
                <a:srgbClr val="DB9C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653;p19">
                <a:extLst>
                  <a:ext uri="{FF2B5EF4-FFF2-40B4-BE49-F238E27FC236}">
                    <a16:creationId xmlns:a16="http://schemas.microsoft.com/office/drawing/2014/main" id="{7465C738-C8F6-44AA-AD1C-A2654738CDDB}"/>
                  </a:ext>
                </a:extLst>
              </p:cNvPr>
              <p:cNvSpPr/>
              <p:nvPr/>
            </p:nvSpPr>
            <p:spPr>
              <a:xfrm>
                <a:off x="7612420" y="2917330"/>
                <a:ext cx="60091" cy="37605"/>
              </a:xfrm>
              <a:custGeom>
                <a:avLst/>
                <a:gdLst/>
                <a:ahLst/>
                <a:cxnLst/>
                <a:rect l="l" t="t" r="r" b="b"/>
                <a:pathLst>
                  <a:path w="473" h="296" extrusionOk="0">
                    <a:moveTo>
                      <a:pt x="447" y="295"/>
                    </a:moveTo>
                    <a:cubicBezTo>
                      <a:pt x="442" y="295"/>
                      <a:pt x="442" y="295"/>
                      <a:pt x="438" y="295"/>
                    </a:cubicBezTo>
                    <a:cubicBezTo>
                      <a:pt x="122" y="187"/>
                      <a:pt x="13" y="48"/>
                      <a:pt x="9" y="40"/>
                    </a:cubicBezTo>
                    <a:cubicBezTo>
                      <a:pt x="0" y="31"/>
                      <a:pt x="5" y="18"/>
                      <a:pt x="13" y="9"/>
                    </a:cubicBezTo>
                    <a:cubicBezTo>
                      <a:pt x="22" y="0"/>
                      <a:pt x="39" y="5"/>
                      <a:pt x="44" y="14"/>
                    </a:cubicBezTo>
                    <a:cubicBezTo>
                      <a:pt x="48" y="14"/>
                      <a:pt x="148" y="148"/>
                      <a:pt x="455" y="252"/>
                    </a:cubicBezTo>
                    <a:cubicBezTo>
                      <a:pt x="464" y="256"/>
                      <a:pt x="473" y="269"/>
                      <a:pt x="468" y="282"/>
                    </a:cubicBezTo>
                    <a:cubicBezTo>
                      <a:pt x="464" y="291"/>
                      <a:pt x="455" y="295"/>
                      <a:pt x="447" y="295"/>
                    </a:cubicBezTo>
                    <a:close/>
                  </a:path>
                </a:pathLst>
              </a:custGeom>
              <a:solidFill>
                <a:srgbClr val="DB9C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654;p19">
                <a:extLst>
                  <a:ext uri="{FF2B5EF4-FFF2-40B4-BE49-F238E27FC236}">
                    <a16:creationId xmlns:a16="http://schemas.microsoft.com/office/drawing/2014/main" id="{CA137A4B-AE96-4B77-B5FE-A72AED2A9D79}"/>
                  </a:ext>
                </a:extLst>
              </p:cNvPr>
              <p:cNvSpPr/>
              <p:nvPr/>
            </p:nvSpPr>
            <p:spPr>
              <a:xfrm>
                <a:off x="7596921" y="2919490"/>
                <a:ext cx="40400" cy="70636"/>
              </a:xfrm>
              <a:custGeom>
                <a:avLst/>
                <a:gdLst/>
                <a:ahLst/>
                <a:cxnLst/>
                <a:rect l="l" t="t" r="r" b="b"/>
                <a:pathLst>
                  <a:path w="318" h="556" extrusionOk="0">
                    <a:moveTo>
                      <a:pt x="291" y="556"/>
                    </a:moveTo>
                    <a:cubicBezTo>
                      <a:pt x="287" y="556"/>
                      <a:pt x="283" y="556"/>
                      <a:pt x="278" y="551"/>
                    </a:cubicBezTo>
                    <a:cubicBezTo>
                      <a:pt x="1" y="313"/>
                      <a:pt x="31" y="36"/>
                      <a:pt x="36" y="23"/>
                    </a:cubicBezTo>
                    <a:cubicBezTo>
                      <a:pt x="36" y="10"/>
                      <a:pt x="49" y="1"/>
                      <a:pt x="62" y="1"/>
                    </a:cubicBezTo>
                    <a:cubicBezTo>
                      <a:pt x="75" y="5"/>
                      <a:pt x="83" y="14"/>
                      <a:pt x="79" y="27"/>
                    </a:cubicBezTo>
                    <a:cubicBezTo>
                      <a:pt x="79" y="31"/>
                      <a:pt x="49" y="296"/>
                      <a:pt x="309" y="517"/>
                    </a:cubicBezTo>
                    <a:cubicBezTo>
                      <a:pt x="317" y="525"/>
                      <a:pt x="317" y="538"/>
                      <a:pt x="309" y="547"/>
                    </a:cubicBezTo>
                    <a:cubicBezTo>
                      <a:pt x="304" y="551"/>
                      <a:pt x="300" y="556"/>
                      <a:pt x="291" y="556"/>
                    </a:cubicBezTo>
                    <a:close/>
                  </a:path>
                </a:pathLst>
              </a:custGeom>
              <a:solidFill>
                <a:srgbClr val="DB9C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656;p19">
                <a:extLst>
                  <a:ext uri="{FF2B5EF4-FFF2-40B4-BE49-F238E27FC236}">
                    <a16:creationId xmlns:a16="http://schemas.microsoft.com/office/drawing/2014/main" id="{E6733155-9B38-48B8-9BB0-92E63C89ECE3}"/>
                  </a:ext>
                </a:extLst>
              </p:cNvPr>
              <p:cNvSpPr/>
              <p:nvPr/>
            </p:nvSpPr>
            <p:spPr>
              <a:xfrm>
                <a:off x="7010844" y="1201450"/>
                <a:ext cx="583551" cy="555402"/>
              </a:xfrm>
              <a:custGeom>
                <a:avLst/>
                <a:gdLst/>
                <a:ahLst/>
                <a:cxnLst/>
                <a:rect l="l" t="t" r="r" b="b"/>
                <a:pathLst>
                  <a:path w="3773" h="3591" extrusionOk="0">
                    <a:moveTo>
                      <a:pt x="538" y="3448"/>
                    </a:moveTo>
                    <a:lnTo>
                      <a:pt x="66" y="2086"/>
                    </a:lnTo>
                    <a:cubicBezTo>
                      <a:pt x="5" y="1921"/>
                      <a:pt x="1" y="1739"/>
                      <a:pt x="53" y="1570"/>
                    </a:cubicBezTo>
                    <a:cubicBezTo>
                      <a:pt x="178" y="1150"/>
                      <a:pt x="530" y="400"/>
                      <a:pt x="1414" y="235"/>
                    </a:cubicBezTo>
                    <a:cubicBezTo>
                      <a:pt x="2663" y="1"/>
                      <a:pt x="3066" y="521"/>
                      <a:pt x="3331" y="538"/>
                    </a:cubicBezTo>
                    <a:cubicBezTo>
                      <a:pt x="3591" y="551"/>
                      <a:pt x="3773" y="1570"/>
                      <a:pt x="3109" y="2030"/>
                    </a:cubicBezTo>
                    <a:cubicBezTo>
                      <a:pt x="2450" y="2489"/>
                      <a:pt x="1323" y="3183"/>
                      <a:pt x="1323" y="3183"/>
                    </a:cubicBezTo>
                    <a:lnTo>
                      <a:pt x="1037" y="3591"/>
                    </a:lnTo>
                    <a:close/>
                  </a:path>
                </a:pathLst>
              </a:custGeom>
              <a:solidFill>
                <a:srgbClr val="8D4C2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658;p19">
                <a:extLst>
                  <a:ext uri="{FF2B5EF4-FFF2-40B4-BE49-F238E27FC236}">
                    <a16:creationId xmlns:a16="http://schemas.microsoft.com/office/drawing/2014/main" id="{42BD32AF-44AB-452A-A464-BEE6A6EECA20}"/>
                  </a:ext>
                </a:extLst>
              </p:cNvPr>
              <p:cNvSpPr/>
              <p:nvPr/>
            </p:nvSpPr>
            <p:spPr>
              <a:xfrm>
                <a:off x="6721928" y="3914577"/>
                <a:ext cx="1333831" cy="173225"/>
              </a:xfrm>
              <a:custGeom>
                <a:avLst/>
                <a:gdLst/>
                <a:ahLst/>
                <a:cxnLst/>
                <a:rect l="l" t="t" r="r" b="b"/>
                <a:pathLst>
                  <a:path w="8624" h="1120" extrusionOk="0">
                    <a:moveTo>
                      <a:pt x="8624" y="1120"/>
                    </a:moveTo>
                    <a:cubicBezTo>
                      <a:pt x="7050" y="1063"/>
                      <a:pt x="1054" y="842"/>
                      <a:pt x="317" y="647"/>
                    </a:cubicBezTo>
                    <a:cubicBezTo>
                      <a:pt x="191" y="612"/>
                      <a:pt x="87" y="582"/>
                      <a:pt x="0" y="547"/>
                    </a:cubicBezTo>
                    <a:cubicBezTo>
                      <a:pt x="56" y="218"/>
                      <a:pt x="95" y="1"/>
                      <a:pt x="95" y="1"/>
                    </a:cubicBezTo>
                    <a:lnTo>
                      <a:pt x="8507" y="1"/>
                    </a:ln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659;p19">
                <a:extLst>
                  <a:ext uri="{FF2B5EF4-FFF2-40B4-BE49-F238E27FC236}">
                    <a16:creationId xmlns:a16="http://schemas.microsoft.com/office/drawing/2014/main" id="{D96493CD-2A7D-4A49-9E17-74150FC447CB}"/>
                  </a:ext>
                </a:extLst>
              </p:cNvPr>
              <p:cNvSpPr/>
              <p:nvPr/>
            </p:nvSpPr>
            <p:spPr>
              <a:xfrm>
                <a:off x="6611188" y="2019626"/>
                <a:ext cx="1499632" cy="1971669"/>
              </a:xfrm>
              <a:custGeom>
                <a:avLst/>
                <a:gdLst/>
                <a:ahLst/>
                <a:cxnLst/>
                <a:rect l="l" t="t" r="r" b="b"/>
                <a:pathLst>
                  <a:path w="9696" h="12748" extrusionOk="0">
                    <a:moveTo>
                      <a:pt x="8989" y="12747"/>
                    </a:moveTo>
                    <a:lnTo>
                      <a:pt x="1015" y="12747"/>
                    </a:lnTo>
                    <a:cubicBezTo>
                      <a:pt x="1015" y="12747"/>
                      <a:pt x="521" y="12570"/>
                      <a:pt x="699" y="11910"/>
                    </a:cubicBezTo>
                    <a:cubicBezTo>
                      <a:pt x="881" y="11256"/>
                      <a:pt x="1106" y="7007"/>
                      <a:pt x="1106" y="7007"/>
                    </a:cubicBezTo>
                    <a:lnTo>
                      <a:pt x="1" y="1019"/>
                    </a:lnTo>
                    <a:cubicBezTo>
                      <a:pt x="1" y="1019"/>
                      <a:pt x="2077" y="386"/>
                      <a:pt x="2845" y="226"/>
                    </a:cubicBezTo>
                    <a:cubicBezTo>
                      <a:pt x="3617" y="70"/>
                      <a:pt x="5876" y="0"/>
                      <a:pt x="6374" y="113"/>
                    </a:cubicBezTo>
                    <a:cubicBezTo>
                      <a:pt x="6868" y="226"/>
                      <a:pt x="8980" y="724"/>
                      <a:pt x="8980" y="724"/>
                    </a:cubicBezTo>
                    <a:cubicBezTo>
                      <a:pt x="8980" y="724"/>
                      <a:pt x="9132" y="10467"/>
                      <a:pt x="9197" y="10918"/>
                    </a:cubicBezTo>
                    <a:cubicBezTo>
                      <a:pt x="9266" y="11369"/>
                      <a:pt x="9626" y="11845"/>
                      <a:pt x="9652" y="12002"/>
                    </a:cubicBezTo>
                    <a:cubicBezTo>
                      <a:pt x="9652" y="12010"/>
                      <a:pt x="9652" y="12015"/>
                      <a:pt x="9652" y="12023"/>
                    </a:cubicBezTo>
                    <a:cubicBezTo>
                      <a:pt x="9695" y="12413"/>
                      <a:pt x="9379" y="12747"/>
                      <a:pt x="8989" y="12747"/>
                    </a:cubicBezTo>
                    <a:close/>
                  </a:path>
                </a:pathLst>
              </a:custGeom>
              <a:solidFill>
                <a:srgbClr val="FBB0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660;p19">
                <a:extLst>
                  <a:ext uri="{FF2B5EF4-FFF2-40B4-BE49-F238E27FC236}">
                    <a16:creationId xmlns:a16="http://schemas.microsoft.com/office/drawing/2014/main" id="{A57F0C31-F817-4500-9968-D3BB4376FF68}"/>
                  </a:ext>
                </a:extLst>
              </p:cNvPr>
              <p:cNvSpPr/>
              <p:nvPr/>
            </p:nvSpPr>
            <p:spPr>
              <a:xfrm>
                <a:off x="7400446" y="2215431"/>
                <a:ext cx="118164" cy="1781895"/>
              </a:xfrm>
              <a:custGeom>
                <a:avLst/>
                <a:gdLst/>
                <a:ahLst/>
                <a:cxnLst/>
                <a:rect l="l" t="t" r="r" b="b"/>
                <a:pathLst>
                  <a:path w="764" h="11521" extrusionOk="0">
                    <a:moveTo>
                      <a:pt x="707" y="11520"/>
                    </a:moveTo>
                    <a:lnTo>
                      <a:pt x="707" y="11520"/>
                    </a:lnTo>
                    <a:cubicBezTo>
                      <a:pt x="686" y="11520"/>
                      <a:pt x="668" y="11503"/>
                      <a:pt x="668" y="11481"/>
                    </a:cubicBezTo>
                    <a:cubicBezTo>
                      <a:pt x="668" y="11429"/>
                      <a:pt x="690" y="6014"/>
                      <a:pt x="551" y="4002"/>
                    </a:cubicBezTo>
                    <a:cubicBezTo>
                      <a:pt x="413" y="1995"/>
                      <a:pt x="9" y="65"/>
                      <a:pt x="5" y="44"/>
                    </a:cubicBezTo>
                    <a:cubicBezTo>
                      <a:pt x="1" y="26"/>
                      <a:pt x="14" y="5"/>
                      <a:pt x="31" y="5"/>
                    </a:cubicBezTo>
                    <a:cubicBezTo>
                      <a:pt x="53" y="0"/>
                      <a:pt x="70" y="9"/>
                      <a:pt x="74" y="31"/>
                    </a:cubicBezTo>
                    <a:cubicBezTo>
                      <a:pt x="79" y="48"/>
                      <a:pt x="486" y="1986"/>
                      <a:pt x="625" y="3998"/>
                    </a:cubicBezTo>
                    <a:cubicBezTo>
                      <a:pt x="764" y="6010"/>
                      <a:pt x="742" y="11429"/>
                      <a:pt x="742" y="11481"/>
                    </a:cubicBezTo>
                    <a:cubicBezTo>
                      <a:pt x="742" y="11503"/>
                      <a:pt x="725" y="11520"/>
                      <a:pt x="707" y="11520"/>
                    </a:cubicBezTo>
                    <a:close/>
                  </a:path>
                </a:pathLst>
              </a:custGeom>
              <a:solidFill>
                <a:srgbClr val="FBB0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661;p19">
                <a:extLst>
                  <a:ext uri="{FF2B5EF4-FFF2-40B4-BE49-F238E27FC236}">
                    <a16:creationId xmlns:a16="http://schemas.microsoft.com/office/drawing/2014/main" id="{AB26D967-13E8-4472-B322-AAEEBF336120}"/>
                  </a:ext>
                </a:extLst>
              </p:cNvPr>
              <p:cNvSpPr/>
              <p:nvPr/>
            </p:nvSpPr>
            <p:spPr>
              <a:xfrm>
                <a:off x="6611188" y="2177229"/>
                <a:ext cx="1352700" cy="1814066"/>
              </a:xfrm>
              <a:custGeom>
                <a:avLst/>
                <a:gdLst/>
                <a:ahLst/>
                <a:cxnLst/>
                <a:rect l="l" t="t" r="r" b="b"/>
                <a:pathLst>
                  <a:path w="8746" h="11729" extrusionOk="0">
                    <a:moveTo>
                      <a:pt x="8520" y="1500"/>
                    </a:moveTo>
                    <a:lnTo>
                      <a:pt x="6964" y="2571"/>
                    </a:lnTo>
                    <a:lnTo>
                      <a:pt x="6270" y="2589"/>
                    </a:lnTo>
                    <a:cubicBezTo>
                      <a:pt x="6270" y="2589"/>
                      <a:pt x="5910" y="2554"/>
                      <a:pt x="5555" y="2662"/>
                    </a:cubicBezTo>
                    <a:cubicBezTo>
                      <a:pt x="5203" y="2775"/>
                      <a:pt x="5017" y="3161"/>
                      <a:pt x="5017" y="3161"/>
                    </a:cubicBezTo>
                    <a:lnTo>
                      <a:pt x="5290" y="5069"/>
                    </a:lnTo>
                    <a:lnTo>
                      <a:pt x="1826" y="8355"/>
                    </a:lnTo>
                    <a:cubicBezTo>
                      <a:pt x="1835" y="6816"/>
                      <a:pt x="1587" y="5533"/>
                      <a:pt x="1696" y="5520"/>
                    </a:cubicBezTo>
                    <a:cubicBezTo>
                      <a:pt x="1830" y="5502"/>
                      <a:pt x="1943" y="5259"/>
                      <a:pt x="1943" y="5259"/>
                    </a:cubicBezTo>
                    <a:cubicBezTo>
                      <a:pt x="1943" y="5259"/>
                      <a:pt x="2034" y="4314"/>
                      <a:pt x="1696" y="2359"/>
                    </a:cubicBezTo>
                    <a:cubicBezTo>
                      <a:pt x="1353" y="403"/>
                      <a:pt x="1" y="0"/>
                      <a:pt x="1" y="0"/>
                    </a:cubicBezTo>
                    <a:lnTo>
                      <a:pt x="1106" y="5988"/>
                    </a:lnTo>
                    <a:cubicBezTo>
                      <a:pt x="1106" y="5988"/>
                      <a:pt x="881" y="10237"/>
                      <a:pt x="699" y="10891"/>
                    </a:cubicBezTo>
                    <a:cubicBezTo>
                      <a:pt x="521" y="11551"/>
                      <a:pt x="1015" y="11728"/>
                      <a:pt x="1015" y="11728"/>
                    </a:cubicBezTo>
                    <a:lnTo>
                      <a:pt x="1748" y="11728"/>
                    </a:lnTo>
                    <a:cubicBezTo>
                      <a:pt x="1666" y="11290"/>
                      <a:pt x="1627" y="10657"/>
                      <a:pt x="1735" y="9799"/>
                    </a:cubicBezTo>
                    <a:cubicBezTo>
                      <a:pt x="2064" y="9617"/>
                      <a:pt x="2702" y="9240"/>
                      <a:pt x="3105" y="8858"/>
                    </a:cubicBezTo>
                    <a:cubicBezTo>
                      <a:pt x="3673" y="8329"/>
                      <a:pt x="5650" y="5931"/>
                      <a:pt x="5815" y="5771"/>
                    </a:cubicBezTo>
                    <a:cubicBezTo>
                      <a:pt x="5980" y="5615"/>
                      <a:pt x="6925" y="5242"/>
                      <a:pt x="7246" y="4882"/>
                    </a:cubicBezTo>
                    <a:cubicBezTo>
                      <a:pt x="7562" y="4518"/>
                      <a:pt x="7605" y="3490"/>
                      <a:pt x="7605" y="3417"/>
                    </a:cubicBezTo>
                    <a:cubicBezTo>
                      <a:pt x="7605" y="3339"/>
                      <a:pt x="7731" y="3005"/>
                      <a:pt x="7762" y="2905"/>
                    </a:cubicBezTo>
                    <a:cubicBezTo>
                      <a:pt x="7796" y="2810"/>
                      <a:pt x="8295" y="2372"/>
                      <a:pt x="8520" y="2012"/>
                    </a:cubicBezTo>
                    <a:cubicBezTo>
                      <a:pt x="8746" y="1648"/>
                      <a:pt x="8520" y="1500"/>
                      <a:pt x="8520" y="1500"/>
                    </a:cubicBezTo>
                    <a:close/>
                  </a:path>
                </a:pathLst>
              </a:custGeom>
              <a:solidFill>
                <a:srgbClr val="FBB0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662;p19">
                <a:extLst>
                  <a:ext uri="{FF2B5EF4-FFF2-40B4-BE49-F238E27FC236}">
                    <a16:creationId xmlns:a16="http://schemas.microsoft.com/office/drawing/2014/main" id="{F2FBACF9-88BC-4AE7-8D9F-1720DCC35F85}"/>
                  </a:ext>
                </a:extLst>
              </p:cNvPr>
              <p:cNvSpPr/>
              <p:nvPr/>
            </p:nvSpPr>
            <p:spPr>
              <a:xfrm>
                <a:off x="6341606" y="2373035"/>
                <a:ext cx="1617023" cy="1443179"/>
              </a:xfrm>
              <a:custGeom>
                <a:avLst/>
                <a:gdLst/>
                <a:ahLst/>
                <a:cxnLst/>
                <a:rect l="l" t="t" r="r" b="b"/>
                <a:pathLst>
                  <a:path w="10455" h="9331" extrusionOk="0">
                    <a:moveTo>
                      <a:pt x="7614" y="1739"/>
                    </a:moveTo>
                    <a:cubicBezTo>
                      <a:pt x="7514" y="1713"/>
                      <a:pt x="7436" y="1734"/>
                      <a:pt x="7389" y="1739"/>
                    </a:cubicBezTo>
                    <a:cubicBezTo>
                      <a:pt x="7341" y="1743"/>
                      <a:pt x="7298" y="1704"/>
                      <a:pt x="7298" y="1704"/>
                    </a:cubicBezTo>
                    <a:cubicBezTo>
                      <a:pt x="7363" y="1691"/>
                      <a:pt x="7610" y="1435"/>
                      <a:pt x="7610" y="1435"/>
                    </a:cubicBezTo>
                    <a:cubicBezTo>
                      <a:pt x="7640" y="1435"/>
                      <a:pt x="7723" y="1409"/>
                      <a:pt x="7723" y="1409"/>
                    </a:cubicBezTo>
                    <a:cubicBezTo>
                      <a:pt x="7679" y="1565"/>
                      <a:pt x="7814" y="1604"/>
                      <a:pt x="7814" y="1604"/>
                    </a:cubicBezTo>
                    <a:close/>
                    <a:moveTo>
                      <a:pt x="10250" y="100"/>
                    </a:moveTo>
                    <a:cubicBezTo>
                      <a:pt x="10051" y="0"/>
                      <a:pt x="9609" y="304"/>
                      <a:pt x="9335" y="516"/>
                    </a:cubicBezTo>
                    <a:cubicBezTo>
                      <a:pt x="9067" y="733"/>
                      <a:pt x="8672" y="1093"/>
                      <a:pt x="8672" y="1093"/>
                    </a:cubicBezTo>
                    <a:cubicBezTo>
                      <a:pt x="8672" y="1093"/>
                      <a:pt x="8295" y="1119"/>
                      <a:pt x="8173" y="1127"/>
                    </a:cubicBezTo>
                    <a:cubicBezTo>
                      <a:pt x="8048" y="1140"/>
                      <a:pt x="7913" y="1197"/>
                      <a:pt x="7913" y="1197"/>
                    </a:cubicBezTo>
                    <a:cubicBezTo>
                      <a:pt x="7913" y="1197"/>
                      <a:pt x="7983" y="880"/>
                      <a:pt x="7779" y="880"/>
                    </a:cubicBezTo>
                    <a:cubicBezTo>
                      <a:pt x="7575" y="880"/>
                      <a:pt x="7423" y="898"/>
                      <a:pt x="7350" y="919"/>
                    </a:cubicBezTo>
                    <a:cubicBezTo>
                      <a:pt x="7259" y="950"/>
                      <a:pt x="6626" y="1288"/>
                      <a:pt x="6465" y="1695"/>
                    </a:cubicBezTo>
                    <a:cubicBezTo>
                      <a:pt x="6309" y="2099"/>
                      <a:pt x="6162" y="2970"/>
                      <a:pt x="6162" y="2970"/>
                    </a:cubicBezTo>
                    <a:cubicBezTo>
                      <a:pt x="6162" y="2970"/>
                      <a:pt x="4159" y="4913"/>
                      <a:pt x="2750" y="5368"/>
                    </a:cubicBezTo>
                    <a:lnTo>
                      <a:pt x="2893" y="4254"/>
                    </a:lnTo>
                    <a:lnTo>
                      <a:pt x="2975" y="3616"/>
                    </a:lnTo>
                    <a:cubicBezTo>
                      <a:pt x="2975" y="3616"/>
                      <a:pt x="1618" y="3096"/>
                      <a:pt x="183" y="3525"/>
                    </a:cubicBezTo>
                    <a:cubicBezTo>
                      <a:pt x="183" y="3525"/>
                      <a:pt x="170" y="3664"/>
                      <a:pt x="157" y="3898"/>
                    </a:cubicBezTo>
                    <a:cubicBezTo>
                      <a:pt x="105" y="4887"/>
                      <a:pt x="1" y="7557"/>
                      <a:pt x="469" y="8529"/>
                    </a:cubicBezTo>
                    <a:cubicBezTo>
                      <a:pt x="855" y="9331"/>
                      <a:pt x="3439" y="8225"/>
                      <a:pt x="4748" y="7050"/>
                    </a:cubicBezTo>
                    <a:cubicBezTo>
                      <a:pt x="6058" y="5875"/>
                      <a:pt x="7358" y="4202"/>
                      <a:pt x="7358" y="4202"/>
                    </a:cubicBezTo>
                    <a:cubicBezTo>
                      <a:pt x="7358" y="4202"/>
                      <a:pt x="8555" y="3660"/>
                      <a:pt x="8772" y="3399"/>
                    </a:cubicBezTo>
                    <a:cubicBezTo>
                      <a:pt x="8984" y="3139"/>
                      <a:pt x="9166" y="2133"/>
                      <a:pt x="9110" y="2055"/>
                    </a:cubicBezTo>
                    <a:lnTo>
                      <a:pt x="9301" y="1457"/>
                    </a:lnTo>
                    <a:cubicBezTo>
                      <a:pt x="9301" y="1457"/>
                      <a:pt x="10151" y="564"/>
                      <a:pt x="10250" y="473"/>
                    </a:cubicBezTo>
                    <a:cubicBezTo>
                      <a:pt x="10354" y="382"/>
                      <a:pt x="10454" y="200"/>
                      <a:pt x="10250" y="100"/>
                    </a:cubicBezTo>
                    <a:close/>
                  </a:path>
                </a:pathLst>
              </a:custGeom>
              <a:solidFill>
                <a:srgbClr val="DB9C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663;p19">
                <a:extLst>
                  <a:ext uri="{FF2B5EF4-FFF2-40B4-BE49-F238E27FC236}">
                    <a16:creationId xmlns:a16="http://schemas.microsoft.com/office/drawing/2014/main" id="{6B53839F-44A5-4977-9158-9A84629BF9B8}"/>
                  </a:ext>
                </a:extLst>
              </p:cNvPr>
              <p:cNvSpPr/>
              <p:nvPr/>
            </p:nvSpPr>
            <p:spPr>
              <a:xfrm>
                <a:off x="6365734" y="2851722"/>
                <a:ext cx="436001" cy="179257"/>
              </a:xfrm>
              <a:custGeom>
                <a:avLst/>
                <a:gdLst/>
                <a:ahLst/>
                <a:cxnLst/>
                <a:rect l="l" t="t" r="r" b="b"/>
                <a:pathLst>
                  <a:path w="2819" h="1159" extrusionOk="0">
                    <a:moveTo>
                      <a:pt x="2819" y="521"/>
                    </a:moveTo>
                    <a:lnTo>
                      <a:pt x="2737" y="1159"/>
                    </a:lnTo>
                    <a:cubicBezTo>
                      <a:pt x="1917" y="781"/>
                      <a:pt x="560" y="781"/>
                      <a:pt x="1" y="803"/>
                    </a:cubicBezTo>
                    <a:cubicBezTo>
                      <a:pt x="14" y="569"/>
                      <a:pt x="27" y="430"/>
                      <a:pt x="27" y="430"/>
                    </a:cubicBezTo>
                    <a:cubicBezTo>
                      <a:pt x="1462" y="1"/>
                      <a:pt x="2819" y="521"/>
                      <a:pt x="2819" y="521"/>
                    </a:cubicBezTo>
                    <a:close/>
                  </a:path>
                </a:pathLst>
              </a:custGeom>
              <a:solidFill>
                <a:srgbClr val="DB9C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664;p19">
                <a:extLst>
                  <a:ext uri="{FF2B5EF4-FFF2-40B4-BE49-F238E27FC236}">
                    <a16:creationId xmlns:a16="http://schemas.microsoft.com/office/drawing/2014/main" id="{59F9D6F7-8A74-4BA0-8EDE-DA6CC2CC4CB7}"/>
                  </a:ext>
                </a:extLst>
              </p:cNvPr>
              <p:cNvSpPr/>
              <p:nvPr/>
            </p:nvSpPr>
            <p:spPr>
              <a:xfrm>
                <a:off x="6326913" y="2177229"/>
                <a:ext cx="532512" cy="806887"/>
              </a:xfrm>
              <a:custGeom>
                <a:avLst/>
                <a:gdLst/>
                <a:ahLst/>
                <a:cxnLst/>
                <a:rect l="l" t="t" r="r" b="b"/>
                <a:pathLst>
                  <a:path w="3443" h="5217" extrusionOk="0">
                    <a:moveTo>
                      <a:pt x="1839" y="0"/>
                    </a:moveTo>
                    <a:cubicBezTo>
                      <a:pt x="1839" y="0"/>
                      <a:pt x="0" y="226"/>
                      <a:pt x="0" y="4800"/>
                    </a:cubicBezTo>
                    <a:cubicBezTo>
                      <a:pt x="0" y="4939"/>
                      <a:pt x="117" y="5051"/>
                      <a:pt x="256" y="5030"/>
                    </a:cubicBezTo>
                    <a:cubicBezTo>
                      <a:pt x="846" y="4947"/>
                      <a:pt x="2385" y="4874"/>
                      <a:pt x="3126" y="5160"/>
                    </a:cubicBezTo>
                    <a:cubicBezTo>
                      <a:pt x="3269" y="5216"/>
                      <a:pt x="3430" y="5108"/>
                      <a:pt x="3430" y="4952"/>
                    </a:cubicBezTo>
                    <a:cubicBezTo>
                      <a:pt x="3443" y="3829"/>
                      <a:pt x="3347" y="577"/>
                      <a:pt x="1839" y="0"/>
                    </a:cubicBezTo>
                    <a:close/>
                  </a:path>
                </a:pathLst>
              </a:custGeom>
              <a:solidFill>
                <a:srgbClr val="FBB0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665;p19">
                <a:extLst>
                  <a:ext uri="{FF2B5EF4-FFF2-40B4-BE49-F238E27FC236}">
                    <a16:creationId xmlns:a16="http://schemas.microsoft.com/office/drawing/2014/main" id="{51E412AE-1A62-49F1-967B-C8A30DA36D2A}"/>
                  </a:ext>
                </a:extLst>
              </p:cNvPr>
              <p:cNvSpPr/>
              <p:nvPr/>
            </p:nvSpPr>
            <p:spPr>
              <a:xfrm>
                <a:off x="7531912" y="2553992"/>
                <a:ext cx="37738" cy="41141"/>
              </a:xfrm>
              <a:custGeom>
                <a:avLst/>
                <a:gdLst/>
                <a:ahLst/>
                <a:cxnLst/>
                <a:rect l="l" t="t" r="r" b="b"/>
                <a:pathLst>
                  <a:path w="244" h="266" extrusionOk="0">
                    <a:moveTo>
                      <a:pt x="27" y="265"/>
                    </a:moveTo>
                    <a:cubicBezTo>
                      <a:pt x="18" y="265"/>
                      <a:pt x="9" y="261"/>
                      <a:pt x="5" y="252"/>
                    </a:cubicBezTo>
                    <a:cubicBezTo>
                      <a:pt x="1" y="239"/>
                      <a:pt x="5" y="226"/>
                      <a:pt x="14" y="222"/>
                    </a:cubicBezTo>
                    <a:cubicBezTo>
                      <a:pt x="170" y="144"/>
                      <a:pt x="196" y="27"/>
                      <a:pt x="196" y="23"/>
                    </a:cubicBezTo>
                    <a:cubicBezTo>
                      <a:pt x="196" y="10"/>
                      <a:pt x="209" y="1"/>
                      <a:pt x="222" y="5"/>
                    </a:cubicBezTo>
                    <a:cubicBezTo>
                      <a:pt x="235" y="5"/>
                      <a:pt x="243" y="18"/>
                      <a:pt x="239" y="31"/>
                    </a:cubicBezTo>
                    <a:cubicBezTo>
                      <a:pt x="239" y="36"/>
                      <a:pt x="209" y="174"/>
                      <a:pt x="35" y="261"/>
                    </a:cubicBezTo>
                    <a:cubicBezTo>
                      <a:pt x="31" y="261"/>
                      <a:pt x="27" y="265"/>
                      <a:pt x="27" y="265"/>
                    </a:cubicBezTo>
                    <a:close/>
                  </a:path>
                </a:pathLst>
              </a:custGeom>
              <a:solidFill>
                <a:srgbClr val="DB9C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666;p19">
                <a:extLst>
                  <a:ext uri="{FF2B5EF4-FFF2-40B4-BE49-F238E27FC236}">
                    <a16:creationId xmlns:a16="http://schemas.microsoft.com/office/drawing/2014/main" id="{EC70C763-F003-4DC5-AB06-DA22C16F21F2}"/>
                  </a:ext>
                </a:extLst>
              </p:cNvPr>
              <p:cNvSpPr/>
              <p:nvPr/>
            </p:nvSpPr>
            <p:spPr>
              <a:xfrm>
                <a:off x="7442670" y="2632562"/>
                <a:ext cx="31706" cy="20880"/>
              </a:xfrm>
              <a:custGeom>
                <a:avLst/>
                <a:gdLst/>
                <a:ahLst/>
                <a:cxnLst/>
                <a:rect l="l" t="t" r="r" b="b"/>
                <a:pathLst>
                  <a:path w="205" h="135" extrusionOk="0">
                    <a:moveTo>
                      <a:pt x="27" y="135"/>
                    </a:moveTo>
                    <a:cubicBezTo>
                      <a:pt x="18" y="135"/>
                      <a:pt x="14" y="135"/>
                      <a:pt x="10" y="130"/>
                    </a:cubicBezTo>
                    <a:cubicBezTo>
                      <a:pt x="1" y="122"/>
                      <a:pt x="1" y="104"/>
                      <a:pt x="10" y="96"/>
                    </a:cubicBezTo>
                    <a:cubicBezTo>
                      <a:pt x="79" y="30"/>
                      <a:pt x="170" y="4"/>
                      <a:pt x="174" y="4"/>
                    </a:cubicBezTo>
                    <a:cubicBezTo>
                      <a:pt x="187" y="0"/>
                      <a:pt x="200" y="9"/>
                      <a:pt x="200" y="22"/>
                    </a:cubicBezTo>
                    <a:cubicBezTo>
                      <a:pt x="205" y="35"/>
                      <a:pt x="196" y="43"/>
                      <a:pt x="187" y="48"/>
                    </a:cubicBezTo>
                    <a:cubicBezTo>
                      <a:pt x="183" y="48"/>
                      <a:pt x="101" y="69"/>
                      <a:pt x="40" y="130"/>
                    </a:cubicBezTo>
                    <a:cubicBezTo>
                      <a:pt x="36" y="135"/>
                      <a:pt x="31" y="135"/>
                      <a:pt x="27" y="135"/>
                    </a:cubicBezTo>
                    <a:close/>
                  </a:path>
                </a:pathLst>
              </a:custGeom>
              <a:solidFill>
                <a:srgbClr val="DB9C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667;p19">
                <a:extLst>
                  <a:ext uri="{FF2B5EF4-FFF2-40B4-BE49-F238E27FC236}">
                    <a16:creationId xmlns:a16="http://schemas.microsoft.com/office/drawing/2014/main" id="{F0DE7C89-D4F4-4091-A44A-613EDF12E25D}"/>
                  </a:ext>
                </a:extLst>
              </p:cNvPr>
              <p:cNvSpPr/>
              <p:nvPr/>
            </p:nvSpPr>
            <p:spPr>
              <a:xfrm>
                <a:off x="7545986" y="2538680"/>
                <a:ext cx="140281" cy="85994"/>
              </a:xfrm>
              <a:custGeom>
                <a:avLst/>
                <a:gdLst/>
                <a:ahLst/>
                <a:cxnLst/>
                <a:rect l="l" t="t" r="r" b="b"/>
                <a:pathLst>
                  <a:path w="907" h="556" extrusionOk="0">
                    <a:moveTo>
                      <a:pt x="27" y="555"/>
                    </a:moveTo>
                    <a:cubicBezTo>
                      <a:pt x="22" y="555"/>
                      <a:pt x="14" y="551"/>
                      <a:pt x="9" y="546"/>
                    </a:cubicBezTo>
                    <a:cubicBezTo>
                      <a:pt x="1" y="533"/>
                      <a:pt x="5" y="520"/>
                      <a:pt x="14" y="512"/>
                    </a:cubicBezTo>
                    <a:cubicBezTo>
                      <a:pt x="31" y="503"/>
                      <a:pt x="400" y="260"/>
                      <a:pt x="547" y="213"/>
                    </a:cubicBezTo>
                    <a:cubicBezTo>
                      <a:pt x="690" y="165"/>
                      <a:pt x="868" y="9"/>
                      <a:pt x="868" y="4"/>
                    </a:cubicBezTo>
                    <a:cubicBezTo>
                      <a:pt x="876" y="0"/>
                      <a:pt x="889" y="0"/>
                      <a:pt x="898" y="9"/>
                    </a:cubicBezTo>
                    <a:cubicBezTo>
                      <a:pt x="907" y="17"/>
                      <a:pt x="907" y="30"/>
                      <a:pt x="898" y="39"/>
                    </a:cubicBezTo>
                    <a:cubicBezTo>
                      <a:pt x="889" y="48"/>
                      <a:pt x="712" y="204"/>
                      <a:pt x="564" y="256"/>
                    </a:cubicBezTo>
                    <a:cubicBezTo>
                      <a:pt x="421" y="299"/>
                      <a:pt x="44" y="546"/>
                      <a:pt x="40" y="551"/>
                    </a:cubicBezTo>
                    <a:cubicBezTo>
                      <a:pt x="35" y="555"/>
                      <a:pt x="31" y="555"/>
                      <a:pt x="27" y="555"/>
                    </a:cubicBezTo>
                    <a:close/>
                  </a:path>
                </a:pathLst>
              </a:custGeom>
              <a:solidFill>
                <a:srgbClr val="DB9C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668;p19">
                <a:extLst>
                  <a:ext uri="{FF2B5EF4-FFF2-40B4-BE49-F238E27FC236}">
                    <a16:creationId xmlns:a16="http://schemas.microsoft.com/office/drawing/2014/main" id="{1050BBF7-0A4A-472B-B83E-59E888A46905}"/>
                  </a:ext>
                </a:extLst>
              </p:cNvPr>
              <p:cNvSpPr/>
              <p:nvPr/>
            </p:nvSpPr>
            <p:spPr>
              <a:xfrm>
                <a:off x="7684102" y="2594205"/>
                <a:ext cx="100068" cy="101460"/>
              </a:xfrm>
              <a:custGeom>
                <a:avLst/>
                <a:gdLst/>
                <a:ahLst/>
                <a:cxnLst/>
                <a:rect l="l" t="t" r="r" b="b"/>
                <a:pathLst>
                  <a:path w="647" h="656" extrusionOk="0">
                    <a:moveTo>
                      <a:pt x="27" y="656"/>
                    </a:moveTo>
                    <a:cubicBezTo>
                      <a:pt x="22" y="656"/>
                      <a:pt x="22" y="656"/>
                      <a:pt x="18" y="651"/>
                    </a:cubicBezTo>
                    <a:cubicBezTo>
                      <a:pt x="5" y="647"/>
                      <a:pt x="1" y="634"/>
                      <a:pt x="5" y="621"/>
                    </a:cubicBezTo>
                    <a:cubicBezTo>
                      <a:pt x="9" y="617"/>
                      <a:pt x="57" y="513"/>
                      <a:pt x="114" y="456"/>
                    </a:cubicBezTo>
                    <a:cubicBezTo>
                      <a:pt x="166" y="404"/>
                      <a:pt x="590" y="27"/>
                      <a:pt x="608" y="10"/>
                    </a:cubicBezTo>
                    <a:cubicBezTo>
                      <a:pt x="616" y="1"/>
                      <a:pt x="629" y="1"/>
                      <a:pt x="638" y="10"/>
                    </a:cubicBezTo>
                    <a:cubicBezTo>
                      <a:pt x="647" y="18"/>
                      <a:pt x="647" y="36"/>
                      <a:pt x="638" y="44"/>
                    </a:cubicBezTo>
                    <a:cubicBezTo>
                      <a:pt x="634" y="49"/>
                      <a:pt x="196" y="439"/>
                      <a:pt x="144" y="491"/>
                    </a:cubicBezTo>
                    <a:cubicBezTo>
                      <a:pt x="96" y="539"/>
                      <a:pt x="48" y="643"/>
                      <a:pt x="48" y="643"/>
                    </a:cubicBezTo>
                    <a:cubicBezTo>
                      <a:pt x="44" y="651"/>
                      <a:pt x="35" y="656"/>
                      <a:pt x="27" y="656"/>
                    </a:cubicBezTo>
                    <a:close/>
                  </a:path>
                </a:pathLst>
              </a:custGeom>
              <a:solidFill>
                <a:srgbClr val="DB9C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669;p19">
                <a:extLst>
                  <a:ext uri="{FF2B5EF4-FFF2-40B4-BE49-F238E27FC236}">
                    <a16:creationId xmlns:a16="http://schemas.microsoft.com/office/drawing/2014/main" id="{891FC0B3-D2D2-49D2-9A02-41A36173B901}"/>
                  </a:ext>
                </a:extLst>
              </p:cNvPr>
              <p:cNvSpPr/>
              <p:nvPr/>
            </p:nvSpPr>
            <p:spPr>
              <a:xfrm>
                <a:off x="7709004" y="2686849"/>
                <a:ext cx="45626" cy="90634"/>
              </a:xfrm>
              <a:custGeom>
                <a:avLst/>
                <a:gdLst/>
                <a:ahLst/>
                <a:cxnLst/>
                <a:rect l="l" t="t" r="r" b="b"/>
                <a:pathLst>
                  <a:path w="295" h="586" extrusionOk="0">
                    <a:moveTo>
                      <a:pt x="26" y="586"/>
                    </a:moveTo>
                    <a:cubicBezTo>
                      <a:pt x="22" y="586"/>
                      <a:pt x="18" y="581"/>
                      <a:pt x="13" y="581"/>
                    </a:cubicBezTo>
                    <a:cubicBezTo>
                      <a:pt x="5" y="573"/>
                      <a:pt x="0" y="560"/>
                      <a:pt x="5" y="551"/>
                    </a:cubicBezTo>
                    <a:cubicBezTo>
                      <a:pt x="5" y="551"/>
                      <a:pt x="52" y="464"/>
                      <a:pt x="91" y="339"/>
                    </a:cubicBezTo>
                    <a:cubicBezTo>
                      <a:pt x="126" y="208"/>
                      <a:pt x="247" y="22"/>
                      <a:pt x="252" y="13"/>
                    </a:cubicBezTo>
                    <a:cubicBezTo>
                      <a:pt x="256" y="5"/>
                      <a:pt x="269" y="0"/>
                      <a:pt x="282" y="9"/>
                    </a:cubicBezTo>
                    <a:cubicBezTo>
                      <a:pt x="291" y="13"/>
                      <a:pt x="295" y="26"/>
                      <a:pt x="291" y="39"/>
                    </a:cubicBezTo>
                    <a:cubicBezTo>
                      <a:pt x="286" y="39"/>
                      <a:pt x="169" y="230"/>
                      <a:pt x="135" y="352"/>
                    </a:cubicBezTo>
                    <a:cubicBezTo>
                      <a:pt x="96" y="482"/>
                      <a:pt x="48" y="568"/>
                      <a:pt x="44" y="573"/>
                    </a:cubicBezTo>
                    <a:cubicBezTo>
                      <a:pt x="39" y="581"/>
                      <a:pt x="31" y="586"/>
                      <a:pt x="26" y="586"/>
                    </a:cubicBezTo>
                    <a:close/>
                  </a:path>
                </a:pathLst>
              </a:custGeom>
              <a:solidFill>
                <a:srgbClr val="DB9C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670;p19">
                <a:extLst>
                  <a:ext uri="{FF2B5EF4-FFF2-40B4-BE49-F238E27FC236}">
                    <a16:creationId xmlns:a16="http://schemas.microsoft.com/office/drawing/2014/main" id="{C23D0592-0D4E-4E6E-8E87-C60DFA1AB2C5}"/>
                  </a:ext>
                </a:extLst>
              </p:cNvPr>
              <p:cNvSpPr/>
              <p:nvPr/>
            </p:nvSpPr>
            <p:spPr>
              <a:xfrm>
                <a:off x="7597644" y="2553992"/>
                <a:ext cx="39749" cy="38357"/>
              </a:xfrm>
              <a:custGeom>
                <a:avLst/>
                <a:gdLst/>
                <a:ahLst/>
                <a:cxnLst/>
                <a:rect l="l" t="t" r="r" b="b"/>
                <a:pathLst>
                  <a:path w="257" h="248" extrusionOk="0">
                    <a:moveTo>
                      <a:pt x="26" y="248"/>
                    </a:moveTo>
                    <a:cubicBezTo>
                      <a:pt x="22" y="248"/>
                      <a:pt x="13" y="248"/>
                      <a:pt x="9" y="239"/>
                    </a:cubicBezTo>
                    <a:cubicBezTo>
                      <a:pt x="0" y="231"/>
                      <a:pt x="5" y="218"/>
                      <a:pt x="13" y="209"/>
                    </a:cubicBezTo>
                    <a:cubicBezTo>
                      <a:pt x="61" y="179"/>
                      <a:pt x="183" y="79"/>
                      <a:pt x="209" y="18"/>
                    </a:cubicBezTo>
                    <a:cubicBezTo>
                      <a:pt x="213" y="5"/>
                      <a:pt x="226" y="1"/>
                      <a:pt x="239" y="5"/>
                    </a:cubicBezTo>
                    <a:cubicBezTo>
                      <a:pt x="248" y="10"/>
                      <a:pt x="256" y="23"/>
                      <a:pt x="248" y="36"/>
                    </a:cubicBezTo>
                    <a:cubicBezTo>
                      <a:pt x="213" y="122"/>
                      <a:pt x="48" y="239"/>
                      <a:pt x="39" y="244"/>
                    </a:cubicBezTo>
                    <a:cubicBezTo>
                      <a:pt x="35" y="248"/>
                      <a:pt x="31" y="248"/>
                      <a:pt x="26" y="248"/>
                    </a:cubicBezTo>
                    <a:close/>
                  </a:path>
                </a:pathLst>
              </a:custGeom>
              <a:solidFill>
                <a:srgbClr val="DB9C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671;p19">
                <a:extLst>
                  <a:ext uri="{FF2B5EF4-FFF2-40B4-BE49-F238E27FC236}">
                    <a16:creationId xmlns:a16="http://schemas.microsoft.com/office/drawing/2014/main" id="{DC039D01-09F7-4EE7-A6E1-B9600CDDF786}"/>
                  </a:ext>
                </a:extLst>
              </p:cNvPr>
              <p:cNvSpPr/>
              <p:nvPr/>
            </p:nvSpPr>
            <p:spPr>
              <a:xfrm>
                <a:off x="6484517" y="3181003"/>
                <a:ext cx="285821" cy="200755"/>
              </a:xfrm>
              <a:custGeom>
                <a:avLst/>
                <a:gdLst/>
                <a:ahLst/>
                <a:cxnLst/>
                <a:rect l="l" t="t" r="r" b="b"/>
                <a:pathLst>
                  <a:path w="1848" h="1298" extrusionOk="0">
                    <a:moveTo>
                      <a:pt x="26" y="1297"/>
                    </a:moveTo>
                    <a:cubicBezTo>
                      <a:pt x="22" y="1297"/>
                      <a:pt x="13" y="1293"/>
                      <a:pt x="9" y="1288"/>
                    </a:cubicBezTo>
                    <a:cubicBezTo>
                      <a:pt x="0" y="1280"/>
                      <a:pt x="0" y="1267"/>
                      <a:pt x="13" y="1258"/>
                    </a:cubicBezTo>
                    <a:cubicBezTo>
                      <a:pt x="18" y="1249"/>
                      <a:pt x="733" y="573"/>
                      <a:pt x="1730" y="157"/>
                    </a:cubicBezTo>
                    <a:cubicBezTo>
                      <a:pt x="1505" y="139"/>
                      <a:pt x="889" y="131"/>
                      <a:pt x="390" y="465"/>
                    </a:cubicBezTo>
                    <a:cubicBezTo>
                      <a:pt x="382" y="473"/>
                      <a:pt x="364" y="469"/>
                      <a:pt x="360" y="460"/>
                    </a:cubicBezTo>
                    <a:cubicBezTo>
                      <a:pt x="351" y="452"/>
                      <a:pt x="356" y="434"/>
                      <a:pt x="364" y="430"/>
                    </a:cubicBezTo>
                    <a:cubicBezTo>
                      <a:pt x="997" y="1"/>
                      <a:pt x="1817" y="118"/>
                      <a:pt x="1826" y="122"/>
                    </a:cubicBezTo>
                    <a:cubicBezTo>
                      <a:pt x="1839" y="122"/>
                      <a:pt x="1847" y="131"/>
                      <a:pt x="1847" y="139"/>
                    </a:cubicBezTo>
                    <a:cubicBezTo>
                      <a:pt x="1847" y="148"/>
                      <a:pt x="1843" y="161"/>
                      <a:pt x="1834" y="165"/>
                    </a:cubicBezTo>
                    <a:cubicBezTo>
                      <a:pt x="798" y="573"/>
                      <a:pt x="48" y="1280"/>
                      <a:pt x="44" y="1288"/>
                    </a:cubicBezTo>
                    <a:cubicBezTo>
                      <a:pt x="39" y="1293"/>
                      <a:pt x="31" y="1297"/>
                      <a:pt x="26" y="1297"/>
                    </a:cubicBezTo>
                    <a:close/>
                  </a:path>
                </a:pathLst>
              </a:custGeom>
              <a:solidFill>
                <a:srgbClr val="DB9C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672;p19">
                <a:extLst>
                  <a:ext uri="{FF2B5EF4-FFF2-40B4-BE49-F238E27FC236}">
                    <a16:creationId xmlns:a16="http://schemas.microsoft.com/office/drawing/2014/main" id="{2B905E9F-2F9D-4041-A2B9-2D517FE159D5}"/>
                  </a:ext>
                </a:extLst>
              </p:cNvPr>
              <p:cNvSpPr/>
              <p:nvPr/>
            </p:nvSpPr>
            <p:spPr>
              <a:xfrm>
                <a:off x="7164426" y="1726536"/>
                <a:ext cx="293863" cy="513178"/>
              </a:xfrm>
              <a:custGeom>
                <a:avLst/>
                <a:gdLst/>
                <a:ahLst/>
                <a:cxnLst/>
                <a:rect l="l" t="t" r="r" b="b"/>
                <a:pathLst>
                  <a:path w="1900" h="3318" extrusionOk="0">
                    <a:moveTo>
                      <a:pt x="1869" y="1457"/>
                    </a:moveTo>
                    <a:lnTo>
                      <a:pt x="1657" y="412"/>
                    </a:lnTo>
                    <a:lnTo>
                      <a:pt x="274" y="70"/>
                    </a:lnTo>
                    <a:lnTo>
                      <a:pt x="1" y="1"/>
                    </a:lnTo>
                    <a:lnTo>
                      <a:pt x="40" y="178"/>
                    </a:lnTo>
                    <a:lnTo>
                      <a:pt x="139" y="647"/>
                    </a:lnTo>
                    <a:lnTo>
                      <a:pt x="313" y="1453"/>
                    </a:lnTo>
                    <a:lnTo>
                      <a:pt x="1206" y="2121"/>
                    </a:lnTo>
                    <a:lnTo>
                      <a:pt x="1635" y="3317"/>
                    </a:lnTo>
                    <a:lnTo>
                      <a:pt x="1653" y="2073"/>
                    </a:lnTo>
                    <a:lnTo>
                      <a:pt x="1900" y="1600"/>
                    </a:lnTo>
                    <a:close/>
                  </a:path>
                </a:pathLst>
              </a:custGeom>
              <a:solidFill>
                <a:srgbClr val="DB9C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673;p19">
                <a:extLst>
                  <a:ext uri="{FF2B5EF4-FFF2-40B4-BE49-F238E27FC236}">
                    <a16:creationId xmlns:a16="http://schemas.microsoft.com/office/drawing/2014/main" id="{93AE0B59-3E90-4E13-8EE0-4E7EDEFD99CC}"/>
                  </a:ext>
                </a:extLst>
              </p:cNvPr>
              <p:cNvSpPr/>
              <p:nvPr/>
            </p:nvSpPr>
            <p:spPr>
              <a:xfrm>
                <a:off x="7170458" y="1737208"/>
                <a:ext cx="283192" cy="238339"/>
              </a:xfrm>
              <a:custGeom>
                <a:avLst/>
                <a:gdLst/>
                <a:ahLst/>
                <a:cxnLst/>
                <a:rect l="l" t="t" r="r" b="b"/>
                <a:pathLst>
                  <a:path w="1831" h="1541" extrusionOk="0">
                    <a:moveTo>
                      <a:pt x="1" y="109"/>
                    </a:moveTo>
                    <a:lnTo>
                      <a:pt x="235" y="1"/>
                    </a:lnTo>
                    <a:lnTo>
                      <a:pt x="1618" y="343"/>
                    </a:lnTo>
                    <a:lnTo>
                      <a:pt x="1830" y="1388"/>
                    </a:lnTo>
                    <a:cubicBezTo>
                      <a:pt x="920" y="1540"/>
                      <a:pt x="373" y="989"/>
                      <a:pt x="100" y="578"/>
                    </a:cubicBezTo>
                    <a:close/>
                  </a:path>
                </a:pathLst>
              </a:custGeom>
              <a:solidFill>
                <a:srgbClr val="DB9C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674;p19">
                <a:extLst>
                  <a:ext uri="{FF2B5EF4-FFF2-40B4-BE49-F238E27FC236}">
                    <a16:creationId xmlns:a16="http://schemas.microsoft.com/office/drawing/2014/main" id="{20435A49-7067-4B81-A113-F5286A432D4B}"/>
                  </a:ext>
                </a:extLst>
              </p:cNvPr>
              <p:cNvSpPr/>
              <p:nvPr/>
            </p:nvSpPr>
            <p:spPr>
              <a:xfrm>
                <a:off x="7049819" y="1678281"/>
                <a:ext cx="142292" cy="116153"/>
              </a:xfrm>
              <a:custGeom>
                <a:avLst/>
                <a:gdLst/>
                <a:ahLst/>
                <a:cxnLst/>
                <a:rect l="l" t="t" r="r" b="b"/>
                <a:pathLst>
                  <a:path w="920" h="751" extrusionOk="0">
                    <a:moveTo>
                      <a:pt x="625" y="716"/>
                    </a:moveTo>
                    <a:cubicBezTo>
                      <a:pt x="716" y="742"/>
                      <a:pt x="815" y="750"/>
                      <a:pt x="919" y="729"/>
                    </a:cubicBezTo>
                    <a:lnTo>
                      <a:pt x="572" y="139"/>
                    </a:lnTo>
                    <a:cubicBezTo>
                      <a:pt x="572" y="139"/>
                      <a:pt x="412" y="13"/>
                      <a:pt x="269" y="5"/>
                    </a:cubicBezTo>
                    <a:cubicBezTo>
                      <a:pt x="213" y="0"/>
                      <a:pt x="156" y="18"/>
                      <a:pt x="113" y="65"/>
                    </a:cubicBezTo>
                    <a:cubicBezTo>
                      <a:pt x="0" y="204"/>
                      <a:pt x="243" y="616"/>
                      <a:pt x="625" y="716"/>
                    </a:cubicBezTo>
                    <a:close/>
                  </a:path>
                </a:pathLst>
              </a:custGeom>
              <a:solidFill>
                <a:srgbClr val="DB9C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675;p19">
                <a:extLst>
                  <a:ext uri="{FF2B5EF4-FFF2-40B4-BE49-F238E27FC236}">
                    <a16:creationId xmlns:a16="http://schemas.microsoft.com/office/drawing/2014/main" id="{A7C2F283-8B0A-4F40-9AA7-7509DCE6EE94}"/>
                  </a:ext>
                </a:extLst>
              </p:cNvPr>
              <p:cNvSpPr/>
              <p:nvPr/>
            </p:nvSpPr>
            <p:spPr>
              <a:xfrm>
                <a:off x="7091270" y="1678899"/>
                <a:ext cx="100842" cy="115535"/>
              </a:xfrm>
              <a:custGeom>
                <a:avLst/>
                <a:gdLst/>
                <a:ahLst/>
                <a:cxnLst/>
                <a:rect l="l" t="t" r="r" b="b"/>
                <a:pathLst>
                  <a:path w="652" h="747" extrusionOk="0">
                    <a:moveTo>
                      <a:pt x="1" y="1"/>
                    </a:moveTo>
                    <a:cubicBezTo>
                      <a:pt x="57" y="192"/>
                      <a:pt x="170" y="512"/>
                      <a:pt x="357" y="712"/>
                    </a:cubicBezTo>
                    <a:cubicBezTo>
                      <a:pt x="448" y="738"/>
                      <a:pt x="547" y="746"/>
                      <a:pt x="651" y="725"/>
                    </a:cubicBezTo>
                    <a:lnTo>
                      <a:pt x="304" y="135"/>
                    </a:lnTo>
                    <a:cubicBezTo>
                      <a:pt x="304" y="135"/>
                      <a:pt x="144" y="9"/>
                      <a:pt x="1" y="1"/>
                    </a:cubicBezTo>
                    <a:close/>
                  </a:path>
                </a:pathLst>
              </a:custGeom>
              <a:solidFill>
                <a:srgbClr val="DB9C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676;p19">
                <a:extLst>
                  <a:ext uri="{FF2B5EF4-FFF2-40B4-BE49-F238E27FC236}">
                    <a16:creationId xmlns:a16="http://schemas.microsoft.com/office/drawing/2014/main" id="{9258D0A2-966A-4833-8E8F-818A47F71774}"/>
                  </a:ext>
                </a:extLst>
              </p:cNvPr>
              <p:cNvSpPr/>
              <p:nvPr/>
            </p:nvSpPr>
            <p:spPr>
              <a:xfrm>
                <a:off x="7103488" y="1358434"/>
                <a:ext cx="461366" cy="549370"/>
              </a:xfrm>
              <a:custGeom>
                <a:avLst/>
                <a:gdLst/>
                <a:ahLst/>
                <a:cxnLst/>
                <a:rect l="l" t="t" r="r" b="b"/>
                <a:pathLst>
                  <a:path w="2983" h="3552" extrusionOk="0">
                    <a:moveTo>
                      <a:pt x="2198" y="3334"/>
                    </a:moveTo>
                    <a:cubicBezTo>
                      <a:pt x="2086" y="3408"/>
                      <a:pt x="1964" y="3465"/>
                      <a:pt x="1830" y="3495"/>
                    </a:cubicBezTo>
                    <a:cubicBezTo>
                      <a:pt x="1583" y="3551"/>
                      <a:pt x="1335" y="3525"/>
                      <a:pt x="1101" y="3430"/>
                    </a:cubicBezTo>
                    <a:cubicBezTo>
                      <a:pt x="815" y="3317"/>
                      <a:pt x="555" y="3096"/>
                      <a:pt x="356" y="2801"/>
                    </a:cubicBezTo>
                    <a:cubicBezTo>
                      <a:pt x="225" y="2606"/>
                      <a:pt x="121" y="2376"/>
                      <a:pt x="61" y="2125"/>
                    </a:cubicBezTo>
                    <a:cubicBezTo>
                      <a:pt x="61" y="2120"/>
                      <a:pt x="61" y="2116"/>
                      <a:pt x="56" y="2107"/>
                    </a:cubicBezTo>
                    <a:cubicBezTo>
                      <a:pt x="56" y="2107"/>
                      <a:pt x="56" y="2107"/>
                      <a:pt x="56" y="2103"/>
                    </a:cubicBezTo>
                    <a:cubicBezTo>
                      <a:pt x="17" y="1938"/>
                      <a:pt x="0" y="1774"/>
                      <a:pt x="0" y="1609"/>
                    </a:cubicBezTo>
                    <a:cubicBezTo>
                      <a:pt x="0" y="1596"/>
                      <a:pt x="0" y="1583"/>
                      <a:pt x="0" y="1570"/>
                    </a:cubicBezTo>
                    <a:cubicBezTo>
                      <a:pt x="0" y="1513"/>
                      <a:pt x="4" y="1461"/>
                      <a:pt x="9" y="1405"/>
                    </a:cubicBezTo>
                    <a:cubicBezTo>
                      <a:pt x="39" y="1106"/>
                      <a:pt x="134" y="833"/>
                      <a:pt x="286" y="607"/>
                    </a:cubicBezTo>
                    <a:cubicBezTo>
                      <a:pt x="438" y="382"/>
                      <a:pt x="642" y="208"/>
                      <a:pt x="889" y="117"/>
                    </a:cubicBezTo>
                    <a:cubicBezTo>
                      <a:pt x="932" y="100"/>
                      <a:pt x="980" y="87"/>
                      <a:pt x="1028" y="74"/>
                    </a:cubicBezTo>
                    <a:cubicBezTo>
                      <a:pt x="1348" y="0"/>
                      <a:pt x="1674" y="65"/>
                      <a:pt x="1960" y="239"/>
                    </a:cubicBezTo>
                    <a:cubicBezTo>
                      <a:pt x="2229" y="404"/>
                      <a:pt x="2467" y="664"/>
                      <a:pt x="2627" y="989"/>
                    </a:cubicBezTo>
                    <a:cubicBezTo>
                      <a:pt x="2632" y="993"/>
                      <a:pt x="2636" y="997"/>
                      <a:pt x="2636" y="1002"/>
                    </a:cubicBezTo>
                    <a:cubicBezTo>
                      <a:pt x="2658" y="1050"/>
                      <a:pt x="2680" y="1093"/>
                      <a:pt x="2701" y="1145"/>
                    </a:cubicBezTo>
                    <a:cubicBezTo>
                      <a:pt x="2740" y="1245"/>
                      <a:pt x="2775" y="1353"/>
                      <a:pt x="2801" y="1461"/>
                    </a:cubicBezTo>
                    <a:cubicBezTo>
                      <a:pt x="2983" y="2238"/>
                      <a:pt x="2719" y="2992"/>
                      <a:pt x="2198" y="3334"/>
                    </a:cubicBezTo>
                    <a:close/>
                  </a:path>
                </a:pathLst>
              </a:custGeom>
              <a:solidFill>
                <a:srgbClr val="DB9C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677;p19">
                <a:extLst>
                  <a:ext uri="{FF2B5EF4-FFF2-40B4-BE49-F238E27FC236}">
                    <a16:creationId xmlns:a16="http://schemas.microsoft.com/office/drawing/2014/main" id="{DC838343-EE41-425F-85A3-1C11F6E2F230}"/>
                  </a:ext>
                </a:extLst>
              </p:cNvPr>
              <p:cNvSpPr/>
              <p:nvPr/>
            </p:nvSpPr>
            <p:spPr>
              <a:xfrm>
                <a:off x="7104725" y="1358434"/>
                <a:ext cx="301906" cy="243597"/>
              </a:xfrm>
              <a:custGeom>
                <a:avLst/>
                <a:gdLst/>
                <a:ahLst/>
                <a:cxnLst/>
                <a:rect l="l" t="t" r="r" b="b"/>
                <a:pathLst>
                  <a:path w="1952" h="1575" extrusionOk="0">
                    <a:moveTo>
                      <a:pt x="204" y="1574"/>
                    </a:moveTo>
                    <a:lnTo>
                      <a:pt x="1" y="1405"/>
                    </a:lnTo>
                    <a:cubicBezTo>
                      <a:pt x="31" y="1106"/>
                      <a:pt x="126" y="833"/>
                      <a:pt x="278" y="607"/>
                    </a:cubicBezTo>
                    <a:cubicBezTo>
                      <a:pt x="430" y="382"/>
                      <a:pt x="634" y="208"/>
                      <a:pt x="881" y="117"/>
                    </a:cubicBezTo>
                    <a:cubicBezTo>
                      <a:pt x="924" y="100"/>
                      <a:pt x="972" y="87"/>
                      <a:pt x="1020" y="74"/>
                    </a:cubicBezTo>
                    <a:cubicBezTo>
                      <a:pt x="1340" y="0"/>
                      <a:pt x="1666" y="65"/>
                      <a:pt x="1952" y="239"/>
                    </a:cubicBezTo>
                    <a:cubicBezTo>
                      <a:pt x="157" y="299"/>
                      <a:pt x="204" y="1561"/>
                      <a:pt x="204" y="1574"/>
                    </a:cubicBezTo>
                    <a:close/>
                  </a:path>
                </a:pathLst>
              </a:custGeom>
              <a:solidFill>
                <a:srgbClr val="DB9C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678;p19">
                <a:extLst>
                  <a:ext uri="{FF2B5EF4-FFF2-40B4-BE49-F238E27FC236}">
                    <a16:creationId xmlns:a16="http://schemas.microsoft.com/office/drawing/2014/main" id="{03938CE0-A552-4F2F-BC9C-F5B7B7C8AA66}"/>
                  </a:ext>
                </a:extLst>
              </p:cNvPr>
              <p:cNvSpPr/>
              <p:nvPr/>
            </p:nvSpPr>
            <p:spPr>
              <a:xfrm>
                <a:off x="7119573" y="1951264"/>
                <a:ext cx="297885" cy="322631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2086" extrusionOk="0">
                    <a:moveTo>
                      <a:pt x="603" y="0"/>
                    </a:moveTo>
                    <a:lnTo>
                      <a:pt x="0" y="603"/>
                    </a:lnTo>
                    <a:lnTo>
                      <a:pt x="802" y="2086"/>
                    </a:lnTo>
                    <a:lnTo>
                      <a:pt x="1153" y="1041"/>
                    </a:lnTo>
                    <a:lnTo>
                      <a:pt x="1327" y="850"/>
                    </a:lnTo>
                    <a:lnTo>
                      <a:pt x="1925" y="1864"/>
                    </a:lnTo>
                    <a:lnTo>
                      <a:pt x="1496" y="668"/>
                    </a:lnTo>
                    <a:close/>
                  </a:path>
                </a:pathLst>
              </a:custGeom>
              <a:solidFill>
                <a:srgbClr val="FFD4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679;p19">
                <a:extLst>
                  <a:ext uri="{FF2B5EF4-FFF2-40B4-BE49-F238E27FC236}">
                    <a16:creationId xmlns:a16="http://schemas.microsoft.com/office/drawing/2014/main" id="{8E40DC7A-7927-4EDF-ABED-FA06C89FE160}"/>
                  </a:ext>
                </a:extLst>
              </p:cNvPr>
              <p:cNvSpPr/>
              <p:nvPr/>
            </p:nvSpPr>
            <p:spPr>
              <a:xfrm>
                <a:off x="7417304" y="1974000"/>
                <a:ext cx="148324" cy="265714"/>
              </a:xfrm>
              <a:custGeom>
                <a:avLst/>
                <a:gdLst/>
                <a:ahLst/>
                <a:cxnLst/>
                <a:rect l="l" t="t" r="r" b="b"/>
                <a:pathLst>
                  <a:path w="959" h="1718" extrusionOk="0">
                    <a:moveTo>
                      <a:pt x="0" y="1717"/>
                    </a:moveTo>
                    <a:lnTo>
                      <a:pt x="18" y="473"/>
                    </a:lnTo>
                    <a:lnTo>
                      <a:pt x="265" y="0"/>
                    </a:lnTo>
                    <a:lnTo>
                      <a:pt x="811" y="352"/>
                    </a:lnTo>
                    <a:lnTo>
                      <a:pt x="958" y="1470"/>
                    </a:lnTo>
                    <a:lnTo>
                      <a:pt x="265" y="633"/>
                    </a:lnTo>
                    <a:close/>
                  </a:path>
                </a:pathLst>
              </a:custGeom>
              <a:solidFill>
                <a:srgbClr val="FFD4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680;p19">
                <a:extLst>
                  <a:ext uri="{FF2B5EF4-FFF2-40B4-BE49-F238E27FC236}">
                    <a16:creationId xmlns:a16="http://schemas.microsoft.com/office/drawing/2014/main" id="{D42B0FA3-BFC2-4344-8463-C15F1A682771}"/>
                  </a:ext>
                </a:extLst>
              </p:cNvPr>
              <p:cNvSpPr/>
              <p:nvPr/>
            </p:nvSpPr>
            <p:spPr>
              <a:xfrm>
                <a:off x="7055851" y="1334306"/>
                <a:ext cx="325415" cy="534522"/>
              </a:xfrm>
              <a:custGeom>
                <a:avLst/>
                <a:gdLst/>
                <a:ahLst/>
                <a:cxnLst/>
                <a:rect l="l" t="t" r="r" b="b"/>
                <a:pathLst>
                  <a:path w="2104" h="3456" extrusionOk="0">
                    <a:moveTo>
                      <a:pt x="2103" y="226"/>
                    </a:moveTo>
                    <a:cubicBezTo>
                      <a:pt x="2103" y="226"/>
                      <a:pt x="902" y="451"/>
                      <a:pt x="677" y="1093"/>
                    </a:cubicBezTo>
                    <a:cubicBezTo>
                      <a:pt x="547" y="1474"/>
                      <a:pt x="677" y="1604"/>
                      <a:pt x="720" y="1791"/>
                    </a:cubicBezTo>
                    <a:cubicBezTo>
                      <a:pt x="768" y="1973"/>
                      <a:pt x="555" y="2133"/>
                      <a:pt x="555" y="2133"/>
                    </a:cubicBezTo>
                    <a:cubicBezTo>
                      <a:pt x="555" y="2133"/>
                      <a:pt x="724" y="2740"/>
                      <a:pt x="963" y="2914"/>
                    </a:cubicBezTo>
                    <a:cubicBezTo>
                      <a:pt x="984" y="2931"/>
                      <a:pt x="1010" y="2948"/>
                      <a:pt x="1032" y="2961"/>
                    </a:cubicBezTo>
                    <a:cubicBezTo>
                      <a:pt x="1197" y="3070"/>
                      <a:pt x="1253" y="3282"/>
                      <a:pt x="1162" y="3456"/>
                    </a:cubicBezTo>
                    <a:cubicBezTo>
                      <a:pt x="1162" y="3456"/>
                      <a:pt x="486" y="3113"/>
                      <a:pt x="243" y="2047"/>
                    </a:cubicBezTo>
                    <a:cubicBezTo>
                      <a:pt x="0" y="980"/>
                      <a:pt x="599" y="347"/>
                      <a:pt x="599" y="347"/>
                    </a:cubicBezTo>
                    <a:lnTo>
                      <a:pt x="1461" y="0"/>
                    </a:lnTo>
                    <a:close/>
                  </a:path>
                </a:pathLst>
              </a:custGeom>
              <a:solidFill>
                <a:srgbClr val="8D4C2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682;p19">
                <a:extLst>
                  <a:ext uri="{FF2B5EF4-FFF2-40B4-BE49-F238E27FC236}">
                    <a16:creationId xmlns:a16="http://schemas.microsoft.com/office/drawing/2014/main" id="{8D6946FA-3897-4B09-8945-775D51DDB4BE}"/>
                  </a:ext>
                </a:extLst>
              </p:cNvPr>
              <p:cNvSpPr/>
              <p:nvPr/>
            </p:nvSpPr>
            <p:spPr>
              <a:xfrm>
                <a:off x="5810485" y="1789639"/>
                <a:ext cx="405841" cy="321239"/>
              </a:xfrm>
              <a:custGeom>
                <a:avLst/>
                <a:gdLst/>
                <a:ahLst/>
                <a:cxnLst/>
                <a:rect l="l" t="t" r="r" b="b"/>
                <a:pathLst>
                  <a:path w="2624" h="2077" extrusionOk="0">
                    <a:moveTo>
                      <a:pt x="2624" y="460"/>
                    </a:moveTo>
                    <a:lnTo>
                      <a:pt x="2385" y="954"/>
                    </a:lnTo>
                    <a:lnTo>
                      <a:pt x="1939" y="681"/>
                    </a:lnTo>
                    <a:lnTo>
                      <a:pt x="1939" y="2077"/>
                    </a:lnTo>
                    <a:lnTo>
                      <a:pt x="686" y="2077"/>
                    </a:lnTo>
                    <a:lnTo>
                      <a:pt x="686" y="681"/>
                    </a:lnTo>
                    <a:lnTo>
                      <a:pt x="239" y="954"/>
                    </a:lnTo>
                    <a:lnTo>
                      <a:pt x="1" y="460"/>
                    </a:lnTo>
                    <a:lnTo>
                      <a:pt x="651" y="0"/>
                    </a:lnTo>
                    <a:lnTo>
                      <a:pt x="985" y="0"/>
                    </a:lnTo>
                    <a:cubicBezTo>
                      <a:pt x="1041" y="126"/>
                      <a:pt x="1167" y="213"/>
                      <a:pt x="1310" y="213"/>
                    </a:cubicBezTo>
                    <a:cubicBezTo>
                      <a:pt x="1458" y="213"/>
                      <a:pt x="1583" y="126"/>
                      <a:pt x="1640" y="0"/>
                    </a:cubicBezTo>
                    <a:lnTo>
                      <a:pt x="196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97" name="Google Shape;683;p19">
                <a:extLst>
                  <a:ext uri="{FF2B5EF4-FFF2-40B4-BE49-F238E27FC236}">
                    <a16:creationId xmlns:a16="http://schemas.microsoft.com/office/drawing/2014/main" id="{9A1272B9-EE94-4A39-AECD-23F4825AFD4C}"/>
                  </a:ext>
                </a:extLst>
              </p:cNvPr>
              <p:cNvGrpSpPr/>
              <p:nvPr/>
            </p:nvGrpSpPr>
            <p:grpSpPr>
              <a:xfrm>
                <a:off x="5815279" y="2549352"/>
                <a:ext cx="396406" cy="321393"/>
                <a:chOff x="5815279" y="2549352"/>
                <a:chExt cx="396406" cy="321393"/>
              </a:xfrm>
            </p:grpSpPr>
            <p:sp>
              <p:nvSpPr>
                <p:cNvPr id="110" name="Google Shape;684;p19">
                  <a:extLst>
                    <a:ext uri="{FF2B5EF4-FFF2-40B4-BE49-F238E27FC236}">
                      <a16:creationId xmlns:a16="http://schemas.microsoft.com/office/drawing/2014/main" id="{A41EC665-8A7A-4147-8B89-2C8C3BA44EEE}"/>
                    </a:ext>
                  </a:extLst>
                </p:cNvPr>
                <p:cNvSpPr/>
                <p:nvPr/>
              </p:nvSpPr>
              <p:spPr>
                <a:xfrm>
                  <a:off x="5946590" y="2824965"/>
                  <a:ext cx="133631" cy="457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4" h="296" extrusionOk="0">
                      <a:moveTo>
                        <a:pt x="864" y="243"/>
                      </a:moveTo>
                      <a:lnTo>
                        <a:pt x="864" y="295"/>
                      </a:lnTo>
                      <a:lnTo>
                        <a:pt x="1" y="295"/>
                      </a:lnTo>
                      <a:lnTo>
                        <a:pt x="1" y="243"/>
                      </a:lnTo>
                      <a:cubicBezTo>
                        <a:pt x="62" y="213"/>
                        <a:pt x="96" y="148"/>
                        <a:pt x="96" y="148"/>
                      </a:cubicBezTo>
                      <a:lnTo>
                        <a:pt x="96" y="0"/>
                      </a:lnTo>
                      <a:lnTo>
                        <a:pt x="768" y="0"/>
                      </a:lnTo>
                      <a:lnTo>
                        <a:pt x="768" y="148"/>
                      </a:lnTo>
                      <a:cubicBezTo>
                        <a:pt x="768" y="148"/>
                        <a:pt x="803" y="213"/>
                        <a:pt x="864" y="24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" name="Google Shape;685;p19">
                  <a:extLst>
                    <a:ext uri="{FF2B5EF4-FFF2-40B4-BE49-F238E27FC236}">
                      <a16:creationId xmlns:a16="http://schemas.microsoft.com/office/drawing/2014/main" id="{12B3DC8F-D70E-4F85-864D-CC513079BB3B}"/>
                    </a:ext>
                  </a:extLst>
                </p:cNvPr>
                <p:cNvSpPr/>
                <p:nvPr/>
              </p:nvSpPr>
              <p:spPr>
                <a:xfrm>
                  <a:off x="5939940" y="2861156"/>
                  <a:ext cx="146313" cy="95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6" h="62" extrusionOk="0">
                      <a:moveTo>
                        <a:pt x="946" y="27"/>
                      </a:moveTo>
                      <a:lnTo>
                        <a:pt x="946" y="35"/>
                      </a:lnTo>
                      <a:cubicBezTo>
                        <a:pt x="946" y="48"/>
                        <a:pt x="937" y="61"/>
                        <a:pt x="920" y="61"/>
                      </a:cubicBezTo>
                      <a:lnTo>
                        <a:pt x="27" y="61"/>
                      </a:lnTo>
                      <a:cubicBezTo>
                        <a:pt x="14" y="61"/>
                        <a:pt x="1" y="48"/>
                        <a:pt x="1" y="35"/>
                      </a:cubicBezTo>
                      <a:lnTo>
                        <a:pt x="1" y="27"/>
                      </a:lnTo>
                      <a:cubicBezTo>
                        <a:pt x="1" y="14"/>
                        <a:pt x="14" y="1"/>
                        <a:pt x="27" y="1"/>
                      </a:cubicBezTo>
                      <a:lnTo>
                        <a:pt x="920" y="1"/>
                      </a:lnTo>
                      <a:cubicBezTo>
                        <a:pt x="937" y="1"/>
                        <a:pt x="946" y="14"/>
                        <a:pt x="946" y="2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" name="Google Shape;686;p19">
                  <a:extLst>
                    <a:ext uri="{FF2B5EF4-FFF2-40B4-BE49-F238E27FC236}">
                      <a16:creationId xmlns:a16="http://schemas.microsoft.com/office/drawing/2014/main" id="{083E63B4-D8CE-4325-BA2C-32233341CE1A}"/>
                    </a:ext>
                  </a:extLst>
                </p:cNvPr>
                <p:cNvSpPr/>
                <p:nvPr/>
              </p:nvSpPr>
              <p:spPr>
                <a:xfrm>
                  <a:off x="5961438" y="2824965"/>
                  <a:ext cx="104090" cy="148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3" h="96" extrusionOk="0">
                      <a:moveTo>
                        <a:pt x="672" y="96"/>
                      </a:moveTo>
                      <a:lnTo>
                        <a:pt x="0" y="96"/>
                      </a:lnTo>
                      <a:lnTo>
                        <a:pt x="0" y="0"/>
                      </a:lnTo>
                      <a:lnTo>
                        <a:pt x="67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" name="Google Shape;687;p19">
                  <a:extLst>
                    <a:ext uri="{FF2B5EF4-FFF2-40B4-BE49-F238E27FC236}">
                      <a16:creationId xmlns:a16="http://schemas.microsoft.com/office/drawing/2014/main" id="{19C4098C-976D-4CAB-83A9-9A08E4AD453D}"/>
                    </a:ext>
                  </a:extLst>
                </p:cNvPr>
                <p:cNvSpPr/>
                <p:nvPr/>
              </p:nvSpPr>
              <p:spPr>
                <a:xfrm>
                  <a:off x="5815279" y="2549352"/>
                  <a:ext cx="396406" cy="2838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63" h="1835" extrusionOk="0">
                      <a:moveTo>
                        <a:pt x="2563" y="217"/>
                      </a:moveTo>
                      <a:lnTo>
                        <a:pt x="2563" y="1639"/>
                      </a:lnTo>
                      <a:cubicBezTo>
                        <a:pt x="2563" y="1743"/>
                        <a:pt x="2467" y="1834"/>
                        <a:pt x="2354" y="1834"/>
                      </a:cubicBezTo>
                      <a:lnTo>
                        <a:pt x="208" y="1834"/>
                      </a:lnTo>
                      <a:cubicBezTo>
                        <a:pt x="96" y="1834"/>
                        <a:pt x="0" y="1743"/>
                        <a:pt x="0" y="1639"/>
                      </a:cubicBezTo>
                      <a:lnTo>
                        <a:pt x="0" y="217"/>
                      </a:lnTo>
                      <a:cubicBezTo>
                        <a:pt x="0" y="96"/>
                        <a:pt x="91" y="0"/>
                        <a:pt x="208" y="0"/>
                      </a:cubicBezTo>
                      <a:lnTo>
                        <a:pt x="2354" y="0"/>
                      </a:lnTo>
                      <a:cubicBezTo>
                        <a:pt x="2471" y="0"/>
                        <a:pt x="2563" y="96"/>
                        <a:pt x="2563" y="21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" name="Google Shape;688;p19">
                  <a:extLst>
                    <a:ext uri="{FF2B5EF4-FFF2-40B4-BE49-F238E27FC236}">
                      <a16:creationId xmlns:a16="http://schemas.microsoft.com/office/drawing/2014/main" id="{37E93584-3588-487F-A8E1-7BA21FDB2FF6}"/>
                    </a:ext>
                  </a:extLst>
                </p:cNvPr>
                <p:cNvSpPr/>
                <p:nvPr/>
              </p:nvSpPr>
              <p:spPr>
                <a:xfrm>
                  <a:off x="5819300" y="2553374"/>
                  <a:ext cx="388364" cy="276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1" h="1787" extrusionOk="0">
                      <a:moveTo>
                        <a:pt x="2511" y="191"/>
                      </a:moveTo>
                      <a:lnTo>
                        <a:pt x="2511" y="1613"/>
                      </a:lnTo>
                      <a:cubicBezTo>
                        <a:pt x="2511" y="1704"/>
                        <a:pt x="2428" y="1787"/>
                        <a:pt x="2328" y="1787"/>
                      </a:cubicBezTo>
                      <a:lnTo>
                        <a:pt x="182" y="1787"/>
                      </a:lnTo>
                      <a:cubicBezTo>
                        <a:pt x="83" y="1787"/>
                        <a:pt x="0" y="1704"/>
                        <a:pt x="0" y="1613"/>
                      </a:cubicBezTo>
                      <a:lnTo>
                        <a:pt x="0" y="191"/>
                      </a:lnTo>
                      <a:cubicBezTo>
                        <a:pt x="0" y="83"/>
                        <a:pt x="83" y="1"/>
                        <a:pt x="182" y="1"/>
                      </a:cubicBezTo>
                      <a:lnTo>
                        <a:pt x="2328" y="1"/>
                      </a:lnTo>
                      <a:cubicBezTo>
                        <a:pt x="2428" y="1"/>
                        <a:pt x="2511" y="83"/>
                        <a:pt x="2511" y="19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" name="Google Shape;689;p19">
                  <a:extLst>
                    <a:ext uri="{FF2B5EF4-FFF2-40B4-BE49-F238E27FC236}">
                      <a16:creationId xmlns:a16="http://schemas.microsoft.com/office/drawing/2014/main" id="{1378FA7B-A9BD-4A23-BE8C-6AC515974005}"/>
                    </a:ext>
                  </a:extLst>
                </p:cNvPr>
                <p:cNvSpPr/>
                <p:nvPr/>
              </p:nvSpPr>
              <p:spPr>
                <a:xfrm>
                  <a:off x="5831364" y="2566056"/>
                  <a:ext cx="363617" cy="1993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51" h="1289" extrusionOk="0">
                      <a:moveTo>
                        <a:pt x="2350" y="101"/>
                      </a:moveTo>
                      <a:lnTo>
                        <a:pt x="2350" y="1289"/>
                      </a:lnTo>
                      <a:lnTo>
                        <a:pt x="0" y="1289"/>
                      </a:lnTo>
                      <a:lnTo>
                        <a:pt x="0" y="101"/>
                      </a:lnTo>
                      <a:cubicBezTo>
                        <a:pt x="0" y="44"/>
                        <a:pt x="48" y="1"/>
                        <a:pt x="104" y="1"/>
                      </a:cubicBezTo>
                      <a:lnTo>
                        <a:pt x="2250" y="1"/>
                      </a:lnTo>
                      <a:cubicBezTo>
                        <a:pt x="2307" y="1"/>
                        <a:pt x="2350" y="44"/>
                        <a:pt x="2350" y="10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" name="Google Shape;690;p19">
                  <a:extLst>
                    <a:ext uri="{FF2B5EF4-FFF2-40B4-BE49-F238E27FC236}">
                      <a16:creationId xmlns:a16="http://schemas.microsoft.com/office/drawing/2014/main" id="{0BD7BA38-537A-4FBC-B6C5-72B47D4A4F9A}"/>
                    </a:ext>
                  </a:extLst>
                </p:cNvPr>
                <p:cNvSpPr/>
                <p:nvPr/>
              </p:nvSpPr>
              <p:spPr>
                <a:xfrm>
                  <a:off x="5815279" y="2778720"/>
                  <a:ext cx="396406" cy="54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63" h="352" extrusionOk="0">
                      <a:moveTo>
                        <a:pt x="2563" y="0"/>
                      </a:moveTo>
                      <a:lnTo>
                        <a:pt x="2563" y="156"/>
                      </a:lnTo>
                      <a:cubicBezTo>
                        <a:pt x="2563" y="260"/>
                        <a:pt x="2467" y="351"/>
                        <a:pt x="2354" y="351"/>
                      </a:cubicBezTo>
                      <a:lnTo>
                        <a:pt x="208" y="351"/>
                      </a:lnTo>
                      <a:cubicBezTo>
                        <a:pt x="96" y="351"/>
                        <a:pt x="0" y="260"/>
                        <a:pt x="0" y="156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98" name="Google Shape;691;p19">
                <a:extLst>
                  <a:ext uri="{FF2B5EF4-FFF2-40B4-BE49-F238E27FC236}">
                    <a16:creationId xmlns:a16="http://schemas.microsoft.com/office/drawing/2014/main" id="{7B152BB7-BFAA-4C59-B1A4-E5228B2F875D}"/>
                  </a:ext>
                </a:extLst>
              </p:cNvPr>
              <p:cNvGrpSpPr/>
              <p:nvPr/>
            </p:nvGrpSpPr>
            <p:grpSpPr>
              <a:xfrm>
                <a:off x="5866164" y="3309065"/>
                <a:ext cx="293864" cy="321394"/>
                <a:chOff x="5866164" y="3309065"/>
                <a:chExt cx="293864" cy="321394"/>
              </a:xfrm>
            </p:grpSpPr>
            <p:sp>
              <p:nvSpPr>
                <p:cNvPr id="108" name="Google Shape;692;p19">
                  <a:extLst>
                    <a:ext uri="{FF2B5EF4-FFF2-40B4-BE49-F238E27FC236}">
                      <a16:creationId xmlns:a16="http://schemas.microsoft.com/office/drawing/2014/main" id="{C6DE5797-3A86-4D4C-B513-92F1F218C188}"/>
                    </a:ext>
                  </a:extLst>
                </p:cNvPr>
                <p:cNvSpPr/>
                <p:nvPr/>
              </p:nvSpPr>
              <p:spPr>
                <a:xfrm>
                  <a:off x="5866164" y="3309065"/>
                  <a:ext cx="293864" cy="3213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0" h="2078" extrusionOk="0">
                      <a:moveTo>
                        <a:pt x="1900" y="2078"/>
                      </a:moveTo>
                      <a:lnTo>
                        <a:pt x="1375" y="2078"/>
                      </a:lnTo>
                      <a:lnTo>
                        <a:pt x="1353" y="1991"/>
                      </a:lnTo>
                      <a:lnTo>
                        <a:pt x="985" y="651"/>
                      </a:lnTo>
                      <a:lnTo>
                        <a:pt x="920" y="651"/>
                      </a:lnTo>
                      <a:lnTo>
                        <a:pt x="551" y="1991"/>
                      </a:lnTo>
                      <a:lnTo>
                        <a:pt x="525" y="2078"/>
                      </a:lnTo>
                      <a:lnTo>
                        <a:pt x="1" y="2078"/>
                      </a:lnTo>
                      <a:lnTo>
                        <a:pt x="18" y="1991"/>
                      </a:lnTo>
                      <a:lnTo>
                        <a:pt x="369" y="105"/>
                      </a:lnTo>
                      <a:lnTo>
                        <a:pt x="391" y="1"/>
                      </a:lnTo>
                      <a:lnTo>
                        <a:pt x="1514" y="1"/>
                      </a:lnTo>
                      <a:lnTo>
                        <a:pt x="1535" y="105"/>
                      </a:lnTo>
                      <a:lnTo>
                        <a:pt x="1887" y="199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" name="Google Shape;693;p19">
                  <a:extLst>
                    <a:ext uri="{FF2B5EF4-FFF2-40B4-BE49-F238E27FC236}">
                      <a16:creationId xmlns:a16="http://schemas.microsoft.com/office/drawing/2014/main" id="{DCC3A8DA-FBB4-4DBD-8690-21411A925A5D}"/>
                    </a:ext>
                  </a:extLst>
                </p:cNvPr>
                <p:cNvSpPr/>
                <p:nvPr/>
              </p:nvSpPr>
              <p:spPr>
                <a:xfrm>
                  <a:off x="5923236" y="3309065"/>
                  <a:ext cx="180494" cy="162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7" h="105" extrusionOk="0">
                      <a:moveTo>
                        <a:pt x="1166" y="105"/>
                      </a:moveTo>
                      <a:lnTo>
                        <a:pt x="0" y="105"/>
                      </a:lnTo>
                      <a:lnTo>
                        <a:pt x="22" y="1"/>
                      </a:lnTo>
                      <a:lnTo>
                        <a:pt x="1145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99" name="Google Shape;715;p19">
                <a:extLst>
                  <a:ext uri="{FF2B5EF4-FFF2-40B4-BE49-F238E27FC236}">
                    <a16:creationId xmlns:a16="http://schemas.microsoft.com/office/drawing/2014/main" id="{AD0F62B4-535E-4D3E-ADB6-E870AAE135D6}"/>
                  </a:ext>
                </a:extLst>
              </p:cNvPr>
              <p:cNvGrpSpPr/>
              <p:nvPr/>
            </p:nvGrpSpPr>
            <p:grpSpPr>
              <a:xfrm>
                <a:off x="3235002" y="3183488"/>
                <a:ext cx="2505600" cy="572700"/>
                <a:chOff x="3235002" y="3183488"/>
                <a:chExt cx="2505600" cy="572700"/>
              </a:xfrm>
            </p:grpSpPr>
            <p:sp>
              <p:nvSpPr>
                <p:cNvPr id="106" name="Google Shape;718;p19">
                  <a:extLst>
                    <a:ext uri="{FF2B5EF4-FFF2-40B4-BE49-F238E27FC236}">
                      <a16:creationId xmlns:a16="http://schemas.microsoft.com/office/drawing/2014/main" id="{C381EB78-41C2-4424-9966-333B5E554256}"/>
                    </a:ext>
                  </a:extLst>
                </p:cNvPr>
                <p:cNvSpPr/>
                <p:nvPr/>
              </p:nvSpPr>
              <p:spPr>
                <a:xfrm>
                  <a:off x="3235002" y="3183488"/>
                  <a:ext cx="1758300" cy="572700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800" b="1" dirty="0">
                      <a:solidFill>
                        <a:schemeClr val="lt1"/>
                      </a:solidFill>
                      <a:latin typeface="Fira Sans Extra Condensed"/>
                      <a:ea typeface="Fira Sans Extra Condensed"/>
                      <a:cs typeface="Fira Sans Extra Condensed"/>
                      <a:sym typeface="Fira Sans Extra Condensed"/>
                    </a:rPr>
                    <a:t>CUSTOMER</a:t>
                  </a:r>
                  <a:endParaRPr b="1" dirty="0">
                    <a:solidFill>
                      <a:schemeClr val="lt1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endParaRPr>
                </a:p>
              </p:txBody>
            </p:sp>
            <p:cxnSp>
              <p:nvCxnSpPr>
                <p:cNvPr id="107" name="Google Shape;719;p19">
                  <a:extLst>
                    <a:ext uri="{FF2B5EF4-FFF2-40B4-BE49-F238E27FC236}">
                      <a16:creationId xmlns:a16="http://schemas.microsoft.com/office/drawing/2014/main" id="{31252D7B-FD90-43C2-ABB9-93037669980F}"/>
                    </a:ext>
                  </a:extLst>
                </p:cNvPr>
                <p:cNvCxnSpPr>
                  <a:cxnSpLocks/>
                  <a:stCxn id="106" idx="3"/>
                  <a:endCxn id="16" idx="1"/>
                </p:cNvCxnSpPr>
                <p:nvPr/>
              </p:nvCxnSpPr>
              <p:spPr>
                <a:xfrm>
                  <a:off x="4993302" y="3469838"/>
                  <a:ext cx="7473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100" name="Google Shape;720;p19">
                <a:extLst>
                  <a:ext uri="{FF2B5EF4-FFF2-40B4-BE49-F238E27FC236}">
                    <a16:creationId xmlns:a16="http://schemas.microsoft.com/office/drawing/2014/main" id="{143C536B-55CE-4A77-8EC7-F4D864D7FB87}"/>
                  </a:ext>
                </a:extLst>
              </p:cNvPr>
              <p:cNvGrpSpPr/>
              <p:nvPr/>
            </p:nvGrpSpPr>
            <p:grpSpPr>
              <a:xfrm>
                <a:off x="3235001" y="2423700"/>
                <a:ext cx="2505600" cy="572700"/>
                <a:chOff x="3235001" y="2423700"/>
                <a:chExt cx="2505600" cy="572700"/>
              </a:xfrm>
            </p:grpSpPr>
            <p:sp>
              <p:nvSpPr>
                <p:cNvPr id="104" name="Google Shape;723;p19">
                  <a:extLst>
                    <a:ext uri="{FF2B5EF4-FFF2-40B4-BE49-F238E27FC236}">
                      <a16:creationId xmlns:a16="http://schemas.microsoft.com/office/drawing/2014/main" id="{9A842E9F-CBF6-42A9-ABDE-B897D0D1688D}"/>
                    </a:ext>
                  </a:extLst>
                </p:cNvPr>
                <p:cNvSpPr/>
                <p:nvPr/>
              </p:nvSpPr>
              <p:spPr>
                <a:xfrm>
                  <a:off x="3235001" y="2423700"/>
                  <a:ext cx="1758300" cy="572700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800" b="1" dirty="0">
                      <a:solidFill>
                        <a:schemeClr val="lt1"/>
                      </a:solidFill>
                      <a:latin typeface="Fira Sans Extra Condensed"/>
                      <a:ea typeface="Fira Sans Extra Condensed"/>
                      <a:cs typeface="Fira Sans Extra Condensed"/>
                      <a:sym typeface="Fira Sans Extra Condensed"/>
                    </a:rPr>
                    <a:t>SELLER</a:t>
                  </a:r>
                  <a:endParaRPr b="1" dirty="0">
                    <a:solidFill>
                      <a:schemeClr val="lt1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endParaRPr>
                </a:p>
              </p:txBody>
            </p:sp>
            <p:cxnSp>
              <p:nvCxnSpPr>
                <p:cNvPr id="105" name="Google Shape;724;p19">
                  <a:extLst>
                    <a:ext uri="{FF2B5EF4-FFF2-40B4-BE49-F238E27FC236}">
                      <a16:creationId xmlns:a16="http://schemas.microsoft.com/office/drawing/2014/main" id="{7E801B33-A0CD-487E-BC58-460BAF6EC32B}"/>
                    </a:ext>
                  </a:extLst>
                </p:cNvPr>
                <p:cNvCxnSpPr>
                  <a:cxnSpLocks/>
                  <a:stCxn id="104" idx="3"/>
                  <a:endCxn id="15" idx="1"/>
                </p:cNvCxnSpPr>
                <p:nvPr/>
              </p:nvCxnSpPr>
              <p:spPr>
                <a:xfrm>
                  <a:off x="4993301" y="2710050"/>
                  <a:ext cx="7473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101" name="Google Shape;725;p19">
                <a:extLst>
                  <a:ext uri="{FF2B5EF4-FFF2-40B4-BE49-F238E27FC236}">
                    <a16:creationId xmlns:a16="http://schemas.microsoft.com/office/drawing/2014/main" id="{647DFF22-0530-478B-9A08-0683AE19B4B2}"/>
                  </a:ext>
                </a:extLst>
              </p:cNvPr>
              <p:cNvGrpSpPr/>
              <p:nvPr/>
            </p:nvGrpSpPr>
            <p:grpSpPr>
              <a:xfrm>
                <a:off x="3235002" y="1663913"/>
                <a:ext cx="2505600" cy="572700"/>
                <a:chOff x="3235002" y="1663913"/>
                <a:chExt cx="2505600" cy="572700"/>
              </a:xfrm>
            </p:grpSpPr>
            <p:sp>
              <p:nvSpPr>
                <p:cNvPr id="102" name="Google Shape;728;p19">
                  <a:extLst>
                    <a:ext uri="{FF2B5EF4-FFF2-40B4-BE49-F238E27FC236}">
                      <a16:creationId xmlns:a16="http://schemas.microsoft.com/office/drawing/2014/main" id="{6D403A8A-AA0D-4615-BEC4-BB34EE84632B}"/>
                    </a:ext>
                  </a:extLst>
                </p:cNvPr>
                <p:cNvSpPr/>
                <p:nvPr/>
              </p:nvSpPr>
              <p:spPr>
                <a:xfrm>
                  <a:off x="3235002" y="1663913"/>
                  <a:ext cx="1758300" cy="572700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800" b="1" dirty="0">
                      <a:solidFill>
                        <a:schemeClr val="lt1"/>
                      </a:solidFill>
                      <a:latin typeface="Fira Sans Extra Condensed"/>
                      <a:ea typeface="Fira Sans Extra Condensed"/>
                      <a:cs typeface="Fira Sans Extra Condensed"/>
                      <a:sym typeface="Fira Sans Extra Condensed"/>
                    </a:rPr>
                    <a:t>ADMIN</a:t>
                  </a:r>
                </a:p>
              </p:txBody>
            </p:sp>
            <p:cxnSp>
              <p:nvCxnSpPr>
                <p:cNvPr id="103" name="Google Shape;729;p19">
                  <a:extLst>
                    <a:ext uri="{FF2B5EF4-FFF2-40B4-BE49-F238E27FC236}">
                      <a16:creationId xmlns:a16="http://schemas.microsoft.com/office/drawing/2014/main" id="{B43C337A-CB7E-4487-856B-355CF1D898A9}"/>
                    </a:ext>
                  </a:extLst>
                </p:cNvPr>
                <p:cNvCxnSpPr>
                  <a:cxnSpLocks/>
                  <a:stCxn id="102" idx="3"/>
                  <a:endCxn id="14" idx="1"/>
                </p:cNvCxnSpPr>
                <p:nvPr/>
              </p:nvCxnSpPr>
              <p:spPr>
                <a:xfrm rot="10800000" flipH="1">
                  <a:off x="4993302" y="1949963"/>
                  <a:ext cx="747300" cy="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</p:grpSp>
    </p:spTree>
    <p:extLst>
      <p:ext uri="{BB962C8B-B14F-4D97-AF65-F5344CB8AC3E}">
        <p14:creationId xmlns:p14="http://schemas.microsoft.com/office/powerpoint/2010/main" val="178690805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01C14CE9-AD62-41C9-BA23-7926475FAF1D}"/>
              </a:ext>
            </a:extLst>
          </p:cNvPr>
          <p:cNvSpPr txBox="1">
            <a:spLocks/>
          </p:cNvSpPr>
          <p:nvPr/>
        </p:nvSpPr>
        <p:spPr>
          <a:xfrm>
            <a:off x="0" y="69068"/>
            <a:ext cx="9144000" cy="61141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b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000" dirty="0">
                <a:solidFill>
                  <a:srgbClr val="FF6D2F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TẠO USER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379453-D2DB-4B68-B2CC-23CAF9E4DAA2}"/>
              </a:ext>
            </a:extLst>
          </p:cNvPr>
          <p:cNvSpPr txBox="1"/>
          <p:nvPr/>
        </p:nvSpPr>
        <p:spPr>
          <a:xfrm>
            <a:off x="4742761" y="4678802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2400" dirty="0">
                <a:solidFill>
                  <a:srgbClr val="002060"/>
                </a:solidFill>
                <a:effectLst/>
                <a:latin typeface="Bahnschrift SemiBold Condensed" panose="020B0502040204020203" pitchFamily="34" charset="0"/>
                <a:ea typeface="Calibri" panose="020F0502020204030204" pitchFamily="34" charset="0"/>
              </a:rPr>
              <a:t>Stored Procedure tạo user và phân quyền</a:t>
            </a:r>
            <a:endParaRPr lang="en-GB" sz="2400" dirty="0">
              <a:solidFill>
                <a:srgbClr val="002060"/>
              </a:solidFill>
              <a:latin typeface="Bahnschrift SemiBold Condensed" panose="020B0502040204020203" pitchFamily="34" charset="0"/>
            </a:endParaRPr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25EA072E-DBD2-46BC-AB8F-AF5B8758156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20323257"/>
              </p:ext>
            </p:extLst>
          </p:nvPr>
        </p:nvGraphicFramePr>
        <p:xfrm>
          <a:off x="204256" y="712788"/>
          <a:ext cx="5926137" cy="4430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691" name="Document" r:id="rId3" imgW="5925852" imgH="4431457" progId="Word.Document.12">
                  <p:embed/>
                </p:oleObj>
              </mc:Choice>
              <mc:Fallback>
                <p:oleObj name="Document" r:id="rId3" imgW="5925852" imgH="4431457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4256" y="712788"/>
                        <a:ext cx="5926137" cy="44307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7" name="Group 6">
            <a:extLst>
              <a:ext uri="{FF2B5EF4-FFF2-40B4-BE49-F238E27FC236}">
                <a16:creationId xmlns:a16="http://schemas.microsoft.com/office/drawing/2014/main" id="{F8AABE64-25A3-4271-A1B6-8DDBC8ECFA60}"/>
              </a:ext>
            </a:extLst>
          </p:cNvPr>
          <p:cNvGrpSpPr/>
          <p:nvPr/>
        </p:nvGrpSpPr>
        <p:grpSpPr>
          <a:xfrm>
            <a:off x="5337509" y="602528"/>
            <a:ext cx="3806491" cy="2448421"/>
            <a:chOff x="3235001" y="1201450"/>
            <a:chExt cx="5451796" cy="3506719"/>
          </a:xfrm>
        </p:grpSpPr>
        <p:grpSp>
          <p:nvGrpSpPr>
            <p:cNvPr id="8" name="Google Shape;585;p19">
              <a:extLst>
                <a:ext uri="{FF2B5EF4-FFF2-40B4-BE49-F238E27FC236}">
                  <a16:creationId xmlns:a16="http://schemas.microsoft.com/office/drawing/2014/main" id="{78750DA1-E26C-4F3A-9424-51A6F4B99699}"/>
                </a:ext>
              </a:extLst>
            </p:cNvPr>
            <p:cNvGrpSpPr/>
            <p:nvPr/>
          </p:nvGrpSpPr>
          <p:grpSpPr>
            <a:xfrm>
              <a:off x="5469911" y="1228361"/>
              <a:ext cx="1932075" cy="3479808"/>
              <a:chOff x="5469911" y="1228361"/>
              <a:chExt cx="1932075" cy="3479808"/>
            </a:xfrm>
          </p:grpSpPr>
          <p:sp>
            <p:nvSpPr>
              <p:cNvPr id="115" name="Google Shape;586;p19">
                <a:extLst>
                  <a:ext uri="{FF2B5EF4-FFF2-40B4-BE49-F238E27FC236}">
                    <a16:creationId xmlns:a16="http://schemas.microsoft.com/office/drawing/2014/main" id="{838F96B1-4FB4-4270-9266-6383EE5347E2}"/>
                  </a:ext>
                </a:extLst>
              </p:cNvPr>
              <p:cNvSpPr/>
              <p:nvPr/>
            </p:nvSpPr>
            <p:spPr>
              <a:xfrm>
                <a:off x="5469911" y="1228361"/>
                <a:ext cx="1863713" cy="3479808"/>
              </a:xfrm>
              <a:custGeom>
                <a:avLst/>
                <a:gdLst/>
                <a:ahLst/>
                <a:cxnLst/>
                <a:rect l="l" t="t" r="r" b="b"/>
                <a:pathLst>
                  <a:path w="12050" h="22499" extrusionOk="0">
                    <a:moveTo>
                      <a:pt x="12049" y="954"/>
                    </a:moveTo>
                    <a:lnTo>
                      <a:pt x="12049" y="22498"/>
                    </a:lnTo>
                    <a:lnTo>
                      <a:pt x="0" y="22498"/>
                    </a:lnTo>
                    <a:lnTo>
                      <a:pt x="0" y="954"/>
                    </a:lnTo>
                    <a:cubicBezTo>
                      <a:pt x="0" y="425"/>
                      <a:pt x="429" y="0"/>
                      <a:pt x="954" y="0"/>
                    </a:cubicBezTo>
                    <a:lnTo>
                      <a:pt x="11095" y="0"/>
                    </a:lnTo>
                    <a:cubicBezTo>
                      <a:pt x="11412" y="0"/>
                      <a:pt x="11689" y="152"/>
                      <a:pt x="11863" y="390"/>
                    </a:cubicBezTo>
                    <a:cubicBezTo>
                      <a:pt x="11980" y="546"/>
                      <a:pt x="12049" y="742"/>
                      <a:pt x="12049" y="95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587;p19">
                <a:extLst>
                  <a:ext uri="{FF2B5EF4-FFF2-40B4-BE49-F238E27FC236}">
                    <a16:creationId xmlns:a16="http://schemas.microsoft.com/office/drawing/2014/main" id="{62430D78-FF9C-4FF9-8702-D34D2F5CD4D0}"/>
                  </a:ext>
                </a:extLst>
              </p:cNvPr>
              <p:cNvSpPr/>
              <p:nvPr/>
            </p:nvSpPr>
            <p:spPr>
              <a:xfrm>
                <a:off x="5538892" y="1228361"/>
                <a:ext cx="1863095" cy="3479808"/>
              </a:xfrm>
              <a:custGeom>
                <a:avLst/>
                <a:gdLst/>
                <a:ahLst/>
                <a:cxnLst/>
                <a:rect l="l" t="t" r="r" b="b"/>
                <a:pathLst>
                  <a:path w="12046" h="22499" extrusionOk="0">
                    <a:moveTo>
                      <a:pt x="12045" y="954"/>
                    </a:moveTo>
                    <a:lnTo>
                      <a:pt x="12045" y="22498"/>
                    </a:lnTo>
                    <a:lnTo>
                      <a:pt x="1" y="22498"/>
                    </a:lnTo>
                    <a:lnTo>
                      <a:pt x="1" y="954"/>
                    </a:lnTo>
                    <a:cubicBezTo>
                      <a:pt x="1" y="425"/>
                      <a:pt x="426" y="0"/>
                      <a:pt x="955" y="0"/>
                    </a:cubicBezTo>
                    <a:lnTo>
                      <a:pt x="11092" y="0"/>
                    </a:lnTo>
                    <a:cubicBezTo>
                      <a:pt x="11621" y="0"/>
                      <a:pt x="12045" y="425"/>
                      <a:pt x="12045" y="95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588;p19">
                <a:extLst>
                  <a:ext uri="{FF2B5EF4-FFF2-40B4-BE49-F238E27FC236}">
                    <a16:creationId xmlns:a16="http://schemas.microsoft.com/office/drawing/2014/main" id="{BD768BCB-229B-4F32-AE7D-8AF296059BA2}"/>
                  </a:ext>
                </a:extLst>
              </p:cNvPr>
              <p:cNvSpPr/>
              <p:nvPr/>
            </p:nvSpPr>
            <p:spPr>
              <a:xfrm>
                <a:off x="5585137" y="1275225"/>
                <a:ext cx="1770605" cy="3432944"/>
              </a:xfrm>
              <a:custGeom>
                <a:avLst/>
                <a:gdLst/>
                <a:ahLst/>
                <a:cxnLst/>
                <a:rect l="l" t="t" r="r" b="b"/>
                <a:pathLst>
                  <a:path w="11448" h="22196" extrusionOk="0">
                    <a:moveTo>
                      <a:pt x="11447" y="22195"/>
                    </a:moveTo>
                    <a:lnTo>
                      <a:pt x="11447" y="651"/>
                    </a:lnTo>
                    <a:cubicBezTo>
                      <a:pt x="11447" y="291"/>
                      <a:pt x="11152" y="1"/>
                      <a:pt x="10793" y="1"/>
                    </a:cubicBezTo>
                    <a:lnTo>
                      <a:pt x="656" y="1"/>
                    </a:lnTo>
                    <a:cubicBezTo>
                      <a:pt x="296" y="1"/>
                      <a:pt x="1" y="291"/>
                      <a:pt x="1" y="651"/>
                    </a:cubicBezTo>
                    <a:lnTo>
                      <a:pt x="1" y="22195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589;p19">
                <a:extLst>
                  <a:ext uri="{FF2B5EF4-FFF2-40B4-BE49-F238E27FC236}">
                    <a16:creationId xmlns:a16="http://schemas.microsoft.com/office/drawing/2014/main" id="{D87742BD-8A1B-4D1F-9680-DCFB0E02823A}"/>
                  </a:ext>
                </a:extLst>
              </p:cNvPr>
              <p:cNvSpPr/>
              <p:nvPr/>
            </p:nvSpPr>
            <p:spPr>
              <a:xfrm>
                <a:off x="5620710" y="1310179"/>
                <a:ext cx="1699459" cy="3397990"/>
              </a:xfrm>
              <a:custGeom>
                <a:avLst/>
                <a:gdLst/>
                <a:ahLst/>
                <a:cxnLst/>
                <a:rect l="l" t="t" r="r" b="b"/>
                <a:pathLst>
                  <a:path w="10988" h="21970" extrusionOk="0">
                    <a:moveTo>
                      <a:pt x="10987" y="21969"/>
                    </a:moveTo>
                    <a:lnTo>
                      <a:pt x="10987" y="425"/>
                    </a:lnTo>
                    <a:cubicBezTo>
                      <a:pt x="10987" y="191"/>
                      <a:pt x="10797" y="0"/>
                      <a:pt x="10563" y="0"/>
                    </a:cubicBezTo>
                    <a:lnTo>
                      <a:pt x="426" y="0"/>
                    </a:lnTo>
                    <a:cubicBezTo>
                      <a:pt x="192" y="0"/>
                      <a:pt x="1" y="191"/>
                      <a:pt x="1" y="425"/>
                    </a:cubicBezTo>
                    <a:lnTo>
                      <a:pt x="1" y="2196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" name="Google Shape;655;p19">
              <a:extLst>
                <a:ext uri="{FF2B5EF4-FFF2-40B4-BE49-F238E27FC236}">
                  <a16:creationId xmlns:a16="http://schemas.microsoft.com/office/drawing/2014/main" id="{380FBB56-03A5-411D-8F07-B64A678AA527}"/>
                </a:ext>
              </a:extLst>
            </p:cNvPr>
            <p:cNvSpPr/>
            <p:nvPr/>
          </p:nvSpPr>
          <p:spPr>
            <a:xfrm>
              <a:off x="6632068" y="3914577"/>
              <a:ext cx="1489424" cy="793586"/>
            </a:xfrm>
            <a:custGeom>
              <a:avLst/>
              <a:gdLst/>
              <a:ahLst/>
              <a:cxnLst/>
              <a:rect l="l" t="t" r="r" b="b"/>
              <a:pathLst>
                <a:path w="9630" h="5131" extrusionOk="0">
                  <a:moveTo>
                    <a:pt x="0" y="5130"/>
                  </a:moveTo>
                  <a:lnTo>
                    <a:pt x="269" y="3279"/>
                  </a:lnTo>
                  <a:cubicBezTo>
                    <a:pt x="238" y="2646"/>
                    <a:pt x="451" y="1302"/>
                    <a:pt x="581" y="547"/>
                  </a:cubicBezTo>
                  <a:cubicBezTo>
                    <a:pt x="637" y="218"/>
                    <a:pt x="676" y="1"/>
                    <a:pt x="676" y="1"/>
                  </a:cubicBezTo>
                  <a:lnTo>
                    <a:pt x="9088" y="1"/>
                  </a:lnTo>
                  <a:lnTo>
                    <a:pt x="9205" y="1120"/>
                  </a:lnTo>
                  <a:lnTo>
                    <a:pt x="9630" y="513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" name="Google Shape;657;p19">
              <a:extLst>
                <a:ext uri="{FF2B5EF4-FFF2-40B4-BE49-F238E27FC236}">
                  <a16:creationId xmlns:a16="http://schemas.microsoft.com/office/drawing/2014/main" id="{84D6E188-3E57-454C-B31E-25614716CCCB}"/>
                </a:ext>
              </a:extLst>
            </p:cNvPr>
            <p:cNvSpPr/>
            <p:nvPr/>
          </p:nvSpPr>
          <p:spPr>
            <a:xfrm>
              <a:off x="7486285" y="4190190"/>
              <a:ext cx="46399" cy="517973"/>
            </a:xfrm>
            <a:custGeom>
              <a:avLst/>
              <a:gdLst/>
              <a:ahLst/>
              <a:cxnLst/>
              <a:rect l="l" t="t" r="r" b="b"/>
              <a:pathLst>
                <a:path w="300" h="3349" extrusionOk="0">
                  <a:moveTo>
                    <a:pt x="300" y="3348"/>
                  </a:moveTo>
                  <a:lnTo>
                    <a:pt x="1" y="3348"/>
                  </a:lnTo>
                  <a:lnTo>
                    <a:pt x="174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453A3177-5FE2-489E-B9DF-DCBF138568A2}"/>
                </a:ext>
              </a:extLst>
            </p:cNvPr>
            <p:cNvGrpSpPr/>
            <p:nvPr/>
          </p:nvGrpSpPr>
          <p:grpSpPr>
            <a:xfrm>
              <a:off x="3235001" y="1201450"/>
              <a:ext cx="5451796" cy="2886352"/>
              <a:chOff x="3235001" y="1201450"/>
              <a:chExt cx="5451796" cy="2886352"/>
            </a:xfrm>
          </p:grpSpPr>
          <p:sp>
            <p:nvSpPr>
              <p:cNvPr id="12" name="Google Shape;590;p19">
                <a:extLst>
                  <a:ext uri="{FF2B5EF4-FFF2-40B4-BE49-F238E27FC236}">
                    <a16:creationId xmlns:a16="http://schemas.microsoft.com/office/drawing/2014/main" id="{5338E369-120C-4211-9B63-959AFDC35CCD}"/>
                  </a:ext>
                </a:extLst>
              </p:cNvPr>
              <p:cNvSpPr/>
              <p:nvPr/>
            </p:nvSpPr>
            <p:spPr>
              <a:xfrm>
                <a:off x="5740738" y="1676113"/>
                <a:ext cx="547500" cy="547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591;p19">
                <a:extLst>
                  <a:ext uri="{FF2B5EF4-FFF2-40B4-BE49-F238E27FC236}">
                    <a16:creationId xmlns:a16="http://schemas.microsoft.com/office/drawing/2014/main" id="{CFB87B7D-5A62-4EC0-A1C6-EB574E2B9D66}"/>
                  </a:ext>
                </a:extLst>
              </p:cNvPr>
              <p:cNvSpPr/>
              <p:nvPr/>
            </p:nvSpPr>
            <p:spPr>
              <a:xfrm>
                <a:off x="5740738" y="2436288"/>
                <a:ext cx="547500" cy="5475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592;p19">
                <a:extLst>
                  <a:ext uri="{FF2B5EF4-FFF2-40B4-BE49-F238E27FC236}">
                    <a16:creationId xmlns:a16="http://schemas.microsoft.com/office/drawing/2014/main" id="{F3A6E38B-5B14-4F18-91E9-32DB6BD3C4A4}"/>
                  </a:ext>
                </a:extLst>
              </p:cNvPr>
              <p:cNvSpPr/>
              <p:nvPr/>
            </p:nvSpPr>
            <p:spPr>
              <a:xfrm>
                <a:off x="5740738" y="3196225"/>
                <a:ext cx="547500" cy="5475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594;p19">
                <a:extLst>
                  <a:ext uri="{FF2B5EF4-FFF2-40B4-BE49-F238E27FC236}">
                    <a16:creationId xmlns:a16="http://schemas.microsoft.com/office/drawing/2014/main" id="{E5F1040D-A686-4D40-BA3F-D46E4AA54499}"/>
                  </a:ext>
                </a:extLst>
              </p:cNvPr>
              <p:cNvSpPr/>
              <p:nvPr/>
            </p:nvSpPr>
            <p:spPr>
              <a:xfrm>
                <a:off x="6115021" y="1257747"/>
                <a:ext cx="710995" cy="193950"/>
              </a:xfrm>
              <a:custGeom>
                <a:avLst/>
                <a:gdLst/>
                <a:ahLst/>
                <a:cxnLst/>
                <a:rect l="l" t="t" r="r" b="b"/>
                <a:pathLst>
                  <a:path w="4597" h="1254" extrusionOk="0">
                    <a:moveTo>
                      <a:pt x="3677" y="1254"/>
                    </a:moveTo>
                    <a:lnTo>
                      <a:pt x="919" y="1254"/>
                    </a:lnTo>
                    <a:cubicBezTo>
                      <a:pt x="690" y="1254"/>
                      <a:pt x="477" y="1115"/>
                      <a:pt x="386" y="903"/>
                    </a:cubicBezTo>
                    <a:lnTo>
                      <a:pt x="0" y="1"/>
                    </a:lnTo>
                    <a:lnTo>
                      <a:pt x="4596" y="1"/>
                    </a:lnTo>
                    <a:lnTo>
                      <a:pt x="4210" y="903"/>
                    </a:lnTo>
                    <a:cubicBezTo>
                      <a:pt x="4119" y="1115"/>
                      <a:pt x="3907" y="1254"/>
                      <a:pt x="3677" y="1254"/>
                    </a:cubicBezTo>
                    <a:close/>
                  </a:path>
                </a:pathLst>
              </a:custGeom>
              <a:solidFill>
                <a:srgbClr val="4F4A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595;p19">
                <a:extLst>
                  <a:ext uri="{FF2B5EF4-FFF2-40B4-BE49-F238E27FC236}">
                    <a16:creationId xmlns:a16="http://schemas.microsoft.com/office/drawing/2014/main" id="{73B4295C-215B-41B2-8597-4B03122156CF}"/>
                  </a:ext>
                </a:extLst>
              </p:cNvPr>
              <p:cNvSpPr/>
              <p:nvPr/>
            </p:nvSpPr>
            <p:spPr>
              <a:xfrm>
                <a:off x="6222977" y="1310179"/>
                <a:ext cx="63877" cy="63722"/>
              </a:xfrm>
              <a:custGeom>
                <a:avLst/>
                <a:gdLst/>
                <a:ahLst/>
                <a:cxnLst/>
                <a:rect l="l" t="t" r="r" b="b"/>
                <a:pathLst>
                  <a:path w="413" h="412" extrusionOk="0">
                    <a:moveTo>
                      <a:pt x="412" y="208"/>
                    </a:moveTo>
                    <a:cubicBezTo>
                      <a:pt x="412" y="321"/>
                      <a:pt x="321" y="412"/>
                      <a:pt x="208" y="412"/>
                    </a:cubicBezTo>
                    <a:cubicBezTo>
                      <a:pt x="91" y="412"/>
                      <a:pt x="0" y="321"/>
                      <a:pt x="0" y="208"/>
                    </a:cubicBezTo>
                    <a:cubicBezTo>
                      <a:pt x="0" y="91"/>
                      <a:pt x="91" y="0"/>
                      <a:pt x="208" y="0"/>
                    </a:cubicBezTo>
                    <a:cubicBezTo>
                      <a:pt x="321" y="0"/>
                      <a:pt x="412" y="91"/>
                      <a:pt x="412" y="208"/>
                    </a:cubicBezTo>
                    <a:close/>
                  </a:path>
                </a:pathLst>
              </a:custGeom>
              <a:solidFill>
                <a:srgbClr val="3833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596;p19">
                <a:extLst>
                  <a:ext uri="{FF2B5EF4-FFF2-40B4-BE49-F238E27FC236}">
                    <a16:creationId xmlns:a16="http://schemas.microsoft.com/office/drawing/2014/main" id="{63C6CB8A-7A7B-4554-92AF-3F832EFE92AA}"/>
                  </a:ext>
                </a:extLst>
              </p:cNvPr>
              <p:cNvSpPr/>
              <p:nvPr/>
            </p:nvSpPr>
            <p:spPr>
              <a:xfrm>
                <a:off x="6326139" y="1310179"/>
                <a:ext cx="391766" cy="63722"/>
              </a:xfrm>
              <a:custGeom>
                <a:avLst/>
                <a:gdLst/>
                <a:ahLst/>
                <a:cxnLst/>
                <a:rect l="l" t="t" r="r" b="b"/>
                <a:pathLst>
                  <a:path w="2533" h="412" extrusionOk="0">
                    <a:moveTo>
                      <a:pt x="2325" y="412"/>
                    </a:moveTo>
                    <a:lnTo>
                      <a:pt x="209" y="412"/>
                    </a:lnTo>
                    <a:cubicBezTo>
                      <a:pt x="92" y="412"/>
                      <a:pt x="1" y="321"/>
                      <a:pt x="1" y="208"/>
                    </a:cubicBezTo>
                    <a:cubicBezTo>
                      <a:pt x="1" y="91"/>
                      <a:pt x="92" y="0"/>
                      <a:pt x="209" y="0"/>
                    </a:cubicBezTo>
                    <a:lnTo>
                      <a:pt x="2325" y="0"/>
                    </a:lnTo>
                    <a:cubicBezTo>
                      <a:pt x="2442" y="0"/>
                      <a:pt x="2533" y="91"/>
                      <a:pt x="2533" y="208"/>
                    </a:cubicBezTo>
                    <a:cubicBezTo>
                      <a:pt x="2533" y="321"/>
                      <a:pt x="2442" y="412"/>
                      <a:pt x="2325" y="412"/>
                    </a:cubicBezTo>
                    <a:close/>
                  </a:path>
                </a:pathLst>
              </a:custGeom>
              <a:solidFill>
                <a:srgbClr val="3833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597;p19">
                <a:extLst>
                  <a:ext uri="{FF2B5EF4-FFF2-40B4-BE49-F238E27FC236}">
                    <a16:creationId xmlns:a16="http://schemas.microsoft.com/office/drawing/2014/main" id="{4D28F80A-F1B0-48FA-9C35-9A24290C97E5}"/>
                  </a:ext>
                </a:extLst>
              </p:cNvPr>
              <p:cNvSpPr/>
              <p:nvPr/>
            </p:nvSpPr>
            <p:spPr>
              <a:xfrm>
                <a:off x="6373776" y="1676270"/>
                <a:ext cx="427339" cy="136260"/>
              </a:xfrm>
              <a:custGeom>
                <a:avLst/>
                <a:gdLst/>
                <a:ahLst/>
                <a:cxnLst/>
                <a:rect l="l" t="t" r="r" b="b"/>
                <a:pathLst>
                  <a:path w="2763" h="881" extrusionOk="0">
                    <a:moveTo>
                      <a:pt x="2763" y="881"/>
                    </a:moveTo>
                    <a:lnTo>
                      <a:pt x="1" y="881"/>
                    </a:lnTo>
                    <a:lnTo>
                      <a:pt x="1" y="0"/>
                    </a:lnTo>
                    <a:lnTo>
                      <a:pt x="276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598;p19">
                <a:extLst>
                  <a:ext uri="{FF2B5EF4-FFF2-40B4-BE49-F238E27FC236}">
                    <a16:creationId xmlns:a16="http://schemas.microsoft.com/office/drawing/2014/main" id="{D3D76011-FB8D-4D65-AB8E-27B4DFE1A543}"/>
                  </a:ext>
                </a:extLst>
              </p:cNvPr>
              <p:cNvSpPr/>
              <p:nvPr/>
            </p:nvSpPr>
            <p:spPr>
              <a:xfrm>
                <a:off x="6955937" y="2125571"/>
                <a:ext cx="245608" cy="98058"/>
              </a:xfrm>
              <a:custGeom>
                <a:avLst/>
                <a:gdLst/>
                <a:ahLst/>
                <a:cxnLst/>
                <a:rect l="l" t="t" r="r" b="b"/>
                <a:pathLst>
                  <a:path w="1588" h="634" extrusionOk="0">
                    <a:moveTo>
                      <a:pt x="1587" y="633"/>
                    </a:moveTo>
                    <a:lnTo>
                      <a:pt x="0" y="633"/>
                    </a:lnTo>
                    <a:lnTo>
                      <a:pt x="0" y="0"/>
                    </a:lnTo>
                    <a:lnTo>
                      <a:pt x="1587" y="0"/>
                    </a:lnTo>
                    <a:close/>
                  </a:path>
                </a:pathLst>
              </a:custGeom>
              <a:solidFill>
                <a:srgbClr val="0EDBB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599;p19">
                <a:extLst>
                  <a:ext uri="{FF2B5EF4-FFF2-40B4-BE49-F238E27FC236}">
                    <a16:creationId xmlns:a16="http://schemas.microsoft.com/office/drawing/2014/main" id="{0E3A1DE6-8CA0-4508-BED5-713D09B8469D}"/>
                  </a:ext>
                </a:extLst>
              </p:cNvPr>
              <p:cNvSpPr/>
              <p:nvPr/>
            </p:nvSpPr>
            <p:spPr>
              <a:xfrm>
                <a:off x="6373776" y="1883521"/>
                <a:ext cx="827767" cy="26293"/>
              </a:xfrm>
              <a:custGeom>
                <a:avLst/>
                <a:gdLst/>
                <a:ahLst/>
                <a:cxnLst/>
                <a:rect l="l" t="t" r="r" b="b"/>
                <a:pathLst>
                  <a:path w="5352" h="170" extrusionOk="0">
                    <a:moveTo>
                      <a:pt x="5351" y="169"/>
                    </a:moveTo>
                    <a:lnTo>
                      <a:pt x="1" y="169"/>
                    </a:lnTo>
                    <a:lnTo>
                      <a:pt x="1" y="0"/>
                    </a:lnTo>
                    <a:lnTo>
                      <a:pt x="5351" y="0"/>
                    </a:lnTo>
                    <a:close/>
                  </a:path>
                </a:pathLst>
              </a:custGeom>
              <a:solidFill>
                <a:srgbClr val="81A2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600;p19">
                <a:extLst>
                  <a:ext uri="{FF2B5EF4-FFF2-40B4-BE49-F238E27FC236}">
                    <a16:creationId xmlns:a16="http://schemas.microsoft.com/office/drawing/2014/main" id="{A6D6DA97-7C9B-45BF-A2E7-6C70A8F5115E}"/>
                  </a:ext>
                </a:extLst>
              </p:cNvPr>
              <p:cNvSpPr/>
              <p:nvPr/>
            </p:nvSpPr>
            <p:spPr>
              <a:xfrm>
                <a:off x="6373776" y="1941829"/>
                <a:ext cx="827767" cy="26293"/>
              </a:xfrm>
              <a:custGeom>
                <a:avLst/>
                <a:gdLst/>
                <a:ahLst/>
                <a:cxnLst/>
                <a:rect l="l" t="t" r="r" b="b"/>
                <a:pathLst>
                  <a:path w="5352" h="170" extrusionOk="0">
                    <a:moveTo>
                      <a:pt x="5351" y="169"/>
                    </a:moveTo>
                    <a:lnTo>
                      <a:pt x="1" y="169"/>
                    </a:lnTo>
                    <a:lnTo>
                      <a:pt x="1" y="0"/>
                    </a:lnTo>
                    <a:lnTo>
                      <a:pt x="5351" y="0"/>
                    </a:lnTo>
                    <a:close/>
                  </a:path>
                </a:pathLst>
              </a:custGeom>
              <a:solidFill>
                <a:srgbClr val="81A2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601;p19">
                <a:extLst>
                  <a:ext uri="{FF2B5EF4-FFF2-40B4-BE49-F238E27FC236}">
                    <a16:creationId xmlns:a16="http://schemas.microsoft.com/office/drawing/2014/main" id="{C0F6640A-2F1A-4D4A-A80C-C50D8DBC56FD}"/>
                  </a:ext>
                </a:extLst>
              </p:cNvPr>
              <p:cNvSpPr/>
              <p:nvPr/>
            </p:nvSpPr>
            <p:spPr>
              <a:xfrm>
                <a:off x="6373776" y="2000138"/>
                <a:ext cx="827767" cy="26293"/>
              </a:xfrm>
              <a:custGeom>
                <a:avLst/>
                <a:gdLst/>
                <a:ahLst/>
                <a:cxnLst/>
                <a:rect l="l" t="t" r="r" b="b"/>
                <a:pathLst>
                  <a:path w="5352" h="170" extrusionOk="0">
                    <a:moveTo>
                      <a:pt x="5351" y="170"/>
                    </a:moveTo>
                    <a:lnTo>
                      <a:pt x="1" y="170"/>
                    </a:lnTo>
                    <a:lnTo>
                      <a:pt x="1" y="1"/>
                    </a:lnTo>
                    <a:lnTo>
                      <a:pt x="5351" y="1"/>
                    </a:lnTo>
                    <a:close/>
                  </a:path>
                </a:pathLst>
              </a:custGeom>
              <a:solidFill>
                <a:srgbClr val="81A2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602;p19">
                <a:extLst>
                  <a:ext uri="{FF2B5EF4-FFF2-40B4-BE49-F238E27FC236}">
                    <a16:creationId xmlns:a16="http://schemas.microsoft.com/office/drawing/2014/main" id="{328C4EDA-ACB8-4CBF-8B01-563B37E5E81B}"/>
                  </a:ext>
                </a:extLst>
              </p:cNvPr>
              <p:cNvSpPr/>
              <p:nvPr/>
            </p:nvSpPr>
            <p:spPr>
              <a:xfrm>
                <a:off x="6373776" y="2058447"/>
                <a:ext cx="827767" cy="26293"/>
              </a:xfrm>
              <a:custGeom>
                <a:avLst/>
                <a:gdLst/>
                <a:ahLst/>
                <a:cxnLst/>
                <a:rect l="l" t="t" r="r" b="b"/>
                <a:pathLst>
                  <a:path w="5352" h="170" extrusionOk="0">
                    <a:moveTo>
                      <a:pt x="5351" y="170"/>
                    </a:moveTo>
                    <a:lnTo>
                      <a:pt x="1" y="170"/>
                    </a:lnTo>
                    <a:lnTo>
                      <a:pt x="1" y="1"/>
                    </a:lnTo>
                    <a:lnTo>
                      <a:pt x="5351" y="1"/>
                    </a:lnTo>
                    <a:close/>
                  </a:path>
                </a:pathLst>
              </a:custGeom>
              <a:solidFill>
                <a:srgbClr val="81A2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603;p19">
                <a:extLst>
                  <a:ext uri="{FF2B5EF4-FFF2-40B4-BE49-F238E27FC236}">
                    <a16:creationId xmlns:a16="http://schemas.microsoft.com/office/drawing/2014/main" id="{D2AEB3E0-F1B8-4FCD-AC5E-40F6C34620A7}"/>
                  </a:ext>
                </a:extLst>
              </p:cNvPr>
              <p:cNvSpPr/>
              <p:nvPr/>
            </p:nvSpPr>
            <p:spPr>
              <a:xfrm>
                <a:off x="6373776" y="2435983"/>
                <a:ext cx="427339" cy="136260"/>
              </a:xfrm>
              <a:custGeom>
                <a:avLst/>
                <a:gdLst/>
                <a:ahLst/>
                <a:cxnLst/>
                <a:rect l="l" t="t" r="r" b="b"/>
                <a:pathLst>
                  <a:path w="2763" h="881" extrusionOk="0">
                    <a:moveTo>
                      <a:pt x="2763" y="881"/>
                    </a:moveTo>
                    <a:lnTo>
                      <a:pt x="1" y="881"/>
                    </a:lnTo>
                    <a:lnTo>
                      <a:pt x="1" y="1"/>
                    </a:lnTo>
                    <a:lnTo>
                      <a:pt x="276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604;p19">
                <a:extLst>
                  <a:ext uri="{FF2B5EF4-FFF2-40B4-BE49-F238E27FC236}">
                    <a16:creationId xmlns:a16="http://schemas.microsoft.com/office/drawing/2014/main" id="{C58A5E77-3077-43E3-97DE-345A154F50E7}"/>
                  </a:ext>
                </a:extLst>
              </p:cNvPr>
              <p:cNvSpPr/>
              <p:nvPr/>
            </p:nvSpPr>
            <p:spPr>
              <a:xfrm>
                <a:off x="6955937" y="2885284"/>
                <a:ext cx="245608" cy="98831"/>
              </a:xfrm>
              <a:custGeom>
                <a:avLst/>
                <a:gdLst/>
                <a:ahLst/>
                <a:cxnLst/>
                <a:rect l="l" t="t" r="r" b="b"/>
                <a:pathLst>
                  <a:path w="1588" h="639" extrusionOk="0">
                    <a:moveTo>
                      <a:pt x="1587" y="638"/>
                    </a:moveTo>
                    <a:lnTo>
                      <a:pt x="0" y="638"/>
                    </a:lnTo>
                    <a:lnTo>
                      <a:pt x="0" y="1"/>
                    </a:lnTo>
                    <a:lnTo>
                      <a:pt x="1587" y="1"/>
                    </a:lnTo>
                    <a:close/>
                  </a:path>
                </a:pathLst>
              </a:custGeom>
              <a:solidFill>
                <a:srgbClr val="0EDBB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605;p19">
                <a:extLst>
                  <a:ext uri="{FF2B5EF4-FFF2-40B4-BE49-F238E27FC236}">
                    <a16:creationId xmlns:a16="http://schemas.microsoft.com/office/drawing/2014/main" id="{C6494F96-0A3A-401D-A238-55FABE811A49}"/>
                  </a:ext>
                </a:extLst>
              </p:cNvPr>
              <p:cNvSpPr/>
              <p:nvPr/>
            </p:nvSpPr>
            <p:spPr>
              <a:xfrm>
                <a:off x="6373776" y="2643234"/>
                <a:ext cx="827767" cy="26293"/>
              </a:xfrm>
              <a:custGeom>
                <a:avLst/>
                <a:gdLst/>
                <a:ahLst/>
                <a:cxnLst/>
                <a:rect l="l" t="t" r="r" b="b"/>
                <a:pathLst>
                  <a:path w="5352" h="170" extrusionOk="0">
                    <a:moveTo>
                      <a:pt x="5351" y="170"/>
                    </a:moveTo>
                    <a:lnTo>
                      <a:pt x="1" y="170"/>
                    </a:lnTo>
                    <a:lnTo>
                      <a:pt x="1" y="0"/>
                    </a:lnTo>
                    <a:lnTo>
                      <a:pt x="5351" y="0"/>
                    </a:lnTo>
                    <a:close/>
                  </a:path>
                </a:pathLst>
              </a:custGeom>
              <a:solidFill>
                <a:srgbClr val="81A2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606;p19">
                <a:extLst>
                  <a:ext uri="{FF2B5EF4-FFF2-40B4-BE49-F238E27FC236}">
                    <a16:creationId xmlns:a16="http://schemas.microsoft.com/office/drawing/2014/main" id="{93D47CC9-36B0-41F7-BE60-733729FC26AF}"/>
                  </a:ext>
                </a:extLst>
              </p:cNvPr>
              <p:cNvSpPr/>
              <p:nvPr/>
            </p:nvSpPr>
            <p:spPr>
              <a:xfrm>
                <a:off x="6373776" y="2701542"/>
                <a:ext cx="827767" cy="26293"/>
              </a:xfrm>
              <a:custGeom>
                <a:avLst/>
                <a:gdLst/>
                <a:ahLst/>
                <a:cxnLst/>
                <a:rect l="l" t="t" r="r" b="b"/>
                <a:pathLst>
                  <a:path w="5352" h="170" extrusionOk="0">
                    <a:moveTo>
                      <a:pt x="5351" y="170"/>
                    </a:moveTo>
                    <a:lnTo>
                      <a:pt x="1" y="170"/>
                    </a:lnTo>
                    <a:lnTo>
                      <a:pt x="1" y="1"/>
                    </a:lnTo>
                    <a:lnTo>
                      <a:pt x="5351" y="1"/>
                    </a:lnTo>
                    <a:close/>
                  </a:path>
                </a:pathLst>
              </a:custGeom>
              <a:solidFill>
                <a:srgbClr val="81A2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607;p19">
                <a:extLst>
                  <a:ext uri="{FF2B5EF4-FFF2-40B4-BE49-F238E27FC236}">
                    <a16:creationId xmlns:a16="http://schemas.microsoft.com/office/drawing/2014/main" id="{25F830A1-ED5F-4440-AFD5-64262029024D}"/>
                  </a:ext>
                </a:extLst>
              </p:cNvPr>
              <p:cNvSpPr/>
              <p:nvPr/>
            </p:nvSpPr>
            <p:spPr>
              <a:xfrm>
                <a:off x="6373776" y="2760624"/>
                <a:ext cx="827767" cy="25520"/>
              </a:xfrm>
              <a:custGeom>
                <a:avLst/>
                <a:gdLst/>
                <a:ahLst/>
                <a:cxnLst/>
                <a:rect l="l" t="t" r="r" b="b"/>
                <a:pathLst>
                  <a:path w="5352" h="165" extrusionOk="0">
                    <a:moveTo>
                      <a:pt x="5351" y="165"/>
                    </a:moveTo>
                    <a:lnTo>
                      <a:pt x="1" y="165"/>
                    </a:lnTo>
                    <a:lnTo>
                      <a:pt x="1" y="0"/>
                    </a:lnTo>
                    <a:lnTo>
                      <a:pt x="5351" y="0"/>
                    </a:lnTo>
                    <a:close/>
                  </a:path>
                </a:pathLst>
              </a:custGeom>
              <a:solidFill>
                <a:srgbClr val="81A2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608;p19">
                <a:extLst>
                  <a:ext uri="{FF2B5EF4-FFF2-40B4-BE49-F238E27FC236}">
                    <a16:creationId xmlns:a16="http://schemas.microsoft.com/office/drawing/2014/main" id="{41AB95C6-A39B-4491-855C-EBF9B07095B2}"/>
                  </a:ext>
                </a:extLst>
              </p:cNvPr>
              <p:cNvSpPr/>
              <p:nvPr/>
            </p:nvSpPr>
            <p:spPr>
              <a:xfrm>
                <a:off x="6373776" y="2818933"/>
                <a:ext cx="827767" cy="25674"/>
              </a:xfrm>
              <a:custGeom>
                <a:avLst/>
                <a:gdLst/>
                <a:ahLst/>
                <a:cxnLst/>
                <a:rect l="l" t="t" r="r" b="b"/>
                <a:pathLst>
                  <a:path w="5352" h="166" extrusionOk="0">
                    <a:moveTo>
                      <a:pt x="5351" y="165"/>
                    </a:moveTo>
                    <a:lnTo>
                      <a:pt x="1" y="165"/>
                    </a:lnTo>
                    <a:lnTo>
                      <a:pt x="1" y="0"/>
                    </a:lnTo>
                    <a:lnTo>
                      <a:pt x="5351" y="0"/>
                    </a:lnTo>
                    <a:close/>
                  </a:path>
                </a:pathLst>
              </a:custGeom>
              <a:solidFill>
                <a:srgbClr val="81A2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609;p19">
                <a:extLst>
                  <a:ext uri="{FF2B5EF4-FFF2-40B4-BE49-F238E27FC236}">
                    <a16:creationId xmlns:a16="http://schemas.microsoft.com/office/drawing/2014/main" id="{EB0FCC23-7191-460E-93E6-C8F0C041E500}"/>
                  </a:ext>
                </a:extLst>
              </p:cNvPr>
              <p:cNvSpPr/>
              <p:nvPr/>
            </p:nvSpPr>
            <p:spPr>
              <a:xfrm>
                <a:off x="6373776" y="3196469"/>
                <a:ext cx="427339" cy="136260"/>
              </a:xfrm>
              <a:custGeom>
                <a:avLst/>
                <a:gdLst/>
                <a:ahLst/>
                <a:cxnLst/>
                <a:rect l="l" t="t" r="r" b="b"/>
                <a:pathLst>
                  <a:path w="2763" h="881" extrusionOk="0">
                    <a:moveTo>
                      <a:pt x="2763" y="881"/>
                    </a:moveTo>
                    <a:lnTo>
                      <a:pt x="1" y="881"/>
                    </a:lnTo>
                    <a:lnTo>
                      <a:pt x="1" y="0"/>
                    </a:lnTo>
                    <a:lnTo>
                      <a:pt x="2763" y="0"/>
                    </a:lnTo>
                    <a:close/>
                  </a:path>
                </a:pathLst>
              </a:custGeom>
              <a:solidFill>
                <a:srgbClr val="0EDBB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610;p19">
                <a:extLst>
                  <a:ext uri="{FF2B5EF4-FFF2-40B4-BE49-F238E27FC236}">
                    <a16:creationId xmlns:a16="http://schemas.microsoft.com/office/drawing/2014/main" id="{AF88921D-97BD-4034-9771-3CB1BEB97E76}"/>
                  </a:ext>
                </a:extLst>
              </p:cNvPr>
              <p:cNvSpPr/>
              <p:nvPr/>
            </p:nvSpPr>
            <p:spPr>
              <a:xfrm>
                <a:off x="6955937" y="3645152"/>
                <a:ext cx="245608" cy="98676"/>
              </a:xfrm>
              <a:custGeom>
                <a:avLst/>
                <a:gdLst/>
                <a:ahLst/>
                <a:cxnLst/>
                <a:rect l="l" t="t" r="r" b="b"/>
                <a:pathLst>
                  <a:path w="1588" h="638" extrusionOk="0">
                    <a:moveTo>
                      <a:pt x="1587" y="637"/>
                    </a:moveTo>
                    <a:lnTo>
                      <a:pt x="0" y="637"/>
                    </a:lnTo>
                    <a:lnTo>
                      <a:pt x="0" y="0"/>
                    </a:lnTo>
                    <a:lnTo>
                      <a:pt x="1587" y="0"/>
                    </a:lnTo>
                    <a:close/>
                  </a:path>
                </a:pathLst>
              </a:custGeom>
              <a:solidFill>
                <a:srgbClr val="0EDBB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611;p19">
                <a:extLst>
                  <a:ext uri="{FF2B5EF4-FFF2-40B4-BE49-F238E27FC236}">
                    <a16:creationId xmlns:a16="http://schemas.microsoft.com/office/drawing/2014/main" id="{A7AAA981-462A-4933-9828-F22263DF0F67}"/>
                  </a:ext>
                </a:extLst>
              </p:cNvPr>
              <p:cNvSpPr/>
              <p:nvPr/>
            </p:nvSpPr>
            <p:spPr>
              <a:xfrm>
                <a:off x="6373776" y="3402947"/>
                <a:ext cx="827767" cy="26293"/>
              </a:xfrm>
              <a:custGeom>
                <a:avLst/>
                <a:gdLst/>
                <a:ahLst/>
                <a:cxnLst/>
                <a:rect l="l" t="t" r="r" b="b"/>
                <a:pathLst>
                  <a:path w="5352" h="170" extrusionOk="0">
                    <a:moveTo>
                      <a:pt x="5351" y="170"/>
                    </a:moveTo>
                    <a:lnTo>
                      <a:pt x="1" y="170"/>
                    </a:lnTo>
                    <a:lnTo>
                      <a:pt x="1" y="1"/>
                    </a:lnTo>
                    <a:lnTo>
                      <a:pt x="5351" y="1"/>
                    </a:lnTo>
                    <a:close/>
                  </a:path>
                </a:pathLst>
              </a:custGeom>
              <a:solidFill>
                <a:srgbClr val="81A2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612;p19">
                <a:extLst>
                  <a:ext uri="{FF2B5EF4-FFF2-40B4-BE49-F238E27FC236}">
                    <a16:creationId xmlns:a16="http://schemas.microsoft.com/office/drawing/2014/main" id="{973F513C-F8F0-4314-8B22-9245B6F89BAE}"/>
                  </a:ext>
                </a:extLst>
              </p:cNvPr>
              <p:cNvSpPr/>
              <p:nvPr/>
            </p:nvSpPr>
            <p:spPr>
              <a:xfrm>
                <a:off x="6373776" y="3462029"/>
                <a:ext cx="827767" cy="25674"/>
              </a:xfrm>
              <a:custGeom>
                <a:avLst/>
                <a:gdLst/>
                <a:ahLst/>
                <a:cxnLst/>
                <a:rect l="l" t="t" r="r" b="b"/>
                <a:pathLst>
                  <a:path w="5352" h="166" extrusionOk="0">
                    <a:moveTo>
                      <a:pt x="5351" y="165"/>
                    </a:moveTo>
                    <a:lnTo>
                      <a:pt x="1" y="165"/>
                    </a:lnTo>
                    <a:lnTo>
                      <a:pt x="1" y="0"/>
                    </a:lnTo>
                    <a:lnTo>
                      <a:pt x="5351" y="0"/>
                    </a:lnTo>
                    <a:close/>
                  </a:path>
                </a:pathLst>
              </a:custGeom>
              <a:solidFill>
                <a:srgbClr val="81A2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613;p19">
                <a:extLst>
                  <a:ext uri="{FF2B5EF4-FFF2-40B4-BE49-F238E27FC236}">
                    <a16:creationId xmlns:a16="http://schemas.microsoft.com/office/drawing/2014/main" id="{56DAA810-BD64-45CD-AF48-BBDFD1CF2623}"/>
                  </a:ext>
                </a:extLst>
              </p:cNvPr>
              <p:cNvSpPr/>
              <p:nvPr/>
            </p:nvSpPr>
            <p:spPr>
              <a:xfrm>
                <a:off x="6373776" y="3520337"/>
                <a:ext cx="827767" cy="25674"/>
              </a:xfrm>
              <a:custGeom>
                <a:avLst/>
                <a:gdLst/>
                <a:ahLst/>
                <a:cxnLst/>
                <a:rect l="l" t="t" r="r" b="b"/>
                <a:pathLst>
                  <a:path w="5352" h="166" extrusionOk="0">
                    <a:moveTo>
                      <a:pt x="5351" y="165"/>
                    </a:moveTo>
                    <a:lnTo>
                      <a:pt x="1" y="165"/>
                    </a:lnTo>
                    <a:lnTo>
                      <a:pt x="1" y="1"/>
                    </a:lnTo>
                    <a:lnTo>
                      <a:pt x="5351" y="1"/>
                    </a:lnTo>
                    <a:close/>
                  </a:path>
                </a:pathLst>
              </a:custGeom>
              <a:solidFill>
                <a:srgbClr val="81A2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614;p19">
                <a:extLst>
                  <a:ext uri="{FF2B5EF4-FFF2-40B4-BE49-F238E27FC236}">
                    <a16:creationId xmlns:a16="http://schemas.microsoft.com/office/drawing/2014/main" id="{BD6B91BA-AF28-4631-BDEF-60E53BFDCCAF}"/>
                  </a:ext>
                </a:extLst>
              </p:cNvPr>
              <p:cNvSpPr/>
              <p:nvPr/>
            </p:nvSpPr>
            <p:spPr>
              <a:xfrm>
                <a:off x="6373776" y="3578646"/>
                <a:ext cx="827767" cy="26293"/>
              </a:xfrm>
              <a:custGeom>
                <a:avLst/>
                <a:gdLst/>
                <a:ahLst/>
                <a:cxnLst/>
                <a:rect l="l" t="t" r="r" b="b"/>
                <a:pathLst>
                  <a:path w="5352" h="170" extrusionOk="0">
                    <a:moveTo>
                      <a:pt x="5351" y="170"/>
                    </a:moveTo>
                    <a:lnTo>
                      <a:pt x="1" y="170"/>
                    </a:lnTo>
                    <a:lnTo>
                      <a:pt x="1" y="1"/>
                    </a:lnTo>
                    <a:lnTo>
                      <a:pt x="5351" y="1"/>
                    </a:lnTo>
                    <a:close/>
                  </a:path>
                </a:pathLst>
              </a:custGeom>
              <a:solidFill>
                <a:srgbClr val="81A2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621;p19">
                <a:extLst>
                  <a:ext uri="{FF2B5EF4-FFF2-40B4-BE49-F238E27FC236}">
                    <a16:creationId xmlns:a16="http://schemas.microsoft.com/office/drawing/2014/main" id="{0AB8F5B8-9183-4A8A-B9AF-7EA6B7BD80BB}"/>
                  </a:ext>
                </a:extLst>
              </p:cNvPr>
              <p:cNvSpPr/>
              <p:nvPr/>
            </p:nvSpPr>
            <p:spPr>
              <a:xfrm>
                <a:off x="5151300" y="1688334"/>
                <a:ext cx="331447" cy="152964"/>
              </a:xfrm>
              <a:custGeom>
                <a:avLst/>
                <a:gdLst/>
                <a:ahLst/>
                <a:cxnLst/>
                <a:rect l="l" t="t" r="r" b="b"/>
                <a:pathLst>
                  <a:path w="2143" h="989" extrusionOk="0">
                    <a:moveTo>
                      <a:pt x="2078" y="0"/>
                    </a:moveTo>
                    <a:lnTo>
                      <a:pt x="1" y="0"/>
                    </a:lnTo>
                    <a:lnTo>
                      <a:pt x="22" y="135"/>
                    </a:lnTo>
                    <a:cubicBezTo>
                      <a:pt x="87" y="612"/>
                      <a:pt x="517" y="989"/>
                      <a:pt x="981" y="989"/>
                    </a:cubicBezTo>
                    <a:lnTo>
                      <a:pt x="1340" y="989"/>
                    </a:lnTo>
                    <a:cubicBezTo>
                      <a:pt x="1804" y="989"/>
                      <a:pt x="2143" y="612"/>
                      <a:pt x="2091" y="135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622;p19">
                <a:extLst>
                  <a:ext uri="{FF2B5EF4-FFF2-40B4-BE49-F238E27FC236}">
                    <a16:creationId xmlns:a16="http://schemas.microsoft.com/office/drawing/2014/main" id="{FCEC7BFB-41A8-49EC-9CE5-3775EBA730EF}"/>
                  </a:ext>
                </a:extLst>
              </p:cNvPr>
              <p:cNvSpPr/>
              <p:nvPr/>
            </p:nvSpPr>
            <p:spPr>
              <a:xfrm>
                <a:off x="5472540" y="1688334"/>
                <a:ext cx="328044" cy="152964"/>
              </a:xfrm>
              <a:custGeom>
                <a:avLst/>
                <a:gdLst/>
                <a:ahLst/>
                <a:cxnLst/>
                <a:rect l="l" t="t" r="r" b="b"/>
                <a:pathLst>
                  <a:path w="2121" h="989" extrusionOk="0">
                    <a:moveTo>
                      <a:pt x="2077" y="0"/>
                    </a:moveTo>
                    <a:lnTo>
                      <a:pt x="1" y="0"/>
                    </a:lnTo>
                    <a:lnTo>
                      <a:pt x="14" y="135"/>
                    </a:lnTo>
                    <a:cubicBezTo>
                      <a:pt x="66" y="612"/>
                      <a:pt x="482" y="989"/>
                      <a:pt x="946" y="989"/>
                    </a:cubicBezTo>
                    <a:lnTo>
                      <a:pt x="1306" y="989"/>
                    </a:lnTo>
                    <a:cubicBezTo>
                      <a:pt x="1770" y="989"/>
                      <a:pt x="2121" y="612"/>
                      <a:pt x="2086" y="135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623;p19">
                <a:extLst>
                  <a:ext uri="{FF2B5EF4-FFF2-40B4-BE49-F238E27FC236}">
                    <a16:creationId xmlns:a16="http://schemas.microsoft.com/office/drawing/2014/main" id="{B4F2AC1F-2B4F-4A36-AAF8-FF9909704B44}"/>
                  </a:ext>
                </a:extLst>
              </p:cNvPr>
              <p:cNvSpPr/>
              <p:nvPr/>
            </p:nvSpPr>
            <p:spPr>
              <a:xfrm>
                <a:off x="5793781" y="1688334"/>
                <a:ext cx="324642" cy="152964"/>
              </a:xfrm>
              <a:custGeom>
                <a:avLst/>
                <a:gdLst/>
                <a:ahLst/>
                <a:cxnLst/>
                <a:rect l="l" t="t" r="r" b="b"/>
                <a:pathLst>
                  <a:path w="2099" h="989" extrusionOk="0">
                    <a:moveTo>
                      <a:pt x="2077" y="0"/>
                    </a:moveTo>
                    <a:lnTo>
                      <a:pt x="0" y="0"/>
                    </a:lnTo>
                    <a:lnTo>
                      <a:pt x="9" y="135"/>
                    </a:lnTo>
                    <a:cubicBezTo>
                      <a:pt x="44" y="612"/>
                      <a:pt x="447" y="989"/>
                      <a:pt x="911" y="989"/>
                    </a:cubicBezTo>
                    <a:lnTo>
                      <a:pt x="1271" y="989"/>
                    </a:lnTo>
                    <a:cubicBezTo>
                      <a:pt x="1735" y="989"/>
                      <a:pt x="2099" y="612"/>
                      <a:pt x="2082" y="135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624;p19">
                <a:extLst>
                  <a:ext uri="{FF2B5EF4-FFF2-40B4-BE49-F238E27FC236}">
                    <a16:creationId xmlns:a16="http://schemas.microsoft.com/office/drawing/2014/main" id="{7A453F77-91A0-42E2-918A-986E5821B6D4}"/>
                  </a:ext>
                </a:extLst>
              </p:cNvPr>
              <p:cNvSpPr/>
              <p:nvPr/>
            </p:nvSpPr>
            <p:spPr>
              <a:xfrm>
                <a:off x="6115021" y="1688334"/>
                <a:ext cx="321239" cy="152964"/>
              </a:xfrm>
              <a:custGeom>
                <a:avLst/>
                <a:gdLst/>
                <a:ahLst/>
                <a:cxnLst/>
                <a:rect l="l" t="t" r="r" b="b"/>
                <a:pathLst>
                  <a:path w="2077" h="989" extrusionOk="0">
                    <a:moveTo>
                      <a:pt x="2077" y="0"/>
                    </a:moveTo>
                    <a:lnTo>
                      <a:pt x="0" y="0"/>
                    </a:lnTo>
                    <a:lnTo>
                      <a:pt x="5" y="135"/>
                    </a:lnTo>
                    <a:cubicBezTo>
                      <a:pt x="22" y="612"/>
                      <a:pt x="412" y="989"/>
                      <a:pt x="876" y="989"/>
                    </a:cubicBezTo>
                    <a:lnTo>
                      <a:pt x="1236" y="989"/>
                    </a:lnTo>
                    <a:cubicBezTo>
                      <a:pt x="1700" y="989"/>
                      <a:pt x="2077" y="612"/>
                      <a:pt x="2077" y="135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625;p19">
                <a:extLst>
                  <a:ext uri="{FF2B5EF4-FFF2-40B4-BE49-F238E27FC236}">
                    <a16:creationId xmlns:a16="http://schemas.microsoft.com/office/drawing/2014/main" id="{06EA67A4-0817-4ED9-868E-2B5E98313F2D}"/>
                  </a:ext>
                </a:extLst>
              </p:cNvPr>
              <p:cNvSpPr/>
              <p:nvPr/>
            </p:nvSpPr>
            <p:spPr>
              <a:xfrm>
                <a:off x="6436106" y="1688334"/>
                <a:ext cx="321394" cy="152964"/>
              </a:xfrm>
              <a:custGeom>
                <a:avLst/>
                <a:gdLst/>
                <a:ahLst/>
                <a:cxnLst/>
                <a:rect l="l" t="t" r="r" b="b"/>
                <a:pathLst>
                  <a:path w="2078" h="989" extrusionOk="0">
                    <a:moveTo>
                      <a:pt x="2078" y="0"/>
                    </a:moveTo>
                    <a:lnTo>
                      <a:pt x="1" y="0"/>
                    </a:lnTo>
                    <a:lnTo>
                      <a:pt x="1" y="135"/>
                    </a:lnTo>
                    <a:cubicBezTo>
                      <a:pt x="1" y="612"/>
                      <a:pt x="378" y="989"/>
                      <a:pt x="842" y="989"/>
                    </a:cubicBezTo>
                    <a:lnTo>
                      <a:pt x="1198" y="989"/>
                    </a:lnTo>
                    <a:cubicBezTo>
                      <a:pt x="1666" y="989"/>
                      <a:pt x="2056" y="612"/>
                      <a:pt x="2073" y="135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626;p19">
                <a:extLst>
                  <a:ext uri="{FF2B5EF4-FFF2-40B4-BE49-F238E27FC236}">
                    <a16:creationId xmlns:a16="http://schemas.microsoft.com/office/drawing/2014/main" id="{496CDAD2-2815-4A9D-A0CB-674E4125193C}"/>
                  </a:ext>
                </a:extLst>
              </p:cNvPr>
              <p:cNvSpPr/>
              <p:nvPr/>
            </p:nvSpPr>
            <p:spPr>
              <a:xfrm>
                <a:off x="6754099" y="1688334"/>
                <a:ext cx="324642" cy="152964"/>
              </a:xfrm>
              <a:custGeom>
                <a:avLst/>
                <a:gdLst/>
                <a:ahLst/>
                <a:cxnLst/>
                <a:rect l="l" t="t" r="r" b="b"/>
                <a:pathLst>
                  <a:path w="2099" h="989" extrusionOk="0">
                    <a:moveTo>
                      <a:pt x="2099" y="0"/>
                    </a:moveTo>
                    <a:lnTo>
                      <a:pt x="22" y="0"/>
                    </a:lnTo>
                    <a:lnTo>
                      <a:pt x="17" y="135"/>
                    </a:lnTo>
                    <a:cubicBezTo>
                      <a:pt x="0" y="612"/>
                      <a:pt x="364" y="989"/>
                      <a:pt x="828" y="989"/>
                    </a:cubicBezTo>
                    <a:lnTo>
                      <a:pt x="1184" y="989"/>
                    </a:lnTo>
                    <a:cubicBezTo>
                      <a:pt x="1652" y="989"/>
                      <a:pt x="2055" y="612"/>
                      <a:pt x="2090" y="135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627;p19">
                <a:extLst>
                  <a:ext uri="{FF2B5EF4-FFF2-40B4-BE49-F238E27FC236}">
                    <a16:creationId xmlns:a16="http://schemas.microsoft.com/office/drawing/2014/main" id="{391C4B14-3F12-4176-9F92-3A9AC08C35A2}"/>
                  </a:ext>
                </a:extLst>
              </p:cNvPr>
              <p:cNvSpPr/>
              <p:nvPr/>
            </p:nvSpPr>
            <p:spPr>
              <a:xfrm>
                <a:off x="7071936" y="1688334"/>
                <a:ext cx="328044" cy="152964"/>
              </a:xfrm>
              <a:custGeom>
                <a:avLst/>
                <a:gdLst/>
                <a:ahLst/>
                <a:cxnLst/>
                <a:rect l="l" t="t" r="r" b="b"/>
                <a:pathLst>
                  <a:path w="2121" h="989" extrusionOk="0">
                    <a:moveTo>
                      <a:pt x="2120" y="0"/>
                    </a:moveTo>
                    <a:lnTo>
                      <a:pt x="44" y="0"/>
                    </a:lnTo>
                    <a:lnTo>
                      <a:pt x="35" y="135"/>
                    </a:lnTo>
                    <a:cubicBezTo>
                      <a:pt x="0" y="612"/>
                      <a:pt x="351" y="989"/>
                      <a:pt x="815" y="989"/>
                    </a:cubicBezTo>
                    <a:lnTo>
                      <a:pt x="1171" y="989"/>
                    </a:lnTo>
                    <a:cubicBezTo>
                      <a:pt x="1639" y="989"/>
                      <a:pt x="2055" y="612"/>
                      <a:pt x="2103" y="135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628;p19">
                <a:extLst>
                  <a:ext uri="{FF2B5EF4-FFF2-40B4-BE49-F238E27FC236}">
                    <a16:creationId xmlns:a16="http://schemas.microsoft.com/office/drawing/2014/main" id="{271D5668-7804-4A6F-BE22-1CE5AB14241C}"/>
                  </a:ext>
                </a:extLst>
              </p:cNvPr>
              <p:cNvSpPr/>
              <p:nvPr/>
            </p:nvSpPr>
            <p:spPr>
              <a:xfrm>
                <a:off x="7389774" y="1688334"/>
                <a:ext cx="331447" cy="152964"/>
              </a:xfrm>
              <a:custGeom>
                <a:avLst/>
                <a:gdLst/>
                <a:ahLst/>
                <a:cxnLst/>
                <a:rect l="l" t="t" r="r" b="b"/>
                <a:pathLst>
                  <a:path w="2143" h="989" extrusionOk="0">
                    <a:moveTo>
                      <a:pt x="2142" y="0"/>
                    </a:moveTo>
                    <a:lnTo>
                      <a:pt x="65" y="0"/>
                    </a:lnTo>
                    <a:lnTo>
                      <a:pt x="48" y="135"/>
                    </a:lnTo>
                    <a:cubicBezTo>
                      <a:pt x="0" y="612"/>
                      <a:pt x="339" y="989"/>
                      <a:pt x="803" y="989"/>
                    </a:cubicBezTo>
                    <a:lnTo>
                      <a:pt x="1158" y="989"/>
                    </a:lnTo>
                    <a:cubicBezTo>
                      <a:pt x="1626" y="989"/>
                      <a:pt x="2056" y="612"/>
                      <a:pt x="2121" y="135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629;p19">
                <a:extLst>
                  <a:ext uri="{FF2B5EF4-FFF2-40B4-BE49-F238E27FC236}">
                    <a16:creationId xmlns:a16="http://schemas.microsoft.com/office/drawing/2014/main" id="{86FBD3A5-AEE7-4792-91F4-6CB0B21F8FAE}"/>
                  </a:ext>
                </a:extLst>
              </p:cNvPr>
              <p:cNvSpPr/>
              <p:nvPr/>
            </p:nvSpPr>
            <p:spPr>
              <a:xfrm>
                <a:off x="5151300" y="1228361"/>
                <a:ext cx="574890" cy="460128"/>
              </a:xfrm>
              <a:custGeom>
                <a:avLst/>
                <a:gdLst/>
                <a:ahLst/>
                <a:cxnLst/>
                <a:rect l="l" t="t" r="r" b="b"/>
                <a:pathLst>
                  <a:path w="3717" h="2975" extrusionOk="0">
                    <a:moveTo>
                      <a:pt x="3716" y="0"/>
                    </a:moveTo>
                    <a:lnTo>
                      <a:pt x="2190" y="0"/>
                    </a:lnTo>
                    <a:lnTo>
                      <a:pt x="1" y="2974"/>
                    </a:lnTo>
                    <a:lnTo>
                      <a:pt x="2078" y="2974"/>
                    </a:lnTo>
                    <a:close/>
                  </a:path>
                </a:pathLst>
              </a:custGeom>
              <a:solidFill>
                <a:srgbClr val="940A3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630;p19">
                <a:extLst>
                  <a:ext uri="{FF2B5EF4-FFF2-40B4-BE49-F238E27FC236}">
                    <a16:creationId xmlns:a16="http://schemas.microsoft.com/office/drawing/2014/main" id="{70AA4D3B-38AC-4740-9DB7-1E9D2CC3526B}"/>
                  </a:ext>
                </a:extLst>
              </p:cNvPr>
              <p:cNvSpPr/>
              <p:nvPr/>
            </p:nvSpPr>
            <p:spPr>
              <a:xfrm>
                <a:off x="5472540" y="1228361"/>
                <a:ext cx="490288" cy="460128"/>
              </a:xfrm>
              <a:custGeom>
                <a:avLst/>
                <a:gdLst/>
                <a:ahLst/>
                <a:cxnLst/>
                <a:rect l="l" t="t" r="r" b="b"/>
                <a:pathLst>
                  <a:path w="3170" h="2975" extrusionOk="0">
                    <a:moveTo>
                      <a:pt x="3170" y="0"/>
                    </a:moveTo>
                    <a:lnTo>
                      <a:pt x="1639" y="0"/>
                    </a:lnTo>
                    <a:lnTo>
                      <a:pt x="1" y="2974"/>
                    </a:lnTo>
                    <a:lnTo>
                      <a:pt x="2077" y="2974"/>
                    </a:lnTo>
                    <a:close/>
                  </a:path>
                </a:pathLst>
              </a:custGeom>
              <a:solidFill>
                <a:srgbClr val="34385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631;p19">
                <a:extLst>
                  <a:ext uri="{FF2B5EF4-FFF2-40B4-BE49-F238E27FC236}">
                    <a16:creationId xmlns:a16="http://schemas.microsoft.com/office/drawing/2014/main" id="{0F742389-5341-4258-BD71-7F189C52531A}"/>
                  </a:ext>
                </a:extLst>
              </p:cNvPr>
              <p:cNvSpPr/>
              <p:nvPr/>
            </p:nvSpPr>
            <p:spPr>
              <a:xfrm>
                <a:off x="5793781" y="1228361"/>
                <a:ext cx="405841" cy="460128"/>
              </a:xfrm>
              <a:custGeom>
                <a:avLst/>
                <a:gdLst/>
                <a:ahLst/>
                <a:cxnLst/>
                <a:rect l="l" t="t" r="r" b="b"/>
                <a:pathLst>
                  <a:path w="2624" h="2975" extrusionOk="0">
                    <a:moveTo>
                      <a:pt x="2623" y="0"/>
                    </a:moveTo>
                    <a:lnTo>
                      <a:pt x="1093" y="0"/>
                    </a:lnTo>
                    <a:lnTo>
                      <a:pt x="0" y="2974"/>
                    </a:lnTo>
                    <a:lnTo>
                      <a:pt x="2077" y="2974"/>
                    </a:lnTo>
                    <a:close/>
                  </a:path>
                </a:pathLst>
              </a:custGeom>
              <a:solidFill>
                <a:srgbClr val="940A3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632;p19">
                <a:extLst>
                  <a:ext uri="{FF2B5EF4-FFF2-40B4-BE49-F238E27FC236}">
                    <a16:creationId xmlns:a16="http://schemas.microsoft.com/office/drawing/2014/main" id="{E9E80E33-0C9C-4F9C-A070-86D5DB128098}"/>
                  </a:ext>
                </a:extLst>
              </p:cNvPr>
              <p:cNvSpPr/>
              <p:nvPr/>
            </p:nvSpPr>
            <p:spPr>
              <a:xfrm>
                <a:off x="6115021" y="1228361"/>
                <a:ext cx="321239" cy="460128"/>
              </a:xfrm>
              <a:custGeom>
                <a:avLst/>
                <a:gdLst/>
                <a:ahLst/>
                <a:cxnLst/>
                <a:rect l="l" t="t" r="r" b="b"/>
                <a:pathLst>
                  <a:path w="2077" h="2975" extrusionOk="0">
                    <a:moveTo>
                      <a:pt x="2077" y="0"/>
                    </a:moveTo>
                    <a:lnTo>
                      <a:pt x="546" y="0"/>
                    </a:lnTo>
                    <a:lnTo>
                      <a:pt x="0" y="2974"/>
                    </a:lnTo>
                    <a:lnTo>
                      <a:pt x="2077" y="2974"/>
                    </a:lnTo>
                    <a:close/>
                  </a:path>
                </a:pathLst>
              </a:custGeom>
              <a:solidFill>
                <a:srgbClr val="34385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633;p19">
                <a:extLst>
                  <a:ext uri="{FF2B5EF4-FFF2-40B4-BE49-F238E27FC236}">
                    <a16:creationId xmlns:a16="http://schemas.microsoft.com/office/drawing/2014/main" id="{0023A6EB-B15B-4F7E-AB32-B66C33B2194A}"/>
                  </a:ext>
                </a:extLst>
              </p:cNvPr>
              <p:cNvSpPr/>
              <p:nvPr/>
            </p:nvSpPr>
            <p:spPr>
              <a:xfrm>
                <a:off x="6436106" y="1228361"/>
                <a:ext cx="321394" cy="460128"/>
              </a:xfrm>
              <a:custGeom>
                <a:avLst/>
                <a:gdLst/>
                <a:ahLst/>
                <a:cxnLst/>
                <a:rect l="l" t="t" r="r" b="b"/>
                <a:pathLst>
                  <a:path w="2078" h="2975" extrusionOk="0">
                    <a:moveTo>
                      <a:pt x="1532" y="0"/>
                    </a:moveTo>
                    <a:lnTo>
                      <a:pt x="1" y="0"/>
                    </a:lnTo>
                    <a:lnTo>
                      <a:pt x="1" y="2974"/>
                    </a:lnTo>
                    <a:lnTo>
                      <a:pt x="2078" y="2974"/>
                    </a:lnTo>
                    <a:close/>
                  </a:path>
                </a:pathLst>
              </a:custGeom>
              <a:solidFill>
                <a:srgbClr val="940A3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634;p19">
                <a:extLst>
                  <a:ext uri="{FF2B5EF4-FFF2-40B4-BE49-F238E27FC236}">
                    <a16:creationId xmlns:a16="http://schemas.microsoft.com/office/drawing/2014/main" id="{E1F0FEAC-F5D2-4BAF-B82C-B6E31D0713D5}"/>
                  </a:ext>
                </a:extLst>
              </p:cNvPr>
              <p:cNvSpPr/>
              <p:nvPr/>
            </p:nvSpPr>
            <p:spPr>
              <a:xfrm>
                <a:off x="6672899" y="1228361"/>
                <a:ext cx="405841" cy="460128"/>
              </a:xfrm>
              <a:custGeom>
                <a:avLst/>
                <a:gdLst/>
                <a:ahLst/>
                <a:cxnLst/>
                <a:rect l="l" t="t" r="r" b="b"/>
                <a:pathLst>
                  <a:path w="2624" h="2975" extrusionOk="0">
                    <a:moveTo>
                      <a:pt x="1527" y="0"/>
                    </a:moveTo>
                    <a:lnTo>
                      <a:pt x="1" y="0"/>
                    </a:lnTo>
                    <a:lnTo>
                      <a:pt x="547" y="2974"/>
                    </a:lnTo>
                    <a:lnTo>
                      <a:pt x="2624" y="2974"/>
                    </a:lnTo>
                    <a:close/>
                  </a:path>
                </a:pathLst>
              </a:custGeom>
              <a:solidFill>
                <a:srgbClr val="34385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635;p19">
                <a:extLst>
                  <a:ext uri="{FF2B5EF4-FFF2-40B4-BE49-F238E27FC236}">
                    <a16:creationId xmlns:a16="http://schemas.microsoft.com/office/drawing/2014/main" id="{DF8CDB33-5D4A-4CD9-A461-2B54CF61FA1B}"/>
                  </a:ext>
                </a:extLst>
              </p:cNvPr>
              <p:cNvSpPr/>
              <p:nvPr/>
            </p:nvSpPr>
            <p:spPr>
              <a:xfrm>
                <a:off x="6908919" y="1228361"/>
                <a:ext cx="491061" cy="460128"/>
              </a:xfrm>
              <a:custGeom>
                <a:avLst/>
                <a:gdLst/>
                <a:ahLst/>
                <a:cxnLst/>
                <a:rect l="l" t="t" r="r" b="b"/>
                <a:pathLst>
                  <a:path w="3175" h="2975" extrusionOk="0">
                    <a:moveTo>
                      <a:pt x="1531" y="0"/>
                    </a:moveTo>
                    <a:lnTo>
                      <a:pt x="1" y="0"/>
                    </a:lnTo>
                    <a:lnTo>
                      <a:pt x="1098" y="2974"/>
                    </a:lnTo>
                    <a:lnTo>
                      <a:pt x="3174" y="2974"/>
                    </a:lnTo>
                    <a:close/>
                  </a:path>
                </a:pathLst>
              </a:custGeom>
              <a:solidFill>
                <a:srgbClr val="940A3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636;p19">
                <a:extLst>
                  <a:ext uri="{FF2B5EF4-FFF2-40B4-BE49-F238E27FC236}">
                    <a16:creationId xmlns:a16="http://schemas.microsoft.com/office/drawing/2014/main" id="{FC9E029B-597C-4993-A1E5-EB1405DEDBA9}"/>
                  </a:ext>
                </a:extLst>
              </p:cNvPr>
              <p:cNvSpPr/>
              <p:nvPr/>
            </p:nvSpPr>
            <p:spPr>
              <a:xfrm>
                <a:off x="7145712" y="1228361"/>
                <a:ext cx="575508" cy="460128"/>
              </a:xfrm>
              <a:custGeom>
                <a:avLst/>
                <a:gdLst/>
                <a:ahLst/>
                <a:cxnLst/>
                <a:rect l="l" t="t" r="r" b="b"/>
                <a:pathLst>
                  <a:path w="3721" h="2975" extrusionOk="0">
                    <a:moveTo>
                      <a:pt x="1531" y="0"/>
                    </a:moveTo>
                    <a:lnTo>
                      <a:pt x="0" y="0"/>
                    </a:lnTo>
                    <a:lnTo>
                      <a:pt x="1643" y="2974"/>
                    </a:lnTo>
                    <a:lnTo>
                      <a:pt x="3720" y="2974"/>
                    </a:lnTo>
                    <a:close/>
                  </a:path>
                </a:pathLst>
              </a:custGeom>
              <a:solidFill>
                <a:srgbClr val="34385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637;p19">
                <a:extLst>
                  <a:ext uri="{FF2B5EF4-FFF2-40B4-BE49-F238E27FC236}">
                    <a16:creationId xmlns:a16="http://schemas.microsoft.com/office/drawing/2014/main" id="{8F77FC15-3797-43A5-A40D-A8C6303D276C}"/>
                  </a:ext>
                </a:extLst>
              </p:cNvPr>
              <p:cNvSpPr/>
              <p:nvPr/>
            </p:nvSpPr>
            <p:spPr>
              <a:xfrm>
                <a:off x="7945642" y="2616477"/>
                <a:ext cx="430742" cy="857772"/>
              </a:xfrm>
              <a:custGeom>
                <a:avLst/>
                <a:gdLst/>
                <a:ahLst/>
                <a:cxnLst/>
                <a:rect l="l" t="t" r="r" b="b"/>
                <a:pathLst>
                  <a:path w="2785" h="5546" extrusionOk="0">
                    <a:moveTo>
                      <a:pt x="1588" y="5181"/>
                    </a:moveTo>
                    <a:cubicBezTo>
                      <a:pt x="1358" y="5056"/>
                      <a:pt x="1141" y="4847"/>
                      <a:pt x="955" y="4609"/>
                    </a:cubicBezTo>
                    <a:cubicBezTo>
                      <a:pt x="911" y="4557"/>
                      <a:pt x="872" y="4501"/>
                      <a:pt x="833" y="4444"/>
                    </a:cubicBezTo>
                    <a:cubicBezTo>
                      <a:pt x="547" y="4037"/>
                      <a:pt x="335" y="3564"/>
                      <a:pt x="231" y="3217"/>
                    </a:cubicBezTo>
                    <a:cubicBezTo>
                      <a:pt x="92" y="2749"/>
                      <a:pt x="31" y="1539"/>
                      <a:pt x="9" y="997"/>
                    </a:cubicBezTo>
                    <a:cubicBezTo>
                      <a:pt x="1" y="833"/>
                      <a:pt x="1" y="728"/>
                      <a:pt x="1" y="728"/>
                    </a:cubicBezTo>
                    <a:lnTo>
                      <a:pt x="668" y="399"/>
                    </a:lnTo>
                    <a:lnTo>
                      <a:pt x="1475" y="0"/>
                    </a:lnTo>
                    <a:cubicBezTo>
                      <a:pt x="1475" y="0"/>
                      <a:pt x="1544" y="156"/>
                      <a:pt x="1648" y="403"/>
                    </a:cubicBezTo>
                    <a:cubicBezTo>
                      <a:pt x="1674" y="455"/>
                      <a:pt x="1696" y="516"/>
                      <a:pt x="1722" y="577"/>
                    </a:cubicBezTo>
                    <a:cubicBezTo>
                      <a:pt x="1731" y="590"/>
                      <a:pt x="1735" y="607"/>
                      <a:pt x="1744" y="624"/>
                    </a:cubicBezTo>
                    <a:cubicBezTo>
                      <a:pt x="1809" y="780"/>
                      <a:pt x="1882" y="963"/>
                      <a:pt x="1956" y="1158"/>
                    </a:cubicBezTo>
                    <a:cubicBezTo>
                      <a:pt x="2277" y="1973"/>
                      <a:pt x="2645" y="3048"/>
                      <a:pt x="2693" y="3737"/>
                    </a:cubicBezTo>
                    <a:cubicBezTo>
                      <a:pt x="2784" y="4977"/>
                      <a:pt x="2242" y="5545"/>
                      <a:pt x="1588" y="5181"/>
                    </a:cubicBezTo>
                    <a:close/>
                  </a:path>
                </a:pathLst>
              </a:custGeom>
              <a:solidFill>
                <a:srgbClr val="DB9C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638;p19">
                <a:extLst>
                  <a:ext uri="{FF2B5EF4-FFF2-40B4-BE49-F238E27FC236}">
                    <a16:creationId xmlns:a16="http://schemas.microsoft.com/office/drawing/2014/main" id="{A80858BD-ADD8-4B50-92B5-3B6653EF53FC}"/>
                  </a:ext>
                </a:extLst>
              </p:cNvPr>
              <p:cNvSpPr/>
              <p:nvPr/>
            </p:nvSpPr>
            <p:spPr>
              <a:xfrm>
                <a:off x="7945642" y="2678033"/>
                <a:ext cx="128991" cy="625929"/>
              </a:xfrm>
              <a:custGeom>
                <a:avLst/>
                <a:gdLst/>
                <a:ahLst/>
                <a:cxnLst/>
                <a:rect l="l" t="t" r="r" b="b"/>
                <a:pathLst>
                  <a:path w="834" h="4047" extrusionOk="0">
                    <a:moveTo>
                      <a:pt x="833" y="4046"/>
                    </a:moveTo>
                    <a:cubicBezTo>
                      <a:pt x="547" y="3639"/>
                      <a:pt x="335" y="3166"/>
                      <a:pt x="231" y="2819"/>
                    </a:cubicBezTo>
                    <a:cubicBezTo>
                      <a:pt x="92" y="2351"/>
                      <a:pt x="31" y="1141"/>
                      <a:pt x="9" y="599"/>
                    </a:cubicBezTo>
                    <a:cubicBezTo>
                      <a:pt x="1" y="435"/>
                      <a:pt x="1" y="330"/>
                      <a:pt x="1" y="330"/>
                    </a:cubicBezTo>
                    <a:lnTo>
                      <a:pt x="668" y="1"/>
                    </a:lnTo>
                    <a:cubicBezTo>
                      <a:pt x="703" y="738"/>
                      <a:pt x="738" y="1557"/>
                      <a:pt x="738" y="1748"/>
                    </a:cubicBezTo>
                    <a:cubicBezTo>
                      <a:pt x="738" y="1956"/>
                      <a:pt x="794" y="3205"/>
                      <a:pt x="833" y="4046"/>
                    </a:cubicBezTo>
                    <a:close/>
                  </a:path>
                </a:pathLst>
              </a:custGeom>
              <a:solidFill>
                <a:srgbClr val="DB9C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639;p19">
                <a:extLst>
                  <a:ext uri="{FF2B5EF4-FFF2-40B4-BE49-F238E27FC236}">
                    <a16:creationId xmlns:a16="http://schemas.microsoft.com/office/drawing/2014/main" id="{C4AD457F-E24A-4F8D-B188-A3868064BB43}"/>
                  </a:ext>
                </a:extLst>
              </p:cNvPr>
              <p:cNvSpPr/>
              <p:nvPr/>
            </p:nvSpPr>
            <p:spPr>
              <a:xfrm>
                <a:off x="8086542" y="2705564"/>
                <a:ext cx="289842" cy="768685"/>
              </a:xfrm>
              <a:custGeom>
                <a:avLst/>
                <a:gdLst/>
                <a:ahLst/>
                <a:cxnLst/>
                <a:rect l="l" t="t" r="r" b="b"/>
                <a:pathLst>
                  <a:path w="1874" h="4970" extrusionOk="0">
                    <a:moveTo>
                      <a:pt x="677" y="4605"/>
                    </a:moveTo>
                    <a:cubicBezTo>
                      <a:pt x="447" y="4480"/>
                      <a:pt x="230" y="4271"/>
                      <a:pt x="44" y="4033"/>
                    </a:cubicBezTo>
                    <a:cubicBezTo>
                      <a:pt x="13" y="3786"/>
                      <a:pt x="0" y="3474"/>
                      <a:pt x="18" y="3079"/>
                    </a:cubicBezTo>
                    <a:cubicBezTo>
                      <a:pt x="65" y="2112"/>
                      <a:pt x="494" y="833"/>
                      <a:pt x="811" y="1"/>
                    </a:cubicBezTo>
                    <a:cubicBezTo>
                      <a:pt x="820" y="14"/>
                      <a:pt x="824" y="31"/>
                      <a:pt x="833" y="48"/>
                    </a:cubicBezTo>
                    <a:cubicBezTo>
                      <a:pt x="1171" y="868"/>
                      <a:pt x="1721" y="2307"/>
                      <a:pt x="1782" y="3161"/>
                    </a:cubicBezTo>
                    <a:cubicBezTo>
                      <a:pt x="1873" y="4401"/>
                      <a:pt x="1331" y="4969"/>
                      <a:pt x="677" y="4605"/>
                    </a:cubicBezTo>
                    <a:close/>
                  </a:path>
                </a:pathLst>
              </a:custGeom>
              <a:solidFill>
                <a:srgbClr val="DB9C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640;p19">
                <a:extLst>
                  <a:ext uri="{FF2B5EF4-FFF2-40B4-BE49-F238E27FC236}">
                    <a16:creationId xmlns:a16="http://schemas.microsoft.com/office/drawing/2014/main" id="{628D8520-88E0-4D83-8DAB-3ADF9296E872}"/>
                  </a:ext>
                </a:extLst>
              </p:cNvPr>
              <p:cNvSpPr/>
              <p:nvPr/>
            </p:nvSpPr>
            <p:spPr>
              <a:xfrm>
                <a:off x="7969770" y="2678807"/>
                <a:ext cx="278552" cy="169049"/>
              </a:xfrm>
              <a:custGeom>
                <a:avLst/>
                <a:gdLst/>
                <a:ahLst/>
                <a:cxnLst/>
                <a:rect l="l" t="t" r="r" b="b"/>
                <a:pathLst>
                  <a:path w="1801" h="1093" extrusionOk="0">
                    <a:moveTo>
                      <a:pt x="1800" y="755"/>
                    </a:moveTo>
                    <a:cubicBezTo>
                      <a:pt x="1111" y="937"/>
                      <a:pt x="361" y="1045"/>
                      <a:pt x="14" y="1093"/>
                    </a:cubicBezTo>
                    <a:cubicBezTo>
                      <a:pt x="5" y="876"/>
                      <a:pt x="1" y="737"/>
                      <a:pt x="1" y="737"/>
                    </a:cubicBezTo>
                    <a:lnTo>
                      <a:pt x="1492" y="0"/>
                    </a:lnTo>
                    <a:cubicBezTo>
                      <a:pt x="1518" y="52"/>
                      <a:pt x="1540" y="113"/>
                      <a:pt x="1566" y="174"/>
                    </a:cubicBezTo>
                    <a:cubicBezTo>
                      <a:pt x="1575" y="187"/>
                      <a:pt x="1579" y="204"/>
                      <a:pt x="1588" y="221"/>
                    </a:cubicBezTo>
                    <a:cubicBezTo>
                      <a:pt x="1653" y="377"/>
                      <a:pt x="1726" y="560"/>
                      <a:pt x="1800" y="755"/>
                    </a:cubicBezTo>
                    <a:close/>
                  </a:path>
                </a:pathLst>
              </a:custGeom>
              <a:solidFill>
                <a:srgbClr val="DB9C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641;p19">
                <a:extLst>
                  <a:ext uri="{FF2B5EF4-FFF2-40B4-BE49-F238E27FC236}">
                    <a16:creationId xmlns:a16="http://schemas.microsoft.com/office/drawing/2014/main" id="{763D8E85-22F9-4836-9BBE-9E6A77229714}"/>
                  </a:ext>
                </a:extLst>
              </p:cNvPr>
              <p:cNvSpPr/>
              <p:nvPr/>
            </p:nvSpPr>
            <p:spPr>
              <a:xfrm>
                <a:off x="7955076" y="2131603"/>
                <a:ext cx="296493" cy="692126"/>
              </a:xfrm>
              <a:custGeom>
                <a:avLst/>
                <a:gdLst/>
                <a:ahLst/>
                <a:cxnLst/>
                <a:rect l="l" t="t" r="r" b="b"/>
                <a:pathLst>
                  <a:path w="1917" h="4475" extrusionOk="0">
                    <a:moveTo>
                      <a:pt x="1717" y="3889"/>
                    </a:moveTo>
                    <a:cubicBezTo>
                      <a:pt x="1496" y="3994"/>
                      <a:pt x="1132" y="4158"/>
                      <a:pt x="720" y="4293"/>
                    </a:cubicBezTo>
                    <a:cubicBezTo>
                      <a:pt x="703" y="4301"/>
                      <a:pt x="685" y="4306"/>
                      <a:pt x="668" y="4310"/>
                    </a:cubicBezTo>
                    <a:cubicBezTo>
                      <a:pt x="464" y="4375"/>
                      <a:pt x="252" y="4431"/>
                      <a:pt x="35" y="4475"/>
                    </a:cubicBezTo>
                    <a:cubicBezTo>
                      <a:pt x="35" y="4475"/>
                      <a:pt x="0" y="3178"/>
                      <a:pt x="48" y="1960"/>
                    </a:cubicBezTo>
                    <a:cubicBezTo>
                      <a:pt x="48" y="1934"/>
                      <a:pt x="48" y="1908"/>
                      <a:pt x="48" y="1882"/>
                    </a:cubicBezTo>
                    <a:cubicBezTo>
                      <a:pt x="78" y="1132"/>
                      <a:pt x="139" y="425"/>
                      <a:pt x="256" y="83"/>
                    </a:cubicBezTo>
                    <a:cubicBezTo>
                      <a:pt x="261" y="74"/>
                      <a:pt x="265" y="65"/>
                      <a:pt x="269" y="52"/>
                    </a:cubicBezTo>
                    <a:cubicBezTo>
                      <a:pt x="269" y="48"/>
                      <a:pt x="274" y="44"/>
                      <a:pt x="274" y="35"/>
                    </a:cubicBezTo>
                    <a:cubicBezTo>
                      <a:pt x="278" y="31"/>
                      <a:pt x="278" y="26"/>
                      <a:pt x="282" y="22"/>
                    </a:cubicBezTo>
                    <a:cubicBezTo>
                      <a:pt x="282" y="13"/>
                      <a:pt x="287" y="9"/>
                      <a:pt x="291" y="0"/>
                    </a:cubicBezTo>
                    <a:cubicBezTo>
                      <a:pt x="291" y="0"/>
                      <a:pt x="1340" y="581"/>
                      <a:pt x="1891" y="3525"/>
                    </a:cubicBezTo>
                    <a:cubicBezTo>
                      <a:pt x="1917" y="3673"/>
                      <a:pt x="1852" y="3824"/>
                      <a:pt x="1717" y="3889"/>
                    </a:cubicBezTo>
                    <a:close/>
                  </a:path>
                </a:pathLst>
              </a:custGeom>
              <a:solidFill>
                <a:srgbClr val="FBB0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642;p19">
                <a:extLst>
                  <a:ext uri="{FF2B5EF4-FFF2-40B4-BE49-F238E27FC236}">
                    <a16:creationId xmlns:a16="http://schemas.microsoft.com/office/drawing/2014/main" id="{1DB165E0-E9D5-4990-BB1F-7BAD252035F8}"/>
                  </a:ext>
                </a:extLst>
              </p:cNvPr>
              <p:cNvSpPr/>
              <p:nvPr/>
            </p:nvSpPr>
            <p:spPr>
              <a:xfrm>
                <a:off x="7955076" y="2131603"/>
                <a:ext cx="103471" cy="692126"/>
              </a:xfrm>
              <a:custGeom>
                <a:avLst/>
                <a:gdLst/>
                <a:ahLst/>
                <a:cxnLst/>
                <a:rect l="l" t="t" r="r" b="b"/>
                <a:pathLst>
                  <a:path w="669" h="4475" extrusionOk="0">
                    <a:moveTo>
                      <a:pt x="668" y="4310"/>
                    </a:moveTo>
                    <a:cubicBezTo>
                      <a:pt x="464" y="4375"/>
                      <a:pt x="252" y="4431"/>
                      <a:pt x="35" y="4475"/>
                    </a:cubicBezTo>
                    <a:cubicBezTo>
                      <a:pt x="35" y="4475"/>
                      <a:pt x="0" y="3178"/>
                      <a:pt x="48" y="1960"/>
                    </a:cubicBezTo>
                    <a:cubicBezTo>
                      <a:pt x="48" y="1934"/>
                      <a:pt x="48" y="1908"/>
                      <a:pt x="48" y="1882"/>
                    </a:cubicBezTo>
                    <a:cubicBezTo>
                      <a:pt x="87" y="1110"/>
                      <a:pt x="148" y="412"/>
                      <a:pt x="256" y="83"/>
                    </a:cubicBezTo>
                    <a:cubicBezTo>
                      <a:pt x="261" y="74"/>
                      <a:pt x="265" y="65"/>
                      <a:pt x="269" y="52"/>
                    </a:cubicBezTo>
                    <a:cubicBezTo>
                      <a:pt x="269" y="48"/>
                      <a:pt x="274" y="44"/>
                      <a:pt x="274" y="35"/>
                    </a:cubicBezTo>
                    <a:cubicBezTo>
                      <a:pt x="278" y="31"/>
                      <a:pt x="278" y="26"/>
                      <a:pt x="282" y="22"/>
                    </a:cubicBezTo>
                    <a:cubicBezTo>
                      <a:pt x="282" y="13"/>
                      <a:pt x="287" y="9"/>
                      <a:pt x="291" y="0"/>
                    </a:cubicBezTo>
                    <a:cubicBezTo>
                      <a:pt x="291" y="0"/>
                      <a:pt x="495" y="1852"/>
                      <a:pt x="538" y="2389"/>
                    </a:cubicBezTo>
                    <a:cubicBezTo>
                      <a:pt x="555" y="2589"/>
                      <a:pt x="625" y="3599"/>
                      <a:pt x="668" y="4310"/>
                    </a:cubicBezTo>
                    <a:close/>
                  </a:path>
                </a:pathLst>
              </a:custGeom>
              <a:solidFill>
                <a:srgbClr val="FBB0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643;p19">
                <a:extLst>
                  <a:ext uri="{FF2B5EF4-FFF2-40B4-BE49-F238E27FC236}">
                    <a16:creationId xmlns:a16="http://schemas.microsoft.com/office/drawing/2014/main" id="{F896E44B-0291-4404-A189-1FF180E01B7D}"/>
                  </a:ext>
                </a:extLst>
              </p:cNvPr>
              <p:cNvSpPr/>
              <p:nvPr/>
            </p:nvSpPr>
            <p:spPr>
              <a:xfrm>
                <a:off x="8114691" y="2535896"/>
                <a:ext cx="403830" cy="958459"/>
              </a:xfrm>
              <a:custGeom>
                <a:avLst/>
                <a:gdLst/>
                <a:ahLst/>
                <a:cxnLst/>
                <a:rect l="l" t="t" r="r" b="b"/>
                <a:pathLst>
                  <a:path w="2611" h="6197" extrusionOk="0">
                    <a:moveTo>
                      <a:pt x="2610" y="521"/>
                    </a:moveTo>
                    <a:cubicBezTo>
                      <a:pt x="2610" y="521"/>
                      <a:pt x="2606" y="781"/>
                      <a:pt x="2593" y="1163"/>
                    </a:cubicBezTo>
                    <a:cubicBezTo>
                      <a:pt x="2563" y="1987"/>
                      <a:pt x="2480" y="3387"/>
                      <a:pt x="2294" y="4068"/>
                    </a:cubicBezTo>
                    <a:cubicBezTo>
                      <a:pt x="1934" y="5394"/>
                      <a:pt x="1240" y="6197"/>
                      <a:pt x="620" y="5763"/>
                    </a:cubicBezTo>
                    <a:cubicBezTo>
                      <a:pt x="0" y="5329"/>
                      <a:pt x="200" y="4163"/>
                      <a:pt x="321" y="3066"/>
                    </a:cubicBezTo>
                    <a:cubicBezTo>
                      <a:pt x="421" y="2169"/>
                      <a:pt x="880" y="694"/>
                      <a:pt x="1045" y="183"/>
                    </a:cubicBezTo>
                    <a:cubicBezTo>
                      <a:pt x="1084" y="66"/>
                      <a:pt x="1106" y="1"/>
                      <a:pt x="1106" y="1"/>
                    </a:cubicBezTo>
                    <a:close/>
                  </a:path>
                </a:pathLst>
              </a:custGeom>
              <a:solidFill>
                <a:srgbClr val="DB9C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644;p19">
                <a:extLst>
                  <a:ext uri="{FF2B5EF4-FFF2-40B4-BE49-F238E27FC236}">
                    <a16:creationId xmlns:a16="http://schemas.microsoft.com/office/drawing/2014/main" id="{65EFAB25-04F7-40C7-B5D4-B433421647D1}"/>
                  </a:ext>
                </a:extLst>
              </p:cNvPr>
              <p:cNvSpPr/>
              <p:nvPr/>
            </p:nvSpPr>
            <p:spPr>
              <a:xfrm>
                <a:off x="8276317" y="2535896"/>
                <a:ext cx="242205" cy="197971"/>
              </a:xfrm>
              <a:custGeom>
                <a:avLst/>
                <a:gdLst/>
                <a:ahLst/>
                <a:cxnLst/>
                <a:rect l="l" t="t" r="r" b="b"/>
                <a:pathLst>
                  <a:path w="1566" h="1280" extrusionOk="0">
                    <a:moveTo>
                      <a:pt x="1565" y="521"/>
                    </a:moveTo>
                    <a:cubicBezTo>
                      <a:pt x="1565" y="521"/>
                      <a:pt x="1561" y="781"/>
                      <a:pt x="1548" y="1163"/>
                    </a:cubicBezTo>
                    <a:cubicBezTo>
                      <a:pt x="616" y="1280"/>
                      <a:pt x="390" y="573"/>
                      <a:pt x="265" y="473"/>
                    </a:cubicBezTo>
                    <a:cubicBezTo>
                      <a:pt x="191" y="417"/>
                      <a:pt x="87" y="291"/>
                      <a:pt x="0" y="183"/>
                    </a:cubicBezTo>
                    <a:cubicBezTo>
                      <a:pt x="39" y="66"/>
                      <a:pt x="61" y="1"/>
                      <a:pt x="61" y="1"/>
                    </a:cubicBezTo>
                    <a:close/>
                  </a:path>
                </a:pathLst>
              </a:custGeom>
              <a:solidFill>
                <a:srgbClr val="DB9C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45;p19">
                <a:extLst>
                  <a:ext uri="{FF2B5EF4-FFF2-40B4-BE49-F238E27FC236}">
                    <a16:creationId xmlns:a16="http://schemas.microsoft.com/office/drawing/2014/main" id="{EB6019AB-5BC4-4621-98D4-D0966A8FB0C0}"/>
                  </a:ext>
                </a:extLst>
              </p:cNvPr>
              <p:cNvSpPr/>
              <p:nvPr/>
            </p:nvSpPr>
            <p:spPr>
              <a:xfrm>
                <a:off x="8293639" y="1791650"/>
                <a:ext cx="330210" cy="584170"/>
              </a:xfrm>
              <a:custGeom>
                <a:avLst/>
                <a:gdLst/>
                <a:ahLst/>
                <a:cxnLst/>
                <a:rect l="l" t="t" r="r" b="b"/>
                <a:pathLst>
                  <a:path w="2135" h="3777" extrusionOk="0">
                    <a:moveTo>
                      <a:pt x="2004" y="169"/>
                    </a:moveTo>
                    <a:lnTo>
                      <a:pt x="1154" y="44"/>
                    </a:lnTo>
                    <a:cubicBezTo>
                      <a:pt x="1141" y="44"/>
                      <a:pt x="1128" y="39"/>
                      <a:pt x="1115" y="39"/>
                    </a:cubicBezTo>
                    <a:cubicBezTo>
                      <a:pt x="885" y="0"/>
                      <a:pt x="794" y="104"/>
                      <a:pt x="794" y="104"/>
                    </a:cubicBezTo>
                    <a:lnTo>
                      <a:pt x="846" y="312"/>
                    </a:lnTo>
                    <a:lnTo>
                      <a:pt x="907" y="308"/>
                    </a:lnTo>
                    <a:lnTo>
                      <a:pt x="23" y="3235"/>
                    </a:lnTo>
                    <a:cubicBezTo>
                      <a:pt x="1" y="3304"/>
                      <a:pt x="40" y="3373"/>
                      <a:pt x="105" y="3399"/>
                    </a:cubicBezTo>
                    <a:lnTo>
                      <a:pt x="703" y="3603"/>
                    </a:lnTo>
                    <a:lnTo>
                      <a:pt x="764" y="3725"/>
                    </a:lnTo>
                    <a:cubicBezTo>
                      <a:pt x="764" y="3725"/>
                      <a:pt x="898" y="3777"/>
                      <a:pt x="1068" y="3685"/>
                    </a:cubicBezTo>
                    <a:lnTo>
                      <a:pt x="1068" y="3685"/>
                    </a:lnTo>
                    <a:cubicBezTo>
                      <a:pt x="1068" y="3685"/>
                      <a:pt x="1068" y="3685"/>
                      <a:pt x="1068" y="3685"/>
                    </a:cubicBezTo>
                    <a:lnTo>
                      <a:pt x="1068" y="3685"/>
                    </a:lnTo>
                    <a:cubicBezTo>
                      <a:pt x="1098" y="3672"/>
                      <a:pt x="1124" y="3642"/>
                      <a:pt x="1133" y="3607"/>
                    </a:cubicBezTo>
                    <a:lnTo>
                      <a:pt x="2112" y="338"/>
                    </a:lnTo>
                    <a:cubicBezTo>
                      <a:pt x="2134" y="260"/>
                      <a:pt x="2082" y="182"/>
                      <a:pt x="2004" y="169"/>
                    </a:cubicBezTo>
                    <a:close/>
                  </a:path>
                </a:pathLst>
              </a:custGeom>
              <a:solidFill>
                <a:srgbClr val="4F4A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46;p19">
                <a:extLst>
                  <a:ext uri="{FF2B5EF4-FFF2-40B4-BE49-F238E27FC236}">
                    <a16:creationId xmlns:a16="http://schemas.microsoft.com/office/drawing/2014/main" id="{9F7F3A48-74D3-4B6F-BE78-39CE9B537A22}"/>
                  </a:ext>
                </a:extLst>
              </p:cNvPr>
              <p:cNvSpPr/>
              <p:nvPr/>
            </p:nvSpPr>
            <p:spPr>
              <a:xfrm>
                <a:off x="8263479" y="1800311"/>
                <a:ext cx="330055" cy="570869"/>
              </a:xfrm>
              <a:custGeom>
                <a:avLst/>
                <a:gdLst/>
                <a:ahLst/>
                <a:cxnLst/>
                <a:rect l="l" t="t" r="r" b="b"/>
                <a:pathLst>
                  <a:path w="2134" h="3691" extrusionOk="0">
                    <a:moveTo>
                      <a:pt x="959" y="105"/>
                    </a:moveTo>
                    <a:lnTo>
                      <a:pt x="23" y="3205"/>
                    </a:lnTo>
                    <a:cubicBezTo>
                      <a:pt x="1" y="3274"/>
                      <a:pt x="40" y="3348"/>
                      <a:pt x="105" y="3369"/>
                    </a:cubicBezTo>
                    <a:lnTo>
                      <a:pt x="959" y="3669"/>
                    </a:lnTo>
                    <a:cubicBezTo>
                      <a:pt x="1033" y="3690"/>
                      <a:pt x="1111" y="3651"/>
                      <a:pt x="1132" y="3577"/>
                    </a:cubicBezTo>
                    <a:lnTo>
                      <a:pt x="2112" y="313"/>
                    </a:lnTo>
                    <a:cubicBezTo>
                      <a:pt x="2134" y="235"/>
                      <a:pt x="2082" y="152"/>
                      <a:pt x="2004" y="144"/>
                    </a:cubicBezTo>
                    <a:lnTo>
                      <a:pt x="1106" y="9"/>
                    </a:lnTo>
                    <a:cubicBezTo>
                      <a:pt x="1037" y="1"/>
                      <a:pt x="976" y="40"/>
                      <a:pt x="959" y="10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47;p19">
                <a:extLst>
                  <a:ext uri="{FF2B5EF4-FFF2-40B4-BE49-F238E27FC236}">
                    <a16:creationId xmlns:a16="http://schemas.microsoft.com/office/drawing/2014/main" id="{9F917743-B1F1-476A-A482-9A2405C2E100}"/>
                  </a:ext>
                </a:extLst>
              </p:cNvPr>
              <p:cNvSpPr/>
              <p:nvPr/>
            </p:nvSpPr>
            <p:spPr>
              <a:xfrm>
                <a:off x="8248786" y="2006789"/>
                <a:ext cx="438011" cy="663358"/>
              </a:xfrm>
              <a:custGeom>
                <a:avLst/>
                <a:gdLst/>
                <a:ahLst/>
                <a:cxnLst/>
                <a:rect l="l" t="t" r="r" b="b"/>
                <a:pathLst>
                  <a:path w="2832" h="4289" extrusionOk="0">
                    <a:moveTo>
                      <a:pt x="2689" y="2750"/>
                    </a:moveTo>
                    <a:cubicBezTo>
                      <a:pt x="2689" y="2750"/>
                      <a:pt x="2806" y="2338"/>
                      <a:pt x="2758" y="2060"/>
                    </a:cubicBezTo>
                    <a:cubicBezTo>
                      <a:pt x="2715" y="1783"/>
                      <a:pt x="2619" y="1609"/>
                      <a:pt x="2619" y="1609"/>
                    </a:cubicBezTo>
                    <a:cubicBezTo>
                      <a:pt x="2619" y="1609"/>
                      <a:pt x="2715" y="1167"/>
                      <a:pt x="2459" y="1011"/>
                    </a:cubicBezTo>
                    <a:cubicBezTo>
                      <a:pt x="2459" y="1011"/>
                      <a:pt x="2498" y="608"/>
                      <a:pt x="2363" y="369"/>
                    </a:cubicBezTo>
                    <a:cubicBezTo>
                      <a:pt x="2229" y="127"/>
                      <a:pt x="2017" y="1"/>
                      <a:pt x="1882" y="140"/>
                    </a:cubicBezTo>
                    <a:cubicBezTo>
                      <a:pt x="1748" y="283"/>
                      <a:pt x="1917" y="565"/>
                      <a:pt x="1917" y="565"/>
                    </a:cubicBezTo>
                    <a:cubicBezTo>
                      <a:pt x="1917" y="565"/>
                      <a:pt x="1943" y="699"/>
                      <a:pt x="1930" y="855"/>
                    </a:cubicBezTo>
                    <a:cubicBezTo>
                      <a:pt x="1895" y="894"/>
                      <a:pt x="1852" y="942"/>
                      <a:pt x="1817" y="994"/>
                    </a:cubicBezTo>
                    <a:cubicBezTo>
                      <a:pt x="1691" y="998"/>
                      <a:pt x="1457" y="1024"/>
                      <a:pt x="1253" y="1146"/>
                    </a:cubicBezTo>
                    <a:cubicBezTo>
                      <a:pt x="967" y="1319"/>
                      <a:pt x="937" y="1354"/>
                      <a:pt x="946" y="1462"/>
                    </a:cubicBezTo>
                    <a:cubicBezTo>
                      <a:pt x="950" y="1570"/>
                      <a:pt x="1097" y="1727"/>
                      <a:pt x="1475" y="1635"/>
                    </a:cubicBezTo>
                    <a:lnTo>
                      <a:pt x="1609" y="1592"/>
                    </a:lnTo>
                    <a:lnTo>
                      <a:pt x="1509" y="1935"/>
                    </a:lnTo>
                    <a:cubicBezTo>
                      <a:pt x="1509" y="1935"/>
                      <a:pt x="1193" y="2039"/>
                      <a:pt x="1123" y="2043"/>
                    </a:cubicBezTo>
                    <a:cubicBezTo>
                      <a:pt x="1058" y="2052"/>
                      <a:pt x="915" y="2147"/>
                      <a:pt x="993" y="2308"/>
                    </a:cubicBezTo>
                    <a:lnTo>
                      <a:pt x="230" y="2043"/>
                    </a:lnTo>
                    <a:cubicBezTo>
                      <a:pt x="230" y="2043"/>
                      <a:pt x="78" y="1995"/>
                      <a:pt x="118" y="1870"/>
                    </a:cubicBezTo>
                    <a:lnTo>
                      <a:pt x="529" y="508"/>
                    </a:lnTo>
                    <a:cubicBezTo>
                      <a:pt x="534" y="487"/>
                      <a:pt x="356" y="283"/>
                      <a:pt x="222" y="413"/>
                    </a:cubicBezTo>
                    <a:cubicBezTo>
                      <a:pt x="87" y="543"/>
                      <a:pt x="61" y="768"/>
                      <a:pt x="35" y="885"/>
                    </a:cubicBezTo>
                    <a:cubicBezTo>
                      <a:pt x="5" y="1002"/>
                      <a:pt x="13" y="1202"/>
                      <a:pt x="35" y="1375"/>
                    </a:cubicBezTo>
                    <a:cubicBezTo>
                      <a:pt x="57" y="1553"/>
                      <a:pt x="0" y="1891"/>
                      <a:pt x="13" y="2017"/>
                    </a:cubicBezTo>
                    <a:cubicBezTo>
                      <a:pt x="31" y="2138"/>
                      <a:pt x="26" y="2407"/>
                      <a:pt x="13" y="2633"/>
                    </a:cubicBezTo>
                    <a:cubicBezTo>
                      <a:pt x="0" y="2858"/>
                      <a:pt x="65" y="3361"/>
                      <a:pt x="308" y="3565"/>
                    </a:cubicBezTo>
                    <a:cubicBezTo>
                      <a:pt x="547" y="3769"/>
                      <a:pt x="599" y="3769"/>
                      <a:pt x="655" y="3864"/>
                    </a:cubicBezTo>
                    <a:cubicBezTo>
                      <a:pt x="712" y="3959"/>
                      <a:pt x="915" y="4233"/>
                      <a:pt x="1227" y="4259"/>
                    </a:cubicBezTo>
                    <a:cubicBezTo>
                      <a:pt x="1540" y="4289"/>
                      <a:pt x="1926" y="4102"/>
                      <a:pt x="2086" y="3877"/>
                    </a:cubicBezTo>
                    <a:cubicBezTo>
                      <a:pt x="2242" y="3647"/>
                      <a:pt x="2697" y="3430"/>
                      <a:pt x="2762" y="3209"/>
                    </a:cubicBezTo>
                    <a:cubicBezTo>
                      <a:pt x="2832" y="2988"/>
                      <a:pt x="2762" y="2819"/>
                      <a:pt x="2689" y="2750"/>
                    </a:cubicBezTo>
                    <a:close/>
                  </a:path>
                </a:pathLst>
              </a:custGeom>
              <a:solidFill>
                <a:srgbClr val="DB9C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48;p19">
                <a:extLst>
                  <a:ext uri="{FF2B5EF4-FFF2-40B4-BE49-F238E27FC236}">
                    <a16:creationId xmlns:a16="http://schemas.microsoft.com/office/drawing/2014/main" id="{FBB44D08-9DCD-46BD-912F-1A5B157BF46F}"/>
                  </a:ext>
                </a:extLst>
              </p:cNvPr>
              <p:cNvSpPr/>
              <p:nvPr/>
            </p:nvSpPr>
            <p:spPr>
              <a:xfrm>
                <a:off x="7584344" y="2662357"/>
                <a:ext cx="88167" cy="17659"/>
              </a:xfrm>
              <a:custGeom>
                <a:avLst/>
                <a:gdLst/>
                <a:ahLst/>
                <a:cxnLst/>
                <a:rect l="l" t="t" r="r" b="b"/>
                <a:pathLst>
                  <a:path w="694" h="139" extrusionOk="0">
                    <a:moveTo>
                      <a:pt x="668" y="139"/>
                    </a:moveTo>
                    <a:cubicBezTo>
                      <a:pt x="663" y="139"/>
                      <a:pt x="655" y="134"/>
                      <a:pt x="650" y="130"/>
                    </a:cubicBezTo>
                    <a:cubicBezTo>
                      <a:pt x="585" y="69"/>
                      <a:pt x="234" y="91"/>
                      <a:pt x="26" y="121"/>
                    </a:cubicBezTo>
                    <a:cubicBezTo>
                      <a:pt x="13" y="121"/>
                      <a:pt x="4" y="113"/>
                      <a:pt x="0" y="104"/>
                    </a:cubicBezTo>
                    <a:cubicBezTo>
                      <a:pt x="0" y="91"/>
                      <a:pt x="9" y="78"/>
                      <a:pt x="22" y="78"/>
                    </a:cubicBezTo>
                    <a:cubicBezTo>
                      <a:pt x="78" y="69"/>
                      <a:pt x="581" y="0"/>
                      <a:pt x="685" y="100"/>
                    </a:cubicBezTo>
                    <a:cubicBezTo>
                      <a:pt x="694" y="108"/>
                      <a:pt x="694" y="121"/>
                      <a:pt x="685" y="130"/>
                    </a:cubicBezTo>
                    <a:cubicBezTo>
                      <a:pt x="681" y="134"/>
                      <a:pt x="672" y="139"/>
                      <a:pt x="668" y="139"/>
                    </a:cubicBezTo>
                    <a:close/>
                  </a:path>
                </a:pathLst>
              </a:custGeom>
              <a:solidFill>
                <a:srgbClr val="DB9C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649;p19">
                <a:extLst>
                  <a:ext uri="{FF2B5EF4-FFF2-40B4-BE49-F238E27FC236}">
                    <a16:creationId xmlns:a16="http://schemas.microsoft.com/office/drawing/2014/main" id="{EC025D0D-3EA2-4155-9ED1-03C6C0E9AB07}"/>
                  </a:ext>
                </a:extLst>
              </p:cNvPr>
              <p:cNvSpPr/>
              <p:nvPr/>
            </p:nvSpPr>
            <p:spPr>
              <a:xfrm>
                <a:off x="7545215" y="2728419"/>
                <a:ext cx="141652" cy="68984"/>
              </a:xfrm>
              <a:custGeom>
                <a:avLst/>
                <a:gdLst/>
                <a:ahLst/>
                <a:cxnLst/>
                <a:rect l="l" t="t" r="r" b="b"/>
                <a:pathLst>
                  <a:path w="1115" h="543" extrusionOk="0">
                    <a:moveTo>
                      <a:pt x="26" y="542"/>
                    </a:moveTo>
                    <a:cubicBezTo>
                      <a:pt x="13" y="542"/>
                      <a:pt x="5" y="538"/>
                      <a:pt x="5" y="525"/>
                    </a:cubicBezTo>
                    <a:cubicBezTo>
                      <a:pt x="0" y="516"/>
                      <a:pt x="5" y="503"/>
                      <a:pt x="18" y="499"/>
                    </a:cubicBezTo>
                    <a:cubicBezTo>
                      <a:pt x="22" y="499"/>
                      <a:pt x="252" y="425"/>
                      <a:pt x="490" y="282"/>
                    </a:cubicBezTo>
                    <a:lnTo>
                      <a:pt x="551" y="243"/>
                    </a:lnTo>
                    <a:cubicBezTo>
                      <a:pt x="768" y="113"/>
                      <a:pt x="954" y="0"/>
                      <a:pt x="1106" y="152"/>
                    </a:cubicBezTo>
                    <a:cubicBezTo>
                      <a:pt x="1115" y="161"/>
                      <a:pt x="1115" y="174"/>
                      <a:pt x="1106" y="182"/>
                    </a:cubicBezTo>
                    <a:cubicBezTo>
                      <a:pt x="1097" y="191"/>
                      <a:pt x="1080" y="191"/>
                      <a:pt x="1071" y="182"/>
                    </a:cubicBezTo>
                    <a:cubicBezTo>
                      <a:pt x="945" y="57"/>
                      <a:pt x="781" y="156"/>
                      <a:pt x="577" y="282"/>
                    </a:cubicBezTo>
                    <a:lnTo>
                      <a:pt x="512" y="321"/>
                    </a:lnTo>
                    <a:cubicBezTo>
                      <a:pt x="269" y="469"/>
                      <a:pt x="35" y="542"/>
                      <a:pt x="31" y="542"/>
                    </a:cubicBezTo>
                    <a:cubicBezTo>
                      <a:pt x="31" y="542"/>
                      <a:pt x="26" y="542"/>
                      <a:pt x="26" y="542"/>
                    </a:cubicBezTo>
                    <a:close/>
                  </a:path>
                </a:pathLst>
              </a:custGeom>
              <a:solidFill>
                <a:srgbClr val="DB9C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650;p19">
                <a:extLst>
                  <a:ext uri="{FF2B5EF4-FFF2-40B4-BE49-F238E27FC236}">
                    <a16:creationId xmlns:a16="http://schemas.microsoft.com/office/drawing/2014/main" id="{15554E09-BE34-48E2-B27C-86FC5E71EB01}"/>
                  </a:ext>
                </a:extLst>
              </p:cNvPr>
              <p:cNvSpPr/>
              <p:nvPr/>
            </p:nvSpPr>
            <p:spPr>
              <a:xfrm>
                <a:off x="7557792" y="2744426"/>
                <a:ext cx="87786" cy="11688"/>
              </a:xfrm>
              <a:custGeom>
                <a:avLst/>
                <a:gdLst/>
                <a:ahLst/>
                <a:cxnLst/>
                <a:rect l="l" t="t" r="r" b="b"/>
                <a:pathLst>
                  <a:path w="691" h="92" extrusionOk="0">
                    <a:moveTo>
                      <a:pt x="27" y="78"/>
                    </a:moveTo>
                    <a:cubicBezTo>
                      <a:pt x="18" y="78"/>
                      <a:pt x="10" y="69"/>
                      <a:pt x="5" y="56"/>
                    </a:cubicBezTo>
                    <a:cubicBezTo>
                      <a:pt x="1" y="48"/>
                      <a:pt x="10" y="35"/>
                      <a:pt x="23" y="30"/>
                    </a:cubicBezTo>
                    <a:lnTo>
                      <a:pt x="157" y="0"/>
                    </a:lnTo>
                    <a:cubicBezTo>
                      <a:pt x="161" y="0"/>
                      <a:pt x="161" y="0"/>
                      <a:pt x="166" y="0"/>
                    </a:cubicBezTo>
                    <a:cubicBezTo>
                      <a:pt x="170" y="0"/>
                      <a:pt x="469" y="48"/>
                      <a:pt x="660" y="0"/>
                    </a:cubicBezTo>
                    <a:cubicBezTo>
                      <a:pt x="673" y="0"/>
                      <a:pt x="686" y="4"/>
                      <a:pt x="686" y="17"/>
                    </a:cubicBezTo>
                    <a:cubicBezTo>
                      <a:pt x="690" y="30"/>
                      <a:pt x="682" y="43"/>
                      <a:pt x="669" y="48"/>
                    </a:cubicBezTo>
                    <a:cubicBezTo>
                      <a:pt x="482" y="91"/>
                      <a:pt x="205" y="52"/>
                      <a:pt x="166" y="48"/>
                    </a:cubicBezTo>
                    <a:lnTo>
                      <a:pt x="31" y="74"/>
                    </a:lnTo>
                    <a:cubicBezTo>
                      <a:pt x="31" y="78"/>
                      <a:pt x="27" y="78"/>
                      <a:pt x="27" y="78"/>
                    </a:cubicBezTo>
                    <a:close/>
                  </a:path>
                </a:pathLst>
              </a:custGeom>
              <a:solidFill>
                <a:srgbClr val="DB9C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51;p19">
                <a:extLst>
                  <a:ext uri="{FF2B5EF4-FFF2-40B4-BE49-F238E27FC236}">
                    <a16:creationId xmlns:a16="http://schemas.microsoft.com/office/drawing/2014/main" id="{1A9795BF-E03B-41FA-9F57-6565C1B0E24D}"/>
                  </a:ext>
                </a:extLst>
              </p:cNvPr>
              <p:cNvSpPr/>
              <p:nvPr/>
            </p:nvSpPr>
            <p:spPr>
              <a:xfrm>
                <a:off x="8398348" y="2328800"/>
                <a:ext cx="226739" cy="63722"/>
              </a:xfrm>
              <a:custGeom>
                <a:avLst/>
                <a:gdLst/>
                <a:ahLst/>
                <a:cxnLst/>
                <a:rect l="l" t="t" r="r" b="b"/>
                <a:pathLst>
                  <a:path w="1466" h="412" extrusionOk="0">
                    <a:moveTo>
                      <a:pt x="339" y="412"/>
                    </a:moveTo>
                    <a:cubicBezTo>
                      <a:pt x="273" y="412"/>
                      <a:pt x="217" y="403"/>
                      <a:pt x="165" y="382"/>
                    </a:cubicBezTo>
                    <a:cubicBezTo>
                      <a:pt x="39" y="330"/>
                      <a:pt x="5" y="239"/>
                      <a:pt x="5" y="234"/>
                    </a:cubicBezTo>
                    <a:cubicBezTo>
                      <a:pt x="0" y="226"/>
                      <a:pt x="5" y="212"/>
                      <a:pt x="18" y="208"/>
                    </a:cubicBezTo>
                    <a:cubicBezTo>
                      <a:pt x="26" y="204"/>
                      <a:pt x="39" y="208"/>
                      <a:pt x="44" y="221"/>
                    </a:cubicBezTo>
                    <a:cubicBezTo>
                      <a:pt x="48" y="221"/>
                      <a:pt x="78" y="299"/>
                      <a:pt x="182" y="343"/>
                    </a:cubicBezTo>
                    <a:cubicBezTo>
                      <a:pt x="282" y="382"/>
                      <a:pt x="469" y="395"/>
                      <a:pt x="794" y="243"/>
                    </a:cubicBezTo>
                    <a:cubicBezTo>
                      <a:pt x="798" y="243"/>
                      <a:pt x="798" y="243"/>
                      <a:pt x="802" y="243"/>
                    </a:cubicBezTo>
                    <a:cubicBezTo>
                      <a:pt x="802" y="243"/>
                      <a:pt x="1132" y="247"/>
                      <a:pt x="1427" y="9"/>
                    </a:cubicBezTo>
                    <a:cubicBezTo>
                      <a:pt x="1435" y="0"/>
                      <a:pt x="1448" y="0"/>
                      <a:pt x="1457" y="9"/>
                    </a:cubicBezTo>
                    <a:cubicBezTo>
                      <a:pt x="1466" y="22"/>
                      <a:pt x="1466" y="35"/>
                      <a:pt x="1453" y="43"/>
                    </a:cubicBezTo>
                    <a:cubicBezTo>
                      <a:pt x="1162" y="278"/>
                      <a:pt x="854" y="286"/>
                      <a:pt x="807" y="286"/>
                    </a:cubicBezTo>
                    <a:cubicBezTo>
                      <a:pt x="625" y="373"/>
                      <a:pt x="469" y="412"/>
                      <a:pt x="339" y="412"/>
                    </a:cubicBezTo>
                    <a:close/>
                  </a:path>
                </a:pathLst>
              </a:custGeom>
              <a:solidFill>
                <a:srgbClr val="DB9C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52;p19">
                <a:extLst>
                  <a:ext uri="{FF2B5EF4-FFF2-40B4-BE49-F238E27FC236}">
                    <a16:creationId xmlns:a16="http://schemas.microsoft.com/office/drawing/2014/main" id="{E44EE8F9-A2FD-4165-9607-7C066E174D8B}"/>
                  </a:ext>
                </a:extLst>
              </p:cNvPr>
              <p:cNvSpPr/>
              <p:nvPr/>
            </p:nvSpPr>
            <p:spPr>
              <a:xfrm>
                <a:off x="8420465" y="2362208"/>
                <a:ext cx="248237" cy="116153"/>
              </a:xfrm>
              <a:custGeom>
                <a:avLst/>
                <a:gdLst/>
                <a:ahLst/>
                <a:cxnLst/>
                <a:rect l="l" t="t" r="r" b="b"/>
                <a:pathLst>
                  <a:path w="1605" h="751" extrusionOk="0">
                    <a:moveTo>
                      <a:pt x="230" y="751"/>
                    </a:moveTo>
                    <a:cubicBezTo>
                      <a:pt x="152" y="751"/>
                      <a:pt x="83" y="716"/>
                      <a:pt x="44" y="647"/>
                    </a:cubicBezTo>
                    <a:cubicBezTo>
                      <a:pt x="5" y="582"/>
                      <a:pt x="0" y="491"/>
                      <a:pt x="31" y="439"/>
                    </a:cubicBezTo>
                    <a:cubicBezTo>
                      <a:pt x="83" y="361"/>
                      <a:pt x="274" y="222"/>
                      <a:pt x="391" y="192"/>
                    </a:cubicBezTo>
                    <a:cubicBezTo>
                      <a:pt x="421" y="187"/>
                      <a:pt x="473" y="166"/>
                      <a:pt x="529" y="148"/>
                    </a:cubicBezTo>
                    <a:cubicBezTo>
                      <a:pt x="698" y="88"/>
                      <a:pt x="928" y="1"/>
                      <a:pt x="1076" y="27"/>
                    </a:cubicBezTo>
                    <a:cubicBezTo>
                      <a:pt x="1275" y="62"/>
                      <a:pt x="1583" y="421"/>
                      <a:pt x="1596" y="439"/>
                    </a:cubicBezTo>
                    <a:cubicBezTo>
                      <a:pt x="1605" y="447"/>
                      <a:pt x="1605" y="460"/>
                      <a:pt x="1596" y="469"/>
                    </a:cubicBezTo>
                    <a:cubicBezTo>
                      <a:pt x="1587" y="478"/>
                      <a:pt x="1570" y="478"/>
                      <a:pt x="1561" y="469"/>
                    </a:cubicBezTo>
                    <a:cubicBezTo>
                      <a:pt x="1561" y="465"/>
                      <a:pt x="1249" y="101"/>
                      <a:pt x="1067" y="70"/>
                    </a:cubicBezTo>
                    <a:cubicBezTo>
                      <a:pt x="933" y="49"/>
                      <a:pt x="698" y="135"/>
                      <a:pt x="547" y="187"/>
                    </a:cubicBezTo>
                    <a:cubicBezTo>
                      <a:pt x="486" y="213"/>
                      <a:pt x="434" y="231"/>
                      <a:pt x="404" y="235"/>
                    </a:cubicBezTo>
                    <a:cubicBezTo>
                      <a:pt x="291" y="265"/>
                      <a:pt x="113" y="400"/>
                      <a:pt x="70" y="465"/>
                    </a:cubicBezTo>
                    <a:cubicBezTo>
                      <a:pt x="48" y="495"/>
                      <a:pt x="52" y="569"/>
                      <a:pt x="83" y="625"/>
                    </a:cubicBezTo>
                    <a:cubicBezTo>
                      <a:pt x="109" y="664"/>
                      <a:pt x="156" y="712"/>
                      <a:pt x="248" y="708"/>
                    </a:cubicBezTo>
                    <a:cubicBezTo>
                      <a:pt x="438" y="695"/>
                      <a:pt x="577" y="630"/>
                      <a:pt x="581" y="630"/>
                    </a:cubicBezTo>
                    <a:cubicBezTo>
                      <a:pt x="581" y="630"/>
                      <a:pt x="586" y="630"/>
                      <a:pt x="590" y="630"/>
                    </a:cubicBezTo>
                    <a:cubicBezTo>
                      <a:pt x="594" y="630"/>
                      <a:pt x="872" y="647"/>
                      <a:pt x="1067" y="569"/>
                    </a:cubicBezTo>
                    <a:cubicBezTo>
                      <a:pt x="1080" y="564"/>
                      <a:pt x="1093" y="569"/>
                      <a:pt x="1097" y="577"/>
                    </a:cubicBezTo>
                    <a:cubicBezTo>
                      <a:pt x="1102" y="590"/>
                      <a:pt x="1097" y="603"/>
                      <a:pt x="1084" y="608"/>
                    </a:cubicBezTo>
                    <a:cubicBezTo>
                      <a:pt x="894" y="690"/>
                      <a:pt x="638" y="677"/>
                      <a:pt x="594" y="673"/>
                    </a:cubicBezTo>
                    <a:cubicBezTo>
                      <a:pt x="564" y="686"/>
                      <a:pt x="430" y="742"/>
                      <a:pt x="248" y="751"/>
                    </a:cubicBezTo>
                    <a:cubicBezTo>
                      <a:pt x="243" y="751"/>
                      <a:pt x="239" y="751"/>
                      <a:pt x="230" y="751"/>
                    </a:cubicBezTo>
                    <a:close/>
                  </a:path>
                </a:pathLst>
              </a:custGeom>
              <a:solidFill>
                <a:srgbClr val="DB9C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53;p19">
                <a:extLst>
                  <a:ext uri="{FF2B5EF4-FFF2-40B4-BE49-F238E27FC236}">
                    <a16:creationId xmlns:a16="http://schemas.microsoft.com/office/drawing/2014/main" id="{3D52387A-9B9A-47FD-B886-7A38F6D52A8C}"/>
                  </a:ext>
                </a:extLst>
              </p:cNvPr>
              <p:cNvSpPr/>
              <p:nvPr/>
            </p:nvSpPr>
            <p:spPr>
              <a:xfrm>
                <a:off x="7612420" y="2917330"/>
                <a:ext cx="60091" cy="37605"/>
              </a:xfrm>
              <a:custGeom>
                <a:avLst/>
                <a:gdLst/>
                <a:ahLst/>
                <a:cxnLst/>
                <a:rect l="l" t="t" r="r" b="b"/>
                <a:pathLst>
                  <a:path w="473" h="296" extrusionOk="0">
                    <a:moveTo>
                      <a:pt x="447" y="295"/>
                    </a:moveTo>
                    <a:cubicBezTo>
                      <a:pt x="442" y="295"/>
                      <a:pt x="442" y="295"/>
                      <a:pt x="438" y="295"/>
                    </a:cubicBezTo>
                    <a:cubicBezTo>
                      <a:pt x="122" y="187"/>
                      <a:pt x="13" y="48"/>
                      <a:pt x="9" y="40"/>
                    </a:cubicBezTo>
                    <a:cubicBezTo>
                      <a:pt x="0" y="31"/>
                      <a:pt x="5" y="18"/>
                      <a:pt x="13" y="9"/>
                    </a:cubicBezTo>
                    <a:cubicBezTo>
                      <a:pt x="22" y="0"/>
                      <a:pt x="39" y="5"/>
                      <a:pt x="44" y="14"/>
                    </a:cubicBezTo>
                    <a:cubicBezTo>
                      <a:pt x="48" y="14"/>
                      <a:pt x="148" y="148"/>
                      <a:pt x="455" y="252"/>
                    </a:cubicBezTo>
                    <a:cubicBezTo>
                      <a:pt x="464" y="256"/>
                      <a:pt x="473" y="269"/>
                      <a:pt x="468" y="282"/>
                    </a:cubicBezTo>
                    <a:cubicBezTo>
                      <a:pt x="464" y="291"/>
                      <a:pt x="455" y="295"/>
                      <a:pt x="447" y="295"/>
                    </a:cubicBezTo>
                    <a:close/>
                  </a:path>
                </a:pathLst>
              </a:custGeom>
              <a:solidFill>
                <a:srgbClr val="DB9C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54;p19">
                <a:extLst>
                  <a:ext uri="{FF2B5EF4-FFF2-40B4-BE49-F238E27FC236}">
                    <a16:creationId xmlns:a16="http://schemas.microsoft.com/office/drawing/2014/main" id="{4AD6C700-7B16-4928-B004-059BD11419F2}"/>
                  </a:ext>
                </a:extLst>
              </p:cNvPr>
              <p:cNvSpPr/>
              <p:nvPr/>
            </p:nvSpPr>
            <p:spPr>
              <a:xfrm>
                <a:off x="7596921" y="2919490"/>
                <a:ext cx="40400" cy="70636"/>
              </a:xfrm>
              <a:custGeom>
                <a:avLst/>
                <a:gdLst/>
                <a:ahLst/>
                <a:cxnLst/>
                <a:rect l="l" t="t" r="r" b="b"/>
                <a:pathLst>
                  <a:path w="318" h="556" extrusionOk="0">
                    <a:moveTo>
                      <a:pt x="291" y="556"/>
                    </a:moveTo>
                    <a:cubicBezTo>
                      <a:pt x="287" y="556"/>
                      <a:pt x="283" y="556"/>
                      <a:pt x="278" y="551"/>
                    </a:cubicBezTo>
                    <a:cubicBezTo>
                      <a:pt x="1" y="313"/>
                      <a:pt x="31" y="36"/>
                      <a:pt x="36" y="23"/>
                    </a:cubicBezTo>
                    <a:cubicBezTo>
                      <a:pt x="36" y="10"/>
                      <a:pt x="49" y="1"/>
                      <a:pt x="62" y="1"/>
                    </a:cubicBezTo>
                    <a:cubicBezTo>
                      <a:pt x="75" y="5"/>
                      <a:pt x="83" y="14"/>
                      <a:pt x="79" y="27"/>
                    </a:cubicBezTo>
                    <a:cubicBezTo>
                      <a:pt x="79" y="31"/>
                      <a:pt x="49" y="296"/>
                      <a:pt x="309" y="517"/>
                    </a:cubicBezTo>
                    <a:cubicBezTo>
                      <a:pt x="317" y="525"/>
                      <a:pt x="317" y="538"/>
                      <a:pt x="309" y="547"/>
                    </a:cubicBezTo>
                    <a:cubicBezTo>
                      <a:pt x="304" y="551"/>
                      <a:pt x="300" y="556"/>
                      <a:pt x="291" y="556"/>
                    </a:cubicBezTo>
                    <a:close/>
                  </a:path>
                </a:pathLst>
              </a:custGeom>
              <a:solidFill>
                <a:srgbClr val="DB9C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656;p19">
                <a:extLst>
                  <a:ext uri="{FF2B5EF4-FFF2-40B4-BE49-F238E27FC236}">
                    <a16:creationId xmlns:a16="http://schemas.microsoft.com/office/drawing/2014/main" id="{B5947E30-35CB-4CDE-A373-257A1E44860B}"/>
                  </a:ext>
                </a:extLst>
              </p:cNvPr>
              <p:cNvSpPr/>
              <p:nvPr/>
            </p:nvSpPr>
            <p:spPr>
              <a:xfrm>
                <a:off x="7010844" y="1201450"/>
                <a:ext cx="583551" cy="555402"/>
              </a:xfrm>
              <a:custGeom>
                <a:avLst/>
                <a:gdLst/>
                <a:ahLst/>
                <a:cxnLst/>
                <a:rect l="l" t="t" r="r" b="b"/>
                <a:pathLst>
                  <a:path w="3773" h="3591" extrusionOk="0">
                    <a:moveTo>
                      <a:pt x="538" y="3448"/>
                    </a:moveTo>
                    <a:lnTo>
                      <a:pt x="66" y="2086"/>
                    </a:lnTo>
                    <a:cubicBezTo>
                      <a:pt x="5" y="1921"/>
                      <a:pt x="1" y="1739"/>
                      <a:pt x="53" y="1570"/>
                    </a:cubicBezTo>
                    <a:cubicBezTo>
                      <a:pt x="178" y="1150"/>
                      <a:pt x="530" y="400"/>
                      <a:pt x="1414" y="235"/>
                    </a:cubicBezTo>
                    <a:cubicBezTo>
                      <a:pt x="2663" y="1"/>
                      <a:pt x="3066" y="521"/>
                      <a:pt x="3331" y="538"/>
                    </a:cubicBezTo>
                    <a:cubicBezTo>
                      <a:pt x="3591" y="551"/>
                      <a:pt x="3773" y="1570"/>
                      <a:pt x="3109" y="2030"/>
                    </a:cubicBezTo>
                    <a:cubicBezTo>
                      <a:pt x="2450" y="2489"/>
                      <a:pt x="1323" y="3183"/>
                      <a:pt x="1323" y="3183"/>
                    </a:cubicBezTo>
                    <a:lnTo>
                      <a:pt x="1037" y="3591"/>
                    </a:lnTo>
                    <a:close/>
                  </a:path>
                </a:pathLst>
              </a:custGeom>
              <a:solidFill>
                <a:srgbClr val="8D4C2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658;p19">
                <a:extLst>
                  <a:ext uri="{FF2B5EF4-FFF2-40B4-BE49-F238E27FC236}">
                    <a16:creationId xmlns:a16="http://schemas.microsoft.com/office/drawing/2014/main" id="{81660E2A-C8FF-4A9D-B191-24E9FD23093F}"/>
                  </a:ext>
                </a:extLst>
              </p:cNvPr>
              <p:cNvSpPr/>
              <p:nvPr/>
            </p:nvSpPr>
            <p:spPr>
              <a:xfrm>
                <a:off x="6721928" y="3914577"/>
                <a:ext cx="1333831" cy="173225"/>
              </a:xfrm>
              <a:custGeom>
                <a:avLst/>
                <a:gdLst/>
                <a:ahLst/>
                <a:cxnLst/>
                <a:rect l="l" t="t" r="r" b="b"/>
                <a:pathLst>
                  <a:path w="8624" h="1120" extrusionOk="0">
                    <a:moveTo>
                      <a:pt x="8624" y="1120"/>
                    </a:moveTo>
                    <a:cubicBezTo>
                      <a:pt x="7050" y="1063"/>
                      <a:pt x="1054" y="842"/>
                      <a:pt x="317" y="647"/>
                    </a:cubicBezTo>
                    <a:cubicBezTo>
                      <a:pt x="191" y="612"/>
                      <a:pt x="87" y="582"/>
                      <a:pt x="0" y="547"/>
                    </a:cubicBezTo>
                    <a:cubicBezTo>
                      <a:pt x="56" y="218"/>
                      <a:pt x="95" y="1"/>
                      <a:pt x="95" y="1"/>
                    </a:cubicBezTo>
                    <a:lnTo>
                      <a:pt x="8507" y="1"/>
                    </a:ln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659;p19">
                <a:extLst>
                  <a:ext uri="{FF2B5EF4-FFF2-40B4-BE49-F238E27FC236}">
                    <a16:creationId xmlns:a16="http://schemas.microsoft.com/office/drawing/2014/main" id="{79DDC7F1-434D-45CB-A1B5-C82FB7E5F4CB}"/>
                  </a:ext>
                </a:extLst>
              </p:cNvPr>
              <p:cNvSpPr/>
              <p:nvPr/>
            </p:nvSpPr>
            <p:spPr>
              <a:xfrm>
                <a:off x="6611188" y="2019626"/>
                <a:ext cx="1499632" cy="1971669"/>
              </a:xfrm>
              <a:custGeom>
                <a:avLst/>
                <a:gdLst/>
                <a:ahLst/>
                <a:cxnLst/>
                <a:rect l="l" t="t" r="r" b="b"/>
                <a:pathLst>
                  <a:path w="9696" h="12748" extrusionOk="0">
                    <a:moveTo>
                      <a:pt x="8989" y="12747"/>
                    </a:moveTo>
                    <a:lnTo>
                      <a:pt x="1015" y="12747"/>
                    </a:lnTo>
                    <a:cubicBezTo>
                      <a:pt x="1015" y="12747"/>
                      <a:pt x="521" y="12570"/>
                      <a:pt x="699" y="11910"/>
                    </a:cubicBezTo>
                    <a:cubicBezTo>
                      <a:pt x="881" y="11256"/>
                      <a:pt x="1106" y="7007"/>
                      <a:pt x="1106" y="7007"/>
                    </a:cubicBezTo>
                    <a:lnTo>
                      <a:pt x="1" y="1019"/>
                    </a:lnTo>
                    <a:cubicBezTo>
                      <a:pt x="1" y="1019"/>
                      <a:pt x="2077" y="386"/>
                      <a:pt x="2845" y="226"/>
                    </a:cubicBezTo>
                    <a:cubicBezTo>
                      <a:pt x="3617" y="70"/>
                      <a:pt x="5876" y="0"/>
                      <a:pt x="6374" y="113"/>
                    </a:cubicBezTo>
                    <a:cubicBezTo>
                      <a:pt x="6868" y="226"/>
                      <a:pt x="8980" y="724"/>
                      <a:pt x="8980" y="724"/>
                    </a:cubicBezTo>
                    <a:cubicBezTo>
                      <a:pt x="8980" y="724"/>
                      <a:pt x="9132" y="10467"/>
                      <a:pt x="9197" y="10918"/>
                    </a:cubicBezTo>
                    <a:cubicBezTo>
                      <a:pt x="9266" y="11369"/>
                      <a:pt x="9626" y="11845"/>
                      <a:pt x="9652" y="12002"/>
                    </a:cubicBezTo>
                    <a:cubicBezTo>
                      <a:pt x="9652" y="12010"/>
                      <a:pt x="9652" y="12015"/>
                      <a:pt x="9652" y="12023"/>
                    </a:cubicBezTo>
                    <a:cubicBezTo>
                      <a:pt x="9695" y="12413"/>
                      <a:pt x="9379" y="12747"/>
                      <a:pt x="8989" y="12747"/>
                    </a:cubicBezTo>
                    <a:close/>
                  </a:path>
                </a:pathLst>
              </a:custGeom>
              <a:solidFill>
                <a:srgbClr val="FBB0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660;p19">
                <a:extLst>
                  <a:ext uri="{FF2B5EF4-FFF2-40B4-BE49-F238E27FC236}">
                    <a16:creationId xmlns:a16="http://schemas.microsoft.com/office/drawing/2014/main" id="{7A97FF3C-B44D-4ABC-BA76-4607F9F5377F}"/>
                  </a:ext>
                </a:extLst>
              </p:cNvPr>
              <p:cNvSpPr/>
              <p:nvPr/>
            </p:nvSpPr>
            <p:spPr>
              <a:xfrm>
                <a:off x="7400446" y="2215431"/>
                <a:ext cx="118164" cy="1781895"/>
              </a:xfrm>
              <a:custGeom>
                <a:avLst/>
                <a:gdLst/>
                <a:ahLst/>
                <a:cxnLst/>
                <a:rect l="l" t="t" r="r" b="b"/>
                <a:pathLst>
                  <a:path w="764" h="11521" extrusionOk="0">
                    <a:moveTo>
                      <a:pt x="707" y="11520"/>
                    </a:moveTo>
                    <a:lnTo>
                      <a:pt x="707" y="11520"/>
                    </a:lnTo>
                    <a:cubicBezTo>
                      <a:pt x="686" y="11520"/>
                      <a:pt x="668" y="11503"/>
                      <a:pt x="668" y="11481"/>
                    </a:cubicBezTo>
                    <a:cubicBezTo>
                      <a:pt x="668" y="11429"/>
                      <a:pt x="690" y="6014"/>
                      <a:pt x="551" y="4002"/>
                    </a:cubicBezTo>
                    <a:cubicBezTo>
                      <a:pt x="413" y="1995"/>
                      <a:pt x="9" y="65"/>
                      <a:pt x="5" y="44"/>
                    </a:cubicBezTo>
                    <a:cubicBezTo>
                      <a:pt x="1" y="26"/>
                      <a:pt x="14" y="5"/>
                      <a:pt x="31" y="5"/>
                    </a:cubicBezTo>
                    <a:cubicBezTo>
                      <a:pt x="53" y="0"/>
                      <a:pt x="70" y="9"/>
                      <a:pt x="74" y="31"/>
                    </a:cubicBezTo>
                    <a:cubicBezTo>
                      <a:pt x="79" y="48"/>
                      <a:pt x="486" y="1986"/>
                      <a:pt x="625" y="3998"/>
                    </a:cubicBezTo>
                    <a:cubicBezTo>
                      <a:pt x="764" y="6010"/>
                      <a:pt x="742" y="11429"/>
                      <a:pt x="742" y="11481"/>
                    </a:cubicBezTo>
                    <a:cubicBezTo>
                      <a:pt x="742" y="11503"/>
                      <a:pt x="725" y="11520"/>
                      <a:pt x="707" y="11520"/>
                    </a:cubicBezTo>
                    <a:close/>
                  </a:path>
                </a:pathLst>
              </a:custGeom>
              <a:solidFill>
                <a:srgbClr val="FBB0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661;p19">
                <a:extLst>
                  <a:ext uri="{FF2B5EF4-FFF2-40B4-BE49-F238E27FC236}">
                    <a16:creationId xmlns:a16="http://schemas.microsoft.com/office/drawing/2014/main" id="{6C536572-7F38-4FAB-8025-F59209FDCFFB}"/>
                  </a:ext>
                </a:extLst>
              </p:cNvPr>
              <p:cNvSpPr/>
              <p:nvPr/>
            </p:nvSpPr>
            <p:spPr>
              <a:xfrm>
                <a:off x="6611188" y="2177229"/>
                <a:ext cx="1352700" cy="1814066"/>
              </a:xfrm>
              <a:custGeom>
                <a:avLst/>
                <a:gdLst/>
                <a:ahLst/>
                <a:cxnLst/>
                <a:rect l="l" t="t" r="r" b="b"/>
                <a:pathLst>
                  <a:path w="8746" h="11729" extrusionOk="0">
                    <a:moveTo>
                      <a:pt x="8520" y="1500"/>
                    </a:moveTo>
                    <a:lnTo>
                      <a:pt x="6964" y="2571"/>
                    </a:lnTo>
                    <a:lnTo>
                      <a:pt x="6270" y="2589"/>
                    </a:lnTo>
                    <a:cubicBezTo>
                      <a:pt x="6270" y="2589"/>
                      <a:pt x="5910" y="2554"/>
                      <a:pt x="5555" y="2662"/>
                    </a:cubicBezTo>
                    <a:cubicBezTo>
                      <a:pt x="5203" y="2775"/>
                      <a:pt x="5017" y="3161"/>
                      <a:pt x="5017" y="3161"/>
                    </a:cubicBezTo>
                    <a:lnTo>
                      <a:pt x="5290" y="5069"/>
                    </a:lnTo>
                    <a:lnTo>
                      <a:pt x="1826" y="8355"/>
                    </a:lnTo>
                    <a:cubicBezTo>
                      <a:pt x="1835" y="6816"/>
                      <a:pt x="1587" y="5533"/>
                      <a:pt x="1696" y="5520"/>
                    </a:cubicBezTo>
                    <a:cubicBezTo>
                      <a:pt x="1830" y="5502"/>
                      <a:pt x="1943" y="5259"/>
                      <a:pt x="1943" y="5259"/>
                    </a:cubicBezTo>
                    <a:cubicBezTo>
                      <a:pt x="1943" y="5259"/>
                      <a:pt x="2034" y="4314"/>
                      <a:pt x="1696" y="2359"/>
                    </a:cubicBezTo>
                    <a:cubicBezTo>
                      <a:pt x="1353" y="403"/>
                      <a:pt x="1" y="0"/>
                      <a:pt x="1" y="0"/>
                    </a:cubicBezTo>
                    <a:lnTo>
                      <a:pt x="1106" y="5988"/>
                    </a:lnTo>
                    <a:cubicBezTo>
                      <a:pt x="1106" y="5988"/>
                      <a:pt x="881" y="10237"/>
                      <a:pt x="699" y="10891"/>
                    </a:cubicBezTo>
                    <a:cubicBezTo>
                      <a:pt x="521" y="11551"/>
                      <a:pt x="1015" y="11728"/>
                      <a:pt x="1015" y="11728"/>
                    </a:cubicBezTo>
                    <a:lnTo>
                      <a:pt x="1748" y="11728"/>
                    </a:lnTo>
                    <a:cubicBezTo>
                      <a:pt x="1666" y="11290"/>
                      <a:pt x="1627" y="10657"/>
                      <a:pt x="1735" y="9799"/>
                    </a:cubicBezTo>
                    <a:cubicBezTo>
                      <a:pt x="2064" y="9617"/>
                      <a:pt x="2702" y="9240"/>
                      <a:pt x="3105" y="8858"/>
                    </a:cubicBezTo>
                    <a:cubicBezTo>
                      <a:pt x="3673" y="8329"/>
                      <a:pt x="5650" y="5931"/>
                      <a:pt x="5815" y="5771"/>
                    </a:cubicBezTo>
                    <a:cubicBezTo>
                      <a:pt x="5980" y="5615"/>
                      <a:pt x="6925" y="5242"/>
                      <a:pt x="7246" y="4882"/>
                    </a:cubicBezTo>
                    <a:cubicBezTo>
                      <a:pt x="7562" y="4518"/>
                      <a:pt x="7605" y="3490"/>
                      <a:pt x="7605" y="3417"/>
                    </a:cubicBezTo>
                    <a:cubicBezTo>
                      <a:pt x="7605" y="3339"/>
                      <a:pt x="7731" y="3005"/>
                      <a:pt x="7762" y="2905"/>
                    </a:cubicBezTo>
                    <a:cubicBezTo>
                      <a:pt x="7796" y="2810"/>
                      <a:pt x="8295" y="2372"/>
                      <a:pt x="8520" y="2012"/>
                    </a:cubicBezTo>
                    <a:cubicBezTo>
                      <a:pt x="8746" y="1648"/>
                      <a:pt x="8520" y="1500"/>
                      <a:pt x="8520" y="1500"/>
                    </a:cubicBezTo>
                    <a:close/>
                  </a:path>
                </a:pathLst>
              </a:custGeom>
              <a:solidFill>
                <a:srgbClr val="FBB0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662;p19">
                <a:extLst>
                  <a:ext uri="{FF2B5EF4-FFF2-40B4-BE49-F238E27FC236}">
                    <a16:creationId xmlns:a16="http://schemas.microsoft.com/office/drawing/2014/main" id="{DA1FC1C0-5AC5-4D7C-8DB5-F8B271B0515E}"/>
                  </a:ext>
                </a:extLst>
              </p:cNvPr>
              <p:cNvSpPr/>
              <p:nvPr/>
            </p:nvSpPr>
            <p:spPr>
              <a:xfrm>
                <a:off x="6341606" y="2373035"/>
                <a:ext cx="1617023" cy="1443179"/>
              </a:xfrm>
              <a:custGeom>
                <a:avLst/>
                <a:gdLst/>
                <a:ahLst/>
                <a:cxnLst/>
                <a:rect l="l" t="t" r="r" b="b"/>
                <a:pathLst>
                  <a:path w="10455" h="9331" extrusionOk="0">
                    <a:moveTo>
                      <a:pt x="7614" y="1739"/>
                    </a:moveTo>
                    <a:cubicBezTo>
                      <a:pt x="7514" y="1713"/>
                      <a:pt x="7436" y="1734"/>
                      <a:pt x="7389" y="1739"/>
                    </a:cubicBezTo>
                    <a:cubicBezTo>
                      <a:pt x="7341" y="1743"/>
                      <a:pt x="7298" y="1704"/>
                      <a:pt x="7298" y="1704"/>
                    </a:cubicBezTo>
                    <a:cubicBezTo>
                      <a:pt x="7363" y="1691"/>
                      <a:pt x="7610" y="1435"/>
                      <a:pt x="7610" y="1435"/>
                    </a:cubicBezTo>
                    <a:cubicBezTo>
                      <a:pt x="7640" y="1435"/>
                      <a:pt x="7723" y="1409"/>
                      <a:pt x="7723" y="1409"/>
                    </a:cubicBezTo>
                    <a:cubicBezTo>
                      <a:pt x="7679" y="1565"/>
                      <a:pt x="7814" y="1604"/>
                      <a:pt x="7814" y="1604"/>
                    </a:cubicBezTo>
                    <a:close/>
                    <a:moveTo>
                      <a:pt x="10250" y="100"/>
                    </a:moveTo>
                    <a:cubicBezTo>
                      <a:pt x="10051" y="0"/>
                      <a:pt x="9609" y="304"/>
                      <a:pt x="9335" y="516"/>
                    </a:cubicBezTo>
                    <a:cubicBezTo>
                      <a:pt x="9067" y="733"/>
                      <a:pt x="8672" y="1093"/>
                      <a:pt x="8672" y="1093"/>
                    </a:cubicBezTo>
                    <a:cubicBezTo>
                      <a:pt x="8672" y="1093"/>
                      <a:pt x="8295" y="1119"/>
                      <a:pt x="8173" y="1127"/>
                    </a:cubicBezTo>
                    <a:cubicBezTo>
                      <a:pt x="8048" y="1140"/>
                      <a:pt x="7913" y="1197"/>
                      <a:pt x="7913" y="1197"/>
                    </a:cubicBezTo>
                    <a:cubicBezTo>
                      <a:pt x="7913" y="1197"/>
                      <a:pt x="7983" y="880"/>
                      <a:pt x="7779" y="880"/>
                    </a:cubicBezTo>
                    <a:cubicBezTo>
                      <a:pt x="7575" y="880"/>
                      <a:pt x="7423" y="898"/>
                      <a:pt x="7350" y="919"/>
                    </a:cubicBezTo>
                    <a:cubicBezTo>
                      <a:pt x="7259" y="950"/>
                      <a:pt x="6626" y="1288"/>
                      <a:pt x="6465" y="1695"/>
                    </a:cubicBezTo>
                    <a:cubicBezTo>
                      <a:pt x="6309" y="2099"/>
                      <a:pt x="6162" y="2970"/>
                      <a:pt x="6162" y="2970"/>
                    </a:cubicBezTo>
                    <a:cubicBezTo>
                      <a:pt x="6162" y="2970"/>
                      <a:pt x="4159" y="4913"/>
                      <a:pt x="2750" y="5368"/>
                    </a:cubicBezTo>
                    <a:lnTo>
                      <a:pt x="2893" y="4254"/>
                    </a:lnTo>
                    <a:lnTo>
                      <a:pt x="2975" y="3616"/>
                    </a:lnTo>
                    <a:cubicBezTo>
                      <a:pt x="2975" y="3616"/>
                      <a:pt x="1618" y="3096"/>
                      <a:pt x="183" y="3525"/>
                    </a:cubicBezTo>
                    <a:cubicBezTo>
                      <a:pt x="183" y="3525"/>
                      <a:pt x="170" y="3664"/>
                      <a:pt x="157" y="3898"/>
                    </a:cubicBezTo>
                    <a:cubicBezTo>
                      <a:pt x="105" y="4887"/>
                      <a:pt x="1" y="7557"/>
                      <a:pt x="469" y="8529"/>
                    </a:cubicBezTo>
                    <a:cubicBezTo>
                      <a:pt x="855" y="9331"/>
                      <a:pt x="3439" y="8225"/>
                      <a:pt x="4748" y="7050"/>
                    </a:cubicBezTo>
                    <a:cubicBezTo>
                      <a:pt x="6058" y="5875"/>
                      <a:pt x="7358" y="4202"/>
                      <a:pt x="7358" y="4202"/>
                    </a:cubicBezTo>
                    <a:cubicBezTo>
                      <a:pt x="7358" y="4202"/>
                      <a:pt x="8555" y="3660"/>
                      <a:pt x="8772" y="3399"/>
                    </a:cubicBezTo>
                    <a:cubicBezTo>
                      <a:pt x="8984" y="3139"/>
                      <a:pt x="9166" y="2133"/>
                      <a:pt x="9110" y="2055"/>
                    </a:cubicBezTo>
                    <a:lnTo>
                      <a:pt x="9301" y="1457"/>
                    </a:lnTo>
                    <a:cubicBezTo>
                      <a:pt x="9301" y="1457"/>
                      <a:pt x="10151" y="564"/>
                      <a:pt x="10250" y="473"/>
                    </a:cubicBezTo>
                    <a:cubicBezTo>
                      <a:pt x="10354" y="382"/>
                      <a:pt x="10454" y="200"/>
                      <a:pt x="10250" y="100"/>
                    </a:cubicBezTo>
                    <a:close/>
                  </a:path>
                </a:pathLst>
              </a:custGeom>
              <a:solidFill>
                <a:srgbClr val="DB9C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663;p19">
                <a:extLst>
                  <a:ext uri="{FF2B5EF4-FFF2-40B4-BE49-F238E27FC236}">
                    <a16:creationId xmlns:a16="http://schemas.microsoft.com/office/drawing/2014/main" id="{9D2BD7D0-35AE-43CC-8C5F-03FA5C1DEF73}"/>
                  </a:ext>
                </a:extLst>
              </p:cNvPr>
              <p:cNvSpPr/>
              <p:nvPr/>
            </p:nvSpPr>
            <p:spPr>
              <a:xfrm>
                <a:off x="6365734" y="2851722"/>
                <a:ext cx="436001" cy="179257"/>
              </a:xfrm>
              <a:custGeom>
                <a:avLst/>
                <a:gdLst/>
                <a:ahLst/>
                <a:cxnLst/>
                <a:rect l="l" t="t" r="r" b="b"/>
                <a:pathLst>
                  <a:path w="2819" h="1159" extrusionOk="0">
                    <a:moveTo>
                      <a:pt x="2819" y="521"/>
                    </a:moveTo>
                    <a:lnTo>
                      <a:pt x="2737" y="1159"/>
                    </a:lnTo>
                    <a:cubicBezTo>
                      <a:pt x="1917" y="781"/>
                      <a:pt x="560" y="781"/>
                      <a:pt x="1" y="803"/>
                    </a:cubicBezTo>
                    <a:cubicBezTo>
                      <a:pt x="14" y="569"/>
                      <a:pt x="27" y="430"/>
                      <a:pt x="27" y="430"/>
                    </a:cubicBezTo>
                    <a:cubicBezTo>
                      <a:pt x="1462" y="1"/>
                      <a:pt x="2819" y="521"/>
                      <a:pt x="2819" y="521"/>
                    </a:cubicBezTo>
                    <a:close/>
                  </a:path>
                </a:pathLst>
              </a:custGeom>
              <a:solidFill>
                <a:srgbClr val="DB9C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664;p19">
                <a:extLst>
                  <a:ext uri="{FF2B5EF4-FFF2-40B4-BE49-F238E27FC236}">
                    <a16:creationId xmlns:a16="http://schemas.microsoft.com/office/drawing/2014/main" id="{21B260C5-97E3-4472-AD5B-23FCE703BF8D}"/>
                  </a:ext>
                </a:extLst>
              </p:cNvPr>
              <p:cNvSpPr/>
              <p:nvPr/>
            </p:nvSpPr>
            <p:spPr>
              <a:xfrm>
                <a:off x="6326913" y="2177229"/>
                <a:ext cx="532512" cy="806887"/>
              </a:xfrm>
              <a:custGeom>
                <a:avLst/>
                <a:gdLst/>
                <a:ahLst/>
                <a:cxnLst/>
                <a:rect l="l" t="t" r="r" b="b"/>
                <a:pathLst>
                  <a:path w="3443" h="5217" extrusionOk="0">
                    <a:moveTo>
                      <a:pt x="1839" y="0"/>
                    </a:moveTo>
                    <a:cubicBezTo>
                      <a:pt x="1839" y="0"/>
                      <a:pt x="0" y="226"/>
                      <a:pt x="0" y="4800"/>
                    </a:cubicBezTo>
                    <a:cubicBezTo>
                      <a:pt x="0" y="4939"/>
                      <a:pt x="117" y="5051"/>
                      <a:pt x="256" y="5030"/>
                    </a:cubicBezTo>
                    <a:cubicBezTo>
                      <a:pt x="846" y="4947"/>
                      <a:pt x="2385" y="4874"/>
                      <a:pt x="3126" y="5160"/>
                    </a:cubicBezTo>
                    <a:cubicBezTo>
                      <a:pt x="3269" y="5216"/>
                      <a:pt x="3430" y="5108"/>
                      <a:pt x="3430" y="4952"/>
                    </a:cubicBezTo>
                    <a:cubicBezTo>
                      <a:pt x="3443" y="3829"/>
                      <a:pt x="3347" y="577"/>
                      <a:pt x="1839" y="0"/>
                    </a:cubicBezTo>
                    <a:close/>
                  </a:path>
                </a:pathLst>
              </a:custGeom>
              <a:solidFill>
                <a:srgbClr val="FBB0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665;p19">
                <a:extLst>
                  <a:ext uri="{FF2B5EF4-FFF2-40B4-BE49-F238E27FC236}">
                    <a16:creationId xmlns:a16="http://schemas.microsoft.com/office/drawing/2014/main" id="{A81473A1-F3E7-4F80-AFFC-3F16849E0FFB}"/>
                  </a:ext>
                </a:extLst>
              </p:cNvPr>
              <p:cNvSpPr/>
              <p:nvPr/>
            </p:nvSpPr>
            <p:spPr>
              <a:xfrm>
                <a:off x="7531912" y="2553992"/>
                <a:ext cx="37738" cy="41141"/>
              </a:xfrm>
              <a:custGeom>
                <a:avLst/>
                <a:gdLst/>
                <a:ahLst/>
                <a:cxnLst/>
                <a:rect l="l" t="t" r="r" b="b"/>
                <a:pathLst>
                  <a:path w="244" h="266" extrusionOk="0">
                    <a:moveTo>
                      <a:pt x="27" y="265"/>
                    </a:moveTo>
                    <a:cubicBezTo>
                      <a:pt x="18" y="265"/>
                      <a:pt x="9" y="261"/>
                      <a:pt x="5" y="252"/>
                    </a:cubicBezTo>
                    <a:cubicBezTo>
                      <a:pt x="1" y="239"/>
                      <a:pt x="5" y="226"/>
                      <a:pt x="14" y="222"/>
                    </a:cubicBezTo>
                    <a:cubicBezTo>
                      <a:pt x="170" y="144"/>
                      <a:pt x="196" y="27"/>
                      <a:pt x="196" y="23"/>
                    </a:cubicBezTo>
                    <a:cubicBezTo>
                      <a:pt x="196" y="10"/>
                      <a:pt x="209" y="1"/>
                      <a:pt x="222" y="5"/>
                    </a:cubicBezTo>
                    <a:cubicBezTo>
                      <a:pt x="235" y="5"/>
                      <a:pt x="243" y="18"/>
                      <a:pt x="239" y="31"/>
                    </a:cubicBezTo>
                    <a:cubicBezTo>
                      <a:pt x="239" y="36"/>
                      <a:pt x="209" y="174"/>
                      <a:pt x="35" y="261"/>
                    </a:cubicBezTo>
                    <a:cubicBezTo>
                      <a:pt x="31" y="261"/>
                      <a:pt x="27" y="265"/>
                      <a:pt x="27" y="265"/>
                    </a:cubicBezTo>
                    <a:close/>
                  </a:path>
                </a:pathLst>
              </a:custGeom>
              <a:solidFill>
                <a:srgbClr val="DB9C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666;p19">
                <a:extLst>
                  <a:ext uri="{FF2B5EF4-FFF2-40B4-BE49-F238E27FC236}">
                    <a16:creationId xmlns:a16="http://schemas.microsoft.com/office/drawing/2014/main" id="{9DB8FC83-BAD6-490A-8329-188DCE6794AA}"/>
                  </a:ext>
                </a:extLst>
              </p:cNvPr>
              <p:cNvSpPr/>
              <p:nvPr/>
            </p:nvSpPr>
            <p:spPr>
              <a:xfrm>
                <a:off x="7442670" y="2632562"/>
                <a:ext cx="31706" cy="20880"/>
              </a:xfrm>
              <a:custGeom>
                <a:avLst/>
                <a:gdLst/>
                <a:ahLst/>
                <a:cxnLst/>
                <a:rect l="l" t="t" r="r" b="b"/>
                <a:pathLst>
                  <a:path w="205" h="135" extrusionOk="0">
                    <a:moveTo>
                      <a:pt x="27" y="135"/>
                    </a:moveTo>
                    <a:cubicBezTo>
                      <a:pt x="18" y="135"/>
                      <a:pt x="14" y="135"/>
                      <a:pt x="10" y="130"/>
                    </a:cubicBezTo>
                    <a:cubicBezTo>
                      <a:pt x="1" y="122"/>
                      <a:pt x="1" y="104"/>
                      <a:pt x="10" y="96"/>
                    </a:cubicBezTo>
                    <a:cubicBezTo>
                      <a:pt x="79" y="30"/>
                      <a:pt x="170" y="4"/>
                      <a:pt x="174" y="4"/>
                    </a:cubicBezTo>
                    <a:cubicBezTo>
                      <a:pt x="187" y="0"/>
                      <a:pt x="200" y="9"/>
                      <a:pt x="200" y="22"/>
                    </a:cubicBezTo>
                    <a:cubicBezTo>
                      <a:pt x="205" y="35"/>
                      <a:pt x="196" y="43"/>
                      <a:pt x="187" y="48"/>
                    </a:cubicBezTo>
                    <a:cubicBezTo>
                      <a:pt x="183" y="48"/>
                      <a:pt x="101" y="69"/>
                      <a:pt x="40" y="130"/>
                    </a:cubicBezTo>
                    <a:cubicBezTo>
                      <a:pt x="36" y="135"/>
                      <a:pt x="31" y="135"/>
                      <a:pt x="27" y="135"/>
                    </a:cubicBezTo>
                    <a:close/>
                  </a:path>
                </a:pathLst>
              </a:custGeom>
              <a:solidFill>
                <a:srgbClr val="DB9C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667;p19">
                <a:extLst>
                  <a:ext uri="{FF2B5EF4-FFF2-40B4-BE49-F238E27FC236}">
                    <a16:creationId xmlns:a16="http://schemas.microsoft.com/office/drawing/2014/main" id="{415C2393-6C94-46F0-B1A5-F248F2B96759}"/>
                  </a:ext>
                </a:extLst>
              </p:cNvPr>
              <p:cNvSpPr/>
              <p:nvPr/>
            </p:nvSpPr>
            <p:spPr>
              <a:xfrm>
                <a:off x="7545986" y="2538680"/>
                <a:ext cx="140281" cy="85994"/>
              </a:xfrm>
              <a:custGeom>
                <a:avLst/>
                <a:gdLst/>
                <a:ahLst/>
                <a:cxnLst/>
                <a:rect l="l" t="t" r="r" b="b"/>
                <a:pathLst>
                  <a:path w="907" h="556" extrusionOk="0">
                    <a:moveTo>
                      <a:pt x="27" y="555"/>
                    </a:moveTo>
                    <a:cubicBezTo>
                      <a:pt x="22" y="555"/>
                      <a:pt x="14" y="551"/>
                      <a:pt x="9" y="546"/>
                    </a:cubicBezTo>
                    <a:cubicBezTo>
                      <a:pt x="1" y="533"/>
                      <a:pt x="5" y="520"/>
                      <a:pt x="14" y="512"/>
                    </a:cubicBezTo>
                    <a:cubicBezTo>
                      <a:pt x="31" y="503"/>
                      <a:pt x="400" y="260"/>
                      <a:pt x="547" y="213"/>
                    </a:cubicBezTo>
                    <a:cubicBezTo>
                      <a:pt x="690" y="165"/>
                      <a:pt x="868" y="9"/>
                      <a:pt x="868" y="4"/>
                    </a:cubicBezTo>
                    <a:cubicBezTo>
                      <a:pt x="876" y="0"/>
                      <a:pt x="889" y="0"/>
                      <a:pt x="898" y="9"/>
                    </a:cubicBezTo>
                    <a:cubicBezTo>
                      <a:pt x="907" y="17"/>
                      <a:pt x="907" y="30"/>
                      <a:pt x="898" y="39"/>
                    </a:cubicBezTo>
                    <a:cubicBezTo>
                      <a:pt x="889" y="48"/>
                      <a:pt x="712" y="204"/>
                      <a:pt x="564" y="256"/>
                    </a:cubicBezTo>
                    <a:cubicBezTo>
                      <a:pt x="421" y="299"/>
                      <a:pt x="44" y="546"/>
                      <a:pt x="40" y="551"/>
                    </a:cubicBezTo>
                    <a:cubicBezTo>
                      <a:pt x="35" y="555"/>
                      <a:pt x="31" y="555"/>
                      <a:pt x="27" y="555"/>
                    </a:cubicBezTo>
                    <a:close/>
                  </a:path>
                </a:pathLst>
              </a:custGeom>
              <a:solidFill>
                <a:srgbClr val="DB9C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668;p19">
                <a:extLst>
                  <a:ext uri="{FF2B5EF4-FFF2-40B4-BE49-F238E27FC236}">
                    <a16:creationId xmlns:a16="http://schemas.microsoft.com/office/drawing/2014/main" id="{39E98B4E-2343-463C-A872-5A1F5FD7B797}"/>
                  </a:ext>
                </a:extLst>
              </p:cNvPr>
              <p:cNvSpPr/>
              <p:nvPr/>
            </p:nvSpPr>
            <p:spPr>
              <a:xfrm>
                <a:off x="7684102" y="2594205"/>
                <a:ext cx="100068" cy="101460"/>
              </a:xfrm>
              <a:custGeom>
                <a:avLst/>
                <a:gdLst/>
                <a:ahLst/>
                <a:cxnLst/>
                <a:rect l="l" t="t" r="r" b="b"/>
                <a:pathLst>
                  <a:path w="647" h="656" extrusionOk="0">
                    <a:moveTo>
                      <a:pt x="27" y="656"/>
                    </a:moveTo>
                    <a:cubicBezTo>
                      <a:pt x="22" y="656"/>
                      <a:pt x="22" y="656"/>
                      <a:pt x="18" y="651"/>
                    </a:cubicBezTo>
                    <a:cubicBezTo>
                      <a:pt x="5" y="647"/>
                      <a:pt x="1" y="634"/>
                      <a:pt x="5" y="621"/>
                    </a:cubicBezTo>
                    <a:cubicBezTo>
                      <a:pt x="9" y="617"/>
                      <a:pt x="57" y="513"/>
                      <a:pt x="114" y="456"/>
                    </a:cubicBezTo>
                    <a:cubicBezTo>
                      <a:pt x="166" y="404"/>
                      <a:pt x="590" y="27"/>
                      <a:pt x="608" y="10"/>
                    </a:cubicBezTo>
                    <a:cubicBezTo>
                      <a:pt x="616" y="1"/>
                      <a:pt x="629" y="1"/>
                      <a:pt x="638" y="10"/>
                    </a:cubicBezTo>
                    <a:cubicBezTo>
                      <a:pt x="647" y="18"/>
                      <a:pt x="647" y="36"/>
                      <a:pt x="638" y="44"/>
                    </a:cubicBezTo>
                    <a:cubicBezTo>
                      <a:pt x="634" y="49"/>
                      <a:pt x="196" y="439"/>
                      <a:pt x="144" y="491"/>
                    </a:cubicBezTo>
                    <a:cubicBezTo>
                      <a:pt x="96" y="539"/>
                      <a:pt x="48" y="643"/>
                      <a:pt x="48" y="643"/>
                    </a:cubicBezTo>
                    <a:cubicBezTo>
                      <a:pt x="44" y="651"/>
                      <a:pt x="35" y="656"/>
                      <a:pt x="27" y="656"/>
                    </a:cubicBezTo>
                    <a:close/>
                  </a:path>
                </a:pathLst>
              </a:custGeom>
              <a:solidFill>
                <a:srgbClr val="DB9C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669;p19">
                <a:extLst>
                  <a:ext uri="{FF2B5EF4-FFF2-40B4-BE49-F238E27FC236}">
                    <a16:creationId xmlns:a16="http://schemas.microsoft.com/office/drawing/2014/main" id="{8846571C-E6D6-48A6-A185-62775CBA0392}"/>
                  </a:ext>
                </a:extLst>
              </p:cNvPr>
              <p:cNvSpPr/>
              <p:nvPr/>
            </p:nvSpPr>
            <p:spPr>
              <a:xfrm>
                <a:off x="7709004" y="2686849"/>
                <a:ext cx="45626" cy="90634"/>
              </a:xfrm>
              <a:custGeom>
                <a:avLst/>
                <a:gdLst/>
                <a:ahLst/>
                <a:cxnLst/>
                <a:rect l="l" t="t" r="r" b="b"/>
                <a:pathLst>
                  <a:path w="295" h="586" extrusionOk="0">
                    <a:moveTo>
                      <a:pt x="26" y="586"/>
                    </a:moveTo>
                    <a:cubicBezTo>
                      <a:pt x="22" y="586"/>
                      <a:pt x="18" y="581"/>
                      <a:pt x="13" y="581"/>
                    </a:cubicBezTo>
                    <a:cubicBezTo>
                      <a:pt x="5" y="573"/>
                      <a:pt x="0" y="560"/>
                      <a:pt x="5" y="551"/>
                    </a:cubicBezTo>
                    <a:cubicBezTo>
                      <a:pt x="5" y="551"/>
                      <a:pt x="52" y="464"/>
                      <a:pt x="91" y="339"/>
                    </a:cubicBezTo>
                    <a:cubicBezTo>
                      <a:pt x="126" y="208"/>
                      <a:pt x="247" y="22"/>
                      <a:pt x="252" y="13"/>
                    </a:cubicBezTo>
                    <a:cubicBezTo>
                      <a:pt x="256" y="5"/>
                      <a:pt x="269" y="0"/>
                      <a:pt x="282" y="9"/>
                    </a:cubicBezTo>
                    <a:cubicBezTo>
                      <a:pt x="291" y="13"/>
                      <a:pt x="295" y="26"/>
                      <a:pt x="291" y="39"/>
                    </a:cubicBezTo>
                    <a:cubicBezTo>
                      <a:pt x="286" y="39"/>
                      <a:pt x="169" y="230"/>
                      <a:pt x="135" y="352"/>
                    </a:cubicBezTo>
                    <a:cubicBezTo>
                      <a:pt x="96" y="482"/>
                      <a:pt x="48" y="568"/>
                      <a:pt x="44" y="573"/>
                    </a:cubicBezTo>
                    <a:cubicBezTo>
                      <a:pt x="39" y="581"/>
                      <a:pt x="31" y="586"/>
                      <a:pt x="26" y="586"/>
                    </a:cubicBezTo>
                    <a:close/>
                  </a:path>
                </a:pathLst>
              </a:custGeom>
              <a:solidFill>
                <a:srgbClr val="DB9C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670;p19">
                <a:extLst>
                  <a:ext uri="{FF2B5EF4-FFF2-40B4-BE49-F238E27FC236}">
                    <a16:creationId xmlns:a16="http://schemas.microsoft.com/office/drawing/2014/main" id="{E1921B56-D297-4503-A0CF-DD0AD73CBC61}"/>
                  </a:ext>
                </a:extLst>
              </p:cNvPr>
              <p:cNvSpPr/>
              <p:nvPr/>
            </p:nvSpPr>
            <p:spPr>
              <a:xfrm>
                <a:off x="7597644" y="2553992"/>
                <a:ext cx="39749" cy="38357"/>
              </a:xfrm>
              <a:custGeom>
                <a:avLst/>
                <a:gdLst/>
                <a:ahLst/>
                <a:cxnLst/>
                <a:rect l="l" t="t" r="r" b="b"/>
                <a:pathLst>
                  <a:path w="257" h="248" extrusionOk="0">
                    <a:moveTo>
                      <a:pt x="26" y="248"/>
                    </a:moveTo>
                    <a:cubicBezTo>
                      <a:pt x="22" y="248"/>
                      <a:pt x="13" y="248"/>
                      <a:pt x="9" y="239"/>
                    </a:cubicBezTo>
                    <a:cubicBezTo>
                      <a:pt x="0" y="231"/>
                      <a:pt x="5" y="218"/>
                      <a:pt x="13" y="209"/>
                    </a:cubicBezTo>
                    <a:cubicBezTo>
                      <a:pt x="61" y="179"/>
                      <a:pt x="183" y="79"/>
                      <a:pt x="209" y="18"/>
                    </a:cubicBezTo>
                    <a:cubicBezTo>
                      <a:pt x="213" y="5"/>
                      <a:pt x="226" y="1"/>
                      <a:pt x="239" y="5"/>
                    </a:cubicBezTo>
                    <a:cubicBezTo>
                      <a:pt x="248" y="10"/>
                      <a:pt x="256" y="23"/>
                      <a:pt x="248" y="36"/>
                    </a:cubicBezTo>
                    <a:cubicBezTo>
                      <a:pt x="213" y="122"/>
                      <a:pt x="48" y="239"/>
                      <a:pt x="39" y="244"/>
                    </a:cubicBezTo>
                    <a:cubicBezTo>
                      <a:pt x="35" y="248"/>
                      <a:pt x="31" y="248"/>
                      <a:pt x="26" y="248"/>
                    </a:cubicBezTo>
                    <a:close/>
                  </a:path>
                </a:pathLst>
              </a:custGeom>
              <a:solidFill>
                <a:srgbClr val="DB9C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671;p19">
                <a:extLst>
                  <a:ext uri="{FF2B5EF4-FFF2-40B4-BE49-F238E27FC236}">
                    <a16:creationId xmlns:a16="http://schemas.microsoft.com/office/drawing/2014/main" id="{0A5D4846-9BE8-47D2-ACCC-EA7800B4C955}"/>
                  </a:ext>
                </a:extLst>
              </p:cNvPr>
              <p:cNvSpPr/>
              <p:nvPr/>
            </p:nvSpPr>
            <p:spPr>
              <a:xfrm>
                <a:off x="6484517" y="3181003"/>
                <a:ext cx="285821" cy="200755"/>
              </a:xfrm>
              <a:custGeom>
                <a:avLst/>
                <a:gdLst/>
                <a:ahLst/>
                <a:cxnLst/>
                <a:rect l="l" t="t" r="r" b="b"/>
                <a:pathLst>
                  <a:path w="1848" h="1298" extrusionOk="0">
                    <a:moveTo>
                      <a:pt x="26" y="1297"/>
                    </a:moveTo>
                    <a:cubicBezTo>
                      <a:pt x="22" y="1297"/>
                      <a:pt x="13" y="1293"/>
                      <a:pt x="9" y="1288"/>
                    </a:cubicBezTo>
                    <a:cubicBezTo>
                      <a:pt x="0" y="1280"/>
                      <a:pt x="0" y="1267"/>
                      <a:pt x="13" y="1258"/>
                    </a:cubicBezTo>
                    <a:cubicBezTo>
                      <a:pt x="18" y="1249"/>
                      <a:pt x="733" y="573"/>
                      <a:pt x="1730" y="157"/>
                    </a:cubicBezTo>
                    <a:cubicBezTo>
                      <a:pt x="1505" y="139"/>
                      <a:pt x="889" y="131"/>
                      <a:pt x="390" y="465"/>
                    </a:cubicBezTo>
                    <a:cubicBezTo>
                      <a:pt x="382" y="473"/>
                      <a:pt x="364" y="469"/>
                      <a:pt x="360" y="460"/>
                    </a:cubicBezTo>
                    <a:cubicBezTo>
                      <a:pt x="351" y="452"/>
                      <a:pt x="356" y="434"/>
                      <a:pt x="364" y="430"/>
                    </a:cubicBezTo>
                    <a:cubicBezTo>
                      <a:pt x="997" y="1"/>
                      <a:pt x="1817" y="118"/>
                      <a:pt x="1826" y="122"/>
                    </a:cubicBezTo>
                    <a:cubicBezTo>
                      <a:pt x="1839" y="122"/>
                      <a:pt x="1847" y="131"/>
                      <a:pt x="1847" y="139"/>
                    </a:cubicBezTo>
                    <a:cubicBezTo>
                      <a:pt x="1847" y="148"/>
                      <a:pt x="1843" y="161"/>
                      <a:pt x="1834" y="165"/>
                    </a:cubicBezTo>
                    <a:cubicBezTo>
                      <a:pt x="798" y="573"/>
                      <a:pt x="48" y="1280"/>
                      <a:pt x="44" y="1288"/>
                    </a:cubicBezTo>
                    <a:cubicBezTo>
                      <a:pt x="39" y="1293"/>
                      <a:pt x="31" y="1297"/>
                      <a:pt x="26" y="1297"/>
                    </a:cubicBezTo>
                    <a:close/>
                  </a:path>
                </a:pathLst>
              </a:custGeom>
              <a:solidFill>
                <a:srgbClr val="DB9C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672;p19">
                <a:extLst>
                  <a:ext uri="{FF2B5EF4-FFF2-40B4-BE49-F238E27FC236}">
                    <a16:creationId xmlns:a16="http://schemas.microsoft.com/office/drawing/2014/main" id="{47906C8F-8D24-482F-B116-1F6507DA8312}"/>
                  </a:ext>
                </a:extLst>
              </p:cNvPr>
              <p:cNvSpPr/>
              <p:nvPr/>
            </p:nvSpPr>
            <p:spPr>
              <a:xfrm>
                <a:off x="7164426" y="1726536"/>
                <a:ext cx="293863" cy="513178"/>
              </a:xfrm>
              <a:custGeom>
                <a:avLst/>
                <a:gdLst/>
                <a:ahLst/>
                <a:cxnLst/>
                <a:rect l="l" t="t" r="r" b="b"/>
                <a:pathLst>
                  <a:path w="1900" h="3318" extrusionOk="0">
                    <a:moveTo>
                      <a:pt x="1869" y="1457"/>
                    </a:moveTo>
                    <a:lnTo>
                      <a:pt x="1657" y="412"/>
                    </a:lnTo>
                    <a:lnTo>
                      <a:pt x="274" y="70"/>
                    </a:lnTo>
                    <a:lnTo>
                      <a:pt x="1" y="1"/>
                    </a:lnTo>
                    <a:lnTo>
                      <a:pt x="40" y="178"/>
                    </a:lnTo>
                    <a:lnTo>
                      <a:pt x="139" y="647"/>
                    </a:lnTo>
                    <a:lnTo>
                      <a:pt x="313" y="1453"/>
                    </a:lnTo>
                    <a:lnTo>
                      <a:pt x="1206" y="2121"/>
                    </a:lnTo>
                    <a:lnTo>
                      <a:pt x="1635" y="3317"/>
                    </a:lnTo>
                    <a:lnTo>
                      <a:pt x="1653" y="2073"/>
                    </a:lnTo>
                    <a:lnTo>
                      <a:pt x="1900" y="1600"/>
                    </a:lnTo>
                    <a:close/>
                  </a:path>
                </a:pathLst>
              </a:custGeom>
              <a:solidFill>
                <a:srgbClr val="DB9C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673;p19">
                <a:extLst>
                  <a:ext uri="{FF2B5EF4-FFF2-40B4-BE49-F238E27FC236}">
                    <a16:creationId xmlns:a16="http://schemas.microsoft.com/office/drawing/2014/main" id="{BA642699-6230-4AA9-A909-25E51B5AEDDF}"/>
                  </a:ext>
                </a:extLst>
              </p:cNvPr>
              <p:cNvSpPr/>
              <p:nvPr/>
            </p:nvSpPr>
            <p:spPr>
              <a:xfrm>
                <a:off x="7170458" y="1737208"/>
                <a:ext cx="283192" cy="238339"/>
              </a:xfrm>
              <a:custGeom>
                <a:avLst/>
                <a:gdLst/>
                <a:ahLst/>
                <a:cxnLst/>
                <a:rect l="l" t="t" r="r" b="b"/>
                <a:pathLst>
                  <a:path w="1831" h="1541" extrusionOk="0">
                    <a:moveTo>
                      <a:pt x="1" y="109"/>
                    </a:moveTo>
                    <a:lnTo>
                      <a:pt x="235" y="1"/>
                    </a:lnTo>
                    <a:lnTo>
                      <a:pt x="1618" y="343"/>
                    </a:lnTo>
                    <a:lnTo>
                      <a:pt x="1830" y="1388"/>
                    </a:lnTo>
                    <a:cubicBezTo>
                      <a:pt x="920" y="1540"/>
                      <a:pt x="373" y="989"/>
                      <a:pt x="100" y="578"/>
                    </a:cubicBezTo>
                    <a:close/>
                  </a:path>
                </a:pathLst>
              </a:custGeom>
              <a:solidFill>
                <a:srgbClr val="DB9C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674;p19">
                <a:extLst>
                  <a:ext uri="{FF2B5EF4-FFF2-40B4-BE49-F238E27FC236}">
                    <a16:creationId xmlns:a16="http://schemas.microsoft.com/office/drawing/2014/main" id="{13AA752F-3E42-478A-8A3F-3448CC7EF325}"/>
                  </a:ext>
                </a:extLst>
              </p:cNvPr>
              <p:cNvSpPr/>
              <p:nvPr/>
            </p:nvSpPr>
            <p:spPr>
              <a:xfrm>
                <a:off x="7049819" y="1678281"/>
                <a:ext cx="142292" cy="116153"/>
              </a:xfrm>
              <a:custGeom>
                <a:avLst/>
                <a:gdLst/>
                <a:ahLst/>
                <a:cxnLst/>
                <a:rect l="l" t="t" r="r" b="b"/>
                <a:pathLst>
                  <a:path w="920" h="751" extrusionOk="0">
                    <a:moveTo>
                      <a:pt x="625" y="716"/>
                    </a:moveTo>
                    <a:cubicBezTo>
                      <a:pt x="716" y="742"/>
                      <a:pt x="815" y="750"/>
                      <a:pt x="919" y="729"/>
                    </a:cubicBezTo>
                    <a:lnTo>
                      <a:pt x="572" y="139"/>
                    </a:lnTo>
                    <a:cubicBezTo>
                      <a:pt x="572" y="139"/>
                      <a:pt x="412" y="13"/>
                      <a:pt x="269" y="5"/>
                    </a:cubicBezTo>
                    <a:cubicBezTo>
                      <a:pt x="213" y="0"/>
                      <a:pt x="156" y="18"/>
                      <a:pt x="113" y="65"/>
                    </a:cubicBezTo>
                    <a:cubicBezTo>
                      <a:pt x="0" y="204"/>
                      <a:pt x="243" y="616"/>
                      <a:pt x="625" y="716"/>
                    </a:cubicBezTo>
                    <a:close/>
                  </a:path>
                </a:pathLst>
              </a:custGeom>
              <a:solidFill>
                <a:srgbClr val="DB9C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675;p19">
                <a:extLst>
                  <a:ext uri="{FF2B5EF4-FFF2-40B4-BE49-F238E27FC236}">
                    <a16:creationId xmlns:a16="http://schemas.microsoft.com/office/drawing/2014/main" id="{B3AF6A83-0842-46E0-83ED-AE8AE47C856E}"/>
                  </a:ext>
                </a:extLst>
              </p:cNvPr>
              <p:cNvSpPr/>
              <p:nvPr/>
            </p:nvSpPr>
            <p:spPr>
              <a:xfrm>
                <a:off x="7091270" y="1678899"/>
                <a:ext cx="100842" cy="115535"/>
              </a:xfrm>
              <a:custGeom>
                <a:avLst/>
                <a:gdLst/>
                <a:ahLst/>
                <a:cxnLst/>
                <a:rect l="l" t="t" r="r" b="b"/>
                <a:pathLst>
                  <a:path w="652" h="747" extrusionOk="0">
                    <a:moveTo>
                      <a:pt x="1" y="1"/>
                    </a:moveTo>
                    <a:cubicBezTo>
                      <a:pt x="57" y="192"/>
                      <a:pt x="170" y="512"/>
                      <a:pt x="357" y="712"/>
                    </a:cubicBezTo>
                    <a:cubicBezTo>
                      <a:pt x="448" y="738"/>
                      <a:pt x="547" y="746"/>
                      <a:pt x="651" y="725"/>
                    </a:cubicBezTo>
                    <a:lnTo>
                      <a:pt x="304" y="135"/>
                    </a:lnTo>
                    <a:cubicBezTo>
                      <a:pt x="304" y="135"/>
                      <a:pt x="144" y="9"/>
                      <a:pt x="1" y="1"/>
                    </a:cubicBezTo>
                    <a:close/>
                  </a:path>
                </a:pathLst>
              </a:custGeom>
              <a:solidFill>
                <a:srgbClr val="DB9C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676;p19">
                <a:extLst>
                  <a:ext uri="{FF2B5EF4-FFF2-40B4-BE49-F238E27FC236}">
                    <a16:creationId xmlns:a16="http://schemas.microsoft.com/office/drawing/2014/main" id="{7C2D8160-643C-4EB5-821C-057B9852222C}"/>
                  </a:ext>
                </a:extLst>
              </p:cNvPr>
              <p:cNvSpPr/>
              <p:nvPr/>
            </p:nvSpPr>
            <p:spPr>
              <a:xfrm>
                <a:off x="7103488" y="1358434"/>
                <a:ext cx="461366" cy="549370"/>
              </a:xfrm>
              <a:custGeom>
                <a:avLst/>
                <a:gdLst/>
                <a:ahLst/>
                <a:cxnLst/>
                <a:rect l="l" t="t" r="r" b="b"/>
                <a:pathLst>
                  <a:path w="2983" h="3552" extrusionOk="0">
                    <a:moveTo>
                      <a:pt x="2198" y="3334"/>
                    </a:moveTo>
                    <a:cubicBezTo>
                      <a:pt x="2086" y="3408"/>
                      <a:pt x="1964" y="3465"/>
                      <a:pt x="1830" y="3495"/>
                    </a:cubicBezTo>
                    <a:cubicBezTo>
                      <a:pt x="1583" y="3551"/>
                      <a:pt x="1335" y="3525"/>
                      <a:pt x="1101" y="3430"/>
                    </a:cubicBezTo>
                    <a:cubicBezTo>
                      <a:pt x="815" y="3317"/>
                      <a:pt x="555" y="3096"/>
                      <a:pt x="356" y="2801"/>
                    </a:cubicBezTo>
                    <a:cubicBezTo>
                      <a:pt x="225" y="2606"/>
                      <a:pt x="121" y="2376"/>
                      <a:pt x="61" y="2125"/>
                    </a:cubicBezTo>
                    <a:cubicBezTo>
                      <a:pt x="61" y="2120"/>
                      <a:pt x="61" y="2116"/>
                      <a:pt x="56" y="2107"/>
                    </a:cubicBezTo>
                    <a:cubicBezTo>
                      <a:pt x="56" y="2107"/>
                      <a:pt x="56" y="2107"/>
                      <a:pt x="56" y="2103"/>
                    </a:cubicBezTo>
                    <a:cubicBezTo>
                      <a:pt x="17" y="1938"/>
                      <a:pt x="0" y="1774"/>
                      <a:pt x="0" y="1609"/>
                    </a:cubicBezTo>
                    <a:cubicBezTo>
                      <a:pt x="0" y="1596"/>
                      <a:pt x="0" y="1583"/>
                      <a:pt x="0" y="1570"/>
                    </a:cubicBezTo>
                    <a:cubicBezTo>
                      <a:pt x="0" y="1513"/>
                      <a:pt x="4" y="1461"/>
                      <a:pt x="9" y="1405"/>
                    </a:cubicBezTo>
                    <a:cubicBezTo>
                      <a:pt x="39" y="1106"/>
                      <a:pt x="134" y="833"/>
                      <a:pt x="286" y="607"/>
                    </a:cubicBezTo>
                    <a:cubicBezTo>
                      <a:pt x="438" y="382"/>
                      <a:pt x="642" y="208"/>
                      <a:pt x="889" y="117"/>
                    </a:cubicBezTo>
                    <a:cubicBezTo>
                      <a:pt x="932" y="100"/>
                      <a:pt x="980" y="87"/>
                      <a:pt x="1028" y="74"/>
                    </a:cubicBezTo>
                    <a:cubicBezTo>
                      <a:pt x="1348" y="0"/>
                      <a:pt x="1674" y="65"/>
                      <a:pt x="1960" y="239"/>
                    </a:cubicBezTo>
                    <a:cubicBezTo>
                      <a:pt x="2229" y="404"/>
                      <a:pt x="2467" y="664"/>
                      <a:pt x="2627" y="989"/>
                    </a:cubicBezTo>
                    <a:cubicBezTo>
                      <a:pt x="2632" y="993"/>
                      <a:pt x="2636" y="997"/>
                      <a:pt x="2636" y="1002"/>
                    </a:cubicBezTo>
                    <a:cubicBezTo>
                      <a:pt x="2658" y="1050"/>
                      <a:pt x="2680" y="1093"/>
                      <a:pt x="2701" y="1145"/>
                    </a:cubicBezTo>
                    <a:cubicBezTo>
                      <a:pt x="2740" y="1245"/>
                      <a:pt x="2775" y="1353"/>
                      <a:pt x="2801" y="1461"/>
                    </a:cubicBezTo>
                    <a:cubicBezTo>
                      <a:pt x="2983" y="2238"/>
                      <a:pt x="2719" y="2992"/>
                      <a:pt x="2198" y="3334"/>
                    </a:cubicBezTo>
                    <a:close/>
                  </a:path>
                </a:pathLst>
              </a:custGeom>
              <a:solidFill>
                <a:srgbClr val="DB9C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677;p19">
                <a:extLst>
                  <a:ext uri="{FF2B5EF4-FFF2-40B4-BE49-F238E27FC236}">
                    <a16:creationId xmlns:a16="http://schemas.microsoft.com/office/drawing/2014/main" id="{B5EF41ED-0A47-49AD-B538-5CD3F0C774D1}"/>
                  </a:ext>
                </a:extLst>
              </p:cNvPr>
              <p:cNvSpPr/>
              <p:nvPr/>
            </p:nvSpPr>
            <p:spPr>
              <a:xfrm>
                <a:off x="7104725" y="1358434"/>
                <a:ext cx="301906" cy="243597"/>
              </a:xfrm>
              <a:custGeom>
                <a:avLst/>
                <a:gdLst/>
                <a:ahLst/>
                <a:cxnLst/>
                <a:rect l="l" t="t" r="r" b="b"/>
                <a:pathLst>
                  <a:path w="1952" h="1575" extrusionOk="0">
                    <a:moveTo>
                      <a:pt x="204" y="1574"/>
                    </a:moveTo>
                    <a:lnTo>
                      <a:pt x="1" y="1405"/>
                    </a:lnTo>
                    <a:cubicBezTo>
                      <a:pt x="31" y="1106"/>
                      <a:pt x="126" y="833"/>
                      <a:pt x="278" y="607"/>
                    </a:cubicBezTo>
                    <a:cubicBezTo>
                      <a:pt x="430" y="382"/>
                      <a:pt x="634" y="208"/>
                      <a:pt x="881" y="117"/>
                    </a:cubicBezTo>
                    <a:cubicBezTo>
                      <a:pt x="924" y="100"/>
                      <a:pt x="972" y="87"/>
                      <a:pt x="1020" y="74"/>
                    </a:cubicBezTo>
                    <a:cubicBezTo>
                      <a:pt x="1340" y="0"/>
                      <a:pt x="1666" y="65"/>
                      <a:pt x="1952" y="239"/>
                    </a:cubicBezTo>
                    <a:cubicBezTo>
                      <a:pt x="157" y="299"/>
                      <a:pt x="204" y="1561"/>
                      <a:pt x="204" y="1574"/>
                    </a:cubicBezTo>
                    <a:close/>
                  </a:path>
                </a:pathLst>
              </a:custGeom>
              <a:solidFill>
                <a:srgbClr val="DB9C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678;p19">
                <a:extLst>
                  <a:ext uri="{FF2B5EF4-FFF2-40B4-BE49-F238E27FC236}">
                    <a16:creationId xmlns:a16="http://schemas.microsoft.com/office/drawing/2014/main" id="{FFB2F68D-7215-48A2-85AB-8ECC52975309}"/>
                  </a:ext>
                </a:extLst>
              </p:cNvPr>
              <p:cNvSpPr/>
              <p:nvPr/>
            </p:nvSpPr>
            <p:spPr>
              <a:xfrm>
                <a:off x="7119573" y="1951264"/>
                <a:ext cx="297885" cy="322631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2086" extrusionOk="0">
                    <a:moveTo>
                      <a:pt x="603" y="0"/>
                    </a:moveTo>
                    <a:lnTo>
                      <a:pt x="0" y="603"/>
                    </a:lnTo>
                    <a:lnTo>
                      <a:pt x="802" y="2086"/>
                    </a:lnTo>
                    <a:lnTo>
                      <a:pt x="1153" y="1041"/>
                    </a:lnTo>
                    <a:lnTo>
                      <a:pt x="1327" y="850"/>
                    </a:lnTo>
                    <a:lnTo>
                      <a:pt x="1925" y="1864"/>
                    </a:lnTo>
                    <a:lnTo>
                      <a:pt x="1496" y="668"/>
                    </a:lnTo>
                    <a:close/>
                  </a:path>
                </a:pathLst>
              </a:custGeom>
              <a:solidFill>
                <a:srgbClr val="FFD4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679;p19">
                <a:extLst>
                  <a:ext uri="{FF2B5EF4-FFF2-40B4-BE49-F238E27FC236}">
                    <a16:creationId xmlns:a16="http://schemas.microsoft.com/office/drawing/2014/main" id="{DF7148DF-349B-46A2-B6C0-355A518E7022}"/>
                  </a:ext>
                </a:extLst>
              </p:cNvPr>
              <p:cNvSpPr/>
              <p:nvPr/>
            </p:nvSpPr>
            <p:spPr>
              <a:xfrm>
                <a:off x="7417304" y="1974000"/>
                <a:ext cx="148324" cy="265714"/>
              </a:xfrm>
              <a:custGeom>
                <a:avLst/>
                <a:gdLst/>
                <a:ahLst/>
                <a:cxnLst/>
                <a:rect l="l" t="t" r="r" b="b"/>
                <a:pathLst>
                  <a:path w="959" h="1718" extrusionOk="0">
                    <a:moveTo>
                      <a:pt x="0" y="1717"/>
                    </a:moveTo>
                    <a:lnTo>
                      <a:pt x="18" y="473"/>
                    </a:lnTo>
                    <a:lnTo>
                      <a:pt x="265" y="0"/>
                    </a:lnTo>
                    <a:lnTo>
                      <a:pt x="811" y="352"/>
                    </a:lnTo>
                    <a:lnTo>
                      <a:pt x="958" y="1470"/>
                    </a:lnTo>
                    <a:lnTo>
                      <a:pt x="265" y="633"/>
                    </a:lnTo>
                    <a:close/>
                  </a:path>
                </a:pathLst>
              </a:custGeom>
              <a:solidFill>
                <a:srgbClr val="FFD4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680;p19">
                <a:extLst>
                  <a:ext uri="{FF2B5EF4-FFF2-40B4-BE49-F238E27FC236}">
                    <a16:creationId xmlns:a16="http://schemas.microsoft.com/office/drawing/2014/main" id="{B6E67AD2-EB94-4623-A76E-6EA3BE9E6665}"/>
                  </a:ext>
                </a:extLst>
              </p:cNvPr>
              <p:cNvSpPr/>
              <p:nvPr/>
            </p:nvSpPr>
            <p:spPr>
              <a:xfrm>
                <a:off x="7055851" y="1334306"/>
                <a:ext cx="325415" cy="534522"/>
              </a:xfrm>
              <a:custGeom>
                <a:avLst/>
                <a:gdLst/>
                <a:ahLst/>
                <a:cxnLst/>
                <a:rect l="l" t="t" r="r" b="b"/>
                <a:pathLst>
                  <a:path w="2104" h="3456" extrusionOk="0">
                    <a:moveTo>
                      <a:pt x="2103" y="226"/>
                    </a:moveTo>
                    <a:cubicBezTo>
                      <a:pt x="2103" y="226"/>
                      <a:pt x="902" y="451"/>
                      <a:pt x="677" y="1093"/>
                    </a:cubicBezTo>
                    <a:cubicBezTo>
                      <a:pt x="547" y="1474"/>
                      <a:pt x="677" y="1604"/>
                      <a:pt x="720" y="1791"/>
                    </a:cubicBezTo>
                    <a:cubicBezTo>
                      <a:pt x="768" y="1973"/>
                      <a:pt x="555" y="2133"/>
                      <a:pt x="555" y="2133"/>
                    </a:cubicBezTo>
                    <a:cubicBezTo>
                      <a:pt x="555" y="2133"/>
                      <a:pt x="724" y="2740"/>
                      <a:pt x="963" y="2914"/>
                    </a:cubicBezTo>
                    <a:cubicBezTo>
                      <a:pt x="984" y="2931"/>
                      <a:pt x="1010" y="2948"/>
                      <a:pt x="1032" y="2961"/>
                    </a:cubicBezTo>
                    <a:cubicBezTo>
                      <a:pt x="1197" y="3070"/>
                      <a:pt x="1253" y="3282"/>
                      <a:pt x="1162" y="3456"/>
                    </a:cubicBezTo>
                    <a:cubicBezTo>
                      <a:pt x="1162" y="3456"/>
                      <a:pt x="486" y="3113"/>
                      <a:pt x="243" y="2047"/>
                    </a:cubicBezTo>
                    <a:cubicBezTo>
                      <a:pt x="0" y="980"/>
                      <a:pt x="599" y="347"/>
                      <a:pt x="599" y="347"/>
                    </a:cubicBezTo>
                    <a:lnTo>
                      <a:pt x="1461" y="0"/>
                    </a:lnTo>
                    <a:close/>
                  </a:path>
                </a:pathLst>
              </a:custGeom>
              <a:solidFill>
                <a:srgbClr val="8D4C2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682;p19">
                <a:extLst>
                  <a:ext uri="{FF2B5EF4-FFF2-40B4-BE49-F238E27FC236}">
                    <a16:creationId xmlns:a16="http://schemas.microsoft.com/office/drawing/2014/main" id="{DEC627AF-28CD-4C00-8088-10251A9C3392}"/>
                  </a:ext>
                </a:extLst>
              </p:cNvPr>
              <p:cNvSpPr/>
              <p:nvPr/>
            </p:nvSpPr>
            <p:spPr>
              <a:xfrm>
                <a:off x="5810485" y="1789639"/>
                <a:ext cx="405841" cy="321239"/>
              </a:xfrm>
              <a:custGeom>
                <a:avLst/>
                <a:gdLst/>
                <a:ahLst/>
                <a:cxnLst/>
                <a:rect l="l" t="t" r="r" b="b"/>
                <a:pathLst>
                  <a:path w="2624" h="2077" extrusionOk="0">
                    <a:moveTo>
                      <a:pt x="2624" y="460"/>
                    </a:moveTo>
                    <a:lnTo>
                      <a:pt x="2385" y="954"/>
                    </a:lnTo>
                    <a:lnTo>
                      <a:pt x="1939" y="681"/>
                    </a:lnTo>
                    <a:lnTo>
                      <a:pt x="1939" y="2077"/>
                    </a:lnTo>
                    <a:lnTo>
                      <a:pt x="686" y="2077"/>
                    </a:lnTo>
                    <a:lnTo>
                      <a:pt x="686" y="681"/>
                    </a:lnTo>
                    <a:lnTo>
                      <a:pt x="239" y="954"/>
                    </a:lnTo>
                    <a:lnTo>
                      <a:pt x="1" y="460"/>
                    </a:lnTo>
                    <a:lnTo>
                      <a:pt x="651" y="0"/>
                    </a:lnTo>
                    <a:lnTo>
                      <a:pt x="985" y="0"/>
                    </a:lnTo>
                    <a:cubicBezTo>
                      <a:pt x="1041" y="126"/>
                      <a:pt x="1167" y="213"/>
                      <a:pt x="1310" y="213"/>
                    </a:cubicBezTo>
                    <a:cubicBezTo>
                      <a:pt x="1458" y="213"/>
                      <a:pt x="1583" y="126"/>
                      <a:pt x="1640" y="0"/>
                    </a:cubicBezTo>
                    <a:lnTo>
                      <a:pt x="196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95" name="Google Shape;683;p19">
                <a:extLst>
                  <a:ext uri="{FF2B5EF4-FFF2-40B4-BE49-F238E27FC236}">
                    <a16:creationId xmlns:a16="http://schemas.microsoft.com/office/drawing/2014/main" id="{C8E8F756-479A-4D40-B1ED-B96A0C6FA3AE}"/>
                  </a:ext>
                </a:extLst>
              </p:cNvPr>
              <p:cNvGrpSpPr/>
              <p:nvPr/>
            </p:nvGrpSpPr>
            <p:grpSpPr>
              <a:xfrm>
                <a:off x="5815279" y="2549352"/>
                <a:ext cx="396406" cy="321393"/>
                <a:chOff x="5815279" y="2549352"/>
                <a:chExt cx="396406" cy="321393"/>
              </a:xfrm>
            </p:grpSpPr>
            <p:sp>
              <p:nvSpPr>
                <p:cNvPr id="108" name="Google Shape;684;p19">
                  <a:extLst>
                    <a:ext uri="{FF2B5EF4-FFF2-40B4-BE49-F238E27FC236}">
                      <a16:creationId xmlns:a16="http://schemas.microsoft.com/office/drawing/2014/main" id="{579962A2-35F2-45BE-B797-9575F706F216}"/>
                    </a:ext>
                  </a:extLst>
                </p:cNvPr>
                <p:cNvSpPr/>
                <p:nvPr/>
              </p:nvSpPr>
              <p:spPr>
                <a:xfrm>
                  <a:off x="5946590" y="2824965"/>
                  <a:ext cx="133631" cy="457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4" h="296" extrusionOk="0">
                      <a:moveTo>
                        <a:pt x="864" y="243"/>
                      </a:moveTo>
                      <a:lnTo>
                        <a:pt x="864" y="295"/>
                      </a:lnTo>
                      <a:lnTo>
                        <a:pt x="1" y="295"/>
                      </a:lnTo>
                      <a:lnTo>
                        <a:pt x="1" y="243"/>
                      </a:lnTo>
                      <a:cubicBezTo>
                        <a:pt x="62" y="213"/>
                        <a:pt x="96" y="148"/>
                        <a:pt x="96" y="148"/>
                      </a:cubicBezTo>
                      <a:lnTo>
                        <a:pt x="96" y="0"/>
                      </a:lnTo>
                      <a:lnTo>
                        <a:pt x="768" y="0"/>
                      </a:lnTo>
                      <a:lnTo>
                        <a:pt x="768" y="148"/>
                      </a:lnTo>
                      <a:cubicBezTo>
                        <a:pt x="768" y="148"/>
                        <a:pt x="803" y="213"/>
                        <a:pt x="864" y="24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" name="Google Shape;685;p19">
                  <a:extLst>
                    <a:ext uri="{FF2B5EF4-FFF2-40B4-BE49-F238E27FC236}">
                      <a16:creationId xmlns:a16="http://schemas.microsoft.com/office/drawing/2014/main" id="{88C674B7-D21F-4C82-AD07-DABCB05DC109}"/>
                    </a:ext>
                  </a:extLst>
                </p:cNvPr>
                <p:cNvSpPr/>
                <p:nvPr/>
              </p:nvSpPr>
              <p:spPr>
                <a:xfrm>
                  <a:off x="5939940" y="2861156"/>
                  <a:ext cx="146313" cy="95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6" h="62" extrusionOk="0">
                      <a:moveTo>
                        <a:pt x="946" y="27"/>
                      </a:moveTo>
                      <a:lnTo>
                        <a:pt x="946" y="35"/>
                      </a:lnTo>
                      <a:cubicBezTo>
                        <a:pt x="946" y="48"/>
                        <a:pt x="937" y="61"/>
                        <a:pt x="920" y="61"/>
                      </a:cubicBezTo>
                      <a:lnTo>
                        <a:pt x="27" y="61"/>
                      </a:lnTo>
                      <a:cubicBezTo>
                        <a:pt x="14" y="61"/>
                        <a:pt x="1" y="48"/>
                        <a:pt x="1" y="35"/>
                      </a:cubicBezTo>
                      <a:lnTo>
                        <a:pt x="1" y="27"/>
                      </a:lnTo>
                      <a:cubicBezTo>
                        <a:pt x="1" y="14"/>
                        <a:pt x="14" y="1"/>
                        <a:pt x="27" y="1"/>
                      </a:cubicBezTo>
                      <a:lnTo>
                        <a:pt x="920" y="1"/>
                      </a:lnTo>
                      <a:cubicBezTo>
                        <a:pt x="937" y="1"/>
                        <a:pt x="946" y="14"/>
                        <a:pt x="946" y="2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" name="Google Shape;686;p19">
                  <a:extLst>
                    <a:ext uri="{FF2B5EF4-FFF2-40B4-BE49-F238E27FC236}">
                      <a16:creationId xmlns:a16="http://schemas.microsoft.com/office/drawing/2014/main" id="{8784E999-5B27-40CD-8C2C-DC1C514B6F1A}"/>
                    </a:ext>
                  </a:extLst>
                </p:cNvPr>
                <p:cNvSpPr/>
                <p:nvPr/>
              </p:nvSpPr>
              <p:spPr>
                <a:xfrm>
                  <a:off x="5961438" y="2824965"/>
                  <a:ext cx="104090" cy="148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3" h="96" extrusionOk="0">
                      <a:moveTo>
                        <a:pt x="672" y="96"/>
                      </a:moveTo>
                      <a:lnTo>
                        <a:pt x="0" y="96"/>
                      </a:lnTo>
                      <a:lnTo>
                        <a:pt x="0" y="0"/>
                      </a:lnTo>
                      <a:lnTo>
                        <a:pt x="67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" name="Google Shape;687;p19">
                  <a:extLst>
                    <a:ext uri="{FF2B5EF4-FFF2-40B4-BE49-F238E27FC236}">
                      <a16:creationId xmlns:a16="http://schemas.microsoft.com/office/drawing/2014/main" id="{94F3A0A8-87FE-49EF-890E-75AA01972A98}"/>
                    </a:ext>
                  </a:extLst>
                </p:cNvPr>
                <p:cNvSpPr/>
                <p:nvPr/>
              </p:nvSpPr>
              <p:spPr>
                <a:xfrm>
                  <a:off x="5815279" y="2549352"/>
                  <a:ext cx="396406" cy="2838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63" h="1835" extrusionOk="0">
                      <a:moveTo>
                        <a:pt x="2563" y="217"/>
                      </a:moveTo>
                      <a:lnTo>
                        <a:pt x="2563" y="1639"/>
                      </a:lnTo>
                      <a:cubicBezTo>
                        <a:pt x="2563" y="1743"/>
                        <a:pt x="2467" y="1834"/>
                        <a:pt x="2354" y="1834"/>
                      </a:cubicBezTo>
                      <a:lnTo>
                        <a:pt x="208" y="1834"/>
                      </a:lnTo>
                      <a:cubicBezTo>
                        <a:pt x="96" y="1834"/>
                        <a:pt x="0" y="1743"/>
                        <a:pt x="0" y="1639"/>
                      </a:cubicBezTo>
                      <a:lnTo>
                        <a:pt x="0" y="217"/>
                      </a:lnTo>
                      <a:cubicBezTo>
                        <a:pt x="0" y="96"/>
                        <a:pt x="91" y="0"/>
                        <a:pt x="208" y="0"/>
                      </a:cubicBezTo>
                      <a:lnTo>
                        <a:pt x="2354" y="0"/>
                      </a:lnTo>
                      <a:cubicBezTo>
                        <a:pt x="2471" y="0"/>
                        <a:pt x="2563" y="96"/>
                        <a:pt x="2563" y="21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" name="Google Shape;688;p19">
                  <a:extLst>
                    <a:ext uri="{FF2B5EF4-FFF2-40B4-BE49-F238E27FC236}">
                      <a16:creationId xmlns:a16="http://schemas.microsoft.com/office/drawing/2014/main" id="{D25F5062-B8B8-4C00-A2D9-45A708275553}"/>
                    </a:ext>
                  </a:extLst>
                </p:cNvPr>
                <p:cNvSpPr/>
                <p:nvPr/>
              </p:nvSpPr>
              <p:spPr>
                <a:xfrm>
                  <a:off x="5819300" y="2553374"/>
                  <a:ext cx="388364" cy="276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1" h="1787" extrusionOk="0">
                      <a:moveTo>
                        <a:pt x="2511" y="191"/>
                      </a:moveTo>
                      <a:lnTo>
                        <a:pt x="2511" y="1613"/>
                      </a:lnTo>
                      <a:cubicBezTo>
                        <a:pt x="2511" y="1704"/>
                        <a:pt x="2428" y="1787"/>
                        <a:pt x="2328" y="1787"/>
                      </a:cubicBezTo>
                      <a:lnTo>
                        <a:pt x="182" y="1787"/>
                      </a:lnTo>
                      <a:cubicBezTo>
                        <a:pt x="83" y="1787"/>
                        <a:pt x="0" y="1704"/>
                        <a:pt x="0" y="1613"/>
                      </a:cubicBezTo>
                      <a:lnTo>
                        <a:pt x="0" y="191"/>
                      </a:lnTo>
                      <a:cubicBezTo>
                        <a:pt x="0" y="83"/>
                        <a:pt x="83" y="1"/>
                        <a:pt x="182" y="1"/>
                      </a:cubicBezTo>
                      <a:lnTo>
                        <a:pt x="2328" y="1"/>
                      </a:lnTo>
                      <a:cubicBezTo>
                        <a:pt x="2428" y="1"/>
                        <a:pt x="2511" y="83"/>
                        <a:pt x="2511" y="19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" name="Google Shape;689;p19">
                  <a:extLst>
                    <a:ext uri="{FF2B5EF4-FFF2-40B4-BE49-F238E27FC236}">
                      <a16:creationId xmlns:a16="http://schemas.microsoft.com/office/drawing/2014/main" id="{AC3C3322-ECE6-4B24-A0B4-90EA0B76A12C}"/>
                    </a:ext>
                  </a:extLst>
                </p:cNvPr>
                <p:cNvSpPr/>
                <p:nvPr/>
              </p:nvSpPr>
              <p:spPr>
                <a:xfrm>
                  <a:off x="5831364" y="2566056"/>
                  <a:ext cx="363617" cy="1993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51" h="1289" extrusionOk="0">
                      <a:moveTo>
                        <a:pt x="2350" y="101"/>
                      </a:moveTo>
                      <a:lnTo>
                        <a:pt x="2350" y="1289"/>
                      </a:lnTo>
                      <a:lnTo>
                        <a:pt x="0" y="1289"/>
                      </a:lnTo>
                      <a:lnTo>
                        <a:pt x="0" y="101"/>
                      </a:lnTo>
                      <a:cubicBezTo>
                        <a:pt x="0" y="44"/>
                        <a:pt x="48" y="1"/>
                        <a:pt x="104" y="1"/>
                      </a:cubicBezTo>
                      <a:lnTo>
                        <a:pt x="2250" y="1"/>
                      </a:lnTo>
                      <a:cubicBezTo>
                        <a:pt x="2307" y="1"/>
                        <a:pt x="2350" y="44"/>
                        <a:pt x="2350" y="10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" name="Google Shape;690;p19">
                  <a:extLst>
                    <a:ext uri="{FF2B5EF4-FFF2-40B4-BE49-F238E27FC236}">
                      <a16:creationId xmlns:a16="http://schemas.microsoft.com/office/drawing/2014/main" id="{EC10449C-57E2-480D-B68E-BFFD220927EC}"/>
                    </a:ext>
                  </a:extLst>
                </p:cNvPr>
                <p:cNvSpPr/>
                <p:nvPr/>
              </p:nvSpPr>
              <p:spPr>
                <a:xfrm>
                  <a:off x="5815279" y="2778720"/>
                  <a:ext cx="396406" cy="54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63" h="352" extrusionOk="0">
                      <a:moveTo>
                        <a:pt x="2563" y="0"/>
                      </a:moveTo>
                      <a:lnTo>
                        <a:pt x="2563" y="156"/>
                      </a:lnTo>
                      <a:cubicBezTo>
                        <a:pt x="2563" y="260"/>
                        <a:pt x="2467" y="351"/>
                        <a:pt x="2354" y="351"/>
                      </a:cubicBezTo>
                      <a:lnTo>
                        <a:pt x="208" y="351"/>
                      </a:lnTo>
                      <a:cubicBezTo>
                        <a:pt x="96" y="351"/>
                        <a:pt x="0" y="260"/>
                        <a:pt x="0" y="156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96" name="Google Shape;691;p19">
                <a:extLst>
                  <a:ext uri="{FF2B5EF4-FFF2-40B4-BE49-F238E27FC236}">
                    <a16:creationId xmlns:a16="http://schemas.microsoft.com/office/drawing/2014/main" id="{06666A5C-4656-4F57-AB7A-DAD6DF71AEB0}"/>
                  </a:ext>
                </a:extLst>
              </p:cNvPr>
              <p:cNvGrpSpPr/>
              <p:nvPr/>
            </p:nvGrpSpPr>
            <p:grpSpPr>
              <a:xfrm>
                <a:off x="5866164" y="3309065"/>
                <a:ext cx="293864" cy="321394"/>
                <a:chOff x="5866164" y="3309065"/>
                <a:chExt cx="293864" cy="321394"/>
              </a:xfrm>
            </p:grpSpPr>
            <p:sp>
              <p:nvSpPr>
                <p:cNvPr id="106" name="Google Shape;692;p19">
                  <a:extLst>
                    <a:ext uri="{FF2B5EF4-FFF2-40B4-BE49-F238E27FC236}">
                      <a16:creationId xmlns:a16="http://schemas.microsoft.com/office/drawing/2014/main" id="{8F20B58A-8D3D-4F0F-9AE5-801B82FC0188}"/>
                    </a:ext>
                  </a:extLst>
                </p:cNvPr>
                <p:cNvSpPr/>
                <p:nvPr/>
              </p:nvSpPr>
              <p:spPr>
                <a:xfrm>
                  <a:off x="5866164" y="3309065"/>
                  <a:ext cx="293864" cy="3213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0" h="2078" extrusionOk="0">
                      <a:moveTo>
                        <a:pt x="1900" y="2078"/>
                      </a:moveTo>
                      <a:lnTo>
                        <a:pt x="1375" y="2078"/>
                      </a:lnTo>
                      <a:lnTo>
                        <a:pt x="1353" y="1991"/>
                      </a:lnTo>
                      <a:lnTo>
                        <a:pt x="985" y="651"/>
                      </a:lnTo>
                      <a:lnTo>
                        <a:pt x="920" y="651"/>
                      </a:lnTo>
                      <a:lnTo>
                        <a:pt x="551" y="1991"/>
                      </a:lnTo>
                      <a:lnTo>
                        <a:pt x="525" y="2078"/>
                      </a:lnTo>
                      <a:lnTo>
                        <a:pt x="1" y="2078"/>
                      </a:lnTo>
                      <a:lnTo>
                        <a:pt x="18" y="1991"/>
                      </a:lnTo>
                      <a:lnTo>
                        <a:pt x="369" y="105"/>
                      </a:lnTo>
                      <a:lnTo>
                        <a:pt x="391" y="1"/>
                      </a:lnTo>
                      <a:lnTo>
                        <a:pt x="1514" y="1"/>
                      </a:lnTo>
                      <a:lnTo>
                        <a:pt x="1535" y="105"/>
                      </a:lnTo>
                      <a:lnTo>
                        <a:pt x="1887" y="199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" name="Google Shape;693;p19">
                  <a:extLst>
                    <a:ext uri="{FF2B5EF4-FFF2-40B4-BE49-F238E27FC236}">
                      <a16:creationId xmlns:a16="http://schemas.microsoft.com/office/drawing/2014/main" id="{A487F036-82C2-45B7-A376-7399827382BE}"/>
                    </a:ext>
                  </a:extLst>
                </p:cNvPr>
                <p:cNvSpPr/>
                <p:nvPr/>
              </p:nvSpPr>
              <p:spPr>
                <a:xfrm>
                  <a:off x="5923236" y="3309065"/>
                  <a:ext cx="180494" cy="162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7" h="105" extrusionOk="0">
                      <a:moveTo>
                        <a:pt x="1166" y="105"/>
                      </a:moveTo>
                      <a:lnTo>
                        <a:pt x="0" y="105"/>
                      </a:lnTo>
                      <a:lnTo>
                        <a:pt x="22" y="1"/>
                      </a:lnTo>
                      <a:lnTo>
                        <a:pt x="1145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97" name="Google Shape;715;p19">
                <a:extLst>
                  <a:ext uri="{FF2B5EF4-FFF2-40B4-BE49-F238E27FC236}">
                    <a16:creationId xmlns:a16="http://schemas.microsoft.com/office/drawing/2014/main" id="{E10FBF7F-2797-41B2-8BEC-C8C30F4D94E2}"/>
                  </a:ext>
                </a:extLst>
              </p:cNvPr>
              <p:cNvGrpSpPr/>
              <p:nvPr/>
            </p:nvGrpSpPr>
            <p:grpSpPr>
              <a:xfrm>
                <a:off x="3235002" y="3183488"/>
                <a:ext cx="2505600" cy="572700"/>
                <a:chOff x="3235002" y="3183488"/>
                <a:chExt cx="2505600" cy="572700"/>
              </a:xfrm>
            </p:grpSpPr>
            <p:sp>
              <p:nvSpPr>
                <p:cNvPr id="104" name="Google Shape;718;p19">
                  <a:extLst>
                    <a:ext uri="{FF2B5EF4-FFF2-40B4-BE49-F238E27FC236}">
                      <a16:creationId xmlns:a16="http://schemas.microsoft.com/office/drawing/2014/main" id="{1B7C554E-B429-4CCD-AFC6-9A2314489C51}"/>
                    </a:ext>
                  </a:extLst>
                </p:cNvPr>
                <p:cNvSpPr/>
                <p:nvPr/>
              </p:nvSpPr>
              <p:spPr>
                <a:xfrm>
                  <a:off x="3235002" y="3183488"/>
                  <a:ext cx="1758300" cy="572700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800" b="1" dirty="0">
                      <a:solidFill>
                        <a:schemeClr val="lt1"/>
                      </a:solidFill>
                      <a:latin typeface="Fira Sans Extra Condensed"/>
                      <a:ea typeface="Fira Sans Extra Condensed"/>
                      <a:cs typeface="Fira Sans Extra Condensed"/>
                      <a:sym typeface="Fira Sans Extra Condensed"/>
                    </a:rPr>
                    <a:t>CUSTOMER</a:t>
                  </a:r>
                  <a:endParaRPr b="1" dirty="0">
                    <a:solidFill>
                      <a:schemeClr val="lt1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endParaRPr>
                </a:p>
              </p:txBody>
            </p:sp>
            <p:cxnSp>
              <p:nvCxnSpPr>
                <p:cNvPr id="105" name="Google Shape;719;p19">
                  <a:extLst>
                    <a:ext uri="{FF2B5EF4-FFF2-40B4-BE49-F238E27FC236}">
                      <a16:creationId xmlns:a16="http://schemas.microsoft.com/office/drawing/2014/main" id="{14D929D2-A1EE-485F-A608-CA34C645BBC2}"/>
                    </a:ext>
                  </a:extLst>
                </p:cNvPr>
                <p:cNvCxnSpPr>
                  <a:cxnSpLocks/>
                  <a:stCxn id="104" idx="3"/>
                  <a:endCxn id="14" idx="1"/>
                </p:cNvCxnSpPr>
                <p:nvPr/>
              </p:nvCxnSpPr>
              <p:spPr>
                <a:xfrm>
                  <a:off x="4993302" y="3469838"/>
                  <a:ext cx="7473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98" name="Google Shape;720;p19">
                <a:extLst>
                  <a:ext uri="{FF2B5EF4-FFF2-40B4-BE49-F238E27FC236}">
                    <a16:creationId xmlns:a16="http://schemas.microsoft.com/office/drawing/2014/main" id="{BBEC0194-9614-4748-983F-556805A6359E}"/>
                  </a:ext>
                </a:extLst>
              </p:cNvPr>
              <p:cNvGrpSpPr/>
              <p:nvPr/>
            </p:nvGrpSpPr>
            <p:grpSpPr>
              <a:xfrm>
                <a:off x="3235001" y="2423700"/>
                <a:ext cx="2505600" cy="572700"/>
                <a:chOff x="3235001" y="2423700"/>
                <a:chExt cx="2505600" cy="572700"/>
              </a:xfrm>
            </p:grpSpPr>
            <p:sp>
              <p:nvSpPr>
                <p:cNvPr id="102" name="Google Shape;723;p19">
                  <a:extLst>
                    <a:ext uri="{FF2B5EF4-FFF2-40B4-BE49-F238E27FC236}">
                      <a16:creationId xmlns:a16="http://schemas.microsoft.com/office/drawing/2014/main" id="{DE510F12-9A70-4054-9335-74F259716481}"/>
                    </a:ext>
                  </a:extLst>
                </p:cNvPr>
                <p:cNvSpPr/>
                <p:nvPr/>
              </p:nvSpPr>
              <p:spPr>
                <a:xfrm>
                  <a:off x="3235001" y="2423700"/>
                  <a:ext cx="1758300" cy="572700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800" b="1" dirty="0">
                      <a:solidFill>
                        <a:schemeClr val="lt1"/>
                      </a:solidFill>
                      <a:latin typeface="Fira Sans Extra Condensed"/>
                      <a:ea typeface="Fira Sans Extra Condensed"/>
                      <a:cs typeface="Fira Sans Extra Condensed"/>
                      <a:sym typeface="Fira Sans Extra Condensed"/>
                    </a:rPr>
                    <a:t>SELLER</a:t>
                  </a:r>
                  <a:endParaRPr b="1" dirty="0">
                    <a:solidFill>
                      <a:schemeClr val="lt1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endParaRPr>
                </a:p>
              </p:txBody>
            </p:sp>
            <p:cxnSp>
              <p:nvCxnSpPr>
                <p:cNvPr id="103" name="Google Shape;724;p19">
                  <a:extLst>
                    <a:ext uri="{FF2B5EF4-FFF2-40B4-BE49-F238E27FC236}">
                      <a16:creationId xmlns:a16="http://schemas.microsoft.com/office/drawing/2014/main" id="{4FA74786-9C73-4EF6-8582-D36ED887B3A0}"/>
                    </a:ext>
                  </a:extLst>
                </p:cNvPr>
                <p:cNvCxnSpPr>
                  <a:cxnSpLocks/>
                  <a:stCxn id="102" idx="3"/>
                  <a:endCxn id="13" idx="1"/>
                </p:cNvCxnSpPr>
                <p:nvPr/>
              </p:nvCxnSpPr>
              <p:spPr>
                <a:xfrm>
                  <a:off x="4993301" y="2710050"/>
                  <a:ext cx="7473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99" name="Google Shape;725;p19">
                <a:extLst>
                  <a:ext uri="{FF2B5EF4-FFF2-40B4-BE49-F238E27FC236}">
                    <a16:creationId xmlns:a16="http://schemas.microsoft.com/office/drawing/2014/main" id="{9295F9A7-6383-4239-81D9-E013E1920DAA}"/>
                  </a:ext>
                </a:extLst>
              </p:cNvPr>
              <p:cNvGrpSpPr/>
              <p:nvPr/>
            </p:nvGrpSpPr>
            <p:grpSpPr>
              <a:xfrm>
                <a:off x="3235002" y="1663913"/>
                <a:ext cx="2505600" cy="572700"/>
                <a:chOff x="3235002" y="1663913"/>
                <a:chExt cx="2505600" cy="572700"/>
              </a:xfrm>
            </p:grpSpPr>
            <p:sp>
              <p:nvSpPr>
                <p:cNvPr id="100" name="Google Shape;728;p19">
                  <a:extLst>
                    <a:ext uri="{FF2B5EF4-FFF2-40B4-BE49-F238E27FC236}">
                      <a16:creationId xmlns:a16="http://schemas.microsoft.com/office/drawing/2014/main" id="{017E127C-03A7-4785-8294-FE3EFD59CD70}"/>
                    </a:ext>
                  </a:extLst>
                </p:cNvPr>
                <p:cNvSpPr/>
                <p:nvPr/>
              </p:nvSpPr>
              <p:spPr>
                <a:xfrm>
                  <a:off x="3235002" y="1663913"/>
                  <a:ext cx="1758300" cy="572700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800" b="1" dirty="0">
                      <a:solidFill>
                        <a:schemeClr val="lt1"/>
                      </a:solidFill>
                      <a:latin typeface="Fira Sans Extra Condensed"/>
                      <a:ea typeface="Fira Sans Extra Condensed"/>
                      <a:cs typeface="Fira Sans Extra Condensed"/>
                      <a:sym typeface="Fira Sans Extra Condensed"/>
                    </a:rPr>
                    <a:t>ADMIN</a:t>
                  </a:r>
                </a:p>
              </p:txBody>
            </p:sp>
            <p:cxnSp>
              <p:nvCxnSpPr>
                <p:cNvPr id="101" name="Google Shape;729;p19">
                  <a:extLst>
                    <a:ext uri="{FF2B5EF4-FFF2-40B4-BE49-F238E27FC236}">
                      <a16:creationId xmlns:a16="http://schemas.microsoft.com/office/drawing/2014/main" id="{7E750D7A-A030-4A73-B306-F892AEC5D0E8}"/>
                    </a:ext>
                  </a:extLst>
                </p:cNvPr>
                <p:cNvCxnSpPr>
                  <a:cxnSpLocks/>
                  <a:stCxn id="100" idx="3"/>
                  <a:endCxn id="12" idx="1"/>
                </p:cNvCxnSpPr>
                <p:nvPr/>
              </p:nvCxnSpPr>
              <p:spPr>
                <a:xfrm rot="10800000" flipH="1">
                  <a:off x="4993302" y="1949963"/>
                  <a:ext cx="747300" cy="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</p:grpSp>
    </p:spTree>
    <p:extLst>
      <p:ext uri="{BB962C8B-B14F-4D97-AF65-F5344CB8AC3E}">
        <p14:creationId xmlns:p14="http://schemas.microsoft.com/office/powerpoint/2010/main" val="112595004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01C14CE9-AD62-41C9-BA23-7926475FAF1D}"/>
              </a:ext>
            </a:extLst>
          </p:cNvPr>
          <p:cNvSpPr txBox="1">
            <a:spLocks/>
          </p:cNvSpPr>
          <p:nvPr/>
        </p:nvSpPr>
        <p:spPr>
          <a:xfrm>
            <a:off x="0" y="69068"/>
            <a:ext cx="9144000" cy="61141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b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000" dirty="0">
                <a:solidFill>
                  <a:srgbClr val="FF6D2F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TẠO USER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C05AAD6-C5DF-43E3-98C8-99536B1B31C3}"/>
              </a:ext>
            </a:extLst>
          </p:cNvPr>
          <p:cNvGrpSpPr/>
          <p:nvPr/>
        </p:nvGrpSpPr>
        <p:grpSpPr>
          <a:xfrm>
            <a:off x="6444102" y="416213"/>
            <a:ext cx="2699898" cy="1736635"/>
            <a:chOff x="3235001" y="1201450"/>
            <a:chExt cx="5451796" cy="3506719"/>
          </a:xfrm>
        </p:grpSpPr>
        <p:grpSp>
          <p:nvGrpSpPr>
            <p:cNvPr id="8" name="Google Shape;585;p19">
              <a:extLst>
                <a:ext uri="{FF2B5EF4-FFF2-40B4-BE49-F238E27FC236}">
                  <a16:creationId xmlns:a16="http://schemas.microsoft.com/office/drawing/2014/main" id="{F7BDF07F-E2DC-4B62-90C4-4ED6A1F8DF0E}"/>
                </a:ext>
              </a:extLst>
            </p:cNvPr>
            <p:cNvGrpSpPr/>
            <p:nvPr/>
          </p:nvGrpSpPr>
          <p:grpSpPr>
            <a:xfrm>
              <a:off x="5469911" y="1228361"/>
              <a:ext cx="1932075" cy="3479808"/>
              <a:chOff x="5469911" y="1228361"/>
              <a:chExt cx="1932075" cy="3479808"/>
            </a:xfrm>
          </p:grpSpPr>
          <p:sp>
            <p:nvSpPr>
              <p:cNvPr id="115" name="Google Shape;586;p19">
                <a:extLst>
                  <a:ext uri="{FF2B5EF4-FFF2-40B4-BE49-F238E27FC236}">
                    <a16:creationId xmlns:a16="http://schemas.microsoft.com/office/drawing/2014/main" id="{844D5DF3-5BBC-4E63-9967-ACAE547A1ACA}"/>
                  </a:ext>
                </a:extLst>
              </p:cNvPr>
              <p:cNvSpPr/>
              <p:nvPr/>
            </p:nvSpPr>
            <p:spPr>
              <a:xfrm>
                <a:off x="5469911" y="1228361"/>
                <a:ext cx="1863713" cy="3479808"/>
              </a:xfrm>
              <a:custGeom>
                <a:avLst/>
                <a:gdLst/>
                <a:ahLst/>
                <a:cxnLst/>
                <a:rect l="l" t="t" r="r" b="b"/>
                <a:pathLst>
                  <a:path w="12050" h="22499" extrusionOk="0">
                    <a:moveTo>
                      <a:pt x="12049" y="954"/>
                    </a:moveTo>
                    <a:lnTo>
                      <a:pt x="12049" y="22498"/>
                    </a:lnTo>
                    <a:lnTo>
                      <a:pt x="0" y="22498"/>
                    </a:lnTo>
                    <a:lnTo>
                      <a:pt x="0" y="954"/>
                    </a:lnTo>
                    <a:cubicBezTo>
                      <a:pt x="0" y="425"/>
                      <a:pt x="429" y="0"/>
                      <a:pt x="954" y="0"/>
                    </a:cubicBezTo>
                    <a:lnTo>
                      <a:pt x="11095" y="0"/>
                    </a:lnTo>
                    <a:cubicBezTo>
                      <a:pt x="11412" y="0"/>
                      <a:pt x="11689" y="152"/>
                      <a:pt x="11863" y="390"/>
                    </a:cubicBezTo>
                    <a:cubicBezTo>
                      <a:pt x="11980" y="546"/>
                      <a:pt x="12049" y="742"/>
                      <a:pt x="12049" y="95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587;p19">
                <a:extLst>
                  <a:ext uri="{FF2B5EF4-FFF2-40B4-BE49-F238E27FC236}">
                    <a16:creationId xmlns:a16="http://schemas.microsoft.com/office/drawing/2014/main" id="{2A94FB2C-B8E5-4705-9D5B-7E885B4CE49A}"/>
                  </a:ext>
                </a:extLst>
              </p:cNvPr>
              <p:cNvSpPr/>
              <p:nvPr/>
            </p:nvSpPr>
            <p:spPr>
              <a:xfrm>
                <a:off x="5538892" y="1228361"/>
                <a:ext cx="1863095" cy="3479808"/>
              </a:xfrm>
              <a:custGeom>
                <a:avLst/>
                <a:gdLst/>
                <a:ahLst/>
                <a:cxnLst/>
                <a:rect l="l" t="t" r="r" b="b"/>
                <a:pathLst>
                  <a:path w="12046" h="22499" extrusionOk="0">
                    <a:moveTo>
                      <a:pt x="12045" y="954"/>
                    </a:moveTo>
                    <a:lnTo>
                      <a:pt x="12045" y="22498"/>
                    </a:lnTo>
                    <a:lnTo>
                      <a:pt x="1" y="22498"/>
                    </a:lnTo>
                    <a:lnTo>
                      <a:pt x="1" y="954"/>
                    </a:lnTo>
                    <a:cubicBezTo>
                      <a:pt x="1" y="425"/>
                      <a:pt x="426" y="0"/>
                      <a:pt x="955" y="0"/>
                    </a:cubicBezTo>
                    <a:lnTo>
                      <a:pt x="11092" y="0"/>
                    </a:lnTo>
                    <a:cubicBezTo>
                      <a:pt x="11621" y="0"/>
                      <a:pt x="12045" y="425"/>
                      <a:pt x="12045" y="95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588;p19">
                <a:extLst>
                  <a:ext uri="{FF2B5EF4-FFF2-40B4-BE49-F238E27FC236}">
                    <a16:creationId xmlns:a16="http://schemas.microsoft.com/office/drawing/2014/main" id="{2A25CFD7-DB32-4C6B-9CA1-B84906DA18DB}"/>
                  </a:ext>
                </a:extLst>
              </p:cNvPr>
              <p:cNvSpPr/>
              <p:nvPr/>
            </p:nvSpPr>
            <p:spPr>
              <a:xfrm>
                <a:off x="5585137" y="1275225"/>
                <a:ext cx="1770605" cy="3432944"/>
              </a:xfrm>
              <a:custGeom>
                <a:avLst/>
                <a:gdLst/>
                <a:ahLst/>
                <a:cxnLst/>
                <a:rect l="l" t="t" r="r" b="b"/>
                <a:pathLst>
                  <a:path w="11448" h="22196" extrusionOk="0">
                    <a:moveTo>
                      <a:pt x="11447" y="22195"/>
                    </a:moveTo>
                    <a:lnTo>
                      <a:pt x="11447" y="651"/>
                    </a:lnTo>
                    <a:cubicBezTo>
                      <a:pt x="11447" y="291"/>
                      <a:pt x="11152" y="1"/>
                      <a:pt x="10793" y="1"/>
                    </a:cubicBezTo>
                    <a:lnTo>
                      <a:pt x="656" y="1"/>
                    </a:lnTo>
                    <a:cubicBezTo>
                      <a:pt x="296" y="1"/>
                      <a:pt x="1" y="291"/>
                      <a:pt x="1" y="651"/>
                    </a:cubicBezTo>
                    <a:lnTo>
                      <a:pt x="1" y="22195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589;p19">
                <a:extLst>
                  <a:ext uri="{FF2B5EF4-FFF2-40B4-BE49-F238E27FC236}">
                    <a16:creationId xmlns:a16="http://schemas.microsoft.com/office/drawing/2014/main" id="{CE1B1074-3443-4B5A-9284-3AD9D76A415A}"/>
                  </a:ext>
                </a:extLst>
              </p:cNvPr>
              <p:cNvSpPr/>
              <p:nvPr/>
            </p:nvSpPr>
            <p:spPr>
              <a:xfrm>
                <a:off x="5620710" y="1310179"/>
                <a:ext cx="1699459" cy="3397990"/>
              </a:xfrm>
              <a:custGeom>
                <a:avLst/>
                <a:gdLst/>
                <a:ahLst/>
                <a:cxnLst/>
                <a:rect l="l" t="t" r="r" b="b"/>
                <a:pathLst>
                  <a:path w="10988" h="21970" extrusionOk="0">
                    <a:moveTo>
                      <a:pt x="10987" y="21969"/>
                    </a:moveTo>
                    <a:lnTo>
                      <a:pt x="10987" y="425"/>
                    </a:lnTo>
                    <a:cubicBezTo>
                      <a:pt x="10987" y="191"/>
                      <a:pt x="10797" y="0"/>
                      <a:pt x="10563" y="0"/>
                    </a:cubicBezTo>
                    <a:lnTo>
                      <a:pt x="426" y="0"/>
                    </a:lnTo>
                    <a:cubicBezTo>
                      <a:pt x="192" y="0"/>
                      <a:pt x="1" y="191"/>
                      <a:pt x="1" y="425"/>
                    </a:cubicBezTo>
                    <a:lnTo>
                      <a:pt x="1" y="2196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" name="Google Shape;655;p19">
              <a:extLst>
                <a:ext uri="{FF2B5EF4-FFF2-40B4-BE49-F238E27FC236}">
                  <a16:creationId xmlns:a16="http://schemas.microsoft.com/office/drawing/2014/main" id="{47EE421C-26F0-4997-B5B5-E79A7CC59F6F}"/>
                </a:ext>
              </a:extLst>
            </p:cNvPr>
            <p:cNvSpPr/>
            <p:nvPr/>
          </p:nvSpPr>
          <p:spPr>
            <a:xfrm>
              <a:off x="6632068" y="3914577"/>
              <a:ext cx="1489424" cy="793586"/>
            </a:xfrm>
            <a:custGeom>
              <a:avLst/>
              <a:gdLst/>
              <a:ahLst/>
              <a:cxnLst/>
              <a:rect l="l" t="t" r="r" b="b"/>
              <a:pathLst>
                <a:path w="9630" h="5131" extrusionOk="0">
                  <a:moveTo>
                    <a:pt x="0" y="5130"/>
                  </a:moveTo>
                  <a:lnTo>
                    <a:pt x="269" y="3279"/>
                  </a:lnTo>
                  <a:cubicBezTo>
                    <a:pt x="238" y="2646"/>
                    <a:pt x="451" y="1302"/>
                    <a:pt x="581" y="547"/>
                  </a:cubicBezTo>
                  <a:cubicBezTo>
                    <a:pt x="637" y="218"/>
                    <a:pt x="676" y="1"/>
                    <a:pt x="676" y="1"/>
                  </a:cubicBezTo>
                  <a:lnTo>
                    <a:pt x="9088" y="1"/>
                  </a:lnTo>
                  <a:lnTo>
                    <a:pt x="9205" y="1120"/>
                  </a:lnTo>
                  <a:lnTo>
                    <a:pt x="9630" y="513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" name="Google Shape;657;p19">
              <a:extLst>
                <a:ext uri="{FF2B5EF4-FFF2-40B4-BE49-F238E27FC236}">
                  <a16:creationId xmlns:a16="http://schemas.microsoft.com/office/drawing/2014/main" id="{CDA3A3A4-4D02-45FC-B1C4-B285EB2D6D7C}"/>
                </a:ext>
              </a:extLst>
            </p:cNvPr>
            <p:cNvSpPr/>
            <p:nvPr/>
          </p:nvSpPr>
          <p:spPr>
            <a:xfrm>
              <a:off x="7486285" y="4190190"/>
              <a:ext cx="46399" cy="517973"/>
            </a:xfrm>
            <a:custGeom>
              <a:avLst/>
              <a:gdLst/>
              <a:ahLst/>
              <a:cxnLst/>
              <a:rect l="l" t="t" r="r" b="b"/>
              <a:pathLst>
                <a:path w="300" h="3349" extrusionOk="0">
                  <a:moveTo>
                    <a:pt x="300" y="3348"/>
                  </a:moveTo>
                  <a:lnTo>
                    <a:pt x="1" y="3348"/>
                  </a:lnTo>
                  <a:lnTo>
                    <a:pt x="174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30EB17A0-5B25-4D28-8DD9-1A6DFD8BCA54}"/>
                </a:ext>
              </a:extLst>
            </p:cNvPr>
            <p:cNvGrpSpPr/>
            <p:nvPr/>
          </p:nvGrpSpPr>
          <p:grpSpPr>
            <a:xfrm>
              <a:off x="3235001" y="1201450"/>
              <a:ext cx="5451796" cy="2886352"/>
              <a:chOff x="3235001" y="1201450"/>
              <a:chExt cx="5451796" cy="2886352"/>
            </a:xfrm>
          </p:grpSpPr>
          <p:sp>
            <p:nvSpPr>
              <p:cNvPr id="12" name="Google Shape;590;p19">
                <a:extLst>
                  <a:ext uri="{FF2B5EF4-FFF2-40B4-BE49-F238E27FC236}">
                    <a16:creationId xmlns:a16="http://schemas.microsoft.com/office/drawing/2014/main" id="{85E25F1C-596B-442F-B9FA-2D1D8BE3EC1B}"/>
                  </a:ext>
                </a:extLst>
              </p:cNvPr>
              <p:cNvSpPr/>
              <p:nvPr/>
            </p:nvSpPr>
            <p:spPr>
              <a:xfrm>
                <a:off x="5740738" y="1676113"/>
                <a:ext cx="547500" cy="547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591;p19">
                <a:extLst>
                  <a:ext uri="{FF2B5EF4-FFF2-40B4-BE49-F238E27FC236}">
                    <a16:creationId xmlns:a16="http://schemas.microsoft.com/office/drawing/2014/main" id="{8F1FE910-3638-4677-BEF3-6CD2319D47B1}"/>
                  </a:ext>
                </a:extLst>
              </p:cNvPr>
              <p:cNvSpPr/>
              <p:nvPr/>
            </p:nvSpPr>
            <p:spPr>
              <a:xfrm>
                <a:off x="5740738" y="2436288"/>
                <a:ext cx="547500" cy="5475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592;p19">
                <a:extLst>
                  <a:ext uri="{FF2B5EF4-FFF2-40B4-BE49-F238E27FC236}">
                    <a16:creationId xmlns:a16="http://schemas.microsoft.com/office/drawing/2014/main" id="{14C259C4-38D7-4099-93F1-65B2DB64DAA0}"/>
                  </a:ext>
                </a:extLst>
              </p:cNvPr>
              <p:cNvSpPr/>
              <p:nvPr/>
            </p:nvSpPr>
            <p:spPr>
              <a:xfrm>
                <a:off x="5740738" y="3196225"/>
                <a:ext cx="547500" cy="5475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594;p19">
                <a:extLst>
                  <a:ext uri="{FF2B5EF4-FFF2-40B4-BE49-F238E27FC236}">
                    <a16:creationId xmlns:a16="http://schemas.microsoft.com/office/drawing/2014/main" id="{F3DAD583-78F0-4BB9-AE91-B514A46E244A}"/>
                  </a:ext>
                </a:extLst>
              </p:cNvPr>
              <p:cNvSpPr/>
              <p:nvPr/>
            </p:nvSpPr>
            <p:spPr>
              <a:xfrm>
                <a:off x="6115021" y="1257747"/>
                <a:ext cx="710995" cy="193950"/>
              </a:xfrm>
              <a:custGeom>
                <a:avLst/>
                <a:gdLst/>
                <a:ahLst/>
                <a:cxnLst/>
                <a:rect l="l" t="t" r="r" b="b"/>
                <a:pathLst>
                  <a:path w="4597" h="1254" extrusionOk="0">
                    <a:moveTo>
                      <a:pt x="3677" y="1254"/>
                    </a:moveTo>
                    <a:lnTo>
                      <a:pt x="919" y="1254"/>
                    </a:lnTo>
                    <a:cubicBezTo>
                      <a:pt x="690" y="1254"/>
                      <a:pt x="477" y="1115"/>
                      <a:pt x="386" y="903"/>
                    </a:cubicBezTo>
                    <a:lnTo>
                      <a:pt x="0" y="1"/>
                    </a:lnTo>
                    <a:lnTo>
                      <a:pt x="4596" y="1"/>
                    </a:lnTo>
                    <a:lnTo>
                      <a:pt x="4210" y="903"/>
                    </a:lnTo>
                    <a:cubicBezTo>
                      <a:pt x="4119" y="1115"/>
                      <a:pt x="3907" y="1254"/>
                      <a:pt x="3677" y="1254"/>
                    </a:cubicBezTo>
                    <a:close/>
                  </a:path>
                </a:pathLst>
              </a:custGeom>
              <a:solidFill>
                <a:srgbClr val="4F4A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595;p19">
                <a:extLst>
                  <a:ext uri="{FF2B5EF4-FFF2-40B4-BE49-F238E27FC236}">
                    <a16:creationId xmlns:a16="http://schemas.microsoft.com/office/drawing/2014/main" id="{473275A0-ABB5-4B37-9516-161C5279C223}"/>
                  </a:ext>
                </a:extLst>
              </p:cNvPr>
              <p:cNvSpPr/>
              <p:nvPr/>
            </p:nvSpPr>
            <p:spPr>
              <a:xfrm>
                <a:off x="6222977" y="1310179"/>
                <a:ext cx="63877" cy="63722"/>
              </a:xfrm>
              <a:custGeom>
                <a:avLst/>
                <a:gdLst/>
                <a:ahLst/>
                <a:cxnLst/>
                <a:rect l="l" t="t" r="r" b="b"/>
                <a:pathLst>
                  <a:path w="413" h="412" extrusionOk="0">
                    <a:moveTo>
                      <a:pt x="412" y="208"/>
                    </a:moveTo>
                    <a:cubicBezTo>
                      <a:pt x="412" y="321"/>
                      <a:pt x="321" y="412"/>
                      <a:pt x="208" y="412"/>
                    </a:cubicBezTo>
                    <a:cubicBezTo>
                      <a:pt x="91" y="412"/>
                      <a:pt x="0" y="321"/>
                      <a:pt x="0" y="208"/>
                    </a:cubicBezTo>
                    <a:cubicBezTo>
                      <a:pt x="0" y="91"/>
                      <a:pt x="91" y="0"/>
                      <a:pt x="208" y="0"/>
                    </a:cubicBezTo>
                    <a:cubicBezTo>
                      <a:pt x="321" y="0"/>
                      <a:pt x="412" y="91"/>
                      <a:pt x="412" y="208"/>
                    </a:cubicBezTo>
                    <a:close/>
                  </a:path>
                </a:pathLst>
              </a:custGeom>
              <a:solidFill>
                <a:srgbClr val="3833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596;p19">
                <a:extLst>
                  <a:ext uri="{FF2B5EF4-FFF2-40B4-BE49-F238E27FC236}">
                    <a16:creationId xmlns:a16="http://schemas.microsoft.com/office/drawing/2014/main" id="{63BFB73F-3FBB-4E64-B3FD-BFF7CD481F1A}"/>
                  </a:ext>
                </a:extLst>
              </p:cNvPr>
              <p:cNvSpPr/>
              <p:nvPr/>
            </p:nvSpPr>
            <p:spPr>
              <a:xfrm>
                <a:off x="6326139" y="1310179"/>
                <a:ext cx="391766" cy="63722"/>
              </a:xfrm>
              <a:custGeom>
                <a:avLst/>
                <a:gdLst/>
                <a:ahLst/>
                <a:cxnLst/>
                <a:rect l="l" t="t" r="r" b="b"/>
                <a:pathLst>
                  <a:path w="2533" h="412" extrusionOk="0">
                    <a:moveTo>
                      <a:pt x="2325" y="412"/>
                    </a:moveTo>
                    <a:lnTo>
                      <a:pt x="209" y="412"/>
                    </a:lnTo>
                    <a:cubicBezTo>
                      <a:pt x="92" y="412"/>
                      <a:pt x="1" y="321"/>
                      <a:pt x="1" y="208"/>
                    </a:cubicBezTo>
                    <a:cubicBezTo>
                      <a:pt x="1" y="91"/>
                      <a:pt x="92" y="0"/>
                      <a:pt x="209" y="0"/>
                    </a:cubicBezTo>
                    <a:lnTo>
                      <a:pt x="2325" y="0"/>
                    </a:lnTo>
                    <a:cubicBezTo>
                      <a:pt x="2442" y="0"/>
                      <a:pt x="2533" y="91"/>
                      <a:pt x="2533" y="208"/>
                    </a:cubicBezTo>
                    <a:cubicBezTo>
                      <a:pt x="2533" y="321"/>
                      <a:pt x="2442" y="412"/>
                      <a:pt x="2325" y="412"/>
                    </a:cubicBezTo>
                    <a:close/>
                  </a:path>
                </a:pathLst>
              </a:custGeom>
              <a:solidFill>
                <a:srgbClr val="3833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597;p19">
                <a:extLst>
                  <a:ext uri="{FF2B5EF4-FFF2-40B4-BE49-F238E27FC236}">
                    <a16:creationId xmlns:a16="http://schemas.microsoft.com/office/drawing/2014/main" id="{C6D44B62-1B35-49F1-A6D2-020B8AC604A4}"/>
                  </a:ext>
                </a:extLst>
              </p:cNvPr>
              <p:cNvSpPr/>
              <p:nvPr/>
            </p:nvSpPr>
            <p:spPr>
              <a:xfrm>
                <a:off x="6373776" y="1676270"/>
                <a:ext cx="427339" cy="136260"/>
              </a:xfrm>
              <a:custGeom>
                <a:avLst/>
                <a:gdLst/>
                <a:ahLst/>
                <a:cxnLst/>
                <a:rect l="l" t="t" r="r" b="b"/>
                <a:pathLst>
                  <a:path w="2763" h="881" extrusionOk="0">
                    <a:moveTo>
                      <a:pt x="2763" y="881"/>
                    </a:moveTo>
                    <a:lnTo>
                      <a:pt x="1" y="881"/>
                    </a:lnTo>
                    <a:lnTo>
                      <a:pt x="1" y="0"/>
                    </a:lnTo>
                    <a:lnTo>
                      <a:pt x="276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598;p19">
                <a:extLst>
                  <a:ext uri="{FF2B5EF4-FFF2-40B4-BE49-F238E27FC236}">
                    <a16:creationId xmlns:a16="http://schemas.microsoft.com/office/drawing/2014/main" id="{EAF522D9-74BB-47A7-A764-D22F6077D665}"/>
                  </a:ext>
                </a:extLst>
              </p:cNvPr>
              <p:cNvSpPr/>
              <p:nvPr/>
            </p:nvSpPr>
            <p:spPr>
              <a:xfrm>
                <a:off x="6955937" y="2125571"/>
                <a:ext cx="245608" cy="98058"/>
              </a:xfrm>
              <a:custGeom>
                <a:avLst/>
                <a:gdLst/>
                <a:ahLst/>
                <a:cxnLst/>
                <a:rect l="l" t="t" r="r" b="b"/>
                <a:pathLst>
                  <a:path w="1588" h="634" extrusionOk="0">
                    <a:moveTo>
                      <a:pt x="1587" y="633"/>
                    </a:moveTo>
                    <a:lnTo>
                      <a:pt x="0" y="633"/>
                    </a:lnTo>
                    <a:lnTo>
                      <a:pt x="0" y="0"/>
                    </a:lnTo>
                    <a:lnTo>
                      <a:pt x="1587" y="0"/>
                    </a:lnTo>
                    <a:close/>
                  </a:path>
                </a:pathLst>
              </a:custGeom>
              <a:solidFill>
                <a:srgbClr val="0EDBB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599;p19">
                <a:extLst>
                  <a:ext uri="{FF2B5EF4-FFF2-40B4-BE49-F238E27FC236}">
                    <a16:creationId xmlns:a16="http://schemas.microsoft.com/office/drawing/2014/main" id="{9427A1D4-DD35-4E45-B34C-7B2300EA44D5}"/>
                  </a:ext>
                </a:extLst>
              </p:cNvPr>
              <p:cNvSpPr/>
              <p:nvPr/>
            </p:nvSpPr>
            <p:spPr>
              <a:xfrm>
                <a:off x="6373776" y="1883521"/>
                <a:ext cx="827767" cy="26293"/>
              </a:xfrm>
              <a:custGeom>
                <a:avLst/>
                <a:gdLst/>
                <a:ahLst/>
                <a:cxnLst/>
                <a:rect l="l" t="t" r="r" b="b"/>
                <a:pathLst>
                  <a:path w="5352" h="170" extrusionOk="0">
                    <a:moveTo>
                      <a:pt x="5351" y="169"/>
                    </a:moveTo>
                    <a:lnTo>
                      <a:pt x="1" y="169"/>
                    </a:lnTo>
                    <a:lnTo>
                      <a:pt x="1" y="0"/>
                    </a:lnTo>
                    <a:lnTo>
                      <a:pt x="5351" y="0"/>
                    </a:lnTo>
                    <a:close/>
                  </a:path>
                </a:pathLst>
              </a:custGeom>
              <a:solidFill>
                <a:srgbClr val="81A2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600;p19">
                <a:extLst>
                  <a:ext uri="{FF2B5EF4-FFF2-40B4-BE49-F238E27FC236}">
                    <a16:creationId xmlns:a16="http://schemas.microsoft.com/office/drawing/2014/main" id="{B20A332E-26B8-4287-A92C-684D3B1D871B}"/>
                  </a:ext>
                </a:extLst>
              </p:cNvPr>
              <p:cNvSpPr/>
              <p:nvPr/>
            </p:nvSpPr>
            <p:spPr>
              <a:xfrm>
                <a:off x="6373776" y="1941829"/>
                <a:ext cx="827767" cy="26293"/>
              </a:xfrm>
              <a:custGeom>
                <a:avLst/>
                <a:gdLst/>
                <a:ahLst/>
                <a:cxnLst/>
                <a:rect l="l" t="t" r="r" b="b"/>
                <a:pathLst>
                  <a:path w="5352" h="170" extrusionOk="0">
                    <a:moveTo>
                      <a:pt x="5351" y="169"/>
                    </a:moveTo>
                    <a:lnTo>
                      <a:pt x="1" y="169"/>
                    </a:lnTo>
                    <a:lnTo>
                      <a:pt x="1" y="0"/>
                    </a:lnTo>
                    <a:lnTo>
                      <a:pt x="5351" y="0"/>
                    </a:lnTo>
                    <a:close/>
                  </a:path>
                </a:pathLst>
              </a:custGeom>
              <a:solidFill>
                <a:srgbClr val="81A2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601;p19">
                <a:extLst>
                  <a:ext uri="{FF2B5EF4-FFF2-40B4-BE49-F238E27FC236}">
                    <a16:creationId xmlns:a16="http://schemas.microsoft.com/office/drawing/2014/main" id="{DDBEA029-DDD2-4CFE-B0A1-33881C763918}"/>
                  </a:ext>
                </a:extLst>
              </p:cNvPr>
              <p:cNvSpPr/>
              <p:nvPr/>
            </p:nvSpPr>
            <p:spPr>
              <a:xfrm>
                <a:off x="6373776" y="2000138"/>
                <a:ext cx="827767" cy="26293"/>
              </a:xfrm>
              <a:custGeom>
                <a:avLst/>
                <a:gdLst/>
                <a:ahLst/>
                <a:cxnLst/>
                <a:rect l="l" t="t" r="r" b="b"/>
                <a:pathLst>
                  <a:path w="5352" h="170" extrusionOk="0">
                    <a:moveTo>
                      <a:pt x="5351" y="170"/>
                    </a:moveTo>
                    <a:lnTo>
                      <a:pt x="1" y="170"/>
                    </a:lnTo>
                    <a:lnTo>
                      <a:pt x="1" y="1"/>
                    </a:lnTo>
                    <a:lnTo>
                      <a:pt x="5351" y="1"/>
                    </a:lnTo>
                    <a:close/>
                  </a:path>
                </a:pathLst>
              </a:custGeom>
              <a:solidFill>
                <a:srgbClr val="81A2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602;p19">
                <a:extLst>
                  <a:ext uri="{FF2B5EF4-FFF2-40B4-BE49-F238E27FC236}">
                    <a16:creationId xmlns:a16="http://schemas.microsoft.com/office/drawing/2014/main" id="{05BF1A06-E545-49B4-9C53-3D20A527998C}"/>
                  </a:ext>
                </a:extLst>
              </p:cNvPr>
              <p:cNvSpPr/>
              <p:nvPr/>
            </p:nvSpPr>
            <p:spPr>
              <a:xfrm>
                <a:off x="6373776" y="2058447"/>
                <a:ext cx="827767" cy="26293"/>
              </a:xfrm>
              <a:custGeom>
                <a:avLst/>
                <a:gdLst/>
                <a:ahLst/>
                <a:cxnLst/>
                <a:rect l="l" t="t" r="r" b="b"/>
                <a:pathLst>
                  <a:path w="5352" h="170" extrusionOk="0">
                    <a:moveTo>
                      <a:pt x="5351" y="170"/>
                    </a:moveTo>
                    <a:lnTo>
                      <a:pt x="1" y="170"/>
                    </a:lnTo>
                    <a:lnTo>
                      <a:pt x="1" y="1"/>
                    </a:lnTo>
                    <a:lnTo>
                      <a:pt x="5351" y="1"/>
                    </a:lnTo>
                    <a:close/>
                  </a:path>
                </a:pathLst>
              </a:custGeom>
              <a:solidFill>
                <a:srgbClr val="81A2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603;p19">
                <a:extLst>
                  <a:ext uri="{FF2B5EF4-FFF2-40B4-BE49-F238E27FC236}">
                    <a16:creationId xmlns:a16="http://schemas.microsoft.com/office/drawing/2014/main" id="{41A5BEF2-E835-4A40-A501-D0716B8A2DE2}"/>
                  </a:ext>
                </a:extLst>
              </p:cNvPr>
              <p:cNvSpPr/>
              <p:nvPr/>
            </p:nvSpPr>
            <p:spPr>
              <a:xfrm>
                <a:off x="6373776" y="2435983"/>
                <a:ext cx="427339" cy="136260"/>
              </a:xfrm>
              <a:custGeom>
                <a:avLst/>
                <a:gdLst/>
                <a:ahLst/>
                <a:cxnLst/>
                <a:rect l="l" t="t" r="r" b="b"/>
                <a:pathLst>
                  <a:path w="2763" h="881" extrusionOk="0">
                    <a:moveTo>
                      <a:pt x="2763" y="881"/>
                    </a:moveTo>
                    <a:lnTo>
                      <a:pt x="1" y="881"/>
                    </a:lnTo>
                    <a:lnTo>
                      <a:pt x="1" y="1"/>
                    </a:lnTo>
                    <a:lnTo>
                      <a:pt x="276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604;p19">
                <a:extLst>
                  <a:ext uri="{FF2B5EF4-FFF2-40B4-BE49-F238E27FC236}">
                    <a16:creationId xmlns:a16="http://schemas.microsoft.com/office/drawing/2014/main" id="{98C47ECE-58C6-479F-8859-447C1DC0F853}"/>
                  </a:ext>
                </a:extLst>
              </p:cNvPr>
              <p:cNvSpPr/>
              <p:nvPr/>
            </p:nvSpPr>
            <p:spPr>
              <a:xfrm>
                <a:off x="6955937" y="2885284"/>
                <a:ext cx="245608" cy="98831"/>
              </a:xfrm>
              <a:custGeom>
                <a:avLst/>
                <a:gdLst/>
                <a:ahLst/>
                <a:cxnLst/>
                <a:rect l="l" t="t" r="r" b="b"/>
                <a:pathLst>
                  <a:path w="1588" h="639" extrusionOk="0">
                    <a:moveTo>
                      <a:pt x="1587" y="638"/>
                    </a:moveTo>
                    <a:lnTo>
                      <a:pt x="0" y="638"/>
                    </a:lnTo>
                    <a:lnTo>
                      <a:pt x="0" y="1"/>
                    </a:lnTo>
                    <a:lnTo>
                      <a:pt x="1587" y="1"/>
                    </a:lnTo>
                    <a:close/>
                  </a:path>
                </a:pathLst>
              </a:custGeom>
              <a:solidFill>
                <a:srgbClr val="0EDBB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605;p19">
                <a:extLst>
                  <a:ext uri="{FF2B5EF4-FFF2-40B4-BE49-F238E27FC236}">
                    <a16:creationId xmlns:a16="http://schemas.microsoft.com/office/drawing/2014/main" id="{B54C6C7F-0844-4CCA-8337-838F361C9F8F}"/>
                  </a:ext>
                </a:extLst>
              </p:cNvPr>
              <p:cNvSpPr/>
              <p:nvPr/>
            </p:nvSpPr>
            <p:spPr>
              <a:xfrm>
                <a:off x="6373776" y="2643234"/>
                <a:ext cx="827767" cy="26293"/>
              </a:xfrm>
              <a:custGeom>
                <a:avLst/>
                <a:gdLst/>
                <a:ahLst/>
                <a:cxnLst/>
                <a:rect l="l" t="t" r="r" b="b"/>
                <a:pathLst>
                  <a:path w="5352" h="170" extrusionOk="0">
                    <a:moveTo>
                      <a:pt x="5351" y="170"/>
                    </a:moveTo>
                    <a:lnTo>
                      <a:pt x="1" y="170"/>
                    </a:lnTo>
                    <a:lnTo>
                      <a:pt x="1" y="0"/>
                    </a:lnTo>
                    <a:lnTo>
                      <a:pt x="5351" y="0"/>
                    </a:lnTo>
                    <a:close/>
                  </a:path>
                </a:pathLst>
              </a:custGeom>
              <a:solidFill>
                <a:srgbClr val="81A2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606;p19">
                <a:extLst>
                  <a:ext uri="{FF2B5EF4-FFF2-40B4-BE49-F238E27FC236}">
                    <a16:creationId xmlns:a16="http://schemas.microsoft.com/office/drawing/2014/main" id="{8CA44E08-4521-4F1A-AE13-EB5E370B061F}"/>
                  </a:ext>
                </a:extLst>
              </p:cNvPr>
              <p:cNvSpPr/>
              <p:nvPr/>
            </p:nvSpPr>
            <p:spPr>
              <a:xfrm>
                <a:off x="6373776" y="2701542"/>
                <a:ext cx="827767" cy="26293"/>
              </a:xfrm>
              <a:custGeom>
                <a:avLst/>
                <a:gdLst/>
                <a:ahLst/>
                <a:cxnLst/>
                <a:rect l="l" t="t" r="r" b="b"/>
                <a:pathLst>
                  <a:path w="5352" h="170" extrusionOk="0">
                    <a:moveTo>
                      <a:pt x="5351" y="170"/>
                    </a:moveTo>
                    <a:lnTo>
                      <a:pt x="1" y="170"/>
                    </a:lnTo>
                    <a:lnTo>
                      <a:pt x="1" y="1"/>
                    </a:lnTo>
                    <a:lnTo>
                      <a:pt x="5351" y="1"/>
                    </a:lnTo>
                    <a:close/>
                  </a:path>
                </a:pathLst>
              </a:custGeom>
              <a:solidFill>
                <a:srgbClr val="81A2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607;p19">
                <a:extLst>
                  <a:ext uri="{FF2B5EF4-FFF2-40B4-BE49-F238E27FC236}">
                    <a16:creationId xmlns:a16="http://schemas.microsoft.com/office/drawing/2014/main" id="{40F4E249-1566-4B37-8DB7-91156BA0ADBB}"/>
                  </a:ext>
                </a:extLst>
              </p:cNvPr>
              <p:cNvSpPr/>
              <p:nvPr/>
            </p:nvSpPr>
            <p:spPr>
              <a:xfrm>
                <a:off x="6373776" y="2760624"/>
                <a:ext cx="827767" cy="25520"/>
              </a:xfrm>
              <a:custGeom>
                <a:avLst/>
                <a:gdLst/>
                <a:ahLst/>
                <a:cxnLst/>
                <a:rect l="l" t="t" r="r" b="b"/>
                <a:pathLst>
                  <a:path w="5352" h="165" extrusionOk="0">
                    <a:moveTo>
                      <a:pt x="5351" y="165"/>
                    </a:moveTo>
                    <a:lnTo>
                      <a:pt x="1" y="165"/>
                    </a:lnTo>
                    <a:lnTo>
                      <a:pt x="1" y="0"/>
                    </a:lnTo>
                    <a:lnTo>
                      <a:pt x="5351" y="0"/>
                    </a:lnTo>
                    <a:close/>
                  </a:path>
                </a:pathLst>
              </a:custGeom>
              <a:solidFill>
                <a:srgbClr val="81A2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608;p19">
                <a:extLst>
                  <a:ext uri="{FF2B5EF4-FFF2-40B4-BE49-F238E27FC236}">
                    <a16:creationId xmlns:a16="http://schemas.microsoft.com/office/drawing/2014/main" id="{2069BA6F-C0DC-49CB-923A-992501CC0018}"/>
                  </a:ext>
                </a:extLst>
              </p:cNvPr>
              <p:cNvSpPr/>
              <p:nvPr/>
            </p:nvSpPr>
            <p:spPr>
              <a:xfrm>
                <a:off x="6373776" y="2818933"/>
                <a:ext cx="827767" cy="25674"/>
              </a:xfrm>
              <a:custGeom>
                <a:avLst/>
                <a:gdLst/>
                <a:ahLst/>
                <a:cxnLst/>
                <a:rect l="l" t="t" r="r" b="b"/>
                <a:pathLst>
                  <a:path w="5352" h="166" extrusionOk="0">
                    <a:moveTo>
                      <a:pt x="5351" y="165"/>
                    </a:moveTo>
                    <a:lnTo>
                      <a:pt x="1" y="165"/>
                    </a:lnTo>
                    <a:lnTo>
                      <a:pt x="1" y="0"/>
                    </a:lnTo>
                    <a:lnTo>
                      <a:pt x="5351" y="0"/>
                    </a:lnTo>
                    <a:close/>
                  </a:path>
                </a:pathLst>
              </a:custGeom>
              <a:solidFill>
                <a:srgbClr val="81A2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609;p19">
                <a:extLst>
                  <a:ext uri="{FF2B5EF4-FFF2-40B4-BE49-F238E27FC236}">
                    <a16:creationId xmlns:a16="http://schemas.microsoft.com/office/drawing/2014/main" id="{EBB9B43D-08C9-4028-BD49-398DE16D1B4A}"/>
                  </a:ext>
                </a:extLst>
              </p:cNvPr>
              <p:cNvSpPr/>
              <p:nvPr/>
            </p:nvSpPr>
            <p:spPr>
              <a:xfrm>
                <a:off x="6373776" y="3196469"/>
                <a:ext cx="427339" cy="136260"/>
              </a:xfrm>
              <a:custGeom>
                <a:avLst/>
                <a:gdLst/>
                <a:ahLst/>
                <a:cxnLst/>
                <a:rect l="l" t="t" r="r" b="b"/>
                <a:pathLst>
                  <a:path w="2763" h="881" extrusionOk="0">
                    <a:moveTo>
                      <a:pt x="2763" y="881"/>
                    </a:moveTo>
                    <a:lnTo>
                      <a:pt x="1" y="881"/>
                    </a:lnTo>
                    <a:lnTo>
                      <a:pt x="1" y="0"/>
                    </a:lnTo>
                    <a:lnTo>
                      <a:pt x="2763" y="0"/>
                    </a:lnTo>
                    <a:close/>
                  </a:path>
                </a:pathLst>
              </a:custGeom>
              <a:solidFill>
                <a:srgbClr val="0EDBB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610;p19">
                <a:extLst>
                  <a:ext uri="{FF2B5EF4-FFF2-40B4-BE49-F238E27FC236}">
                    <a16:creationId xmlns:a16="http://schemas.microsoft.com/office/drawing/2014/main" id="{8A5EE414-10F8-4B9D-B3C5-9C1C290C378D}"/>
                  </a:ext>
                </a:extLst>
              </p:cNvPr>
              <p:cNvSpPr/>
              <p:nvPr/>
            </p:nvSpPr>
            <p:spPr>
              <a:xfrm>
                <a:off x="6955937" y="3645152"/>
                <a:ext cx="245608" cy="98676"/>
              </a:xfrm>
              <a:custGeom>
                <a:avLst/>
                <a:gdLst/>
                <a:ahLst/>
                <a:cxnLst/>
                <a:rect l="l" t="t" r="r" b="b"/>
                <a:pathLst>
                  <a:path w="1588" h="638" extrusionOk="0">
                    <a:moveTo>
                      <a:pt x="1587" y="637"/>
                    </a:moveTo>
                    <a:lnTo>
                      <a:pt x="0" y="637"/>
                    </a:lnTo>
                    <a:lnTo>
                      <a:pt x="0" y="0"/>
                    </a:lnTo>
                    <a:lnTo>
                      <a:pt x="1587" y="0"/>
                    </a:lnTo>
                    <a:close/>
                  </a:path>
                </a:pathLst>
              </a:custGeom>
              <a:solidFill>
                <a:srgbClr val="0EDBB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611;p19">
                <a:extLst>
                  <a:ext uri="{FF2B5EF4-FFF2-40B4-BE49-F238E27FC236}">
                    <a16:creationId xmlns:a16="http://schemas.microsoft.com/office/drawing/2014/main" id="{0F3780B4-863A-4E91-848C-FC0AD53DB3C5}"/>
                  </a:ext>
                </a:extLst>
              </p:cNvPr>
              <p:cNvSpPr/>
              <p:nvPr/>
            </p:nvSpPr>
            <p:spPr>
              <a:xfrm>
                <a:off x="6373776" y="3402947"/>
                <a:ext cx="827767" cy="26293"/>
              </a:xfrm>
              <a:custGeom>
                <a:avLst/>
                <a:gdLst/>
                <a:ahLst/>
                <a:cxnLst/>
                <a:rect l="l" t="t" r="r" b="b"/>
                <a:pathLst>
                  <a:path w="5352" h="170" extrusionOk="0">
                    <a:moveTo>
                      <a:pt x="5351" y="170"/>
                    </a:moveTo>
                    <a:lnTo>
                      <a:pt x="1" y="170"/>
                    </a:lnTo>
                    <a:lnTo>
                      <a:pt x="1" y="1"/>
                    </a:lnTo>
                    <a:lnTo>
                      <a:pt x="5351" y="1"/>
                    </a:lnTo>
                    <a:close/>
                  </a:path>
                </a:pathLst>
              </a:custGeom>
              <a:solidFill>
                <a:srgbClr val="81A2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612;p19">
                <a:extLst>
                  <a:ext uri="{FF2B5EF4-FFF2-40B4-BE49-F238E27FC236}">
                    <a16:creationId xmlns:a16="http://schemas.microsoft.com/office/drawing/2014/main" id="{8D535687-2EF1-45C8-8314-89633C812AA9}"/>
                  </a:ext>
                </a:extLst>
              </p:cNvPr>
              <p:cNvSpPr/>
              <p:nvPr/>
            </p:nvSpPr>
            <p:spPr>
              <a:xfrm>
                <a:off x="6373776" y="3462029"/>
                <a:ext cx="827767" cy="25674"/>
              </a:xfrm>
              <a:custGeom>
                <a:avLst/>
                <a:gdLst/>
                <a:ahLst/>
                <a:cxnLst/>
                <a:rect l="l" t="t" r="r" b="b"/>
                <a:pathLst>
                  <a:path w="5352" h="166" extrusionOk="0">
                    <a:moveTo>
                      <a:pt x="5351" y="165"/>
                    </a:moveTo>
                    <a:lnTo>
                      <a:pt x="1" y="165"/>
                    </a:lnTo>
                    <a:lnTo>
                      <a:pt x="1" y="0"/>
                    </a:lnTo>
                    <a:lnTo>
                      <a:pt x="5351" y="0"/>
                    </a:lnTo>
                    <a:close/>
                  </a:path>
                </a:pathLst>
              </a:custGeom>
              <a:solidFill>
                <a:srgbClr val="81A2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613;p19">
                <a:extLst>
                  <a:ext uri="{FF2B5EF4-FFF2-40B4-BE49-F238E27FC236}">
                    <a16:creationId xmlns:a16="http://schemas.microsoft.com/office/drawing/2014/main" id="{00D0A42C-53E0-446A-AD78-90F8E4CAA929}"/>
                  </a:ext>
                </a:extLst>
              </p:cNvPr>
              <p:cNvSpPr/>
              <p:nvPr/>
            </p:nvSpPr>
            <p:spPr>
              <a:xfrm>
                <a:off x="6373776" y="3520337"/>
                <a:ext cx="827767" cy="25674"/>
              </a:xfrm>
              <a:custGeom>
                <a:avLst/>
                <a:gdLst/>
                <a:ahLst/>
                <a:cxnLst/>
                <a:rect l="l" t="t" r="r" b="b"/>
                <a:pathLst>
                  <a:path w="5352" h="166" extrusionOk="0">
                    <a:moveTo>
                      <a:pt x="5351" y="165"/>
                    </a:moveTo>
                    <a:lnTo>
                      <a:pt x="1" y="165"/>
                    </a:lnTo>
                    <a:lnTo>
                      <a:pt x="1" y="1"/>
                    </a:lnTo>
                    <a:lnTo>
                      <a:pt x="5351" y="1"/>
                    </a:lnTo>
                    <a:close/>
                  </a:path>
                </a:pathLst>
              </a:custGeom>
              <a:solidFill>
                <a:srgbClr val="81A2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614;p19">
                <a:extLst>
                  <a:ext uri="{FF2B5EF4-FFF2-40B4-BE49-F238E27FC236}">
                    <a16:creationId xmlns:a16="http://schemas.microsoft.com/office/drawing/2014/main" id="{CF49B624-6696-488D-8BEA-CDBA78BE2117}"/>
                  </a:ext>
                </a:extLst>
              </p:cNvPr>
              <p:cNvSpPr/>
              <p:nvPr/>
            </p:nvSpPr>
            <p:spPr>
              <a:xfrm>
                <a:off x="6373776" y="3578646"/>
                <a:ext cx="827767" cy="26293"/>
              </a:xfrm>
              <a:custGeom>
                <a:avLst/>
                <a:gdLst/>
                <a:ahLst/>
                <a:cxnLst/>
                <a:rect l="l" t="t" r="r" b="b"/>
                <a:pathLst>
                  <a:path w="5352" h="170" extrusionOk="0">
                    <a:moveTo>
                      <a:pt x="5351" y="170"/>
                    </a:moveTo>
                    <a:lnTo>
                      <a:pt x="1" y="170"/>
                    </a:lnTo>
                    <a:lnTo>
                      <a:pt x="1" y="1"/>
                    </a:lnTo>
                    <a:lnTo>
                      <a:pt x="5351" y="1"/>
                    </a:lnTo>
                    <a:close/>
                  </a:path>
                </a:pathLst>
              </a:custGeom>
              <a:solidFill>
                <a:srgbClr val="81A2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621;p19">
                <a:extLst>
                  <a:ext uri="{FF2B5EF4-FFF2-40B4-BE49-F238E27FC236}">
                    <a16:creationId xmlns:a16="http://schemas.microsoft.com/office/drawing/2014/main" id="{749003C8-C8E4-4BF6-B8FB-9FF020133E75}"/>
                  </a:ext>
                </a:extLst>
              </p:cNvPr>
              <p:cNvSpPr/>
              <p:nvPr/>
            </p:nvSpPr>
            <p:spPr>
              <a:xfrm>
                <a:off x="5151300" y="1688334"/>
                <a:ext cx="331447" cy="152964"/>
              </a:xfrm>
              <a:custGeom>
                <a:avLst/>
                <a:gdLst/>
                <a:ahLst/>
                <a:cxnLst/>
                <a:rect l="l" t="t" r="r" b="b"/>
                <a:pathLst>
                  <a:path w="2143" h="989" extrusionOk="0">
                    <a:moveTo>
                      <a:pt x="2078" y="0"/>
                    </a:moveTo>
                    <a:lnTo>
                      <a:pt x="1" y="0"/>
                    </a:lnTo>
                    <a:lnTo>
                      <a:pt x="22" y="135"/>
                    </a:lnTo>
                    <a:cubicBezTo>
                      <a:pt x="87" y="612"/>
                      <a:pt x="517" y="989"/>
                      <a:pt x="981" y="989"/>
                    </a:cubicBezTo>
                    <a:lnTo>
                      <a:pt x="1340" y="989"/>
                    </a:lnTo>
                    <a:cubicBezTo>
                      <a:pt x="1804" y="989"/>
                      <a:pt x="2143" y="612"/>
                      <a:pt x="2091" y="135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622;p19">
                <a:extLst>
                  <a:ext uri="{FF2B5EF4-FFF2-40B4-BE49-F238E27FC236}">
                    <a16:creationId xmlns:a16="http://schemas.microsoft.com/office/drawing/2014/main" id="{C7A1ACDD-ED0C-4D97-87A1-3811D57D6430}"/>
                  </a:ext>
                </a:extLst>
              </p:cNvPr>
              <p:cNvSpPr/>
              <p:nvPr/>
            </p:nvSpPr>
            <p:spPr>
              <a:xfrm>
                <a:off x="5472540" y="1688334"/>
                <a:ext cx="328044" cy="152964"/>
              </a:xfrm>
              <a:custGeom>
                <a:avLst/>
                <a:gdLst/>
                <a:ahLst/>
                <a:cxnLst/>
                <a:rect l="l" t="t" r="r" b="b"/>
                <a:pathLst>
                  <a:path w="2121" h="989" extrusionOk="0">
                    <a:moveTo>
                      <a:pt x="2077" y="0"/>
                    </a:moveTo>
                    <a:lnTo>
                      <a:pt x="1" y="0"/>
                    </a:lnTo>
                    <a:lnTo>
                      <a:pt x="14" y="135"/>
                    </a:lnTo>
                    <a:cubicBezTo>
                      <a:pt x="66" y="612"/>
                      <a:pt x="482" y="989"/>
                      <a:pt x="946" y="989"/>
                    </a:cubicBezTo>
                    <a:lnTo>
                      <a:pt x="1306" y="989"/>
                    </a:lnTo>
                    <a:cubicBezTo>
                      <a:pt x="1770" y="989"/>
                      <a:pt x="2121" y="612"/>
                      <a:pt x="2086" y="135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623;p19">
                <a:extLst>
                  <a:ext uri="{FF2B5EF4-FFF2-40B4-BE49-F238E27FC236}">
                    <a16:creationId xmlns:a16="http://schemas.microsoft.com/office/drawing/2014/main" id="{858DCDEA-35A5-4A2B-B2F6-7D593A938BD8}"/>
                  </a:ext>
                </a:extLst>
              </p:cNvPr>
              <p:cNvSpPr/>
              <p:nvPr/>
            </p:nvSpPr>
            <p:spPr>
              <a:xfrm>
                <a:off x="5793781" y="1688334"/>
                <a:ext cx="324642" cy="152964"/>
              </a:xfrm>
              <a:custGeom>
                <a:avLst/>
                <a:gdLst/>
                <a:ahLst/>
                <a:cxnLst/>
                <a:rect l="l" t="t" r="r" b="b"/>
                <a:pathLst>
                  <a:path w="2099" h="989" extrusionOk="0">
                    <a:moveTo>
                      <a:pt x="2077" y="0"/>
                    </a:moveTo>
                    <a:lnTo>
                      <a:pt x="0" y="0"/>
                    </a:lnTo>
                    <a:lnTo>
                      <a:pt x="9" y="135"/>
                    </a:lnTo>
                    <a:cubicBezTo>
                      <a:pt x="44" y="612"/>
                      <a:pt x="447" y="989"/>
                      <a:pt x="911" y="989"/>
                    </a:cubicBezTo>
                    <a:lnTo>
                      <a:pt x="1271" y="989"/>
                    </a:lnTo>
                    <a:cubicBezTo>
                      <a:pt x="1735" y="989"/>
                      <a:pt x="2099" y="612"/>
                      <a:pt x="2082" y="135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624;p19">
                <a:extLst>
                  <a:ext uri="{FF2B5EF4-FFF2-40B4-BE49-F238E27FC236}">
                    <a16:creationId xmlns:a16="http://schemas.microsoft.com/office/drawing/2014/main" id="{39BE5A4F-C872-4751-B378-1AD4DE058D3F}"/>
                  </a:ext>
                </a:extLst>
              </p:cNvPr>
              <p:cNvSpPr/>
              <p:nvPr/>
            </p:nvSpPr>
            <p:spPr>
              <a:xfrm>
                <a:off x="6115021" y="1688334"/>
                <a:ext cx="321239" cy="152964"/>
              </a:xfrm>
              <a:custGeom>
                <a:avLst/>
                <a:gdLst/>
                <a:ahLst/>
                <a:cxnLst/>
                <a:rect l="l" t="t" r="r" b="b"/>
                <a:pathLst>
                  <a:path w="2077" h="989" extrusionOk="0">
                    <a:moveTo>
                      <a:pt x="2077" y="0"/>
                    </a:moveTo>
                    <a:lnTo>
                      <a:pt x="0" y="0"/>
                    </a:lnTo>
                    <a:lnTo>
                      <a:pt x="5" y="135"/>
                    </a:lnTo>
                    <a:cubicBezTo>
                      <a:pt x="22" y="612"/>
                      <a:pt x="412" y="989"/>
                      <a:pt x="876" y="989"/>
                    </a:cubicBezTo>
                    <a:lnTo>
                      <a:pt x="1236" y="989"/>
                    </a:lnTo>
                    <a:cubicBezTo>
                      <a:pt x="1700" y="989"/>
                      <a:pt x="2077" y="612"/>
                      <a:pt x="2077" y="135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625;p19">
                <a:extLst>
                  <a:ext uri="{FF2B5EF4-FFF2-40B4-BE49-F238E27FC236}">
                    <a16:creationId xmlns:a16="http://schemas.microsoft.com/office/drawing/2014/main" id="{60D9E65A-039D-46A2-9A2F-0B468070AEB6}"/>
                  </a:ext>
                </a:extLst>
              </p:cNvPr>
              <p:cNvSpPr/>
              <p:nvPr/>
            </p:nvSpPr>
            <p:spPr>
              <a:xfrm>
                <a:off x="6436106" y="1688334"/>
                <a:ext cx="321394" cy="152964"/>
              </a:xfrm>
              <a:custGeom>
                <a:avLst/>
                <a:gdLst/>
                <a:ahLst/>
                <a:cxnLst/>
                <a:rect l="l" t="t" r="r" b="b"/>
                <a:pathLst>
                  <a:path w="2078" h="989" extrusionOk="0">
                    <a:moveTo>
                      <a:pt x="2078" y="0"/>
                    </a:moveTo>
                    <a:lnTo>
                      <a:pt x="1" y="0"/>
                    </a:lnTo>
                    <a:lnTo>
                      <a:pt x="1" y="135"/>
                    </a:lnTo>
                    <a:cubicBezTo>
                      <a:pt x="1" y="612"/>
                      <a:pt x="378" y="989"/>
                      <a:pt x="842" y="989"/>
                    </a:cubicBezTo>
                    <a:lnTo>
                      <a:pt x="1198" y="989"/>
                    </a:lnTo>
                    <a:cubicBezTo>
                      <a:pt x="1666" y="989"/>
                      <a:pt x="2056" y="612"/>
                      <a:pt x="2073" y="135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626;p19">
                <a:extLst>
                  <a:ext uri="{FF2B5EF4-FFF2-40B4-BE49-F238E27FC236}">
                    <a16:creationId xmlns:a16="http://schemas.microsoft.com/office/drawing/2014/main" id="{10B8F5CA-DF1C-47ED-9D4F-71BBFE26A505}"/>
                  </a:ext>
                </a:extLst>
              </p:cNvPr>
              <p:cNvSpPr/>
              <p:nvPr/>
            </p:nvSpPr>
            <p:spPr>
              <a:xfrm>
                <a:off x="6754099" y="1688334"/>
                <a:ext cx="324642" cy="152964"/>
              </a:xfrm>
              <a:custGeom>
                <a:avLst/>
                <a:gdLst/>
                <a:ahLst/>
                <a:cxnLst/>
                <a:rect l="l" t="t" r="r" b="b"/>
                <a:pathLst>
                  <a:path w="2099" h="989" extrusionOk="0">
                    <a:moveTo>
                      <a:pt x="2099" y="0"/>
                    </a:moveTo>
                    <a:lnTo>
                      <a:pt x="22" y="0"/>
                    </a:lnTo>
                    <a:lnTo>
                      <a:pt x="17" y="135"/>
                    </a:lnTo>
                    <a:cubicBezTo>
                      <a:pt x="0" y="612"/>
                      <a:pt x="364" y="989"/>
                      <a:pt x="828" y="989"/>
                    </a:cubicBezTo>
                    <a:lnTo>
                      <a:pt x="1184" y="989"/>
                    </a:lnTo>
                    <a:cubicBezTo>
                      <a:pt x="1652" y="989"/>
                      <a:pt x="2055" y="612"/>
                      <a:pt x="2090" y="135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627;p19">
                <a:extLst>
                  <a:ext uri="{FF2B5EF4-FFF2-40B4-BE49-F238E27FC236}">
                    <a16:creationId xmlns:a16="http://schemas.microsoft.com/office/drawing/2014/main" id="{55920648-EB5C-4EC9-BDE9-EB69DDAAFF1D}"/>
                  </a:ext>
                </a:extLst>
              </p:cNvPr>
              <p:cNvSpPr/>
              <p:nvPr/>
            </p:nvSpPr>
            <p:spPr>
              <a:xfrm>
                <a:off x="7071936" y="1688334"/>
                <a:ext cx="328044" cy="152964"/>
              </a:xfrm>
              <a:custGeom>
                <a:avLst/>
                <a:gdLst/>
                <a:ahLst/>
                <a:cxnLst/>
                <a:rect l="l" t="t" r="r" b="b"/>
                <a:pathLst>
                  <a:path w="2121" h="989" extrusionOk="0">
                    <a:moveTo>
                      <a:pt x="2120" y="0"/>
                    </a:moveTo>
                    <a:lnTo>
                      <a:pt x="44" y="0"/>
                    </a:lnTo>
                    <a:lnTo>
                      <a:pt x="35" y="135"/>
                    </a:lnTo>
                    <a:cubicBezTo>
                      <a:pt x="0" y="612"/>
                      <a:pt x="351" y="989"/>
                      <a:pt x="815" y="989"/>
                    </a:cubicBezTo>
                    <a:lnTo>
                      <a:pt x="1171" y="989"/>
                    </a:lnTo>
                    <a:cubicBezTo>
                      <a:pt x="1639" y="989"/>
                      <a:pt x="2055" y="612"/>
                      <a:pt x="2103" y="135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628;p19">
                <a:extLst>
                  <a:ext uri="{FF2B5EF4-FFF2-40B4-BE49-F238E27FC236}">
                    <a16:creationId xmlns:a16="http://schemas.microsoft.com/office/drawing/2014/main" id="{1B34FBD6-D148-44C9-8440-0D25F65EAACF}"/>
                  </a:ext>
                </a:extLst>
              </p:cNvPr>
              <p:cNvSpPr/>
              <p:nvPr/>
            </p:nvSpPr>
            <p:spPr>
              <a:xfrm>
                <a:off x="7389774" y="1688334"/>
                <a:ext cx="331447" cy="152964"/>
              </a:xfrm>
              <a:custGeom>
                <a:avLst/>
                <a:gdLst/>
                <a:ahLst/>
                <a:cxnLst/>
                <a:rect l="l" t="t" r="r" b="b"/>
                <a:pathLst>
                  <a:path w="2143" h="989" extrusionOk="0">
                    <a:moveTo>
                      <a:pt x="2142" y="0"/>
                    </a:moveTo>
                    <a:lnTo>
                      <a:pt x="65" y="0"/>
                    </a:lnTo>
                    <a:lnTo>
                      <a:pt x="48" y="135"/>
                    </a:lnTo>
                    <a:cubicBezTo>
                      <a:pt x="0" y="612"/>
                      <a:pt x="339" y="989"/>
                      <a:pt x="803" y="989"/>
                    </a:cubicBezTo>
                    <a:lnTo>
                      <a:pt x="1158" y="989"/>
                    </a:lnTo>
                    <a:cubicBezTo>
                      <a:pt x="1626" y="989"/>
                      <a:pt x="2056" y="612"/>
                      <a:pt x="2121" y="135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629;p19">
                <a:extLst>
                  <a:ext uri="{FF2B5EF4-FFF2-40B4-BE49-F238E27FC236}">
                    <a16:creationId xmlns:a16="http://schemas.microsoft.com/office/drawing/2014/main" id="{0A9EC2D0-3A6D-4578-BBA4-8444C381315E}"/>
                  </a:ext>
                </a:extLst>
              </p:cNvPr>
              <p:cNvSpPr/>
              <p:nvPr/>
            </p:nvSpPr>
            <p:spPr>
              <a:xfrm>
                <a:off x="5151300" y="1228361"/>
                <a:ext cx="574890" cy="460128"/>
              </a:xfrm>
              <a:custGeom>
                <a:avLst/>
                <a:gdLst/>
                <a:ahLst/>
                <a:cxnLst/>
                <a:rect l="l" t="t" r="r" b="b"/>
                <a:pathLst>
                  <a:path w="3717" h="2975" extrusionOk="0">
                    <a:moveTo>
                      <a:pt x="3716" y="0"/>
                    </a:moveTo>
                    <a:lnTo>
                      <a:pt x="2190" y="0"/>
                    </a:lnTo>
                    <a:lnTo>
                      <a:pt x="1" y="2974"/>
                    </a:lnTo>
                    <a:lnTo>
                      <a:pt x="2078" y="2974"/>
                    </a:lnTo>
                    <a:close/>
                  </a:path>
                </a:pathLst>
              </a:custGeom>
              <a:solidFill>
                <a:srgbClr val="940A3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630;p19">
                <a:extLst>
                  <a:ext uri="{FF2B5EF4-FFF2-40B4-BE49-F238E27FC236}">
                    <a16:creationId xmlns:a16="http://schemas.microsoft.com/office/drawing/2014/main" id="{1AD0129B-4454-454C-B2BC-D3DDC088025D}"/>
                  </a:ext>
                </a:extLst>
              </p:cNvPr>
              <p:cNvSpPr/>
              <p:nvPr/>
            </p:nvSpPr>
            <p:spPr>
              <a:xfrm>
                <a:off x="5472540" y="1228361"/>
                <a:ext cx="490288" cy="460128"/>
              </a:xfrm>
              <a:custGeom>
                <a:avLst/>
                <a:gdLst/>
                <a:ahLst/>
                <a:cxnLst/>
                <a:rect l="l" t="t" r="r" b="b"/>
                <a:pathLst>
                  <a:path w="3170" h="2975" extrusionOk="0">
                    <a:moveTo>
                      <a:pt x="3170" y="0"/>
                    </a:moveTo>
                    <a:lnTo>
                      <a:pt x="1639" y="0"/>
                    </a:lnTo>
                    <a:lnTo>
                      <a:pt x="1" y="2974"/>
                    </a:lnTo>
                    <a:lnTo>
                      <a:pt x="2077" y="2974"/>
                    </a:lnTo>
                    <a:close/>
                  </a:path>
                </a:pathLst>
              </a:custGeom>
              <a:solidFill>
                <a:srgbClr val="34385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631;p19">
                <a:extLst>
                  <a:ext uri="{FF2B5EF4-FFF2-40B4-BE49-F238E27FC236}">
                    <a16:creationId xmlns:a16="http://schemas.microsoft.com/office/drawing/2014/main" id="{BFB4FCF3-60C4-4B95-BF77-1224B9295E7F}"/>
                  </a:ext>
                </a:extLst>
              </p:cNvPr>
              <p:cNvSpPr/>
              <p:nvPr/>
            </p:nvSpPr>
            <p:spPr>
              <a:xfrm>
                <a:off x="5793781" y="1228361"/>
                <a:ext cx="405841" cy="460128"/>
              </a:xfrm>
              <a:custGeom>
                <a:avLst/>
                <a:gdLst/>
                <a:ahLst/>
                <a:cxnLst/>
                <a:rect l="l" t="t" r="r" b="b"/>
                <a:pathLst>
                  <a:path w="2624" h="2975" extrusionOk="0">
                    <a:moveTo>
                      <a:pt x="2623" y="0"/>
                    </a:moveTo>
                    <a:lnTo>
                      <a:pt x="1093" y="0"/>
                    </a:lnTo>
                    <a:lnTo>
                      <a:pt x="0" y="2974"/>
                    </a:lnTo>
                    <a:lnTo>
                      <a:pt x="2077" y="2974"/>
                    </a:lnTo>
                    <a:close/>
                  </a:path>
                </a:pathLst>
              </a:custGeom>
              <a:solidFill>
                <a:srgbClr val="940A3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632;p19">
                <a:extLst>
                  <a:ext uri="{FF2B5EF4-FFF2-40B4-BE49-F238E27FC236}">
                    <a16:creationId xmlns:a16="http://schemas.microsoft.com/office/drawing/2014/main" id="{F28DC0C0-D3FB-4AF2-BF42-B921158CF2CC}"/>
                  </a:ext>
                </a:extLst>
              </p:cNvPr>
              <p:cNvSpPr/>
              <p:nvPr/>
            </p:nvSpPr>
            <p:spPr>
              <a:xfrm>
                <a:off x="6115021" y="1228361"/>
                <a:ext cx="321239" cy="460128"/>
              </a:xfrm>
              <a:custGeom>
                <a:avLst/>
                <a:gdLst/>
                <a:ahLst/>
                <a:cxnLst/>
                <a:rect l="l" t="t" r="r" b="b"/>
                <a:pathLst>
                  <a:path w="2077" h="2975" extrusionOk="0">
                    <a:moveTo>
                      <a:pt x="2077" y="0"/>
                    </a:moveTo>
                    <a:lnTo>
                      <a:pt x="546" y="0"/>
                    </a:lnTo>
                    <a:lnTo>
                      <a:pt x="0" y="2974"/>
                    </a:lnTo>
                    <a:lnTo>
                      <a:pt x="2077" y="2974"/>
                    </a:lnTo>
                    <a:close/>
                  </a:path>
                </a:pathLst>
              </a:custGeom>
              <a:solidFill>
                <a:srgbClr val="34385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633;p19">
                <a:extLst>
                  <a:ext uri="{FF2B5EF4-FFF2-40B4-BE49-F238E27FC236}">
                    <a16:creationId xmlns:a16="http://schemas.microsoft.com/office/drawing/2014/main" id="{E6E56944-531A-46C8-8F24-870D169CA955}"/>
                  </a:ext>
                </a:extLst>
              </p:cNvPr>
              <p:cNvSpPr/>
              <p:nvPr/>
            </p:nvSpPr>
            <p:spPr>
              <a:xfrm>
                <a:off x="6436106" y="1228361"/>
                <a:ext cx="321394" cy="460128"/>
              </a:xfrm>
              <a:custGeom>
                <a:avLst/>
                <a:gdLst/>
                <a:ahLst/>
                <a:cxnLst/>
                <a:rect l="l" t="t" r="r" b="b"/>
                <a:pathLst>
                  <a:path w="2078" h="2975" extrusionOk="0">
                    <a:moveTo>
                      <a:pt x="1532" y="0"/>
                    </a:moveTo>
                    <a:lnTo>
                      <a:pt x="1" y="0"/>
                    </a:lnTo>
                    <a:lnTo>
                      <a:pt x="1" y="2974"/>
                    </a:lnTo>
                    <a:lnTo>
                      <a:pt x="2078" y="2974"/>
                    </a:lnTo>
                    <a:close/>
                  </a:path>
                </a:pathLst>
              </a:custGeom>
              <a:solidFill>
                <a:srgbClr val="940A3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634;p19">
                <a:extLst>
                  <a:ext uri="{FF2B5EF4-FFF2-40B4-BE49-F238E27FC236}">
                    <a16:creationId xmlns:a16="http://schemas.microsoft.com/office/drawing/2014/main" id="{2DB0CE7F-782D-4C54-ABB3-15C88098D57D}"/>
                  </a:ext>
                </a:extLst>
              </p:cNvPr>
              <p:cNvSpPr/>
              <p:nvPr/>
            </p:nvSpPr>
            <p:spPr>
              <a:xfrm>
                <a:off x="6672899" y="1228361"/>
                <a:ext cx="405841" cy="460128"/>
              </a:xfrm>
              <a:custGeom>
                <a:avLst/>
                <a:gdLst/>
                <a:ahLst/>
                <a:cxnLst/>
                <a:rect l="l" t="t" r="r" b="b"/>
                <a:pathLst>
                  <a:path w="2624" h="2975" extrusionOk="0">
                    <a:moveTo>
                      <a:pt x="1527" y="0"/>
                    </a:moveTo>
                    <a:lnTo>
                      <a:pt x="1" y="0"/>
                    </a:lnTo>
                    <a:lnTo>
                      <a:pt x="547" y="2974"/>
                    </a:lnTo>
                    <a:lnTo>
                      <a:pt x="2624" y="2974"/>
                    </a:lnTo>
                    <a:close/>
                  </a:path>
                </a:pathLst>
              </a:custGeom>
              <a:solidFill>
                <a:srgbClr val="34385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635;p19">
                <a:extLst>
                  <a:ext uri="{FF2B5EF4-FFF2-40B4-BE49-F238E27FC236}">
                    <a16:creationId xmlns:a16="http://schemas.microsoft.com/office/drawing/2014/main" id="{6A62C5BE-8E9D-49E5-8E9F-ACB8B7DEF721}"/>
                  </a:ext>
                </a:extLst>
              </p:cNvPr>
              <p:cNvSpPr/>
              <p:nvPr/>
            </p:nvSpPr>
            <p:spPr>
              <a:xfrm>
                <a:off x="6908919" y="1228361"/>
                <a:ext cx="491061" cy="460128"/>
              </a:xfrm>
              <a:custGeom>
                <a:avLst/>
                <a:gdLst/>
                <a:ahLst/>
                <a:cxnLst/>
                <a:rect l="l" t="t" r="r" b="b"/>
                <a:pathLst>
                  <a:path w="3175" h="2975" extrusionOk="0">
                    <a:moveTo>
                      <a:pt x="1531" y="0"/>
                    </a:moveTo>
                    <a:lnTo>
                      <a:pt x="1" y="0"/>
                    </a:lnTo>
                    <a:lnTo>
                      <a:pt x="1098" y="2974"/>
                    </a:lnTo>
                    <a:lnTo>
                      <a:pt x="3174" y="2974"/>
                    </a:lnTo>
                    <a:close/>
                  </a:path>
                </a:pathLst>
              </a:custGeom>
              <a:solidFill>
                <a:srgbClr val="940A3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636;p19">
                <a:extLst>
                  <a:ext uri="{FF2B5EF4-FFF2-40B4-BE49-F238E27FC236}">
                    <a16:creationId xmlns:a16="http://schemas.microsoft.com/office/drawing/2014/main" id="{67CDE2E6-04F8-4D44-BE04-13AAAD8452DF}"/>
                  </a:ext>
                </a:extLst>
              </p:cNvPr>
              <p:cNvSpPr/>
              <p:nvPr/>
            </p:nvSpPr>
            <p:spPr>
              <a:xfrm>
                <a:off x="7145712" y="1228361"/>
                <a:ext cx="575508" cy="460128"/>
              </a:xfrm>
              <a:custGeom>
                <a:avLst/>
                <a:gdLst/>
                <a:ahLst/>
                <a:cxnLst/>
                <a:rect l="l" t="t" r="r" b="b"/>
                <a:pathLst>
                  <a:path w="3721" h="2975" extrusionOk="0">
                    <a:moveTo>
                      <a:pt x="1531" y="0"/>
                    </a:moveTo>
                    <a:lnTo>
                      <a:pt x="0" y="0"/>
                    </a:lnTo>
                    <a:lnTo>
                      <a:pt x="1643" y="2974"/>
                    </a:lnTo>
                    <a:lnTo>
                      <a:pt x="3720" y="2974"/>
                    </a:lnTo>
                    <a:close/>
                  </a:path>
                </a:pathLst>
              </a:custGeom>
              <a:solidFill>
                <a:srgbClr val="34385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637;p19">
                <a:extLst>
                  <a:ext uri="{FF2B5EF4-FFF2-40B4-BE49-F238E27FC236}">
                    <a16:creationId xmlns:a16="http://schemas.microsoft.com/office/drawing/2014/main" id="{BBEFC4D1-7A8E-4063-ABB1-6D28ADADB4A3}"/>
                  </a:ext>
                </a:extLst>
              </p:cNvPr>
              <p:cNvSpPr/>
              <p:nvPr/>
            </p:nvSpPr>
            <p:spPr>
              <a:xfrm>
                <a:off x="7945642" y="2616477"/>
                <a:ext cx="430742" cy="857772"/>
              </a:xfrm>
              <a:custGeom>
                <a:avLst/>
                <a:gdLst/>
                <a:ahLst/>
                <a:cxnLst/>
                <a:rect l="l" t="t" r="r" b="b"/>
                <a:pathLst>
                  <a:path w="2785" h="5546" extrusionOk="0">
                    <a:moveTo>
                      <a:pt x="1588" y="5181"/>
                    </a:moveTo>
                    <a:cubicBezTo>
                      <a:pt x="1358" y="5056"/>
                      <a:pt x="1141" y="4847"/>
                      <a:pt x="955" y="4609"/>
                    </a:cubicBezTo>
                    <a:cubicBezTo>
                      <a:pt x="911" y="4557"/>
                      <a:pt x="872" y="4501"/>
                      <a:pt x="833" y="4444"/>
                    </a:cubicBezTo>
                    <a:cubicBezTo>
                      <a:pt x="547" y="4037"/>
                      <a:pt x="335" y="3564"/>
                      <a:pt x="231" y="3217"/>
                    </a:cubicBezTo>
                    <a:cubicBezTo>
                      <a:pt x="92" y="2749"/>
                      <a:pt x="31" y="1539"/>
                      <a:pt x="9" y="997"/>
                    </a:cubicBezTo>
                    <a:cubicBezTo>
                      <a:pt x="1" y="833"/>
                      <a:pt x="1" y="728"/>
                      <a:pt x="1" y="728"/>
                    </a:cubicBezTo>
                    <a:lnTo>
                      <a:pt x="668" y="399"/>
                    </a:lnTo>
                    <a:lnTo>
                      <a:pt x="1475" y="0"/>
                    </a:lnTo>
                    <a:cubicBezTo>
                      <a:pt x="1475" y="0"/>
                      <a:pt x="1544" y="156"/>
                      <a:pt x="1648" y="403"/>
                    </a:cubicBezTo>
                    <a:cubicBezTo>
                      <a:pt x="1674" y="455"/>
                      <a:pt x="1696" y="516"/>
                      <a:pt x="1722" y="577"/>
                    </a:cubicBezTo>
                    <a:cubicBezTo>
                      <a:pt x="1731" y="590"/>
                      <a:pt x="1735" y="607"/>
                      <a:pt x="1744" y="624"/>
                    </a:cubicBezTo>
                    <a:cubicBezTo>
                      <a:pt x="1809" y="780"/>
                      <a:pt x="1882" y="963"/>
                      <a:pt x="1956" y="1158"/>
                    </a:cubicBezTo>
                    <a:cubicBezTo>
                      <a:pt x="2277" y="1973"/>
                      <a:pt x="2645" y="3048"/>
                      <a:pt x="2693" y="3737"/>
                    </a:cubicBezTo>
                    <a:cubicBezTo>
                      <a:pt x="2784" y="4977"/>
                      <a:pt x="2242" y="5545"/>
                      <a:pt x="1588" y="5181"/>
                    </a:cubicBezTo>
                    <a:close/>
                  </a:path>
                </a:pathLst>
              </a:custGeom>
              <a:solidFill>
                <a:srgbClr val="DB9C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638;p19">
                <a:extLst>
                  <a:ext uri="{FF2B5EF4-FFF2-40B4-BE49-F238E27FC236}">
                    <a16:creationId xmlns:a16="http://schemas.microsoft.com/office/drawing/2014/main" id="{B979AB18-4685-4A8B-B7E8-CBCD2FDDEA7D}"/>
                  </a:ext>
                </a:extLst>
              </p:cNvPr>
              <p:cNvSpPr/>
              <p:nvPr/>
            </p:nvSpPr>
            <p:spPr>
              <a:xfrm>
                <a:off x="7945642" y="2678033"/>
                <a:ext cx="128991" cy="625929"/>
              </a:xfrm>
              <a:custGeom>
                <a:avLst/>
                <a:gdLst/>
                <a:ahLst/>
                <a:cxnLst/>
                <a:rect l="l" t="t" r="r" b="b"/>
                <a:pathLst>
                  <a:path w="834" h="4047" extrusionOk="0">
                    <a:moveTo>
                      <a:pt x="833" y="4046"/>
                    </a:moveTo>
                    <a:cubicBezTo>
                      <a:pt x="547" y="3639"/>
                      <a:pt x="335" y="3166"/>
                      <a:pt x="231" y="2819"/>
                    </a:cubicBezTo>
                    <a:cubicBezTo>
                      <a:pt x="92" y="2351"/>
                      <a:pt x="31" y="1141"/>
                      <a:pt x="9" y="599"/>
                    </a:cubicBezTo>
                    <a:cubicBezTo>
                      <a:pt x="1" y="435"/>
                      <a:pt x="1" y="330"/>
                      <a:pt x="1" y="330"/>
                    </a:cubicBezTo>
                    <a:lnTo>
                      <a:pt x="668" y="1"/>
                    </a:lnTo>
                    <a:cubicBezTo>
                      <a:pt x="703" y="738"/>
                      <a:pt x="738" y="1557"/>
                      <a:pt x="738" y="1748"/>
                    </a:cubicBezTo>
                    <a:cubicBezTo>
                      <a:pt x="738" y="1956"/>
                      <a:pt x="794" y="3205"/>
                      <a:pt x="833" y="4046"/>
                    </a:cubicBezTo>
                    <a:close/>
                  </a:path>
                </a:pathLst>
              </a:custGeom>
              <a:solidFill>
                <a:srgbClr val="DB9C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639;p19">
                <a:extLst>
                  <a:ext uri="{FF2B5EF4-FFF2-40B4-BE49-F238E27FC236}">
                    <a16:creationId xmlns:a16="http://schemas.microsoft.com/office/drawing/2014/main" id="{AFC5B3B1-21F5-47AD-BC62-4BF72E7E31AB}"/>
                  </a:ext>
                </a:extLst>
              </p:cNvPr>
              <p:cNvSpPr/>
              <p:nvPr/>
            </p:nvSpPr>
            <p:spPr>
              <a:xfrm>
                <a:off x="8086542" y="2705564"/>
                <a:ext cx="289842" cy="768685"/>
              </a:xfrm>
              <a:custGeom>
                <a:avLst/>
                <a:gdLst/>
                <a:ahLst/>
                <a:cxnLst/>
                <a:rect l="l" t="t" r="r" b="b"/>
                <a:pathLst>
                  <a:path w="1874" h="4970" extrusionOk="0">
                    <a:moveTo>
                      <a:pt x="677" y="4605"/>
                    </a:moveTo>
                    <a:cubicBezTo>
                      <a:pt x="447" y="4480"/>
                      <a:pt x="230" y="4271"/>
                      <a:pt x="44" y="4033"/>
                    </a:cubicBezTo>
                    <a:cubicBezTo>
                      <a:pt x="13" y="3786"/>
                      <a:pt x="0" y="3474"/>
                      <a:pt x="18" y="3079"/>
                    </a:cubicBezTo>
                    <a:cubicBezTo>
                      <a:pt x="65" y="2112"/>
                      <a:pt x="494" y="833"/>
                      <a:pt x="811" y="1"/>
                    </a:cubicBezTo>
                    <a:cubicBezTo>
                      <a:pt x="820" y="14"/>
                      <a:pt x="824" y="31"/>
                      <a:pt x="833" y="48"/>
                    </a:cubicBezTo>
                    <a:cubicBezTo>
                      <a:pt x="1171" y="868"/>
                      <a:pt x="1721" y="2307"/>
                      <a:pt x="1782" y="3161"/>
                    </a:cubicBezTo>
                    <a:cubicBezTo>
                      <a:pt x="1873" y="4401"/>
                      <a:pt x="1331" y="4969"/>
                      <a:pt x="677" y="4605"/>
                    </a:cubicBezTo>
                    <a:close/>
                  </a:path>
                </a:pathLst>
              </a:custGeom>
              <a:solidFill>
                <a:srgbClr val="DB9C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640;p19">
                <a:extLst>
                  <a:ext uri="{FF2B5EF4-FFF2-40B4-BE49-F238E27FC236}">
                    <a16:creationId xmlns:a16="http://schemas.microsoft.com/office/drawing/2014/main" id="{5DDB0CA3-B6C6-4C78-8D3F-450F4FCB4B9E}"/>
                  </a:ext>
                </a:extLst>
              </p:cNvPr>
              <p:cNvSpPr/>
              <p:nvPr/>
            </p:nvSpPr>
            <p:spPr>
              <a:xfrm>
                <a:off x="7969770" y="2678807"/>
                <a:ext cx="278552" cy="169049"/>
              </a:xfrm>
              <a:custGeom>
                <a:avLst/>
                <a:gdLst/>
                <a:ahLst/>
                <a:cxnLst/>
                <a:rect l="l" t="t" r="r" b="b"/>
                <a:pathLst>
                  <a:path w="1801" h="1093" extrusionOk="0">
                    <a:moveTo>
                      <a:pt x="1800" y="755"/>
                    </a:moveTo>
                    <a:cubicBezTo>
                      <a:pt x="1111" y="937"/>
                      <a:pt x="361" y="1045"/>
                      <a:pt x="14" y="1093"/>
                    </a:cubicBezTo>
                    <a:cubicBezTo>
                      <a:pt x="5" y="876"/>
                      <a:pt x="1" y="737"/>
                      <a:pt x="1" y="737"/>
                    </a:cubicBezTo>
                    <a:lnTo>
                      <a:pt x="1492" y="0"/>
                    </a:lnTo>
                    <a:cubicBezTo>
                      <a:pt x="1518" y="52"/>
                      <a:pt x="1540" y="113"/>
                      <a:pt x="1566" y="174"/>
                    </a:cubicBezTo>
                    <a:cubicBezTo>
                      <a:pt x="1575" y="187"/>
                      <a:pt x="1579" y="204"/>
                      <a:pt x="1588" y="221"/>
                    </a:cubicBezTo>
                    <a:cubicBezTo>
                      <a:pt x="1653" y="377"/>
                      <a:pt x="1726" y="560"/>
                      <a:pt x="1800" y="755"/>
                    </a:cubicBezTo>
                    <a:close/>
                  </a:path>
                </a:pathLst>
              </a:custGeom>
              <a:solidFill>
                <a:srgbClr val="DB9C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641;p19">
                <a:extLst>
                  <a:ext uri="{FF2B5EF4-FFF2-40B4-BE49-F238E27FC236}">
                    <a16:creationId xmlns:a16="http://schemas.microsoft.com/office/drawing/2014/main" id="{5DDBF89F-0BA8-486F-AACE-70803343137A}"/>
                  </a:ext>
                </a:extLst>
              </p:cNvPr>
              <p:cNvSpPr/>
              <p:nvPr/>
            </p:nvSpPr>
            <p:spPr>
              <a:xfrm>
                <a:off x="7955076" y="2131603"/>
                <a:ext cx="296493" cy="692126"/>
              </a:xfrm>
              <a:custGeom>
                <a:avLst/>
                <a:gdLst/>
                <a:ahLst/>
                <a:cxnLst/>
                <a:rect l="l" t="t" r="r" b="b"/>
                <a:pathLst>
                  <a:path w="1917" h="4475" extrusionOk="0">
                    <a:moveTo>
                      <a:pt x="1717" y="3889"/>
                    </a:moveTo>
                    <a:cubicBezTo>
                      <a:pt x="1496" y="3994"/>
                      <a:pt x="1132" y="4158"/>
                      <a:pt x="720" y="4293"/>
                    </a:cubicBezTo>
                    <a:cubicBezTo>
                      <a:pt x="703" y="4301"/>
                      <a:pt x="685" y="4306"/>
                      <a:pt x="668" y="4310"/>
                    </a:cubicBezTo>
                    <a:cubicBezTo>
                      <a:pt x="464" y="4375"/>
                      <a:pt x="252" y="4431"/>
                      <a:pt x="35" y="4475"/>
                    </a:cubicBezTo>
                    <a:cubicBezTo>
                      <a:pt x="35" y="4475"/>
                      <a:pt x="0" y="3178"/>
                      <a:pt x="48" y="1960"/>
                    </a:cubicBezTo>
                    <a:cubicBezTo>
                      <a:pt x="48" y="1934"/>
                      <a:pt x="48" y="1908"/>
                      <a:pt x="48" y="1882"/>
                    </a:cubicBezTo>
                    <a:cubicBezTo>
                      <a:pt x="78" y="1132"/>
                      <a:pt x="139" y="425"/>
                      <a:pt x="256" y="83"/>
                    </a:cubicBezTo>
                    <a:cubicBezTo>
                      <a:pt x="261" y="74"/>
                      <a:pt x="265" y="65"/>
                      <a:pt x="269" y="52"/>
                    </a:cubicBezTo>
                    <a:cubicBezTo>
                      <a:pt x="269" y="48"/>
                      <a:pt x="274" y="44"/>
                      <a:pt x="274" y="35"/>
                    </a:cubicBezTo>
                    <a:cubicBezTo>
                      <a:pt x="278" y="31"/>
                      <a:pt x="278" y="26"/>
                      <a:pt x="282" y="22"/>
                    </a:cubicBezTo>
                    <a:cubicBezTo>
                      <a:pt x="282" y="13"/>
                      <a:pt x="287" y="9"/>
                      <a:pt x="291" y="0"/>
                    </a:cubicBezTo>
                    <a:cubicBezTo>
                      <a:pt x="291" y="0"/>
                      <a:pt x="1340" y="581"/>
                      <a:pt x="1891" y="3525"/>
                    </a:cubicBezTo>
                    <a:cubicBezTo>
                      <a:pt x="1917" y="3673"/>
                      <a:pt x="1852" y="3824"/>
                      <a:pt x="1717" y="3889"/>
                    </a:cubicBezTo>
                    <a:close/>
                  </a:path>
                </a:pathLst>
              </a:custGeom>
              <a:solidFill>
                <a:srgbClr val="FBB0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642;p19">
                <a:extLst>
                  <a:ext uri="{FF2B5EF4-FFF2-40B4-BE49-F238E27FC236}">
                    <a16:creationId xmlns:a16="http://schemas.microsoft.com/office/drawing/2014/main" id="{8BEB0C1F-2784-46E1-A9B2-8CB74BFF4A1D}"/>
                  </a:ext>
                </a:extLst>
              </p:cNvPr>
              <p:cNvSpPr/>
              <p:nvPr/>
            </p:nvSpPr>
            <p:spPr>
              <a:xfrm>
                <a:off x="7955076" y="2131603"/>
                <a:ext cx="103471" cy="692126"/>
              </a:xfrm>
              <a:custGeom>
                <a:avLst/>
                <a:gdLst/>
                <a:ahLst/>
                <a:cxnLst/>
                <a:rect l="l" t="t" r="r" b="b"/>
                <a:pathLst>
                  <a:path w="669" h="4475" extrusionOk="0">
                    <a:moveTo>
                      <a:pt x="668" y="4310"/>
                    </a:moveTo>
                    <a:cubicBezTo>
                      <a:pt x="464" y="4375"/>
                      <a:pt x="252" y="4431"/>
                      <a:pt x="35" y="4475"/>
                    </a:cubicBezTo>
                    <a:cubicBezTo>
                      <a:pt x="35" y="4475"/>
                      <a:pt x="0" y="3178"/>
                      <a:pt x="48" y="1960"/>
                    </a:cubicBezTo>
                    <a:cubicBezTo>
                      <a:pt x="48" y="1934"/>
                      <a:pt x="48" y="1908"/>
                      <a:pt x="48" y="1882"/>
                    </a:cubicBezTo>
                    <a:cubicBezTo>
                      <a:pt x="87" y="1110"/>
                      <a:pt x="148" y="412"/>
                      <a:pt x="256" y="83"/>
                    </a:cubicBezTo>
                    <a:cubicBezTo>
                      <a:pt x="261" y="74"/>
                      <a:pt x="265" y="65"/>
                      <a:pt x="269" y="52"/>
                    </a:cubicBezTo>
                    <a:cubicBezTo>
                      <a:pt x="269" y="48"/>
                      <a:pt x="274" y="44"/>
                      <a:pt x="274" y="35"/>
                    </a:cubicBezTo>
                    <a:cubicBezTo>
                      <a:pt x="278" y="31"/>
                      <a:pt x="278" y="26"/>
                      <a:pt x="282" y="22"/>
                    </a:cubicBezTo>
                    <a:cubicBezTo>
                      <a:pt x="282" y="13"/>
                      <a:pt x="287" y="9"/>
                      <a:pt x="291" y="0"/>
                    </a:cubicBezTo>
                    <a:cubicBezTo>
                      <a:pt x="291" y="0"/>
                      <a:pt x="495" y="1852"/>
                      <a:pt x="538" y="2389"/>
                    </a:cubicBezTo>
                    <a:cubicBezTo>
                      <a:pt x="555" y="2589"/>
                      <a:pt x="625" y="3599"/>
                      <a:pt x="668" y="4310"/>
                    </a:cubicBezTo>
                    <a:close/>
                  </a:path>
                </a:pathLst>
              </a:custGeom>
              <a:solidFill>
                <a:srgbClr val="FBB0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643;p19">
                <a:extLst>
                  <a:ext uri="{FF2B5EF4-FFF2-40B4-BE49-F238E27FC236}">
                    <a16:creationId xmlns:a16="http://schemas.microsoft.com/office/drawing/2014/main" id="{0B2DCF85-029D-4D13-BF06-AC0F571CDB03}"/>
                  </a:ext>
                </a:extLst>
              </p:cNvPr>
              <p:cNvSpPr/>
              <p:nvPr/>
            </p:nvSpPr>
            <p:spPr>
              <a:xfrm>
                <a:off x="8114691" y="2535896"/>
                <a:ext cx="403830" cy="958459"/>
              </a:xfrm>
              <a:custGeom>
                <a:avLst/>
                <a:gdLst/>
                <a:ahLst/>
                <a:cxnLst/>
                <a:rect l="l" t="t" r="r" b="b"/>
                <a:pathLst>
                  <a:path w="2611" h="6197" extrusionOk="0">
                    <a:moveTo>
                      <a:pt x="2610" y="521"/>
                    </a:moveTo>
                    <a:cubicBezTo>
                      <a:pt x="2610" y="521"/>
                      <a:pt x="2606" y="781"/>
                      <a:pt x="2593" y="1163"/>
                    </a:cubicBezTo>
                    <a:cubicBezTo>
                      <a:pt x="2563" y="1987"/>
                      <a:pt x="2480" y="3387"/>
                      <a:pt x="2294" y="4068"/>
                    </a:cubicBezTo>
                    <a:cubicBezTo>
                      <a:pt x="1934" y="5394"/>
                      <a:pt x="1240" y="6197"/>
                      <a:pt x="620" y="5763"/>
                    </a:cubicBezTo>
                    <a:cubicBezTo>
                      <a:pt x="0" y="5329"/>
                      <a:pt x="200" y="4163"/>
                      <a:pt x="321" y="3066"/>
                    </a:cubicBezTo>
                    <a:cubicBezTo>
                      <a:pt x="421" y="2169"/>
                      <a:pt x="880" y="694"/>
                      <a:pt x="1045" y="183"/>
                    </a:cubicBezTo>
                    <a:cubicBezTo>
                      <a:pt x="1084" y="66"/>
                      <a:pt x="1106" y="1"/>
                      <a:pt x="1106" y="1"/>
                    </a:cubicBezTo>
                    <a:close/>
                  </a:path>
                </a:pathLst>
              </a:custGeom>
              <a:solidFill>
                <a:srgbClr val="DB9C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644;p19">
                <a:extLst>
                  <a:ext uri="{FF2B5EF4-FFF2-40B4-BE49-F238E27FC236}">
                    <a16:creationId xmlns:a16="http://schemas.microsoft.com/office/drawing/2014/main" id="{0E5071B7-835F-48B6-8C41-083D26E2D447}"/>
                  </a:ext>
                </a:extLst>
              </p:cNvPr>
              <p:cNvSpPr/>
              <p:nvPr/>
            </p:nvSpPr>
            <p:spPr>
              <a:xfrm>
                <a:off x="8276317" y="2535896"/>
                <a:ext cx="242205" cy="197971"/>
              </a:xfrm>
              <a:custGeom>
                <a:avLst/>
                <a:gdLst/>
                <a:ahLst/>
                <a:cxnLst/>
                <a:rect l="l" t="t" r="r" b="b"/>
                <a:pathLst>
                  <a:path w="1566" h="1280" extrusionOk="0">
                    <a:moveTo>
                      <a:pt x="1565" y="521"/>
                    </a:moveTo>
                    <a:cubicBezTo>
                      <a:pt x="1565" y="521"/>
                      <a:pt x="1561" y="781"/>
                      <a:pt x="1548" y="1163"/>
                    </a:cubicBezTo>
                    <a:cubicBezTo>
                      <a:pt x="616" y="1280"/>
                      <a:pt x="390" y="573"/>
                      <a:pt x="265" y="473"/>
                    </a:cubicBezTo>
                    <a:cubicBezTo>
                      <a:pt x="191" y="417"/>
                      <a:pt x="87" y="291"/>
                      <a:pt x="0" y="183"/>
                    </a:cubicBezTo>
                    <a:cubicBezTo>
                      <a:pt x="39" y="66"/>
                      <a:pt x="61" y="1"/>
                      <a:pt x="61" y="1"/>
                    </a:cubicBezTo>
                    <a:close/>
                  </a:path>
                </a:pathLst>
              </a:custGeom>
              <a:solidFill>
                <a:srgbClr val="DB9C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45;p19">
                <a:extLst>
                  <a:ext uri="{FF2B5EF4-FFF2-40B4-BE49-F238E27FC236}">
                    <a16:creationId xmlns:a16="http://schemas.microsoft.com/office/drawing/2014/main" id="{D718D501-022C-4A10-AD24-F3DC45A73592}"/>
                  </a:ext>
                </a:extLst>
              </p:cNvPr>
              <p:cNvSpPr/>
              <p:nvPr/>
            </p:nvSpPr>
            <p:spPr>
              <a:xfrm>
                <a:off x="8293639" y="1791650"/>
                <a:ext cx="330210" cy="584170"/>
              </a:xfrm>
              <a:custGeom>
                <a:avLst/>
                <a:gdLst/>
                <a:ahLst/>
                <a:cxnLst/>
                <a:rect l="l" t="t" r="r" b="b"/>
                <a:pathLst>
                  <a:path w="2135" h="3777" extrusionOk="0">
                    <a:moveTo>
                      <a:pt x="2004" y="169"/>
                    </a:moveTo>
                    <a:lnTo>
                      <a:pt x="1154" y="44"/>
                    </a:lnTo>
                    <a:cubicBezTo>
                      <a:pt x="1141" y="44"/>
                      <a:pt x="1128" y="39"/>
                      <a:pt x="1115" y="39"/>
                    </a:cubicBezTo>
                    <a:cubicBezTo>
                      <a:pt x="885" y="0"/>
                      <a:pt x="794" y="104"/>
                      <a:pt x="794" y="104"/>
                    </a:cubicBezTo>
                    <a:lnTo>
                      <a:pt x="846" y="312"/>
                    </a:lnTo>
                    <a:lnTo>
                      <a:pt x="907" y="308"/>
                    </a:lnTo>
                    <a:lnTo>
                      <a:pt x="23" y="3235"/>
                    </a:lnTo>
                    <a:cubicBezTo>
                      <a:pt x="1" y="3304"/>
                      <a:pt x="40" y="3373"/>
                      <a:pt x="105" y="3399"/>
                    </a:cubicBezTo>
                    <a:lnTo>
                      <a:pt x="703" y="3603"/>
                    </a:lnTo>
                    <a:lnTo>
                      <a:pt x="764" y="3725"/>
                    </a:lnTo>
                    <a:cubicBezTo>
                      <a:pt x="764" y="3725"/>
                      <a:pt x="898" y="3777"/>
                      <a:pt x="1068" y="3685"/>
                    </a:cubicBezTo>
                    <a:lnTo>
                      <a:pt x="1068" y="3685"/>
                    </a:lnTo>
                    <a:cubicBezTo>
                      <a:pt x="1068" y="3685"/>
                      <a:pt x="1068" y="3685"/>
                      <a:pt x="1068" y="3685"/>
                    </a:cubicBezTo>
                    <a:lnTo>
                      <a:pt x="1068" y="3685"/>
                    </a:lnTo>
                    <a:cubicBezTo>
                      <a:pt x="1098" y="3672"/>
                      <a:pt x="1124" y="3642"/>
                      <a:pt x="1133" y="3607"/>
                    </a:cubicBezTo>
                    <a:lnTo>
                      <a:pt x="2112" y="338"/>
                    </a:lnTo>
                    <a:cubicBezTo>
                      <a:pt x="2134" y="260"/>
                      <a:pt x="2082" y="182"/>
                      <a:pt x="2004" y="169"/>
                    </a:cubicBezTo>
                    <a:close/>
                  </a:path>
                </a:pathLst>
              </a:custGeom>
              <a:solidFill>
                <a:srgbClr val="4F4A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46;p19">
                <a:extLst>
                  <a:ext uri="{FF2B5EF4-FFF2-40B4-BE49-F238E27FC236}">
                    <a16:creationId xmlns:a16="http://schemas.microsoft.com/office/drawing/2014/main" id="{7F4E28C0-161A-4A8F-81F5-DA2496C61A28}"/>
                  </a:ext>
                </a:extLst>
              </p:cNvPr>
              <p:cNvSpPr/>
              <p:nvPr/>
            </p:nvSpPr>
            <p:spPr>
              <a:xfrm>
                <a:off x="8263479" y="1800311"/>
                <a:ext cx="330055" cy="570869"/>
              </a:xfrm>
              <a:custGeom>
                <a:avLst/>
                <a:gdLst/>
                <a:ahLst/>
                <a:cxnLst/>
                <a:rect l="l" t="t" r="r" b="b"/>
                <a:pathLst>
                  <a:path w="2134" h="3691" extrusionOk="0">
                    <a:moveTo>
                      <a:pt x="959" y="105"/>
                    </a:moveTo>
                    <a:lnTo>
                      <a:pt x="23" y="3205"/>
                    </a:lnTo>
                    <a:cubicBezTo>
                      <a:pt x="1" y="3274"/>
                      <a:pt x="40" y="3348"/>
                      <a:pt x="105" y="3369"/>
                    </a:cubicBezTo>
                    <a:lnTo>
                      <a:pt x="959" y="3669"/>
                    </a:lnTo>
                    <a:cubicBezTo>
                      <a:pt x="1033" y="3690"/>
                      <a:pt x="1111" y="3651"/>
                      <a:pt x="1132" y="3577"/>
                    </a:cubicBezTo>
                    <a:lnTo>
                      <a:pt x="2112" y="313"/>
                    </a:lnTo>
                    <a:cubicBezTo>
                      <a:pt x="2134" y="235"/>
                      <a:pt x="2082" y="152"/>
                      <a:pt x="2004" y="144"/>
                    </a:cubicBezTo>
                    <a:lnTo>
                      <a:pt x="1106" y="9"/>
                    </a:lnTo>
                    <a:cubicBezTo>
                      <a:pt x="1037" y="1"/>
                      <a:pt x="976" y="40"/>
                      <a:pt x="959" y="10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47;p19">
                <a:extLst>
                  <a:ext uri="{FF2B5EF4-FFF2-40B4-BE49-F238E27FC236}">
                    <a16:creationId xmlns:a16="http://schemas.microsoft.com/office/drawing/2014/main" id="{20B0D317-A051-4F53-8978-C0289BA487C3}"/>
                  </a:ext>
                </a:extLst>
              </p:cNvPr>
              <p:cNvSpPr/>
              <p:nvPr/>
            </p:nvSpPr>
            <p:spPr>
              <a:xfrm>
                <a:off x="8248786" y="2006789"/>
                <a:ext cx="438011" cy="663358"/>
              </a:xfrm>
              <a:custGeom>
                <a:avLst/>
                <a:gdLst/>
                <a:ahLst/>
                <a:cxnLst/>
                <a:rect l="l" t="t" r="r" b="b"/>
                <a:pathLst>
                  <a:path w="2832" h="4289" extrusionOk="0">
                    <a:moveTo>
                      <a:pt x="2689" y="2750"/>
                    </a:moveTo>
                    <a:cubicBezTo>
                      <a:pt x="2689" y="2750"/>
                      <a:pt x="2806" y="2338"/>
                      <a:pt x="2758" y="2060"/>
                    </a:cubicBezTo>
                    <a:cubicBezTo>
                      <a:pt x="2715" y="1783"/>
                      <a:pt x="2619" y="1609"/>
                      <a:pt x="2619" y="1609"/>
                    </a:cubicBezTo>
                    <a:cubicBezTo>
                      <a:pt x="2619" y="1609"/>
                      <a:pt x="2715" y="1167"/>
                      <a:pt x="2459" y="1011"/>
                    </a:cubicBezTo>
                    <a:cubicBezTo>
                      <a:pt x="2459" y="1011"/>
                      <a:pt x="2498" y="608"/>
                      <a:pt x="2363" y="369"/>
                    </a:cubicBezTo>
                    <a:cubicBezTo>
                      <a:pt x="2229" y="127"/>
                      <a:pt x="2017" y="1"/>
                      <a:pt x="1882" y="140"/>
                    </a:cubicBezTo>
                    <a:cubicBezTo>
                      <a:pt x="1748" y="283"/>
                      <a:pt x="1917" y="565"/>
                      <a:pt x="1917" y="565"/>
                    </a:cubicBezTo>
                    <a:cubicBezTo>
                      <a:pt x="1917" y="565"/>
                      <a:pt x="1943" y="699"/>
                      <a:pt x="1930" y="855"/>
                    </a:cubicBezTo>
                    <a:cubicBezTo>
                      <a:pt x="1895" y="894"/>
                      <a:pt x="1852" y="942"/>
                      <a:pt x="1817" y="994"/>
                    </a:cubicBezTo>
                    <a:cubicBezTo>
                      <a:pt x="1691" y="998"/>
                      <a:pt x="1457" y="1024"/>
                      <a:pt x="1253" y="1146"/>
                    </a:cubicBezTo>
                    <a:cubicBezTo>
                      <a:pt x="967" y="1319"/>
                      <a:pt x="937" y="1354"/>
                      <a:pt x="946" y="1462"/>
                    </a:cubicBezTo>
                    <a:cubicBezTo>
                      <a:pt x="950" y="1570"/>
                      <a:pt x="1097" y="1727"/>
                      <a:pt x="1475" y="1635"/>
                    </a:cubicBezTo>
                    <a:lnTo>
                      <a:pt x="1609" y="1592"/>
                    </a:lnTo>
                    <a:lnTo>
                      <a:pt x="1509" y="1935"/>
                    </a:lnTo>
                    <a:cubicBezTo>
                      <a:pt x="1509" y="1935"/>
                      <a:pt x="1193" y="2039"/>
                      <a:pt x="1123" y="2043"/>
                    </a:cubicBezTo>
                    <a:cubicBezTo>
                      <a:pt x="1058" y="2052"/>
                      <a:pt x="915" y="2147"/>
                      <a:pt x="993" y="2308"/>
                    </a:cubicBezTo>
                    <a:lnTo>
                      <a:pt x="230" y="2043"/>
                    </a:lnTo>
                    <a:cubicBezTo>
                      <a:pt x="230" y="2043"/>
                      <a:pt x="78" y="1995"/>
                      <a:pt x="118" y="1870"/>
                    </a:cubicBezTo>
                    <a:lnTo>
                      <a:pt x="529" y="508"/>
                    </a:lnTo>
                    <a:cubicBezTo>
                      <a:pt x="534" y="487"/>
                      <a:pt x="356" y="283"/>
                      <a:pt x="222" y="413"/>
                    </a:cubicBezTo>
                    <a:cubicBezTo>
                      <a:pt x="87" y="543"/>
                      <a:pt x="61" y="768"/>
                      <a:pt x="35" y="885"/>
                    </a:cubicBezTo>
                    <a:cubicBezTo>
                      <a:pt x="5" y="1002"/>
                      <a:pt x="13" y="1202"/>
                      <a:pt x="35" y="1375"/>
                    </a:cubicBezTo>
                    <a:cubicBezTo>
                      <a:pt x="57" y="1553"/>
                      <a:pt x="0" y="1891"/>
                      <a:pt x="13" y="2017"/>
                    </a:cubicBezTo>
                    <a:cubicBezTo>
                      <a:pt x="31" y="2138"/>
                      <a:pt x="26" y="2407"/>
                      <a:pt x="13" y="2633"/>
                    </a:cubicBezTo>
                    <a:cubicBezTo>
                      <a:pt x="0" y="2858"/>
                      <a:pt x="65" y="3361"/>
                      <a:pt x="308" y="3565"/>
                    </a:cubicBezTo>
                    <a:cubicBezTo>
                      <a:pt x="547" y="3769"/>
                      <a:pt x="599" y="3769"/>
                      <a:pt x="655" y="3864"/>
                    </a:cubicBezTo>
                    <a:cubicBezTo>
                      <a:pt x="712" y="3959"/>
                      <a:pt x="915" y="4233"/>
                      <a:pt x="1227" y="4259"/>
                    </a:cubicBezTo>
                    <a:cubicBezTo>
                      <a:pt x="1540" y="4289"/>
                      <a:pt x="1926" y="4102"/>
                      <a:pt x="2086" y="3877"/>
                    </a:cubicBezTo>
                    <a:cubicBezTo>
                      <a:pt x="2242" y="3647"/>
                      <a:pt x="2697" y="3430"/>
                      <a:pt x="2762" y="3209"/>
                    </a:cubicBezTo>
                    <a:cubicBezTo>
                      <a:pt x="2832" y="2988"/>
                      <a:pt x="2762" y="2819"/>
                      <a:pt x="2689" y="2750"/>
                    </a:cubicBezTo>
                    <a:close/>
                  </a:path>
                </a:pathLst>
              </a:custGeom>
              <a:solidFill>
                <a:srgbClr val="DB9C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48;p19">
                <a:extLst>
                  <a:ext uri="{FF2B5EF4-FFF2-40B4-BE49-F238E27FC236}">
                    <a16:creationId xmlns:a16="http://schemas.microsoft.com/office/drawing/2014/main" id="{0FCA1E4E-73FD-482E-A4AE-00A0370EE26C}"/>
                  </a:ext>
                </a:extLst>
              </p:cNvPr>
              <p:cNvSpPr/>
              <p:nvPr/>
            </p:nvSpPr>
            <p:spPr>
              <a:xfrm>
                <a:off x="7584344" y="2662357"/>
                <a:ext cx="88167" cy="17659"/>
              </a:xfrm>
              <a:custGeom>
                <a:avLst/>
                <a:gdLst/>
                <a:ahLst/>
                <a:cxnLst/>
                <a:rect l="l" t="t" r="r" b="b"/>
                <a:pathLst>
                  <a:path w="694" h="139" extrusionOk="0">
                    <a:moveTo>
                      <a:pt x="668" y="139"/>
                    </a:moveTo>
                    <a:cubicBezTo>
                      <a:pt x="663" y="139"/>
                      <a:pt x="655" y="134"/>
                      <a:pt x="650" y="130"/>
                    </a:cubicBezTo>
                    <a:cubicBezTo>
                      <a:pt x="585" y="69"/>
                      <a:pt x="234" y="91"/>
                      <a:pt x="26" y="121"/>
                    </a:cubicBezTo>
                    <a:cubicBezTo>
                      <a:pt x="13" y="121"/>
                      <a:pt x="4" y="113"/>
                      <a:pt x="0" y="104"/>
                    </a:cubicBezTo>
                    <a:cubicBezTo>
                      <a:pt x="0" y="91"/>
                      <a:pt x="9" y="78"/>
                      <a:pt x="22" y="78"/>
                    </a:cubicBezTo>
                    <a:cubicBezTo>
                      <a:pt x="78" y="69"/>
                      <a:pt x="581" y="0"/>
                      <a:pt x="685" y="100"/>
                    </a:cubicBezTo>
                    <a:cubicBezTo>
                      <a:pt x="694" y="108"/>
                      <a:pt x="694" y="121"/>
                      <a:pt x="685" y="130"/>
                    </a:cubicBezTo>
                    <a:cubicBezTo>
                      <a:pt x="681" y="134"/>
                      <a:pt x="672" y="139"/>
                      <a:pt x="668" y="139"/>
                    </a:cubicBezTo>
                    <a:close/>
                  </a:path>
                </a:pathLst>
              </a:custGeom>
              <a:solidFill>
                <a:srgbClr val="DB9C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649;p19">
                <a:extLst>
                  <a:ext uri="{FF2B5EF4-FFF2-40B4-BE49-F238E27FC236}">
                    <a16:creationId xmlns:a16="http://schemas.microsoft.com/office/drawing/2014/main" id="{21A0FE60-203F-41E7-B60F-021A0652F218}"/>
                  </a:ext>
                </a:extLst>
              </p:cNvPr>
              <p:cNvSpPr/>
              <p:nvPr/>
            </p:nvSpPr>
            <p:spPr>
              <a:xfrm>
                <a:off x="7545215" y="2728419"/>
                <a:ext cx="141652" cy="68984"/>
              </a:xfrm>
              <a:custGeom>
                <a:avLst/>
                <a:gdLst/>
                <a:ahLst/>
                <a:cxnLst/>
                <a:rect l="l" t="t" r="r" b="b"/>
                <a:pathLst>
                  <a:path w="1115" h="543" extrusionOk="0">
                    <a:moveTo>
                      <a:pt x="26" y="542"/>
                    </a:moveTo>
                    <a:cubicBezTo>
                      <a:pt x="13" y="542"/>
                      <a:pt x="5" y="538"/>
                      <a:pt x="5" y="525"/>
                    </a:cubicBezTo>
                    <a:cubicBezTo>
                      <a:pt x="0" y="516"/>
                      <a:pt x="5" y="503"/>
                      <a:pt x="18" y="499"/>
                    </a:cubicBezTo>
                    <a:cubicBezTo>
                      <a:pt x="22" y="499"/>
                      <a:pt x="252" y="425"/>
                      <a:pt x="490" y="282"/>
                    </a:cubicBezTo>
                    <a:lnTo>
                      <a:pt x="551" y="243"/>
                    </a:lnTo>
                    <a:cubicBezTo>
                      <a:pt x="768" y="113"/>
                      <a:pt x="954" y="0"/>
                      <a:pt x="1106" y="152"/>
                    </a:cubicBezTo>
                    <a:cubicBezTo>
                      <a:pt x="1115" y="161"/>
                      <a:pt x="1115" y="174"/>
                      <a:pt x="1106" y="182"/>
                    </a:cubicBezTo>
                    <a:cubicBezTo>
                      <a:pt x="1097" y="191"/>
                      <a:pt x="1080" y="191"/>
                      <a:pt x="1071" y="182"/>
                    </a:cubicBezTo>
                    <a:cubicBezTo>
                      <a:pt x="945" y="57"/>
                      <a:pt x="781" y="156"/>
                      <a:pt x="577" y="282"/>
                    </a:cubicBezTo>
                    <a:lnTo>
                      <a:pt x="512" y="321"/>
                    </a:lnTo>
                    <a:cubicBezTo>
                      <a:pt x="269" y="469"/>
                      <a:pt x="35" y="542"/>
                      <a:pt x="31" y="542"/>
                    </a:cubicBezTo>
                    <a:cubicBezTo>
                      <a:pt x="31" y="542"/>
                      <a:pt x="26" y="542"/>
                      <a:pt x="26" y="542"/>
                    </a:cubicBezTo>
                    <a:close/>
                  </a:path>
                </a:pathLst>
              </a:custGeom>
              <a:solidFill>
                <a:srgbClr val="DB9C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650;p19">
                <a:extLst>
                  <a:ext uri="{FF2B5EF4-FFF2-40B4-BE49-F238E27FC236}">
                    <a16:creationId xmlns:a16="http://schemas.microsoft.com/office/drawing/2014/main" id="{BD6747F9-7808-4DBC-A7C8-06641800C1D6}"/>
                  </a:ext>
                </a:extLst>
              </p:cNvPr>
              <p:cNvSpPr/>
              <p:nvPr/>
            </p:nvSpPr>
            <p:spPr>
              <a:xfrm>
                <a:off x="7557792" y="2744426"/>
                <a:ext cx="87786" cy="11688"/>
              </a:xfrm>
              <a:custGeom>
                <a:avLst/>
                <a:gdLst/>
                <a:ahLst/>
                <a:cxnLst/>
                <a:rect l="l" t="t" r="r" b="b"/>
                <a:pathLst>
                  <a:path w="691" h="92" extrusionOk="0">
                    <a:moveTo>
                      <a:pt x="27" y="78"/>
                    </a:moveTo>
                    <a:cubicBezTo>
                      <a:pt x="18" y="78"/>
                      <a:pt x="10" y="69"/>
                      <a:pt x="5" y="56"/>
                    </a:cubicBezTo>
                    <a:cubicBezTo>
                      <a:pt x="1" y="48"/>
                      <a:pt x="10" y="35"/>
                      <a:pt x="23" y="30"/>
                    </a:cubicBezTo>
                    <a:lnTo>
                      <a:pt x="157" y="0"/>
                    </a:lnTo>
                    <a:cubicBezTo>
                      <a:pt x="161" y="0"/>
                      <a:pt x="161" y="0"/>
                      <a:pt x="166" y="0"/>
                    </a:cubicBezTo>
                    <a:cubicBezTo>
                      <a:pt x="170" y="0"/>
                      <a:pt x="469" y="48"/>
                      <a:pt x="660" y="0"/>
                    </a:cubicBezTo>
                    <a:cubicBezTo>
                      <a:pt x="673" y="0"/>
                      <a:pt x="686" y="4"/>
                      <a:pt x="686" y="17"/>
                    </a:cubicBezTo>
                    <a:cubicBezTo>
                      <a:pt x="690" y="30"/>
                      <a:pt x="682" y="43"/>
                      <a:pt x="669" y="48"/>
                    </a:cubicBezTo>
                    <a:cubicBezTo>
                      <a:pt x="482" y="91"/>
                      <a:pt x="205" y="52"/>
                      <a:pt x="166" y="48"/>
                    </a:cubicBezTo>
                    <a:lnTo>
                      <a:pt x="31" y="74"/>
                    </a:lnTo>
                    <a:cubicBezTo>
                      <a:pt x="31" y="78"/>
                      <a:pt x="27" y="78"/>
                      <a:pt x="27" y="78"/>
                    </a:cubicBezTo>
                    <a:close/>
                  </a:path>
                </a:pathLst>
              </a:custGeom>
              <a:solidFill>
                <a:srgbClr val="DB9C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51;p19">
                <a:extLst>
                  <a:ext uri="{FF2B5EF4-FFF2-40B4-BE49-F238E27FC236}">
                    <a16:creationId xmlns:a16="http://schemas.microsoft.com/office/drawing/2014/main" id="{1FB4E49E-C2C1-47A0-AF67-092625D33563}"/>
                  </a:ext>
                </a:extLst>
              </p:cNvPr>
              <p:cNvSpPr/>
              <p:nvPr/>
            </p:nvSpPr>
            <p:spPr>
              <a:xfrm>
                <a:off x="8398348" y="2328800"/>
                <a:ext cx="226739" cy="63722"/>
              </a:xfrm>
              <a:custGeom>
                <a:avLst/>
                <a:gdLst/>
                <a:ahLst/>
                <a:cxnLst/>
                <a:rect l="l" t="t" r="r" b="b"/>
                <a:pathLst>
                  <a:path w="1466" h="412" extrusionOk="0">
                    <a:moveTo>
                      <a:pt x="339" y="412"/>
                    </a:moveTo>
                    <a:cubicBezTo>
                      <a:pt x="273" y="412"/>
                      <a:pt x="217" y="403"/>
                      <a:pt x="165" y="382"/>
                    </a:cubicBezTo>
                    <a:cubicBezTo>
                      <a:pt x="39" y="330"/>
                      <a:pt x="5" y="239"/>
                      <a:pt x="5" y="234"/>
                    </a:cubicBezTo>
                    <a:cubicBezTo>
                      <a:pt x="0" y="226"/>
                      <a:pt x="5" y="212"/>
                      <a:pt x="18" y="208"/>
                    </a:cubicBezTo>
                    <a:cubicBezTo>
                      <a:pt x="26" y="204"/>
                      <a:pt x="39" y="208"/>
                      <a:pt x="44" y="221"/>
                    </a:cubicBezTo>
                    <a:cubicBezTo>
                      <a:pt x="48" y="221"/>
                      <a:pt x="78" y="299"/>
                      <a:pt x="182" y="343"/>
                    </a:cubicBezTo>
                    <a:cubicBezTo>
                      <a:pt x="282" y="382"/>
                      <a:pt x="469" y="395"/>
                      <a:pt x="794" y="243"/>
                    </a:cubicBezTo>
                    <a:cubicBezTo>
                      <a:pt x="798" y="243"/>
                      <a:pt x="798" y="243"/>
                      <a:pt x="802" y="243"/>
                    </a:cubicBezTo>
                    <a:cubicBezTo>
                      <a:pt x="802" y="243"/>
                      <a:pt x="1132" y="247"/>
                      <a:pt x="1427" y="9"/>
                    </a:cubicBezTo>
                    <a:cubicBezTo>
                      <a:pt x="1435" y="0"/>
                      <a:pt x="1448" y="0"/>
                      <a:pt x="1457" y="9"/>
                    </a:cubicBezTo>
                    <a:cubicBezTo>
                      <a:pt x="1466" y="22"/>
                      <a:pt x="1466" y="35"/>
                      <a:pt x="1453" y="43"/>
                    </a:cubicBezTo>
                    <a:cubicBezTo>
                      <a:pt x="1162" y="278"/>
                      <a:pt x="854" y="286"/>
                      <a:pt x="807" y="286"/>
                    </a:cubicBezTo>
                    <a:cubicBezTo>
                      <a:pt x="625" y="373"/>
                      <a:pt x="469" y="412"/>
                      <a:pt x="339" y="412"/>
                    </a:cubicBezTo>
                    <a:close/>
                  </a:path>
                </a:pathLst>
              </a:custGeom>
              <a:solidFill>
                <a:srgbClr val="DB9C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52;p19">
                <a:extLst>
                  <a:ext uri="{FF2B5EF4-FFF2-40B4-BE49-F238E27FC236}">
                    <a16:creationId xmlns:a16="http://schemas.microsoft.com/office/drawing/2014/main" id="{CF71FC6B-43AE-4D14-96D5-D4193D5528A7}"/>
                  </a:ext>
                </a:extLst>
              </p:cNvPr>
              <p:cNvSpPr/>
              <p:nvPr/>
            </p:nvSpPr>
            <p:spPr>
              <a:xfrm>
                <a:off x="8420465" y="2362208"/>
                <a:ext cx="248237" cy="116153"/>
              </a:xfrm>
              <a:custGeom>
                <a:avLst/>
                <a:gdLst/>
                <a:ahLst/>
                <a:cxnLst/>
                <a:rect l="l" t="t" r="r" b="b"/>
                <a:pathLst>
                  <a:path w="1605" h="751" extrusionOk="0">
                    <a:moveTo>
                      <a:pt x="230" y="751"/>
                    </a:moveTo>
                    <a:cubicBezTo>
                      <a:pt x="152" y="751"/>
                      <a:pt x="83" y="716"/>
                      <a:pt x="44" y="647"/>
                    </a:cubicBezTo>
                    <a:cubicBezTo>
                      <a:pt x="5" y="582"/>
                      <a:pt x="0" y="491"/>
                      <a:pt x="31" y="439"/>
                    </a:cubicBezTo>
                    <a:cubicBezTo>
                      <a:pt x="83" y="361"/>
                      <a:pt x="274" y="222"/>
                      <a:pt x="391" y="192"/>
                    </a:cubicBezTo>
                    <a:cubicBezTo>
                      <a:pt x="421" y="187"/>
                      <a:pt x="473" y="166"/>
                      <a:pt x="529" y="148"/>
                    </a:cubicBezTo>
                    <a:cubicBezTo>
                      <a:pt x="698" y="88"/>
                      <a:pt x="928" y="1"/>
                      <a:pt x="1076" y="27"/>
                    </a:cubicBezTo>
                    <a:cubicBezTo>
                      <a:pt x="1275" y="62"/>
                      <a:pt x="1583" y="421"/>
                      <a:pt x="1596" y="439"/>
                    </a:cubicBezTo>
                    <a:cubicBezTo>
                      <a:pt x="1605" y="447"/>
                      <a:pt x="1605" y="460"/>
                      <a:pt x="1596" y="469"/>
                    </a:cubicBezTo>
                    <a:cubicBezTo>
                      <a:pt x="1587" y="478"/>
                      <a:pt x="1570" y="478"/>
                      <a:pt x="1561" y="469"/>
                    </a:cubicBezTo>
                    <a:cubicBezTo>
                      <a:pt x="1561" y="465"/>
                      <a:pt x="1249" y="101"/>
                      <a:pt x="1067" y="70"/>
                    </a:cubicBezTo>
                    <a:cubicBezTo>
                      <a:pt x="933" y="49"/>
                      <a:pt x="698" y="135"/>
                      <a:pt x="547" y="187"/>
                    </a:cubicBezTo>
                    <a:cubicBezTo>
                      <a:pt x="486" y="213"/>
                      <a:pt x="434" y="231"/>
                      <a:pt x="404" y="235"/>
                    </a:cubicBezTo>
                    <a:cubicBezTo>
                      <a:pt x="291" y="265"/>
                      <a:pt x="113" y="400"/>
                      <a:pt x="70" y="465"/>
                    </a:cubicBezTo>
                    <a:cubicBezTo>
                      <a:pt x="48" y="495"/>
                      <a:pt x="52" y="569"/>
                      <a:pt x="83" y="625"/>
                    </a:cubicBezTo>
                    <a:cubicBezTo>
                      <a:pt x="109" y="664"/>
                      <a:pt x="156" y="712"/>
                      <a:pt x="248" y="708"/>
                    </a:cubicBezTo>
                    <a:cubicBezTo>
                      <a:pt x="438" y="695"/>
                      <a:pt x="577" y="630"/>
                      <a:pt x="581" y="630"/>
                    </a:cubicBezTo>
                    <a:cubicBezTo>
                      <a:pt x="581" y="630"/>
                      <a:pt x="586" y="630"/>
                      <a:pt x="590" y="630"/>
                    </a:cubicBezTo>
                    <a:cubicBezTo>
                      <a:pt x="594" y="630"/>
                      <a:pt x="872" y="647"/>
                      <a:pt x="1067" y="569"/>
                    </a:cubicBezTo>
                    <a:cubicBezTo>
                      <a:pt x="1080" y="564"/>
                      <a:pt x="1093" y="569"/>
                      <a:pt x="1097" y="577"/>
                    </a:cubicBezTo>
                    <a:cubicBezTo>
                      <a:pt x="1102" y="590"/>
                      <a:pt x="1097" y="603"/>
                      <a:pt x="1084" y="608"/>
                    </a:cubicBezTo>
                    <a:cubicBezTo>
                      <a:pt x="894" y="690"/>
                      <a:pt x="638" y="677"/>
                      <a:pt x="594" y="673"/>
                    </a:cubicBezTo>
                    <a:cubicBezTo>
                      <a:pt x="564" y="686"/>
                      <a:pt x="430" y="742"/>
                      <a:pt x="248" y="751"/>
                    </a:cubicBezTo>
                    <a:cubicBezTo>
                      <a:pt x="243" y="751"/>
                      <a:pt x="239" y="751"/>
                      <a:pt x="230" y="751"/>
                    </a:cubicBezTo>
                    <a:close/>
                  </a:path>
                </a:pathLst>
              </a:custGeom>
              <a:solidFill>
                <a:srgbClr val="DB9C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53;p19">
                <a:extLst>
                  <a:ext uri="{FF2B5EF4-FFF2-40B4-BE49-F238E27FC236}">
                    <a16:creationId xmlns:a16="http://schemas.microsoft.com/office/drawing/2014/main" id="{D749C47C-64C8-4111-82B1-36D74E4621D6}"/>
                  </a:ext>
                </a:extLst>
              </p:cNvPr>
              <p:cNvSpPr/>
              <p:nvPr/>
            </p:nvSpPr>
            <p:spPr>
              <a:xfrm>
                <a:off x="7612420" y="2917330"/>
                <a:ext cx="60091" cy="37605"/>
              </a:xfrm>
              <a:custGeom>
                <a:avLst/>
                <a:gdLst/>
                <a:ahLst/>
                <a:cxnLst/>
                <a:rect l="l" t="t" r="r" b="b"/>
                <a:pathLst>
                  <a:path w="473" h="296" extrusionOk="0">
                    <a:moveTo>
                      <a:pt x="447" y="295"/>
                    </a:moveTo>
                    <a:cubicBezTo>
                      <a:pt x="442" y="295"/>
                      <a:pt x="442" y="295"/>
                      <a:pt x="438" y="295"/>
                    </a:cubicBezTo>
                    <a:cubicBezTo>
                      <a:pt x="122" y="187"/>
                      <a:pt x="13" y="48"/>
                      <a:pt x="9" y="40"/>
                    </a:cubicBezTo>
                    <a:cubicBezTo>
                      <a:pt x="0" y="31"/>
                      <a:pt x="5" y="18"/>
                      <a:pt x="13" y="9"/>
                    </a:cubicBezTo>
                    <a:cubicBezTo>
                      <a:pt x="22" y="0"/>
                      <a:pt x="39" y="5"/>
                      <a:pt x="44" y="14"/>
                    </a:cubicBezTo>
                    <a:cubicBezTo>
                      <a:pt x="48" y="14"/>
                      <a:pt x="148" y="148"/>
                      <a:pt x="455" y="252"/>
                    </a:cubicBezTo>
                    <a:cubicBezTo>
                      <a:pt x="464" y="256"/>
                      <a:pt x="473" y="269"/>
                      <a:pt x="468" y="282"/>
                    </a:cubicBezTo>
                    <a:cubicBezTo>
                      <a:pt x="464" y="291"/>
                      <a:pt x="455" y="295"/>
                      <a:pt x="447" y="295"/>
                    </a:cubicBezTo>
                    <a:close/>
                  </a:path>
                </a:pathLst>
              </a:custGeom>
              <a:solidFill>
                <a:srgbClr val="DB9C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54;p19">
                <a:extLst>
                  <a:ext uri="{FF2B5EF4-FFF2-40B4-BE49-F238E27FC236}">
                    <a16:creationId xmlns:a16="http://schemas.microsoft.com/office/drawing/2014/main" id="{1B1D23A7-F4E0-457C-AF18-917F67BD0F81}"/>
                  </a:ext>
                </a:extLst>
              </p:cNvPr>
              <p:cNvSpPr/>
              <p:nvPr/>
            </p:nvSpPr>
            <p:spPr>
              <a:xfrm>
                <a:off x="7596921" y="2919490"/>
                <a:ext cx="40400" cy="70636"/>
              </a:xfrm>
              <a:custGeom>
                <a:avLst/>
                <a:gdLst/>
                <a:ahLst/>
                <a:cxnLst/>
                <a:rect l="l" t="t" r="r" b="b"/>
                <a:pathLst>
                  <a:path w="318" h="556" extrusionOk="0">
                    <a:moveTo>
                      <a:pt x="291" y="556"/>
                    </a:moveTo>
                    <a:cubicBezTo>
                      <a:pt x="287" y="556"/>
                      <a:pt x="283" y="556"/>
                      <a:pt x="278" y="551"/>
                    </a:cubicBezTo>
                    <a:cubicBezTo>
                      <a:pt x="1" y="313"/>
                      <a:pt x="31" y="36"/>
                      <a:pt x="36" y="23"/>
                    </a:cubicBezTo>
                    <a:cubicBezTo>
                      <a:pt x="36" y="10"/>
                      <a:pt x="49" y="1"/>
                      <a:pt x="62" y="1"/>
                    </a:cubicBezTo>
                    <a:cubicBezTo>
                      <a:pt x="75" y="5"/>
                      <a:pt x="83" y="14"/>
                      <a:pt x="79" y="27"/>
                    </a:cubicBezTo>
                    <a:cubicBezTo>
                      <a:pt x="79" y="31"/>
                      <a:pt x="49" y="296"/>
                      <a:pt x="309" y="517"/>
                    </a:cubicBezTo>
                    <a:cubicBezTo>
                      <a:pt x="317" y="525"/>
                      <a:pt x="317" y="538"/>
                      <a:pt x="309" y="547"/>
                    </a:cubicBezTo>
                    <a:cubicBezTo>
                      <a:pt x="304" y="551"/>
                      <a:pt x="300" y="556"/>
                      <a:pt x="291" y="556"/>
                    </a:cubicBezTo>
                    <a:close/>
                  </a:path>
                </a:pathLst>
              </a:custGeom>
              <a:solidFill>
                <a:srgbClr val="DB9C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656;p19">
                <a:extLst>
                  <a:ext uri="{FF2B5EF4-FFF2-40B4-BE49-F238E27FC236}">
                    <a16:creationId xmlns:a16="http://schemas.microsoft.com/office/drawing/2014/main" id="{7BF1865F-7582-4CE2-93FE-30377BB26D46}"/>
                  </a:ext>
                </a:extLst>
              </p:cNvPr>
              <p:cNvSpPr/>
              <p:nvPr/>
            </p:nvSpPr>
            <p:spPr>
              <a:xfrm>
                <a:off x="7010844" y="1201450"/>
                <a:ext cx="583551" cy="555402"/>
              </a:xfrm>
              <a:custGeom>
                <a:avLst/>
                <a:gdLst/>
                <a:ahLst/>
                <a:cxnLst/>
                <a:rect l="l" t="t" r="r" b="b"/>
                <a:pathLst>
                  <a:path w="3773" h="3591" extrusionOk="0">
                    <a:moveTo>
                      <a:pt x="538" y="3448"/>
                    </a:moveTo>
                    <a:lnTo>
                      <a:pt x="66" y="2086"/>
                    </a:lnTo>
                    <a:cubicBezTo>
                      <a:pt x="5" y="1921"/>
                      <a:pt x="1" y="1739"/>
                      <a:pt x="53" y="1570"/>
                    </a:cubicBezTo>
                    <a:cubicBezTo>
                      <a:pt x="178" y="1150"/>
                      <a:pt x="530" y="400"/>
                      <a:pt x="1414" y="235"/>
                    </a:cubicBezTo>
                    <a:cubicBezTo>
                      <a:pt x="2663" y="1"/>
                      <a:pt x="3066" y="521"/>
                      <a:pt x="3331" y="538"/>
                    </a:cubicBezTo>
                    <a:cubicBezTo>
                      <a:pt x="3591" y="551"/>
                      <a:pt x="3773" y="1570"/>
                      <a:pt x="3109" y="2030"/>
                    </a:cubicBezTo>
                    <a:cubicBezTo>
                      <a:pt x="2450" y="2489"/>
                      <a:pt x="1323" y="3183"/>
                      <a:pt x="1323" y="3183"/>
                    </a:cubicBezTo>
                    <a:lnTo>
                      <a:pt x="1037" y="3591"/>
                    </a:lnTo>
                    <a:close/>
                  </a:path>
                </a:pathLst>
              </a:custGeom>
              <a:solidFill>
                <a:srgbClr val="8D4C2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658;p19">
                <a:extLst>
                  <a:ext uri="{FF2B5EF4-FFF2-40B4-BE49-F238E27FC236}">
                    <a16:creationId xmlns:a16="http://schemas.microsoft.com/office/drawing/2014/main" id="{15BFCF84-EF15-4266-A734-0E0EAD05CE4C}"/>
                  </a:ext>
                </a:extLst>
              </p:cNvPr>
              <p:cNvSpPr/>
              <p:nvPr/>
            </p:nvSpPr>
            <p:spPr>
              <a:xfrm>
                <a:off x="6721928" y="3914577"/>
                <a:ext cx="1333831" cy="173225"/>
              </a:xfrm>
              <a:custGeom>
                <a:avLst/>
                <a:gdLst/>
                <a:ahLst/>
                <a:cxnLst/>
                <a:rect l="l" t="t" r="r" b="b"/>
                <a:pathLst>
                  <a:path w="8624" h="1120" extrusionOk="0">
                    <a:moveTo>
                      <a:pt x="8624" y="1120"/>
                    </a:moveTo>
                    <a:cubicBezTo>
                      <a:pt x="7050" y="1063"/>
                      <a:pt x="1054" y="842"/>
                      <a:pt x="317" y="647"/>
                    </a:cubicBezTo>
                    <a:cubicBezTo>
                      <a:pt x="191" y="612"/>
                      <a:pt x="87" y="582"/>
                      <a:pt x="0" y="547"/>
                    </a:cubicBezTo>
                    <a:cubicBezTo>
                      <a:pt x="56" y="218"/>
                      <a:pt x="95" y="1"/>
                      <a:pt x="95" y="1"/>
                    </a:cubicBezTo>
                    <a:lnTo>
                      <a:pt x="8507" y="1"/>
                    </a:ln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659;p19">
                <a:extLst>
                  <a:ext uri="{FF2B5EF4-FFF2-40B4-BE49-F238E27FC236}">
                    <a16:creationId xmlns:a16="http://schemas.microsoft.com/office/drawing/2014/main" id="{B2123115-04D4-4020-A1A6-FDE39094A416}"/>
                  </a:ext>
                </a:extLst>
              </p:cNvPr>
              <p:cNvSpPr/>
              <p:nvPr/>
            </p:nvSpPr>
            <p:spPr>
              <a:xfrm>
                <a:off x="6611188" y="2019626"/>
                <a:ext cx="1499632" cy="1971669"/>
              </a:xfrm>
              <a:custGeom>
                <a:avLst/>
                <a:gdLst/>
                <a:ahLst/>
                <a:cxnLst/>
                <a:rect l="l" t="t" r="r" b="b"/>
                <a:pathLst>
                  <a:path w="9696" h="12748" extrusionOk="0">
                    <a:moveTo>
                      <a:pt x="8989" y="12747"/>
                    </a:moveTo>
                    <a:lnTo>
                      <a:pt x="1015" y="12747"/>
                    </a:lnTo>
                    <a:cubicBezTo>
                      <a:pt x="1015" y="12747"/>
                      <a:pt x="521" y="12570"/>
                      <a:pt x="699" y="11910"/>
                    </a:cubicBezTo>
                    <a:cubicBezTo>
                      <a:pt x="881" y="11256"/>
                      <a:pt x="1106" y="7007"/>
                      <a:pt x="1106" y="7007"/>
                    </a:cubicBezTo>
                    <a:lnTo>
                      <a:pt x="1" y="1019"/>
                    </a:lnTo>
                    <a:cubicBezTo>
                      <a:pt x="1" y="1019"/>
                      <a:pt x="2077" y="386"/>
                      <a:pt x="2845" y="226"/>
                    </a:cubicBezTo>
                    <a:cubicBezTo>
                      <a:pt x="3617" y="70"/>
                      <a:pt x="5876" y="0"/>
                      <a:pt x="6374" y="113"/>
                    </a:cubicBezTo>
                    <a:cubicBezTo>
                      <a:pt x="6868" y="226"/>
                      <a:pt x="8980" y="724"/>
                      <a:pt x="8980" y="724"/>
                    </a:cubicBezTo>
                    <a:cubicBezTo>
                      <a:pt x="8980" y="724"/>
                      <a:pt x="9132" y="10467"/>
                      <a:pt x="9197" y="10918"/>
                    </a:cubicBezTo>
                    <a:cubicBezTo>
                      <a:pt x="9266" y="11369"/>
                      <a:pt x="9626" y="11845"/>
                      <a:pt x="9652" y="12002"/>
                    </a:cubicBezTo>
                    <a:cubicBezTo>
                      <a:pt x="9652" y="12010"/>
                      <a:pt x="9652" y="12015"/>
                      <a:pt x="9652" y="12023"/>
                    </a:cubicBezTo>
                    <a:cubicBezTo>
                      <a:pt x="9695" y="12413"/>
                      <a:pt x="9379" y="12747"/>
                      <a:pt x="8989" y="12747"/>
                    </a:cubicBezTo>
                    <a:close/>
                  </a:path>
                </a:pathLst>
              </a:custGeom>
              <a:solidFill>
                <a:srgbClr val="FBB0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660;p19">
                <a:extLst>
                  <a:ext uri="{FF2B5EF4-FFF2-40B4-BE49-F238E27FC236}">
                    <a16:creationId xmlns:a16="http://schemas.microsoft.com/office/drawing/2014/main" id="{4C0FB11C-0C6F-4934-86B8-041D31237E60}"/>
                  </a:ext>
                </a:extLst>
              </p:cNvPr>
              <p:cNvSpPr/>
              <p:nvPr/>
            </p:nvSpPr>
            <p:spPr>
              <a:xfrm>
                <a:off x="7400446" y="2215431"/>
                <a:ext cx="118164" cy="1781895"/>
              </a:xfrm>
              <a:custGeom>
                <a:avLst/>
                <a:gdLst/>
                <a:ahLst/>
                <a:cxnLst/>
                <a:rect l="l" t="t" r="r" b="b"/>
                <a:pathLst>
                  <a:path w="764" h="11521" extrusionOk="0">
                    <a:moveTo>
                      <a:pt x="707" y="11520"/>
                    </a:moveTo>
                    <a:lnTo>
                      <a:pt x="707" y="11520"/>
                    </a:lnTo>
                    <a:cubicBezTo>
                      <a:pt x="686" y="11520"/>
                      <a:pt x="668" y="11503"/>
                      <a:pt x="668" y="11481"/>
                    </a:cubicBezTo>
                    <a:cubicBezTo>
                      <a:pt x="668" y="11429"/>
                      <a:pt x="690" y="6014"/>
                      <a:pt x="551" y="4002"/>
                    </a:cubicBezTo>
                    <a:cubicBezTo>
                      <a:pt x="413" y="1995"/>
                      <a:pt x="9" y="65"/>
                      <a:pt x="5" y="44"/>
                    </a:cubicBezTo>
                    <a:cubicBezTo>
                      <a:pt x="1" y="26"/>
                      <a:pt x="14" y="5"/>
                      <a:pt x="31" y="5"/>
                    </a:cubicBezTo>
                    <a:cubicBezTo>
                      <a:pt x="53" y="0"/>
                      <a:pt x="70" y="9"/>
                      <a:pt x="74" y="31"/>
                    </a:cubicBezTo>
                    <a:cubicBezTo>
                      <a:pt x="79" y="48"/>
                      <a:pt x="486" y="1986"/>
                      <a:pt x="625" y="3998"/>
                    </a:cubicBezTo>
                    <a:cubicBezTo>
                      <a:pt x="764" y="6010"/>
                      <a:pt x="742" y="11429"/>
                      <a:pt x="742" y="11481"/>
                    </a:cubicBezTo>
                    <a:cubicBezTo>
                      <a:pt x="742" y="11503"/>
                      <a:pt x="725" y="11520"/>
                      <a:pt x="707" y="11520"/>
                    </a:cubicBezTo>
                    <a:close/>
                  </a:path>
                </a:pathLst>
              </a:custGeom>
              <a:solidFill>
                <a:srgbClr val="FBB0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661;p19">
                <a:extLst>
                  <a:ext uri="{FF2B5EF4-FFF2-40B4-BE49-F238E27FC236}">
                    <a16:creationId xmlns:a16="http://schemas.microsoft.com/office/drawing/2014/main" id="{DECCDD2E-7C03-4FA8-931D-B5E1F4245FFC}"/>
                  </a:ext>
                </a:extLst>
              </p:cNvPr>
              <p:cNvSpPr/>
              <p:nvPr/>
            </p:nvSpPr>
            <p:spPr>
              <a:xfrm>
                <a:off x="6611188" y="2177229"/>
                <a:ext cx="1352700" cy="1814066"/>
              </a:xfrm>
              <a:custGeom>
                <a:avLst/>
                <a:gdLst/>
                <a:ahLst/>
                <a:cxnLst/>
                <a:rect l="l" t="t" r="r" b="b"/>
                <a:pathLst>
                  <a:path w="8746" h="11729" extrusionOk="0">
                    <a:moveTo>
                      <a:pt x="8520" y="1500"/>
                    </a:moveTo>
                    <a:lnTo>
                      <a:pt x="6964" y="2571"/>
                    </a:lnTo>
                    <a:lnTo>
                      <a:pt x="6270" y="2589"/>
                    </a:lnTo>
                    <a:cubicBezTo>
                      <a:pt x="6270" y="2589"/>
                      <a:pt x="5910" y="2554"/>
                      <a:pt x="5555" y="2662"/>
                    </a:cubicBezTo>
                    <a:cubicBezTo>
                      <a:pt x="5203" y="2775"/>
                      <a:pt x="5017" y="3161"/>
                      <a:pt x="5017" y="3161"/>
                    </a:cubicBezTo>
                    <a:lnTo>
                      <a:pt x="5290" y="5069"/>
                    </a:lnTo>
                    <a:lnTo>
                      <a:pt x="1826" y="8355"/>
                    </a:lnTo>
                    <a:cubicBezTo>
                      <a:pt x="1835" y="6816"/>
                      <a:pt x="1587" y="5533"/>
                      <a:pt x="1696" y="5520"/>
                    </a:cubicBezTo>
                    <a:cubicBezTo>
                      <a:pt x="1830" y="5502"/>
                      <a:pt x="1943" y="5259"/>
                      <a:pt x="1943" y="5259"/>
                    </a:cubicBezTo>
                    <a:cubicBezTo>
                      <a:pt x="1943" y="5259"/>
                      <a:pt x="2034" y="4314"/>
                      <a:pt x="1696" y="2359"/>
                    </a:cubicBezTo>
                    <a:cubicBezTo>
                      <a:pt x="1353" y="403"/>
                      <a:pt x="1" y="0"/>
                      <a:pt x="1" y="0"/>
                    </a:cubicBezTo>
                    <a:lnTo>
                      <a:pt x="1106" y="5988"/>
                    </a:lnTo>
                    <a:cubicBezTo>
                      <a:pt x="1106" y="5988"/>
                      <a:pt x="881" y="10237"/>
                      <a:pt x="699" y="10891"/>
                    </a:cubicBezTo>
                    <a:cubicBezTo>
                      <a:pt x="521" y="11551"/>
                      <a:pt x="1015" y="11728"/>
                      <a:pt x="1015" y="11728"/>
                    </a:cubicBezTo>
                    <a:lnTo>
                      <a:pt x="1748" y="11728"/>
                    </a:lnTo>
                    <a:cubicBezTo>
                      <a:pt x="1666" y="11290"/>
                      <a:pt x="1627" y="10657"/>
                      <a:pt x="1735" y="9799"/>
                    </a:cubicBezTo>
                    <a:cubicBezTo>
                      <a:pt x="2064" y="9617"/>
                      <a:pt x="2702" y="9240"/>
                      <a:pt x="3105" y="8858"/>
                    </a:cubicBezTo>
                    <a:cubicBezTo>
                      <a:pt x="3673" y="8329"/>
                      <a:pt x="5650" y="5931"/>
                      <a:pt x="5815" y="5771"/>
                    </a:cubicBezTo>
                    <a:cubicBezTo>
                      <a:pt x="5980" y="5615"/>
                      <a:pt x="6925" y="5242"/>
                      <a:pt x="7246" y="4882"/>
                    </a:cubicBezTo>
                    <a:cubicBezTo>
                      <a:pt x="7562" y="4518"/>
                      <a:pt x="7605" y="3490"/>
                      <a:pt x="7605" y="3417"/>
                    </a:cubicBezTo>
                    <a:cubicBezTo>
                      <a:pt x="7605" y="3339"/>
                      <a:pt x="7731" y="3005"/>
                      <a:pt x="7762" y="2905"/>
                    </a:cubicBezTo>
                    <a:cubicBezTo>
                      <a:pt x="7796" y="2810"/>
                      <a:pt x="8295" y="2372"/>
                      <a:pt x="8520" y="2012"/>
                    </a:cubicBezTo>
                    <a:cubicBezTo>
                      <a:pt x="8746" y="1648"/>
                      <a:pt x="8520" y="1500"/>
                      <a:pt x="8520" y="1500"/>
                    </a:cubicBezTo>
                    <a:close/>
                  </a:path>
                </a:pathLst>
              </a:custGeom>
              <a:solidFill>
                <a:srgbClr val="FBB0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662;p19">
                <a:extLst>
                  <a:ext uri="{FF2B5EF4-FFF2-40B4-BE49-F238E27FC236}">
                    <a16:creationId xmlns:a16="http://schemas.microsoft.com/office/drawing/2014/main" id="{3BF291BC-3C60-4830-B732-271A9B346EEF}"/>
                  </a:ext>
                </a:extLst>
              </p:cNvPr>
              <p:cNvSpPr/>
              <p:nvPr/>
            </p:nvSpPr>
            <p:spPr>
              <a:xfrm>
                <a:off x="6341606" y="2373035"/>
                <a:ext cx="1617023" cy="1443179"/>
              </a:xfrm>
              <a:custGeom>
                <a:avLst/>
                <a:gdLst/>
                <a:ahLst/>
                <a:cxnLst/>
                <a:rect l="l" t="t" r="r" b="b"/>
                <a:pathLst>
                  <a:path w="10455" h="9331" extrusionOk="0">
                    <a:moveTo>
                      <a:pt x="7614" y="1739"/>
                    </a:moveTo>
                    <a:cubicBezTo>
                      <a:pt x="7514" y="1713"/>
                      <a:pt x="7436" y="1734"/>
                      <a:pt x="7389" y="1739"/>
                    </a:cubicBezTo>
                    <a:cubicBezTo>
                      <a:pt x="7341" y="1743"/>
                      <a:pt x="7298" y="1704"/>
                      <a:pt x="7298" y="1704"/>
                    </a:cubicBezTo>
                    <a:cubicBezTo>
                      <a:pt x="7363" y="1691"/>
                      <a:pt x="7610" y="1435"/>
                      <a:pt x="7610" y="1435"/>
                    </a:cubicBezTo>
                    <a:cubicBezTo>
                      <a:pt x="7640" y="1435"/>
                      <a:pt x="7723" y="1409"/>
                      <a:pt x="7723" y="1409"/>
                    </a:cubicBezTo>
                    <a:cubicBezTo>
                      <a:pt x="7679" y="1565"/>
                      <a:pt x="7814" y="1604"/>
                      <a:pt x="7814" y="1604"/>
                    </a:cubicBezTo>
                    <a:close/>
                    <a:moveTo>
                      <a:pt x="10250" y="100"/>
                    </a:moveTo>
                    <a:cubicBezTo>
                      <a:pt x="10051" y="0"/>
                      <a:pt x="9609" y="304"/>
                      <a:pt x="9335" y="516"/>
                    </a:cubicBezTo>
                    <a:cubicBezTo>
                      <a:pt x="9067" y="733"/>
                      <a:pt x="8672" y="1093"/>
                      <a:pt x="8672" y="1093"/>
                    </a:cubicBezTo>
                    <a:cubicBezTo>
                      <a:pt x="8672" y="1093"/>
                      <a:pt x="8295" y="1119"/>
                      <a:pt x="8173" y="1127"/>
                    </a:cubicBezTo>
                    <a:cubicBezTo>
                      <a:pt x="8048" y="1140"/>
                      <a:pt x="7913" y="1197"/>
                      <a:pt x="7913" y="1197"/>
                    </a:cubicBezTo>
                    <a:cubicBezTo>
                      <a:pt x="7913" y="1197"/>
                      <a:pt x="7983" y="880"/>
                      <a:pt x="7779" y="880"/>
                    </a:cubicBezTo>
                    <a:cubicBezTo>
                      <a:pt x="7575" y="880"/>
                      <a:pt x="7423" y="898"/>
                      <a:pt x="7350" y="919"/>
                    </a:cubicBezTo>
                    <a:cubicBezTo>
                      <a:pt x="7259" y="950"/>
                      <a:pt x="6626" y="1288"/>
                      <a:pt x="6465" y="1695"/>
                    </a:cubicBezTo>
                    <a:cubicBezTo>
                      <a:pt x="6309" y="2099"/>
                      <a:pt x="6162" y="2970"/>
                      <a:pt x="6162" y="2970"/>
                    </a:cubicBezTo>
                    <a:cubicBezTo>
                      <a:pt x="6162" y="2970"/>
                      <a:pt x="4159" y="4913"/>
                      <a:pt x="2750" y="5368"/>
                    </a:cubicBezTo>
                    <a:lnTo>
                      <a:pt x="2893" y="4254"/>
                    </a:lnTo>
                    <a:lnTo>
                      <a:pt x="2975" y="3616"/>
                    </a:lnTo>
                    <a:cubicBezTo>
                      <a:pt x="2975" y="3616"/>
                      <a:pt x="1618" y="3096"/>
                      <a:pt x="183" y="3525"/>
                    </a:cubicBezTo>
                    <a:cubicBezTo>
                      <a:pt x="183" y="3525"/>
                      <a:pt x="170" y="3664"/>
                      <a:pt x="157" y="3898"/>
                    </a:cubicBezTo>
                    <a:cubicBezTo>
                      <a:pt x="105" y="4887"/>
                      <a:pt x="1" y="7557"/>
                      <a:pt x="469" y="8529"/>
                    </a:cubicBezTo>
                    <a:cubicBezTo>
                      <a:pt x="855" y="9331"/>
                      <a:pt x="3439" y="8225"/>
                      <a:pt x="4748" y="7050"/>
                    </a:cubicBezTo>
                    <a:cubicBezTo>
                      <a:pt x="6058" y="5875"/>
                      <a:pt x="7358" y="4202"/>
                      <a:pt x="7358" y="4202"/>
                    </a:cubicBezTo>
                    <a:cubicBezTo>
                      <a:pt x="7358" y="4202"/>
                      <a:pt x="8555" y="3660"/>
                      <a:pt x="8772" y="3399"/>
                    </a:cubicBezTo>
                    <a:cubicBezTo>
                      <a:pt x="8984" y="3139"/>
                      <a:pt x="9166" y="2133"/>
                      <a:pt x="9110" y="2055"/>
                    </a:cubicBezTo>
                    <a:lnTo>
                      <a:pt x="9301" y="1457"/>
                    </a:lnTo>
                    <a:cubicBezTo>
                      <a:pt x="9301" y="1457"/>
                      <a:pt x="10151" y="564"/>
                      <a:pt x="10250" y="473"/>
                    </a:cubicBezTo>
                    <a:cubicBezTo>
                      <a:pt x="10354" y="382"/>
                      <a:pt x="10454" y="200"/>
                      <a:pt x="10250" y="100"/>
                    </a:cubicBezTo>
                    <a:close/>
                  </a:path>
                </a:pathLst>
              </a:custGeom>
              <a:solidFill>
                <a:srgbClr val="DB9C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663;p19">
                <a:extLst>
                  <a:ext uri="{FF2B5EF4-FFF2-40B4-BE49-F238E27FC236}">
                    <a16:creationId xmlns:a16="http://schemas.microsoft.com/office/drawing/2014/main" id="{DBDE3299-025F-42A1-928E-7C1EB00CBA4A}"/>
                  </a:ext>
                </a:extLst>
              </p:cNvPr>
              <p:cNvSpPr/>
              <p:nvPr/>
            </p:nvSpPr>
            <p:spPr>
              <a:xfrm>
                <a:off x="6365734" y="2851722"/>
                <a:ext cx="436001" cy="179257"/>
              </a:xfrm>
              <a:custGeom>
                <a:avLst/>
                <a:gdLst/>
                <a:ahLst/>
                <a:cxnLst/>
                <a:rect l="l" t="t" r="r" b="b"/>
                <a:pathLst>
                  <a:path w="2819" h="1159" extrusionOk="0">
                    <a:moveTo>
                      <a:pt x="2819" y="521"/>
                    </a:moveTo>
                    <a:lnTo>
                      <a:pt x="2737" y="1159"/>
                    </a:lnTo>
                    <a:cubicBezTo>
                      <a:pt x="1917" y="781"/>
                      <a:pt x="560" y="781"/>
                      <a:pt x="1" y="803"/>
                    </a:cubicBezTo>
                    <a:cubicBezTo>
                      <a:pt x="14" y="569"/>
                      <a:pt x="27" y="430"/>
                      <a:pt x="27" y="430"/>
                    </a:cubicBezTo>
                    <a:cubicBezTo>
                      <a:pt x="1462" y="1"/>
                      <a:pt x="2819" y="521"/>
                      <a:pt x="2819" y="521"/>
                    </a:cubicBezTo>
                    <a:close/>
                  </a:path>
                </a:pathLst>
              </a:custGeom>
              <a:solidFill>
                <a:srgbClr val="DB9C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664;p19">
                <a:extLst>
                  <a:ext uri="{FF2B5EF4-FFF2-40B4-BE49-F238E27FC236}">
                    <a16:creationId xmlns:a16="http://schemas.microsoft.com/office/drawing/2014/main" id="{6DD5234A-DC14-426F-9B50-7DBCB0909E64}"/>
                  </a:ext>
                </a:extLst>
              </p:cNvPr>
              <p:cNvSpPr/>
              <p:nvPr/>
            </p:nvSpPr>
            <p:spPr>
              <a:xfrm>
                <a:off x="6326913" y="2177229"/>
                <a:ext cx="532512" cy="806887"/>
              </a:xfrm>
              <a:custGeom>
                <a:avLst/>
                <a:gdLst/>
                <a:ahLst/>
                <a:cxnLst/>
                <a:rect l="l" t="t" r="r" b="b"/>
                <a:pathLst>
                  <a:path w="3443" h="5217" extrusionOk="0">
                    <a:moveTo>
                      <a:pt x="1839" y="0"/>
                    </a:moveTo>
                    <a:cubicBezTo>
                      <a:pt x="1839" y="0"/>
                      <a:pt x="0" y="226"/>
                      <a:pt x="0" y="4800"/>
                    </a:cubicBezTo>
                    <a:cubicBezTo>
                      <a:pt x="0" y="4939"/>
                      <a:pt x="117" y="5051"/>
                      <a:pt x="256" y="5030"/>
                    </a:cubicBezTo>
                    <a:cubicBezTo>
                      <a:pt x="846" y="4947"/>
                      <a:pt x="2385" y="4874"/>
                      <a:pt x="3126" y="5160"/>
                    </a:cubicBezTo>
                    <a:cubicBezTo>
                      <a:pt x="3269" y="5216"/>
                      <a:pt x="3430" y="5108"/>
                      <a:pt x="3430" y="4952"/>
                    </a:cubicBezTo>
                    <a:cubicBezTo>
                      <a:pt x="3443" y="3829"/>
                      <a:pt x="3347" y="577"/>
                      <a:pt x="1839" y="0"/>
                    </a:cubicBezTo>
                    <a:close/>
                  </a:path>
                </a:pathLst>
              </a:custGeom>
              <a:solidFill>
                <a:srgbClr val="FBB0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665;p19">
                <a:extLst>
                  <a:ext uri="{FF2B5EF4-FFF2-40B4-BE49-F238E27FC236}">
                    <a16:creationId xmlns:a16="http://schemas.microsoft.com/office/drawing/2014/main" id="{C12AA663-DD18-4571-B8FC-FC2426E7C5B5}"/>
                  </a:ext>
                </a:extLst>
              </p:cNvPr>
              <p:cNvSpPr/>
              <p:nvPr/>
            </p:nvSpPr>
            <p:spPr>
              <a:xfrm>
                <a:off x="7531912" y="2553992"/>
                <a:ext cx="37738" cy="41141"/>
              </a:xfrm>
              <a:custGeom>
                <a:avLst/>
                <a:gdLst/>
                <a:ahLst/>
                <a:cxnLst/>
                <a:rect l="l" t="t" r="r" b="b"/>
                <a:pathLst>
                  <a:path w="244" h="266" extrusionOk="0">
                    <a:moveTo>
                      <a:pt x="27" y="265"/>
                    </a:moveTo>
                    <a:cubicBezTo>
                      <a:pt x="18" y="265"/>
                      <a:pt x="9" y="261"/>
                      <a:pt x="5" y="252"/>
                    </a:cubicBezTo>
                    <a:cubicBezTo>
                      <a:pt x="1" y="239"/>
                      <a:pt x="5" y="226"/>
                      <a:pt x="14" y="222"/>
                    </a:cubicBezTo>
                    <a:cubicBezTo>
                      <a:pt x="170" y="144"/>
                      <a:pt x="196" y="27"/>
                      <a:pt x="196" y="23"/>
                    </a:cubicBezTo>
                    <a:cubicBezTo>
                      <a:pt x="196" y="10"/>
                      <a:pt x="209" y="1"/>
                      <a:pt x="222" y="5"/>
                    </a:cubicBezTo>
                    <a:cubicBezTo>
                      <a:pt x="235" y="5"/>
                      <a:pt x="243" y="18"/>
                      <a:pt x="239" y="31"/>
                    </a:cubicBezTo>
                    <a:cubicBezTo>
                      <a:pt x="239" y="36"/>
                      <a:pt x="209" y="174"/>
                      <a:pt x="35" y="261"/>
                    </a:cubicBezTo>
                    <a:cubicBezTo>
                      <a:pt x="31" y="261"/>
                      <a:pt x="27" y="265"/>
                      <a:pt x="27" y="265"/>
                    </a:cubicBezTo>
                    <a:close/>
                  </a:path>
                </a:pathLst>
              </a:custGeom>
              <a:solidFill>
                <a:srgbClr val="DB9C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666;p19">
                <a:extLst>
                  <a:ext uri="{FF2B5EF4-FFF2-40B4-BE49-F238E27FC236}">
                    <a16:creationId xmlns:a16="http://schemas.microsoft.com/office/drawing/2014/main" id="{B2C88A72-5E7C-4196-8E99-871CD31EBBF8}"/>
                  </a:ext>
                </a:extLst>
              </p:cNvPr>
              <p:cNvSpPr/>
              <p:nvPr/>
            </p:nvSpPr>
            <p:spPr>
              <a:xfrm>
                <a:off x="7442670" y="2632562"/>
                <a:ext cx="31706" cy="20880"/>
              </a:xfrm>
              <a:custGeom>
                <a:avLst/>
                <a:gdLst/>
                <a:ahLst/>
                <a:cxnLst/>
                <a:rect l="l" t="t" r="r" b="b"/>
                <a:pathLst>
                  <a:path w="205" h="135" extrusionOk="0">
                    <a:moveTo>
                      <a:pt x="27" y="135"/>
                    </a:moveTo>
                    <a:cubicBezTo>
                      <a:pt x="18" y="135"/>
                      <a:pt x="14" y="135"/>
                      <a:pt x="10" y="130"/>
                    </a:cubicBezTo>
                    <a:cubicBezTo>
                      <a:pt x="1" y="122"/>
                      <a:pt x="1" y="104"/>
                      <a:pt x="10" y="96"/>
                    </a:cubicBezTo>
                    <a:cubicBezTo>
                      <a:pt x="79" y="30"/>
                      <a:pt x="170" y="4"/>
                      <a:pt x="174" y="4"/>
                    </a:cubicBezTo>
                    <a:cubicBezTo>
                      <a:pt x="187" y="0"/>
                      <a:pt x="200" y="9"/>
                      <a:pt x="200" y="22"/>
                    </a:cubicBezTo>
                    <a:cubicBezTo>
                      <a:pt x="205" y="35"/>
                      <a:pt x="196" y="43"/>
                      <a:pt x="187" y="48"/>
                    </a:cubicBezTo>
                    <a:cubicBezTo>
                      <a:pt x="183" y="48"/>
                      <a:pt x="101" y="69"/>
                      <a:pt x="40" y="130"/>
                    </a:cubicBezTo>
                    <a:cubicBezTo>
                      <a:pt x="36" y="135"/>
                      <a:pt x="31" y="135"/>
                      <a:pt x="27" y="135"/>
                    </a:cubicBezTo>
                    <a:close/>
                  </a:path>
                </a:pathLst>
              </a:custGeom>
              <a:solidFill>
                <a:srgbClr val="DB9C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667;p19">
                <a:extLst>
                  <a:ext uri="{FF2B5EF4-FFF2-40B4-BE49-F238E27FC236}">
                    <a16:creationId xmlns:a16="http://schemas.microsoft.com/office/drawing/2014/main" id="{5A8650CA-5ADF-42DB-B671-E1FFF0CAB22D}"/>
                  </a:ext>
                </a:extLst>
              </p:cNvPr>
              <p:cNvSpPr/>
              <p:nvPr/>
            </p:nvSpPr>
            <p:spPr>
              <a:xfrm>
                <a:off x="7545986" y="2538680"/>
                <a:ext cx="140281" cy="85994"/>
              </a:xfrm>
              <a:custGeom>
                <a:avLst/>
                <a:gdLst/>
                <a:ahLst/>
                <a:cxnLst/>
                <a:rect l="l" t="t" r="r" b="b"/>
                <a:pathLst>
                  <a:path w="907" h="556" extrusionOk="0">
                    <a:moveTo>
                      <a:pt x="27" y="555"/>
                    </a:moveTo>
                    <a:cubicBezTo>
                      <a:pt x="22" y="555"/>
                      <a:pt x="14" y="551"/>
                      <a:pt x="9" y="546"/>
                    </a:cubicBezTo>
                    <a:cubicBezTo>
                      <a:pt x="1" y="533"/>
                      <a:pt x="5" y="520"/>
                      <a:pt x="14" y="512"/>
                    </a:cubicBezTo>
                    <a:cubicBezTo>
                      <a:pt x="31" y="503"/>
                      <a:pt x="400" y="260"/>
                      <a:pt x="547" y="213"/>
                    </a:cubicBezTo>
                    <a:cubicBezTo>
                      <a:pt x="690" y="165"/>
                      <a:pt x="868" y="9"/>
                      <a:pt x="868" y="4"/>
                    </a:cubicBezTo>
                    <a:cubicBezTo>
                      <a:pt x="876" y="0"/>
                      <a:pt x="889" y="0"/>
                      <a:pt x="898" y="9"/>
                    </a:cubicBezTo>
                    <a:cubicBezTo>
                      <a:pt x="907" y="17"/>
                      <a:pt x="907" y="30"/>
                      <a:pt x="898" y="39"/>
                    </a:cubicBezTo>
                    <a:cubicBezTo>
                      <a:pt x="889" y="48"/>
                      <a:pt x="712" y="204"/>
                      <a:pt x="564" y="256"/>
                    </a:cubicBezTo>
                    <a:cubicBezTo>
                      <a:pt x="421" y="299"/>
                      <a:pt x="44" y="546"/>
                      <a:pt x="40" y="551"/>
                    </a:cubicBezTo>
                    <a:cubicBezTo>
                      <a:pt x="35" y="555"/>
                      <a:pt x="31" y="555"/>
                      <a:pt x="27" y="555"/>
                    </a:cubicBezTo>
                    <a:close/>
                  </a:path>
                </a:pathLst>
              </a:custGeom>
              <a:solidFill>
                <a:srgbClr val="DB9C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668;p19">
                <a:extLst>
                  <a:ext uri="{FF2B5EF4-FFF2-40B4-BE49-F238E27FC236}">
                    <a16:creationId xmlns:a16="http://schemas.microsoft.com/office/drawing/2014/main" id="{3E12CBBA-9241-4694-84A9-F2DD38C68EF5}"/>
                  </a:ext>
                </a:extLst>
              </p:cNvPr>
              <p:cNvSpPr/>
              <p:nvPr/>
            </p:nvSpPr>
            <p:spPr>
              <a:xfrm>
                <a:off x="7684102" y="2594205"/>
                <a:ext cx="100068" cy="101460"/>
              </a:xfrm>
              <a:custGeom>
                <a:avLst/>
                <a:gdLst/>
                <a:ahLst/>
                <a:cxnLst/>
                <a:rect l="l" t="t" r="r" b="b"/>
                <a:pathLst>
                  <a:path w="647" h="656" extrusionOk="0">
                    <a:moveTo>
                      <a:pt x="27" y="656"/>
                    </a:moveTo>
                    <a:cubicBezTo>
                      <a:pt x="22" y="656"/>
                      <a:pt x="22" y="656"/>
                      <a:pt x="18" y="651"/>
                    </a:cubicBezTo>
                    <a:cubicBezTo>
                      <a:pt x="5" y="647"/>
                      <a:pt x="1" y="634"/>
                      <a:pt x="5" y="621"/>
                    </a:cubicBezTo>
                    <a:cubicBezTo>
                      <a:pt x="9" y="617"/>
                      <a:pt x="57" y="513"/>
                      <a:pt x="114" y="456"/>
                    </a:cubicBezTo>
                    <a:cubicBezTo>
                      <a:pt x="166" y="404"/>
                      <a:pt x="590" y="27"/>
                      <a:pt x="608" y="10"/>
                    </a:cubicBezTo>
                    <a:cubicBezTo>
                      <a:pt x="616" y="1"/>
                      <a:pt x="629" y="1"/>
                      <a:pt x="638" y="10"/>
                    </a:cubicBezTo>
                    <a:cubicBezTo>
                      <a:pt x="647" y="18"/>
                      <a:pt x="647" y="36"/>
                      <a:pt x="638" y="44"/>
                    </a:cubicBezTo>
                    <a:cubicBezTo>
                      <a:pt x="634" y="49"/>
                      <a:pt x="196" y="439"/>
                      <a:pt x="144" y="491"/>
                    </a:cubicBezTo>
                    <a:cubicBezTo>
                      <a:pt x="96" y="539"/>
                      <a:pt x="48" y="643"/>
                      <a:pt x="48" y="643"/>
                    </a:cubicBezTo>
                    <a:cubicBezTo>
                      <a:pt x="44" y="651"/>
                      <a:pt x="35" y="656"/>
                      <a:pt x="27" y="656"/>
                    </a:cubicBezTo>
                    <a:close/>
                  </a:path>
                </a:pathLst>
              </a:custGeom>
              <a:solidFill>
                <a:srgbClr val="DB9C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669;p19">
                <a:extLst>
                  <a:ext uri="{FF2B5EF4-FFF2-40B4-BE49-F238E27FC236}">
                    <a16:creationId xmlns:a16="http://schemas.microsoft.com/office/drawing/2014/main" id="{8CD8C37E-8A8E-4913-B477-1D30631B3F7B}"/>
                  </a:ext>
                </a:extLst>
              </p:cNvPr>
              <p:cNvSpPr/>
              <p:nvPr/>
            </p:nvSpPr>
            <p:spPr>
              <a:xfrm>
                <a:off x="7709004" y="2686849"/>
                <a:ext cx="45626" cy="90634"/>
              </a:xfrm>
              <a:custGeom>
                <a:avLst/>
                <a:gdLst/>
                <a:ahLst/>
                <a:cxnLst/>
                <a:rect l="l" t="t" r="r" b="b"/>
                <a:pathLst>
                  <a:path w="295" h="586" extrusionOk="0">
                    <a:moveTo>
                      <a:pt x="26" y="586"/>
                    </a:moveTo>
                    <a:cubicBezTo>
                      <a:pt x="22" y="586"/>
                      <a:pt x="18" y="581"/>
                      <a:pt x="13" y="581"/>
                    </a:cubicBezTo>
                    <a:cubicBezTo>
                      <a:pt x="5" y="573"/>
                      <a:pt x="0" y="560"/>
                      <a:pt x="5" y="551"/>
                    </a:cubicBezTo>
                    <a:cubicBezTo>
                      <a:pt x="5" y="551"/>
                      <a:pt x="52" y="464"/>
                      <a:pt x="91" y="339"/>
                    </a:cubicBezTo>
                    <a:cubicBezTo>
                      <a:pt x="126" y="208"/>
                      <a:pt x="247" y="22"/>
                      <a:pt x="252" y="13"/>
                    </a:cubicBezTo>
                    <a:cubicBezTo>
                      <a:pt x="256" y="5"/>
                      <a:pt x="269" y="0"/>
                      <a:pt x="282" y="9"/>
                    </a:cubicBezTo>
                    <a:cubicBezTo>
                      <a:pt x="291" y="13"/>
                      <a:pt x="295" y="26"/>
                      <a:pt x="291" y="39"/>
                    </a:cubicBezTo>
                    <a:cubicBezTo>
                      <a:pt x="286" y="39"/>
                      <a:pt x="169" y="230"/>
                      <a:pt x="135" y="352"/>
                    </a:cubicBezTo>
                    <a:cubicBezTo>
                      <a:pt x="96" y="482"/>
                      <a:pt x="48" y="568"/>
                      <a:pt x="44" y="573"/>
                    </a:cubicBezTo>
                    <a:cubicBezTo>
                      <a:pt x="39" y="581"/>
                      <a:pt x="31" y="586"/>
                      <a:pt x="26" y="586"/>
                    </a:cubicBezTo>
                    <a:close/>
                  </a:path>
                </a:pathLst>
              </a:custGeom>
              <a:solidFill>
                <a:srgbClr val="DB9C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670;p19">
                <a:extLst>
                  <a:ext uri="{FF2B5EF4-FFF2-40B4-BE49-F238E27FC236}">
                    <a16:creationId xmlns:a16="http://schemas.microsoft.com/office/drawing/2014/main" id="{A840BD48-C935-4448-B273-53F747D721BB}"/>
                  </a:ext>
                </a:extLst>
              </p:cNvPr>
              <p:cNvSpPr/>
              <p:nvPr/>
            </p:nvSpPr>
            <p:spPr>
              <a:xfrm>
                <a:off x="7597644" y="2553992"/>
                <a:ext cx="39749" cy="38357"/>
              </a:xfrm>
              <a:custGeom>
                <a:avLst/>
                <a:gdLst/>
                <a:ahLst/>
                <a:cxnLst/>
                <a:rect l="l" t="t" r="r" b="b"/>
                <a:pathLst>
                  <a:path w="257" h="248" extrusionOk="0">
                    <a:moveTo>
                      <a:pt x="26" y="248"/>
                    </a:moveTo>
                    <a:cubicBezTo>
                      <a:pt x="22" y="248"/>
                      <a:pt x="13" y="248"/>
                      <a:pt x="9" y="239"/>
                    </a:cubicBezTo>
                    <a:cubicBezTo>
                      <a:pt x="0" y="231"/>
                      <a:pt x="5" y="218"/>
                      <a:pt x="13" y="209"/>
                    </a:cubicBezTo>
                    <a:cubicBezTo>
                      <a:pt x="61" y="179"/>
                      <a:pt x="183" y="79"/>
                      <a:pt x="209" y="18"/>
                    </a:cubicBezTo>
                    <a:cubicBezTo>
                      <a:pt x="213" y="5"/>
                      <a:pt x="226" y="1"/>
                      <a:pt x="239" y="5"/>
                    </a:cubicBezTo>
                    <a:cubicBezTo>
                      <a:pt x="248" y="10"/>
                      <a:pt x="256" y="23"/>
                      <a:pt x="248" y="36"/>
                    </a:cubicBezTo>
                    <a:cubicBezTo>
                      <a:pt x="213" y="122"/>
                      <a:pt x="48" y="239"/>
                      <a:pt x="39" y="244"/>
                    </a:cubicBezTo>
                    <a:cubicBezTo>
                      <a:pt x="35" y="248"/>
                      <a:pt x="31" y="248"/>
                      <a:pt x="26" y="248"/>
                    </a:cubicBezTo>
                    <a:close/>
                  </a:path>
                </a:pathLst>
              </a:custGeom>
              <a:solidFill>
                <a:srgbClr val="DB9C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671;p19">
                <a:extLst>
                  <a:ext uri="{FF2B5EF4-FFF2-40B4-BE49-F238E27FC236}">
                    <a16:creationId xmlns:a16="http://schemas.microsoft.com/office/drawing/2014/main" id="{78225EA4-96BA-4648-8B3A-C66573109B7F}"/>
                  </a:ext>
                </a:extLst>
              </p:cNvPr>
              <p:cNvSpPr/>
              <p:nvPr/>
            </p:nvSpPr>
            <p:spPr>
              <a:xfrm>
                <a:off x="6484517" y="3181003"/>
                <a:ext cx="285821" cy="200755"/>
              </a:xfrm>
              <a:custGeom>
                <a:avLst/>
                <a:gdLst/>
                <a:ahLst/>
                <a:cxnLst/>
                <a:rect l="l" t="t" r="r" b="b"/>
                <a:pathLst>
                  <a:path w="1848" h="1298" extrusionOk="0">
                    <a:moveTo>
                      <a:pt x="26" y="1297"/>
                    </a:moveTo>
                    <a:cubicBezTo>
                      <a:pt x="22" y="1297"/>
                      <a:pt x="13" y="1293"/>
                      <a:pt x="9" y="1288"/>
                    </a:cubicBezTo>
                    <a:cubicBezTo>
                      <a:pt x="0" y="1280"/>
                      <a:pt x="0" y="1267"/>
                      <a:pt x="13" y="1258"/>
                    </a:cubicBezTo>
                    <a:cubicBezTo>
                      <a:pt x="18" y="1249"/>
                      <a:pt x="733" y="573"/>
                      <a:pt x="1730" y="157"/>
                    </a:cubicBezTo>
                    <a:cubicBezTo>
                      <a:pt x="1505" y="139"/>
                      <a:pt x="889" y="131"/>
                      <a:pt x="390" y="465"/>
                    </a:cubicBezTo>
                    <a:cubicBezTo>
                      <a:pt x="382" y="473"/>
                      <a:pt x="364" y="469"/>
                      <a:pt x="360" y="460"/>
                    </a:cubicBezTo>
                    <a:cubicBezTo>
                      <a:pt x="351" y="452"/>
                      <a:pt x="356" y="434"/>
                      <a:pt x="364" y="430"/>
                    </a:cubicBezTo>
                    <a:cubicBezTo>
                      <a:pt x="997" y="1"/>
                      <a:pt x="1817" y="118"/>
                      <a:pt x="1826" y="122"/>
                    </a:cubicBezTo>
                    <a:cubicBezTo>
                      <a:pt x="1839" y="122"/>
                      <a:pt x="1847" y="131"/>
                      <a:pt x="1847" y="139"/>
                    </a:cubicBezTo>
                    <a:cubicBezTo>
                      <a:pt x="1847" y="148"/>
                      <a:pt x="1843" y="161"/>
                      <a:pt x="1834" y="165"/>
                    </a:cubicBezTo>
                    <a:cubicBezTo>
                      <a:pt x="798" y="573"/>
                      <a:pt x="48" y="1280"/>
                      <a:pt x="44" y="1288"/>
                    </a:cubicBezTo>
                    <a:cubicBezTo>
                      <a:pt x="39" y="1293"/>
                      <a:pt x="31" y="1297"/>
                      <a:pt x="26" y="1297"/>
                    </a:cubicBezTo>
                    <a:close/>
                  </a:path>
                </a:pathLst>
              </a:custGeom>
              <a:solidFill>
                <a:srgbClr val="DB9C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672;p19">
                <a:extLst>
                  <a:ext uri="{FF2B5EF4-FFF2-40B4-BE49-F238E27FC236}">
                    <a16:creationId xmlns:a16="http://schemas.microsoft.com/office/drawing/2014/main" id="{A37E7241-F30E-4118-9130-DD14C71BDDB9}"/>
                  </a:ext>
                </a:extLst>
              </p:cNvPr>
              <p:cNvSpPr/>
              <p:nvPr/>
            </p:nvSpPr>
            <p:spPr>
              <a:xfrm>
                <a:off x="7164426" y="1726536"/>
                <a:ext cx="293863" cy="513178"/>
              </a:xfrm>
              <a:custGeom>
                <a:avLst/>
                <a:gdLst/>
                <a:ahLst/>
                <a:cxnLst/>
                <a:rect l="l" t="t" r="r" b="b"/>
                <a:pathLst>
                  <a:path w="1900" h="3318" extrusionOk="0">
                    <a:moveTo>
                      <a:pt x="1869" y="1457"/>
                    </a:moveTo>
                    <a:lnTo>
                      <a:pt x="1657" y="412"/>
                    </a:lnTo>
                    <a:lnTo>
                      <a:pt x="274" y="70"/>
                    </a:lnTo>
                    <a:lnTo>
                      <a:pt x="1" y="1"/>
                    </a:lnTo>
                    <a:lnTo>
                      <a:pt x="40" y="178"/>
                    </a:lnTo>
                    <a:lnTo>
                      <a:pt x="139" y="647"/>
                    </a:lnTo>
                    <a:lnTo>
                      <a:pt x="313" y="1453"/>
                    </a:lnTo>
                    <a:lnTo>
                      <a:pt x="1206" y="2121"/>
                    </a:lnTo>
                    <a:lnTo>
                      <a:pt x="1635" y="3317"/>
                    </a:lnTo>
                    <a:lnTo>
                      <a:pt x="1653" y="2073"/>
                    </a:lnTo>
                    <a:lnTo>
                      <a:pt x="1900" y="1600"/>
                    </a:lnTo>
                    <a:close/>
                  </a:path>
                </a:pathLst>
              </a:custGeom>
              <a:solidFill>
                <a:srgbClr val="DB9C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673;p19">
                <a:extLst>
                  <a:ext uri="{FF2B5EF4-FFF2-40B4-BE49-F238E27FC236}">
                    <a16:creationId xmlns:a16="http://schemas.microsoft.com/office/drawing/2014/main" id="{168C3D43-FDEF-4DA6-B546-B1910E476F1B}"/>
                  </a:ext>
                </a:extLst>
              </p:cNvPr>
              <p:cNvSpPr/>
              <p:nvPr/>
            </p:nvSpPr>
            <p:spPr>
              <a:xfrm>
                <a:off x="7170458" y="1737208"/>
                <a:ext cx="283192" cy="238339"/>
              </a:xfrm>
              <a:custGeom>
                <a:avLst/>
                <a:gdLst/>
                <a:ahLst/>
                <a:cxnLst/>
                <a:rect l="l" t="t" r="r" b="b"/>
                <a:pathLst>
                  <a:path w="1831" h="1541" extrusionOk="0">
                    <a:moveTo>
                      <a:pt x="1" y="109"/>
                    </a:moveTo>
                    <a:lnTo>
                      <a:pt x="235" y="1"/>
                    </a:lnTo>
                    <a:lnTo>
                      <a:pt x="1618" y="343"/>
                    </a:lnTo>
                    <a:lnTo>
                      <a:pt x="1830" y="1388"/>
                    </a:lnTo>
                    <a:cubicBezTo>
                      <a:pt x="920" y="1540"/>
                      <a:pt x="373" y="989"/>
                      <a:pt x="100" y="578"/>
                    </a:cubicBezTo>
                    <a:close/>
                  </a:path>
                </a:pathLst>
              </a:custGeom>
              <a:solidFill>
                <a:srgbClr val="DB9C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674;p19">
                <a:extLst>
                  <a:ext uri="{FF2B5EF4-FFF2-40B4-BE49-F238E27FC236}">
                    <a16:creationId xmlns:a16="http://schemas.microsoft.com/office/drawing/2014/main" id="{D2D0A97F-B330-4647-8258-780825B3CD4B}"/>
                  </a:ext>
                </a:extLst>
              </p:cNvPr>
              <p:cNvSpPr/>
              <p:nvPr/>
            </p:nvSpPr>
            <p:spPr>
              <a:xfrm>
                <a:off x="7049819" y="1678281"/>
                <a:ext cx="142292" cy="116153"/>
              </a:xfrm>
              <a:custGeom>
                <a:avLst/>
                <a:gdLst/>
                <a:ahLst/>
                <a:cxnLst/>
                <a:rect l="l" t="t" r="r" b="b"/>
                <a:pathLst>
                  <a:path w="920" h="751" extrusionOk="0">
                    <a:moveTo>
                      <a:pt x="625" y="716"/>
                    </a:moveTo>
                    <a:cubicBezTo>
                      <a:pt x="716" y="742"/>
                      <a:pt x="815" y="750"/>
                      <a:pt x="919" y="729"/>
                    </a:cubicBezTo>
                    <a:lnTo>
                      <a:pt x="572" y="139"/>
                    </a:lnTo>
                    <a:cubicBezTo>
                      <a:pt x="572" y="139"/>
                      <a:pt x="412" y="13"/>
                      <a:pt x="269" y="5"/>
                    </a:cubicBezTo>
                    <a:cubicBezTo>
                      <a:pt x="213" y="0"/>
                      <a:pt x="156" y="18"/>
                      <a:pt x="113" y="65"/>
                    </a:cubicBezTo>
                    <a:cubicBezTo>
                      <a:pt x="0" y="204"/>
                      <a:pt x="243" y="616"/>
                      <a:pt x="625" y="716"/>
                    </a:cubicBezTo>
                    <a:close/>
                  </a:path>
                </a:pathLst>
              </a:custGeom>
              <a:solidFill>
                <a:srgbClr val="DB9C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675;p19">
                <a:extLst>
                  <a:ext uri="{FF2B5EF4-FFF2-40B4-BE49-F238E27FC236}">
                    <a16:creationId xmlns:a16="http://schemas.microsoft.com/office/drawing/2014/main" id="{06F351C1-00BB-4390-9ECD-77ECF01B76D0}"/>
                  </a:ext>
                </a:extLst>
              </p:cNvPr>
              <p:cNvSpPr/>
              <p:nvPr/>
            </p:nvSpPr>
            <p:spPr>
              <a:xfrm>
                <a:off x="7091270" y="1678899"/>
                <a:ext cx="100842" cy="115535"/>
              </a:xfrm>
              <a:custGeom>
                <a:avLst/>
                <a:gdLst/>
                <a:ahLst/>
                <a:cxnLst/>
                <a:rect l="l" t="t" r="r" b="b"/>
                <a:pathLst>
                  <a:path w="652" h="747" extrusionOk="0">
                    <a:moveTo>
                      <a:pt x="1" y="1"/>
                    </a:moveTo>
                    <a:cubicBezTo>
                      <a:pt x="57" y="192"/>
                      <a:pt x="170" y="512"/>
                      <a:pt x="357" y="712"/>
                    </a:cubicBezTo>
                    <a:cubicBezTo>
                      <a:pt x="448" y="738"/>
                      <a:pt x="547" y="746"/>
                      <a:pt x="651" y="725"/>
                    </a:cubicBezTo>
                    <a:lnTo>
                      <a:pt x="304" y="135"/>
                    </a:lnTo>
                    <a:cubicBezTo>
                      <a:pt x="304" y="135"/>
                      <a:pt x="144" y="9"/>
                      <a:pt x="1" y="1"/>
                    </a:cubicBezTo>
                    <a:close/>
                  </a:path>
                </a:pathLst>
              </a:custGeom>
              <a:solidFill>
                <a:srgbClr val="DB9C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676;p19">
                <a:extLst>
                  <a:ext uri="{FF2B5EF4-FFF2-40B4-BE49-F238E27FC236}">
                    <a16:creationId xmlns:a16="http://schemas.microsoft.com/office/drawing/2014/main" id="{F3C7B75A-D8EB-4EB4-9503-12FD2A872143}"/>
                  </a:ext>
                </a:extLst>
              </p:cNvPr>
              <p:cNvSpPr/>
              <p:nvPr/>
            </p:nvSpPr>
            <p:spPr>
              <a:xfrm>
                <a:off x="7103488" y="1358434"/>
                <a:ext cx="461366" cy="549370"/>
              </a:xfrm>
              <a:custGeom>
                <a:avLst/>
                <a:gdLst/>
                <a:ahLst/>
                <a:cxnLst/>
                <a:rect l="l" t="t" r="r" b="b"/>
                <a:pathLst>
                  <a:path w="2983" h="3552" extrusionOk="0">
                    <a:moveTo>
                      <a:pt x="2198" y="3334"/>
                    </a:moveTo>
                    <a:cubicBezTo>
                      <a:pt x="2086" y="3408"/>
                      <a:pt x="1964" y="3465"/>
                      <a:pt x="1830" y="3495"/>
                    </a:cubicBezTo>
                    <a:cubicBezTo>
                      <a:pt x="1583" y="3551"/>
                      <a:pt x="1335" y="3525"/>
                      <a:pt x="1101" y="3430"/>
                    </a:cubicBezTo>
                    <a:cubicBezTo>
                      <a:pt x="815" y="3317"/>
                      <a:pt x="555" y="3096"/>
                      <a:pt x="356" y="2801"/>
                    </a:cubicBezTo>
                    <a:cubicBezTo>
                      <a:pt x="225" y="2606"/>
                      <a:pt x="121" y="2376"/>
                      <a:pt x="61" y="2125"/>
                    </a:cubicBezTo>
                    <a:cubicBezTo>
                      <a:pt x="61" y="2120"/>
                      <a:pt x="61" y="2116"/>
                      <a:pt x="56" y="2107"/>
                    </a:cubicBezTo>
                    <a:cubicBezTo>
                      <a:pt x="56" y="2107"/>
                      <a:pt x="56" y="2107"/>
                      <a:pt x="56" y="2103"/>
                    </a:cubicBezTo>
                    <a:cubicBezTo>
                      <a:pt x="17" y="1938"/>
                      <a:pt x="0" y="1774"/>
                      <a:pt x="0" y="1609"/>
                    </a:cubicBezTo>
                    <a:cubicBezTo>
                      <a:pt x="0" y="1596"/>
                      <a:pt x="0" y="1583"/>
                      <a:pt x="0" y="1570"/>
                    </a:cubicBezTo>
                    <a:cubicBezTo>
                      <a:pt x="0" y="1513"/>
                      <a:pt x="4" y="1461"/>
                      <a:pt x="9" y="1405"/>
                    </a:cubicBezTo>
                    <a:cubicBezTo>
                      <a:pt x="39" y="1106"/>
                      <a:pt x="134" y="833"/>
                      <a:pt x="286" y="607"/>
                    </a:cubicBezTo>
                    <a:cubicBezTo>
                      <a:pt x="438" y="382"/>
                      <a:pt x="642" y="208"/>
                      <a:pt x="889" y="117"/>
                    </a:cubicBezTo>
                    <a:cubicBezTo>
                      <a:pt x="932" y="100"/>
                      <a:pt x="980" y="87"/>
                      <a:pt x="1028" y="74"/>
                    </a:cubicBezTo>
                    <a:cubicBezTo>
                      <a:pt x="1348" y="0"/>
                      <a:pt x="1674" y="65"/>
                      <a:pt x="1960" y="239"/>
                    </a:cubicBezTo>
                    <a:cubicBezTo>
                      <a:pt x="2229" y="404"/>
                      <a:pt x="2467" y="664"/>
                      <a:pt x="2627" y="989"/>
                    </a:cubicBezTo>
                    <a:cubicBezTo>
                      <a:pt x="2632" y="993"/>
                      <a:pt x="2636" y="997"/>
                      <a:pt x="2636" y="1002"/>
                    </a:cubicBezTo>
                    <a:cubicBezTo>
                      <a:pt x="2658" y="1050"/>
                      <a:pt x="2680" y="1093"/>
                      <a:pt x="2701" y="1145"/>
                    </a:cubicBezTo>
                    <a:cubicBezTo>
                      <a:pt x="2740" y="1245"/>
                      <a:pt x="2775" y="1353"/>
                      <a:pt x="2801" y="1461"/>
                    </a:cubicBezTo>
                    <a:cubicBezTo>
                      <a:pt x="2983" y="2238"/>
                      <a:pt x="2719" y="2992"/>
                      <a:pt x="2198" y="3334"/>
                    </a:cubicBezTo>
                    <a:close/>
                  </a:path>
                </a:pathLst>
              </a:custGeom>
              <a:solidFill>
                <a:srgbClr val="DB9C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677;p19">
                <a:extLst>
                  <a:ext uri="{FF2B5EF4-FFF2-40B4-BE49-F238E27FC236}">
                    <a16:creationId xmlns:a16="http://schemas.microsoft.com/office/drawing/2014/main" id="{F8606D0C-E24C-4A7E-A27D-F87F8EFCDF49}"/>
                  </a:ext>
                </a:extLst>
              </p:cNvPr>
              <p:cNvSpPr/>
              <p:nvPr/>
            </p:nvSpPr>
            <p:spPr>
              <a:xfrm>
                <a:off x="7104725" y="1358434"/>
                <a:ext cx="301906" cy="243597"/>
              </a:xfrm>
              <a:custGeom>
                <a:avLst/>
                <a:gdLst/>
                <a:ahLst/>
                <a:cxnLst/>
                <a:rect l="l" t="t" r="r" b="b"/>
                <a:pathLst>
                  <a:path w="1952" h="1575" extrusionOk="0">
                    <a:moveTo>
                      <a:pt x="204" y="1574"/>
                    </a:moveTo>
                    <a:lnTo>
                      <a:pt x="1" y="1405"/>
                    </a:lnTo>
                    <a:cubicBezTo>
                      <a:pt x="31" y="1106"/>
                      <a:pt x="126" y="833"/>
                      <a:pt x="278" y="607"/>
                    </a:cubicBezTo>
                    <a:cubicBezTo>
                      <a:pt x="430" y="382"/>
                      <a:pt x="634" y="208"/>
                      <a:pt x="881" y="117"/>
                    </a:cubicBezTo>
                    <a:cubicBezTo>
                      <a:pt x="924" y="100"/>
                      <a:pt x="972" y="87"/>
                      <a:pt x="1020" y="74"/>
                    </a:cubicBezTo>
                    <a:cubicBezTo>
                      <a:pt x="1340" y="0"/>
                      <a:pt x="1666" y="65"/>
                      <a:pt x="1952" y="239"/>
                    </a:cubicBezTo>
                    <a:cubicBezTo>
                      <a:pt x="157" y="299"/>
                      <a:pt x="204" y="1561"/>
                      <a:pt x="204" y="1574"/>
                    </a:cubicBezTo>
                    <a:close/>
                  </a:path>
                </a:pathLst>
              </a:custGeom>
              <a:solidFill>
                <a:srgbClr val="DB9C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678;p19">
                <a:extLst>
                  <a:ext uri="{FF2B5EF4-FFF2-40B4-BE49-F238E27FC236}">
                    <a16:creationId xmlns:a16="http://schemas.microsoft.com/office/drawing/2014/main" id="{3E7EDE32-919A-45CF-9761-00CC9024823E}"/>
                  </a:ext>
                </a:extLst>
              </p:cNvPr>
              <p:cNvSpPr/>
              <p:nvPr/>
            </p:nvSpPr>
            <p:spPr>
              <a:xfrm>
                <a:off x="7119573" y="1951264"/>
                <a:ext cx="297885" cy="322631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2086" extrusionOk="0">
                    <a:moveTo>
                      <a:pt x="603" y="0"/>
                    </a:moveTo>
                    <a:lnTo>
                      <a:pt x="0" y="603"/>
                    </a:lnTo>
                    <a:lnTo>
                      <a:pt x="802" y="2086"/>
                    </a:lnTo>
                    <a:lnTo>
                      <a:pt x="1153" y="1041"/>
                    </a:lnTo>
                    <a:lnTo>
                      <a:pt x="1327" y="850"/>
                    </a:lnTo>
                    <a:lnTo>
                      <a:pt x="1925" y="1864"/>
                    </a:lnTo>
                    <a:lnTo>
                      <a:pt x="1496" y="668"/>
                    </a:lnTo>
                    <a:close/>
                  </a:path>
                </a:pathLst>
              </a:custGeom>
              <a:solidFill>
                <a:srgbClr val="FFD4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679;p19">
                <a:extLst>
                  <a:ext uri="{FF2B5EF4-FFF2-40B4-BE49-F238E27FC236}">
                    <a16:creationId xmlns:a16="http://schemas.microsoft.com/office/drawing/2014/main" id="{5F83AC6B-DF79-4B3C-9987-28E168DDF793}"/>
                  </a:ext>
                </a:extLst>
              </p:cNvPr>
              <p:cNvSpPr/>
              <p:nvPr/>
            </p:nvSpPr>
            <p:spPr>
              <a:xfrm>
                <a:off x="7417304" y="1974000"/>
                <a:ext cx="148324" cy="265714"/>
              </a:xfrm>
              <a:custGeom>
                <a:avLst/>
                <a:gdLst/>
                <a:ahLst/>
                <a:cxnLst/>
                <a:rect l="l" t="t" r="r" b="b"/>
                <a:pathLst>
                  <a:path w="959" h="1718" extrusionOk="0">
                    <a:moveTo>
                      <a:pt x="0" y="1717"/>
                    </a:moveTo>
                    <a:lnTo>
                      <a:pt x="18" y="473"/>
                    </a:lnTo>
                    <a:lnTo>
                      <a:pt x="265" y="0"/>
                    </a:lnTo>
                    <a:lnTo>
                      <a:pt x="811" y="352"/>
                    </a:lnTo>
                    <a:lnTo>
                      <a:pt x="958" y="1470"/>
                    </a:lnTo>
                    <a:lnTo>
                      <a:pt x="265" y="633"/>
                    </a:lnTo>
                    <a:close/>
                  </a:path>
                </a:pathLst>
              </a:custGeom>
              <a:solidFill>
                <a:srgbClr val="FFD4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680;p19">
                <a:extLst>
                  <a:ext uri="{FF2B5EF4-FFF2-40B4-BE49-F238E27FC236}">
                    <a16:creationId xmlns:a16="http://schemas.microsoft.com/office/drawing/2014/main" id="{C5834F9B-AFBC-465E-9ACD-A9A231CDA70B}"/>
                  </a:ext>
                </a:extLst>
              </p:cNvPr>
              <p:cNvSpPr/>
              <p:nvPr/>
            </p:nvSpPr>
            <p:spPr>
              <a:xfrm>
                <a:off x="7055851" y="1334306"/>
                <a:ext cx="325415" cy="534522"/>
              </a:xfrm>
              <a:custGeom>
                <a:avLst/>
                <a:gdLst/>
                <a:ahLst/>
                <a:cxnLst/>
                <a:rect l="l" t="t" r="r" b="b"/>
                <a:pathLst>
                  <a:path w="2104" h="3456" extrusionOk="0">
                    <a:moveTo>
                      <a:pt x="2103" y="226"/>
                    </a:moveTo>
                    <a:cubicBezTo>
                      <a:pt x="2103" y="226"/>
                      <a:pt x="902" y="451"/>
                      <a:pt x="677" y="1093"/>
                    </a:cubicBezTo>
                    <a:cubicBezTo>
                      <a:pt x="547" y="1474"/>
                      <a:pt x="677" y="1604"/>
                      <a:pt x="720" y="1791"/>
                    </a:cubicBezTo>
                    <a:cubicBezTo>
                      <a:pt x="768" y="1973"/>
                      <a:pt x="555" y="2133"/>
                      <a:pt x="555" y="2133"/>
                    </a:cubicBezTo>
                    <a:cubicBezTo>
                      <a:pt x="555" y="2133"/>
                      <a:pt x="724" y="2740"/>
                      <a:pt x="963" y="2914"/>
                    </a:cubicBezTo>
                    <a:cubicBezTo>
                      <a:pt x="984" y="2931"/>
                      <a:pt x="1010" y="2948"/>
                      <a:pt x="1032" y="2961"/>
                    </a:cubicBezTo>
                    <a:cubicBezTo>
                      <a:pt x="1197" y="3070"/>
                      <a:pt x="1253" y="3282"/>
                      <a:pt x="1162" y="3456"/>
                    </a:cubicBezTo>
                    <a:cubicBezTo>
                      <a:pt x="1162" y="3456"/>
                      <a:pt x="486" y="3113"/>
                      <a:pt x="243" y="2047"/>
                    </a:cubicBezTo>
                    <a:cubicBezTo>
                      <a:pt x="0" y="980"/>
                      <a:pt x="599" y="347"/>
                      <a:pt x="599" y="347"/>
                    </a:cubicBezTo>
                    <a:lnTo>
                      <a:pt x="1461" y="0"/>
                    </a:lnTo>
                    <a:close/>
                  </a:path>
                </a:pathLst>
              </a:custGeom>
              <a:solidFill>
                <a:srgbClr val="8D4C2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682;p19">
                <a:extLst>
                  <a:ext uri="{FF2B5EF4-FFF2-40B4-BE49-F238E27FC236}">
                    <a16:creationId xmlns:a16="http://schemas.microsoft.com/office/drawing/2014/main" id="{C6700966-3A35-45DB-A805-0227FC99C847}"/>
                  </a:ext>
                </a:extLst>
              </p:cNvPr>
              <p:cNvSpPr/>
              <p:nvPr/>
            </p:nvSpPr>
            <p:spPr>
              <a:xfrm>
                <a:off x="5810485" y="1789639"/>
                <a:ext cx="405841" cy="321239"/>
              </a:xfrm>
              <a:custGeom>
                <a:avLst/>
                <a:gdLst/>
                <a:ahLst/>
                <a:cxnLst/>
                <a:rect l="l" t="t" r="r" b="b"/>
                <a:pathLst>
                  <a:path w="2624" h="2077" extrusionOk="0">
                    <a:moveTo>
                      <a:pt x="2624" y="460"/>
                    </a:moveTo>
                    <a:lnTo>
                      <a:pt x="2385" y="954"/>
                    </a:lnTo>
                    <a:lnTo>
                      <a:pt x="1939" y="681"/>
                    </a:lnTo>
                    <a:lnTo>
                      <a:pt x="1939" y="2077"/>
                    </a:lnTo>
                    <a:lnTo>
                      <a:pt x="686" y="2077"/>
                    </a:lnTo>
                    <a:lnTo>
                      <a:pt x="686" y="681"/>
                    </a:lnTo>
                    <a:lnTo>
                      <a:pt x="239" y="954"/>
                    </a:lnTo>
                    <a:lnTo>
                      <a:pt x="1" y="460"/>
                    </a:lnTo>
                    <a:lnTo>
                      <a:pt x="651" y="0"/>
                    </a:lnTo>
                    <a:lnTo>
                      <a:pt x="985" y="0"/>
                    </a:lnTo>
                    <a:cubicBezTo>
                      <a:pt x="1041" y="126"/>
                      <a:pt x="1167" y="213"/>
                      <a:pt x="1310" y="213"/>
                    </a:cubicBezTo>
                    <a:cubicBezTo>
                      <a:pt x="1458" y="213"/>
                      <a:pt x="1583" y="126"/>
                      <a:pt x="1640" y="0"/>
                    </a:cubicBezTo>
                    <a:lnTo>
                      <a:pt x="196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95" name="Google Shape;683;p19">
                <a:extLst>
                  <a:ext uri="{FF2B5EF4-FFF2-40B4-BE49-F238E27FC236}">
                    <a16:creationId xmlns:a16="http://schemas.microsoft.com/office/drawing/2014/main" id="{CF91DF78-53E6-4DDB-8857-188CD943DAD1}"/>
                  </a:ext>
                </a:extLst>
              </p:cNvPr>
              <p:cNvGrpSpPr/>
              <p:nvPr/>
            </p:nvGrpSpPr>
            <p:grpSpPr>
              <a:xfrm>
                <a:off x="5815279" y="2549352"/>
                <a:ext cx="396406" cy="321393"/>
                <a:chOff x="5815279" y="2549352"/>
                <a:chExt cx="396406" cy="321393"/>
              </a:xfrm>
            </p:grpSpPr>
            <p:sp>
              <p:nvSpPr>
                <p:cNvPr id="108" name="Google Shape;684;p19">
                  <a:extLst>
                    <a:ext uri="{FF2B5EF4-FFF2-40B4-BE49-F238E27FC236}">
                      <a16:creationId xmlns:a16="http://schemas.microsoft.com/office/drawing/2014/main" id="{99764817-D63E-4C1E-BBE7-C2E92F50A462}"/>
                    </a:ext>
                  </a:extLst>
                </p:cNvPr>
                <p:cNvSpPr/>
                <p:nvPr/>
              </p:nvSpPr>
              <p:spPr>
                <a:xfrm>
                  <a:off x="5946590" y="2824965"/>
                  <a:ext cx="133631" cy="457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4" h="296" extrusionOk="0">
                      <a:moveTo>
                        <a:pt x="864" y="243"/>
                      </a:moveTo>
                      <a:lnTo>
                        <a:pt x="864" y="295"/>
                      </a:lnTo>
                      <a:lnTo>
                        <a:pt x="1" y="295"/>
                      </a:lnTo>
                      <a:lnTo>
                        <a:pt x="1" y="243"/>
                      </a:lnTo>
                      <a:cubicBezTo>
                        <a:pt x="62" y="213"/>
                        <a:pt x="96" y="148"/>
                        <a:pt x="96" y="148"/>
                      </a:cubicBezTo>
                      <a:lnTo>
                        <a:pt x="96" y="0"/>
                      </a:lnTo>
                      <a:lnTo>
                        <a:pt x="768" y="0"/>
                      </a:lnTo>
                      <a:lnTo>
                        <a:pt x="768" y="148"/>
                      </a:lnTo>
                      <a:cubicBezTo>
                        <a:pt x="768" y="148"/>
                        <a:pt x="803" y="213"/>
                        <a:pt x="864" y="24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" name="Google Shape;685;p19">
                  <a:extLst>
                    <a:ext uri="{FF2B5EF4-FFF2-40B4-BE49-F238E27FC236}">
                      <a16:creationId xmlns:a16="http://schemas.microsoft.com/office/drawing/2014/main" id="{112E1B75-C426-48EB-AB7C-CD6E97FCFC31}"/>
                    </a:ext>
                  </a:extLst>
                </p:cNvPr>
                <p:cNvSpPr/>
                <p:nvPr/>
              </p:nvSpPr>
              <p:spPr>
                <a:xfrm>
                  <a:off x="5939940" y="2861156"/>
                  <a:ext cx="146313" cy="95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6" h="62" extrusionOk="0">
                      <a:moveTo>
                        <a:pt x="946" y="27"/>
                      </a:moveTo>
                      <a:lnTo>
                        <a:pt x="946" y="35"/>
                      </a:lnTo>
                      <a:cubicBezTo>
                        <a:pt x="946" y="48"/>
                        <a:pt x="937" y="61"/>
                        <a:pt x="920" y="61"/>
                      </a:cubicBezTo>
                      <a:lnTo>
                        <a:pt x="27" y="61"/>
                      </a:lnTo>
                      <a:cubicBezTo>
                        <a:pt x="14" y="61"/>
                        <a:pt x="1" y="48"/>
                        <a:pt x="1" y="35"/>
                      </a:cubicBezTo>
                      <a:lnTo>
                        <a:pt x="1" y="27"/>
                      </a:lnTo>
                      <a:cubicBezTo>
                        <a:pt x="1" y="14"/>
                        <a:pt x="14" y="1"/>
                        <a:pt x="27" y="1"/>
                      </a:cubicBezTo>
                      <a:lnTo>
                        <a:pt x="920" y="1"/>
                      </a:lnTo>
                      <a:cubicBezTo>
                        <a:pt x="937" y="1"/>
                        <a:pt x="946" y="14"/>
                        <a:pt x="946" y="2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" name="Google Shape;686;p19">
                  <a:extLst>
                    <a:ext uri="{FF2B5EF4-FFF2-40B4-BE49-F238E27FC236}">
                      <a16:creationId xmlns:a16="http://schemas.microsoft.com/office/drawing/2014/main" id="{A76242D9-5F1C-4919-8845-FCB95F0EDC83}"/>
                    </a:ext>
                  </a:extLst>
                </p:cNvPr>
                <p:cNvSpPr/>
                <p:nvPr/>
              </p:nvSpPr>
              <p:spPr>
                <a:xfrm>
                  <a:off x="5961438" y="2824965"/>
                  <a:ext cx="104090" cy="148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3" h="96" extrusionOk="0">
                      <a:moveTo>
                        <a:pt x="672" y="96"/>
                      </a:moveTo>
                      <a:lnTo>
                        <a:pt x="0" y="96"/>
                      </a:lnTo>
                      <a:lnTo>
                        <a:pt x="0" y="0"/>
                      </a:lnTo>
                      <a:lnTo>
                        <a:pt x="67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" name="Google Shape;687;p19">
                  <a:extLst>
                    <a:ext uri="{FF2B5EF4-FFF2-40B4-BE49-F238E27FC236}">
                      <a16:creationId xmlns:a16="http://schemas.microsoft.com/office/drawing/2014/main" id="{3D1B9A5B-17B0-4DD0-9880-B3FBF381AF79}"/>
                    </a:ext>
                  </a:extLst>
                </p:cNvPr>
                <p:cNvSpPr/>
                <p:nvPr/>
              </p:nvSpPr>
              <p:spPr>
                <a:xfrm>
                  <a:off x="5815279" y="2549352"/>
                  <a:ext cx="396406" cy="2838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63" h="1835" extrusionOk="0">
                      <a:moveTo>
                        <a:pt x="2563" y="217"/>
                      </a:moveTo>
                      <a:lnTo>
                        <a:pt x="2563" y="1639"/>
                      </a:lnTo>
                      <a:cubicBezTo>
                        <a:pt x="2563" y="1743"/>
                        <a:pt x="2467" y="1834"/>
                        <a:pt x="2354" y="1834"/>
                      </a:cubicBezTo>
                      <a:lnTo>
                        <a:pt x="208" y="1834"/>
                      </a:lnTo>
                      <a:cubicBezTo>
                        <a:pt x="96" y="1834"/>
                        <a:pt x="0" y="1743"/>
                        <a:pt x="0" y="1639"/>
                      </a:cubicBezTo>
                      <a:lnTo>
                        <a:pt x="0" y="217"/>
                      </a:lnTo>
                      <a:cubicBezTo>
                        <a:pt x="0" y="96"/>
                        <a:pt x="91" y="0"/>
                        <a:pt x="208" y="0"/>
                      </a:cubicBezTo>
                      <a:lnTo>
                        <a:pt x="2354" y="0"/>
                      </a:lnTo>
                      <a:cubicBezTo>
                        <a:pt x="2471" y="0"/>
                        <a:pt x="2563" y="96"/>
                        <a:pt x="2563" y="21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" name="Google Shape;688;p19">
                  <a:extLst>
                    <a:ext uri="{FF2B5EF4-FFF2-40B4-BE49-F238E27FC236}">
                      <a16:creationId xmlns:a16="http://schemas.microsoft.com/office/drawing/2014/main" id="{AD70E897-6ACE-463E-8FF4-42AF9EF0DB57}"/>
                    </a:ext>
                  </a:extLst>
                </p:cNvPr>
                <p:cNvSpPr/>
                <p:nvPr/>
              </p:nvSpPr>
              <p:spPr>
                <a:xfrm>
                  <a:off x="5819300" y="2553374"/>
                  <a:ext cx="388364" cy="276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1" h="1787" extrusionOk="0">
                      <a:moveTo>
                        <a:pt x="2511" y="191"/>
                      </a:moveTo>
                      <a:lnTo>
                        <a:pt x="2511" y="1613"/>
                      </a:lnTo>
                      <a:cubicBezTo>
                        <a:pt x="2511" y="1704"/>
                        <a:pt x="2428" y="1787"/>
                        <a:pt x="2328" y="1787"/>
                      </a:cubicBezTo>
                      <a:lnTo>
                        <a:pt x="182" y="1787"/>
                      </a:lnTo>
                      <a:cubicBezTo>
                        <a:pt x="83" y="1787"/>
                        <a:pt x="0" y="1704"/>
                        <a:pt x="0" y="1613"/>
                      </a:cubicBezTo>
                      <a:lnTo>
                        <a:pt x="0" y="191"/>
                      </a:lnTo>
                      <a:cubicBezTo>
                        <a:pt x="0" y="83"/>
                        <a:pt x="83" y="1"/>
                        <a:pt x="182" y="1"/>
                      </a:cubicBezTo>
                      <a:lnTo>
                        <a:pt x="2328" y="1"/>
                      </a:lnTo>
                      <a:cubicBezTo>
                        <a:pt x="2428" y="1"/>
                        <a:pt x="2511" y="83"/>
                        <a:pt x="2511" y="19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" name="Google Shape;689;p19">
                  <a:extLst>
                    <a:ext uri="{FF2B5EF4-FFF2-40B4-BE49-F238E27FC236}">
                      <a16:creationId xmlns:a16="http://schemas.microsoft.com/office/drawing/2014/main" id="{B89C7BBA-7D13-4BDD-8AD8-F541C358BF9F}"/>
                    </a:ext>
                  </a:extLst>
                </p:cNvPr>
                <p:cNvSpPr/>
                <p:nvPr/>
              </p:nvSpPr>
              <p:spPr>
                <a:xfrm>
                  <a:off x="5831364" y="2566056"/>
                  <a:ext cx="363617" cy="1993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51" h="1289" extrusionOk="0">
                      <a:moveTo>
                        <a:pt x="2350" y="101"/>
                      </a:moveTo>
                      <a:lnTo>
                        <a:pt x="2350" y="1289"/>
                      </a:lnTo>
                      <a:lnTo>
                        <a:pt x="0" y="1289"/>
                      </a:lnTo>
                      <a:lnTo>
                        <a:pt x="0" y="101"/>
                      </a:lnTo>
                      <a:cubicBezTo>
                        <a:pt x="0" y="44"/>
                        <a:pt x="48" y="1"/>
                        <a:pt x="104" y="1"/>
                      </a:cubicBezTo>
                      <a:lnTo>
                        <a:pt x="2250" y="1"/>
                      </a:lnTo>
                      <a:cubicBezTo>
                        <a:pt x="2307" y="1"/>
                        <a:pt x="2350" y="44"/>
                        <a:pt x="2350" y="10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" name="Google Shape;690;p19">
                  <a:extLst>
                    <a:ext uri="{FF2B5EF4-FFF2-40B4-BE49-F238E27FC236}">
                      <a16:creationId xmlns:a16="http://schemas.microsoft.com/office/drawing/2014/main" id="{52A2B75A-EFD0-4388-8D8F-A4DA67761E2F}"/>
                    </a:ext>
                  </a:extLst>
                </p:cNvPr>
                <p:cNvSpPr/>
                <p:nvPr/>
              </p:nvSpPr>
              <p:spPr>
                <a:xfrm>
                  <a:off x="5815279" y="2778720"/>
                  <a:ext cx="396406" cy="54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63" h="352" extrusionOk="0">
                      <a:moveTo>
                        <a:pt x="2563" y="0"/>
                      </a:moveTo>
                      <a:lnTo>
                        <a:pt x="2563" y="156"/>
                      </a:lnTo>
                      <a:cubicBezTo>
                        <a:pt x="2563" y="260"/>
                        <a:pt x="2467" y="351"/>
                        <a:pt x="2354" y="351"/>
                      </a:cubicBezTo>
                      <a:lnTo>
                        <a:pt x="208" y="351"/>
                      </a:lnTo>
                      <a:cubicBezTo>
                        <a:pt x="96" y="351"/>
                        <a:pt x="0" y="260"/>
                        <a:pt x="0" y="156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96" name="Google Shape;691;p19">
                <a:extLst>
                  <a:ext uri="{FF2B5EF4-FFF2-40B4-BE49-F238E27FC236}">
                    <a16:creationId xmlns:a16="http://schemas.microsoft.com/office/drawing/2014/main" id="{F09F998A-DDC3-44B6-8CDD-6944282A08EB}"/>
                  </a:ext>
                </a:extLst>
              </p:cNvPr>
              <p:cNvGrpSpPr/>
              <p:nvPr/>
            </p:nvGrpSpPr>
            <p:grpSpPr>
              <a:xfrm>
                <a:off x="5866164" y="3309065"/>
                <a:ext cx="293864" cy="321394"/>
                <a:chOff x="5866164" y="3309065"/>
                <a:chExt cx="293864" cy="321394"/>
              </a:xfrm>
            </p:grpSpPr>
            <p:sp>
              <p:nvSpPr>
                <p:cNvPr id="106" name="Google Shape;692;p19">
                  <a:extLst>
                    <a:ext uri="{FF2B5EF4-FFF2-40B4-BE49-F238E27FC236}">
                      <a16:creationId xmlns:a16="http://schemas.microsoft.com/office/drawing/2014/main" id="{BF0EC1DE-4079-499E-BEB7-2E35A37FFBAC}"/>
                    </a:ext>
                  </a:extLst>
                </p:cNvPr>
                <p:cNvSpPr/>
                <p:nvPr/>
              </p:nvSpPr>
              <p:spPr>
                <a:xfrm>
                  <a:off x="5866164" y="3309065"/>
                  <a:ext cx="293864" cy="3213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0" h="2078" extrusionOk="0">
                      <a:moveTo>
                        <a:pt x="1900" y="2078"/>
                      </a:moveTo>
                      <a:lnTo>
                        <a:pt x="1375" y="2078"/>
                      </a:lnTo>
                      <a:lnTo>
                        <a:pt x="1353" y="1991"/>
                      </a:lnTo>
                      <a:lnTo>
                        <a:pt x="985" y="651"/>
                      </a:lnTo>
                      <a:lnTo>
                        <a:pt x="920" y="651"/>
                      </a:lnTo>
                      <a:lnTo>
                        <a:pt x="551" y="1991"/>
                      </a:lnTo>
                      <a:lnTo>
                        <a:pt x="525" y="2078"/>
                      </a:lnTo>
                      <a:lnTo>
                        <a:pt x="1" y="2078"/>
                      </a:lnTo>
                      <a:lnTo>
                        <a:pt x="18" y="1991"/>
                      </a:lnTo>
                      <a:lnTo>
                        <a:pt x="369" y="105"/>
                      </a:lnTo>
                      <a:lnTo>
                        <a:pt x="391" y="1"/>
                      </a:lnTo>
                      <a:lnTo>
                        <a:pt x="1514" y="1"/>
                      </a:lnTo>
                      <a:lnTo>
                        <a:pt x="1535" y="105"/>
                      </a:lnTo>
                      <a:lnTo>
                        <a:pt x="1887" y="199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" name="Google Shape;693;p19">
                  <a:extLst>
                    <a:ext uri="{FF2B5EF4-FFF2-40B4-BE49-F238E27FC236}">
                      <a16:creationId xmlns:a16="http://schemas.microsoft.com/office/drawing/2014/main" id="{60DE7291-AB09-4AEC-98E5-8B17A339EB79}"/>
                    </a:ext>
                  </a:extLst>
                </p:cNvPr>
                <p:cNvSpPr/>
                <p:nvPr/>
              </p:nvSpPr>
              <p:spPr>
                <a:xfrm>
                  <a:off x="5923236" y="3309065"/>
                  <a:ext cx="180494" cy="162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7" h="105" extrusionOk="0">
                      <a:moveTo>
                        <a:pt x="1166" y="105"/>
                      </a:moveTo>
                      <a:lnTo>
                        <a:pt x="0" y="105"/>
                      </a:lnTo>
                      <a:lnTo>
                        <a:pt x="22" y="1"/>
                      </a:lnTo>
                      <a:lnTo>
                        <a:pt x="1145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97" name="Google Shape;715;p19">
                <a:extLst>
                  <a:ext uri="{FF2B5EF4-FFF2-40B4-BE49-F238E27FC236}">
                    <a16:creationId xmlns:a16="http://schemas.microsoft.com/office/drawing/2014/main" id="{DE653EDA-70BB-498C-84E1-F5F13489D85F}"/>
                  </a:ext>
                </a:extLst>
              </p:cNvPr>
              <p:cNvGrpSpPr/>
              <p:nvPr/>
            </p:nvGrpSpPr>
            <p:grpSpPr>
              <a:xfrm>
                <a:off x="3235002" y="3183488"/>
                <a:ext cx="2505600" cy="572700"/>
                <a:chOff x="3235002" y="3183488"/>
                <a:chExt cx="2505600" cy="572700"/>
              </a:xfrm>
            </p:grpSpPr>
            <p:sp>
              <p:nvSpPr>
                <p:cNvPr id="104" name="Google Shape;718;p19">
                  <a:extLst>
                    <a:ext uri="{FF2B5EF4-FFF2-40B4-BE49-F238E27FC236}">
                      <a16:creationId xmlns:a16="http://schemas.microsoft.com/office/drawing/2014/main" id="{EE54CF2C-A011-4BEC-9E15-C89DB123381D}"/>
                    </a:ext>
                  </a:extLst>
                </p:cNvPr>
                <p:cNvSpPr/>
                <p:nvPr/>
              </p:nvSpPr>
              <p:spPr>
                <a:xfrm>
                  <a:off x="3235002" y="3183488"/>
                  <a:ext cx="1758300" cy="572700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200" b="1" dirty="0">
                      <a:solidFill>
                        <a:schemeClr val="lt1"/>
                      </a:solidFill>
                      <a:latin typeface="Fira Sans Extra Condensed"/>
                      <a:ea typeface="Fira Sans Extra Condensed"/>
                      <a:cs typeface="Fira Sans Extra Condensed"/>
                      <a:sym typeface="Fira Sans Extra Condensed"/>
                    </a:rPr>
                    <a:t>CUSTOMER</a:t>
                  </a:r>
                  <a:endParaRPr sz="1200" b="1" dirty="0">
                    <a:solidFill>
                      <a:schemeClr val="lt1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endParaRPr>
                </a:p>
              </p:txBody>
            </p:sp>
            <p:cxnSp>
              <p:nvCxnSpPr>
                <p:cNvPr id="105" name="Google Shape;719;p19">
                  <a:extLst>
                    <a:ext uri="{FF2B5EF4-FFF2-40B4-BE49-F238E27FC236}">
                      <a16:creationId xmlns:a16="http://schemas.microsoft.com/office/drawing/2014/main" id="{FACC0563-8957-4DE8-BF85-BC3DF745FAB2}"/>
                    </a:ext>
                  </a:extLst>
                </p:cNvPr>
                <p:cNvCxnSpPr>
                  <a:cxnSpLocks/>
                  <a:stCxn id="104" idx="3"/>
                  <a:endCxn id="14" idx="1"/>
                </p:cNvCxnSpPr>
                <p:nvPr/>
              </p:nvCxnSpPr>
              <p:spPr>
                <a:xfrm>
                  <a:off x="4993302" y="3469838"/>
                  <a:ext cx="7473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98" name="Google Shape;720;p19">
                <a:extLst>
                  <a:ext uri="{FF2B5EF4-FFF2-40B4-BE49-F238E27FC236}">
                    <a16:creationId xmlns:a16="http://schemas.microsoft.com/office/drawing/2014/main" id="{EAE4D0C6-022B-482D-B9CA-89424A420E09}"/>
                  </a:ext>
                </a:extLst>
              </p:cNvPr>
              <p:cNvGrpSpPr/>
              <p:nvPr/>
            </p:nvGrpSpPr>
            <p:grpSpPr>
              <a:xfrm>
                <a:off x="3235001" y="2423700"/>
                <a:ext cx="2505600" cy="572700"/>
                <a:chOff x="3235001" y="2423700"/>
                <a:chExt cx="2505600" cy="572700"/>
              </a:xfrm>
            </p:grpSpPr>
            <p:sp>
              <p:nvSpPr>
                <p:cNvPr id="102" name="Google Shape;723;p19">
                  <a:extLst>
                    <a:ext uri="{FF2B5EF4-FFF2-40B4-BE49-F238E27FC236}">
                      <a16:creationId xmlns:a16="http://schemas.microsoft.com/office/drawing/2014/main" id="{B4CDFCA3-7E16-4039-9331-573BB2CEB308}"/>
                    </a:ext>
                  </a:extLst>
                </p:cNvPr>
                <p:cNvSpPr/>
                <p:nvPr/>
              </p:nvSpPr>
              <p:spPr>
                <a:xfrm>
                  <a:off x="3235001" y="2423700"/>
                  <a:ext cx="1758300" cy="572700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200" b="1" dirty="0">
                      <a:solidFill>
                        <a:schemeClr val="lt1"/>
                      </a:solidFill>
                      <a:latin typeface="Fira Sans Extra Condensed"/>
                      <a:ea typeface="Fira Sans Extra Condensed"/>
                      <a:cs typeface="Fira Sans Extra Condensed"/>
                      <a:sym typeface="Fira Sans Extra Condensed"/>
                    </a:rPr>
                    <a:t>SELLER</a:t>
                  </a:r>
                  <a:endParaRPr sz="1200" b="1" dirty="0">
                    <a:solidFill>
                      <a:schemeClr val="lt1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endParaRPr>
                </a:p>
              </p:txBody>
            </p:sp>
            <p:cxnSp>
              <p:nvCxnSpPr>
                <p:cNvPr id="103" name="Google Shape;724;p19">
                  <a:extLst>
                    <a:ext uri="{FF2B5EF4-FFF2-40B4-BE49-F238E27FC236}">
                      <a16:creationId xmlns:a16="http://schemas.microsoft.com/office/drawing/2014/main" id="{B0105C79-3D6E-4A6F-9F71-00DDFAA3A206}"/>
                    </a:ext>
                  </a:extLst>
                </p:cNvPr>
                <p:cNvCxnSpPr>
                  <a:cxnSpLocks/>
                  <a:stCxn id="102" idx="3"/>
                  <a:endCxn id="13" idx="1"/>
                </p:cNvCxnSpPr>
                <p:nvPr/>
              </p:nvCxnSpPr>
              <p:spPr>
                <a:xfrm>
                  <a:off x="4993301" y="2710050"/>
                  <a:ext cx="7473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99" name="Google Shape;725;p19">
                <a:extLst>
                  <a:ext uri="{FF2B5EF4-FFF2-40B4-BE49-F238E27FC236}">
                    <a16:creationId xmlns:a16="http://schemas.microsoft.com/office/drawing/2014/main" id="{23626AAC-3F00-44CC-8AD1-25CD3551D6AE}"/>
                  </a:ext>
                </a:extLst>
              </p:cNvPr>
              <p:cNvGrpSpPr/>
              <p:nvPr/>
            </p:nvGrpSpPr>
            <p:grpSpPr>
              <a:xfrm>
                <a:off x="3235002" y="1663913"/>
                <a:ext cx="2505600" cy="572700"/>
                <a:chOff x="3235002" y="1663913"/>
                <a:chExt cx="2505600" cy="572700"/>
              </a:xfrm>
            </p:grpSpPr>
            <p:sp>
              <p:nvSpPr>
                <p:cNvPr id="100" name="Google Shape;728;p19">
                  <a:extLst>
                    <a:ext uri="{FF2B5EF4-FFF2-40B4-BE49-F238E27FC236}">
                      <a16:creationId xmlns:a16="http://schemas.microsoft.com/office/drawing/2014/main" id="{F8CF576B-8215-43CE-86BF-B8FB0E44B12A}"/>
                    </a:ext>
                  </a:extLst>
                </p:cNvPr>
                <p:cNvSpPr/>
                <p:nvPr/>
              </p:nvSpPr>
              <p:spPr>
                <a:xfrm>
                  <a:off x="3235002" y="1663913"/>
                  <a:ext cx="1758300" cy="572700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200" b="1" dirty="0">
                      <a:solidFill>
                        <a:schemeClr val="lt1"/>
                      </a:solidFill>
                      <a:latin typeface="Fira Sans Extra Condensed"/>
                      <a:ea typeface="Fira Sans Extra Condensed"/>
                      <a:cs typeface="Fira Sans Extra Condensed"/>
                      <a:sym typeface="Fira Sans Extra Condensed"/>
                    </a:rPr>
                    <a:t>ADMIN</a:t>
                  </a:r>
                </a:p>
              </p:txBody>
            </p:sp>
            <p:cxnSp>
              <p:nvCxnSpPr>
                <p:cNvPr id="101" name="Google Shape;729;p19">
                  <a:extLst>
                    <a:ext uri="{FF2B5EF4-FFF2-40B4-BE49-F238E27FC236}">
                      <a16:creationId xmlns:a16="http://schemas.microsoft.com/office/drawing/2014/main" id="{584BA0E6-690C-47E3-9AA8-F5DECAD692E3}"/>
                    </a:ext>
                  </a:extLst>
                </p:cNvPr>
                <p:cNvCxnSpPr>
                  <a:cxnSpLocks/>
                  <a:stCxn id="100" idx="3"/>
                  <a:endCxn id="12" idx="1"/>
                </p:cNvCxnSpPr>
                <p:nvPr/>
              </p:nvCxnSpPr>
              <p:spPr>
                <a:xfrm rot="10800000" flipH="1">
                  <a:off x="4993302" y="1949963"/>
                  <a:ext cx="747300" cy="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</p:grpSp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CDD3577B-A7A3-436E-A00A-3E400677E5B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6428395"/>
              </p:ext>
            </p:extLst>
          </p:nvPr>
        </p:nvGraphicFramePr>
        <p:xfrm>
          <a:off x="91136" y="676959"/>
          <a:ext cx="5926137" cy="4759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717" name="Document" r:id="rId3" imgW="5925852" imgH="4774723" progId="Word.Document.12">
                  <p:embed/>
                </p:oleObj>
              </mc:Choice>
              <mc:Fallback>
                <p:oleObj name="Document" r:id="rId3" imgW="5925852" imgH="4774723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1136" y="676959"/>
                        <a:ext cx="5926137" cy="4759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57379453-D2DB-4B68-B2CC-23CAF9E4DAA2}"/>
              </a:ext>
            </a:extLst>
          </p:cNvPr>
          <p:cNvSpPr txBox="1"/>
          <p:nvPr/>
        </p:nvSpPr>
        <p:spPr>
          <a:xfrm>
            <a:off x="5309514" y="2481833"/>
            <a:ext cx="383448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vi-VN" sz="2000" dirty="0">
                <a:solidFill>
                  <a:srgbClr val="002060"/>
                </a:solidFill>
                <a:effectLst/>
                <a:latin typeface="Bahnschrift SemiBold Condensed" panose="020B0502040204020203" pitchFamily="34" charset="0"/>
                <a:ea typeface="Calibri" panose="020F0502020204030204" pitchFamily="34" charset="0"/>
              </a:rPr>
              <a:t>Trigger tự động gọi stored</a:t>
            </a:r>
            <a:r>
              <a:rPr lang="en-GB" sz="2000" dirty="0">
                <a:solidFill>
                  <a:srgbClr val="002060"/>
                </a:solidFill>
                <a:effectLst/>
                <a:latin typeface="Bahnschrift SemiBold Condensed" panose="020B0502040204020203" pitchFamily="34" charset="0"/>
                <a:ea typeface="Calibri" panose="020F0502020204030204" pitchFamily="34" charset="0"/>
              </a:rPr>
              <a:t> </a:t>
            </a:r>
            <a:r>
              <a:rPr lang="vi-VN" sz="2000" dirty="0">
                <a:solidFill>
                  <a:srgbClr val="002060"/>
                </a:solidFill>
                <a:effectLst/>
                <a:latin typeface="Bahnschrift SemiBold Condensed" panose="020B0502040204020203" pitchFamily="34" charset="0"/>
                <a:ea typeface="Calibri" panose="020F0502020204030204" pitchFamily="34" charset="0"/>
              </a:rPr>
              <a:t>procedure tạo người dùng và phân quyền khi thêm một dùng mời trong bảng Account</a:t>
            </a:r>
            <a:r>
              <a:rPr lang="en-GB" sz="2000" dirty="0">
                <a:solidFill>
                  <a:srgbClr val="002060"/>
                </a:solidFill>
                <a:effectLst/>
                <a:latin typeface="Bahnschrift SemiBold Condensed" panose="020B0502040204020203" pitchFamily="34" charset="0"/>
                <a:ea typeface="Calibri" panose="020F0502020204030204" pitchFamily="34" charset="0"/>
              </a:rPr>
              <a:t>.</a:t>
            </a:r>
            <a:endParaRPr lang="en-GB" sz="2000" dirty="0">
              <a:solidFill>
                <a:srgbClr val="002060"/>
              </a:solidFill>
              <a:latin typeface="Bahnschrift SemiBold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052416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2" name="Object 121">
            <a:extLst>
              <a:ext uri="{FF2B5EF4-FFF2-40B4-BE49-F238E27FC236}">
                <a16:creationId xmlns:a16="http://schemas.microsoft.com/office/drawing/2014/main" id="{B5A1EF7A-2572-42F1-8C20-0E59438FECE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6548327"/>
              </p:ext>
            </p:extLst>
          </p:nvPr>
        </p:nvGraphicFramePr>
        <p:xfrm>
          <a:off x="488043" y="59445"/>
          <a:ext cx="3598566" cy="5312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741" name="Document" r:id="rId3" imgW="5925852" imgH="8746808" progId="Word.Document.12">
                  <p:embed/>
                </p:oleObj>
              </mc:Choice>
              <mc:Fallback>
                <p:oleObj name="Document" r:id="rId3" imgW="5925852" imgH="8746808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88043" y="59445"/>
                        <a:ext cx="3598566" cy="53127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23" name="Group 122">
            <a:extLst>
              <a:ext uri="{FF2B5EF4-FFF2-40B4-BE49-F238E27FC236}">
                <a16:creationId xmlns:a16="http://schemas.microsoft.com/office/drawing/2014/main" id="{4616146B-684B-4E54-B5D2-7457894BE118}"/>
              </a:ext>
            </a:extLst>
          </p:cNvPr>
          <p:cNvGrpSpPr/>
          <p:nvPr/>
        </p:nvGrpSpPr>
        <p:grpSpPr>
          <a:xfrm>
            <a:off x="6321274" y="203562"/>
            <a:ext cx="2699898" cy="1736635"/>
            <a:chOff x="3235002" y="1201450"/>
            <a:chExt cx="5451795" cy="3506719"/>
          </a:xfrm>
        </p:grpSpPr>
        <p:grpSp>
          <p:nvGrpSpPr>
            <p:cNvPr id="124" name="Google Shape;585;p19">
              <a:extLst>
                <a:ext uri="{FF2B5EF4-FFF2-40B4-BE49-F238E27FC236}">
                  <a16:creationId xmlns:a16="http://schemas.microsoft.com/office/drawing/2014/main" id="{319E6EDE-FC7A-451A-ACC6-F91B3B0AE29D}"/>
                </a:ext>
              </a:extLst>
            </p:cNvPr>
            <p:cNvGrpSpPr/>
            <p:nvPr/>
          </p:nvGrpSpPr>
          <p:grpSpPr>
            <a:xfrm>
              <a:off x="5469911" y="1228361"/>
              <a:ext cx="1932075" cy="3479808"/>
              <a:chOff x="5469911" y="1228361"/>
              <a:chExt cx="1932075" cy="3479808"/>
            </a:xfrm>
          </p:grpSpPr>
          <p:sp>
            <p:nvSpPr>
              <p:cNvPr id="231" name="Google Shape;586;p19">
                <a:extLst>
                  <a:ext uri="{FF2B5EF4-FFF2-40B4-BE49-F238E27FC236}">
                    <a16:creationId xmlns:a16="http://schemas.microsoft.com/office/drawing/2014/main" id="{3CAC1A77-EFC0-4ECA-B131-BD42854C188E}"/>
                  </a:ext>
                </a:extLst>
              </p:cNvPr>
              <p:cNvSpPr/>
              <p:nvPr/>
            </p:nvSpPr>
            <p:spPr>
              <a:xfrm>
                <a:off x="5469911" y="1228361"/>
                <a:ext cx="1863713" cy="3479808"/>
              </a:xfrm>
              <a:custGeom>
                <a:avLst/>
                <a:gdLst/>
                <a:ahLst/>
                <a:cxnLst/>
                <a:rect l="l" t="t" r="r" b="b"/>
                <a:pathLst>
                  <a:path w="12050" h="22499" extrusionOk="0">
                    <a:moveTo>
                      <a:pt x="12049" y="954"/>
                    </a:moveTo>
                    <a:lnTo>
                      <a:pt x="12049" y="22498"/>
                    </a:lnTo>
                    <a:lnTo>
                      <a:pt x="0" y="22498"/>
                    </a:lnTo>
                    <a:lnTo>
                      <a:pt x="0" y="954"/>
                    </a:lnTo>
                    <a:cubicBezTo>
                      <a:pt x="0" y="425"/>
                      <a:pt x="429" y="0"/>
                      <a:pt x="954" y="0"/>
                    </a:cubicBezTo>
                    <a:lnTo>
                      <a:pt x="11095" y="0"/>
                    </a:lnTo>
                    <a:cubicBezTo>
                      <a:pt x="11412" y="0"/>
                      <a:pt x="11689" y="152"/>
                      <a:pt x="11863" y="390"/>
                    </a:cubicBezTo>
                    <a:cubicBezTo>
                      <a:pt x="11980" y="546"/>
                      <a:pt x="12049" y="742"/>
                      <a:pt x="12049" y="95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587;p19">
                <a:extLst>
                  <a:ext uri="{FF2B5EF4-FFF2-40B4-BE49-F238E27FC236}">
                    <a16:creationId xmlns:a16="http://schemas.microsoft.com/office/drawing/2014/main" id="{0E2F55D8-D2C4-41AA-967E-63DE05A40E8F}"/>
                  </a:ext>
                </a:extLst>
              </p:cNvPr>
              <p:cNvSpPr/>
              <p:nvPr/>
            </p:nvSpPr>
            <p:spPr>
              <a:xfrm>
                <a:off x="5538892" y="1228361"/>
                <a:ext cx="1863095" cy="3479808"/>
              </a:xfrm>
              <a:custGeom>
                <a:avLst/>
                <a:gdLst/>
                <a:ahLst/>
                <a:cxnLst/>
                <a:rect l="l" t="t" r="r" b="b"/>
                <a:pathLst>
                  <a:path w="12046" h="22499" extrusionOk="0">
                    <a:moveTo>
                      <a:pt x="12045" y="954"/>
                    </a:moveTo>
                    <a:lnTo>
                      <a:pt x="12045" y="22498"/>
                    </a:lnTo>
                    <a:lnTo>
                      <a:pt x="1" y="22498"/>
                    </a:lnTo>
                    <a:lnTo>
                      <a:pt x="1" y="954"/>
                    </a:lnTo>
                    <a:cubicBezTo>
                      <a:pt x="1" y="425"/>
                      <a:pt x="426" y="0"/>
                      <a:pt x="955" y="0"/>
                    </a:cubicBezTo>
                    <a:lnTo>
                      <a:pt x="11092" y="0"/>
                    </a:lnTo>
                    <a:cubicBezTo>
                      <a:pt x="11621" y="0"/>
                      <a:pt x="12045" y="425"/>
                      <a:pt x="12045" y="95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588;p19">
                <a:extLst>
                  <a:ext uri="{FF2B5EF4-FFF2-40B4-BE49-F238E27FC236}">
                    <a16:creationId xmlns:a16="http://schemas.microsoft.com/office/drawing/2014/main" id="{02AC3BC6-98FB-4D5A-9094-450BAAFE2A89}"/>
                  </a:ext>
                </a:extLst>
              </p:cNvPr>
              <p:cNvSpPr/>
              <p:nvPr/>
            </p:nvSpPr>
            <p:spPr>
              <a:xfrm>
                <a:off x="5585137" y="1275225"/>
                <a:ext cx="1770605" cy="3432944"/>
              </a:xfrm>
              <a:custGeom>
                <a:avLst/>
                <a:gdLst/>
                <a:ahLst/>
                <a:cxnLst/>
                <a:rect l="l" t="t" r="r" b="b"/>
                <a:pathLst>
                  <a:path w="11448" h="22196" extrusionOk="0">
                    <a:moveTo>
                      <a:pt x="11447" y="22195"/>
                    </a:moveTo>
                    <a:lnTo>
                      <a:pt x="11447" y="651"/>
                    </a:lnTo>
                    <a:cubicBezTo>
                      <a:pt x="11447" y="291"/>
                      <a:pt x="11152" y="1"/>
                      <a:pt x="10793" y="1"/>
                    </a:cubicBezTo>
                    <a:lnTo>
                      <a:pt x="656" y="1"/>
                    </a:lnTo>
                    <a:cubicBezTo>
                      <a:pt x="296" y="1"/>
                      <a:pt x="1" y="291"/>
                      <a:pt x="1" y="651"/>
                    </a:cubicBezTo>
                    <a:lnTo>
                      <a:pt x="1" y="22195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589;p19">
                <a:extLst>
                  <a:ext uri="{FF2B5EF4-FFF2-40B4-BE49-F238E27FC236}">
                    <a16:creationId xmlns:a16="http://schemas.microsoft.com/office/drawing/2014/main" id="{3BC73E82-F107-4397-B134-C5D42B9B7BCD}"/>
                  </a:ext>
                </a:extLst>
              </p:cNvPr>
              <p:cNvSpPr/>
              <p:nvPr/>
            </p:nvSpPr>
            <p:spPr>
              <a:xfrm>
                <a:off x="5620710" y="1310179"/>
                <a:ext cx="1699459" cy="3397990"/>
              </a:xfrm>
              <a:custGeom>
                <a:avLst/>
                <a:gdLst/>
                <a:ahLst/>
                <a:cxnLst/>
                <a:rect l="l" t="t" r="r" b="b"/>
                <a:pathLst>
                  <a:path w="10988" h="21970" extrusionOk="0">
                    <a:moveTo>
                      <a:pt x="10987" y="21969"/>
                    </a:moveTo>
                    <a:lnTo>
                      <a:pt x="10987" y="425"/>
                    </a:lnTo>
                    <a:cubicBezTo>
                      <a:pt x="10987" y="191"/>
                      <a:pt x="10797" y="0"/>
                      <a:pt x="10563" y="0"/>
                    </a:cubicBezTo>
                    <a:lnTo>
                      <a:pt x="426" y="0"/>
                    </a:lnTo>
                    <a:cubicBezTo>
                      <a:pt x="192" y="0"/>
                      <a:pt x="1" y="191"/>
                      <a:pt x="1" y="425"/>
                    </a:cubicBezTo>
                    <a:lnTo>
                      <a:pt x="1" y="2196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5" name="Google Shape;655;p19">
              <a:extLst>
                <a:ext uri="{FF2B5EF4-FFF2-40B4-BE49-F238E27FC236}">
                  <a16:creationId xmlns:a16="http://schemas.microsoft.com/office/drawing/2014/main" id="{033172AE-0AA6-458E-A2E6-F6B1EEF337B4}"/>
                </a:ext>
              </a:extLst>
            </p:cNvPr>
            <p:cNvSpPr/>
            <p:nvPr/>
          </p:nvSpPr>
          <p:spPr>
            <a:xfrm>
              <a:off x="6632068" y="3914577"/>
              <a:ext cx="1489424" cy="793586"/>
            </a:xfrm>
            <a:custGeom>
              <a:avLst/>
              <a:gdLst/>
              <a:ahLst/>
              <a:cxnLst/>
              <a:rect l="l" t="t" r="r" b="b"/>
              <a:pathLst>
                <a:path w="9630" h="5131" extrusionOk="0">
                  <a:moveTo>
                    <a:pt x="0" y="5130"/>
                  </a:moveTo>
                  <a:lnTo>
                    <a:pt x="269" y="3279"/>
                  </a:lnTo>
                  <a:cubicBezTo>
                    <a:pt x="238" y="2646"/>
                    <a:pt x="451" y="1302"/>
                    <a:pt x="581" y="547"/>
                  </a:cubicBezTo>
                  <a:cubicBezTo>
                    <a:pt x="637" y="218"/>
                    <a:pt x="676" y="1"/>
                    <a:pt x="676" y="1"/>
                  </a:cubicBezTo>
                  <a:lnTo>
                    <a:pt x="9088" y="1"/>
                  </a:lnTo>
                  <a:lnTo>
                    <a:pt x="9205" y="1120"/>
                  </a:lnTo>
                  <a:lnTo>
                    <a:pt x="9630" y="513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6" name="Google Shape;657;p19">
              <a:extLst>
                <a:ext uri="{FF2B5EF4-FFF2-40B4-BE49-F238E27FC236}">
                  <a16:creationId xmlns:a16="http://schemas.microsoft.com/office/drawing/2014/main" id="{86FCA54D-4F12-444C-905F-284D481D7AC1}"/>
                </a:ext>
              </a:extLst>
            </p:cNvPr>
            <p:cNvSpPr/>
            <p:nvPr/>
          </p:nvSpPr>
          <p:spPr>
            <a:xfrm>
              <a:off x="7486285" y="4190190"/>
              <a:ext cx="46399" cy="517973"/>
            </a:xfrm>
            <a:custGeom>
              <a:avLst/>
              <a:gdLst/>
              <a:ahLst/>
              <a:cxnLst/>
              <a:rect l="l" t="t" r="r" b="b"/>
              <a:pathLst>
                <a:path w="300" h="3349" extrusionOk="0">
                  <a:moveTo>
                    <a:pt x="300" y="3348"/>
                  </a:moveTo>
                  <a:lnTo>
                    <a:pt x="1" y="3348"/>
                  </a:lnTo>
                  <a:lnTo>
                    <a:pt x="174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4375C70A-7F60-4F72-B1B1-AE81EA0E46F3}"/>
                </a:ext>
              </a:extLst>
            </p:cNvPr>
            <p:cNvGrpSpPr/>
            <p:nvPr/>
          </p:nvGrpSpPr>
          <p:grpSpPr>
            <a:xfrm>
              <a:off x="3235002" y="1201450"/>
              <a:ext cx="5451795" cy="2886352"/>
              <a:chOff x="3235002" y="1201450"/>
              <a:chExt cx="5451795" cy="2886352"/>
            </a:xfrm>
          </p:grpSpPr>
          <p:sp>
            <p:nvSpPr>
              <p:cNvPr id="128" name="Google Shape;590;p19">
                <a:extLst>
                  <a:ext uri="{FF2B5EF4-FFF2-40B4-BE49-F238E27FC236}">
                    <a16:creationId xmlns:a16="http://schemas.microsoft.com/office/drawing/2014/main" id="{CE520AEE-7F24-4BEC-8E95-3DEC90642274}"/>
                  </a:ext>
                </a:extLst>
              </p:cNvPr>
              <p:cNvSpPr/>
              <p:nvPr/>
            </p:nvSpPr>
            <p:spPr>
              <a:xfrm>
                <a:off x="5740738" y="1676113"/>
                <a:ext cx="547500" cy="547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591;p19">
                <a:extLst>
                  <a:ext uri="{FF2B5EF4-FFF2-40B4-BE49-F238E27FC236}">
                    <a16:creationId xmlns:a16="http://schemas.microsoft.com/office/drawing/2014/main" id="{3898C113-F727-457D-9B8B-FFF60AF84C5C}"/>
                  </a:ext>
                </a:extLst>
              </p:cNvPr>
              <p:cNvSpPr/>
              <p:nvPr/>
            </p:nvSpPr>
            <p:spPr>
              <a:xfrm>
                <a:off x="5740738" y="2436288"/>
                <a:ext cx="547500" cy="5475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592;p19">
                <a:extLst>
                  <a:ext uri="{FF2B5EF4-FFF2-40B4-BE49-F238E27FC236}">
                    <a16:creationId xmlns:a16="http://schemas.microsoft.com/office/drawing/2014/main" id="{B45563EA-6DD3-4A28-85A1-174981181C59}"/>
                  </a:ext>
                </a:extLst>
              </p:cNvPr>
              <p:cNvSpPr/>
              <p:nvPr/>
            </p:nvSpPr>
            <p:spPr>
              <a:xfrm>
                <a:off x="5740738" y="3196225"/>
                <a:ext cx="547500" cy="5475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594;p19">
                <a:extLst>
                  <a:ext uri="{FF2B5EF4-FFF2-40B4-BE49-F238E27FC236}">
                    <a16:creationId xmlns:a16="http://schemas.microsoft.com/office/drawing/2014/main" id="{97E8D377-C089-4FCA-A928-9D36BAD94AEC}"/>
                  </a:ext>
                </a:extLst>
              </p:cNvPr>
              <p:cNvSpPr/>
              <p:nvPr/>
            </p:nvSpPr>
            <p:spPr>
              <a:xfrm>
                <a:off x="6115021" y="1257747"/>
                <a:ext cx="710995" cy="193950"/>
              </a:xfrm>
              <a:custGeom>
                <a:avLst/>
                <a:gdLst/>
                <a:ahLst/>
                <a:cxnLst/>
                <a:rect l="l" t="t" r="r" b="b"/>
                <a:pathLst>
                  <a:path w="4597" h="1254" extrusionOk="0">
                    <a:moveTo>
                      <a:pt x="3677" y="1254"/>
                    </a:moveTo>
                    <a:lnTo>
                      <a:pt x="919" y="1254"/>
                    </a:lnTo>
                    <a:cubicBezTo>
                      <a:pt x="690" y="1254"/>
                      <a:pt x="477" y="1115"/>
                      <a:pt x="386" y="903"/>
                    </a:cubicBezTo>
                    <a:lnTo>
                      <a:pt x="0" y="1"/>
                    </a:lnTo>
                    <a:lnTo>
                      <a:pt x="4596" y="1"/>
                    </a:lnTo>
                    <a:lnTo>
                      <a:pt x="4210" y="903"/>
                    </a:lnTo>
                    <a:cubicBezTo>
                      <a:pt x="4119" y="1115"/>
                      <a:pt x="3907" y="1254"/>
                      <a:pt x="3677" y="1254"/>
                    </a:cubicBezTo>
                    <a:close/>
                  </a:path>
                </a:pathLst>
              </a:custGeom>
              <a:solidFill>
                <a:srgbClr val="4F4A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595;p19">
                <a:extLst>
                  <a:ext uri="{FF2B5EF4-FFF2-40B4-BE49-F238E27FC236}">
                    <a16:creationId xmlns:a16="http://schemas.microsoft.com/office/drawing/2014/main" id="{C6F5CDEE-5245-4916-A6CA-609E85F41B54}"/>
                  </a:ext>
                </a:extLst>
              </p:cNvPr>
              <p:cNvSpPr/>
              <p:nvPr/>
            </p:nvSpPr>
            <p:spPr>
              <a:xfrm>
                <a:off x="6222977" y="1310179"/>
                <a:ext cx="63877" cy="63722"/>
              </a:xfrm>
              <a:custGeom>
                <a:avLst/>
                <a:gdLst/>
                <a:ahLst/>
                <a:cxnLst/>
                <a:rect l="l" t="t" r="r" b="b"/>
                <a:pathLst>
                  <a:path w="413" h="412" extrusionOk="0">
                    <a:moveTo>
                      <a:pt x="412" y="208"/>
                    </a:moveTo>
                    <a:cubicBezTo>
                      <a:pt x="412" y="321"/>
                      <a:pt x="321" y="412"/>
                      <a:pt x="208" y="412"/>
                    </a:cubicBezTo>
                    <a:cubicBezTo>
                      <a:pt x="91" y="412"/>
                      <a:pt x="0" y="321"/>
                      <a:pt x="0" y="208"/>
                    </a:cubicBezTo>
                    <a:cubicBezTo>
                      <a:pt x="0" y="91"/>
                      <a:pt x="91" y="0"/>
                      <a:pt x="208" y="0"/>
                    </a:cubicBezTo>
                    <a:cubicBezTo>
                      <a:pt x="321" y="0"/>
                      <a:pt x="412" y="91"/>
                      <a:pt x="412" y="208"/>
                    </a:cubicBezTo>
                    <a:close/>
                  </a:path>
                </a:pathLst>
              </a:custGeom>
              <a:solidFill>
                <a:srgbClr val="3833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596;p19">
                <a:extLst>
                  <a:ext uri="{FF2B5EF4-FFF2-40B4-BE49-F238E27FC236}">
                    <a16:creationId xmlns:a16="http://schemas.microsoft.com/office/drawing/2014/main" id="{2FC3AA2C-A6E5-4F99-8E76-DED30E6F73C1}"/>
                  </a:ext>
                </a:extLst>
              </p:cNvPr>
              <p:cNvSpPr/>
              <p:nvPr/>
            </p:nvSpPr>
            <p:spPr>
              <a:xfrm>
                <a:off x="6326139" y="1310179"/>
                <a:ext cx="391766" cy="63722"/>
              </a:xfrm>
              <a:custGeom>
                <a:avLst/>
                <a:gdLst/>
                <a:ahLst/>
                <a:cxnLst/>
                <a:rect l="l" t="t" r="r" b="b"/>
                <a:pathLst>
                  <a:path w="2533" h="412" extrusionOk="0">
                    <a:moveTo>
                      <a:pt x="2325" y="412"/>
                    </a:moveTo>
                    <a:lnTo>
                      <a:pt x="209" y="412"/>
                    </a:lnTo>
                    <a:cubicBezTo>
                      <a:pt x="92" y="412"/>
                      <a:pt x="1" y="321"/>
                      <a:pt x="1" y="208"/>
                    </a:cubicBezTo>
                    <a:cubicBezTo>
                      <a:pt x="1" y="91"/>
                      <a:pt x="92" y="0"/>
                      <a:pt x="209" y="0"/>
                    </a:cubicBezTo>
                    <a:lnTo>
                      <a:pt x="2325" y="0"/>
                    </a:lnTo>
                    <a:cubicBezTo>
                      <a:pt x="2442" y="0"/>
                      <a:pt x="2533" y="91"/>
                      <a:pt x="2533" y="208"/>
                    </a:cubicBezTo>
                    <a:cubicBezTo>
                      <a:pt x="2533" y="321"/>
                      <a:pt x="2442" y="412"/>
                      <a:pt x="2325" y="412"/>
                    </a:cubicBezTo>
                    <a:close/>
                  </a:path>
                </a:pathLst>
              </a:custGeom>
              <a:solidFill>
                <a:srgbClr val="3833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597;p19">
                <a:extLst>
                  <a:ext uri="{FF2B5EF4-FFF2-40B4-BE49-F238E27FC236}">
                    <a16:creationId xmlns:a16="http://schemas.microsoft.com/office/drawing/2014/main" id="{44D123AA-229D-43A1-B50A-B74F3ABAAA23}"/>
                  </a:ext>
                </a:extLst>
              </p:cNvPr>
              <p:cNvSpPr/>
              <p:nvPr/>
            </p:nvSpPr>
            <p:spPr>
              <a:xfrm>
                <a:off x="6373776" y="1676270"/>
                <a:ext cx="427339" cy="136260"/>
              </a:xfrm>
              <a:custGeom>
                <a:avLst/>
                <a:gdLst/>
                <a:ahLst/>
                <a:cxnLst/>
                <a:rect l="l" t="t" r="r" b="b"/>
                <a:pathLst>
                  <a:path w="2763" h="881" extrusionOk="0">
                    <a:moveTo>
                      <a:pt x="2763" y="881"/>
                    </a:moveTo>
                    <a:lnTo>
                      <a:pt x="1" y="881"/>
                    </a:lnTo>
                    <a:lnTo>
                      <a:pt x="1" y="0"/>
                    </a:lnTo>
                    <a:lnTo>
                      <a:pt x="276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598;p19">
                <a:extLst>
                  <a:ext uri="{FF2B5EF4-FFF2-40B4-BE49-F238E27FC236}">
                    <a16:creationId xmlns:a16="http://schemas.microsoft.com/office/drawing/2014/main" id="{5A7A28D7-60E0-4036-B193-9B31E06C72CE}"/>
                  </a:ext>
                </a:extLst>
              </p:cNvPr>
              <p:cNvSpPr/>
              <p:nvPr/>
            </p:nvSpPr>
            <p:spPr>
              <a:xfrm>
                <a:off x="6955937" y="2125571"/>
                <a:ext cx="245608" cy="98058"/>
              </a:xfrm>
              <a:custGeom>
                <a:avLst/>
                <a:gdLst/>
                <a:ahLst/>
                <a:cxnLst/>
                <a:rect l="l" t="t" r="r" b="b"/>
                <a:pathLst>
                  <a:path w="1588" h="634" extrusionOk="0">
                    <a:moveTo>
                      <a:pt x="1587" y="633"/>
                    </a:moveTo>
                    <a:lnTo>
                      <a:pt x="0" y="633"/>
                    </a:lnTo>
                    <a:lnTo>
                      <a:pt x="0" y="0"/>
                    </a:lnTo>
                    <a:lnTo>
                      <a:pt x="1587" y="0"/>
                    </a:lnTo>
                    <a:close/>
                  </a:path>
                </a:pathLst>
              </a:custGeom>
              <a:solidFill>
                <a:srgbClr val="0EDBB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599;p19">
                <a:extLst>
                  <a:ext uri="{FF2B5EF4-FFF2-40B4-BE49-F238E27FC236}">
                    <a16:creationId xmlns:a16="http://schemas.microsoft.com/office/drawing/2014/main" id="{76BE2AF0-F66F-4FBE-AFFE-2F1331B392F4}"/>
                  </a:ext>
                </a:extLst>
              </p:cNvPr>
              <p:cNvSpPr/>
              <p:nvPr/>
            </p:nvSpPr>
            <p:spPr>
              <a:xfrm>
                <a:off x="6373776" y="1883521"/>
                <a:ext cx="827767" cy="26293"/>
              </a:xfrm>
              <a:custGeom>
                <a:avLst/>
                <a:gdLst/>
                <a:ahLst/>
                <a:cxnLst/>
                <a:rect l="l" t="t" r="r" b="b"/>
                <a:pathLst>
                  <a:path w="5352" h="170" extrusionOk="0">
                    <a:moveTo>
                      <a:pt x="5351" y="169"/>
                    </a:moveTo>
                    <a:lnTo>
                      <a:pt x="1" y="169"/>
                    </a:lnTo>
                    <a:lnTo>
                      <a:pt x="1" y="0"/>
                    </a:lnTo>
                    <a:lnTo>
                      <a:pt x="5351" y="0"/>
                    </a:lnTo>
                    <a:close/>
                  </a:path>
                </a:pathLst>
              </a:custGeom>
              <a:solidFill>
                <a:srgbClr val="81A2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600;p19">
                <a:extLst>
                  <a:ext uri="{FF2B5EF4-FFF2-40B4-BE49-F238E27FC236}">
                    <a16:creationId xmlns:a16="http://schemas.microsoft.com/office/drawing/2014/main" id="{C8A7717F-A7B5-4916-A7F8-7B6902F82A63}"/>
                  </a:ext>
                </a:extLst>
              </p:cNvPr>
              <p:cNvSpPr/>
              <p:nvPr/>
            </p:nvSpPr>
            <p:spPr>
              <a:xfrm>
                <a:off x="6373776" y="1941829"/>
                <a:ext cx="827767" cy="26293"/>
              </a:xfrm>
              <a:custGeom>
                <a:avLst/>
                <a:gdLst/>
                <a:ahLst/>
                <a:cxnLst/>
                <a:rect l="l" t="t" r="r" b="b"/>
                <a:pathLst>
                  <a:path w="5352" h="170" extrusionOk="0">
                    <a:moveTo>
                      <a:pt x="5351" y="169"/>
                    </a:moveTo>
                    <a:lnTo>
                      <a:pt x="1" y="169"/>
                    </a:lnTo>
                    <a:lnTo>
                      <a:pt x="1" y="0"/>
                    </a:lnTo>
                    <a:lnTo>
                      <a:pt x="5351" y="0"/>
                    </a:lnTo>
                    <a:close/>
                  </a:path>
                </a:pathLst>
              </a:custGeom>
              <a:solidFill>
                <a:srgbClr val="81A2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601;p19">
                <a:extLst>
                  <a:ext uri="{FF2B5EF4-FFF2-40B4-BE49-F238E27FC236}">
                    <a16:creationId xmlns:a16="http://schemas.microsoft.com/office/drawing/2014/main" id="{7D83538D-2F73-4B0C-87DD-095E66075DB1}"/>
                  </a:ext>
                </a:extLst>
              </p:cNvPr>
              <p:cNvSpPr/>
              <p:nvPr/>
            </p:nvSpPr>
            <p:spPr>
              <a:xfrm>
                <a:off x="6373776" y="2000138"/>
                <a:ext cx="827767" cy="26293"/>
              </a:xfrm>
              <a:custGeom>
                <a:avLst/>
                <a:gdLst/>
                <a:ahLst/>
                <a:cxnLst/>
                <a:rect l="l" t="t" r="r" b="b"/>
                <a:pathLst>
                  <a:path w="5352" h="170" extrusionOk="0">
                    <a:moveTo>
                      <a:pt x="5351" y="170"/>
                    </a:moveTo>
                    <a:lnTo>
                      <a:pt x="1" y="170"/>
                    </a:lnTo>
                    <a:lnTo>
                      <a:pt x="1" y="1"/>
                    </a:lnTo>
                    <a:lnTo>
                      <a:pt x="5351" y="1"/>
                    </a:lnTo>
                    <a:close/>
                  </a:path>
                </a:pathLst>
              </a:custGeom>
              <a:solidFill>
                <a:srgbClr val="81A2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602;p19">
                <a:extLst>
                  <a:ext uri="{FF2B5EF4-FFF2-40B4-BE49-F238E27FC236}">
                    <a16:creationId xmlns:a16="http://schemas.microsoft.com/office/drawing/2014/main" id="{62E1AF73-F164-44AD-B255-23703C679813}"/>
                  </a:ext>
                </a:extLst>
              </p:cNvPr>
              <p:cNvSpPr/>
              <p:nvPr/>
            </p:nvSpPr>
            <p:spPr>
              <a:xfrm>
                <a:off x="6373776" y="2058447"/>
                <a:ext cx="827767" cy="26293"/>
              </a:xfrm>
              <a:custGeom>
                <a:avLst/>
                <a:gdLst/>
                <a:ahLst/>
                <a:cxnLst/>
                <a:rect l="l" t="t" r="r" b="b"/>
                <a:pathLst>
                  <a:path w="5352" h="170" extrusionOk="0">
                    <a:moveTo>
                      <a:pt x="5351" y="170"/>
                    </a:moveTo>
                    <a:lnTo>
                      <a:pt x="1" y="170"/>
                    </a:lnTo>
                    <a:lnTo>
                      <a:pt x="1" y="1"/>
                    </a:lnTo>
                    <a:lnTo>
                      <a:pt x="5351" y="1"/>
                    </a:lnTo>
                    <a:close/>
                  </a:path>
                </a:pathLst>
              </a:custGeom>
              <a:solidFill>
                <a:srgbClr val="81A2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603;p19">
                <a:extLst>
                  <a:ext uri="{FF2B5EF4-FFF2-40B4-BE49-F238E27FC236}">
                    <a16:creationId xmlns:a16="http://schemas.microsoft.com/office/drawing/2014/main" id="{6A84A0E4-A47A-4E69-9EC4-D1337880684F}"/>
                  </a:ext>
                </a:extLst>
              </p:cNvPr>
              <p:cNvSpPr/>
              <p:nvPr/>
            </p:nvSpPr>
            <p:spPr>
              <a:xfrm>
                <a:off x="6373776" y="2435983"/>
                <a:ext cx="427339" cy="136260"/>
              </a:xfrm>
              <a:custGeom>
                <a:avLst/>
                <a:gdLst/>
                <a:ahLst/>
                <a:cxnLst/>
                <a:rect l="l" t="t" r="r" b="b"/>
                <a:pathLst>
                  <a:path w="2763" h="881" extrusionOk="0">
                    <a:moveTo>
                      <a:pt x="2763" y="881"/>
                    </a:moveTo>
                    <a:lnTo>
                      <a:pt x="1" y="881"/>
                    </a:lnTo>
                    <a:lnTo>
                      <a:pt x="1" y="1"/>
                    </a:lnTo>
                    <a:lnTo>
                      <a:pt x="276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604;p19">
                <a:extLst>
                  <a:ext uri="{FF2B5EF4-FFF2-40B4-BE49-F238E27FC236}">
                    <a16:creationId xmlns:a16="http://schemas.microsoft.com/office/drawing/2014/main" id="{B9B1463D-552E-4F76-842A-06954F1B86A3}"/>
                  </a:ext>
                </a:extLst>
              </p:cNvPr>
              <p:cNvSpPr/>
              <p:nvPr/>
            </p:nvSpPr>
            <p:spPr>
              <a:xfrm>
                <a:off x="6955937" y="2885284"/>
                <a:ext cx="245608" cy="98831"/>
              </a:xfrm>
              <a:custGeom>
                <a:avLst/>
                <a:gdLst/>
                <a:ahLst/>
                <a:cxnLst/>
                <a:rect l="l" t="t" r="r" b="b"/>
                <a:pathLst>
                  <a:path w="1588" h="639" extrusionOk="0">
                    <a:moveTo>
                      <a:pt x="1587" y="638"/>
                    </a:moveTo>
                    <a:lnTo>
                      <a:pt x="0" y="638"/>
                    </a:lnTo>
                    <a:lnTo>
                      <a:pt x="0" y="1"/>
                    </a:lnTo>
                    <a:lnTo>
                      <a:pt x="1587" y="1"/>
                    </a:lnTo>
                    <a:close/>
                  </a:path>
                </a:pathLst>
              </a:custGeom>
              <a:solidFill>
                <a:srgbClr val="0EDBB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605;p19">
                <a:extLst>
                  <a:ext uri="{FF2B5EF4-FFF2-40B4-BE49-F238E27FC236}">
                    <a16:creationId xmlns:a16="http://schemas.microsoft.com/office/drawing/2014/main" id="{1DDB8502-C6EC-408E-9282-E31F411A52C3}"/>
                  </a:ext>
                </a:extLst>
              </p:cNvPr>
              <p:cNvSpPr/>
              <p:nvPr/>
            </p:nvSpPr>
            <p:spPr>
              <a:xfrm>
                <a:off x="6373776" y="2643234"/>
                <a:ext cx="827767" cy="26293"/>
              </a:xfrm>
              <a:custGeom>
                <a:avLst/>
                <a:gdLst/>
                <a:ahLst/>
                <a:cxnLst/>
                <a:rect l="l" t="t" r="r" b="b"/>
                <a:pathLst>
                  <a:path w="5352" h="170" extrusionOk="0">
                    <a:moveTo>
                      <a:pt x="5351" y="170"/>
                    </a:moveTo>
                    <a:lnTo>
                      <a:pt x="1" y="170"/>
                    </a:lnTo>
                    <a:lnTo>
                      <a:pt x="1" y="0"/>
                    </a:lnTo>
                    <a:lnTo>
                      <a:pt x="5351" y="0"/>
                    </a:lnTo>
                    <a:close/>
                  </a:path>
                </a:pathLst>
              </a:custGeom>
              <a:solidFill>
                <a:srgbClr val="81A2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606;p19">
                <a:extLst>
                  <a:ext uri="{FF2B5EF4-FFF2-40B4-BE49-F238E27FC236}">
                    <a16:creationId xmlns:a16="http://schemas.microsoft.com/office/drawing/2014/main" id="{038CAB3D-4B4D-47B9-BC3C-D984E95CCCF3}"/>
                  </a:ext>
                </a:extLst>
              </p:cNvPr>
              <p:cNvSpPr/>
              <p:nvPr/>
            </p:nvSpPr>
            <p:spPr>
              <a:xfrm>
                <a:off x="6373776" y="2701542"/>
                <a:ext cx="827767" cy="26293"/>
              </a:xfrm>
              <a:custGeom>
                <a:avLst/>
                <a:gdLst/>
                <a:ahLst/>
                <a:cxnLst/>
                <a:rect l="l" t="t" r="r" b="b"/>
                <a:pathLst>
                  <a:path w="5352" h="170" extrusionOk="0">
                    <a:moveTo>
                      <a:pt x="5351" y="170"/>
                    </a:moveTo>
                    <a:lnTo>
                      <a:pt x="1" y="170"/>
                    </a:lnTo>
                    <a:lnTo>
                      <a:pt x="1" y="1"/>
                    </a:lnTo>
                    <a:lnTo>
                      <a:pt x="5351" y="1"/>
                    </a:lnTo>
                    <a:close/>
                  </a:path>
                </a:pathLst>
              </a:custGeom>
              <a:solidFill>
                <a:srgbClr val="81A2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607;p19">
                <a:extLst>
                  <a:ext uri="{FF2B5EF4-FFF2-40B4-BE49-F238E27FC236}">
                    <a16:creationId xmlns:a16="http://schemas.microsoft.com/office/drawing/2014/main" id="{614F169A-10A2-4EEB-AECD-0BFE5A61BBFB}"/>
                  </a:ext>
                </a:extLst>
              </p:cNvPr>
              <p:cNvSpPr/>
              <p:nvPr/>
            </p:nvSpPr>
            <p:spPr>
              <a:xfrm>
                <a:off x="6373776" y="2760624"/>
                <a:ext cx="827767" cy="25520"/>
              </a:xfrm>
              <a:custGeom>
                <a:avLst/>
                <a:gdLst/>
                <a:ahLst/>
                <a:cxnLst/>
                <a:rect l="l" t="t" r="r" b="b"/>
                <a:pathLst>
                  <a:path w="5352" h="165" extrusionOk="0">
                    <a:moveTo>
                      <a:pt x="5351" y="165"/>
                    </a:moveTo>
                    <a:lnTo>
                      <a:pt x="1" y="165"/>
                    </a:lnTo>
                    <a:lnTo>
                      <a:pt x="1" y="0"/>
                    </a:lnTo>
                    <a:lnTo>
                      <a:pt x="5351" y="0"/>
                    </a:lnTo>
                    <a:close/>
                  </a:path>
                </a:pathLst>
              </a:custGeom>
              <a:solidFill>
                <a:srgbClr val="81A2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608;p19">
                <a:extLst>
                  <a:ext uri="{FF2B5EF4-FFF2-40B4-BE49-F238E27FC236}">
                    <a16:creationId xmlns:a16="http://schemas.microsoft.com/office/drawing/2014/main" id="{53647351-7E77-42C1-94E2-55969BA18A42}"/>
                  </a:ext>
                </a:extLst>
              </p:cNvPr>
              <p:cNvSpPr/>
              <p:nvPr/>
            </p:nvSpPr>
            <p:spPr>
              <a:xfrm>
                <a:off x="6373776" y="2818933"/>
                <a:ext cx="827767" cy="25674"/>
              </a:xfrm>
              <a:custGeom>
                <a:avLst/>
                <a:gdLst/>
                <a:ahLst/>
                <a:cxnLst/>
                <a:rect l="l" t="t" r="r" b="b"/>
                <a:pathLst>
                  <a:path w="5352" h="166" extrusionOk="0">
                    <a:moveTo>
                      <a:pt x="5351" y="165"/>
                    </a:moveTo>
                    <a:lnTo>
                      <a:pt x="1" y="165"/>
                    </a:lnTo>
                    <a:lnTo>
                      <a:pt x="1" y="0"/>
                    </a:lnTo>
                    <a:lnTo>
                      <a:pt x="5351" y="0"/>
                    </a:lnTo>
                    <a:close/>
                  </a:path>
                </a:pathLst>
              </a:custGeom>
              <a:solidFill>
                <a:srgbClr val="81A2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609;p19">
                <a:extLst>
                  <a:ext uri="{FF2B5EF4-FFF2-40B4-BE49-F238E27FC236}">
                    <a16:creationId xmlns:a16="http://schemas.microsoft.com/office/drawing/2014/main" id="{8536C818-ED57-49FA-92EF-7FEA85EA1103}"/>
                  </a:ext>
                </a:extLst>
              </p:cNvPr>
              <p:cNvSpPr/>
              <p:nvPr/>
            </p:nvSpPr>
            <p:spPr>
              <a:xfrm>
                <a:off x="6373776" y="3196469"/>
                <a:ext cx="427339" cy="136260"/>
              </a:xfrm>
              <a:custGeom>
                <a:avLst/>
                <a:gdLst/>
                <a:ahLst/>
                <a:cxnLst/>
                <a:rect l="l" t="t" r="r" b="b"/>
                <a:pathLst>
                  <a:path w="2763" h="881" extrusionOk="0">
                    <a:moveTo>
                      <a:pt x="2763" y="881"/>
                    </a:moveTo>
                    <a:lnTo>
                      <a:pt x="1" y="881"/>
                    </a:lnTo>
                    <a:lnTo>
                      <a:pt x="1" y="0"/>
                    </a:lnTo>
                    <a:lnTo>
                      <a:pt x="2763" y="0"/>
                    </a:lnTo>
                    <a:close/>
                  </a:path>
                </a:pathLst>
              </a:custGeom>
              <a:solidFill>
                <a:srgbClr val="0EDBB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610;p19">
                <a:extLst>
                  <a:ext uri="{FF2B5EF4-FFF2-40B4-BE49-F238E27FC236}">
                    <a16:creationId xmlns:a16="http://schemas.microsoft.com/office/drawing/2014/main" id="{4852E585-B6B5-4607-AE4E-C404A743E174}"/>
                  </a:ext>
                </a:extLst>
              </p:cNvPr>
              <p:cNvSpPr/>
              <p:nvPr/>
            </p:nvSpPr>
            <p:spPr>
              <a:xfrm>
                <a:off x="6955937" y="3645152"/>
                <a:ext cx="245608" cy="98676"/>
              </a:xfrm>
              <a:custGeom>
                <a:avLst/>
                <a:gdLst/>
                <a:ahLst/>
                <a:cxnLst/>
                <a:rect l="l" t="t" r="r" b="b"/>
                <a:pathLst>
                  <a:path w="1588" h="638" extrusionOk="0">
                    <a:moveTo>
                      <a:pt x="1587" y="637"/>
                    </a:moveTo>
                    <a:lnTo>
                      <a:pt x="0" y="637"/>
                    </a:lnTo>
                    <a:lnTo>
                      <a:pt x="0" y="0"/>
                    </a:lnTo>
                    <a:lnTo>
                      <a:pt x="1587" y="0"/>
                    </a:lnTo>
                    <a:close/>
                  </a:path>
                </a:pathLst>
              </a:custGeom>
              <a:solidFill>
                <a:srgbClr val="0EDBB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611;p19">
                <a:extLst>
                  <a:ext uri="{FF2B5EF4-FFF2-40B4-BE49-F238E27FC236}">
                    <a16:creationId xmlns:a16="http://schemas.microsoft.com/office/drawing/2014/main" id="{2477C883-F620-453B-BE32-20066A8332B9}"/>
                  </a:ext>
                </a:extLst>
              </p:cNvPr>
              <p:cNvSpPr/>
              <p:nvPr/>
            </p:nvSpPr>
            <p:spPr>
              <a:xfrm>
                <a:off x="6373776" y="3402947"/>
                <a:ext cx="827767" cy="26293"/>
              </a:xfrm>
              <a:custGeom>
                <a:avLst/>
                <a:gdLst/>
                <a:ahLst/>
                <a:cxnLst/>
                <a:rect l="l" t="t" r="r" b="b"/>
                <a:pathLst>
                  <a:path w="5352" h="170" extrusionOk="0">
                    <a:moveTo>
                      <a:pt x="5351" y="170"/>
                    </a:moveTo>
                    <a:lnTo>
                      <a:pt x="1" y="170"/>
                    </a:lnTo>
                    <a:lnTo>
                      <a:pt x="1" y="1"/>
                    </a:lnTo>
                    <a:lnTo>
                      <a:pt x="5351" y="1"/>
                    </a:lnTo>
                    <a:close/>
                  </a:path>
                </a:pathLst>
              </a:custGeom>
              <a:solidFill>
                <a:srgbClr val="81A2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612;p19">
                <a:extLst>
                  <a:ext uri="{FF2B5EF4-FFF2-40B4-BE49-F238E27FC236}">
                    <a16:creationId xmlns:a16="http://schemas.microsoft.com/office/drawing/2014/main" id="{F4216289-FBF9-411C-A71D-FE79D1B77376}"/>
                  </a:ext>
                </a:extLst>
              </p:cNvPr>
              <p:cNvSpPr/>
              <p:nvPr/>
            </p:nvSpPr>
            <p:spPr>
              <a:xfrm>
                <a:off x="6373776" y="3462029"/>
                <a:ext cx="827767" cy="25674"/>
              </a:xfrm>
              <a:custGeom>
                <a:avLst/>
                <a:gdLst/>
                <a:ahLst/>
                <a:cxnLst/>
                <a:rect l="l" t="t" r="r" b="b"/>
                <a:pathLst>
                  <a:path w="5352" h="166" extrusionOk="0">
                    <a:moveTo>
                      <a:pt x="5351" y="165"/>
                    </a:moveTo>
                    <a:lnTo>
                      <a:pt x="1" y="165"/>
                    </a:lnTo>
                    <a:lnTo>
                      <a:pt x="1" y="0"/>
                    </a:lnTo>
                    <a:lnTo>
                      <a:pt x="5351" y="0"/>
                    </a:lnTo>
                    <a:close/>
                  </a:path>
                </a:pathLst>
              </a:custGeom>
              <a:solidFill>
                <a:srgbClr val="81A2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613;p19">
                <a:extLst>
                  <a:ext uri="{FF2B5EF4-FFF2-40B4-BE49-F238E27FC236}">
                    <a16:creationId xmlns:a16="http://schemas.microsoft.com/office/drawing/2014/main" id="{9E1B09F8-194A-4619-8BB8-E95ACEE0ECB3}"/>
                  </a:ext>
                </a:extLst>
              </p:cNvPr>
              <p:cNvSpPr/>
              <p:nvPr/>
            </p:nvSpPr>
            <p:spPr>
              <a:xfrm>
                <a:off x="6373776" y="3520337"/>
                <a:ext cx="827767" cy="25674"/>
              </a:xfrm>
              <a:custGeom>
                <a:avLst/>
                <a:gdLst/>
                <a:ahLst/>
                <a:cxnLst/>
                <a:rect l="l" t="t" r="r" b="b"/>
                <a:pathLst>
                  <a:path w="5352" h="166" extrusionOk="0">
                    <a:moveTo>
                      <a:pt x="5351" y="165"/>
                    </a:moveTo>
                    <a:lnTo>
                      <a:pt x="1" y="165"/>
                    </a:lnTo>
                    <a:lnTo>
                      <a:pt x="1" y="1"/>
                    </a:lnTo>
                    <a:lnTo>
                      <a:pt x="5351" y="1"/>
                    </a:lnTo>
                    <a:close/>
                  </a:path>
                </a:pathLst>
              </a:custGeom>
              <a:solidFill>
                <a:srgbClr val="81A2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614;p19">
                <a:extLst>
                  <a:ext uri="{FF2B5EF4-FFF2-40B4-BE49-F238E27FC236}">
                    <a16:creationId xmlns:a16="http://schemas.microsoft.com/office/drawing/2014/main" id="{0CFE14E6-D288-4641-A368-D149B7FED71A}"/>
                  </a:ext>
                </a:extLst>
              </p:cNvPr>
              <p:cNvSpPr/>
              <p:nvPr/>
            </p:nvSpPr>
            <p:spPr>
              <a:xfrm>
                <a:off x="6373776" y="3578646"/>
                <a:ext cx="827767" cy="26293"/>
              </a:xfrm>
              <a:custGeom>
                <a:avLst/>
                <a:gdLst/>
                <a:ahLst/>
                <a:cxnLst/>
                <a:rect l="l" t="t" r="r" b="b"/>
                <a:pathLst>
                  <a:path w="5352" h="170" extrusionOk="0">
                    <a:moveTo>
                      <a:pt x="5351" y="170"/>
                    </a:moveTo>
                    <a:lnTo>
                      <a:pt x="1" y="170"/>
                    </a:lnTo>
                    <a:lnTo>
                      <a:pt x="1" y="1"/>
                    </a:lnTo>
                    <a:lnTo>
                      <a:pt x="5351" y="1"/>
                    </a:lnTo>
                    <a:close/>
                  </a:path>
                </a:pathLst>
              </a:custGeom>
              <a:solidFill>
                <a:srgbClr val="81A2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621;p19">
                <a:extLst>
                  <a:ext uri="{FF2B5EF4-FFF2-40B4-BE49-F238E27FC236}">
                    <a16:creationId xmlns:a16="http://schemas.microsoft.com/office/drawing/2014/main" id="{9A58149F-0C2B-46E9-9BE9-1CDA46D9D0C5}"/>
                  </a:ext>
                </a:extLst>
              </p:cNvPr>
              <p:cNvSpPr/>
              <p:nvPr/>
            </p:nvSpPr>
            <p:spPr>
              <a:xfrm>
                <a:off x="5151300" y="1688334"/>
                <a:ext cx="331447" cy="152964"/>
              </a:xfrm>
              <a:custGeom>
                <a:avLst/>
                <a:gdLst/>
                <a:ahLst/>
                <a:cxnLst/>
                <a:rect l="l" t="t" r="r" b="b"/>
                <a:pathLst>
                  <a:path w="2143" h="989" extrusionOk="0">
                    <a:moveTo>
                      <a:pt x="2078" y="0"/>
                    </a:moveTo>
                    <a:lnTo>
                      <a:pt x="1" y="0"/>
                    </a:lnTo>
                    <a:lnTo>
                      <a:pt x="22" y="135"/>
                    </a:lnTo>
                    <a:cubicBezTo>
                      <a:pt x="87" y="612"/>
                      <a:pt x="517" y="989"/>
                      <a:pt x="981" y="989"/>
                    </a:cubicBezTo>
                    <a:lnTo>
                      <a:pt x="1340" y="989"/>
                    </a:lnTo>
                    <a:cubicBezTo>
                      <a:pt x="1804" y="989"/>
                      <a:pt x="2143" y="612"/>
                      <a:pt x="2091" y="135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622;p19">
                <a:extLst>
                  <a:ext uri="{FF2B5EF4-FFF2-40B4-BE49-F238E27FC236}">
                    <a16:creationId xmlns:a16="http://schemas.microsoft.com/office/drawing/2014/main" id="{08AD3B1D-D7AF-4837-8B92-5B5688CA4061}"/>
                  </a:ext>
                </a:extLst>
              </p:cNvPr>
              <p:cNvSpPr/>
              <p:nvPr/>
            </p:nvSpPr>
            <p:spPr>
              <a:xfrm>
                <a:off x="5472540" y="1688334"/>
                <a:ext cx="328044" cy="152964"/>
              </a:xfrm>
              <a:custGeom>
                <a:avLst/>
                <a:gdLst/>
                <a:ahLst/>
                <a:cxnLst/>
                <a:rect l="l" t="t" r="r" b="b"/>
                <a:pathLst>
                  <a:path w="2121" h="989" extrusionOk="0">
                    <a:moveTo>
                      <a:pt x="2077" y="0"/>
                    </a:moveTo>
                    <a:lnTo>
                      <a:pt x="1" y="0"/>
                    </a:lnTo>
                    <a:lnTo>
                      <a:pt x="14" y="135"/>
                    </a:lnTo>
                    <a:cubicBezTo>
                      <a:pt x="66" y="612"/>
                      <a:pt x="482" y="989"/>
                      <a:pt x="946" y="989"/>
                    </a:cubicBezTo>
                    <a:lnTo>
                      <a:pt x="1306" y="989"/>
                    </a:lnTo>
                    <a:cubicBezTo>
                      <a:pt x="1770" y="989"/>
                      <a:pt x="2121" y="612"/>
                      <a:pt x="2086" y="135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623;p19">
                <a:extLst>
                  <a:ext uri="{FF2B5EF4-FFF2-40B4-BE49-F238E27FC236}">
                    <a16:creationId xmlns:a16="http://schemas.microsoft.com/office/drawing/2014/main" id="{834C5F86-C25B-4628-BFA1-630A6D6569D8}"/>
                  </a:ext>
                </a:extLst>
              </p:cNvPr>
              <p:cNvSpPr/>
              <p:nvPr/>
            </p:nvSpPr>
            <p:spPr>
              <a:xfrm>
                <a:off x="5793781" y="1688334"/>
                <a:ext cx="324642" cy="152964"/>
              </a:xfrm>
              <a:custGeom>
                <a:avLst/>
                <a:gdLst/>
                <a:ahLst/>
                <a:cxnLst/>
                <a:rect l="l" t="t" r="r" b="b"/>
                <a:pathLst>
                  <a:path w="2099" h="989" extrusionOk="0">
                    <a:moveTo>
                      <a:pt x="2077" y="0"/>
                    </a:moveTo>
                    <a:lnTo>
                      <a:pt x="0" y="0"/>
                    </a:lnTo>
                    <a:lnTo>
                      <a:pt x="9" y="135"/>
                    </a:lnTo>
                    <a:cubicBezTo>
                      <a:pt x="44" y="612"/>
                      <a:pt x="447" y="989"/>
                      <a:pt x="911" y="989"/>
                    </a:cubicBezTo>
                    <a:lnTo>
                      <a:pt x="1271" y="989"/>
                    </a:lnTo>
                    <a:cubicBezTo>
                      <a:pt x="1735" y="989"/>
                      <a:pt x="2099" y="612"/>
                      <a:pt x="2082" y="135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624;p19">
                <a:extLst>
                  <a:ext uri="{FF2B5EF4-FFF2-40B4-BE49-F238E27FC236}">
                    <a16:creationId xmlns:a16="http://schemas.microsoft.com/office/drawing/2014/main" id="{C4EFE5FC-0757-4E34-88CF-1A751F19F477}"/>
                  </a:ext>
                </a:extLst>
              </p:cNvPr>
              <p:cNvSpPr/>
              <p:nvPr/>
            </p:nvSpPr>
            <p:spPr>
              <a:xfrm>
                <a:off x="6115021" y="1688334"/>
                <a:ext cx="321239" cy="152964"/>
              </a:xfrm>
              <a:custGeom>
                <a:avLst/>
                <a:gdLst/>
                <a:ahLst/>
                <a:cxnLst/>
                <a:rect l="l" t="t" r="r" b="b"/>
                <a:pathLst>
                  <a:path w="2077" h="989" extrusionOk="0">
                    <a:moveTo>
                      <a:pt x="2077" y="0"/>
                    </a:moveTo>
                    <a:lnTo>
                      <a:pt x="0" y="0"/>
                    </a:lnTo>
                    <a:lnTo>
                      <a:pt x="5" y="135"/>
                    </a:lnTo>
                    <a:cubicBezTo>
                      <a:pt x="22" y="612"/>
                      <a:pt x="412" y="989"/>
                      <a:pt x="876" y="989"/>
                    </a:cubicBezTo>
                    <a:lnTo>
                      <a:pt x="1236" y="989"/>
                    </a:lnTo>
                    <a:cubicBezTo>
                      <a:pt x="1700" y="989"/>
                      <a:pt x="2077" y="612"/>
                      <a:pt x="2077" y="135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625;p19">
                <a:extLst>
                  <a:ext uri="{FF2B5EF4-FFF2-40B4-BE49-F238E27FC236}">
                    <a16:creationId xmlns:a16="http://schemas.microsoft.com/office/drawing/2014/main" id="{AABBD0E3-2DAA-40C4-91AD-C841728D009D}"/>
                  </a:ext>
                </a:extLst>
              </p:cNvPr>
              <p:cNvSpPr/>
              <p:nvPr/>
            </p:nvSpPr>
            <p:spPr>
              <a:xfrm>
                <a:off x="6436106" y="1688334"/>
                <a:ext cx="321394" cy="152964"/>
              </a:xfrm>
              <a:custGeom>
                <a:avLst/>
                <a:gdLst/>
                <a:ahLst/>
                <a:cxnLst/>
                <a:rect l="l" t="t" r="r" b="b"/>
                <a:pathLst>
                  <a:path w="2078" h="989" extrusionOk="0">
                    <a:moveTo>
                      <a:pt x="2078" y="0"/>
                    </a:moveTo>
                    <a:lnTo>
                      <a:pt x="1" y="0"/>
                    </a:lnTo>
                    <a:lnTo>
                      <a:pt x="1" y="135"/>
                    </a:lnTo>
                    <a:cubicBezTo>
                      <a:pt x="1" y="612"/>
                      <a:pt x="378" y="989"/>
                      <a:pt x="842" y="989"/>
                    </a:cubicBezTo>
                    <a:lnTo>
                      <a:pt x="1198" y="989"/>
                    </a:lnTo>
                    <a:cubicBezTo>
                      <a:pt x="1666" y="989"/>
                      <a:pt x="2056" y="612"/>
                      <a:pt x="2073" y="135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626;p19">
                <a:extLst>
                  <a:ext uri="{FF2B5EF4-FFF2-40B4-BE49-F238E27FC236}">
                    <a16:creationId xmlns:a16="http://schemas.microsoft.com/office/drawing/2014/main" id="{03BC2D2D-B3EA-4D9E-8EDC-DFAAE2E873AC}"/>
                  </a:ext>
                </a:extLst>
              </p:cNvPr>
              <p:cNvSpPr/>
              <p:nvPr/>
            </p:nvSpPr>
            <p:spPr>
              <a:xfrm>
                <a:off x="6754099" y="1688334"/>
                <a:ext cx="324642" cy="152964"/>
              </a:xfrm>
              <a:custGeom>
                <a:avLst/>
                <a:gdLst/>
                <a:ahLst/>
                <a:cxnLst/>
                <a:rect l="l" t="t" r="r" b="b"/>
                <a:pathLst>
                  <a:path w="2099" h="989" extrusionOk="0">
                    <a:moveTo>
                      <a:pt x="2099" y="0"/>
                    </a:moveTo>
                    <a:lnTo>
                      <a:pt x="22" y="0"/>
                    </a:lnTo>
                    <a:lnTo>
                      <a:pt x="17" y="135"/>
                    </a:lnTo>
                    <a:cubicBezTo>
                      <a:pt x="0" y="612"/>
                      <a:pt x="364" y="989"/>
                      <a:pt x="828" y="989"/>
                    </a:cubicBezTo>
                    <a:lnTo>
                      <a:pt x="1184" y="989"/>
                    </a:lnTo>
                    <a:cubicBezTo>
                      <a:pt x="1652" y="989"/>
                      <a:pt x="2055" y="612"/>
                      <a:pt x="2090" y="135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627;p19">
                <a:extLst>
                  <a:ext uri="{FF2B5EF4-FFF2-40B4-BE49-F238E27FC236}">
                    <a16:creationId xmlns:a16="http://schemas.microsoft.com/office/drawing/2014/main" id="{DF71A473-789E-46CF-B7BD-1EAF3F051DB8}"/>
                  </a:ext>
                </a:extLst>
              </p:cNvPr>
              <p:cNvSpPr/>
              <p:nvPr/>
            </p:nvSpPr>
            <p:spPr>
              <a:xfrm>
                <a:off x="7071936" y="1688334"/>
                <a:ext cx="328044" cy="152964"/>
              </a:xfrm>
              <a:custGeom>
                <a:avLst/>
                <a:gdLst/>
                <a:ahLst/>
                <a:cxnLst/>
                <a:rect l="l" t="t" r="r" b="b"/>
                <a:pathLst>
                  <a:path w="2121" h="989" extrusionOk="0">
                    <a:moveTo>
                      <a:pt x="2120" y="0"/>
                    </a:moveTo>
                    <a:lnTo>
                      <a:pt x="44" y="0"/>
                    </a:lnTo>
                    <a:lnTo>
                      <a:pt x="35" y="135"/>
                    </a:lnTo>
                    <a:cubicBezTo>
                      <a:pt x="0" y="612"/>
                      <a:pt x="351" y="989"/>
                      <a:pt x="815" y="989"/>
                    </a:cubicBezTo>
                    <a:lnTo>
                      <a:pt x="1171" y="989"/>
                    </a:lnTo>
                    <a:cubicBezTo>
                      <a:pt x="1639" y="989"/>
                      <a:pt x="2055" y="612"/>
                      <a:pt x="2103" y="135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628;p19">
                <a:extLst>
                  <a:ext uri="{FF2B5EF4-FFF2-40B4-BE49-F238E27FC236}">
                    <a16:creationId xmlns:a16="http://schemas.microsoft.com/office/drawing/2014/main" id="{0EADE93F-22A0-4A41-840E-645ED8A2C330}"/>
                  </a:ext>
                </a:extLst>
              </p:cNvPr>
              <p:cNvSpPr/>
              <p:nvPr/>
            </p:nvSpPr>
            <p:spPr>
              <a:xfrm>
                <a:off x="7389774" y="1688334"/>
                <a:ext cx="331447" cy="152964"/>
              </a:xfrm>
              <a:custGeom>
                <a:avLst/>
                <a:gdLst/>
                <a:ahLst/>
                <a:cxnLst/>
                <a:rect l="l" t="t" r="r" b="b"/>
                <a:pathLst>
                  <a:path w="2143" h="989" extrusionOk="0">
                    <a:moveTo>
                      <a:pt x="2142" y="0"/>
                    </a:moveTo>
                    <a:lnTo>
                      <a:pt x="65" y="0"/>
                    </a:lnTo>
                    <a:lnTo>
                      <a:pt x="48" y="135"/>
                    </a:lnTo>
                    <a:cubicBezTo>
                      <a:pt x="0" y="612"/>
                      <a:pt x="339" y="989"/>
                      <a:pt x="803" y="989"/>
                    </a:cubicBezTo>
                    <a:lnTo>
                      <a:pt x="1158" y="989"/>
                    </a:lnTo>
                    <a:cubicBezTo>
                      <a:pt x="1626" y="989"/>
                      <a:pt x="2056" y="612"/>
                      <a:pt x="2121" y="135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629;p19">
                <a:extLst>
                  <a:ext uri="{FF2B5EF4-FFF2-40B4-BE49-F238E27FC236}">
                    <a16:creationId xmlns:a16="http://schemas.microsoft.com/office/drawing/2014/main" id="{D51D398E-60B3-4A78-B8BB-4D7C6AAAE4E6}"/>
                  </a:ext>
                </a:extLst>
              </p:cNvPr>
              <p:cNvSpPr/>
              <p:nvPr/>
            </p:nvSpPr>
            <p:spPr>
              <a:xfrm>
                <a:off x="5151300" y="1228361"/>
                <a:ext cx="574890" cy="460128"/>
              </a:xfrm>
              <a:custGeom>
                <a:avLst/>
                <a:gdLst/>
                <a:ahLst/>
                <a:cxnLst/>
                <a:rect l="l" t="t" r="r" b="b"/>
                <a:pathLst>
                  <a:path w="3717" h="2975" extrusionOk="0">
                    <a:moveTo>
                      <a:pt x="3716" y="0"/>
                    </a:moveTo>
                    <a:lnTo>
                      <a:pt x="2190" y="0"/>
                    </a:lnTo>
                    <a:lnTo>
                      <a:pt x="1" y="2974"/>
                    </a:lnTo>
                    <a:lnTo>
                      <a:pt x="2078" y="2974"/>
                    </a:lnTo>
                    <a:close/>
                  </a:path>
                </a:pathLst>
              </a:custGeom>
              <a:solidFill>
                <a:srgbClr val="940A3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630;p19">
                <a:extLst>
                  <a:ext uri="{FF2B5EF4-FFF2-40B4-BE49-F238E27FC236}">
                    <a16:creationId xmlns:a16="http://schemas.microsoft.com/office/drawing/2014/main" id="{A0A37CCA-9B55-4D5E-82D1-16EA759F1A1F}"/>
                  </a:ext>
                </a:extLst>
              </p:cNvPr>
              <p:cNvSpPr/>
              <p:nvPr/>
            </p:nvSpPr>
            <p:spPr>
              <a:xfrm>
                <a:off x="5472540" y="1228361"/>
                <a:ext cx="490288" cy="460128"/>
              </a:xfrm>
              <a:custGeom>
                <a:avLst/>
                <a:gdLst/>
                <a:ahLst/>
                <a:cxnLst/>
                <a:rect l="l" t="t" r="r" b="b"/>
                <a:pathLst>
                  <a:path w="3170" h="2975" extrusionOk="0">
                    <a:moveTo>
                      <a:pt x="3170" y="0"/>
                    </a:moveTo>
                    <a:lnTo>
                      <a:pt x="1639" y="0"/>
                    </a:lnTo>
                    <a:lnTo>
                      <a:pt x="1" y="2974"/>
                    </a:lnTo>
                    <a:lnTo>
                      <a:pt x="2077" y="2974"/>
                    </a:lnTo>
                    <a:close/>
                  </a:path>
                </a:pathLst>
              </a:custGeom>
              <a:solidFill>
                <a:srgbClr val="34385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631;p19">
                <a:extLst>
                  <a:ext uri="{FF2B5EF4-FFF2-40B4-BE49-F238E27FC236}">
                    <a16:creationId xmlns:a16="http://schemas.microsoft.com/office/drawing/2014/main" id="{F3154BA9-B8EF-4597-B2A9-4493BD95F4F3}"/>
                  </a:ext>
                </a:extLst>
              </p:cNvPr>
              <p:cNvSpPr/>
              <p:nvPr/>
            </p:nvSpPr>
            <p:spPr>
              <a:xfrm>
                <a:off x="5793781" y="1228361"/>
                <a:ext cx="405841" cy="460128"/>
              </a:xfrm>
              <a:custGeom>
                <a:avLst/>
                <a:gdLst/>
                <a:ahLst/>
                <a:cxnLst/>
                <a:rect l="l" t="t" r="r" b="b"/>
                <a:pathLst>
                  <a:path w="2624" h="2975" extrusionOk="0">
                    <a:moveTo>
                      <a:pt x="2623" y="0"/>
                    </a:moveTo>
                    <a:lnTo>
                      <a:pt x="1093" y="0"/>
                    </a:lnTo>
                    <a:lnTo>
                      <a:pt x="0" y="2974"/>
                    </a:lnTo>
                    <a:lnTo>
                      <a:pt x="2077" y="2974"/>
                    </a:lnTo>
                    <a:close/>
                  </a:path>
                </a:pathLst>
              </a:custGeom>
              <a:solidFill>
                <a:srgbClr val="940A3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632;p19">
                <a:extLst>
                  <a:ext uri="{FF2B5EF4-FFF2-40B4-BE49-F238E27FC236}">
                    <a16:creationId xmlns:a16="http://schemas.microsoft.com/office/drawing/2014/main" id="{12A886CA-1A07-4B09-A3F9-003AEFE10635}"/>
                  </a:ext>
                </a:extLst>
              </p:cNvPr>
              <p:cNvSpPr/>
              <p:nvPr/>
            </p:nvSpPr>
            <p:spPr>
              <a:xfrm>
                <a:off x="6115021" y="1228361"/>
                <a:ext cx="321239" cy="460128"/>
              </a:xfrm>
              <a:custGeom>
                <a:avLst/>
                <a:gdLst/>
                <a:ahLst/>
                <a:cxnLst/>
                <a:rect l="l" t="t" r="r" b="b"/>
                <a:pathLst>
                  <a:path w="2077" h="2975" extrusionOk="0">
                    <a:moveTo>
                      <a:pt x="2077" y="0"/>
                    </a:moveTo>
                    <a:lnTo>
                      <a:pt x="546" y="0"/>
                    </a:lnTo>
                    <a:lnTo>
                      <a:pt x="0" y="2974"/>
                    </a:lnTo>
                    <a:lnTo>
                      <a:pt x="2077" y="2974"/>
                    </a:lnTo>
                    <a:close/>
                  </a:path>
                </a:pathLst>
              </a:custGeom>
              <a:solidFill>
                <a:srgbClr val="34385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633;p19">
                <a:extLst>
                  <a:ext uri="{FF2B5EF4-FFF2-40B4-BE49-F238E27FC236}">
                    <a16:creationId xmlns:a16="http://schemas.microsoft.com/office/drawing/2014/main" id="{3E69AA41-AB8C-4500-9789-1D2F3DE5CC0C}"/>
                  </a:ext>
                </a:extLst>
              </p:cNvPr>
              <p:cNvSpPr/>
              <p:nvPr/>
            </p:nvSpPr>
            <p:spPr>
              <a:xfrm>
                <a:off x="6436106" y="1228361"/>
                <a:ext cx="321394" cy="460128"/>
              </a:xfrm>
              <a:custGeom>
                <a:avLst/>
                <a:gdLst/>
                <a:ahLst/>
                <a:cxnLst/>
                <a:rect l="l" t="t" r="r" b="b"/>
                <a:pathLst>
                  <a:path w="2078" h="2975" extrusionOk="0">
                    <a:moveTo>
                      <a:pt x="1532" y="0"/>
                    </a:moveTo>
                    <a:lnTo>
                      <a:pt x="1" y="0"/>
                    </a:lnTo>
                    <a:lnTo>
                      <a:pt x="1" y="2974"/>
                    </a:lnTo>
                    <a:lnTo>
                      <a:pt x="2078" y="2974"/>
                    </a:lnTo>
                    <a:close/>
                  </a:path>
                </a:pathLst>
              </a:custGeom>
              <a:solidFill>
                <a:srgbClr val="940A3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634;p19">
                <a:extLst>
                  <a:ext uri="{FF2B5EF4-FFF2-40B4-BE49-F238E27FC236}">
                    <a16:creationId xmlns:a16="http://schemas.microsoft.com/office/drawing/2014/main" id="{30DE7212-A8DD-431F-A818-CE88F439B773}"/>
                  </a:ext>
                </a:extLst>
              </p:cNvPr>
              <p:cNvSpPr/>
              <p:nvPr/>
            </p:nvSpPr>
            <p:spPr>
              <a:xfrm>
                <a:off x="6672899" y="1228361"/>
                <a:ext cx="405841" cy="460128"/>
              </a:xfrm>
              <a:custGeom>
                <a:avLst/>
                <a:gdLst/>
                <a:ahLst/>
                <a:cxnLst/>
                <a:rect l="l" t="t" r="r" b="b"/>
                <a:pathLst>
                  <a:path w="2624" h="2975" extrusionOk="0">
                    <a:moveTo>
                      <a:pt x="1527" y="0"/>
                    </a:moveTo>
                    <a:lnTo>
                      <a:pt x="1" y="0"/>
                    </a:lnTo>
                    <a:lnTo>
                      <a:pt x="547" y="2974"/>
                    </a:lnTo>
                    <a:lnTo>
                      <a:pt x="2624" y="2974"/>
                    </a:lnTo>
                    <a:close/>
                  </a:path>
                </a:pathLst>
              </a:custGeom>
              <a:solidFill>
                <a:srgbClr val="34385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635;p19">
                <a:extLst>
                  <a:ext uri="{FF2B5EF4-FFF2-40B4-BE49-F238E27FC236}">
                    <a16:creationId xmlns:a16="http://schemas.microsoft.com/office/drawing/2014/main" id="{7DC92543-8FBF-48EA-A6CF-3A7F91E2B68F}"/>
                  </a:ext>
                </a:extLst>
              </p:cNvPr>
              <p:cNvSpPr/>
              <p:nvPr/>
            </p:nvSpPr>
            <p:spPr>
              <a:xfrm>
                <a:off x="6908919" y="1228361"/>
                <a:ext cx="491061" cy="460128"/>
              </a:xfrm>
              <a:custGeom>
                <a:avLst/>
                <a:gdLst/>
                <a:ahLst/>
                <a:cxnLst/>
                <a:rect l="l" t="t" r="r" b="b"/>
                <a:pathLst>
                  <a:path w="3175" h="2975" extrusionOk="0">
                    <a:moveTo>
                      <a:pt x="1531" y="0"/>
                    </a:moveTo>
                    <a:lnTo>
                      <a:pt x="1" y="0"/>
                    </a:lnTo>
                    <a:lnTo>
                      <a:pt x="1098" y="2974"/>
                    </a:lnTo>
                    <a:lnTo>
                      <a:pt x="3174" y="2974"/>
                    </a:lnTo>
                    <a:close/>
                  </a:path>
                </a:pathLst>
              </a:custGeom>
              <a:solidFill>
                <a:srgbClr val="940A3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636;p19">
                <a:extLst>
                  <a:ext uri="{FF2B5EF4-FFF2-40B4-BE49-F238E27FC236}">
                    <a16:creationId xmlns:a16="http://schemas.microsoft.com/office/drawing/2014/main" id="{93CCCB42-6EF0-4494-BAE0-000816A4E2D1}"/>
                  </a:ext>
                </a:extLst>
              </p:cNvPr>
              <p:cNvSpPr/>
              <p:nvPr/>
            </p:nvSpPr>
            <p:spPr>
              <a:xfrm>
                <a:off x="7145712" y="1228361"/>
                <a:ext cx="575508" cy="460128"/>
              </a:xfrm>
              <a:custGeom>
                <a:avLst/>
                <a:gdLst/>
                <a:ahLst/>
                <a:cxnLst/>
                <a:rect l="l" t="t" r="r" b="b"/>
                <a:pathLst>
                  <a:path w="3721" h="2975" extrusionOk="0">
                    <a:moveTo>
                      <a:pt x="1531" y="0"/>
                    </a:moveTo>
                    <a:lnTo>
                      <a:pt x="0" y="0"/>
                    </a:lnTo>
                    <a:lnTo>
                      <a:pt x="1643" y="2974"/>
                    </a:lnTo>
                    <a:lnTo>
                      <a:pt x="3720" y="2974"/>
                    </a:lnTo>
                    <a:close/>
                  </a:path>
                </a:pathLst>
              </a:custGeom>
              <a:solidFill>
                <a:srgbClr val="34385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637;p19">
                <a:extLst>
                  <a:ext uri="{FF2B5EF4-FFF2-40B4-BE49-F238E27FC236}">
                    <a16:creationId xmlns:a16="http://schemas.microsoft.com/office/drawing/2014/main" id="{0818FFF9-19A1-4B0F-B52C-6B7B315B58A7}"/>
                  </a:ext>
                </a:extLst>
              </p:cNvPr>
              <p:cNvSpPr/>
              <p:nvPr/>
            </p:nvSpPr>
            <p:spPr>
              <a:xfrm>
                <a:off x="7945642" y="2616477"/>
                <a:ext cx="430742" cy="857772"/>
              </a:xfrm>
              <a:custGeom>
                <a:avLst/>
                <a:gdLst/>
                <a:ahLst/>
                <a:cxnLst/>
                <a:rect l="l" t="t" r="r" b="b"/>
                <a:pathLst>
                  <a:path w="2785" h="5546" extrusionOk="0">
                    <a:moveTo>
                      <a:pt x="1588" y="5181"/>
                    </a:moveTo>
                    <a:cubicBezTo>
                      <a:pt x="1358" y="5056"/>
                      <a:pt x="1141" y="4847"/>
                      <a:pt x="955" y="4609"/>
                    </a:cubicBezTo>
                    <a:cubicBezTo>
                      <a:pt x="911" y="4557"/>
                      <a:pt x="872" y="4501"/>
                      <a:pt x="833" y="4444"/>
                    </a:cubicBezTo>
                    <a:cubicBezTo>
                      <a:pt x="547" y="4037"/>
                      <a:pt x="335" y="3564"/>
                      <a:pt x="231" y="3217"/>
                    </a:cubicBezTo>
                    <a:cubicBezTo>
                      <a:pt x="92" y="2749"/>
                      <a:pt x="31" y="1539"/>
                      <a:pt x="9" y="997"/>
                    </a:cubicBezTo>
                    <a:cubicBezTo>
                      <a:pt x="1" y="833"/>
                      <a:pt x="1" y="728"/>
                      <a:pt x="1" y="728"/>
                    </a:cubicBezTo>
                    <a:lnTo>
                      <a:pt x="668" y="399"/>
                    </a:lnTo>
                    <a:lnTo>
                      <a:pt x="1475" y="0"/>
                    </a:lnTo>
                    <a:cubicBezTo>
                      <a:pt x="1475" y="0"/>
                      <a:pt x="1544" y="156"/>
                      <a:pt x="1648" y="403"/>
                    </a:cubicBezTo>
                    <a:cubicBezTo>
                      <a:pt x="1674" y="455"/>
                      <a:pt x="1696" y="516"/>
                      <a:pt x="1722" y="577"/>
                    </a:cubicBezTo>
                    <a:cubicBezTo>
                      <a:pt x="1731" y="590"/>
                      <a:pt x="1735" y="607"/>
                      <a:pt x="1744" y="624"/>
                    </a:cubicBezTo>
                    <a:cubicBezTo>
                      <a:pt x="1809" y="780"/>
                      <a:pt x="1882" y="963"/>
                      <a:pt x="1956" y="1158"/>
                    </a:cubicBezTo>
                    <a:cubicBezTo>
                      <a:pt x="2277" y="1973"/>
                      <a:pt x="2645" y="3048"/>
                      <a:pt x="2693" y="3737"/>
                    </a:cubicBezTo>
                    <a:cubicBezTo>
                      <a:pt x="2784" y="4977"/>
                      <a:pt x="2242" y="5545"/>
                      <a:pt x="1588" y="5181"/>
                    </a:cubicBezTo>
                    <a:close/>
                  </a:path>
                </a:pathLst>
              </a:custGeom>
              <a:solidFill>
                <a:srgbClr val="DB9C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638;p19">
                <a:extLst>
                  <a:ext uri="{FF2B5EF4-FFF2-40B4-BE49-F238E27FC236}">
                    <a16:creationId xmlns:a16="http://schemas.microsoft.com/office/drawing/2014/main" id="{8DFFBF40-2190-4312-937D-C2E85274BE28}"/>
                  </a:ext>
                </a:extLst>
              </p:cNvPr>
              <p:cNvSpPr/>
              <p:nvPr/>
            </p:nvSpPr>
            <p:spPr>
              <a:xfrm>
                <a:off x="7945642" y="2678033"/>
                <a:ext cx="128991" cy="625929"/>
              </a:xfrm>
              <a:custGeom>
                <a:avLst/>
                <a:gdLst/>
                <a:ahLst/>
                <a:cxnLst/>
                <a:rect l="l" t="t" r="r" b="b"/>
                <a:pathLst>
                  <a:path w="834" h="4047" extrusionOk="0">
                    <a:moveTo>
                      <a:pt x="833" y="4046"/>
                    </a:moveTo>
                    <a:cubicBezTo>
                      <a:pt x="547" y="3639"/>
                      <a:pt x="335" y="3166"/>
                      <a:pt x="231" y="2819"/>
                    </a:cubicBezTo>
                    <a:cubicBezTo>
                      <a:pt x="92" y="2351"/>
                      <a:pt x="31" y="1141"/>
                      <a:pt x="9" y="599"/>
                    </a:cubicBezTo>
                    <a:cubicBezTo>
                      <a:pt x="1" y="435"/>
                      <a:pt x="1" y="330"/>
                      <a:pt x="1" y="330"/>
                    </a:cubicBezTo>
                    <a:lnTo>
                      <a:pt x="668" y="1"/>
                    </a:lnTo>
                    <a:cubicBezTo>
                      <a:pt x="703" y="738"/>
                      <a:pt x="738" y="1557"/>
                      <a:pt x="738" y="1748"/>
                    </a:cubicBezTo>
                    <a:cubicBezTo>
                      <a:pt x="738" y="1956"/>
                      <a:pt x="794" y="3205"/>
                      <a:pt x="833" y="4046"/>
                    </a:cubicBezTo>
                    <a:close/>
                  </a:path>
                </a:pathLst>
              </a:custGeom>
              <a:solidFill>
                <a:srgbClr val="DB9C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639;p19">
                <a:extLst>
                  <a:ext uri="{FF2B5EF4-FFF2-40B4-BE49-F238E27FC236}">
                    <a16:creationId xmlns:a16="http://schemas.microsoft.com/office/drawing/2014/main" id="{77730244-1941-4BDA-B3D1-008013EA35FA}"/>
                  </a:ext>
                </a:extLst>
              </p:cNvPr>
              <p:cNvSpPr/>
              <p:nvPr/>
            </p:nvSpPr>
            <p:spPr>
              <a:xfrm>
                <a:off x="8086542" y="2705564"/>
                <a:ext cx="289842" cy="768685"/>
              </a:xfrm>
              <a:custGeom>
                <a:avLst/>
                <a:gdLst/>
                <a:ahLst/>
                <a:cxnLst/>
                <a:rect l="l" t="t" r="r" b="b"/>
                <a:pathLst>
                  <a:path w="1874" h="4970" extrusionOk="0">
                    <a:moveTo>
                      <a:pt x="677" y="4605"/>
                    </a:moveTo>
                    <a:cubicBezTo>
                      <a:pt x="447" y="4480"/>
                      <a:pt x="230" y="4271"/>
                      <a:pt x="44" y="4033"/>
                    </a:cubicBezTo>
                    <a:cubicBezTo>
                      <a:pt x="13" y="3786"/>
                      <a:pt x="0" y="3474"/>
                      <a:pt x="18" y="3079"/>
                    </a:cubicBezTo>
                    <a:cubicBezTo>
                      <a:pt x="65" y="2112"/>
                      <a:pt x="494" y="833"/>
                      <a:pt x="811" y="1"/>
                    </a:cubicBezTo>
                    <a:cubicBezTo>
                      <a:pt x="820" y="14"/>
                      <a:pt x="824" y="31"/>
                      <a:pt x="833" y="48"/>
                    </a:cubicBezTo>
                    <a:cubicBezTo>
                      <a:pt x="1171" y="868"/>
                      <a:pt x="1721" y="2307"/>
                      <a:pt x="1782" y="3161"/>
                    </a:cubicBezTo>
                    <a:cubicBezTo>
                      <a:pt x="1873" y="4401"/>
                      <a:pt x="1331" y="4969"/>
                      <a:pt x="677" y="4605"/>
                    </a:cubicBezTo>
                    <a:close/>
                  </a:path>
                </a:pathLst>
              </a:custGeom>
              <a:solidFill>
                <a:srgbClr val="DB9C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640;p19">
                <a:extLst>
                  <a:ext uri="{FF2B5EF4-FFF2-40B4-BE49-F238E27FC236}">
                    <a16:creationId xmlns:a16="http://schemas.microsoft.com/office/drawing/2014/main" id="{20C32C0F-F8A3-4C7E-B5C5-35EA8E2EBC3A}"/>
                  </a:ext>
                </a:extLst>
              </p:cNvPr>
              <p:cNvSpPr/>
              <p:nvPr/>
            </p:nvSpPr>
            <p:spPr>
              <a:xfrm>
                <a:off x="7969770" y="2678807"/>
                <a:ext cx="278552" cy="169049"/>
              </a:xfrm>
              <a:custGeom>
                <a:avLst/>
                <a:gdLst/>
                <a:ahLst/>
                <a:cxnLst/>
                <a:rect l="l" t="t" r="r" b="b"/>
                <a:pathLst>
                  <a:path w="1801" h="1093" extrusionOk="0">
                    <a:moveTo>
                      <a:pt x="1800" y="755"/>
                    </a:moveTo>
                    <a:cubicBezTo>
                      <a:pt x="1111" y="937"/>
                      <a:pt x="361" y="1045"/>
                      <a:pt x="14" y="1093"/>
                    </a:cubicBezTo>
                    <a:cubicBezTo>
                      <a:pt x="5" y="876"/>
                      <a:pt x="1" y="737"/>
                      <a:pt x="1" y="737"/>
                    </a:cubicBezTo>
                    <a:lnTo>
                      <a:pt x="1492" y="0"/>
                    </a:lnTo>
                    <a:cubicBezTo>
                      <a:pt x="1518" y="52"/>
                      <a:pt x="1540" y="113"/>
                      <a:pt x="1566" y="174"/>
                    </a:cubicBezTo>
                    <a:cubicBezTo>
                      <a:pt x="1575" y="187"/>
                      <a:pt x="1579" y="204"/>
                      <a:pt x="1588" y="221"/>
                    </a:cubicBezTo>
                    <a:cubicBezTo>
                      <a:pt x="1653" y="377"/>
                      <a:pt x="1726" y="560"/>
                      <a:pt x="1800" y="755"/>
                    </a:cubicBezTo>
                    <a:close/>
                  </a:path>
                </a:pathLst>
              </a:custGeom>
              <a:solidFill>
                <a:srgbClr val="DB9C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641;p19">
                <a:extLst>
                  <a:ext uri="{FF2B5EF4-FFF2-40B4-BE49-F238E27FC236}">
                    <a16:creationId xmlns:a16="http://schemas.microsoft.com/office/drawing/2014/main" id="{A61F0507-FE57-4454-911B-4DAF3E547EC3}"/>
                  </a:ext>
                </a:extLst>
              </p:cNvPr>
              <p:cNvSpPr/>
              <p:nvPr/>
            </p:nvSpPr>
            <p:spPr>
              <a:xfrm>
                <a:off x="7955076" y="2131603"/>
                <a:ext cx="296493" cy="692126"/>
              </a:xfrm>
              <a:custGeom>
                <a:avLst/>
                <a:gdLst/>
                <a:ahLst/>
                <a:cxnLst/>
                <a:rect l="l" t="t" r="r" b="b"/>
                <a:pathLst>
                  <a:path w="1917" h="4475" extrusionOk="0">
                    <a:moveTo>
                      <a:pt x="1717" y="3889"/>
                    </a:moveTo>
                    <a:cubicBezTo>
                      <a:pt x="1496" y="3994"/>
                      <a:pt x="1132" y="4158"/>
                      <a:pt x="720" y="4293"/>
                    </a:cubicBezTo>
                    <a:cubicBezTo>
                      <a:pt x="703" y="4301"/>
                      <a:pt x="685" y="4306"/>
                      <a:pt x="668" y="4310"/>
                    </a:cubicBezTo>
                    <a:cubicBezTo>
                      <a:pt x="464" y="4375"/>
                      <a:pt x="252" y="4431"/>
                      <a:pt x="35" y="4475"/>
                    </a:cubicBezTo>
                    <a:cubicBezTo>
                      <a:pt x="35" y="4475"/>
                      <a:pt x="0" y="3178"/>
                      <a:pt x="48" y="1960"/>
                    </a:cubicBezTo>
                    <a:cubicBezTo>
                      <a:pt x="48" y="1934"/>
                      <a:pt x="48" y="1908"/>
                      <a:pt x="48" y="1882"/>
                    </a:cubicBezTo>
                    <a:cubicBezTo>
                      <a:pt x="78" y="1132"/>
                      <a:pt x="139" y="425"/>
                      <a:pt x="256" y="83"/>
                    </a:cubicBezTo>
                    <a:cubicBezTo>
                      <a:pt x="261" y="74"/>
                      <a:pt x="265" y="65"/>
                      <a:pt x="269" y="52"/>
                    </a:cubicBezTo>
                    <a:cubicBezTo>
                      <a:pt x="269" y="48"/>
                      <a:pt x="274" y="44"/>
                      <a:pt x="274" y="35"/>
                    </a:cubicBezTo>
                    <a:cubicBezTo>
                      <a:pt x="278" y="31"/>
                      <a:pt x="278" y="26"/>
                      <a:pt x="282" y="22"/>
                    </a:cubicBezTo>
                    <a:cubicBezTo>
                      <a:pt x="282" y="13"/>
                      <a:pt x="287" y="9"/>
                      <a:pt x="291" y="0"/>
                    </a:cubicBezTo>
                    <a:cubicBezTo>
                      <a:pt x="291" y="0"/>
                      <a:pt x="1340" y="581"/>
                      <a:pt x="1891" y="3525"/>
                    </a:cubicBezTo>
                    <a:cubicBezTo>
                      <a:pt x="1917" y="3673"/>
                      <a:pt x="1852" y="3824"/>
                      <a:pt x="1717" y="3889"/>
                    </a:cubicBezTo>
                    <a:close/>
                  </a:path>
                </a:pathLst>
              </a:custGeom>
              <a:solidFill>
                <a:srgbClr val="FBB0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642;p19">
                <a:extLst>
                  <a:ext uri="{FF2B5EF4-FFF2-40B4-BE49-F238E27FC236}">
                    <a16:creationId xmlns:a16="http://schemas.microsoft.com/office/drawing/2014/main" id="{77854869-C67B-41CB-A023-67A3A910D289}"/>
                  </a:ext>
                </a:extLst>
              </p:cNvPr>
              <p:cNvSpPr/>
              <p:nvPr/>
            </p:nvSpPr>
            <p:spPr>
              <a:xfrm>
                <a:off x="7955076" y="2131603"/>
                <a:ext cx="103471" cy="692126"/>
              </a:xfrm>
              <a:custGeom>
                <a:avLst/>
                <a:gdLst/>
                <a:ahLst/>
                <a:cxnLst/>
                <a:rect l="l" t="t" r="r" b="b"/>
                <a:pathLst>
                  <a:path w="669" h="4475" extrusionOk="0">
                    <a:moveTo>
                      <a:pt x="668" y="4310"/>
                    </a:moveTo>
                    <a:cubicBezTo>
                      <a:pt x="464" y="4375"/>
                      <a:pt x="252" y="4431"/>
                      <a:pt x="35" y="4475"/>
                    </a:cubicBezTo>
                    <a:cubicBezTo>
                      <a:pt x="35" y="4475"/>
                      <a:pt x="0" y="3178"/>
                      <a:pt x="48" y="1960"/>
                    </a:cubicBezTo>
                    <a:cubicBezTo>
                      <a:pt x="48" y="1934"/>
                      <a:pt x="48" y="1908"/>
                      <a:pt x="48" y="1882"/>
                    </a:cubicBezTo>
                    <a:cubicBezTo>
                      <a:pt x="87" y="1110"/>
                      <a:pt x="148" y="412"/>
                      <a:pt x="256" y="83"/>
                    </a:cubicBezTo>
                    <a:cubicBezTo>
                      <a:pt x="261" y="74"/>
                      <a:pt x="265" y="65"/>
                      <a:pt x="269" y="52"/>
                    </a:cubicBezTo>
                    <a:cubicBezTo>
                      <a:pt x="269" y="48"/>
                      <a:pt x="274" y="44"/>
                      <a:pt x="274" y="35"/>
                    </a:cubicBezTo>
                    <a:cubicBezTo>
                      <a:pt x="278" y="31"/>
                      <a:pt x="278" y="26"/>
                      <a:pt x="282" y="22"/>
                    </a:cubicBezTo>
                    <a:cubicBezTo>
                      <a:pt x="282" y="13"/>
                      <a:pt x="287" y="9"/>
                      <a:pt x="291" y="0"/>
                    </a:cubicBezTo>
                    <a:cubicBezTo>
                      <a:pt x="291" y="0"/>
                      <a:pt x="495" y="1852"/>
                      <a:pt x="538" y="2389"/>
                    </a:cubicBezTo>
                    <a:cubicBezTo>
                      <a:pt x="555" y="2589"/>
                      <a:pt x="625" y="3599"/>
                      <a:pt x="668" y="4310"/>
                    </a:cubicBezTo>
                    <a:close/>
                  </a:path>
                </a:pathLst>
              </a:custGeom>
              <a:solidFill>
                <a:srgbClr val="FBB0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643;p19">
                <a:extLst>
                  <a:ext uri="{FF2B5EF4-FFF2-40B4-BE49-F238E27FC236}">
                    <a16:creationId xmlns:a16="http://schemas.microsoft.com/office/drawing/2014/main" id="{99EF146E-80B1-4C9A-A57A-1EFB744BD2F0}"/>
                  </a:ext>
                </a:extLst>
              </p:cNvPr>
              <p:cNvSpPr/>
              <p:nvPr/>
            </p:nvSpPr>
            <p:spPr>
              <a:xfrm>
                <a:off x="8114691" y="2535896"/>
                <a:ext cx="403830" cy="958459"/>
              </a:xfrm>
              <a:custGeom>
                <a:avLst/>
                <a:gdLst/>
                <a:ahLst/>
                <a:cxnLst/>
                <a:rect l="l" t="t" r="r" b="b"/>
                <a:pathLst>
                  <a:path w="2611" h="6197" extrusionOk="0">
                    <a:moveTo>
                      <a:pt x="2610" y="521"/>
                    </a:moveTo>
                    <a:cubicBezTo>
                      <a:pt x="2610" y="521"/>
                      <a:pt x="2606" y="781"/>
                      <a:pt x="2593" y="1163"/>
                    </a:cubicBezTo>
                    <a:cubicBezTo>
                      <a:pt x="2563" y="1987"/>
                      <a:pt x="2480" y="3387"/>
                      <a:pt x="2294" y="4068"/>
                    </a:cubicBezTo>
                    <a:cubicBezTo>
                      <a:pt x="1934" y="5394"/>
                      <a:pt x="1240" y="6197"/>
                      <a:pt x="620" y="5763"/>
                    </a:cubicBezTo>
                    <a:cubicBezTo>
                      <a:pt x="0" y="5329"/>
                      <a:pt x="200" y="4163"/>
                      <a:pt x="321" y="3066"/>
                    </a:cubicBezTo>
                    <a:cubicBezTo>
                      <a:pt x="421" y="2169"/>
                      <a:pt x="880" y="694"/>
                      <a:pt x="1045" y="183"/>
                    </a:cubicBezTo>
                    <a:cubicBezTo>
                      <a:pt x="1084" y="66"/>
                      <a:pt x="1106" y="1"/>
                      <a:pt x="1106" y="1"/>
                    </a:cubicBezTo>
                    <a:close/>
                  </a:path>
                </a:pathLst>
              </a:custGeom>
              <a:solidFill>
                <a:srgbClr val="DB9C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644;p19">
                <a:extLst>
                  <a:ext uri="{FF2B5EF4-FFF2-40B4-BE49-F238E27FC236}">
                    <a16:creationId xmlns:a16="http://schemas.microsoft.com/office/drawing/2014/main" id="{22264D22-8BB9-4319-A9D5-0CF662E91AC6}"/>
                  </a:ext>
                </a:extLst>
              </p:cNvPr>
              <p:cNvSpPr/>
              <p:nvPr/>
            </p:nvSpPr>
            <p:spPr>
              <a:xfrm>
                <a:off x="8276317" y="2535896"/>
                <a:ext cx="242205" cy="197971"/>
              </a:xfrm>
              <a:custGeom>
                <a:avLst/>
                <a:gdLst/>
                <a:ahLst/>
                <a:cxnLst/>
                <a:rect l="l" t="t" r="r" b="b"/>
                <a:pathLst>
                  <a:path w="1566" h="1280" extrusionOk="0">
                    <a:moveTo>
                      <a:pt x="1565" y="521"/>
                    </a:moveTo>
                    <a:cubicBezTo>
                      <a:pt x="1565" y="521"/>
                      <a:pt x="1561" y="781"/>
                      <a:pt x="1548" y="1163"/>
                    </a:cubicBezTo>
                    <a:cubicBezTo>
                      <a:pt x="616" y="1280"/>
                      <a:pt x="390" y="573"/>
                      <a:pt x="265" y="473"/>
                    </a:cubicBezTo>
                    <a:cubicBezTo>
                      <a:pt x="191" y="417"/>
                      <a:pt x="87" y="291"/>
                      <a:pt x="0" y="183"/>
                    </a:cubicBezTo>
                    <a:cubicBezTo>
                      <a:pt x="39" y="66"/>
                      <a:pt x="61" y="1"/>
                      <a:pt x="61" y="1"/>
                    </a:cubicBezTo>
                    <a:close/>
                  </a:path>
                </a:pathLst>
              </a:custGeom>
              <a:solidFill>
                <a:srgbClr val="DB9C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645;p19">
                <a:extLst>
                  <a:ext uri="{FF2B5EF4-FFF2-40B4-BE49-F238E27FC236}">
                    <a16:creationId xmlns:a16="http://schemas.microsoft.com/office/drawing/2014/main" id="{AF6D4485-D705-4B36-B877-681F11971BFE}"/>
                  </a:ext>
                </a:extLst>
              </p:cNvPr>
              <p:cNvSpPr/>
              <p:nvPr/>
            </p:nvSpPr>
            <p:spPr>
              <a:xfrm>
                <a:off x="8293639" y="1791650"/>
                <a:ext cx="330210" cy="584170"/>
              </a:xfrm>
              <a:custGeom>
                <a:avLst/>
                <a:gdLst/>
                <a:ahLst/>
                <a:cxnLst/>
                <a:rect l="l" t="t" r="r" b="b"/>
                <a:pathLst>
                  <a:path w="2135" h="3777" extrusionOk="0">
                    <a:moveTo>
                      <a:pt x="2004" y="169"/>
                    </a:moveTo>
                    <a:lnTo>
                      <a:pt x="1154" y="44"/>
                    </a:lnTo>
                    <a:cubicBezTo>
                      <a:pt x="1141" y="44"/>
                      <a:pt x="1128" y="39"/>
                      <a:pt x="1115" y="39"/>
                    </a:cubicBezTo>
                    <a:cubicBezTo>
                      <a:pt x="885" y="0"/>
                      <a:pt x="794" y="104"/>
                      <a:pt x="794" y="104"/>
                    </a:cubicBezTo>
                    <a:lnTo>
                      <a:pt x="846" y="312"/>
                    </a:lnTo>
                    <a:lnTo>
                      <a:pt x="907" y="308"/>
                    </a:lnTo>
                    <a:lnTo>
                      <a:pt x="23" y="3235"/>
                    </a:lnTo>
                    <a:cubicBezTo>
                      <a:pt x="1" y="3304"/>
                      <a:pt x="40" y="3373"/>
                      <a:pt x="105" y="3399"/>
                    </a:cubicBezTo>
                    <a:lnTo>
                      <a:pt x="703" y="3603"/>
                    </a:lnTo>
                    <a:lnTo>
                      <a:pt x="764" y="3725"/>
                    </a:lnTo>
                    <a:cubicBezTo>
                      <a:pt x="764" y="3725"/>
                      <a:pt x="898" y="3777"/>
                      <a:pt x="1068" y="3685"/>
                    </a:cubicBezTo>
                    <a:lnTo>
                      <a:pt x="1068" y="3685"/>
                    </a:lnTo>
                    <a:cubicBezTo>
                      <a:pt x="1068" y="3685"/>
                      <a:pt x="1068" y="3685"/>
                      <a:pt x="1068" y="3685"/>
                    </a:cubicBezTo>
                    <a:lnTo>
                      <a:pt x="1068" y="3685"/>
                    </a:lnTo>
                    <a:cubicBezTo>
                      <a:pt x="1098" y="3672"/>
                      <a:pt x="1124" y="3642"/>
                      <a:pt x="1133" y="3607"/>
                    </a:cubicBezTo>
                    <a:lnTo>
                      <a:pt x="2112" y="338"/>
                    </a:lnTo>
                    <a:cubicBezTo>
                      <a:pt x="2134" y="260"/>
                      <a:pt x="2082" y="182"/>
                      <a:pt x="2004" y="169"/>
                    </a:cubicBezTo>
                    <a:close/>
                  </a:path>
                </a:pathLst>
              </a:custGeom>
              <a:solidFill>
                <a:srgbClr val="4F4A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646;p19">
                <a:extLst>
                  <a:ext uri="{FF2B5EF4-FFF2-40B4-BE49-F238E27FC236}">
                    <a16:creationId xmlns:a16="http://schemas.microsoft.com/office/drawing/2014/main" id="{A81F88D6-E606-4B79-9A9D-885EC8A6F104}"/>
                  </a:ext>
                </a:extLst>
              </p:cNvPr>
              <p:cNvSpPr/>
              <p:nvPr/>
            </p:nvSpPr>
            <p:spPr>
              <a:xfrm>
                <a:off x="8263479" y="1800311"/>
                <a:ext cx="330055" cy="570869"/>
              </a:xfrm>
              <a:custGeom>
                <a:avLst/>
                <a:gdLst/>
                <a:ahLst/>
                <a:cxnLst/>
                <a:rect l="l" t="t" r="r" b="b"/>
                <a:pathLst>
                  <a:path w="2134" h="3691" extrusionOk="0">
                    <a:moveTo>
                      <a:pt x="959" y="105"/>
                    </a:moveTo>
                    <a:lnTo>
                      <a:pt x="23" y="3205"/>
                    </a:lnTo>
                    <a:cubicBezTo>
                      <a:pt x="1" y="3274"/>
                      <a:pt x="40" y="3348"/>
                      <a:pt x="105" y="3369"/>
                    </a:cubicBezTo>
                    <a:lnTo>
                      <a:pt x="959" y="3669"/>
                    </a:lnTo>
                    <a:cubicBezTo>
                      <a:pt x="1033" y="3690"/>
                      <a:pt x="1111" y="3651"/>
                      <a:pt x="1132" y="3577"/>
                    </a:cubicBezTo>
                    <a:lnTo>
                      <a:pt x="2112" y="313"/>
                    </a:lnTo>
                    <a:cubicBezTo>
                      <a:pt x="2134" y="235"/>
                      <a:pt x="2082" y="152"/>
                      <a:pt x="2004" y="144"/>
                    </a:cubicBezTo>
                    <a:lnTo>
                      <a:pt x="1106" y="9"/>
                    </a:lnTo>
                    <a:cubicBezTo>
                      <a:pt x="1037" y="1"/>
                      <a:pt x="976" y="40"/>
                      <a:pt x="959" y="10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647;p19">
                <a:extLst>
                  <a:ext uri="{FF2B5EF4-FFF2-40B4-BE49-F238E27FC236}">
                    <a16:creationId xmlns:a16="http://schemas.microsoft.com/office/drawing/2014/main" id="{39293703-AAA9-427D-9F91-04D316A66585}"/>
                  </a:ext>
                </a:extLst>
              </p:cNvPr>
              <p:cNvSpPr/>
              <p:nvPr/>
            </p:nvSpPr>
            <p:spPr>
              <a:xfrm>
                <a:off x="8248786" y="2006789"/>
                <a:ext cx="438011" cy="663358"/>
              </a:xfrm>
              <a:custGeom>
                <a:avLst/>
                <a:gdLst/>
                <a:ahLst/>
                <a:cxnLst/>
                <a:rect l="l" t="t" r="r" b="b"/>
                <a:pathLst>
                  <a:path w="2832" h="4289" extrusionOk="0">
                    <a:moveTo>
                      <a:pt x="2689" y="2750"/>
                    </a:moveTo>
                    <a:cubicBezTo>
                      <a:pt x="2689" y="2750"/>
                      <a:pt x="2806" y="2338"/>
                      <a:pt x="2758" y="2060"/>
                    </a:cubicBezTo>
                    <a:cubicBezTo>
                      <a:pt x="2715" y="1783"/>
                      <a:pt x="2619" y="1609"/>
                      <a:pt x="2619" y="1609"/>
                    </a:cubicBezTo>
                    <a:cubicBezTo>
                      <a:pt x="2619" y="1609"/>
                      <a:pt x="2715" y="1167"/>
                      <a:pt x="2459" y="1011"/>
                    </a:cubicBezTo>
                    <a:cubicBezTo>
                      <a:pt x="2459" y="1011"/>
                      <a:pt x="2498" y="608"/>
                      <a:pt x="2363" y="369"/>
                    </a:cubicBezTo>
                    <a:cubicBezTo>
                      <a:pt x="2229" y="127"/>
                      <a:pt x="2017" y="1"/>
                      <a:pt x="1882" y="140"/>
                    </a:cubicBezTo>
                    <a:cubicBezTo>
                      <a:pt x="1748" y="283"/>
                      <a:pt x="1917" y="565"/>
                      <a:pt x="1917" y="565"/>
                    </a:cubicBezTo>
                    <a:cubicBezTo>
                      <a:pt x="1917" y="565"/>
                      <a:pt x="1943" y="699"/>
                      <a:pt x="1930" y="855"/>
                    </a:cubicBezTo>
                    <a:cubicBezTo>
                      <a:pt x="1895" y="894"/>
                      <a:pt x="1852" y="942"/>
                      <a:pt x="1817" y="994"/>
                    </a:cubicBezTo>
                    <a:cubicBezTo>
                      <a:pt x="1691" y="998"/>
                      <a:pt x="1457" y="1024"/>
                      <a:pt x="1253" y="1146"/>
                    </a:cubicBezTo>
                    <a:cubicBezTo>
                      <a:pt x="967" y="1319"/>
                      <a:pt x="937" y="1354"/>
                      <a:pt x="946" y="1462"/>
                    </a:cubicBezTo>
                    <a:cubicBezTo>
                      <a:pt x="950" y="1570"/>
                      <a:pt x="1097" y="1727"/>
                      <a:pt x="1475" y="1635"/>
                    </a:cubicBezTo>
                    <a:lnTo>
                      <a:pt x="1609" y="1592"/>
                    </a:lnTo>
                    <a:lnTo>
                      <a:pt x="1509" y="1935"/>
                    </a:lnTo>
                    <a:cubicBezTo>
                      <a:pt x="1509" y="1935"/>
                      <a:pt x="1193" y="2039"/>
                      <a:pt x="1123" y="2043"/>
                    </a:cubicBezTo>
                    <a:cubicBezTo>
                      <a:pt x="1058" y="2052"/>
                      <a:pt x="915" y="2147"/>
                      <a:pt x="993" y="2308"/>
                    </a:cubicBezTo>
                    <a:lnTo>
                      <a:pt x="230" y="2043"/>
                    </a:lnTo>
                    <a:cubicBezTo>
                      <a:pt x="230" y="2043"/>
                      <a:pt x="78" y="1995"/>
                      <a:pt x="118" y="1870"/>
                    </a:cubicBezTo>
                    <a:lnTo>
                      <a:pt x="529" y="508"/>
                    </a:lnTo>
                    <a:cubicBezTo>
                      <a:pt x="534" y="487"/>
                      <a:pt x="356" y="283"/>
                      <a:pt x="222" y="413"/>
                    </a:cubicBezTo>
                    <a:cubicBezTo>
                      <a:pt x="87" y="543"/>
                      <a:pt x="61" y="768"/>
                      <a:pt x="35" y="885"/>
                    </a:cubicBezTo>
                    <a:cubicBezTo>
                      <a:pt x="5" y="1002"/>
                      <a:pt x="13" y="1202"/>
                      <a:pt x="35" y="1375"/>
                    </a:cubicBezTo>
                    <a:cubicBezTo>
                      <a:pt x="57" y="1553"/>
                      <a:pt x="0" y="1891"/>
                      <a:pt x="13" y="2017"/>
                    </a:cubicBezTo>
                    <a:cubicBezTo>
                      <a:pt x="31" y="2138"/>
                      <a:pt x="26" y="2407"/>
                      <a:pt x="13" y="2633"/>
                    </a:cubicBezTo>
                    <a:cubicBezTo>
                      <a:pt x="0" y="2858"/>
                      <a:pt x="65" y="3361"/>
                      <a:pt x="308" y="3565"/>
                    </a:cubicBezTo>
                    <a:cubicBezTo>
                      <a:pt x="547" y="3769"/>
                      <a:pt x="599" y="3769"/>
                      <a:pt x="655" y="3864"/>
                    </a:cubicBezTo>
                    <a:cubicBezTo>
                      <a:pt x="712" y="3959"/>
                      <a:pt x="915" y="4233"/>
                      <a:pt x="1227" y="4259"/>
                    </a:cubicBezTo>
                    <a:cubicBezTo>
                      <a:pt x="1540" y="4289"/>
                      <a:pt x="1926" y="4102"/>
                      <a:pt x="2086" y="3877"/>
                    </a:cubicBezTo>
                    <a:cubicBezTo>
                      <a:pt x="2242" y="3647"/>
                      <a:pt x="2697" y="3430"/>
                      <a:pt x="2762" y="3209"/>
                    </a:cubicBezTo>
                    <a:cubicBezTo>
                      <a:pt x="2832" y="2988"/>
                      <a:pt x="2762" y="2819"/>
                      <a:pt x="2689" y="2750"/>
                    </a:cubicBezTo>
                    <a:close/>
                  </a:path>
                </a:pathLst>
              </a:custGeom>
              <a:solidFill>
                <a:srgbClr val="DB9C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648;p19">
                <a:extLst>
                  <a:ext uri="{FF2B5EF4-FFF2-40B4-BE49-F238E27FC236}">
                    <a16:creationId xmlns:a16="http://schemas.microsoft.com/office/drawing/2014/main" id="{A789AFF5-3C87-4EA4-B1D8-E5668836628B}"/>
                  </a:ext>
                </a:extLst>
              </p:cNvPr>
              <p:cNvSpPr/>
              <p:nvPr/>
            </p:nvSpPr>
            <p:spPr>
              <a:xfrm>
                <a:off x="7584344" y="2662357"/>
                <a:ext cx="88167" cy="17659"/>
              </a:xfrm>
              <a:custGeom>
                <a:avLst/>
                <a:gdLst/>
                <a:ahLst/>
                <a:cxnLst/>
                <a:rect l="l" t="t" r="r" b="b"/>
                <a:pathLst>
                  <a:path w="694" h="139" extrusionOk="0">
                    <a:moveTo>
                      <a:pt x="668" y="139"/>
                    </a:moveTo>
                    <a:cubicBezTo>
                      <a:pt x="663" y="139"/>
                      <a:pt x="655" y="134"/>
                      <a:pt x="650" y="130"/>
                    </a:cubicBezTo>
                    <a:cubicBezTo>
                      <a:pt x="585" y="69"/>
                      <a:pt x="234" y="91"/>
                      <a:pt x="26" y="121"/>
                    </a:cubicBezTo>
                    <a:cubicBezTo>
                      <a:pt x="13" y="121"/>
                      <a:pt x="4" y="113"/>
                      <a:pt x="0" y="104"/>
                    </a:cubicBezTo>
                    <a:cubicBezTo>
                      <a:pt x="0" y="91"/>
                      <a:pt x="9" y="78"/>
                      <a:pt x="22" y="78"/>
                    </a:cubicBezTo>
                    <a:cubicBezTo>
                      <a:pt x="78" y="69"/>
                      <a:pt x="581" y="0"/>
                      <a:pt x="685" y="100"/>
                    </a:cubicBezTo>
                    <a:cubicBezTo>
                      <a:pt x="694" y="108"/>
                      <a:pt x="694" y="121"/>
                      <a:pt x="685" y="130"/>
                    </a:cubicBezTo>
                    <a:cubicBezTo>
                      <a:pt x="681" y="134"/>
                      <a:pt x="672" y="139"/>
                      <a:pt x="668" y="139"/>
                    </a:cubicBezTo>
                    <a:close/>
                  </a:path>
                </a:pathLst>
              </a:custGeom>
              <a:solidFill>
                <a:srgbClr val="DB9C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649;p19">
                <a:extLst>
                  <a:ext uri="{FF2B5EF4-FFF2-40B4-BE49-F238E27FC236}">
                    <a16:creationId xmlns:a16="http://schemas.microsoft.com/office/drawing/2014/main" id="{64CEB6BA-3F7D-4108-840C-37C4542D379E}"/>
                  </a:ext>
                </a:extLst>
              </p:cNvPr>
              <p:cNvSpPr/>
              <p:nvPr/>
            </p:nvSpPr>
            <p:spPr>
              <a:xfrm>
                <a:off x="7545215" y="2728419"/>
                <a:ext cx="141652" cy="68984"/>
              </a:xfrm>
              <a:custGeom>
                <a:avLst/>
                <a:gdLst/>
                <a:ahLst/>
                <a:cxnLst/>
                <a:rect l="l" t="t" r="r" b="b"/>
                <a:pathLst>
                  <a:path w="1115" h="543" extrusionOk="0">
                    <a:moveTo>
                      <a:pt x="26" y="542"/>
                    </a:moveTo>
                    <a:cubicBezTo>
                      <a:pt x="13" y="542"/>
                      <a:pt x="5" y="538"/>
                      <a:pt x="5" y="525"/>
                    </a:cubicBezTo>
                    <a:cubicBezTo>
                      <a:pt x="0" y="516"/>
                      <a:pt x="5" y="503"/>
                      <a:pt x="18" y="499"/>
                    </a:cubicBezTo>
                    <a:cubicBezTo>
                      <a:pt x="22" y="499"/>
                      <a:pt x="252" y="425"/>
                      <a:pt x="490" y="282"/>
                    </a:cubicBezTo>
                    <a:lnTo>
                      <a:pt x="551" y="243"/>
                    </a:lnTo>
                    <a:cubicBezTo>
                      <a:pt x="768" y="113"/>
                      <a:pt x="954" y="0"/>
                      <a:pt x="1106" y="152"/>
                    </a:cubicBezTo>
                    <a:cubicBezTo>
                      <a:pt x="1115" y="161"/>
                      <a:pt x="1115" y="174"/>
                      <a:pt x="1106" y="182"/>
                    </a:cubicBezTo>
                    <a:cubicBezTo>
                      <a:pt x="1097" y="191"/>
                      <a:pt x="1080" y="191"/>
                      <a:pt x="1071" y="182"/>
                    </a:cubicBezTo>
                    <a:cubicBezTo>
                      <a:pt x="945" y="57"/>
                      <a:pt x="781" y="156"/>
                      <a:pt x="577" y="282"/>
                    </a:cubicBezTo>
                    <a:lnTo>
                      <a:pt x="512" y="321"/>
                    </a:lnTo>
                    <a:cubicBezTo>
                      <a:pt x="269" y="469"/>
                      <a:pt x="35" y="542"/>
                      <a:pt x="31" y="542"/>
                    </a:cubicBezTo>
                    <a:cubicBezTo>
                      <a:pt x="31" y="542"/>
                      <a:pt x="26" y="542"/>
                      <a:pt x="26" y="542"/>
                    </a:cubicBezTo>
                    <a:close/>
                  </a:path>
                </a:pathLst>
              </a:custGeom>
              <a:solidFill>
                <a:srgbClr val="DB9C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650;p19">
                <a:extLst>
                  <a:ext uri="{FF2B5EF4-FFF2-40B4-BE49-F238E27FC236}">
                    <a16:creationId xmlns:a16="http://schemas.microsoft.com/office/drawing/2014/main" id="{30C818EF-1136-4B4E-9256-B4FCF35AB530}"/>
                  </a:ext>
                </a:extLst>
              </p:cNvPr>
              <p:cNvSpPr/>
              <p:nvPr/>
            </p:nvSpPr>
            <p:spPr>
              <a:xfrm>
                <a:off x="7557792" y="2744426"/>
                <a:ext cx="87786" cy="11688"/>
              </a:xfrm>
              <a:custGeom>
                <a:avLst/>
                <a:gdLst/>
                <a:ahLst/>
                <a:cxnLst/>
                <a:rect l="l" t="t" r="r" b="b"/>
                <a:pathLst>
                  <a:path w="691" h="92" extrusionOk="0">
                    <a:moveTo>
                      <a:pt x="27" y="78"/>
                    </a:moveTo>
                    <a:cubicBezTo>
                      <a:pt x="18" y="78"/>
                      <a:pt x="10" y="69"/>
                      <a:pt x="5" y="56"/>
                    </a:cubicBezTo>
                    <a:cubicBezTo>
                      <a:pt x="1" y="48"/>
                      <a:pt x="10" y="35"/>
                      <a:pt x="23" y="30"/>
                    </a:cubicBezTo>
                    <a:lnTo>
                      <a:pt x="157" y="0"/>
                    </a:lnTo>
                    <a:cubicBezTo>
                      <a:pt x="161" y="0"/>
                      <a:pt x="161" y="0"/>
                      <a:pt x="166" y="0"/>
                    </a:cubicBezTo>
                    <a:cubicBezTo>
                      <a:pt x="170" y="0"/>
                      <a:pt x="469" y="48"/>
                      <a:pt x="660" y="0"/>
                    </a:cubicBezTo>
                    <a:cubicBezTo>
                      <a:pt x="673" y="0"/>
                      <a:pt x="686" y="4"/>
                      <a:pt x="686" y="17"/>
                    </a:cubicBezTo>
                    <a:cubicBezTo>
                      <a:pt x="690" y="30"/>
                      <a:pt x="682" y="43"/>
                      <a:pt x="669" y="48"/>
                    </a:cubicBezTo>
                    <a:cubicBezTo>
                      <a:pt x="482" y="91"/>
                      <a:pt x="205" y="52"/>
                      <a:pt x="166" y="48"/>
                    </a:cubicBezTo>
                    <a:lnTo>
                      <a:pt x="31" y="74"/>
                    </a:lnTo>
                    <a:cubicBezTo>
                      <a:pt x="31" y="78"/>
                      <a:pt x="27" y="78"/>
                      <a:pt x="27" y="78"/>
                    </a:cubicBezTo>
                    <a:close/>
                  </a:path>
                </a:pathLst>
              </a:custGeom>
              <a:solidFill>
                <a:srgbClr val="DB9C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651;p19">
                <a:extLst>
                  <a:ext uri="{FF2B5EF4-FFF2-40B4-BE49-F238E27FC236}">
                    <a16:creationId xmlns:a16="http://schemas.microsoft.com/office/drawing/2014/main" id="{E278A8BD-7507-4000-A823-E2D821C42D05}"/>
                  </a:ext>
                </a:extLst>
              </p:cNvPr>
              <p:cNvSpPr/>
              <p:nvPr/>
            </p:nvSpPr>
            <p:spPr>
              <a:xfrm>
                <a:off x="8398348" y="2328800"/>
                <a:ext cx="226739" cy="63722"/>
              </a:xfrm>
              <a:custGeom>
                <a:avLst/>
                <a:gdLst/>
                <a:ahLst/>
                <a:cxnLst/>
                <a:rect l="l" t="t" r="r" b="b"/>
                <a:pathLst>
                  <a:path w="1466" h="412" extrusionOk="0">
                    <a:moveTo>
                      <a:pt x="339" y="412"/>
                    </a:moveTo>
                    <a:cubicBezTo>
                      <a:pt x="273" y="412"/>
                      <a:pt x="217" y="403"/>
                      <a:pt x="165" y="382"/>
                    </a:cubicBezTo>
                    <a:cubicBezTo>
                      <a:pt x="39" y="330"/>
                      <a:pt x="5" y="239"/>
                      <a:pt x="5" y="234"/>
                    </a:cubicBezTo>
                    <a:cubicBezTo>
                      <a:pt x="0" y="226"/>
                      <a:pt x="5" y="212"/>
                      <a:pt x="18" y="208"/>
                    </a:cubicBezTo>
                    <a:cubicBezTo>
                      <a:pt x="26" y="204"/>
                      <a:pt x="39" y="208"/>
                      <a:pt x="44" y="221"/>
                    </a:cubicBezTo>
                    <a:cubicBezTo>
                      <a:pt x="48" y="221"/>
                      <a:pt x="78" y="299"/>
                      <a:pt x="182" y="343"/>
                    </a:cubicBezTo>
                    <a:cubicBezTo>
                      <a:pt x="282" y="382"/>
                      <a:pt x="469" y="395"/>
                      <a:pt x="794" y="243"/>
                    </a:cubicBezTo>
                    <a:cubicBezTo>
                      <a:pt x="798" y="243"/>
                      <a:pt x="798" y="243"/>
                      <a:pt x="802" y="243"/>
                    </a:cubicBezTo>
                    <a:cubicBezTo>
                      <a:pt x="802" y="243"/>
                      <a:pt x="1132" y="247"/>
                      <a:pt x="1427" y="9"/>
                    </a:cubicBezTo>
                    <a:cubicBezTo>
                      <a:pt x="1435" y="0"/>
                      <a:pt x="1448" y="0"/>
                      <a:pt x="1457" y="9"/>
                    </a:cubicBezTo>
                    <a:cubicBezTo>
                      <a:pt x="1466" y="22"/>
                      <a:pt x="1466" y="35"/>
                      <a:pt x="1453" y="43"/>
                    </a:cubicBezTo>
                    <a:cubicBezTo>
                      <a:pt x="1162" y="278"/>
                      <a:pt x="854" y="286"/>
                      <a:pt x="807" y="286"/>
                    </a:cubicBezTo>
                    <a:cubicBezTo>
                      <a:pt x="625" y="373"/>
                      <a:pt x="469" y="412"/>
                      <a:pt x="339" y="412"/>
                    </a:cubicBezTo>
                    <a:close/>
                  </a:path>
                </a:pathLst>
              </a:custGeom>
              <a:solidFill>
                <a:srgbClr val="DB9C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652;p19">
                <a:extLst>
                  <a:ext uri="{FF2B5EF4-FFF2-40B4-BE49-F238E27FC236}">
                    <a16:creationId xmlns:a16="http://schemas.microsoft.com/office/drawing/2014/main" id="{F737A354-1D66-4479-8080-47B30CEEE48F}"/>
                  </a:ext>
                </a:extLst>
              </p:cNvPr>
              <p:cNvSpPr/>
              <p:nvPr/>
            </p:nvSpPr>
            <p:spPr>
              <a:xfrm>
                <a:off x="8420465" y="2362208"/>
                <a:ext cx="248237" cy="116153"/>
              </a:xfrm>
              <a:custGeom>
                <a:avLst/>
                <a:gdLst/>
                <a:ahLst/>
                <a:cxnLst/>
                <a:rect l="l" t="t" r="r" b="b"/>
                <a:pathLst>
                  <a:path w="1605" h="751" extrusionOk="0">
                    <a:moveTo>
                      <a:pt x="230" y="751"/>
                    </a:moveTo>
                    <a:cubicBezTo>
                      <a:pt x="152" y="751"/>
                      <a:pt x="83" y="716"/>
                      <a:pt x="44" y="647"/>
                    </a:cubicBezTo>
                    <a:cubicBezTo>
                      <a:pt x="5" y="582"/>
                      <a:pt x="0" y="491"/>
                      <a:pt x="31" y="439"/>
                    </a:cubicBezTo>
                    <a:cubicBezTo>
                      <a:pt x="83" y="361"/>
                      <a:pt x="274" y="222"/>
                      <a:pt x="391" y="192"/>
                    </a:cubicBezTo>
                    <a:cubicBezTo>
                      <a:pt x="421" y="187"/>
                      <a:pt x="473" y="166"/>
                      <a:pt x="529" y="148"/>
                    </a:cubicBezTo>
                    <a:cubicBezTo>
                      <a:pt x="698" y="88"/>
                      <a:pt x="928" y="1"/>
                      <a:pt x="1076" y="27"/>
                    </a:cubicBezTo>
                    <a:cubicBezTo>
                      <a:pt x="1275" y="62"/>
                      <a:pt x="1583" y="421"/>
                      <a:pt x="1596" y="439"/>
                    </a:cubicBezTo>
                    <a:cubicBezTo>
                      <a:pt x="1605" y="447"/>
                      <a:pt x="1605" y="460"/>
                      <a:pt x="1596" y="469"/>
                    </a:cubicBezTo>
                    <a:cubicBezTo>
                      <a:pt x="1587" y="478"/>
                      <a:pt x="1570" y="478"/>
                      <a:pt x="1561" y="469"/>
                    </a:cubicBezTo>
                    <a:cubicBezTo>
                      <a:pt x="1561" y="465"/>
                      <a:pt x="1249" y="101"/>
                      <a:pt x="1067" y="70"/>
                    </a:cubicBezTo>
                    <a:cubicBezTo>
                      <a:pt x="933" y="49"/>
                      <a:pt x="698" y="135"/>
                      <a:pt x="547" y="187"/>
                    </a:cubicBezTo>
                    <a:cubicBezTo>
                      <a:pt x="486" y="213"/>
                      <a:pt x="434" y="231"/>
                      <a:pt x="404" y="235"/>
                    </a:cubicBezTo>
                    <a:cubicBezTo>
                      <a:pt x="291" y="265"/>
                      <a:pt x="113" y="400"/>
                      <a:pt x="70" y="465"/>
                    </a:cubicBezTo>
                    <a:cubicBezTo>
                      <a:pt x="48" y="495"/>
                      <a:pt x="52" y="569"/>
                      <a:pt x="83" y="625"/>
                    </a:cubicBezTo>
                    <a:cubicBezTo>
                      <a:pt x="109" y="664"/>
                      <a:pt x="156" y="712"/>
                      <a:pt x="248" y="708"/>
                    </a:cubicBezTo>
                    <a:cubicBezTo>
                      <a:pt x="438" y="695"/>
                      <a:pt x="577" y="630"/>
                      <a:pt x="581" y="630"/>
                    </a:cubicBezTo>
                    <a:cubicBezTo>
                      <a:pt x="581" y="630"/>
                      <a:pt x="586" y="630"/>
                      <a:pt x="590" y="630"/>
                    </a:cubicBezTo>
                    <a:cubicBezTo>
                      <a:pt x="594" y="630"/>
                      <a:pt x="872" y="647"/>
                      <a:pt x="1067" y="569"/>
                    </a:cubicBezTo>
                    <a:cubicBezTo>
                      <a:pt x="1080" y="564"/>
                      <a:pt x="1093" y="569"/>
                      <a:pt x="1097" y="577"/>
                    </a:cubicBezTo>
                    <a:cubicBezTo>
                      <a:pt x="1102" y="590"/>
                      <a:pt x="1097" y="603"/>
                      <a:pt x="1084" y="608"/>
                    </a:cubicBezTo>
                    <a:cubicBezTo>
                      <a:pt x="894" y="690"/>
                      <a:pt x="638" y="677"/>
                      <a:pt x="594" y="673"/>
                    </a:cubicBezTo>
                    <a:cubicBezTo>
                      <a:pt x="564" y="686"/>
                      <a:pt x="430" y="742"/>
                      <a:pt x="248" y="751"/>
                    </a:cubicBezTo>
                    <a:cubicBezTo>
                      <a:pt x="243" y="751"/>
                      <a:pt x="239" y="751"/>
                      <a:pt x="230" y="751"/>
                    </a:cubicBezTo>
                    <a:close/>
                  </a:path>
                </a:pathLst>
              </a:custGeom>
              <a:solidFill>
                <a:srgbClr val="DB9C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653;p19">
                <a:extLst>
                  <a:ext uri="{FF2B5EF4-FFF2-40B4-BE49-F238E27FC236}">
                    <a16:creationId xmlns:a16="http://schemas.microsoft.com/office/drawing/2014/main" id="{351A3CAC-3E85-448A-912C-8BF53D8319DD}"/>
                  </a:ext>
                </a:extLst>
              </p:cNvPr>
              <p:cNvSpPr/>
              <p:nvPr/>
            </p:nvSpPr>
            <p:spPr>
              <a:xfrm>
                <a:off x="7612420" y="2917330"/>
                <a:ext cx="60091" cy="37605"/>
              </a:xfrm>
              <a:custGeom>
                <a:avLst/>
                <a:gdLst/>
                <a:ahLst/>
                <a:cxnLst/>
                <a:rect l="l" t="t" r="r" b="b"/>
                <a:pathLst>
                  <a:path w="473" h="296" extrusionOk="0">
                    <a:moveTo>
                      <a:pt x="447" y="295"/>
                    </a:moveTo>
                    <a:cubicBezTo>
                      <a:pt x="442" y="295"/>
                      <a:pt x="442" y="295"/>
                      <a:pt x="438" y="295"/>
                    </a:cubicBezTo>
                    <a:cubicBezTo>
                      <a:pt x="122" y="187"/>
                      <a:pt x="13" y="48"/>
                      <a:pt x="9" y="40"/>
                    </a:cubicBezTo>
                    <a:cubicBezTo>
                      <a:pt x="0" y="31"/>
                      <a:pt x="5" y="18"/>
                      <a:pt x="13" y="9"/>
                    </a:cubicBezTo>
                    <a:cubicBezTo>
                      <a:pt x="22" y="0"/>
                      <a:pt x="39" y="5"/>
                      <a:pt x="44" y="14"/>
                    </a:cubicBezTo>
                    <a:cubicBezTo>
                      <a:pt x="48" y="14"/>
                      <a:pt x="148" y="148"/>
                      <a:pt x="455" y="252"/>
                    </a:cubicBezTo>
                    <a:cubicBezTo>
                      <a:pt x="464" y="256"/>
                      <a:pt x="473" y="269"/>
                      <a:pt x="468" y="282"/>
                    </a:cubicBezTo>
                    <a:cubicBezTo>
                      <a:pt x="464" y="291"/>
                      <a:pt x="455" y="295"/>
                      <a:pt x="447" y="295"/>
                    </a:cubicBezTo>
                    <a:close/>
                  </a:path>
                </a:pathLst>
              </a:custGeom>
              <a:solidFill>
                <a:srgbClr val="DB9C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654;p19">
                <a:extLst>
                  <a:ext uri="{FF2B5EF4-FFF2-40B4-BE49-F238E27FC236}">
                    <a16:creationId xmlns:a16="http://schemas.microsoft.com/office/drawing/2014/main" id="{6DAE9DFE-4791-4C8B-8273-71AA7811D0FD}"/>
                  </a:ext>
                </a:extLst>
              </p:cNvPr>
              <p:cNvSpPr/>
              <p:nvPr/>
            </p:nvSpPr>
            <p:spPr>
              <a:xfrm>
                <a:off x="7596921" y="2919490"/>
                <a:ext cx="40400" cy="70636"/>
              </a:xfrm>
              <a:custGeom>
                <a:avLst/>
                <a:gdLst/>
                <a:ahLst/>
                <a:cxnLst/>
                <a:rect l="l" t="t" r="r" b="b"/>
                <a:pathLst>
                  <a:path w="318" h="556" extrusionOk="0">
                    <a:moveTo>
                      <a:pt x="291" y="556"/>
                    </a:moveTo>
                    <a:cubicBezTo>
                      <a:pt x="287" y="556"/>
                      <a:pt x="283" y="556"/>
                      <a:pt x="278" y="551"/>
                    </a:cubicBezTo>
                    <a:cubicBezTo>
                      <a:pt x="1" y="313"/>
                      <a:pt x="31" y="36"/>
                      <a:pt x="36" y="23"/>
                    </a:cubicBezTo>
                    <a:cubicBezTo>
                      <a:pt x="36" y="10"/>
                      <a:pt x="49" y="1"/>
                      <a:pt x="62" y="1"/>
                    </a:cubicBezTo>
                    <a:cubicBezTo>
                      <a:pt x="75" y="5"/>
                      <a:pt x="83" y="14"/>
                      <a:pt x="79" y="27"/>
                    </a:cubicBezTo>
                    <a:cubicBezTo>
                      <a:pt x="79" y="31"/>
                      <a:pt x="49" y="296"/>
                      <a:pt x="309" y="517"/>
                    </a:cubicBezTo>
                    <a:cubicBezTo>
                      <a:pt x="317" y="525"/>
                      <a:pt x="317" y="538"/>
                      <a:pt x="309" y="547"/>
                    </a:cubicBezTo>
                    <a:cubicBezTo>
                      <a:pt x="304" y="551"/>
                      <a:pt x="300" y="556"/>
                      <a:pt x="291" y="556"/>
                    </a:cubicBezTo>
                    <a:close/>
                  </a:path>
                </a:pathLst>
              </a:custGeom>
              <a:solidFill>
                <a:srgbClr val="DB9C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656;p19">
                <a:extLst>
                  <a:ext uri="{FF2B5EF4-FFF2-40B4-BE49-F238E27FC236}">
                    <a16:creationId xmlns:a16="http://schemas.microsoft.com/office/drawing/2014/main" id="{A12C346D-D12F-4CCA-BCC2-68A884242161}"/>
                  </a:ext>
                </a:extLst>
              </p:cNvPr>
              <p:cNvSpPr/>
              <p:nvPr/>
            </p:nvSpPr>
            <p:spPr>
              <a:xfrm>
                <a:off x="7010844" y="1201450"/>
                <a:ext cx="583551" cy="555402"/>
              </a:xfrm>
              <a:custGeom>
                <a:avLst/>
                <a:gdLst/>
                <a:ahLst/>
                <a:cxnLst/>
                <a:rect l="l" t="t" r="r" b="b"/>
                <a:pathLst>
                  <a:path w="3773" h="3591" extrusionOk="0">
                    <a:moveTo>
                      <a:pt x="538" y="3448"/>
                    </a:moveTo>
                    <a:lnTo>
                      <a:pt x="66" y="2086"/>
                    </a:lnTo>
                    <a:cubicBezTo>
                      <a:pt x="5" y="1921"/>
                      <a:pt x="1" y="1739"/>
                      <a:pt x="53" y="1570"/>
                    </a:cubicBezTo>
                    <a:cubicBezTo>
                      <a:pt x="178" y="1150"/>
                      <a:pt x="530" y="400"/>
                      <a:pt x="1414" y="235"/>
                    </a:cubicBezTo>
                    <a:cubicBezTo>
                      <a:pt x="2663" y="1"/>
                      <a:pt x="3066" y="521"/>
                      <a:pt x="3331" y="538"/>
                    </a:cubicBezTo>
                    <a:cubicBezTo>
                      <a:pt x="3591" y="551"/>
                      <a:pt x="3773" y="1570"/>
                      <a:pt x="3109" y="2030"/>
                    </a:cubicBezTo>
                    <a:cubicBezTo>
                      <a:pt x="2450" y="2489"/>
                      <a:pt x="1323" y="3183"/>
                      <a:pt x="1323" y="3183"/>
                    </a:cubicBezTo>
                    <a:lnTo>
                      <a:pt x="1037" y="3591"/>
                    </a:lnTo>
                    <a:close/>
                  </a:path>
                </a:pathLst>
              </a:custGeom>
              <a:solidFill>
                <a:srgbClr val="8D4C2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658;p19">
                <a:extLst>
                  <a:ext uri="{FF2B5EF4-FFF2-40B4-BE49-F238E27FC236}">
                    <a16:creationId xmlns:a16="http://schemas.microsoft.com/office/drawing/2014/main" id="{744BC4F0-72C9-4481-A713-35A510CA20E6}"/>
                  </a:ext>
                </a:extLst>
              </p:cNvPr>
              <p:cNvSpPr/>
              <p:nvPr/>
            </p:nvSpPr>
            <p:spPr>
              <a:xfrm>
                <a:off x="6721928" y="3914577"/>
                <a:ext cx="1333831" cy="173225"/>
              </a:xfrm>
              <a:custGeom>
                <a:avLst/>
                <a:gdLst/>
                <a:ahLst/>
                <a:cxnLst/>
                <a:rect l="l" t="t" r="r" b="b"/>
                <a:pathLst>
                  <a:path w="8624" h="1120" extrusionOk="0">
                    <a:moveTo>
                      <a:pt x="8624" y="1120"/>
                    </a:moveTo>
                    <a:cubicBezTo>
                      <a:pt x="7050" y="1063"/>
                      <a:pt x="1054" y="842"/>
                      <a:pt x="317" y="647"/>
                    </a:cubicBezTo>
                    <a:cubicBezTo>
                      <a:pt x="191" y="612"/>
                      <a:pt x="87" y="582"/>
                      <a:pt x="0" y="547"/>
                    </a:cubicBezTo>
                    <a:cubicBezTo>
                      <a:pt x="56" y="218"/>
                      <a:pt x="95" y="1"/>
                      <a:pt x="95" y="1"/>
                    </a:cubicBezTo>
                    <a:lnTo>
                      <a:pt x="8507" y="1"/>
                    </a:ln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659;p19">
                <a:extLst>
                  <a:ext uri="{FF2B5EF4-FFF2-40B4-BE49-F238E27FC236}">
                    <a16:creationId xmlns:a16="http://schemas.microsoft.com/office/drawing/2014/main" id="{A9F49D67-A373-41E3-812D-491FD0F34AF9}"/>
                  </a:ext>
                </a:extLst>
              </p:cNvPr>
              <p:cNvSpPr/>
              <p:nvPr/>
            </p:nvSpPr>
            <p:spPr>
              <a:xfrm>
                <a:off x="6611188" y="2019626"/>
                <a:ext cx="1499632" cy="1971669"/>
              </a:xfrm>
              <a:custGeom>
                <a:avLst/>
                <a:gdLst/>
                <a:ahLst/>
                <a:cxnLst/>
                <a:rect l="l" t="t" r="r" b="b"/>
                <a:pathLst>
                  <a:path w="9696" h="12748" extrusionOk="0">
                    <a:moveTo>
                      <a:pt x="8989" y="12747"/>
                    </a:moveTo>
                    <a:lnTo>
                      <a:pt x="1015" y="12747"/>
                    </a:lnTo>
                    <a:cubicBezTo>
                      <a:pt x="1015" y="12747"/>
                      <a:pt x="521" y="12570"/>
                      <a:pt x="699" y="11910"/>
                    </a:cubicBezTo>
                    <a:cubicBezTo>
                      <a:pt x="881" y="11256"/>
                      <a:pt x="1106" y="7007"/>
                      <a:pt x="1106" y="7007"/>
                    </a:cubicBezTo>
                    <a:lnTo>
                      <a:pt x="1" y="1019"/>
                    </a:lnTo>
                    <a:cubicBezTo>
                      <a:pt x="1" y="1019"/>
                      <a:pt x="2077" y="386"/>
                      <a:pt x="2845" y="226"/>
                    </a:cubicBezTo>
                    <a:cubicBezTo>
                      <a:pt x="3617" y="70"/>
                      <a:pt x="5876" y="0"/>
                      <a:pt x="6374" y="113"/>
                    </a:cubicBezTo>
                    <a:cubicBezTo>
                      <a:pt x="6868" y="226"/>
                      <a:pt x="8980" y="724"/>
                      <a:pt x="8980" y="724"/>
                    </a:cubicBezTo>
                    <a:cubicBezTo>
                      <a:pt x="8980" y="724"/>
                      <a:pt x="9132" y="10467"/>
                      <a:pt x="9197" y="10918"/>
                    </a:cubicBezTo>
                    <a:cubicBezTo>
                      <a:pt x="9266" y="11369"/>
                      <a:pt x="9626" y="11845"/>
                      <a:pt x="9652" y="12002"/>
                    </a:cubicBezTo>
                    <a:cubicBezTo>
                      <a:pt x="9652" y="12010"/>
                      <a:pt x="9652" y="12015"/>
                      <a:pt x="9652" y="12023"/>
                    </a:cubicBezTo>
                    <a:cubicBezTo>
                      <a:pt x="9695" y="12413"/>
                      <a:pt x="9379" y="12747"/>
                      <a:pt x="8989" y="12747"/>
                    </a:cubicBezTo>
                    <a:close/>
                  </a:path>
                </a:pathLst>
              </a:custGeom>
              <a:solidFill>
                <a:srgbClr val="FBB0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" name="Google Shape;660;p19">
                <a:extLst>
                  <a:ext uri="{FF2B5EF4-FFF2-40B4-BE49-F238E27FC236}">
                    <a16:creationId xmlns:a16="http://schemas.microsoft.com/office/drawing/2014/main" id="{3CA6A2C0-0EEA-40BD-A063-F2F1AC85AE15}"/>
                  </a:ext>
                </a:extLst>
              </p:cNvPr>
              <p:cNvSpPr/>
              <p:nvPr/>
            </p:nvSpPr>
            <p:spPr>
              <a:xfrm>
                <a:off x="7400446" y="2215431"/>
                <a:ext cx="118164" cy="1781895"/>
              </a:xfrm>
              <a:custGeom>
                <a:avLst/>
                <a:gdLst/>
                <a:ahLst/>
                <a:cxnLst/>
                <a:rect l="l" t="t" r="r" b="b"/>
                <a:pathLst>
                  <a:path w="764" h="11521" extrusionOk="0">
                    <a:moveTo>
                      <a:pt x="707" y="11520"/>
                    </a:moveTo>
                    <a:lnTo>
                      <a:pt x="707" y="11520"/>
                    </a:lnTo>
                    <a:cubicBezTo>
                      <a:pt x="686" y="11520"/>
                      <a:pt x="668" y="11503"/>
                      <a:pt x="668" y="11481"/>
                    </a:cubicBezTo>
                    <a:cubicBezTo>
                      <a:pt x="668" y="11429"/>
                      <a:pt x="690" y="6014"/>
                      <a:pt x="551" y="4002"/>
                    </a:cubicBezTo>
                    <a:cubicBezTo>
                      <a:pt x="413" y="1995"/>
                      <a:pt x="9" y="65"/>
                      <a:pt x="5" y="44"/>
                    </a:cubicBezTo>
                    <a:cubicBezTo>
                      <a:pt x="1" y="26"/>
                      <a:pt x="14" y="5"/>
                      <a:pt x="31" y="5"/>
                    </a:cubicBezTo>
                    <a:cubicBezTo>
                      <a:pt x="53" y="0"/>
                      <a:pt x="70" y="9"/>
                      <a:pt x="74" y="31"/>
                    </a:cubicBezTo>
                    <a:cubicBezTo>
                      <a:pt x="79" y="48"/>
                      <a:pt x="486" y="1986"/>
                      <a:pt x="625" y="3998"/>
                    </a:cubicBezTo>
                    <a:cubicBezTo>
                      <a:pt x="764" y="6010"/>
                      <a:pt x="742" y="11429"/>
                      <a:pt x="742" y="11481"/>
                    </a:cubicBezTo>
                    <a:cubicBezTo>
                      <a:pt x="742" y="11503"/>
                      <a:pt x="725" y="11520"/>
                      <a:pt x="707" y="11520"/>
                    </a:cubicBezTo>
                    <a:close/>
                  </a:path>
                </a:pathLst>
              </a:custGeom>
              <a:solidFill>
                <a:srgbClr val="FBB0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" name="Google Shape;661;p19">
                <a:extLst>
                  <a:ext uri="{FF2B5EF4-FFF2-40B4-BE49-F238E27FC236}">
                    <a16:creationId xmlns:a16="http://schemas.microsoft.com/office/drawing/2014/main" id="{F23D3FB2-2F8B-4B9B-AD00-0C51A89A9FE6}"/>
                  </a:ext>
                </a:extLst>
              </p:cNvPr>
              <p:cNvSpPr/>
              <p:nvPr/>
            </p:nvSpPr>
            <p:spPr>
              <a:xfrm>
                <a:off x="6611188" y="2177229"/>
                <a:ext cx="1352700" cy="1814066"/>
              </a:xfrm>
              <a:custGeom>
                <a:avLst/>
                <a:gdLst/>
                <a:ahLst/>
                <a:cxnLst/>
                <a:rect l="l" t="t" r="r" b="b"/>
                <a:pathLst>
                  <a:path w="8746" h="11729" extrusionOk="0">
                    <a:moveTo>
                      <a:pt x="8520" y="1500"/>
                    </a:moveTo>
                    <a:lnTo>
                      <a:pt x="6964" y="2571"/>
                    </a:lnTo>
                    <a:lnTo>
                      <a:pt x="6270" y="2589"/>
                    </a:lnTo>
                    <a:cubicBezTo>
                      <a:pt x="6270" y="2589"/>
                      <a:pt x="5910" y="2554"/>
                      <a:pt x="5555" y="2662"/>
                    </a:cubicBezTo>
                    <a:cubicBezTo>
                      <a:pt x="5203" y="2775"/>
                      <a:pt x="5017" y="3161"/>
                      <a:pt x="5017" y="3161"/>
                    </a:cubicBezTo>
                    <a:lnTo>
                      <a:pt x="5290" y="5069"/>
                    </a:lnTo>
                    <a:lnTo>
                      <a:pt x="1826" y="8355"/>
                    </a:lnTo>
                    <a:cubicBezTo>
                      <a:pt x="1835" y="6816"/>
                      <a:pt x="1587" y="5533"/>
                      <a:pt x="1696" y="5520"/>
                    </a:cubicBezTo>
                    <a:cubicBezTo>
                      <a:pt x="1830" y="5502"/>
                      <a:pt x="1943" y="5259"/>
                      <a:pt x="1943" y="5259"/>
                    </a:cubicBezTo>
                    <a:cubicBezTo>
                      <a:pt x="1943" y="5259"/>
                      <a:pt x="2034" y="4314"/>
                      <a:pt x="1696" y="2359"/>
                    </a:cubicBezTo>
                    <a:cubicBezTo>
                      <a:pt x="1353" y="403"/>
                      <a:pt x="1" y="0"/>
                      <a:pt x="1" y="0"/>
                    </a:cubicBezTo>
                    <a:lnTo>
                      <a:pt x="1106" y="5988"/>
                    </a:lnTo>
                    <a:cubicBezTo>
                      <a:pt x="1106" y="5988"/>
                      <a:pt x="881" y="10237"/>
                      <a:pt x="699" y="10891"/>
                    </a:cubicBezTo>
                    <a:cubicBezTo>
                      <a:pt x="521" y="11551"/>
                      <a:pt x="1015" y="11728"/>
                      <a:pt x="1015" y="11728"/>
                    </a:cubicBezTo>
                    <a:lnTo>
                      <a:pt x="1748" y="11728"/>
                    </a:lnTo>
                    <a:cubicBezTo>
                      <a:pt x="1666" y="11290"/>
                      <a:pt x="1627" y="10657"/>
                      <a:pt x="1735" y="9799"/>
                    </a:cubicBezTo>
                    <a:cubicBezTo>
                      <a:pt x="2064" y="9617"/>
                      <a:pt x="2702" y="9240"/>
                      <a:pt x="3105" y="8858"/>
                    </a:cubicBezTo>
                    <a:cubicBezTo>
                      <a:pt x="3673" y="8329"/>
                      <a:pt x="5650" y="5931"/>
                      <a:pt x="5815" y="5771"/>
                    </a:cubicBezTo>
                    <a:cubicBezTo>
                      <a:pt x="5980" y="5615"/>
                      <a:pt x="6925" y="5242"/>
                      <a:pt x="7246" y="4882"/>
                    </a:cubicBezTo>
                    <a:cubicBezTo>
                      <a:pt x="7562" y="4518"/>
                      <a:pt x="7605" y="3490"/>
                      <a:pt x="7605" y="3417"/>
                    </a:cubicBezTo>
                    <a:cubicBezTo>
                      <a:pt x="7605" y="3339"/>
                      <a:pt x="7731" y="3005"/>
                      <a:pt x="7762" y="2905"/>
                    </a:cubicBezTo>
                    <a:cubicBezTo>
                      <a:pt x="7796" y="2810"/>
                      <a:pt x="8295" y="2372"/>
                      <a:pt x="8520" y="2012"/>
                    </a:cubicBezTo>
                    <a:cubicBezTo>
                      <a:pt x="8746" y="1648"/>
                      <a:pt x="8520" y="1500"/>
                      <a:pt x="8520" y="1500"/>
                    </a:cubicBezTo>
                    <a:close/>
                  </a:path>
                </a:pathLst>
              </a:custGeom>
              <a:solidFill>
                <a:srgbClr val="FBB0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662;p19">
                <a:extLst>
                  <a:ext uri="{FF2B5EF4-FFF2-40B4-BE49-F238E27FC236}">
                    <a16:creationId xmlns:a16="http://schemas.microsoft.com/office/drawing/2014/main" id="{100A68F2-7FB8-4D3B-9900-743A8A62476F}"/>
                  </a:ext>
                </a:extLst>
              </p:cNvPr>
              <p:cNvSpPr/>
              <p:nvPr/>
            </p:nvSpPr>
            <p:spPr>
              <a:xfrm>
                <a:off x="6341606" y="2373035"/>
                <a:ext cx="1617023" cy="1443179"/>
              </a:xfrm>
              <a:custGeom>
                <a:avLst/>
                <a:gdLst/>
                <a:ahLst/>
                <a:cxnLst/>
                <a:rect l="l" t="t" r="r" b="b"/>
                <a:pathLst>
                  <a:path w="10455" h="9331" extrusionOk="0">
                    <a:moveTo>
                      <a:pt x="7614" y="1739"/>
                    </a:moveTo>
                    <a:cubicBezTo>
                      <a:pt x="7514" y="1713"/>
                      <a:pt x="7436" y="1734"/>
                      <a:pt x="7389" y="1739"/>
                    </a:cubicBezTo>
                    <a:cubicBezTo>
                      <a:pt x="7341" y="1743"/>
                      <a:pt x="7298" y="1704"/>
                      <a:pt x="7298" y="1704"/>
                    </a:cubicBezTo>
                    <a:cubicBezTo>
                      <a:pt x="7363" y="1691"/>
                      <a:pt x="7610" y="1435"/>
                      <a:pt x="7610" y="1435"/>
                    </a:cubicBezTo>
                    <a:cubicBezTo>
                      <a:pt x="7640" y="1435"/>
                      <a:pt x="7723" y="1409"/>
                      <a:pt x="7723" y="1409"/>
                    </a:cubicBezTo>
                    <a:cubicBezTo>
                      <a:pt x="7679" y="1565"/>
                      <a:pt x="7814" y="1604"/>
                      <a:pt x="7814" y="1604"/>
                    </a:cubicBezTo>
                    <a:close/>
                    <a:moveTo>
                      <a:pt x="10250" y="100"/>
                    </a:moveTo>
                    <a:cubicBezTo>
                      <a:pt x="10051" y="0"/>
                      <a:pt x="9609" y="304"/>
                      <a:pt x="9335" y="516"/>
                    </a:cubicBezTo>
                    <a:cubicBezTo>
                      <a:pt x="9067" y="733"/>
                      <a:pt x="8672" y="1093"/>
                      <a:pt x="8672" y="1093"/>
                    </a:cubicBezTo>
                    <a:cubicBezTo>
                      <a:pt x="8672" y="1093"/>
                      <a:pt x="8295" y="1119"/>
                      <a:pt x="8173" y="1127"/>
                    </a:cubicBezTo>
                    <a:cubicBezTo>
                      <a:pt x="8048" y="1140"/>
                      <a:pt x="7913" y="1197"/>
                      <a:pt x="7913" y="1197"/>
                    </a:cubicBezTo>
                    <a:cubicBezTo>
                      <a:pt x="7913" y="1197"/>
                      <a:pt x="7983" y="880"/>
                      <a:pt x="7779" y="880"/>
                    </a:cubicBezTo>
                    <a:cubicBezTo>
                      <a:pt x="7575" y="880"/>
                      <a:pt x="7423" y="898"/>
                      <a:pt x="7350" y="919"/>
                    </a:cubicBezTo>
                    <a:cubicBezTo>
                      <a:pt x="7259" y="950"/>
                      <a:pt x="6626" y="1288"/>
                      <a:pt x="6465" y="1695"/>
                    </a:cubicBezTo>
                    <a:cubicBezTo>
                      <a:pt x="6309" y="2099"/>
                      <a:pt x="6162" y="2970"/>
                      <a:pt x="6162" y="2970"/>
                    </a:cubicBezTo>
                    <a:cubicBezTo>
                      <a:pt x="6162" y="2970"/>
                      <a:pt x="4159" y="4913"/>
                      <a:pt x="2750" y="5368"/>
                    </a:cubicBezTo>
                    <a:lnTo>
                      <a:pt x="2893" y="4254"/>
                    </a:lnTo>
                    <a:lnTo>
                      <a:pt x="2975" y="3616"/>
                    </a:lnTo>
                    <a:cubicBezTo>
                      <a:pt x="2975" y="3616"/>
                      <a:pt x="1618" y="3096"/>
                      <a:pt x="183" y="3525"/>
                    </a:cubicBezTo>
                    <a:cubicBezTo>
                      <a:pt x="183" y="3525"/>
                      <a:pt x="170" y="3664"/>
                      <a:pt x="157" y="3898"/>
                    </a:cubicBezTo>
                    <a:cubicBezTo>
                      <a:pt x="105" y="4887"/>
                      <a:pt x="1" y="7557"/>
                      <a:pt x="469" y="8529"/>
                    </a:cubicBezTo>
                    <a:cubicBezTo>
                      <a:pt x="855" y="9331"/>
                      <a:pt x="3439" y="8225"/>
                      <a:pt x="4748" y="7050"/>
                    </a:cubicBezTo>
                    <a:cubicBezTo>
                      <a:pt x="6058" y="5875"/>
                      <a:pt x="7358" y="4202"/>
                      <a:pt x="7358" y="4202"/>
                    </a:cubicBezTo>
                    <a:cubicBezTo>
                      <a:pt x="7358" y="4202"/>
                      <a:pt x="8555" y="3660"/>
                      <a:pt x="8772" y="3399"/>
                    </a:cubicBezTo>
                    <a:cubicBezTo>
                      <a:pt x="8984" y="3139"/>
                      <a:pt x="9166" y="2133"/>
                      <a:pt x="9110" y="2055"/>
                    </a:cubicBezTo>
                    <a:lnTo>
                      <a:pt x="9301" y="1457"/>
                    </a:lnTo>
                    <a:cubicBezTo>
                      <a:pt x="9301" y="1457"/>
                      <a:pt x="10151" y="564"/>
                      <a:pt x="10250" y="473"/>
                    </a:cubicBezTo>
                    <a:cubicBezTo>
                      <a:pt x="10354" y="382"/>
                      <a:pt x="10454" y="200"/>
                      <a:pt x="10250" y="100"/>
                    </a:cubicBezTo>
                    <a:close/>
                  </a:path>
                </a:pathLst>
              </a:custGeom>
              <a:solidFill>
                <a:srgbClr val="DB9C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663;p19">
                <a:extLst>
                  <a:ext uri="{FF2B5EF4-FFF2-40B4-BE49-F238E27FC236}">
                    <a16:creationId xmlns:a16="http://schemas.microsoft.com/office/drawing/2014/main" id="{05938BE3-AE06-43E0-9748-0EC3AC683DC8}"/>
                  </a:ext>
                </a:extLst>
              </p:cNvPr>
              <p:cNvSpPr/>
              <p:nvPr/>
            </p:nvSpPr>
            <p:spPr>
              <a:xfrm>
                <a:off x="6365734" y="2851722"/>
                <a:ext cx="436001" cy="179257"/>
              </a:xfrm>
              <a:custGeom>
                <a:avLst/>
                <a:gdLst/>
                <a:ahLst/>
                <a:cxnLst/>
                <a:rect l="l" t="t" r="r" b="b"/>
                <a:pathLst>
                  <a:path w="2819" h="1159" extrusionOk="0">
                    <a:moveTo>
                      <a:pt x="2819" y="521"/>
                    </a:moveTo>
                    <a:lnTo>
                      <a:pt x="2737" y="1159"/>
                    </a:lnTo>
                    <a:cubicBezTo>
                      <a:pt x="1917" y="781"/>
                      <a:pt x="560" y="781"/>
                      <a:pt x="1" y="803"/>
                    </a:cubicBezTo>
                    <a:cubicBezTo>
                      <a:pt x="14" y="569"/>
                      <a:pt x="27" y="430"/>
                      <a:pt x="27" y="430"/>
                    </a:cubicBezTo>
                    <a:cubicBezTo>
                      <a:pt x="1462" y="1"/>
                      <a:pt x="2819" y="521"/>
                      <a:pt x="2819" y="521"/>
                    </a:cubicBezTo>
                    <a:close/>
                  </a:path>
                </a:pathLst>
              </a:custGeom>
              <a:solidFill>
                <a:srgbClr val="DB9C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664;p19">
                <a:extLst>
                  <a:ext uri="{FF2B5EF4-FFF2-40B4-BE49-F238E27FC236}">
                    <a16:creationId xmlns:a16="http://schemas.microsoft.com/office/drawing/2014/main" id="{C83A326F-EB7B-4C40-B486-427542F04E65}"/>
                  </a:ext>
                </a:extLst>
              </p:cNvPr>
              <p:cNvSpPr/>
              <p:nvPr/>
            </p:nvSpPr>
            <p:spPr>
              <a:xfrm>
                <a:off x="6326913" y="2177229"/>
                <a:ext cx="532512" cy="806887"/>
              </a:xfrm>
              <a:custGeom>
                <a:avLst/>
                <a:gdLst/>
                <a:ahLst/>
                <a:cxnLst/>
                <a:rect l="l" t="t" r="r" b="b"/>
                <a:pathLst>
                  <a:path w="3443" h="5217" extrusionOk="0">
                    <a:moveTo>
                      <a:pt x="1839" y="0"/>
                    </a:moveTo>
                    <a:cubicBezTo>
                      <a:pt x="1839" y="0"/>
                      <a:pt x="0" y="226"/>
                      <a:pt x="0" y="4800"/>
                    </a:cubicBezTo>
                    <a:cubicBezTo>
                      <a:pt x="0" y="4939"/>
                      <a:pt x="117" y="5051"/>
                      <a:pt x="256" y="5030"/>
                    </a:cubicBezTo>
                    <a:cubicBezTo>
                      <a:pt x="846" y="4947"/>
                      <a:pt x="2385" y="4874"/>
                      <a:pt x="3126" y="5160"/>
                    </a:cubicBezTo>
                    <a:cubicBezTo>
                      <a:pt x="3269" y="5216"/>
                      <a:pt x="3430" y="5108"/>
                      <a:pt x="3430" y="4952"/>
                    </a:cubicBezTo>
                    <a:cubicBezTo>
                      <a:pt x="3443" y="3829"/>
                      <a:pt x="3347" y="577"/>
                      <a:pt x="1839" y="0"/>
                    </a:cubicBezTo>
                    <a:close/>
                  </a:path>
                </a:pathLst>
              </a:custGeom>
              <a:solidFill>
                <a:srgbClr val="FBB0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" name="Google Shape;665;p19">
                <a:extLst>
                  <a:ext uri="{FF2B5EF4-FFF2-40B4-BE49-F238E27FC236}">
                    <a16:creationId xmlns:a16="http://schemas.microsoft.com/office/drawing/2014/main" id="{E29EE918-95C9-4B95-AD27-82E1965C75A0}"/>
                  </a:ext>
                </a:extLst>
              </p:cNvPr>
              <p:cNvSpPr/>
              <p:nvPr/>
            </p:nvSpPr>
            <p:spPr>
              <a:xfrm>
                <a:off x="7531912" y="2553992"/>
                <a:ext cx="37738" cy="41141"/>
              </a:xfrm>
              <a:custGeom>
                <a:avLst/>
                <a:gdLst/>
                <a:ahLst/>
                <a:cxnLst/>
                <a:rect l="l" t="t" r="r" b="b"/>
                <a:pathLst>
                  <a:path w="244" h="266" extrusionOk="0">
                    <a:moveTo>
                      <a:pt x="27" y="265"/>
                    </a:moveTo>
                    <a:cubicBezTo>
                      <a:pt x="18" y="265"/>
                      <a:pt x="9" y="261"/>
                      <a:pt x="5" y="252"/>
                    </a:cubicBezTo>
                    <a:cubicBezTo>
                      <a:pt x="1" y="239"/>
                      <a:pt x="5" y="226"/>
                      <a:pt x="14" y="222"/>
                    </a:cubicBezTo>
                    <a:cubicBezTo>
                      <a:pt x="170" y="144"/>
                      <a:pt x="196" y="27"/>
                      <a:pt x="196" y="23"/>
                    </a:cubicBezTo>
                    <a:cubicBezTo>
                      <a:pt x="196" y="10"/>
                      <a:pt x="209" y="1"/>
                      <a:pt x="222" y="5"/>
                    </a:cubicBezTo>
                    <a:cubicBezTo>
                      <a:pt x="235" y="5"/>
                      <a:pt x="243" y="18"/>
                      <a:pt x="239" y="31"/>
                    </a:cubicBezTo>
                    <a:cubicBezTo>
                      <a:pt x="239" y="36"/>
                      <a:pt x="209" y="174"/>
                      <a:pt x="35" y="261"/>
                    </a:cubicBezTo>
                    <a:cubicBezTo>
                      <a:pt x="31" y="261"/>
                      <a:pt x="27" y="265"/>
                      <a:pt x="27" y="265"/>
                    </a:cubicBezTo>
                    <a:close/>
                  </a:path>
                </a:pathLst>
              </a:custGeom>
              <a:solidFill>
                <a:srgbClr val="DB9C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666;p19">
                <a:extLst>
                  <a:ext uri="{FF2B5EF4-FFF2-40B4-BE49-F238E27FC236}">
                    <a16:creationId xmlns:a16="http://schemas.microsoft.com/office/drawing/2014/main" id="{A93EF41F-2426-4035-8BFE-CB83759F1ED5}"/>
                  </a:ext>
                </a:extLst>
              </p:cNvPr>
              <p:cNvSpPr/>
              <p:nvPr/>
            </p:nvSpPr>
            <p:spPr>
              <a:xfrm>
                <a:off x="7442670" y="2632562"/>
                <a:ext cx="31706" cy="20880"/>
              </a:xfrm>
              <a:custGeom>
                <a:avLst/>
                <a:gdLst/>
                <a:ahLst/>
                <a:cxnLst/>
                <a:rect l="l" t="t" r="r" b="b"/>
                <a:pathLst>
                  <a:path w="205" h="135" extrusionOk="0">
                    <a:moveTo>
                      <a:pt x="27" y="135"/>
                    </a:moveTo>
                    <a:cubicBezTo>
                      <a:pt x="18" y="135"/>
                      <a:pt x="14" y="135"/>
                      <a:pt x="10" y="130"/>
                    </a:cubicBezTo>
                    <a:cubicBezTo>
                      <a:pt x="1" y="122"/>
                      <a:pt x="1" y="104"/>
                      <a:pt x="10" y="96"/>
                    </a:cubicBezTo>
                    <a:cubicBezTo>
                      <a:pt x="79" y="30"/>
                      <a:pt x="170" y="4"/>
                      <a:pt x="174" y="4"/>
                    </a:cubicBezTo>
                    <a:cubicBezTo>
                      <a:pt x="187" y="0"/>
                      <a:pt x="200" y="9"/>
                      <a:pt x="200" y="22"/>
                    </a:cubicBezTo>
                    <a:cubicBezTo>
                      <a:pt x="205" y="35"/>
                      <a:pt x="196" y="43"/>
                      <a:pt x="187" y="48"/>
                    </a:cubicBezTo>
                    <a:cubicBezTo>
                      <a:pt x="183" y="48"/>
                      <a:pt x="101" y="69"/>
                      <a:pt x="40" y="130"/>
                    </a:cubicBezTo>
                    <a:cubicBezTo>
                      <a:pt x="36" y="135"/>
                      <a:pt x="31" y="135"/>
                      <a:pt x="27" y="135"/>
                    </a:cubicBezTo>
                    <a:close/>
                  </a:path>
                </a:pathLst>
              </a:custGeom>
              <a:solidFill>
                <a:srgbClr val="DB9C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667;p19">
                <a:extLst>
                  <a:ext uri="{FF2B5EF4-FFF2-40B4-BE49-F238E27FC236}">
                    <a16:creationId xmlns:a16="http://schemas.microsoft.com/office/drawing/2014/main" id="{B982FA70-FF6D-4D2F-9FBB-A288A99500B9}"/>
                  </a:ext>
                </a:extLst>
              </p:cNvPr>
              <p:cNvSpPr/>
              <p:nvPr/>
            </p:nvSpPr>
            <p:spPr>
              <a:xfrm>
                <a:off x="7545986" y="2538680"/>
                <a:ext cx="140281" cy="85994"/>
              </a:xfrm>
              <a:custGeom>
                <a:avLst/>
                <a:gdLst/>
                <a:ahLst/>
                <a:cxnLst/>
                <a:rect l="l" t="t" r="r" b="b"/>
                <a:pathLst>
                  <a:path w="907" h="556" extrusionOk="0">
                    <a:moveTo>
                      <a:pt x="27" y="555"/>
                    </a:moveTo>
                    <a:cubicBezTo>
                      <a:pt x="22" y="555"/>
                      <a:pt x="14" y="551"/>
                      <a:pt x="9" y="546"/>
                    </a:cubicBezTo>
                    <a:cubicBezTo>
                      <a:pt x="1" y="533"/>
                      <a:pt x="5" y="520"/>
                      <a:pt x="14" y="512"/>
                    </a:cubicBezTo>
                    <a:cubicBezTo>
                      <a:pt x="31" y="503"/>
                      <a:pt x="400" y="260"/>
                      <a:pt x="547" y="213"/>
                    </a:cubicBezTo>
                    <a:cubicBezTo>
                      <a:pt x="690" y="165"/>
                      <a:pt x="868" y="9"/>
                      <a:pt x="868" y="4"/>
                    </a:cubicBezTo>
                    <a:cubicBezTo>
                      <a:pt x="876" y="0"/>
                      <a:pt x="889" y="0"/>
                      <a:pt x="898" y="9"/>
                    </a:cubicBezTo>
                    <a:cubicBezTo>
                      <a:pt x="907" y="17"/>
                      <a:pt x="907" y="30"/>
                      <a:pt x="898" y="39"/>
                    </a:cubicBezTo>
                    <a:cubicBezTo>
                      <a:pt x="889" y="48"/>
                      <a:pt x="712" y="204"/>
                      <a:pt x="564" y="256"/>
                    </a:cubicBezTo>
                    <a:cubicBezTo>
                      <a:pt x="421" y="299"/>
                      <a:pt x="44" y="546"/>
                      <a:pt x="40" y="551"/>
                    </a:cubicBezTo>
                    <a:cubicBezTo>
                      <a:pt x="35" y="555"/>
                      <a:pt x="31" y="555"/>
                      <a:pt x="27" y="555"/>
                    </a:cubicBezTo>
                    <a:close/>
                  </a:path>
                </a:pathLst>
              </a:custGeom>
              <a:solidFill>
                <a:srgbClr val="DB9C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668;p19">
                <a:extLst>
                  <a:ext uri="{FF2B5EF4-FFF2-40B4-BE49-F238E27FC236}">
                    <a16:creationId xmlns:a16="http://schemas.microsoft.com/office/drawing/2014/main" id="{0EE8B6A5-E13B-4A9B-838A-8B25461AF853}"/>
                  </a:ext>
                </a:extLst>
              </p:cNvPr>
              <p:cNvSpPr/>
              <p:nvPr/>
            </p:nvSpPr>
            <p:spPr>
              <a:xfrm>
                <a:off x="7684102" y="2594205"/>
                <a:ext cx="100068" cy="101460"/>
              </a:xfrm>
              <a:custGeom>
                <a:avLst/>
                <a:gdLst/>
                <a:ahLst/>
                <a:cxnLst/>
                <a:rect l="l" t="t" r="r" b="b"/>
                <a:pathLst>
                  <a:path w="647" h="656" extrusionOk="0">
                    <a:moveTo>
                      <a:pt x="27" y="656"/>
                    </a:moveTo>
                    <a:cubicBezTo>
                      <a:pt x="22" y="656"/>
                      <a:pt x="22" y="656"/>
                      <a:pt x="18" y="651"/>
                    </a:cubicBezTo>
                    <a:cubicBezTo>
                      <a:pt x="5" y="647"/>
                      <a:pt x="1" y="634"/>
                      <a:pt x="5" y="621"/>
                    </a:cubicBezTo>
                    <a:cubicBezTo>
                      <a:pt x="9" y="617"/>
                      <a:pt x="57" y="513"/>
                      <a:pt x="114" y="456"/>
                    </a:cubicBezTo>
                    <a:cubicBezTo>
                      <a:pt x="166" y="404"/>
                      <a:pt x="590" y="27"/>
                      <a:pt x="608" y="10"/>
                    </a:cubicBezTo>
                    <a:cubicBezTo>
                      <a:pt x="616" y="1"/>
                      <a:pt x="629" y="1"/>
                      <a:pt x="638" y="10"/>
                    </a:cubicBezTo>
                    <a:cubicBezTo>
                      <a:pt x="647" y="18"/>
                      <a:pt x="647" y="36"/>
                      <a:pt x="638" y="44"/>
                    </a:cubicBezTo>
                    <a:cubicBezTo>
                      <a:pt x="634" y="49"/>
                      <a:pt x="196" y="439"/>
                      <a:pt x="144" y="491"/>
                    </a:cubicBezTo>
                    <a:cubicBezTo>
                      <a:pt x="96" y="539"/>
                      <a:pt x="48" y="643"/>
                      <a:pt x="48" y="643"/>
                    </a:cubicBezTo>
                    <a:cubicBezTo>
                      <a:pt x="44" y="651"/>
                      <a:pt x="35" y="656"/>
                      <a:pt x="27" y="656"/>
                    </a:cubicBezTo>
                    <a:close/>
                  </a:path>
                </a:pathLst>
              </a:custGeom>
              <a:solidFill>
                <a:srgbClr val="DB9C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" name="Google Shape;669;p19">
                <a:extLst>
                  <a:ext uri="{FF2B5EF4-FFF2-40B4-BE49-F238E27FC236}">
                    <a16:creationId xmlns:a16="http://schemas.microsoft.com/office/drawing/2014/main" id="{4E6443AF-2E70-4008-99F7-95EF3D6A60E5}"/>
                  </a:ext>
                </a:extLst>
              </p:cNvPr>
              <p:cNvSpPr/>
              <p:nvPr/>
            </p:nvSpPr>
            <p:spPr>
              <a:xfrm>
                <a:off x="7709004" y="2686849"/>
                <a:ext cx="45626" cy="90634"/>
              </a:xfrm>
              <a:custGeom>
                <a:avLst/>
                <a:gdLst/>
                <a:ahLst/>
                <a:cxnLst/>
                <a:rect l="l" t="t" r="r" b="b"/>
                <a:pathLst>
                  <a:path w="295" h="586" extrusionOk="0">
                    <a:moveTo>
                      <a:pt x="26" y="586"/>
                    </a:moveTo>
                    <a:cubicBezTo>
                      <a:pt x="22" y="586"/>
                      <a:pt x="18" y="581"/>
                      <a:pt x="13" y="581"/>
                    </a:cubicBezTo>
                    <a:cubicBezTo>
                      <a:pt x="5" y="573"/>
                      <a:pt x="0" y="560"/>
                      <a:pt x="5" y="551"/>
                    </a:cubicBezTo>
                    <a:cubicBezTo>
                      <a:pt x="5" y="551"/>
                      <a:pt x="52" y="464"/>
                      <a:pt x="91" y="339"/>
                    </a:cubicBezTo>
                    <a:cubicBezTo>
                      <a:pt x="126" y="208"/>
                      <a:pt x="247" y="22"/>
                      <a:pt x="252" y="13"/>
                    </a:cubicBezTo>
                    <a:cubicBezTo>
                      <a:pt x="256" y="5"/>
                      <a:pt x="269" y="0"/>
                      <a:pt x="282" y="9"/>
                    </a:cubicBezTo>
                    <a:cubicBezTo>
                      <a:pt x="291" y="13"/>
                      <a:pt x="295" y="26"/>
                      <a:pt x="291" y="39"/>
                    </a:cubicBezTo>
                    <a:cubicBezTo>
                      <a:pt x="286" y="39"/>
                      <a:pt x="169" y="230"/>
                      <a:pt x="135" y="352"/>
                    </a:cubicBezTo>
                    <a:cubicBezTo>
                      <a:pt x="96" y="482"/>
                      <a:pt x="48" y="568"/>
                      <a:pt x="44" y="573"/>
                    </a:cubicBezTo>
                    <a:cubicBezTo>
                      <a:pt x="39" y="581"/>
                      <a:pt x="31" y="586"/>
                      <a:pt x="26" y="586"/>
                    </a:cubicBezTo>
                    <a:close/>
                  </a:path>
                </a:pathLst>
              </a:custGeom>
              <a:solidFill>
                <a:srgbClr val="DB9C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" name="Google Shape;670;p19">
                <a:extLst>
                  <a:ext uri="{FF2B5EF4-FFF2-40B4-BE49-F238E27FC236}">
                    <a16:creationId xmlns:a16="http://schemas.microsoft.com/office/drawing/2014/main" id="{57858655-9BC1-4E81-846C-9535BC8A5AEB}"/>
                  </a:ext>
                </a:extLst>
              </p:cNvPr>
              <p:cNvSpPr/>
              <p:nvPr/>
            </p:nvSpPr>
            <p:spPr>
              <a:xfrm>
                <a:off x="7597644" y="2553992"/>
                <a:ext cx="39749" cy="38357"/>
              </a:xfrm>
              <a:custGeom>
                <a:avLst/>
                <a:gdLst/>
                <a:ahLst/>
                <a:cxnLst/>
                <a:rect l="l" t="t" r="r" b="b"/>
                <a:pathLst>
                  <a:path w="257" h="248" extrusionOk="0">
                    <a:moveTo>
                      <a:pt x="26" y="248"/>
                    </a:moveTo>
                    <a:cubicBezTo>
                      <a:pt x="22" y="248"/>
                      <a:pt x="13" y="248"/>
                      <a:pt x="9" y="239"/>
                    </a:cubicBezTo>
                    <a:cubicBezTo>
                      <a:pt x="0" y="231"/>
                      <a:pt x="5" y="218"/>
                      <a:pt x="13" y="209"/>
                    </a:cubicBezTo>
                    <a:cubicBezTo>
                      <a:pt x="61" y="179"/>
                      <a:pt x="183" y="79"/>
                      <a:pt x="209" y="18"/>
                    </a:cubicBezTo>
                    <a:cubicBezTo>
                      <a:pt x="213" y="5"/>
                      <a:pt x="226" y="1"/>
                      <a:pt x="239" y="5"/>
                    </a:cubicBezTo>
                    <a:cubicBezTo>
                      <a:pt x="248" y="10"/>
                      <a:pt x="256" y="23"/>
                      <a:pt x="248" y="36"/>
                    </a:cubicBezTo>
                    <a:cubicBezTo>
                      <a:pt x="213" y="122"/>
                      <a:pt x="48" y="239"/>
                      <a:pt x="39" y="244"/>
                    </a:cubicBezTo>
                    <a:cubicBezTo>
                      <a:pt x="35" y="248"/>
                      <a:pt x="31" y="248"/>
                      <a:pt x="26" y="248"/>
                    </a:cubicBezTo>
                    <a:close/>
                  </a:path>
                </a:pathLst>
              </a:custGeom>
              <a:solidFill>
                <a:srgbClr val="DB9C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671;p19">
                <a:extLst>
                  <a:ext uri="{FF2B5EF4-FFF2-40B4-BE49-F238E27FC236}">
                    <a16:creationId xmlns:a16="http://schemas.microsoft.com/office/drawing/2014/main" id="{C6B92CB5-D42B-439B-B46C-284EE1DCEAD5}"/>
                  </a:ext>
                </a:extLst>
              </p:cNvPr>
              <p:cNvSpPr/>
              <p:nvPr/>
            </p:nvSpPr>
            <p:spPr>
              <a:xfrm>
                <a:off x="6484517" y="3181003"/>
                <a:ext cx="285821" cy="200755"/>
              </a:xfrm>
              <a:custGeom>
                <a:avLst/>
                <a:gdLst/>
                <a:ahLst/>
                <a:cxnLst/>
                <a:rect l="l" t="t" r="r" b="b"/>
                <a:pathLst>
                  <a:path w="1848" h="1298" extrusionOk="0">
                    <a:moveTo>
                      <a:pt x="26" y="1297"/>
                    </a:moveTo>
                    <a:cubicBezTo>
                      <a:pt x="22" y="1297"/>
                      <a:pt x="13" y="1293"/>
                      <a:pt x="9" y="1288"/>
                    </a:cubicBezTo>
                    <a:cubicBezTo>
                      <a:pt x="0" y="1280"/>
                      <a:pt x="0" y="1267"/>
                      <a:pt x="13" y="1258"/>
                    </a:cubicBezTo>
                    <a:cubicBezTo>
                      <a:pt x="18" y="1249"/>
                      <a:pt x="733" y="573"/>
                      <a:pt x="1730" y="157"/>
                    </a:cubicBezTo>
                    <a:cubicBezTo>
                      <a:pt x="1505" y="139"/>
                      <a:pt x="889" y="131"/>
                      <a:pt x="390" y="465"/>
                    </a:cubicBezTo>
                    <a:cubicBezTo>
                      <a:pt x="382" y="473"/>
                      <a:pt x="364" y="469"/>
                      <a:pt x="360" y="460"/>
                    </a:cubicBezTo>
                    <a:cubicBezTo>
                      <a:pt x="351" y="452"/>
                      <a:pt x="356" y="434"/>
                      <a:pt x="364" y="430"/>
                    </a:cubicBezTo>
                    <a:cubicBezTo>
                      <a:pt x="997" y="1"/>
                      <a:pt x="1817" y="118"/>
                      <a:pt x="1826" y="122"/>
                    </a:cubicBezTo>
                    <a:cubicBezTo>
                      <a:pt x="1839" y="122"/>
                      <a:pt x="1847" y="131"/>
                      <a:pt x="1847" y="139"/>
                    </a:cubicBezTo>
                    <a:cubicBezTo>
                      <a:pt x="1847" y="148"/>
                      <a:pt x="1843" y="161"/>
                      <a:pt x="1834" y="165"/>
                    </a:cubicBezTo>
                    <a:cubicBezTo>
                      <a:pt x="798" y="573"/>
                      <a:pt x="48" y="1280"/>
                      <a:pt x="44" y="1288"/>
                    </a:cubicBezTo>
                    <a:cubicBezTo>
                      <a:pt x="39" y="1293"/>
                      <a:pt x="31" y="1297"/>
                      <a:pt x="26" y="1297"/>
                    </a:cubicBezTo>
                    <a:close/>
                  </a:path>
                </a:pathLst>
              </a:custGeom>
              <a:solidFill>
                <a:srgbClr val="DB9C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672;p19">
                <a:extLst>
                  <a:ext uri="{FF2B5EF4-FFF2-40B4-BE49-F238E27FC236}">
                    <a16:creationId xmlns:a16="http://schemas.microsoft.com/office/drawing/2014/main" id="{57AEAC38-47A0-44EF-8DC9-D3160A1CF3BD}"/>
                  </a:ext>
                </a:extLst>
              </p:cNvPr>
              <p:cNvSpPr/>
              <p:nvPr/>
            </p:nvSpPr>
            <p:spPr>
              <a:xfrm>
                <a:off x="7164426" y="1726536"/>
                <a:ext cx="293863" cy="513178"/>
              </a:xfrm>
              <a:custGeom>
                <a:avLst/>
                <a:gdLst/>
                <a:ahLst/>
                <a:cxnLst/>
                <a:rect l="l" t="t" r="r" b="b"/>
                <a:pathLst>
                  <a:path w="1900" h="3318" extrusionOk="0">
                    <a:moveTo>
                      <a:pt x="1869" y="1457"/>
                    </a:moveTo>
                    <a:lnTo>
                      <a:pt x="1657" y="412"/>
                    </a:lnTo>
                    <a:lnTo>
                      <a:pt x="274" y="70"/>
                    </a:lnTo>
                    <a:lnTo>
                      <a:pt x="1" y="1"/>
                    </a:lnTo>
                    <a:lnTo>
                      <a:pt x="40" y="178"/>
                    </a:lnTo>
                    <a:lnTo>
                      <a:pt x="139" y="647"/>
                    </a:lnTo>
                    <a:lnTo>
                      <a:pt x="313" y="1453"/>
                    </a:lnTo>
                    <a:lnTo>
                      <a:pt x="1206" y="2121"/>
                    </a:lnTo>
                    <a:lnTo>
                      <a:pt x="1635" y="3317"/>
                    </a:lnTo>
                    <a:lnTo>
                      <a:pt x="1653" y="2073"/>
                    </a:lnTo>
                    <a:lnTo>
                      <a:pt x="1900" y="1600"/>
                    </a:lnTo>
                    <a:close/>
                  </a:path>
                </a:pathLst>
              </a:custGeom>
              <a:solidFill>
                <a:srgbClr val="DB9C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673;p19">
                <a:extLst>
                  <a:ext uri="{FF2B5EF4-FFF2-40B4-BE49-F238E27FC236}">
                    <a16:creationId xmlns:a16="http://schemas.microsoft.com/office/drawing/2014/main" id="{58AA05DC-AAEA-47D1-B648-0E3EC782E3CF}"/>
                  </a:ext>
                </a:extLst>
              </p:cNvPr>
              <p:cNvSpPr/>
              <p:nvPr/>
            </p:nvSpPr>
            <p:spPr>
              <a:xfrm>
                <a:off x="7170458" y="1737208"/>
                <a:ext cx="283192" cy="238339"/>
              </a:xfrm>
              <a:custGeom>
                <a:avLst/>
                <a:gdLst/>
                <a:ahLst/>
                <a:cxnLst/>
                <a:rect l="l" t="t" r="r" b="b"/>
                <a:pathLst>
                  <a:path w="1831" h="1541" extrusionOk="0">
                    <a:moveTo>
                      <a:pt x="1" y="109"/>
                    </a:moveTo>
                    <a:lnTo>
                      <a:pt x="235" y="1"/>
                    </a:lnTo>
                    <a:lnTo>
                      <a:pt x="1618" y="343"/>
                    </a:lnTo>
                    <a:lnTo>
                      <a:pt x="1830" y="1388"/>
                    </a:lnTo>
                    <a:cubicBezTo>
                      <a:pt x="920" y="1540"/>
                      <a:pt x="373" y="989"/>
                      <a:pt x="100" y="578"/>
                    </a:cubicBezTo>
                    <a:close/>
                  </a:path>
                </a:pathLst>
              </a:custGeom>
              <a:solidFill>
                <a:srgbClr val="DB9C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" name="Google Shape;674;p19">
                <a:extLst>
                  <a:ext uri="{FF2B5EF4-FFF2-40B4-BE49-F238E27FC236}">
                    <a16:creationId xmlns:a16="http://schemas.microsoft.com/office/drawing/2014/main" id="{A0B78788-2EE9-41E4-A6AB-8DC900F3719D}"/>
                  </a:ext>
                </a:extLst>
              </p:cNvPr>
              <p:cNvSpPr/>
              <p:nvPr/>
            </p:nvSpPr>
            <p:spPr>
              <a:xfrm>
                <a:off x="7049819" y="1678281"/>
                <a:ext cx="142292" cy="116153"/>
              </a:xfrm>
              <a:custGeom>
                <a:avLst/>
                <a:gdLst/>
                <a:ahLst/>
                <a:cxnLst/>
                <a:rect l="l" t="t" r="r" b="b"/>
                <a:pathLst>
                  <a:path w="920" h="751" extrusionOk="0">
                    <a:moveTo>
                      <a:pt x="625" y="716"/>
                    </a:moveTo>
                    <a:cubicBezTo>
                      <a:pt x="716" y="742"/>
                      <a:pt x="815" y="750"/>
                      <a:pt x="919" y="729"/>
                    </a:cubicBezTo>
                    <a:lnTo>
                      <a:pt x="572" y="139"/>
                    </a:lnTo>
                    <a:cubicBezTo>
                      <a:pt x="572" y="139"/>
                      <a:pt x="412" y="13"/>
                      <a:pt x="269" y="5"/>
                    </a:cubicBezTo>
                    <a:cubicBezTo>
                      <a:pt x="213" y="0"/>
                      <a:pt x="156" y="18"/>
                      <a:pt x="113" y="65"/>
                    </a:cubicBezTo>
                    <a:cubicBezTo>
                      <a:pt x="0" y="204"/>
                      <a:pt x="243" y="616"/>
                      <a:pt x="625" y="716"/>
                    </a:cubicBezTo>
                    <a:close/>
                  </a:path>
                </a:pathLst>
              </a:custGeom>
              <a:solidFill>
                <a:srgbClr val="DB9C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" name="Google Shape;675;p19">
                <a:extLst>
                  <a:ext uri="{FF2B5EF4-FFF2-40B4-BE49-F238E27FC236}">
                    <a16:creationId xmlns:a16="http://schemas.microsoft.com/office/drawing/2014/main" id="{6A4CC087-25D2-4AEC-B160-41D3D05DBF19}"/>
                  </a:ext>
                </a:extLst>
              </p:cNvPr>
              <p:cNvSpPr/>
              <p:nvPr/>
            </p:nvSpPr>
            <p:spPr>
              <a:xfrm>
                <a:off x="7091270" y="1678899"/>
                <a:ext cx="100842" cy="115535"/>
              </a:xfrm>
              <a:custGeom>
                <a:avLst/>
                <a:gdLst/>
                <a:ahLst/>
                <a:cxnLst/>
                <a:rect l="l" t="t" r="r" b="b"/>
                <a:pathLst>
                  <a:path w="652" h="747" extrusionOk="0">
                    <a:moveTo>
                      <a:pt x="1" y="1"/>
                    </a:moveTo>
                    <a:cubicBezTo>
                      <a:pt x="57" y="192"/>
                      <a:pt x="170" y="512"/>
                      <a:pt x="357" y="712"/>
                    </a:cubicBezTo>
                    <a:cubicBezTo>
                      <a:pt x="448" y="738"/>
                      <a:pt x="547" y="746"/>
                      <a:pt x="651" y="725"/>
                    </a:cubicBezTo>
                    <a:lnTo>
                      <a:pt x="304" y="135"/>
                    </a:lnTo>
                    <a:cubicBezTo>
                      <a:pt x="304" y="135"/>
                      <a:pt x="144" y="9"/>
                      <a:pt x="1" y="1"/>
                    </a:cubicBezTo>
                    <a:close/>
                  </a:path>
                </a:pathLst>
              </a:custGeom>
              <a:solidFill>
                <a:srgbClr val="DB9C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676;p19">
                <a:extLst>
                  <a:ext uri="{FF2B5EF4-FFF2-40B4-BE49-F238E27FC236}">
                    <a16:creationId xmlns:a16="http://schemas.microsoft.com/office/drawing/2014/main" id="{72F983C4-B0B0-4143-8B9E-E4D822A91B82}"/>
                  </a:ext>
                </a:extLst>
              </p:cNvPr>
              <p:cNvSpPr/>
              <p:nvPr/>
            </p:nvSpPr>
            <p:spPr>
              <a:xfrm>
                <a:off x="7103488" y="1358434"/>
                <a:ext cx="461366" cy="549370"/>
              </a:xfrm>
              <a:custGeom>
                <a:avLst/>
                <a:gdLst/>
                <a:ahLst/>
                <a:cxnLst/>
                <a:rect l="l" t="t" r="r" b="b"/>
                <a:pathLst>
                  <a:path w="2983" h="3552" extrusionOk="0">
                    <a:moveTo>
                      <a:pt x="2198" y="3334"/>
                    </a:moveTo>
                    <a:cubicBezTo>
                      <a:pt x="2086" y="3408"/>
                      <a:pt x="1964" y="3465"/>
                      <a:pt x="1830" y="3495"/>
                    </a:cubicBezTo>
                    <a:cubicBezTo>
                      <a:pt x="1583" y="3551"/>
                      <a:pt x="1335" y="3525"/>
                      <a:pt x="1101" y="3430"/>
                    </a:cubicBezTo>
                    <a:cubicBezTo>
                      <a:pt x="815" y="3317"/>
                      <a:pt x="555" y="3096"/>
                      <a:pt x="356" y="2801"/>
                    </a:cubicBezTo>
                    <a:cubicBezTo>
                      <a:pt x="225" y="2606"/>
                      <a:pt x="121" y="2376"/>
                      <a:pt x="61" y="2125"/>
                    </a:cubicBezTo>
                    <a:cubicBezTo>
                      <a:pt x="61" y="2120"/>
                      <a:pt x="61" y="2116"/>
                      <a:pt x="56" y="2107"/>
                    </a:cubicBezTo>
                    <a:cubicBezTo>
                      <a:pt x="56" y="2107"/>
                      <a:pt x="56" y="2107"/>
                      <a:pt x="56" y="2103"/>
                    </a:cubicBezTo>
                    <a:cubicBezTo>
                      <a:pt x="17" y="1938"/>
                      <a:pt x="0" y="1774"/>
                      <a:pt x="0" y="1609"/>
                    </a:cubicBezTo>
                    <a:cubicBezTo>
                      <a:pt x="0" y="1596"/>
                      <a:pt x="0" y="1583"/>
                      <a:pt x="0" y="1570"/>
                    </a:cubicBezTo>
                    <a:cubicBezTo>
                      <a:pt x="0" y="1513"/>
                      <a:pt x="4" y="1461"/>
                      <a:pt x="9" y="1405"/>
                    </a:cubicBezTo>
                    <a:cubicBezTo>
                      <a:pt x="39" y="1106"/>
                      <a:pt x="134" y="833"/>
                      <a:pt x="286" y="607"/>
                    </a:cubicBezTo>
                    <a:cubicBezTo>
                      <a:pt x="438" y="382"/>
                      <a:pt x="642" y="208"/>
                      <a:pt x="889" y="117"/>
                    </a:cubicBezTo>
                    <a:cubicBezTo>
                      <a:pt x="932" y="100"/>
                      <a:pt x="980" y="87"/>
                      <a:pt x="1028" y="74"/>
                    </a:cubicBezTo>
                    <a:cubicBezTo>
                      <a:pt x="1348" y="0"/>
                      <a:pt x="1674" y="65"/>
                      <a:pt x="1960" y="239"/>
                    </a:cubicBezTo>
                    <a:cubicBezTo>
                      <a:pt x="2229" y="404"/>
                      <a:pt x="2467" y="664"/>
                      <a:pt x="2627" y="989"/>
                    </a:cubicBezTo>
                    <a:cubicBezTo>
                      <a:pt x="2632" y="993"/>
                      <a:pt x="2636" y="997"/>
                      <a:pt x="2636" y="1002"/>
                    </a:cubicBezTo>
                    <a:cubicBezTo>
                      <a:pt x="2658" y="1050"/>
                      <a:pt x="2680" y="1093"/>
                      <a:pt x="2701" y="1145"/>
                    </a:cubicBezTo>
                    <a:cubicBezTo>
                      <a:pt x="2740" y="1245"/>
                      <a:pt x="2775" y="1353"/>
                      <a:pt x="2801" y="1461"/>
                    </a:cubicBezTo>
                    <a:cubicBezTo>
                      <a:pt x="2983" y="2238"/>
                      <a:pt x="2719" y="2992"/>
                      <a:pt x="2198" y="3334"/>
                    </a:cubicBezTo>
                    <a:close/>
                  </a:path>
                </a:pathLst>
              </a:custGeom>
              <a:solidFill>
                <a:srgbClr val="DB9C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677;p19">
                <a:extLst>
                  <a:ext uri="{FF2B5EF4-FFF2-40B4-BE49-F238E27FC236}">
                    <a16:creationId xmlns:a16="http://schemas.microsoft.com/office/drawing/2014/main" id="{2CE0E0E5-6719-462D-AACD-00983DAAE548}"/>
                  </a:ext>
                </a:extLst>
              </p:cNvPr>
              <p:cNvSpPr/>
              <p:nvPr/>
            </p:nvSpPr>
            <p:spPr>
              <a:xfrm>
                <a:off x="7104725" y="1358434"/>
                <a:ext cx="301906" cy="243597"/>
              </a:xfrm>
              <a:custGeom>
                <a:avLst/>
                <a:gdLst/>
                <a:ahLst/>
                <a:cxnLst/>
                <a:rect l="l" t="t" r="r" b="b"/>
                <a:pathLst>
                  <a:path w="1952" h="1575" extrusionOk="0">
                    <a:moveTo>
                      <a:pt x="204" y="1574"/>
                    </a:moveTo>
                    <a:lnTo>
                      <a:pt x="1" y="1405"/>
                    </a:lnTo>
                    <a:cubicBezTo>
                      <a:pt x="31" y="1106"/>
                      <a:pt x="126" y="833"/>
                      <a:pt x="278" y="607"/>
                    </a:cubicBezTo>
                    <a:cubicBezTo>
                      <a:pt x="430" y="382"/>
                      <a:pt x="634" y="208"/>
                      <a:pt x="881" y="117"/>
                    </a:cubicBezTo>
                    <a:cubicBezTo>
                      <a:pt x="924" y="100"/>
                      <a:pt x="972" y="87"/>
                      <a:pt x="1020" y="74"/>
                    </a:cubicBezTo>
                    <a:cubicBezTo>
                      <a:pt x="1340" y="0"/>
                      <a:pt x="1666" y="65"/>
                      <a:pt x="1952" y="239"/>
                    </a:cubicBezTo>
                    <a:cubicBezTo>
                      <a:pt x="157" y="299"/>
                      <a:pt x="204" y="1561"/>
                      <a:pt x="204" y="1574"/>
                    </a:cubicBezTo>
                    <a:close/>
                  </a:path>
                </a:pathLst>
              </a:custGeom>
              <a:solidFill>
                <a:srgbClr val="DB9C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678;p19">
                <a:extLst>
                  <a:ext uri="{FF2B5EF4-FFF2-40B4-BE49-F238E27FC236}">
                    <a16:creationId xmlns:a16="http://schemas.microsoft.com/office/drawing/2014/main" id="{F746FDC8-F298-4648-AD80-95950BBDFC86}"/>
                  </a:ext>
                </a:extLst>
              </p:cNvPr>
              <p:cNvSpPr/>
              <p:nvPr/>
            </p:nvSpPr>
            <p:spPr>
              <a:xfrm>
                <a:off x="7119573" y="1951264"/>
                <a:ext cx="297885" cy="322631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2086" extrusionOk="0">
                    <a:moveTo>
                      <a:pt x="603" y="0"/>
                    </a:moveTo>
                    <a:lnTo>
                      <a:pt x="0" y="603"/>
                    </a:lnTo>
                    <a:lnTo>
                      <a:pt x="802" y="2086"/>
                    </a:lnTo>
                    <a:lnTo>
                      <a:pt x="1153" y="1041"/>
                    </a:lnTo>
                    <a:lnTo>
                      <a:pt x="1327" y="850"/>
                    </a:lnTo>
                    <a:lnTo>
                      <a:pt x="1925" y="1864"/>
                    </a:lnTo>
                    <a:lnTo>
                      <a:pt x="1496" y="668"/>
                    </a:lnTo>
                    <a:close/>
                  </a:path>
                </a:pathLst>
              </a:custGeom>
              <a:solidFill>
                <a:srgbClr val="FFD4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679;p19">
                <a:extLst>
                  <a:ext uri="{FF2B5EF4-FFF2-40B4-BE49-F238E27FC236}">
                    <a16:creationId xmlns:a16="http://schemas.microsoft.com/office/drawing/2014/main" id="{90D4F0E8-079B-4944-8935-D96F4B6CAC94}"/>
                  </a:ext>
                </a:extLst>
              </p:cNvPr>
              <p:cNvSpPr/>
              <p:nvPr/>
            </p:nvSpPr>
            <p:spPr>
              <a:xfrm>
                <a:off x="7417304" y="1974000"/>
                <a:ext cx="148324" cy="265714"/>
              </a:xfrm>
              <a:custGeom>
                <a:avLst/>
                <a:gdLst/>
                <a:ahLst/>
                <a:cxnLst/>
                <a:rect l="l" t="t" r="r" b="b"/>
                <a:pathLst>
                  <a:path w="959" h="1718" extrusionOk="0">
                    <a:moveTo>
                      <a:pt x="0" y="1717"/>
                    </a:moveTo>
                    <a:lnTo>
                      <a:pt x="18" y="473"/>
                    </a:lnTo>
                    <a:lnTo>
                      <a:pt x="265" y="0"/>
                    </a:lnTo>
                    <a:lnTo>
                      <a:pt x="811" y="352"/>
                    </a:lnTo>
                    <a:lnTo>
                      <a:pt x="958" y="1470"/>
                    </a:lnTo>
                    <a:lnTo>
                      <a:pt x="265" y="633"/>
                    </a:lnTo>
                    <a:close/>
                  </a:path>
                </a:pathLst>
              </a:custGeom>
              <a:solidFill>
                <a:srgbClr val="FFD4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" name="Google Shape;680;p19">
                <a:extLst>
                  <a:ext uri="{FF2B5EF4-FFF2-40B4-BE49-F238E27FC236}">
                    <a16:creationId xmlns:a16="http://schemas.microsoft.com/office/drawing/2014/main" id="{EAB647E8-7B35-481B-B97A-262EFC2D20F3}"/>
                  </a:ext>
                </a:extLst>
              </p:cNvPr>
              <p:cNvSpPr/>
              <p:nvPr/>
            </p:nvSpPr>
            <p:spPr>
              <a:xfrm>
                <a:off x="7055851" y="1334306"/>
                <a:ext cx="325415" cy="534522"/>
              </a:xfrm>
              <a:custGeom>
                <a:avLst/>
                <a:gdLst/>
                <a:ahLst/>
                <a:cxnLst/>
                <a:rect l="l" t="t" r="r" b="b"/>
                <a:pathLst>
                  <a:path w="2104" h="3456" extrusionOk="0">
                    <a:moveTo>
                      <a:pt x="2103" y="226"/>
                    </a:moveTo>
                    <a:cubicBezTo>
                      <a:pt x="2103" y="226"/>
                      <a:pt x="902" y="451"/>
                      <a:pt x="677" y="1093"/>
                    </a:cubicBezTo>
                    <a:cubicBezTo>
                      <a:pt x="547" y="1474"/>
                      <a:pt x="677" y="1604"/>
                      <a:pt x="720" y="1791"/>
                    </a:cubicBezTo>
                    <a:cubicBezTo>
                      <a:pt x="768" y="1973"/>
                      <a:pt x="555" y="2133"/>
                      <a:pt x="555" y="2133"/>
                    </a:cubicBezTo>
                    <a:cubicBezTo>
                      <a:pt x="555" y="2133"/>
                      <a:pt x="724" y="2740"/>
                      <a:pt x="963" y="2914"/>
                    </a:cubicBezTo>
                    <a:cubicBezTo>
                      <a:pt x="984" y="2931"/>
                      <a:pt x="1010" y="2948"/>
                      <a:pt x="1032" y="2961"/>
                    </a:cubicBezTo>
                    <a:cubicBezTo>
                      <a:pt x="1197" y="3070"/>
                      <a:pt x="1253" y="3282"/>
                      <a:pt x="1162" y="3456"/>
                    </a:cubicBezTo>
                    <a:cubicBezTo>
                      <a:pt x="1162" y="3456"/>
                      <a:pt x="486" y="3113"/>
                      <a:pt x="243" y="2047"/>
                    </a:cubicBezTo>
                    <a:cubicBezTo>
                      <a:pt x="0" y="980"/>
                      <a:pt x="599" y="347"/>
                      <a:pt x="599" y="347"/>
                    </a:cubicBezTo>
                    <a:lnTo>
                      <a:pt x="1461" y="0"/>
                    </a:lnTo>
                    <a:close/>
                  </a:path>
                </a:pathLst>
              </a:custGeom>
              <a:solidFill>
                <a:srgbClr val="8D4C2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682;p19">
                <a:extLst>
                  <a:ext uri="{FF2B5EF4-FFF2-40B4-BE49-F238E27FC236}">
                    <a16:creationId xmlns:a16="http://schemas.microsoft.com/office/drawing/2014/main" id="{F8399A09-4A12-4E2D-AC27-498A59791B91}"/>
                  </a:ext>
                </a:extLst>
              </p:cNvPr>
              <p:cNvSpPr/>
              <p:nvPr/>
            </p:nvSpPr>
            <p:spPr>
              <a:xfrm>
                <a:off x="5810485" y="1789639"/>
                <a:ext cx="405841" cy="321239"/>
              </a:xfrm>
              <a:custGeom>
                <a:avLst/>
                <a:gdLst/>
                <a:ahLst/>
                <a:cxnLst/>
                <a:rect l="l" t="t" r="r" b="b"/>
                <a:pathLst>
                  <a:path w="2624" h="2077" extrusionOk="0">
                    <a:moveTo>
                      <a:pt x="2624" y="460"/>
                    </a:moveTo>
                    <a:lnTo>
                      <a:pt x="2385" y="954"/>
                    </a:lnTo>
                    <a:lnTo>
                      <a:pt x="1939" y="681"/>
                    </a:lnTo>
                    <a:lnTo>
                      <a:pt x="1939" y="2077"/>
                    </a:lnTo>
                    <a:lnTo>
                      <a:pt x="686" y="2077"/>
                    </a:lnTo>
                    <a:lnTo>
                      <a:pt x="686" y="681"/>
                    </a:lnTo>
                    <a:lnTo>
                      <a:pt x="239" y="954"/>
                    </a:lnTo>
                    <a:lnTo>
                      <a:pt x="1" y="460"/>
                    </a:lnTo>
                    <a:lnTo>
                      <a:pt x="651" y="0"/>
                    </a:lnTo>
                    <a:lnTo>
                      <a:pt x="985" y="0"/>
                    </a:lnTo>
                    <a:cubicBezTo>
                      <a:pt x="1041" y="126"/>
                      <a:pt x="1167" y="213"/>
                      <a:pt x="1310" y="213"/>
                    </a:cubicBezTo>
                    <a:cubicBezTo>
                      <a:pt x="1458" y="213"/>
                      <a:pt x="1583" y="126"/>
                      <a:pt x="1640" y="0"/>
                    </a:cubicBezTo>
                    <a:lnTo>
                      <a:pt x="196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11" name="Google Shape;683;p19">
                <a:extLst>
                  <a:ext uri="{FF2B5EF4-FFF2-40B4-BE49-F238E27FC236}">
                    <a16:creationId xmlns:a16="http://schemas.microsoft.com/office/drawing/2014/main" id="{8B46FDD5-4B7B-4AF0-808E-9F433E4E03AA}"/>
                  </a:ext>
                </a:extLst>
              </p:cNvPr>
              <p:cNvGrpSpPr/>
              <p:nvPr/>
            </p:nvGrpSpPr>
            <p:grpSpPr>
              <a:xfrm>
                <a:off x="5815279" y="2549352"/>
                <a:ext cx="396406" cy="321393"/>
                <a:chOff x="5815279" y="2549352"/>
                <a:chExt cx="396406" cy="321393"/>
              </a:xfrm>
            </p:grpSpPr>
            <p:sp>
              <p:nvSpPr>
                <p:cNvPr id="224" name="Google Shape;684;p19">
                  <a:extLst>
                    <a:ext uri="{FF2B5EF4-FFF2-40B4-BE49-F238E27FC236}">
                      <a16:creationId xmlns:a16="http://schemas.microsoft.com/office/drawing/2014/main" id="{AA4898BA-C0F9-4740-8D23-5D00535C225C}"/>
                    </a:ext>
                  </a:extLst>
                </p:cNvPr>
                <p:cNvSpPr/>
                <p:nvPr/>
              </p:nvSpPr>
              <p:spPr>
                <a:xfrm>
                  <a:off x="5946590" y="2824965"/>
                  <a:ext cx="133631" cy="457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4" h="296" extrusionOk="0">
                      <a:moveTo>
                        <a:pt x="864" y="243"/>
                      </a:moveTo>
                      <a:lnTo>
                        <a:pt x="864" y="295"/>
                      </a:lnTo>
                      <a:lnTo>
                        <a:pt x="1" y="295"/>
                      </a:lnTo>
                      <a:lnTo>
                        <a:pt x="1" y="243"/>
                      </a:lnTo>
                      <a:cubicBezTo>
                        <a:pt x="62" y="213"/>
                        <a:pt x="96" y="148"/>
                        <a:pt x="96" y="148"/>
                      </a:cubicBezTo>
                      <a:lnTo>
                        <a:pt x="96" y="0"/>
                      </a:lnTo>
                      <a:lnTo>
                        <a:pt x="768" y="0"/>
                      </a:lnTo>
                      <a:lnTo>
                        <a:pt x="768" y="148"/>
                      </a:lnTo>
                      <a:cubicBezTo>
                        <a:pt x="768" y="148"/>
                        <a:pt x="803" y="213"/>
                        <a:pt x="864" y="24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5" name="Google Shape;685;p19">
                  <a:extLst>
                    <a:ext uri="{FF2B5EF4-FFF2-40B4-BE49-F238E27FC236}">
                      <a16:creationId xmlns:a16="http://schemas.microsoft.com/office/drawing/2014/main" id="{6DF3BC1D-014C-4C32-A188-29083280AA68}"/>
                    </a:ext>
                  </a:extLst>
                </p:cNvPr>
                <p:cNvSpPr/>
                <p:nvPr/>
              </p:nvSpPr>
              <p:spPr>
                <a:xfrm>
                  <a:off x="5939940" y="2861156"/>
                  <a:ext cx="146313" cy="95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6" h="62" extrusionOk="0">
                      <a:moveTo>
                        <a:pt x="946" y="27"/>
                      </a:moveTo>
                      <a:lnTo>
                        <a:pt x="946" y="35"/>
                      </a:lnTo>
                      <a:cubicBezTo>
                        <a:pt x="946" y="48"/>
                        <a:pt x="937" y="61"/>
                        <a:pt x="920" y="61"/>
                      </a:cubicBezTo>
                      <a:lnTo>
                        <a:pt x="27" y="61"/>
                      </a:lnTo>
                      <a:cubicBezTo>
                        <a:pt x="14" y="61"/>
                        <a:pt x="1" y="48"/>
                        <a:pt x="1" y="35"/>
                      </a:cubicBezTo>
                      <a:lnTo>
                        <a:pt x="1" y="27"/>
                      </a:lnTo>
                      <a:cubicBezTo>
                        <a:pt x="1" y="14"/>
                        <a:pt x="14" y="1"/>
                        <a:pt x="27" y="1"/>
                      </a:cubicBezTo>
                      <a:lnTo>
                        <a:pt x="920" y="1"/>
                      </a:lnTo>
                      <a:cubicBezTo>
                        <a:pt x="937" y="1"/>
                        <a:pt x="946" y="14"/>
                        <a:pt x="946" y="2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6" name="Google Shape;686;p19">
                  <a:extLst>
                    <a:ext uri="{FF2B5EF4-FFF2-40B4-BE49-F238E27FC236}">
                      <a16:creationId xmlns:a16="http://schemas.microsoft.com/office/drawing/2014/main" id="{D39D22B3-688B-43A4-9B18-683EE34BDACF}"/>
                    </a:ext>
                  </a:extLst>
                </p:cNvPr>
                <p:cNvSpPr/>
                <p:nvPr/>
              </p:nvSpPr>
              <p:spPr>
                <a:xfrm>
                  <a:off x="5961438" y="2824965"/>
                  <a:ext cx="104090" cy="148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3" h="96" extrusionOk="0">
                      <a:moveTo>
                        <a:pt x="672" y="96"/>
                      </a:moveTo>
                      <a:lnTo>
                        <a:pt x="0" y="96"/>
                      </a:lnTo>
                      <a:lnTo>
                        <a:pt x="0" y="0"/>
                      </a:lnTo>
                      <a:lnTo>
                        <a:pt x="67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7" name="Google Shape;687;p19">
                  <a:extLst>
                    <a:ext uri="{FF2B5EF4-FFF2-40B4-BE49-F238E27FC236}">
                      <a16:creationId xmlns:a16="http://schemas.microsoft.com/office/drawing/2014/main" id="{8FA63CDB-8A39-490D-B266-C907C62A3792}"/>
                    </a:ext>
                  </a:extLst>
                </p:cNvPr>
                <p:cNvSpPr/>
                <p:nvPr/>
              </p:nvSpPr>
              <p:spPr>
                <a:xfrm>
                  <a:off x="5815279" y="2549352"/>
                  <a:ext cx="396406" cy="2838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63" h="1835" extrusionOk="0">
                      <a:moveTo>
                        <a:pt x="2563" y="217"/>
                      </a:moveTo>
                      <a:lnTo>
                        <a:pt x="2563" y="1639"/>
                      </a:lnTo>
                      <a:cubicBezTo>
                        <a:pt x="2563" y="1743"/>
                        <a:pt x="2467" y="1834"/>
                        <a:pt x="2354" y="1834"/>
                      </a:cubicBezTo>
                      <a:lnTo>
                        <a:pt x="208" y="1834"/>
                      </a:lnTo>
                      <a:cubicBezTo>
                        <a:pt x="96" y="1834"/>
                        <a:pt x="0" y="1743"/>
                        <a:pt x="0" y="1639"/>
                      </a:cubicBezTo>
                      <a:lnTo>
                        <a:pt x="0" y="217"/>
                      </a:lnTo>
                      <a:cubicBezTo>
                        <a:pt x="0" y="96"/>
                        <a:pt x="91" y="0"/>
                        <a:pt x="208" y="0"/>
                      </a:cubicBezTo>
                      <a:lnTo>
                        <a:pt x="2354" y="0"/>
                      </a:lnTo>
                      <a:cubicBezTo>
                        <a:pt x="2471" y="0"/>
                        <a:pt x="2563" y="96"/>
                        <a:pt x="2563" y="21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8" name="Google Shape;688;p19">
                  <a:extLst>
                    <a:ext uri="{FF2B5EF4-FFF2-40B4-BE49-F238E27FC236}">
                      <a16:creationId xmlns:a16="http://schemas.microsoft.com/office/drawing/2014/main" id="{A1900E56-5ED4-4C01-9750-405CCE89DF4B}"/>
                    </a:ext>
                  </a:extLst>
                </p:cNvPr>
                <p:cNvSpPr/>
                <p:nvPr/>
              </p:nvSpPr>
              <p:spPr>
                <a:xfrm>
                  <a:off x="5819300" y="2553374"/>
                  <a:ext cx="388364" cy="276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1" h="1787" extrusionOk="0">
                      <a:moveTo>
                        <a:pt x="2511" y="191"/>
                      </a:moveTo>
                      <a:lnTo>
                        <a:pt x="2511" y="1613"/>
                      </a:lnTo>
                      <a:cubicBezTo>
                        <a:pt x="2511" y="1704"/>
                        <a:pt x="2428" y="1787"/>
                        <a:pt x="2328" y="1787"/>
                      </a:cubicBezTo>
                      <a:lnTo>
                        <a:pt x="182" y="1787"/>
                      </a:lnTo>
                      <a:cubicBezTo>
                        <a:pt x="83" y="1787"/>
                        <a:pt x="0" y="1704"/>
                        <a:pt x="0" y="1613"/>
                      </a:cubicBezTo>
                      <a:lnTo>
                        <a:pt x="0" y="191"/>
                      </a:lnTo>
                      <a:cubicBezTo>
                        <a:pt x="0" y="83"/>
                        <a:pt x="83" y="1"/>
                        <a:pt x="182" y="1"/>
                      </a:cubicBezTo>
                      <a:lnTo>
                        <a:pt x="2328" y="1"/>
                      </a:lnTo>
                      <a:cubicBezTo>
                        <a:pt x="2428" y="1"/>
                        <a:pt x="2511" y="83"/>
                        <a:pt x="2511" y="19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9" name="Google Shape;689;p19">
                  <a:extLst>
                    <a:ext uri="{FF2B5EF4-FFF2-40B4-BE49-F238E27FC236}">
                      <a16:creationId xmlns:a16="http://schemas.microsoft.com/office/drawing/2014/main" id="{2253178E-4C3C-4947-A4A8-22213282238A}"/>
                    </a:ext>
                  </a:extLst>
                </p:cNvPr>
                <p:cNvSpPr/>
                <p:nvPr/>
              </p:nvSpPr>
              <p:spPr>
                <a:xfrm>
                  <a:off x="5831364" y="2566056"/>
                  <a:ext cx="363617" cy="1993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51" h="1289" extrusionOk="0">
                      <a:moveTo>
                        <a:pt x="2350" y="101"/>
                      </a:moveTo>
                      <a:lnTo>
                        <a:pt x="2350" y="1289"/>
                      </a:lnTo>
                      <a:lnTo>
                        <a:pt x="0" y="1289"/>
                      </a:lnTo>
                      <a:lnTo>
                        <a:pt x="0" y="101"/>
                      </a:lnTo>
                      <a:cubicBezTo>
                        <a:pt x="0" y="44"/>
                        <a:pt x="48" y="1"/>
                        <a:pt x="104" y="1"/>
                      </a:cubicBezTo>
                      <a:lnTo>
                        <a:pt x="2250" y="1"/>
                      </a:lnTo>
                      <a:cubicBezTo>
                        <a:pt x="2307" y="1"/>
                        <a:pt x="2350" y="44"/>
                        <a:pt x="2350" y="10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0" name="Google Shape;690;p19">
                  <a:extLst>
                    <a:ext uri="{FF2B5EF4-FFF2-40B4-BE49-F238E27FC236}">
                      <a16:creationId xmlns:a16="http://schemas.microsoft.com/office/drawing/2014/main" id="{4A1938F8-4875-4617-8910-6E8C1B3B41F6}"/>
                    </a:ext>
                  </a:extLst>
                </p:cNvPr>
                <p:cNvSpPr/>
                <p:nvPr/>
              </p:nvSpPr>
              <p:spPr>
                <a:xfrm>
                  <a:off x="5815279" y="2778720"/>
                  <a:ext cx="396406" cy="54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63" h="352" extrusionOk="0">
                      <a:moveTo>
                        <a:pt x="2563" y="0"/>
                      </a:moveTo>
                      <a:lnTo>
                        <a:pt x="2563" y="156"/>
                      </a:lnTo>
                      <a:cubicBezTo>
                        <a:pt x="2563" y="260"/>
                        <a:pt x="2467" y="351"/>
                        <a:pt x="2354" y="351"/>
                      </a:cubicBezTo>
                      <a:lnTo>
                        <a:pt x="208" y="351"/>
                      </a:lnTo>
                      <a:cubicBezTo>
                        <a:pt x="96" y="351"/>
                        <a:pt x="0" y="260"/>
                        <a:pt x="0" y="156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12" name="Google Shape;691;p19">
                <a:extLst>
                  <a:ext uri="{FF2B5EF4-FFF2-40B4-BE49-F238E27FC236}">
                    <a16:creationId xmlns:a16="http://schemas.microsoft.com/office/drawing/2014/main" id="{011EFAFA-FE00-4FA1-998A-9D3FEC881147}"/>
                  </a:ext>
                </a:extLst>
              </p:cNvPr>
              <p:cNvGrpSpPr/>
              <p:nvPr/>
            </p:nvGrpSpPr>
            <p:grpSpPr>
              <a:xfrm>
                <a:off x="5866164" y="3309065"/>
                <a:ext cx="293864" cy="321394"/>
                <a:chOff x="5866164" y="3309065"/>
                <a:chExt cx="293864" cy="321394"/>
              </a:xfrm>
            </p:grpSpPr>
            <p:sp>
              <p:nvSpPr>
                <p:cNvPr id="222" name="Google Shape;692;p19">
                  <a:extLst>
                    <a:ext uri="{FF2B5EF4-FFF2-40B4-BE49-F238E27FC236}">
                      <a16:creationId xmlns:a16="http://schemas.microsoft.com/office/drawing/2014/main" id="{6484CBA8-356C-4A13-9A72-5A144A3D36E7}"/>
                    </a:ext>
                  </a:extLst>
                </p:cNvPr>
                <p:cNvSpPr/>
                <p:nvPr/>
              </p:nvSpPr>
              <p:spPr>
                <a:xfrm>
                  <a:off x="5866164" y="3309065"/>
                  <a:ext cx="293864" cy="3213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0" h="2078" extrusionOk="0">
                      <a:moveTo>
                        <a:pt x="1900" y="2078"/>
                      </a:moveTo>
                      <a:lnTo>
                        <a:pt x="1375" y="2078"/>
                      </a:lnTo>
                      <a:lnTo>
                        <a:pt x="1353" y="1991"/>
                      </a:lnTo>
                      <a:lnTo>
                        <a:pt x="985" y="651"/>
                      </a:lnTo>
                      <a:lnTo>
                        <a:pt x="920" y="651"/>
                      </a:lnTo>
                      <a:lnTo>
                        <a:pt x="551" y="1991"/>
                      </a:lnTo>
                      <a:lnTo>
                        <a:pt x="525" y="2078"/>
                      </a:lnTo>
                      <a:lnTo>
                        <a:pt x="1" y="2078"/>
                      </a:lnTo>
                      <a:lnTo>
                        <a:pt x="18" y="1991"/>
                      </a:lnTo>
                      <a:lnTo>
                        <a:pt x="369" y="105"/>
                      </a:lnTo>
                      <a:lnTo>
                        <a:pt x="391" y="1"/>
                      </a:lnTo>
                      <a:lnTo>
                        <a:pt x="1514" y="1"/>
                      </a:lnTo>
                      <a:lnTo>
                        <a:pt x="1535" y="105"/>
                      </a:lnTo>
                      <a:lnTo>
                        <a:pt x="1887" y="199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3" name="Google Shape;693;p19">
                  <a:extLst>
                    <a:ext uri="{FF2B5EF4-FFF2-40B4-BE49-F238E27FC236}">
                      <a16:creationId xmlns:a16="http://schemas.microsoft.com/office/drawing/2014/main" id="{810AEDCF-63B8-44FB-BE3C-7385C85937EB}"/>
                    </a:ext>
                  </a:extLst>
                </p:cNvPr>
                <p:cNvSpPr/>
                <p:nvPr/>
              </p:nvSpPr>
              <p:spPr>
                <a:xfrm>
                  <a:off x="5923236" y="3309065"/>
                  <a:ext cx="180494" cy="162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7" h="105" extrusionOk="0">
                      <a:moveTo>
                        <a:pt x="1166" y="105"/>
                      </a:moveTo>
                      <a:lnTo>
                        <a:pt x="0" y="105"/>
                      </a:lnTo>
                      <a:lnTo>
                        <a:pt x="22" y="1"/>
                      </a:lnTo>
                      <a:lnTo>
                        <a:pt x="1145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15" name="Google Shape;725;p19">
                <a:extLst>
                  <a:ext uri="{FF2B5EF4-FFF2-40B4-BE49-F238E27FC236}">
                    <a16:creationId xmlns:a16="http://schemas.microsoft.com/office/drawing/2014/main" id="{55389837-70DA-4567-A253-58AC2C307090}"/>
                  </a:ext>
                </a:extLst>
              </p:cNvPr>
              <p:cNvGrpSpPr/>
              <p:nvPr/>
            </p:nvGrpSpPr>
            <p:grpSpPr>
              <a:xfrm>
                <a:off x="3235002" y="1663913"/>
                <a:ext cx="2505600" cy="572700"/>
                <a:chOff x="3235002" y="1663913"/>
                <a:chExt cx="2505600" cy="572700"/>
              </a:xfrm>
            </p:grpSpPr>
            <p:sp>
              <p:nvSpPr>
                <p:cNvPr id="216" name="Google Shape;728;p19">
                  <a:extLst>
                    <a:ext uri="{FF2B5EF4-FFF2-40B4-BE49-F238E27FC236}">
                      <a16:creationId xmlns:a16="http://schemas.microsoft.com/office/drawing/2014/main" id="{53636594-21E1-4422-8054-0D3ACDD2249E}"/>
                    </a:ext>
                  </a:extLst>
                </p:cNvPr>
                <p:cNvSpPr/>
                <p:nvPr/>
              </p:nvSpPr>
              <p:spPr>
                <a:xfrm>
                  <a:off x="3235002" y="1663913"/>
                  <a:ext cx="1758300" cy="572700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200" b="1" dirty="0">
                      <a:solidFill>
                        <a:schemeClr val="lt1"/>
                      </a:solidFill>
                      <a:latin typeface="Fira Sans Extra Condensed"/>
                      <a:ea typeface="Fira Sans Extra Condensed"/>
                      <a:cs typeface="Fira Sans Extra Condensed"/>
                      <a:sym typeface="Fira Sans Extra Condensed"/>
                    </a:rPr>
                    <a:t>ADMIN</a:t>
                  </a:r>
                </a:p>
              </p:txBody>
            </p:sp>
            <p:cxnSp>
              <p:nvCxnSpPr>
                <p:cNvPr id="217" name="Google Shape;729;p19">
                  <a:extLst>
                    <a:ext uri="{FF2B5EF4-FFF2-40B4-BE49-F238E27FC236}">
                      <a16:creationId xmlns:a16="http://schemas.microsoft.com/office/drawing/2014/main" id="{4C7852A8-8542-48E2-872D-3767B266204C}"/>
                    </a:ext>
                  </a:extLst>
                </p:cNvPr>
                <p:cNvCxnSpPr>
                  <a:cxnSpLocks/>
                  <a:stCxn id="216" idx="3"/>
                  <a:endCxn id="128" idx="1"/>
                </p:cNvCxnSpPr>
                <p:nvPr/>
              </p:nvCxnSpPr>
              <p:spPr>
                <a:xfrm rot="10800000" flipH="1">
                  <a:off x="4993302" y="1949963"/>
                  <a:ext cx="747300" cy="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</p:grpSp>
      <p:sp>
        <p:nvSpPr>
          <p:cNvPr id="235" name="Title 1">
            <a:extLst>
              <a:ext uri="{FF2B5EF4-FFF2-40B4-BE49-F238E27FC236}">
                <a16:creationId xmlns:a16="http://schemas.microsoft.com/office/drawing/2014/main" id="{30123564-B599-446B-99FA-AE206585CF29}"/>
              </a:ext>
            </a:extLst>
          </p:cNvPr>
          <p:cNvSpPr txBox="1">
            <a:spLocks/>
          </p:cNvSpPr>
          <p:nvPr/>
        </p:nvSpPr>
        <p:spPr>
          <a:xfrm>
            <a:off x="3508014" y="2946911"/>
            <a:ext cx="5635985" cy="61141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b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000" dirty="0">
                <a:solidFill>
                  <a:srgbClr val="FF6D2F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TOÀN QUYỀN</a:t>
            </a:r>
          </a:p>
        </p:txBody>
      </p:sp>
    </p:spTree>
    <p:extLst>
      <p:ext uri="{BB962C8B-B14F-4D97-AF65-F5344CB8AC3E}">
        <p14:creationId xmlns:p14="http://schemas.microsoft.com/office/powerpoint/2010/main" val="352921640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2CEDCE8D-8F1E-4FF6-91D4-425FBDA4DB7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59153559"/>
              </p:ext>
            </p:extLst>
          </p:nvPr>
        </p:nvGraphicFramePr>
        <p:xfrm>
          <a:off x="582471" y="0"/>
          <a:ext cx="4284921" cy="55067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811" name="Document" r:id="rId3" imgW="5925852" imgH="7614966" progId="Word.Document.12">
                  <p:embed/>
                </p:oleObj>
              </mc:Choice>
              <mc:Fallback>
                <p:oleObj name="Document" r:id="rId3" imgW="5925852" imgH="7614966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82471" y="0"/>
                        <a:ext cx="4284921" cy="550672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" name="Group 3">
            <a:extLst>
              <a:ext uri="{FF2B5EF4-FFF2-40B4-BE49-F238E27FC236}">
                <a16:creationId xmlns:a16="http://schemas.microsoft.com/office/drawing/2014/main" id="{4031DD40-4959-4C81-A04D-A0813276FD3B}"/>
              </a:ext>
            </a:extLst>
          </p:cNvPr>
          <p:cNvGrpSpPr/>
          <p:nvPr/>
        </p:nvGrpSpPr>
        <p:grpSpPr>
          <a:xfrm>
            <a:off x="6284614" y="224827"/>
            <a:ext cx="2699898" cy="1736635"/>
            <a:chOff x="3235001" y="1201450"/>
            <a:chExt cx="5451796" cy="3506719"/>
          </a:xfrm>
        </p:grpSpPr>
        <p:grpSp>
          <p:nvGrpSpPr>
            <p:cNvPr id="5" name="Google Shape;585;p19">
              <a:extLst>
                <a:ext uri="{FF2B5EF4-FFF2-40B4-BE49-F238E27FC236}">
                  <a16:creationId xmlns:a16="http://schemas.microsoft.com/office/drawing/2014/main" id="{4D324454-A379-41CC-B381-BB062D186C28}"/>
                </a:ext>
              </a:extLst>
            </p:cNvPr>
            <p:cNvGrpSpPr/>
            <p:nvPr/>
          </p:nvGrpSpPr>
          <p:grpSpPr>
            <a:xfrm>
              <a:off x="5469911" y="1228361"/>
              <a:ext cx="1932075" cy="3479808"/>
              <a:chOff x="5469911" y="1228361"/>
              <a:chExt cx="1932075" cy="3479808"/>
            </a:xfrm>
          </p:grpSpPr>
          <p:sp>
            <p:nvSpPr>
              <p:cNvPr id="112" name="Google Shape;586;p19">
                <a:extLst>
                  <a:ext uri="{FF2B5EF4-FFF2-40B4-BE49-F238E27FC236}">
                    <a16:creationId xmlns:a16="http://schemas.microsoft.com/office/drawing/2014/main" id="{7BB39EE8-5968-438A-8441-E63EAEF0210F}"/>
                  </a:ext>
                </a:extLst>
              </p:cNvPr>
              <p:cNvSpPr/>
              <p:nvPr/>
            </p:nvSpPr>
            <p:spPr>
              <a:xfrm>
                <a:off x="5469911" y="1228361"/>
                <a:ext cx="1863713" cy="3479808"/>
              </a:xfrm>
              <a:custGeom>
                <a:avLst/>
                <a:gdLst/>
                <a:ahLst/>
                <a:cxnLst/>
                <a:rect l="l" t="t" r="r" b="b"/>
                <a:pathLst>
                  <a:path w="12050" h="22499" extrusionOk="0">
                    <a:moveTo>
                      <a:pt x="12049" y="954"/>
                    </a:moveTo>
                    <a:lnTo>
                      <a:pt x="12049" y="22498"/>
                    </a:lnTo>
                    <a:lnTo>
                      <a:pt x="0" y="22498"/>
                    </a:lnTo>
                    <a:lnTo>
                      <a:pt x="0" y="954"/>
                    </a:lnTo>
                    <a:cubicBezTo>
                      <a:pt x="0" y="425"/>
                      <a:pt x="429" y="0"/>
                      <a:pt x="954" y="0"/>
                    </a:cubicBezTo>
                    <a:lnTo>
                      <a:pt x="11095" y="0"/>
                    </a:lnTo>
                    <a:cubicBezTo>
                      <a:pt x="11412" y="0"/>
                      <a:pt x="11689" y="152"/>
                      <a:pt x="11863" y="390"/>
                    </a:cubicBezTo>
                    <a:cubicBezTo>
                      <a:pt x="11980" y="546"/>
                      <a:pt x="12049" y="742"/>
                      <a:pt x="12049" y="95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587;p19">
                <a:extLst>
                  <a:ext uri="{FF2B5EF4-FFF2-40B4-BE49-F238E27FC236}">
                    <a16:creationId xmlns:a16="http://schemas.microsoft.com/office/drawing/2014/main" id="{5A840DF7-2DE2-45F3-A5AE-0879A9304CA6}"/>
                  </a:ext>
                </a:extLst>
              </p:cNvPr>
              <p:cNvSpPr/>
              <p:nvPr/>
            </p:nvSpPr>
            <p:spPr>
              <a:xfrm>
                <a:off x="5538892" y="1228361"/>
                <a:ext cx="1863095" cy="3479808"/>
              </a:xfrm>
              <a:custGeom>
                <a:avLst/>
                <a:gdLst/>
                <a:ahLst/>
                <a:cxnLst/>
                <a:rect l="l" t="t" r="r" b="b"/>
                <a:pathLst>
                  <a:path w="12046" h="22499" extrusionOk="0">
                    <a:moveTo>
                      <a:pt x="12045" y="954"/>
                    </a:moveTo>
                    <a:lnTo>
                      <a:pt x="12045" y="22498"/>
                    </a:lnTo>
                    <a:lnTo>
                      <a:pt x="1" y="22498"/>
                    </a:lnTo>
                    <a:lnTo>
                      <a:pt x="1" y="954"/>
                    </a:lnTo>
                    <a:cubicBezTo>
                      <a:pt x="1" y="425"/>
                      <a:pt x="426" y="0"/>
                      <a:pt x="955" y="0"/>
                    </a:cubicBezTo>
                    <a:lnTo>
                      <a:pt x="11092" y="0"/>
                    </a:lnTo>
                    <a:cubicBezTo>
                      <a:pt x="11621" y="0"/>
                      <a:pt x="12045" y="425"/>
                      <a:pt x="12045" y="95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588;p19">
                <a:extLst>
                  <a:ext uri="{FF2B5EF4-FFF2-40B4-BE49-F238E27FC236}">
                    <a16:creationId xmlns:a16="http://schemas.microsoft.com/office/drawing/2014/main" id="{46C11844-2E13-4D83-855F-0629B461986F}"/>
                  </a:ext>
                </a:extLst>
              </p:cNvPr>
              <p:cNvSpPr/>
              <p:nvPr/>
            </p:nvSpPr>
            <p:spPr>
              <a:xfrm>
                <a:off x="5585137" y="1275225"/>
                <a:ext cx="1770605" cy="3432944"/>
              </a:xfrm>
              <a:custGeom>
                <a:avLst/>
                <a:gdLst/>
                <a:ahLst/>
                <a:cxnLst/>
                <a:rect l="l" t="t" r="r" b="b"/>
                <a:pathLst>
                  <a:path w="11448" h="22196" extrusionOk="0">
                    <a:moveTo>
                      <a:pt x="11447" y="22195"/>
                    </a:moveTo>
                    <a:lnTo>
                      <a:pt x="11447" y="651"/>
                    </a:lnTo>
                    <a:cubicBezTo>
                      <a:pt x="11447" y="291"/>
                      <a:pt x="11152" y="1"/>
                      <a:pt x="10793" y="1"/>
                    </a:cubicBezTo>
                    <a:lnTo>
                      <a:pt x="656" y="1"/>
                    </a:lnTo>
                    <a:cubicBezTo>
                      <a:pt x="296" y="1"/>
                      <a:pt x="1" y="291"/>
                      <a:pt x="1" y="651"/>
                    </a:cubicBezTo>
                    <a:lnTo>
                      <a:pt x="1" y="22195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589;p19">
                <a:extLst>
                  <a:ext uri="{FF2B5EF4-FFF2-40B4-BE49-F238E27FC236}">
                    <a16:creationId xmlns:a16="http://schemas.microsoft.com/office/drawing/2014/main" id="{8C1ED9D6-E8C7-4FEB-8555-83D5BFD4906B}"/>
                  </a:ext>
                </a:extLst>
              </p:cNvPr>
              <p:cNvSpPr/>
              <p:nvPr/>
            </p:nvSpPr>
            <p:spPr>
              <a:xfrm>
                <a:off x="5620710" y="1310179"/>
                <a:ext cx="1699459" cy="3397990"/>
              </a:xfrm>
              <a:custGeom>
                <a:avLst/>
                <a:gdLst/>
                <a:ahLst/>
                <a:cxnLst/>
                <a:rect l="l" t="t" r="r" b="b"/>
                <a:pathLst>
                  <a:path w="10988" h="21970" extrusionOk="0">
                    <a:moveTo>
                      <a:pt x="10987" y="21969"/>
                    </a:moveTo>
                    <a:lnTo>
                      <a:pt x="10987" y="425"/>
                    </a:lnTo>
                    <a:cubicBezTo>
                      <a:pt x="10987" y="191"/>
                      <a:pt x="10797" y="0"/>
                      <a:pt x="10563" y="0"/>
                    </a:cubicBezTo>
                    <a:lnTo>
                      <a:pt x="426" y="0"/>
                    </a:lnTo>
                    <a:cubicBezTo>
                      <a:pt x="192" y="0"/>
                      <a:pt x="1" y="191"/>
                      <a:pt x="1" y="425"/>
                    </a:cubicBezTo>
                    <a:lnTo>
                      <a:pt x="1" y="2196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" name="Google Shape;655;p19">
              <a:extLst>
                <a:ext uri="{FF2B5EF4-FFF2-40B4-BE49-F238E27FC236}">
                  <a16:creationId xmlns:a16="http://schemas.microsoft.com/office/drawing/2014/main" id="{486AF1A2-CC56-49C8-9CB5-1399C4A28408}"/>
                </a:ext>
              </a:extLst>
            </p:cNvPr>
            <p:cNvSpPr/>
            <p:nvPr/>
          </p:nvSpPr>
          <p:spPr>
            <a:xfrm>
              <a:off x="6632068" y="3914577"/>
              <a:ext cx="1489424" cy="793586"/>
            </a:xfrm>
            <a:custGeom>
              <a:avLst/>
              <a:gdLst/>
              <a:ahLst/>
              <a:cxnLst/>
              <a:rect l="l" t="t" r="r" b="b"/>
              <a:pathLst>
                <a:path w="9630" h="5131" extrusionOk="0">
                  <a:moveTo>
                    <a:pt x="0" y="5130"/>
                  </a:moveTo>
                  <a:lnTo>
                    <a:pt x="269" y="3279"/>
                  </a:lnTo>
                  <a:cubicBezTo>
                    <a:pt x="238" y="2646"/>
                    <a:pt x="451" y="1302"/>
                    <a:pt x="581" y="547"/>
                  </a:cubicBezTo>
                  <a:cubicBezTo>
                    <a:pt x="637" y="218"/>
                    <a:pt x="676" y="1"/>
                    <a:pt x="676" y="1"/>
                  </a:cubicBezTo>
                  <a:lnTo>
                    <a:pt x="9088" y="1"/>
                  </a:lnTo>
                  <a:lnTo>
                    <a:pt x="9205" y="1120"/>
                  </a:lnTo>
                  <a:lnTo>
                    <a:pt x="9630" y="513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" name="Google Shape;657;p19">
              <a:extLst>
                <a:ext uri="{FF2B5EF4-FFF2-40B4-BE49-F238E27FC236}">
                  <a16:creationId xmlns:a16="http://schemas.microsoft.com/office/drawing/2014/main" id="{686CFC6C-E417-45BC-BEDE-954FF819F4E2}"/>
                </a:ext>
              </a:extLst>
            </p:cNvPr>
            <p:cNvSpPr/>
            <p:nvPr/>
          </p:nvSpPr>
          <p:spPr>
            <a:xfrm>
              <a:off x="7486285" y="4190190"/>
              <a:ext cx="46399" cy="517973"/>
            </a:xfrm>
            <a:custGeom>
              <a:avLst/>
              <a:gdLst/>
              <a:ahLst/>
              <a:cxnLst/>
              <a:rect l="l" t="t" r="r" b="b"/>
              <a:pathLst>
                <a:path w="300" h="3349" extrusionOk="0">
                  <a:moveTo>
                    <a:pt x="300" y="3348"/>
                  </a:moveTo>
                  <a:lnTo>
                    <a:pt x="1" y="3348"/>
                  </a:lnTo>
                  <a:lnTo>
                    <a:pt x="174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EAA135B-7B8D-4AC7-9770-17D33183DD65}"/>
                </a:ext>
              </a:extLst>
            </p:cNvPr>
            <p:cNvGrpSpPr/>
            <p:nvPr/>
          </p:nvGrpSpPr>
          <p:grpSpPr>
            <a:xfrm>
              <a:off x="3235001" y="1201450"/>
              <a:ext cx="5451796" cy="2886352"/>
              <a:chOff x="3235001" y="1201450"/>
              <a:chExt cx="5451796" cy="2886352"/>
            </a:xfrm>
          </p:grpSpPr>
          <p:sp>
            <p:nvSpPr>
              <p:cNvPr id="9" name="Google Shape;590;p19">
                <a:extLst>
                  <a:ext uri="{FF2B5EF4-FFF2-40B4-BE49-F238E27FC236}">
                    <a16:creationId xmlns:a16="http://schemas.microsoft.com/office/drawing/2014/main" id="{5E543118-4B2C-4B47-82B7-BA25922258C2}"/>
                  </a:ext>
                </a:extLst>
              </p:cNvPr>
              <p:cNvSpPr/>
              <p:nvPr/>
            </p:nvSpPr>
            <p:spPr>
              <a:xfrm>
                <a:off x="5740738" y="1676113"/>
                <a:ext cx="547500" cy="547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591;p19">
                <a:extLst>
                  <a:ext uri="{FF2B5EF4-FFF2-40B4-BE49-F238E27FC236}">
                    <a16:creationId xmlns:a16="http://schemas.microsoft.com/office/drawing/2014/main" id="{9C02205D-DA01-4A66-8CB8-BB1B63BF124B}"/>
                  </a:ext>
                </a:extLst>
              </p:cNvPr>
              <p:cNvSpPr/>
              <p:nvPr/>
            </p:nvSpPr>
            <p:spPr>
              <a:xfrm>
                <a:off x="5740738" y="2436288"/>
                <a:ext cx="547500" cy="5475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592;p19">
                <a:extLst>
                  <a:ext uri="{FF2B5EF4-FFF2-40B4-BE49-F238E27FC236}">
                    <a16:creationId xmlns:a16="http://schemas.microsoft.com/office/drawing/2014/main" id="{31FD06A2-FF8E-4722-A52C-754C7C775CAE}"/>
                  </a:ext>
                </a:extLst>
              </p:cNvPr>
              <p:cNvSpPr/>
              <p:nvPr/>
            </p:nvSpPr>
            <p:spPr>
              <a:xfrm>
                <a:off x="5740738" y="3196225"/>
                <a:ext cx="547500" cy="5475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594;p19">
                <a:extLst>
                  <a:ext uri="{FF2B5EF4-FFF2-40B4-BE49-F238E27FC236}">
                    <a16:creationId xmlns:a16="http://schemas.microsoft.com/office/drawing/2014/main" id="{E0478C73-6A71-4348-BA75-2FBD2C6D803B}"/>
                  </a:ext>
                </a:extLst>
              </p:cNvPr>
              <p:cNvSpPr/>
              <p:nvPr/>
            </p:nvSpPr>
            <p:spPr>
              <a:xfrm>
                <a:off x="6115021" y="1257747"/>
                <a:ext cx="710995" cy="193950"/>
              </a:xfrm>
              <a:custGeom>
                <a:avLst/>
                <a:gdLst/>
                <a:ahLst/>
                <a:cxnLst/>
                <a:rect l="l" t="t" r="r" b="b"/>
                <a:pathLst>
                  <a:path w="4597" h="1254" extrusionOk="0">
                    <a:moveTo>
                      <a:pt x="3677" y="1254"/>
                    </a:moveTo>
                    <a:lnTo>
                      <a:pt x="919" y="1254"/>
                    </a:lnTo>
                    <a:cubicBezTo>
                      <a:pt x="690" y="1254"/>
                      <a:pt x="477" y="1115"/>
                      <a:pt x="386" y="903"/>
                    </a:cubicBezTo>
                    <a:lnTo>
                      <a:pt x="0" y="1"/>
                    </a:lnTo>
                    <a:lnTo>
                      <a:pt x="4596" y="1"/>
                    </a:lnTo>
                    <a:lnTo>
                      <a:pt x="4210" y="903"/>
                    </a:lnTo>
                    <a:cubicBezTo>
                      <a:pt x="4119" y="1115"/>
                      <a:pt x="3907" y="1254"/>
                      <a:pt x="3677" y="1254"/>
                    </a:cubicBezTo>
                    <a:close/>
                  </a:path>
                </a:pathLst>
              </a:custGeom>
              <a:solidFill>
                <a:srgbClr val="4F4A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595;p19">
                <a:extLst>
                  <a:ext uri="{FF2B5EF4-FFF2-40B4-BE49-F238E27FC236}">
                    <a16:creationId xmlns:a16="http://schemas.microsoft.com/office/drawing/2014/main" id="{DEDF859F-6AA8-45B2-8763-20240F17CBBF}"/>
                  </a:ext>
                </a:extLst>
              </p:cNvPr>
              <p:cNvSpPr/>
              <p:nvPr/>
            </p:nvSpPr>
            <p:spPr>
              <a:xfrm>
                <a:off x="6222977" y="1310179"/>
                <a:ext cx="63877" cy="63722"/>
              </a:xfrm>
              <a:custGeom>
                <a:avLst/>
                <a:gdLst/>
                <a:ahLst/>
                <a:cxnLst/>
                <a:rect l="l" t="t" r="r" b="b"/>
                <a:pathLst>
                  <a:path w="413" h="412" extrusionOk="0">
                    <a:moveTo>
                      <a:pt x="412" y="208"/>
                    </a:moveTo>
                    <a:cubicBezTo>
                      <a:pt x="412" y="321"/>
                      <a:pt x="321" y="412"/>
                      <a:pt x="208" y="412"/>
                    </a:cubicBezTo>
                    <a:cubicBezTo>
                      <a:pt x="91" y="412"/>
                      <a:pt x="0" y="321"/>
                      <a:pt x="0" y="208"/>
                    </a:cubicBezTo>
                    <a:cubicBezTo>
                      <a:pt x="0" y="91"/>
                      <a:pt x="91" y="0"/>
                      <a:pt x="208" y="0"/>
                    </a:cubicBezTo>
                    <a:cubicBezTo>
                      <a:pt x="321" y="0"/>
                      <a:pt x="412" y="91"/>
                      <a:pt x="412" y="208"/>
                    </a:cubicBezTo>
                    <a:close/>
                  </a:path>
                </a:pathLst>
              </a:custGeom>
              <a:solidFill>
                <a:srgbClr val="3833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596;p19">
                <a:extLst>
                  <a:ext uri="{FF2B5EF4-FFF2-40B4-BE49-F238E27FC236}">
                    <a16:creationId xmlns:a16="http://schemas.microsoft.com/office/drawing/2014/main" id="{9AB9A14B-D0F4-47F3-80C0-9C40A64BE6E4}"/>
                  </a:ext>
                </a:extLst>
              </p:cNvPr>
              <p:cNvSpPr/>
              <p:nvPr/>
            </p:nvSpPr>
            <p:spPr>
              <a:xfrm>
                <a:off x="6326139" y="1310179"/>
                <a:ext cx="391766" cy="63722"/>
              </a:xfrm>
              <a:custGeom>
                <a:avLst/>
                <a:gdLst/>
                <a:ahLst/>
                <a:cxnLst/>
                <a:rect l="l" t="t" r="r" b="b"/>
                <a:pathLst>
                  <a:path w="2533" h="412" extrusionOk="0">
                    <a:moveTo>
                      <a:pt x="2325" y="412"/>
                    </a:moveTo>
                    <a:lnTo>
                      <a:pt x="209" y="412"/>
                    </a:lnTo>
                    <a:cubicBezTo>
                      <a:pt x="92" y="412"/>
                      <a:pt x="1" y="321"/>
                      <a:pt x="1" y="208"/>
                    </a:cubicBezTo>
                    <a:cubicBezTo>
                      <a:pt x="1" y="91"/>
                      <a:pt x="92" y="0"/>
                      <a:pt x="209" y="0"/>
                    </a:cubicBezTo>
                    <a:lnTo>
                      <a:pt x="2325" y="0"/>
                    </a:lnTo>
                    <a:cubicBezTo>
                      <a:pt x="2442" y="0"/>
                      <a:pt x="2533" y="91"/>
                      <a:pt x="2533" y="208"/>
                    </a:cubicBezTo>
                    <a:cubicBezTo>
                      <a:pt x="2533" y="321"/>
                      <a:pt x="2442" y="412"/>
                      <a:pt x="2325" y="412"/>
                    </a:cubicBezTo>
                    <a:close/>
                  </a:path>
                </a:pathLst>
              </a:custGeom>
              <a:solidFill>
                <a:srgbClr val="3833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597;p19">
                <a:extLst>
                  <a:ext uri="{FF2B5EF4-FFF2-40B4-BE49-F238E27FC236}">
                    <a16:creationId xmlns:a16="http://schemas.microsoft.com/office/drawing/2014/main" id="{721E5D50-7EC0-4417-A181-5B5F717F7651}"/>
                  </a:ext>
                </a:extLst>
              </p:cNvPr>
              <p:cNvSpPr/>
              <p:nvPr/>
            </p:nvSpPr>
            <p:spPr>
              <a:xfrm>
                <a:off x="6373776" y="1676270"/>
                <a:ext cx="427339" cy="136260"/>
              </a:xfrm>
              <a:custGeom>
                <a:avLst/>
                <a:gdLst/>
                <a:ahLst/>
                <a:cxnLst/>
                <a:rect l="l" t="t" r="r" b="b"/>
                <a:pathLst>
                  <a:path w="2763" h="881" extrusionOk="0">
                    <a:moveTo>
                      <a:pt x="2763" y="881"/>
                    </a:moveTo>
                    <a:lnTo>
                      <a:pt x="1" y="881"/>
                    </a:lnTo>
                    <a:lnTo>
                      <a:pt x="1" y="0"/>
                    </a:lnTo>
                    <a:lnTo>
                      <a:pt x="276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598;p19">
                <a:extLst>
                  <a:ext uri="{FF2B5EF4-FFF2-40B4-BE49-F238E27FC236}">
                    <a16:creationId xmlns:a16="http://schemas.microsoft.com/office/drawing/2014/main" id="{F2FAD0DF-5C8A-44F8-8EEC-BF2F2FFA8403}"/>
                  </a:ext>
                </a:extLst>
              </p:cNvPr>
              <p:cNvSpPr/>
              <p:nvPr/>
            </p:nvSpPr>
            <p:spPr>
              <a:xfrm>
                <a:off x="6955937" y="2125571"/>
                <a:ext cx="245608" cy="98058"/>
              </a:xfrm>
              <a:custGeom>
                <a:avLst/>
                <a:gdLst/>
                <a:ahLst/>
                <a:cxnLst/>
                <a:rect l="l" t="t" r="r" b="b"/>
                <a:pathLst>
                  <a:path w="1588" h="634" extrusionOk="0">
                    <a:moveTo>
                      <a:pt x="1587" y="633"/>
                    </a:moveTo>
                    <a:lnTo>
                      <a:pt x="0" y="633"/>
                    </a:lnTo>
                    <a:lnTo>
                      <a:pt x="0" y="0"/>
                    </a:lnTo>
                    <a:lnTo>
                      <a:pt x="1587" y="0"/>
                    </a:lnTo>
                    <a:close/>
                  </a:path>
                </a:pathLst>
              </a:custGeom>
              <a:solidFill>
                <a:srgbClr val="0EDBB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599;p19">
                <a:extLst>
                  <a:ext uri="{FF2B5EF4-FFF2-40B4-BE49-F238E27FC236}">
                    <a16:creationId xmlns:a16="http://schemas.microsoft.com/office/drawing/2014/main" id="{4B37961C-4DAD-4CED-97FA-DAFD25A1C227}"/>
                  </a:ext>
                </a:extLst>
              </p:cNvPr>
              <p:cNvSpPr/>
              <p:nvPr/>
            </p:nvSpPr>
            <p:spPr>
              <a:xfrm>
                <a:off x="6373776" y="1883521"/>
                <a:ext cx="827767" cy="26293"/>
              </a:xfrm>
              <a:custGeom>
                <a:avLst/>
                <a:gdLst/>
                <a:ahLst/>
                <a:cxnLst/>
                <a:rect l="l" t="t" r="r" b="b"/>
                <a:pathLst>
                  <a:path w="5352" h="170" extrusionOk="0">
                    <a:moveTo>
                      <a:pt x="5351" y="169"/>
                    </a:moveTo>
                    <a:lnTo>
                      <a:pt x="1" y="169"/>
                    </a:lnTo>
                    <a:lnTo>
                      <a:pt x="1" y="0"/>
                    </a:lnTo>
                    <a:lnTo>
                      <a:pt x="5351" y="0"/>
                    </a:lnTo>
                    <a:close/>
                  </a:path>
                </a:pathLst>
              </a:custGeom>
              <a:solidFill>
                <a:srgbClr val="81A2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600;p19">
                <a:extLst>
                  <a:ext uri="{FF2B5EF4-FFF2-40B4-BE49-F238E27FC236}">
                    <a16:creationId xmlns:a16="http://schemas.microsoft.com/office/drawing/2014/main" id="{103F0953-83E4-4AF4-93DE-601CD616D8B3}"/>
                  </a:ext>
                </a:extLst>
              </p:cNvPr>
              <p:cNvSpPr/>
              <p:nvPr/>
            </p:nvSpPr>
            <p:spPr>
              <a:xfrm>
                <a:off x="6373776" y="1941829"/>
                <a:ext cx="827767" cy="26293"/>
              </a:xfrm>
              <a:custGeom>
                <a:avLst/>
                <a:gdLst/>
                <a:ahLst/>
                <a:cxnLst/>
                <a:rect l="l" t="t" r="r" b="b"/>
                <a:pathLst>
                  <a:path w="5352" h="170" extrusionOk="0">
                    <a:moveTo>
                      <a:pt x="5351" y="169"/>
                    </a:moveTo>
                    <a:lnTo>
                      <a:pt x="1" y="169"/>
                    </a:lnTo>
                    <a:lnTo>
                      <a:pt x="1" y="0"/>
                    </a:lnTo>
                    <a:lnTo>
                      <a:pt x="5351" y="0"/>
                    </a:lnTo>
                    <a:close/>
                  </a:path>
                </a:pathLst>
              </a:custGeom>
              <a:solidFill>
                <a:srgbClr val="81A2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601;p19">
                <a:extLst>
                  <a:ext uri="{FF2B5EF4-FFF2-40B4-BE49-F238E27FC236}">
                    <a16:creationId xmlns:a16="http://schemas.microsoft.com/office/drawing/2014/main" id="{FE79F1EE-6E25-44AD-BE29-713244A8E12E}"/>
                  </a:ext>
                </a:extLst>
              </p:cNvPr>
              <p:cNvSpPr/>
              <p:nvPr/>
            </p:nvSpPr>
            <p:spPr>
              <a:xfrm>
                <a:off x="6373776" y="2000138"/>
                <a:ext cx="827767" cy="26293"/>
              </a:xfrm>
              <a:custGeom>
                <a:avLst/>
                <a:gdLst/>
                <a:ahLst/>
                <a:cxnLst/>
                <a:rect l="l" t="t" r="r" b="b"/>
                <a:pathLst>
                  <a:path w="5352" h="170" extrusionOk="0">
                    <a:moveTo>
                      <a:pt x="5351" y="170"/>
                    </a:moveTo>
                    <a:lnTo>
                      <a:pt x="1" y="170"/>
                    </a:lnTo>
                    <a:lnTo>
                      <a:pt x="1" y="1"/>
                    </a:lnTo>
                    <a:lnTo>
                      <a:pt x="5351" y="1"/>
                    </a:lnTo>
                    <a:close/>
                  </a:path>
                </a:pathLst>
              </a:custGeom>
              <a:solidFill>
                <a:srgbClr val="81A2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602;p19">
                <a:extLst>
                  <a:ext uri="{FF2B5EF4-FFF2-40B4-BE49-F238E27FC236}">
                    <a16:creationId xmlns:a16="http://schemas.microsoft.com/office/drawing/2014/main" id="{9B0145AD-88F8-4F6E-9158-BDCECDCB2353}"/>
                  </a:ext>
                </a:extLst>
              </p:cNvPr>
              <p:cNvSpPr/>
              <p:nvPr/>
            </p:nvSpPr>
            <p:spPr>
              <a:xfrm>
                <a:off x="6373776" y="2058447"/>
                <a:ext cx="827767" cy="26293"/>
              </a:xfrm>
              <a:custGeom>
                <a:avLst/>
                <a:gdLst/>
                <a:ahLst/>
                <a:cxnLst/>
                <a:rect l="l" t="t" r="r" b="b"/>
                <a:pathLst>
                  <a:path w="5352" h="170" extrusionOk="0">
                    <a:moveTo>
                      <a:pt x="5351" y="170"/>
                    </a:moveTo>
                    <a:lnTo>
                      <a:pt x="1" y="170"/>
                    </a:lnTo>
                    <a:lnTo>
                      <a:pt x="1" y="1"/>
                    </a:lnTo>
                    <a:lnTo>
                      <a:pt x="5351" y="1"/>
                    </a:lnTo>
                    <a:close/>
                  </a:path>
                </a:pathLst>
              </a:custGeom>
              <a:solidFill>
                <a:srgbClr val="81A2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603;p19">
                <a:extLst>
                  <a:ext uri="{FF2B5EF4-FFF2-40B4-BE49-F238E27FC236}">
                    <a16:creationId xmlns:a16="http://schemas.microsoft.com/office/drawing/2014/main" id="{9F55936B-42BB-419A-9467-3C39A919D281}"/>
                  </a:ext>
                </a:extLst>
              </p:cNvPr>
              <p:cNvSpPr/>
              <p:nvPr/>
            </p:nvSpPr>
            <p:spPr>
              <a:xfrm>
                <a:off x="6373776" y="2435983"/>
                <a:ext cx="427339" cy="136260"/>
              </a:xfrm>
              <a:custGeom>
                <a:avLst/>
                <a:gdLst/>
                <a:ahLst/>
                <a:cxnLst/>
                <a:rect l="l" t="t" r="r" b="b"/>
                <a:pathLst>
                  <a:path w="2763" h="881" extrusionOk="0">
                    <a:moveTo>
                      <a:pt x="2763" y="881"/>
                    </a:moveTo>
                    <a:lnTo>
                      <a:pt x="1" y="881"/>
                    </a:lnTo>
                    <a:lnTo>
                      <a:pt x="1" y="1"/>
                    </a:lnTo>
                    <a:lnTo>
                      <a:pt x="276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604;p19">
                <a:extLst>
                  <a:ext uri="{FF2B5EF4-FFF2-40B4-BE49-F238E27FC236}">
                    <a16:creationId xmlns:a16="http://schemas.microsoft.com/office/drawing/2014/main" id="{A358986F-F274-4254-A409-1C2CD5106256}"/>
                  </a:ext>
                </a:extLst>
              </p:cNvPr>
              <p:cNvSpPr/>
              <p:nvPr/>
            </p:nvSpPr>
            <p:spPr>
              <a:xfrm>
                <a:off x="6955937" y="2885284"/>
                <a:ext cx="245608" cy="98831"/>
              </a:xfrm>
              <a:custGeom>
                <a:avLst/>
                <a:gdLst/>
                <a:ahLst/>
                <a:cxnLst/>
                <a:rect l="l" t="t" r="r" b="b"/>
                <a:pathLst>
                  <a:path w="1588" h="639" extrusionOk="0">
                    <a:moveTo>
                      <a:pt x="1587" y="638"/>
                    </a:moveTo>
                    <a:lnTo>
                      <a:pt x="0" y="638"/>
                    </a:lnTo>
                    <a:lnTo>
                      <a:pt x="0" y="1"/>
                    </a:lnTo>
                    <a:lnTo>
                      <a:pt x="1587" y="1"/>
                    </a:lnTo>
                    <a:close/>
                  </a:path>
                </a:pathLst>
              </a:custGeom>
              <a:solidFill>
                <a:srgbClr val="0EDBB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605;p19">
                <a:extLst>
                  <a:ext uri="{FF2B5EF4-FFF2-40B4-BE49-F238E27FC236}">
                    <a16:creationId xmlns:a16="http://schemas.microsoft.com/office/drawing/2014/main" id="{E4D8E029-BF20-471D-A2FD-EDBC042B072A}"/>
                  </a:ext>
                </a:extLst>
              </p:cNvPr>
              <p:cNvSpPr/>
              <p:nvPr/>
            </p:nvSpPr>
            <p:spPr>
              <a:xfrm>
                <a:off x="6373776" y="2643234"/>
                <a:ext cx="827767" cy="26293"/>
              </a:xfrm>
              <a:custGeom>
                <a:avLst/>
                <a:gdLst/>
                <a:ahLst/>
                <a:cxnLst/>
                <a:rect l="l" t="t" r="r" b="b"/>
                <a:pathLst>
                  <a:path w="5352" h="170" extrusionOk="0">
                    <a:moveTo>
                      <a:pt x="5351" y="170"/>
                    </a:moveTo>
                    <a:lnTo>
                      <a:pt x="1" y="170"/>
                    </a:lnTo>
                    <a:lnTo>
                      <a:pt x="1" y="0"/>
                    </a:lnTo>
                    <a:lnTo>
                      <a:pt x="5351" y="0"/>
                    </a:lnTo>
                    <a:close/>
                  </a:path>
                </a:pathLst>
              </a:custGeom>
              <a:solidFill>
                <a:srgbClr val="81A2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606;p19">
                <a:extLst>
                  <a:ext uri="{FF2B5EF4-FFF2-40B4-BE49-F238E27FC236}">
                    <a16:creationId xmlns:a16="http://schemas.microsoft.com/office/drawing/2014/main" id="{0E642C36-4719-4452-87D3-EAAFAEA402E4}"/>
                  </a:ext>
                </a:extLst>
              </p:cNvPr>
              <p:cNvSpPr/>
              <p:nvPr/>
            </p:nvSpPr>
            <p:spPr>
              <a:xfrm>
                <a:off x="6373776" y="2701542"/>
                <a:ext cx="827767" cy="26293"/>
              </a:xfrm>
              <a:custGeom>
                <a:avLst/>
                <a:gdLst/>
                <a:ahLst/>
                <a:cxnLst/>
                <a:rect l="l" t="t" r="r" b="b"/>
                <a:pathLst>
                  <a:path w="5352" h="170" extrusionOk="0">
                    <a:moveTo>
                      <a:pt x="5351" y="170"/>
                    </a:moveTo>
                    <a:lnTo>
                      <a:pt x="1" y="170"/>
                    </a:lnTo>
                    <a:lnTo>
                      <a:pt x="1" y="1"/>
                    </a:lnTo>
                    <a:lnTo>
                      <a:pt x="5351" y="1"/>
                    </a:lnTo>
                    <a:close/>
                  </a:path>
                </a:pathLst>
              </a:custGeom>
              <a:solidFill>
                <a:srgbClr val="81A2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607;p19">
                <a:extLst>
                  <a:ext uri="{FF2B5EF4-FFF2-40B4-BE49-F238E27FC236}">
                    <a16:creationId xmlns:a16="http://schemas.microsoft.com/office/drawing/2014/main" id="{22072EFC-F3A1-4D76-B40A-EDB5896D013C}"/>
                  </a:ext>
                </a:extLst>
              </p:cNvPr>
              <p:cNvSpPr/>
              <p:nvPr/>
            </p:nvSpPr>
            <p:spPr>
              <a:xfrm>
                <a:off x="6373776" y="2760624"/>
                <a:ext cx="827767" cy="25520"/>
              </a:xfrm>
              <a:custGeom>
                <a:avLst/>
                <a:gdLst/>
                <a:ahLst/>
                <a:cxnLst/>
                <a:rect l="l" t="t" r="r" b="b"/>
                <a:pathLst>
                  <a:path w="5352" h="165" extrusionOk="0">
                    <a:moveTo>
                      <a:pt x="5351" y="165"/>
                    </a:moveTo>
                    <a:lnTo>
                      <a:pt x="1" y="165"/>
                    </a:lnTo>
                    <a:lnTo>
                      <a:pt x="1" y="0"/>
                    </a:lnTo>
                    <a:lnTo>
                      <a:pt x="5351" y="0"/>
                    </a:lnTo>
                    <a:close/>
                  </a:path>
                </a:pathLst>
              </a:custGeom>
              <a:solidFill>
                <a:srgbClr val="81A2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608;p19">
                <a:extLst>
                  <a:ext uri="{FF2B5EF4-FFF2-40B4-BE49-F238E27FC236}">
                    <a16:creationId xmlns:a16="http://schemas.microsoft.com/office/drawing/2014/main" id="{27B390D9-2C81-42B1-8FB6-534CE0701325}"/>
                  </a:ext>
                </a:extLst>
              </p:cNvPr>
              <p:cNvSpPr/>
              <p:nvPr/>
            </p:nvSpPr>
            <p:spPr>
              <a:xfrm>
                <a:off x="6373776" y="2818933"/>
                <a:ext cx="827767" cy="25674"/>
              </a:xfrm>
              <a:custGeom>
                <a:avLst/>
                <a:gdLst/>
                <a:ahLst/>
                <a:cxnLst/>
                <a:rect l="l" t="t" r="r" b="b"/>
                <a:pathLst>
                  <a:path w="5352" h="166" extrusionOk="0">
                    <a:moveTo>
                      <a:pt x="5351" y="165"/>
                    </a:moveTo>
                    <a:lnTo>
                      <a:pt x="1" y="165"/>
                    </a:lnTo>
                    <a:lnTo>
                      <a:pt x="1" y="0"/>
                    </a:lnTo>
                    <a:lnTo>
                      <a:pt x="5351" y="0"/>
                    </a:lnTo>
                    <a:close/>
                  </a:path>
                </a:pathLst>
              </a:custGeom>
              <a:solidFill>
                <a:srgbClr val="81A2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609;p19">
                <a:extLst>
                  <a:ext uri="{FF2B5EF4-FFF2-40B4-BE49-F238E27FC236}">
                    <a16:creationId xmlns:a16="http://schemas.microsoft.com/office/drawing/2014/main" id="{425199CF-9DEA-41F4-9295-ABD50A24E2D7}"/>
                  </a:ext>
                </a:extLst>
              </p:cNvPr>
              <p:cNvSpPr/>
              <p:nvPr/>
            </p:nvSpPr>
            <p:spPr>
              <a:xfrm>
                <a:off x="6373776" y="3196469"/>
                <a:ext cx="427339" cy="136260"/>
              </a:xfrm>
              <a:custGeom>
                <a:avLst/>
                <a:gdLst/>
                <a:ahLst/>
                <a:cxnLst/>
                <a:rect l="l" t="t" r="r" b="b"/>
                <a:pathLst>
                  <a:path w="2763" h="881" extrusionOk="0">
                    <a:moveTo>
                      <a:pt x="2763" y="881"/>
                    </a:moveTo>
                    <a:lnTo>
                      <a:pt x="1" y="881"/>
                    </a:lnTo>
                    <a:lnTo>
                      <a:pt x="1" y="0"/>
                    </a:lnTo>
                    <a:lnTo>
                      <a:pt x="2763" y="0"/>
                    </a:lnTo>
                    <a:close/>
                  </a:path>
                </a:pathLst>
              </a:custGeom>
              <a:solidFill>
                <a:srgbClr val="0EDBB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610;p19">
                <a:extLst>
                  <a:ext uri="{FF2B5EF4-FFF2-40B4-BE49-F238E27FC236}">
                    <a16:creationId xmlns:a16="http://schemas.microsoft.com/office/drawing/2014/main" id="{040D584B-EBF9-4A5D-9647-DA086B62C9C7}"/>
                  </a:ext>
                </a:extLst>
              </p:cNvPr>
              <p:cNvSpPr/>
              <p:nvPr/>
            </p:nvSpPr>
            <p:spPr>
              <a:xfrm>
                <a:off x="6955937" y="3645152"/>
                <a:ext cx="245608" cy="98676"/>
              </a:xfrm>
              <a:custGeom>
                <a:avLst/>
                <a:gdLst/>
                <a:ahLst/>
                <a:cxnLst/>
                <a:rect l="l" t="t" r="r" b="b"/>
                <a:pathLst>
                  <a:path w="1588" h="638" extrusionOk="0">
                    <a:moveTo>
                      <a:pt x="1587" y="637"/>
                    </a:moveTo>
                    <a:lnTo>
                      <a:pt x="0" y="637"/>
                    </a:lnTo>
                    <a:lnTo>
                      <a:pt x="0" y="0"/>
                    </a:lnTo>
                    <a:lnTo>
                      <a:pt x="1587" y="0"/>
                    </a:lnTo>
                    <a:close/>
                  </a:path>
                </a:pathLst>
              </a:custGeom>
              <a:solidFill>
                <a:srgbClr val="0EDBB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611;p19">
                <a:extLst>
                  <a:ext uri="{FF2B5EF4-FFF2-40B4-BE49-F238E27FC236}">
                    <a16:creationId xmlns:a16="http://schemas.microsoft.com/office/drawing/2014/main" id="{15E76BA8-18C4-413F-8113-A602ED230F4A}"/>
                  </a:ext>
                </a:extLst>
              </p:cNvPr>
              <p:cNvSpPr/>
              <p:nvPr/>
            </p:nvSpPr>
            <p:spPr>
              <a:xfrm>
                <a:off x="6373776" y="3402947"/>
                <a:ext cx="827767" cy="26293"/>
              </a:xfrm>
              <a:custGeom>
                <a:avLst/>
                <a:gdLst/>
                <a:ahLst/>
                <a:cxnLst/>
                <a:rect l="l" t="t" r="r" b="b"/>
                <a:pathLst>
                  <a:path w="5352" h="170" extrusionOk="0">
                    <a:moveTo>
                      <a:pt x="5351" y="170"/>
                    </a:moveTo>
                    <a:lnTo>
                      <a:pt x="1" y="170"/>
                    </a:lnTo>
                    <a:lnTo>
                      <a:pt x="1" y="1"/>
                    </a:lnTo>
                    <a:lnTo>
                      <a:pt x="5351" y="1"/>
                    </a:lnTo>
                    <a:close/>
                  </a:path>
                </a:pathLst>
              </a:custGeom>
              <a:solidFill>
                <a:srgbClr val="81A2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612;p19">
                <a:extLst>
                  <a:ext uri="{FF2B5EF4-FFF2-40B4-BE49-F238E27FC236}">
                    <a16:creationId xmlns:a16="http://schemas.microsoft.com/office/drawing/2014/main" id="{5505FAAC-EDA4-4D5F-85FC-352C354C50BF}"/>
                  </a:ext>
                </a:extLst>
              </p:cNvPr>
              <p:cNvSpPr/>
              <p:nvPr/>
            </p:nvSpPr>
            <p:spPr>
              <a:xfrm>
                <a:off x="6373776" y="3462029"/>
                <a:ext cx="827767" cy="25674"/>
              </a:xfrm>
              <a:custGeom>
                <a:avLst/>
                <a:gdLst/>
                <a:ahLst/>
                <a:cxnLst/>
                <a:rect l="l" t="t" r="r" b="b"/>
                <a:pathLst>
                  <a:path w="5352" h="166" extrusionOk="0">
                    <a:moveTo>
                      <a:pt x="5351" y="165"/>
                    </a:moveTo>
                    <a:lnTo>
                      <a:pt x="1" y="165"/>
                    </a:lnTo>
                    <a:lnTo>
                      <a:pt x="1" y="0"/>
                    </a:lnTo>
                    <a:lnTo>
                      <a:pt x="5351" y="0"/>
                    </a:lnTo>
                    <a:close/>
                  </a:path>
                </a:pathLst>
              </a:custGeom>
              <a:solidFill>
                <a:srgbClr val="81A2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613;p19">
                <a:extLst>
                  <a:ext uri="{FF2B5EF4-FFF2-40B4-BE49-F238E27FC236}">
                    <a16:creationId xmlns:a16="http://schemas.microsoft.com/office/drawing/2014/main" id="{4C17B723-C82B-42AB-AFAE-2090DE533A6B}"/>
                  </a:ext>
                </a:extLst>
              </p:cNvPr>
              <p:cNvSpPr/>
              <p:nvPr/>
            </p:nvSpPr>
            <p:spPr>
              <a:xfrm>
                <a:off x="6373776" y="3520337"/>
                <a:ext cx="827767" cy="25674"/>
              </a:xfrm>
              <a:custGeom>
                <a:avLst/>
                <a:gdLst/>
                <a:ahLst/>
                <a:cxnLst/>
                <a:rect l="l" t="t" r="r" b="b"/>
                <a:pathLst>
                  <a:path w="5352" h="166" extrusionOk="0">
                    <a:moveTo>
                      <a:pt x="5351" y="165"/>
                    </a:moveTo>
                    <a:lnTo>
                      <a:pt x="1" y="165"/>
                    </a:lnTo>
                    <a:lnTo>
                      <a:pt x="1" y="1"/>
                    </a:lnTo>
                    <a:lnTo>
                      <a:pt x="5351" y="1"/>
                    </a:lnTo>
                    <a:close/>
                  </a:path>
                </a:pathLst>
              </a:custGeom>
              <a:solidFill>
                <a:srgbClr val="81A2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614;p19">
                <a:extLst>
                  <a:ext uri="{FF2B5EF4-FFF2-40B4-BE49-F238E27FC236}">
                    <a16:creationId xmlns:a16="http://schemas.microsoft.com/office/drawing/2014/main" id="{B0DDD963-7273-4D12-8519-FFEDB39AA93B}"/>
                  </a:ext>
                </a:extLst>
              </p:cNvPr>
              <p:cNvSpPr/>
              <p:nvPr/>
            </p:nvSpPr>
            <p:spPr>
              <a:xfrm>
                <a:off x="6373776" y="3578646"/>
                <a:ext cx="827767" cy="26293"/>
              </a:xfrm>
              <a:custGeom>
                <a:avLst/>
                <a:gdLst/>
                <a:ahLst/>
                <a:cxnLst/>
                <a:rect l="l" t="t" r="r" b="b"/>
                <a:pathLst>
                  <a:path w="5352" h="170" extrusionOk="0">
                    <a:moveTo>
                      <a:pt x="5351" y="170"/>
                    </a:moveTo>
                    <a:lnTo>
                      <a:pt x="1" y="170"/>
                    </a:lnTo>
                    <a:lnTo>
                      <a:pt x="1" y="1"/>
                    </a:lnTo>
                    <a:lnTo>
                      <a:pt x="5351" y="1"/>
                    </a:lnTo>
                    <a:close/>
                  </a:path>
                </a:pathLst>
              </a:custGeom>
              <a:solidFill>
                <a:srgbClr val="81A2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621;p19">
                <a:extLst>
                  <a:ext uri="{FF2B5EF4-FFF2-40B4-BE49-F238E27FC236}">
                    <a16:creationId xmlns:a16="http://schemas.microsoft.com/office/drawing/2014/main" id="{3BE05BF8-4026-4362-9D3C-EFE66BC7B5FB}"/>
                  </a:ext>
                </a:extLst>
              </p:cNvPr>
              <p:cNvSpPr/>
              <p:nvPr/>
            </p:nvSpPr>
            <p:spPr>
              <a:xfrm>
                <a:off x="5151300" y="1688334"/>
                <a:ext cx="331447" cy="152964"/>
              </a:xfrm>
              <a:custGeom>
                <a:avLst/>
                <a:gdLst/>
                <a:ahLst/>
                <a:cxnLst/>
                <a:rect l="l" t="t" r="r" b="b"/>
                <a:pathLst>
                  <a:path w="2143" h="989" extrusionOk="0">
                    <a:moveTo>
                      <a:pt x="2078" y="0"/>
                    </a:moveTo>
                    <a:lnTo>
                      <a:pt x="1" y="0"/>
                    </a:lnTo>
                    <a:lnTo>
                      <a:pt x="22" y="135"/>
                    </a:lnTo>
                    <a:cubicBezTo>
                      <a:pt x="87" y="612"/>
                      <a:pt x="517" y="989"/>
                      <a:pt x="981" y="989"/>
                    </a:cubicBezTo>
                    <a:lnTo>
                      <a:pt x="1340" y="989"/>
                    </a:lnTo>
                    <a:cubicBezTo>
                      <a:pt x="1804" y="989"/>
                      <a:pt x="2143" y="612"/>
                      <a:pt x="2091" y="135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622;p19">
                <a:extLst>
                  <a:ext uri="{FF2B5EF4-FFF2-40B4-BE49-F238E27FC236}">
                    <a16:creationId xmlns:a16="http://schemas.microsoft.com/office/drawing/2014/main" id="{1B9BFD57-2EF1-4A59-8AE0-236009395B89}"/>
                  </a:ext>
                </a:extLst>
              </p:cNvPr>
              <p:cNvSpPr/>
              <p:nvPr/>
            </p:nvSpPr>
            <p:spPr>
              <a:xfrm>
                <a:off x="5472540" y="1688334"/>
                <a:ext cx="328044" cy="152964"/>
              </a:xfrm>
              <a:custGeom>
                <a:avLst/>
                <a:gdLst/>
                <a:ahLst/>
                <a:cxnLst/>
                <a:rect l="l" t="t" r="r" b="b"/>
                <a:pathLst>
                  <a:path w="2121" h="989" extrusionOk="0">
                    <a:moveTo>
                      <a:pt x="2077" y="0"/>
                    </a:moveTo>
                    <a:lnTo>
                      <a:pt x="1" y="0"/>
                    </a:lnTo>
                    <a:lnTo>
                      <a:pt x="14" y="135"/>
                    </a:lnTo>
                    <a:cubicBezTo>
                      <a:pt x="66" y="612"/>
                      <a:pt x="482" y="989"/>
                      <a:pt x="946" y="989"/>
                    </a:cubicBezTo>
                    <a:lnTo>
                      <a:pt x="1306" y="989"/>
                    </a:lnTo>
                    <a:cubicBezTo>
                      <a:pt x="1770" y="989"/>
                      <a:pt x="2121" y="612"/>
                      <a:pt x="2086" y="135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623;p19">
                <a:extLst>
                  <a:ext uri="{FF2B5EF4-FFF2-40B4-BE49-F238E27FC236}">
                    <a16:creationId xmlns:a16="http://schemas.microsoft.com/office/drawing/2014/main" id="{FA877767-B0F6-4B8A-B6E2-C95E6EE7CCA7}"/>
                  </a:ext>
                </a:extLst>
              </p:cNvPr>
              <p:cNvSpPr/>
              <p:nvPr/>
            </p:nvSpPr>
            <p:spPr>
              <a:xfrm>
                <a:off x="5793781" y="1688334"/>
                <a:ext cx="324642" cy="152964"/>
              </a:xfrm>
              <a:custGeom>
                <a:avLst/>
                <a:gdLst/>
                <a:ahLst/>
                <a:cxnLst/>
                <a:rect l="l" t="t" r="r" b="b"/>
                <a:pathLst>
                  <a:path w="2099" h="989" extrusionOk="0">
                    <a:moveTo>
                      <a:pt x="2077" y="0"/>
                    </a:moveTo>
                    <a:lnTo>
                      <a:pt x="0" y="0"/>
                    </a:lnTo>
                    <a:lnTo>
                      <a:pt x="9" y="135"/>
                    </a:lnTo>
                    <a:cubicBezTo>
                      <a:pt x="44" y="612"/>
                      <a:pt x="447" y="989"/>
                      <a:pt x="911" y="989"/>
                    </a:cubicBezTo>
                    <a:lnTo>
                      <a:pt x="1271" y="989"/>
                    </a:lnTo>
                    <a:cubicBezTo>
                      <a:pt x="1735" y="989"/>
                      <a:pt x="2099" y="612"/>
                      <a:pt x="2082" y="135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624;p19">
                <a:extLst>
                  <a:ext uri="{FF2B5EF4-FFF2-40B4-BE49-F238E27FC236}">
                    <a16:creationId xmlns:a16="http://schemas.microsoft.com/office/drawing/2014/main" id="{3A1A2FE3-EEF9-4BAD-B171-AB6B4F189A82}"/>
                  </a:ext>
                </a:extLst>
              </p:cNvPr>
              <p:cNvSpPr/>
              <p:nvPr/>
            </p:nvSpPr>
            <p:spPr>
              <a:xfrm>
                <a:off x="6115021" y="1688334"/>
                <a:ext cx="321239" cy="152964"/>
              </a:xfrm>
              <a:custGeom>
                <a:avLst/>
                <a:gdLst/>
                <a:ahLst/>
                <a:cxnLst/>
                <a:rect l="l" t="t" r="r" b="b"/>
                <a:pathLst>
                  <a:path w="2077" h="989" extrusionOk="0">
                    <a:moveTo>
                      <a:pt x="2077" y="0"/>
                    </a:moveTo>
                    <a:lnTo>
                      <a:pt x="0" y="0"/>
                    </a:lnTo>
                    <a:lnTo>
                      <a:pt x="5" y="135"/>
                    </a:lnTo>
                    <a:cubicBezTo>
                      <a:pt x="22" y="612"/>
                      <a:pt x="412" y="989"/>
                      <a:pt x="876" y="989"/>
                    </a:cubicBezTo>
                    <a:lnTo>
                      <a:pt x="1236" y="989"/>
                    </a:lnTo>
                    <a:cubicBezTo>
                      <a:pt x="1700" y="989"/>
                      <a:pt x="2077" y="612"/>
                      <a:pt x="2077" y="135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625;p19">
                <a:extLst>
                  <a:ext uri="{FF2B5EF4-FFF2-40B4-BE49-F238E27FC236}">
                    <a16:creationId xmlns:a16="http://schemas.microsoft.com/office/drawing/2014/main" id="{433CD7CA-CE8F-456A-B563-2A608CB1ECCD}"/>
                  </a:ext>
                </a:extLst>
              </p:cNvPr>
              <p:cNvSpPr/>
              <p:nvPr/>
            </p:nvSpPr>
            <p:spPr>
              <a:xfrm>
                <a:off x="6436106" y="1688334"/>
                <a:ext cx="321394" cy="152964"/>
              </a:xfrm>
              <a:custGeom>
                <a:avLst/>
                <a:gdLst/>
                <a:ahLst/>
                <a:cxnLst/>
                <a:rect l="l" t="t" r="r" b="b"/>
                <a:pathLst>
                  <a:path w="2078" h="989" extrusionOk="0">
                    <a:moveTo>
                      <a:pt x="2078" y="0"/>
                    </a:moveTo>
                    <a:lnTo>
                      <a:pt x="1" y="0"/>
                    </a:lnTo>
                    <a:lnTo>
                      <a:pt x="1" y="135"/>
                    </a:lnTo>
                    <a:cubicBezTo>
                      <a:pt x="1" y="612"/>
                      <a:pt x="378" y="989"/>
                      <a:pt x="842" y="989"/>
                    </a:cubicBezTo>
                    <a:lnTo>
                      <a:pt x="1198" y="989"/>
                    </a:lnTo>
                    <a:cubicBezTo>
                      <a:pt x="1666" y="989"/>
                      <a:pt x="2056" y="612"/>
                      <a:pt x="2073" y="135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626;p19">
                <a:extLst>
                  <a:ext uri="{FF2B5EF4-FFF2-40B4-BE49-F238E27FC236}">
                    <a16:creationId xmlns:a16="http://schemas.microsoft.com/office/drawing/2014/main" id="{D501AF82-36A3-4272-9DBE-183DAB223841}"/>
                  </a:ext>
                </a:extLst>
              </p:cNvPr>
              <p:cNvSpPr/>
              <p:nvPr/>
            </p:nvSpPr>
            <p:spPr>
              <a:xfrm>
                <a:off x="6754099" y="1688334"/>
                <a:ext cx="324642" cy="152964"/>
              </a:xfrm>
              <a:custGeom>
                <a:avLst/>
                <a:gdLst/>
                <a:ahLst/>
                <a:cxnLst/>
                <a:rect l="l" t="t" r="r" b="b"/>
                <a:pathLst>
                  <a:path w="2099" h="989" extrusionOk="0">
                    <a:moveTo>
                      <a:pt x="2099" y="0"/>
                    </a:moveTo>
                    <a:lnTo>
                      <a:pt x="22" y="0"/>
                    </a:lnTo>
                    <a:lnTo>
                      <a:pt x="17" y="135"/>
                    </a:lnTo>
                    <a:cubicBezTo>
                      <a:pt x="0" y="612"/>
                      <a:pt x="364" y="989"/>
                      <a:pt x="828" y="989"/>
                    </a:cubicBezTo>
                    <a:lnTo>
                      <a:pt x="1184" y="989"/>
                    </a:lnTo>
                    <a:cubicBezTo>
                      <a:pt x="1652" y="989"/>
                      <a:pt x="2055" y="612"/>
                      <a:pt x="2090" y="135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627;p19">
                <a:extLst>
                  <a:ext uri="{FF2B5EF4-FFF2-40B4-BE49-F238E27FC236}">
                    <a16:creationId xmlns:a16="http://schemas.microsoft.com/office/drawing/2014/main" id="{74FACD85-43AD-46CA-9E62-8D1A8C730764}"/>
                  </a:ext>
                </a:extLst>
              </p:cNvPr>
              <p:cNvSpPr/>
              <p:nvPr/>
            </p:nvSpPr>
            <p:spPr>
              <a:xfrm>
                <a:off x="7071936" y="1688334"/>
                <a:ext cx="328044" cy="152964"/>
              </a:xfrm>
              <a:custGeom>
                <a:avLst/>
                <a:gdLst/>
                <a:ahLst/>
                <a:cxnLst/>
                <a:rect l="l" t="t" r="r" b="b"/>
                <a:pathLst>
                  <a:path w="2121" h="989" extrusionOk="0">
                    <a:moveTo>
                      <a:pt x="2120" y="0"/>
                    </a:moveTo>
                    <a:lnTo>
                      <a:pt x="44" y="0"/>
                    </a:lnTo>
                    <a:lnTo>
                      <a:pt x="35" y="135"/>
                    </a:lnTo>
                    <a:cubicBezTo>
                      <a:pt x="0" y="612"/>
                      <a:pt x="351" y="989"/>
                      <a:pt x="815" y="989"/>
                    </a:cubicBezTo>
                    <a:lnTo>
                      <a:pt x="1171" y="989"/>
                    </a:lnTo>
                    <a:cubicBezTo>
                      <a:pt x="1639" y="989"/>
                      <a:pt x="2055" y="612"/>
                      <a:pt x="2103" y="135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628;p19">
                <a:extLst>
                  <a:ext uri="{FF2B5EF4-FFF2-40B4-BE49-F238E27FC236}">
                    <a16:creationId xmlns:a16="http://schemas.microsoft.com/office/drawing/2014/main" id="{66F14584-E20E-405E-AB97-801CC4CC18F7}"/>
                  </a:ext>
                </a:extLst>
              </p:cNvPr>
              <p:cNvSpPr/>
              <p:nvPr/>
            </p:nvSpPr>
            <p:spPr>
              <a:xfrm>
                <a:off x="7389774" y="1688334"/>
                <a:ext cx="331447" cy="152964"/>
              </a:xfrm>
              <a:custGeom>
                <a:avLst/>
                <a:gdLst/>
                <a:ahLst/>
                <a:cxnLst/>
                <a:rect l="l" t="t" r="r" b="b"/>
                <a:pathLst>
                  <a:path w="2143" h="989" extrusionOk="0">
                    <a:moveTo>
                      <a:pt x="2142" y="0"/>
                    </a:moveTo>
                    <a:lnTo>
                      <a:pt x="65" y="0"/>
                    </a:lnTo>
                    <a:lnTo>
                      <a:pt x="48" y="135"/>
                    </a:lnTo>
                    <a:cubicBezTo>
                      <a:pt x="0" y="612"/>
                      <a:pt x="339" y="989"/>
                      <a:pt x="803" y="989"/>
                    </a:cubicBezTo>
                    <a:lnTo>
                      <a:pt x="1158" y="989"/>
                    </a:lnTo>
                    <a:cubicBezTo>
                      <a:pt x="1626" y="989"/>
                      <a:pt x="2056" y="612"/>
                      <a:pt x="2121" y="135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629;p19">
                <a:extLst>
                  <a:ext uri="{FF2B5EF4-FFF2-40B4-BE49-F238E27FC236}">
                    <a16:creationId xmlns:a16="http://schemas.microsoft.com/office/drawing/2014/main" id="{0B47670D-55FB-4D03-8119-E0140D916564}"/>
                  </a:ext>
                </a:extLst>
              </p:cNvPr>
              <p:cNvSpPr/>
              <p:nvPr/>
            </p:nvSpPr>
            <p:spPr>
              <a:xfrm>
                <a:off x="5151300" y="1228361"/>
                <a:ext cx="574890" cy="460128"/>
              </a:xfrm>
              <a:custGeom>
                <a:avLst/>
                <a:gdLst/>
                <a:ahLst/>
                <a:cxnLst/>
                <a:rect l="l" t="t" r="r" b="b"/>
                <a:pathLst>
                  <a:path w="3717" h="2975" extrusionOk="0">
                    <a:moveTo>
                      <a:pt x="3716" y="0"/>
                    </a:moveTo>
                    <a:lnTo>
                      <a:pt x="2190" y="0"/>
                    </a:lnTo>
                    <a:lnTo>
                      <a:pt x="1" y="2974"/>
                    </a:lnTo>
                    <a:lnTo>
                      <a:pt x="2078" y="2974"/>
                    </a:lnTo>
                    <a:close/>
                  </a:path>
                </a:pathLst>
              </a:custGeom>
              <a:solidFill>
                <a:srgbClr val="940A3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630;p19">
                <a:extLst>
                  <a:ext uri="{FF2B5EF4-FFF2-40B4-BE49-F238E27FC236}">
                    <a16:creationId xmlns:a16="http://schemas.microsoft.com/office/drawing/2014/main" id="{EFB7468E-6026-45F4-9635-095FF760836E}"/>
                  </a:ext>
                </a:extLst>
              </p:cNvPr>
              <p:cNvSpPr/>
              <p:nvPr/>
            </p:nvSpPr>
            <p:spPr>
              <a:xfrm>
                <a:off x="5472540" y="1228361"/>
                <a:ext cx="490288" cy="460128"/>
              </a:xfrm>
              <a:custGeom>
                <a:avLst/>
                <a:gdLst/>
                <a:ahLst/>
                <a:cxnLst/>
                <a:rect l="l" t="t" r="r" b="b"/>
                <a:pathLst>
                  <a:path w="3170" h="2975" extrusionOk="0">
                    <a:moveTo>
                      <a:pt x="3170" y="0"/>
                    </a:moveTo>
                    <a:lnTo>
                      <a:pt x="1639" y="0"/>
                    </a:lnTo>
                    <a:lnTo>
                      <a:pt x="1" y="2974"/>
                    </a:lnTo>
                    <a:lnTo>
                      <a:pt x="2077" y="2974"/>
                    </a:lnTo>
                    <a:close/>
                  </a:path>
                </a:pathLst>
              </a:custGeom>
              <a:solidFill>
                <a:srgbClr val="34385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631;p19">
                <a:extLst>
                  <a:ext uri="{FF2B5EF4-FFF2-40B4-BE49-F238E27FC236}">
                    <a16:creationId xmlns:a16="http://schemas.microsoft.com/office/drawing/2014/main" id="{8745B3D7-B8B4-46B3-8D17-6114A80197F7}"/>
                  </a:ext>
                </a:extLst>
              </p:cNvPr>
              <p:cNvSpPr/>
              <p:nvPr/>
            </p:nvSpPr>
            <p:spPr>
              <a:xfrm>
                <a:off x="5793781" y="1228361"/>
                <a:ext cx="405841" cy="460128"/>
              </a:xfrm>
              <a:custGeom>
                <a:avLst/>
                <a:gdLst/>
                <a:ahLst/>
                <a:cxnLst/>
                <a:rect l="l" t="t" r="r" b="b"/>
                <a:pathLst>
                  <a:path w="2624" h="2975" extrusionOk="0">
                    <a:moveTo>
                      <a:pt x="2623" y="0"/>
                    </a:moveTo>
                    <a:lnTo>
                      <a:pt x="1093" y="0"/>
                    </a:lnTo>
                    <a:lnTo>
                      <a:pt x="0" y="2974"/>
                    </a:lnTo>
                    <a:lnTo>
                      <a:pt x="2077" y="2974"/>
                    </a:lnTo>
                    <a:close/>
                  </a:path>
                </a:pathLst>
              </a:custGeom>
              <a:solidFill>
                <a:srgbClr val="940A3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632;p19">
                <a:extLst>
                  <a:ext uri="{FF2B5EF4-FFF2-40B4-BE49-F238E27FC236}">
                    <a16:creationId xmlns:a16="http://schemas.microsoft.com/office/drawing/2014/main" id="{E19BBB95-D589-473F-87B2-85EE9335FC61}"/>
                  </a:ext>
                </a:extLst>
              </p:cNvPr>
              <p:cNvSpPr/>
              <p:nvPr/>
            </p:nvSpPr>
            <p:spPr>
              <a:xfrm>
                <a:off x="6115021" y="1228361"/>
                <a:ext cx="321239" cy="460128"/>
              </a:xfrm>
              <a:custGeom>
                <a:avLst/>
                <a:gdLst/>
                <a:ahLst/>
                <a:cxnLst/>
                <a:rect l="l" t="t" r="r" b="b"/>
                <a:pathLst>
                  <a:path w="2077" h="2975" extrusionOk="0">
                    <a:moveTo>
                      <a:pt x="2077" y="0"/>
                    </a:moveTo>
                    <a:lnTo>
                      <a:pt x="546" y="0"/>
                    </a:lnTo>
                    <a:lnTo>
                      <a:pt x="0" y="2974"/>
                    </a:lnTo>
                    <a:lnTo>
                      <a:pt x="2077" y="2974"/>
                    </a:lnTo>
                    <a:close/>
                  </a:path>
                </a:pathLst>
              </a:custGeom>
              <a:solidFill>
                <a:srgbClr val="34385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633;p19">
                <a:extLst>
                  <a:ext uri="{FF2B5EF4-FFF2-40B4-BE49-F238E27FC236}">
                    <a16:creationId xmlns:a16="http://schemas.microsoft.com/office/drawing/2014/main" id="{90BA186E-8C84-4682-A5D7-20DF5FD98BCB}"/>
                  </a:ext>
                </a:extLst>
              </p:cNvPr>
              <p:cNvSpPr/>
              <p:nvPr/>
            </p:nvSpPr>
            <p:spPr>
              <a:xfrm>
                <a:off x="6436106" y="1228361"/>
                <a:ext cx="321394" cy="460128"/>
              </a:xfrm>
              <a:custGeom>
                <a:avLst/>
                <a:gdLst/>
                <a:ahLst/>
                <a:cxnLst/>
                <a:rect l="l" t="t" r="r" b="b"/>
                <a:pathLst>
                  <a:path w="2078" h="2975" extrusionOk="0">
                    <a:moveTo>
                      <a:pt x="1532" y="0"/>
                    </a:moveTo>
                    <a:lnTo>
                      <a:pt x="1" y="0"/>
                    </a:lnTo>
                    <a:lnTo>
                      <a:pt x="1" y="2974"/>
                    </a:lnTo>
                    <a:lnTo>
                      <a:pt x="2078" y="2974"/>
                    </a:lnTo>
                    <a:close/>
                  </a:path>
                </a:pathLst>
              </a:custGeom>
              <a:solidFill>
                <a:srgbClr val="940A3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634;p19">
                <a:extLst>
                  <a:ext uri="{FF2B5EF4-FFF2-40B4-BE49-F238E27FC236}">
                    <a16:creationId xmlns:a16="http://schemas.microsoft.com/office/drawing/2014/main" id="{D78FD8EA-D18F-48DD-A636-ED6F6B3A50B0}"/>
                  </a:ext>
                </a:extLst>
              </p:cNvPr>
              <p:cNvSpPr/>
              <p:nvPr/>
            </p:nvSpPr>
            <p:spPr>
              <a:xfrm>
                <a:off x="6672899" y="1228361"/>
                <a:ext cx="405841" cy="460128"/>
              </a:xfrm>
              <a:custGeom>
                <a:avLst/>
                <a:gdLst/>
                <a:ahLst/>
                <a:cxnLst/>
                <a:rect l="l" t="t" r="r" b="b"/>
                <a:pathLst>
                  <a:path w="2624" h="2975" extrusionOk="0">
                    <a:moveTo>
                      <a:pt x="1527" y="0"/>
                    </a:moveTo>
                    <a:lnTo>
                      <a:pt x="1" y="0"/>
                    </a:lnTo>
                    <a:lnTo>
                      <a:pt x="547" y="2974"/>
                    </a:lnTo>
                    <a:lnTo>
                      <a:pt x="2624" y="2974"/>
                    </a:lnTo>
                    <a:close/>
                  </a:path>
                </a:pathLst>
              </a:custGeom>
              <a:solidFill>
                <a:srgbClr val="34385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635;p19">
                <a:extLst>
                  <a:ext uri="{FF2B5EF4-FFF2-40B4-BE49-F238E27FC236}">
                    <a16:creationId xmlns:a16="http://schemas.microsoft.com/office/drawing/2014/main" id="{38F86367-A9D0-4018-95B5-71754C75AC26}"/>
                  </a:ext>
                </a:extLst>
              </p:cNvPr>
              <p:cNvSpPr/>
              <p:nvPr/>
            </p:nvSpPr>
            <p:spPr>
              <a:xfrm>
                <a:off x="6908919" y="1228361"/>
                <a:ext cx="491061" cy="460128"/>
              </a:xfrm>
              <a:custGeom>
                <a:avLst/>
                <a:gdLst/>
                <a:ahLst/>
                <a:cxnLst/>
                <a:rect l="l" t="t" r="r" b="b"/>
                <a:pathLst>
                  <a:path w="3175" h="2975" extrusionOk="0">
                    <a:moveTo>
                      <a:pt x="1531" y="0"/>
                    </a:moveTo>
                    <a:lnTo>
                      <a:pt x="1" y="0"/>
                    </a:lnTo>
                    <a:lnTo>
                      <a:pt x="1098" y="2974"/>
                    </a:lnTo>
                    <a:lnTo>
                      <a:pt x="3174" y="2974"/>
                    </a:lnTo>
                    <a:close/>
                  </a:path>
                </a:pathLst>
              </a:custGeom>
              <a:solidFill>
                <a:srgbClr val="940A3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636;p19">
                <a:extLst>
                  <a:ext uri="{FF2B5EF4-FFF2-40B4-BE49-F238E27FC236}">
                    <a16:creationId xmlns:a16="http://schemas.microsoft.com/office/drawing/2014/main" id="{A4A62A3C-1C07-48CB-AC35-0A9B5F0826F4}"/>
                  </a:ext>
                </a:extLst>
              </p:cNvPr>
              <p:cNvSpPr/>
              <p:nvPr/>
            </p:nvSpPr>
            <p:spPr>
              <a:xfrm>
                <a:off x="7145712" y="1228361"/>
                <a:ext cx="575508" cy="460128"/>
              </a:xfrm>
              <a:custGeom>
                <a:avLst/>
                <a:gdLst/>
                <a:ahLst/>
                <a:cxnLst/>
                <a:rect l="l" t="t" r="r" b="b"/>
                <a:pathLst>
                  <a:path w="3721" h="2975" extrusionOk="0">
                    <a:moveTo>
                      <a:pt x="1531" y="0"/>
                    </a:moveTo>
                    <a:lnTo>
                      <a:pt x="0" y="0"/>
                    </a:lnTo>
                    <a:lnTo>
                      <a:pt x="1643" y="2974"/>
                    </a:lnTo>
                    <a:lnTo>
                      <a:pt x="3720" y="2974"/>
                    </a:lnTo>
                    <a:close/>
                  </a:path>
                </a:pathLst>
              </a:custGeom>
              <a:solidFill>
                <a:srgbClr val="34385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637;p19">
                <a:extLst>
                  <a:ext uri="{FF2B5EF4-FFF2-40B4-BE49-F238E27FC236}">
                    <a16:creationId xmlns:a16="http://schemas.microsoft.com/office/drawing/2014/main" id="{049C67E7-1BE5-43F0-8DB0-7DB3745ACBF9}"/>
                  </a:ext>
                </a:extLst>
              </p:cNvPr>
              <p:cNvSpPr/>
              <p:nvPr/>
            </p:nvSpPr>
            <p:spPr>
              <a:xfrm>
                <a:off x="7945642" y="2616477"/>
                <a:ext cx="430742" cy="857772"/>
              </a:xfrm>
              <a:custGeom>
                <a:avLst/>
                <a:gdLst/>
                <a:ahLst/>
                <a:cxnLst/>
                <a:rect l="l" t="t" r="r" b="b"/>
                <a:pathLst>
                  <a:path w="2785" h="5546" extrusionOk="0">
                    <a:moveTo>
                      <a:pt x="1588" y="5181"/>
                    </a:moveTo>
                    <a:cubicBezTo>
                      <a:pt x="1358" y="5056"/>
                      <a:pt x="1141" y="4847"/>
                      <a:pt x="955" y="4609"/>
                    </a:cubicBezTo>
                    <a:cubicBezTo>
                      <a:pt x="911" y="4557"/>
                      <a:pt x="872" y="4501"/>
                      <a:pt x="833" y="4444"/>
                    </a:cubicBezTo>
                    <a:cubicBezTo>
                      <a:pt x="547" y="4037"/>
                      <a:pt x="335" y="3564"/>
                      <a:pt x="231" y="3217"/>
                    </a:cubicBezTo>
                    <a:cubicBezTo>
                      <a:pt x="92" y="2749"/>
                      <a:pt x="31" y="1539"/>
                      <a:pt x="9" y="997"/>
                    </a:cubicBezTo>
                    <a:cubicBezTo>
                      <a:pt x="1" y="833"/>
                      <a:pt x="1" y="728"/>
                      <a:pt x="1" y="728"/>
                    </a:cubicBezTo>
                    <a:lnTo>
                      <a:pt x="668" y="399"/>
                    </a:lnTo>
                    <a:lnTo>
                      <a:pt x="1475" y="0"/>
                    </a:lnTo>
                    <a:cubicBezTo>
                      <a:pt x="1475" y="0"/>
                      <a:pt x="1544" y="156"/>
                      <a:pt x="1648" y="403"/>
                    </a:cubicBezTo>
                    <a:cubicBezTo>
                      <a:pt x="1674" y="455"/>
                      <a:pt x="1696" y="516"/>
                      <a:pt x="1722" y="577"/>
                    </a:cubicBezTo>
                    <a:cubicBezTo>
                      <a:pt x="1731" y="590"/>
                      <a:pt x="1735" y="607"/>
                      <a:pt x="1744" y="624"/>
                    </a:cubicBezTo>
                    <a:cubicBezTo>
                      <a:pt x="1809" y="780"/>
                      <a:pt x="1882" y="963"/>
                      <a:pt x="1956" y="1158"/>
                    </a:cubicBezTo>
                    <a:cubicBezTo>
                      <a:pt x="2277" y="1973"/>
                      <a:pt x="2645" y="3048"/>
                      <a:pt x="2693" y="3737"/>
                    </a:cubicBezTo>
                    <a:cubicBezTo>
                      <a:pt x="2784" y="4977"/>
                      <a:pt x="2242" y="5545"/>
                      <a:pt x="1588" y="5181"/>
                    </a:cubicBezTo>
                    <a:close/>
                  </a:path>
                </a:pathLst>
              </a:custGeom>
              <a:solidFill>
                <a:srgbClr val="DB9C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638;p19">
                <a:extLst>
                  <a:ext uri="{FF2B5EF4-FFF2-40B4-BE49-F238E27FC236}">
                    <a16:creationId xmlns:a16="http://schemas.microsoft.com/office/drawing/2014/main" id="{84DBDFF5-DC40-4A47-9441-7B5D6BCD5668}"/>
                  </a:ext>
                </a:extLst>
              </p:cNvPr>
              <p:cNvSpPr/>
              <p:nvPr/>
            </p:nvSpPr>
            <p:spPr>
              <a:xfrm>
                <a:off x="7945642" y="2678033"/>
                <a:ext cx="128991" cy="625929"/>
              </a:xfrm>
              <a:custGeom>
                <a:avLst/>
                <a:gdLst/>
                <a:ahLst/>
                <a:cxnLst/>
                <a:rect l="l" t="t" r="r" b="b"/>
                <a:pathLst>
                  <a:path w="834" h="4047" extrusionOk="0">
                    <a:moveTo>
                      <a:pt x="833" y="4046"/>
                    </a:moveTo>
                    <a:cubicBezTo>
                      <a:pt x="547" y="3639"/>
                      <a:pt x="335" y="3166"/>
                      <a:pt x="231" y="2819"/>
                    </a:cubicBezTo>
                    <a:cubicBezTo>
                      <a:pt x="92" y="2351"/>
                      <a:pt x="31" y="1141"/>
                      <a:pt x="9" y="599"/>
                    </a:cubicBezTo>
                    <a:cubicBezTo>
                      <a:pt x="1" y="435"/>
                      <a:pt x="1" y="330"/>
                      <a:pt x="1" y="330"/>
                    </a:cubicBezTo>
                    <a:lnTo>
                      <a:pt x="668" y="1"/>
                    </a:lnTo>
                    <a:cubicBezTo>
                      <a:pt x="703" y="738"/>
                      <a:pt x="738" y="1557"/>
                      <a:pt x="738" y="1748"/>
                    </a:cubicBezTo>
                    <a:cubicBezTo>
                      <a:pt x="738" y="1956"/>
                      <a:pt x="794" y="3205"/>
                      <a:pt x="833" y="4046"/>
                    </a:cubicBezTo>
                    <a:close/>
                  </a:path>
                </a:pathLst>
              </a:custGeom>
              <a:solidFill>
                <a:srgbClr val="DB9C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639;p19">
                <a:extLst>
                  <a:ext uri="{FF2B5EF4-FFF2-40B4-BE49-F238E27FC236}">
                    <a16:creationId xmlns:a16="http://schemas.microsoft.com/office/drawing/2014/main" id="{3C491691-9A30-4CA1-97A0-3BE71AA2885A}"/>
                  </a:ext>
                </a:extLst>
              </p:cNvPr>
              <p:cNvSpPr/>
              <p:nvPr/>
            </p:nvSpPr>
            <p:spPr>
              <a:xfrm>
                <a:off x="8086542" y="2705564"/>
                <a:ext cx="289842" cy="768685"/>
              </a:xfrm>
              <a:custGeom>
                <a:avLst/>
                <a:gdLst/>
                <a:ahLst/>
                <a:cxnLst/>
                <a:rect l="l" t="t" r="r" b="b"/>
                <a:pathLst>
                  <a:path w="1874" h="4970" extrusionOk="0">
                    <a:moveTo>
                      <a:pt x="677" y="4605"/>
                    </a:moveTo>
                    <a:cubicBezTo>
                      <a:pt x="447" y="4480"/>
                      <a:pt x="230" y="4271"/>
                      <a:pt x="44" y="4033"/>
                    </a:cubicBezTo>
                    <a:cubicBezTo>
                      <a:pt x="13" y="3786"/>
                      <a:pt x="0" y="3474"/>
                      <a:pt x="18" y="3079"/>
                    </a:cubicBezTo>
                    <a:cubicBezTo>
                      <a:pt x="65" y="2112"/>
                      <a:pt x="494" y="833"/>
                      <a:pt x="811" y="1"/>
                    </a:cubicBezTo>
                    <a:cubicBezTo>
                      <a:pt x="820" y="14"/>
                      <a:pt x="824" y="31"/>
                      <a:pt x="833" y="48"/>
                    </a:cubicBezTo>
                    <a:cubicBezTo>
                      <a:pt x="1171" y="868"/>
                      <a:pt x="1721" y="2307"/>
                      <a:pt x="1782" y="3161"/>
                    </a:cubicBezTo>
                    <a:cubicBezTo>
                      <a:pt x="1873" y="4401"/>
                      <a:pt x="1331" y="4969"/>
                      <a:pt x="677" y="4605"/>
                    </a:cubicBezTo>
                    <a:close/>
                  </a:path>
                </a:pathLst>
              </a:custGeom>
              <a:solidFill>
                <a:srgbClr val="DB9C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640;p19">
                <a:extLst>
                  <a:ext uri="{FF2B5EF4-FFF2-40B4-BE49-F238E27FC236}">
                    <a16:creationId xmlns:a16="http://schemas.microsoft.com/office/drawing/2014/main" id="{18F180D1-3C11-4430-B4BF-5FA4D5A7906E}"/>
                  </a:ext>
                </a:extLst>
              </p:cNvPr>
              <p:cNvSpPr/>
              <p:nvPr/>
            </p:nvSpPr>
            <p:spPr>
              <a:xfrm>
                <a:off x="7969770" y="2678807"/>
                <a:ext cx="278552" cy="169049"/>
              </a:xfrm>
              <a:custGeom>
                <a:avLst/>
                <a:gdLst/>
                <a:ahLst/>
                <a:cxnLst/>
                <a:rect l="l" t="t" r="r" b="b"/>
                <a:pathLst>
                  <a:path w="1801" h="1093" extrusionOk="0">
                    <a:moveTo>
                      <a:pt x="1800" y="755"/>
                    </a:moveTo>
                    <a:cubicBezTo>
                      <a:pt x="1111" y="937"/>
                      <a:pt x="361" y="1045"/>
                      <a:pt x="14" y="1093"/>
                    </a:cubicBezTo>
                    <a:cubicBezTo>
                      <a:pt x="5" y="876"/>
                      <a:pt x="1" y="737"/>
                      <a:pt x="1" y="737"/>
                    </a:cubicBezTo>
                    <a:lnTo>
                      <a:pt x="1492" y="0"/>
                    </a:lnTo>
                    <a:cubicBezTo>
                      <a:pt x="1518" y="52"/>
                      <a:pt x="1540" y="113"/>
                      <a:pt x="1566" y="174"/>
                    </a:cubicBezTo>
                    <a:cubicBezTo>
                      <a:pt x="1575" y="187"/>
                      <a:pt x="1579" y="204"/>
                      <a:pt x="1588" y="221"/>
                    </a:cubicBezTo>
                    <a:cubicBezTo>
                      <a:pt x="1653" y="377"/>
                      <a:pt x="1726" y="560"/>
                      <a:pt x="1800" y="755"/>
                    </a:cubicBezTo>
                    <a:close/>
                  </a:path>
                </a:pathLst>
              </a:custGeom>
              <a:solidFill>
                <a:srgbClr val="DB9C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641;p19">
                <a:extLst>
                  <a:ext uri="{FF2B5EF4-FFF2-40B4-BE49-F238E27FC236}">
                    <a16:creationId xmlns:a16="http://schemas.microsoft.com/office/drawing/2014/main" id="{784E4AFB-EEB1-4A4F-8EF4-2278F36DB643}"/>
                  </a:ext>
                </a:extLst>
              </p:cNvPr>
              <p:cNvSpPr/>
              <p:nvPr/>
            </p:nvSpPr>
            <p:spPr>
              <a:xfrm>
                <a:off x="7955076" y="2131603"/>
                <a:ext cx="296493" cy="692126"/>
              </a:xfrm>
              <a:custGeom>
                <a:avLst/>
                <a:gdLst/>
                <a:ahLst/>
                <a:cxnLst/>
                <a:rect l="l" t="t" r="r" b="b"/>
                <a:pathLst>
                  <a:path w="1917" h="4475" extrusionOk="0">
                    <a:moveTo>
                      <a:pt x="1717" y="3889"/>
                    </a:moveTo>
                    <a:cubicBezTo>
                      <a:pt x="1496" y="3994"/>
                      <a:pt x="1132" y="4158"/>
                      <a:pt x="720" y="4293"/>
                    </a:cubicBezTo>
                    <a:cubicBezTo>
                      <a:pt x="703" y="4301"/>
                      <a:pt x="685" y="4306"/>
                      <a:pt x="668" y="4310"/>
                    </a:cubicBezTo>
                    <a:cubicBezTo>
                      <a:pt x="464" y="4375"/>
                      <a:pt x="252" y="4431"/>
                      <a:pt x="35" y="4475"/>
                    </a:cubicBezTo>
                    <a:cubicBezTo>
                      <a:pt x="35" y="4475"/>
                      <a:pt x="0" y="3178"/>
                      <a:pt x="48" y="1960"/>
                    </a:cubicBezTo>
                    <a:cubicBezTo>
                      <a:pt x="48" y="1934"/>
                      <a:pt x="48" y="1908"/>
                      <a:pt x="48" y="1882"/>
                    </a:cubicBezTo>
                    <a:cubicBezTo>
                      <a:pt x="78" y="1132"/>
                      <a:pt x="139" y="425"/>
                      <a:pt x="256" y="83"/>
                    </a:cubicBezTo>
                    <a:cubicBezTo>
                      <a:pt x="261" y="74"/>
                      <a:pt x="265" y="65"/>
                      <a:pt x="269" y="52"/>
                    </a:cubicBezTo>
                    <a:cubicBezTo>
                      <a:pt x="269" y="48"/>
                      <a:pt x="274" y="44"/>
                      <a:pt x="274" y="35"/>
                    </a:cubicBezTo>
                    <a:cubicBezTo>
                      <a:pt x="278" y="31"/>
                      <a:pt x="278" y="26"/>
                      <a:pt x="282" y="22"/>
                    </a:cubicBezTo>
                    <a:cubicBezTo>
                      <a:pt x="282" y="13"/>
                      <a:pt x="287" y="9"/>
                      <a:pt x="291" y="0"/>
                    </a:cubicBezTo>
                    <a:cubicBezTo>
                      <a:pt x="291" y="0"/>
                      <a:pt x="1340" y="581"/>
                      <a:pt x="1891" y="3525"/>
                    </a:cubicBezTo>
                    <a:cubicBezTo>
                      <a:pt x="1917" y="3673"/>
                      <a:pt x="1852" y="3824"/>
                      <a:pt x="1717" y="3889"/>
                    </a:cubicBezTo>
                    <a:close/>
                  </a:path>
                </a:pathLst>
              </a:custGeom>
              <a:solidFill>
                <a:srgbClr val="FBB0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642;p19">
                <a:extLst>
                  <a:ext uri="{FF2B5EF4-FFF2-40B4-BE49-F238E27FC236}">
                    <a16:creationId xmlns:a16="http://schemas.microsoft.com/office/drawing/2014/main" id="{B92FB2C3-CACC-4F4C-9DD1-902D272890CC}"/>
                  </a:ext>
                </a:extLst>
              </p:cNvPr>
              <p:cNvSpPr/>
              <p:nvPr/>
            </p:nvSpPr>
            <p:spPr>
              <a:xfrm>
                <a:off x="7955076" y="2131603"/>
                <a:ext cx="103471" cy="692126"/>
              </a:xfrm>
              <a:custGeom>
                <a:avLst/>
                <a:gdLst/>
                <a:ahLst/>
                <a:cxnLst/>
                <a:rect l="l" t="t" r="r" b="b"/>
                <a:pathLst>
                  <a:path w="669" h="4475" extrusionOk="0">
                    <a:moveTo>
                      <a:pt x="668" y="4310"/>
                    </a:moveTo>
                    <a:cubicBezTo>
                      <a:pt x="464" y="4375"/>
                      <a:pt x="252" y="4431"/>
                      <a:pt x="35" y="4475"/>
                    </a:cubicBezTo>
                    <a:cubicBezTo>
                      <a:pt x="35" y="4475"/>
                      <a:pt x="0" y="3178"/>
                      <a:pt x="48" y="1960"/>
                    </a:cubicBezTo>
                    <a:cubicBezTo>
                      <a:pt x="48" y="1934"/>
                      <a:pt x="48" y="1908"/>
                      <a:pt x="48" y="1882"/>
                    </a:cubicBezTo>
                    <a:cubicBezTo>
                      <a:pt x="87" y="1110"/>
                      <a:pt x="148" y="412"/>
                      <a:pt x="256" y="83"/>
                    </a:cubicBezTo>
                    <a:cubicBezTo>
                      <a:pt x="261" y="74"/>
                      <a:pt x="265" y="65"/>
                      <a:pt x="269" y="52"/>
                    </a:cubicBezTo>
                    <a:cubicBezTo>
                      <a:pt x="269" y="48"/>
                      <a:pt x="274" y="44"/>
                      <a:pt x="274" y="35"/>
                    </a:cubicBezTo>
                    <a:cubicBezTo>
                      <a:pt x="278" y="31"/>
                      <a:pt x="278" y="26"/>
                      <a:pt x="282" y="22"/>
                    </a:cubicBezTo>
                    <a:cubicBezTo>
                      <a:pt x="282" y="13"/>
                      <a:pt x="287" y="9"/>
                      <a:pt x="291" y="0"/>
                    </a:cubicBezTo>
                    <a:cubicBezTo>
                      <a:pt x="291" y="0"/>
                      <a:pt x="495" y="1852"/>
                      <a:pt x="538" y="2389"/>
                    </a:cubicBezTo>
                    <a:cubicBezTo>
                      <a:pt x="555" y="2589"/>
                      <a:pt x="625" y="3599"/>
                      <a:pt x="668" y="4310"/>
                    </a:cubicBezTo>
                    <a:close/>
                  </a:path>
                </a:pathLst>
              </a:custGeom>
              <a:solidFill>
                <a:srgbClr val="FBB0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643;p19">
                <a:extLst>
                  <a:ext uri="{FF2B5EF4-FFF2-40B4-BE49-F238E27FC236}">
                    <a16:creationId xmlns:a16="http://schemas.microsoft.com/office/drawing/2014/main" id="{56C45789-400C-4D7A-9955-4E94A43995E7}"/>
                  </a:ext>
                </a:extLst>
              </p:cNvPr>
              <p:cNvSpPr/>
              <p:nvPr/>
            </p:nvSpPr>
            <p:spPr>
              <a:xfrm>
                <a:off x="8114691" y="2535896"/>
                <a:ext cx="403830" cy="958459"/>
              </a:xfrm>
              <a:custGeom>
                <a:avLst/>
                <a:gdLst/>
                <a:ahLst/>
                <a:cxnLst/>
                <a:rect l="l" t="t" r="r" b="b"/>
                <a:pathLst>
                  <a:path w="2611" h="6197" extrusionOk="0">
                    <a:moveTo>
                      <a:pt x="2610" y="521"/>
                    </a:moveTo>
                    <a:cubicBezTo>
                      <a:pt x="2610" y="521"/>
                      <a:pt x="2606" y="781"/>
                      <a:pt x="2593" y="1163"/>
                    </a:cubicBezTo>
                    <a:cubicBezTo>
                      <a:pt x="2563" y="1987"/>
                      <a:pt x="2480" y="3387"/>
                      <a:pt x="2294" y="4068"/>
                    </a:cubicBezTo>
                    <a:cubicBezTo>
                      <a:pt x="1934" y="5394"/>
                      <a:pt x="1240" y="6197"/>
                      <a:pt x="620" y="5763"/>
                    </a:cubicBezTo>
                    <a:cubicBezTo>
                      <a:pt x="0" y="5329"/>
                      <a:pt x="200" y="4163"/>
                      <a:pt x="321" y="3066"/>
                    </a:cubicBezTo>
                    <a:cubicBezTo>
                      <a:pt x="421" y="2169"/>
                      <a:pt x="880" y="694"/>
                      <a:pt x="1045" y="183"/>
                    </a:cubicBezTo>
                    <a:cubicBezTo>
                      <a:pt x="1084" y="66"/>
                      <a:pt x="1106" y="1"/>
                      <a:pt x="1106" y="1"/>
                    </a:cubicBezTo>
                    <a:close/>
                  </a:path>
                </a:pathLst>
              </a:custGeom>
              <a:solidFill>
                <a:srgbClr val="DB9C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644;p19">
                <a:extLst>
                  <a:ext uri="{FF2B5EF4-FFF2-40B4-BE49-F238E27FC236}">
                    <a16:creationId xmlns:a16="http://schemas.microsoft.com/office/drawing/2014/main" id="{96B5F26C-AD68-4CA6-8AE6-53AEDDEA8C5E}"/>
                  </a:ext>
                </a:extLst>
              </p:cNvPr>
              <p:cNvSpPr/>
              <p:nvPr/>
            </p:nvSpPr>
            <p:spPr>
              <a:xfrm>
                <a:off x="8276317" y="2535896"/>
                <a:ext cx="242205" cy="197971"/>
              </a:xfrm>
              <a:custGeom>
                <a:avLst/>
                <a:gdLst/>
                <a:ahLst/>
                <a:cxnLst/>
                <a:rect l="l" t="t" r="r" b="b"/>
                <a:pathLst>
                  <a:path w="1566" h="1280" extrusionOk="0">
                    <a:moveTo>
                      <a:pt x="1565" y="521"/>
                    </a:moveTo>
                    <a:cubicBezTo>
                      <a:pt x="1565" y="521"/>
                      <a:pt x="1561" y="781"/>
                      <a:pt x="1548" y="1163"/>
                    </a:cubicBezTo>
                    <a:cubicBezTo>
                      <a:pt x="616" y="1280"/>
                      <a:pt x="390" y="573"/>
                      <a:pt x="265" y="473"/>
                    </a:cubicBezTo>
                    <a:cubicBezTo>
                      <a:pt x="191" y="417"/>
                      <a:pt x="87" y="291"/>
                      <a:pt x="0" y="183"/>
                    </a:cubicBezTo>
                    <a:cubicBezTo>
                      <a:pt x="39" y="66"/>
                      <a:pt x="61" y="1"/>
                      <a:pt x="61" y="1"/>
                    </a:cubicBezTo>
                    <a:close/>
                  </a:path>
                </a:pathLst>
              </a:custGeom>
              <a:solidFill>
                <a:srgbClr val="DB9C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645;p19">
                <a:extLst>
                  <a:ext uri="{FF2B5EF4-FFF2-40B4-BE49-F238E27FC236}">
                    <a16:creationId xmlns:a16="http://schemas.microsoft.com/office/drawing/2014/main" id="{45EB95E3-71ED-43FA-922F-0F3A9307EC22}"/>
                  </a:ext>
                </a:extLst>
              </p:cNvPr>
              <p:cNvSpPr/>
              <p:nvPr/>
            </p:nvSpPr>
            <p:spPr>
              <a:xfrm>
                <a:off x="8293639" y="1791650"/>
                <a:ext cx="330210" cy="584170"/>
              </a:xfrm>
              <a:custGeom>
                <a:avLst/>
                <a:gdLst/>
                <a:ahLst/>
                <a:cxnLst/>
                <a:rect l="l" t="t" r="r" b="b"/>
                <a:pathLst>
                  <a:path w="2135" h="3777" extrusionOk="0">
                    <a:moveTo>
                      <a:pt x="2004" y="169"/>
                    </a:moveTo>
                    <a:lnTo>
                      <a:pt x="1154" y="44"/>
                    </a:lnTo>
                    <a:cubicBezTo>
                      <a:pt x="1141" y="44"/>
                      <a:pt x="1128" y="39"/>
                      <a:pt x="1115" y="39"/>
                    </a:cubicBezTo>
                    <a:cubicBezTo>
                      <a:pt x="885" y="0"/>
                      <a:pt x="794" y="104"/>
                      <a:pt x="794" y="104"/>
                    </a:cubicBezTo>
                    <a:lnTo>
                      <a:pt x="846" y="312"/>
                    </a:lnTo>
                    <a:lnTo>
                      <a:pt x="907" y="308"/>
                    </a:lnTo>
                    <a:lnTo>
                      <a:pt x="23" y="3235"/>
                    </a:lnTo>
                    <a:cubicBezTo>
                      <a:pt x="1" y="3304"/>
                      <a:pt x="40" y="3373"/>
                      <a:pt x="105" y="3399"/>
                    </a:cubicBezTo>
                    <a:lnTo>
                      <a:pt x="703" y="3603"/>
                    </a:lnTo>
                    <a:lnTo>
                      <a:pt x="764" y="3725"/>
                    </a:lnTo>
                    <a:cubicBezTo>
                      <a:pt x="764" y="3725"/>
                      <a:pt x="898" y="3777"/>
                      <a:pt x="1068" y="3685"/>
                    </a:cubicBezTo>
                    <a:lnTo>
                      <a:pt x="1068" y="3685"/>
                    </a:lnTo>
                    <a:cubicBezTo>
                      <a:pt x="1068" y="3685"/>
                      <a:pt x="1068" y="3685"/>
                      <a:pt x="1068" y="3685"/>
                    </a:cubicBezTo>
                    <a:lnTo>
                      <a:pt x="1068" y="3685"/>
                    </a:lnTo>
                    <a:cubicBezTo>
                      <a:pt x="1098" y="3672"/>
                      <a:pt x="1124" y="3642"/>
                      <a:pt x="1133" y="3607"/>
                    </a:cubicBezTo>
                    <a:lnTo>
                      <a:pt x="2112" y="338"/>
                    </a:lnTo>
                    <a:cubicBezTo>
                      <a:pt x="2134" y="260"/>
                      <a:pt x="2082" y="182"/>
                      <a:pt x="2004" y="169"/>
                    </a:cubicBezTo>
                    <a:close/>
                  </a:path>
                </a:pathLst>
              </a:custGeom>
              <a:solidFill>
                <a:srgbClr val="4F4A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646;p19">
                <a:extLst>
                  <a:ext uri="{FF2B5EF4-FFF2-40B4-BE49-F238E27FC236}">
                    <a16:creationId xmlns:a16="http://schemas.microsoft.com/office/drawing/2014/main" id="{9DF24120-E433-41AC-B5E5-8A894A93EC90}"/>
                  </a:ext>
                </a:extLst>
              </p:cNvPr>
              <p:cNvSpPr/>
              <p:nvPr/>
            </p:nvSpPr>
            <p:spPr>
              <a:xfrm>
                <a:off x="8263479" y="1800311"/>
                <a:ext cx="330055" cy="570869"/>
              </a:xfrm>
              <a:custGeom>
                <a:avLst/>
                <a:gdLst/>
                <a:ahLst/>
                <a:cxnLst/>
                <a:rect l="l" t="t" r="r" b="b"/>
                <a:pathLst>
                  <a:path w="2134" h="3691" extrusionOk="0">
                    <a:moveTo>
                      <a:pt x="959" y="105"/>
                    </a:moveTo>
                    <a:lnTo>
                      <a:pt x="23" y="3205"/>
                    </a:lnTo>
                    <a:cubicBezTo>
                      <a:pt x="1" y="3274"/>
                      <a:pt x="40" y="3348"/>
                      <a:pt x="105" y="3369"/>
                    </a:cubicBezTo>
                    <a:lnTo>
                      <a:pt x="959" y="3669"/>
                    </a:lnTo>
                    <a:cubicBezTo>
                      <a:pt x="1033" y="3690"/>
                      <a:pt x="1111" y="3651"/>
                      <a:pt x="1132" y="3577"/>
                    </a:cubicBezTo>
                    <a:lnTo>
                      <a:pt x="2112" y="313"/>
                    </a:lnTo>
                    <a:cubicBezTo>
                      <a:pt x="2134" y="235"/>
                      <a:pt x="2082" y="152"/>
                      <a:pt x="2004" y="144"/>
                    </a:cubicBezTo>
                    <a:lnTo>
                      <a:pt x="1106" y="9"/>
                    </a:lnTo>
                    <a:cubicBezTo>
                      <a:pt x="1037" y="1"/>
                      <a:pt x="976" y="40"/>
                      <a:pt x="959" y="10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647;p19">
                <a:extLst>
                  <a:ext uri="{FF2B5EF4-FFF2-40B4-BE49-F238E27FC236}">
                    <a16:creationId xmlns:a16="http://schemas.microsoft.com/office/drawing/2014/main" id="{44D9555A-FFC2-4646-AA7A-F35AE23682AA}"/>
                  </a:ext>
                </a:extLst>
              </p:cNvPr>
              <p:cNvSpPr/>
              <p:nvPr/>
            </p:nvSpPr>
            <p:spPr>
              <a:xfrm>
                <a:off x="8248786" y="2006789"/>
                <a:ext cx="438011" cy="663358"/>
              </a:xfrm>
              <a:custGeom>
                <a:avLst/>
                <a:gdLst/>
                <a:ahLst/>
                <a:cxnLst/>
                <a:rect l="l" t="t" r="r" b="b"/>
                <a:pathLst>
                  <a:path w="2832" h="4289" extrusionOk="0">
                    <a:moveTo>
                      <a:pt x="2689" y="2750"/>
                    </a:moveTo>
                    <a:cubicBezTo>
                      <a:pt x="2689" y="2750"/>
                      <a:pt x="2806" y="2338"/>
                      <a:pt x="2758" y="2060"/>
                    </a:cubicBezTo>
                    <a:cubicBezTo>
                      <a:pt x="2715" y="1783"/>
                      <a:pt x="2619" y="1609"/>
                      <a:pt x="2619" y="1609"/>
                    </a:cubicBezTo>
                    <a:cubicBezTo>
                      <a:pt x="2619" y="1609"/>
                      <a:pt x="2715" y="1167"/>
                      <a:pt x="2459" y="1011"/>
                    </a:cubicBezTo>
                    <a:cubicBezTo>
                      <a:pt x="2459" y="1011"/>
                      <a:pt x="2498" y="608"/>
                      <a:pt x="2363" y="369"/>
                    </a:cubicBezTo>
                    <a:cubicBezTo>
                      <a:pt x="2229" y="127"/>
                      <a:pt x="2017" y="1"/>
                      <a:pt x="1882" y="140"/>
                    </a:cubicBezTo>
                    <a:cubicBezTo>
                      <a:pt x="1748" y="283"/>
                      <a:pt x="1917" y="565"/>
                      <a:pt x="1917" y="565"/>
                    </a:cubicBezTo>
                    <a:cubicBezTo>
                      <a:pt x="1917" y="565"/>
                      <a:pt x="1943" y="699"/>
                      <a:pt x="1930" y="855"/>
                    </a:cubicBezTo>
                    <a:cubicBezTo>
                      <a:pt x="1895" y="894"/>
                      <a:pt x="1852" y="942"/>
                      <a:pt x="1817" y="994"/>
                    </a:cubicBezTo>
                    <a:cubicBezTo>
                      <a:pt x="1691" y="998"/>
                      <a:pt x="1457" y="1024"/>
                      <a:pt x="1253" y="1146"/>
                    </a:cubicBezTo>
                    <a:cubicBezTo>
                      <a:pt x="967" y="1319"/>
                      <a:pt x="937" y="1354"/>
                      <a:pt x="946" y="1462"/>
                    </a:cubicBezTo>
                    <a:cubicBezTo>
                      <a:pt x="950" y="1570"/>
                      <a:pt x="1097" y="1727"/>
                      <a:pt x="1475" y="1635"/>
                    </a:cubicBezTo>
                    <a:lnTo>
                      <a:pt x="1609" y="1592"/>
                    </a:lnTo>
                    <a:lnTo>
                      <a:pt x="1509" y="1935"/>
                    </a:lnTo>
                    <a:cubicBezTo>
                      <a:pt x="1509" y="1935"/>
                      <a:pt x="1193" y="2039"/>
                      <a:pt x="1123" y="2043"/>
                    </a:cubicBezTo>
                    <a:cubicBezTo>
                      <a:pt x="1058" y="2052"/>
                      <a:pt x="915" y="2147"/>
                      <a:pt x="993" y="2308"/>
                    </a:cubicBezTo>
                    <a:lnTo>
                      <a:pt x="230" y="2043"/>
                    </a:lnTo>
                    <a:cubicBezTo>
                      <a:pt x="230" y="2043"/>
                      <a:pt x="78" y="1995"/>
                      <a:pt x="118" y="1870"/>
                    </a:cubicBezTo>
                    <a:lnTo>
                      <a:pt x="529" y="508"/>
                    </a:lnTo>
                    <a:cubicBezTo>
                      <a:pt x="534" y="487"/>
                      <a:pt x="356" y="283"/>
                      <a:pt x="222" y="413"/>
                    </a:cubicBezTo>
                    <a:cubicBezTo>
                      <a:pt x="87" y="543"/>
                      <a:pt x="61" y="768"/>
                      <a:pt x="35" y="885"/>
                    </a:cubicBezTo>
                    <a:cubicBezTo>
                      <a:pt x="5" y="1002"/>
                      <a:pt x="13" y="1202"/>
                      <a:pt x="35" y="1375"/>
                    </a:cubicBezTo>
                    <a:cubicBezTo>
                      <a:pt x="57" y="1553"/>
                      <a:pt x="0" y="1891"/>
                      <a:pt x="13" y="2017"/>
                    </a:cubicBezTo>
                    <a:cubicBezTo>
                      <a:pt x="31" y="2138"/>
                      <a:pt x="26" y="2407"/>
                      <a:pt x="13" y="2633"/>
                    </a:cubicBezTo>
                    <a:cubicBezTo>
                      <a:pt x="0" y="2858"/>
                      <a:pt x="65" y="3361"/>
                      <a:pt x="308" y="3565"/>
                    </a:cubicBezTo>
                    <a:cubicBezTo>
                      <a:pt x="547" y="3769"/>
                      <a:pt x="599" y="3769"/>
                      <a:pt x="655" y="3864"/>
                    </a:cubicBezTo>
                    <a:cubicBezTo>
                      <a:pt x="712" y="3959"/>
                      <a:pt x="915" y="4233"/>
                      <a:pt x="1227" y="4259"/>
                    </a:cubicBezTo>
                    <a:cubicBezTo>
                      <a:pt x="1540" y="4289"/>
                      <a:pt x="1926" y="4102"/>
                      <a:pt x="2086" y="3877"/>
                    </a:cubicBezTo>
                    <a:cubicBezTo>
                      <a:pt x="2242" y="3647"/>
                      <a:pt x="2697" y="3430"/>
                      <a:pt x="2762" y="3209"/>
                    </a:cubicBezTo>
                    <a:cubicBezTo>
                      <a:pt x="2832" y="2988"/>
                      <a:pt x="2762" y="2819"/>
                      <a:pt x="2689" y="2750"/>
                    </a:cubicBezTo>
                    <a:close/>
                  </a:path>
                </a:pathLst>
              </a:custGeom>
              <a:solidFill>
                <a:srgbClr val="DB9C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48;p19">
                <a:extLst>
                  <a:ext uri="{FF2B5EF4-FFF2-40B4-BE49-F238E27FC236}">
                    <a16:creationId xmlns:a16="http://schemas.microsoft.com/office/drawing/2014/main" id="{68611F91-4272-40A0-B097-702C2E0D87DF}"/>
                  </a:ext>
                </a:extLst>
              </p:cNvPr>
              <p:cNvSpPr/>
              <p:nvPr/>
            </p:nvSpPr>
            <p:spPr>
              <a:xfrm>
                <a:off x="7584344" y="2662357"/>
                <a:ext cx="88167" cy="17659"/>
              </a:xfrm>
              <a:custGeom>
                <a:avLst/>
                <a:gdLst/>
                <a:ahLst/>
                <a:cxnLst/>
                <a:rect l="l" t="t" r="r" b="b"/>
                <a:pathLst>
                  <a:path w="694" h="139" extrusionOk="0">
                    <a:moveTo>
                      <a:pt x="668" y="139"/>
                    </a:moveTo>
                    <a:cubicBezTo>
                      <a:pt x="663" y="139"/>
                      <a:pt x="655" y="134"/>
                      <a:pt x="650" y="130"/>
                    </a:cubicBezTo>
                    <a:cubicBezTo>
                      <a:pt x="585" y="69"/>
                      <a:pt x="234" y="91"/>
                      <a:pt x="26" y="121"/>
                    </a:cubicBezTo>
                    <a:cubicBezTo>
                      <a:pt x="13" y="121"/>
                      <a:pt x="4" y="113"/>
                      <a:pt x="0" y="104"/>
                    </a:cubicBezTo>
                    <a:cubicBezTo>
                      <a:pt x="0" y="91"/>
                      <a:pt x="9" y="78"/>
                      <a:pt x="22" y="78"/>
                    </a:cubicBezTo>
                    <a:cubicBezTo>
                      <a:pt x="78" y="69"/>
                      <a:pt x="581" y="0"/>
                      <a:pt x="685" y="100"/>
                    </a:cubicBezTo>
                    <a:cubicBezTo>
                      <a:pt x="694" y="108"/>
                      <a:pt x="694" y="121"/>
                      <a:pt x="685" y="130"/>
                    </a:cubicBezTo>
                    <a:cubicBezTo>
                      <a:pt x="681" y="134"/>
                      <a:pt x="672" y="139"/>
                      <a:pt x="668" y="139"/>
                    </a:cubicBezTo>
                    <a:close/>
                  </a:path>
                </a:pathLst>
              </a:custGeom>
              <a:solidFill>
                <a:srgbClr val="DB9C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49;p19">
                <a:extLst>
                  <a:ext uri="{FF2B5EF4-FFF2-40B4-BE49-F238E27FC236}">
                    <a16:creationId xmlns:a16="http://schemas.microsoft.com/office/drawing/2014/main" id="{B910C81E-5ABF-44C5-AC38-D44F84D35CBC}"/>
                  </a:ext>
                </a:extLst>
              </p:cNvPr>
              <p:cNvSpPr/>
              <p:nvPr/>
            </p:nvSpPr>
            <p:spPr>
              <a:xfrm>
                <a:off x="7545215" y="2728419"/>
                <a:ext cx="141652" cy="68984"/>
              </a:xfrm>
              <a:custGeom>
                <a:avLst/>
                <a:gdLst/>
                <a:ahLst/>
                <a:cxnLst/>
                <a:rect l="l" t="t" r="r" b="b"/>
                <a:pathLst>
                  <a:path w="1115" h="543" extrusionOk="0">
                    <a:moveTo>
                      <a:pt x="26" y="542"/>
                    </a:moveTo>
                    <a:cubicBezTo>
                      <a:pt x="13" y="542"/>
                      <a:pt x="5" y="538"/>
                      <a:pt x="5" y="525"/>
                    </a:cubicBezTo>
                    <a:cubicBezTo>
                      <a:pt x="0" y="516"/>
                      <a:pt x="5" y="503"/>
                      <a:pt x="18" y="499"/>
                    </a:cubicBezTo>
                    <a:cubicBezTo>
                      <a:pt x="22" y="499"/>
                      <a:pt x="252" y="425"/>
                      <a:pt x="490" y="282"/>
                    </a:cubicBezTo>
                    <a:lnTo>
                      <a:pt x="551" y="243"/>
                    </a:lnTo>
                    <a:cubicBezTo>
                      <a:pt x="768" y="113"/>
                      <a:pt x="954" y="0"/>
                      <a:pt x="1106" y="152"/>
                    </a:cubicBezTo>
                    <a:cubicBezTo>
                      <a:pt x="1115" y="161"/>
                      <a:pt x="1115" y="174"/>
                      <a:pt x="1106" y="182"/>
                    </a:cubicBezTo>
                    <a:cubicBezTo>
                      <a:pt x="1097" y="191"/>
                      <a:pt x="1080" y="191"/>
                      <a:pt x="1071" y="182"/>
                    </a:cubicBezTo>
                    <a:cubicBezTo>
                      <a:pt x="945" y="57"/>
                      <a:pt x="781" y="156"/>
                      <a:pt x="577" y="282"/>
                    </a:cubicBezTo>
                    <a:lnTo>
                      <a:pt x="512" y="321"/>
                    </a:lnTo>
                    <a:cubicBezTo>
                      <a:pt x="269" y="469"/>
                      <a:pt x="35" y="542"/>
                      <a:pt x="31" y="542"/>
                    </a:cubicBezTo>
                    <a:cubicBezTo>
                      <a:pt x="31" y="542"/>
                      <a:pt x="26" y="542"/>
                      <a:pt x="26" y="542"/>
                    </a:cubicBezTo>
                    <a:close/>
                  </a:path>
                </a:pathLst>
              </a:custGeom>
              <a:solidFill>
                <a:srgbClr val="DB9C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50;p19">
                <a:extLst>
                  <a:ext uri="{FF2B5EF4-FFF2-40B4-BE49-F238E27FC236}">
                    <a16:creationId xmlns:a16="http://schemas.microsoft.com/office/drawing/2014/main" id="{AEB25A1A-0B05-4884-B01B-9BFC37815923}"/>
                  </a:ext>
                </a:extLst>
              </p:cNvPr>
              <p:cNvSpPr/>
              <p:nvPr/>
            </p:nvSpPr>
            <p:spPr>
              <a:xfrm>
                <a:off x="7557792" y="2744426"/>
                <a:ext cx="87786" cy="11688"/>
              </a:xfrm>
              <a:custGeom>
                <a:avLst/>
                <a:gdLst/>
                <a:ahLst/>
                <a:cxnLst/>
                <a:rect l="l" t="t" r="r" b="b"/>
                <a:pathLst>
                  <a:path w="691" h="92" extrusionOk="0">
                    <a:moveTo>
                      <a:pt x="27" y="78"/>
                    </a:moveTo>
                    <a:cubicBezTo>
                      <a:pt x="18" y="78"/>
                      <a:pt x="10" y="69"/>
                      <a:pt x="5" y="56"/>
                    </a:cubicBezTo>
                    <a:cubicBezTo>
                      <a:pt x="1" y="48"/>
                      <a:pt x="10" y="35"/>
                      <a:pt x="23" y="30"/>
                    </a:cubicBezTo>
                    <a:lnTo>
                      <a:pt x="157" y="0"/>
                    </a:lnTo>
                    <a:cubicBezTo>
                      <a:pt x="161" y="0"/>
                      <a:pt x="161" y="0"/>
                      <a:pt x="166" y="0"/>
                    </a:cubicBezTo>
                    <a:cubicBezTo>
                      <a:pt x="170" y="0"/>
                      <a:pt x="469" y="48"/>
                      <a:pt x="660" y="0"/>
                    </a:cubicBezTo>
                    <a:cubicBezTo>
                      <a:pt x="673" y="0"/>
                      <a:pt x="686" y="4"/>
                      <a:pt x="686" y="17"/>
                    </a:cubicBezTo>
                    <a:cubicBezTo>
                      <a:pt x="690" y="30"/>
                      <a:pt x="682" y="43"/>
                      <a:pt x="669" y="48"/>
                    </a:cubicBezTo>
                    <a:cubicBezTo>
                      <a:pt x="482" y="91"/>
                      <a:pt x="205" y="52"/>
                      <a:pt x="166" y="48"/>
                    </a:cubicBezTo>
                    <a:lnTo>
                      <a:pt x="31" y="74"/>
                    </a:lnTo>
                    <a:cubicBezTo>
                      <a:pt x="31" y="78"/>
                      <a:pt x="27" y="78"/>
                      <a:pt x="27" y="78"/>
                    </a:cubicBezTo>
                    <a:close/>
                  </a:path>
                </a:pathLst>
              </a:custGeom>
              <a:solidFill>
                <a:srgbClr val="DB9C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51;p19">
                <a:extLst>
                  <a:ext uri="{FF2B5EF4-FFF2-40B4-BE49-F238E27FC236}">
                    <a16:creationId xmlns:a16="http://schemas.microsoft.com/office/drawing/2014/main" id="{E6D04649-F226-4F37-A273-1957D1032DAA}"/>
                  </a:ext>
                </a:extLst>
              </p:cNvPr>
              <p:cNvSpPr/>
              <p:nvPr/>
            </p:nvSpPr>
            <p:spPr>
              <a:xfrm>
                <a:off x="8398348" y="2328800"/>
                <a:ext cx="226739" cy="63722"/>
              </a:xfrm>
              <a:custGeom>
                <a:avLst/>
                <a:gdLst/>
                <a:ahLst/>
                <a:cxnLst/>
                <a:rect l="l" t="t" r="r" b="b"/>
                <a:pathLst>
                  <a:path w="1466" h="412" extrusionOk="0">
                    <a:moveTo>
                      <a:pt x="339" y="412"/>
                    </a:moveTo>
                    <a:cubicBezTo>
                      <a:pt x="273" y="412"/>
                      <a:pt x="217" y="403"/>
                      <a:pt x="165" y="382"/>
                    </a:cubicBezTo>
                    <a:cubicBezTo>
                      <a:pt x="39" y="330"/>
                      <a:pt x="5" y="239"/>
                      <a:pt x="5" y="234"/>
                    </a:cubicBezTo>
                    <a:cubicBezTo>
                      <a:pt x="0" y="226"/>
                      <a:pt x="5" y="212"/>
                      <a:pt x="18" y="208"/>
                    </a:cubicBezTo>
                    <a:cubicBezTo>
                      <a:pt x="26" y="204"/>
                      <a:pt x="39" y="208"/>
                      <a:pt x="44" y="221"/>
                    </a:cubicBezTo>
                    <a:cubicBezTo>
                      <a:pt x="48" y="221"/>
                      <a:pt x="78" y="299"/>
                      <a:pt x="182" y="343"/>
                    </a:cubicBezTo>
                    <a:cubicBezTo>
                      <a:pt x="282" y="382"/>
                      <a:pt x="469" y="395"/>
                      <a:pt x="794" y="243"/>
                    </a:cubicBezTo>
                    <a:cubicBezTo>
                      <a:pt x="798" y="243"/>
                      <a:pt x="798" y="243"/>
                      <a:pt x="802" y="243"/>
                    </a:cubicBezTo>
                    <a:cubicBezTo>
                      <a:pt x="802" y="243"/>
                      <a:pt x="1132" y="247"/>
                      <a:pt x="1427" y="9"/>
                    </a:cubicBezTo>
                    <a:cubicBezTo>
                      <a:pt x="1435" y="0"/>
                      <a:pt x="1448" y="0"/>
                      <a:pt x="1457" y="9"/>
                    </a:cubicBezTo>
                    <a:cubicBezTo>
                      <a:pt x="1466" y="22"/>
                      <a:pt x="1466" y="35"/>
                      <a:pt x="1453" y="43"/>
                    </a:cubicBezTo>
                    <a:cubicBezTo>
                      <a:pt x="1162" y="278"/>
                      <a:pt x="854" y="286"/>
                      <a:pt x="807" y="286"/>
                    </a:cubicBezTo>
                    <a:cubicBezTo>
                      <a:pt x="625" y="373"/>
                      <a:pt x="469" y="412"/>
                      <a:pt x="339" y="412"/>
                    </a:cubicBezTo>
                    <a:close/>
                  </a:path>
                </a:pathLst>
              </a:custGeom>
              <a:solidFill>
                <a:srgbClr val="DB9C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652;p19">
                <a:extLst>
                  <a:ext uri="{FF2B5EF4-FFF2-40B4-BE49-F238E27FC236}">
                    <a16:creationId xmlns:a16="http://schemas.microsoft.com/office/drawing/2014/main" id="{0CAB5A4E-8F97-41CA-B8C2-4BAF1A84AD09}"/>
                  </a:ext>
                </a:extLst>
              </p:cNvPr>
              <p:cNvSpPr/>
              <p:nvPr/>
            </p:nvSpPr>
            <p:spPr>
              <a:xfrm>
                <a:off x="8420465" y="2362208"/>
                <a:ext cx="248237" cy="116153"/>
              </a:xfrm>
              <a:custGeom>
                <a:avLst/>
                <a:gdLst/>
                <a:ahLst/>
                <a:cxnLst/>
                <a:rect l="l" t="t" r="r" b="b"/>
                <a:pathLst>
                  <a:path w="1605" h="751" extrusionOk="0">
                    <a:moveTo>
                      <a:pt x="230" y="751"/>
                    </a:moveTo>
                    <a:cubicBezTo>
                      <a:pt x="152" y="751"/>
                      <a:pt x="83" y="716"/>
                      <a:pt x="44" y="647"/>
                    </a:cubicBezTo>
                    <a:cubicBezTo>
                      <a:pt x="5" y="582"/>
                      <a:pt x="0" y="491"/>
                      <a:pt x="31" y="439"/>
                    </a:cubicBezTo>
                    <a:cubicBezTo>
                      <a:pt x="83" y="361"/>
                      <a:pt x="274" y="222"/>
                      <a:pt x="391" y="192"/>
                    </a:cubicBezTo>
                    <a:cubicBezTo>
                      <a:pt x="421" y="187"/>
                      <a:pt x="473" y="166"/>
                      <a:pt x="529" y="148"/>
                    </a:cubicBezTo>
                    <a:cubicBezTo>
                      <a:pt x="698" y="88"/>
                      <a:pt x="928" y="1"/>
                      <a:pt x="1076" y="27"/>
                    </a:cubicBezTo>
                    <a:cubicBezTo>
                      <a:pt x="1275" y="62"/>
                      <a:pt x="1583" y="421"/>
                      <a:pt x="1596" y="439"/>
                    </a:cubicBezTo>
                    <a:cubicBezTo>
                      <a:pt x="1605" y="447"/>
                      <a:pt x="1605" y="460"/>
                      <a:pt x="1596" y="469"/>
                    </a:cubicBezTo>
                    <a:cubicBezTo>
                      <a:pt x="1587" y="478"/>
                      <a:pt x="1570" y="478"/>
                      <a:pt x="1561" y="469"/>
                    </a:cubicBezTo>
                    <a:cubicBezTo>
                      <a:pt x="1561" y="465"/>
                      <a:pt x="1249" y="101"/>
                      <a:pt x="1067" y="70"/>
                    </a:cubicBezTo>
                    <a:cubicBezTo>
                      <a:pt x="933" y="49"/>
                      <a:pt x="698" y="135"/>
                      <a:pt x="547" y="187"/>
                    </a:cubicBezTo>
                    <a:cubicBezTo>
                      <a:pt x="486" y="213"/>
                      <a:pt x="434" y="231"/>
                      <a:pt x="404" y="235"/>
                    </a:cubicBezTo>
                    <a:cubicBezTo>
                      <a:pt x="291" y="265"/>
                      <a:pt x="113" y="400"/>
                      <a:pt x="70" y="465"/>
                    </a:cubicBezTo>
                    <a:cubicBezTo>
                      <a:pt x="48" y="495"/>
                      <a:pt x="52" y="569"/>
                      <a:pt x="83" y="625"/>
                    </a:cubicBezTo>
                    <a:cubicBezTo>
                      <a:pt x="109" y="664"/>
                      <a:pt x="156" y="712"/>
                      <a:pt x="248" y="708"/>
                    </a:cubicBezTo>
                    <a:cubicBezTo>
                      <a:pt x="438" y="695"/>
                      <a:pt x="577" y="630"/>
                      <a:pt x="581" y="630"/>
                    </a:cubicBezTo>
                    <a:cubicBezTo>
                      <a:pt x="581" y="630"/>
                      <a:pt x="586" y="630"/>
                      <a:pt x="590" y="630"/>
                    </a:cubicBezTo>
                    <a:cubicBezTo>
                      <a:pt x="594" y="630"/>
                      <a:pt x="872" y="647"/>
                      <a:pt x="1067" y="569"/>
                    </a:cubicBezTo>
                    <a:cubicBezTo>
                      <a:pt x="1080" y="564"/>
                      <a:pt x="1093" y="569"/>
                      <a:pt x="1097" y="577"/>
                    </a:cubicBezTo>
                    <a:cubicBezTo>
                      <a:pt x="1102" y="590"/>
                      <a:pt x="1097" y="603"/>
                      <a:pt x="1084" y="608"/>
                    </a:cubicBezTo>
                    <a:cubicBezTo>
                      <a:pt x="894" y="690"/>
                      <a:pt x="638" y="677"/>
                      <a:pt x="594" y="673"/>
                    </a:cubicBezTo>
                    <a:cubicBezTo>
                      <a:pt x="564" y="686"/>
                      <a:pt x="430" y="742"/>
                      <a:pt x="248" y="751"/>
                    </a:cubicBezTo>
                    <a:cubicBezTo>
                      <a:pt x="243" y="751"/>
                      <a:pt x="239" y="751"/>
                      <a:pt x="230" y="751"/>
                    </a:cubicBezTo>
                    <a:close/>
                  </a:path>
                </a:pathLst>
              </a:custGeom>
              <a:solidFill>
                <a:srgbClr val="DB9C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653;p19">
                <a:extLst>
                  <a:ext uri="{FF2B5EF4-FFF2-40B4-BE49-F238E27FC236}">
                    <a16:creationId xmlns:a16="http://schemas.microsoft.com/office/drawing/2014/main" id="{59756316-DB24-4F4B-AF4C-00DA9EA311E1}"/>
                  </a:ext>
                </a:extLst>
              </p:cNvPr>
              <p:cNvSpPr/>
              <p:nvPr/>
            </p:nvSpPr>
            <p:spPr>
              <a:xfrm>
                <a:off x="7612420" y="2917330"/>
                <a:ext cx="60091" cy="37605"/>
              </a:xfrm>
              <a:custGeom>
                <a:avLst/>
                <a:gdLst/>
                <a:ahLst/>
                <a:cxnLst/>
                <a:rect l="l" t="t" r="r" b="b"/>
                <a:pathLst>
                  <a:path w="473" h="296" extrusionOk="0">
                    <a:moveTo>
                      <a:pt x="447" y="295"/>
                    </a:moveTo>
                    <a:cubicBezTo>
                      <a:pt x="442" y="295"/>
                      <a:pt x="442" y="295"/>
                      <a:pt x="438" y="295"/>
                    </a:cubicBezTo>
                    <a:cubicBezTo>
                      <a:pt x="122" y="187"/>
                      <a:pt x="13" y="48"/>
                      <a:pt x="9" y="40"/>
                    </a:cubicBezTo>
                    <a:cubicBezTo>
                      <a:pt x="0" y="31"/>
                      <a:pt x="5" y="18"/>
                      <a:pt x="13" y="9"/>
                    </a:cubicBezTo>
                    <a:cubicBezTo>
                      <a:pt x="22" y="0"/>
                      <a:pt x="39" y="5"/>
                      <a:pt x="44" y="14"/>
                    </a:cubicBezTo>
                    <a:cubicBezTo>
                      <a:pt x="48" y="14"/>
                      <a:pt x="148" y="148"/>
                      <a:pt x="455" y="252"/>
                    </a:cubicBezTo>
                    <a:cubicBezTo>
                      <a:pt x="464" y="256"/>
                      <a:pt x="473" y="269"/>
                      <a:pt x="468" y="282"/>
                    </a:cubicBezTo>
                    <a:cubicBezTo>
                      <a:pt x="464" y="291"/>
                      <a:pt x="455" y="295"/>
                      <a:pt x="447" y="295"/>
                    </a:cubicBezTo>
                    <a:close/>
                  </a:path>
                </a:pathLst>
              </a:custGeom>
              <a:solidFill>
                <a:srgbClr val="DB9C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54;p19">
                <a:extLst>
                  <a:ext uri="{FF2B5EF4-FFF2-40B4-BE49-F238E27FC236}">
                    <a16:creationId xmlns:a16="http://schemas.microsoft.com/office/drawing/2014/main" id="{F747ADB2-0823-4E5F-8D41-C078573DA790}"/>
                  </a:ext>
                </a:extLst>
              </p:cNvPr>
              <p:cNvSpPr/>
              <p:nvPr/>
            </p:nvSpPr>
            <p:spPr>
              <a:xfrm>
                <a:off x="7596921" y="2919490"/>
                <a:ext cx="40400" cy="70636"/>
              </a:xfrm>
              <a:custGeom>
                <a:avLst/>
                <a:gdLst/>
                <a:ahLst/>
                <a:cxnLst/>
                <a:rect l="l" t="t" r="r" b="b"/>
                <a:pathLst>
                  <a:path w="318" h="556" extrusionOk="0">
                    <a:moveTo>
                      <a:pt x="291" y="556"/>
                    </a:moveTo>
                    <a:cubicBezTo>
                      <a:pt x="287" y="556"/>
                      <a:pt x="283" y="556"/>
                      <a:pt x="278" y="551"/>
                    </a:cubicBezTo>
                    <a:cubicBezTo>
                      <a:pt x="1" y="313"/>
                      <a:pt x="31" y="36"/>
                      <a:pt x="36" y="23"/>
                    </a:cubicBezTo>
                    <a:cubicBezTo>
                      <a:pt x="36" y="10"/>
                      <a:pt x="49" y="1"/>
                      <a:pt x="62" y="1"/>
                    </a:cubicBezTo>
                    <a:cubicBezTo>
                      <a:pt x="75" y="5"/>
                      <a:pt x="83" y="14"/>
                      <a:pt x="79" y="27"/>
                    </a:cubicBezTo>
                    <a:cubicBezTo>
                      <a:pt x="79" y="31"/>
                      <a:pt x="49" y="296"/>
                      <a:pt x="309" y="517"/>
                    </a:cubicBezTo>
                    <a:cubicBezTo>
                      <a:pt x="317" y="525"/>
                      <a:pt x="317" y="538"/>
                      <a:pt x="309" y="547"/>
                    </a:cubicBezTo>
                    <a:cubicBezTo>
                      <a:pt x="304" y="551"/>
                      <a:pt x="300" y="556"/>
                      <a:pt x="291" y="556"/>
                    </a:cubicBezTo>
                    <a:close/>
                  </a:path>
                </a:pathLst>
              </a:custGeom>
              <a:solidFill>
                <a:srgbClr val="DB9C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56;p19">
                <a:extLst>
                  <a:ext uri="{FF2B5EF4-FFF2-40B4-BE49-F238E27FC236}">
                    <a16:creationId xmlns:a16="http://schemas.microsoft.com/office/drawing/2014/main" id="{C502CC47-292E-40AC-B09F-BFDED32C5879}"/>
                  </a:ext>
                </a:extLst>
              </p:cNvPr>
              <p:cNvSpPr/>
              <p:nvPr/>
            </p:nvSpPr>
            <p:spPr>
              <a:xfrm>
                <a:off x="7010844" y="1201450"/>
                <a:ext cx="583551" cy="555402"/>
              </a:xfrm>
              <a:custGeom>
                <a:avLst/>
                <a:gdLst/>
                <a:ahLst/>
                <a:cxnLst/>
                <a:rect l="l" t="t" r="r" b="b"/>
                <a:pathLst>
                  <a:path w="3773" h="3591" extrusionOk="0">
                    <a:moveTo>
                      <a:pt x="538" y="3448"/>
                    </a:moveTo>
                    <a:lnTo>
                      <a:pt x="66" y="2086"/>
                    </a:lnTo>
                    <a:cubicBezTo>
                      <a:pt x="5" y="1921"/>
                      <a:pt x="1" y="1739"/>
                      <a:pt x="53" y="1570"/>
                    </a:cubicBezTo>
                    <a:cubicBezTo>
                      <a:pt x="178" y="1150"/>
                      <a:pt x="530" y="400"/>
                      <a:pt x="1414" y="235"/>
                    </a:cubicBezTo>
                    <a:cubicBezTo>
                      <a:pt x="2663" y="1"/>
                      <a:pt x="3066" y="521"/>
                      <a:pt x="3331" y="538"/>
                    </a:cubicBezTo>
                    <a:cubicBezTo>
                      <a:pt x="3591" y="551"/>
                      <a:pt x="3773" y="1570"/>
                      <a:pt x="3109" y="2030"/>
                    </a:cubicBezTo>
                    <a:cubicBezTo>
                      <a:pt x="2450" y="2489"/>
                      <a:pt x="1323" y="3183"/>
                      <a:pt x="1323" y="3183"/>
                    </a:cubicBezTo>
                    <a:lnTo>
                      <a:pt x="1037" y="3591"/>
                    </a:lnTo>
                    <a:close/>
                  </a:path>
                </a:pathLst>
              </a:custGeom>
              <a:solidFill>
                <a:srgbClr val="8D4C2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58;p19">
                <a:extLst>
                  <a:ext uri="{FF2B5EF4-FFF2-40B4-BE49-F238E27FC236}">
                    <a16:creationId xmlns:a16="http://schemas.microsoft.com/office/drawing/2014/main" id="{8BA538D0-2BB2-47D7-B298-AAB1B4E0439D}"/>
                  </a:ext>
                </a:extLst>
              </p:cNvPr>
              <p:cNvSpPr/>
              <p:nvPr/>
            </p:nvSpPr>
            <p:spPr>
              <a:xfrm>
                <a:off x="6721928" y="3914577"/>
                <a:ext cx="1333831" cy="173225"/>
              </a:xfrm>
              <a:custGeom>
                <a:avLst/>
                <a:gdLst/>
                <a:ahLst/>
                <a:cxnLst/>
                <a:rect l="l" t="t" r="r" b="b"/>
                <a:pathLst>
                  <a:path w="8624" h="1120" extrusionOk="0">
                    <a:moveTo>
                      <a:pt x="8624" y="1120"/>
                    </a:moveTo>
                    <a:cubicBezTo>
                      <a:pt x="7050" y="1063"/>
                      <a:pt x="1054" y="842"/>
                      <a:pt x="317" y="647"/>
                    </a:cubicBezTo>
                    <a:cubicBezTo>
                      <a:pt x="191" y="612"/>
                      <a:pt x="87" y="582"/>
                      <a:pt x="0" y="547"/>
                    </a:cubicBezTo>
                    <a:cubicBezTo>
                      <a:pt x="56" y="218"/>
                      <a:pt x="95" y="1"/>
                      <a:pt x="95" y="1"/>
                    </a:cubicBezTo>
                    <a:lnTo>
                      <a:pt x="8507" y="1"/>
                    </a:ln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59;p19">
                <a:extLst>
                  <a:ext uri="{FF2B5EF4-FFF2-40B4-BE49-F238E27FC236}">
                    <a16:creationId xmlns:a16="http://schemas.microsoft.com/office/drawing/2014/main" id="{1C858E03-F095-4748-90AC-0DC1C9198E9F}"/>
                  </a:ext>
                </a:extLst>
              </p:cNvPr>
              <p:cNvSpPr/>
              <p:nvPr/>
            </p:nvSpPr>
            <p:spPr>
              <a:xfrm>
                <a:off x="6611188" y="2019626"/>
                <a:ext cx="1499632" cy="1971669"/>
              </a:xfrm>
              <a:custGeom>
                <a:avLst/>
                <a:gdLst/>
                <a:ahLst/>
                <a:cxnLst/>
                <a:rect l="l" t="t" r="r" b="b"/>
                <a:pathLst>
                  <a:path w="9696" h="12748" extrusionOk="0">
                    <a:moveTo>
                      <a:pt x="8989" y="12747"/>
                    </a:moveTo>
                    <a:lnTo>
                      <a:pt x="1015" y="12747"/>
                    </a:lnTo>
                    <a:cubicBezTo>
                      <a:pt x="1015" y="12747"/>
                      <a:pt x="521" y="12570"/>
                      <a:pt x="699" y="11910"/>
                    </a:cubicBezTo>
                    <a:cubicBezTo>
                      <a:pt x="881" y="11256"/>
                      <a:pt x="1106" y="7007"/>
                      <a:pt x="1106" y="7007"/>
                    </a:cubicBezTo>
                    <a:lnTo>
                      <a:pt x="1" y="1019"/>
                    </a:lnTo>
                    <a:cubicBezTo>
                      <a:pt x="1" y="1019"/>
                      <a:pt x="2077" y="386"/>
                      <a:pt x="2845" y="226"/>
                    </a:cubicBezTo>
                    <a:cubicBezTo>
                      <a:pt x="3617" y="70"/>
                      <a:pt x="5876" y="0"/>
                      <a:pt x="6374" y="113"/>
                    </a:cubicBezTo>
                    <a:cubicBezTo>
                      <a:pt x="6868" y="226"/>
                      <a:pt x="8980" y="724"/>
                      <a:pt x="8980" y="724"/>
                    </a:cubicBezTo>
                    <a:cubicBezTo>
                      <a:pt x="8980" y="724"/>
                      <a:pt x="9132" y="10467"/>
                      <a:pt x="9197" y="10918"/>
                    </a:cubicBezTo>
                    <a:cubicBezTo>
                      <a:pt x="9266" y="11369"/>
                      <a:pt x="9626" y="11845"/>
                      <a:pt x="9652" y="12002"/>
                    </a:cubicBezTo>
                    <a:cubicBezTo>
                      <a:pt x="9652" y="12010"/>
                      <a:pt x="9652" y="12015"/>
                      <a:pt x="9652" y="12023"/>
                    </a:cubicBezTo>
                    <a:cubicBezTo>
                      <a:pt x="9695" y="12413"/>
                      <a:pt x="9379" y="12747"/>
                      <a:pt x="8989" y="12747"/>
                    </a:cubicBezTo>
                    <a:close/>
                  </a:path>
                </a:pathLst>
              </a:custGeom>
              <a:solidFill>
                <a:srgbClr val="FBB0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660;p19">
                <a:extLst>
                  <a:ext uri="{FF2B5EF4-FFF2-40B4-BE49-F238E27FC236}">
                    <a16:creationId xmlns:a16="http://schemas.microsoft.com/office/drawing/2014/main" id="{AB3115D9-B484-440F-BB4E-BE43C8817420}"/>
                  </a:ext>
                </a:extLst>
              </p:cNvPr>
              <p:cNvSpPr/>
              <p:nvPr/>
            </p:nvSpPr>
            <p:spPr>
              <a:xfrm>
                <a:off x="7400446" y="2215431"/>
                <a:ext cx="118164" cy="1781895"/>
              </a:xfrm>
              <a:custGeom>
                <a:avLst/>
                <a:gdLst/>
                <a:ahLst/>
                <a:cxnLst/>
                <a:rect l="l" t="t" r="r" b="b"/>
                <a:pathLst>
                  <a:path w="764" h="11521" extrusionOk="0">
                    <a:moveTo>
                      <a:pt x="707" y="11520"/>
                    </a:moveTo>
                    <a:lnTo>
                      <a:pt x="707" y="11520"/>
                    </a:lnTo>
                    <a:cubicBezTo>
                      <a:pt x="686" y="11520"/>
                      <a:pt x="668" y="11503"/>
                      <a:pt x="668" y="11481"/>
                    </a:cubicBezTo>
                    <a:cubicBezTo>
                      <a:pt x="668" y="11429"/>
                      <a:pt x="690" y="6014"/>
                      <a:pt x="551" y="4002"/>
                    </a:cubicBezTo>
                    <a:cubicBezTo>
                      <a:pt x="413" y="1995"/>
                      <a:pt x="9" y="65"/>
                      <a:pt x="5" y="44"/>
                    </a:cubicBezTo>
                    <a:cubicBezTo>
                      <a:pt x="1" y="26"/>
                      <a:pt x="14" y="5"/>
                      <a:pt x="31" y="5"/>
                    </a:cubicBezTo>
                    <a:cubicBezTo>
                      <a:pt x="53" y="0"/>
                      <a:pt x="70" y="9"/>
                      <a:pt x="74" y="31"/>
                    </a:cubicBezTo>
                    <a:cubicBezTo>
                      <a:pt x="79" y="48"/>
                      <a:pt x="486" y="1986"/>
                      <a:pt x="625" y="3998"/>
                    </a:cubicBezTo>
                    <a:cubicBezTo>
                      <a:pt x="764" y="6010"/>
                      <a:pt x="742" y="11429"/>
                      <a:pt x="742" y="11481"/>
                    </a:cubicBezTo>
                    <a:cubicBezTo>
                      <a:pt x="742" y="11503"/>
                      <a:pt x="725" y="11520"/>
                      <a:pt x="707" y="11520"/>
                    </a:cubicBezTo>
                    <a:close/>
                  </a:path>
                </a:pathLst>
              </a:custGeom>
              <a:solidFill>
                <a:srgbClr val="FBB0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661;p19">
                <a:extLst>
                  <a:ext uri="{FF2B5EF4-FFF2-40B4-BE49-F238E27FC236}">
                    <a16:creationId xmlns:a16="http://schemas.microsoft.com/office/drawing/2014/main" id="{68360C5B-DF9D-4CFC-B49F-5A151B3484E4}"/>
                  </a:ext>
                </a:extLst>
              </p:cNvPr>
              <p:cNvSpPr/>
              <p:nvPr/>
            </p:nvSpPr>
            <p:spPr>
              <a:xfrm>
                <a:off x="6611188" y="2177229"/>
                <a:ext cx="1352700" cy="1814066"/>
              </a:xfrm>
              <a:custGeom>
                <a:avLst/>
                <a:gdLst/>
                <a:ahLst/>
                <a:cxnLst/>
                <a:rect l="l" t="t" r="r" b="b"/>
                <a:pathLst>
                  <a:path w="8746" h="11729" extrusionOk="0">
                    <a:moveTo>
                      <a:pt x="8520" y="1500"/>
                    </a:moveTo>
                    <a:lnTo>
                      <a:pt x="6964" y="2571"/>
                    </a:lnTo>
                    <a:lnTo>
                      <a:pt x="6270" y="2589"/>
                    </a:lnTo>
                    <a:cubicBezTo>
                      <a:pt x="6270" y="2589"/>
                      <a:pt x="5910" y="2554"/>
                      <a:pt x="5555" y="2662"/>
                    </a:cubicBezTo>
                    <a:cubicBezTo>
                      <a:pt x="5203" y="2775"/>
                      <a:pt x="5017" y="3161"/>
                      <a:pt x="5017" y="3161"/>
                    </a:cubicBezTo>
                    <a:lnTo>
                      <a:pt x="5290" y="5069"/>
                    </a:lnTo>
                    <a:lnTo>
                      <a:pt x="1826" y="8355"/>
                    </a:lnTo>
                    <a:cubicBezTo>
                      <a:pt x="1835" y="6816"/>
                      <a:pt x="1587" y="5533"/>
                      <a:pt x="1696" y="5520"/>
                    </a:cubicBezTo>
                    <a:cubicBezTo>
                      <a:pt x="1830" y="5502"/>
                      <a:pt x="1943" y="5259"/>
                      <a:pt x="1943" y="5259"/>
                    </a:cubicBezTo>
                    <a:cubicBezTo>
                      <a:pt x="1943" y="5259"/>
                      <a:pt x="2034" y="4314"/>
                      <a:pt x="1696" y="2359"/>
                    </a:cubicBezTo>
                    <a:cubicBezTo>
                      <a:pt x="1353" y="403"/>
                      <a:pt x="1" y="0"/>
                      <a:pt x="1" y="0"/>
                    </a:cubicBezTo>
                    <a:lnTo>
                      <a:pt x="1106" y="5988"/>
                    </a:lnTo>
                    <a:cubicBezTo>
                      <a:pt x="1106" y="5988"/>
                      <a:pt x="881" y="10237"/>
                      <a:pt x="699" y="10891"/>
                    </a:cubicBezTo>
                    <a:cubicBezTo>
                      <a:pt x="521" y="11551"/>
                      <a:pt x="1015" y="11728"/>
                      <a:pt x="1015" y="11728"/>
                    </a:cubicBezTo>
                    <a:lnTo>
                      <a:pt x="1748" y="11728"/>
                    </a:lnTo>
                    <a:cubicBezTo>
                      <a:pt x="1666" y="11290"/>
                      <a:pt x="1627" y="10657"/>
                      <a:pt x="1735" y="9799"/>
                    </a:cubicBezTo>
                    <a:cubicBezTo>
                      <a:pt x="2064" y="9617"/>
                      <a:pt x="2702" y="9240"/>
                      <a:pt x="3105" y="8858"/>
                    </a:cubicBezTo>
                    <a:cubicBezTo>
                      <a:pt x="3673" y="8329"/>
                      <a:pt x="5650" y="5931"/>
                      <a:pt x="5815" y="5771"/>
                    </a:cubicBezTo>
                    <a:cubicBezTo>
                      <a:pt x="5980" y="5615"/>
                      <a:pt x="6925" y="5242"/>
                      <a:pt x="7246" y="4882"/>
                    </a:cubicBezTo>
                    <a:cubicBezTo>
                      <a:pt x="7562" y="4518"/>
                      <a:pt x="7605" y="3490"/>
                      <a:pt x="7605" y="3417"/>
                    </a:cubicBezTo>
                    <a:cubicBezTo>
                      <a:pt x="7605" y="3339"/>
                      <a:pt x="7731" y="3005"/>
                      <a:pt x="7762" y="2905"/>
                    </a:cubicBezTo>
                    <a:cubicBezTo>
                      <a:pt x="7796" y="2810"/>
                      <a:pt x="8295" y="2372"/>
                      <a:pt x="8520" y="2012"/>
                    </a:cubicBezTo>
                    <a:cubicBezTo>
                      <a:pt x="8746" y="1648"/>
                      <a:pt x="8520" y="1500"/>
                      <a:pt x="8520" y="1500"/>
                    </a:cubicBezTo>
                    <a:close/>
                  </a:path>
                </a:pathLst>
              </a:custGeom>
              <a:solidFill>
                <a:srgbClr val="FBB0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662;p19">
                <a:extLst>
                  <a:ext uri="{FF2B5EF4-FFF2-40B4-BE49-F238E27FC236}">
                    <a16:creationId xmlns:a16="http://schemas.microsoft.com/office/drawing/2014/main" id="{638BDC5F-8CF3-4FB4-9C63-694F64E7AE66}"/>
                  </a:ext>
                </a:extLst>
              </p:cNvPr>
              <p:cNvSpPr/>
              <p:nvPr/>
            </p:nvSpPr>
            <p:spPr>
              <a:xfrm>
                <a:off x="6341606" y="2373035"/>
                <a:ext cx="1617023" cy="1443179"/>
              </a:xfrm>
              <a:custGeom>
                <a:avLst/>
                <a:gdLst/>
                <a:ahLst/>
                <a:cxnLst/>
                <a:rect l="l" t="t" r="r" b="b"/>
                <a:pathLst>
                  <a:path w="10455" h="9331" extrusionOk="0">
                    <a:moveTo>
                      <a:pt x="7614" y="1739"/>
                    </a:moveTo>
                    <a:cubicBezTo>
                      <a:pt x="7514" y="1713"/>
                      <a:pt x="7436" y="1734"/>
                      <a:pt x="7389" y="1739"/>
                    </a:cubicBezTo>
                    <a:cubicBezTo>
                      <a:pt x="7341" y="1743"/>
                      <a:pt x="7298" y="1704"/>
                      <a:pt x="7298" y="1704"/>
                    </a:cubicBezTo>
                    <a:cubicBezTo>
                      <a:pt x="7363" y="1691"/>
                      <a:pt x="7610" y="1435"/>
                      <a:pt x="7610" y="1435"/>
                    </a:cubicBezTo>
                    <a:cubicBezTo>
                      <a:pt x="7640" y="1435"/>
                      <a:pt x="7723" y="1409"/>
                      <a:pt x="7723" y="1409"/>
                    </a:cubicBezTo>
                    <a:cubicBezTo>
                      <a:pt x="7679" y="1565"/>
                      <a:pt x="7814" y="1604"/>
                      <a:pt x="7814" y="1604"/>
                    </a:cubicBezTo>
                    <a:close/>
                    <a:moveTo>
                      <a:pt x="10250" y="100"/>
                    </a:moveTo>
                    <a:cubicBezTo>
                      <a:pt x="10051" y="0"/>
                      <a:pt x="9609" y="304"/>
                      <a:pt x="9335" y="516"/>
                    </a:cubicBezTo>
                    <a:cubicBezTo>
                      <a:pt x="9067" y="733"/>
                      <a:pt x="8672" y="1093"/>
                      <a:pt x="8672" y="1093"/>
                    </a:cubicBezTo>
                    <a:cubicBezTo>
                      <a:pt x="8672" y="1093"/>
                      <a:pt x="8295" y="1119"/>
                      <a:pt x="8173" y="1127"/>
                    </a:cubicBezTo>
                    <a:cubicBezTo>
                      <a:pt x="8048" y="1140"/>
                      <a:pt x="7913" y="1197"/>
                      <a:pt x="7913" y="1197"/>
                    </a:cubicBezTo>
                    <a:cubicBezTo>
                      <a:pt x="7913" y="1197"/>
                      <a:pt x="7983" y="880"/>
                      <a:pt x="7779" y="880"/>
                    </a:cubicBezTo>
                    <a:cubicBezTo>
                      <a:pt x="7575" y="880"/>
                      <a:pt x="7423" y="898"/>
                      <a:pt x="7350" y="919"/>
                    </a:cubicBezTo>
                    <a:cubicBezTo>
                      <a:pt x="7259" y="950"/>
                      <a:pt x="6626" y="1288"/>
                      <a:pt x="6465" y="1695"/>
                    </a:cubicBezTo>
                    <a:cubicBezTo>
                      <a:pt x="6309" y="2099"/>
                      <a:pt x="6162" y="2970"/>
                      <a:pt x="6162" y="2970"/>
                    </a:cubicBezTo>
                    <a:cubicBezTo>
                      <a:pt x="6162" y="2970"/>
                      <a:pt x="4159" y="4913"/>
                      <a:pt x="2750" y="5368"/>
                    </a:cubicBezTo>
                    <a:lnTo>
                      <a:pt x="2893" y="4254"/>
                    </a:lnTo>
                    <a:lnTo>
                      <a:pt x="2975" y="3616"/>
                    </a:lnTo>
                    <a:cubicBezTo>
                      <a:pt x="2975" y="3616"/>
                      <a:pt x="1618" y="3096"/>
                      <a:pt x="183" y="3525"/>
                    </a:cubicBezTo>
                    <a:cubicBezTo>
                      <a:pt x="183" y="3525"/>
                      <a:pt x="170" y="3664"/>
                      <a:pt x="157" y="3898"/>
                    </a:cubicBezTo>
                    <a:cubicBezTo>
                      <a:pt x="105" y="4887"/>
                      <a:pt x="1" y="7557"/>
                      <a:pt x="469" y="8529"/>
                    </a:cubicBezTo>
                    <a:cubicBezTo>
                      <a:pt x="855" y="9331"/>
                      <a:pt x="3439" y="8225"/>
                      <a:pt x="4748" y="7050"/>
                    </a:cubicBezTo>
                    <a:cubicBezTo>
                      <a:pt x="6058" y="5875"/>
                      <a:pt x="7358" y="4202"/>
                      <a:pt x="7358" y="4202"/>
                    </a:cubicBezTo>
                    <a:cubicBezTo>
                      <a:pt x="7358" y="4202"/>
                      <a:pt x="8555" y="3660"/>
                      <a:pt x="8772" y="3399"/>
                    </a:cubicBezTo>
                    <a:cubicBezTo>
                      <a:pt x="8984" y="3139"/>
                      <a:pt x="9166" y="2133"/>
                      <a:pt x="9110" y="2055"/>
                    </a:cubicBezTo>
                    <a:lnTo>
                      <a:pt x="9301" y="1457"/>
                    </a:lnTo>
                    <a:cubicBezTo>
                      <a:pt x="9301" y="1457"/>
                      <a:pt x="10151" y="564"/>
                      <a:pt x="10250" y="473"/>
                    </a:cubicBezTo>
                    <a:cubicBezTo>
                      <a:pt x="10354" y="382"/>
                      <a:pt x="10454" y="200"/>
                      <a:pt x="10250" y="100"/>
                    </a:cubicBezTo>
                    <a:close/>
                  </a:path>
                </a:pathLst>
              </a:custGeom>
              <a:solidFill>
                <a:srgbClr val="DB9C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663;p19">
                <a:extLst>
                  <a:ext uri="{FF2B5EF4-FFF2-40B4-BE49-F238E27FC236}">
                    <a16:creationId xmlns:a16="http://schemas.microsoft.com/office/drawing/2014/main" id="{1238B5C0-5093-42E6-9DF4-F125EEE1D717}"/>
                  </a:ext>
                </a:extLst>
              </p:cNvPr>
              <p:cNvSpPr/>
              <p:nvPr/>
            </p:nvSpPr>
            <p:spPr>
              <a:xfrm>
                <a:off x="6365734" y="2851722"/>
                <a:ext cx="436001" cy="179257"/>
              </a:xfrm>
              <a:custGeom>
                <a:avLst/>
                <a:gdLst/>
                <a:ahLst/>
                <a:cxnLst/>
                <a:rect l="l" t="t" r="r" b="b"/>
                <a:pathLst>
                  <a:path w="2819" h="1159" extrusionOk="0">
                    <a:moveTo>
                      <a:pt x="2819" y="521"/>
                    </a:moveTo>
                    <a:lnTo>
                      <a:pt x="2737" y="1159"/>
                    </a:lnTo>
                    <a:cubicBezTo>
                      <a:pt x="1917" y="781"/>
                      <a:pt x="560" y="781"/>
                      <a:pt x="1" y="803"/>
                    </a:cubicBezTo>
                    <a:cubicBezTo>
                      <a:pt x="14" y="569"/>
                      <a:pt x="27" y="430"/>
                      <a:pt x="27" y="430"/>
                    </a:cubicBezTo>
                    <a:cubicBezTo>
                      <a:pt x="1462" y="1"/>
                      <a:pt x="2819" y="521"/>
                      <a:pt x="2819" y="521"/>
                    </a:cubicBezTo>
                    <a:close/>
                  </a:path>
                </a:pathLst>
              </a:custGeom>
              <a:solidFill>
                <a:srgbClr val="DB9C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664;p19">
                <a:extLst>
                  <a:ext uri="{FF2B5EF4-FFF2-40B4-BE49-F238E27FC236}">
                    <a16:creationId xmlns:a16="http://schemas.microsoft.com/office/drawing/2014/main" id="{2C82E73C-64EE-4856-87C5-4AD66421D7A3}"/>
                  </a:ext>
                </a:extLst>
              </p:cNvPr>
              <p:cNvSpPr/>
              <p:nvPr/>
            </p:nvSpPr>
            <p:spPr>
              <a:xfrm>
                <a:off x="6326913" y="2177229"/>
                <a:ext cx="532512" cy="806887"/>
              </a:xfrm>
              <a:custGeom>
                <a:avLst/>
                <a:gdLst/>
                <a:ahLst/>
                <a:cxnLst/>
                <a:rect l="l" t="t" r="r" b="b"/>
                <a:pathLst>
                  <a:path w="3443" h="5217" extrusionOk="0">
                    <a:moveTo>
                      <a:pt x="1839" y="0"/>
                    </a:moveTo>
                    <a:cubicBezTo>
                      <a:pt x="1839" y="0"/>
                      <a:pt x="0" y="226"/>
                      <a:pt x="0" y="4800"/>
                    </a:cubicBezTo>
                    <a:cubicBezTo>
                      <a:pt x="0" y="4939"/>
                      <a:pt x="117" y="5051"/>
                      <a:pt x="256" y="5030"/>
                    </a:cubicBezTo>
                    <a:cubicBezTo>
                      <a:pt x="846" y="4947"/>
                      <a:pt x="2385" y="4874"/>
                      <a:pt x="3126" y="5160"/>
                    </a:cubicBezTo>
                    <a:cubicBezTo>
                      <a:pt x="3269" y="5216"/>
                      <a:pt x="3430" y="5108"/>
                      <a:pt x="3430" y="4952"/>
                    </a:cubicBezTo>
                    <a:cubicBezTo>
                      <a:pt x="3443" y="3829"/>
                      <a:pt x="3347" y="577"/>
                      <a:pt x="1839" y="0"/>
                    </a:cubicBezTo>
                    <a:close/>
                  </a:path>
                </a:pathLst>
              </a:custGeom>
              <a:solidFill>
                <a:srgbClr val="FBB0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665;p19">
                <a:extLst>
                  <a:ext uri="{FF2B5EF4-FFF2-40B4-BE49-F238E27FC236}">
                    <a16:creationId xmlns:a16="http://schemas.microsoft.com/office/drawing/2014/main" id="{C176BB06-588C-48AF-BFBC-31F4CE162B81}"/>
                  </a:ext>
                </a:extLst>
              </p:cNvPr>
              <p:cNvSpPr/>
              <p:nvPr/>
            </p:nvSpPr>
            <p:spPr>
              <a:xfrm>
                <a:off x="7531912" y="2553992"/>
                <a:ext cx="37738" cy="41141"/>
              </a:xfrm>
              <a:custGeom>
                <a:avLst/>
                <a:gdLst/>
                <a:ahLst/>
                <a:cxnLst/>
                <a:rect l="l" t="t" r="r" b="b"/>
                <a:pathLst>
                  <a:path w="244" h="266" extrusionOk="0">
                    <a:moveTo>
                      <a:pt x="27" y="265"/>
                    </a:moveTo>
                    <a:cubicBezTo>
                      <a:pt x="18" y="265"/>
                      <a:pt x="9" y="261"/>
                      <a:pt x="5" y="252"/>
                    </a:cubicBezTo>
                    <a:cubicBezTo>
                      <a:pt x="1" y="239"/>
                      <a:pt x="5" y="226"/>
                      <a:pt x="14" y="222"/>
                    </a:cubicBezTo>
                    <a:cubicBezTo>
                      <a:pt x="170" y="144"/>
                      <a:pt x="196" y="27"/>
                      <a:pt x="196" y="23"/>
                    </a:cubicBezTo>
                    <a:cubicBezTo>
                      <a:pt x="196" y="10"/>
                      <a:pt x="209" y="1"/>
                      <a:pt x="222" y="5"/>
                    </a:cubicBezTo>
                    <a:cubicBezTo>
                      <a:pt x="235" y="5"/>
                      <a:pt x="243" y="18"/>
                      <a:pt x="239" y="31"/>
                    </a:cubicBezTo>
                    <a:cubicBezTo>
                      <a:pt x="239" y="36"/>
                      <a:pt x="209" y="174"/>
                      <a:pt x="35" y="261"/>
                    </a:cubicBezTo>
                    <a:cubicBezTo>
                      <a:pt x="31" y="261"/>
                      <a:pt x="27" y="265"/>
                      <a:pt x="27" y="265"/>
                    </a:cubicBezTo>
                    <a:close/>
                  </a:path>
                </a:pathLst>
              </a:custGeom>
              <a:solidFill>
                <a:srgbClr val="DB9C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666;p19">
                <a:extLst>
                  <a:ext uri="{FF2B5EF4-FFF2-40B4-BE49-F238E27FC236}">
                    <a16:creationId xmlns:a16="http://schemas.microsoft.com/office/drawing/2014/main" id="{0F7DDC4B-31D1-43CE-895E-633906DD93F3}"/>
                  </a:ext>
                </a:extLst>
              </p:cNvPr>
              <p:cNvSpPr/>
              <p:nvPr/>
            </p:nvSpPr>
            <p:spPr>
              <a:xfrm>
                <a:off x="7442670" y="2632562"/>
                <a:ext cx="31706" cy="20880"/>
              </a:xfrm>
              <a:custGeom>
                <a:avLst/>
                <a:gdLst/>
                <a:ahLst/>
                <a:cxnLst/>
                <a:rect l="l" t="t" r="r" b="b"/>
                <a:pathLst>
                  <a:path w="205" h="135" extrusionOk="0">
                    <a:moveTo>
                      <a:pt x="27" y="135"/>
                    </a:moveTo>
                    <a:cubicBezTo>
                      <a:pt x="18" y="135"/>
                      <a:pt x="14" y="135"/>
                      <a:pt x="10" y="130"/>
                    </a:cubicBezTo>
                    <a:cubicBezTo>
                      <a:pt x="1" y="122"/>
                      <a:pt x="1" y="104"/>
                      <a:pt x="10" y="96"/>
                    </a:cubicBezTo>
                    <a:cubicBezTo>
                      <a:pt x="79" y="30"/>
                      <a:pt x="170" y="4"/>
                      <a:pt x="174" y="4"/>
                    </a:cubicBezTo>
                    <a:cubicBezTo>
                      <a:pt x="187" y="0"/>
                      <a:pt x="200" y="9"/>
                      <a:pt x="200" y="22"/>
                    </a:cubicBezTo>
                    <a:cubicBezTo>
                      <a:pt x="205" y="35"/>
                      <a:pt x="196" y="43"/>
                      <a:pt x="187" y="48"/>
                    </a:cubicBezTo>
                    <a:cubicBezTo>
                      <a:pt x="183" y="48"/>
                      <a:pt x="101" y="69"/>
                      <a:pt x="40" y="130"/>
                    </a:cubicBezTo>
                    <a:cubicBezTo>
                      <a:pt x="36" y="135"/>
                      <a:pt x="31" y="135"/>
                      <a:pt x="27" y="135"/>
                    </a:cubicBezTo>
                    <a:close/>
                  </a:path>
                </a:pathLst>
              </a:custGeom>
              <a:solidFill>
                <a:srgbClr val="DB9C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667;p19">
                <a:extLst>
                  <a:ext uri="{FF2B5EF4-FFF2-40B4-BE49-F238E27FC236}">
                    <a16:creationId xmlns:a16="http://schemas.microsoft.com/office/drawing/2014/main" id="{A0E459CF-CA27-4943-8C33-AB991C6A2A62}"/>
                  </a:ext>
                </a:extLst>
              </p:cNvPr>
              <p:cNvSpPr/>
              <p:nvPr/>
            </p:nvSpPr>
            <p:spPr>
              <a:xfrm>
                <a:off x="7545986" y="2538680"/>
                <a:ext cx="140281" cy="85994"/>
              </a:xfrm>
              <a:custGeom>
                <a:avLst/>
                <a:gdLst/>
                <a:ahLst/>
                <a:cxnLst/>
                <a:rect l="l" t="t" r="r" b="b"/>
                <a:pathLst>
                  <a:path w="907" h="556" extrusionOk="0">
                    <a:moveTo>
                      <a:pt x="27" y="555"/>
                    </a:moveTo>
                    <a:cubicBezTo>
                      <a:pt x="22" y="555"/>
                      <a:pt x="14" y="551"/>
                      <a:pt x="9" y="546"/>
                    </a:cubicBezTo>
                    <a:cubicBezTo>
                      <a:pt x="1" y="533"/>
                      <a:pt x="5" y="520"/>
                      <a:pt x="14" y="512"/>
                    </a:cubicBezTo>
                    <a:cubicBezTo>
                      <a:pt x="31" y="503"/>
                      <a:pt x="400" y="260"/>
                      <a:pt x="547" y="213"/>
                    </a:cubicBezTo>
                    <a:cubicBezTo>
                      <a:pt x="690" y="165"/>
                      <a:pt x="868" y="9"/>
                      <a:pt x="868" y="4"/>
                    </a:cubicBezTo>
                    <a:cubicBezTo>
                      <a:pt x="876" y="0"/>
                      <a:pt x="889" y="0"/>
                      <a:pt x="898" y="9"/>
                    </a:cubicBezTo>
                    <a:cubicBezTo>
                      <a:pt x="907" y="17"/>
                      <a:pt x="907" y="30"/>
                      <a:pt x="898" y="39"/>
                    </a:cubicBezTo>
                    <a:cubicBezTo>
                      <a:pt x="889" y="48"/>
                      <a:pt x="712" y="204"/>
                      <a:pt x="564" y="256"/>
                    </a:cubicBezTo>
                    <a:cubicBezTo>
                      <a:pt x="421" y="299"/>
                      <a:pt x="44" y="546"/>
                      <a:pt x="40" y="551"/>
                    </a:cubicBezTo>
                    <a:cubicBezTo>
                      <a:pt x="35" y="555"/>
                      <a:pt x="31" y="555"/>
                      <a:pt x="27" y="555"/>
                    </a:cubicBezTo>
                    <a:close/>
                  </a:path>
                </a:pathLst>
              </a:custGeom>
              <a:solidFill>
                <a:srgbClr val="DB9C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668;p19">
                <a:extLst>
                  <a:ext uri="{FF2B5EF4-FFF2-40B4-BE49-F238E27FC236}">
                    <a16:creationId xmlns:a16="http://schemas.microsoft.com/office/drawing/2014/main" id="{37F01453-B576-4881-8A57-CAAC7E1EE094}"/>
                  </a:ext>
                </a:extLst>
              </p:cNvPr>
              <p:cNvSpPr/>
              <p:nvPr/>
            </p:nvSpPr>
            <p:spPr>
              <a:xfrm>
                <a:off x="7684102" y="2594205"/>
                <a:ext cx="100068" cy="101460"/>
              </a:xfrm>
              <a:custGeom>
                <a:avLst/>
                <a:gdLst/>
                <a:ahLst/>
                <a:cxnLst/>
                <a:rect l="l" t="t" r="r" b="b"/>
                <a:pathLst>
                  <a:path w="647" h="656" extrusionOk="0">
                    <a:moveTo>
                      <a:pt x="27" y="656"/>
                    </a:moveTo>
                    <a:cubicBezTo>
                      <a:pt x="22" y="656"/>
                      <a:pt x="22" y="656"/>
                      <a:pt x="18" y="651"/>
                    </a:cubicBezTo>
                    <a:cubicBezTo>
                      <a:pt x="5" y="647"/>
                      <a:pt x="1" y="634"/>
                      <a:pt x="5" y="621"/>
                    </a:cubicBezTo>
                    <a:cubicBezTo>
                      <a:pt x="9" y="617"/>
                      <a:pt x="57" y="513"/>
                      <a:pt x="114" y="456"/>
                    </a:cubicBezTo>
                    <a:cubicBezTo>
                      <a:pt x="166" y="404"/>
                      <a:pt x="590" y="27"/>
                      <a:pt x="608" y="10"/>
                    </a:cubicBezTo>
                    <a:cubicBezTo>
                      <a:pt x="616" y="1"/>
                      <a:pt x="629" y="1"/>
                      <a:pt x="638" y="10"/>
                    </a:cubicBezTo>
                    <a:cubicBezTo>
                      <a:pt x="647" y="18"/>
                      <a:pt x="647" y="36"/>
                      <a:pt x="638" y="44"/>
                    </a:cubicBezTo>
                    <a:cubicBezTo>
                      <a:pt x="634" y="49"/>
                      <a:pt x="196" y="439"/>
                      <a:pt x="144" y="491"/>
                    </a:cubicBezTo>
                    <a:cubicBezTo>
                      <a:pt x="96" y="539"/>
                      <a:pt x="48" y="643"/>
                      <a:pt x="48" y="643"/>
                    </a:cubicBezTo>
                    <a:cubicBezTo>
                      <a:pt x="44" y="651"/>
                      <a:pt x="35" y="656"/>
                      <a:pt x="27" y="656"/>
                    </a:cubicBezTo>
                    <a:close/>
                  </a:path>
                </a:pathLst>
              </a:custGeom>
              <a:solidFill>
                <a:srgbClr val="DB9C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669;p19">
                <a:extLst>
                  <a:ext uri="{FF2B5EF4-FFF2-40B4-BE49-F238E27FC236}">
                    <a16:creationId xmlns:a16="http://schemas.microsoft.com/office/drawing/2014/main" id="{2D09905C-A071-48C8-B58A-27C099C30B4B}"/>
                  </a:ext>
                </a:extLst>
              </p:cNvPr>
              <p:cNvSpPr/>
              <p:nvPr/>
            </p:nvSpPr>
            <p:spPr>
              <a:xfrm>
                <a:off x="7709004" y="2686849"/>
                <a:ext cx="45626" cy="90634"/>
              </a:xfrm>
              <a:custGeom>
                <a:avLst/>
                <a:gdLst/>
                <a:ahLst/>
                <a:cxnLst/>
                <a:rect l="l" t="t" r="r" b="b"/>
                <a:pathLst>
                  <a:path w="295" h="586" extrusionOk="0">
                    <a:moveTo>
                      <a:pt x="26" y="586"/>
                    </a:moveTo>
                    <a:cubicBezTo>
                      <a:pt x="22" y="586"/>
                      <a:pt x="18" y="581"/>
                      <a:pt x="13" y="581"/>
                    </a:cubicBezTo>
                    <a:cubicBezTo>
                      <a:pt x="5" y="573"/>
                      <a:pt x="0" y="560"/>
                      <a:pt x="5" y="551"/>
                    </a:cubicBezTo>
                    <a:cubicBezTo>
                      <a:pt x="5" y="551"/>
                      <a:pt x="52" y="464"/>
                      <a:pt x="91" y="339"/>
                    </a:cubicBezTo>
                    <a:cubicBezTo>
                      <a:pt x="126" y="208"/>
                      <a:pt x="247" y="22"/>
                      <a:pt x="252" y="13"/>
                    </a:cubicBezTo>
                    <a:cubicBezTo>
                      <a:pt x="256" y="5"/>
                      <a:pt x="269" y="0"/>
                      <a:pt x="282" y="9"/>
                    </a:cubicBezTo>
                    <a:cubicBezTo>
                      <a:pt x="291" y="13"/>
                      <a:pt x="295" y="26"/>
                      <a:pt x="291" y="39"/>
                    </a:cubicBezTo>
                    <a:cubicBezTo>
                      <a:pt x="286" y="39"/>
                      <a:pt x="169" y="230"/>
                      <a:pt x="135" y="352"/>
                    </a:cubicBezTo>
                    <a:cubicBezTo>
                      <a:pt x="96" y="482"/>
                      <a:pt x="48" y="568"/>
                      <a:pt x="44" y="573"/>
                    </a:cubicBezTo>
                    <a:cubicBezTo>
                      <a:pt x="39" y="581"/>
                      <a:pt x="31" y="586"/>
                      <a:pt x="26" y="586"/>
                    </a:cubicBezTo>
                    <a:close/>
                  </a:path>
                </a:pathLst>
              </a:custGeom>
              <a:solidFill>
                <a:srgbClr val="DB9C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670;p19">
                <a:extLst>
                  <a:ext uri="{FF2B5EF4-FFF2-40B4-BE49-F238E27FC236}">
                    <a16:creationId xmlns:a16="http://schemas.microsoft.com/office/drawing/2014/main" id="{DBA664BB-A144-48CE-A534-693582C93067}"/>
                  </a:ext>
                </a:extLst>
              </p:cNvPr>
              <p:cNvSpPr/>
              <p:nvPr/>
            </p:nvSpPr>
            <p:spPr>
              <a:xfrm>
                <a:off x="7597644" y="2553992"/>
                <a:ext cx="39749" cy="38357"/>
              </a:xfrm>
              <a:custGeom>
                <a:avLst/>
                <a:gdLst/>
                <a:ahLst/>
                <a:cxnLst/>
                <a:rect l="l" t="t" r="r" b="b"/>
                <a:pathLst>
                  <a:path w="257" h="248" extrusionOk="0">
                    <a:moveTo>
                      <a:pt x="26" y="248"/>
                    </a:moveTo>
                    <a:cubicBezTo>
                      <a:pt x="22" y="248"/>
                      <a:pt x="13" y="248"/>
                      <a:pt x="9" y="239"/>
                    </a:cubicBezTo>
                    <a:cubicBezTo>
                      <a:pt x="0" y="231"/>
                      <a:pt x="5" y="218"/>
                      <a:pt x="13" y="209"/>
                    </a:cubicBezTo>
                    <a:cubicBezTo>
                      <a:pt x="61" y="179"/>
                      <a:pt x="183" y="79"/>
                      <a:pt x="209" y="18"/>
                    </a:cubicBezTo>
                    <a:cubicBezTo>
                      <a:pt x="213" y="5"/>
                      <a:pt x="226" y="1"/>
                      <a:pt x="239" y="5"/>
                    </a:cubicBezTo>
                    <a:cubicBezTo>
                      <a:pt x="248" y="10"/>
                      <a:pt x="256" y="23"/>
                      <a:pt x="248" y="36"/>
                    </a:cubicBezTo>
                    <a:cubicBezTo>
                      <a:pt x="213" y="122"/>
                      <a:pt x="48" y="239"/>
                      <a:pt x="39" y="244"/>
                    </a:cubicBezTo>
                    <a:cubicBezTo>
                      <a:pt x="35" y="248"/>
                      <a:pt x="31" y="248"/>
                      <a:pt x="26" y="248"/>
                    </a:cubicBezTo>
                    <a:close/>
                  </a:path>
                </a:pathLst>
              </a:custGeom>
              <a:solidFill>
                <a:srgbClr val="DB9C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671;p19">
                <a:extLst>
                  <a:ext uri="{FF2B5EF4-FFF2-40B4-BE49-F238E27FC236}">
                    <a16:creationId xmlns:a16="http://schemas.microsoft.com/office/drawing/2014/main" id="{ADFCB554-BF89-46BB-BB95-14FF580F5385}"/>
                  </a:ext>
                </a:extLst>
              </p:cNvPr>
              <p:cNvSpPr/>
              <p:nvPr/>
            </p:nvSpPr>
            <p:spPr>
              <a:xfrm>
                <a:off x="6484517" y="3181003"/>
                <a:ext cx="285821" cy="200755"/>
              </a:xfrm>
              <a:custGeom>
                <a:avLst/>
                <a:gdLst/>
                <a:ahLst/>
                <a:cxnLst/>
                <a:rect l="l" t="t" r="r" b="b"/>
                <a:pathLst>
                  <a:path w="1848" h="1298" extrusionOk="0">
                    <a:moveTo>
                      <a:pt x="26" y="1297"/>
                    </a:moveTo>
                    <a:cubicBezTo>
                      <a:pt x="22" y="1297"/>
                      <a:pt x="13" y="1293"/>
                      <a:pt x="9" y="1288"/>
                    </a:cubicBezTo>
                    <a:cubicBezTo>
                      <a:pt x="0" y="1280"/>
                      <a:pt x="0" y="1267"/>
                      <a:pt x="13" y="1258"/>
                    </a:cubicBezTo>
                    <a:cubicBezTo>
                      <a:pt x="18" y="1249"/>
                      <a:pt x="733" y="573"/>
                      <a:pt x="1730" y="157"/>
                    </a:cubicBezTo>
                    <a:cubicBezTo>
                      <a:pt x="1505" y="139"/>
                      <a:pt x="889" y="131"/>
                      <a:pt x="390" y="465"/>
                    </a:cubicBezTo>
                    <a:cubicBezTo>
                      <a:pt x="382" y="473"/>
                      <a:pt x="364" y="469"/>
                      <a:pt x="360" y="460"/>
                    </a:cubicBezTo>
                    <a:cubicBezTo>
                      <a:pt x="351" y="452"/>
                      <a:pt x="356" y="434"/>
                      <a:pt x="364" y="430"/>
                    </a:cubicBezTo>
                    <a:cubicBezTo>
                      <a:pt x="997" y="1"/>
                      <a:pt x="1817" y="118"/>
                      <a:pt x="1826" y="122"/>
                    </a:cubicBezTo>
                    <a:cubicBezTo>
                      <a:pt x="1839" y="122"/>
                      <a:pt x="1847" y="131"/>
                      <a:pt x="1847" y="139"/>
                    </a:cubicBezTo>
                    <a:cubicBezTo>
                      <a:pt x="1847" y="148"/>
                      <a:pt x="1843" y="161"/>
                      <a:pt x="1834" y="165"/>
                    </a:cubicBezTo>
                    <a:cubicBezTo>
                      <a:pt x="798" y="573"/>
                      <a:pt x="48" y="1280"/>
                      <a:pt x="44" y="1288"/>
                    </a:cubicBezTo>
                    <a:cubicBezTo>
                      <a:pt x="39" y="1293"/>
                      <a:pt x="31" y="1297"/>
                      <a:pt x="26" y="1297"/>
                    </a:cubicBezTo>
                    <a:close/>
                  </a:path>
                </a:pathLst>
              </a:custGeom>
              <a:solidFill>
                <a:srgbClr val="DB9C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672;p19">
                <a:extLst>
                  <a:ext uri="{FF2B5EF4-FFF2-40B4-BE49-F238E27FC236}">
                    <a16:creationId xmlns:a16="http://schemas.microsoft.com/office/drawing/2014/main" id="{FD81A887-3C60-4070-9C1F-4164C0580F2C}"/>
                  </a:ext>
                </a:extLst>
              </p:cNvPr>
              <p:cNvSpPr/>
              <p:nvPr/>
            </p:nvSpPr>
            <p:spPr>
              <a:xfrm>
                <a:off x="7164426" y="1726536"/>
                <a:ext cx="293863" cy="513178"/>
              </a:xfrm>
              <a:custGeom>
                <a:avLst/>
                <a:gdLst/>
                <a:ahLst/>
                <a:cxnLst/>
                <a:rect l="l" t="t" r="r" b="b"/>
                <a:pathLst>
                  <a:path w="1900" h="3318" extrusionOk="0">
                    <a:moveTo>
                      <a:pt x="1869" y="1457"/>
                    </a:moveTo>
                    <a:lnTo>
                      <a:pt x="1657" y="412"/>
                    </a:lnTo>
                    <a:lnTo>
                      <a:pt x="274" y="70"/>
                    </a:lnTo>
                    <a:lnTo>
                      <a:pt x="1" y="1"/>
                    </a:lnTo>
                    <a:lnTo>
                      <a:pt x="40" y="178"/>
                    </a:lnTo>
                    <a:lnTo>
                      <a:pt x="139" y="647"/>
                    </a:lnTo>
                    <a:lnTo>
                      <a:pt x="313" y="1453"/>
                    </a:lnTo>
                    <a:lnTo>
                      <a:pt x="1206" y="2121"/>
                    </a:lnTo>
                    <a:lnTo>
                      <a:pt x="1635" y="3317"/>
                    </a:lnTo>
                    <a:lnTo>
                      <a:pt x="1653" y="2073"/>
                    </a:lnTo>
                    <a:lnTo>
                      <a:pt x="1900" y="1600"/>
                    </a:lnTo>
                    <a:close/>
                  </a:path>
                </a:pathLst>
              </a:custGeom>
              <a:solidFill>
                <a:srgbClr val="DB9C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673;p19">
                <a:extLst>
                  <a:ext uri="{FF2B5EF4-FFF2-40B4-BE49-F238E27FC236}">
                    <a16:creationId xmlns:a16="http://schemas.microsoft.com/office/drawing/2014/main" id="{AE6CC15F-9AFC-4785-8B1D-DB5625873BFF}"/>
                  </a:ext>
                </a:extLst>
              </p:cNvPr>
              <p:cNvSpPr/>
              <p:nvPr/>
            </p:nvSpPr>
            <p:spPr>
              <a:xfrm>
                <a:off x="7170458" y="1737208"/>
                <a:ext cx="283192" cy="238339"/>
              </a:xfrm>
              <a:custGeom>
                <a:avLst/>
                <a:gdLst/>
                <a:ahLst/>
                <a:cxnLst/>
                <a:rect l="l" t="t" r="r" b="b"/>
                <a:pathLst>
                  <a:path w="1831" h="1541" extrusionOk="0">
                    <a:moveTo>
                      <a:pt x="1" y="109"/>
                    </a:moveTo>
                    <a:lnTo>
                      <a:pt x="235" y="1"/>
                    </a:lnTo>
                    <a:lnTo>
                      <a:pt x="1618" y="343"/>
                    </a:lnTo>
                    <a:lnTo>
                      <a:pt x="1830" y="1388"/>
                    </a:lnTo>
                    <a:cubicBezTo>
                      <a:pt x="920" y="1540"/>
                      <a:pt x="373" y="989"/>
                      <a:pt x="100" y="578"/>
                    </a:cubicBezTo>
                    <a:close/>
                  </a:path>
                </a:pathLst>
              </a:custGeom>
              <a:solidFill>
                <a:srgbClr val="DB9C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674;p19">
                <a:extLst>
                  <a:ext uri="{FF2B5EF4-FFF2-40B4-BE49-F238E27FC236}">
                    <a16:creationId xmlns:a16="http://schemas.microsoft.com/office/drawing/2014/main" id="{8643B555-1A9E-4F36-A1B3-74A7B3C94884}"/>
                  </a:ext>
                </a:extLst>
              </p:cNvPr>
              <p:cNvSpPr/>
              <p:nvPr/>
            </p:nvSpPr>
            <p:spPr>
              <a:xfrm>
                <a:off x="7049819" y="1678281"/>
                <a:ext cx="142292" cy="116153"/>
              </a:xfrm>
              <a:custGeom>
                <a:avLst/>
                <a:gdLst/>
                <a:ahLst/>
                <a:cxnLst/>
                <a:rect l="l" t="t" r="r" b="b"/>
                <a:pathLst>
                  <a:path w="920" h="751" extrusionOk="0">
                    <a:moveTo>
                      <a:pt x="625" y="716"/>
                    </a:moveTo>
                    <a:cubicBezTo>
                      <a:pt x="716" y="742"/>
                      <a:pt x="815" y="750"/>
                      <a:pt x="919" y="729"/>
                    </a:cubicBezTo>
                    <a:lnTo>
                      <a:pt x="572" y="139"/>
                    </a:lnTo>
                    <a:cubicBezTo>
                      <a:pt x="572" y="139"/>
                      <a:pt x="412" y="13"/>
                      <a:pt x="269" y="5"/>
                    </a:cubicBezTo>
                    <a:cubicBezTo>
                      <a:pt x="213" y="0"/>
                      <a:pt x="156" y="18"/>
                      <a:pt x="113" y="65"/>
                    </a:cubicBezTo>
                    <a:cubicBezTo>
                      <a:pt x="0" y="204"/>
                      <a:pt x="243" y="616"/>
                      <a:pt x="625" y="716"/>
                    </a:cubicBezTo>
                    <a:close/>
                  </a:path>
                </a:pathLst>
              </a:custGeom>
              <a:solidFill>
                <a:srgbClr val="DB9C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675;p19">
                <a:extLst>
                  <a:ext uri="{FF2B5EF4-FFF2-40B4-BE49-F238E27FC236}">
                    <a16:creationId xmlns:a16="http://schemas.microsoft.com/office/drawing/2014/main" id="{1F421442-FD56-4C7B-8691-854A702A424A}"/>
                  </a:ext>
                </a:extLst>
              </p:cNvPr>
              <p:cNvSpPr/>
              <p:nvPr/>
            </p:nvSpPr>
            <p:spPr>
              <a:xfrm>
                <a:off x="7091270" y="1678899"/>
                <a:ext cx="100842" cy="115535"/>
              </a:xfrm>
              <a:custGeom>
                <a:avLst/>
                <a:gdLst/>
                <a:ahLst/>
                <a:cxnLst/>
                <a:rect l="l" t="t" r="r" b="b"/>
                <a:pathLst>
                  <a:path w="652" h="747" extrusionOk="0">
                    <a:moveTo>
                      <a:pt x="1" y="1"/>
                    </a:moveTo>
                    <a:cubicBezTo>
                      <a:pt x="57" y="192"/>
                      <a:pt x="170" y="512"/>
                      <a:pt x="357" y="712"/>
                    </a:cubicBezTo>
                    <a:cubicBezTo>
                      <a:pt x="448" y="738"/>
                      <a:pt x="547" y="746"/>
                      <a:pt x="651" y="725"/>
                    </a:cubicBezTo>
                    <a:lnTo>
                      <a:pt x="304" y="135"/>
                    </a:lnTo>
                    <a:cubicBezTo>
                      <a:pt x="304" y="135"/>
                      <a:pt x="144" y="9"/>
                      <a:pt x="1" y="1"/>
                    </a:cubicBezTo>
                    <a:close/>
                  </a:path>
                </a:pathLst>
              </a:custGeom>
              <a:solidFill>
                <a:srgbClr val="DB9C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676;p19">
                <a:extLst>
                  <a:ext uri="{FF2B5EF4-FFF2-40B4-BE49-F238E27FC236}">
                    <a16:creationId xmlns:a16="http://schemas.microsoft.com/office/drawing/2014/main" id="{9F6BD842-3C24-4B27-905E-F732DB0BDDB8}"/>
                  </a:ext>
                </a:extLst>
              </p:cNvPr>
              <p:cNvSpPr/>
              <p:nvPr/>
            </p:nvSpPr>
            <p:spPr>
              <a:xfrm>
                <a:off x="7103488" y="1358434"/>
                <a:ext cx="461366" cy="549370"/>
              </a:xfrm>
              <a:custGeom>
                <a:avLst/>
                <a:gdLst/>
                <a:ahLst/>
                <a:cxnLst/>
                <a:rect l="l" t="t" r="r" b="b"/>
                <a:pathLst>
                  <a:path w="2983" h="3552" extrusionOk="0">
                    <a:moveTo>
                      <a:pt x="2198" y="3334"/>
                    </a:moveTo>
                    <a:cubicBezTo>
                      <a:pt x="2086" y="3408"/>
                      <a:pt x="1964" y="3465"/>
                      <a:pt x="1830" y="3495"/>
                    </a:cubicBezTo>
                    <a:cubicBezTo>
                      <a:pt x="1583" y="3551"/>
                      <a:pt x="1335" y="3525"/>
                      <a:pt x="1101" y="3430"/>
                    </a:cubicBezTo>
                    <a:cubicBezTo>
                      <a:pt x="815" y="3317"/>
                      <a:pt x="555" y="3096"/>
                      <a:pt x="356" y="2801"/>
                    </a:cubicBezTo>
                    <a:cubicBezTo>
                      <a:pt x="225" y="2606"/>
                      <a:pt x="121" y="2376"/>
                      <a:pt x="61" y="2125"/>
                    </a:cubicBezTo>
                    <a:cubicBezTo>
                      <a:pt x="61" y="2120"/>
                      <a:pt x="61" y="2116"/>
                      <a:pt x="56" y="2107"/>
                    </a:cubicBezTo>
                    <a:cubicBezTo>
                      <a:pt x="56" y="2107"/>
                      <a:pt x="56" y="2107"/>
                      <a:pt x="56" y="2103"/>
                    </a:cubicBezTo>
                    <a:cubicBezTo>
                      <a:pt x="17" y="1938"/>
                      <a:pt x="0" y="1774"/>
                      <a:pt x="0" y="1609"/>
                    </a:cubicBezTo>
                    <a:cubicBezTo>
                      <a:pt x="0" y="1596"/>
                      <a:pt x="0" y="1583"/>
                      <a:pt x="0" y="1570"/>
                    </a:cubicBezTo>
                    <a:cubicBezTo>
                      <a:pt x="0" y="1513"/>
                      <a:pt x="4" y="1461"/>
                      <a:pt x="9" y="1405"/>
                    </a:cubicBezTo>
                    <a:cubicBezTo>
                      <a:pt x="39" y="1106"/>
                      <a:pt x="134" y="833"/>
                      <a:pt x="286" y="607"/>
                    </a:cubicBezTo>
                    <a:cubicBezTo>
                      <a:pt x="438" y="382"/>
                      <a:pt x="642" y="208"/>
                      <a:pt x="889" y="117"/>
                    </a:cubicBezTo>
                    <a:cubicBezTo>
                      <a:pt x="932" y="100"/>
                      <a:pt x="980" y="87"/>
                      <a:pt x="1028" y="74"/>
                    </a:cubicBezTo>
                    <a:cubicBezTo>
                      <a:pt x="1348" y="0"/>
                      <a:pt x="1674" y="65"/>
                      <a:pt x="1960" y="239"/>
                    </a:cubicBezTo>
                    <a:cubicBezTo>
                      <a:pt x="2229" y="404"/>
                      <a:pt x="2467" y="664"/>
                      <a:pt x="2627" y="989"/>
                    </a:cubicBezTo>
                    <a:cubicBezTo>
                      <a:pt x="2632" y="993"/>
                      <a:pt x="2636" y="997"/>
                      <a:pt x="2636" y="1002"/>
                    </a:cubicBezTo>
                    <a:cubicBezTo>
                      <a:pt x="2658" y="1050"/>
                      <a:pt x="2680" y="1093"/>
                      <a:pt x="2701" y="1145"/>
                    </a:cubicBezTo>
                    <a:cubicBezTo>
                      <a:pt x="2740" y="1245"/>
                      <a:pt x="2775" y="1353"/>
                      <a:pt x="2801" y="1461"/>
                    </a:cubicBezTo>
                    <a:cubicBezTo>
                      <a:pt x="2983" y="2238"/>
                      <a:pt x="2719" y="2992"/>
                      <a:pt x="2198" y="3334"/>
                    </a:cubicBezTo>
                    <a:close/>
                  </a:path>
                </a:pathLst>
              </a:custGeom>
              <a:solidFill>
                <a:srgbClr val="DB9C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677;p19">
                <a:extLst>
                  <a:ext uri="{FF2B5EF4-FFF2-40B4-BE49-F238E27FC236}">
                    <a16:creationId xmlns:a16="http://schemas.microsoft.com/office/drawing/2014/main" id="{959D0D34-72E3-45DA-9E23-C557549BEF63}"/>
                  </a:ext>
                </a:extLst>
              </p:cNvPr>
              <p:cNvSpPr/>
              <p:nvPr/>
            </p:nvSpPr>
            <p:spPr>
              <a:xfrm>
                <a:off x="7104725" y="1358434"/>
                <a:ext cx="301906" cy="243597"/>
              </a:xfrm>
              <a:custGeom>
                <a:avLst/>
                <a:gdLst/>
                <a:ahLst/>
                <a:cxnLst/>
                <a:rect l="l" t="t" r="r" b="b"/>
                <a:pathLst>
                  <a:path w="1952" h="1575" extrusionOk="0">
                    <a:moveTo>
                      <a:pt x="204" y="1574"/>
                    </a:moveTo>
                    <a:lnTo>
                      <a:pt x="1" y="1405"/>
                    </a:lnTo>
                    <a:cubicBezTo>
                      <a:pt x="31" y="1106"/>
                      <a:pt x="126" y="833"/>
                      <a:pt x="278" y="607"/>
                    </a:cubicBezTo>
                    <a:cubicBezTo>
                      <a:pt x="430" y="382"/>
                      <a:pt x="634" y="208"/>
                      <a:pt x="881" y="117"/>
                    </a:cubicBezTo>
                    <a:cubicBezTo>
                      <a:pt x="924" y="100"/>
                      <a:pt x="972" y="87"/>
                      <a:pt x="1020" y="74"/>
                    </a:cubicBezTo>
                    <a:cubicBezTo>
                      <a:pt x="1340" y="0"/>
                      <a:pt x="1666" y="65"/>
                      <a:pt x="1952" y="239"/>
                    </a:cubicBezTo>
                    <a:cubicBezTo>
                      <a:pt x="157" y="299"/>
                      <a:pt x="204" y="1561"/>
                      <a:pt x="204" y="1574"/>
                    </a:cubicBezTo>
                    <a:close/>
                  </a:path>
                </a:pathLst>
              </a:custGeom>
              <a:solidFill>
                <a:srgbClr val="DB9C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678;p19">
                <a:extLst>
                  <a:ext uri="{FF2B5EF4-FFF2-40B4-BE49-F238E27FC236}">
                    <a16:creationId xmlns:a16="http://schemas.microsoft.com/office/drawing/2014/main" id="{AEC104E9-788A-44AA-894C-A64A87D0FDE4}"/>
                  </a:ext>
                </a:extLst>
              </p:cNvPr>
              <p:cNvSpPr/>
              <p:nvPr/>
            </p:nvSpPr>
            <p:spPr>
              <a:xfrm>
                <a:off x="7119573" y="1951264"/>
                <a:ext cx="297885" cy="322631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2086" extrusionOk="0">
                    <a:moveTo>
                      <a:pt x="603" y="0"/>
                    </a:moveTo>
                    <a:lnTo>
                      <a:pt x="0" y="603"/>
                    </a:lnTo>
                    <a:lnTo>
                      <a:pt x="802" y="2086"/>
                    </a:lnTo>
                    <a:lnTo>
                      <a:pt x="1153" y="1041"/>
                    </a:lnTo>
                    <a:lnTo>
                      <a:pt x="1327" y="850"/>
                    </a:lnTo>
                    <a:lnTo>
                      <a:pt x="1925" y="1864"/>
                    </a:lnTo>
                    <a:lnTo>
                      <a:pt x="1496" y="668"/>
                    </a:lnTo>
                    <a:close/>
                  </a:path>
                </a:pathLst>
              </a:custGeom>
              <a:solidFill>
                <a:srgbClr val="FFD4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679;p19">
                <a:extLst>
                  <a:ext uri="{FF2B5EF4-FFF2-40B4-BE49-F238E27FC236}">
                    <a16:creationId xmlns:a16="http://schemas.microsoft.com/office/drawing/2014/main" id="{B72903F1-53ED-4A8A-8E45-77332B23260F}"/>
                  </a:ext>
                </a:extLst>
              </p:cNvPr>
              <p:cNvSpPr/>
              <p:nvPr/>
            </p:nvSpPr>
            <p:spPr>
              <a:xfrm>
                <a:off x="7417304" y="1974000"/>
                <a:ext cx="148324" cy="265714"/>
              </a:xfrm>
              <a:custGeom>
                <a:avLst/>
                <a:gdLst/>
                <a:ahLst/>
                <a:cxnLst/>
                <a:rect l="l" t="t" r="r" b="b"/>
                <a:pathLst>
                  <a:path w="959" h="1718" extrusionOk="0">
                    <a:moveTo>
                      <a:pt x="0" y="1717"/>
                    </a:moveTo>
                    <a:lnTo>
                      <a:pt x="18" y="473"/>
                    </a:lnTo>
                    <a:lnTo>
                      <a:pt x="265" y="0"/>
                    </a:lnTo>
                    <a:lnTo>
                      <a:pt x="811" y="352"/>
                    </a:lnTo>
                    <a:lnTo>
                      <a:pt x="958" y="1470"/>
                    </a:lnTo>
                    <a:lnTo>
                      <a:pt x="265" y="633"/>
                    </a:lnTo>
                    <a:close/>
                  </a:path>
                </a:pathLst>
              </a:custGeom>
              <a:solidFill>
                <a:srgbClr val="FFD4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680;p19">
                <a:extLst>
                  <a:ext uri="{FF2B5EF4-FFF2-40B4-BE49-F238E27FC236}">
                    <a16:creationId xmlns:a16="http://schemas.microsoft.com/office/drawing/2014/main" id="{3FF79181-296C-4FD1-B79C-44614C0F7526}"/>
                  </a:ext>
                </a:extLst>
              </p:cNvPr>
              <p:cNvSpPr/>
              <p:nvPr/>
            </p:nvSpPr>
            <p:spPr>
              <a:xfrm>
                <a:off x="7055851" y="1334306"/>
                <a:ext cx="325415" cy="534522"/>
              </a:xfrm>
              <a:custGeom>
                <a:avLst/>
                <a:gdLst/>
                <a:ahLst/>
                <a:cxnLst/>
                <a:rect l="l" t="t" r="r" b="b"/>
                <a:pathLst>
                  <a:path w="2104" h="3456" extrusionOk="0">
                    <a:moveTo>
                      <a:pt x="2103" y="226"/>
                    </a:moveTo>
                    <a:cubicBezTo>
                      <a:pt x="2103" y="226"/>
                      <a:pt x="902" y="451"/>
                      <a:pt x="677" y="1093"/>
                    </a:cubicBezTo>
                    <a:cubicBezTo>
                      <a:pt x="547" y="1474"/>
                      <a:pt x="677" y="1604"/>
                      <a:pt x="720" y="1791"/>
                    </a:cubicBezTo>
                    <a:cubicBezTo>
                      <a:pt x="768" y="1973"/>
                      <a:pt x="555" y="2133"/>
                      <a:pt x="555" y="2133"/>
                    </a:cubicBezTo>
                    <a:cubicBezTo>
                      <a:pt x="555" y="2133"/>
                      <a:pt x="724" y="2740"/>
                      <a:pt x="963" y="2914"/>
                    </a:cubicBezTo>
                    <a:cubicBezTo>
                      <a:pt x="984" y="2931"/>
                      <a:pt x="1010" y="2948"/>
                      <a:pt x="1032" y="2961"/>
                    </a:cubicBezTo>
                    <a:cubicBezTo>
                      <a:pt x="1197" y="3070"/>
                      <a:pt x="1253" y="3282"/>
                      <a:pt x="1162" y="3456"/>
                    </a:cubicBezTo>
                    <a:cubicBezTo>
                      <a:pt x="1162" y="3456"/>
                      <a:pt x="486" y="3113"/>
                      <a:pt x="243" y="2047"/>
                    </a:cubicBezTo>
                    <a:cubicBezTo>
                      <a:pt x="0" y="980"/>
                      <a:pt x="599" y="347"/>
                      <a:pt x="599" y="347"/>
                    </a:cubicBezTo>
                    <a:lnTo>
                      <a:pt x="1461" y="0"/>
                    </a:lnTo>
                    <a:close/>
                  </a:path>
                </a:pathLst>
              </a:custGeom>
              <a:solidFill>
                <a:srgbClr val="8D4C2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682;p19">
                <a:extLst>
                  <a:ext uri="{FF2B5EF4-FFF2-40B4-BE49-F238E27FC236}">
                    <a16:creationId xmlns:a16="http://schemas.microsoft.com/office/drawing/2014/main" id="{66125742-4F30-4BB7-8A87-CACC0428F080}"/>
                  </a:ext>
                </a:extLst>
              </p:cNvPr>
              <p:cNvSpPr/>
              <p:nvPr/>
            </p:nvSpPr>
            <p:spPr>
              <a:xfrm>
                <a:off x="5810485" y="1789639"/>
                <a:ext cx="405841" cy="321239"/>
              </a:xfrm>
              <a:custGeom>
                <a:avLst/>
                <a:gdLst/>
                <a:ahLst/>
                <a:cxnLst/>
                <a:rect l="l" t="t" r="r" b="b"/>
                <a:pathLst>
                  <a:path w="2624" h="2077" extrusionOk="0">
                    <a:moveTo>
                      <a:pt x="2624" y="460"/>
                    </a:moveTo>
                    <a:lnTo>
                      <a:pt x="2385" y="954"/>
                    </a:lnTo>
                    <a:lnTo>
                      <a:pt x="1939" y="681"/>
                    </a:lnTo>
                    <a:lnTo>
                      <a:pt x="1939" y="2077"/>
                    </a:lnTo>
                    <a:lnTo>
                      <a:pt x="686" y="2077"/>
                    </a:lnTo>
                    <a:lnTo>
                      <a:pt x="686" y="681"/>
                    </a:lnTo>
                    <a:lnTo>
                      <a:pt x="239" y="954"/>
                    </a:lnTo>
                    <a:lnTo>
                      <a:pt x="1" y="460"/>
                    </a:lnTo>
                    <a:lnTo>
                      <a:pt x="651" y="0"/>
                    </a:lnTo>
                    <a:lnTo>
                      <a:pt x="985" y="0"/>
                    </a:lnTo>
                    <a:cubicBezTo>
                      <a:pt x="1041" y="126"/>
                      <a:pt x="1167" y="213"/>
                      <a:pt x="1310" y="213"/>
                    </a:cubicBezTo>
                    <a:cubicBezTo>
                      <a:pt x="1458" y="213"/>
                      <a:pt x="1583" y="126"/>
                      <a:pt x="1640" y="0"/>
                    </a:cubicBezTo>
                    <a:lnTo>
                      <a:pt x="196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92" name="Google Shape;683;p19">
                <a:extLst>
                  <a:ext uri="{FF2B5EF4-FFF2-40B4-BE49-F238E27FC236}">
                    <a16:creationId xmlns:a16="http://schemas.microsoft.com/office/drawing/2014/main" id="{E64C8D02-A33B-4A6B-92A2-25B0AD133EFD}"/>
                  </a:ext>
                </a:extLst>
              </p:cNvPr>
              <p:cNvGrpSpPr/>
              <p:nvPr/>
            </p:nvGrpSpPr>
            <p:grpSpPr>
              <a:xfrm>
                <a:off x="5815279" y="2549352"/>
                <a:ext cx="396406" cy="321393"/>
                <a:chOff x="5815279" y="2549352"/>
                <a:chExt cx="396406" cy="321393"/>
              </a:xfrm>
            </p:grpSpPr>
            <p:sp>
              <p:nvSpPr>
                <p:cNvPr id="105" name="Google Shape;684;p19">
                  <a:extLst>
                    <a:ext uri="{FF2B5EF4-FFF2-40B4-BE49-F238E27FC236}">
                      <a16:creationId xmlns:a16="http://schemas.microsoft.com/office/drawing/2014/main" id="{AEF2E37E-753C-4D87-B1FC-8E12EEC2BA68}"/>
                    </a:ext>
                  </a:extLst>
                </p:cNvPr>
                <p:cNvSpPr/>
                <p:nvPr/>
              </p:nvSpPr>
              <p:spPr>
                <a:xfrm>
                  <a:off x="5946590" y="2824965"/>
                  <a:ext cx="133631" cy="457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4" h="296" extrusionOk="0">
                      <a:moveTo>
                        <a:pt x="864" y="243"/>
                      </a:moveTo>
                      <a:lnTo>
                        <a:pt x="864" y="295"/>
                      </a:lnTo>
                      <a:lnTo>
                        <a:pt x="1" y="295"/>
                      </a:lnTo>
                      <a:lnTo>
                        <a:pt x="1" y="243"/>
                      </a:lnTo>
                      <a:cubicBezTo>
                        <a:pt x="62" y="213"/>
                        <a:pt x="96" y="148"/>
                        <a:pt x="96" y="148"/>
                      </a:cubicBezTo>
                      <a:lnTo>
                        <a:pt x="96" y="0"/>
                      </a:lnTo>
                      <a:lnTo>
                        <a:pt x="768" y="0"/>
                      </a:lnTo>
                      <a:lnTo>
                        <a:pt x="768" y="148"/>
                      </a:lnTo>
                      <a:cubicBezTo>
                        <a:pt x="768" y="148"/>
                        <a:pt x="803" y="213"/>
                        <a:pt x="864" y="24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" name="Google Shape;685;p19">
                  <a:extLst>
                    <a:ext uri="{FF2B5EF4-FFF2-40B4-BE49-F238E27FC236}">
                      <a16:creationId xmlns:a16="http://schemas.microsoft.com/office/drawing/2014/main" id="{D2E76FAA-1A41-4A56-995C-DA03113294E4}"/>
                    </a:ext>
                  </a:extLst>
                </p:cNvPr>
                <p:cNvSpPr/>
                <p:nvPr/>
              </p:nvSpPr>
              <p:spPr>
                <a:xfrm>
                  <a:off x="5939940" y="2861156"/>
                  <a:ext cx="146313" cy="95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6" h="62" extrusionOk="0">
                      <a:moveTo>
                        <a:pt x="946" y="27"/>
                      </a:moveTo>
                      <a:lnTo>
                        <a:pt x="946" y="35"/>
                      </a:lnTo>
                      <a:cubicBezTo>
                        <a:pt x="946" y="48"/>
                        <a:pt x="937" y="61"/>
                        <a:pt x="920" y="61"/>
                      </a:cubicBezTo>
                      <a:lnTo>
                        <a:pt x="27" y="61"/>
                      </a:lnTo>
                      <a:cubicBezTo>
                        <a:pt x="14" y="61"/>
                        <a:pt x="1" y="48"/>
                        <a:pt x="1" y="35"/>
                      </a:cubicBezTo>
                      <a:lnTo>
                        <a:pt x="1" y="27"/>
                      </a:lnTo>
                      <a:cubicBezTo>
                        <a:pt x="1" y="14"/>
                        <a:pt x="14" y="1"/>
                        <a:pt x="27" y="1"/>
                      </a:cubicBezTo>
                      <a:lnTo>
                        <a:pt x="920" y="1"/>
                      </a:lnTo>
                      <a:cubicBezTo>
                        <a:pt x="937" y="1"/>
                        <a:pt x="946" y="14"/>
                        <a:pt x="946" y="2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" name="Google Shape;686;p19">
                  <a:extLst>
                    <a:ext uri="{FF2B5EF4-FFF2-40B4-BE49-F238E27FC236}">
                      <a16:creationId xmlns:a16="http://schemas.microsoft.com/office/drawing/2014/main" id="{C42986F0-7D7A-4B21-84D5-F154765896D0}"/>
                    </a:ext>
                  </a:extLst>
                </p:cNvPr>
                <p:cNvSpPr/>
                <p:nvPr/>
              </p:nvSpPr>
              <p:spPr>
                <a:xfrm>
                  <a:off x="5961438" y="2824965"/>
                  <a:ext cx="104090" cy="148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3" h="96" extrusionOk="0">
                      <a:moveTo>
                        <a:pt x="672" y="96"/>
                      </a:moveTo>
                      <a:lnTo>
                        <a:pt x="0" y="96"/>
                      </a:lnTo>
                      <a:lnTo>
                        <a:pt x="0" y="0"/>
                      </a:lnTo>
                      <a:lnTo>
                        <a:pt x="67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" name="Google Shape;687;p19">
                  <a:extLst>
                    <a:ext uri="{FF2B5EF4-FFF2-40B4-BE49-F238E27FC236}">
                      <a16:creationId xmlns:a16="http://schemas.microsoft.com/office/drawing/2014/main" id="{3C0C2578-8144-48A1-9672-0264DDB71147}"/>
                    </a:ext>
                  </a:extLst>
                </p:cNvPr>
                <p:cNvSpPr/>
                <p:nvPr/>
              </p:nvSpPr>
              <p:spPr>
                <a:xfrm>
                  <a:off x="5815279" y="2549352"/>
                  <a:ext cx="396406" cy="2838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63" h="1835" extrusionOk="0">
                      <a:moveTo>
                        <a:pt x="2563" y="217"/>
                      </a:moveTo>
                      <a:lnTo>
                        <a:pt x="2563" y="1639"/>
                      </a:lnTo>
                      <a:cubicBezTo>
                        <a:pt x="2563" y="1743"/>
                        <a:pt x="2467" y="1834"/>
                        <a:pt x="2354" y="1834"/>
                      </a:cubicBezTo>
                      <a:lnTo>
                        <a:pt x="208" y="1834"/>
                      </a:lnTo>
                      <a:cubicBezTo>
                        <a:pt x="96" y="1834"/>
                        <a:pt x="0" y="1743"/>
                        <a:pt x="0" y="1639"/>
                      </a:cubicBezTo>
                      <a:lnTo>
                        <a:pt x="0" y="217"/>
                      </a:lnTo>
                      <a:cubicBezTo>
                        <a:pt x="0" y="96"/>
                        <a:pt x="91" y="0"/>
                        <a:pt x="208" y="0"/>
                      </a:cubicBezTo>
                      <a:lnTo>
                        <a:pt x="2354" y="0"/>
                      </a:lnTo>
                      <a:cubicBezTo>
                        <a:pt x="2471" y="0"/>
                        <a:pt x="2563" y="96"/>
                        <a:pt x="2563" y="21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" name="Google Shape;688;p19">
                  <a:extLst>
                    <a:ext uri="{FF2B5EF4-FFF2-40B4-BE49-F238E27FC236}">
                      <a16:creationId xmlns:a16="http://schemas.microsoft.com/office/drawing/2014/main" id="{92D19E9A-2589-40EE-B889-62954792BDB6}"/>
                    </a:ext>
                  </a:extLst>
                </p:cNvPr>
                <p:cNvSpPr/>
                <p:nvPr/>
              </p:nvSpPr>
              <p:spPr>
                <a:xfrm>
                  <a:off x="5819300" y="2553374"/>
                  <a:ext cx="388364" cy="276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1" h="1787" extrusionOk="0">
                      <a:moveTo>
                        <a:pt x="2511" y="191"/>
                      </a:moveTo>
                      <a:lnTo>
                        <a:pt x="2511" y="1613"/>
                      </a:lnTo>
                      <a:cubicBezTo>
                        <a:pt x="2511" y="1704"/>
                        <a:pt x="2428" y="1787"/>
                        <a:pt x="2328" y="1787"/>
                      </a:cubicBezTo>
                      <a:lnTo>
                        <a:pt x="182" y="1787"/>
                      </a:lnTo>
                      <a:cubicBezTo>
                        <a:pt x="83" y="1787"/>
                        <a:pt x="0" y="1704"/>
                        <a:pt x="0" y="1613"/>
                      </a:cubicBezTo>
                      <a:lnTo>
                        <a:pt x="0" y="191"/>
                      </a:lnTo>
                      <a:cubicBezTo>
                        <a:pt x="0" y="83"/>
                        <a:pt x="83" y="1"/>
                        <a:pt x="182" y="1"/>
                      </a:cubicBezTo>
                      <a:lnTo>
                        <a:pt x="2328" y="1"/>
                      </a:lnTo>
                      <a:cubicBezTo>
                        <a:pt x="2428" y="1"/>
                        <a:pt x="2511" y="83"/>
                        <a:pt x="2511" y="19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" name="Google Shape;689;p19">
                  <a:extLst>
                    <a:ext uri="{FF2B5EF4-FFF2-40B4-BE49-F238E27FC236}">
                      <a16:creationId xmlns:a16="http://schemas.microsoft.com/office/drawing/2014/main" id="{A61A00D8-611A-46B1-BDFE-3597B1EA5C5F}"/>
                    </a:ext>
                  </a:extLst>
                </p:cNvPr>
                <p:cNvSpPr/>
                <p:nvPr/>
              </p:nvSpPr>
              <p:spPr>
                <a:xfrm>
                  <a:off x="5831364" y="2566056"/>
                  <a:ext cx="363617" cy="1993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51" h="1289" extrusionOk="0">
                      <a:moveTo>
                        <a:pt x="2350" y="101"/>
                      </a:moveTo>
                      <a:lnTo>
                        <a:pt x="2350" y="1289"/>
                      </a:lnTo>
                      <a:lnTo>
                        <a:pt x="0" y="1289"/>
                      </a:lnTo>
                      <a:lnTo>
                        <a:pt x="0" y="101"/>
                      </a:lnTo>
                      <a:cubicBezTo>
                        <a:pt x="0" y="44"/>
                        <a:pt x="48" y="1"/>
                        <a:pt x="104" y="1"/>
                      </a:cubicBezTo>
                      <a:lnTo>
                        <a:pt x="2250" y="1"/>
                      </a:lnTo>
                      <a:cubicBezTo>
                        <a:pt x="2307" y="1"/>
                        <a:pt x="2350" y="44"/>
                        <a:pt x="2350" y="10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" name="Google Shape;690;p19">
                  <a:extLst>
                    <a:ext uri="{FF2B5EF4-FFF2-40B4-BE49-F238E27FC236}">
                      <a16:creationId xmlns:a16="http://schemas.microsoft.com/office/drawing/2014/main" id="{00B1747F-66E2-48AF-A0C3-2BC57C3D7F84}"/>
                    </a:ext>
                  </a:extLst>
                </p:cNvPr>
                <p:cNvSpPr/>
                <p:nvPr/>
              </p:nvSpPr>
              <p:spPr>
                <a:xfrm>
                  <a:off x="5815279" y="2778720"/>
                  <a:ext cx="396406" cy="54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63" h="352" extrusionOk="0">
                      <a:moveTo>
                        <a:pt x="2563" y="0"/>
                      </a:moveTo>
                      <a:lnTo>
                        <a:pt x="2563" y="156"/>
                      </a:lnTo>
                      <a:cubicBezTo>
                        <a:pt x="2563" y="260"/>
                        <a:pt x="2467" y="351"/>
                        <a:pt x="2354" y="351"/>
                      </a:cubicBezTo>
                      <a:lnTo>
                        <a:pt x="208" y="351"/>
                      </a:lnTo>
                      <a:cubicBezTo>
                        <a:pt x="96" y="351"/>
                        <a:pt x="0" y="260"/>
                        <a:pt x="0" y="156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93" name="Google Shape;691;p19">
                <a:extLst>
                  <a:ext uri="{FF2B5EF4-FFF2-40B4-BE49-F238E27FC236}">
                    <a16:creationId xmlns:a16="http://schemas.microsoft.com/office/drawing/2014/main" id="{EE3F77C4-5C4A-4640-8E17-79026753AB48}"/>
                  </a:ext>
                </a:extLst>
              </p:cNvPr>
              <p:cNvGrpSpPr/>
              <p:nvPr/>
            </p:nvGrpSpPr>
            <p:grpSpPr>
              <a:xfrm>
                <a:off x="5866164" y="3309065"/>
                <a:ext cx="293864" cy="321394"/>
                <a:chOff x="5866164" y="3309065"/>
                <a:chExt cx="293864" cy="321394"/>
              </a:xfrm>
            </p:grpSpPr>
            <p:sp>
              <p:nvSpPr>
                <p:cNvPr id="103" name="Google Shape;692;p19">
                  <a:extLst>
                    <a:ext uri="{FF2B5EF4-FFF2-40B4-BE49-F238E27FC236}">
                      <a16:creationId xmlns:a16="http://schemas.microsoft.com/office/drawing/2014/main" id="{15806DA5-05ED-4B0D-9A93-C39D03EDB676}"/>
                    </a:ext>
                  </a:extLst>
                </p:cNvPr>
                <p:cNvSpPr/>
                <p:nvPr/>
              </p:nvSpPr>
              <p:spPr>
                <a:xfrm>
                  <a:off x="5866164" y="3309065"/>
                  <a:ext cx="293864" cy="3213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0" h="2078" extrusionOk="0">
                      <a:moveTo>
                        <a:pt x="1900" y="2078"/>
                      </a:moveTo>
                      <a:lnTo>
                        <a:pt x="1375" y="2078"/>
                      </a:lnTo>
                      <a:lnTo>
                        <a:pt x="1353" y="1991"/>
                      </a:lnTo>
                      <a:lnTo>
                        <a:pt x="985" y="651"/>
                      </a:lnTo>
                      <a:lnTo>
                        <a:pt x="920" y="651"/>
                      </a:lnTo>
                      <a:lnTo>
                        <a:pt x="551" y="1991"/>
                      </a:lnTo>
                      <a:lnTo>
                        <a:pt x="525" y="2078"/>
                      </a:lnTo>
                      <a:lnTo>
                        <a:pt x="1" y="2078"/>
                      </a:lnTo>
                      <a:lnTo>
                        <a:pt x="18" y="1991"/>
                      </a:lnTo>
                      <a:lnTo>
                        <a:pt x="369" y="105"/>
                      </a:lnTo>
                      <a:lnTo>
                        <a:pt x="391" y="1"/>
                      </a:lnTo>
                      <a:lnTo>
                        <a:pt x="1514" y="1"/>
                      </a:lnTo>
                      <a:lnTo>
                        <a:pt x="1535" y="105"/>
                      </a:lnTo>
                      <a:lnTo>
                        <a:pt x="1887" y="199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" name="Google Shape;693;p19">
                  <a:extLst>
                    <a:ext uri="{FF2B5EF4-FFF2-40B4-BE49-F238E27FC236}">
                      <a16:creationId xmlns:a16="http://schemas.microsoft.com/office/drawing/2014/main" id="{B318039A-3665-4767-B384-8E5B080B46AC}"/>
                    </a:ext>
                  </a:extLst>
                </p:cNvPr>
                <p:cNvSpPr/>
                <p:nvPr/>
              </p:nvSpPr>
              <p:spPr>
                <a:xfrm>
                  <a:off x="5923236" y="3309065"/>
                  <a:ext cx="180494" cy="162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7" h="105" extrusionOk="0">
                      <a:moveTo>
                        <a:pt x="1166" y="105"/>
                      </a:moveTo>
                      <a:lnTo>
                        <a:pt x="0" y="105"/>
                      </a:lnTo>
                      <a:lnTo>
                        <a:pt x="22" y="1"/>
                      </a:lnTo>
                      <a:lnTo>
                        <a:pt x="1145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95" name="Google Shape;720;p19">
                <a:extLst>
                  <a:ext uri="{FF2B5EF4-FFF2-40B4-BE49-F238E27FC236}">
                    <a16:creationId xmlns:a16="http://schemas.microsoft.com/office/drawing/2014/main" id="{779F6BAF-8A56-403E-BFE4-EB7A04D172D3}"/>
                  </a:ext>
                </a:extLst>
              </p:cNvPr>
              <p:cNvGrpSpPr/>
              <p:nvPr/>
            </p:nvGrpSpPr>
            <p:grpSpPr>
              <a:xfrm>
                <a:off x="3235001" y="2423700"/>
                <a:ext cx="2505600" cy="572700"/>
                <a:chOff x="3235001" y="2423700"/>
                <a:chExt cx="2505600" cy="572700"/>
              </a:xfrm>
            </p:grpSpPr>
            <p:sp>
              <p:nvSpPr>
                <p:cNvPr id="99" name="Google Shape;723;p19">
                  <a:extLst>
                    <a:ext uri="{FF2B5EF4-FFF2-40B4-BE49-F238E27FC236}">
                      <a16:creationId xmlns:a16="http://schemas.microsoft.com/office/drawing/2014/main" id="{1F59137E-68DC-4D62-828F-9D3476B893C3}"/>
                    </a:ext>
                  </a:extLst>
                </p:cNvPr>
                <p:cNvSpPr/>
                <p:nvPr/>
              </p:nvSpPr>
              <p:spPr>
                <a:xfrm>
                  <a:off x="3235001" y="2423700"/>
                  <a:ext cx="1758300" cy="572700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200" b="1" dirty="0">
                      <a:solidFill>
                        <a:schemeClr val="lt1"/>
                      </a:solidFill>
                      <a:latin typeface="Fira Sans Extra Condensed"/>
                      <a:ea typeface="Fira Sans Extra Condensed"/>
                      <a:cs typeface="Fira Sans Extra Condensed"/>
                      <a:sym typeface="Fira Sans Extra Condensed"/>
                    </a:rPr>
                    <a:t>SELLER</a:t>
                  </a:r>
                  <a:endParaRPr sz="1200" b="1" dirty="0">
                    <a:solidFill>
                      <a:schemeClr val="lt1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endParaRPr>
                </a:p>
              </p:txBody>
            </p:sp>
            <p:cxnSp>
              <p:nvCxnSpPr>
                <p:cNvPr id="100" name="Google Shape;724;p19">
                  <a:extLst>
                    <a:ext uri="{FF2B5EF4-FFF2-40B4-BE49-F238E27FC236}">
                      <a16:creationId xmlns:a16="http://schemas.microsoft.com/office/drawing/2014/main" id="{9589B925-F13B-4E4D-8663-DCC1D0A1C793}"/>
                    </a:ext>
                  </a:extLst>
                </p:cNvPr>
                <p:cNvCxnSpPr>
                  <a:cxnSpLocks/>
                  <a:stCxn id="99" idx="3"/>
                  <a:endCxn id="10" idx="1"/>
                </p:cNvCxnSpPr>
                <p:nvPr/>
              </p:nvCxnSpPr>
              <p:spPr>
                <a:xfrm>
                  <a:off x="4993301" y="2710050"/>
                  <a:ext cx="7473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</p:grpSp>
    </p:spTree>
    <p:extLst>
      <p:ext uri="{BB962C8B-B14F-4D97-AF65-F5344CB8AC3E}">
        <p14:creationId xmlns:p14="http://schemas.microsoft.com/office/powerpoint/2010/main" val="413222996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38B93146-32CC-40C9-AC92-DFF9BDD60FF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69949950"/>
              </p:ext>
            </p:extLst>
          </p:nvPr>
        </p:nvGraphicFramePr>
        <p:xfrm>
          <a:off x="430752" y="235460"/>
          <a:ext cx="5926137" cy="4156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763" name="Document" r:id="rId3" imgW="5925852" imgH="4155978" progId="Word.Document.12">
                  <p:embed/>
                </p:oleObj>
              </mc:Choice>
              <mc:Fallback>
                <p:oleObj name="Document" r:id="rId3" imgW="5925852" imgH="4155978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30752" y="235460"/>
                        <a:ext cx="5926137" cy="4156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145BA8BD-73D0-48FC-8CF2-63EA74814F1C}"/>
              </a:ext>
            </a:extLst>
          </p:cNvPr>
          <p:cNvGrpSpPr/>
          <p:nvPr/>
        </p:nvGrpSpPr>
        <p:grpSpPr>
          <a:xfrm>
            <a:off x="6316513" y="235460"/>
            <a:ext cx="2699898" cy="1736635"/>
            <a:chOff x="3235002" y="1201450"/>
            <a:chExt cx="5451795" cy="3506719"/>
          </a:xfrm>
        </p:grpSpPr>
        <p:grpSp>
          <p:nvGrpSpPr>
            <p:cNvPr id="6" name="Google Shape;585;p19">
              <a:extLst>
                <a:ext uri="{FF2B5EF4-FFF2-40B4-BE49-F238E27FC236}">
                  <a16:creationId xmlns:a16="http://schemas.microsoft.com/office/drawing/2014/main" id="{7A66509E-249F-45A4-9D26-78345C751E11}"/>
                </a:ext>
              </a:extLst>
            </p:cNvPr>
            <p:cNvGrpSpPr/>
            <p:nvPr/>
          </p:nvGrpSpPr>
          <p:grpSpPr>
            <a:xfrm>
              <a:off x="5469911" y="1228361"/>
              <a:ext cx="1932075" cy="3479808"/>
              <a:chOff x="5469911" y="1228361"/>
              <a:chExt cx="1932075" cy="3479808"/>
            </a:xfrm>
          </p:grpSpPr>
          <p:sp>
            <p:nvSpPr>
              <p:cNvPr id="113" name="Google Shape;586;p19">
                <a:extLst>
                  <a:ext uri="{FF2B5EF4-FFF2-40B4-BE49-F238E27FC236}">
                    <a16:creationId xmlns:a16="http://schemas.microsoft.com/office/drawing/2014/main" id="{0714D494-1C29-48B2-AE67-359F627BE425}"/>
                  </a:ext>
                </a:extLst>
              </p:cNvPr>
              <p:cNvSpPr/>
              <p:nvPr/>
            </p:nvSpPr>
            <p:spPr>
              <a:xfrm>
                <a:off x="5469911" y="1228361"/>
                <a:ext cx="1863713" cy="3479808"/>
              </a:xfrm>
              <a:custGeom>
                <a:avLst/>
                <a:gdLst/>
                <a:ahLst/>
                <a:cxnLst/>
                <a:rect l="l" t="t" r="r" b="b"/>
                <a:pathLst>
                  <a:path w="12050" h="22499" extrusionOk="0">
                    <a:moveTo>
                      <a:pt x="12049" y="954"/>
                    </a:moveTo>
                    <a:lnTo>
                      <a:pt x="12049" y="22498"/>
                    </a:lnTo>
                    <a:lnTo>
                      <a:pt x="0" y="22498"/>
                    </a:lnTo>
                    <a:lnTo>
                      <a:pt x="0" y="954"/>
                    </a:lnTo>
                    <a:cubicBezTo>
                      <a:pt x="0" y="425"/>
                      <a:pt x="429" y="0"/>
                      <a:pt x="954" y="0"/>
                    </a:cubicBezTo>
                    <a:lnTo>
                      <a:pt x="11095" y="0"/>
                    </a:lnTo>
                    <a:cubicBezTo>
                      <a:pt x="11412" y="0"/>
                      <a:pt x="11689" y="152"/>
                      <a:pt x="11863" y="390"/>
                    </a:cubicBezTo>
                    <a:cubicBezTo>
                      <a:pt x="11980" y="546"/>
                      <a:pt x="12049" y="742"/>
                      <a:pt x="12049" y="95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587;p19">
                <a:extLst>
                  <a:ext uri="{FF2B5EF4-FFF2-40B4-BE49-F238E27FC236}">
                    <a16:creationId xmlns:a16="http://schemas.microsoft.com/office/drawing/2014/main" id="{415438AA-C915-48A6-B5D4-51EC1184CD1E}"/>
                  </a:ext>
                </a:extLst>
              </p:cNvPr>
              <p:cNvSpPr/>
              <p:nvPr/>
            </p:nvSpPr>
            <p:spPr>
              <a:xfrm>
                <a:off x="5538892" y="1228361"/>
                <a:ext cx="1863095" cy="3479808"/>
              </a:xfrm>
              <a:custGeom>
                <a:avLst/>
                <a:gdLst/>
                <a:ahLst/>
                <a:cxnLst/>
                <a:rect l="l" t="t" r="r" b="b"/>
                <a:pathLst>
                  <a:path w="12046" h="22499" extrusionOk="0">
                    <a:moveTo>
                      <a:pt x="12045" y="954"/>
                    </a:moveTo>
                    <a:lnTo>
                      <a:pt x="12045" y="22498"/>
                    </a:lnTo>
                    <a:lnTo>
                      <a:pt x="1" y="22498"/>
                    </a:lnTo>
                    <a:lnTo>
                      <a:pt x="1" y="954"/>
                    </a:lnTo>
                    <a:cubicBezTo>
                      <a:pt x="1" y="425"/>
                      <a:pt x="426" y="0"/>
                      <a:pt x="955" y="0"/>
                    </a:cubicBezTo>
                    <a:lnTo>
                      <a:pt x="11092" y="0"/>
                    </a:lnTo>
                    <a:cubicBezTo>
                      <a:pt x="11621" y="0"/>
                      <a:pt x="12045" y="425"/>
                      <a:pt x="12045" y="95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588;p19">
                <a:extLst>
                  <a:ext uri="{FF2B5EF4-FFF2-40B4-BE49-F238E27FC236}">
                    <a16:creationId xmlns:a16="http://schemas.microsoft.com/office/drawing/2014/main" id="{9F4C55E8-1AAE-4ACB-9A74-5C587DEB44D3}"/>
                  </a:ext>
                </a:extLst>
              </p:cNvPr>
              <p:cNvSpPr/>
              <p:nvPr/>
            </p:nvSpPr>
            <p:spPr>
              <a:xfrm>
                <a:off x="5585137" y="1275225"/>
                <a:ext cx="1770605" cy="3432944"/>
              </a:xfrm>
              <a:custGeom>
                <a:avLst/>
                <a:gdLst/>
                <a:ahLst/>
                <a:cxnLst/>
                <a:rect l="l" t="t" r="r" b="b"/>
                <a:pathLst>
                  <a:path w="11448" h="22196" extrusionOk="0">
                    <a:moveTo>
                      <a:pt x="11447" y="22195"/>
                    </a:moveTo>
                    <a:lnTo>
                      <a:pt x="11447" y="651"/>
                    </a:lnTo>
                    <a:cubicBezTo>
                      <a:pt x="11447" y="291"/>
                      <a:pt x="11152" y="1"/>
                      <a:pt x="10793" y="1"/>
                    </a:cubicBezTo>
                    <a:lnTo>
                      <a:pt x="656" y="1"/>
                    </a:lnTo>
                    <a:cubicBezTo>
                      <a:pt x="296" y="1"/>
                      <a:pt x="1" y="291"/>
                      <a:pt x="1" y="651"/>
                    </a:cubicBezTo>
                    <a:lnTo>
                      <a:pt x="1" y="22195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589;p19">
                <a:extLst>
                  <a:ext uri="{FF2B5EF4-FFF2-40B4-BE49-F238E27FC236}">
                    <a16:creationId xmlns:a16="http://schemas.microsoft.com/office/drawing/2014/main" id="{064D76D3-E081-4E22-88DC-71FFF19871E1}"/>
                  </a:ext>
                </a:extLst>
              </p:cNvPr>
              <p:cNvSpPr/>
              <p:nvPr/>
            </p:nvSpPr>
            <p:spPr>
              <a:xfrm>
                <a:off x="5620710" y="1310179"/>
                <a:ext cx="1699459" cy="3397990"/>
              </a:xfrm>
              <a:custGeom>
                <a:avLst/>
                <a:gdLst/>
                <a:ahLst/>
                <a:cxnLst/>
                <a:rect l="l" t="t" r="r" b="b"/>
                <a:pathLst>
                  <a:path w="10988" h="21970" extrusionOk="0">
                    <a:moveTo>
                      <a:pt x="10987" y="21969"/>
                    </a:moveTo>
                    <a:lnTo>
                      <a:pt x="10987" y="425"/>
                    </a:lnTo>
                    <a:cubicBezTo>
                      <a:pt x="10987" y="191"/>
                      <a:pt x="10797" y="0"/>
                      <a:pt x="10563" y="0"/>
                    </a:cubicBezTo>
                    <a:lnTo>
                      <a:pt x="426" y="0"/>
                    </a:lnTo>
                    <a:cubicBezTo>
                      <a:pt x="192" y="0"/>
                      <a:pt x="1" y="191"/>
                      <a:pt x="1" y="425"/>
                    </a:cubicBezTo>
                    <a:lnTo>
                      <a:pt x="1" y="2196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" name="Google Shape;655;p19">
              <a:extLst>
                <a:ext uri="{FF2B5EF4-FFF2-40B4-BE49-F238E27FC236}">
                  <a16:creationId xmlns:a16="http://schemas.microsoft.com/office/drawing/2014/main" id="{3FC1C339-2CC6-459C-9C9C-730F31D6E955}"/>
                </a:ext>
              </a:extLst>
            </p:cNvPr>
            <p:cNvSpPr/>
            <p:nvPr/>
          </p:nvSpPr>
          <p:spPr>
            <a:xfrm>
              <a:off x="6632068" y="3914577"/>
              <a:ext cx="1489424" cy="793586"/>
            </a:xfrm>
            <a:custGeom>
              <a:avLst/>
              <a:gdLst/>
              <a:ahLst/>
              <a:cxnLst/>
              <a:rect l="l" t="t" r="r" b="b"/>
              <a:pathLst>
                <a:path w="9630" h="5131" extrusionOk="0">
                  <a:moveTo>
                    <a:pt x="0" y="5130"/>
                  </a:moveTo>
                  <a:lnTo>
                    <a:pt x="269" y="3279"/>
                  </a:lnTo>
                  <a:cubicBezTo>
                    <a:pt x="238" y="2646"/>
                    <a:pt x="451" y="1302"/>
                    <a:pt x="581" y="547"/>
                  </a:cubicBezTo>
                  <a:cubicBezTo>
                    <a:pt x="637" y="218"/>
                    <a:pt x="676" y="1"/>
                    <a:pt x="676" y="1"/>
                  </a:cubicBezTo>
                  <a:lnTo>
                    <a:pt x="9088" y="1"/>
                  </a:lnTo>
                  <a:lnTo>
                    <a:pt x="9205" y="1120"/>
                  </a:lnTo>
                  <a:lnTo>
                    <a:pt x="9630" y="513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" name="Google Shape;657;p19">
              <a:extLst>
                <a:ext uri="{FF2B5EF4-FFF2-40B4-BE49-F238E27FC236}">
                  <a16:creationId xmlns:a16="http://schemas.microsoft.com/office/drawing/2014/main" id="{015AD811-F1D0-4892-87FE-0B19220ABB00}"/>
                </a:ext>
              </a:extLst>
            </p:cNvPr>
            <p:cNvSpPr/>
            <p:nvPr/>
          </p:nvSpPr>
          <p:spPr>
            <a:xfrm>
              <a:off x="7486285" y="4190190"/>
              <a:ext cx="46399" cy="517973"/>
            </a:xfrm>
            <a:custGeom>
              <a:avLst/>
              <a:gdLst/>
              <a:ahLst/>
              <a:cxnLst/>
              <a:rect l="l" t="t" r="r" b="b"/>
              <a:pathLst>
                <a:path w="300" h="3349" extrusionOk="0">
                  <a:moveTo>
                    <a:pt x="300" y="3348"/>
                  </a:moveTo>
                  <a:lnTo>
                    <a:pt x="1" y="3348"/>
                  </a:lnTo>
                  <a:lnTo>
                    <a:pt x="174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24151D61-D9EC-4CBB-BA59-A3DD16F73557}"/>
                </a:ext>
              </a:extLst>
            </p:cNvPr>
            <p:cNvGrpSpPr/>
            <p:nvPr/>
          </p:nvGrpSpPr>
          <p:grpSpPr>
            <a:xfrm>
              <a:off x="3235002" y="1201450"/>
              <a:ext cx="5451795" cy="2886352"/>
              <a:chOff x="3235002" y="1201450"/>
              <a:chExt cx="5451795" cy="2886352"/>
            </a:xfrm>
          </p:grpSpPr>
          <p:sp>
            <p:nvSpPr>
              <p:cNvPr id="10" name="Google Shape;590;p19">
                <a:extLst>
                  <a:ext uri="{FF2B5EF4-FFF2-40B4-BE49-F238E27FC236}">
                    <a16:creationId xmlns:a16="http://schemas.microsoft.com/office/drawing/2014/main" id="{0CE1A606-619B-418F-A577-F60AB0BBF83A}"/>
                  </a:ext>
                </a:extLst>
              </p:cNvPr>
              <p:cNvSpPr/>
              <p:nvPr/>
            </p:nvSpPr>
            <p:spPr>
              <a:xfrm>
                <a:off x="5740738" y="1676113"/>
                <a:ext cx="547500" cy="547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591;p19">
                <a:extLst>
                  <a:ext uri="{FF2B5EF4-FFF2-40B4-BE49-F238E27FC236}">
                    <a16:creationId xmlns:a16="http://schemas.microsoft.com/office/drawing/2014/main" id="{79F9E7BF-0C71-44FA-A84C-D7FD13E90A55}"/>
                  </a:ext>
                </a:extLst>
              </p:cNvPr>
              <p:cNvSpPr/>
              <p:nvPr/>
            </p:nvSpPr>
            <p:spPr>
              <a:xfrm>
                <a:off x="5740738" y="2436288"/>
                <a:ext cx="547500" cy="5475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592;p19">
                <a:extLst>
                  <a:ext uri="{FF2B5EF4-FFF2-40B4-BE49-F238E27FC236}">
                    <a16:creationId xmlns:a16="http://schemas.microsoft.com/office/drawing/2014/main" id="{8CF96044-BCBF-4E39-AE53-6E7B78BC3107}"/>
                  </a:ext>
                </a:extLst>
              </p:cNvPr>
              <p:cNvSpPr/>
              <p:nvPr/>
            </p:nvSpPr>
            <p:spPr>
              <a:xfrm>
                <a:off x="5740738" y="3196225"/>
                <a:ext cx="547500" cy="5475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594;p19">
                <a:extLst>
                  <a:ext uri="{FF2B5EF4-FFF2-40B4-BE49-F238E27FC236}">
                    <a16:creationId xmlns:a16="http://schemas.microsoft.com/office/drawing/2014/main" id="{9010B368-DE42-4F9F-AD43-FFDD46E322FF}"/>
                  </a:ext>
                </a:extLst>
              </p:cNvPr>
              <p:cNvSpPr/>
              <p:nvPr/>
            </p:nvSpPr>
            <p:spPr>
              <a:xfrm>
                <a:off x="6115021" y="1257747"/>
                <a:ext cx="710995" cy="193950"/>
              </a:xfrm>
              <a:custGeom>
                <a:avLst/>
                <a:gdLst/>
                <a:ahLst/>
                <a:cxnLst/>
                <a:rect l="l" t="t" r="r" b="b"/>
                <a:pathLst>
                  <a:path w="4597" h="1254" extrusionOk="0">
                    <a:moveTo>
                      <a:pt x="3677" y="1254"/>
                    </a:moveTo>
                    <a:lnTo>
                      <a:pt x="919" y="1254"/>
                    </a:lnTo>
                    <a:cubicBezTo>
                      <a:pt x="690" y="1254"/>
                      <a:pt x="477" y="1115"/>
                      <a:pt x="386" y="903"/>
                    </a:cubicBezTo>
                    <a:lnTo>
                      <a:pt x="0" y="1"/>
                    </a:lnTo>
                    <a:lnTo>
                      <a:pt x="4596" y="1"/>
                    </a:lnTo>
                    <a:lnTo>
                      <a:pt x="4210" y="903"/>
                    </a:lnTo>
                    <a:cubicBezTo>
                      <a:pt x="4119" y="1115"/>
                      <a:pt x="3907" y="1254"/>
                      <a:pt x="3677" y="1254"/>
                    </a:cubicBezTo>
                    <a:close/>
                  </a:path>
                </a:pathLst>
              </a:custGeom>
              <a:solidFill>
                <a:srgbClr val="4F4A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595;p19">
                <a:extLst>
                  <a:ext uri="{FF2B5EF4-FFF2-40B4-BE49-F238E27FC236}">
                    <a16:creationId xmlns:a16="http://schemas.microsoft.com/office/drawing/2014/main" id="{5D9A2AD6-5F18-4CE3-A146-4B66E694C658}"/>
                  </a:ext>
                </a:extLst>
              </p:cNvPr>
              <p:cNvSpPr/>
              <p:nvPr/>
            </p:nvSpPr>
            <p:spPr>
              <a:xfrm>
                <a:off x="6222977" y="1310179"/>
                <a:ext cx="63877" cy="63722"/>
              </a:xfrm>
              <a:custGeom>
                <a:avLst/>
                <a:gdLst/>
                <a:ahLst/>
                <a:cxnLst/>
                <a:rect l="l" t="t" r="r" b="b"/>
                <a:pathLst>
                  <a:path w="413" h="412" extrusionOk="0">
                    <a:moveTo>
                      <a:pt x="412" y="208"/>
                    </a:moveTo>
                    <a:cubicBezTo>
                      <a:pt x="412" y="321"/>
                      <a:pt x="321" y="412"/>
                      <a:pt x="208" y="412"/>
                    </a:cubicBezTo>
                    <a:cubicBezTo>
                      <a:pt x="91" y="412"/>
                      <a:pt x="0" y="321"/>
                      <a:pt x="0" y="208"/>
                    </a:cubicBezTo>
                    <a:cubicBezTo>
                      <a:pt x="0" y="91"/>
                      <a:pt x="91" y="0"/>
                      <a:pt x="208" y="0"/>
                    </a:cubicBezTo>
                    <a:cubicBezTo>
                      <a:pt x="321" y="0"/>
                      <a:pt x="412" y="91"/>
                      <a:pt x="412" y="208"/>
                    </a:cubicBezTo>
                    <a:close/>
                  </a:path>
                </a:pathLst>
              </a:custGeom>
              <a:solidFill>
                <a:srgbClr val="3833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596;p19">
                <a:extLst>
                  <a:ext uri="{FF2B5EF4-FFF2-40B4-BE49-F238E27FC236}">
                    <a16:creationId xmlns:a16="http://schemas.microsoft.com/office/drawing/2014/main" id="{0A7DCA9C-B60B-434F-B47A-BCA5A702B41A}"/>
                  </a:ext>
                </a:extLst>
              </p:cNvPr>
              <p:cNvSpPr/>
              <p:nvPr/>
            </p:nvSpPr>
            <p:spPr>
              <a:xfrm>
                <a:off x="6326139" y="1310179"/>
                <a:ext cx="391766" cy="63722"/>
              </a:xfrm>
              <a:custGeom>
                <a:avLst/>
                <a:gdLst/>
                <a:ahLst/>
                <a:cxnLst/>
                <a:rect l="l" t="t" r="r" b="b"/>
                <a:pathLst>
                  <a:path w="2533" h="412" extrusionOk="0">
                    <a:moveTo>
                      <a:pt x="2325" y="412"/>
                    </a:moveTo>
                    <a:lnTo>
                      <a:pt x="209" y="412"/>
                    </a:lnTo>
                    <a:cubicBezTo>
                      <a:pt x="92" y="412"/>
                      <a:pt x="1" y="321"/>
                      <a:pt x="1" y="208"/>
                    </a:cubicBezTo>
                    <a:cubicBezTo>
                      <a:pt x="1" y="91"/>
                      <a:pt x="92" y="0"/>
                      <a:pt x="209" y="0"/>
                    </a:cubicBezTo>
                    <a:lnTo>
                      <a:pt x="2325" y="0"/>
                    </a:lnTo>
                    <a:cubicBezTo>
                      <a:pt x="2442" y="0"/>
                      <a:pt x="2533" y="91"/>
                      <a:pt x="2533" y="208"/>
                    </a:cubicBezTo>
                    <a:cubicBezTo>
                      <a:pt x="2533" y="321"/>
                      <a:pt x="2442" y="412"/>
                      <a:pt x="2325" y="412"/>
                    </a:cubicBezTo>
                    <a:close/>
                  </a:path>
                </a:pathLst>
              </a:custGeom>
              <a:solidFill>
                <a:srgbClr val="3833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597;p19">
                <a:extLst>
                  <a:ext uri="{FF2B5EF4-FFF2-40B4-BE49-F238E27FC236}">
                    <a16:creationId xmlns:a16="http://schemas.microsoft.com/office/drawing/2014/main" id="{3EBAD02B-F6A8-4EDA-9673-1A30983ED839}"/>
                  </a:ext>
                </a:extLst>
              </p:cNvPr>
              <p:cNvSpPr/>
              <p:nvPr/>
            </p:nvSpPr>
            <p:spPr>
              <a:xfrm>
                <a:off x="6373776" y="1676270"/>
                <a:ext cx="427339" cy="136260"/>
              </a:xfrm>
              <a:custGeom>
                <a:avLst/>
                <a:gdLst/>
                <a:ahLst/>
                <a:cxnLst/>
                <a:rect l="l" t="t" r="r" b="b"/>
                <a:pathLst>
                  <a:path w="2763" h="881" extrusionOk="0">
                    <a:moveTo>
                      <a:pt x="2763" y="881"/>
                    </a:moveTo>
                    <a:lnTo>
                      <a:pt x="1" y="881"/>
                    </a:lnTo>
                    <a:lnTo>
                      <a:pt x="1" y="0"/>
                    </a:lnTo>
                    <a:lnTo>
                      <a:pt x="276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598;p19">
                <a:extLst>
                  <a:ext uri="{FF2B5EF4-FFF2-40B4-BE49-F238E27FC236}">
                    <a16:creationId xmlns:a16="http://schemas.microsoft.com/office/drawing/2014/main" id="{CBE48A72-87A8-4BD7-A1B3-E86CE1AFC757}"/>
                  </a:ext>
                </a:extLst>
              </p:cNvPr>
              <p:cNvSpPr/>
              <p:nvPr/>
            </p:nvSpPr>
            <p:spPr>
              <a:xfrm>
                <a:off x="6955937" y="2125571"/>
                <a:ext cx="245608" cy="98058"/>
              </a:xfrm>
              <a:custGeom>
                <a:avLst/>
                <a:gdLst/>
                <a:ahLst/>
                <a:cxnLst/>
                <a:rect l="l" t="t" r="r" b="b"/>
                <a:pathLst>
                  <a:path w="1588" h="634" extrusionOk="0">
                    <a:moveTo>
                      <a:pt x="1587" y="633"/>
                    </a:moveTo>
                    <a:lnTo>
                      <a:pt x="0" y="633"/>
                    </a:lnTo>
                    <a:lnTo>
                      <a:pt x="0" y="0"/>
                    </a:lnTo>
                    <a:lnTo>
                      <a:pt x="1587" y="0"/>
                    </a:lnTo>
                    <a:close/>
                  </a:path>
                </a:pathLst>
              </a:custGeom>
              <a:solidFill>
                <a:srgbClr val="0EDBB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599;p19">
                <a:extLst>
                  <a:ext uri="{FF2B5EF4-FFF2-40B4-BE49-F238E27FC236}">
                    <a16:creationId xmlns:a16="http://schemas.microsoft.com/office/drawing/2014/main" id="{87F09A98-4716-406A-80C4-85820B32EACA}"/>
                  </a:ext>
                </a:extLst>
              </p:cNvPr>
              <p:cNvSpPr/>
              <p:nvPr/>
            </p:nvSpPr>
            <p:spPr>
              <a:xfrm>
                <a:off x="6373776" y="1883521"/>
                <a:ext cx="827767" cy="26293"/>
              </a:xfrm>
              <a:custGeom>
                <a:avLst/>
                <a:gdLst/>
                <a:ahLst/>
                <a:cxnLst/>
                <a:rect l="l" t="t" r="r" b="b"/>
                <a:pathLst>
                  <a:path w="5352" h="170" extrusionOk="0">
                    <a:moveTo>
                      <a:pt x="5351" y="169"/>
                    </a:moveTo>
                    <a:lnTo>
                      <a:pt x="1" y="169"/>
                    </a:lnTo>
                    <a:lnTo>
                      <a:pt x="1" y="0"/>
                    </a:lnTo>
                    <a:lnTo>
                      <a:pt x="5351" y="0"/>
                    </a:lnTo>
                    <a:close/>
                  </a:path>
                </a:pathLst>
              </a:custGeom>
              <a:solidFill>
                <a:srgbClr val="81A2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600;p19">
                <a:extLst>
                  <a:ext uri="{FF2B5EF4-FFF2-40B4-BE49-F238E27FC236}">
                    <a16:creationId xmlns:a16="http://schemas.microsoft.com/office/drawing/2014/main" id="{070C0428-84B8-40FF-AAB2-D598AA7245A6}"/>
                  </a:ext>
                </a:extLst>
              </p:cNvPr>
              <p:cNvSpPr/>
              <p:nvPr/>
            </p:nvSpPr>
            <p:spPr>
              <a:xfrm>
                <a:off x="6373776" y="1941829"/>
                <a:ext cx="827767" cy="26293"/>
              </a:xfrm>
              <a:custGeom>
                <a:avLst/>
                <a:gdLst/>
                <a:ahLst/>
                <a:cxnLst/>
                <a:rect l="l" t="t" r="r" b="b"/>
                <a:pathLst>
                  <a:path w="5352" h="170" extrusionOk="0">
                    <a:moveTo>
                      <a:pt x="5351" y="169"/>
                    </a:moveTo>
                    <a:lnTo>
                      <a:pt x="1" y="169"/>
                    </a:lnTo>
                    <a:lnTo>
                      <a:pt x="1" y="0"/>
                    </a:lnTo>
                    <a:lnTo>
                      <a:pt x="5351" y="0"/>
                    </a:lnTo>
                    <a:close/>
                  </a:path>
                </a:pathLst>
              </a:custGeom>
              <a:solidFill>
                <a:srgbClr val="81A2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601;p19">
                <a:extLst>
                  <a:ext uri="{FF2B5EF4-FFF2-40B4-BE49-F238E27FC236}">
                    <a16:creationId xmlns:a16="http://schemas.microsoft.com/office/drawing/2014/main" id="{0D2688A9-B62F-4BEE-A38F-A44367B3CF83}"/>
                  </a:ext>
                </a:extLst>
              </p:cNvPr>
              <p:cNvSpPr/>
              <p:nvPr/>
            </p:nvSpPr>
            <p:spPr>
              <a:xfrm>
                <a:off x="6373776" y="2000138"/>
                <a:ext cx="827767" cy="26293"/>
              </a:xfrm>
              <a:custGeom>
                <a:avLst/>
                <a:gdLst/>
                <a:ahLst/>
                <a:cxnLst/>
                <a:rect l="l" t="t" r="r" b="b"/>
                <a:pathLst>
                  <a:path w="5352" h="170" extrusionOk="0">
                    <a:moveTo>
                      <a:pt x="5351" y="170"/>
                    </a:moveTo>
                    <a:lnTo>
                      <a:pt x="1" y="170"/>
                    </a:lnTo>
                    <a:lnTo>
                      <a:pt x="1" y="1"/>
                    </a:lnTo>
                    <a:lnTo>
                      <a:pt x="5351" y="1"/>
                    </a:lnTo>
                    <a:close/>
                  </a:path>
                </a:pathLst>
              </a:custGeom>
              <a:solidFill>
                <a:srgbClr val="81A2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602;p19">
                <a:extLst>
                  <a:ext uri="{FF2B5EF4-FFF2-40B4-BE49-F238E27FC236}">
                    <a16:creationId xmlns:a16="http://schemas.microsoft.com/office/drawing/2014/main" id="{61A3CDA4-7EB9-4FC0-BF72-790C15E5EEEF}"/>
                  </a:ext>
                </a:extLst>
              </p:cNvPr>
              <p:cNvSpPr/>
              <p:nvPr/>
            </p:nvSpPr>
            <p:spPr>
              <a:xfrm>
                <a:off x="6373776" y="2058447"/>
                <a:ext cx="827767" cy="26293"/>
              </a:xfrm>
              <a:custGeom>
                <a:avLst/>
                <a:gdLst/>
                <a:ahLst/>
                <a:cxnLst/>
                <a:rect l="l" t="t" r="r" b="b"/>
                <a:pathLst>
                  <a:path w="5352" h="170" extrusionOk="0">
                    <a:moveTo>
                      <a:pt x="5351" y="170"/>
                    </a:moveTo>
                    <a:lnTo>
                      <a:pt x="1" y="170"/>
                    </a:lnTo>
                    <a:lnTo>
                      <a:pt x="1" y="1"/>
                    </a:lnTo>
                    <a:lnTo>
                      <a:pt x="5351" y="1"/>
                    </a:lnTo>
                    <a:close/>
                  </a:path>
                </a:pathLst>
              </a:custGeom>
              <a:solidFill>
                <a:srgbClr val="81A2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603;p19">
                <a:extLst>
                  <a:ext uri="{FF2B5EF4-FFF2-40B4-BE49-F238E27FC236}">
                    <a16:creationId xmlns:a16="http://schemas.microsoft.com/office/drawing/2014/main" id="{F1F6DEC2-3088-4F68-B923-864B71CBC036}"/>
                  </a:ext>
                </a:extLst>
              </p:cNvPr>
              <p:cNvSpPr/>
              <p:nvPr/>
            </p:nvSpPr>
            <p:spPr>
              <a:xfrm>
                <a:off x="6373776" y="2435983"/>
                <a:ext cx="427339" cy="136260"/>
              </a:xfrm>
              <a:custGeom>
                <a:avLst/>
                <a:gdLst/>
                <a:ahLst/>
                <a:cxnLst/>
                <a:rect l="l" t="t" r="r" b="b"/>
                <a:pathLst>
                  <a:path w="2763" h="881" extrusionOk="0">
                    <a:moveTo>
                      <a:pt x="2763" y="881"/>
                    </a:moveTo>
                    <a:lnTo>
                      <a:pt x="1" y="881"/>
                    </a:lnTo>
                    <a:lnTo>
                      <a:pt x="1" y="1"/>
                    </a:lnTo>
                    <a:lnTo>
                      <a:pt x="276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604;p19">
                <a:extLst>
                  <a:ext uri="{FF2B5EF4-FFF2-40B4-BE49-F238E27FC236}">
                    <a16:creationId xmlns:a16="http://schemas.microsoft.com/office/drawing/2014/main" id="{6CCB9F0B-019A-4D7B-9A13-0299028939A4}"/>
                  </a:ext>
                </a:extLst>
              </p:cNvPr>
              <p:cNvSpPr/>
              <p:nvPr/>
            </p:nvSpPr>
            <p:spPr>
              <a:xfrm>
                <a:off x="6955937" y="2885284"/>
                <a:ext cx="245608" cy="98831"/>
              </a:xfrm>
              <a:custGeom>
                <a:avLst/>
                <a:gdLst/>
                <a:ahLst/>
                <a:cxnLst/>
                <a:rect l="l" t="t" r="r" b="b"/>
                <a:pathLst>
                  <a:path w="1588" h="639" extrusionOk="0">
                    <a:moveTo>
                      <a:pt x="1587" y="638"/>
                    </a:moveTo>
                    <a:lnTo>
                      <a:pt x="0" y="638"/>
                    </a:lnTo>
                    <a:lnTo>
                      <a:pt x="0" y="1"/>
                    </a:lnTo>
                    <a:lnTo>
                      <a:pt x="1587" y="1"/>
                    </a:lnTo>
                    <a:close/>
                  </a:path>
                </a:pathLst>
              </a:custGeom>
              <a:solidFill>
                <a:srgbClr val="0EDBB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605;p19">
                <a:extLst>
                  <a:ext uri="{FF2B5EF4-FFF2-40B4-BE49-F238E27FC236}">
                    <a16:creationId xmlns:a16="http://schemas.microsoft.com/office/drawing/2014/main" id="{D9A6BC4A-59EE-4FE9-B59C-3414D7936483}"/>
                  </a:ext>
                </a:extLst>
              </p:cNvPr>
              <p:cNvSpPr/>
              <p:nvPr/>
            </p:nvSpPr>
            <p:spPr>
              <a:xfrm>
                <a:off x="6373776" y="2643234"/>
                <a:ext cx="827767" cy="26293"/>
              </a:xfrm>
              <a:custGeom>
                <a:avLst/>
                <a:gdLst/>
                <a:ahLst/>
                <a:cxnLst/>
                <a:rect l="l" t="t" r="r" b="b"/>
                <a:pathLst>
                  <a:path w="5352" h="170" extrusionOk="0">
                    <a:moveTo>
                      <a:pt x="5351" y="170"/>
                    </a:moveTo>
                    <a:lnTo>
                      <a:pt x="1" y="170"/>
                    </a:lnTo>
                    <a:lnTo>
                      <a:pt x="1" y="0"/>
                    </a:lnTo>
                    <a:lnTo>
                      <a:pt x="5351" y="0"/>
                    </a:lnTo>
                    <a:close/>
                  </a:path>
                </a:pathLst>
              </a:custGeom>
              <a:solidFill>
                <a:srgbClr val="81A2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606;p19">
                <a:extLst>
                  <a:ext uri="{FF2B5EF4-FFF2-40B4-BE49-F238E27FC236}">
                    <a16:creationId xmlns:a16="http://schemas.microsoft.com/office/drawing/2014/main" id="{53C70BF0-C5DD-4A69-B590-F2124332A9AD}"/>
                  </a:ext>
                </a:extLst>
              </p:cNvPr>
              <p:cNvSpPr/>
              <p:nvPr/>
            </p:nvSpPr>
            <p:spPr>
              <a:xfrm>
                <a:off x="6373776" y="2701542"/>
                <a:ext cx="827767" cy="26293"/>
              </a:xfrm>
              <a:custGeom>
                <a:avLst/>
                <a:gdLst/>
                <a:ahLst/>
                <a:cxnLst/>
                <a:rect l="l" t="t" r="r" b="b"/>
                <a:pathLst>
                  <a:path w="5352" h="170" extrusionOk="0">
                    <a:moveTo>
                      <a:pt x="5351" y="170"/>
                    </a:moveTo>
                    <a:lnTo>
                      <a:pt x="1" y="170"/>
                    </a:lnTo>
                    <a:lnTo>
                      <a:pt x="1" y="1"/>
                    </a:lnTo>
                    <a:lnTo>
                      <a:pt x="5351" y="1"/>
                    </a:lnTo>
                    <a:close/>
                  </a:path>
                </a:pathLst>
              </a:custGeom>
              <a:solidFill>
                <a:srgbClr val="81A2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607;p19">
                <a:extLst>
                  <a:ext uri="{FF2B5EF4-FFF2-40B4-BE49-F238E27FC236}">
                    <a16:creationId xmlns:a16="http://schemas.microsoft.com/office/drawing/2014/main" id="{DF329612-D1E8-4A07-8C22-ABB7A8885B79}"/>
                  </a:ext>
                </a:extLst>
              </p:cNvPr>
              <p:cNvSpPr/>
              <p:nvPr/>
            </p:nvSpPr>
            <p:spPr>
              <a:xfrm>
                <a:off x="6373776" y="2760624"/>
                <a:ext cx="827767" cy="25520"/>
              </a:xfrm>
              <a:custGeom>
                <a:avLst/>
                <a:gdLst/>
                <a:ahLst/>
                <a:cxnLst/>
                <a:rect l="l" t="t" r="r" b="b"/>
                <a:pathLst>
                  <a:path w="5352" h="165" extrusionOk="0">
                    <a:moveTo>
                      <a:pt x="5351" y="165"/>
                    </a:moveTo>
                    <a:lnTo>
                      <a:pt x="1" y="165"/>
                    </a:lnTo>
                    <a:lnTo>
                      <a:pt x="1" y="0"/>
                    </a:lnTo>
                    <a:lnTo>
                      <a:pt x="5351" y="0"/>
                    </a:lnTo>
                    <a:close/>
                  </a:path>
                </a:pathLst>
              </a:custGeom>
              <a:solidFill>
                <a:srgbClr val="81A2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608;p19">
                <a:extLst>
                  <a:ext uri="{FF2B5EF4-FFF2-40B4-BE49-F238E27FC236}">
                    <a16:creationId xmlns:a16="http://schemas.microsoft.com/office/drawing/2014/main" id="{A5BE03DC-AB44-4992-827E-300A75D8AEC8}"/>
                  </a:ext>
                </a:extLst>
              </p:cNvPr>
              <p:cNvSpPr/>
              <p:nvPr/>
            </p:nvSpPr>
            <p:spPr>
              <a:xfrm>
                <a:off x="6373776" y="2818933"/>
                <a:ext cx="827767" cy="25674"/>
              </a:xfrm>
              <a:custGeom>
                <a:avLst/>
                <a:gdLst/>
                <a:ahLst/>
                <a:cxnLst/>
                <a:rect l="l" t="t" r="r" b="b"/>
                <a:pathLst>
                  <a:path w="5352" h="166" extrusionOk="0">
                    <a:moveTo>
                      <a:pt x="5351" y="165"/>
                    </a:moveTo>
                    <a:lnTo>
                      <a:pt x="1" y="165"/>
                    </a:lnTo>
                    <a:lnTo>
                      <a:pt x="1" y="0"/>
                    </a:lnTo>
                    <a:lnTo>
                      <a:pt x="5351" y="0"/>
                    </a:lnTo>
                    <a:close/>
                  </a:path>
                </a:pathLst>
              </a:custGeom>
              <a:solidFill>
                <a:srgbClr val="81A2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609;p19">
                <a:extLst>
                  <a:ext uri="{FF2B5EF4-FFF2-40B4-BE49-F238E27FC236}">
                    <a16:creationId xmlns:a16="http://schemas.microsoft.com/office/drawing/2014/main" id="{CFFEBBEB-2550-4AB2-B6FF-80DE92E69EAB}"/>
                  </a:ext>
                </a:extLst>
              </p:cNvPr>
              <p:cNvSpPr/>
              <p:nvPr/>
            </p:nvSpPr>
            <p:spPr>
              <a:xfrm>
                <a:off x="6373776" y="3196469"/>
                <a:ext cx="427339" cy="136260"/>
              </a:xfrm>
              <a:custGeom>
                <a:avLst/>
                <a:gdLst/>
                <a:ahLst/>
                <a:cxnLst/>
                <a:rect l="l" t="t" r="r" b="b"/>
                <a:pathLst>
                  <a:path w="2763" h="881" extrusionOk="0">
                    <a:moveTo>
                      <a:pt x="2763" y="881"/>
                    </a:moveTo>
                    <a:lnTo>
                      <a:pt x="1" y="881"/>
                    </a:lnTo>
                    <a:lnTo>
                      <a:pt x="1" y="0"/>
                    </a:lnTo>
                    <a:lnTo>
                      <a:pt x="2763" y="0"/>
                    </a:lnTo>
                    <a:close/>
                  </a:path>
                </a:pathLst>
              </a:custGeom>
              <a:solidFill>
                <a:srgbClr val="0EDBB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610;p19">
                <a:extLst>
                  <a:ext uri="{FF2B5EF4-FFF2-40B4-BE49-F238E27FC236}">
                    <a16:creationId xmlns:a16="http://schemas.microsoft.com/office/drawing/2014/main" id="{5297E339-55AE-4CEA-9AF7-32C5645E01A9}"/>
                  </a:ext>
                </a:extLst>
              </p:cNvPr>
              <p:cNvSpPr/>
              <p:nvPr/>
            </p:nvSpPr>
            <p:spPr>
              <a:xfrm>
                <a:off x="6955937" y="3645152"/>
                <a:ext cx="245608" cy="98676"/>
              </a:xfrm>
              <a:custGeom>
                <a:avLst/>
                <a:gdLst/>
                <a:ahLst/>
                <a:cxnLst/>
                <a:rect l="l" t="t" r="r" b="b"/>
                <a:pathLst>
                  <a:path w="1588" h="638" extrusionOk="0">
                    <a:moveTo>
                      <a:pt x="1587" y="637"/>
                    </a:moveTo>
                    <a:lnTo>
                      <a:pt x="0" y="637"/>
                    </a:lnTo>
                    <a:lnTo>
                      <a:pt x="0" y="0"/>
                    </a:lnTo>
                    <a:lnTo>
                      <a:pt x="1587" y="0"/>
                    </a:lnTo>
                    <a:close/>
                  </a:path>
                </a:pathLst>
              </a:custGeom>
              <a:solidFill>
                <a:srgbClr val="0EDBB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611;p19">
                <a:extLst>
                  <a:ext uri="{FF2B5EF4-FFF2-40B4-BE49-F238E27FC236}">
                    <a16:creationId xmlns:a16="http://schemas.microsoft.com/office/drawing/2014/main" id="{B6C0AD3F-6D4E-4004-9237-D0F4F56AAF4E}"/>
                  </a:ext>
                </a:extLst>
              </p:cNvPr>
              <p:cNvSpPr/>
              <p:nvPr/>
            </p:nvSpPr>
            <p:spPr>
              <a:xfrm>
                <a:off x="6373776" y="3402947"/>
                <a:ext cx="827767" cy="26293"/>
              </a:xfrm>
              <a:custGeom>
                <a:avLst/>
                <a:gdLst/>
                <a:ahLst/>
                <a:cxnLst/>
                <a:rect l="l" t="t" r="r" b="b"/>
                <a:pathLst>
                  <a:path w="5352" h="170" extrusionOk="0">
                    <a:moveTo>
                      <a:pt x="5351" y="170"/>
                    </a:moveTo>
                    <a:lnTo>
                      <a:pt x="1" y="170"/>
                    </a:lnTo>
                    <a:lnTo>
                      <a:pt x="1" y="1"/>
                    </a:lnTo>
                    <a:lnTo>
                      <a:pt x="5351" y="1"/>
                    </a:lnTo>
                    <a:close/>
                  </a:path>
                </a:pathLst>
              </a:custGeom>
              <a:solidFill>
                <a:srgbClr val="81A2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612;p19">
                <a:extLst>
                  <a:ext uri="{FF2B5EF4-FFF2-40B4-BE49-F238E27FC236}">
                    <a16:creationId xmlns:a16="http://schemas.microsoft.com/office/drawing/2014/main" id="{0D66D9E8-9BEE-482C-94E5-09E133B1563B}"/>
                  </a:ext>
                </a:extLst>
              </p:cNvPr>
              <p:cNvSpPr/>
              <p:nvPr/>
            </p:nvSpPr>
            <p:spPr>
              <a:xfrm>
                <a:off x="6373776" y="3462029"/>
                <a:ext cx="827767" cy="25674"/>
              </a:xfrm>
              <a:custGeom>
                <a:avLst/>
                <a:gdLst/>
                <a:ahLst/>
                <a:cxnLst/>
                <a:rect l="l" t="t" r="r" b="b"/>
                <a:pathLst>
                  <a:path w="5352" h="166" extrusionOk="0">
                    <a:moveTo>
                      <a:pt x="5351" y="165"/>
                    </a:moveTo>
                    <a:lnTo>
                      <a:pt x="1" y="165"/>
                    </a:lnTo>
                    <a:lnTo>
                      <a:pt x="1" y="0"/>
                    </a:lnTo>
                    <a:lnTo>
                      <a:pt x="5351" y="0"/>
                    </a:lnTo>
                    <a:close/>
                  </a:path>
                </a:pathLst>
              </a:custGeom>
              <a:solidFill>
                <a:srgbClr val="81A2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613;p19">
                <a:extLst>
                  <a:ext uri="{FF2B5EF4-FFF2-40B4-BE49-F238E27FC236}">
                    <a16:creationId xmlns:a16="http://schemas.microsoft.com/office/drawing/2014/main" id="{2454619C-3B2A-4E20-869A-CDDEC741F546}"/>
                  </a:ext>
                </a:extLst>
              </p:cNvPr>
              <p:cNvSpPr/>
              <p:nvPr/>
            </p:nvSpPr>
            <p:spPr>
              <a:xfrm>
                <a:off x="6373776" y="3520337"/>
                <a:ext cx="827767" cy="25674"/>
              </a:xfrm>
              <a:custGeom>
                <a:avLst/>
                <a:gdLst/>
                <a:ahLst/>
                <a:cxnLst/>
                <a:rect l="l" t="t" r="r" b="b"/>
                <a:pathLst>
                  <a:path w="5352" h="166" extrusionOk="0">
                    <a:moveTo>
                      <a:pt x="5351" y="165"/>
                    </a:moveTo>
                    <a:lnTo>
                      <a:pt x="1" y="165"/>
                    </a:lnTo>
                    <a:lnTo>
                      <a:pt x="1" y="1"/>
                    </a:lnTo>
                    <a:lnTo>
                      <a:pt x="5351" y="1"/>
                    </a:lnTo>
                    <a:close/>
                  </a:path>
                </a:pathLst>
              </a:custGeom>
              <a:solidFill>
                <a:srgbClr val="81A2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614;p19">
                <a:extLst>
                  <a:ext uri="{FF2B5EF4-FFF2-40B4-BE49-F238E27FC236}">
                    <a16:creationId xmlns:a16="http://schemas.microsoft.com/office/drawing/2014/main" id="{D73E06F5-F8D9-47ED-802D-CFDA1CC82C25}"/>
                  </a:ext>
                </a:extLst>
              </p:cNvPr>
              <p:cNvSpPr/>
              <p:nvPr/>
            </p:nvSpPr>
            <p:spPr>
              <a:xfrm>
                <a:off x="6373776" y="3578646"/>
                <a:ext cx="827767" cy="26293"/>
              </a:xfrm>
              <a:custGeom>
                <a:avLst/>
                <a:gdLst/>
                <a:ahLst/>
                <a:cxnLst/>
                <a:rect l="l" t="t" r="r" b="b"/>
                <a:pathLst>
                  <a:path w="5352" h="170" extrusionOk="0">
                    <a:moveTo>
                      <a:pt x="5351" y="170"/>
                    </a:moveTo>
                    <a:lnTo>
                      <a:pt x="1" y="170"/>
                    </a:lnTo>
                    <a:lnTo>
                      <a:pt x="1" y="1"/>
                    </a:lnTo>
                    <a:lnTo>
                      <a:pt x="5351" y="1"/>
                    </a:lnTo>
                    <a:close/>
                  </a:path>
                </a:pathLst>
              </a:custGeom>
              <a:solidFill>
                <a:srgbClr val="81A2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621;p19">
                <a:extLst>
                  <a:ext uri="{FF2B5EF4-FFF2-40B4-BE49-F238E27FC236}">
                    <a16:creationId xmlns:a16="http://schemas.microsoft.com/office/drawing/2014/main" id="{57DEDC1C-15BB-4A91-AD83-73172EAE1028}"/>
                  </a:ext>
                </a:extLst>
              </p:cNvPr>
              <p:cNvSpPr/>
              <p:nvPr/>
            </p:nvSpPr>
            <p:spPr>
              <a:xfrm>
                <a:off x="5151300" y="1688334"/>
                <a:ext cx="331447" cy="152964"/>
              </a:xfrm>
              <a:custGeom>
                <a:avLst/>
                <a:gdLst/>
                <a:ahLst/>
                <a:cxnLst/>
                <a:rect l="l" t="t" r="r" b="b"/>
                <a:pathLst>
                  <a:path w="2143" h="989" extrusionOk="0">
                    <a:moveTo>
                      <a:pt x="2078" y="0"/>
                    </a:moveTo>
                    <a:lnTo>
                      <a:pt x="1" y="0"/>
                    </a:lnTo>
                    <a:lnTo>
                      <a:pt x="22" y="135"/>
                    </a:lnTo>
                    <a:cubicBezTo>
                      <a:pt x="87" y="612"/>
                      <a:pt x="517" y="989"/>
                      <a:pt x="981" y="989"/>
                    </a:cubicBezTo>
                    <a:lnTo>
                      <a:pt x="1340" y="989"/>
                    </a:lnTo>
                    <a:cubicBezTo>
                      <a:pt x="1804" y="989"/>
                      <a:pt x="2143" y="612"/>
                      <a:pt x="2091" y="135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622;p19">
                <a:extLst>
                  <a:ext uri="{FF2B5EF4-FFF2-40B4-BE49-F238E27FC236}">
                    <a16:creationId xmlns:a16="http://schemas.microsoft.com/office/drawing/2014/main" id="{84D7A577-7396-42DB-9BF9-13DCC28D9692}"/>
                  </a:ext>
                </a:extLst>
              </p:cNvPr>
              <p:cNvSpPr/>
              <p:nvPr/>
            </p:nvSpPr>
            <p:spPr>
              <a:xfrm>
                <a:off x="5472540" y="1688334"/>
                <a:ext cx="328044" cy="152964"/>
              </a:xfrm>
              <a:custGeom>
                <a:avLst/>
                <a:gdLst/>
                <a:ahLst/>
                <a:cxnLst/>
                <a:rect l="l" t="t" r="r" b="b"/>
                <a:pathLst>
                  <a:path w="2121" h="989" extrusionOk="0">
                    <a:moveTo>
                      <a:pt x="2077" y="0"/>
                    </a:moveTo>
                    <a:lnTo>
                      <a:pt x="1" y="0"/>
                    </a:lnTo>
                    <a:lnTo>
                      <a:pt x="14" y="135"/>
                    </a:lnTo>
                    <a:cubicBezTo>
                      <a:pt x="66" y="612"/>
                      <a:pt x="482" y="989"/>
                      <a:pt x="946" y="989"/>
                    </a:cubicBezTo>
                    <a:lnTo>
                      <a:pt x="1306" y="989"/>
                    </a:lnTo>
                    <a:cubicBezTo>
                      <a:pt x="1770" y="989"/>
                      <a:pt x="2121" y="612"/>
                      <a:pt x="2086" y="135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623;p19">
                <a:extLst>
                  <a:ext uri="{FF2B5EF4-FFF2-40B4-BE49-F238E27FC236}">
                    <a16:creationId xmlns:a16="http://schemas.microsoft.com/office/drawing/2014/main" id="{46A93366-08D7-4991-B380-9BA1F085DFDD}"/>
                  </a:ext>
                </a:extLst>
              </p:cNvPr>
              <p:cNvSpPr/>
              <p:nvPr/>
            </p:nvSpPr>
            <p:spPr>
              <a:xfrm>
                <a:off x="5793781" y="1688334"/>
                <a:ext cx="324642" cy="152964"/>
              </a:xfrm>
              <a:custGeom>
                <a:avLst/>
                <a:gdLst/>
                <a:ahLst/>
                <a:cxnLst/>
                <a:rect l="l" t="t" r="r" b="b"/>
                <a:pathLst>
                  <a:path w="2099" h="989" extrusionOk="0">
                    <a:moveTo>
                      <a:pt x="2077" y="0"/>
                    </a:moveTo>
                    <a:lnTo>
                      <a:pt x="0" y="0"/>
                    </a:lnTo>
                    <a:lnTo>
                      <a:pt x="9" y="135"/>
                    </a:lnTo>
                    <a:cubicBezTo>
                      <a:pt x="44" y="612"/>
                      <a:pt x="447" y="989"/>
                      <a:pt x="911" y="989"/>
                    </a:cubicBezTo>
                    <a:lnTo>
                      <a:pt x="1271" y="989"/>
                    </a:lnTo>
                    <a:cubicBezTo>
                      <a:pt x="1735" y="989"/>
                      <a:pt x="2099" y="612"/>
                      <a:pt x="2082" y="135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624;p19">
                <a:extLst>
                  <a:ext uri="{FF2B5EF4-FFF2-40B4-BE49-F238E27FC236}">
                    <a16:creationId xmlns:a16="http://schemas.microsoft.com/office/drawing/2014/main" id="{B087898D-BC46-4A3F-A9B9-D3FB3F94E95A}"/>
                  </a:ext>
                </a:extLst>
              </p:cNvPr>
              <p:cNvSpPr/>
              <p:nvPr/>
            </p:nvSpPr>
            <p:spPr>
              <a:xfrm>
                <a:off x="6115021" y="1688334"/>
                <a:ext cx="321239" cy="152964"/>
              </a:xfrm>
              <a:custGeom>
                <a:avLst/>
                <a:gdLst/>
                <a:ahLst/>
                <a:cxnLst/>
                <a:rect l="l" t="t" r="r" b="b"/>
                <a:pathLst>
                  <a:path w="2077" h="989" extrusionOk="0">
                    <a:moveTo>
                      <a:pt x="2077" y="0"/>
                    </a:moveTo>
                    <a:lnTo>
                      <a:pt x="0" y="0"/>
                    </a:lnTo>
                    <a:lnTo>
                      <a:pt x="5" y="135"/>
                    </a:lnTo>
                    <a:cubicBezTo>
                      <a:pt x="22" y="612"/>
                      <a:pt x="412" y="989"/>
                      <a:pt x="876" y="989"/>
                    </a:cubicBezTo>
                    <a:lnTo>
                      <a:pt x="1236" y="989"/>
                    </a:lnTo>
                    <a:cubicBezTo>
                      <a:pt x="1700" y="989"/>
                      <a:pt x="2077" y="612"/>
                      <a:pt x="2077" y="135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625;p19">
                <a:extLst>
                  <a:ext uri="{FF2B5EF4-FFF2-40B4-BE49-F238E27FC236}">
                    <a16:creationId xmlns:a16="http://schemas.microsoft.com/office/drawing/2014/main" id="{949C27AB-2C23-41B5-96EA-EBE58189CDCD}"/>
                  </a:ext>
                </a:extLst>
              </p:cNvPr>
              <p:cNvSpPr/>
              <p:nvPr/>
            </p:nvSpPr>
            <p:spPr>
              <a:xfrm>
                <a:off x="6436106" y="1688334"/>
                <a:ext cx="321394" cy="152964"/>
              </a:xfrm>
              <a:custGeom>
                <a:avLst/>
                <a:gdLst/>
                <a:ahLst/>
                <a:cxnLst/>
                <a:rect l="l" t="t" r="r" b="b"/>
                <a:pathLst>
                  <a:path w="2078" h="989" extrusionOk="0">
                    <a:moveTo>
                      <a:pt x="2078" y="0"/>
                    </a:moveTo>
                    <a:lnTo>
                      <a:pt x="1" y="0"/>
                    </a:lnTo>
                    <a:lnTo>
                      <a:pt x="1" y="135"/>
                    </a:lnTo>
                    <a:cubicBezTo>
                      <a:pt x="1" y="612"/>
                      <a:pt x="378" y="989"/>
                      <a:pt x="842" y="989"/>
                    </a:cubicBezTo>
                    <a:lnTo>
                      <a:pt x="1198" y="989"/>
                    </a:lnTo>
                    <a:cubicBezTo>
                      <a:pt x="1666" y="989"/>
                      <a:pt x="2056" y="612"/>
                      <a:pt x="2073" y="135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626;p19">
                <a:extLst>
                  <a:ext uri="{FF2B5EF4-FFF2-40B4-BE49-F238E27FC236}">
                    <a16:creationId xmlns:a16="http://schemas.microsoft.com/office/drawing/2014/main" id="{C50D7B1F-5371-4A1F-A5D0-619AD402D4C2}"/>
                  </a:ext>
                </a:extLst>
              </p:cNvPr>
              <p:cNvSpPr/>
              <p:nvPr/>
            </p:nvSpPr>
            <p:spPr>
              <a:xfrm>
                <a:off x="6754099" y="1688334"/>
                <a:ext cx="324642" cy="152964"/>
              </a:xfrm>
              <a:custGeom>
                <a:avLst/>
                <a:gdLst/>
                <a:ahLst/>
                <a:cxnLst/>
                <a:rect l="l" t="t" r="r" b="b"/>
                <a:pathLst>
                  <a:path w="2099" h="989" extrusionOk="0">
                    <a:moveTo>
                      <a:pt x="2099" y="0"/>
                    </a:moveTo>
                    <a:lnTo>
                      <a:pt x="22" y="0"/>
                    </a:lnTo>
                    <a:lnTo>
                      <a:pt x="17" y="135"/>
                    </a:lnTo>
                    <a:cubicBezTo>
                      <a:pt x="0" y="612"/>
                      <a:pt x="364" y="989"/>
                      <a:pt x="828" y="989"/>
                    </a:cubicBezTo>
                    <a:lnTo>
                      <a:pt x="1184" y="989"/>
                    </a:lnTo>
                    <a:cubicBezTo>
                      <a:pt x="1652" y="989"/>
                      <a:pt x="2055" y="612"/>
                      <a:pt x="2090" y="135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627;p19">
                <a:extLst>
                  <a:ext uri="{FF2B5EF4-FFF2-40B4-BE49-F238E27FC236}">
                    <a16:creationId xmlns:a16="http://schemas.microsoft.com/office/drawing/2014/main" id="{D8B14AF2-4781-41A6-B734-D1494361C814}"/>
                  </a:ext>
                </a:extLst>
              </p:cNvPr>
              <p:cNvSpPr/>
              <p:nvPr/>
            </p:nvSpPr>
            <p:spPr>
              <a:xfrm>
                <a:off x="7071936" y="1688334"/>
                <a:ext cx="328044" cy="152964"/>
              </a:xfrm>
              <a:custGeom>
                <a:avLst/>
                <a:gdLst/>
                <a:ahLst/>
                <a:cxnLst/>
                <a:rect l="l" t="t" r="r" b="b"/>
                <a:pathLst>
                  <a:path w="2121" h="989" extrusionOk="0">
                    <a:moveTo>
                      <a:pt x="2120" y="0"/>
                    </a:moveTo>
                    <a:lnTo>
                      <a:pt x="44" y="0"/>
                    </a:lnTo>
                    <a:lnTo>
                      <a:pt x="35" y="135"/>
                    </a:lnTo>
                    <a:cubicBezTo>
                      <a:pt x="0" y="612"/>
                      <a:pt x="351" y="989"/>
                      <a:pt x="815" y="989"/>
                    </a:cubicBezTo>
                    <a:lnTo>
                      <a:pt x="1171" y="989"/>
                    </a:lnTo>
                    <a:cubicBezTo>
                      <a:pt x="1639" y="989"/>
                      <a:pt x="2055" y="612"/>
                      <a:pt x="2103" y="135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628;p19">
                <a:extLst>
                  <a:ext uri="{FF2B5EF4-FFF2-40B4-BE49-F238E27FC236}">
                    <a16:creationId xmlns:a16="http://schemas.microsoft.com/office/drawing/2014/main" id="{697C61C2-1EF5-42F6-A8ED-CBD42D1D0EFD}"/>
                  </a:ext>
                </a:extLst>
              </p:cNvPr>
              <p:cNvSpPr/>
              <p:nvPr/>
            </p:nvSpPr>
            <p:spPr>
              <a:xfrm>
                <a:off x="7389774" y="1688334"/>
                <a:ext cx="331447" cy="152964"/>
              </a:xfrm>
              <a:custGeom>
                <a:avLst/>
                <a:gdLst/>
                <a:ahLst/>
                <a:cxnLst/>
                <a:rect l="l" t="t" r="r" b="b"/>
                <a:pathLst>
                  <a:path w="2143" h="989" extrusionOk="0">
                    <a:moveTo>
                      <a:pt x="2142" y="0"/>
                    </a:moveTo>
                    <a:lnTo>
                      <a:pt x="65" y="0"/>
                    </a:lnTo>
                    <a:lnTo>
                      <a:pt x="48" y="135"/>
                    </a:lnTo>
                    <a:cubicBezTo>
                      <a:pt x="0" y="612"/>
                      <a:pt x="339" y="989"/>
                      <a:pt x="803" y="989"/>
                    </a:cubicBezTo>
                    <a:lnTo>
                      <a:pt x="1158" y="989"/>
                    </a:lnTo>
                    <a:cubicBezTo>
                      <a:pt x="1626" y="989"/>
                      <a:pt x="2056" y="612"/>
                      <a:pt x="2121" y="135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629;p19">
                <a:extLst>
                  <a:ext uri="{FF2B5EF4-FFF2-40B4-BE49-F238E27FC236}">
                    <a16:creationId xmlns:a16="http://schemas.microsoft.com/office/drawing/2014/main" id="{21452076-0C6A-42BF-850A-B1DC0411A847}"/>
                  </a:ext>
                </a:extLst>
              </p:cNvPr>
              <p:cNvSpPr/>
              <p:nvPr/>
            </p:nvSpPr>
            <p:spPr>
              <a:xfrm>
                <a:off x="5151300" y="1228361"/>
                <a:ext cx="574890" cy="460128"/>
              </a:xfrm>
              <a:custGeom>
                <a:avLst/>
                <a:gdLst/>
                <a:ahLst/>
                <a:cxnLst/>
                <a:rect l="l" t="t" r="r" b="b"/>
                <a:pathLst>
                  <a:path w="3717" h="2975" extrusionOk="0">
                    <a:moveTo>
                      <a:pt x="3716" y="0"/>
                    </a:moveTo>
                    <a:lnTo>
                      <a:pt x="2190" y="0"/>
                    </a:lnTo>
                    <a:lnTo>
                      <a:pt x="1" y="2974"/>
                    </a:lnTo>
                    <a:lnTo>
                      <a:pt x="2078" y="2974"/>
                    </a:lnTo>
                    <a:close/>
                  </a:path>
                </a:pathLst>
              </a:custGeom>
              <a:solidFill>
                <a:srgbClr val="940A3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630;p19">
                <a:extLst>
                  <a:ext uri="{FF2B5EF4-FFF2-40B4-BE49-F238E27FC236}">
                    <a16:creationId xmlns:a16="http://schemas.microsoft.com/office/drawing/2014/main" id="{3CEE861B-6A0A-4AF6-9A1B-BDAD55FD0AD2}"/>
                  </a:ext>
                </a:extLst>
              </p:cNvPr>
              <p:cNvSpPr/>
              <p:nvPr/>
            </p:nvSpPr>
            <p:spPr>
              <a:xfrm>
                <a:off x="5472540" y="1228361"/>
                <a:ext cx="490288" cy="460128"/>
              </a:xfrm>
              <a:custGeom>
                <a:avLst/>
                <a:gdLst/>
                <a:ahLst/>
                <a:cxnLst/>
                <a:rect l="l" t="t" r="r" b="b"/>
                <a:pathLst>
                  <a:path w="3170" h="2975" extrusionOk="0">
                    <a:moveTo>
                      <a:pt x="3170" y="0"/>
                    </a:moveTo>
                    <a:lnTo>
                      <a:pt x="1639" y="0"/>
                    </a:lnTo>
                    <a:lnTo>
                      <a:pt x="1" y="2974"/>
                    </a:lnTo>
                    <a:lnTo>
                      <a:pt x="2077" y="2974"/>
                    </a:lnTo>
                    <a:close/>
                  </a:path>
                </a:pathLst>
              </a:custGeom>
              <a:solidFill>
                <a:srgbClr val="34385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631;p19">
                <a:extLst>
                  <a:ext uri="{FF2B5EF4-FFF2-40B4-BE49-F238E27FC236}">
                    <a16:creationId xmlns:a16="http://schemas.microsoft.com/office/drawing/2014/main" id="{177E71BE-F96B-4B54-8BD0-F8DA5C54212F}"/>
                  </a:ext>
                </a:extLst>
              </p:cNvPr>
              <p:cNvSpPr/>
              <p:nvPr/>
            </p:nvSpPr>
            <p:spPr>
              <a:xfrm>
                <a:off x="5793781" y="1228361"/>
                <a:ext cx="405841" cy="460128"/>
              </a:xfrm>
              <a:custGeom>
                <a:avLst/>
                <a:gdLst/>
                <a:ahLst/>
                <a:cxnLst/>
                <a:rect l="l" t="t" r="r" b="b"/>
                <a:pathLst>
                  <a:path w="2624" h="2975" extrusionOk="0">
                    <a:moveTo>
                      <a:pt x="2623" y="0"/>
                    </a:moveTo>
                    <a:lnTo>
                      <a:pt x="1093" y="0"/>
                    </a:lnTo>
                    <a:lnTo>
                      <a:pt x="0" y="2974"/>
                    </a:lnTo>
                    <a:lnTo>
                      <a:pt x="2077" y="2974"/>
                    </a:lnTo>
                    <a:close/>
                  </a:path>
                </a:pathLst>
              </a:custGeom>
              <a:solidFill>
                <a:srgbClr val="940A3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632;p19">
                <a:extLst>
                  <a:ext uri="{FF2B5EF4-FFF2-40B4-BE49-F238E27FC236}">
                    <a16:creationId xmlns:a16="http://schemas.microsoft.com/office/drawing/2014/main" id="{FC159991-38B8-4425-9A3D-8B97A094C912}"/>
                  </a:ext>
                </a:extLst>
              </p:cNvPr>
              <p:cNvSpPr/>
              <p:nvPr/>
            </p:nvSpPr>
            <p:spPr>
              <a:xfrm>
                <a:off x="6115021" y="1228361"/>
                <a:ext cx="321239" cy="460128"/>
              </a:xfrm>
              <a:custGeom>
                <a:avLst/>
                <a:gdLst/>
                <a:ahLst/>
                <a:cxnLst/>
                <a:rect l="l" t="t" r="r" b="b"/>
                <a:pathLst>
                  <a:path w="2077" h="2975" extrusionOk="0">
                    <a:moveTo>
                      <a:pt x="2077" y="0"/>
                    </a:moveTo>
                    <a:lnTo>
                      <a:pt x="546" y="0"/>
                    </a:lnTo>
                    <a:lnTo>
                      <a:pt x="0" y="2974"/>
                    </a:lnTo>
                    <a:lnTo>
                      <a:pt x="2077" y="2974"/>
                    </a:lnTo>
                    <a:close/>
                  </a:path>
                </a:pathLst>
              </a:custGeom>
              <a:solidFill>
                <a:srgbClr val="34385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633;p19">
                <a:extLst>
                  <a:ext uri="{FF2B5EF4-FFF2-40B4-BE49-F238E27FC236}">
                    <a16:creationId xmlns:a16="http://schemas.microsoft.com/office/drawing/2014/main" id="{4792BEFA-2807-48CA-A287-8086DF76BA6E}"/>
                  </a:ext>
                </a:extLst>
              </p:cNvPr>
              <p:cNvSpPr/>
              <p:nvPr/>
            </p:nvSpPr>
            <p:spPr>
              <a:xfrm>
                <a:off x="6436106" y="1228361"/>
                <a:ext cx="321394" cy="460128"/>
              </a:xfrm>
              <a:custGeom>
                <a:avLst/>
                <a:gdLst/>
                <a:ahLst/>
                <a:cxnLst/>
                <a:rect l="l" t="t" r="r" b="b"/>
                <a:pathLst>
                  <a:path w="2078" h="2975" extrusionOk="0">
                    <a:moveTo>
                      <a:pt x="1532" y="0"/>
                    </a:moveTo>
                    <a:lnTo>
                      <a:pt x="1" y="0"/>
                    </a:lnTo>
                    <a:lnTo>
                      <a:pt x="1" y="2974"/>
                    </a:lnTo>
                    <a:lnTo>
                      <a:pt x="2078" y="2974"/>
                    </a:lnTo>
                    <a:close/>
                  </a:path>
                </a:pathLst>
              </a:custGeom>
              <a:solidFill>
                <a:srgbClr val="940A3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634;p19">
                <a:extLst>
                  <a:ext uri="{FF2B5EF4-FFF2-40B4-BE49-F238E27FC236}">
                    <a16:creationId xmlns:a16="http://schemas.microsoft.com/office/drawing/2014/main" id="{AC991591-7CE9-494B-B6A6-3E797CF12FA1}"/>
                  </a:ext>
                </a:extLst>
              </p:cNvPr>
              <p:cNvSpPr/>
              <p:nvPr/>
            </p:nvSpPr>
            <p:spPr>
              <a:xfrm>
                <a:off x="6672899" y="1228361"/>
                <a:ext cx="405841" cy="460128"/>
              </a:xfrm>
              <a:custGeom>
                <a:avLst/>
                <a:gdLst/>
                <a:ahLst/>
                <a:cxnLst/>
                <a:rect l="l" t="t" r="r" b="b"/>
                <a:pathLst>
                  <a:path w="2624" h="2975" extrusionOk="0">
                    <a:moveTo>
                      <a:pt x="1527" y="0"/>
                    </a:moveTo>
                    <a:lnTo>
                      <a:pt x="1" y="0"/>
                    </a:lnTo>
                    <a:lnTo>
                      <a:pt x="547" y="2974"/>
                    </a:lnTo>
                    <a:lnTo>
                      <a:pt x="2624" y="2974"/>
                    </a:lnTo>
                    <a:close/>
                  </a:path>
                </a:pathLst>
              </a:custGeom>
              <a:solidFill>
                <a:srgbClr val="34385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635;p19">
                <a:extLst>
                  <a:ext uri="{FF2B5EF4-FFF2-40B4-BE49-F238E27FC236}">
                    <a16:creationId xmlns:a16="http://schemas.microsoft.com/office/drawing/2014/main" id="{F0E3BD9B-04A0-4A44-B90A-DFBD3FB99DFF}"/>
                  </a:ext>
                </a:extLst>
              </p:cNvPr>
              <p:cNvSpPr/>
              <p:nvPr/>
            </p:nvSpPr>
            <p:spPr>
              <a:xfrm>
                <a:off x="6908919" y="1228361"/>
                <a:ext cx="491061" cy="460128"/>
              </a:xfrm>
              <a:custGeom>
                <a:avLst/>
                <a:gdLst/>
                <a:ahLst/>
                <a:cxnLst/>
                <a:rect l="l" t="t" r="r" b="b"/>
                <a:pathLst>
                  <a:path w="3175" h="2975" extrusionOk="0">
                    <a:moveTo>
                      <a:pt x="1531" y="0"/>
                    </a:moveTo>
                    <a:lnTo>
                      <a:pt x="1" y="0"/>
                    </a:lnTo>
                    <a:lnTo>
                      <a:pt x="1098" y="2974"/>
                    </a:lnTo>
                    <a:lnTo>
                      <a:pt x="3174" y="2974"/>
                    </a:lnTo>
                    <a:close/>
                  </a:path>
                </a:pathLst>
              </a:custGeom>
              <a:solidFill>
                <a:srgbClr val="940A3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636;p19">
                <a:extLst>
                  <a:ext uri="{FF2B5EF4-FFF2-40B4-BE49-F238E27FC236}">
                    <a16:creationId xmlns:a16="http://schemas.microsoft.com/office/drawing/2014/main" id="{D8F12CF2-14B3-4C96-B70A-1109712409E4}"/>
                  </a:ext>
                </a:extLst>
              </p:cNvPr>
              <p:cNvSpPr/>
              <p:nvPr/>
            </p:nvSpPr>
            <p:spPr>
              <a:xfrm>
                <a:off x="7145712" y="1228361"/>
                <a:ext cx="575508" cy="460128"/>
              </a:xfrm>
              <a:custGeom>
                <a:avLst/>
                <a:gdLst/>
                <a:ahLst/>
                <a:cxnLst/>
                <a:rect l="l" t="t" r="r" b="b"/>
                <a:pathLst>
                  <a:path w="3721" h="2975" extrusionOk="0">
                    <a:moveTo>
                      <a:pt x="1531" y="0"/>
                    </a:moveTo>
                    <a:lnTo>
                      <a:pt x="0" y="0"/>
                    </a:lnTo>
                    <a:lnTo>
                      <a:pt x="1643" y="2974"/>
                    </a:lnTo>
                    <a:lnTo>
                      <a:pt x="3720" y="2974"/>
                    </a:lnTo>
                    <a:close/>
                  </a:path>
                </a:pathLst>
              </a:custGeom>
              <a:solidFill>
                <a:srgbClr val="34385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637;p19">
                <a:extLst>
                  <a:ext uri="{FF2B5EF4-FFF2-40B4-BE49-F238E27FC236}">
                    <a16:creationId xmlns:a16="http://schemas.microsoft.com/office/drawing/2014/main" id="{97DC9BA9-9C91-4164-A3B6-486CCE1E5E0A}"/>
                  </a:ext>
                </a:extLst>
              </p:cNvPr>
              <p:cNvSpPr/>
              <p:nvPr/>
            </p:nvSpPr>
            <p:spPr>
              <a:xfrm>
                <a:off x="7945642" y="2616477"/>
                <a:ext cx="430742" cy="857772"/>
              </a:xfrm>
              <a:custGeom>
                <a:avLst/>
                <a:gdLst/>
                <a:ahLst/>
                <a:cxnLst/>
                <a:rect l="l" t="t" r="r" b="b"/>
                <a:pathLst>
                  <a:path w="2785" h="5546" extrusionOk="0">
                    <a:moveTo>
                      <a:pt x="1588" y="5181"/>
                    </a:moveTo>
                    <a:cubicBezTo>
                      <a:pt x="1358" y="5056"/>
                      <a:pt x="1141" y="4847"/>
                      <a:pt x="955" y="4609"/>
                    </a:cubicBezTo>
                    <a:cubicBezTo>
                      <a:pt x="911" y="4557"/>
                      <a:pt x="872" y="4501"/>
                      <a:pt x="833" y="4444"/>
                    </a:cubicBezTo>
                    <a:cubicBezTo>
                      <a:pt x="547" y="4037"/>
                      <a:pt x="335" y="3564"/>
                      <a:pt x="231" y="3217"/>
                    </a:cubicBezTo>
                    <a:cubicBezTo>
                      <a:pt x="92" y="2749"/>
                      <a:pt x="31" y="1539"/>
                      <a:pt x="9" y="997"/>
                    </a:cubicBezTo>
                    <a:cubicBezTo>
                      <a:pt x="1" y="833"/>
                      <a:pt x="1" y="728"/>
                      <a:pt x="1" y="728"/>
                    </a:cubicBezTo>
                    <a:lnTo>
                      <a:pt x="668" y="399"/>
                    </a:lnTo>
                    <a:lnTo>
                      <a:pt x="1475" y="0"/>
                    </a:lnTo>
                    <a:cubicBezTo>
                      <a:pt x="1475" y="0"/>
                      <a:pt x="1544" y="156"/>
                      <a:pt x="1648" y="403"/>
                    </a:cubicBezTo>
                    <a:cubicBezTo>
                      <a:pt x="1674" y="455"/>
                      <a:pt x="1696" y="516"/>
                      <a:pt x="1722" y="577"/>
                    </a:cubicBezTo>
                    <a:cubicBezTo>
                      <a:pt x="1731" y="590"/>
                      <a:pt x="1735" y="607"/>
                      <a:pt x="1744" y="624"/>
                    </a:cubicBezTo>
                    <a:cubicBezTo>
                      <a:pt x="1809" y="780"/>
                      <a:pt x="1882" y="963"/>
                      <a:pt x="1956" y="1158"/>
                    </a:cubicBezTo>
                    <a:cubicBezTo>
                      <a:pt x="2277" y="1973"/>
                      <a:pt x="2645" y="3048"/>
                      <a:pt x="2693" y="3737"/>
                    </a:cubicBezTo>
                    <a:cubicBezTo>
                      <a:pt x="2784" y="4977"/>
                      <a:pt x="2242" y="5545"/>
                      <a:pt x="1588" y="5181"/>
                    </a:cubicBezTo>
                    <a:close/>
                  </a:path>
                </a:pathLst>
              </a:custGeom>
              <a:solidFill>
                <a:srgbClr val="DB9C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638;p19">
                <a:extLst>
                  <a:ext uri="{FF2B5EF4-FFF2-40B4-BE49-F238E27FC236}">
                    <a16:creationId xmlns:a16="http://schemas.microsoft.com/office/drawing/2014/main" id="{0F470309-E77C-4D47-AB4E-B0FC251DB804}"/>
                  </a:ext>
                </a:extLst>
              </p:cNvPr>
              <p:cNvSpPr/>
              <p:nvPr/>
            </p:nvSpPr>
            <p:spPr>
              <a:xfrm>
                <a:off x="7945642" y="2678033"/>
                <a:ext cx="128991" cy="625929"/>
              </a:xfrm>
              <a:custGeom>
                <a:avLst/>
                <a:gdLst/>
                <a:ahLst/>
                <a:cxnLst/>
                <a:rect l="l" t="t" r="r" b="b"/>
                <a:pathLst>
                  <a:path w="834" h="4047" extrusionOk="0">
                    <a:moveTo>
                      <a:pt x="833" y="4046"/>
                    </a:moveTo>
                    <a:cubicBezTo>
                      <a:pt x="547" y="3639"/>
                      <a:pt x="335" y="3166"/>
                      <a:pt x="231" y="2819"/>
                    </a:cubicBezTo>
                    <a:cubicBezTo>
                      <a:pt x="92" y="2351"/>
                      <a:pt x="31" y="1141"/>
                      <a:pt x="9" y="599"/>
                    </a:cubicBezTo>
                    <a:cubicBezTo>
                      <a:pt x="1" y="435"/>
                      <a:pt x="1" y="330"/>
                      <a:pt x="1" y="330"/>
                    </a:cubicBezTo>
                    <a:lnTo>
                      <a:pt x="668" y="1"/>
                    </a:lnTo>
                    <a:cubicBezTo>
                      <a:pt x="703" y="738"/>
                      <a:pt x="738" y="1557"/>
                      <a:pt x="738" y="1748"/>
                    </a:cubicBezTo>
                    <a:cubicBezTo>
                      <a:pt x="738" y="1956"/>
                      <a:pt x="794" y="3205"/>
                      <a:pt x="833" y="4046"/>
                    </a:cubicBezTo>
                    <a:close/>
                  </a:path>
                </a:pathLst>
              </a:custGeom>
              <a:solidFill>
                <a:srgbClr val="DB9C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639;p19">
                <a:extLst>
                  <a:ext uri="{FF2B5EF4-FFF2-40B4-BE49-F238E27FC236}">
                    <a16:creationId xmlns:a16="http://schemas.microsoft.com/office/drawing/2014/main" id="{2EA31240-7818-4AB0-8FA9-48349A8813EE}"/>
                  </a:ext>
                </a:extLst>
              </p:cNvPr>
              <p:cNvSpPr/>
              <p:nvPr/>
            </p:nvSpPr>
            <p:spPr>
              <a:xfrm>
                <a:off x="8086542" y="2705564"/>
                <a:ext cx="289842" cy="768685"/>
              </a:xfrm>
              <a:custGeom>
                <a:avLst/>
                <a:gdLst/>
                <a:ahLst/>
                <a:cxnLst/>
                <a:rect l="l" t="t" r="r" b="b"/>
                <a:pathLst>
                  <a:path w="1874" h="4970" extrusionOk="0">
                    <a:moveTo>
                      <a:pt x="677" y="4605"/>
                    </a:moveTo>
                    <a:cubicBezTo>
                      <a:pt x="447" y="4480"/>
                      <a:pt x="230" y="4271"/>
                      <a:pt x="44" y="4033"/>
                    </a:cubicBezTo>
                    <a:cubicBezTo>
                      <a:pt x="13" y="3786"/>
                      <a:pt x="0" y="3474"/>
                      <a:pt x="18" y="3079"/>
                    </a:cubicBezTo>
                    <a:cubicBezTo>
                      <a:pt x="65" y="2112"/>
                      <a:pt x="494" y="833"/>
                      <a:pt x="811" y="1"/>
                    </a:cubicBezTo>
                    <a:cubicBezTo>
                      <a:pt x="820" y="14"/>
                      <a:pt x="824" y="31"/>
                      <a:pt x="833" y="48"/>
                    </a:cubicBezTo>
                    <a:cubicBezTo>
                      <a:pt x="1171" y="868"/>
                      <a:pt x="1721" y="2307"/>
                      <a:pt x="1782" y="3161"/>
                    </a:cubicBezTo>
                    <a:cubicBezTo>
                      <a:pt x="1873" y="4401"/>
                      <a:pt x="1331" y="4969"/>
                      <a:pt x="677" y="4605"/>
                    </a:cubicBezTo>
                    <a:close/>
                  </a:path>
                </a:pathLst>
              </a:custGeom>
              <a:solidFill>
                <a:srgbClr val="DB9C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640;p19">
                <a:extLst>
                  <a:ext uri="{FF2B5EF4-FFF2-40B4-BE49-F238E27FC236}">
                    <a16:creationId xmlns:a16="http://schemas.microsoft.com/office/drawing/2014/main" id="{4225AB31-4E2C-465C-B271-255348AB2671}"/>
                  </a:ext>
                </a:extLst>
              </p:cNvPr>
              <p:cNvSpPr/>
              <p:nvPr/>
            </p:nvSpPr>
            <p:spPr>
              <a:xfrm>
                <a:off x="7969770" y="2678807"/>
                <a:ext cx="278552" cy="169049"/>
              </a:xfrm>
              <a:custGeom>
                <a:avLst/>
                <a:gdLst/>
                <a:ahLst/>
                <a:cxnLst/>
                <a:rect l="l" t="t" r="r" b="b"/>
                <a:pathLst>
                  <a:path w="1801" h="1093" extrusionOk="0">
                    <a:moveTo>
                      <a:pt x="1800" y="755"/>
                    </a:moveTo>
                    <a:cubicBezTo>
                      <a:pt x="1111" y="937"/>
                      <a:pt x="361" y="1045"/>
                      <a:pt x="14" y="1093"/>
                    </a:cubicBezTo>
                    <a:cubicBezTo>
                      <a:pt x="5" y="876"/>
                      <a:pt x="1" y="737"/>
                      <a:pt x="1" y="737"/>
                    </a:cubicBezTo>
                    <a:lnTo>
                      <a:pt x="1492" y="0"/>
                    </a:lnTo>
                    <a:cubicBezTo>
                      <a:pt x="1518" y="52"/>
                      <a:pt x="1540" y="113"/>
                      <a:pt x="1566" y="174"/>
                    </a:cubicBezTo>
                    <a:cubicBezTo>
                      <a:pt x="1575" y="187"/>
                      <a:pt x="1579" y="204"/>
                      <a:pt x="1588" y="221"/>
                    </a:cubicBezTo>
                    <a:cubicBezTo>
                      <a:pt x="1653" y="377"/>
                      <a:pt x="1726" y="560"/>
                      <a:pt x="1800" y="755"/>
                    </a:cubicBezTo>
                    <a:close/>
                  </a:path>
                </a:pathLst>
              </a:custGeom>
              <a:solidFill>
                <a:srgbClr val="DB9C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641;p19">
                <a:extLst>
                  <a:ext uri="{FF2B5EF4-FFF2-40B4-BE49-F238E27FC236}">
                    <a16:creationId xmlns:a16="http://schemas.microsoft.com/office/drawing/2014/main" id="{D8F791C7-036A-4458-B455-AB0EE44AB18B}"/>
                  </a:ext>
                </a:extLst>
              </p:cNvPr>
              <p:cNvSpPr/>
              <p:nvPr/>
            </p:nvSpPr>
            <p:spPr>
              <a:xfrm>
                <a:off x="7955076" y="2131603"/>
                <a:ext cx="296493" cy="692126"/>
              </a:xfrm>
              <a:custGeom>
                <a:avLst/>
                <a:gdLst/>
                <a:ahLst/>
                <a:cxnLst/>
                <a:rect l="l" t="t" r="r" b="b"/>
                <a:pathLst>
                  <a:path w="1917" h="4475" extrusionOk="0">
                    <a:moveTo>
                      <a:pt x="1717" y="3889"/>
                    </a:moveTo>
                    <a:cubicBezTo>
                      <a:pt x="1496" y="3994"/>
                      <a:pt x="1132" y="4158"/>
                      <a:pt x="720" y="4293"/>
                    </a:cubicBezTo>
                    <a:cubicBezTo>
                      <a:pt x="703" y="4301"/>
                      <a:pt x="685" y="4306"/>
                      <a:pt x="668" y="4310"/>
                    </a:cubicBezTo>
                    <a:cubicBezTo>
                      <a:pt x="464" y="4375"/>
                      <a:pt x="252" y="4431"/>
                      <a:pt x="35" y="4475"/>
                    </a:cubicBezTo>
                    <a:cubicBezTo>
                      <a:pt x="35" y="4475"/>
                      <a:pt x="0" y="3178"/>
                      <a:pt x="48" y="1960"/>
                    </a:cubicBezTo>
                    <a:cubicBezTo>
                      <a:pt x="48" y="1934"/>
                      <a:pt x="48" y="1908"/>
                      <a:pt x="48" y="1882"/>
                    </a:cubicBezTo>
                    <a:cubicBezTo>
                      <a:pt x="78" y="1132"/>
                      <a:pt x="139" y="425"/>
                      <a:pt x="256" y="83"/>
                    </a:cubicBezTo>
                    <a:cubicBezTo>
                      <a:pt x="261" y="74"/>
                      <a:pt x="265" y="65"/>
                      <a:pt x="269" y="52"/>
                    </a:cubicBezTo>
                    <a:cubicBezTo>
                      <a:pt x="269" y="48"/>
                      <a:pt x="274" y="44"/>
                      <a:pt x="274" y="35"/>
                    </a:cubicBezTo>
                    <a:cubicBezTo>
                      <a:pt x="278" y="31"/>
                      <a:pt x="278" y="26"/>
                      <a:pt x="282" y="22"/>
                    </a:cubicBezTo>
                    <a:cubicBezTo>
                      <a:pt x="282" y="13"/>
                      <a:pt x="287" y="9"/>
                      <a:pt x="291" y="0"/>
                    </a:cubicBezTo>
                    <a:cubicBezTo>
                      <a:pt x="291" y="0"/>
                      <a:pt x="1340" y="581"/>
                      <a:pt x="1891" y="3525"/>
                    </a:cubicBezTo>
                    <a:cubicBezTo>
                      <a:pt x="1917" y="3673"/>
                      <a:pt x="1852" y="3824"/>
                      <a:pt x="1717" y="3889"/>
                    </a:cubicBezTo>
                    <a:close/>
                  </a:path>
                </a:pathLst>
              </a:custGeom>
              <a:solidFill>
                <a:srgbClr val="FBB0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642;p19">
                <a:extLst>
                  <a:ext uri="{FF2B5EF4-FFF2-40B4-BE49-F238E27FC236}">
                    <a16:creationId xmlns:a16="http://schemas.microsoft.com/office/drawing/2014/main" id="{62795D68-CFD8-46DB-8D47-1997DAB9A134}"/>
                  </a:ext>
                </a:extLst>
              </p:cNvPr>
              <p:cNvSpPr/>
              <p:nvPr/>
            </p:nvSpPr>
            <p:spPr>
              <a:xfrm>
                <a:off x="7955076" y="2131603"/>
                <a:ext cx="103471" cy="692126"/>
              </a:xfrm>
              <a:custGeom>
                <a:avLst/>
                <a:gdLst/>
                <a:ahLst/>
                <a:cxnLst/>
                <a:rect l="l" t="t" r="r" b="b"/>
                <a:pathLst>
                  <a:path w="669" h="4475" extrusionOk="0">
                    <a:moveTo>
                      <a:pt x="668" y="4310"/>
                    </a:moveTo>
                    <a:cubicBezTo>
                      <a:pt x="464" y="4375"/>
                      <a:pt x="252" y="4431"/>
                      <a:pt x="35" y="4475"/>
                    </a:cubicBezTo>
                    <a:cubicBezTo>
                      <a:pt x="35" y="4475"/>
                      <a:pt x="0" y="3178"/>
                      <a:pt x="48" y="1960"/>
                    </a:cubicBezTo>
                    <a:cubicBezTo>
                      <a:pt x="48" y="1934"/>
                      <a:pt x="48" y="1908"/>
                      <a:pt x="48" y="1882"/>
                    </a:cubicBezTo>
                    <a:cubicBezTo>
                      <a:pt x="87" y="1110"/>
                      <a:pt x="148" y="412"/>
                      <a:pt x="256" y="83"/>
                    </a:cubicBezTo>
                    <a:cubicBezTo>
                      <a:pt x="261" y="74"/>
                      <a:pt x="265" y="65"/>
                      <a:pt x="269" y="52"/>
                    </a:cubicBezTo>
                    <a:cubicBezTo>
                      <a:pt x="269" y="48"/>
                      <a:pt x="274" y="44"/>
                      <a:pt x="274" y="35"/>
                    </a:cubicBezTo>
                    <a:cubicBezTo>
                      <a:pt x="278" y="31"/>
                      <a:pt x="278" y="26"/>
                      <a:pt x="282" y="22"/>
                    </a:cubicBezTo>
                    <a:cubicBezTo>
                      <a:pt x="282" y="13"/>
                      <a:pt x="287" y="9"/>
                      <a:pt x="291" y="0"/>
                    </a:cubicBezTo>
                    <a:cubicBezTo>
                      <a:pt x="291" y="0"/>
                      <a:pt x="495" y="1852"/>
                      <a:pt x="538" y="2389"/>
                    </a:cubicBezTo>
                    <a:cubicBezTo>
                      <a:pt x="555" y="2589"/>
                      <a:pt x="625" y="3599"/>
                      <a:pt x="668" y="4310"/>
                    </a:cubicBezTo>
                    <a:close/>
                  </a:path>
                </a:pathLst>
              </a:custGeom>
              <a:solidFill>
                <a:srgbClr val="FBB0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643;p19">
                <a:extLst>
                  <a:ext uri="{FF2B5EF4-FFF2-40B4-BE49-F238E27FC236}">
                    <a16:creationId xmlns:a16="http://schemas.microsoft.com/office/drawing/2014/main" id="{A6806AC6-C823-4421-967C-989EDCAAE91A}"/>
                  </a:ext>
                </a:extLst>
              </p:cNvPr>
              <p:cNvSpPr/>
              <p:nvPr/>
            </p:nvSpPr>
            <p:spPr>
              <a:xfrm>
                <a:off x="8114691" y="2535896"/>
                <a:ext cx="403830" cy="958459"/>
              </a:xfrm>
              <a:custGeom>
                <a:avLst/>
                <a:gdLst/>
                <a:ahLst/>
                <a:cxnLst/>
                <a:rect l="l" t="t" r="r" b="b"/>
                <a:pathLst>
                  <a:path w="2611" h="6197" extrusionOk="0">
                    <a:moveTo>
                      <a:pt x="2610" y="521"/>
                    </a:moveTo>
                    <a:cubicBezTo>
                      <a:pt x="2610" y="521"/>
                      <a:pt x="2606" y="781"/>
                      <a:pt x="2593" y="1163"/>
                    </a:cubicBezTo>
                    <a:cubicBezTo>
                      <a:pt x="2563" y="1987"/>
                      <a:pt x="2480" y="3387"/>
                      <a:pt x="2294" y="4068"/>
                    </a:cubicBezTo>
                    <a:cubicBezTo>
                      <a:pt x="1934" y="5394"/>
                      <a:pt x="1240" y="6197"/>
                      <a:pt x="620" y="5763"/>
                    </a:cubicBezTo>
                    <a:cubicBezTo>
                      <a:pt x="0" y="5329"/>
                      <a:pt x="200" y="4163"/>
                      <a:pt x="321" y="3066"/>
                    </a:cubicBezTo>
                    <a:cubicBezTo>
                      <a:pt x="421" y="2169"/>
                      <a:pt x="880" y="694"/>
                      <a:pt x="1045" y="183"/>
                    </a:cubicBezTo>
                    <a:cubicBezTo>
                      <a:pt x="1084" y="66"/>
                      <a:pt x="1106" y="1"/>
                      <a:pt x="1106" y="1"/>
                    </a:cubicBezTo>
                    <a:close/>
                  </a:path>
                </a:pathLst>
              </a:custGeom>
              <a:solidFill>
                <a:srgbClr val="DB9C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644;p19">
                <a:extLst>
                  <a:ext uri="{FF2B5EF4-FFF2-40B4-BE49-F238E27FC236}">
                    <a16:creationId xmlns:a16="http://schemas.microsoft.com/office/drawing/2014/main" id="{1043375D-F49B-4DBD-BC98-4E9D0EBB105D}"/>
                  </a:ext>
                </a:extLst>
              </p:cNvPr>
              <p:cNvSpPr/>
              <p:nvPr/>
            </p:nvSpPr>
            <p:spPr>
              <a:xfrm>
                <a:off x="8276317" y="2535896"/>
                <a:ext cx="242205" cy="197971"/>
              </a:xfrm>
              <a:custGeom>
                <a:avLst/>
                <a:gdLst/>
                <a:ahLst/>
                <a:cxnLst/>
                <a:rect l="l" t="t" r="r" b="b"/>
                <a:pathLst>
                  <a:path w="1566" h="1280" extrusionOk="0">
                    <a:moveTo>
                      <a:pt x="1565" y="521"/>
                    </a:moveTo>
                    <a:cubicBezTo>
                      <a:pt x="1565" y="521"/>
                      <a:pt x="1561" y="781"/>
                      <a:pt x="1548" y="1163"/>
                    </a:cubicBezTo>
                    <a:cubicBezTo>
                      <a:pt x="616" y="1280"/>
                      <a:pt x="390" y="573"/>
                      <a:pt x="265" y="473"/>
                    </a:cubicBezTo>
                    <a:cubicBezTo>
                      <a:pt x="191" y="417"/>
                      <a:pt x="87" y="291"/>
                      <a:pt x="0" y="183"/>
                    </a:cubicBezTo>
                    <a:cubicBezTo>
                      <a:pt x="39" y="66"/>
                      <a:pt x="61" y="1"/>
                      <a:pt x="61" y="1"/>
                    </a:cubicBezTo>
                    <a:close/>
                  </a:path>
                </a:pathLst>
              </a:custGeom>
              <a:solidFill>
                <a:srgbClr val="DB9C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645;p19">
                <a:extLst>
                  <a:ext uri="{FF2B5EF4-FFF2-40B4-BE49-F238E27FC236}">
                    <a16:creationId xmlns:a16="http://schemas.microsoft.com/office/drawing/2014/main" id="{BC0EFA03-B4B2-45D4-BE63-41F46E7C3BB2}"/>
                  </a:ext>
                </a:extLst>
              </p:cNvPr>
              <p:cNvSpPr/>
              <p:nvPr/>
            </p:nvSpPr>
            <p:spPr>
              <a:xfrm>
                <a:off x="8293639" y="1791650"/>
                <a:ext cx="330210" cy="584170"/>
              </a:xfrm>
              <a:custGeom>
                <a:avLst/>
                <a:gdLst/>
                <a:ahLst/>
                <a:cxnLst/>
                <a:rect l="l" t="t" r="r" b="b"/>
                <a:pathLst>
                  <a:path w="2135" h="3777" extrusionOk="0">
                    <a:moveTo>
                      <a:pt x="2004" y="169"/>
                    </a:moveTo>
                    <a:lnTo>
                      <a:pt x="1154" y="44"/>
                    </a:lnTo>
                    <a:cubicBezTo>
                      <a:pt x="1141" y="44"/>
                      <a:pt x="1128" y="39"/>
                      <a:pt x="1115" y="39"/>
                    </a:cubicBezTo>
                    <a:cubicBezTo>
                      <a:pt x="885" y="0"/>
                      <a:pt x="794" y="104"/>
                      <a:pt x="794" y="104"/>
                    </a:cubicBezTo>
                    <a:lnTo>
                      <a:pt x="846" y="312"/>
                    </a:lnTo>
                    <a:lnTo>
                      <a:pt x="907" y="308"/>
                    </a:lnTo>
                    <a:lnTo>
                      <a:pt x="23" y="3235"/>
                    </a:lnTo>
                    <a:cubicBezTo>
                      <a:pt x="1" y="3304"/>
                      <a:pt x="40" y="3373"/>
                      <a:pt x="105" y="3399"/>
                    </a:cubicBezTo>
                    <a:lnTo>
                      <a:pt x="703" y="3603"/>
                    </a:lnTo>
                    <a:lnTo>
                      <a:pt x="764" y="3725"/>
                    </a:lnTo>
                    <a:cubicBezTo>
                      <a:pt x="764" y="3725"/>
                      <a:pt x="898" y="3777"/>
                      <a:pt x="1068" y="3685"/>
                    </a:cubicBezTo>
                    <a:lnTo>
                      <a:pt x="1068" y="3685"/>
                    </a:lnTo>
                    <a:cubicBezTo>
                      <a:pt x="1068" y="3685"/>
                      <a:pt x="1068" y="3685"/>
                      <a:pt x="1068" y="3685"/>
                    </a:cubicBezTo>
                    <a:lnTo>
                      <a:pt x="1068" y="3685"/>
                    </a:lnTo>
                    <a:cubicBezTo>
                      <a:pt x="1098" y="3672"/>
                      <a:pt x="1124" y="3642"/>
                      <a:pt x="1133" y="3607"/>
                    </a:cubicBezTo>
                    <a:lnTo>
                      <a:pt x="2112" y="338"/>
                    </a:lnTo>
                    <a:cubicBezTo>
                      <a:pt x="2134" y="260"/>
                      <a:pt x="2082" y="182"/>
                      <a:pt x="2004" y="169"/>
                    </a:cubicBezTo>
                    <a:close/>
                  </a:path>
                </a:pathLst>
              </a:custGeom>
              <a:solidFill>
                <a:srgbClr val="4F4A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646;p19">
                <a:extLst>
                  <a:ext uri="{FF2B5EF4-FFF2-40B4-BE49-F238E27FC236}">
                    <a16:creationId xmlns:a16="http://schemas.microsoft.com/office/drawing/2014/main" id="{97B88B77-3CAF-4F4E-BABF-87E7FFA3CDBB}"/>
                  </a:ext>
                </a:extLst>
              </p:cNvPr>
              <p:cNvSpPr/>
              <p:nvPr/>
            </p:nvSpPr>
            <p:spPr>
              <a:xfrm>
                <a:off x="8263479" y="1800311"/>
                <a:ext cx="330055" cy="570869"/>
              </a:xfrm>
              <a:custGeom>
                <a:avLst/>
                <a:gdLst/>
                <a:ahLst/>
                <a:cxnLst/>
                <a:rect l="l" t="t" r="r" b="b"/>
                <a:pathLst>
                  <a:path w="2134" h="3691" extrusionOk="0">
                    <a:moveTo>
                      <a:pt x="959" y="105"/>
                    </a:moveTo>
                    <a:lnTo>
                      <a:pt x="23" y="3205"/>
                    </a:lnTo>
                    <a:cubicBezTo>
                      <a:pt x="1" y="3274"/>
                      <a:pt x="40" y="3348"/>
                      <a:pt x="105" y="3369"/>
                    </a:cubicBezTo>
                    <a:lnTo>
                      <a:pt x="959" y="3669"/>
                    </a:lnTo>
                    <a:cubicBezTo>
                      <a:pt x="1033" y="3690"/>
                      <a:pt x="1111" y="3651"/>
                      <a:pt x="1132" y="3577"/>
                    </a:cubicBezTo>
                    <a:lnTo>
                      <a:pt x="2112" y="313"/>
                    </a:lnTo>
                    <a:cubicBezTo>
                      <a:pt x="2134" y="235"/>
                      <a:pt x="2082" y="152"/>
                      <a:pt x="2004" y="144"/>
                    </a:cubicBezTo>
                    <a:lnTo>
                      <a:pt x="1106" y="9"/>
                    </a:lnTo>
                    <a:cubicBezTo>
                      <a:pt x="1037" y="1"/>
                      <a:pt x="976" y="40"/>
                      <a:pt x="959" y="10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47;p19">
                <a:extLst>
                  <a:ext uri="{FF2B5EF4-FFF2-40B4-BE49-F238E27FC236}">
                    <a16:creationId xmlns:a16="http://schemas.microsoft.com/office/drawing/2014/main" id="{24EF11C9-7573-43BF-B825-0003628647FF}"/>
                  </a:ext>
                </a:extLst>
              </p:cNvPr>
              <p:cNvSpPr/>
              <p:nvPr/>
            </p:nvSpPr>
            <p:spPr>
              <a:xfrm>
                <a:off x="8248786" y="2006789"/>
                <a:ext cx="438011" cy="663358"/>
              </a:xfrm>
              <a:custGeom>
                <a:avLst/>
                <a:gdLst/>
                <a:ahLst/>
                <a:cxnLst/>
                <a:rect l="l" t="t" r="r" b="b"/>
                <a:pathLst>
                  <a:path w="2832" h="4289" extrusionOk="0">
                    <a:moveTo>
                      <a:pt x="2689" y="2750"/>
                    </a:moveTo>
                    <a:cubicBezTo>
                      <a:pt x="2689" y="2750"/>
                      <a:pt x="2806" y="2338"/>
                      <a:pt x="2758" y="2060"/>
                    </a:cubicBezTo>
                    <a:cubicBezTo>
                      <a:pt x="2715" y="1783"/>
                      <a:pt x="2619" y="1609"/>
                      <a:pt x="2619" y="1609"/>
                    </a:cubicBezTo>
                    <a:cubicBezTo>
                      <a:pt x="2619" y="1609"/>
                      <a:pt x="2715" y="1167"/>
                      <a:pt x="2459" y="1011"/>
                    </a:cubicBezTo>
                    <a:cubicBezTo>
                      <a:pt x="2459" y="1011"/>
                      <a:pt x="2498" y="608"/>
                      <a:pt x="2363" y="369"/>
                    </a:cubicBezTo>
                    <a:cubicBezTo>
                      <a:pt x="2229" y="127"/>
                      <a:pt x="2017" y="1"/>
                      <a:pt x="1882" y="140"/>
                    </a:cubicBezTo>
                    <a:cubicBezTo>
                      <a:pt x="1748" y="283"/>
                      <a:pt x="1917" y="565"/>
                      <a:pt x="1917" y="565"/>
                    </a:cubicBezTo>
                    <a:cubicBezTo>
                      <a:pt x="1917" y="565"/>
                      <a:pt x="1943" y="699"/>
                      <a:pt x="1930" y="855"/>
                    </a:cubicBezTo>
                    <a:cubicBezTo>
                      <a:pt x="1895" y="894"/>
                      <a:pt x="1852" y="942"/>
                      <a:pt x="1817" y="994"/>
                    </a:cubicBezTo>
                    <a:cubicBezTo>
                      <a:pt x="1691" y="998"/>
                      <a:pt x="1457" y="1024"/>
                      <a:pt x="1253" y="1146"/>
                    </a:cubicBezTo>
                    <a:cubicBezTo>
                      <a:pt x="967" y="1319"/>
                      <a:pt x="937" y="1354"/>
                      <a:pt x="946" y="1462"/>
                    </a:cubicBezTo>
                    <a:cubicBezTo>
                      <a:pt x="950" y="1570"/>
                      <a:pt x="1097" y="1727"/>
                      <a:pt x="1475" y="1635"/>
                    </a:cubicBezTo>
                    <a:lnTo>
                      <a:pt x="1609" y="1592"/>
                    </a:lnTo>
                    <a:lnTo>
                      <a:pt x="1509" y="1935"/>
                    </a:lnTo>
                    <a:cubicBezTo>
                      <a:pt x="1509" y="1935"/>
                      <a:pt x="1193" y="2039"/>
                      <a:pt x="1123" y="2043"/>
                    </a:cubicBezTo>
                    <a:cubicBezTo>
                      <a:pt x="1058" y="2052"/>
                      <a:pt x="915" y="2147"/>
                      <a:pt x="993" y="2308"/>
                    </a:cubicBezTo>
                    <a:lnTo>
                      <a:pt x="230" y="2043"/>
                    </a:lnTo>
                    <a:cubicBezTo>
                      <a:pt x="230" y="2043"/>
                      <a:pt x="78" y="1995"/>
                      <a:pt x="118" y="1870"/>
                    </a:cubicBezTo>
                    <a:lnTo>
                      <a:pt x="529" y="508"/>
                    </a:lnTo>
                    <a:cubicBezTo>
                      <a:pt x="534" y="487"/>
                      <a:pt x="356" y="283"/>
                      <a:pt x="222" y="413"/>
                    </a:cubicBezTo>
                    <a:cubicBezTo>
                      <a:pt x="87" y="543"/>
                      <a:pt x="61" y="768"/>
                      <a:pt x="35" y="885"/>
                    </a:cubicBezTo>
                    <a:cubicBezTo>
                      <a:pt x="5" y="1002"/>
                      <a:pt x="13" y="1202"/>
                      <a:pt x="35" y="1375"/>
                    </a:cubicBezTo>
                    <a:cubicBezTo>
                      <a:pt x="57" y="1553"/>
                      <a:pt x="0" y="1891"/>
                      <a:pt x="13" y="2017"/>
                    </a:cubicBezTo>
                    <a:cubicBezTo>
                      <a:pt x="31" y="2138"/>
                      <a:pt x="26" y="2407"/>
                      <a:pt x="13" y="2633"/>
                    </a:cubicBezTo>
                    <a:cubicBezTo>
                      <a:pt x="0" y="2858"/>
                      <a:pt x="65" y="3361"/>
                      <a:pt x="308" y="3565"/>
                    </a:cubicBezTo>
                    <a:cubicBezTo>
                      <a:pt x="547" y="3769"/>
                      <a:pt x="599" y="3769"/>
                      <a:pt x="655" y="3864"/>
                    </a:cubicBezTo>
                    <a:cubicBezTo>
                      <a:pt x="712" y="3959"/>
                      <a:pt x="915" y="4233"/>
                      <a:pt x="1227" y="4259"/>
                    </a:cubicBezTo>
                    <a:cubicBezTo>
                      <a:pt x="1540" y="4289"/>
                      <a:pt x="1926" y="4102"/>
                      <a:pt x="2086" y="3877"/>
                    </a:cubicBezTo>
                    <a:cubicBezTo>
                      <a:pt x="2242" y="3647"/>
                      <a:pt x="2697" y="3430"/>
                      <a:pt x="2762" y="3209"/>
                    </a:cubicBezTo>
                    <a:cubicBezTo>
                      <a:pt x="2832" y="2988"/>
                      <a:pt x="2762" y="2819"/>
                      <a:pt x="2689" y="2750"/>
                    </a:cubicBezTo>
                    <a:close/>
                  </a:path>
                </a:pathLst>
              </a:custGeom>
              <a:solidFill>
                <a:srgbClr val="DB9C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48;p19">
                <a:extLst>
                  <a:ext uri="{FF2B5EF4-FFF2-40B4-BE49-F238E27FC236}">
                    <a16:creationId xmlns:a16="http://schemas.microsoft.com/office/drawing/2014/main" id="{4D67BA0A-DFCC-4E48-8442-BA74B6C34205}"/>
                  </a:ext>
                </a:extLst>
              </p:cNvPr>
              <p:cNvSpPr/>
              <p:nvPr/>
            </p:nvSpPr>
            <p:spPr>
              <a:xfrm>
                <a:off x="7584344" y="2662357"/>
                <a:ext cx="88167" cy="17659"/>
              </a:xfrm>
              <a:custGeom>
                <a:avLst/>
                <a:gdLst/>
                <a:ahLst/>
                <a:cxnLst/>
                <a:rect l="l" t="t" r="r" b="b"/>
                <a:pathLst>
                  <a:path w="694" h="139" extrusionOk="0">
                    <a:moveTo>
                      <a:pt x="668" y="139"/>
                    </a:moveTo>
                    <a:cubicBezTo>
                      <a:pt x="663" y="139"/>
                      <a:pt x="655" y="134"/>
                      <a:pt x="650" y="130"/>
                    </a:cubicBezTo>
                    <a:cubicBezTo>
                      <a:pt x="585" y="69"/>
                      <a:pt x="234" y="91"/>
                      <a:pt x="26" y="121"/>
                    </a:cubicBezTo>
                    <a:cubicBezTo>
                      <a:pt x="13" y="121"/>
                      <a:pt x="4" y="113"/>
                      <a:pt x="0" y="104"/>
                    </a:cubicBezTo>
                    <a:cubicBezTo>
                      <a:pt x="0" y="91"/>
                      <a:pt x="9" y="78"/>
                      <a:pt x="22" y="78"/>
                    </a:cubicBezTo>
                    <a:cubicBezTo>
                      <a:pt x="78" y="69"/>
                      <a:pt x="581" y="0"/>
                      <a:pt x="685" y="100"/>
                    </a:cubicBezTo>
                    <a:cubicBezTo>
                      <a:pt x="694" y="108"/>
                      <a:pt x="694" y="121"/>
                      <a:pt x="685" y="130"/>
                    </a:cubicBezTo>
                    <a:cubicBezTo>
                      <a:pt x="681" y="134"/>
                      <a:pt x="672" y="139"/>
                      <a:pt x="668" y="139"/>
                    </a:cubicBezTo>
                    <a:close/>
                  </a:path>
                </a:pathLst>
              </a:custGeom>
              <a:solidFill>
                <a:srgbClr val="DB9C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49;p19">
                <a:extLst>
                  <a:ext uri="{FF2B5EF4-FFF2-40B4-BE49-F238E27FC236}">
                    <a16:creationId xmlns:a16="http://schemas.microsoft.com/office/drawing/2014/main" id="{EF7F61CB-D5AD-4923-90C2-A0D709CFAFE2}"/>
                  </a:ext>
                </a:extLst>
              </p:cNvPr>
              <p:cNvSpPr/>
              <p:nvPr/>
            </p:nvSpPr>
            <p:spPr>
              <a:xfrm>
                <a:off x="7545215" y="2728419"/>
                <a:ext cx="141652" cy="68984"/>
              </a:xfrm>
              <a:custGeom>
                <a:avLst/>
                <a:gdLst/>
                <a:ahLst/>
                <a:cxnLst/>
                <a:rect l="l" t="t" r="r" b="b"/>
                <a:pathLst>
                  <a:path w="1115" h="543" extrusionOk="0">
                    <a:moveTo>
                      <a:pt x="26" y="542"/>
                    </a:moveTo>
                    <a:cubicBezTo>
                      <a:pt x="13" y="542"/>
                      <a:pt x="5" y="538"/>
                      <a:pt x="5" y="525"/>
                    </a:cubicBezTo>
                    <a:cubicBezTo>
                      <a:pt x="0" y="516"/>
                      <a:pt x="5" y="503"/>
                      <a:pt x="18" y="499"/>
                    </a:cubicBezTo>
                    <a:cubicBezTo>
                      <a:pt x="22" y="499"/>
                      <a:pt x="252" y="425"/>
                      <a:pt x="490" y="282"/>
                    </a:cubicBezTo>
                    <a:lnTo>
                      <a:pt x="551" y="243"/>
                    </a:lnTo>
                    <a:cubicBezTo>
                      <a:pt x="768" y="113"/>
                      <a:pt x="954" y="0"/>
                      <a:pt x="1106" y="152"/>
                    </a:cubicBezTo>
                    <a:cubicBezTo>
                      <a:pt x="1115" y="161"/>
                      <a:pt x="1115" y="174"/>
                      <a:pt x="1106" y="182"/>
                    </a:cubicBezTo>
                    <a:cubicBezTo>
                      <a:pt x="1097" y="191"/>
                      <a:pt x="1080" y="191"/>
                      <a:pt x="1071" y="182"/>
                    </a:cubicBezTo>
                    <a:cubicBezTo>
                      <a:pt x="945" y="57"/>
                      <a:pt x="781" y="156"/>
                      <a:pt x="577" y="282"/>
                    </a:cubicBezTo>
                    <a:lnTo>
                      <a:pt x="512" y="321"/>
                    </a:lnTo>
                    <a:cubicBezTo>
                      <a:pt x="269" y="469"/>
                      <a:pt x="35" y="542"/>
                      <a:pt x="31" y="542"/>
                    </a:cubicBezTo>
                    <a:cubicBezTo>
                      <a:pt x="31" y="542"/>
                      <a:pt x="26" y="542"/>
                      <a:pt x="26" y="542"/>
                    </a:cubicBezTo>
                    <a:close/>
                  </a:path>
                </a:pathLst>
              </a:custGeom>
              <a:solidFill>
                <a:srgbClr val="DB9C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50;p19">
                <a:extLst>
                  <a:ext uri="{FF2B5EF4-FFF2-40B4-BE49-F238E27FC236}">
                    <a16:creationId xmlns:a16="http://schemas.microsoft.com/office/drawing/2014/main" id="{2CD77C76-81E2-4412-9174-4878D687F98B}"/>
                  </a:ext>
                </a:extLst>
              </p:cNvPr>
              <p:cNvSpPr/>
              <p:nvPr/>
            </p:nvSpPr>
            <p:spPr>
              <a:xfrm>
                <a:off x="7557792" y="2744426"/>
                <a:ext cx="87786" cy="11688"/>
              </a:xfrm>
              <a:custGeom>
                <a:avLst/>
                <a:gdLst/>
                <a:ahLst/>
                <a:cxnLst/>
                <a:rect l="l" t="t" r="r" b="b"/>
                <a:pathLst>
                  <a:path w="691" h="92" extrusionOk="0">
                    <a:moveTo>
                      <a:pt x="27" y="78"/>
                    </a:moveTo>
                    <a:cubicBezTo>
                      <a:pt x="18" y="78"/>
                      <a:pt x="10" y="69"/>
                      <a:pt x="5" y="56"/>
                    </a:cubicBezTo>
                    <a:cubicBezTo>
                      <a:pt x="1" y="48"/>
                      <a:pt x="10" y="35"/>
                      <a:pt x="23" y="30"/>
                    </a:cubicBezTo>
                    <a:lnTo>
                      <a:pt x="157" y="0"/>
                    </a:lnTo>
                    <a:cubicBezTo>
                      <a:pt x="161" y="0"/>
                      <a:pt x="161" y="0"/>
                      <a:pt x="166" y="0"/>
                    </a:cubicBezTo>
                    <a:cubicBezTo>
                      <a:pt x="170" y="0"/>
                      <a:pt x="469" y="48"/>
                      <a:pt x="660" y="0"/>
                    </a:cubicBezTo>
                    <a:cubicBezTo>
                      <a:pt x="673" y="0"/>
                      <a:pt x="686" y="4"/>
                      <a:pt x="686" y="17"/>
                    </a:cubicBezTo>
                    <a:cubicBezTo>
                      <a:pt x="690" y="30"/>
                      <a:pt x="682" y="43"/>
                      <a:pt x="669" y="48"/>
                    </a:cubicBezTo>
                    <a:cubicBezTo>
                      <a:pt x="482" y="91"/>
                      <a:pt x="205" y="52"/>
                      <a:pt x="166" y="48"/>
                    </a:cubicBezTo>
                    <a:lnTo>
                      <a:pt x="31" y="74"/>
                    </a:lnTo>
                    <a:cubicBezTo>
                      <a:pt x="31" y="78"/>
                      <a:pt x="27" y="78"/>
                      <a:pt x="27" y="78"/>
                    </a:cubicBezTo>
                    <a:close/>
                  </a:path>
                </a:pathLst>
              </a:custGeom>
              <a:solidFill>
                <a:srgbClr val="DB9C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651;p19">
                <a:extLst>
                  <a:ext uri="{FF2B5EF4-FFF2-40B4-BE49-F238E27FC236}">
                    <a16:creationId xmlns:a16="http://schemas.microsoft.com/office/drawing/2014/main" id="{787A8F1C-910C-4DF5-88B7-A193A6B52B9E}"/>
                  </a:ext>
                </a:extLst>
              </p:cNvPr>
              <p:cNvSpPr/>
              <p:nvPr/>
            </p:nvSpPr>
            <p:spPr>
              <a:xfrm>
                <a:off x="8398348" y="2328800"/>
                <a:ext cx="226739" cy="63722"/>
              </a:xfrm>
              <a:custGeom>
                <a:avLst/>
                <a:gdLst/>
                <a:ahLst/>
                <a:cxnLst/>
                <a:rect l="l" t="t" r="r" b="b"/>
                <a:pathLst>
                  <a:path w="1466" h="412" extrusionOk="0">
                    <a:moveTo>
                      <a:pt x="339" y="412"/>
                    </a:moveTo>
                    <a:cubicBezTo>
                      <a:pt x="273" y="412"/>
                      <a:pt x="217" y="403"/>
                      <a:pt x="165" y="382"/>
                    </a:cubicBezTo>
                    <a:cubicBezTo>
                      <a:pt x="39" y="330"/>
                      <a:pt x="5" y="239"/>
                      <a:pt x="5" y="234"/>
                    </a:cubicBezTo>
                    <a:cubicBezTo>
                      <a:pt x="0" y="226"/>
                      <a:pt x="5" y="212"/>
                      <a:pt x="18" y="208"/>
                    </a:cubicBezTo>
                    <a:cubicBezTo>
                      <a:pt x="26" y="204"/>
                      <a:pt x="39" y="208"/>
                      <a:pt x="44" y="221"/>
                    </a:cubicBezTo>
                    <a:cubicBezTo>
                      <a:pt x="48" y="221"/>
                      <a:pt x="78" y="299"/>
                      <a:pt x="182" y="343"/>
                    </a:cubicBezTo>
                    <a:cubicBezTo>
                      <a:pt x="282" y="382"/>
                      <a:pt x="469" y="395"/>
                      <a:pt x="794" y="243"/>
                    </a:cubicBezTo>
                    <a:cubicBezTo>
                      <a:pt x="798" y="243"/>
                      <a:pt x="798" y="243"/>
                      <a:pt x="802" y="243"/>
                    </a:cubicBezTo>
                    <a:cubicBezTo>
                      <a:pt x="802" y="243"/>
                      <a:pt x="1132" y="247"/>
                      <a:pt x="1427" y="9"/>
                    </a:cubicBezTo>
                    <a:cubicBezTo>
                      <a:pt x="1435" y="0"/>
                      <a:pt x="1448" y="0"/>
                      <a:pt x="1457" y="9"/>
                    </a:cubicBezTo>
                    <a:cubicBezTo>
                      <a:pt x="1466" y="22"/>
                      <a:pt x="1466" y="35"/>
                      <a:pt x="1453" y="43"/>
                    </a:cubicBezTo>
                    <a:cubicBezTo>
                      <a:pt x="1162" y="278"/>
                      <a:pt x="854" y="286"/>
                      <a:pt x="807" y="286"/>
                    </a:cubicBezTo>
                    <a:cubicBezTo>
                      <a:pt x="625" y="373"/>
                      <a:pt x="469" y="412"/>
                      <a:pt x="339" y="412"/>
                    </a:cubicBezTo>
                    <a:close/>
                  </a:path>
                </a:pathLst>
              </a:custGeom>
              <a:solidFill>
                <a:srgbClr val="DB9C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652;p19">
                <a:extLst>
                  <a:ext uri="{FF2B5EF4-FFF2-40B4-BE49-F238E27FC236}">
                    <a16:creationId xmlns:a16="http://schemas.microsoft.com/office/drawing/2014/main" id="{B28F76FB-5FCC-4C8E-9BB0-A59B672734C7}"/>
                  </a:ext>
                </a:extLst>
              </p:cNvPr>
              <p:cNvSpPr/>
              <p:nvPr/>
            </p:nvSpPr>
            <p:spPr>
              <a:xfrm>
                <a:off x="8420465" y="2362208"/>
                <a:ext cx="248237" cy="116153"/>
              </a:xfrm>
              <a:custGeom>
                <a:avLst/>
                <a:gdLst/>
                <a:ahLst/>
                <a:cxnLst/>
                <a:rect l="l" t="t" r="r" b="b"/>
                <a:pathLst>
                  <a:path w="1605" h="751" extrusionOk="0">
                    <a:moveTo>
                      <a:pt x="230" y="751"/>
                    </a:moveTo>
                    <a:cubicBezTo>
                      <a:pt x="152" y="751"/>
                      <a:pt x="83" y="716"/>
                      <a:pt x="44" y="647"/>
                    </a:cubicBezTo>
                    <a:cubicBezTo>
                      <a:pt x="5" y="582"/>
                      <a:pt x="0" y="491"/>
                      <a:pt x="31" y="439"/>
                    </a:cubicBezTo>
                    <a:cubicBezTo>
                      <a:pt x="83" y="361"/>
                      <a:pt x="274" y="222"/>
                      <a:pt x="391" y="192"/>
                    </a:cubicBezTo>
                    <a:cubicBezTo>
                      <a:pt x="421" y="187"/>
                      <a:pt x="473" y="166"/>
                      <a:pt x="529" y="148"/>
                    </a:cubicBezTo>
                    <a:cubicBezTo>
                      <a:pt x="698" y="88"/>
                      <a:pt x="928" y="1"/>
                      <a:pt x="1076" y="27"/>
                    </a:cubicBezTo>
                    <a:cubicBezTo>
                      <a:pt x="1275" y="62"/>
                      <a:pt x="1583" y="421"/>
                      <a:pt x="1596" y="439"/>
                    </a:cubicBezTo>
                    <a:cubicBezTo>
                      <a:pt x="1605" y="447"/>
                      <a:pt x="1605" y="460"/>
                      <a:pt x="1596" y="469"/>
                    </a:cubicBezTo>
                    <a:cubicBezTo>
                      <a:pt x="1587" y="478"/>
                      <a:pt x="1570" y="478"/>
                      <a:pt x="1561" y="469"/>
                    </a:cubicBezTo>
                    <a:cubicBezTo>
                      <a:pt x="1561" y="465"/>
                      <a:pt x="1249" y="101"/>
                      <a:pt x="1067" y="70"/>
                    </a:cubicBezTo>
                    <a:cubicBezTo>
                      <a:pt x="933" y="49"/>
                      <a:pt x="698" y="135"/>
                      <a:pt x="547" y="187"/>
                    </a:cubicBezTo>
                    <a:cubicBezTo>
                      <a:pt x="486" y="213"/>
                      <a:pt x="434" y="231"/>
                      <a:pt x="404" y="235"/>
                    </a:cubicBezTo>
                    <a:cubicBezTo>
                      <a:pt x="291" y="265"/>
                      <a:pt x="113" y="400"/>
                      <a:pt x="70" y="465"/>
                    </a:cubicBezTo>
                    <a:cubicBezTo>
                      <a:pt x="48" y="495"/>
                      <a:pt x="52" y="569"/>
                      <a:pt x="83" y="625"/>
                    </a:cubicBezTo>
                    <a:cubicBezTo>
                      <a:pt x="109" y="664"/>
                      <a:pt x="156" y="712"/>
                      <a:pt x="248" y="708"/>
                    </a:cubicBezTo>
                    <a:cubicBezTo>
                      <a:pt x="438" y="695"/>
                      <a:pt x="577" y="630"/>
                      <a:pt x="581" y="630"/>
                    </a:cubicBezTo>
                    <a:cubicBezTo>
                      <a:pt x="581" y="630"/>
                      <a:pt x="586" y="630"/>
                      <a:pt x="590" y="630"/>
                    </a:cubicBezTo>
                    <a:cubicBezTo>
                      <a:pt x="594" y="630"/>
                      <a:pt x="872" y="647"/>
                      <a:pt x="1067" y="569"/>
                    </a:cubicBezTo>
                    <a:cubicBezTo>
                      <a:pt x="1080" y="564"/>
                      <a:pt x="1093" y="569"/>
                      <a:pt x="1097" y="577"/>
                    </a:cubicBezTo>
                    <a:cubicBezTo>
                      <a:pt x="1102" y="590"/>
                      <a:pt x="1097" y="603"/>
                      <a:pt x="1084" y="608"/>
                    </a:cubicBezTo>
                    <a:cubicBezTo>
                      <a:pt x="894" y="690"/>
                      <a:pt x="638" y="677"/>
                      <a:pt x="594" y="673"/>
                    </a:cubicBezTo>
                    <a:cubicBezTo>
                      <a:pt x="564" y="686"/>
                      <a:pt x="430" y="742"/>
                      <a:pt x="248" y="751"/>
                    </a:cubicBezTo>
                    <a:cubicBezTo>
                      <a:pt x="243" y="751"/>
                      <a:pt x="239" y="751"/>
                      <a:pt x="230" y="751"/>
                    </a:cubicBezTo>
                    <a:close/>
                  </a:path>
                </a:pathLst>
              </a:custGeom>
              <a:solidFill>
                <a:srgbClr val="DB9C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53;p19">
                <a:extLst>
                  <a:ext uri="{FF2B5EF4-FFF2-40B4-BE49-F238E27FC236}">
                    <a16:creationId xmlns:a16="http://schemas.microsoft.com/office/drawing/2014/main" id="{D236CEC8-4A15-4528-B6E2-D5D4FA047074}"/>
                  </a:ext>
                </a:extLst>
              </p:cNvPr>
              <p:cNvSpPr/>
              <p:nvPr/>
            </p:nvSpPr>
            <p:spPr>
              <a:xfrm>
                <a:off x="7612420" y="2917330"/>
                <a:ext cx="60091" cy="37605"/>
              </a:xfrm>
              <a:custGeom>
                <a:avLst/>
                <a:gdLst/>
                <a:ahLst/>
                <a:cxnLst/>
                <a:rect l="l" t="t" r="r" b="b"/>
                <a:pathLst>
                  <a:path w="473" h="296" extrusionOk="0">
                    <a:moveTo>
                      <a:pt x="447" y="295"/>
                    </a:moveTo>
                    <a:cubicBezTo>
                      <a:pt x="442" y="295"/>
                      <a:pt x="442" y="295"/>
                      <a:pt x="438" y="295"/>
                    </a:cubicBezTo>
                    <a:cubicBezTo>
                      <a:pt x="122" y="187"/>
                      <a:pt x="13" y="48"/>
                      <a:pt x="9" y="40"/>
                    </a:cubicBezTo>
                    <a:cubicBezTo>
                      <a:pt x="0" y="31"/>
                      <a:pt x="5" y="18"/>
                      <a:pt x="13" y="9"/>
                    </a:cubicBezTo>
                    <a:cubicBezTo>
                      <a:pt x="22" y="0"/>
                      <a:pt x="39" y="5"/>
                      <a:pt x="44" y="14"/>
                    </a:cubicBezTo>
                    <a:cubicBezTo>
                      <a:pt x="48" y="14"/>
                      <a:pt x="148" y="148"/>
                      <a:pt x="455" y="252"/>
                    </a:cubicBezTo>
                    <a:cubicBezTo>
                      <a:pt x="464" y="256"/>
                      <a:pt x="473" y="269"/>
                      <a:pt x="468" y="282"/>
                    </a:cubicBezTo>
                    <a:cubicBezTo>
                      <a:pt x="464" y="291"/>
                      <a:pt x="455" y="295"/>
                      <a:pt x="447" y="295"/>
                    </a:cubicBezTo>
                    <a:close/>
                  </a:path>
                </a:pathLst>
              </a:custGeom>
              <a:solidFill>
                <a:srgbClr val="DB9C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54;p19">
                <a:extLst>
                  <a:ext uri="{FF2B5EF4-FFF2-40B4-BE49-F238E27FC236}">
                    <a16:creationId xmlns:a16="http://schemas.microsoft.com/office/drawing/2014/main" id="{8C82ACB9-C4CF-46E0-8DD4-6727576CBCB1}"/>
                  </a:ext>
                </a:extLst>
              </p:cNvPr>
              <p:cNvSpPr/>
              <p:nvPr/>
            </p:nvSpPr>
            <p:spPr>
              <a:xfrm>
                <a:off x="7596921" y="2919490"/>
                <a:ext cx="40400" cy="70636"/>
              </a:xfrm>
              <a:custGeom>
                <a:avLst/>
                <a:gdLst/>
                <a:ahLst/>
                <a:cxnLst/>
                <a:rect l="l" t="t" r="r" b="b"/>
                <a:pathLst>
                  <a:path w="318" h="556" extrusionOk="0">
                    <a:moveTo>
                      <a:pt x="291" y="556"/>
                    </a:moveTo>
                    <a:cubicBezTo>
                      <a:pt x="287" y="556"/>
                      <a:pt x="283" y="556"/>
                      <a:pt x="278" y="551"/>
                    </a:cubicBezTo>
                    <a:cubicBezTo>
                      <a:pt x="1" y="313"/>
                      <a:pt x="31" y="36"/>
                      <a:pt x="36" y="23"/>
                    </a:cubicBezTo>
                    <a:cubicBezTo>
                      <a:pt x="36" y="10"/>
                      <a:pt x="49" y="1"/>
                      <a:pt x="62" y="1"/>
                    </a:cubicBezTo>
                    <a:cubicBezTo>
                      <a:pt x="75" y="5"/>
                      <a:pt x="83" y="14"/>
                      <a:pt x="79" y="27"/>
                    </a:cubicBezTo>
                    <a:cubicBezTo>
                      <a:pt x="79" y="31"/>
                      <a:pt x="49" y="296"/>
                      <a:pt x="309" y="517"/>
                    </a:cubicBezTo>
                    <a:cubicBezTo>
                      <a:pt x="317" y="525"/>
                      <a:pt x="317" y="538"/>
                      <a:pt x="309" y="547"/>
                    </a:cubicBezTo>
                    <a:cubicBezTo>
                      <a:pt x="304" y="551"/>
                      <a:pt x="300" y="556"/>
                      <a:pt x="291" y="556"/>
                    </a:cubicBezTo>
                    <a:close/>
                  </a:path>
                </a:pathLst>
              </a:custGeom>
              <a:solidFill>
                <a:srgbClr val="DB9C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56;p19">
                <a:extLst>
                  <a:ext uri="{FF2B5EF4-FFF2-40B4-BE49-F238E27FC236}">
                    <a16:creationId xmlns:a16="http://schemas.microsoft.com/office/drawing/2014/main" id="{F07A45BF-0E0C-4497-A7B1-65FF39FA3768}"/>
                  </a:ext>
                </a:extLst>
              </p:cNvPr>
              <p:cNvSpPr/>
              <p:nvPr/>
            </p:nvSpPr>
            <p:spPr>
              <a:xfrm>
                <a:off x="7010844" y="1201450"/>
                <a:ext cx="583551" cy="555402"/>
              </a:xfrm>
              <a:custGeom>
                <a:avLst/>
                <a:gdLst/>
                <a:ahLst/>
                <a:cxnLst/>
                <a:rect l="l" t="t" r="r" b="b"/>
                <a:pathLst>
                  <a:path w="3773" h="3591" extrusionOk="0">
                    <a:moveTo>
                      <a:pt x="538" y="3448"/>
                    </a:moveTo>
                    <a:lnTo>
                      <a:pt x="66" y="2086"/>
                    </a:lnTo>
                    <a:cubicBezTo>
                      <a:pt x="5" y="1921"/>
                      <a:pt x="1" y="1739"/>
                      <a:pt x="53" y="1570"/>
                    </a:cubicBezTo>
                    <a:cubicBezTo>
                      <a:pt x="178" y="1150"/>
                      <a:pt x="530" y="400"/>
                      <a:pt x="1414" y="235"/>
                    </a:cubicBezTo>
                    <a:cubicBezTo>
                      <a:pt x="2663" y="1"/>
                      <a:pt x="3066" y="521"/>
                      <a:pt x="3331" y="538"/>
                    </a:cubicBezTo>
                    <a:cubicBezTo>
                      <a:pt x="3591" y="551"/>
                      <a:pt x="3773" y="1570"/>
                      <a:pt x="3109" y="2030"/>
                    </a:cubicBezTo>
                    <a:cubicBezTo>
                      <a:pt x="2450" y="2489"/>
                      <a:pt x="1323" y="3183"/>
                      <a:pt x="1323" y="3183"/>
                    </a:cubicBezTo>
                    <a:lnTo>
                      <a:pt x="1037" y="3591"/>
                    </a:lnTo>
                    <a:close/>
                  </a:path>
                </a:pathLst>
              </a:custGeom>
              <a:solidFill>
                <a:srgbClr val="8D4C2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58;p19">
                <a:extLst>
                  <a:ext uri="{FF2B5EF4-FFF2-40B4-BE49-F238E27FC236}">
                    <a16:creationId xmlns:a16="http://schemas.microsoft.com/office/drawing/2014/main" id="{DC05F16F-4C3C-42A4-9936-2FD90EEF1A9E}"/>
                  </a:ext>
                </a:extLst>
              </p:cNvPr>
              <p:cNvSpPr/>
              <p:nvPr/>
            </p:nvSpPr>
            <p:spPr>
              <a:xfrm>
                <a:off x="6721928" y="3914577"/>
                <a:ext cx="1333831" cy="173225"/>
              </a:xfrm>
              <a:custGeom>
                <a:avLst/>
                <a:gdLst/>
                <a:ahLst/>
                <a:cxnLst/>
                <a:rect l="l" t="t" r="r" b="b"/>
                <a:pathLst>
                  <a:path w="8624" h="1120" extrusionOk="0">
                    <a:moveTo>
                      <a:pt x="8624" y="1120"/>
                    </a:moveTo>
                    <a:cubicBezTo>
                      <a:pt x="7050" y="1063"/>
                      <a:pt x="1054" y="842"/>
                      <a:pt x="317" y="647"/>
                    </a:cubicBezTo>
                    <a:cubicBezTo>
                      <a:pt x="191" y="612"/>
                      <a:pt x="87" y="582"/>
                      <a:pt x="0" y="547"/>
                    </a:cubicBezTo>
                    <a:cubicBezTo>
                      <a:pt x="56" y="218"/>
                      <a:pt x="95" y="1"/>
                      <a:pt x="95" y="1"/>
                    </a:cubicBezTo>
                    <a:lnTo>
                      <a:pt x="8507" y="1"/>
                    </a:ln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659;p19">
                <a:extLst>
                  <a:ext uri="{FF2B5EF4-FFF2-40B4-BE49-F238E27FC236}">
                    <a16:creationId xmlns:a16="http://schemas.microsoft.com/office/drawing/2014/main" id="{F3D2D02A-A207-4755-AB48-C4C614DC1D9F}"/>
                  </a:ext>
                </a:extLst>
              </p:cNvPr>
              <p:cNvSpPr/>
              <p:nvPr/>
            </p:nvSpPr>
            <p:spPr>
              <a:xfrm>
                <a:off x="6611188" y="2019626"/>
                <a:ext cx="1499632" cy="1971669"/>
              </a:xfrm>
              <a:custGeom>
                <a:avLst/>
                <a:gdLst/>
                <a:ahLst/>
                <a:cxnLst/>
                <a:rect l="l" t="t" r="r" b="b"/>
                <a:pathLst>
                  <a:path w="9696" h="12748" extrusionOk="0">
                    <a:moveTo>
                      <a:pt x="8989" y="12747"/>
                    </a:moveTo>
                    <a:lnTo>
                      <a:pt x="1015" y="12747"/>
                    </a:lnTo>
                    <a:cubicBezTo>
                      <a:pt x="1015" y="12747"/>
                      <a:pt x="521" y="12570"/>
                      <a:pt x="699" y="11910"/>
                    </a:cubicBezTo>
                    <a:cubicBezTo>
                      <a:pt x="881" y="11256"/>
                      <a:pt x="1106" y="7007"/>
                      <a:pt x="1106" y="7007"/>
                    </a:cubicBezTo>
                    <a:lnTo>
                      <a:pt x="1" y="1019"/>
                    </a:lnTo>
                    <a:cubicBezTo>
                      <a:pt x="1" y="1019"/>
                      <a:pt x="2077" y="386"/>
                      <a:pt x="2845" y="226"/>
                    </a:cubicBezTo>
                    <a:cubicBezTo>
                      <a:pt x="3617" y="70"/>
                      <a:pt x="5876" y="0"/>
                      <a:pt x="6374" y="113"/>
                    </a:cubicBezTo>
                    <a:cubicBezTo>
                      <a:pt x="6868" y="226"/>
                      <a:pt x="8980" y="724"/>
                      <a:pt x="8980" y="724"/>
                    </a:cubicBezTo>
                    <a:cubicBezTo>
                      <a:pt x="8980" y="724"/>
                      <a:pt x="9132" y="10467"/>
                      <a:pt x="9197" y="10918"/>
                    </a:cubicBezTo>
                    <a:cubicBezTo>
                      <a:pt x="9266" y="11369"/>
                      <a:pt x="9626" y="11845"/>
                      <a:pt x="9652" y="12002"/>
                    </a:cubicBezTo>
                    <a:cubicBezTo>
                      <a:pt x="9652" y="12010"/>
                      <a:pt x="9652" y="12015"/>
                      <a:pt x="9652" y="12023"/>
                    </a:cubicBezTo>
                    <a:cubicBezTo>
                      <a:pt x="9695" y="12413"/>
                      <a:pt x="9379" y="12747"/>
                      <a:pt x="8989" y="12747"/>
                    </a:cubicBezTo>
                    <a:close/>
                  </a:path>
                </a:pathLst>
              </a:custGeom>
              <a:solidFill>
                <a:srgbClr val="FBB0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660;p19">
                <a:extLst>
                  <a:ext uri="{FF2B5EF4-FFF2-40B4-BE49-F238E27FC236}">
                    <a16:creationId xmlns:a16="http://schemas.microsoft.com/office/drawing/2014/main" id="{FB31A0DB-58BB-44AC-ADAE-E5B54A85E591}"/>
                  </a:ext>
                </a:extLst>
              </p:cNvPr>
              <p:cNvSpPr/>
              <p:nvPr/>
            </p:nvSpPr>
            <p:spPr>
              <a:xfrm>
                <a:off x="7400446" y="2215431"/>
                <a:ext cx="118164" cy="1781895"/>
              </a:xfrm>
              <a:custGeom>
                <a:avLst/>
                <a:gdLst/>
                <a:ahLst/>
                <a:cxnLst/>
                <a:rect l="l" t="t" r="r" b="b"/>
                <a:pathLst>
                  <a:path w="764" h="11521" extrusionOk="0">
                    <a:moveTo>
                      <a:pt x="707" y="11520"/>
                    </a:moveTo>
                    <a:lnTo>
                      <a:pt x="707" y="11520"/>
                    </a:lnTo>
                    <a:cubicBezTo>
                      <a:pt x="686" y="11520"/>
                      <a:pt x="668" y="11503"/>
                      <a:pt x="668" y="11481"/>
                    </a:cubicBezTo>
                    <a:cubicBezTo>
                      <a:pt x="668" y="11429"/>
                      <a:pt x="690" y="6014"/>
                      <a:pt x="551" y="4002"/>
                    </a:cubicBezTo>
                    <a:cubicBezTo>
                      <a:pt x="413" y="1995"/>
                      <a:pt x="9" y="65"/>
                      <a:pt x="5" y="44"/>
                    </a:cubicBezTo>
                    <a:cubicBezTo>
                      <a:pt x="1" y="26"/>
                      <a:pt x="14" y="5"/>
                      <a:pt x="31" y="5"/>
                    </a:cubicBezTo>
                    <a:cubicBezTo>
                      <a:pt x="53" y="0"/>
                      <a:pt x="70" y="9"/>
                      <a:pt x="74" y="31"/>
                    </a:cubicBezTo>
                    <a:cubicBezTo>
                      <a:pt x="79" y="48"/>
                      <a:pt x="486" y="1986"/>
                      <a:pt x="625" y="3998"/>
                    </a:cubicBezTo>
                    <a:cubicBezTo>
                      <a:pt x="764" y="6010"/>
                      <a:pt x="742" y="11429"/>
                      <a:pt x="742" y="11481"/>
                    </a:cubicBezTo>
                    <a:cubicBezTo>
                      <a:pt x="742" y="11503"/>
                      <a:pt x="725" y="11520"/>
                      <a:pt x="707" y="11520"/>
                    </a:cubicBezTo>
                    <a:close/>
                  </a:path>
                </a:pathLst>
              </a:custGeom>
              <a:solidFill>
                <a:srgbClr val="FBB0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661;p19">
                <a:extLst>
                  <a:ext uri="{FF2B5EF4-FFF2-40B4-BE49-F238E27FC236}">
                    <a16:creationId xmlns:a16="http://schemas.microsoft.com/office/drawing/2014/main" id="{7BD4A64A-CCE8-42EB-8B93-BD6E5482BD7C}"/>
                  </a:ext>
                </a:extLst>
              </p:cNvPr>
              <p:cNvSpPr/>
              <p:nvPr/>
            </p:nvSpPr>
            <p:spPr>
              <a:xfrm>
                <a:off x="6611188" y="2177229"/>
                <a:ext cx="1352700" cy="1814066"/>
              </a:xfrm>
              <a:custGeom>
                <a:avLst/>
                <a:gdLst/>
                <a:ahLst/>
                <a:cxnLst/>
                <a:rect l="l" t="t" r="r" b="b"/>
                <a:pathLst>
                  <a:path w="8746" h="11729" extrusionOk="0">
                    <a:moveTo>
                      <a:pt x="8520" y="1500"/>
                    </a:moveTo>
                    <a:lnTo>
                      <a:pt x="6964" y="2571"/>
                    </a:lnTo>
                    <a:lnTo>
                      <a:pt x="6270" y="2589"/>
                    </a:lnTo>
                    <a:cubicBezTo>
                      <a:pt x="6270" y="2589"/>
                      <a:pt x="5910" y="2554"/>
                      <a:pt x="5555" y="2662"/>
                    </a:cubicBezTo>
                    <a:cubicBezTo>
                      <a:pt x="5203" y="2775"/>
                      <a:pt x="5017" y="3161"/>
                      <a:pt x="5017" y="3161"/>
                    </a:cubicBezTo>
                    <a:lnTo>
                      <a:pt x="5290" y="5069"/>
                    </a:lnTo>
                    <a:lnTo>
                      <a:pt x="1826" y="8355"/>
                    </a:lnTo>
                    <a:cubicBezTo>
                      <a:pt x="1835" y="6816"/>
                      <a:pt x="1587" y="5533"/>
                      <a:pt x="1696" y="5520"/>
                    </a:cubicBezTo>
                    <a:cubicBezTo>
                      <a:pt x="1830" y="5502"/>
                      <a:pt x="1943" y="5259"/>
                      <a:pt x="1943" y="5259"/>
                    </a:cubicBezTo>
                    <a:cubicBezTo>
                      <a:pt x="1943" y="5259"/>
                      <a:pt x="2034" y="4314"/>
                      <a:pt x="1696" y="2359"/>
                    </a:cubicBezTo>
                    <a:cubicBezTo>
                      <a:pt x="1353" y="403"/>
                      <a:pt x="1" y="0"/>
                      <a:pt x="1" y="0"/>
                    </a:cubicBezTo>
                    <a:lnTo>
                      <a:pt x="1106" y="5988"/>
                    </a:lnTo>
                    <a:cubicBezTo>
                      <a:pt x="1106" y="5988"/>
                      <a:pt x="881" y="10237"/>
                      <a:pt x="699" y="10891"/>
                    </a:cubicBezTo>
                    <a:cubicBezTo>
                      <a:pt x="521" y="11551"/>
                      <a:pt x="1015" y="11728"/>
                      <a:pt x="1015" y="11728"/>
                    </a:cubicBezTo>
                    <a:lnTo>
                      <a:pt x="1748" y="11728"/>
                    </a:lnTo>
                    <a:cubicBezTo>
                      <a:pt x="1666" y="11290"/>
                      <a:pt x="1627" y="10657"/>
                      <a:pt x="1735" y="9799"/>
                    </a:cubicBezTo>
                    <a:cubicBezTo>
                      <a:pt x="2064" y="9617"/>
                      <a:pt x="2702" y="9240"/>
                      <a:pt x="3105" y="8858"/>
                    </a:cubicBezTo>
                    <a:cubicBezTo>
                      <a:pt x="3673" y="8329"/>
                      <a:pt x="5650" y="5931"/>
                      <a:pt x="5815" y="5771"/>
                    </a:cubicBezTo>
                    <a:cubicBezTo>
                      <a:pt x="5980" y="5615"/>
                      <a:pt x="6925" y="5242"/>
                      <a:pt x="7246" y="4882"/>
                    </a:cubicBezTo>
                    <a:cubicBezTo>
                      <a:pt x="7562" y="4518"/>
                      <a:pt x="7605" y="3490"/>
                      <a:pt x="7605" y="3417"/>
                    </a:cubicBezTo>
                    <a:cubicBezTo>
                      <a:pt x="7605" y="3339"/>
                      <a:pt x="7731" y="3005"/>
                      <a:pt x="7762" y="2905"/>
                    </a:cubicBezTo>
                    <a:cubicBezTo>
                      <a:pt x="7796" y="2810"/>
                      <a:pt x="8295" y="2372"/>
                      <a:pt x="8520" y="2012"/>
                    </a:cubicBezTo>
                    <a:cubicBezTo>
                      <a:pt x="8746" y="1648"/>
                      <a:pt x="8520" y="1500"/>
                      <a:pt x="8520" y="1500"/>
                    </a:cubicBezTo>
                    <a:close/>
                  </a:path>
                </a:pathLst>
              </a:custGeom>
              <a:solidFill>
                <a:srgbClr val="FBB0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662;p19">
                <a:extLst>
                  <a:ext uri="{FF2B5EF4-FFF2-40B4-BE49-F238E27FC236}">
                    <a16:creationId xmlns:a16="http://schemas.microsoft.com/office/drawing/2014/main" id="{8B4FB7D9-DFFE-43A2-9718-654BA77356A0}"/>
                  </a:ext>
                </a:extLst>
              </p:cNvPr>
              <p:cNvSpPr/>
              <p:nvPr/>
            </p:nvSpPr>
            <p:spPr>
              <a:xfrm>
                <a:off x="6341606" y="2373035"/>
                <a:ext cx="1617023" cy="1443179"/>
              </a:xfrm>
              <a:custGeom>
                <a:avLst/>
                <a:gdLst/>
                <a:ahLst/>
                <a:cxnLst/>
                <a:rect l="l" t="t" r="r" b="b"/>
                <a:pathLst>
                  <a:path w="10455" h="9331" extrusionOk="0">
                    <a:moveTo>
                      <a:pt x="7614" y="1739"/>
                    </a:moveTo>
                    <a:cubicBezTo>
                      <a:pt x="7514" y="1713"/>
                      <a:pt x="7436" y="1734"/>
                      <a:pt x="7389" y="1739"/>
                    </a:cubicBezTo>
                    <a:cubicBezTo>
                      <a:pt x="7341" y="1743"/>
                      <a:pt x="7298" y="1704"/>
                      <a:pt x="7298" y="1704"/>
                    </a:cubicBezTo>
                    <a:cubicBezTo>
                      <a:pt x="7363" y="1691"/>
                      <a:pt x="7610" y="1435"/>
                      <a:pt x="7610" y="1435"/>
                    </a:cubicBezTo>
                    <a:cubicBezTo>
                      <a:pt x="7640" y="1435"/>
                      <a:pt x="7723" y="1409"/>
                      <a:pt x="7723" y="1409"/>
                    </a:cubicBezTo>
                    <a:cubicBezTo>
                      <a:pt x="7679" y="1565"/>
                      <a:pt x="7814" y="1604"/>
                      <a:pt x="7814" y="1604"/>
                    </a:cubicBezTo>
                    <a:close/>
                    <a:moveTo>
                      <a:pt x="10250" y="100"/>
                    </a:moveTo>
                    <a:cubicBezTo>
                      <a:pt x="10051" y="0"/>
                      <a:pt x="9609" y="304"/>
                      <a:pt x="9335" y="516"/>
                    </a:cubicBezTo>
                    <a:cubicBezTo>
                      <a:pt x="9067" y="733"/>
                      <a:pt x="8672" y="1093"/>
                      <a:pt x="8672" y="1093"/>
                    </a:cubicBezTo>
                    <a:cubicBezTo>
                      <a:pt x="8672" y="1093"/>
                      <a:pt x="8295" y="1119"/>
                      <a:pt x="8173" y="1127"/>
                    </a:cubicBezTo>
                    <a:cubicBezTo>
                      <a:pt x="8048" y="1140"/>
                      <a:pt x="7913" y="1197"/>
                      <a:pt x="7913" y="1197"/>
                    </a:cubicBezTo>
                    <a:cubicBezTo>
                      <a:pt x="7913" y="1197"/>
                      <a:pt x="7983" y="880"/>
                      <a:pt x="7779" y="880"/>
                    </a:cubicBezTo>
                    <a:cubicBezTo>
                      <a:pt x="7575" y="880"/>
                      <a:pt x="7423" y="898"/>
                      <a:pt x="7350" y="919"/>
                    </a:cubicBezTo>
                    <a:cubicBezTo>
                      <a:pt x="7259" y="950"/>
                      <a:pt x="6626" y="1288"/>
                      <a:pt x="6465" y="1695"/>
                    </a:cubicBezTo>
                    <a:cubicBezTo>
                      <a:pt x="6309" y="2099"/>
                      <a:pt x="6162" y="2970"/>
                      <a:pt x="6162" y="2970"/>
                    </a:cubicBezTo>
                    <a:cubicBezTo>
                      <a:pt x="6162" y="2970"/>
                      <a:pt x="4159" y="4913"/>
                      <a:pt x="2750" y="5368"/>
                    </a:cubicBezTo>
                    <a:lnTo>
                      <a:pt x="2893" y="4254"/>
                    </a:lnTo>
                    <a:lnTo>
                      <a:pt x="2975" y="3616"/>
                    </a:lnTo>
                    <a:cubicBezTo>
                      <a:pt x="2975" y="3616"/>
                      <a:pt x="1618" y="3096"/>
                      <a:pt x="183" y="3525"/>
                    </a:cubicBezTo>
                    <a:cubicBezTo>
                      <a:pt x="183" y="3525"/>
                      <a:pt x="170" y="3664"/>
                      <a:pt x="157" y="3898"/>
                    </a:cubicBezTo>
                    <a:cubicBezTo>
                      <a:pt x="105" y="4887"/>
                      <a:pt x="1" y="7557"/>
                      <a:pt x="469" y="8529"/>
                    </a:cubicBezTo>
                    <a:cubicBezTo>
                      <a:pt x="855" y="9331"/>
                      <a:pt x="3439" y="8225"/>
                      <a:pt x="4748" y="7050"/>
                    </a:cubicBezTo>
                    <a:cubicBezTo>
                      <a:pt x="6058" y="5875"/>
                      <a:pt x="7358" y="4202"/>
                      <a:pt x="7358" y="4202"/>
                    </a:cubicBezTo>
                    <a:cubicBezTo>
                      <a:pt x="7358" y="4202"/>
                      <a:pt x="8555" y="3660"/>
                      <a:pt x="8772" y="3399"/>
                    </a:cubicBezTo>
                    <a:cubicBezTo>
                      <a:pt x="8984" y="3139"/>
                      <a:pt x="9166" y="2133"/>
                      <a:pt x="9110" y="2055"/>
                    </a:cubicBezTo>
                    <a:lnTo>
                      <a:pt x="9301" y="1457"/>
                    </a:lnTo>
                    <a:cubicBezTo>
                      <a:pt x="9301" y="1457"/>
                      <a:pt x="10151" y="564"/>
                      <a:pt x="10250" y="473"/>
                    </a:cubicBezTo>
                    <a:cubicBezTo>
                      <a:pt x="10354" y="382"/>
                      <a:pt x="10454" y="200"/>
                      <a:pt x="10250" y="100"/>
                    </a:cubicBezTo>
                    <a:close/>
                  </a:path>
                </a:pathLst>
              </a:custGeom>
              <a:solidFill>
                <a:srgbClr val="DB9C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663;p19">
                <a:extLst>
                  <a:ext uri="{FF2B5EF4-FFF2-40B4-BE49-F238E27FC236}">
                    <a16:creationId xmlns:a16="http://schemas.microsoft.com/office/drawing/2014/main" id="{85D72B7A-C5AC-48D6-8DE5-F6E2C51F4B0F}"/>
                  </a:ext>
                </a:extLst>
              </p:cNvPr>
              <p:cNvSpPr/>
              <p:nvPr/>
            </p:nvSpPr>
            <p:spPr>
              <a:xfrm>
                <a:off x="6365734" y="2851722"/>
                <a:ext cx="436001" cy="179257"/>
              </a:xfrm>
              <a:custGeom>
                <a:avLst/>
                <a:gdLst/>
                <a:ahLst/>
                <a:cxnLst/>
                <a:rect l="l" t="t" r="r" b="b"/>
                <a:pathLst>
                  <a:path w="2819" h="1159" extrusionOk="0">
                    <a:moveTo>
                      <a:pt x="2819" y="521"/>
                    </a:moveTo>
                    <a:lnTo>
                      <a:pt x="2737" y="1159"/>
                    </a:lnTo>
                    <a:cubicBezTo>
                      <a:pt x="1917" y="781"/>
                      <a:pt x="560" y="781"/>
                      <a:pt x="1" y="803"/>
                    </a:cubicBezTo>
                    <a:cubicBezTo>
                      <a:pt x="14" y="569"/>
                      <a:pt x="27" y="430"/>
                      <a:pt x="27" y="430"/>
                    </a:cubicBezTo>
                    <a:cubicBezTo>
                      <a:pt x="1462" y="1"/>
                      <a:pt x="2819" y="521"/>
                      <a:pt x="2819" y="521"/>
                    </a:cubicBezTo>
                    <a:close/>
                  </a:path>
                </a:pathLst>
              </a:custGeom>
              <a:solidFill>
                <a:srgbClr val="DB9C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664;p19">
                <a:extLst>
                  <a:ext uri="{FF2B5EF4-FFF2-40B4-BE49-F238E27FC236}">
                    <a16:creationId xmlns:a16="http://schemas.microsoft.com/office/drawing/2014/main" id="{3A2854D0-038A-44E5-8429-610E43494746}"/>
                  </a:ext>
                </a:extLst>
              </p:cNvPr>
              <p:cNvSpPr/>
              <p:nvPr/>
            </p:nvSpPr>
            <p:spPr>
              <a:xfrm>
                <a:off x="6326913" y="2177229"/>
                <a:ext cx="532512" cy="806887"/>
              </a:xfrm>
              <a:custGeom>
                <a:avLst/>
                <a:gdLst/>
                <a:ahLst/>
                <a:cxnLst/>
                <a:rect l="l" t="t" r="r" b="b"/>
                <a:pathLst>
                  <a:path w="3443" h="5217" extrusionOk="0">
                    <a:moveTo>
                      <a:pt x="1839" y="0"/>
                    </a:moveTo>
                    <a:cubicBezTo>
                      <a:pt x="1839" y="0"/>
                      <a:pt x="0" y="226"/>
                      <a:pt x="0" y="4800"/>
                    </a:cubicBezTo>
                    <a:cubicBezTo>
                      <a:pt x="0" y="4939"/>
                      <a:pt x="117" y="5051"/>
                      <a:pt x="256" y="5030"/>
                    </a:cubicBezTo>
                    <a:cubicBezTo>
                      <a:pt x="846" y="4947"/>
                      <a:pt x="2385" y="4874"/>
                      <a:pt x="3126" y="5160"/>
                    </a:cubicBezTo>
                    <a:cubicBezTo>
                      <a:pt x="3269" y="5216"/>
                      <a:pt x="3430" y="5108"/>
                      <a:pt x="3430" y="4952"/>
                    </a:cubicBezTo>
                    <a:cubicBezTo>
                      <a:pt x="3443" y="3829"/>
                      <a:pt x="3347" y="577"/>
                      <a:pt x="1839" y="0"/>
                    </a:cubicBezTo>
                    <a:close/>
                  </a:path>
                </a:pathLst>
              </a:custGeom>
              <a:solidFill>
                <a:srgbClr val="FBB0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665;p19">
                <a:extLst>
                  <a:ext uri="{FF2B5EF4-FFF2-40B4-BE49-F238E27FC236}">
                    <a16:creationId xmlns:a16="http://schemas.microsoft.com/office/drawing/2014/main" id="{845FCD6A-4B6B-4321-B92F-183D2AC7FC1B}"/>
                  </a:ext>
                </a:extLst>
              </p:cNvPr>
              <p:cNvSpPr/>
              <p:nvPr/>
            </p:nvSpPr>
            <p:spPr>
              <a:xfrm>
                <a:off x="7531912" y="2553992"/>
                <a:ext cx="37738" cy="41141"/>
              </a:xfrm>
              <a:custGeom>
                <a:avLst/>
                <a:gdLst/>
                <a:ahLst/>
                <a:cxnLst/>
                <a:rect l="l" t="t" r="r" b="b"/>
                <a:pathLst>
                  <a:path w="244" h="266" extrusionOk="0">
                    <a:moveTo>
                      <a:pt x="27" y="265"/>
                    </a:moveTo>
                    <a:cubicBezTo>
                      <a:pt x="18" y="265"/>
                      <a:pt x="9" y="261"/>
                      <a:pt x="5" y="252"/>
                    </a:cubicBezTo>
                    <a:cubicBezTo>
                      <a:pt x="1" y="239"/>
                      <a:pt x="5" y="226"/>
                      <a:pt x="14" y="222"/>
                    </a:cubicBezTo>
                    <a:cubicBezTo>
                      <a:pt x="170" y="144"/>
                      <a:pt x="196" y="27"/>
                      <a:pt x="196" y="23"/>
                    </a:cubicBezTo>
                    <a:cubicBezTo>
                      <a:pt x="196" y="10"/>
                      <a:pt x="209" y="1"/>
                      <a:pt x="222" y="5"/>
                    </a:cubicBezTo>
                    <a:cubicBezTo>
                      <a:pt x="235" y="5"/>
                      <a:pt x="243" y="18"/>
                      <a:pt x="239" y="31"/>
                    </a:cubicBezTo>
                    <a:cubicBezTo>
                      <a:pt x="239" y="36"/>
                      <a:pt x="209" y="174"/>
                      <a:pt x="35" y="261"/>
                    </a:cubicBezTo>
                    <a:cubicBezTo>
                      <a:pt x="31" y="261"/>
                      <a:pt x="27" y="265"/>
                      <a:pt x="27" y="265"/>
                    </a:cubicBezTo>
                    <a:close/>
                  </a:path>
                </a:pathLst>
              </a:custGeom>
              <a:solidFill>
                <a:srgbClr val="DB9C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666;p19">
                <a:extLst>
                  <a:ext uri="{FF2B5EF4-FFF2-40B4-BE49-F238E27FC236}">
                    <a16:creationId xmlns:a16="http://schemas.microsoft.com/office/drawing/2014/main" id="{D10E3B7A-8936-444E-8EBA-98DFE8053E78}"/>
                  </a:ext>
                </a:extLst>
              </p:cNvPr>
              <p:cNvSpPr/>
              <p:nvPr/>
            </p:nvSpPr>
            <p:spPr>
              <a:xfrm>
                <a:off x="7442670" y="2632562"/>
                <a:ext cx="31706" cy="20880"/>
              </a:xfrm>
              <a:custGeom>
                <a:avLst/>
                <a:gdLst/>
                <a:ahLst/>
                <a:cxnLst/>
                <a:rect l="l" t="t" r="r" b="b"/>
                <a:pathLst>
                  <a:path w="205" h="135" extrusionOk="0">
                    <a:moveTo>
                      <a:pt x="27" y="135"/>
                    </a:moveTo>
                    <a:cubicBezTo>
                      <a:pt x="18" y="135"/>
                      <a:pt x="14" y="135"/>
                      <a:pt x="10" y="130"/>
                    </a:cubicBezTo>
                    <a:cubicBezTo>
                      <a:pt x="1" y="122"/>
                      <a:pt x="1" y="104"/>
                      <a:pt x="10" y="96"/>
                    </a:cubicBezTo>
                    <a:cubicBezTo>
                      <a:pt x="79" y="30"/>
                      <a:pt x="170" y="4"/>
                      <a:pt x="174" y="4"/>
                    </a:cubicBezTo>
                    <a:cubicBezTo>
                      <a:pt x="187" y="0"/>
                      <a:pt x="200" y="9"/>
                      <a:pt x="200" y="22"/>
                    </a:cubicBezTo>
                    <a:cubicBezTo>
                      <a:pt x="205" y="35"/>
                      <a:pt x="196" y="43"/>
                      <a:pt x="187" y="48"/>
                    </a:cubicBezTo>
                    <a:cubicBezTo>
                      <a:pt x="183" y="48"/>
                      <a:pt x="101" y="69"/>
                      <a:pt x="40" y="130"/>
                    </a:cubicBezTo>
                    <a:cubicBezTo>
                      <a:pt x="36" y="135"/>
                      <a:pt x="31" y="135"/>
                      <a:pt x="27" y="135"/>
                    </a:cubicBezTo>
                    <a:close/>
                  </a:path>
                </a:pathLst>
              </a:custGeom>
              <a:solidFill>
                <a:srgbClr val="DB9C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667;p19">
                <a:extLst>
                  <a:ext uri="{FF2B5EF4-FFF2-40B4-BE49-F238E27FC236}">
                    <a16:creationId xmlns:a16="http://schemas.microsoft.com/office/drawing/2014/main" id="{2CD2E274-8115-4D2F-B712-F734C6A4ABCA}"/>
                  </a:ext>
                </a:extLst>
              </p:cNvPr>
              <p:cNvSpPr/>
              <p:nvPr/>
            </p:nvSpPr>
            <p:spPr>
              <a:xfrm>
                <a:off x="7545986" y="2538680"/>
                <a:ext cx="140281" cy="85994"/>
              </a:xfrm>
              <a:custGeom>
                <a:avLst/>
                <a:gdLst/>
                <a:ahLst/>
                <a:cxnLst/>
                <a:rect l="l" t="t" r="r" b="b"/>
                <a:pathLst>
                  <a:path w="907" h="556" extrusionOk="0">
                    <a:moveTo>
                      <a:pt x="27" y="555"/>
                    </a:moveTo>
                    <a:cubicBezTo>
                      <a:pt x="22" y="555"/>
                      <a:pt x="14" y="551"/>
                      <a:pt x="9" y="546"/>
                    </a:cubicBezTo>
                    <a:cubicBezTo>
                      <a:pt x="1" y="533"/>
                      <a:pt x="5" y="520"/>
                      <a:pt x="14" y="512"/>
                    </a:cubicBezTo>
                    <a:cubicBezTo>
                      <a:pt x="31" y="503"/>
                      <a:pt x="400" y="260"/>
                      <a:pt x="547" y="213"/>
                    </a:cubicBezTo>
                    <a:cubicBezTo>
                      <a:pt x="690" y="165"/>
                      <a:pt x="868" y="9"/>
                      <a:pt x="868" y="4"/>
                    </a:cubicBezTo>
                    <a:cubicBezTo>
                      <a:pt x="876" y="0"/>
                      <a:pt x="889" y="0"/>
                      <a:pt x="898" y="9"/>
                    </a:cubicBezTo>
                    <a:cubicBezTo>
                      <a:pt x="907" y="17"/>
                      <a:pt x="907" y="30"/>
                      <a:pt x="898" y="39"/>
                    </a:cubicBezTo>
                    <a:cubicBezTo>
                      <a:pt x="889" y="48"/>
                      <a:pt x="712" y="204"/>
                      <a:pt x="564" y="256"/>
                    </a:cubicBezTo>
                    <a:cubicBezTo>
                      <a:pt x="421" y="299"/>
                      <a:pt x="44" y="546"/>
                      <a:pt x="40" y="551"/>
                    </a:cubicBezTo>
                    <a:cubicBezTo>
                      <a:pt x="35" y="555"/>
                      <a:pt x="31" y="555"/>
                      <a:pt x="27" y="555"/>
                    </a:cubicBezTo>
                    <a:close/>
                  </a:path>
                </a:pathLst>
              </a:custGeom>
              <a:solidFill>
                <a:srgbClr val="DB9C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668;p19">
                <a:extLst>
                  <a:ext uri="{FF2B5EF4-FFF2-40B4-BE49-F238E27FC236}">
                    <a16:creationId xmlns:a16="http://schemas.microsoft.com/office/drawing/2014/main" id="{9E89ECED-A973-476A-8147-A8390E42FE05}"/>
                  </a:ext>
                </a:extLst>
              </p:cNvPr>
              <p:cNvSpPr/>
              <p:nvPr/>
            </p:nvSpPr>
            <p:spPr>
              <a:xfrm>
                <a:off x="7684102" y="2594205"/>
                <a:ext cx="100068" cy="101460"/>
              </a:xfrm>
              <a:custGeom>
                <a:avLst/>
                <a:gdLst/>
                <a:ahLst/>
                <a:cxnLst/>
                <a:rect l="l" t="t" r="r" b="b"/>
                <a:pathLst>
                  <a:path w="647" h="656" extrusionOk="0">
                    <a:moveTo>
                      <a:pt x="27" y="656"/>
                    </a:moveTo>
                    <a:cubicBezTo>
                      <a:pt x="22" y="656"/>
                      <a:pt x="22" y="656"/>
                      <a:pt x="18" y="651"/>
                    </a:cubicBezTo>
                    <a:cubicBezTo>
                      <a:pt x="5" y="647"/>
                      <a:pt x="1" y="634"/>
                      <a:pt x="5" y="621"/>
                    </a:cubicBezTo>
                    <a:cubicBezTo>
                      <a:pt x="9" y="617"/>
                      <a:pt x="57" y="513"/>
                      <a:pt x="114" y="456"/>
                    </a:cubicBezTo>
                    <a:cubicBezTo>
                      <a:pt x="166" y="404"/>
                      <a:pt x="590" y="27"/>
                      <a:pt x="608" y="10"/>
                    </a:cubicBezTo>
                    <a:cubicBezTo>
                      <a:pt x="616" y="1"/>
                      <a:pt x="629" y="1"/>
                      <a:pt x="638" y="10"/>
                    </a:cubicBezTo>
                    <a:cubicBezTo>
                      <a:pt x="647" y="18"/>
                      <a:pt x="647" y="36"/>
                      <a:pt x="638" y="44"/>
                    </a:cubicBezTo>
                    <a:cubicBezTo>
                      <a:pt x="634" y="49"/>
                      <a:pt x="196" y="439"/>
                      <a:pt x="144" y="491"/>
                    </a:cubicBezTo>
                    <a:cubicBezTo>
                      <a:pt x="96" y="539"/>
                      <a:pt x="48" y="643"/>
                      <a:pt x="48" y="643"/>
                    </a:cubicBezTo>
                    <a:cubicBezTo>
                      <a:pt x="44" y="651"/>
                      <a:pt x="35" y="656"/>
                      <a:pt x="27" y="656"/>
                    </a:cubicBezTo>
                    <a:close/>
                  </a:path>
                </a:pathLst>
              </a:custGeom>
              <a:solidFill>
                <a:srgbClr val="DB9C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669;p19">
                <a:extLst>
                  <a:ext uri="{FF2B5EF4-FFF2-40B4-BE49-F238E27FC236}">
                    <a16:creationId xmlns:a16="http://schemas.microsoft.com/office/drawing/2014/main" id="{03E6FB04-6C22-4CCB-8741-D06588DFEA38}"/>
                  </a:ext>
                </a:extLst>
              </p:cNvPr>
              <p:cNvSpPr/>
              <p:nvPr/>
            </p:nvSpPr>
            <p:spPr>
              <a:xfrm>
                <a:off x="7709004" y="2686849"/>
                <a:ext cx="45626" cy="90634"/>
              </a:xfrm>
              <a:custGeom>
                <a:avLst/>
                <a:gdLst/>
                <a:ahLst/>
                <a:cxnLst/>
                <a:rect l="l" t="t" r="r" b="b"/>
                <a:pathLst>
                  <a:path w="295" h="586" extrusionOk="0">
                    <a:moveTo>
                      <a:pt x="26" y="586"/>
                    </a:moveTo>
                    <a:cubicBezTo>
                      <a:pt x="22" y="586"/>
                      <a:pt x="18" y="581"/>
                      <a:pt x="13" y="581"/>
                    </a:cubicBezTo>
                    <a:cubicBezTo>
                      <a:pt x="5" y="573"/>
                      <a:pt x="0" y="560"/>
                      <a:pt x="5" y="551"/>
                    </a:cubicBezTo>
                    <a:cubicBezTo>
                      <a:pt x="5" y="551"/>
                      <a:pt x="52" y="464"/>
                      <a:pt x="91" y="339"/>
                    </a:cubicBezTo>
                    <a:cubicBezTo>
                      <a:pt x="126" y="208"/>
                      <a:pt x="247" y="22"/>
                      <a:pt x="252" y="13"/>
                    </a:cubicBezTo>
                    <a:cubicBezTo>
                      <a:pt x="256" y="5"/>
                      <a:pt x="269" y="0"/>
                      <a:pt x="282" y="9"/>
                    </a:cubicBezTo>
                    <a:cubicBezTo>
                      <a:pt x="291" y="13"/>
                      <a:pt x="295" y="26"/>
                      <a:pt x="291" y="39"/>
                    </a:cubicBezTo>
                    <a:cubicBezTo>
                      <a:pt x="286" y="39"/>
                      <a:pt x="169" y="230"/>
                      <a:pt x="135" y="352"/>
                    </a:cubicBezTo>
                    <a:cubicBezTo>
                      <a:pt x="96" y="482"/>
                      <a:pt x="48" y="568"/>
                      <a:pt x="44" y="573"/>
                    </a:cubicBezTo>
                    <a:cubicBezTo>
                      <a:pt x="39" y="581"/>
                      <a:pt x="31" y="586"/>
                      <a:pt x="26" y="586"/>
                    </a:cubicBezTo>
                    <a:close/>
                  </a:path>
                </a:pathLst>
              </a:custGeom>
              <a:solidFill>
                <a:srgbClr val="DB9C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670;p19">
                <a:extLst>
                  <a:ext uri="{FF2B5EF4-FFF2-40B4-BE49-F238E27FC236}">
                    <a16:creationId xmlns:a16="http://schemas.microsoft.com/office/drawing/2014/main" id="{2B04EB60-9750-4D47-B104-6E98C427D15E}"/>
                  </a:ext>
                </a:extLst>
              </p:cNvPr>
              <p:cNvSpPr/>
              <p:nvPr/>
            </p:nvSpPr>
            <p:spPr>
              <a:xfrm>
                <a:off x="7597644" y="2553992"/>
                <a:ext cx="39749" cy="38357"/>
              </a:xfrm>
              <a:custGeom>
                <a:avLst/>
                <a:gdLst/>
                <a:ahLst/>
                <a:cxnLst/>
                <a:rect l="l" t="t" r="r" b="b"/>
                <a:pathLst>
                  <a:path w="257" h="248" extrusionOk="0">
                    <a:moveTo>
                      <a:pt x="26" y="248"/>
                    </a:moveTo>
                    <a:cubicBezTo>
                      <a:pt x="22" y="248"/>
                      <a:pt x="13" y="248"/>
                      <a:pt x="9" y="239"/>
                    </a:cubicBezTo>
                    <a:cubicBezTo>
                      <a:pt x="0" y="231"/>
                      <a:pt x="5" y="218"/>
                      <a:pt x="13" y="209"/>
                    </a:cubicBezTo>
                    <a:cubicBezTo>
                      <a:pt x="61" y="179"/>
                      <a:pt x="183" y="79"/>
                      <a:pt x="209" y="18"/>
                    </a:cubicBezTo>
                    <a:cubicBezTo>
                      <a:pt x="213" y="5"/>
                      <a:pt x="226" y="1"/>
                      <a:pt x="239" y="5"/>
                    </a:cubicBezTo>
                    <a:cubicBezTo>
                      <a:pt x="248" y="10"/>
                      <a:pt x="256" y="23"/>
                      <a:pt x="248" y="36"/>
                    </a:cubicBezTo>
                    <a:cubicBezTo>
                      <a:pt x="213" y="122"/>
                      <a:pt x="48" y="239"/>
                      <a:pt x="39" y="244"/>
                    </a:cubicBezTo>
                    <a:cubicBezTo>
                      <a:pt x="35" y="248"/>
                      <a:pt x="31" y="248"/>
                      <a:pt x="26" y="248"/>
                    </a:cubicBezTo>
                    <a:close/>
                  </a:path>
                </a:pathLst>
              </a:custGeom>
              <a:solidFill>
                <a:srgbClr val="DB9C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671;p19">
                <a:extLst>
                  <a:ext uri="{FF2B5EF4-FFF2-40B4-BE49-F238E27FC236}">
                    <a16:creationId xmlns:a16="http://schemas.microsoft.com/office/drawing/2014/main" id="{948DB4A9-AF6B-4ABF-8959-BFCAE782BE21}"/>
                  </a:ext>
                </a:extLst>
              </p:cNvPr>
              <p:cNvSpPr/>
              <p:nvPr/>
            </p:nvSpPr>
            <p:spPr>
              <a:xfrm>
                <a:off x="6484517" y="3181003"/>
                <a:ext cx="285821" cy="200755"/>
              </a:xfrm>
              <a:custGeom>
                <a:avLst/>
                <a:gdLst/>
                <a:ahLst/>
                <a:cxnLst/>
                <a:rect l="l" t="t" r="r" b="b"/>
                <a:pathLst>
                  <a:path w="1848" h="1298" extrusionOk="0">
                    <a:moveTo>
                      <a:pt x="26" y="1297"/>
                    </a:moveTo>
                    <a:cubicBezTo>
                      <a:pt x="22" y="1297"/>
                      <a:pt x="13" y="1293"/>
                      <a:pt x="9" y="1288"/>
                    </a:cubicBezTo>
                    <a:cubicBezTo>
                      <a:pt x="0" y="1280"/>
                      <a:pt x="0" y="1267"/>
                      <a:pt x="13" y="1258"/>
                    </a:cubicBezTo>
                    <a:cubicBezTo>
                      <a:pt x="18" y="1249"/>
                      <a:pt x="733" y="573"/>
                      <a:pt x="1730" y="157"/>
                    </a:cubicBezTo>
                    <a:cubicBezTo>
                      <a:pt x="1505" y="139"/>
                      <a:pt x="889" y="131"/>
                      <a:pt x="390" y="465"/>
                    </a:cubicBezTo>
                    <a:cubicBezTo>
                      <a:pt x="382" y="473"/>
                      <a:pt x="364" y="469"/>
                      <a:pt x="360" y="460"/>
                    </a:cubicBezTo>
                    <a:cubicBezTo>
                      <a:pt x="351" y="452"/>
                      <a:pt x="356" y="434"/>
                      <a:pt x="364" y="430"/>
                    </a:cubicBezTo>
                    <a:cubicBezTo>
                      <a:pt x="997" y="1"/>
                      <a:pt x="1817" y="118"/>
                      <a:pt x="1826" y="122"/>
                    </a:cubicBezTo>
                    <a:cubicBezTo>
                      <a:pt x="1839" y="122"/>
                      <a:pt x="1847" y="131"/>
                      <a:pt x="1847" y="139"/>
                    </a:cubicBezTo>
                    <a:cubicBezTo>
                      <a:pt x="1847" y="148"/>
                      <a:pt x="1843" y="161"/>
                      <a:pt x="1834" y="165"/>
                    </a:cubicBezTo>
                    <a:cubicBezTo>
                      <a:pt x="798" y="573"/>
                      <a:pt x="48" y="1280"/>
                      <a:pt x="44" y="1288"/>
                    </a:cubicBezTo>
                    <a:cubicBezTo>
                      <a:pt x="39" y="1293"/>
                      <a:pt x="31" y="1297"/>
                      <a:pt x="26" y="1297"/>
                    </a:cubicBezTo>
                    <a:close/>
                  </a:path>
                </a:pathLst>
              </a:custGeom>
              <a:solidFill>
                <a:srgbClr val="DB9C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672;p19">
                <a:extLst>
                  <a:ext uri="{FF2B5EF4-FFF2-40B4-BE49-F238E27FC236}">
                    <a16:creationId xmlns:a16="http://schemas.microsoft.com/office/drawing/2014/main" id="{80C8956C-B80F-4F5B-A4F1-95F3FDE7D96D}"/>
                  </a:ext>
                </a:extLst>
              </p:cNvPr>
              <p:cNvSpPr/>
              <p:nvPr/>
            </p:nvSpPr>
            <p:spPr>
              <a:xfrm>
                <a:off x="7164426" y="1726536"/>
                <a:ext cx="293863" cy="513178"/>
              </a:xfrm>
              <a:custGeom>
                <a:avLst/>
                <a:gdLst/>
                <a:ahLst/>
                <a:cxnLst/>
                <a:rect l="l" t="t" r="r" b="b"/>
                <a:pathLst>
                  <a:path w="1900" h="3318" extrusionOk="0">
                    <a:moveTo>
                      <a:pt x="1869" y="1457"/>
                    </a:moveTo>
                    <a:lnTo>
                      <a:pt x="1657" y="412"/>
                    </a:lnTo>
                    <a:lnTo>
                      <a:pt x="274" y="70"/>
                    </a:lnTo>
                    <a:lnTo>
                      <a:pt x="1" y="1"/>
                    </a:lnTo>
                    <a:lnTo>
                      <a:pt x="40" y="178"/>
                    </a:lnTo>
                    <a:lnTo>
                      <a:pt x="139" y="647"/>
                    </a:lnTo>
                    <a:lnTo>
                      <a:pt x="313" y="1453"/>
                    </a:lnTo>
                    <a:lnTo>
                      <a:pt x="1206" y="2121"/>
                    </a:lnTo>
                    <a:lnTo>
                      <a:pt x="1635" y="3317"/>
                    </a:lnTo>
                    <a:lnTo>
                      <a:pt x="1653" y="2073"/>
                    </a:lnTo>
                    <a:lnTo>
                      <a:pt x="1900" y="1600"/>
                    </a:lnTo>
                    <a:close/>
                  </a:path>
                </a:pathLst>
              </a:custGeom>
              <a:solidFill>
                <a:srgbClr val="DB9C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673;p19">
                <a:extLst>
                  <a:ext uri="{FF2B5EF4-FFF2-40B4-BE49-F238E27FC236}">
                    <a16:creationId xmlns:a16="http://schemas.microsoft.com/office/drawing/2014/main" id="{740A4096-FEF4-49D6-A9F4-74F24CDB15E8}"/>
                  </a:ext>
                </a:extLst>
              </p:cNvPr>
              <p:cNvSpPr/>
              <p:nvPr/>
            </p:nvSpPr>
            <p:spPr>
              <a:xfrm>
                <a:off x="7170458" y="1737208"/>
                <a:ext cx="283192" cy="238339"/>
              </a:xfrm>
              <a:custGeom>
                <a:avLst/>
                <a:gdLst/>
                <a:ahLst/>
                <a:cxnLst/>
                <a:rect l="l" t="t" r="r" b="b"/>
                <a:pathLst>
                  <a:path w="1831" h="1541" extrusionOk="0">
                    <a:moveTo>
                      <a:pt x="1" y="109"/>
                    </a:moveTo>
                    <a:lnTo>
                      <a:pt x="235" y="1"/>
                    </a:lnTo>
                    <a:lnTo>
                      <a:pt x="1618" y="343"/>
                    </a:lnTo>
                    <a:lnTo>
                      <a:pt x="1830" y="1388"/>
                    </a:lnTo>
                    <a:cubicBezTo>
                      <a:pt x="920" y="1540"/>
                      <a:pt x="373" y="989"/>
                      <a:pt x="100" y="578"/>
                    </a:cubicBezTo>
                    <a:close/>
                  </a:path>
                </a:pathLst>
              </a:custGeom>
              <a:solidFill>
                <a:srgbClr val="DB9C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674;p19">
                <a:extLst>
                  <a:ext uri="{FF2B5EF4-FFF2-40B4-BE49-F238E27FC236}">
                    <a16:creationId xmlns:a16="http://schemas.microsoft.com/office/drawing/2014/main" id="{BC421A71-BDDC-49EA-8FD0-0E7E682781D4}"/>
                  </a:ext>
                </a:extLst>
              </p:cNvPr>
              <p:cNvSpPr/>
              <p:nvPr/>
            </p:nvSpPr>
            <p:spPr>
              <a:xfrm>
                <a:off x="7049819" y="1678281"/>
                <a:ext cx="142292" cy="116153"/>
              </a:xfrm>
              <a:custGeom>
                <a:avLst/>
                <a:gdLst/>
                <a:ahLst/>
                <a:cxnLst/>
                <a:rect l="l" t="t" r="r" b="b"/>
                <a:pathLst>
                  <a:path w="920" h="751" extrusionOk="0">
                    <a:moveTo>
                      <a:pt x="625" y="716"/>
                    </a:moveTo>
                    <a:cubicBezTo>
                      <a:pt x="716" y="742"/>
                      <a:pt x="815" y="750"/>
                      <a:pt x="919" y="729"/>
                    </a:cubicBezTo>
                    <a:lnTo>
                      <a:pt x="572" y="139"/>
                    </a:lnTo>
                    <a:cubicBezTo>
                      <a:pt x="572" y="139"/>
                      <a:pt x="412" y="13"/>
                      <a:pt x="269" y="5"/>
                    </a:cubicBezTo>
                    <a:cubicBezTo>
                      <a:pt x="213" y="0"/>
                      <a:pt x="156" y="18"/>
                      <a:pt x="113" y="65"/>
                    </a:cubicBezTo>
                    <a:cubicBezTo>
                      <a:pt x="0" y="204"/>
                      <a:pt x="243" y="616"/>
                      <a:pt x="625" y="716"/>
                    </a:cubicBezTo>
                    <a:close/>
                  </a:path>
                </a:pathLst>
              </a:custGeom>
              <a:solidFill>
                <a:srgbClr val="DB9C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675;p19">
                <a:extLst>
                  <a:ext uri="{FF2B5EF4-FFF2-40B4-BE49-F238E27FC236}">
                    <a16:creationId xmlns:a16="http://schemas.microsoft.com/office/drawing/2014/main" id="{E98373C2-0CB2-4770-A28B-E2F9F8739D08}"/>
                  </a:ext>
                </a:extLst>
              </p:cNvPr>
              <p:cNvSpPr/>
              <p:nvPr/>
            </p:nvSpPr>
            <p:spPr>
              <a:xfrm>
                <a:off x="7091270" y="1678899"/>
                <a:ext cx="100842" cy="115535"/>
              </a:xfrm>
              <a:custGeom>
                <a:avLst/>
                <a:gdLst/>
                <a:ahLst/>
                <a:cxnLst/>
                <a:rect l="l" t="t" r="r" b="b"/>
                <a:pathLst>
                  <a:path w="652" h="747" extrusionOk="0">
                    <a:moveTo>
                      <a:pt x="1" y="1"/>
                    </a:moveTo>
                    <a:cubicBezTo>
                      <a:pt x="57" y="192"/>
                      <a:pt x="170" y="512"/>
                      <a:pt x="357" y="712"/>
                    </a:cubicBezTo>
                    <a:cubicBezTo>
                      <a:pt x="448" y="738"/>
                      <a:pt x="547" y="746"/>
                      <a:pt x="651" y="725"/>
                    </a:cubicBezTo>
                    <a:lnTo>
                      <a:pt x="304" y="135"/>
                    </a:lnTo>
                    <a:cubicBezTo>
                      <a:pt x="304" y="135"/>
                      <a:pt x="144" y="9"/>
                      <a:pt x="1" y="1"/>
                    </a:cubicBezTo>
                    <a:close/>
                  </a:path>
                </a:pathLst>
              </a:custGeom>
              <a:solidFill>
                <a:srgbClr val="DB9C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676;p19">
                <a:extLst>
                  <a:ext uri="{FF2B5EF4-FFF2-40B4-BE49-F238E27FC236}">
                    <a16:creationId xmlns:a16="http://schemas.microsoft.com/office/drawing/2014/main" id="{151AC79C-C077-476E-B168-CC04F5E454B1}"/>
                  </a:ext>
                </a:extLst>
              </p:cNvPr>
              <p:cNvSpPr/>
              <p:nvPr/>
            </p:nvSpPr>
            <p:spPr>
              <a:xfrm>
                <a:off x="7103488" y="1358434"/>
                <a:ext cx="461366" cy="549370"/>
              </a:xfrm>
              <a:custGeom>
                <a:avLst/>
                <a:gdLst/>
                <a:ahLst/>
                <a:cxnLst/>
                <a:rect l="l" t="t" r="r" b="b"/>
                <a:pathLst>
                  <a:path w="2983" h="3552" extrusionOk="0">
                    <a:moveTo>
                      <a:pt x="2198" y="3334"/>
                    </a:moveTo>
                    <a:cubicBezTo>
                      <a:pt x="2086" y="3408"/>
                      <a:pt x="1964" y="3465"/>
                      <a:pt x="1830" y="3495"/>
                    </a:cubicBezTo>
                    <a:cubicBezTo>
                      <a:pt x="1583" y="3551"/>
                      <a:pt x="1335" y="3525"/>
                      <a:pt x="1101" y="3430"/>
                    </a:cubicBezTo>
                    <a:cubicBezTo>
                      <a:pt x="815" y="3317"/>
                      <a:pt x="555" y="3096"/>
                      <a:pt x="356" y="2801"/>
                    </a:cubicBezTo>
                    <a:cubicBezTo>
                      <a:pt x="225" y="2606"/>
                      <a:pt x="121" y="2376"/>
                      <a:pt x="61" y="2125"/>
                    </a:cubicBezTo>
                    <a:cubicBezTo>
                      <a:pt x="61" y="2120"/>
                      <a:pt x="61" y="2116"/>
                      <a:pt x="56" y="2107"/>
                    </a:cubicBezTo>
                    <a:cubicBezTo>
                      <a:pt x="56" y="2107"/>
                      <a:pt x="56" y="2107"/>
                      <a:pt x="56" y="2103"/>
                    </a:cubicBezTo>
                    <a:cubicBezTo>
                      <a:pt x="17" y="1938"/>
                      <a:pt x="0" y="1774"/>
                      <a:pt x="0" y="1609"/>
                    </a:cubicBezTo>
                    <a:cubicBezTo>
                      <a:pt x="0" y="1596"/>
                      <a:pt x="0" y="1583"/>
                      <a:pt x="0" y="1570"/>
                    </a:cubicBezTo>
                    <a:cubicBezTo>
                      <a:pt x="0" y="1513"/>
                      <a:pt x="4" y="1461"/>
                      <a:pt x="9" y="1405"/>
                    </a:cubicBezTo>
                    <a:cubicBezTo>
                      <a:pt x="39" y="1106"/>
                      <a:pt x="134" y="833"/>
                      <a:pt x="286" y="607"/>
                    </a:cubicBezTo>
                    <a:cubicBezTo>
                      <a:pt x="438" y="382"/>
                      <a:pt x="642" y="208"/>
                      <a:pt x="889" y="117"/>
                    </a:cubicBezTo>
                    <a:cubicBezTo>
                      <a:pt x="932" y="100"/>
                      <a:pt x="980" y="87"/>
                      <a:pt x="1028" y="74"/>
                    </a:cubicBezTo>
                    <a:cubicBezTo>
                      <a:pt x="1348" y="0"/>
                      <a:pt x="1674" y="65"/>
                      <a:pt x="1960" y="239"/>
                    </a:cubicBezTo>
                    <a:cubicBezTo>
                      <a:pt x="2229" y="404"/>
                      <a:pt x="2467" y="664"/>
                      <a:pt x="2627" y="989"/>
                    </a:cubicBezTo>
                    <a:cubicBezTo>
                      <a:pt x="2632" y="993"/>
                      <a:pt x="2636" y="997"/>
                      <a:pt x="2636" y="1002"/>
                    </a:cubicBezTo>
                    <a:cubicBezTo>
                      <a:pt x="2658" y="1050"/>
                      <a:pt x="2680" y="1093"/>
                      <a:pt x="2701" y="1145"/>
                    </a:cubicBezTo>
                    <a:cubicBezTo>
                      <a:pt x="2740" y="1245"/>
                      <a:pt x="2775" y="1353"/>
                      <a:pt x="2801" y="1461"/>
                    </a:cubicBezTo>
                    <a:cubicBezTo>
                      <a:pt x="2983" y="2238"/>
                      <a:pt x="2719" y="2992"/>
                      <a:pt x="2198" y="3334"/>
                    </a:cubicBezTo>
                    <a:close/>
                  </a:path>
                </a:pathLst>
              </a:custGeom>
              <a:solidFill>
                <a:srgbClr val="DB9C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677;p19">
                <a:extLst>
                  <a:ext uri="{FF2B5EF4-FFF2-40B4-BE49-F238E27FC236}">
                    <a16:creationId xmlns:a16="http://schemas.microsoft.com/office/drawing/2014/main" id="{5E7F9876-8E9F-4DA2-8374-3CF71801B7AA}"/>
                  </a:ext>
                </a:extLst>
              </p:cNvPr>
              <p:cNvSpPr/>
              <p:nvPr/>
            </p:nvSpPr>
            <p:spPr>
              <a:xfrm>
                <a:off x="7104725" y="1358434"/>
                <a:ext cx="301906" cy="243597"/>
              </a:xfrm>
              <a:custGeom>
                <a:avLst/>
                <a:gdLst/>
                <a:ahLst/>
                <a:cxnLst/>
                <a:rect l="l" t="t" r="r" b="b"/>
                <a:pathLst>
                  <a:path w="1952" h="1575" extrusionOk="0">
                    <a:moveTo>
                      <a:pt x="204" y="1574"/>
                    </a:moveTo>
                    <a:lnTo>
                      <a:pt x="1" y="1405"/>
                    </a:lnTo>
                    <a:cubicBezTo>
                      <a:pt x="31" y="1106"/>
                      <a:pt x="126" y="833"/>
                      <a:pt x="278" y="607"/>
                    </a:cubicBezTo>
                    <a:cubicBezTo>
                      <a:pt x="430" y="382"/>
                      <a:pt x="634" y="208"/>
                      <a:pt x="881" y="117"/>
                    </a:cubicBezTo>
                    <a:cubicBezTo>
                      <a:pt x="924" y="100"/>
                      <a:pt x="972" y="87"/>
                      <a:pt x="1020" y="74"/>
                    </a:cubicBezTo>
                    <a:cubicBezTo>
                      <a:pt x="1340" y="0"/>
                      <a:pt x="1666" y="65"/>
                      <a:pt x="1952" y="239"/>
                    </a:cubicBezTo>
                    <a:cubicBezTo>
                      <a:pt x="157" y="299"/>
                      <a:pt x="204" y="1561"/>
                      <a:pt x="204" y="1574"/>
                    </a:cubicBezTo>
                    <a:close/>
                  </a:path>
                </a:pathLst>
              </a:custGeom>
              <a:solidFill>
                <a:srgbClr val="DB9C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678;p19">
                <a:extLst>
                  <a:ext uri="{FF2B5EF4-FFF2-40B4-BE49-F238E27FC236}">
                    <a16:creationId xmlns:a16="http://schemas.microsoft.com/office/drawing/2014/main" id="{91F2E212-65F0-4E42-B9D3-12B4C5B34025}"/>
                  </a:ext>
                </a:extLst>
              </p:cNvPr>
              <p:cNvSpPr/>
              <p:nvPr/>
            </p:nvSpPr>
            <p:spPr>
              <a:xfrm>
                <a:off x="7119573" y="1951264"/>
                <a:ext cx="297885" cy="322631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2086" extrusionOk="0">
                    <a:moveTo>
                      <a:pt x="603" y="0"/>
                    </a:moveTo>
                    <a:lnTo>
                      <a:pt x="0" y="603"/>
                    </a:lnTo>
                    <a:lnTo>
                      <a:pt x="802" y="2086"/>
                    </a:lnTo>
                    <a:lnTo>
                      <a:pt x="1153" y="1041"/>
                    </a:lnTo>
                    <a:lnTo>
                      <a:pt x="1327" y="850"/>
                    </a:lnTo>
                    <a:lnTo>
                      <a:pt x="1925" y="1864"/>
                    </a:lnTo>
                    <a:lnTo>
                      <a:pt x="1496" y="668"/>
                    </a:lnTo>
                    <a:close/>
                  </a:path>
                </a:pathLst>
              </a:custGeom>
              <a:solidFill>
                <a:srgbClr val="FFD4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679;p19">
                <a:extLst>
                  <a:ext uri="{FF2B5EF4-FFF2-40B4-BE49-F238E27FC236}">
                    <a16:creationId xmlns:a16="http://schemas.microsoft.com/office/drawing/2014/main" id="{0B203928-5E65-4A8A-BE94-0568ECCF226E}"/>
                  </a:ext>
                </a:extLst>
              </p:cNvPr>
              <p:cNvSpPr/>
              <p:nvPr/>
            </p:nvSpPr>
            <p:spPr>
              <a:xfrm>
                <a:off x="7417304" y="1974000"/>
                <a:ext cx="148324" cy="265714"/>
              </a:xfrm>
              <a:custGeom>
                <a:avLst/>
                <a:gdLst/>
                <a:ahLst/>
                <a:cxnLst/>
                <a:rect l="l" t="t" r="r" b="b"/>
                <a:pathLst>
                  <a:path w="959" h="1718" extrusionOk="0">
                    <a:moveTo>
                      <a:pt x="0" y="1717"/>
                    </a:moveTo>
                    <a:lnTo>
                      <a:pt x="18" y="473"/>
                    </a:lnTo>
                    <a:lnTo>
                      <a:pt x="265" y="0"/>
                    </a:lnTo>
                    <a:lnTo>
                      <a:pt x="811" y="352"/>
                    </a:lnTo>
                    <a:lnTo>
                      <a:pt x="958" y="1470"/>
                    </a:lnTo>
                    <a:lnTo>
                      <a:pt x="265" y="633"/>
                    </a:lnTo>
                    <a:close/>
                  </a:path>
                </a:pathLst>
              </a:custGeom>
              <a:solidFill>
                <a:srgbClr val="FFD4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680;p19">
                <a:extLst>
                  <a:ext uri="{FF2B5EF4-FFF2-40B4-BE49-F238E27FC236}">
                    <a16:creationId xmlns:a16="http://schemas.microsoft.com/office/drawing/2014/main" id="{5DE69654-9B33-4834-A5C2-849A2116D871}"/>
                  </a:ext>
                </a:extLst>
              </p:cNvPr>
              <p:cNvSpPr/>
              <p:nvPr/>
            </p:nvSpPr>
            <p:spPr>
              <a:xfrm>
                <a:off x="7055851" y="1334306"/>
                <a:ext cx="325415" cy="534522"/>
              </a:xfrm>
              <a:custGeom>
                <a:avLst/>
                <a:gdLst/>
                <a:ahLst/>
                <a:cxnLst/>
                <a:rect l="l" t="t" r="r" b="b"/>
                <a:pathLst>
                  <a:path w="2104" h="3456" extrusionOk="0">
                    <a:moveTo>
                      <a:pt x="2103" y="226"/>
                    </a:moveTo>
                    <a:cubicBezTo>
                      <a:pt x="2103" y="226"/>
                      <a:pt x="902" y="451"/>
                      <a:pt x="677" y="1093"/>
                    </a:cubicBezTo>
                    <a:cubicBezTo>
                      <a:pt x="547" y="1474"/>
                      <a:pt x="677" y="1604"/>
                      <a:pt x="720" y="1791"/>
                    </a:cubicBezTo>
                    <a:cubicBezTo>
                      <a:pt x="768" y="1973"/>
                      <a:pt x="555" y="2133"/>
                      <a:pt x="555" y="2133"/>
                    </a:cubicBezTo>
                    <a:cubicBezTo>
                      <a:pt x="555" y="2133"/>
                      <a:pt x="724" y="2740"/>
                      <a:pt x="963" y="2914"/>
                    </a:cubicBezTo>
                    <a:cubicBezTo>
                      <a:pt x="984" y="2931"/>
                      <a:pt x="1010" y="2948"/>
                      <a:pt x="1032" y="2961"/>
                    </a:cubicBezTo>
                    <a:cubicBezTo>
                      <a:pt x="1197" y="3070"/>
                      <a:pt x="1253" y="3282"/>
                      <a:pt x="1162" y="3456"/>
                    </a:cubicBezTo>
                    <a:cubicBezTo>
                      <a:pt x="1162" y="3456"/>
                      <a:pt x="486" y="3113"/>
                      <a:pt x="243" y="2047"/>
                    </a:cubicBezTo>
                    <a:cubicBezTo>
                      <a:pt x="0" y="980"/>
                      <a:pt x="599" y="347"/>
                      <a:pt x="599" y="347"/>
                    </a:cubicBezTo>
                    <a:lnTo>
                      <a:pt x="1461" y="0"/>
                    </a:lnTo>
                    <a:close/>
                  </a:path>
                </a:pathLst>
              </a:custGeom>
              <a:solidFill>
                <a:srgbClr val="8D4C2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682;p19">
                <a:extLst>
                  <a:ext uri="{FF2B5EF4-FFF2-40B4-BE49-F238E27FC236}">
                    <a16:creationId xmlns:a16="http://schemas.microsoft.com/office/drawing/2014/main" id="{6ED6A2BD-68D0-4814-A978-5CB38F702AE1}"/>
                  </a:ext>
                </a:extLst>
              </p:cNvPr>
              <p:cNvSpPr/>
              <p:nvPr/>
            </p:nvSpPr>
            <p:spPr>
              <a:xfrm>
                <a:off x="5810485" y="1789639"/>
                <a:ext cx="405841" cy="321239"/>
              </a:xfrm>
              <a:custGeom>
                <a:avLst/>
                <a:gdLst/>
                <a:ahLst/>
                <a:cxnLst/>
                <a:rect l="l" t="t" r="r" b="b"/>
                <a:pathLst>
                  <a:path w="2624" h="2077" extrusionOk="0">
                    <a:moveTo>
                      <a:pt x="2624" y="460"/>
                    </a:moveTo>
                    <a:lnTo>
                      <a:pt x="2385" y="954"/>
                    </a:lnTo>
                    <a:lnTo>
                      <a:pt x="1939" y="681"/>
                    </a:lnTo>
                    <a:lnTo>
                      <a:pt x="1939" y="2077"/>
                    </a:lnTo>
                    <a:lnTo>
                      <a:pt x="686" y="2077"/>
                    </a:lnTo>
                    <a:lnTo>
                      <a:pt x="686" y="681"/>
                    </a:lnTo>
                    <a:lnTo>
                      <a:pt x="239" y="954"/>
                    </a:lnTo>
                    <a:lnTo>
                      <a:pt x="1" y="460"/>
                    </a:lnTo>
                    <a:lnTo>
                      <a:pt x="651" y="0"/>
                    </a:lnTo>
                    <a:lnTo>
                      <a:pt x="985" y="0"/>
                    </a:lnTo>
                    <a:cubicBezTo>
                      <a:pt x="1041" y="126"/>
                      <a:pt x="1167" y="213"/>
                      <a:pt x="1310" y="213"/>
                    </a:cubicBezTo>
                    <a:cubicBezTo>
                      <a:pt x="1458" y="213"/>
                      <a:pt x="1583" y="126"/>
                      <a:pt x="1640" y="0"/>
                    </a:cubicBezTo>
                    <a:lnTo>
                      <a:pt x="196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93" name="Google Shape;683;p19">
                <a:extLst>
                  <a:ext uri="{FF2B5EF4-FFF2-40B4-BE49-F238E27FC236}">
                    <a16:creationId xmlns:a16="http://schemas.microsoft.com/office/drawing/2014/main" id="{02DC8B6A-02FB-479F-A08D-5A9BF3FF9AED}"/>
                  </a:ext>
                </a:extLst>
              </p:cNvPr>
              <p:cNvGrpSpPr/>
              <p:nvPr/>
            </p:nvGrpSpPr>
            <p:grpSpPr>
              <a:xfrm>
                <a:off x="5815279" y="2549352"/>
                <a:ext cx="396406" cy="321393"/>
                <a:chOff x="5815279" y="2549352"/>
                <a:chExt cx="396406" cy="321393"/>
              </a:xfrm>
            </p:grpSpPr>
            <p:sp>
              <p:nvSpPr>
                <p:cNvPr id="106" name="Google Shape;684;p19">
                  <a:extLst>
                    <a:ext uri="{FF2B5EF4-FFF2-40B4-BE49-F238E27FC236}">
                      <a16:creationId xmlns:a16="http://schemas.microsoft.com/office/drawing/2014/main" id="{A178AE64-C31B-4F13-8E7C-1A005F2F2927}"/>
                    </a:ext>
                  </a:extLst>
                </p:cNvPr>
                <p:cNvSpPr/>
                <p:nvPr/>
              </p:nvSpPr>
              <p:spPr>
                <a:xfrm>
                  <a:off x="5946590" y="2824965"/>
                  <a:ext cx="133631" cy="457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4" h="296" extrusionOk="0">
                      <a:moveTo>
                        <a:pt x="864" y="243"/>
                      </a:moveTo>
                      <a:lnTo>
                        <a:pt x="864" y="295"/>
                      </a:lnTo>
                      <a:lnTo>
                        <a:pt x="1" y="295"/>
                      </a:lnTo>
                      <a:lnTo>
                        <a:pt x="1" y="243"/>
                      </a:lnTo>
                      <a:cubicBezTo>
                        <a:pt x="62" y="213"/>
                        <a:pt x="96" y="148"/>
                        <a:pt x="96" y="148"/>
                      </a:cubicBezTo>
                      <a:lnTo>
                        <a:pt x="96" y="0"/>
                      </a:lnTo>
                      <a:lnTo>
                        <a:pt x="768" y="0"/>
                      </a:lnTo>
                      <a:lnTo>
                        <a:pt x="768" y="148"/>
                      </a:lnTo>
                      <a:cubicBezTo>
                        <a:pt x="768" y="148"/>
                        <a:pt x="803" y="213"/>
                        <a:pt x="864" y="24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" name="Google Shape;685;p19">
                  <a:extLst>
                    <a:ext uri="{FF2B5EF4-FFF2-40B4-BE49-F238E27FC236}">
                      <a16:creationId xmlns:a16="http://schemas.microsoft.com/office/drawing/2014/main" id="{8867DF2F-D9AD-4A2D-9C78-326581BC445A}"/>
                    </a:ext>
                  </a:extLst>
                </p:cNvPr>
                <p:cNvSpPr/>
                <p:nvPr/>
              </p:nvSpPr>
              <p:spPr>
                <a:xfrm>
                  <a:off x="5939940" y="2861156"/>
                  <a:ext cx="146313" cy="95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6" h="62" extrusionOk="0">
                      <a:moveTo>
                        <a:pt x="946" y="27"/>
                      </a:moveTo>
                      <a:lnTo>
                        <a:pt x="946" y="35"/>
                      </a:lnTo>
                      <a:cubicBezTo>
                        <a:pt x="946" y="48"/>
                        <a:pt x="937" y="61"/>
                        <a:pt x="920" y="61"/>
                      </a:cubicBezTo>
                      <a:lnTo>
                        <a:pt x="27" y="61"/>
                      </a:lnTo>
                      <a:cubicBezTo>
                        <a:pt x="14" y="61"/>
                        <a:pt x="1" y="48"/>
                        <a:pt x="1" y="35"/>
                      </a:cubicBezTo>
                      <a:lnTo>
                        <a:pt x="1" y="27"/>
                      </a:lnTo>
                      <a:cubicBezTo>
                        <a:pt x="1" y="14"/>
                        <a:pt x="14" y="1"/>
                        <a:pt x="27" y="1"/>
                      </a:cubicBezTo>
                      <a:lnTo>
                        <a:pt x="920" y="1"/>
                      </a:lnTo>
                      <a:cubicBezTo>
                        <a:pt x="937" y="1"/>
                        <a:pt x="946" y="14"/>
                        <a:pt x="946" y="2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" name="Google Shape;686;p19">
                  <a:extLst>
                    <a:ext uri="{FF2B5EF4-FFF2-40B4-BE49-F238E27FC236}">
                      <a16:creationId xmlns:a16="http://schemas.microsoft.com/office/drawing/2014/main" id="{6C34C286-EC18-422E-B7AF-B287C88ED0CC}"/>
                    </a:ext>
                  </a:extLst>
                </p:cNvPr>
                <p:cNvSpPr/>
                <p:nvPr/>
              </p:nvSpPr>
              <p:spPr>
                <a:xfrm>
                  <a:off x="5961438" y="2824965"/>
                  <a:ext cx="104090" cy="148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3" h="96" extrusionOk="0">
                      <a:moveTo>
                        <a:pt x="672" y="96"/>
                      </a:moveTo>
                      <a:lnTo>
                        <a:pt x="0" y="96"/>
                      </a:lnTo>
                      <a:lnTo>
                        <a:pt x="0" y="0"/>
                      </a:lnTo>
                      <a:lnTo>
                        <a:pt x="67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" name="Google Shape;687;p19">
                  <a:extLst>
                    <a:ext uri="{FF2B5EF4-FFF2-40B4-BE49-F238E27FC236}">
                      <a16:creationId xmlns:a16="http://schemas.microsoft.com/office/drawing/2014/main" id="{92F4922E-59E0-4C92-AE47-79E8BF94D69A}"/>
                    </a:ext>
                  </a:extLst>
                </p:cNvPr>
                <p:cNvSpPr/>
                <p:nvPr/>
              </p:nvSpPr>
              <p:spPr>
                <a:xfrm>
                  <a:off x="5815279" y="2549352"/>
                  <a:ext cx="396406" cy="2838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63" h="1835" extrusionOk="0">
                      <a:moveTo>
                        <a:pt x="2563" y="217"/>
                      </a:moveTo>
                      <a:lnTo>
                        <a:pt x="2563" y="1639"/>
                      </a:lnTo>
                      <a:cubicBezTo>
                        <a:pt x="2563" y="1743"/>
                        <a:pt x="2467" y="1834"/>
                        <a:pt x="2354" y="1834"/>
                      </a:cubicBezTo>
                      <a:lnTo>
                        <a:pt x="208" y="1834"/>
                      </a:lnTo>
                      <a:cubicBezTo>
                        <a:pt x="96" y="1834"/>
                        <a:pt x="0" y="1743"/>
                        <a:pt x="0" y="1639"/>
                      </a:cubicBezTo>
                      <a:lnTo>
                        <a:pt x="0" y="217"/>
                      </a:lnTo>
                      <a:cubicBezTo>
                        <a:pt x="0" y="96"/>
                        <a:pt x="91" y="0"/>
                        <a:pt x="208" y="0"/>
                      </a:cubicBezTo>
                      <a:lnTo>
                        <a:pt x="2354" y="0"/>
                      </a:lnTo>
                      <a:cubicBezTo>
                        <a:pt x="2471" y="0"/>
                        <a:pt x="2563" y="96"/>
                        <a:pt x="2563" y="21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" name="Google Shape;688;p19">
                  <a:extLst>
                    <a:ext uri="{FF2B5EF4-FFF2-40B4-BE49-F238E27FC236}">
                      <a16:creationId xmlns:a16="http://schemas.microsoft.com/office/drawing/2014/main" id="{19EE2ABF-C4A6-4A73-A04B-89383D151822}"/>
                    </a:ext>
                  </a:extLst>
                </p:cNvPr>
                <p:cNvSpPr/>
                <p:nvPr/>
              </p:nvSpPr>
              <p:spPr>
                <a:xfrm>
                  <a:off x="5819300" y="2553374"/>
                  <a:ext cx="388364" cy="276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1" h="1787" extrusionOk="0">
                      <a:moveTo>
                        <a:pt x="2511" y="191"/>
                      </a:moveTo>
                      <a:lnTo>
                        <a:pt x="2511" y="1613"/>
                      </a:lnTo>
                      <a:cubicBezTo>
                        <a:pt x="2511" y="1704"/>
                        <a:pt x="2428" y="1787"/>
                        <a:pt x="2328" y="1787"/>
                      </a:cubicBezTo>
                      <a:lnTo>
                        <a:pt x="182" y="1787"/>
                      </a:lnTo>
                      <a:cubicBezTo>
                        <a:pt x="83" y="1787"/>
                        <a:pt x="0" y="1704"/>
                        <a:pt x="0" y="1613"/>
                      </a:cubicBezTo>
                      <a:lnTo>
                        <a:pt x="0" y="191"/>
                      </a:lnTo>
                      <a:cubicBezTo>
                        <a:pt x="0" y="83"/>
                        <a:pt x="83" y="1"/>
                        <a:pt x="182" y="1"/>
                      </a:cubicBezTo>
                      <a:lnTo>
                        <a:pt x="2328" y="1"/>
                      </a:lnTo>
                      <a:cubicBezTo>
                        <a:pt x="2428" y="1"/>
                        <a:pt x="2511" y="83"/>
                        <a:pt x="2511" y="19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" name="Google Shape;689;p19">
                  <a:extLst>
                    <a:ext uri="{FF2B5EF4-FFF2-40B4-BE49-F238E27FC236}">
                      <a16:creationId xmlns:a16="http://schemas.microsoft.com/office/drawing/2014/main" id="{6EEA47CF-0FD0-4741-97BC-730F57288BBC}"/>
                    </a:ext>
                  </a:extLst>
                </p:cNvPr>
                <p:cNvSpPr/>
                <p:nvPr/>
              </p:nvSpPr>
              <p:spPr>
                <a:xfrm>
                  <a:off x="5831364" y="2566056"/>
                  <a:ext cx="363617" cy="1993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51" h="1289" extrusionOk="0">
                      <a:moveTo>
                        <a:pt x="2350" y="101"/>
                      </a:moveTo>
                      <a:lnTo>
                        <a:pt x="2350" y="1289"/>
                      </a:lnTo>
                      <a:lnTo>
                        <a:pt x="0" y="1289"/>
                      </a:lnTo>
                      <a:lnTo>
                        <a:pt x="0" y="101"/>
                      </a:lnTo>
                      <a:cubicBezTo>
                        <a:pt x="0" y="44"/>
                        <a:pt x="48" y="1"/>
                        <a:pt x="104" y="1"/>
                      </a:cubicBezTo>
                      <a:lnTo>
                        <a:pt x="2250" y="1"/>
                      </a:lnTo>
                      <a:cubicBezTo>
                        <a:pt x="2307" y="1"/>
                        <a:pt x="2350" y="44"/>
                        <a:pt x="2350" y="10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" name="Google Shape;690;p19">
                  <a:extLst>
                    <a:ext uri="{FF2B5EF4-FFF2-40B4-BE49-F238E27FC236}">
                      <a16:creationId xmlns:a16="http://schemas.microsoft.com/office/drawing/2014/main" id="{C4115BC6-749B-458D-A2C9-2D43DDFDA0C2}"/>
                    </a:ext>
                  </a:extLst>
                </p:cNvPr>
                <p:cNvSpPr/>
                <p:nvPr/>
              </p:nvSpPr>
              <p:spPr>
                <a:xfrm>
                  <a:off x="5815279" y="2778720"/>
                  <a:ext cx="396406" cy="54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63" h="352" extrusionOk="0">
                      <a:moveTo>
                        <a:pt x="2563" y="0"/>
                      </a:moveTo>
                      <a:lnTo>
                        <a:pt x="2563" y="156"/>
                      </a:lnTo>
                      <a:cubicBezTo>
                        <a:pt x="2563" y="260"/>
                        <a:pt x="2467" y="351"/>
                        <a:pt x="2354" y="351"/>
                      </a:cubicBezTo>
                      <a:lnTo>
                        <a:pt x="208" y="351"/>
                      </a:lnTo>
                      <a:cubicBezTo>
                        <a:pt x="96" y="351"/>
                        <a:pt x="0" y="260"/>
                        <a:pt x="0" y="156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94" name="Google Shape;691;p19">
                <a:extLst>
                  <a:ext uri="{FF2B5EF4-FFF2-40B4-BE49-F238E27FC236}">
                    <a16:creationId xmlns:a16="http://schemas.microsoft.com/office/drawing/2014/main" id="{390F6596-8679-4ADF-A4B2-DC04611E2FCC}"/>
                  </a:ext>
                </a:extLst>
              </p:cNvPr>
              <p:cNvGrpSpPr/>
              <p:nvPr/>
            </p:nvGrpSpPr>
            <p:grpSpPr>
              <a:xfrm>
                <a:off x="5866164" y="3309065"/>
                <a:ext cx="293864" cy="321394"/>
                <a:chOff x="5866164" y="3309065"/>
                <a:chExt cx="293864" cy="321394"/>
              </a:xfrm>
            </p:grpSpPr>
            <p:sp>
              <p:nvSpPr>
                <p:cNvPr id="104" name="Google Shape;692;p19">
                  <a:extLst>
                    <a:ext uri="{FF2B5EF4-FFF2-40B4-BE49-F238E27FC236}">
                      <a16:creationId xmlns:a16="http://schemas.microsoft.com/office/drawing/2014/main" id="{CF8CC2F8-5BF8-45FE-A88C-6A464680C052}"/>
                    </a:ext>
                  </a:extLst>
                </p:cNvPr>
                <p:cNvSpPr/>
                <p:nvPr/>
              </p:nvSpPr>
              <p:spPr>
                <a:xfrm>
                  <a:off x="5866164" y="3309065"/>
                  <a:ext cx="293864" cy="3213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0" h="2078" extrusionOk="0">
                      <a:moveTo>
                        <a:pt x="1900" y="2078"/>
                      </a:moveTo>
                      <a:lnTo>
                        <a:pt x="1375" y="2078"/>
                      </a:lnTo>
                      <a:lnTo>
                        <a:pt x="1353" y="1991"/>
                      </a:lnTo>
                      <a:lnTo>
                        <a:pt x="985" y="651"/>
                      </a:lnTo>
                      <a:lnTo>
                        <a:pt x="920" y="651"/>
                      </a:lnTo>
                      <a:lnTo>
                        <a:pt x="551" y="1991"/>
                      </a:lnTo>
                      <a:lnTo>
                        <a:pt x="525" y="2078"/>
                      </a:lnTo>
                      <a:lnTo>
                        <a:pt x="1" y="2078"/>
                      </a:lnTo>
                      <a:lnTo>
                        <a:pt x="18" y="1991"/>
                      </a:lnTo>
                      <a:lnTo>
                        <a:pt x="369" y="105"/>
                      </a:lnTo>
                      <a:lnTo>
                        <a:pt x="391" y="1"/>
                      </a:lnTo>
                      <a:lnTo>
                        <a:pt x="1514" y="1"/>
                      </a:lnTo>
                      <a:lnTo>
                        <a:pt x="1535" y="105"/>
                      </a:lnTo>
                      <a:lnTo>
                        <a:pt x="1887" y="199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" name="Google Shape;693;p19">
                  <a:extLst>
                    <a:ext uri="{FF2B5EF4-FFF2-40B4-BE49-F238E27FC236}">
                      <a16:creationId xmlns:a16="http://schemas.microsoft.com/office/drawing/2014/main" id="{9CF71830-FFFC-4A1F-9852-62477A96F245}"/>
                    </a:ext>
                  </a:extLst>
                </p:cNvPr>
                <p:cNvSpPr/>
                <p:nvPr/>
              </p:nvSpPr>
              <p:spPr>
                <a:xfrm>
                  <a:off x="5923236" y="3309065"/>
                  <a:ext cx="180494" cy="162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7" h="105" extrusionOk="0">
                      <a:moveTo>
                        <a:pt x="1166" y="105"/>
                      </a:moveTo>
                      <a:lnTo>
                        <a:pt x="0" y="105"/>
                      </a:lnTo>
                      <a:lnTo>
                        <a:pt x="22" y="1"/>
                      </a:lnTo>
                      <a:lnTo>
                        <a:pt x="1145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95" name="Google Shape;715;p19">
                <a:extLst>
                  <a:ext uri="{FF2B5EF4-FFF2-40B4-BE49-F238E27FC236}">
                    <a16:creationId xmlns:a16="http://schemas.microsoft.com/office/drawing/2014/main" id="{54DD664A-244F-4A0A-900B-EF44B8DC080A}"/>
                  </a:ext>
                </a:extLst>
              </p:cNvPr>
              <p:cNvGrpSpPr/>
              <p:nvPr/>
            </p:nvGrpSpPr>
            <p:grpSpPr>
              <a:xfrm>
                <a:off x="3235002" y="3183488"/>
                <a:ext cx="2505600" cy="572700"/>
                <a:chOff x="3235002" y="3183488"/>
                <a:chExt cx="2505600" cy="572700"/>
              </a:xfrm>
            </p:grpSpPr>
            <p:sp>
              <p:nvSpPr>
                <p:cNvPr id="102" name="Google Shape;718;p19">
                  <a:extLst>
                    <a:ext uri="{FF2B5EF4-FFF2-40B4-BE49-F238E27FC236}">
                      <a16:creationId xmlns:a16="http://schemas.microsoft.com/office/drawing/2014/main" id="{689A1E36-B3D9-4003-AA1D-ADADD0D55784}"/>
                    </a:ext>
                  </a:extLst>
                </p:cNvPr>
                <p:cNvSpPr/>
                <p:nvPr/>
              </p:nvSpPr>
              <p:spPr>
                <a:xfrm>
                  <a:off x="3235002" y="3183488"/>
                  <a:ext cx="1758300" cy="572700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200" b="1" dirty="0">
                      <a:solidFill>
                        <a:schemeClr val="lt1"/>
                      </a:solidFill>
                      <a:latin typeface="Fira Sans Extra Condensed"/>
                      <a:ea typeface="Fira Sans Extra Condensed"/>
                      <a:cs typeface="Fira Sans Extra Condensed"/>
                      <a:sym typeface="Fira Sans Extra Condensed"/>
                    </a:rPr>
                    <a:t>CUSTOMER</a:t>
                  </a:r>
                  <a:endParaRPr sz="1200" b="1" dirty="0">
                    <a:solidFill>
                      <a:schemeClr val="lt1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endParaRPr>
                </a:p>
              </p:txBody>
            </p:sp>
            <p:cxnSp>
              <p:nvCxnSpPr>
                <p:cNvPr id="103" name="Google Shape;719;p19">
                  <a:extLst>
                    <a:ext uri="{FF2B5EF4-FFF2-40B4-BE49-F238E27FC236}">
                      <a16:creationId xmlns:a16="http://schemas.microsoft.com/office/drawing/2014/main" id="{3D42A3C6-EBCE-4E0E-BD25-5C57AF514F17}"/>
                    </a:ext>
                  </a:extLst>
                </p:cNvPr>
                <p:cNvCxnSpPr>
                  <a:cxnSpLocks/>
                  <a:stCxn id="102" idx="3"/>
                  <a:endCxn id="12" idx="1"/>
                </p:cNvCxnSpPr>
                <p:nvPr/>
              </p:nvCxnSpPr>
              <p:spPr>
                <a:xfrm>
                  <a:off x="4993302" y="3469838"/>
                  <a:ext cx="7473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</p:grpSp>
    </p:spTree>
    <p:extLst>
      <p:ext uri="{BB962C8B-B14F-4D97-AF65-F5344CB8AC3E}">
        <p14:creationId xmlns:p14="http://schemas.microsoft.com/office/powerpoint/2010/main" val="251059280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62FDA01B-CFA4-4A4B-B24F-3A2FBA5764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9279694"/>
              </p:ext>
            </p:extLst>
          </p:nvPr>
        </p:nvGraphicFramePr>
        <p:xfrm>
          <a:off x="850312" y="0"/>
          <a:ext cx="3616179" cy="5143487"/>
        </p:xfrm>
        <a:graphic>
          <a:graphicData uri="http://schemas.openxmlformats.org/drawingml/2006/table">
            <a:tbl>
              <a:tblPr/>
              <a:tblGrid>
                <a:gridCol w="764599">
                  <a:extLst>
                    <a:ext uri="{9D8B030D-6E8A-4147-A177-3AD203B41FA5}">
                      <a16:colId xmlns:a16="http://schemas.microsoft.com/office/drawing/2014/main" val="414556209"/>
                    </a:ext>
                  </a:extLst>
                </a:gridCol>
                <a:gridCol w="1397587">
                  <a:extLst>
                    <a:ext uri="{9D8B030D-6E8A-4147-A177-3AD203B41FA5}">
                      <a16:colId xmlns:a16="http://schemas.microsoft.com/office/drawing/2014/main" val="1546476625"/>
                    </a:ext>
                  </a:extLst>
                </a:gridCol>
                <a:gridCol w="394834">
                  <a:extLst>
                    <a:ext uri="{9D8B030D-6E8A-4147-A177-3AD203B41FA5}">
                      <a16:colId xmlns:a16="http://schemas.microsoft.com/office/drawing/2014/main" val="948497346"/>
                    </a:ext>
                  </a:extLst>
                </a:gridCol>
                <a:gridCol w="438704">
                  <a:extLst>
                    <a:ext uri="{9D8B030D-6E8A-4147-A177-3AD203B41FA5}">
                      <a16:colId xmlns:a16="http://schemas.microsoft.com/office/drawing/2014/main" val="3742021136"/>
                    </a:ext>
                  </a:extLst>
                </a:gridCol>
                <a:gridCol w="620455">
                  <a:extLst>
                    <a:ext uri="{9D8B030D-6E8A-4147-A177-3AD203B41FA5}">
                      <a16:colId xmlns:a16="http://schemas.microsoft.com/office/drawing/2014/main" val="3098959179"/>
                    </a:ext>
                  </a:extLst>
                </a:gridCol>
              </a:tblGrid>
              <a:tr h="200648">
                <a:tc gridSpan="2">
                  <a:txBody>
                    <a:bodyPr/>
                    <a:lstStyle/>
                    <a:p>
                      <a:pPr rtl="0" fontAlgn="b"/>
                      <a:endParaRPr lang="en-GB" sz="400">
                        <a:effectLst/>
                      </a:endParaRPr>
                    </a:p>
                  </a:txBody>
                  <a:tcPr marL="8627" marR="8627" marT="5751" marB="5751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400" b="1">
                          <a:effectLst/>
                          <a:latin typeface="Times New Roman" panose="02020603050405020304" pitchFamily="18" charset="0"/>
                        </a:rPr>
                        <a:t>ADMIN</a:t>
                      </a:r>
                    </a:p>
                  </a:txBody>
                  <a:tcPr marL="8627" marR="8627" marT="5751" marB="575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400" b="1">
                          <a:effectLst/>
                          <a:latin typeface="Times New Roman" panose="02020603050405020304" pitchFamily="18" charset="0"/>
                        </a:rPr>
                        <a:t>SELLER</a:t>
                      </a:r>
                    </a:p>
                  </a:txBody>
                  <a:tcPr marL="8627" marR="8627" marT="5751" marB="575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400" b="1">
                          <a:effectLst/>
                          <a:latin typeface="Times New Roman" panose="02020603050405020304" pitchFamily="18" charset="0"/>
                        </a:rPr>
                        <a:t>CUSTOMER</a:t>
                      </a:r>
                    </a:p>
                  </a:txBody>
                  <a:tcPr marL="8627" marR="8627" marT="5751" marB="575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42686412"/>
                  </a:ext>
                </a:extLst>
              </a:tr>
              <a:tr h="114170">
                <a:tc rowSpan="5">
                  <a:txBody>
                    <a:bodyPr/>
                    <a:lstStyle/>
                    <a:p>
                      <a:pPr algn="ctr" rtl="0" fontAlgn="ctr"/>
                      <a:r>
                        <a:rPr lang="en-GB" sz="400" b="0">
                          <a:effectLst/>
                          <a:latin typeface="Times New Roman" panose="02020603050405020304" pitchFamily="18" charset="0"/>
                        </a:rPr>
                        <a:t>sp_Account</a:t>
                      </a:r>
                    </a:p>
                  </a:txBody>
                  <a:tcPr marL="8627" marR="8627" marT="5751" marB="5751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GB" sz="400" b="0">
                          <a:effectLst/>
                          <a:latin typeface="Times New Roman" panose="02020603050405020304" pitchFamily="18" charset="0"/>
                        </a:rPr>
                        <a:t>[dbo].[sp_getAllAccount]</a:t>
                      </a:r>
                    </a:p>
                  </a:txBody>
                  <a:tcPr marL="8627" marR="8627" marT="5751" marB="575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400" b="1">
                          <a:effectLst/>
                          <a:latin typeface="Times New Roman" panose="02020603050405020304" pitchFamily="18" charset="0"/>
                        </a:rPr>
                        <a:t>x</a:t>
                      </a:r>
                    </a:p>
                  </a:txBody>
                  <a:tcPr marL="8627" marR="8627" marT="5751" marB="575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en-GB" sz="400">
                        <a:effectLst/>
                      </a:endParaRPr>
                    </a:p>
                  </a:txBody>
                  <a:tcPr marL="8627" marR="8627" marT="5751" marB="575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GB" sz="400" b="1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627" marR="8627" marT="5751" marB="575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18205028"/>
                  </a:ext>
                </a:extLst>
              </a:tr>
              <a:tr h="114170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GB" sz="400" b="0">
                          <a:effectLst/>
                          <a:latin typeface="Times New Roman" panose="02020603050405020304" pitchFamily="18" charset="0"/>
                        </a:rPr>
                        <a:t>[dbo].[sp_getOneAccount]</a:t>
                      </a:r>
                    </a:p>
                  </a:txBody>
                  <a:tcPr marL="8627" marR="8627" marT="5751" marB="575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400" b="1">
                          <a:effectLst/>
                          <a:latin typeface="Times New Roman" panose="02020603050405020304" pitchFamily="18" charset="0"/>
                        </a:rPr>
                        <a:t>x</a:t>
                      </a:r>
                    </a:p>
                  </a:txBody>
                  <a:tcPr marL="8627" marR="8627" marT="5751" marB="575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en-GB" sz="400">
                        <a:effectLst/>
                      </a:endParaRPr>
                    </a:p>
                  </a:txBody>
                  <a:tcPr marL="8627" marR="8627" marT="5751" marB="575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en-GB" sz="400">
                        <a:effectLst/>
                      </a:endParaRPr>
                    </a:p>
                  </a:txBody>
                  <a:tcPr marL="8627" marR="8627" marT="5751" marB="575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15399669"/>
                  </a:ext>
                </a:extLst>
              </a:tr>
              <a:tr h="114170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GB" sz="400" b="0">
                          <a:effectLst/>
                          <a:latin typeface="Times New Roman" panose="02020603050405020304" pitchFamily="18" charset="0"/>
                        </a:rPr>
                        <a:t>[dbo].[sp_DeleteAccount]</a:t>
                      </a:r>
                    </a:p>
                  </a:txBody>
                  <a:tcPr marL="8627" marR="8627" marT="5751" marB="575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400" b="1">
                          <a:effectLst/>
                          <a:latin typeface="Times New Roman" panose="02020603050405020304" pitchFamily="18" charset="0"/>
                        </a:rPr>
                        <a:t>x</a:t>
                      </a:r>
                    </a:p>
                  </a:txBody>
                  <a:tcPr marL="8627" marR="8627" marT="5751" marB="575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en-GB" sz="400">
                        <a:effectLst/>
                      </a:endParaRPr>
                    </a:p>
                  </a:txBody>
                  <a:tcPr marL="8627" marR="8627" marT="5751" marB="575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en-GB" sz="400">
                        <a:effectLst/>
                      </a:endParaRPr>
                    </a:p>
                  </a:txBody>
                  <a:tcPr marL="8627" marR="8627" marT="5751" marB="575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56364143"/>
                  </a:ext>
                </a:extLst>
              </a:tr>
              <a:tr h="114170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GB" sz="400" b="0">
                          <a:effectLst/>
                          <a:latin typeface="Times New Roman" panose="02020603050405020304" pitchFamily="18" charset="0"/>
                        </a:rPr>
                        <a:t>[dbo].[sp_InsertAccount]</a:t>
                      </a:r>
                    </a:p>
                  </a:txBody>
                  <a:tcPr marL="8627" marR="8627" marT="5751" marB="575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400" b="1">
                          <a:effectLst/>
                          <a:latin typeface="Times New Roman" panose="02020603050405020304" pitchFamily="18" charset="0"/>
                        </a:rPr>
                        <a:t>x</a:t>
                      </a:r>
                    </a:p>
                  </a:txBody>
                  <a:tcPr marL="8627" marR="8627" marT="5751" marB="575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GB" sz="400" b="1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627" marR="8627" marT="5751" marB="575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400" b="1">
                          <a:effectLst/>
                          <a:latin typeface="Times New Roman" panose="02020603050405020304" pitchFamily="18" charset="0"/>
                        </a:rPr>
                        <a:t>x</a:t>
                      </a:r>
                    </a:p>
                  </a:txBody>
                  <a:tcPr marL="8627" marR="8627" marT="5751" marB="575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9898526"/>
                  </a:ext>
                </a:extLst>
              </a:tr>
              <a:tr h="114170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GB" sz="400" b="0">
                          <a:effectLst/>
                          <a:latin typeface="Times New Roman" panose="02020603050405020304" pitchFamily="18" charset="0"/>
                        </a:rPr>
                        <a:t>[dbo].[sp_UpdateAccount]</a:t>
                      </a:r>
                    </a:p>
                  </a:txBody>
                  <a:tcPr marL="8627" marR="8627" marT="5751" marB="575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400" b="1">
                          <a:effectLst/>
                          <a:latin typeface="Times New Roman" panose="02020603050405020304" pitchFamily="18" charset="0"/>
                        </a:rPr>
                        <a:t>x</a:t>
                      </a:r>
                    </a:p>
                  </a:txBody>
                  <a:tcPr marL="8627" marR="8627" marT="5751" marB="575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400" b="1">
                          <a:effectLst/>
                          <a:latin typeface="Times New Roman" panose="02020603050405020304" pitchFamily="18" charset="0"/>
                        </a:rPr>
                        <a:t>x</a:t>
                      </a:r>
                    </a:p>
                  </a:txBody>
                  <a:tcPr marL="8627" marR="8627" marT="5751" marB="575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400" b="1">
                          <a:effectLst/>
                          <a:latin typeface="Times New Roman" panose="02020603050405020304" pitchFamily="18" charset="0"/>
                        </a:rPr>
                        <a:t>x</a:t>
                      </a:r>
                    </a:p>
                  </a:txBody>
                  <a:tcPr marL="8627" marR="8627" marT="5751" marB="575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55452646"/>
                  </a:ext>
                </a:extLst>
              </a:tr>
              <a:tr h="114170">
                <a:tc rowSpan="5">
                  <a:txBody>
                    <a:bodyPr/>
                    <a:lstStyle/>
                    <a:p>
                      <a:pPr algn="ctr" rtl="0" fontAlgn="ctr"/>
                      <a:r>
                        <a:rPr lang="en-GB" sz="400" b="0">
                          <a:effectLst/>
                          <a:latin typeface="Times New Roman" panose="02020603050405020304" pitchFamily="18" charset="0"/>
                        </a:rPr>
                        <a:t>sp_Bill</a:t>
                      </a:r>
                    </a:p>
                  </a:txBody>
                  <a:tcPr marL="8627" marR="8627" marT="5751" marB="5751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GB" sz="400" b="0">
                          <a:effectLst/>
                          <a:latin typeface="Times New Roman" panose="02020603050405020304" pitchFamily="18" charset="0"/>
                        </a:rPr>
                        <a:t>[dbo].[sp_getAllBill]</a:t>
                      </a:r>
                    </a:p>
                  </a:txBody>
                  <a:tcPr marL="8627" marR="8627" marT="5751" marB="575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400" b="1">
                          <a:effectLst/>
                          <a:latin typeface="Times New Roman" panose="02020603050405020304" pitchFamily="18" charset="0"/>
                        </a:rPr>
                        <a:t>x</a:t>
                      </a:r>
                    </a:p>
                  </a:txBody>
                  <a:tcPr marL="8627" marR="8627" marT="5751" marB="575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en-GB" sz="400">
                        <a:effectLst/>
                      </a:endParaRPr>
                    </a:p>
                  </a:txBody>
                  <a:tcPr marL="8627" marR="8627" marT="5751" marB="575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en-GB" sz="400">
                        <a:effectLst/>
                      </a:endParaRPr>
                    </a:p>
                  </a:txBody>
                  <a:tcPr marL="8627" marR="8627" marT="5751" marB="575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207481"/>
                  </a:ext>
                </a:extLst>
              </a:tr>
              <a:tr h="114170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GB" sz="400" b="0">
                          <a:effectLst/>
                          <a:latin typeface="Times New Roman" panose="02020603050405020304" pitchFamily="18" charset="0"/>
                        </a:rPr>
                        <a:t>[dbo].[sp_getOneBill]</a:t>
                      </a:r>
                    </a:p>
                  </a:txBody>
                  <a:tcPr marL="8627" marR="8627" marT="5751" marB="575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400" b="1">
                          <a:effectLst/>
                          <a:latin typeface="Times New Roman" panose="02020603050405020304" pitchFamily="18" charset="0"/>
                        </a:rPr>
                        <a:t>x</a:t>
                      </a:r>
                    </a:p>
                  </a:txBody>
                  <a:tcPr marL="8627" marR="8627" marT="5751" marB="575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400" b="1">
                          <a:effectLst/>
                          <a:latin typeface="Times New Roman" panose="02020603050405020304" pitchFamily="18" charset="0"/>
                        </a:rPr>
                        <a:t>x</a:t>
                      </a:r>
                    </a:p>
                  </a:txBody>
                  <a:tcPr marL="8627" marR="8627" marT="5751" marB="575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en-GB" sz="400">
                        <a:effectLst/>
                      </a:endParaRPr>
                    </a:p>
                  </a:txBody>
                  <a:tcPr marL="8627" marR="8627" marT="5751" marB="575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6062026"/>
                  </a:ext>
                </a:extLst>
              </a:tr>
              <a:tr h="114170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GB" sz="400" b="0">
                          <a:effectLst/>
                          <a:latin typeface="Times New Roman" panose="02020603050405020304" pitchFamily="18" charset="0"/>
                        </a:rPr>
                        <a:t>[dbo].[sp_DeleteBill]</a:t>
                      </a:r>
                    </a:p>
                  </a:txBody>
                  <a:tcPr marL="8627" marR="8627" marT="5751" marB="575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400" b="1">
                          <a:effectLst/>
                          <a:latin typeface="Times New Roman" panose="02020603050405020304" pitchFamily="18" charset="0"/>
                        </a:rPr>
                        <a:t>x</a:t>
                      </a:r>
                    </a:p>
                  </a:txBody>
                  <a:tcPr marL="8627" marR="8627" marT="5751" marB="575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400" b="1">
                          <a:effectLst/>
                          <a:latin typeface="Times New Roman" panose="02020603050405020304" pitchFamily="18" charset="0"/>
                        </a:rPr>
                        <a:t>x</a:t>
                      </a:r>
                    </a:p>
                  </a:txBody>
                  <a:tcPr marL="8627" marR="8627" marT="5751" marB="575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en-GB" sz="400">
                        <a:effectLst/>
                      </a:endParaRPr>
                    </a:p>
                  </a:txBody>
                  <a:tcPr marL="8627" marR="8627" marT="5751" marB="575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7033836"/>
                  </a:ext>
                </a:extLst>
              </a:tr>
              <a:tr h="114170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GB" sz="400" b="0">
                          <a:effectLst/>
                          <a:latin typeface="Times New Roman" panose="02020603050405020304" pitchFamily="18" charset="0"/>
                        </a:rPr>
                        <a:t>[dbo].[sp_InsertBill]</a:t>
                      </a:r>
                    </a:p>
                  </a:txBody>
                  <a:tcPr marL="8627" marR="8627" marT="5751" marB="575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400" b="1">
                          <a:effectLst/>
                          <a:latin typeface="Times New Roman" panose="02020603050405020304" pitchFamily="18" charset="0"/>
                        </a:rPr>
                        <a:t>x</a:t>
                      </a:r>
                    </a:p>
                  </a:txBody>
                  <a:tcPr marL="8627" marR="8627" marT="5751" marB="575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400" b="1">
                          <a:effectLst/>
                          <a:latin typeface="Times New Roman" panose="02020603050405020304" pitchFamily="18" charset="0"/>
                        </a:rPr>
                        <a:t>x</a:t>
                      </a:r>
                    </a:p>
                  </a:txBody>
                  <a:tcPr marL="8627" marR="8627" marT="5751" marB="575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en-GB" sz="400">
                        <a:effectLst/>
                      </a:endParaRPr>
                    </a:p>
                  </a:txBody>
                  <a:tcPr marL="8627" marR="8627" marT="5751" marB="575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6476938"/>
                  </a:ext>
                </a:extLst>
              </a:tr>
              <a:tr h="114170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GB" sz="400" b="0">
                          <a:effectLst/>
                          <a:latin typeface="Times New Roman" panose="02020603050405020304" pitchFamily="18" charset="0"/>
                        </a:rPr>
                        <a:t>[dbo].[sp_UpdateBill]</a:t>
                      </a:r>
                    </a:p>
                  </a:txBody>
                  <a:tcPr marL="8627" marR="8627" marT="5751" marB="575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400" b="1">
                          <a:effectLst/>
                          <a:latin typeface="Times New Roman" panose="02020603050405020304" pitchFamily="18" charset="0"/>
                        </a:rPr>
                        <a:t>x</a:t>
                      </a:r>
                    </a:p>
                  </a:txBody>
                  <a:tcPr marL="8627" marR="8627" marT="5751" marB="575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400" b="1">
                          <a:effectLst/>
                          <a:latin typeface="Times New Roman" panose="02020603050405020304" pitchFamily="18" charset="0"/>
                        </a:rPr>
                        <a:t>x</a:t>
                      </a:r>
                    </a:p>
                  </a:txBody>
                  <a:tcPr marL="8627" marR="8627" marT="5751" marB="575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en-GB" sz="400">
                        <a:effectLst/>
                      </a:endParaRPr>
                    </a:p>
                  </a:txBody>
                  <a:tcPr marL="8627" marR="8627" marT="5751" marB="575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2915625"/>
                  </a:ext>
                </a:extLst>
              </a:tr>
              <a:tr h="114170">
                <a:tc rowSpan="5">
                  <a:txBody>
                    <a:bodyPr/>
                    <a:lstStyle/>
                    <a:p>
                      <a:pPr algn="ctr" rtl="0" fontAlgn="ctr"/>
                      <a:r>
                        <a:rPr lang="en-GB" sz="400" b="0">
                          <a:effectLst/>
                          <a:latin typeface="Times New Roman" panose="02020603050405020304" pitchFamily="18" charset="0"/>
                        </a:rPr>
                        <a:t>sp_DetailOrder</a:t>
                      </a:r>
                    </a:p>
                  </a:txBody>
                  <a:tcPr marL="8627" marR="8627" marT="5751" marB="5751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GB" sz="400" b="0">
                          <a:effectLst/>
                          <a:latin typeface="Times New Roman" panose="02020603050405020304" pitchFamily="18" charset="0"/>
                        </a:rPr>
                        <a:t>[dbo].[sp_DeleteDetailOrder]</a:t>
                      </a:r>
                    </a:p>
                  </a:txBody>
                  <a:tcPr marL="8627" marR="8627" marT="5751" marB="575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400" b="1">
                          <a:effectLst/>
                          <a:latin typeface="Times New Roman" panose="02020603050405020304" pitchFamily="18" charset="0"/>
                        </a:rPr>
                        <a:t>x</a:t>
                      </a:r>
                    </a:p>
                  </a:txBody>
                  <a:tcPr marL="8627" marR="8627" marT="5751" marB="575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400" b="1">
                          <a:effectLst/>
                          <a:latin typeface="Times New Roman" panose="02020603050405020304" pitchFamily="18" charset="0"/>
                        </a:rPr>
                        <a:t>x</a:t>
                      </a:r>
                    </a:p>
                  </a:txBody>
                  <a:tcPr marL="8627" marR="8627" marT="5751" marB="575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400" b="1">
                          <a:effectLst/>
                          <a:latin typeface="Times New Roman" panose="02020603050405020304" pitchFamily="18" charset="0"/>
                        </a:rPr>
                        <a:t>x</a:t>
                      </a:r>
                    </a:p>
                  </a:txBody>
                  <a:tcPr marL="8627" marR="8627" marT="5751" marB="575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4453587"/>
                  </a:ext>
                </a:extLst>
              </a:tr>
              <a:tr h="114170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GB" sz="400" b="0">
                          <a:effectLst/>
                          <a:latin typeface="Times New Roman" panose="02020603050405020304" pitchFamily="18" charset="0"/>
                        </a:rPr>
                        <a:t>[dbo].[sp_getOneDetailOrder]</a:t>
                      </a:r>
                    </a:p>
                  </a:txBody>
                  <a:tcPr marL="8627" marR="8627" marT="5751" marB="575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400" b="1">
                          <a:effectLst/>
                          <a:latin typeface="Times New Roman" panose="02020603050405020304" pitchFamily="18" charset="0"/>
                        </a:rPr>
                        <a:t>x</a:t>
                      </a:r>
                    </a:p>
                  </a:txBody>
                  <a:tcPr marL="8627" marR="8627" marT="5751" marB="575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400" b="1">
                          <a:effectLst/>
                          <a:latin typeface="Times New Roman" panose="02020603050405020304" pitchFamily="18" charset="0"/>
                        </a:rPr>
                        <a:t>x</a:t>
                      </a:r>
                    </a:p>
                  </a:txBody>
                  <a:tcPr marL="8627" marR="8627" marT="5751" marB="575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400" b="1">
                          <a:effectLst/>
                          <a:latin typeface="Times New Roman" panose="02020603050405020304" pitchFamily="18" charset="0"/>
                        </a:rPr>
                        <a:t>x</a:t>
                      </a:r>
                    </a:p>
                  </a:txBody>
                  <a:tcPr marL="8627" marR="8627" marT="5751" marB="575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687093"/>
                  </a:ext>
                </a:extLst>
              </a:tr>
              <a:tr h="114170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GB" sz="400" b="0">
                          <a:effectLst/>
                          <a:latin typeface="Times New Roman" panose="02020603050405020304" pitchFamily="18" charset="0"/>
                        </a:rPr>
                        <a:t>[dbo].[sp_InsertDetailOrder]</a:t>
                      </a:r>
                    </a:p>
                  </a:txBody>
                  <a:tcPr marL="8627" marR="8627" marT="5751" marB="575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400" b="1">
                          <a:effectLst/>
                          <a:latin typeface="Times New Roman" panose="02020603050405020304" pitchFamily="18" charset="0"/>
                        </a:rPr>
                        <a:t>x</a:t>
                      </a:r>
                    </a:p>
                  </a:txBody>
                  <a:tcPr marL="8627" marR="8627" marT="5751" marB="575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400" b="1">
                          <a:effectLst/>
                          <a:latin typeface="Times New Roman" panose="02020603050405020304" pitchFamily="18" charset="0"/>
                        </a:rPr>
                        <a:t>x</a:t>
                      </a:r>
                    </a:p>
                  </a:txBody>
                  <a:tcPr marL="8627" marR="8627" marT="5751" marB="575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GB" sz="400" b="1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627" marR="8627" marT="5751" marB="575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7023162"/>
                  </a:ext>
                </a:extLst>
              </a:tr>
              <a:tr h="114170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GB" sz="400" b="0">
                          <a:effectLst/>
                          <a:latin typeface="Times New Roman" panose="02020603050405020304" pitchFamily="18" charset="0"/>
                        </a:rPr>
                        <a:t>sp_UpdateDetailOrder</a:t>
                      </a:r>
                    </a:p>
                  </a:txBody>
                  <a:tcPr marL="8627" marR="8627" marT="5751" marB="575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400" b="1">
                          <a:effectLst/>
                          <a:latin typeface="Times New Roman" panose="02020603050405020304" pitchFamily="18" charset="0"/>
                        </a:rPr>
                        <a:t>x</a:t>
                      </a:r>
                    </a:p>
                  </a:txBody>
                  <a:tcPr marL="8627" marR="8627" marT="5751" marB="575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GB" sz="400" b="1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627" marR="8627" marT="5751" marB="575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en-GB" sz="400">
                        <a:effectLst/>
                      </a:endParaRPr>
                    </a:p>
                  </a:txBody>
                  <a:tcPr marL="8627" marR="8627" marT="5751" marB="575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1619063"/>
                  </a:ext>
                </a:extLst>
              </a:tr>
              <a:tr h="114170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GB" sz="400" b="0">
                          <a:effectLst/>
                          <a:latin typeface="Times New Roman" panose="02020603050405020304" pitchFamily="18" charset="0"/>
                        </a:rPr>
                        <a:t>[dbo].[sp_getAllDetailOrder]</a:t>
                      </a:r>
                    </a:p>
                  </a:txBody>
                  <a:tcPr marL="8627" marR="8627" marT="5751" marB="575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400" b="1">
                          <a:effectLst/>
                          <a:latin typeface="Times New Roman" panose="02020603050405020304" pitchFamily="18" charset="0"/>
                        </a:rPr>
                        <a:t>x</a:t>
                      </a:r>
                    </a:p>
                  </a:txBody>
                  <a:tcPr marL="8627" marR="8627" marT="5751" marB="575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GB" sz="400" b="1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627" marR="8627" marT="5751" marB="575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en-GB" sz="400">
                        <a:effectLst/>
                      </a:endParaRPr>
                    </a:p>
                  </a:txBody>
                  <a:tcPr marL="8627" marR="8627" marT="5751" marB="575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7128252"/>
                  </a:ext>
                </a:extLst>
              </a:tr>
              <a:tr h="114170">
                <a:tc rowSpan="5">
                  <a:txBody>
                    <a:bodyPr/>
                    <a:lstStyle/>
                    <a:p>
                      <a:pPr algn="ctr" rtl="0" fontAlgn="ctr"/>
                      <a:r>
                        <a:rPr lang="en-GB" sz="400" b="0">
                          <a:effectLst/>
                          <a:latin typeface="Times New Roman" panose="02020603050405020304" pitchFamily="18" charset="0"/>
                        </a:rPr>
                        <a:t>sp_Category</a:t>
                      </a:r>
                    </a:p>
                  </a:txBody>
                  <a:tcPr marL="8627" marR="8627" marT="5751" marB="5751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GB" sz="400" b="0">
                          <a:effectLst/>
                          <a:latin typeface="Times New Roman" panose="02020603050405020304" pitchFamily="18" charset="0"/>
                        </a:rPr>
                        <a:t>[dbo].[sp_DeleteCategory]</a:t>
                      </a:r>
                    </a:p>
                  </a:txBody>
                  <a:tcPr marL="8627" marR="8627" marT="5751" marB="575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400" b="1">
                          <a:effectLst/>
                          <a:latin typeface="Times New Roman" panose="02020603050405020304" pitchFamily="18" charset="0"/>
                        </a:rPr>
                        <a:t>x</a:t>
                      </a:r>
                    </a:p>
                  </a:txBody>
                  <a:tcPr marL="8627" marR="8627" marT="5751" marB="575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400" b="1">
                          <a:effectLst/>
                          <a:latin typeface="Times New Roman" panose="02020603050405020304" pitchFamily="18" charset="0"/>
                        </a:rPr>
                        <a:t>x</a:t>
                      </a:r>
                    </a:p>
                  </a:txBody>
                  <a:tcPr marL="8627" marR="8627" marT="5751" marB="575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en-GB" sz="400">
                        <a:effectLst/>
                      </a:endParaRPr>
                    </a:p>
                  </a:txBody>
                  <a:tcPr marL="8627" marR="8627" marT="5751" marB="575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6589327"/>
                  </a:ext>
                </a:extLst>
              </a:tr>
              <a:tr h="114170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GB" sz="400" b="0">
                          <a:effectLst/>
                          <a:latin typeface="Times New Roman" panose="02020603050405020304" pitchFamily="18" charset="0"/>
                        </a:rPr>
                        <a:t>[dbo].[sp_getAllCategory]</a:t>
                      </a:r>
                    </a:p>
                  </a:txBody>
                  <a:tcPr marL="8627" marR="8627" marT="5751" marB="575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400" b="1">
                          <a:effectLst/>
                          <a:latin typeface="Times New Roman" panose="02020603050405020304" pitchFamily="18" charset="0"/>
                        </a:rPr>
                        <a:t>x</a:t>
                      </a:r>
                    </a:p>
                  </a:txBody>
                  <a:tcPr marL="8627" marR="8627" marT="5751" marB="575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400" b="1">
                          <a:effectLst/>
                          <a:latin typeface="Times New Roman" panose="02020603050405020304" pitchFamily="18" charset="0"/>
                        </a:rPr>
                        <a:t>x</a:t>
                      </a:r>
                    </a:p>
                  </a:txBody>
                  <a:tcPr marL="8627" marR="8627" marT="5751" marB="575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400" b="1">
                          <a:effectLst/>
                          <a:latin typeface="Times New Roman" panose="02020603050405020304" pitchFamily="18" charset="0"/>
                        </a:rPr>
                        <a:t>x</a:t>
                      </a:r>
                    </a:p>
                  </a:txBody>
                  <a:tcPr marL="8627" marR="8627" marT="5751" marB="575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8443462"/>
                  </a:ext>
                </a:extLst>
              </a:tr>
              <a:tr h="114170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GB" sz="400" b="0">
                          <a:effectLst/>
                          <a:latin typeface="Times New Roman" panose="02020603050405020304" pitchFamily="18" charset="0"/>
                        </a:rPr>
                        <a:t>[dbo].[sp_getOneCategory]</a:t>
                      </a:r>
                    </a:p>
                  </a:txBody>
                  <a:tcPr marL="8627" marR="8627" marT="5751" marB="575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400" b="1">
                          <a:effectLst/>
                          <a:latin typeface="Times New Roman" panose="02020603050405020304" pitchFamily="18" charset="0"/>
                        </a:rPr>
                        <a:t>x</a:t>
                      </a:r>
                    </a:p>
                  </a:txBody>
                  <a:tcPr marL="8627" marR="8627" marT="5751" marB="575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400" b="1">
                          <a:effectLst/>
                          <a:latin typeface="Times New Roman" panose="02020603050405020304" pitchFamily="18" charset="0"/>
                        </a:rPr>
                        <a:t>x</a:t>
                      </a:r>
                    </a:p>
                  </a:txBody>
                  <a:tcPr marL="8627" marR="8627" marT="5751" marB="575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en-GB" sz="400">
                        <a:effectLst/>
                      </a:endParaRPr>
                    </a:p>
                  </a:txBody>
                  <a:tcPr marL="8627" marR="8627" marT="5751" marB="575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5817007"/>
                  </a:ext>
                </a:extLst>
              </a:tr>
              <a:tr h="114170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GB" sz="400" b="0">
                          <a:effectLst/>
                          <a:latin typeface="Times New Roman" panose="02020603050405020304" pitchFamily="18" charset="0"/>
                        </a:rPr>
                        <a:t>[dbo].[sp_InsertCategory]</a:t>
                      </a:r>
                    </a:p>
                  </a:txBody>
                  <a:tcPr marL="8627" marR="8627" marT="5751" marB="575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400" b="1">
                          <a:effectLst/>
                          <a:latin typeface="Times New Roman" panose="02020603050405020304" pitchFamily="18" charset="0"/>
                        </a:rPr>
                        <a:t>x</a:t>
                      </a:r>
                    </a:p>
                  </a:txBody>
                  <a:tcPr marL="8627" marR="8627" marT="5751" marB="575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400" b="1">
                          <a:effectLst/>
                          <a:latin typeface="Times New Roman" panose="02020603050405020304" pitchFamily="18" charset="0"/>
                        </a:rPr>
                        <a:t>x</a:t>
                      </a:r>
                    </a:p>
                  </a:txBody>
                  <a:tcPr marL="8627" marR="8627" marT="5751" marB="575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en-GB" sz="400">
                        <a:effectLst/>
                      </a:endParaRPr>
                    </a:p>
                  </a:txBody>
                  <a:tcPr marL="8627" marR="8627" marT="5751" marB="575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947350"/>
                  </a:ext>
                </a:extLst>
              </a:tr>
              <a:tr h="114170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GB" sz="400" b="0">
                          <a:effectLst/>
                          <a:latin typeface="Times New Roman" panose="02020603050405020304" pitchFamily="18" charset="0"/>
                        </a:rPr>
                        <a:t>[dbo].[sp_UpdateCategory]</a:t>
                      </a:r>
                    </a:p>
                  </a:txBody>
                  <a:tcPr marL="8627" marR="8627" marT="5751" marB="575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400" b="1">
                          <a:effectLst/>
                          <a:latin typeface="Times New Roman" panose="02020603050405020304" pitchFamily="18" charset="0"/>
                        </a:rPr>
                        <a:t>x</a:t>
                      </a:r>
                    </a:p>
                  </a:txBody>
                  <a:tcPr marL="8627" marR="8627" marT="5751" marB="575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400" b="1">
                          <a:effectLst/>
                          <a:latin typeface="Times New Roman" panose="02020603050405020304" pitchFamily="18" charset="0"/>
                        </a:rPr>
                        <a:t>x</a:t>
                      </a:r>
                    </a:p>
                  </a:txBody>
                  <a:tcPr marL="8627" marR="8627" marT="5751" marB="575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en-GB" sz="400">
                        <a:effectLst/>
                      </a:endParaRPr>
                    </a:p>
                  </a:txBody>
                  <a:tcPr marL="8627" marR="8627" marT="5751" marB="575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9533249"/>
                  </a:ext>
                </a:extLst>
              </a:tr>
              <a:tr h="114170">
                <a:tc rowSpan="5">
                  <a:txBody>
                    <a:bodyPr/>
                    <a:lstStyle/>
                    <a:p>
                      <a:pPr algn="ctr" rtl="0" fontAlgn="ctr"/>
                      <a:r>
                        <a:rPr lang="en-GB" sz="400" b="0">
                          <a:effectLst/>
                          <a:latin typeface="Times New Roman" panose="02020603050405020304" pitchFamily="18" charset="0"/>
                        </a:rPr>
                        <a:t>sp_Member</a:t>
                      </a:r>
                    </a:p>
                  </a:txBody>
                  <a:tcPr marL="8627" marR="8627" marT="5751" marB="5751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GB" sz="400" b="0">
                          <a:effectLst/>
                          <a:latin typeface="Times New Roman" panose="02020603050405020304" pitchFamily="18" charset="0"/>
                        </a:rPr>
                        <a:t>[dbo].[sp_DeleteMember]</a:t>
                      </a:r>
                    </a:p>
                  </a:txBody>
                  <a:tcPr marL="8627" marR="8627" marT="5751" marB="575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400" b="1">
                          <a:effectLst/>
                          <a:latin typeface="Times New Roman" panose="02020603050405020304" pitchFamily="18" charset="0"/>
                        </a:rPr>
                        <a:t>x</a:t>
                      </a:r>
                    </a:p>
                  </a:txBody>
                  <a:tcPr marL="8627" marR="8627" marT="5751" marB="575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400" b="1">
                          <a:effectLst/>
                          <a:latin typeface="Times New Roman" panose="02020603050405020304" pitchFamily="18" charset="0"/>
                        </a:rPr>
                        <a:t>x</a:t>
                      </a:r>
                    </a:p>
                  </a:txBody>
                  <a:tcPr marL="8627" marR="8627" marT="5751" marB="575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en-GB" sz="400">
                        <a:effectLst/>
                      </a:endParaRPr>
                    </a:p>
                  </a:txBody>
                  <a:tcPr marL="8627" marR="8627" marT="5751" marB="575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9864649"/>
                  </a:ext>
                </a:extLst>
              </a:tr>
              <a:tr h="114170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GB" sz="400" b="0">
                          <a:effectLst/>
                          <a:latin typeface="Times New Roman" panose="02020603050405020304" pitchFamily="18" charset="0"/>
                        </a:rPr>
                        <a:t>[dbo].[sp_getAllMember]</a:t>
                      </a:r>
                    </a:p>
                  </a:txBody>
                  <a:tcPr marL="8627" marR="8627" marT="5751" marB="575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400" b="1">
                          <a:effectLst/>
                          <a:latin typeface="Times New Roman" panose="02020603050405020304" pitchFamily="18" charset="0"/>
                        </a:rPr>
                        <a:t>x</a:t>
                      </a:r>
                    </a:p>
                  </a:txBody>
                  <a:tcPr marL="8627" marR="8627" marT="5751" marB="575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GB" sz="400" b="1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627" marR="8627" marT="5751" marB="575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en-GB" sz="400">
                        <a:effectLst/>
                      </a:endParaRPr>
                    </a:p>
                  </a:txBody>
                  <a:tcPr marL="8627" marR="8627" marT="5751" marB="575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3429000"/>
                  </a:ext>
                </a:extLst>
              </a:tr>
              <a:tr h="114170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GB" sz="400" b="0">
                          <a:effectLst/>
                          <a:latin typeface="Times New Roman" panose="02020603050405020304" pitchFamily="18" charset="0"/>
                        </a:rPr>
                        <a:t>[dbo].[sp_getOneMember]</a:t>
                      </a:r>
                    </a:p>
                  </a:txBody>
                  <a:tcPr marL="8627" marR="8627" marT="5751" marB="575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400" b="1">
                          <a:effectLst/>
                          <a:latin typeface="Times New Roman" panose="02020603050405020304" pitchFamily="18" charset="0"/>
                        </a:rPr>
                        <a:t>x</a:t>
                      </a:r>
                    </a:p>
                  </a:txBody>
                  <a:tcPr marL="8627" marR="8627" marT="5751" marB="575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400" b="1">
                          <a:effectLst/>
                          <a:latin typeface="Times New Roman" panose="02020603050405020304" pitchFamily="18" charset="0"/>
                        </a:rPr>
                        <a:t>x</a:t>
                      </a:r>
                    </a:p>
                  </a:txBody>
                  <a:tcPr marL="8627" marR="8627" marT="5751" marB="575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en-GB" sz="400" dirty="0">
                        <a:effectLst/>
                      </a:endParaRPr>
                    </a:p>
                  </a:txBody>
                  <a:tcPr marL="8627" marR="8627" marT="5751" marB="575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3996730"/>
                  </a:ext>
                </a:extLst>
              </a:tr>
              <a:tr h="114170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GB" sz="400" b="0">
                          <a:effectLst/>
                          <a:latin typeface="Times New Roman" panose="02020603050405020304" pitchFamily="18" charset="0"/>
                        </a:rPr>
                        <a:t>[dbo].[sp_InsertMember]</a:t>
                      </a:r>
                    </a:p>
                  </a:txBody>
                  <a:tcPr marL="8627" marR="8627" marT="5751" marB="575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400" b="1">
                          <a:effectLst/>
                          <a:latin typeface="Times New Roman" panose="02020603050405020304" pitchFamily="18" charset="0"/>
                        </a:rPr>
                        <a:t>x</a:t>
                      </a:r>
                    </a:p>
                  </a:txBody>
                  <a:tcPr marL="8627" marR="8627" marT="5751" marB="575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400" b="1">
                          <a:effectLst/>
                          <a:latin typeface="Times New Roman" panose="02020603050405020304" pitchFamily="18" charset="0"/>
                        </a:rPr>
                        <a:t>x</a:t>
                      </a:r>
                    </a:p>
                  </a:txBody>
                  <a:tcPr marL="8627" marR="8627" marT="5751" marB="575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en-GB" sz="400">
                        <a:effectLst/>
                      </a:endParaRPr>
                    </a:p>
                  </a:txBody>
                  <a:tcPr marL="8627" marR="8627" marT="5751" marB="575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282262"/>
                  </a:ext>
                </a:extLst>
              </a:tr>
              <a:tr h="114170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GB" sz="400" b="0">
                          <a:effectLst/>
                          <a:latin typeface="Times New Roman" panose="02020603050405020304" pitchFamily="18" charset="0"/>
                        </a:rPr>
                        <a:t>sp_UpdateMember</a:t>
                      </a:r>
                    </a:p>
                  </a:txBody>
                  <a:tcPr marL="8627" marR="8627" marT="5751" marB="575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400" b="1">
                          <a:effectLst/>
                          <a:latin typeface="Times New Roman" panose="02020603050405020304" pitchFamily="18" charset="0"/>
                        </a:rPr>
                        <a:t>x</a:t>
                      </a:r>
                    </a:p>
                  </a:txBody>
                  <a:tcPr marL="8627" marR="8627" marT="5751" marB="575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400" b="1">
                          <a:effectLst/>
                          <a:latin typeface="Times New Roman" panose="02020603050405020304" pitchFamily="18" charset="0"/>
                        </a:rPr>
                        <a:t>x</a:t>
                      </a:r>
                    </a:p>
                  </a:txBody>
                  <a:tcPr marL="8627" marR="8627" marT="5751" marB="575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en-GB" sz="400">
                        <a:effectLst/>
                      </a:endParaRPr>
                    </a:p>
                  </a:txBody>
                  <a:tcPr marL="8627" marR="8627" marT="5751" marB="575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7635802"/>
                  </a:ext>
                </a:extLst>
              </a:tr>
              <a:tr h="114170">
                <a:tc rowSpan="5">
                  <a:txBody>
                    <a:bodyPr/>
                    <a:lstStyle/>
                    <a:p>
                      <a:pPr algn="ctr" rtl="0" fontAlgn="ctr"/>
                      <a:r>
                        <a:rPr lang="en-GB" sz="400" b="0">
                          <a:effectLst/>
                          <a:latin typeface="Times New Roman" panose="02020603050405020304" pitchFamily="18" charset="0"/>
                        </a:rPr>
                        <a:t>sp_Order</a:t>
                      </a:r>
                    </a:p>
                  </a:txBody>
                  <a:tcPr marL="8627" marR="8627" marT="5751" marB="5751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GB" sz="400" b="0">
                          <a:effectLst/>
                          <a:latin typeface="Times New Roman" panose="02020603050405020304" pitchFamily="18" charset="0"/>
                        </a:rPr>
                        <a:t>[dbo].[sp_DeleteOrder]</a:t>
                      </a:r>
                    </a:p>
                  </a:txBody>
                  <a:tcPr marL="8627" marR="8627" marT="5751" marB="575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400" b="1">
                          <a:effectLst/>
                          <a:latin typeface="Times New Roman" panose="02020603050405020304" pitchFamily="18" charset="0"/>
                        </a:rPr>
                        <a:t>x</a:t>
                      </a:r>
                    </a:p>
                  </a:txBody>
                  <a:tcPr marL="8627" marR="8627" marT="5751" marB="575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400" b="1">
                          <a:effectLst/>
                          <a:latin typeface="Times New Roman" panose="02020603050405020304" pitchFamily="18" charset="0"/>
                        </a:rPr>
                        <a:t>x</a:t>
                      </a:r>
                    </a:p>
                  </a:txBody>
                  <a:tcPr marL="8627" marR="8627" marT="5751" marB="575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400" b="1">
                          <a:effectLst/>
                          <a:latin typeface="Times New Roman" panose="02020603050405020304" pitchFamily="18" charset="0"/>
                        </a:rPr>
                        <a:t>x</a:t>
                      </a:r>
                    </a:p>
                  </a:txBody>
                  <a:tcPr marL="8627" marR="8627" marT="5751" marB="575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6826190"/>
                  </a:ext>
                </a:extLst>
              </a:tr>
              <a:tr h="114170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GB" sz="400" b="0">
                          <a:effectLst/>
                          <a:latin typeface="Times New Roman" panose="02020603050405020304" pitchFamily="18" charset="0"/>
                        </a:rPr>
                        <a:t>[dbo].[sp_getAllOrder]</a:t>
                      </a:r>
                    </a:p>
                  </a:txBody>
                  <a:tcPr marL="8627" marR="8627" marT="5751" marB="575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400" b="1">
                          <a:effectLst/>
                          <a:latin typeface="Times New Roman" panose="02020603050405020304" pitchFamily="18" charset="0"/>
                        </a:rPr>
                        <a:t>x</a:t>
                      </a:r>
                    </a:p>
                  </a:txBody>
                  <a:tcPr marL="8627" marR="8627" marT="5751" marB="575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GB" sz="400" b="1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627" marR="8627" marT="5751" marB="575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en-GB" sz="400">
                        <a:effectLst/>
                      </a:endParaRPr>
                    </a:p>
                  </a:txBody>
                  <a:tcPr marL="8627" marR="8627" marT="5751" marB="575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8336052"/>
                  </a:ext>
                </a:extLst>
              </a:tr>
              <a:tr h="114170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GB" sz="400" b="0">
                          <a:effectLst/>
                          <a:latin typeface="Times New Roman" panose="02020603050405020304" pitchFamily="18" charset="0"/>
                        </a:rPr>
                        <a:t>[dbo].[sp_getOneOrder]</a:t>
                      </a:r>
                    </a:p>
                  </a:txBody>
                  <a:tcPr marL="8627" marR="8627" marT="5751" marB="575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400" b="1">
                          <a:effectLst/>
                          <a:latin typeface="Times New Roman" panose="02020603050405020304" pitchFamily="18" charset="0"/>
                        </a:rPr>
                        <a:t>x</a:t>
                      </a:r>
                    </a:p>
                  </a:txBody>
                  <a:tcPr marL="8627" marR="8627" marT="5751" marB="575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400" b="1">
                          <a:effectLst/>
                          <a:latin typeface="Times New Roman" panose="02020603050405020304" pitchFamily="18" charset="0"/>
                        </a:rPr>
                        <a:t>x</a:t>
                      </a:r>
                    </a:p>
                  </a:txBody>
                  <a:tcPr marL="8627" marR="8627" marT="5751" marB="575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400" b="1">
                          <a:effectLst/>
                          <a:latin typeface="Times New Roman" panose="02020603050405020304" pitchFamily="18" charset="0"/>
                        </a:rPr>
                        <a:t>x</a:t>
                      </a:r>
                    </a:p>
                  </a:txBody>
                  <a:tcPr marL="8627" marR="8627" marT="5751" marB="575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6990317"/>
                  </a:ext>
                </a:extLst>
              </a:tr>
              <a:tr h="114170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GB" sz="400" b="0">
                          <a:effectLst/>
                          <a:latin typeface="Times New Roman" panose="02020603050405020304" pitchFamily="18" charset="0"/>
                        </a:rPr>
                        <a:t>[dbo].[sp_InsertOrder]</a:t>
                      </a:r>
                    </a:p>
                  </a:txBody>
                  <a:tcPr marL="8627" marR="8627" marT="5751" marB="575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400" b="1">
                          <a:effectLst/>
                          <a:latin typeface="Times New Roman" panose="02020603050405020304" pitchFamily="18" charset="0"/>
                        </a:rPr>
                        <a:t>x</a:t>
                      </a:r>
                    </a:p>
                  </a:txBody>
                  <a:tcPr marL="8627" marR="8627" marT="5751" marB="575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400" b="1">
                          <a:effectLst/>
                          <a:latin typeface="Times New Roman" panose="02020603050405020304" pitchFamily="18" charset="0"/>
                        </a:rPr>
                        <a:t>x</a:t>
                      </a:r>
                    </a:p>
                  </a:txBody>
                  <a:tcPr marL="8627" marR="8627" marT="5751" marB="575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400" b="1">
                          <a:effectLst/>
                          <a:latin typeface="Times New Roman" panose="02020603050405020304" pitchFamily="18" charset="0"/>
                        </a:rPr>
                        <a:t>x</a:t>
                      </a:r>
                    </a:p>
                  </a:txBody>
                  <a:tcPr marL="8627" marR="8627" marT="5751" marB="575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7814587"/>
                  </a:ext>
                </a:extLst>
              </a:tr>
              <a:tr h="114170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GB" sz="400" b="0">
                          <a:effectLst/>
                          <a:latin typeface="Times New Roman" panose="02020603050405020304" pitchFamily="18" charset="0"/>
                        </a:rPr>
                        <a:t>[dbo].[sp_UpdateOrder]</a:t>
                      </a:r>
                    </a:p>
                  </a:txBody>
                  <a:tcPr marL="8627" marR="8627" marT="5751" marB="575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400" b="1">
                          <a:effectLst/>
                          <a:latin typeface="Times New Roman" panose="02020603050405020304" pitchFamily="18" charset="0"/>
                        </a:rPr>
                        <a:t>x</a:t>
                      </a:r>
                    </a:p>
                  </a:txBody>
                  <a:tcPr marL="8627" marR="8627" marT="5751" marB="575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GB" sz="400" b="1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627" marR="8627" marT="5751" marB="575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en-GB" sz="400">
                        <a:effectLst/>
                      </a:endParaRPr>
                    </a:p>
                  </a:txBody>
                  <a:tcPr marL="8627" marR="8627" marT="5751" marB="575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4710216"/>
                  </a:ext>
                </a:extLst>
              </a:tr>
              <a:tr h="114170">
                <a:tc rowSpan="5">
                  <a:txBody>
                    <a:bodyPr/>
                    <a:lstStyle/>
                    <a:p>
                      <a:pPr algn="ctr" rtl="0" fontAlgn="ctr"/>
                      <a:r>
                        <a:rPr lang="en-GB" sz="400" b="0">
                          <a:effectLst/>
                          <a:latin typeface="Times New Roman" panose="02020603050405020304" pitchFamily="18" charset="0"/>
                        </a:rPr>
                        <a:t>sp_Product</a:t>
                      </a:r>
                    </a:p>
                  </a:txBody>
                  <a:tcPr marL="8627" marR="8627" marT="5751" marB="5751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GB" sz="400" b="0">
                          <a:effectLst/>
                          <a:latin typeface="Times New Roman" panose="02020603050405020304" pitchFamily="18" charset="0"/>
                        </a:rPr>
                        <a:t>[dbo].[sp_DeleteProduct]</a:t>
                      </a:r>
                    </a:p>
                  </a:txBody>
                  <a:tcPr marL="8627" marR="8627" marT="5751" marB="575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400" b="1">
                          <a:effectLst/>
                          <a:latin typeface="Times New Roman" panose="02020603050405020304" pitchFamily="18" charset="0"/>
                        </a:rPr>
                        <a:t>x</a:t>
                      </a:r>
                    </a:p>
                  </a:txBody>
                  <a:tcPr marL="8627" marR="8627" marT="5751" marB="575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400" b="1">
                          <a:effectLst/>
                          <a:latin typeface="Times New Roman" panose="02020603050405020304" pitchFamily="18" charset="0"/>
                        </a:rPr>
                        <a:t>x</a:t>
                      </a:r>
                    </a:p>
                  </a:txBody>
                  <a:tcPr marL="8627" marR="8627" marT="5751" marB="575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en-GB" sz="400">
                        <a:effectLst/>
                      </a:endParaRPr>
                    </a:p>
                  </a:txBody>
                  <a:tcPr marL="8627" marR="8627" marT="5751" marB="575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0949656"/>
                  </a:ext>
                </a:extLst>
              </a:tr>
              <a:tr h="114170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GB" sz="400" b="0">
                          <a:effectLst/>
                          <a:latin typeface="Times New Roman" panose="02020603050405020304" pitchFamily="18" charset="0"/>
                        </a:rPr>
                        <a:t>[dbo].[sp_getAllProduct]</a:t>
                      </a:r>
                    </a:p>
                  </a:txBody>
                  <a:tcPr marL="8627" marR="8627" marT="5751" marB="575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400" b="1">
                          <a:effectLst/>
                          <a:latin typeface="Times New Roman" panose="02020603050405020304" pitchFamily="18" charset="0"/>
                        </a:rPr>
                        <a:t>x</a:t>
                      </a:r>
                    </a:p>
                  </a:txBody>
                  <a:tcPr marL="8627" marR="8627" marT="5751" marB="575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GB" sz="400" b="1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627" marR="8627" marT="5751" marB="575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400" b="1">
                          <a:effectLst/>
                          <a:latin typeface="Times New Roman" panose="02020603050405020304" pitchFamily="18" charset="0"/>
                        </a:rPr>
                        <a:t>x</a:t>
                      </a:r>
                    </a:p>
                  </a:txBody>
                  <a:tcPr marL="8627" marR="8627" marT="5751" marB="575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0349745"/>
                  </a:ext>
                </a:extLst>
              </a:tr>
              <a:tr h="114170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GB" sz="400" b="0">
                          <a:effectLst/>
                          <a:latin typeface="Times New Roman" panose="02020603050405020304" pitchFamily="18" charset="0"/>
                        </a:rPr>
                        <a:t>[dbo].[sp_getOneProduct]</a:t>
                      </a:r>
                    </a:p>
                  </a:txBody>
                  <a:tcPr marL="8627" marR="8627" marT="5751" marB="575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400" b="1">
                          <a:effectLst/>
                          <a:latin typeface="Times New Roman" panose="02020603050405020304" pitchFamily="18" charset="0"/>
                        </a:rPr>
                        <a:t>x</a:t>
                      </a:r>
                    </a:p>
                  </a:txBody>
                  <a:tcPr marL="8627" marR="8627" marT="5751" marB="575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400" b="1">
                          <a:effectLst/>
                          <a:latin typeface="Times New Roman" panose="02020603050405020304" pitchFamily="18" charset="0"/>
                        </a:rPr>
                        <a:t>x</a:t>
                      </a:r>
                    </a:p>
                  </a:txBody>
                  <a:tcPr marL="8627" marR="8627" marT="5751" marB="575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400" b="1">
                          <a:effectLst/>
                          <a:latin typeface="Times New Roman" panose="02020603050405020304" pitchFamily="18" charset="0"/>
                        </a:rPr>
                        <a:t>x</a:t>
                      </a:r>
                    </a:p>
                  </a:txBody>
                  <a:tcPr marL="8627" marR="8627" marT="5751" marB="575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2953275"/>
                  </a:ext>
                </a:extLst>
              </a:tr>
              <a:tr h="114170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GB" sz="400" b="0">
                          <a:effectLst/>
                          <a:latin typeface="Times New Roman" panose="02020603050405020304" pitchFamily="18" charset="0"/>
                        </a:rPr>
                        <a:t>[dbo].[sp_InsertProduct]</a:t>
                      </a:r>
                    </a:p>
                  </a:txBody>
                  <a:tcPr marL="8627" marR="8627" marT="5751" marB="575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400" b="1">
                          <a:effectLst/>
                          <a:latin typeface="Times New Roman" panose="02020603050405020304" pitchFamily="18" charset="0"/>
                        </a:rPr>
                        <a:t>x</a:t>
                      </a:r>
                    </a:p>
                  </a:txBody>
                  <a:tcPr marL="8627" marR="8627" marT="5751" marB="575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400" b="1">
                          <a:effectLst/>
                          <a:latin typeface="Times New Roman" panose="02020603050405020304" pitchFamily="18" charset="0"/>
                        </a:rPr>
                        <a:t>x</a:t>
                      </a:r>
                    </a:p>
                  </a:txBody>
                  <a:tcPr marL="8627" marR="8627" marT="5751" marB="575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en-GB" sz="400">
                        <a:effectLst/>
                      </a:endParaRPr>
                    </a:p>
                  </a:txBody>
                  <a:tcPr marL="8627" marR="8627" marT="5751" marB="575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0639211"/>
                  </a:ext>
                </a:extLst>
              </a:tr>
              <a:tr h="114170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GB" sz="400" b="0">
                          <a:effectLst/>
                          <a:latin typeface="Times New Roman" panose="02020603050405020304" pitchFamily="18" charset="0"/>
                        </a:rPr>
                        <a:t>[dbo].[sp_UpdateProduct] </a:t>
                      </a:r>
                    </a:p>
                  </a:txBody>
                  <a:tcPr marL="8627" marR="8627" marT="5751" marB="575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400" b="1">
                          <a:effectLst/>
                          <a:latin typeface="Times New Roman" panose="02020603050405020304" pitchFamily="18" charset="0"/>
                        </a:rPr>
                        <a:t>x</a:t>
                      </a:r>
                    </a:p>
                  </a:txBody>
                  <a:tcPr marL="8627" marR="8627" marT="5751" marB="575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400" b="1">
                          <a:effectLst/>
                          <a:latin typeface="Times New Roman" panose="02020603050405020304" pitchFamily="18" charset="0"/>
                        </a:rPr>
                        <a:t>x</a:t>
                      </a:r>
                    </a:p>
                  </a:txBody>
                  <a:tcPr marL="8627" marR="8627" marT="5751" marB="575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en-GB" sz="400">
                        <a:effectLst/>
                      </a:endParaRPr>
                    </a:p>
                  </a:txBody>
                  <a:tcPr marL="8627" marR="8627" marT="5751" marB="575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825045"/>
                  </a:ext>
                </a:extLst>
              </a:tr>
              <a:tr h="114170">
                <a:tc rowSpan="5">
                  <a:txBody>
                    <a:bodyPr/>
                    <a:lstStyle/>
                    <a:p>
                      <a:pPr algn="ctr" rtl="0" fontAlgn="ctr"/>
                      <a:r>
                        <a:rPr lang="en-GB" sz="400" b="0">
                          <a:effectLst/>
                          <a:latin typeface="Times New Roman" panose="02020603050405020304" pitchFamily="18" charset="0"/>
                        </a:rPr>
                        <a:t>sp_Contact</a:t>
                      </a:r>
                    </a:p>
                  </a:txBody>
                  <a:tcPr marL="8627" marR="8627" marT="5751" marB="5751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GB" sz="400" b="0">
                          <a:effectLst/>
                          <a:latin typeface="Times New Roman" panose="02020603050405020304" pitchFamily="18" charset="0"/>
                        </a:rPr>
                        <a:t>[dbo].[sp_DeleteContact]</a:t>
                      </a:r>
                    </a:p>
                  </a:txBody>
                  <a:tcPr marL="8627" marR="8627" marT="5751" marB="575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400" b="1">
                          <a:effectLst/>
                          <a:latin typeface="Times New Roman" panose="02020603050405020304" pitchFamily="18" charset="0"/>
                        </a:rPr>
                        <a:t>x</a:t>
                      </a:r>
                    </a:p>
                  </a:txBody>
                  <a:tcPr marL="8627" marR="8627" marT="5751" marB="575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400" b="1">
                          <a:effectLst/>
                          <a:latin typeface="Times New Roman" panose="02020603050405020304" pitchFamily="18" charset="0"/>
                        </a:rPr>
                        <a:t>x</a:t>
                      </a:r>
                    </a:p>
                  </a:txBody>
                  <a:tcPr marL="8627" marR="8627" marT="5751" marB="575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en-GB" sz="400">
                        <a:effectLst/>
                      </a:endParaRPr>
                    </a:p>
                  </a:txBody>
                  <a:tcPr marL="8627" marR="8627" marT="5751" marB="575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5838798"/>
                  </a:ext>
                </a:extLst>
              </a:tr>
              <a:tr h="114170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GB" sz="400" b="0">
                          <a:effectLst/>
                          <a:latin typeface="Times New Roman" panose="02020603050405020304" pitchFamily="18" charset="0"/>
                        </a:rPr>
                        <a:t>[dbo].[sp_getAllContact]</a:t>
                      </a:r>
                    </a:p>
                  </a:txBody>
                  <a:tcPr marL="8627" marR="8627" marT="5751" marB="575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400" b="1">
                          <a:effectLst/>
                          <a:latin typeface="Times New Roman" panose="02020603050405020304" pitchFamily="18" charset="0"/>
                        </a:rPr>
                        <a:t>x</a:t>
                      </a:r>
                    </a:p>
                  </a:txBody>
                  <a:tcPr marL="8627" marR="8627" marT="5751" marB="575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400" b="1">
                          <a:effectLst/>
                          <a:latin typeface="Times New Roman" panose="02020603050405020304" pitchFamily="18" charset="0"/>
                        </a:rPr>
                        <a:t>x</a:t>
                      </a:r>
                    </a:p>
                  </a:txBody>
                  <a:tcPr marL="8627" marR="8627" marT="5751" marB="575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400" b="1">
                          <a:effectLst/>
                          <a:latin typeface="Times New Roman" panose="02020603050405020304" pitchFamily="18" charset="0"/>
                        </a:rPr>
                        <a:t>x</a:t>
                      </a:r>
                    </a:p>
                  </a:txBody>
                  <a:tcPr marL="8627" marR="8627" marT="5751" marB="575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4763109"/>
                  </a:ext>
                </a:extLst>
              </a:tr>
              <a:tr h="114170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GB" sz="400" b="0">
                          <a:effectLst/>
                          <a:latin typeface="Times New Roman" panose="02020603050405020304" pitchFamily="18" charset="0"/>
                        </a:rPr>
                        <a:t>[dbo].[sp_getOneContact]</a:t>
                      </a:r>
                    </a:p>
                  </a:txBody>
                  <a:tcPr marL="8627" marR="8627" marT="5751" marB="575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400" b="1">
                          <a:effectLst/>
                          <a:latin typeface="Times New Roman" panose="02020603050405020304" pitchFamily="18" charset="0"/>
                        </a:rPr>
                        <a:t>x</a:t>
                      </a:r>
                    </a:p>
                  </a:txBody>
                  <a:tcPr marL="8627" marR="8627" marT="5751" marB="575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400" b="1">
                          <a:effectLst/>
                          <a:latin typeface="Times New Roman" panose="02020603050405020304" pitchFamily="18" charset="0"/>
                        </a:rPr>
                        <a:t>x</a:t>
                      </a:r>
                    </a:p>
                  </a:txBody>
                  <a:tcPr marL="8627" marR="8627" marT="5751" marB="575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en-GB" sz="400">
                        <a:effectLst/>
                      </a:endParaRPr>
                    </a:p>
                  </a:txBody>
                  <a:tcPr marL="8627" marR="8627" marT="5751" marB="575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2060221"/>
                  </a:ext>
                </a:extLst>
              </a:tr>
              <a:tr h="114170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GB" sz="400" b="0">
                          <a:effectLst/>
                          <a:latin typeface="Times New Roman" panose="02020603050405020304" pitchFamily="18" charset="0"/>
                        </a:rPr>
                        <a:t>[dbo].[sp_InsertContact]</a:t>
                      </a:r>
                    </a:p>
                  </a:txBody>
                  <a:tcPr marL="8627" marR="8627" marT="5751" marB="575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400" b="1">
                          <a:effectLst/>
                          <a:latin typeface="Times New Roman" panose="02020603050405020304" pitchFamily="18" charset="0"/>
                        </a:rPr>
                        <a:t>x</a:t>
                      </a:r>
                    </a:p>
                  </a:txBody>
                  <a:tcPr marL="8627" marR="8627" marT="5751" marB="575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400" b="1">
                          <a:effectLst/>
                          <a:latin typeface="Times New Roman" panose="02020603050405020304" pitchFamily="18" charset="0"/>
                        </a:rPr>
                        <a:t>x</a:t>
                      </a:r>
                    </a:p>
                  </a:txBody>
                  <a:tcPr marL="8627" marR="8627" marT="5751" marB="575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en-GB" sz="400">
                        <a:effectLst/>
                      </a:endParaRPr>
                    </a:p>
                  </a:txBody>
                  <a:tcPr marL="8627" marR="8627" marT="5751" marB="575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2969370"/>
                  </a:ext>
                </a:extLst>
              </a:tr>
              <a:tr h="114170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GB" sz="400" b="0">
                          <a:effectLst/>
                          <a:latin typeface="Times New Roman" panose="02020603050405020304" pitchFamily="18" charset="0"/>
                        </a:rPr>
                        <a:t>[dbo].[sp_UpdateContact]</a:t>
                      </a:r>
                    </a:p>
                  </a:txBody>
                  <a:tcPr marL="8627" marR="8627" marT="5751" marB="575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400" b="1">
                          <a:effectLst/>
                          <a:latin typeface="Times New Roman" panose="02020603050405020304" pitchFamily="18" charset="0"/>
                        </a:rPr>
                        <a:t>x</a:t>
                      </a:r>
                    </a:p>
                  </a:txBody>
                  <a:tcPr marL="8627" marR="8627" marT="5751" marB="575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400" b="1">
                          <a:effectLst/>
                          <a:latin typeface="Times New Roman" panose="02020603050405020304" pitchFamily="18" charset="0"/>
                        </a:rPr>
                        <a:t>x</a:t>
                      </a:r>
                    </a:p>
                  </a:txBody>
                  <a:tcPr marL="8627" marR="8627" marT="5751" marB="575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en-GB" sz="400">
                        <a:effectLst/>
                      </a:endParaRPr>
                    </a:p>
                  </a:txBody>
                  <a:tcPr marL="8627" marR="8627" marT="5751" marB="575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7056177"/>
                  </a:ext>
                </a:extLst>
              </a:tr>
              <a:tr h="97168"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en-GB" sz="400" b="0">
                          <a:effectLst/>
                          <a:latin typeface="Times New Roman" panose="02020603050405020304" pitchFamily="18" charset="0"/>
                        </a:rPr>
                        <a:t>sp_Khác</a:t>
                      </a:r>
                    </a:p>
                  </a:txBody>
                  <a:tcPr marL="8627" marR="8627" marT="5751" marB="5751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GB" sz="400" b="0" dirty="0">
                          <a:effectLst/>
                          <a:latin typeface="Times New Roman" panose="02020603050405020304" pitchFamily="18" charset="0"/>
                        </a:rPr>
                        <a:t>[</a:t>
                      </a:r>
                      <a:r>
                        <a:rPr lang="en-GB" sz="400" b="0" dirty="0" err="1">
                          <a:effectLst/>
                          <a:latin typeface="Times New Roman" panose="02020603050405020304" pitchFamily="18" charset="0"/>
                        </a:rPr>
                        <a:t>dbo</a:t>
                      </a:r>
                      <a:r>
                        <a:rPr lang="en-GB" sz="400" b="0" dirty="0">
                          <a:effectLst/>
                          <a:latin typeface="Times New Roman" panose="02020603050405020304" pitchFamily="18" charset="0"/>
                        </a:rPr>
                        <a:t>].[</a:t>
                      </a:r>
                      <a:r>
                        <a:rPr lang="en-GB" sz="400" b="0" dirty="0" err="1">
                          <a:effectLst/>
                          <a:latin typeface="Times New Roman" panose="02020603050405020304" pitchFamily="18" charset="0"/>
                        </a:rPr>
                        <a:t>sp_getProductBySaleID</a:t>
                      </a:r>
                      <a:r>
                        <a:rPr lang="en-GB" sz="400" b="0" dirty="0">
                          <a:effectLst/>
                          <a:latin typeface="Times New Roman" panose="02020603050405020304" pitchFamily="18" charset="0"/>
                        </a:rPr>
                        <a:t>]</a:t>
                      </a:r>
                    </a:p>
                  </a:txBody>
                  <a:tcPr marL="8627" marR="8627" marT="5751" marB="575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400" b="1">
                          <a:effectLst/>
                          <a:latin typeface="Times New Roman" panose="02020603050405020304" pitchFamily="18" charset="0"/>
                        </a:rPr>
                        <a:t>x</a:t>
                      </a:r>
                    </a:p>
                  </a:txBody>
                  <a:tcPr marL="8627" marR="8627" marT="5751" marB="575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400" b="1">
                          <a:effectLst/>
                          <a:latin typeface="Times New Roman" panose="02020603050405020304" pitchFamily="18" charset="0"/>
                        </a:rPr>
                        <a:t>x</a:t>
                      </a:r>
                    </a:p>
                  </a:txBody>
                  <a:tcPr marL="8627" marR="8627" marT="5751" marB="575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en-GB" sz="400">
                        <a:effectLst/>
                      </a:endParaRPr>
                    </a:p>
                  </a:txBody>
                  <a:tcPr marL="8627" marR="8627" marT="5751" marB="575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9041055"/>
                  </a:ext>
                </a:extLst>
              </a:tr>
              <a:tr h="99212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GB" sz="400" b="0" dirty="0">
                          <a:effectLst/>
                          <a:latin typeface="Times New Roman" panose="02020603050405020304" pitchFamily="18" charset="0"/>
                        </a:rPr>
                        <a:t>[</a:t>
                      </a:r>
                      <a:r>
                        <a:rPr lang="en-GB" sz="400" b="0" dirty="0" err="1">
                          <a:effectLst/>
                          <a:latin typeface="Times New Roman" panose="02020603050405020304" pitchFamily="18" charset="0"/>
                        </a:rPr>
                        <a:t>dbo</a:t>
                      </a:r>
                      <a:r>
                        <a:rPr lang="en-GB" sz="400" b="0" dirty="0">
                          <a:effectLst/>
                          <a:latin typeface="Times New Roman" panose="02020603050405020304" pitchFamily="18" charset="0"/>
                        </a:rPr>
                        <a:t>].[</a:t>
                      </a:r>
                      <a:r>
                        <a:rPr lang="en-GB" sz="400" b="0" dirty="0" err="1">
                          <a:effectLst/>
                          <a:latin typeface="Times New Roman" panose="02020603050405020304" pitchFamily="18" charset="0"/>
                        </a:rPr>
                        <a:t>sp_InsertOrderWithDetail</a:t>
                      </a:r>
                      <a:r>
                        <a:rPr lang="en-GB" sz="400" b="0" dirty="0">
                          <a:effectLst/>
                          <a:latin typeface="Times New Roman" panose="02020603050405020304" pitchFamily="18" charset="0"/>
                        </a:rPr>
                        <a:t>]</a:t>
                      </a:r>
                    </a:p>
                  </a:txBody>
                  <a:tcPr marL="8627" marR="8627" marT="5751" marB="575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400" b="1">
                          <a:effectLst/>
                          <a:latin typeface="Times New Roman" panose="02020603050405020304" pitchFamily="18" charset="0"/>
                        </a:rPr>
                        <a:t>x</a:t>
                      </a:r>
                    </a:p>
                  </a:txBody>
                  <a:tcPr marL="8627" marR="8627" marT="5751" marB="575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400" b="1">
                          <a:effectLst/>
                          <a:latin typeface="Times New Roman" panose="02020603050405020304" pitchFamily="18" charset="0"/>
                        </a:rPr>
                        <a:t>x</a:t>
                      </a:r>
                    </a:p>
                  </a:txBody>
                  <a:tcPr marL="8627" marR="8627" marT="5751" marB="575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400" b="1">
                          <a:effectLst/>
                          <a:latin typeface="Times New Roman" panose="02020603050405020304" pitchFamily="18" charset="0"/>
                        </a:rPr>
                        <a:t>x</a:t>
                      </a:r>
                    </a:p>
                  </a:txBody>
                  <a:tcPr marL="8627" marR="8627" marT="5751" marB="575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5180442"/>
                  </a:ext>
                </a:extLst>
              </a:tr>
              <a:tr h="77742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GB" sz="400" b="0">
                          <a:effectLst/>
                          <a:latin typeface="Times New Roman" panose="02020603050405020304" pitchFamily="18" charset="0"/>
                        </a:rPr>
                        <a:t>[dbo].[sp_getLastProduct]</a:t>
                      </a:r>
                    </a:p>
                  </a:txBody>
                  <a:tcPr marL="8627" marR="8627" marT="5751" marB="575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400" b="1">
                          <a:effectLst/>
                          <a:latin typeface="Times New Roman" panose="02020603050405020304" pitchFamily="18" charset="0"/>
                        </a:rPr>
                        <a:t>x</a:t>
                      </a:r>
                    </a:p>
                  </a:txBody>
                  <a:tcPr marL="8627" marR="8627" marT="5751" marB="575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400" b="1">
                          <a:effectLst/>
                          <a:latin typeface="Times New Roman" panose="02020603050405020304" pitchFamily="18" charset="0"/>
                        </a:rPr>
                        <a:t>x</a:t>
                      </a:r>
                    </a:p>
                  </a:txBody>
                  <a:tcPr marL="8627" marR="8627" marT="5751" marB="575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400" b="1">
                          <a:effectLst/>
                          <a:latin typeface="Times New Roman" panose="02020603050405020304" pitchFamily="18" charset="0"/>
                        </a:rPr>
                        <a:t>x</a:t>
                      </a:r>
                    </a:p>
                  </a:txBody>
                  <a:tcPr marL="8627" marR="8627" marT="5751" marB="575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7735613"/>
                  </a:ext>
                </a:extLst>
              </a:tr>
              <a:tr h="101917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GB" sz="400" b="0">
                          <a:effectLst/>
                          <a:latin typeface="Times New Roman" panose="02020603050405020304" pitchFamily="18" charset="0"/>
                        </a:rPr>
                        <a:t>USP_CREATE_LOGIN_USER</a:t>
                      </a:r>
                    </a:p>
                  </a:txBody>
                  <a:tcPr marL="8627" marR="8627" marT="5751" marB="575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400" b="1">
                          <a:effectLst/>
                          <a:latin typeface="Times New Roman" panose="02020603050405020304" pitchFamily="18" charset="0"/>
                        </a:rPr>
                        <a:t>x</a:t>
                      </a:r>
                    </a:p>
                  </a:txBody>
                  <a:tcPr marL="8627" marR="8627" marT="5751" marB="575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400" b="1">
                          <a:effectLst/>
                          <a:latin typeface="Times New Roman" panose="02020603050405020304" pitchFamily="18" charset="0"/>
                        </a:rPr>
                        <a:t>x</a:t>
                      </a:r>
                    </a:p>
                  </a:txBody>
                  <a:tcPr marL="8627" marR="8627" marT="5751" marB="575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400" b="1" dirty="0">
                          <a:effectLst/>
                          <a:latin typeface="Times New Roman" panose="02020603050405020304" pitchFamily="18" charset="0"/>
                        </a:rPr>
                        <a:t>x</a:t>
                      </a:r>
                    </a:p>
                  </a:txBody>
                  <a:tcPr marL="8627" marR="8627" marT="5751" marB="575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9375212"/>
                  </a:ext>
                </a:extLst>
              </a:tr>
            </a:tbl>
          </a:graphicData>
        </a:graphic>
      </p:graphicFrame>
      <p:sp>
        <p:nvSpPr>
          <p:cNvPr id="4" name="Google Shape;681;p19">
            <a:extLst>
              <a:ext uri="{FF2B5EF4-FFF2-40B4-BE49-F238E27FC236}">
                <a16:creationId xmlns:a16="http://schemas.microsoft.com/office/drawing/2014/main" id="{6E931337-D006-4774-BD41-F60470E5BF8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0" y="174943"/>
            <a:ext cx="4572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rgbClr val="FF6D2F"/>
                </a:solidFill>
                <a:latin typeface="iCielBC Cubano Normal" panose="00000500000000000000" pitchFamily="50" charset="0"/>
              </a:rPr>
              <a:t>PHÂN QUYỀN</a:t>
            </a:r>
            <a:br>
              <a:rPr lang="en" sz="3600" dirty="0">
                <a:solidFill>
                  <a:srgbClr val="FF6D2F"/>
                </a:solidFill>
                <a:latin typeface="iCielBC Cubano Normal" panose="00000500000000000000" pitchFamily="50" charset="0"/>
              </a:rPr>
            </a:br>
            <a:r>
              <a:rPr lang="en" sz="3600" dirty="0">
                <a:solidFill>
                  <a:srgbClr val="FF6D2F"/>
                </a:solidFill>
                <a:latin typeface="iCielBC Cubano Normal" panose="00000500000000000000" pitchFamily="50" charset="0"/>
              </a:rPr>
              <a:t>STORED PROCEDURE</a:t>
            </a:r>
            <a:endParaRPr sz="3600" dirty="0">
              <a:solidFill>
                <a:srgbClr val="FF6D2F"/>
              </a:solidFill>
              <a:latin typeface="iCielBC Cubano Normal" panose="00000500000000000000" pitchFamily="50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21375DD-9B58-4B11-A258-DB81F8D9F656}"/>
              </a:ext>
            </a:extLst>
          </p:cNvPr>
          <p:cNvGrpSpPr/>
          <p:nvPr/>
        </p:nvGrpSpPr>
        <p:grpSpPr>
          <a:xfrm>
            <a:off x="5051759" y="2317028"/>
            <a:ext cx="3806491" cy="2448421"/>
            <a:chOff x="3235001" y="1201450"/>
            <a:chExt cx="5451796" cy="3506719"/>
          </a:xfrm>
        </p:grpSpPr>
        <p:grpSp>
          <p:nvGrpSpPr>
            <p:cNvPr id="6" name="Google Shape;585;p19">
              <a:extLst>
                <a:ext uri="{FF2B5EF4-FFF2-40B4-BE49-F238E27FC236}">
                  <a16:creationId xmlns:a16="http://schemas.microsoft.com/office/drawing/2014/main" id="{21BFC6AE-70FE-4655-84AE-DC810649D1B3}"/>
                </a:ext>
              </a:extLst>
            </p:cNvPr>
            <p:cNvGrpSpPr/>
            <p:nvPr/>
          </p:nvGrpSpPr>
          <p:grpSpPr>
            <a:xfrm>
              <a:off x="5469911" y="1228361"/>
              <a:ext cx="1932075" cy="3479808"/>
              <a:chOff x="5469911" y="1228361"/>
              <a:chExt cx="1932075" cy="3479808"/>
            </a:xfrm>
          </p:grpSpPr>
          <p:sp>
            <p:nvSpPr>
              <p:cNvPr id="113" name="Google Shape;586;p19">
                <a:extLst>
                  <a:ext uri="{FF2B5EF4-FFF2-40B4-BE49-F238E27FC236}">
                    <a16:creationId xmlns:a16="http://schemas.microsoft.com/office/drawing/2014/main" id="{F4DDA979-88B3-417A-82D9-2D0A4B33E5D4}"/>
                  </a:ext>
                </a:extLst>
              </p:cNvPr>
              <p:cNvSpPr/>
              <p:nvPr/>
            </p:nvSpPr>
            <p:spPr>
              <a:xfrm>
                <a:off x="5469911" y="1228361"/>
                <a:ext cx="1863713" cy="3479808"/>
              </a:xfrm>
              <a:custGeom>
                <a:avLst/>
                <a:gdLst/>
                <a:ahLst/>
                <a:cxnLst/>
                <a:rect l="l" t="t" r="r" b="b"/>
                <a:pathLst>
                  <a:path w="12050" h="22499" extrusionOk="0">
                    <a:moveTo>
                      <a:pt x="12049" y="954"/>
                    </a:moveTo>
                    <a:lnTo>
                      <a:pt x="12049" y="22498"/>
                    </a:lnTo>
                    <a:lnTo>
                      <a:pt x="0" y="22498"/>
                    </a:lnTo>
                    <a:lnTo>
                      <a:pt x="0" y="954"/>
                    </a:lnTo>
                    <a:cubicBezTo>
                      <a:pt x="0" y="425"/>
                      <a:pt x="429" y="0"/>
                      <a:pt x="954" y="0"/>
                    </a:cubicBezTo>
                    <a:lnTo>
                      <a:pt x="11095" y="0"/>
                    </a:lnTo>
                    <a:cubicBezTo>
                      <a:pt x="11412" y="0"/>
                      <a:pt x="11689" y="152"/>
                      <a:pt x="11863" y="390"/>
                    </a:cubicBezTo>
                    <a:cubicBezTo>
                      <a:pt x="11980" y="546"/>
                      <a:pt x="12049" y="742"/>
                      <a:pt x="12049" y="95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587;p19">
                <a:extLst>
                  <a:ext uri="{FF2B5EF4-FFF2-40B4-BE49-F238E27FC236}">
                    <a16:creationId xmlns:a16="http://schemas.microsoft.com/office/drawing/2014/main" id="{3FD08C90-1BE4-4463-8113-1497EAD73850}"/>
                  </a:ext>
                </a:extLst>
              </p:cNvPr>
              <p:cNvSpPr/>
              <p:nvPr/>
            </p:nvSpPr>
            <p:spPr>
              <a:xfrm>
                <a:off x="5538892" y="1228361"/>
                <a:ext cx="1863095" cy="3479808"/>
              </a:xfrm>
              <a:custGeom>
                <a:avLst/>
                <a:gdLst/>
                <a:ahLst/>
                <a:cxnLst/>
                <a:rect l="l" t="t" r="r" b="b"/>
                <a:pathLst>
                  <a:path w="12046" h="22499" extrusionOk="0">
                    <a:moveTo>
                      <a:pt x="12045" y="954"/>
                    </a:moveTo>
                    <a:lnTo>
                      <a:pt x="12045" y="22498"/>
                    </a:lnTo>
                    <a:lnTo>
                      <a:pt x="1" y="22498"/>
                    </a:lnTo>
                    <a:lnTo>
                      <a:pt x="1" y="954"/>
                    </a:lnTo>
                    <a:cubicBezTo>
                      <a:pt x="1" y="425"/>
                      <a:pt x="426" y="0"/>
                      <a:pt x="955" y="0"/>
                    </a:cubicBezTo>
                    <a:lnTo>
                      <a:pt x="11092" y="0"/>
                    </a:lnTo>
                    <a:cubicBezTo>
                      <a:pt x="11621" y="0"/>
                      <a:pt x="12045" y="425"/>
                      <a:pt x="12045" y="95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588;p19">
                <a:extLst>
                  <a:ext uri="{FF2B5EF4-FFF2-40B4-BE49-F238E27FC236}">
                    <a16:creationId xmlns:a16="http://schemas.microsoft.com/office/drawing/2014/main" id="{C56AE07B-174C-4826-902F-0CAA6EBC6A76}"/>
                  </a:ext>
                </a:extLst>
              </p:cNvPr>
              <p:cNvSpPr/>
              <p:nvPr/>
            </p:nvSpPr>
            <p:spPr>
              <a:xfrm>
                <a:off x="5585137" y="1275225"/>
                <a:ext cx="1770605" cy="3432944"/>
              </a:xfrm>
              <a:custGeom>
                <a:avLst/>
                <a:gdLst/>
                <a:ahLst/>
                <a:cxnLst/>
                <a:rect l="l" t="t" r="r" b="b"/>
                <a:pathLst>
                  <a:path w="11448" h="22196" extrusionOk="0">
                    <a:moveTo>
                      <a:pt x="11447" y="22195"/>
                    </a:moveTo>
                    <a:lnTo>
                      <a:pt x="11447" y="651"/>
                    </a:lnTo>
                    <a:cubicBezTo>
                      <a:pt x="11447" y="291"/>
                      <a:pt x="11152" y="1"/>
                      <a:pt x="10793" y="1"/>
                    </a:cubicBezTo>
                    <a:lnTo>
                      <a:pt x="656" y="1"/>
                    </a:lnTo>
                    <a:cubicBezTo>
                      <a:pt x="296" y="1"/>
                      <a:pt x="1" y="291"/>
                      <a:pt x="1" y="651"/>
                    </a:cubicBezTo>
                    <a:lnTo>
                      <a:pt x="1" y="22195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589;p19">
                <a:extLst>
                  <a:ext uri="{FF2B5EF4-FFF2-40B4-BE49-F238E27FC236}">
                    <a16:creationId xmlns:a16="http://schemas.microsoft.com/office/drawing/2014/main" id="{FB5009A7-A778-4008-96AB-BA2D1FEFE96E}"/>
                  </a:ext>
                </a:extLst>
              </p:cNvPr>
              <p:cNvSpPr/>
              <p:nvPr/>
            </p:nvSpPr>
            <p:spPr>
              <a:xfrm>
                <a:off x="5620710" y="1310179"/>
                <a:ext cx="1699459" cy="3397990"/>
              </a:xfrm>
              <a:custGeom>
                <a:avLst/>
                <a:gdLst/>
                <a:ahLst/>
                <a:cxnLst/>
                <a:rect l="l" t="t" r="r" b="b"/>
                <a:pathLst>
                  <a:path w="10988" h="21970" extrusionOk="0">
                    <a:moveTo>
                      <a:pt x="10987" y="21969"/>
                    </a:moveTo>
                    <a:lnTo>
                      <a:pt x="10987" y="425"/>
                    </a:lnTo>
                    <a:cubicBezTo>
                      <a:pt x="10987" y="191"/>
                      <a:pt x="10797" y="0"/>
                      <a:pt x="10563" y="0"/>
                    </a:cubicBezTo>
                    <a:lnTo>
                      <a:pt x="426" y="0"/>
                    </a:lnTo>
                    <a:cubicBezTo>
                      <a:pt x="192" y="0"/>
                      <a:pt x="1" y="191"/>
                      <a:pt x="1" y="425"/>
                    </a:cubicBezTo>
                    <a:lnTo>
                      <a:pt x="1" y="2196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" name="Google Shape;655;p19">
              <a:extLst>
                <a:ext uri="{FF2B5EF4-FFF2-40B4-BE49-F238E27FC236}">
                  <a16:creationId xmlns:a16="http://schemas.microsoft.com/office/drawing/2014/main" id="{2D3867BC-0B1D-463B-9FCA-87287FC3A4B4}"/>
                </a:ext>
              </a:extLst>
            </p:cNvPr>
            <p:cNvSpPr/>
            <p:nvPr/>
          </p:nvSpPr>
          <p:spPr>
            <a:xfrm>
              <a:off x="6632068" y="3914577"/>
              <a:ext cx="1489424" cy="793586"/>
            </a:xfrm>
            <a:custGeom>
              <a:avLst/>
              <a:gdLst/>
              <a:ahLst/>
              <a:cxnLst/>
              <a:rect l="l" t="t" r="r" b="b"/>
              <a:pathLst>
                <a:path w="9630" h="5131" extrusionOk="0">
                  <a:moveTo>
                    <a:pt x="0" y="5130"/>
                  </a:moveTo>
                  <a:lnTo>
                    <a:pt x="269" y="3279"/>
                  </a:lnTo>
                  <a:cubicBezTo>
                    <a:pt x="238" y="2646"/>
                    <a:pt x="451" y="1302"/>
                    <a:pt x="581" y="547"/>
                  </a:cubicBezTo>
                  <a:cubicBezTo>
                    <a:pt x="637" y="218"/>
                    <a:pt x="676" y="1"/>
                    <a:pt x="676" y="1"/>
                  </a:cubicBezTo>
                  <a:lnTo>
                    <a:pt x="9088" y="1"/>
                  </a:lnTo>
                  <a:lnTo>
                    <a:pt x="9205" y="1120"/>
                  </a:lnTo>
                  <a:lnTo>
                    <a:pt x="9630" y="513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" name="Google Shape;657;p19">
              <a:extLst>
                <a:ext uri="{FF2B5EF4-FFF2-40B4-BE49-F238E27FC236}">
                  <a16:creationId xmlns:a16="http://schemas.microsoft.com/office/drawing/2014/main" id="{521AE30A-40D9-4AE1-B626-D3A5E236B3E4}"/>
                </a:ext>
              </a:extLst>
            </p:cNvPr>
            <p:cNvSpPr/>
            <p:nvPr/>
          </p:nvSpPr>
          <p:spPr>
            <a:xfrm>
              <a:off x="7486285" y="4190190"/>
              <a:ext cx="46399" cy="517973"/>
            </a:xfrm>
            <a:custGeom>
              <a:avLst/>
              <a:gdLst/>
              <a:ahLst/>
              <a:cxnLst/>
              <a:rect l="l" t="t" r="r" b="b"/>
              <a:pathLst>
                <a:path w="300" h="3349" extrusionOk="0">
                  <a:moveTo>
                    <a:pt x="300" y="3348"/>
                  </a:moveTo>
                  <a:lnTo>
                    <a:pt x="1" y="3348"/>
                  </a:lnTo>
                  <a:lnTo>
                    <a:pt x="174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CF6B56E4-EEF3-4F73-86B0-6A61C4EAB1EB}"/>
                </a:ext>
              </a:extLst>
            </p:cNvPr>
            <p:cNvGrpSpPr/>
            <p:nvPr/>
          </p:nvGrpSpPr>
          <p:grpSpPr>
            <a:xfrm>
              <a:off x="3235001" y="1201450"/>
              <a:ext cx="5451796" cy="2886352"/>
              <a:chOff x="3235001" y="1201450"/>
              <a:chExt cx="5451796" cy="2886352"/>
            </a:xfrm>
          </p:grpSpPr>
          <p:sp>
            <p:nvSpPr>
              <p:cNvPr id="10" name="Google Shape;590;p19">
                <a:extLst>
                  <a:ext uri="{FF2B5EF4-FFF2-40B4-BE49-F238E27FC236}">
                    <a16:creationId xmlns:a16="http://schemas.microsoft.com/office/drawing/2014/main" id="{7CCB67CE-7C02-4310-9F94-33AF2FCED92A}"/>
                  </a:ext>
                </a:extLst>
              </p:cNvPr>
              <p:cNvSpPr/>
              <p:nvPr/>
            </p:nvSpPr>
            <p:spPr>
              <a:xfrm>
                <a:off x="5740738" y="1676113"/>
                <a:ext cx="547500" cy="547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591;p19">
                <a:extLst>
                  <a:ext uri="{FF2B5EF4-FFF2-40B4-BE49-F238E27FC236}">
                    <a16:creationId xmlns:a16="http://schemas.microsoft.com/office/drawing/2014/main" id="{8F030C0A-2ADC-4378-882D-41E2FB8DFC97}"/>
                  </a:ext>
                </a:extLst>
              </p:cNvPr>
              <p:cNvSpPr/>
              <p:nvPr/>
            </p:nvSpPr>
            <p:spPr>
              <a:xfrm>
                <a:off x="5740738" y="2436288"/>
                <a:ext cx="547500" cy="5475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592;p19">
                <a:extLst>
                  <a:ext uri="{FF2B5EF4-FFF2-40B4-BE49-F238E27FC236}">
                    <a16:creationId xmlns:a16="http://schemas.microsoft.com/office/drawing/2014/main" id="{7BC87EF0-FCF9-41A8-8BBF-EBF7F30EFCAC}"/>
                  </a:ext>
                </a:extLst>
              </p:cNvPr>
              <p:cNvSpPr/>
              <p:nvPr/>
            </p:nvSpPr>
            <p:spPr>
              <a:xfrm>
                <a:off x="5740738" y="3196225"/>
                <a:ext cx="547500" cy="5475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594;p19">
                <a:extLst>
                  <a:ext uri="{FF2B5EF4-FFF2-40B4-BE49-F238E27FC236}">
                    <a16:creationId xmlns:a16="http://schemas.microsoft.com/office/drawing/2014/main" id="{F0FE0318-B86C-4878-9976-35D191EBD211}"/>
                  </a:ext>
                </a:extLst>
              </p:cNvPr>
              <p:cNvSpPr/>
              <p:nvPr/>
            </p:nvSpPr>
            <p:spPr>
              <a:xfrm>
                <a:off x="6115021" y="1257747"/>
                <a:ext cx="710995" cy="193950"/>
              </a:xfrm>
              <a:custGeom>
                <a:avLst/>
                <a:gdLst/>
                <a:ahLst/>
                <a:cxnLst/>
                <a:rect l="l" t="t" r="r" b="b"/>
                <a:pathLst>
                  <a:path w="4597" h="1254" extrusionOk="0">
                    <a:moveTo>
                      <a:pt x="3677" y="1254"/>
                    </a:moveTo>
                    <a:lnTo>
                      <a:pt x="919" y="1254"/>
                    </a:lnTo>
                    <a:cubicBezTo>
                      <a:pt x="690" y="1254"/>
                      <a:pt x="477" y="1115"/>
                      <a:pt x="386" y="903"/>
                    </a:cubicBezTo>
                    <a:lnTo>
                      <a:pt x="0" y="1"/>
                    </a:lnTo>
                    <a:lnTo>
                      <a:pt x="4596" y="1"/>
                    </a:lnTo>
                    <a:lnTo>
                      <a:pt x="4210" y="903"/>
                    </a:lnTo>
                    <a:cubicBezTo>
                      <a:pt x="4119" y="1115"/>
                      <a:pt x="3907" y="1254"/>
                      <a:pt x="3677" y="1254"/>
                    </a:cubicBezTo>
                    <a:close/>
                  </a:path>
                </a:pathLst>
              </a:custGeom>
              <a:solidFill>
                <a:srgbClr val="4F4A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595;p19">
                <a:extLst>
                  <a:ext uri="{FF2B5EF4-FFF2-40B4-BE49-F238E27FC236}">
                    <a16:creationId xmlns:a16="http://schemas.microsoft.com/office/drawing/2014/main" id="{C099BBBC-609B-4C79-A045-4F818E3AD279}"/>
                  </a:ext>
                </a:extLst>
              </p:cNvPr>
              <p:cNvSpPr/>
              <p:nvPr/>
            </p:nvSpPr>
            <p:spPr>
              <a:xfrm>
                <a:off x="6222977" y="1310179"/>
                <a:ext cx="63877" cy="63722"/>
              </a:xfrm>
              <a:custGeom>
                <a:avLst/>
                <a:gdLst/>
                <a:ahLst/>
                <a:cxnLst/>
                <a:rect l="l" t="t" r="r" b="b"/>
                <a:pathLst>
                  <a:path w="413" h="412" extrusionOk="0">
                    <a:moveTo>
                      <a:pt x="412" y="208"/>
                    </a:moveTo>
                    <a:cubicBezTo>
                      <a:pt x="412" y="321"/>
                      <a:pt x="321" y="412"/>
                      <a:pt x="208" y="412"/>
                    </a:cubicBezTo>
                    <a:cubicBezTo>
                      <a:pt x="91" y="412"/>
                      <a:pt x="0" y="321"/>
                      <a:pt x="0" y="208"/>
                    </a:cubicBezTo>
                    <a:cubicBezTo>
                      <a:pt x="0" y="91"/>
                      <a:pt x="91" y="0"/>
                      <a:pt x="208" y="0"/>
                    </a:cubicBezTo>
                    <a:cubicBezTo>
                      <a:pt x="321" y="0"/>
                      <a:pt x="412" y="91"/>
                      <a:pt x="412" y="208"/>
                    </a:cubicBezTo>
                    <a:close/>
                  </a:path>
                </a:pathLst>
              </a:custGeom>
              <a:solidFill>
                <a:srgbClr val="3833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596;p19">
                <a:extLst>
                  <a:ext uri="{FF2B5EF4-FFF2-40B4-BE49-F238E27FC236}">
                    <a16:creationId xmlns:a16="http://schemas.microsoft.com/office/drawing/2014/main" id="{A4F0F125-05A2-4556-B7B3-79D5F8E0552C}"/>
                  </a:ext>
                </a:extLst>
              </p:cNvPr>
              <p:cNvSpPr/>
              <p:nvPr/>
            </p:nvSpPr>
            <p:spPr>
              <a:xfrm>
                <a:off x="6326139" y="1310179"/>
                <a:ext cx="391766" cy="63722"/>
              </a:xfrm>
              <a:custGeom>
                <a:avLst/>
                <a:gdLst/>
                <a:ahLst/>
                <a:cxnLst/>
                <a:rect l="l" t="t" r="r" b="b"/>
                <a:pathLst>
                  <a:path w="2533" h="412" extrusionOk="0">
                    <a:moveTo>
                      <a:pt x="2325" y="412"/>
                    </a:moveTo>
                    <a:lnTo>
                      <a:pt x="209" y="412"/>
                    </a:lnTo>
                    <a:cubicBezTo>
                      <a:pt x="92" y="412"/>
                      <a:pt x="1" y="321"/>
                      <a:pt x="1" y="208"/>
                    </a:cubicBezTo>
                    <a:cubicBezTo>
                      <a:pt x="1" y="91"/>
                      <a:pt x="92" y="0"/>
                      <a:pt x="209" y="0"/>
                    </a:cubicBezTo>
                    <a:lnTo>
                      <a:pt x="2325" y="0"/>
                    </a:lnTo>
                    <a:cubicBezTo>
                      <a:pt x="2442" y="0"/>
                      <a:pt x="2533" y="91"/>
                      <a:pt x="2533" y="208"/>
                    </a:cubicBezTo>
                    <a:cubicBezTo>
                      <a:pt x="2533" y="321"/>
                      <a:pt x="2442" y="412"/>
                      <a:pt x="2325" y="412"/>
                    </a:cubicBezTo>
                    <a:close/>
                  </a:path>
                </a:pathLst>
              </a:custGeom>
              <a:solidFill>
                <a:srgbClr val="3833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597;p19">
                <a:extLst>
                  <a:ext uri="{FF2B5EF4-FFF2-40B4-BE49-F238E27FC236}">
                    <a16:creationId xmlns:a16="http://schemas.microsoft.com/office/drawing/2014/main" id="{695DAB21-4DA9-4E83-AED8-C8C157C501EC}"/>
                  </a:ext>
                </a:extLst>
              </p:cNvPr>
              <p:cNvSpPr/>
              <p:nvPr/>
            </p:nvSpPr>
            <p:spPr>
              <a:xfrm>
                <a:off x="6373776" y="1676270"/>
                <a:ext cx="427339" cy="136260"/>
              </a:xfrm>
              <a:custGeom>
                <a:avLst/>
                <a:gdLst/>
                <a:ahLst/>
                <a:cxnLst/>
                <a:rect l="l" t="t" r="r" b="b"/>
                <a:pathLst>
                  <a:path w="2763" h="881" extrusionOk="0">
                    <a:moveTo>
                      <a:pt x="2763" y="881"/>
                    </a:moveTo>
                    <a:lnTo>
                      <a:pt x="1" y="881"/>
                    </a:lnTo>
                    <a:lnTo>
                      <a:pt x="1" y="0"/>
                    </a:lnTo>
                    <a:lnTo>
                      <a:pt x="276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598;p19">
                <a:extLst>
                  <a:ext uri="{FF2B5EF4-FFF2-40B4-BE49-F238E27FC236}">
                    <a16:creationId xmlns:a16="http://schemas.microsoft.com/office/drawing/2014/main" id="{F10988F0-A3D5-4884-A052-B4EA01D531E4}"/>
                  </a:ext>
                </a:extLst>
              </p:cNvPr>
              <p:cNvSpPr/>
              <p:nvPr/>
            </p:nvSpPr>
            <p:spPr>
              <a:xfrm>
                <a:off x="6955937" y="2125571"/>
                <a:ext cx="245608" cy="98058"/>
              </a:xfrm>
              <a:custGeom>
                <a:avLst/>
                <a:gdLst/>
                <a:ahLst/>
                <a:cxnLst/>
                <a:rect l="l" t="t" r="r" b="b"/>
                <a:pathLst>
                  <a:path w="1588" h="634" extrusionOk="0">
                    <a:moveTo>
                      <a:pt x="1587" y="633"/>
                    </a:moveTo>
                    <a:lnTo>
                      <a:pt x="0" y="633"/>
                    </a:lnTo>
                    <a:lnTo>
                      <a:pt x="0" y="0"/>
                    </a:lnTo>
                    <a:lnTo>
                      <a:pt x="1587" y="0"/>
                    </a:lnTo>
                    <a:close/>
                  </a:path>
                </a:pathLst>
              </a:custGeom>
              <a:solidFill>
                <a:srgbClr val="0EDBB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599;p19">
                <a:extLst>
                  <a:ext uri="{FF2B5EF4-FFF2-40B4-BE49-F238E27FC236}">
                    <a16:creationId xmlns:a16="http://schemas.microsoft.com/office/drawing/2014/main" id="{6C610231-1643-466A-BADA-A762B373339F}"/>
                  </a:ext>
                </a:extLst>
              </p:cNvPr>
              <p:cNvSpPr/>
              <p:nvPr/>
            </p:nvSpPr>
            <p:spPr>
              <a:xfrm>
                <a:off x="6373776" y="1883521"/>
                <a:ext cx="827767" cy="26293"/>
              </a:xfrm>
              <a:custGeom>
                <a:avLst/>
                <a:gdLst/>
                <a:ahLst/>
                <a:cxnLst/>
                <a:rect l="l" t="t" r="r" b="b"/>
                <a:pathLst>
                  <a:path w="5352" h="170" extrusionOk="0">
                    <a:moveTo>
                      <a:pt x="5351" y="169"/>
                    </a:moveTo>
                    <a:lnTo>
                      <a:pt x="1" y="169"/>
                    </a:lnTo>
                    <a:lnTo>
                      <a:pt x="1" y="0"/>
                    </a:lnTo>
                    <a:lnTo>
                      <a:pt x="5351" y="0"/>
                    </a:lnTo>
                    <a:close/>
                  </a:path>
                </a:pathLst>
              </a:custGeom>
              <a:solidFill>
                <a:srgbClr val="81A2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600;p19">
                <a:extLst>
                  <a:ext uri="{FF2B5EF4-FFF2-40B4-BE49-F238E27FC236}">
                    <a16:creationId xmlns:a16="http://schemas.microsoft.com/office/drawing/2014/main" id="{8CD768B8-AC2A-489C-81BB-C3802B0BD342}"/>
                  </a:ext>
                </a:extLst>
              </p:cNvPr>
              <p:cNvSpPr/>
              <p:nvPr/>
            </p:nvSpPr>
            <p:spPr>
              <a:xfrm>
                <a:off x="6373776" y="1941829"/>
                <a:ext cx="827767" cy="26293"/>
              </a:xfrm>
              <a:custGeom>
                <a:avLst/>
                <a:gdLst/>
                <a:ahLst/>
                <a:cxnLst/>
                <a:rect l="l" t="t" r="r" b="b"/>
                <a:pathLst>
                  <a:path w="5352" h="170" extrusionOk="0">
                    <a:moveTo>
                      <a:pt x="5351" y="169"/>
                    </a:moveTo>
                    <a:lnTo>
                      <a:pt x="1" y="169"/>
                    </a:lnTo>
                    <a:lnTo>
                      <a:pt x="1" y="0"/>
                    </a:lnTo>
                    <a:lnTo>
                      <a:pt x="5351" y="0"/>
                    </a:lnTo>
                    <a:close/>
                  </a:path>
                </a:pathLst>
              </a:custGeom>
              <a:solidFill>
                <a:srgbClr val="81A2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601;p19">
                <a:extLst>
                  <a:ext uri="{FF2B5EF4-FFF2-40B4-BE49-F238E27FC236}">
                    <a16:creationId xmlns:a16="http://schemas.microsoft.com/office/drawing/2014/main" id="{08BB9BF4-AB23-4F63-B27B-499126FA3C2D}"/>
                  </a:ext>
                </a:extLst>
              </p:cNvPr>
              <p:cNvSpPr/>
              <p:nvPr/>
            </p:nvSpPr>
            <p:spPr>
              <a:xfrm>
                <a:off x="6373776" y="2000138"/>
                <a:ext cx="827767" cy="26293"/>
              </a:xfrm>
              <a:custGeom>
                <a:avLst/>
                <a:gdLst/>
                <a:ahLst/>
                <a:cxnLst/>
                <a:rect l="l" t="t" r="r" b="b"/>
                <a:pathLst>
                  <a:path w="5352" h="170" extrusionOk="0">
                    <a:moveTo>
                      <a:pt x="5351" y="170"/>
                    </a:moveTo>
                    <a:lnTo>
                      <a:pt x="1" y="170"/>
                    </a:lnTo>
                    <a:lnTo>
                      <a:pt x="1" y="1"/>
                    </a:lnTo>
                    <a:lnTo>
                      <a:pt x="5351" y="1"/>
                    </a:lnTo>
                    <a:close/>
                  </a:path>
                </a:pathLst>
              </a:custGeom>
              <a:solidFill>
                <a:srgbClr val="81A2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602;p19">
                <a:extLst>
                  <a:ext uri="{FF2B5EF4-FFF2-40B4-BE49-F238E27FC236}">
                    <a16:creationId xmlns:a16="http://schemas.microsoft.com/office/drawing/2014/main" id="{88DF5E9F-A7A9-49A3-8013-6F169F053AB9}"/>
                  </a:ext>
                </a:extLst>
              </p:cNvPr>
              <p:cNvSpPr/>
              <p:nvPr/>
            </p:nvSpPr>
            <p:spPr>
              <a:xfrm>
                <a:off x="6373776" y="2058447"/>
                <a:ext cx="827767" cy="26293"/>
              </a:xfrm>
              <a:custGeom>
                <a:avLst/>
                <a:gdLst/>
                <a:ahLst/>
                <a:cxnLst/>
                <a:rect l="l" t="t" r="r" b="b"/>
                <a:pathLst>
                  <a:path w="5352" h="170" extrusionOk="0">
                    <a:moveTo>
                      <a:pt x="5351" y="170"/>
                    </a:moveTo>
                    <a:lnTo>
                      <a:pt x="1" y="170"/>
                    </a:lnTo>
                    <a:lnTo>
                      <a:pt x="1" y="1"/>
                    </a:lnTo>
                    <a:lnTo>
                      <a:pt x="5351" y="1"/>
                    </a:lnTo>
                    <a:close/>
                  </a:path>
                </a:pathLst>
              </a:custGeom>
              <a:solidFill>
                <a:srgbClr val="81A2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603;p19">
                <a:extLst>
                  <a:ext uri="{FF2B5EF4-FFF2-40B4-BE49-F238E27FC236}">
                    <a16:creationId xmlns:a16="http://schemas.microsoft.com/office/drawing/2014/main" id="{12BC5978-B9DF-4B77-A6B8-20B160E630F0}"/>
                  </a:ext>
                </a:extLst>
              </p:cNvPr>
              <p:cNvSpPr/>
              <p:nvPr/>
            </p:nvSpPr>
            <p:spPr>
              <a:xfrm>
                <a:off x="6373776" y="2435983"/>
                <a:ext cx="427339" cy="136260"/>
              </a:xfrm>
              <a:custGeom>
                <a:avLst/>
                <a:gdLst/>
                <a:ahLst/>
                <a:cxnLst/>
                <a:rect l="l" t="t" r="r" b="b"/>
                <a:pathLst>
                  <a:path w="2763" h="881" extrusionOk="0">
                    <a:moveTo>
                      <a:pt x="2763" y="881"/>
                    </a:moveTo>
                    <a:lnTo>
                      <a:pt x="1" y="881"/>
                    </a:lnTo>
                    <a:lnTo>
                      <a:pt x="1" y="1"/>
                    </a:lnTo>
                    <a:lnTo>
                      <a:pt x="276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604;p19">
                <a:extLst>
                  <a:ext uri="{FF2B5EF4-FFF2-40B4-BE49-F238E27FC236}">
                    <a16:creationId xmlns:a16="http://schemas.microsoft.com/office/drawing/2014/main" id="{4ED8F543-19F2-4B1F-97F3-5079A3C3E6CF}"/>
                  </a:ext>
                </a:extLst>
              </p:cNvPr>
              <p:cNvSpPr/>
              <p:nvPr/>
            </p:nvSpPr>
            <p:spPr>
              <a:xfrm>
                <a:off x="6955937" y="2885284"/>
                <a:ext cx="245608" cy="98831"/>
              </a:xfrm>
              <a:custGeom>
                <a:avLst/>
                <a:gdLst/>
                <a:ahLst/>
                <a:cxnLst/>
                <a:rect l="l" t="t" r="r" b="b"/>
                <a:pathLst>
                  <a:path w="1588" h="639" extrusionOk="0">
                    <a:moveTo>
                      <a:pt x="1587" y="638"/>
                    </a:moveTo>
                    <a:lnTo>
                      <a:pt x="0" y="638"/>
                    </a:lnTo>
                    <a:lnTo>
                      <a:pt x="0" y="1"/>
                    </a:lnTo>
                    <a:lnTo>
                      <a:pt x="1587" y="1"/>
                    </a:lnTo>
                    <a:close/>
                  </a:path>
                </a:pathLst>
              </a:custGeom>
              <a:solidFill>
                <a:srgbClr val="0EDBB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605;p19">
                <a:extLst>
                  <a:ext uri="{FF2B5EF4-FFF2-40B4-BE49-F238E27FC236}">
                    <a16:creationId xmlns:a16="http://schemas.microsoft.com/office/drawing/2014/main" id="{944F19D5-34E0-4A92-9B15-1218C0E99D8C}"/>
                  </a:ext>
                </a:extLst>
              </p:cNvPr>
              <p:cNvSpPr/>
              <p:nvPr/>
            </p:nvSpPr>
            <p:spPr>
              <a:xfrm>
                <a:off x="6373776" y="2643234"/>
                <a:ext cx="827767" cy="26293"/>
              </a:xfrm>
              <a:custGeom>
                <a:avLst/>
                <a:gdLst/>
                <a:ahLst/>
                <a:cxnLst/>
                <a:rect l="l" t="t" r="r" b="b"/>
                <a:pathLst>
                  <a:path w="5352" h="170" extrusionOk="0">
                    <a:moveTo>
                      <a:pt x="5351" y="170"/>
                    </a:moveTo>
                    <a:lnTo>
                      <a:pt x="1" y="170"/>
                    </a:lnTo>
                    <a:lnTo>
                      <a:pt x="1" y="0"/>
                    </a:lnTo>
                    <a:lnTo>
                      <a:pt x="5351" y="0"/>
                    </a:lnTo>
                    <a:close/>
                  </a:path>
                </a:pathLst>
              </a:custGeom>
              <a:solidFill>
                <a:srgbClr val="81A2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606;p19">
                <a:extLst>
                  <a:ext uri="{FF2B5EF4-FFF2-40B4-BE49-F238E27FC236}">
                    <a16:creationId xmlns:a16="http://schemas.microsoft.com/office/drawing/2014/main" id="{EC173B64-2687-499B-BF6A-3DB3A8ACFF36}"/>
                  </a:ext>
                </a:extLst>
              </p:cNvPr>
              <p:cNvSpPr/>
              <p:nvPr/>
            </p:nvSpPr>
            <p:spPr>
              <a:xfrm>
                <a:off x="6373776" y="2701542"/>
                <a:ext cx="827767" cy="26293"/>
              </a:xfrm>
              <a:custGeom>
                <a:avLst/>
                <a:gdLst/>
                <a:ahLst/>
                <a:cxnLst/>
                <a:rect l="l" t="t" r="r" b="b"/>
                <a:pathLst>
                  <a:path w="5352" h="170" extrusionOk="0">
                    <a:moveTo>
                      <a:pt x="5351" y="170"/>
                    </a:moveTo>
                    <a:lnTo>
                      <a:pt x="1" y="170"/>
                    </a:lnTo>
                    <a:lnTo>
                      <a:pt x="1" y="1"/>
                    </a:lnTo>
                    <a:lnTo>
                      <a:pt x="5351" y="1"/>
                    </a:lnTo>
                    <a:close/>
                  </a:path>
                </a:pathLst>
              </a:custGeom>
              <a:solidFill>
                <a:srgbClr val="81A2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607;p19">
                <a:extLst>
                  <a:ext uri="{FF2B5EF4-FFF2-40B4-BE49-F238E27FC236}">
                    <a16:creationId xmlns:a16="http://schemas.microsoft.com/office/drawing/2014/main" id="{CB6133FB-E877-4C7A-B5DB-7CD1E889C917}"/>
                  </a:ext>
                </a:extLst>
              </p:cNvPr>
              <p:cNvSpPr/>
              <p:nvPr/>
            </p:nvSpPr>
            <p:spPr>
              <a:xfrm>
                <a:off x="6373776" y="2760624"/>
                <a:ext cx="827767" cy="25520"/>
              </a:xfrm>
              <a:custGeom>
                <a:avLst/>
                <a:gdLst/>
                <a:ahLst/>
                <a:cxnLst/>
                <a:rect l="l" t="t" r="r" b="b"/>
                <a:pathLst>
                  <a:path w="5352" h="165" extrusionOk="0">
                    <a:moveTo>
                      <a:pt x="5351" y="165"/>
                    </a:moveTo>
                    <a:lnTo>
                      <a:pt x="1" y="165"/>
                    </a:lnTo>
                    <a:lnTo>
                      <a:pt x="1" y="0"/>
                    </a:lnTo>
                    <a:lnTo>
                      <a:pt x="5351" y="0"/>
                    </a:lnTo>
                    <a:close/>
                  </a:path>
                </a:pathLst>
              </a:custGeom>
              <a:solidFill>
                <a:srgbClr val="81A2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608;p19">
                <a:extLst>
                  <a:ext uri="{FF2B5EF4-FFF2-40B4-BE49-F238E27FC236}">
                    <a16:creationId xmlns:a16="http://schemas.microsoft.com/office/drawing/2014/main" id="{A4E4E205-C073-4216-9659-4B59E7E1821A}"/>
                  </a:ext>
                </a:extLst>
              </p:cNvPr>
              <p:cNvSpPr/>
              <p:nvPr/>
            </p:nvSpPr>
            <p:spPr>
              <a:xfrm>
                <a:off x="6373776" y="2818933"/>
                <a:ext cx="827767" cy="25674"/>
              </a:xfrm>
              <a:custGeom>
                <a:avLst/>
                <a:gdLst/>
                <a:ahLst/>
                <a:cxnLst/>
                <a:rect l="l" t="t" r="r" b="b"/>
                <a:pathLst>
                  <a:path w="5352" h="166" extrusionOk="0">
                    <a:moveTo>
                      <a:pt x="5351" y="165"/>
                    </a:moveTo>
                    <a:lnTo>
                      <a:pt x="1" y="165"/>
                    </a:lnTo>
                    <a:lnTo>
                      <a:pt x="1" y="0"/>
                    </a:lnTo>
                    <a:lnTo>
                      <a:pt x="5351" y="0"/>
                    </a:lnTo>
                    <a:close/>
                  </a:path>
                </a:pathLst>
              </a:custGeom>
              <a:solidFill>
                <a:srgbClr val="81A2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609;p19">
                <a:extLst>
                  <a:ext uri="{FF2B5EF4-FFF2-40B4-BE49-F238E27FC236}">
                    <a16:creationId xmlns:a16="http://schemas.microsoft.com/office/drawing/2014/main" id="{77CD864F-2F8B-496B-B48D-BCF0B42AC429}"/>
                  </a:ext>
                </a:extLst>
              </p:cNvPr>
              <p:cNvSpPr/>
              <p:nvPr/>
            </p:nvSpPr>
            <p:spPr>
              <a:xfrm>
                <a:off x="6373776" y="3196469"/>
                <a:ext cx="427339" cy="136260"/>
              </a:xfrm>
              <a:custGeom>
                <a:avLst/>
                <a:gdLst/>
                <a:ahLst/>
                <a:cxnLst/>
                <a:rect l="l" t="t" r="r" b="b"/>
                <a:pathLst>
                  <a:path w="2763" h="881" extrusionOk="0">
                    <a:moveTo>
                      <a:pt x="2763" y="881"/>
                    </a:moveTo>
                    <a:lnTo>
                      <a:pt x="1" y="881"/>
                    </a:lnTo>
                    <a:lnTo>
                      <a:pt x="1" y="0"/>
                    </a:lnTo>
                    <a:lnTo>
                      <a:pt x="2763" y="0"/>
                    </a:lnTo>
                    <a:close/>
                  </a:path>
                </a:pathLst>
              </a:custGeom>
              <a:solidFill>
                <a:srgbClr val="0EDBB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610;p19">
                <a:extLst>
                  <a:ext uri="{FF2B5EF4-FFF2-40B4-BE49-F238E27FC236}">
                    <a16:creationId xmlns:a16="http://schemas.microsoft.com/office/drawing/2014/main" id="{6AACE0CA-25EC-4984-8CEC-F2B7838B1E9B}"/>
                  </a:ext>
                </a:extLst>
              </p:cNvPr>
              <p:cNvSpPr/>
              <p:nvPr/>
            </p:nvSpPr>
            <p:spPr>
              <a:xfrm>
                <a:off x="6955937" y="3645152"/>
                <a:ext cx="245608" cy="98676"/>
              </a:xfrm>
              <a:custGeom>
                <a:avLst/>
                <a:gdLst/>
                <a:ahLst/>
                <a:cxnLst/>
                <a:rect l="l" t="t" r="r" b="b"/>
                <a:pathLst>
                  <a:path w="1588" h="638" extrusionOk="0">
                    <a:moveTo>
                      <a:pt x="1587" y="637"/>
                    </a:moveTo>
                    <a:lnTo>
                      <a:pt x="0" y="637"/>
                    </a:lnTo>
                    <a:lnTo>
                      <a:pt x="0" y="0"/>
                    </a:lnTo>
                    <a:lnTo>
                      <a:pt x="1587" y="0"/>
                    </a:lnTo>
                    <a:close/>
                  </a:path>
                </a:pathLst>
              </a:custGeom>
              <a:solidFill>
                <a:srgbClr val="0EDBB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611;p19">
                <a:extLst>
                  <a:ext uri="{FF2B5EF4-FFF2-40B4-BE49-F238E27FC236}">
                    <a16:creationId xmlns:a16="http://schemas.microsoft.com/office/drawing/2014/main" id="{FD3F191A-5CC8-4F19-B4A9-CC88291F99DD}"/>
                  </a:ext>
                </a:extLst>
              </p:cNvPr>
              <p:cNvSpPr/>
              <p:nvPr/>
            </p:nvSpPr>
            <p:spPr>
              <a:xfrm>
                <a:off x="6373776" y="3402947"/>
                <a:ext cx="827767" cy="26293"/>
              </a:xfrm>
              <a:custGeom>
                <a:avLst/>
                <a:gdLst/>
                <a:ahLst/>
                <a:cxnLst/>
                <a:rect l="l" t="t" r="r" b="b"/>
                <a:pathLst>
                  <a:path w="5352" h="170" extrusionOk="0">
                    <a:moveTo>
                      <a:pt x="5351" y="170"/>
                    </a:moveTo>
                    <a:lnTo>
                      <a:pt x="1" y="170"/>
                    </a:lnTo>
                    <a:lnTo>
                      <a:pt x="1" y="1"/>
                    </a:lnTo>
                    <a:lnTo>
                      <a:pt x="5351" y="1"/>
                    </a:lnTo>
                    <a:close/>
                  </a:path>
                </a:pathLst>
              </a:custGeom>
              <a:solidFill>
                <a:srgbClr val="81A2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612;p19">
                <a:extLst>
                  <a:ext uri="{FF2B5EF4-FFF2-40B4-BE49-F238E27FC236}">
                    <a16:creationId xmlns:a16="http://schemas.microsoft.com/office/drawing/2014/main" id="{3590DF6A-FCB4-4B53-BB36-AF1E20C28C5D}"/>
                  </a:ext>
                </a:extLst>
              </p:cNvPr>
              <p:cNvSpPr/>
              <p:nvPr/>
            </p:nvSpPr>
            <p:spPr>
              <a:xfrm>
                <a:off x="6373776" y="3462029"/>
                <a:ext cx="827767" cy="25674"/>
              </a:xfrm>
              <a:custGeom>
                <a:avLst/>
                <a:gdLst/>
                <a:ahLst/>
                <a:cxnLst/>
                <a:rect l="l" t="t" r="r" b="b"/>
                <a:pathLst>
                  <a:path w="5352" h="166" extrusionOk="0">
                    <a:moveTo>
                      <a:pt x="5351" y="165"/>
                    </a:moveTo>
                    <a:lnTo>
                      <a:pt x="1" y="165"/>
                    </a:lnTo>
                    <a:lnTo>
                      <a:pt x="1" y="0"/>
                    </a:lnTo>
                    <a:lnTo>
                      <a:pt x="5351" y="0"/>
                    </a:lnTo>
                    <a:close/>
                  </a:path>
                </a:pathLst>
              </a:custGeom>
              <a:solidFill>
                <a:srgbClr val="81A2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613;p19">
                <a:extLst>
                  <a:ext uri="{FF2B5EF4-FFF2-40B4-BE49-F238E27FC236}">
                    <a16:creationId xmlns:a16="http://schemas.microsoft.com/office/drawing/2014/main" id="{8D3751BF-80C7-4D58-9FBA-A605095909EE}"/>
                  </a:ext>
                </a:extLst>
              </p:cNvPr>
              <p:cNvSpPr/>
              <p:nvPr/>
            </p:nvSpPr>
            <p:spPr>
              <a:xfrm>
                <a:off x="6373776" y="3520337"/>
                <a:ext cx="827767" cy="25674"/>
              </a:xfrm>
              <a:custGeom>
                <a:avLst/>
                <a:gdLst/>
                <a:ahLst/>
                <a:cxnLst/>
                <a:rect l="l" t="t" r="r" b="b"/>
                <a:pathLst>
                  <a:path w="5352" h="166" extrusionOk="0">
                    <a:moveTo>
                      <a:pt x="5351" y="165"/>
                    </a:moveTo>
                    <a:lnTo>
                      <a:pt x="1" y="165"/>
                    </a:lnTo>
                    <a:lnTo>
                      <a:pt x="1" y="1"/>
                    </a:lnTo>
                    <a:lnTo>
                      <a:pt x="5351" y="1"/>
                    </a:lnTo>
                    <a:close/>
                  </a:path>
                </a:pathLst>
              </a:custGeom>
              <a:solidFill>
                <a:srgbClr val="81A2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614;p19">
                <a:extLst>
                  <a:ext uri="{FF2B5EF4-FFF2-40B4-BE49-F238E27FC236}">
                    <a16:creationId xmlns:a16="http://schemas.microsoft.com/office/drawing/2014/main" id="{DA8EE485-7EF0-4B53-A6D0-4ACC68A5BD9C}"/>
                  </a:ext>
                </a:extLst>
              </p:cNvPr>
              <p:cNvSpPr/>
              <p:nvPr/>
            </p:nvSpPr>
            <p:spPr>
              <a:xfrm>
                <a:off x="6373776" y="3578646"/>
                <a:ext cx="827767" cy="26293"/>
              </a:xfrm>
              <a:custGeom>
                <a:avLst/>
                <a:gdLst/>
                <a:ahLst/>
                <a:cxnLst/>
                <a:rect l="l" t="t" r="r" b="b"/>
                <a:pathLst>
                  <a:path w="5352" h="170" extrusionOk="0">
                    <a:moveTo>
                      <a:pt x="5351" y="170"/>
                    </a:moveTo>
                    <a:lnTo>
                      <a:pt x="1" y="170"/>
                    </a:lnTo>
                    <a:lnTo>
                      <a:pt x="1" y="1"/>
                    </a:lnTo>
                    <a:lnTo>
                      <a:pt x="5351" y="1"/>
                    </a:lnTo>
                    <a:close/>
                  </a:path>
                </a:pathLst>
              </a:custGeom>
              <a:solidFill>
                <a:srgbClr val="81A2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621;p19">
                <a:extLst>
                  <a:ext uri="{FF2B5EF4-FFF2-40B4-BE49-F238E27FC236}">
                    <a16:creationId xmlns:a16="http://schemas.microsoft.com/office/drawing/2014/main" id="{8FF96D87-5B09-4981-B6E3-F8704D90EA68}"/>
                  </a:ext>
                </a:extLst>
              </p:cNvPr>
              <p:cNvSpPr/>
              <p:nvPr/>
            </p:nvSpPr>
            <p:spPr>
              <a:xfrm>
                <a:off x="5151300" y="1688334"/>
                <a:ext cx="331447" cy="152964"/>
              </a:xfrm>
              <a:custGeom>
                <a:avLst/>
                <a:gdLst/>
                <a:ahLst/>
                <a:cxnLst/>
                <a:rect l="l" t="t" r="r" b="b"/>
                <a:pathLst>
                  <a:path w="2143" h="989" extrusionOk="0">
                    <a:moveTo>
                      <a:pt x="2078" y="0"/>
                    </a:moveTo>
                    <a:lnTo>
                      <a:pt x="1" y="0"/>
                    </a:lnTo>
                    <a:lnTo>
                      <a:pt x="22" y="135"/>
                    </a:lnTo>
                    <a:cubicBezTo>
                      <a:pt x="87" y="612"/>
                      <a:pt x="517" y="989"/>
                      <a:pt x="981" y="989"/>
                    </a:cubicBezTo>
                    <a:lnTo>
                      <a:pt x="1340" y="989"/>
                    </a:lnTo>
                    <a:cubicBezTo>
                      <a:pt x="1804" y="989"/>
                      <a:pt x="2143" y="612"/>
                      <a:pt x="2091" y="135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622;p19">
                <a:extLst>
                  <a:ext uri="{FF2B5EF4-FFF2-40B4-BE49-F238E27FC236}">
                    <a16:creationId xmlns:a16="http://schemas.microsoft.com/office/drawing/2014/main" id="{9FFA44C1-5941-4564-BE02-840361E397F7}"/>
                  </a:ext>
                </a:extLst>
              </p:cNvPr>
              <p:cNvSpPr/>
              <p:nvPr/>
            </p:nvSpPr>
            <p:spPr>
              <a:xfrm>
                <a:off x="5472540" y="1688334"/>
                <a:ext cx="328044" cy="152964"/>
              </a:xfrm>
              <a:custGeom>
                <a:avLst/>
                <a:gdLst/>
                <a:ahLst/>
                <a:cxnLst/>
                <a:rect l="l" t="t" r="r" b="b"/>
                <a:pathLst>
                  <a:path w="2121" h="989" extrusionOk="0">
                    <a:moveTo>
                      <a:pt x="2077" y="0"/>
                    </a:moveTo>
                    <a:lnTo>
                      <a:pt x="1" y="0"/>
                    </a:lnTo>
                    <a:lnTo>
                      <a:pt x="14" y="135"/>
                    </a:lnTo>
                    <a:cubicBezTo>
                      <a:pt x="66" y="612"/>
                      <a:pt x="482" y="989"/>
                      <a:pt x="946" y="989"/>
                    </a:cubicBezTo>
                    <a:lnTo>
                      <a:pt x="1306" y="989"/>
                    </a:lnTo>
                    <a:cubicBezTo>
                      <a:pt x="1770" y="989"/>
                      <a:pt x="2121" y="612"/>
                      <a:pt x="2086" y="135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623;p19">
                <a:extLst>
                  <a:ext uri="{FF2B5EF4-FFF2-40B4-BE49-F238E27FC236}">
                    <a16:creationId xmlns:a16="http://schemas.microsoft.com/office/drawing/2014/main" id="{AB242410-AD35-4462-9BE1-B9B622AD6265}"/>
                  </a:ext>
                </a:extLst>
              </p:cNvPr>
              <p:cNvSpPr/>
              <p:nvPr/>
            </p:nvSpPr>
            <p:spPr>
              <a:xfrm>
                <a:off x="5793781" y="1688334"/>
                <a:ext cx="324642" cy="152964"/>
              </a:xfrm>
              <a:custGeom>
                <a:avLst/>
                <a:gdLst/>
                <a:ahLst/>
                <a:cxnLst/>
                <a:rect l="l" t="t" r="r" b="b"/>
                <a:pathLst>
                  <a:path w="2099" h="989" extrusionOk="0">
                    <a:moveTo>
                      <a:pt x="2077" y="0"/>
                    </a:moveTo>
                    <a:lnTo>
                      <a:pt x="0" y="0"/>
                    </a:lnTo>
                    <a:lnTo>
                      <a:pt x="9" y="135"/>
                    </a:lnTo>
                    <a:cubicBezTo>
                      <a:pt x="44" y="612"/>
                      <a:pt x="447" y="989"/>
                      <a:pt x="911" y="989"/>
                    </a:cubicBezTo>
                    <a:lnTo>
                      <a:pt x="1271" y="989"/>
                    </a:lnTo>
                    <a:cubicBezTo>
                      <a:pt x="1735" y="989"/>
                      <a:pt x="2099" y="612"/>
                      <a:pt x="2082" y="135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624;p19">
                <a:extLst>
                  <a:ext uri="{FF2B5EF4-FFF2-40B4-BE49-F238E27FC236}">
                    <a16:creationId xmlns:a16="http://schemas.microsoft.com/office/drawing/2014/main" id="{E8591791-C7AB-4FCD-8441-4F83F78C0382}"/>
                  </a:ext>
                </a:extLst>
              </p:cNvPr>
              <p:cNvSpPr/>
              <p:nvPr/>
            </p:nvSpPr>
            <p:spPr>
              <a:xfrm>
                <a:off x="6115021" y="1688334"/>
                <a:ext cx="321239" cy="152964"/>
              </a:xfrm>
              <a:custGeom>
                <a:avLst/>
                <a:gdLst/>
                <a:ahLst/>
                <a:cxnLst/>
                <a:rect l="l" t="t" r="r" b="b"/>
                <a:pathLst>
                  <a:path w="2077" h="989" extrusionOk="0">
                    <a:moveTo>
                      <a:pt x="2077" y="0"/>
                    </a:moveTo>
                    <a:lnTo>
                      <a:pt x="0" y="0"/>
                    </a:lnTo>
                    <a:lnTo>
                      <a:pt x="5" y="135"/>
                    </a:lnTo>
                    <a:cubicBezTo>
                      <a:pt x="22" y="612"/>
                      <a:pt x="412" y="989"/>
                      <a:pt x="876" y="989"/>
                    </a:cubicBezTo>
                    <a:lnTo>
                      <a:pt x="1236" y="989"/>
                    </a:lnTo>
                    <a:cubicBezTo>
                      <a:pt x="1700" y="989"/>
                      <a:pt x="2077" y="612"/>
                      <a:pt x="2077" y="135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625;p19">
                <a:extLst>
                  <a:ext uri="{FF2B5EF4-FFF2-40B4-BE49-F238E27FC236}">
                    <a16:creationId xmlns:a16="http://schemas.microsoft.com/office/drawing/2014/main" id="{C8976C7C-AF88-4A45-B063-9201887D3B42}"/>
                  </a:ext>
                </a:extLst>
              </p:cNvPr>
              <p:cNvSpPr/>
              <p:nvPr/>
            </p:nvSpPr>
            <p:spPr>
              <a:xfrm>
                <a:off x="6436106" y="1688334"/>
                <a:ext cx="321394" cy="152964"/>
              </a:xfrm>
              <a:custGeom>
                <a:avLst/>
                <a:gdLst/>
                <a:ahLst/>
                <a:cxnLst/>
                <a:rect l="l" t="t" r="r" b="b"/>
                <a:pathLst>
                  <a:path w="2078" h="989" extrusionOk="0">
                    <a:moveTo>
                      <a:pt x="2078" y="0"/>
                    </a:moveTo>
                    <a:lnTo>
                      <a:pt x="1" y="0"/>
                    </a:lnTo>
                    <a:lnTo>
                      <a:pt x="1" y="135"/>
                    </a:lnTo>
                    <a:cubicBezTo>
                      <a:pt x="1" y="612"/>
                      <a:pt x="378" y="989"/>
                      <a:pt x="842" y="989"/>
                    </a:cubicBezTo>
                    <a:lnTo>
                      <a:pt x="1198" y="989"/>
                    </a:lnTo>
                    <a:cubicBezTo>
                      <a:pt x="1666" y="989"/>
                      <a:pt x="2056" y="612"/>
                      <a:pt x="2073" y="135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626;p19">
                <a:extLst>
                  <a:ext uri="{FF2B5EF4-FFF2-40B4-BE49-F238E27FC236}">
                    <a16:creationId xmlns:a16="http://schemas.microsoft.com/office/drawing/2014/main" id="{B2C2F15D-B4BF-4C1A-90D5-B557BD6F751C}"/>
                  </a:ext>
                </a:extLst>
              </p:cNvPr>
              <p:cNvSpPr/>
              <p:nvPr/>
            </p:nvSpPr>
            <p:spPr>
              <a:xfrm>
                <a:off x="6754099" y="1688334"/>
                <a:ext cx="324642" cy="152964"/>
              </a:xfrm>
              <a:custGeom>
                <a:avLst/>
                <a:gdLst/>
                <a:ahLst/>
                <a:cxnLst/>
                <a:rect l="l" t="t" r="r" b="b"/>
                <a:pathLst>
                  <a:path w="2099" h="989" extrusionOk="0">
                    <a:moveTo>
                      <a:pt x="2099" y="0"/>
                    </a:moveTo>
                    <a:lnTo>
                      <a:pt x="22" y="0"/>
                    </a:lnTo>
                    <a:lnTo>
                      <a:pt x="17" y="135"/>
                    </a:lnTo>
                    <a:cubicBezTo>
                      <a:pt x="0" y="612"/>
                      <a:pt x="364" y="989"/>
                      <a:pt x="828" y="989"/>
                    </a:cubicBezTo>
                    <a:lnTo>
                      <a:pt x="1184" y="989"/>
                    </a:lnTo>
                    <a:cubicBezTo>
                      <a:pt x="1652" y="989"/>
                      <a:pt x="2055" y="612"/>
                      <a:pt x="2090" y="135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627;p19">
                <a:extLst>
                  <a:ext uri="{FF2B5EF4-FFF2-40B4-BE49-F238E27FC236}">
                    <a16:creationId xmlns:a16="http://schemas.microsoft.com/office/drawing/2014/main" id="{8CCE3F45-726F-4136-88E4-5FE5FD0944D9}"/>
                  </a:ext>
                </a:extLst>
              </p:cNvPr>
              <p:cNvSpPr/>
              <p:nvPr/>
            </p:nvSpPr>
            <p:spPr>
              <a:xfrm>
                <a:off x="7071936" y="1688334"/>
                <a:ext cx="328044" cy="152964"/>
              </a:xfrm>
              <a:custGeom>
                <a:avLst/>
                <a:gdLst/>
                <a:ahLst/>
                <a:cxnLst/>
                <a:rect l="l" t="t" r="r" b="b"/>
                <a:pathLst>
                  <a:path w="2121" h="989" extrusionOk="0">
                    <a:moveTo>
                      <a:pt x="2120" y="0"/>
                    </a:moveTo>
                    <a:lnTo>
                      <a:pt x="44" y="0"/>
                    </a:lnTo>
                    <a:lnTo>
                      <a:pt x="35" y="135"/>
                    </a:lnTo>
                    <a:cubicBezTo>
                      <a:pt x="0" y="612"/>
                      <a:pt x="351" y="989"/>
                      <a:pt x="815" y="989"/>
                    </a:cubicBezTo>
                    <a:lnTo>
                      <a:pt x="1171" y="989"/>
                    </a:lnTo>
                    <a:cubicBezTo>
                      <a:pt x="1639" y="989"/>
                      <a:pt x="2055" y="612"/>
                      <a:pt x="2103" y="135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628;p19">
                <a:extLst>
                  <a:ext uri="{FF2B5EF4-FFF2-40B4-BE49-F238E27FC236}">
                    <a16:creationId xmlns:a16="http://schemas.microsoft.com/office/drawing/2014/main" id="{4A29BA9F-FFA8-4FB2-81D4-477BAA3494DB}"/>
                  </a:ext>
                </a:extLst>
              </p:cNvPr>
              <p:cNvSpPr/>
              <p:nvPr/>
            </p:nvSpPr>
            <p:spPr>
              <a:xfrm>
                <a:off x="7389774" y="1688334"/>
                <a:ext cx="331447" cy="152964"/>
              </a:xfrm>
              <a:custGeom>
                <a:avLst/>
                <a:gdLst/>
                <a:ahLst/>
                <a:cxnLst/>
                <a:rect l="l" t="t" r="r" b="b"/>
                <a:pathLst>
                  <a:path w="2143" h="989" extrusionOk="0">
                    <a:moveTo>
                      <a:pt x="2142" y="0"/>
                    </a:moveTo>
                    <a:lnTo>
                      <a:pt x="65" y="0"/>
                    </a:lnTo>
                    <a:lnTo>
                      <a:pt x="48" y="135"/>
                    </a:lnTo>
                    <a:cubicBezTo>
                      <a:pt x="0" y="612"/>
                      <a:pt x="339" y="989"/>
                      <a:pt x="803" y="989"/>
                    </a:cubicBezTo>
                    <a:lnTo>
                      <a:pt x="1158" y="989"/>
                    </a:lnTo>
                    <a:cubicBezTo>
                      <a:pt x="1626" y="989"/>
                      <a:pt x="2056" y="612"/>
                      <a:pt x="2121" y="135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629;p19">
                <a:extLst>
                  <a:ext uri="{FF2B5EF4-FFF2-40B4-BE49-F238E27FC236}">
                    <a16:creationId xmlns:a16="http://schemas.microsoft.com/office/drawing/2014/main" id="{6E5B44EE-4454-4349-8E36-3348FB916B90}"/>
                  </a:ext>
                </a:extLst>
              </p:cNvPr>
              <p:cNvSpPr/>
              <p:nvPr/>
            </p:nvSpPr>
            <p:spPr>
              <a:xfrm>
                <a:off x="5151300" y="1228361"/>
                <a:ext cx="574890" cy="460128"/>
              </a:xfrm>
              <a:custGeom>
                <a:avLst/>
                <a:gdLst/>
                <a:ahLst/>
                <a:cxnLst/>
                <a:rect l="l" t="t" r="r" b="b"/>
                <a:pathLst>
                  <a:path w="3717" h="2975" extrusionOk="0">
                    <a:moveTo>
                      <a:pt x="3716" y="0"/>
                    </a:moveTo>
                    <a:lnTo>
                      <a:pt x="2190" y="0"/>
                    </a:lnTo>
                    <a:lnTo>
                      <a:pt x="1" y="2974"/>
                    </a:lnTo>
                    <a:lnTo>
                      <a:pt x="2078" y="2974"/>
                    </a:lnTo>
                    <a:close/>
                  </a:path>
                </a:pathLst>
              </a:custGeom>
              <a:solidFill>
                <a:srgbClr val="940A3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630;p19">
                <a:extLst>
                  <a:ext uri="{FF2B5EF4-FFF2-40B4-BE49-F238E27FC236}">
                    <a16:creationId xmlns:a16="http://schemas.microsoft.com/office/drawing/2014/main" id="{F544B18C-3D3A-4257-BCD3-764566F0D433}"/>
                  </a:ext>
                </a:extLst>
              </p:cNvPr>
              <p:cNvSpPr/>
              <p:nvPr/>
            </p:nvSpPr>
            <p:spPr>
              <a:xfrm>
                <a:off x="5472540" y="1228361"/>
                <a:ext cx="490288" cy="460128"/>
              </a:xfrm>
              <a:custGeom>
                <a:avLst/>
                <a:gdLst/>
                <a:ahLst/>
                <a:cxnLst/>
                <a:rect l="l" t="t" r="r" b="b"/>
                <a:pathLst>
                  <a:path w="3170" h="2975" extrusionOk="0">
                    <a:moveTo>
                      <a:pt x="3170" y="0"/>
                    </a:moveTo>
                    <a:lnTo>
                      <a:pt x="1639" y="0"/>
                    </a:lnTo>
                    <a:lnTo>
                      <a:pt x="1" y="2974"/>
                    </a:lnTo>
                    <a:lnTo>
                      <a:pt x="2077" y="2974"/>
                    </a:lnTo>
                    <a:close/>
                  </a:path>
                </a:pathLst>
              </a:custGeom>
              <a:solidFill>
                <a:srgbClr val="34385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631;p19">
                <a:extLst>
                  <a:ext uri="{FF2B5EF4-FFF2-40B4-BE49-F238E27FC236}">
                    <a16:creationId xmlns:a16="http://schemas.microsoft.com/office/drawing/2014/main" id="{8D2F1709-C4D7-4B0B-AA12-39A20A345DFB}"/>
                  </a:ext>
                </a:extLst>
              </p:cNvPr>
              <p:cNvSpPr/>
              <p:nvPr/>
            </p:nvSpPr>
            <p:spPr>
              <a:xfrm>
                <a:off x="5793781" y="1228361"/>
                <a:ext cx="405841" cy="460128"/>
              </a:xfrm>
              <a:custGeom>
                <a:avLst/>
                <a:gdLst/>
                <a:ahLst/>
                <a:cxnLst/>
                <a:rect l="l" t="t" r="r" b="b"/>
                <a:pathLst>
                  <a:path w="2624" h="2975" extrusionOk="0">
                    <a:moveTo>
                      <a:pt x="2623" y="0"/>
                    </a:moveTo>
                    <a:lnTo>
                      <a:pt x="1093" y="0"/>
                    </a:lnTo>
                    <a:lnTo>
                      <a:pt x="0" y="2974"/>
                    </a:lnTo>
                    <a:lnTo>
                      <a:pt x="2077" y="2974"/>
                    </a:lnTo>
                    <a:close/>
                  </a:path>
                </a:pathLst>
              </a:custGeom>
              <a:solidFill>
                <a:srgbClr val="940A3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632;p19">
                <a:extLst>
                  <a:ext uri="{FF2B5EF4-FFF2-40B4-BE49-F238E27FC236}">
                    <a16:creationId xmlns:a16="http://schemas.microsoft.com/office/drawing/2014/main" id="{F6633665-4585-42B8-AE88-9381BC38047E}"/>
                  </a:ext>
                </a:extLst>
              </p:cNvPr>
              <p:cNvSpPr/>
              <p:nvPr/>
            </p:nvSpPr>
            <p:spPr>
              <a:xfrm>
                <a:off x="6115021" y="1228361"/>
                <a:ext cx="321239" cy="460128"/>
              </a:xfrm>
              <a:custGeom>
                <a:avLst/>
                <a:gdLst/>
                <a:ahLst/>
                <a:cxnLst/>
                <a:rect l="l" t="t" r="r" b="b"/>
                <a:pathLst>
                  <a:path w="2077" h="2975" extrusionOk="0">
                    <a:moveTo>
                      <a:pt x="2077" y="0"/>
                    </a:moveTo>
                    <a:lnTo>
                      <a:pt x="546" y="0"/>
                    </a:lnTo>
                    <a:lnTo>
                      <a:pt x="0" y="2974"/>
                    </a:lnTo>
                    <a:lnTo>
                      <a:pt x="2077" y="2974"/>
                    </a:lnTo>
                    <a:close/>
                  </a:path>
                </a:pathLst>
              </a:custGeom>
              <a:solidFill>
                <a:srgbClr val="34385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633;p19">
                <a:extLst>
                  <a:ext uri="{FF2B5EF4-FFF2-40B4-BE49-F238E27FC236}">
                    <a16:creationId xmlns:a16="http://schemas.microsoft.com/office/drawing/2014/main" id="{D528509F-9EE1-45BA-845A-0D9CF170DA76}"/>
                  </a:ext>
                </a:extLst>
              </p:cNvPr>
              <p:cNvSpPr/>
              <p:nvPr/>
            </p:nvSpPr>
            <p:spPr>
              <a:xfrm>
                <a:off x="6436106" y="1228361"/>
                <a:ext cx="321394" cy="460128"/>
              </a:xfrm>
              <a:custGeom>
                <a:avLst/>
                <a:gdLst/>
                <a:ahLst/>
                <a:cxnLst/>
                <a:rect l="l" t="t" r="r" b="b"/>
                <a:pathLst>
                  <a:path w="2078" h="2975" extrusionOk="0">
                    <a:moveTo>
                      <a:pt x="1532" y="0"/>
                    </a:moveTo>
                    <a:lnTo>
                      <a:pt x="1" y="0"/>
                    </a:lnTo>
                    <a:lnTo>
                      <a:pt x="1" y="2974"/>
                    </a:lnTo>
                    <a:lnTo>
                      <a:pt x="2078" y="2974"/>
                    </a:lnTo>
                    <a:close/>
                  </a:path>
                </a:pathLst>
              </a:custGeom>
              <a:solidFill>
                <a:srgbClr val="940A3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634;p19">
                <a:extLst>
                  <a:ext uri="{FF2B5EF4-FFF2-40B4-BE49-F238E27FC236}">
                    <a16:creationId xmlns:a16="http://schemas.microsoft.com/office/drawing/2014/main" id="{9D2E18B0-4E4E-4E65-8207-476C0C4BA99B}"/>
                  </a:ext>
                </a:extLst>
              </p:cNvPr>
              <p:cNvSpPr/>
              <p:nvPr/>
            </p:nvSpPr>
            <p:spPr>
              <a:xfrm>
                <a:off x="6672899" y="1228361"/>
                <a:ext cx="405841" cy="460128"/>
              </a:xfrm>
              <a:custGeom>
                <a:avLst/>
                <a:gdLst/>
                <a:ahLst/>
                <a:cxnLst/>
                <a:rect l="l" t="t" r="r" b="b"/>
                <a:pathLst>
                  <a:path w="2624" h="2975" extrusionOk="0">
                    <a:moveTo>
                      <a:pt x="1527" y="0"/>
                    </a:moveTo>
                    <a:lnTo>
                      <a:pt x="1" y="0"/>
                    </a:lnTo>
                    <a:lnTo>
                      <a:pt x="547" y="2974"/>
                    </a:lnTo>
                    <a:lnTo>
                      <a:pt x="2624" y="2974"/>
                    </a:lnTo>
                    <a:close/>
                  </a:path>
                </a:pathLst>
              </a:custGeom>
              <a:solidFill>
                <a:srgbClr val="34385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635;p19">
                <a:extLst>
                  <a:ext uri="{FF2B5EF4-FFF2-40B4-BE49-F238E27FC236}">
                    <a16:creationId xmlns:a16="http://schemas.microsoft.com/office/drawing/2014/main" id="{8262FC6F-61A3-466C-B7B5-57D7A3786547}"/>
                  </a:ext>
                </a:extLst>
              </p:cNvPr>
              <p:cNvSpPr/>
              <p:nvPr/>
            </p:nvSpPr>
            <p:spPr>
              <a:xfrm>
                <a:off x="6908919" y="1228361"/>
                <a:ext cx="491061" cy="460128"/>
              </a:xfrm>
              <a:custGeom>
                <a:avLst/>
                <a:gdLst/>
                <a:ahLst/>
                <a:cxnLst/>
                <a:rect l="l" t="t" r="r" b="b"/>
                <a:pathLst>
                  <a:path w="3175" h="2975" extrusionOk="0">
                    <a:moveTo>
                      <a:pt x="1531" y="0"/>
                    </a:moveTo>
                    <a:lnTo>
                      <a:pt x="1" y="0"/>
                    </a:lnTo>
                    <a:lnTo>
                      <a:pt x="1098" y="2974"/>
                    </a:lnTo>
                    <a:lnTo>
                      <a:pt x="3174" y="2974"/>
                    </a:lnTo>
                    <a:close/>
                  </a:path>
                </a:pathLst>
              </a:custGeom>
              <a:solidFill>
                <a:srgbClr val="940A3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636;p19">
                <a:extLst>
                  <a:ext uri="{FF2B5EF4-FFF2-40B4-BE49-F238E27FC236}">
                    <a16:creationId xmlns:a16="http://schemas.microsoft.com/office/drawing/2014/main" id="{568FE46A-176A-4BB9-AB97-246C4BACCF4B}"/>
                  </a:ext>
                </a:extLst>
              </p:cNvPr>
              <p:cNvSpPr/>
              <p:nvPr/>
            </p:nvSpPr>
            <p:spPr>
              <a:xfrm>
                <a:off x="7145712" y="1228361"/>
                <a:ext cx="575508" cy="460128"/>
              </a:xfrm>
              <a:custGeom>
                <a:avLst/>
                <a:gdLst/>
                <a:ahLst/>
                <a:cxnLst/>
                <a:rect l="l" t="t" r="r" b="b"/>
                <a:pathLst>
                  <a:path w="3721" h="2975" extrusionOk="0">
                    <a:moveTo>
                      <a:pt x="1531" y="0"/>
                    </a:moveTo>
                    <a:lnTo>
                      <a:pt x="0" y="0"/>
                    </a:lnTo>
                    <a:lnTo>
                      <a:pt x="1643" y="2974"/>
                    </a:lnTo>
                    <a:lnTo>
                      <a:pt x="3720" y="2974"/>
                    </a:lnTo>
                    <a:close/>
                  </a:path>
                </a:pathLst>
              </a:custGeom>
              <a:solidFill>
                <a:srgbClr val="34385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637;p19">
                <a:extLst>
                  <a:ext uri="{FF2B5EF4-FFF2-40B4-BE49-F238E27FC236}">
                    <a16:creationId xmlns:a16="http://schemas.microsoft.com/office/drawing/2014/main" id="{1B34D8FD-6348-43CD-9535-0957BADC91DE}"/>
                  </a:ext>
                </a:extLst>
              </p:cNvPr>
              <p:cNvSpPr/>
              <p:nvPr/>
            </p:nvSpPr>
            <p:spPr>
              <a:xfrm>
                <a:off x="7945642" y="2616477"/>
                <a:ext cx="430742" cy="857772"/>
              </a:xfrm>
              <a:custGeom>
                <a:avLst/>
                <a:gdLst/>
                <a:ahLst/>
                <a:cxnLst/>
                <a:rect l="l" t="t" r="r" b="b"/>
                <a:pathLst>
                  <a:path w="2785" h="5546" extrusionOk="0">
                    <a:moveTo>
                      <a:pt x="1588" y="5181"/>
                    </a:moveTo>
                    <a:cubicBezTo>
                      <a:pt x="1358" y="5056"/>
                      <a:pt x="1141" y="4847"/>
                      <a:pt x="955" y="4609"/>
                    </a:cubicBezTo>
                    <a:cubicBezTo>
                      <a:pt x="911" y="4557"/>
                      <a:pt x="872" y="4501"/>
                      <a:pt x="833" y="4444"/>
                    </a:cubicBezTo>
                    <a:cubicBezTo>
                      <a:pt x="547" y="4037"/>
                      <a:pt x="335" y="3564"/>
                      <a:pt x="231" y="3217"/>
                    </a:cubicBezTo>
                    <a:cubicBezTo>
                      <a:pt x="92" y="2749"/>
                      <a:pt x="31" y="1539"/>
                      <a:pt x="9" y="997"/>
                    </a:cubicBezTo>
                    <a:cubicBezTo>
                      <a:pt x="1" y="833"/>
                      <a:pt x="1" y="728"/>
                      <a:pt x="1" y="728"/>
                    </a:cubicBezTo>
                    <a:lnTo>
                      <a:pt x="668" y="399"/>
                    </a:lnTo>
                    <a:lnTo>
                      <a:pt x="1475" y="0"/>
                    </a:lnTo>
                    <a:cubicBezTo>
                      <a:pt x="1475" y="0"/>
                      <a:pt x="1544" y="156"/>
                      <a:pt x="1648" y="403"/>
                    </a:cubicBezTo>
                    <a:cubicBezTo>
                      <a:pt x="1674" y="455"/>
                      <a:pt x="1696" y="516"/>
                      <a:pt x="1722" y="577"/>
                    </a:cubicBezTo>
                    <a:cubicBezTo>
                      <a:pt x="1731" y="590"/>
                      <a:pt x="1735" y="607"/>
                      <a:pt x="1744" y="624"/>
                    </a:cubicBezTo>
                    <a:cubicBezTo>
                      <a:pt x="1809" y="780"/>
                      <a:pt x="1882" y="963"/>
                      <a:pt x="1956" y="1158"/>
                    </a:cubicBezTo>
                    <a:cubicBezTo>
                      <a:pt x="2277" y="1973"/>
                      <a:pt x="2645" y="3048"/>
                      <a:pt x="2693" y="3737"/>
                    </a:cubicBezTo>
                    <a:cubicBezTo>
                      <a:pt x="2784" y="4977"/>
                      <a:pt x="2242" y="5545"/>
                      <a:pt x="1588" y="5181"/>
                    </a:cubicBezTo>
                    <a:close/>
                  </a:path>
                </a:pathLst>
              </a:custGeom>
              <a:solidFill>
                <a:srgbClr val="DB9C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638;p19">
                <a:extLst>
                  <a:ext uri="{FF2B5EF4-FFF2-40B4-BE49-F238E27FC236}">
                    <a16:creationId xmlns:a16="http://schemas.microsoft.com/office/drawing/2014/main" id="{E5CDF022-9085-42D3-A013-A1011D001B9C}"/>
                  </a:ext>
                </a:extLst>
              </p:cNvPr>
              <p:cNvSpPr/>
              <p:nvPr/>
            </p:nvSpPr>
            <p:spPr>
              <a:xfrm>
                <a:off x="7945642" y="2678033"/>
                <a:ext cx="128991" cy="625929"/>
              </a:xfrm>
              <a:custGeom>
                <a:avLst/>
                <a:gdLst/>
                <a:ahLst/>
                <a:cxnLst/>
                <a:rect l="l" t="t" r="r" b="b"/>
                <a:pathLst>
                  <a:path w="834" h="4047" extrusionOk="0">
                    <a:moveTo>
                      <a:pt x="833" y="4046"/>
                    </a:moveTo>
                    <a:cubicBezTo>
                      <a:pt x="547" y="3639"/>
                      <a:pt x="335" y="3166"/>
                      <a:pt x="231" y="2819"/>
                    </a:cubicBezTo>
                    <a:cubicBezTo>
                      <a:pt x="92" y="2351"/>
                      <a:pt x="31" y="1141"/>
                      <a:pt x="9" y="599"/>
                    </a:cubicBezTo>
                    <a:cubicBezTo>
                      <a:pt x="1" y="435"/>
                      <a:pt x="1" y="330"/>
                      <a:pt x="1" y="330"/>
                    </a:cubicBezTo>
                    <a:lnTo>
                      <a:pt x="668" y="1"/>
                    </a:lnTo>
                    <a:cubicBezTo>
                      <a:pt x="703" y="738"/>
                      <a:pt x="738" y="1557"/>
                      <a:pt x="738" y="1748"/>
                    </a:cubicBezTo>
                    <a:cubicBezTo>
                      <a:pt x="738" y="1956"/>
                      <a:pt x="794" y="3205"/>
                      <a:pt x="833" y="4046"/>
                    </a:cubicBezTo>
                    <a:close/>
                  </a:path>
                </a:pathLst>
              </a:custGeom>
              <a:solidFill>
                <a:srgbClr val="DB9C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639;p19">
                <a:extLst>
                  <a:ext uri="{FF2B5EF4-FFF2-40B4-BE49-F238E27FC236}">
                    <a16:creationId xmlns:a16="http://schemas.microsoft.com/office/drawing/2014/main" id="{DC08DB78-CAEF-4127-8CB7-8529D7312297}"/>
                  </a:ext>
                </a:extLst>
              </p:cNvPr>
              <p:cNvSpPr/>
              <p:nvPr/>
            </p:nvSpPr>
            <p:spPr>
              <a:xfrm>
                <a:off x="8086542" y="2705564"/>
                <a:ext cx="289842" cy="768685"/>
              </a:xfrm>
              <a:custGeom>
                <a:avLst/>
                <a:gdLst/>
                <a:ahLst/>
                <a:cxnLst/>
                <a:rect l="l" t="t" r="r" b="b"/>
                <a:pathLst>
                  <a:path w="1874" h="4970" extrusionOk="0">
                    <a:moveTo>
                      <a:pt x="677" y="4605"/>
                    </a:moveTo>
                    <a:cubicBezTo>
                      <a:pt x="447" y="4480"/>
                      <a:pt x="230" y="4271"/>
                      <a:pt x="44" y="4033"/>
                    </a:cubicBezTo>
                    <a:cubicBezTo>
                      <a:pt x="13" y="3786"/>
                      <a:pt x="0" y="3474"/>
                      <a:pt x="18" y="3079"/>
                    </a:cubicBezTo>
                    <a:cubicBezTo>
                      <a:pt x="65" y="2112"/>
                      <a:pt x="494" y="833"/>
                      <a:pt x="811" y="1"/>
                    </a:cubicBezTo>
                    <a:cubicBezTo>
                      <a:pt x="820" y="14"/>
                      <a:pt x="824" y="31"/>
                      <a:pt x="833" y="48"/>
                    </a:cubicBezTo>
                    <a:cubicBezTo>
                      <a:pt x="1171" y="868"/>
                      <a:pt x="1721" y="2307"/>
                      <a:pt x="1782" y="3161"/>
                    </a:cubicBezTo>
                    <a:cubicBezTo>
                      <a:pt x="1873" y="4401"/>
                      <a:pt x="1331" y="4969"/>
                      <a:pt x="677" y="4605"/>
                    </a:cubicBezTo>
                    <a:close/>
                  </a:path>
                </a:pathLst>
              </a:custGeom>
              <a:solidFill>
                <a:srgbClr val="DB9C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640;p19">
                <a:extLst>
                  <a:ext uri="{FF2B5EF4-FFF2-40B4-BE49-F238E27FC236}">
                    <a16:creationId xmlns:a16="http://schemas.microsoft.com/office/drawing/2014/main" id="{AD55F96E-1579-4085-A771-09507EA12E4D}"/>
                  </a:ext>
                </a:extLst>
              </p:cNvPr>
              <p:cNvSpPr/>
              <p:nvPr/>
            </p:nvSpPr>
            <p:spPr>
              <a:xfrm>
                <a:off x="7969770" y="2678807"/>
                <a:ext cx="278552" cy="169049"/>
              </a:xfrm>
              <a:custGeom>
                <a:avLst/>
                <a:gdLst/>
                <a:ahLst/>
                <a:cxnLst/>
                <a:rect l="l" t="t" r="r" b="b"/>
                <a:pathLst>
                  <a:path w="1801" h="1093" extrusionOk="0">
                    <a:moveTo>
                      <a:pt x="1800" y="755"/>
                    </a:moveTo>
                    <a:cubicBezTo>
                      <a:pt x="1111" y="937"/>
                      <a:pt x="361" y="1045"/>
                      <a:pt x="14" y="1093"/>
                    </a:cubicBezTo>
                    <a:cubicBezTo>
                      <a:pt x="5" y="876"/>
                      <a:pt x="1" y="737"/>
                      <a:pt x="1" y="737"/>
                    </a:cubicBezTo>
                    <a:lnTo>
                      <a:pt x="1492" y="0"/>
                    </a:lnTo>
                    <a:cubicBezTo>
                      <a:pt x="1518" y="52"/>
                      <a:pt x="1540" y="113"/>
                      <a:pt x="1566" y="174"/>
                    </a:cubicBezTo>
                    <a:cubicBezTo>
                      <a:pt x="1575" y="187"/>
                      <a:pt x="1579" y="204"/>
                      <a:pt x="1588" y="221"/>
                    </a:cubicBezTo>
                    <a:cubicBezTo>
                      <a:pt x="1653" y="377"/>
                      <a:pt x="1726" y="560"/>
                      <a:pt x="1800" y="755"/>
                    </a:cubicBezTo>
                    <a:close/>
                  </a:path>
                </a:pathLst>
              </a:custGeom>
              <a:solidFill>
                <a:srgbClr val="DB9C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641;p19">
                <a:extLst>
                  <a:ext uri="{FF2B5EF4-FFF2-40B4-BE49-F238E27FC236}">
                    <a16:creationId xmlns:a16="http://schemas.microsoft.com/office/drawing/2014/main" id="{9D4C41FA-8A30-4C6B-A41E-A1A2E1F05A38}"/>
                  </a:ext>
                </a:extLst>
              </p:cNvPr>
              <p:cNvSpPr/>
              <p:nvPr/>
            </p:nvSpPr>
            <p:spPr>
              <a:xfrm>
                <a:off x="7955076" y="2131603"/>
                <a:ext cx="296493" cy="692126"/>
              </a:xfrm>
              <a:custGeom>
                <a:avLst/>
                <a:gdLst/>
                <a:ahLst/>
                <a:cxnLst/>
                <a:rect l="l" t="t" r="r" b="b"/>
                <a:pathLst>
                  <a:path w="1917" h="4475" extrusionOk="0">
                    <a:moveTo>
                      <a:pt x="1717" y="3889"/>
                    </a:moveTo>
                    <a:cubicBezTo>
                      <a:pt x="1496" y="3994"/>
                      <a:pt x="1132" y="4158"/>
                      <a:pt x="720" y="4293"/>
                    </a:cubicBezTo>
                    <a:cubicBezTo>
                      <a:pt x="703" y="4301"/>
                      <a:pt x="685" y="4306"/>
                      <a:pt x="668" y="4310"/>
                    </a:cubicBezTo>
                    <a:cubicBezTo>
                      <a:pt x="464" y="4375"/>
                      <a:pt x="252" y="4431"/>
                      <a:pt x="35" y="4475"/>
                    </a:cubicBezTo>
                    <a:cubicBezTo>
                      <a:pt x="35" y="4475"/>
                      <a:pt x="0" y="3178"/>
                      <a:pt x="48" y="1960"/>
                    </a:cubicBezTo>
                    <a:cubicBezTo>
                      <a:pt x="48" y="1934"/>
                      <a:pt x="48" y="1908"/>
                      <a:pt x="48" y="1882"/>
                    </a:cubicBezTo>
                    <a:cubicBezTo>
                      <a:pt x="78" y="1132"/>
                      <a:pt x="139" y="425"/>
                      <a:pt x="256" y="83"/>
                    </a:cubicBezTo>
                    <a:cubicBezTo>
                      <a:pt x="261" y="74"/>
                      <a:pt x="265" y="65"/>
                      <a:pt x="269" y="52"/>
                    </a:cubicBezTo>
                    <a:cubicBezTo>
                      <a:pt x="269" y="48"/>
                      <a:pt x="274" y="44"/>
                      <a:pt x="274" y="35"/>
                    </a:cubicBezTo>
                    <a:cubicBezTo>
                      <a:pt x="278" y="31"/>
                      <a:pt x="278" y="26"/>
                      <a:pt x="282" y="22"/>
                    </a:cubicBezTo>
                    <a:cubicBezTo>
                      <a:pt x="282" y="13"/>
                      <a:pt x="287" y="9"/>
                      <a:pt x="291" y="0"/>
                    </a:cubicBezTo>
                    <a:cubicBezTo>
                      <a:pt x="291" y="0"/>
                      <a:pt x="1340" y="581"/>
                      <a:pt x="1891" y="3525"/>
                    </a:cubicBezTo>
                    <a:cubicBezTo>
                      <a:pt x="1917" y="3673"/>
                      <a:pt x="1852" y="3824"/>
                      <a:pt x="1717" y="3889"/>
                    </a:cubicBezTo>
                    <a:close/>
                  </a:path>
                </a:pathLst>
              </a:custGeom>
              <a:solidFill>
                <a:srgbClr val="FBB0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642;p19">
                <a:extLst>
                  <a:ext uri="{FF2B5EF4-FFF2-40B4-BE49-F238E27FC236}">
                    <a16:creationId xmlns:a16="http://schemas.microsoft.com/office/drawing/2014/main" id="{6FBC1272-18A3-4F83-B8D3-653E19AEFE04}"/>
                  </a:ext>
                </a:extLst>
              </p:cNvPr>
              <p:cNvSpPr/>
              <p:nvPr/>
            </p:nvSpPr>
            <p:spPr>
              <a:xfrm>
                <a:off x="7955076" y="2131603"/>
                <a:ext cx="103471" cy="692126"/>
              </a:xfrm>
              <a:custGeom>
                <a:avLst/>
                <a:gdLst/>
                <a:ahLst/>
                <a:cxnLst/>
                <a:rect l="l" t="t" r="r" b="b"/>
                <a:pathLst>
                  <a:path w="669" h="4475" extrusionOk="0">
                    <a:moveTo>
                      <a:pt x="668" y="4310"/>
                    </a:moveTo>
                    <a:cubicBezTo>
                      <a:pt x="464" y="4375"/>
                      <a:pt x="252" y="4431"/>
                      <a:pt x="35" y="4475"/>
                    </a:cubicBezTo>
                    <a:cubicBezTo>
                      <a:pt x="35" y="4475"/>
                      <a:pt x="0" y="3178"/>
                      <a:pt x="48" y="1960"/>
                    </a:cubicBezTo>
                    <a:cubicBezTo>
                      <a:pt x="48" y="1934"/>
                      <a:pt x="48" y="1908"/>
                      <a:pt x="48" y="1882"/>
                    </a:cubicBezTo>
                    <a:cubicBezTo>
                      <a:pt x="87" y="1110"/>
                      <a:pt x="148" y="412"/>
                      <a:pt x="256" y="83"/>
                    </a:cubicBezTo>
                    <a:cubicBezTo>
                      <a:pt x="261" y="74"/>
                      <a:pt x="265" y="65"/>
                      <a:pt x="269" y="52"/>
                    </a:cubicBezTo>
                    <a:cubicBezTo>
                      <a:pt x="269" y="48"/>
                      <a:pt x="274" y="44"/>
                      <a:pt x="274" y="35"/>
                    </a:cubicBezTo>
                    <a:cubicBezTo>
                      <a:pt x="278" y="31"/>
                      <a:pt x="278" y="26"/>
                      <a:pt x="282" y="22"/>
                    </a:cubicBezTo>
                    <a:cubicBezTo>
                      <a:pt x="282" y="13"/>
                      <a:pt x="287" y="9"/>
                      <a:pt x="291" y="0"/>
                    </a:cubicBezTo>
                    <a:cubicBezTo>
                      <a:pt x="291" y="0"/>
                      <a:pt x="495" y="1852"/>
                      <a:pt x="538" y="2389"/>
                    </a:cubicBezTo>
                    <a:cubicBezTo>
                      <a:pt x="555" y="2589"/>
                      <a:pt x="625" y="3599"/>
                      <a:pt x="668" y="4310"/>
                    </a:cubicBezTo>
                    <a:close/>
                  </a:path>
                </a:pathLst>
              </a:custGeom>
              <a:solidFill>
                <a:srgbClr val="FBB0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643;p19">
                <a:extLst>
                  <a:ext uri="{FF2B5EF4-FFF2-40B4-BE49-F238E27FC236}">
                    <a16:creationId xmlns:a16="http://schemas.microsoft.com/office/drawing/2014/main" id="{006BD10A-7148-42BC-81A1-D52910624A17}"/>
                  </a:ext>
                </a:extLst>
              </p:cNvPr>
              <p:cNvSpPr/>
              <p:nvPr/>
            </p:nvSpPr>
            <p:spPr>
              <a:xfrm>
                <a:off x="8114691" y="2535896"/>
                <a:ext cx="403830" cy="958459"/>
              </a:xfrm>
              <a:custGeom>
                <a:avLst/>
                <a:gdLst/>
                <a:ahLst/>
                <a:cxnLst/>
                <a:rect l="l" t="t" r="r" b="b"/>
                <a:pathLst>
                  <a:path w="2611" h="6197" extrusionOk="0">
                    <a:moveTo>
                      <a:pt x="2610" y="521"/>
                    </a:moveTo>
                    <a:cubicBezTo>
                      <a:pt x="2610" y="521"/>
                      <a:pt x="2606" y="781"/>
                      <a:pt x="2593" y="1163"/>
                    </a:cubicBezTo>
                    <a:cubicBezTo>
                      <a:pt x="2563" y="1987"/>
                      <a:pt x="2480" y="3387"/>
                      <a:pt x="2294" y="4068"/>
                    </a:cubicBezTo>
                    <a:cubicBezTo>
                      <a:pt x="1934" y="5394"/>
                      <a:pt x="1240" y="6197"/>
                      <a:pt x="620" y="5763"/>
                    </a:cubicBezTo>
                    <a:cubicBezTo>
                      <a:pt x="0" y="5329"/>
                      <a:pt x="200" y="4163"/>
                      <a:pt x="321" y="3066"/>
                    </a:cubicBezTo>
                    <a:cubicBezTo>
                      <a:pt x="421" y="2169"/>
                      <a:pt x="880" y="694"/>
                      <a:pt x="1045" y="183"/>
                    </a:cubicBezTo>
                    <a:cubicBezTo>
                      <a:pt x="1084" y="66"/>
                      <a:pt x="1106" y="1"/>
                      <a:pt x="1106" y="1"/>
                    </a:cubicBezTo>
                    <a:close/>
                  </a:path>
                </a:pathLst>
              </a:custGeom>
              <a:solidFill>
                <a:srgbClr val="DB9C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644;p19">
                <a:extLst>
                  <a:ext uri="{FF2B5EF4-FFF2-40B4-BE49-F238E27FC236}">
                    <a16:creationId xmlns:a16="http://schemas.microsoft.com/office/drawing/2014/main" id="{681896ED-6724-4356-9D74-044CC2C1B6F7}"/>
                  </a:ext>
                </a:extLst>
              </p:cNvPr>
              <p:cNvSpPr/>
              <p:nvPr/>
            </p:nvSpPr>
            <p:spPr>
              <a:xfrm>
                <a:off x="8276317" y="2535896"/>
                <a:ext cx="242205" cy="197971"/>
              </a:xfrm>
              <a:custGeom>
                <a:avLst/>
                <a:gdLst/>
                <a:ahLst/>
                <a:cxnLst/>
                <a:rect l="l" t="t" r="r" b="b"/>
                <a:pathLst>
                  <a:path w="1566" h="1280" extrusionOk="0">
                    <a:moveTo>
                      <a:pt x="1565" y="521"/>
                    </a:moveTo>
                    <a:cubicBezTo>
                      <a:pt x="1565" y="521"/>
                      <a:pt x="1561" y="781"/>
                      <a:pt x="1548" y="1163"/>
                    </a:cubicBezTo>
                    <a:cubicBezTo>
                      <a:pt x="616" y="1280"/>
                      <a:pt x="390" y="573"/>
                      <a:pt x="265" y="473"/>
                    </a:cubicBezTo>
                    <a:cubicBezTo>
                      <a:pt x="191" y="417"/>
                      <a:pt x="87" y="291"/>
                      <a:pt x="0" y="183"/>
                    </a:cubicBezTo>
                    <a:cubicBezTo>
                      <a:pt x="39" y="66"/>
                      <a:pt x="61" y="1"/>
                      <a:pt x="61" y="1"/>
                    </a:cubicBezTo>
                    <a:close/>
                  </a:path>
                </a:pathLst>
              </a:custGeom>
              <a:solidFill>
                <a:srgbClr val="DB9C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645;p19">
                <a:extLst>
                  <a:ext uri="{FF2B5EF4-FFF2-40B4-BE49-F238E27FC236}">
                    <a16:creationId xmlns:a16="http://schemas.microsoft.com/office/drawing/2014/main" id="{5C2E3836-D960-461D-9BBC-D27906F729C2}"/>
                  </a:ext>
                </a:extLst>
              </p:cNvPr>
              <p:cNvSpPr/>
              <p:nvPr/>
            </p:nvSpPr>
            <p:spPr>
              <a:xfrm>
                <a:off x="8293639" y="1791650"/>
                <a:ext cx="330210" cy="584170"/>
              </a:xfrm>
              <a:custGeom>
                <a:avLst/>
                <a:gdLst/>
                <a:ahLst/>
                <a:cxnLst/>
                <a:rect l="l" t="t" r="r" b="b"/>
                <a:pathLst>
                  <a:path w="2135" h="3777" extrusionOk="0">
                    <a:moveTo>
                      <a:pt x="2004" y="169"/>
                    </a:moveTo>
                    <a:lnTo>
                      <a:pt x="1154" y="44"/>
                    </a:lnTo>
                    <a:cubicBezTo>
                      <a:pt x="1141" y="44"/>
                      <a:pt x="1128" y="39"/>
                      <a:pt x="1115" y="39"/>
                    </a:cubicBezTo>
                    <a:cubicBezTo>
                      <a:pt x="885" y="0"/>
                      <a:pt x="794" y="104"/>
                      <a:pt x="794" y="104"/>
                    </a:cubicBezTo>
                    <a:lnTo>
                      <a:pt x="846" y="312"/>
                    </a:lnTo>
                    <a:lnTo>
                      <a:pt x="907" y="308"/>
                    </a:lnTo>
                    <a:lnTo>
                      <a:pt x="23" y="3235"/>
                    </a:lnTo>
                    <a:cubicBezTo>
                      <a:pt x="1" y="3304"/>
                      <a:pt x="40" y="3373"/>
                      <a:pt x="105" y="3399"/>
                    </a:cubicBezTo>
                    <a:lnTo>
                      <a:pt x="703" y="3603"/>
                    </a:lnTo>
                    <a:lnTo>
                      <a:pt x="764" y="3725"/>
                    </a:lnTo>
                    <a:cubicBezTo>
                      <a:pt x="764" y="3725"/>
                      <a:pt x="898" y="3777"/>
                      <a:pt x="1068" y="3685"/>
                    </a:cubicBezTo>
                    <a:lnTo>
                      <a:pt x="1068" y="3685"/>
                    </a:lnTo>
                    <a:cubicBezTo>
                      <a:pt x="1068" y="3685"/>
                      <a:pt x="1068" y="3685"/>
                      <a:pt x="1068" y="3685"/>
                    </a:cubicBezTo>
                    <a:lnTo>
                      <a:pt x="1068" y="3685"/>
                    </a:lnTo>
                    <a:cubicBezTo>
                      <a:pt x="1098" y="3672"/>
                      <a:pt x="1124" y="3642"/>
                      <a:pt x="1133" y="3607"/>
                    </a:cubicBezTo>
                    <a:lnTo>
                      <a:pt x="2112" y="338"/>
                    </a:lnTo>
                    <a:cubicBezTo>
                      <a:pt x="2134" y="260"/>
                      <a:pt x="2082" y="182"/>
                      <a:pt x="2004" y="169"/>
                    </a:cubicBezTo>
                    <a:close/>
                  </a:path>
                </a:pathLst>
              </a:custGeom>
              <a:solidFill>
                <a:srgbClr val="4F4A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646;p19">
                <a:extLst>
                  <a:ext uri="{FF2B5EF4-FFF2-40B4-BE49-F238E27FC236}">
                    <a16:creationId xmlns:a16="http://schemas.microsoft.com/office/drawing/2014/main" id="{F37B9178-2CF7-4BAD-AE49-0AD2E783EE89}"/>
                  </a:ext>
                </a:extLst>
              </p:cNvPr>
              <p:cNvSpPr/>
              <p:nvPr/>
            </p:nvSpPr>
            <p:spPr>
              <a:xfrm>
                <a:off x="8263479" y="1800311"/>
                <a:ext cx="330055" cy="570869"/>
              </a:xfrm>
              <a:custGeom>
                <a:avLst/>
                <a:gdLst/>
                <a:ahLst/>
                <a:cxnLst/>
                <a:rect l="l" t="t" r="r" b="b"/>
                <a:pathLst>
                  <a:path w="2134" h="3691" extrusionOk="0">
                    <a:moveTo>
                      <a:pt x="959" y="105"/>
                    </a:moveTo>
                    <a:lnTo>
                      <a:pt x="23" y="3205"/>
                    </a:lnTo>
                    <a:cubicBezTo>
                      <a:pt x="1" y="3274"/>
                      <a:pt x="40" y="3348"/>
                      <a:pt x="105" y="3369"/>
                    </a:cubicBezTo>
                    <a:lnTo>
                      <a:pt x="959" y="3669"/>
                    </a:lnTo>
                    <a:cubicBezTo>
                      <a:pt x="1033" y="3690"/>
                      <a:pt x="1111" y="3651"/>
                      <a:pt x="1132" y="3577"/>
                    </a:cubicBezTo>
                    <a:lnTo>
                      <a:pt x="2112" y="313"/>
                    </a:lnTo>
                    <a:cubicBezTo>
                      <a:pt x="2134" y="235"/>
                      <a:pt x="2082" y="152"/>
                      <a:pt x="2004" y="144"/>
                    </a:cubicBezTo>
                    <a:lnTo>
                      <a:pt x="1106" y="9"/>
                    </a:lnTo>
                    <a:cubicBezTo>
                      <a:pt x="1037" y="1"/>
                      <a:pt x="976" y="40"/>
                      <a:pt x="959" y="10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47;p19">
                <a:extLst>
                  <a:ext uri="{FF2B5EF4-FFF2-40B4-BE49-F238E27FC236}">
                    <a16:creationId xmlns:a16="http://schemas.microsoft.com/office/drawing/2014/main" id="{3778C245-3598-4386-AFB2-E1AB8E87513B}"/>
                  </a:ext>
                </a:extLst>
              </p:cNvPr>
              <p:cNvSpPr/>
              <p:nvPr/>
            </p:nvSpPr>
            <p:spPr>
              <a:xfrm>
                <a:off x="8248786" y="2006789"/>
                <a:ext cx="438011" cy="663358"/>
              </a:xfrm>
              <a:custGeom>
                <a:avLst/>
                <a:gdLst/>
                <a:ahLst/>
                <a:cxnLst/>
                <a:rect l="l" t="t" r="r" b="b"/>
                <a:pathLst>
                  <a:path w="2832" h="4289" extrusionOk="0">
                    <a:moveTo>
                      <a:pt x="2689" y="2750"/>
                    </a:moveTo>
                    <a:cubicBezTo>
                      <a:pt x="2689" y="2750"/>
                      <a:pt x="2806" y="2338"/>
                      <a:pt x="2758" y="2060"/>
                    </a:cubicBezTo>
                    <a:cubicBezTo>
                      <a:pt x="2715" y="1783"/>
                      <a:pt x="2619" y="1609"/>
                      <a:pt x="2619" y="1609"/>
                    </a:cubicBezTo>
                    <a:cubicBezTo>
                      <a:pt x="2619" y="1609"/>
                      <a:pt x="2715" y="1167"/>
                      <a:pt x="2459" y="1011"/>
                    </a:cubicBezTo>
                    <a:cubicBezTo>
                      <a:pt x="2459" y="1011"/>
                      <a:pt x="2498" y="608"/>
                      <a:pt x="2363" y="369"/>
                    </a:cubicBezTo>
                    <a:cubicBezTo>
                      <a:pt x="2229" y="127"/>
                      <a:pt x="2017" y="1"/>
                      <a:pt x="1882" y="140"/>
                    </a:cubicBezTo>
                    <a:cubicBezTo>
                      <a:pt x="1748" y="283"/>
                      <a:pt x="1917" y="565"/>
                      <a:pt x="1917" y="565"/>
                    </a:cubicBezTo>
                    <a:cubicBezTo>
                      <a:pt x="1917" y="565"/>
                      <a:pt x="1943" y="699"/>
                      <a:pt x="1930" y="855"/>
                    </a:cubicBezTo>
                    <a:cubicBezTo>
                      <a:pt x="1895" y="894"/>
                      <a:pt x="1852" y="942"/>
                      <a:pt x="1817" y="994"/>
                    </a:cubicBezTo>
                    <a:cubicBezTo>
                      <a:pt x="1691" y="998"/>
                      <a:pt x="1457" y="1024"/>
                      <a:pt x="1253" y="1146"/>
                    </a:cubicBezTo>
                    <a:cubicBezTo>
                      <a:pt x="967" y="1319"/>
                      <a:pt x="937" y="1354"/>
                      <a:pt x="946" y="1462"/>
                    </a:cubicBezTo>
                    <a:cubicBezTo>
                      <a:pt x="950" y="1570"/>
                      <a:pt x="1097" y="1727"/>
                      <a:pt x="1475" y="1635"/>
                    </a:cubicBezTo>
                    <a:lnTo>
                      <a:pt x="1609" y="1592"/>
                    </a:lnTo>
                    <a:lnTo>
                      <a:pt x="1509" y="1935"/>
                    </a:lnTo>
                    <a:cubicBezTo>
                      <a:pt x="1509" y="1935"/>
                      <a:pt x="1193" y="2039"/>
                      <a:pt x="1123" y="2043"/>
                    </a:cubicBezTo>
                    <a:cubicBezTo>
                      <a:pt x="1058" y="2052"/>
                      <a:pt x="915" y="2147"/>
                      <a:pt x="993" y="2308"/>
                    </a:cubicBezTo>
                    <a:lnTo>
                      <a:pt x="230" y="2043"/>
                    </a:lnTo>
                    <a:cubicBezTo>
                      <a:pt x="230" y="2043"/>
                      <a:pt x="78" y="1995"/>
                      <a:pt x="118" y="1870"/>
                    </a:cubicBezTo>
                    <a:lnTo>
                      <a:pt x="529" y="508"/>
                    </a:lnTo>
                    <a:cubicBezTo>
                      <a:pt x="534" y="487"/>
                      <a:pt x="356" y="283"/>
                      <a:pt x="222" y="413"/>
                    </a:cubicBezTo>
                    <a:cubicBezTo>
                      <a:pt x="87" y="543"/>
                      <a:pt x="61" y="768"/>
                      <a:pt x="35" y="885"/>
                    </a:cubicBezTo>
                    <a:cubicBezTo>
                      <a:pt x="5" y="1002"/>
                      <a:pt x="13" y="1202"/>
                      <a:pt x="35" y="1375"/>
                    </a:cubicBezTo>
                    <a:cubicBezTo>
                      <a:pt x="57" y="1553"/>
                      <a:pt x="0" y="1891"/>
                      <a:pt x="13" y="2017"/>
                    </a:cubicBezTo>
                    <a:cubicBezTo>
                      <a:pt x="31" y="2138"/>
                      <a:pt x="26" y="2407"/>
                      <a:pt x="13" y="2633"/>
                    </a:cubicBezTo>
                    <a:cubicBezTo>
                      <a:pt x="0" y="2858"/>
                      <a:pt x="65" y="3361"/>
                      <a:pt x="308" y="3565"/>
                    </a:cubicBezTo>
                    <a:cubicBezTo>
                      <a:pt x="547" y="3769"/>
                      <a:pt x="599" y="3769"/>
                      <a:pt x="655" y="3864"/>
                    </a:cubicBezTo>
                    <a:cubicBezTo>
                      <a:pt x="712" y="3959"/>
                      <a:pt x="915" y="4233"/>
                      <a:pt x="1227" y="4259"/>
                    </a:cubicBezTo>
                    <a:cubicBezTo>
                      <a:pt x="1540" y="4289"/>
                      <a:pt x="1926" y="4102"/>
                      <a:pt x="2086" y="3877"/>
                    </a:cubicBezTo>
                    <a:cubicBezTo>
                      <a:pt x="2242" y="3647"/>
                      <a:pt x="2697" y="3430"/>
                      <a:pt x="2762" y="3209"/>
                    </a:cubicBezTo>
                    <a:cubicBezTo>
                      <a:pt x="2832" y="2988"/>
                      <a:pt x="2762" y="2819"/>
                      <a:pt x="2689" y="2750"/>
                    </a:cubicBezTo>
                    <a:close/>
                  </a:path>
                </a:pathLst>
              </a:custGeom>
              <a:solidFill>
                <a:srgbClr val="DB9C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48;p19">
                <a:extLst>
                  <a:ext uri="{FF2B5EF4-FFF2-40B4-BE49-F238E27FC236}">
                    <a16:creationId xmlns:a16="http://schemas.microsoft.com/office/drawing/2014/main" id="{38DC6A71-389A-4786-92E8-A3297BF1C29D}"/>
                  </a:ext>
                </a:extLst>
              </p:cNvPr>
              <p:cNvSpPr/>
              <p:nvPr/>
            </p:nvSpPr>
            <p:spPr>
              <a:xfrm>
                <a:off x="7584344" y="2662357"/>
                <a:ext cx="88167" cy="17659"/>
              </a:xfrm>
              <a:custGeom>
                <a:avLst/>
                <a:gdLst/>
                <a:ahLst/>
                <a:cxnLst/>
                <a:rect l="l" t="t" r="r" b="b"/>
                <a:pathLst>
                  <a:path w="694" h="139" extrusionOk="0">
                    <a:moveTo>
                      <a:pt x="668" y="139"/>
                    </a:moveTo>
                    <a:cubicBezTo>
                      <a:pt x="663" y="139"/>
                      <a:pt x="655" y="134"/>
                      <a:pt x="650" y="130"/>
                    </a:cubicBezTo>
                    <a:cubicBezTo>
                      <a:pt x="585" y="69"/>
                      <a:pt x="234" y="91"/>
                      <a:pt x="26" y="121"/>
                    </a:cubicBezTo>
                    <a:cubicBezTo>
                      <a:pt x="13" y="121"/>
                      <a:pt x="4" y="113"/>
                      <a:pt x="0" y="104"/>
                    </a:cubicBezTo>
                    <a:cubicBezTo>
                      <a:pt x="0" y="91"/>
                      <a:pt x="9" y="78"/>
                      <a:pt x="22" y="78"/>
                    </a:cubicBezTo>
                    <a:cubicBezTo>
                      <a:pt x="78" y="69"/>
                      <a:pt x="581" y="0"/>
                      <a:pt x="685" y="100"/>
                    </a:cubicBezTo>
                    <a:cubicBezTo>
                      <a:pt x="694" y="108"/>
                      <a:pt x="694" y="121"/>
                      <a:pt x="685" y="130"/>
                    </a:cubicBezTo>
                    <a:cubicBezTo>
                      <a:pt x="681" y="134"/>
                      <a:pt x="672" y="139"/>
                      <a:pt x="668" y="139"/>
                    </a:cubicBezTo>
                    <a:close/>
                  </a:path>
                </a:pathLst>
              </a:custGeom>
              <a:solidFill>
                <a:srgbClr val="DB9C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49;p19">
                <a:extLst>
                  <a:ext uri="{FF2B5EF4-FFF2-40B4-BE49-F238E27FC236}">
                    <a16:creationId xmlns:a16="http://schemas.microsoft.com/office/drawing/2014/main" id="{B9D37BAE-1978-435A-8705-400EE86491F7}"/>
                  </a:ext>
                </a:extLst>
              </p:cNvPr>
              <p:cNvSpPr/>
              <p:nvPr/>
            </p:nvSpPr>
            <p:spPr>
              <a:xfrm>
                <a:off x="7545215" y="2728419"/>
                <a:ext cx="141652" cy="68984"/>
              </a:xfrm>
              <a:custGeom>
                <a:avLst/>
                <a:gdLst/>
                <a:ahLst/>
                <a:cxnLst/>
                <a:rect l="l" t="t" r="r" b="b"/>
                <a:pathLst>
                  <a:path w="1115" h="543" extrusionOk="0">
                    <a:moveTo>
                      <a:pt x="26" y="542"/>
                    </a:moveTo>
                    <a:cubicBezTo>
                      <a:pt x="13" y="542"/>
                      <a:pt x="5" y="538"/>
                      <a:pt x="5" y="525"/>
                    </a:cubicBezTo>
                    <a:cubicBezTo>
                      <a:pt x="0" y="516"/>
                      <a:pt x="5" y="503"/>
                      <a:pt x="18" y="499"/>
                    </a:cubicBezTo>
                    <a:cubicBezTo>
                      <a:pt x="22" y="499"/>
                      <a:pt x="252" y="425"/>
                      <a:pt x="490" y="282"/>
                    </a:cubicBezTo>
                    <a:lnTo>
                      <a:pt x="551" y="243"/>
                    </a:lnTo>
                    <a:cubicBezTo>
                      <a:pt x="768" y="113"/>
                      <a:pt x="954" y="0"/>
                      <a:pt x="1106" y="152"/>
                    </a:cubicBezTo>
                    <a:cubicBezTo>
                      <a:pt x="1115" y="161"/>
                      <a:pt x="1115" y="174"/>
                      <a:pt x="1106" y="182"/>
                    </a:cubicBezTo>
                    <a:cubicBezTo>
                      <a:pt x="1097" y="191"/>
                      <a:pt x="1080" y="191"/>
                      <a:pt x="1071" y="182"/>
                    </a:cubicBezTo>
                    <a:cubicBezTo>
                      <a:pt x="945" y="57"/>
                      <a:pt x="781" y="156"/>
                      <a:pt x="577" y="282"/>
                    </a:cubicBezTo>
                    <a:lnTo>
                      <a:pt x="512" y="321"/>
                    </a:lnTo>
                    <a:cubicBezTo>
                      <a:pt x="269" y="469"/>
                      <a:pt x="35" y="542"/>
                      <a:pt x="31" y="542"/>
                    </a:cubicBezTo>
                    <a:cubicBezTo>
                      <a:pt x="31" y="542"/>
                      <a:pt x="26" y="542"/>
                      <a:pt x="26" y="542"/>
                    </a:cubicBezTo>
                    <a:close/>
                  </a:path>
                </a:pathLst>
              </a:custGeom>
              <a:solidFill>
                <a:srgbClr val="DB9C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50;p19">
                <a:extLst>
                  <a:ext uri="{FF2B5EF4-FFF2-40B4-BE49-F238E27FC236}">
                    <a16:creationId xmlns:a16="http://schemas.microsoft.com/office/drawing/2014/main" id="{8DDBF172-31C0-4219-B98C-1537EB7ACE36}"/>
                  </a:ext>
                </a:extLst>
              </p:cNvPr>
              <p:cNvSpPr/>
              <p:nvPr/>
            </p:nvSpPr>
            <p:spPr>
              <a:xfrm>
                <a:off x="7557792" y="2744426"/>
                <a:ext cx="87786" cy="11688"/>
              </a:xfrm>
              <a:custGeom>
                <a:avLst/>
                <a:gdLst/>
                <a:ahLst/>
                <a:cxnLst/>
                <a:rect l="l" t="t" r="r" b="b"/>
                <a:pathLst>
                  <a:path w="691" h="92" extrusionOk="0">
                    <a:moveTo>
                      <a:pt x="27" y="78"/>
                    </a:moveTo>
                    <a:cubicBezTo>
                      <a:pt x="18" y="78"/>
                      <a:pt x="10" y="69"/>
                      <a:pt x="5" y="56"/>
                    </a:cubicBezTo>
                    <a:cubicBezTo>
                      <a:pt x="1" y="48"/>
                      <a:pt x="10" y="35"/>
                      <a:pt x="23" y="30"/>
                    </a:cubicBezTo>
                    <a:lnTo>
                      <a:pt x="157" y="0"/>
                    </a:lnTo>
                    <a:cubicBezTo>
                      <a:pt x="161" y="0"/>
                      <a:pt x="161" y="0"/>
                      <a:pt x="166" y="0"/>
                    </a:cubicBezTo>
                    <a:cubicBezTo>
                      <a:pt x="170" y="0"/>
                      <a:pt x="469" y="48"/>
                      <a:pt x="660" y="0"/>
                    </a:cubicBezTo>
                    <a:cubicBezTo>
                      <a:pt x="673" y="0"/>
                      <a:pt x="686" y="4"/>
                      <a:pt x="686" y="17"/>
                    </a:cubicBezTo>
                    <a:cubicBezTo>
                      <a:pt x="690" y="30"/>
                      <a:pt x="682" y="43"/>
                      <a:pt x="669" y="48"/>
                    </a:cubicBezTo>
                    <a:cubicBezTo>
                      <a:pt x="482" y="91"/>
                      <a:pt x="205" y="52"/>
                      <a:pt x="166" y="48"/>
                    </a:cubicBezTo>
                    <a:lnTo>
                      <a:pt x="31" y="74"/>
                    </a:lnTo>
                    <a:cubicBezTo>
                      <a:pt x="31" y="78"/>
                      <a:pt x="27" y="78"/>
                      <a:pt x="27" y="78"/>
                    </a:cubicBezTo>
                    <a:close/>
                  </a:path>
                </a:pathLst>
              </a:custGeom>
              <a:solidFill>
                <a:srgbClr val="DB9C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651;p19">
                <a:extLst>
                  <a:ext uri="{FF2B5EF4-FFF2-40B4-BE49-F238E27FC236}">
                    <a16:creationId xmlns:a16="http://schemas.microsoft.com/office/drawing/2014/main" id="{3E9DCC47-B027-4E9C-B3AE-6F2FCA8B3ADF}"/>
                  </a:ext>
                </a:extLst>
              </p:cNvPr>
              <p:cNvSpPr/>
              <p:nvPr/>
            </p:nvSpPr>
            <p:spPr>
              <a:xfrm>
                <a:off x="8398348" y="2328800"/>
                <a:ext cx="226739" cy="63722"/>
              </a:xfrm>
              <a:custGeom>
                <a:avLst/>
                <a:gdLst/>
                <a:ahLst/>
                <a:cxnLst/>
                <a:rect l="l" t="t" r="r" b="b"/>
                <a:pathLst>
                  <a:path w="1466" h="412" extrusionOk="0">
                    <a:moveTo>
                      <a:pt x="339" y="412"/>
                    </a:moveTo>
                    <a:cubicBezTo>
                      <a:pt x="273" y="412"/>
                      <a:pt x="217" y="403"/>
                      <a:pt x="165" y="382"/>
                    </a:cubicBezTo>
                    <a:cubicBezTo>
                      <a:pt x="39" y="330"/>
                      <a:pt x="5" y="239"/>
                      <a:pt x="5" y="234"/>
                    </a:cubicBezTo>
                    <a:cubicBezTo>
                      <a:pt x="0" y="226"/>
                      <a:pt x="5" y="212"/>
                      <a:pt x="18" y="208"/>
                    </a:cubicBezTo>
                    <a:cubicBezTo>
                      <a:pt x="26" y="204"/>
                      <a:pt x="39" y="208"/>
                      <a:pt x="44" y="221"/>
                    </a:cubicBezTo>
                    <a:cubicBezTo>
                      <a:pt x="48" y="221"/>
                      <a:pt x="78" y="299"/>
                      <a:pt x="182" y="343"/>
                    </a:cubicBezTo>
                    <a:cubicBezTo>
                      <a:pt x="282" y="382"/>
                      <a:pt x="469" y="395"/>
                      <a:pt x="794" y="243"/>
                    </a:cubicBezTo>
                    <a:cubicBezTo>
                      <a:pt x="798" y="243"/>
                      <a:pt x="798" y="243"/>
                      <a:pt x="802" y="243"/>
                    </a:cubicBezTo>
                    <a:cubicBezTo>
                      <a:pt x="802" y="243"/>
                      <a:pt x="1132" y="247"/>
                      <a:pt x="1427" y="9"/>
                    </a:cubicBezTo>
                    <a:cubicBezTo>
                      <a:pt x="1435" y="0"/>
                      <a:pt x="1448" y="0"/>
                      <a:pt x="1457" y="9"/>
                    </a:cubicBezTo>
                    <a:cubicBezTo>
                      <a:pt x="1466" y="22"/>
                      <a:pt x="1466" y="35"/>
                      <a:pt x="1453" y="43"/>
                    </a:cubicBezTo>
                    <a:cubicBezTo>
                      <a:pt x="1162" y="278"/>
                      <a:pt x="854" y="286"/>
                      <a:pt x="807" y="286"/>
                    </a:cubicBezTo>
                    <a:cubicBezTo>
                      <a:pt x="625" y="373"/>
                      <a:pt x="469" y="412"/>
                      <a:pt x="339" y="412"/>
                    </a:cubicBezTo>
                    <a:close/>
                  </a:path>
                </a:pathLst>
              </a:custGeom>
              <a:solidFill>
                <a:srgbClr val="DB9C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652;p19">
                <a:extLst>
                  <a:ext uri="{FF2B5EF4-FFF2-40B4-BE49-F238E27FC236}">
                    <a16:creationId xmlns:a16="http://schemas.microsoft.com/office/drawing/2014/main" id="{7974FB74-BDD5-4DB3-9D34-ECA5E3A130F7}"/>
                  </a:ext>
                </a:extLst>
              </p:cNvPr>
              <p:cNvSpPr/>
              <p:nvPr/>
            </p:nvSpPr>
            <p:spPr>
              <a:xfrm>
                <a:off x="8420465" y="2362208"/>
                <a:ext cx="248237" cy="116153"/>
              </a:xfrm>
              <a:custGeom>
                <a:avLst/>
                <a:gdLst/>
                <a:ahLst/>
                <a:cxnLst/>
                <a:rect l="l" t="t" r="r" b="b"/>
                <a:pathLst>
                  <a:path w="1605" h="751" extrusionOk="0">
                    <a:moveTo>
                      <a:pt x="230" y="751"/>
                    </a:moveTo>
                    <a:cubicBezTo>
                      <a:pt x="152" y="751"/>
                      <a:pt x="83" y="716"/>
                      <a:pt x="44" y="647"/>
                    </a:cubicBezTo>
                    <a:cubicBezTo>
                      <a:pt x="5" y="582"/>
                      <a:pt x="0" y="491"/>
                      <a:pt x="31" y="439"/>
                    </a:cubicBezTo>
                    <a:cubicBezTo>
                      <a:pt x="83" y="361"/>
                      <a:pt x="274" y="222"/>
                      <a:pt x="391" y="192"/>
                    </a:cubicBezTo>
                    <a:cubicBezTo>
                      <a:pt x="421" y="187"/>
                      <a:pt x="473" y="166"/>
                      <a:pt x="529" y="148"/>
                    </a:cubicBezTo>
                    <a:cubicBezTo>
                      <a:pt x="698" y="88"/>
                      <a:pt x="928" y="1"/>
                      <a:pt x="1076" y="27"/>
                    </a:cubicBezTo>
                    <a:cubicBezTo>
                      <a:pt x="1275" y="62"/>
                      <a:pt x="1583" y="421"/>
                      <a:pt x="1596" y="439"/>
                    </a:cubicBezTo>
                    <a:cubicBezTo>
                      <a:pt x="1605" y="447"/>
                      <a:pt x="1605" y="460"/>
                      <a:pt x="1596" y="469"/>
                    </a:cubicBezTo>
                    <a:cubicBezTo>
                      <a:pt x="1587" y="478"/>
                      <a:pt x="1570" y="478"/>
                      <a:pt x="1561" y="469"/>
                    </a:cubicBezTo>
                    <a:cubicBezTo>
                      <a:pt x="1561" y="465"/>
                      <a:pt x="1249" y="101"/>
                      <a:pt x="1067" y="70"/>
                    </a:cubicBezTo>
                    <a:cubicBezTo>
                      <a:pt x="933" y="49"/>
                      <a:pt x="698" y="135"/>
                      <a:pt x="547" y="187"/>
                    </a:cubicBezTo>
                    <a:cubicBezTo>
                      <a:pt x="486" y="213"/>
                      <a:pt x="434" y="231"/>
                      <a:pt x="404" y="235"/>
                    </a:cubicBezTo>
                    <a:cubicBezTo>
                      <a:pt x="291" y="265"/>
                      <a:pt x="113" y="400"/>
                      <a:pt x="70" y="465"/>
                    </a:cubicBezTo>
                    <a:cubicBezTo>
                      <a:pt x="48" y="495"/>
                      <a:pt x="52" y="569"/>
                      <a:pt x="83" y="625"/>
                    </a:cubicBezTo>
                    <a:cubicBezTo>
                      <a:pt x="109" y="664"/>
                      <a:pt x="156" y="712"/>
                      <a:pt x="248" y="708"/>
                    </a:cubicBezTo>
                    <a:cubicBezTo>
                      <a:pt x="438" y="695"/>
                      <a:pt x="577" y="630"/>
                      <a:pt x="581" y="630"/>
                    </a:cubicBezTo>
                    <a:cubicBezTo>
                      <a:pt x="581" y="630"/>
                      <a:pt x="586" y="630"/>
                      <a:pt x="590" y="630"/>
                    </a:cubicBezTo>
                    <a:cubicBezTo>
                      <a:pt x="594" y="630"/>
                      <a:pt x="872" y="647"/>
                      <a:pt x="1067" y="569"/>
                    </a:cubicBezTo>
                    <a:cubicBezTo>
                      <a:pt x="1080" y="564"/>
                      <a:pt x="1093" y="569"/>
                      <a:pt x="1097" y="577"/>
                    </a:cubicBezTo>
                    <a:cubicBezTo>
                      <a:pt x="1102" y="590"/>
                      <a:pt x="1097" y="603"/>
                      <a:pt x="1084" y="608"/>
                    </a:cubicBezTo>
                    <a:cubicBezTo>
                      <a:pt x="894" y="690"/>
                      <a:pt x="638" y="677"/>
                      <a:pt x="594" y="673"/>
                    </a:cubicBezTo>
                    <a:cubicBezTo>
                      <a:pt x="564" y="686"/>
                      <a:pt x="430" y="742"/>
                      <a:pt x="248" y="751"/>
                    </a:cubicBezTo>
                    <a:cubicBezTo>
                      <a:pt x="243" y="751"/>
                      <a:pt x="239" y="751"/>
                      <a:pt x="230" y="751"/>
                    </a:cubicBezTo>
                    <a:close/>
                  </a:path>
                </a:pathLst>
              </a:custGeom>
              <a:solidFill>
                <a:srgbClr val="DB9C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53;p19">
                <a:extLst>
                  <a:ext uri="{FF2B5EF4-FFF2-40B4-BE49-F238E27FC236}">
                    <a16:creationId xmlns:a16="http://schemas.microsoft.com/office/drawing/2014/main" id="{D8903657-DF02-450A-B0B1-17AF7E3BA07A}"/>
                  </a:ext>
                </a:extLst>
              </p:cNvPr>
              <p:cNvSpPr/>
              <p:nvPr/>
            </p:nvSpPr>
            <p:spPr>
              <a:xfrm>
                <a:off x="7612420" y="2917330"/>
                <a:ext cx="60091" cy="37605"/>
              </a:xfrm>
              <a:custGeom>
                <a:avLst/>
                <a:gdLst/>
                <a:ahLst/>
                <a:cxnLst/>
                <a:rect l="l" t="t" r="r" b="b"/>
                <a:pathLst>
                  <a:path w="473" h="296" extrusionOk="0">
                    <a:moveTo>
                      <a:pt x="447" y="295"/>
                    </a:moveTo>
                    <a:cubicBezTo>
                      <a:pt x="442" y="295"/>
                      <a:pt x="442" y="295"/>
                      <a:pt x="438" y="295"/>
                    </a:cubicBezTo>
                    <a:cubicBezTo>
                      <a:pt x="122" y="187"/>
                      <a:pt x="13" y="48"/>
                      <a:pt x="9" y="40"/>
                    </a:cubicBezTo>
                    <a:cubicBezTo>
                      <a:pt x="0" y="31"/>
                      <a:pt x="5" y="18"/>
                      <a:pt x="13" y="9"/>
                    </a:cubicBezTo>
                    <a:cubicBezTo>
                      <a:pt x="22" y="0"/>
                      <a:pt x="39" y="5"/>
                      <a:pt x="44" y="14"/>
                    </a:cubicBezTo>
                    <a:cubicBezTo>
                      <a:pt x="48" y="14"/>
                      <a:pt x="148" y="148"/>
                      <a:pt x="455" y="252"/>
                    </a:cubicBezTo>
                    <a:cubicBezTo>
                      <a:pt x="464" y="256"/>
                      <a:pt x="473" y="269"/>
                      <a:pt x="468" y="282"/>
                    </a:cubicBezTo>
                    <a:cubicBezTo>
                      <a:pt x="464" y="291"/>
                      <a:pt x="455" y="295"/>
                      <a:pt x="447" y="295"/>
                    </a:cubicBezTo>
                    <a:close/>
                  </a:path>
                </a:pathLst>
              </a:custGeom>
              <a:solidFill>
                <a:srgbClr val="DB9C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54;p19">
                <a:extLst>
                  <a:ext uri="{FF2B5EF4-FFF2-40B4-BE49-F238E27FC236}">
                    <a16:creationId xmlns:a16="http://schemas.microsoft.com/office/drawing/2014/main" id="{606EBABD-8743-474A-8B8B-C9FF0D3D7CA0}"/>
                  </a:ext>
                </a:extLst>
              </p:cNvPr>
              <p:cNvSpPr/>
              <p:nvPr/>
            </p:nvSpPr>
            <p:spPr>
              <a:xfrm>
                <a:off x="7596921" y="2919490"/>
                <a:ext cx="40400" cy="70636"/>
              </a:xfrm>
              <a:custGeom>
                <a:avLst/>
                <a:gdLst/>
                <a:ahLst/>
                <a:cxnLst/>
                <a:rect l="l" t="t" r="r" b="b"/>
                <a:pathLst>
                  <a:path w="318" h="556" extrusionOk="0">
                    <a:moveTo>
                      <a:pt x="291" y="556"/>
                    </a:moveTo>
                    <a:cubicBezTo>
                      <a:pt x="287" y="556"/>
                      <a:pt x="283" y="556"/>
                      <a:pt x="278" y="551"/>
                    </a:cubicBezTo>
                    <a:cubicBezTo>
                      <a:pt x="1" y="313"/>
                      <a:pt x="31" y="36"/>
                      <a:pt x="36" y="23"/>
                    </a:cubicBezTo>
                    <a:cubicBezTo>
                      <a:pt x="36" y="10"/>
                      <a:pt x="49" y="1"/>
                      <a:pt x="62" y="1"/>
                    </a:cubicBezTo>
                    <a:cubicBezTo>
                      <a:pt x="75" y="5"/>
                      <a:pt x="83" y="14"/>
                      <a:pt x="79" y="27"/>
                    </a:cubicBezTo>
                    <a:cubicBezTo>
                      <a:pt x="79" y="31"/>
                      <a:pt x="49" y="296"/>
                      <a:pt x="309" y="517"/>
                    </a:cubicBezTo>
                    <a:cubicBezTo>
                      <a:pt x="317" y="525"/>
                      <a:pt x="317" y="538"/>
                      <a:pt x="309" y="547"/>
                    </a:cubicBezTo>
                    <a:cubicBezTo>
                      <a:pt x="304" y="551"/>
                      <a:pt x="300" y="556"/>
                      <a:pt x="291" y="556"/>
                    </a:cubicBezTo>
                    <a:close/>
                  </a:path>
                </a:pathLst>
              </a:custGeom>
              <a:solidFill>
                <a:srgbClr val="DB9C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56;p19">
                <a:extLst>
                  <a:ext uri="{FF2B5EF4-FFF2-40B4-BE49-F238E27FC236}">
                    <a16:creationId xmlns:a16="http://schemas.microsoft.com/office/drawing/2014/main" id="{B359044B-BF37-437E-B1C9-9448A14E7877}"/>
                  </a:ext>
                </a:extLst>
              </p:cNvPr>
              <p:cNvSpPr/>
              <p:nvPr/>
            </p:nvSpPr>
            <p:spPr>
              <a:xfrm>
                <a:off x="7010844" y="1201450"/>
                <a:ext cx="583551" cy="555402"/>
              </a:xfrm>
              <a:custGeom>
                <a:avLst/>
                <a:gdLst/>
                <a:ahLst/>
                <a:cxnLst/>
                <a:rect l="l" t="t" r="r" b="b"/>
                <a:pathLst>
                  <a:path w="3773" h="3591" extrusionOk="0">
                    <a:moveTo>
                      <a:pt x="538" y="3448"/>
                    </a:moveTo>
                    <a:lnTo>
                      <a:pt x="66" y="2086"/>
                    </a:lnTo>
                    <a:cubicBezTo>
                      <a:pt x="5" y="1921"/>
                      <a:pt x="1" y="1739"/>
                      <a:pt x="53" y="1570"/>
                    </a:cubicBezTo>
                    <a:cubicBezTo>
                      <a:pt x="178" y="1150"/>
                      <a:pt x="530" y="400"/>
                      <a:pt x="1414" y="235"/>
                    </a:cubicBezTo>
                    <a:cubicBezTo>
                      <a:pt x="2663" y="1"/>
                      <a:pt x="3066" y="521"/>
                      <a:pt x="3331" y="538"/>
                    </a:cubicBezTo>
                    <a:cubicBezTo>
                      <a:pt x="3591" y="551"/>
                      <a:pt x="3773" y="1570"/>
                      <a:pt x="3109" y="2030"/>
                    </a:cubicBezTo>
                    <a:cubicBezTo>
                      <a:pt x="2450" y="2489"/>
                      <a:pt x="1323" y="3183"/>
                      <a:pt x="1323" y="3183"/>
                    </a:cubicBezTo>
                    <a:lnTo>
                      <a:pt x="1037" y="3591"/>
                    </a:lnTo>
                    <a:close/>
                  </a:path>
                </a:pathLst>
              </a:custGeom>
              <a:solidFill>
                <a:srgbClr val="8D4C2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58;p19">
                <a:extLst>
                  <a:ext uri="{FF2B5EF4-FFF2-40B4-BE49-F238E27FC236}">
                    <a16:creationId xmlns:a16="http://schemas.microsoft.com/office/drawing/2014/main" id="{DD93A0CB-EAA1-4846-9088-522C19C3DC3A}"/>
                  </a:ext>
                </a:extLst>
              </p:cNvPr>
              <p:cNvSpPr/>
              <p:nvPr/>
            </p:nvSpPr>
            <p:spPr>
              <a:xfrm>
                <a:off x="6721928" y="3914577"/>
                <a:ext cx="1333831" cy="173225"/>
              </a:xfrm>
              <a:custGeom>
                <a:avLst/>
                <a:gdLst/>
                <a:ahLst/>
                <a:cxnLst/>
                <a:rect l="l" t="t" r="r" b="b"/>
                <a:pathLst>
                  <a:path w="8624" h="1120" extrusionOk="0">
                    <a:moveTo>
                      <a:pt x="8624" y="1120"/>
                    </a:moveTo>
                    <a:cubicBezTo>
                      <a:pt x="7050" y="1063"/>
                      <a:pt x="1054" y="842"/>
                      <a:pt x="317" y="647"/>
                    </a:cubicBezTo>
                    <a:cubicBezTo>
                      <a:pt x="191" y="612"/>
                      <a:pt x="87" y="582"/>
                      <a:pt x="0" y="547"/>
                    </a:cubicBezTo>
                    <a:cubicBezTo>
                      <a:pt x="56" y="218"/>
                      <a:pt x="95" y="1"/>
                      <a:pt x="95" y="1"/>
                    </a:cubicBezTo>
                    <a:lnTo>
                      <a:pt x="8507" y="1"/>
                    </a:ln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659;p19">
                <a:extLst>
                  <a:ext uri="{FF2B5EF4-FFF2-40B4-BE49-F238E27FC236}">
                    <a16:creationId xmlns:a16="http://schemas.microsoft.com/office/drawing/2014/main" id="{A8E8DEC9-EF0E-436D-BCBB-DC5B84F8C90C}"/>
                  </a:ext>
                </a:extLst>
              </p:cNvPr>
              <p:cNvSpPr/>
              <p:nvPr/>
            </p:nvSpPr>
            <p:spPr>
              <a:xfrm>
                <a:off x="6611188" y="2019626"/>
                <a:ext cx="1499632" cy="1971669"/>
              </a:xfrm>
              <a:custGeom>
                <a:avLst/>
                <a:gdLst/>
                <a:ahLst/>
                <a:cxnLst/>
                <a:rect l="l" t="t" r="r" b="b"/>
                <a:pathLst>
                  <a:path w="9696" h="12748" extrusionOk="0">
                    <a:moveTo>
                      <a:pt x="8989" y="12747"/>
                    </a:moveTo>
                    <a:lnTo>
                      <a:pt x="1015" y="12747"/>
                    </a:lnTo>
                    <a:cubicBezTo>
                      <a:pt x="1015" y="12747"/>
                      <a:pt x="521" y="12570"/>
                      <a:pt x="699" y="11910"/>
                    </a:cubicBezTo>
                    <a:cubicBezTo>
                      <a:pt x="881" y="11256"/>
                      <a:pt x="1106" y="7007"/>
                      <a:pt x="1106" y="7007"/>
                    </a:cubicBezTo>
                    <a:lnTo>
                      <a:pt x="1" y="1019"/>
                    </a:lnTo>
                    <a:cubicBezTo>
                      <a:pt x="1" y="1019"/>
                      <a:pt x="2077" y="386"/>
                      <a:pt x="2845" y="226"/>
                    </a:cubicBezTo>
                    <a:cubicBezTo>
                      <a:pt x="3617" y="70"/>
                      <a:pt x="5876" y="0"/>
                      <a:pt x="6374" y="113"/>
                    </a:cubicBezTo>
                    <a:cubicBezTo>
                      <a:pt x="6868" y="226"/>
                      <a:pt x="8980" y="724"/>
                      <a:pt x="8980" y="724"/>
                    </a:cubicBezTo>
                    <a:cubicBezTo>
                      <a:pt x="8980" y="724"/>
                      <a:pt x="9132" y="10467"/>
                      <a:pt x="9197" y="10918"/>
                    </a:cubicBezTo>
                    <a:cubicBezTo>
                      <a:pt x="9266" y="11369"/>
                      <a:pt x="9626" y="11845"/>
                      <a:pt x="9652" y="12002"/>
                    </a:cubicBezTo>
                    <a:cubicBezTo>
                      <a:pt x="9652" y="12010"/>
                      <a:pt x="9652" y="12015"/>
                      <a:pt x="9652" y="12023"/>
                    </a:cubicBezTo>
                    <a:cubicBezTo>
                      <a:pt x="9695" y="12413"/>
                      <a:pt x="9379" y="12747"/>
                      <a:pt x="8989" y="12747"/>
                    </a:cubicBezTo>
                    <a:close/>
                  </a:path>
                </a:pathLst>
              </a:custGeom>
              <a:solidFill>
                <a:srgbClr val="FBB0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660;p19">
                <a:extLst>
                  <a:ext uri="{FF2B5EF4-FFF2-40B4-BE49-F238E27FC236}">
                    <a16:creationId xmlns:a16="http://schemas.microsoft.com/office/drawing/2014/main" id="{6323E957-8171-4C3E-A590-584F081EF8B6}"/>
                  </a:ext>
                </a:extLst>
              </p:cNvPr>
              <p:cNvSpPr/>
              <p:nvPr/>
            </p:nvSpPr>
            <p:spPr>
              <a:xfrm>
                <a:off x="7400446" y="2215431"/>
                <a:ext cx="118164" cy="1781895"/>
              </a:xfrm>
              <a:custGeom>
                <a:avLst/>
                <a:gdLst/>
                <a:ahLst/>
                <a:cxnLst/>
                <a:rect l="l" t="t" r="r" b="b"/>
                <a:pathLst>
                  <a:path w="764" h="11521" extrusionOk="0">
                    <a:moveTo>
                      <a:pt x="707" y="11520"/>
                    </a:moveTo>
                    <a:lnTo>
                      <a:pt x="707" y="11520"/>
                    </a:lnTo>
                    <a:cubicBezTo>
                      <a:pt x="686" y="11520"/>
                      <a:pt x="668" y="11503"/>
                      <a:pt x="668" y="11481"/>
                    </a:cubicBezTo>
                    <a:cubicBezTo>
                      <a:pt x="668" y="11429"/>
                      <a:pt x="690" y="6014"/>
                      <a:pt x="551" y="4002"/>
                    </a:cubicBezTo>
                    <a:cubicBezTo>
                      <a:pt x="413" y="1995"/>
                      <a:pt x="9" y="65"/>
                      <a:pt x="5" y="44"/>
                    </a:cubicBezTo>
                    <a:cubicBezTo>
                      <a:pt x="1" y="26"/>
                      <a:pt x="14" y="5"/>
                      <a:pt x="31" y="5"/>
                    </a:cubicBezTo>
                    <a:cubicBezTo>
                      <a:pt x="53" y="0"/>
                      <a:pt x="70" y="9"/>
                      <a:pt x="74" y="31"/>
                    </a:cubicBezTo>
                    <a:cubicBezTo>
                      <a:pt x="79" y="48"/>
                      <a:pt x="486" y="1986"/>
                      <a:pt x="625" y="3998"/>
                    </a:cubicBezTo>
                    <a:cubicBezTo>
                      <a:pt x="764" y="6010"/>
                      <a:pt x="742" y="11429"/>
                      <a:pt x="742" y="11481"/>
                    </a:cubicBezTo>
                    <a:cubicBezTo>
                      <a:pt x="742" y="11503"/>
                      <a:pt x="725" y="11520"/>
                      <a:pt x="707" y="11520"/>
                    </a:cubicBezTo>
                    <a:close/>
                  </a:path>
                </a:pathLst>
              </a:custGeom>
              <a:solidFill>
                <a:srgbClr val="FBB0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661;p19">
                <a:extLst>
                  <a:ext uri="{FF2B5EF4-FFF2-40B4-BE49-F238E27FC236}">
                    <a16:creationId xmlns:a16="http://schemas.microsoft.com/office/drawing/2014/main" id="{8DF2851D-9E30-4DC2-8464-8B5CC92D5013}"/>
                  </a:ext>
                </a:extLst>
              </p:cNvPr>
              <p:cNvSpPr/>
              <p:nvPr/>
            </p:nvSpPr>
            <p:spPr>
              <a:xfrm>
                <a:off x="6611188" y="2177229"/>
                <a:ext cx="1352700" cy="1814066"/>
              </a:xfrm>
              <a:custGeom>
                <a:avLst/>
                <a:gdLst/>
                <a:ahLst/>
                <a:cxnLst/>
                <a:rect l="l" t="t" r="r" b="b"/>
                <a:pathLst>
                  <a:path w="8746" h="11729" extrusionOk="0">
                    <a:moveTo>
                      <a:pt x="8520" y="1500"/>
                    </a:moveTo>
                    <a:lnTo>
                      <a:pt x="6964" y="2571"/>
                    </a:lnTo>
                    <a:lnTo>
                      <a:pt x="6270" y="2589"/>
                    </a:lnTo>
                    <a:cubicBezTo>
                      <a:pt x="6270" y="2589"/>
                      <a:pt x="5910" y="2554"/>
                      <a:pt x="5555" y="2662"/>
                    </a:cubicBezTo>
                    <a:cubicBezTo>
                      <a:pt x="5203" y="2775"/>
                      <a:pt x="5017" y="3161"/>
                      <a:pt x="5017" y="3161"/>
                    </a:cubicBezTo>
                    <a:lnTo>
                      <a:pt x="5290" y="5069"/>
                    </a:lnTo>
                    <a:lnTo>
                      <a:pt x="1826" y="8355"/>
                    </a:lnTo>
                    <a:cubicBezTo>
                      <a:pt x="1835" y="6816"/>
                      <a:pt x="1587" y="5533"/>
                      <a:pt x="1696" y="5520"/>
                    </a:cubicBezTo>
                    <a:cubicBezTo>
                      <a:pt x="1830" y="5502"/>
                      <a:pt x="1943" y="5259"/>
                      <a:pt x="1943" y="5259"/>
                    </a:cubicBezTo>
                    <a:cubicBezTo>
                      <a:pt x="1943" y="5259"/>
                      <a:pt x="2034" y="4314"/>
                      <a:pt x="1696" y="2359"/>
                    </a:cubicBezTo>
                    <a:cubicBezTo>
                      <a:pt x="1353" y="403"/>
                      <a:pt x="1" y="0"/>
                      <a:pt x="1" y="0"/>
                    </a:cubicBezTo>
                    <a:lnTo>
                      <a:pt x="1106" y="5988"/>
                    </a:lnTo>
                    <a:cubicBezTo>
                      <a:pt x="1106" y="5988"/>
                      <a:pt x="881" y="10237"/>
                      <a:pt x="699" y="10891"/>
                    </a:cubicBezTo>
                    <a:cubicBezTo>
                      <a:pt x="521" y="11551"/>
                      <a:pt x="1015" y="11728"/>
                      <a:pt x="1015" y="11728"/>
                    </a:cubicBezTo>
                    <a:lnTo>
                      <a:pt x="1748" y="11728"/>
                    </a:lnTo>
                    <a:cubicBezTo>
                      <a:pt x="1666" y="11290"/>
                      <a:pt x="1627" y="10657"/>
                      <a:pt x="1735" y="9799"/>
                    </a:cubicBezTo>
                    <a:cubicBezTo>
                      <a:pt x="2064" y="9617"/>
                      <a:pt x="2702" y="9240"/>
                      <a:pt x="3105" y="8858"/>
                    </a:cubicBezTo>
                    <a:cubicBezTo>
                      <a:pt x="3673" y="8329"/>
                      <a:pt x="5650" y="5931"/>
                      <a:pt x="5815" y="5771"/>
                    </a:cubicBezTo>
                    <a:cubicBezTo>
                      <a:pt x="5980" y="5615"/>
                      <a:pt x="6925" y="5242"/>
                      <a:pt x="7246" y="4882"/>
                    </a:cubicBezTo>
                    <a:cubicBezTo>
                      <a:pt x="7562" y="4518"/>
                      <a:pt x="7605" y="3490"/>
                      <a:pt x="7605" y="3417"/>
                    </a:cubicBezTo>
                    <a:cubicBezTo>
                      <a:pt x="7605" y="3339"/>
                      <a:pt x="7731" y="3005"/>
                      <a:pt x="7762" y="2905"/>
                    </a:cubicBezTo>
                    <a:cubicBezTo>
                      <a:pt x="7796" y="2810"/>
                      <a:pt x="8295" y="2372"/>
                      <a:pt x="8520" y="2012"/>
                    </a:cubicBezTo>
                    <a:cubicBezTo>
                      <a:pt x="8746" y="1648"/>
                      <a:pt x="8520" y="1500"/>
                      <a:pt x="8520" y="1500"/>
                    </a:cubicBezTo>
                    <a:close/>
                  </a:path>
                </a:pathLst>
              </a:custGeom>
              <a:solidFill>
                <a:srgbClr val="FBB0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662;p19">
                <a:extLst>
                  <a:ext uri="{FF2B5EF4-FFF2-40B4-BE49-F238E27FC236}">
                    <a16:creationId xmlns:a16="http://schemas.microsoft.com/office/drawing/2014/main" id="{715D036B-3860-4F6F-9C43-F0ABF4AFB64D}"/>
                  </a:ext>
                </a:extLst>
              </p:cNvPr>
              <p:cNvSpPr/>
              <p:nvPr/>
            </p:nvSpPr>
            <p:spPr>
              <a:xfrm>
                <a:off x="6341606" y="2373035"/>
                <a:ext cx="1617023" cy="1443179"/>
              </a:xfrm>
              <a:custGeom>
                <a:avLst/>
                <a:gdLst/>
                <a:ahLst/>
                <a:cxnLst/>
                <a:rect l="l" t="t" r="r" b="b"/>
                <a:pathLst>
                  <a:path w="10455" h="9331" extrusionOk="0">
                    <a:moveTo>
                      <a:pt x="7614" y="1739"/>
                    </a:moveTo>
                    <a:cubicBezTo>
                      <a:pt x="7514" y="1713"/>
                      <a:pt x="7436" y="1734"/>
                      <a:pt x="7389" y="1739"/>
                    </a:cubicBezTo>
                    <a:cubicBezTo>
                      <a:pt x="7341" y="1743"/>
                      <a:pt x="7298" y="1704"/>
                      <a:pt x="7298" y="1704"/>
                    </a:cubicBezTo>
                    <a:cubicBezTo>
                      <a:pt x="7363" y="1691"/>
                      <a:pt x="7610" y="1435"/>
                      <a:pt x="7610" y="1435"/>
                    </a:cubicBezTo>
                    <a:cubicBezTo>
                      <a:pt x="7640" y="1435"/>
                      <a:pt x="7723" y="1409"/>
                      <a:pt x="7723" y="1409"/>
                    </a:cubicBezTo>
                    <a:cubicBezTo>
                      <a:pt x="7679" y="1565"/>
                      <a:pt x="7814" y="1604"/>
                      <a:pt x="7814" y="1604"/>
                    </a:cubicBezTo>
                    <a:close/>
                    <a:moveTo>
                      <a:pt x="10250" y="100"/>
                    </a:moveTo>
                    <a:cubicBezTo>
                      <a:pt x="10051" y="0"/>
                      <a:pt x="9609" y="304"/>
                      <a:pt x="9335" y="516"/>
                    </a:cubicBezTo>
                    <a:cubicBezTo>
                      <a:pt x="9067" y="733"/>
                      <a:pt x="8672" y="1093"/>
                      <a:pt x="8672" y="1093"/>
                    </a:cubicBezTo>
                    <a:cubicBezTo>
                      <a:pt x="8672" y="1093"/>
                      <a:pt x="8295" y="1119"/>
                      <a:pt x="8173" y="1127"/>
                    </a:cubicBezTo>
                    <a:cubicBezTo>
                      <a:pt x="8048" y="1140"/>
                      <a:pt x="7913" y="1197"/>
                      <a:pt x="7913" y="1197"/>
                    </a:cubicBezTo>
                    <a:cubicBezTo>
                      <a:pt x="7913" y="1197"/>
                      <a:pt x="7983" y="880"/>
                      <a:pt x="7779" y="880"/>
                    </a:cubicBezTo>
                    <a:cubicBezTo>
                      <a:pt x="7575" y="880"/>
                      <a:pt x="7423" y="898"/>
                      <a:pt x="7350" y="919"/>
                    </a:cubicBezTo>
                    <a:cubicBezTo>
                      <a:pt x="7259" y="950"/>
                      <a:pt x="6626" y="1288"/>
                      <a:pt x="6465" y="1695"/>
                    </a:cubicBezTo>
                    <a:cubicBezTo>
                      <a:pt x="6309" y="2099"/>
                      <a:pt x="6162" y="2970"/>
                      <a:pt x="6162" y="2970"/>
                    </a:cubicBezTo>
                    <a:cubicBezTo>
                      <a:pt x="6162" y="2970"/>
                      <a:pt x="4159" y="4913"/>
                      <a:pt x="2750" y="5368"/>
                    </a:cubicBezTo>
                    <a:lnTo>
                      <a:pt x="2893" y="4254"/>
                    </a:lnTo>
                    <a:lnTo>
                      <a:pt x="2975" y="3616"/>
                    </a:lnTo>
                    <a:cubicBezTo>
                      <a:pt x="2975" y="3616"/>
                      <a:pt x="1618" y="3096"/>
                      <a:pt x="183" y="3525"/>
                    </a:cubicBezTo>
                    <a:cubicBezTo>
                      <a:pt x="183" y="3525"/>
                      <a:pt x="170" y="3664"/>
                      <a:pt x="157" y="3898"/>
                    </a:cubicBezTo>
                    <a:cubicBezTo>
                      <a:pt x="105" y="4887"/>
                      <a:pt x="1" y="7557"/>
                      <a:pt x="469" y="8529"/>
                    </a:cubicBezTo>
                    <a:cubicBezTo>
                      <a:pt x="855" y="9331"/>
                      <a:pt x="3439" y="8225"/>
                      <a:pt x="4748" y="7050"/>
                    </a:cubicBezTo>
                    <a:cubicBezTo>
                      <a:pt x="6058" y="5875"/>
                      <a:pt x="7358" y="4202"/>
                      <a:pt x="7358" y="4202"/>
                    </a:cubicBezTo>
                    <a:cubicBezTo>
                      <a:pt x="7358" y="4202"/>
                      <a:pt x="8555" y="3660"/>
                      <a:pt x="8772" y="3399"/>
                    </a:cubicBezTo>
                    <a:cubicBezTo>
                      <a:pt x="8984" y="3139"/>
                      <a:pt x="9166" y="2133"/>
                      <a:pt x="9110" y="2055"/>
                    </a:cubicBezTo>
                    <a:lnTo>
                      <a:pt x="9301" y="1457"/>
                    </a:lnTo>
                    <a:cubicBezTo>
                      <a:pt x="9301" y="1457"/>
                      <a:pt x="10151" y="564"/>
                      <a:pt x="10250" y="473"/>
                    </a:cubicBezTo>
                    <a:cubicBezTo>
                      <a:pt x="10354" y="382"/>
                      <a:pt x="10454" y="200"/>
                      <a:pt x="10250" y="100"/>
                    </a:cubicBezTo>
                    <a:close/>
                  </a:path>
                </a:pathLst>
              </a:custGeom>
              <a:solidFill>
                <a:srgbClr val="DB9C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663;p19">
                <a:extLst>
                  <a:ext uri="{FF2B5EF4-FFF2-40B4-BE49-F238E27FC236}">
                    <a16:creationId xmlns:a16="http://schemas.microsoft.com/office/drawing/2014/main" id="{AE5A25A9-360F-4558-889E-F890C665F712}"/>
                  </a:ext>
                </a:extLst>
              </p:cNvPr>
              <p:cNvSpPr/>
              <p:nvPr/>
            </p:nvSpPr>
            <p:spPr>
              <a:xfrm>
                <a:off x="6365734" y="2851722"/>
                <a:ext cx="436001" cy="179257"/>
              </a:xfrm>
              <a:custGeom>
                <a:avLst/>
                <a:gdLst/>
                <a:ahLst/>
                <a:cxnLst/>
                <a:rect l="l" t="t" r="r" b="b"/>
                <a:pathLst>
                  <a:path w="2819" h="1159" extrusionOk="0">
                    <a:moveTo>
                      <a:pt x="2819" y="521"/>
                    </a:moveTo>
                    <a:lnTo>
                      <a:pt x="2737" y="1159"/>
                    </a:lnTo>
                    <a:cubicBezTo>
                      <a:pt x="1917" y="781"/>
                      <a:pt x="560" y="781"/>
                      <a:pt x="1" y="803"/>
                    </a:cubicBezTo>
                    <a:cubicBezTo>
                      <a:pt x="14" y="569"/>
                      <a:pt x="27" y="430"/>
                      <a:pt x="27" y="430"/>
                    </a:cubicBezTo>
                    <a:cubicBezTo>
                      <a:pt x="1462" y="1"/>
                      <a:pt x="2819" y="521"/>
                      <a:pt x="2819" y="521"/>
                    </a:cubicBezTo>
                    <a:close/>
                  </a:path>
                </a:pathLst>
              </a:custGeom>
              <a:solidFill>
                <a:srgbClr val="DB9C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664;p19">
                <a:extLst>
                  <a:ext uri="{FF2B5EF4-FFF2-40B4-BE49-F238E27FC236}">
                    <a16:creationId xmlns:a16="http://schemas.microsoft.com/office/drawing/2014/main" id="{443FD733-72CE-4127-884A-55E65A543FEC}"/>
                  </a:ext>
                </a:extLst>
              </p:cNvPr>
              <p:cNvSpPr/>
              <p:nvPr/>
            </p:nvSpPr>
            <p:spPr>
              <a:xfrm>
                <a:off x="6326913" y="2177229"/>
                <a:ext cx="532512" cy="806887"/>
              </a:xfrm>
              <a:custGeom>
                <a:avLst/>
                <a:gdLst/>
                <a:ahLst/>
                <a:cxnLst/>
                <a:rect l="l" t="t" r="r" b="b"/>
                <a:pathLst>
                  <a:path w="3443" h="5217" extrusionOk="0">
                    <a:moveTo>
                      <a:pt x="1839" y="0"/>
                    </a:moveTo>
                    <a:cubicBezTo>
                      <a:pt x="1839" y="0"/>
                      <a:pt x="0" y="226"/>
                      <a:pt x="0" y="4800"/>
                    </a:cubicBezTo>
                    <a:cubicBezTo>
                      <a:pt x="0" y="4939"/>
                      <a:pt x="117" y="5051"/>
                      <a:pt x="256" y="5030"/>
                    </a:cubicBezTo>
                    <a:cubicBezTo>
                      <a:pt x="846" y="4947"/>
                      <a:pt x="2385" y="4874"/>
                      <a:pt x="3126" y="5160"/>
                    </a:cubicBezTo>
                    <a:cubicBezTo>
                      <a:pt x="3269" y="5216"/>
                      <a:pt x="3430" y="5108"/>
                      <a:pt x="3430" y="4952"/>
                    </a:cubicBezTo>
                    <a:cubicBezTo>
                      <a:pt x="3443" y="3829"/>
                      <a:pt x="3347" y="577"/>
                      <a:pt x="1839" y="0"/>
                    </a:cubicBezTo>
                    <a:close/>
                  </a:path>
                </a:pathLst>
              </a:custGeom>
              <a:solidFill>
                <a:srgbClr val="FBB0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665;p19">
                <a:extLst>
                  <a:ext uri="{FF2B5EF4-FFF2-40B4-BE49-F238E27FC236}">
                    <a16:creationId xmlns:a16="http://schemas.microsoft.com/office/drawing/2014/main" id="{90DDCA9D-2C8F-4D14-ABAB-2D93C82CF061}"/>
                  </a:ext>
                </a:extLst>
              </p:cNvPr>
              <p:cNvSpPr/>
              <p:nvPr/>
            </p:nvSpPr>
            <p:spPr>
              <a:xfrm>
                <a:off x="7531912" y="2553992"/>
                <a:ext cx="37738" cy="41141"/>
              </a:xfrm>
              <a:custGeom>
                <a:avLst/>
                <a:gdLst/>
                <a:ahLst/>
                <a:cxnLst/>
                <a:rect l="l" t="t" r="r" b="b"/>
                <a:pathLst>
                  <a:path w="244" h="266" extrusionOk="0">
                    <a:moveTo>
                      <a:pt x="27" y="265"/>
                    </a:moveTo>
                    <a:cubicBezTo>
                      <a:pt x="18" y="265"/>
                      <a:pt x="9" y="261"/>
                      <a:pt x="5" y="252"/>
                    </a:cubicBezTo>
                    <a:cubicBezTo>
                      <a:pt x="1" y="239"/>
                      <a:pt x="5" y="226"/>
                      <a:pt x="14" y="222"/>
                    </a:cubicBezTo>
                    <a:cubicBezTo>
                      <a:pt x="170" y="144"/>
                      <a:pt x="196" y="27"/>
                      <a:pt x="196" y="23"/>
                    </a:cubicBezTo>
                    <a:cubicBezTo>
                      <a:pt x="196" y="10"/>
                      <a:pt x="209" y="1"/>
                      <a:pt x="222" y="5"/>
                    </a:cubicBezTo>
                    <a:cubicBezTo>
                      <a:pt x="235" y="5"/>
                      <a:pt x="243" y="18"/>
                      <a:pt x="239" y="31"/>
                    </a:cubicBezTo>
                    <a:cubicBezTo>
                      <a:pt x="239" y="36"/>
                      <a:pt x="209" y="174"/>
                      <a:pt x="35" y="261"/>
                    </a:cubicBezTo>
                    <a:cubicBezTo>
                      <a:pt x="31" y="261"/>
                      <a:pt x="27" y="265"/>
                      <a:pt x="27" y="265"/>
                    </a:cubicBezTo>
                    <a:close/>
                  </a:path>
                </a:pathLst>
              </a:custGeom>
              <a:solidFill>
                <a:srgbClr val="DB9C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666;p19">
                <a:extLst>
                  <a:ext uri="{FF2B5EF4-FFF2-40B4-BE49-F238E27FC236}">
                    <a16:creationId xmlns:a16="http://schemas.microsoft.com/office/drawing/2014/main" id="{D8EFB992-05A6-42DA-A7CE-E23285EF12EB}"/>
                  </a:ext>
                </a:extLst>
              </p:cNvPr>
              <p:cNvSpPr/>
              <p:nvPr/>
            </p:nvSpPr>
            <p:spPr>
              <a:xfrm>
                <a:off x="7442670" y="2632562"/>
                <a:ext cx="31706" cy="20880"/>
              </a:xfrm>
              <a:custGeom>
                <a:avLst/>
                <a:gdLst/>
                <a:ahLst/>
                <a:cxnLst/>
                <a:rect l="l" t="t" r="r" b="b"/>
                <a:pathLst>
                  <a:path w="205" h="135" extrusionOk="0">
                    <a:moveTo>
                      <a:pt x="27" y="135"/>
                    </a:moveTo>
                    <a:cubicBezTo>
                      <a:pt x="18" y="135"/>
                      <a:pt x="14" y="135"/>
                      <a:pt x="10" y="130"/>
                    </a:cubicBezTo>
                    <a:cubicBezTo>
                      <a:pt x="1" y="122"/>
                      <a:pt x="1" y="104"/>
                      <a:pt x="10" y="96"/>
                    </a:cubicBezTo>
                    <a:cubicBezTo>
                      <a:pt x="79" y="30"/>
                      <a:pt x="170" y="4"/>
                      <a:pt x="174" y="4"/>
                    </a:cubicBezTo>
                    <a:cubicBezTo>
                      <a:pt x="187" y="0"/>
                      <a:pt x="200" y="9"/>
                      <a:pt x="200" y="22"/>
                    </a:cubicBezTo>
                    <a:cubicBezTo>
                      <a:pt x="205" y="35"/>
                      <a:pt x="196" y="43"/>
                      <a:pt x="187" y="48"/>
                    </a:cubicBezTo>
                    <a:cubicBezTo>
                      <a:pt x="183" y="48"/>
                      <a:pt x="101" y="69"/>
                      <a:pt x="40" y="130"/>
                    </a:cubicBezTo>
                    <a:cubicBezTo>
                      <a:pt x="36" y="135"/>
                      <a:pt x="31" y="135"/>
                      <a:pt x="27" y="135"/>
                    </a:cubicBezTo>
                    <a:close/>
                  </a:path>
                </a:pathLst>
              </a:custGeom>
              <a:solidFill>
                <a:srgbClr val="DB9C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667;p19">
                <a:extLst>
                  <a:ext uri="{FF2B5EF4-FFF2-40B4-BE49-F238E27FC236}">
                    <a16:creationId xmlns:a16="http://schemas.microsoft.com/office/drawing/2014/main" id="{2276655B-3B5B-4E67-9A04-766AE1EBB7C5}"/>
                  </a:ext>
                </a:extLst>
              </p:cNvPr>
              <p:cNvSpPr/>
              <p:nvPr/>
            </p:nvSpPr>
            <p:spPr>
              <a:xfrm>
                <a:off x="7545986" y="2538680"/>
                <a:ext cx="140281" cy="85994"/>
              </a:xfrm>
              <a:custGeom>
                <a:avLst/>
                <a:gdLst/>
                <a:ahLst/>
                <a:cxnLst/>
                <a:rect l="l" t="t" r="r" b="b"/>
                <a:pathLst>
                  <a:path w="907" h="556" extrusionOk="0">
                    <a:moveTo>
                      <a:pt x="27" y="555"/>
                    </a:moveTo>
                    <a:cubicBezTo>
                      <a:pt x="22" y="555"/>
                      <a:pt x="14" y="551"/>
                      <a:pt x="9" y="546"/>
                    </a:cubicBezTo>
                    <a:cubicBezTo>
                      <a:pt x="1" y="533"/>
                      <a:pt x="5" y="520"/>
                      <a:pt x="14" y="512"/>
                    </a:cubicBezTo>
                    <a:cubicBezTo>
                      <a:pt x="31" y="503"/>
                      <a:pt x="400" y="260"/>
                      <a:pt x="547" y="213"/>
                    </a:cubicBezTo>
                    <a:cubicBezTo>
                      <a:pt x="690" y="165"/>
                      <a:pt x="868" y="9"/>
                      <a:pt x="868" y="4"/>
                    </a:cubicBezTo>
                    <a:cubicBezTo>
                      <a:pt x="876" y="0"/>
                      <a:pt x="889" y="0"/>
                      <a:pt x="898" y="9"/>
                    </a:cubicBezTo>
                    <a:cubicBezTo>
                      <a:pt x="907" y="17"/>
                      <a:pt x="907" y="30"/>
                      <a:pt x="898" y="39"/>
                    </a:cubicBezTo>
                    <a:cubicBezTo>
                      <a:pt x="889" y="48"/>
                      <a:pt x="712" y="204"/>
                      <a:pt x="564" y="256"/>
                    </a:cubicBezTo>
                    <a:cubicBezTo>
                      <a:pt x="421" y="299"/>
                      <a:pt x="44" y="546"/>
                      <a:pt x="40" y="551"/>
                    </a:cubicBezTo>
                    <a:cubicBezTo>
                      <a:pt x="35" y="555"/>
                      <a:pt x="31" y="555"/>
                      <a:pt x="27" y="555"/>
                    </a:cubicBezTo>
                    <a:close/>
                  </a:path>
                </a:pathLst>
              </a:custGeom>
              <a:solidFill>
                <a:srgbClr val="DB9C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668;p19">
                <a:extLst>
                  <a:ext uri="{FF2B5EF4-FFF2-40B4-BE49-F238E27FC236}">
                    <a16:creationId xmlns:a16="http://schemas.microsoft.com/office/drawing/2014/main" id="{AD7FCEAB-23A8-481C-8923-E725B1BB3A44}"/>
                  </a:ext>
                </a:extLst>
              </p:cNvPr>
              <p:cNvSpPr/>
              <p:nvPr/>
            </p:nvSpPr>
            <p:spPr>
              <a:xfrm>
                <a:off x="7684102" y="2594205"/>
                <a:ext cx="100068" cy="101460"/>
              </a:xfrm>
              <a:custGeom>
                <a:avLst/>
                <a:gdLst/>
                <a:ahLst/>
                <a:cxnLst/>
                <a:rect l="l" t="t" r="r" b="b"/>
                <a:pathLst>
                  <a:path w="647" h="656" extrusionOk="0">
                    <a:moveTo>
                      <a:pt x="27" y="656"/>
                    </a:moveTo>
                    <a:cubicBezTo>
                      <a:pt x="22" y="656"/>
                      <a:pt x="22" y="656"/>
                      <a:pt x="18" y="651"/>
                    </a:cubicBezTo>
                    <a:cubicBezTo>
                      <a:pt x="5" y="647"/>
                      <a:pt x="1" y="634"/>
                      <a:pt x="5" y="621"/>
                    </a:cubicBezTo>
                    <a:cubicBezTo>
                      <a:pt x="9" y="617"/>
                      <a:pt x="57" y="513"/>
                      <a:pt x="114" y="456"/>
                    </a:cubicBezTo>
                    <a:cubicBezTo>
                      <a:pt x="166" y="404"/>
                      <a:pt x="590" y="27"/>
                      <a:pt x="608" y="10"/>
                    </a:cubicBezTo>
                    <a:cubicBezTo>
                      <a:pt x="616" y="1"/>
                      <a:pt x="629" y="1"/>
                      <a:pt x="638" y="10"/>
                    </a:cubicBezTo>
                    <a:cubicBezTo>
                      <a:pt x="647" y="18"/>
                      <a:pt x="647" y="36"/>
                      <a:pt x="638" y="44"/>
                    </a:cubicBezTo>
                    <a:cubicBezTo>
                      <a:pt x="634" y="49"/>
                      <a:pt x="196" y="439"/>
                      <a:pt x="144" y="491"/>
                    </a:cubicBezTo>
                    <a:cubicBezTo>
                      <a:pt x="96" y="539"/>
                      <a:pt x="48" y="643"/>
                      <a:pt x="48" y="643"/>
                    </a:cubicBezTo>
                    <a:cubicBezTo>
                      <a:pt x="44" y="651"/>
                      <a:pt x="35" y="656"/>
                      <a:pt x="27" y="656"/>
                    </a:cubicBezTo>
                    <a:close/>
                  </a:path>
                </a:pathLst>
              </a:custGeom>
              <a:solidFill>
                <a:srgbClr val="DB9C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669;p19">
                <a:extLst>
                  <a:ext uri="{FF2B5EF4-FFF2-40B4-BE49-F238E27FC236}">
                    <a16:creationId xmlns:a16="http://schemas.microsoft.com/office/drawing/2014/main" id="{9B4499E8-933E-4648-93CC-79FC2A6A6586}"/>
                  </a:ext>
                </a:extLst>
              </p:cNvPr>
              <p:cNvSpPr/>
              <p:nvPr/>
            </p:nvSpPr>
            <p:spPr>
              <a:xfrm>
                <a:off x="7709004" y="2686849"/>
                <a:ext cx="45626" cy="90634"/>
              </a:xfrm>
              <a:custGeom>
                <a:avLst/>
                <a:gdLst/>
                <a:ahLst/>
                <a:cxnLst/>
                <a:rect l="l" t="t" r="r" b="b"/>
                <a:pathLst>
                  <a:path w="295" h="586" extrusionOk="0">
                    <a:moveTo>
                      <a:pt x="26" y="586"/>
                    </a:moveTo>
                    <a:cubicBezTo>
                      <a:pt x="22" y="586"/>
                      <a:pt x="18" y="581"/>
                      <a:pt x="13" y="581"/>
                    </a:cubicBezTo>
                    <a:cubicBezTo>
                      <a:pt x="5" y="573"/>
                      <a:pt x="0" y="560"/>
                      <a:pt x="5" y="551"/>
                    </a:cubicBezTo>
                    <a:cubicBezTo>
                      <a:pt x="5" y="551"/>
                      <a:pt x="52" y="464"/>
                      <a:pt x="91" y="339"/>
                    </a:cubicBezTo>
                    <a:cubicBezTo>
                      <a:pt x="126" y="208"/>
                      <a:pt x="247" y="22"/>
                      <a:pt x="252" y="13"/>
                    </a:cubicBezTo>
                    <a:cubicBezTo>
                      <a:pt x="256" y="5"/>
                      <a:pt x="269" y="0"/>
                      <a:pt x="282" y="9"/>
                    </a:cubicBezTo>
                    <a:cubicBezTo>
                      <a:pt x="291" y="13"/>
                      <a:pt x="295" y="26"/>
                      <a:pt x="291" y="39"/>
                    </a:cubicBezTo>
                    <a:cubicBezTo>
                      <a:pt x="286" y="39"/>
                      <a:pt x="169" y="230"/>
                      <a:pt x="135" y="352"/>
                    </a:cubicBezTo>
                    <a:cubicBezTo>
                      <a:pt x="96" y="482"/>
                      <a:pt x="48" y="568"/>
                      <a:pt x="44" y="573"/>
                    </a:cubicBezTo>
                    <a:cubicBezTo>
                      <a:pt x="39" y="581"/>
                      <a:pt x="31" y="586"/>
                      <a:pt x="26" y="586"/>
                    </a:cubicBezTo>
                    <a:close/>
                  </a:path>
                </a:pathLst>
              </a:custGeom>
              <a:solidFill>
                <a:srgbClr val="DB9C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670;p19">
                <a:extLst>
                  <a:ext uri="{FF2B5EF4-FFF2-40B4-BE49-F238E27FC236}">
                    <a16:creationId xmlns:a16="http://schemas.microsoft.com/office/drawing/2014/main" id="{1E6C1DB0-A56B-442F-B862-25EC9FF524B7}"/>
                  </a:ext>
                </a:extLst>
              </p:cNvPr>
              <p:cNvSpPr/>
              <p:nvPr/>
            </p:nvSpPr>
            <p:spPr>
              <a:xfrm>
                <a:off x="7597644" y="2553992"/>
                <a:ext cx="39749" cy="38357"/>
              </a:xfrm>
              <a:custGeom>
                <a:avLst/>
                <a:gdLst/>
                <a:ahLst/>
                <a:cxnLst/>
                <a:rect l="l" t="t" r="r" b="b"/>
                <a:pathLst>
                  <a:path w="257" h="248" extrusionOk="0">
                    <a:moveTo>
                      <a:pt x="26" y="248"/>
                    </a:moveTo>
                    <a:cubicBezTo>
                      <a:pt x="22" y="248"/>
                      <a:pt x="13" y="248"/>
                      <a:pt x="9" y="239"/>
                    </a:cubicBezTo>
                    <a:cubicBezTo>
                      <a:pt x="0" y="231"/>
                      <a:pt x="5" y="218"/>
                      <a:pt x="13" y="209"/>
                    </a:cubicBezTo>
                    <a:cubicBezTo>
                      <a:pt x="61" y="179"/>
                      <a:pt x="183" y="79"/>
                      <a:pt x="209" y="18"/>
                    </a:cubicBezTo>
                    <a:cubicBezTo>
                      <a:pt x="213" y="5"/>
                      <a:pt x="226" y="1"/>
                      <a:pt x="239" y="5"/>
                    </a:cubicBezTo>
                    <a:cubicBezTo>
                      <a:pt x="248" y="10"/>
                      <a:pt x="256" y="23"/>
                      <a:pt x="248" y="36"/>
                    </a:cubicBezTo>
                    <a:cubicBezTo>
                      <a:pt x="213" y="122"/>
                      <a:pt x="48" y="239"/>
                      <a:pt x="39" y="244"/>
                    </a:cubicBezTo>
                    <a:cubicBezTo>
                      <a:pt x="35" y="248"/>
                      <a:pt x="31" y="248"/>
                      <a:pt x="26" y="248"/>
                    </a:cubicBezTo>
                    <a:close/>
                  </a:path>
                </a:pathLst>
              </a:custGeom>
              <a:solidFill>
                <a:srgbClr val="DB9C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671;p19">
                <a:extLst>
                  <a:ext uri="{FF2B5EF4-FFF2-40B4-BE49-F238E27FC236}">
                    <a16:creationId xmlns:a16="http://schemas.microsoft.com/office/drawing/2014/main" id="{B202BF8F-A5AC-40BF-B441-BA533994319B}"/>
                  </a:ext>
                </a:extLst>
              </p:cNvPr>
              <p:cNvSpPr/>
              <p:nvPr/>
            </p:nvSpPr>
            <p:spPr>
              <a:xfrm>
                <a:off x="6484517" y="3181003"/>
                <a:ext cx="285821" cy="200755"/>
              </a:xfrm>
              <a:custGeom>
                <a:avLst/>
                <a:gdLst/>
                <a:ahLst/>
                <a:cxnLst/>
                <a:rect l="l" t="t" r="r" b="b"/>
                <a:pathLst>
                  <a:path w="1848" h="1298" extrusionOk="0">
                    <a:moveTo>
                      <a:pt x="26" y="1297"/>
                    </a:moveTo>
                    <a:cubicBezTo>
                      <a:pt x="22" y="1297"/>
                      <a:pt x="13" y="1293"/>
                      <a:pt x="9" y="1288"/>
                    </a:cubicBezTo>
                    <a:cubicBezTo>
                      <a:pt x="0" y="1280"/>
                      <a:pt x="0" y="1267"/>
                      <a:pt x="13" y="1258"/>
                    </a:cubicBezTo>
                    <a:cubicBezTo>
                      <a:pt x="18" y="1249"/>
                      <a:pt x="733" y="573"/>
                      <a:pt x="1730" y="157"/>
                    </a:cubicBezTo>
                    <a:cubicBezTo>
                      <a:pt x="1505" y="139"/>
                      <a:pt x="889" y="131"/>
                      <a:pt x="390" y="465"/>
                    </a:cubicBezTo>
                    <a:cubicBezTo>
                      <a:pt x="382" y="473"/>
                      <a:pt x="364" y="469"/>
                      <a:pt x="360" y="460"/>
                    </a:cubicBezTo>
                    <a:cubicBezTo>
                      <a:pt x="351" y="452"/>
                      <a:pt x="356" y="434"/>
                      <a:pt x="364" y="430"/>
                    </a:cubicBezTo>
                    <a:cubicBezTo>
                      <a:pt x="997" y="1"/>
                      <a:pt x="1817" y="118"/>
                      <a:pt x="1826" y="122"/>
                    </a:cubicBezTo>
                    <a:cubicBezTo>
                      <a:pt x="1839" y="122"/>
                      <a:pt x="1847" y="131"/>
                      <a:pt x="1847" y="139"/>
                    </a:cubicBezTo>
                    <a:cubicBezTo>
                      <a:pt x="1847" y="148"/>
                      <a:pt x="1843" y="161"/>
                      <a:pt x="1834" y="165"/>
                    </a:cubicBezTo>
                    <a:cubicBezTo>
                      <a:pt x="798" y="573"/>
                      <a:pt x="48" y="1280"/>
                      <a:pt x="44" y="1288"/>
                    </a:cubicBezTo>
                    <a:cubicBezTo>
                      <a:pt x="39" y="1293"/>
                      <a:pt x="31" y="1297"/>
                      <a:pt x="26" y="1297"/>
                    </a:cubicBezTo>
                    <a:close/>
                  </a:path>
                </a:pathLst>
              </a:custGeom>
              <a:solidFill>
                <a:srgbClr val="DB9C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672;p19">
                <a:extLst>
                  <a:ext uri="{FF2B5EF4-FFF2-40B4-BE49-F238E27FC236}">
                    <a16:creationId xmlns:a16="http://schemas.microsoft.com/office/drawing/2014/main" id="{A3A09646-5E0B-4FAD-8452-1B76E81A2746}"/>
                  </a:ext>
                </a:extLst>
              </p:cNvPr>
              <p:cNvSpPr/>
              <p:nvPr/>
            </p:nvSpPr>
            <p:spPr>
              <a:xfrm>
                <a:off x="7164426" y="1726536"/>
                <a:ext cx="293863" cy="513178"/>
              </a:xfrm>
              <a:custGeom>
                <a:avLst/>
                <a:gdLst/>
                <a:ahLst/>
                <a:cxnLst/>
                <a:rect l="l" t="t" r="r" b="b"/>
                <a:pathLst>
                  <a:path w="1900" h="3318" extrusionOk="0">
                    <a:moveTo>
                      <a:pt x="1869" y="1457"/>
                    </a:moveTo>
                    <a:lnTo>
                      <a:pt x="1657" y="412"/>
                    </a:lnTo>
                    <a:lnTo>
                      <a:pt x="274" y="70"/>
                    </a:lnTo>
                    <a:lnTo>
                      <a:pt x="1" y="1"/>
                    </a:lnTo>
                    <a:lnTo>
                      <a:pt x="40" y="178"/>
                    </a:lnTo>
                    <a:lnTo>
                      <a:pt x="139" y="647"/>
                    </a:lnTo>
                    <a:lnTo>
                      <a:pt x="313" y="1453"/>
                    </a:lnTo>
                    <a:lnTo>
                      <a:pt x="1206" y="2121"/>
                    </a:lnTo>
                    <a:lnTo>
                      <a:pt x="1635" y="3317"/>
                    </a:lnTo>
                    <a:lnTo>
                      <a:pt x="1653" y="2073"/>
                    </a:lnTo>
                    <a:lnTo>
                      <a:pt x="1900" y="1600"/>
                    </a:lnTo>
                    <a:close/>
                  </a:path>
                </a:pathLst>
              </a:custGeom>
              <a:solidFill>
                <a:srgbClr val="DB9C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673;p19">
                <a:extLst>
                  <a:ext uri="{FF2B5EF4-FFF2-40B4-BE49-F238E27FC236}">
                    <a16:creationId xmlns:a16="http://schemas.microsoft.com/office/drawing/2014/main" id="{3067646B-A5B8-4FCC-B5B6-CA043248F64B}"/>
                  </a:ext>
                </a:extLst>
              </p:cNvPr>
              <p:cNvSpPr/>
              <p:nvPr/>
            </p:nvSpPr>
            <p:spPr>
              <a:xfrm>
                <a:off x="7170458" y="1737208"/>
                <a:ext cx="283192" cy="238339"/>
              </a:xfrm>
              <a:custGeom>
                <a:avLst/>
                <a:gdLst/>
                <a:ahLst/>
                <a:cxnLst/>
                <a:rect l="l" t="t" r="r" b="b"/>
                <a:pathLst>
                  <a:path w="1831" h="1541" extrusionOk="0">
                    <a:moveTo>
                      <a:pt x="1" y="109"/>
                    </a:moveTo>
                    <a:lnTo>
                      <a:pt x="235" y="1"/>
                    </a:lnTo>
                    <a:lnTo>
                      <a:pt x="1618" y="343"/>
                    </a:lnTo>
                    <a:lnTo>
                      <a:pt x="1830" y="1388"/>
                    </a:lnTo>
                    <a:cubicBezTo>
                      <a:pt x="920" y="1540"/>
                      <a:pt x="373" y="989"/>
                      <a:pt x="100" y="578"/>
                    </a:cubicBezTo>
                    <a:close/>
                  </a:path>
                </a:pathLst>
              </a:custGeom>
              <a:solidFill>
                <a:srgbClr val="DB9C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674;p19">
                <a:extLst>
                  <a:ext uri="{FF2B5EF4-FFF2-40B4-BE49-F238E27FC236}">
                    <a16:creationId xmlns:a16="http://schemas.microsoft.com/office/drawing/2014/main" id="{687C7B08-1B0E-4920-A905-EE7359F85CC6}"/>
                  </a:ext>
                </a:extLst>
              </p:cNvPr>
              <p:cNvSpPr/>
              <p:nvPr/>
            </p:nvSpPr>
            <p:spPr>
              <a:xfrm>
                <a:off x="7049819" y="1678281"/>
                <a:ext cx="142292" cy="116153"/>
              </a:xfrm>
              <a:custGeom>
                <a:avLst/>
                <a:gdLst/>
                <a:ahLst/>
                <a:cxnLst/>
                <a:rect l="l" t="t" r="r" b="b"/>
                <a:pathLst>
                  <a:path w="920" h="751" extrusionOk="0">
                    <a:moveTo>
                      <a:pt x="625" y="716"/>
                    </a:moveTo>
                    <a:cubicBezTo>
                      <a:pt x="716" y="742"/>
                      <a:pt x="815" y="750"/>
                      <a:pt x="919" y="729"/>
                    </a:cubicBezTo>
                    <a:lnTo>
                      <a:pt x="572" y="139"/>
                    </a:lnTo>
                    <a:cubicBezTo>
                      <a:pt x="572" y="139"/>
                      <a:pt x="412" y="13"/>
                      <a:pt x="269" y="5"/>
                    </a:cubicBezTo>
                    <a:cubicBezTo>
                      <a:pt x="213" y="0"/>
                      <a:pt x="156" y="18"/>
                      <a:pt x="113" y="65"/>
                    </a:cubicBezTo>
                    <a:cubicBezTo>
                      <a:pt x="0" y="204"/>
                      <a:pt x="243" y="616"/>
                      <a:pt x="625" y="716"/>
                    </a:cubicBezTo>
                    <a:close/>
                  </a:path>
                </a:pathLst>
              </a:custGeom>
              <a:solidFill>
                <a:srgbClr val="DB9C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675;p19">
                <a:extLst>
                  <a:ext uri="{FF2B5EF4-FFF2-40B4-BE49-F238E27FC236}">
                    <a16:creationId xmlns:a16="http://schemas.microsoft.com/office/drawing/2014/main" id="{1C962CC7-27E1-41F8-926D-6F398CFCAB84}"/>
                  </a:ext>
                </a:extLst>
              </p:cNvPr>
              <p:cNvSpPr/>
              <p:nvPr/>
            </p:nvSpPr>
            <p:spPr>
              <a:xfrm>
                <a:off x="7091270" y="1678899"/>
                <a:ext cx="100842" cy="115535"/>
              </a:xfrm>
              <a:custGeom>
                <a:avLst/>
                <a:gdLst/>
                <a:ahLst/>
                <a:cxnLst/>
                <a:rect l="l" t="t" r="r" b="b"/>
                <a:pathLst>
                  <a:path w="652" h="747" extrusionOk="0">
                    <a:moveTo>
                      <a:pt x="1" y="1"/>
                    </a:moveTo>
                    <a:cubicBezTo>
                      <a:pt x="57" y="192"/>
                      <a:pt x="170" y="512"/>
                      <a:pt x="357" y="712"/>
                    </a:cubicBezTo>
                    <a:cubicBezTo>
                      <a:pt x="448" y="738"/>
                      <a:pt x="547" y="746"/>
                      <a:pt x="651" y="725"/>
                    </a:cubicBezTo>
                    <a:lnTo>
                      <a:pt x="304" y="135"/>
                    </a:lnTo>
                    <a:cubicBezTo>
                      <a:pt x="304" y="135"/>
                      <a:pt x="144" y="9"/>
                      <a:pt x="1" y="1"/>
                    </a:cubicBezTo>
                    <a:close/>
                  </a:path>
                </a:pathLst>
              </a:custGeom>
              <a:solidFill>
                <a:srgbClr val="DB9C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676;p19">
                <a:extLst>
                  <a:ext uri="{FF2B5EF4-FFF2-40B4-BE49-F238E27FC236}">
                    <a16:creationId xmlns:a16="http://schemas.microsoft.com/office/drawing/2014/main" id="{FDB67F13-C6A7-48AA-81C3-D50C0A9391A2}"/>
                  </a:ext>
                </a:extLst>
              </p:cNvPr>
              <p:cNvSpPr/>
              <p:nvPr/>
            </p:nvSpPr>
            <p:spPr>
              <a:xfrm>
                <a:off x="7103488" y="1358434"/>
                <a:ext cx="461366" cy="549370"/>
              </a:xfrm>
              <a:custGeom>
                <a:avLst/>
                <a:gdLst/>
                <a:ahLst/>
                <a:cxnLst/>
                <a:rect l="l" t="t" r="r" b="b"/>
                <a:pathLst>
                  <a:path w="2983" h="3552" extrusionOk="0">
                    <a:moveTo>
                      <a:pt x="2198" y="3334"/>
                    </a:moveTo>
                    <a:cubicBezTo>
                      <a:pt x="2086" y="3408"/>
                      <a:pt x="1964" y="3465"/>
                      <a:pt x="1830" y="3495"/>
                    </a:cubicBezTo>
                    <a:cubicBezTo>
                      <a:pt x="1583" y="3551"/>
                      <a:pt x="1335" y="3525"/>
                      <a:pt x="1101" y="3430"/>
                    </a:cubicBezTo>
                    <a:cubicBezTo>
                      <a:pt x="815" y="3317"/>
                      <a:pt x="555" y="3096"/>
                      <a:pt x="356" y="2801"/>
                    </a:cubicBezTo>
                    <a:cubicBezTo>
                      <a:pt x="225" y="2606"/>
                      <a:pt x="121" y="2376"/>
                      <a:pt x="61" y="2125"/>
                    </a:cubicBezTo>
                    <a:cubicBezTo>
                      <a:pt x="61" y="2120"/>
                      <a:pt x="61" y="2116"/>
                      <a:pt x="56" y="2107"/>
                    </a:cubicBezTo>
                    <a:cubicBezTo>
                      <a:pt x="56" y="2107"/>
                      <a:pt x="56" y="2107"/>
                      <a:pt x="56" y="2103"/>
                    </a:cubicBezTo>
                    <a:cubicBezTo>
                      <a:pt x="17" y="1938"/>
                      <a:pt x="0" y="1774"/>
                      <a:pt x="0" y="1609"/>
                    </a:cubicBezTo>
                    <a:cubicBezTo>
                      <a:pt x="0" y="1596"/>
                      <a:pt x="0" y="1583"/>
                      <a:pt x="0" y="1570"/>
                    </a:cubicBezTo>
                    <a:cubicBezTo>
                      <a:pt x="0" y="1513"/>
                      <a:pt x="4" y="1461"/>
                      <a:pt x="9" y="1405"/>
                    </a:cubicBezTo>
                    <a:cubicBezTo>
                      <a:pt x="39" y="1106"/>
                      <a:pt x="134" y="833"/>
                      <a:pt x="286" y="607"/>
                    </a:cubicBezTo>
                    <a:cubicBezTo>
                      <a:pt x="438" y="382"/>
                      <a:pt x="642" y="208"/>
                      <a:pt x="889" y="117"/>
                    </a:cubicBezTo>
                    <a:cubicBezTo>
                      <a:pt x="932" y="100"/>
                      <a:pt x="980" y="87"/>
                      <a:pt x="1028" y="74"/>
                    </a:cubicBezTo>
                    <a:cubicBezTo>
                      <a:pt x="1348" y="0"/>
                      <a:pt x="1674" y="65"/>
                      <a:pt x="1960" y="239"/>
                    </a:cubicBezTo>
                    <a:cubicBezTo>
                      <a:pt x="2229" y="404"/>
                      <a:pt x="2467" y="664"/>
                      <a:pt x="2627" y="989"/>
                    </a:cubicBezTo>
                    <a:cubicBezTo>
                      <a:pt x="2632" y="993"/>
                      <a:pt x="2636" y="997"/>
                      <a:pt x="2636" y="1002"/>
                    </a:cubicBezTo>
                    <a:cubicBezTo>
                      <a:pt x="2658" y="1050"/>
                      <a:pt x="2680" y="1093"/>
                      <a:pt x="2701" y="1145"/>
                    </a:cubicBezTo>
                    <a:cubicBezTo>
                      <a:pt x="2740" y="1245"/>
                      <a:pt x="2775" y="1353"/>
                      <a:pt x="2801" y="1461"/>
                    </a:cubicBezTo>
                    <a:cubicBezTo>
                      <a:pt x="2983" y="2238"/>
                      <a:pt x="2719" y="2992"/>
                      <a:pt x="2198" y="3334"/>
                    </a:cubicBezTo>
                    <a:close/>
                  </a:path>
                </a:pathLst>
              </a:custGeom>
              <a:solidFill>
                <a:srgbClr val="DB9C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677;p19">
                <a:extLst>
                  <a:ext uri="{FF2B5EF4-FFF2-40B4-BE49-F238E27FC236}">
                    <a16:creationId xmlns:a16="http://schemas.microsoft.com/office/drawing/2014/main" id="{00CF83C9-FD6B-468D-BCF7-339BF62CFE93}"/>
                  </a:ext>
                </a:extLst>
              </p:cNvPr>
              <p:cNvSpPr/>
              <p:nvPr/>
            </p:nvSpPr>
            <p:spPr>
              <a:xfrm>
                <a:off x="7104725" y="1358434"/>
                <a:ext cx="301906" cy="243597"/>
              </a:xfrm>
              <a:custGeom>
                <a:avLst/>
                <a:gdLst/>
                <a:ahLst/>
                <a:cxnLst/>
                <a:rect l="l" t="t" r="r" b="b"/>
                <a:pathLst>
                  <a:path w="1952" h="1575" extrusionOk="0">
                    <a:moveTo>
                      <a:pt x="204" y="1574"/>
                    </a:moveTo>
                    <a:lnTo>
                      <a:pt x="1" y="1405"/>
                    </a:lnTo>
                    <a:cubicBezTo>
                      <a:pt x="31" y="1106"/>
                      <a:pt x="126" y="833"/>
                      <a:pt x="278" y="607"/>
                    </a:cubicBezTo>
                    <a:cubicBezTo>
                      <a:pt x="430" y="382"/>
                      <a:pt x="634" y="208"/>
                      <a:pt x="881" y="117"/>
                    </a:cubicBezTo>
                    <a:cubicBezTo>
                      <a:pt x="924" y="100"/>
                      <a:pt x="972" y="87"/>
                      <a:pt x="1020" y="74"/>
                    </a:cubicBezTo>
                    <a:cubicBezTo>
                      <a:pt x="1340" y="0"/>
                      <a:pt x="1666" y="65"/>
                      <a:pt x="1952" y="239"/>
                    </a:cubicBezTo>
                    <a:cubicBezTo>
                      <a:pt x="157" y="299"/>
                      <a:pt x="204" y="1561"/>
                      <a:pt x="204" y="1574"/>
                    </a:cubicBezTo>
                    <a:close/>
                  </a:path>
                </a:pathLst>
              </a:custGeom>
              <a:solidFill>
                <a:srgbClr val="DB9C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678;p19">
                <a:extLst>
                  <a:ext uri="{FF2B5EF4-FFF2-40B4-BE49-F238E27FC236}">
                    <a16:creationId xmlns:a16="http://schemas.microsoft.com/office/drawing/2014/main" id="{CD92B53E-DC7F-4685-8C8F-242051A21FF2}"/>
                  </a:ext>
                </a:extLst>
              </p:cNvPr>
              <p:cNvSpPr/>
              <p:nvPr/>
            </p:nvSpPr>
            <p:spPr>
              <a:xfrm>
                <a:off x="7119573" y="1951264"/>
                <a:ext cx="297885" cy="322631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2086" extrusionOk="0">
                    <a:moveTo>
                      <a:pt x="603" y="0"/>
                    </a:moveTo>
                    <a:lnTo>
                      <a:pt x="0" y="603"/>
                    </a:lnTo>
                    <a:lnTo>
                      <a:pt x="802" y="2086"/>
                    </a:lnTo>
                    <a:lnTo>
                      <a:pt x="1153" y="1041"/>
                    </a:lnTo>
                    <a:lnTo>
                      <a:pt x="1327" y="850"/>
                    </a:lnTo>
                    <a:lnTo>
                      <a:pt x="1925" y="1864"/>
                    </a:lnTo>
                    <a:lnTo>
                      <a:pt x="1496" y="668"/>
                    </a:lnTo>
                    <a:close/>
                  </a:path>
                </a:pathLst>
              </a:custGeom>
              <a:solidFill>
                <a:srgbClr val="FFD4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679;p19">
                <a:extLst>
                  <a:ext uri="{FF2B5EF4-FFF2-40B4-BE49-F238E27FC236}">
                    <a16:creationId xmlns:a16="http://schemas.microsoft.com/office/drawing/2014/main" id="{73B86987-8B09-496C-B602-3341729986AD}"/>
                  </a:ext>
                </a:extLst>
              </p:cNvPr>
              <p:cNvSpPr/>
              <p:nvPr/>
            </p:nvSpPr>
            <p:spPr>
              <a:xfrm>
                <a:off x="7417304" y="1974000"/>
                <a:ext cx="148324" cy="265714"/>
              </a:xfrm>
              <a:custGeom>
                <a:avLst/>
                <a:gdLst/>
                <a:ahLst/>
                <a:cxnLst/>
                <a:rect l="l" t="t" r="r" b="b"/>
                <a:pathLst>
                  <a:path w="959" h="1718" extrusionOk="0">
                    <a:moveTo>
                      <a:pt x="0" y="1717"/>
                    </a:moveTo>
                    <a:lnTo>
                      <a:pt x="18" y="473"/>
                    </a:lnTo>
                    <a:lnTo>
                      <a:pt x="265" y="0"/>
                    </a:lnTo>
                    <a:lnTo>
                      <a:pt x="811" y="352"/>
                    </a:lnTo>
                    <a:lnTo>
                      <a:pt x="958" y="1470"/>
                    </a:lnTo>
                    <a:lnTo>
                      <a:pt x="265" y="633"/>
                    </a:lnTo>
                    <a:close/>
                  </a:path>
                </a:pathLst>
              </a:custGeom>
              <a:solidFill>
                <a:srgbClr val="FFD4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680;p19">
                <a:extLst>
                  <a:ext uri="{FF2B5EF4-FFF2-40B4-BE49-F238E27FC236}">
                    <a16:creationId xmlns:a16="http://schemas.microsoft.com/office/drawing/2014/main" id="{4FD82728-1C00-43BA-9522-100C8EB8A49E}"/>
                  </a:ext>
                </a:extLst>
              </p:cNvPr>
              <p:cNvSpPr/>
              <p:nvPr/>
            </p:nvSpPr>
            <p:spPr>
              <a:xfrm>
                <a:off x="7055851" y="1334306"/>
                <a:ext cx="325415" cy="534522"/>
              </a:xfrm>
              <a:custGeom>
                <a:avLst/>
                <a:gdLst/>
                <a:ahLst/>
                <a:cxnLst/>
                <a:rect l="l" t="t" r="r" b="b"/>
                <a:pathLst>
                  <a:path w="2104" h="3456" extrusionOk="0">
                    <a:moveTo>
                      <a:pt x="2103" y="226"/>
                    </a:moveTo>
                    <a:cubicBezTo>
                      <a:pt x="2103" y="226"/>
                      <a:pt x="902" y="451"/>
                      <a:pt x="677" y="1093"/>
                    </a:cubicBezTo>
                    <a:cubicBezTo>
                      <a:pt x="547" y="1474"/>
                      <a:pt x="677" y="1604"/>
                      <a:pt x="720" y="1791"/>
                    </a:cubicBezTo>
                    <a:cubicBezTo>
                      <a:pt x="768" y="1973"/>
                      <a:pt x="555" y="2133"/>
                      <a:pt x="555" y="2133"/>
                    </a:cubicBezTo>
                    <a:cubicBezTo>
                      <a:pt x="555" y="2133"/>
                      <a:pt x="724" y="2740"/>
                      <a:pt x="963" y="2914"/>
                    </a:cubicBezTo>
                    <a:cubicBezTo>
                      <a:pt x="984" y="2931"/>
                      <a:pt x="1010" y="2948"/>
                      <a:pt x="1032" y="2961"/>
                    </a:cubicBezTo>
                    <a:cubicBezTo>
                      <a:pt x="1197" y="3070"/>
                      <a:pt x="1253" y="3282"/>
                      <a:pt x="1162" y="3456"/>
                    </a:cubicBezTo>
                    <a:cubicBezTo>
                      <a:pt x="1162" y="3456"/>
                      <a:pt x="486" y="3113"/>
                      <a:pt x="243" y="2047"/>
                    </a:cubicBezTo>
                    <a:cubicBezTo>
                      <a:pt x="0" y="980"/>
                      <a:pt x="599" y="347"/>
                      <a:pt x="599" y="347"/>
                    </a:cubicBezTo>
                    <a:lnTo>
                      <a:pt x="1461" y="0"/>
                    </a:lnTo>
                    <a:close/>
                  </a:path>
                </a:pathLst>
              </a:custGeom>
              <a:solidFill>
                <a:srgbClr val="8D4C2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682;p19">
                <a:extLst>
                  <a:ext uri="{FF2B5EF4-FFF2-40B4-BE49-F238E27FC236}">
                    <a16:creationId xmlns:a16="http://schemas.microsoft.com/office/drawing/2014/main" id="{914A5DFA-CE3F-42F1-92D8-5C33A749ABAA}"/>
                  </a:ext>
                </a:extLst>
              </p:cNvPr>
              <p:cNvSpPr/>
              <p:nvPr/>
            </p:nvSpPr>
            <p:spPr>
              <a:xfrm>
                <a:off x="5810485" y="1789639"/>
                <a:ext cx="405841" cy="321239"/>
              </a:xfrm>
              <a:custGeom>
                <a:avLst/>
                <a:gdLst/>
                <a:ahLst/>
                <a:cxnLst/>
                <a:rect l="l" t="t" r="r" b="b"/>
                <a:pathLst>
                  <a:path w="2624" h="2077" extrusionOk="0">
                    <a:moveTo>
                      <a:pt x="2624" y="460"/>
                    </a:moveTo>
                    <a:lnTo>
                      <a:pt x="2385" y="954"/>
                    </a:lnTo>
                    <a:lnTo>
                      <a:pt x="1939" y="681"/>
                    </a:lnTo>
                    <a:lnTo>
                      <a:pt x="1939" y="2077"/>
                    </a:lnTo>
                    <a:lnTo>
                      <a:pt x="686" y="2077"/>
                    </a:lnTo>
                    <a:lnTo>
                      <a:pt x="686" y="681"/>
                    </a:lnTo>
                    <a:lnTo>
                      <a:pt x="239" y="954"/>
                    </a:lnTo>
                    <a:lnTo>
                      <a:pt x="1" y="460"/>
                    </a:lnTo>
                    <a:lnTo>
                      <a:pt x="651" y="0"/>
                    </a:lnTo>
                    <a:lnTo>
                      <a:pt x="985" y="0"/>
                    </a:lnTo>
                    <a:cubicBezTo>
                      <a:pt x="1041" y="126"/>
                      <a:pt x="1167" y="213"/>
                      <a:pt x="1310" y="213"/>
                    </a:cubicBezTo>
                    <a:cubicBezTo>
                      <a:pt x="1458" y="213"/>
                      <a:pt x="1583" y="126"/>
                      <a:pt x="1640" y="0"/>
                    </a:cubicBezTo>
                    <a:lnTo>
                      <a:pt x="196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93" name="Google Shape;683;p19">
                <a:extLst>
                  <a:ext uri="{FF2B5EF4-FFF2-40B4-BE49-F238E27FC236}">
                    <a16:creationId xmlns:a16="http://schemas.microsoft.com/office/drawing/2014/main" id="{B5599A48-C805-43D0-9A3B-7AEB2D85CF7C}"/>
                  </a:ext>
                </a:extLst>
              </p:cNvPr>
              <p:cNvGrpSpPr/>
              <p:nvPr/>
            </p:nvGrpSpPr>
            <p:grpSpPr>
              <a:xfrm>
                <a:off x="5815279" y="2549352"/>
                <a:ext cx="396406" cy="321393"/>
                <a:chOff x="5815279" y="2549352"/>
                <a:chExt cx="396406" cy="321393"/>
              </a:xfrm>
            </p:grpSpPr>
            <p:sp>
              <p:nvSpPr>
                <p:cNvPr id="106" name="Google Shape;684;p19">
                  <a:extLst>
                    <a:ext uri="{FF2B5EF4-FFF2-40B4-BE49-F238E27FC236}">
                      <a16:creationId xmlns:a16="http://schemas.microsoft.com/office/drawing/2014/main" id="{3E23B7F4-F68F-4EFB-A530-ADEE648407D4}"/>
                    </a:ext>
                  </a:extLst>
                </p:cNvPr>
                <p:cNvSpPr/>
                <p:nvPr/>
              </p:nvSpPr>
              <p:spPr>
                <a:xfrm>
                  <a:off x="5946590" y="2824965"/>
                  <a:ext cx="133631" cy="457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4" h="296" extrusionOk="0">
                      <a:moveTo>
                        <a:pt x="864" y="243"/>
                      </a:moveTo>
                      <a:lnTo>
                        <a:pt x="864" y="295"/>
                      </a:lnTo>
                      <a:lnTo>
                        <a:pt x="1" y="295"/>
                      </a:lnTo>
                      <a:lnTo>
                        <a:pt x="1" y="243"/>
                      </a:lnTo>
                      <a:cubicBezTo>
                        <a:pt x="62" y="213"/>
                        <a:pt x="96" y="148"/>
                        <a:pt x="96" y="148"/>
                      </a:cubicBezTo>
                      <a:lnTo>
                        <a:pt x="96" y="0"/>
                      </a:lnTo>
                      <a:lnTo>
                        <a:pt x="768" y="0"/>
                      </a:lnTo>
                      <a:lnTo>
                        <a:pt x="768" y="148"/>
                      </a:lnTo>
                      <a:cubicBezTo>
                        <a:pt x="768" y="148"/>
                        <a:pt x="803" y="213"/>
                        <a:pt x="864" y="24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" name="Google Shape;685;p19">
                  <a:extLst>
                    <a:ext uri="{FF2B5EF4-FFF2-40B4-BE49-F238E27FC236}">
                      <a16:creationId xmlns:a16="http://schemas.microsoft.com/office/drawing/2014/main" id="{49B77A82-EA80-484D-9D94-67C78D6A5DB9}"/>
                    </a:ext>
                  </a:extLst>
                </p:cNvPr>
                <p:cNvSpPr/>
                <p:nvPr/>
              </p:nvSpPr>
              <p:spPr>
                <a:xfrm>
                  <a:off x="5939940" y="2861156"/>
                  <a:ext cx="146313" cy="95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6" h="62" extrusionOk="0">
                      <a:moveTo>
                        <a:pt x="946" y="27"/>
                      </a:moveTo>
                      <a:lnTo>
                        <a:pt x="946" y="35"/>
                      </a:lnTo>
                      <a:cubicBezTo>
                        <a:pt x="946" y="48"/>
                        <a:pt x="937" y="61"/>
                        <a:pt x="920" y="61"/>
                      </a:cubicBezTo>
                      <a:lnTo>
                        <a:pt x="27" y="61"/>
                      </a:lnTo>
                      <a:cubicBezTo>
                        <a:pt x="14" y="61"/>
                        <a:pt x="1" y="48"/>
                        <a:pt x="1" y="35"/>
                      </a:cubicBezTo>
                      <a:lnTo>
                        <a:pt x="1" y="27"/>
                      </a:lnTo>
                      <a:cubicBezTo>
                        <a:pt x="1" y="14"/>
                        <a:pt x="14" y="1"/>
                        <a:pt x="27" y="1"/>
                      </a:cubicBezTo>
                      <a:lnTo>
                        <a:pt x="920" y="1"/>
                      </a:lnTo>
                      <a:cubicBezTo>
                        <a:pt x="937" y="1"/>
                        <a:pt x="946" y="14"/>
                        <a:pt x="946" y="2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" name="Google Shape;686;p19">
                  <a:extLst>
                    <a:ext uri="{FF2B5EF4-FFF2-40B4-BE49-F238E27FC236}">
                      <a16:creationId xmlns:a16="http://schemas.microsoft.com/office/drawing/2014/main" id="{F62119CE-7C74-4B4E-AEA7-2D70BCF24410}"/>
                    </a:ext>
                  </a:extLst>
                </p:cNvPr>
                <p:cNvSpPr/>
                <p:nvPr/>
              </p:nvSpPr>
              <p:spPr>
                <a:xfrm>
                  <a:off x="5961438" y="2824965"/>
                  <a:ext cx="104090" cy="148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3" h="96" extrusionOk="0">
                      <a:moveTo>
                        <a:pt x="672" y="96"/>
                      </a:moveTo>
                      <a:lnTo>
                        <a:pt x="0" y="96"/>
                      </a:lnTo>
                      <a:lnTo>
                        <a:pt x="0" y="0"/>
                      </a:lnTo>
                      <a:lnTo>
                        <a:pt x="67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" name="Google Shape;687;p19">
                  <a:extLst>
                    <a:ext uri="{FF2B5EF4-FFF2-40B4-BE49-F238E27FC236}">
                      <a16:creationId xmlns:a16="http://schemas.microsoft.com/office/drawing/2014/main" id="{E5545E0E-0853-437A-AC37-72E68F533CDE}"/>
                    </a:ext>
                  </a:extLst>
                </p:cNvPr>
                <p:cNvSpPr/>
                <p:nvPr/>
              </p:nvSpPr>
              <p:spPr>
                <a:xfrm>
                  <a:off x="5815279" y="2549352"/>
                  <a:ext cx="396406" cy="2838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63" h="1835" extrusionOk="0">
                      <a:moveTo>
                        <a:pt x="2563" y="217"/>
                      </a:moveTo>
                      <a:lnTo>
                        <a:pt x="2563" y="1639"/>
                      </a:lnTo>
                      <a:cubicBezTo>
                        <a:pt x="2563" y="1743"/>
                        <a:pt x="2467" y="1834"/>
                        <a:pt x="2354" y="1834"/>
                      </a:cubicBezTo>
                      <a:lnTo>
                        <a:pt x="208" y="1834"/>
                      </a:lnTo>
                      <a:cubicBezTo>
                        <a:pt x="96" y="1834"/>
                        <a:pt x="0" y="1743"/>
                        <a:pt x="0" y="1639"/>
                      </a:cubicBezTo>
                      <a:lnTo>
                        <a:pt x="0" y="217"/>
                      </a:lnTo>
                      <a:cubicBezTo>
                        <a:pt x="0" y="96"/>
                        <a:pt x="91" y="0"/>
                        <a:pt x="208" y="0"/>
                      </a:cubicBezTo>
                      <a:lnTo>
                        <a:pt x="2354" y="0"/>
                      </a:lnTo>
                      <a:cubicBezTo>
                        <a:pt x="2471" y="0"/>
                        <a:pt x="2563" y="96"/>
                        <a:pt x="2563" y="21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" name="Google Shape;688;p19">
                  <a:extLst>
                    <a:ext uri="{FF2B5EF4-FFF2-40B4-BE49-F238E27FC236}">
                      <a16:creationId xmlns:a16="http://schemas.microsoft.com/office/drawing/2014/main" id="{37F39901-A01A-4E06-9D57-2900512A8AD8}"/>
                    </a:ext>
                  </a:extLst>
                </p:cNvPr>
                <p:cNvSpPr/>
                <p:nvPr/>
              </p:nvSpPr>
              <p:spPr>
                <a:xfrm>
                  <a:off x="5819300" y="2553374"/>
                  <a:ext cx="388364" cy="276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1" h="1787" extrusionOk="0">
                      <a:moveTo>
                        <a:pt x="2511" y="191"/>
                      </a:moveTo>
                      <a:lnTo>
                        <a:pt x="2511" y="1613"/>
                      </a:lnTo>
                      <a:cubicBezTo>
                        <a:pt x="2511" y="1704"/>
                        <a:pt x="2428" y="1787"/>
                        <a:pt x="2328" y="1787"/>
                      </a:cubicBezTo>
                      <a:lnTo>
                        <a:pt x="182" y="1787"/>
                      </a:lnTo>
                      <a:cubicBezTo>
                        <a:pt x="83" y="1787"/>
                        <a:pt x="0" y="1704"/>
                        <a:pt x="0" y="1613"/>
                      </a:cubicBezTo>
                      <a:lnTo>
                        <a:pt x="0" y="191"/>
                      </a:lnTo>
                      <a:cubicBezTo>
                        <a:pt x="0" y="83"/>
                        <a:pt x="83" y="1"/>
                        <a:pt x="182" y="1"/>
                      </a:cubicBezTo>
                      <a:lnTo>
                        <a:pt x="2328" y="1"/>
                      </a:lnTo>
                      <a:cubicBezTo>
                        <a:pt x="2428" y="1"/>
                        <a:pt x="2511" y="83"/>
                        <a:pt x="2511" y="19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" name="Google Shape;689;p19">
                  <a:extLst>
                    <a:ext uri="{FF2B5EF4-FFF2-40B4-BE49-F238E27FC236}">
                      <a16:creationId xmlns:a16="http://schemas.microsoft.com/office/drawing/2014/main" id="{B866B12E-A07E-47BC-AAF1-29C02D8A0D30}"/>
                    </a:ext>
                  </a:extLst>
                </p:cNvPr>
                <p:cNvSpPr/>
                <p:nvPr/>
              </p:nvSpPr>
              <p:spPr>
                <a:xfrm>
                  <a:off x="5831364" y="2566056"/>
                  <a:ext cx="363617" cy="1993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51" h="1289" extrusionOk="0">
                      <a:moveTo>
                        <a:pt x="2350" y="101"/>
                      </a:moveTo>
                      <a:lnTo>
                        <a:pt x="2350" y="1289"/>
                      </a:lnTo>
                      <a:lnTo>
                        <a:pt x="0" y="1289"/>
                      </a:lnTo>
                      <a:lnTo>
                        <a:pt x="0" y="101"/>
                      </a:lnTo>
                      <a:cubicBezTo>
                        <a:pt x="0" y="44"/>
                        <a:pt x="48" y="1"/>
                        <a:pt x="104" y="1"/>
                      </a:cubicBezTo>
                      <a:lnTo>
                        <a:pt x="2250" y="1"/>
                      </a:lnTo>
                      <a:cubicBezTo>
                        <a:pt x="2307" y="1"/>
                        <a:pt x="2350" y="44"/>
                        <a:pt x="2350" y="10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" name="Google Shape;690;p19">
                  <a:extLst>
                    <a:ext uri="{FF2B5EF4-FFF2-40B4-BE49-F238E27FC236}">
                      <a16:creationId xmlns:a16="http://schemas.microsoft.com/office/drawing/2014/main" id="{3EE68140-C450-4122-8CC6-167A287C76B2}"/>
                    </a:ext>
                  </a:extLst>
                </p:cNvPr>
                <p:cNvSpPr/>
                <p:nvPr/>
              </p:nvSpPr>
              <p:spPr>
                <a:xfrm>
                  <a:off x="5815279" y="2778720"/>
                  <a:ext cx="396406" cy="54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63" h="352" extrusionOk="0">
                      <a:moveTo>
                        <a:pt x="2563" y="0"/>
                      </a:moveTo>
                      <a:lnTo>
                        <a:pt x="2563" y="156"/>
                      </a:lnTo>
                      <a:cubicBezTo>
                        <a:pt x="2563" y="260"/>
                        <a:pt x="2467" y="351"/>
                        <a:pt x="2354" y="351"/>
                      </a:cubicBezTo>
                      <a:lnTo>
                        <a:pt x="208" y="351"/>
                      </a:lnTo>
                      <a:cubicBezTo>
                        <a:pt x="96" y="351"/>
                        <a:pt x="0" y="260"/>
                        <a:pt x="0" y="156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94" name="Google Shape;691;p19">
                <a:extLst>
                  <a:ext uri="{FF2B5EF4-FFF2-40B4-BE49-F238E27FC236}">
                    <a16:creationId xmlns:a16="http://schemas.microsoft.com/office/drawing/2014/main" id="{B996BA1C-7760-4FF0-A752-F63381AEB2AC}"/>
                  </a:ext>
                </a:extLst>
              </p:cNvPr>
              <p:cNvGrpSpPr/>
              <p:nvPr/>
            </p:nvGrpSpPr>
            <p:grpSpPr>
              <a:xfrm>
                <a:off x="5866164" y="3309065"/>
                <a:ext cx="293864" cy="321394"/>
                <a:chOff x="5866164" y="3309065"/>
                <a:chExt cx="293864" cy="321394"/>
              </a:xfrm>
            </p:grpSpPr>
            <p:sp>
              <p:nvSpPr>
                <p:cNvPr id="104" name="Google Shape;692;p19">
                  <a:extLst>
                    <a:ext uri="{FF2B5EF4-FFF2-40B4-BE49-F238E27FC236}">
                      <a16:creationId xmlns:a16="http://schemas.microsoft.com/office/drawing/2014/main" id="{B123182D-1249-438D-BC8D-ECE825DBCD44}"/>
                    </a:ext>
                  </a:extLst>
                </p:cNvPr>
                <p:cNvSpPr/>
                <p:nvPr/>
              </p:nvSpPr>
              <p:spPr>
                <a:xfrm>
                  <a:off x="5866164" y="3309065"/>
                  <a:ext cx="293864" cy="3213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0" h="2078" extrusionOk="0">
                      <a:moveTo>
                        <a:pt x="1900" y="2078"/>
                      </a:moveTo>
                      <a:lnTo>
                        <a:pt x="1375" y="2078"/>
                      </a:lnTo>
                      <a:lnTo>
                        <a:pt x="1353" y="1991"/>
                      </a:lnTo>
                      <a:lnTo>
                        <a:pt x="985" y="651"/>
                      </a:lnTo>
                      <a:lnTo>
                        <a:pt x="920" y="651"/>
                      </a:lnTo>
                      <a:lnTo>
                        <a:pt x="551" y="1991"/>
                      </a:lnTo>
                      <a:lnTo>
                        <a:pt x="525" y="2078"/>
                      </a:lnTo>
                      <a:lnTo>
                        <a:pt x="1" y="2078"/>
                      </a:lnTo>
                      <a:lnTo>
                        <a:pt x="18" y="1991"/>
                      </a:lnTo>
                      <a:lnTo>
                        <a:pt x="369" y="105"/>
                      </a:lnTo>
                      <a:lnTo>
                        <a:pt x="391" y="1"/>
                      </a:lnTo>
                      <a:lnTo>
                        <a:pt x="1514" y="1"/>
                      </a:lnTo>
                      <a:lnTo>
                        <a:pt x="1535" y="105"/>
                      </a:lnTo>
                      <a:lnTo>
                        <a:pt x="1887" y="199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" name="Google Shape;693;p19">
                  <a:extLst>
                    <a:ext uri="{FF2B5EF4-FFF2-40B4-BE49-F238E27FC236}">
                      <a16:creationId xmlns:a16="http://schemas.microsoft.com/office/drawing/2014/main" id="{C05896F5-10BE-4975-9F30-B16DA13D665B}"/>
                    </a:ext>
                  </a:extLst>
                </p:cNvPr>
                <p:cNvSpPr/>
                <p:nvPr/>
              </p:nvSpPr>
              <p:spPr>
                <a:xfrm>
                  <a:off x="5923236" y="3309065"/>
                  <a:ext cx="180494" cy="162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7" h="105" extrusionOk="0">
                      <a:moveTo>
                        <a:pt x="1166" y="105"/>
                      </a:moveTo>
                      <a:lnTo>
                        <a:pt x="0" y="105"/>
                      </a:lnTo>
                      <a:lnTo>
                        <a:pt x="22" y="1"/>
                      </a:lnTo>
                      <a:lnTo>
                        <a:pt x="1145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95" name="Google Shape;715;p19">
                <a:extLst>
                  <a:ext uri="{FF2B5EF4-FFF2-40B4-BE49-F238E27FC236}">
                    <a16:creationId xmlns:a16="http://schemas.microsoft.com/office/drawing/2014/main" id="{89D1B715-EE04-4C61-A8E2-68727EF21B49}"/>
                  </a:ext>
                </a:extLst>
              </p:cNvPr>
              <p:cNvGrpSpPr/>
              <p:nvPr/>
            </p:nvGrpSpPr>
            <p:grpSpPr>
              <a:xfrm>
                <a:off x="3235002" y="3183488"/>
                <a:ext cx="2505600" cy="572700"/>
                <a:chOff x="3235002" y="3183488"/>
                <a:chExt cx="2505600" cy="572700"/>
              </a:xfrm>
            </p:grpSpPr>
            <p:sp>
              <p:nvSpPr>
                <p:cNvPr id="102" name="Google Shape;718;p19">
                  <a:extLst>
                    <a:ext uri="{FF2B5EF4-FFF2-40B4-BE49-F238E27FC236}">
                      <a16:creationId xmlns:a16="http://schemas.microsoft.com/office/drawing/2014/main" id="{8552AE1A-289C-4057-8B1C-728177BE77CD}"/>
                    </a:ext>
                  </a:extLst>
                </p:cNvPr>
                <p:cNvSpPr/>
                <p:nvPr/>
              </p:nvSpPr>
              <p:spPr>
                <a:xfrm>
                  <a:off x="3235002" y="3183488"/>
                  <a:ext cx="1758300" cy="572700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800" b="1" dirty="0">
                      <a:solidFill>
                        <a:schemeClr val="lt1"/>
                      </a:solidFill>
                      <a:latin typeface="Fira Sans Extra Condensed"/>
                      <a:ea typeface="Fira Sans Extra Condensed"/>
                      <a:cs typeface="Fira Sans Extra Condensed"/>
                      <a:sym typeface="Fira Sans Extra Condensed"/>
                    </a:rPr>
                    <a:t>CUSTOMER</a:t>
                  </a:r>
                  <a:endParaRPr b="1" dirty="0">
                    <a:solidFill>
                      <a:schemeClr val="lt1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endParaRPr>
                </a:p>
              </p:txBody>
            </p:sp>
            <p:cxnSp>
              <p:nvCxnSpPr>
                <p:cNvPr id="103" name="Google Shape;719;p19">
                  <a:extLst>
                    <a:ext uri="{FF2B5EF4-FFF2-40B4-BE49-F238E27FC236}">
                      <a16:creationId xmlns:a16="http://schemas.microsoft.com/office/drawing/2014/main" id="{2BABAF9C-EEAF-43A3-AD3A-230ADCAFF843}"/>
                    </a:ext>
                  </a:extLst>
                </p:cNvPr>
                <p:cNvCxnSpPr>
                  <a:cxnSpLocks/>
                  <a:stCxn id="102" idx="3"/>
                  <a:endCxn id="12" idx="1"/>
                </p:cNvCxnSpPr>
                <p:nvPr/>
              </p:nvCxnSpPr>
              <p:spPr>
                <a:xfrm>
                  <a:off x="4993302" y="3469838"/>
                  <a:ext cx="7473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96" name="Google Shape;720;p19">
                <a:extLst>
                  <a:ext uri="{FF2B5EF4-FFF2-40B4-BE49-F238E27FC236}">
                    <a16:creationId xmlns:a16="http://schemas.microsoft.com/office/drawing/2014/main" id="{3C0E07FD-EBF7-4C0D-8C7F-2EDDB8AD755C}"/>
                  </a:ext>
                </a:extLst>
              </p:cNvPr>
              <p:cNvGrpSpPr/>
              <p:nvPr/>
            </p:nvGrpSpPr>
            <p:grpSpPr>
              <a:xfrm>
                <a:off x="3235001" y="2423700"/>
                <a:ext cx="2505600" cy="572700"/>
                <a:chOff x="3235001" y="2423700"/>
                <a:chExt cx="2505600" cy="572700"/>
              </a:xfrm>
            </p:grpSpPr>
            <p:sp>
              <p:nvSpPr>
                <p:cNvPr id="100" name="Google Shape;723;p19">
                  <a:extLst>
                    <a:ext uri="{FF2B5EF4-FFF2-40B4-BE49-F238E27FC236}">
                      <a16:creationId xmlns:a16="http://schemas.microsoft.com/office/drawing/2014/main" id="{55BD1617-C586-407D-9071-57A92FBCEE52}"/>
                    </a:ext>
                  </a:extLst>
                </p:cNvPr>
                <p:cNvSpPr/>
                <p:nvPr/>
              </p:nvSpPr>
              <p:spPr>
                <a:xfrm>
                  <a:off x="3235001" y="2423700"/>
                  <a:ext cx="1758300" cy="572700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800" b="1" dirty="0">
                      <a:solidFill>
                        <a:schemeClr val="lt1"/>
                      </a:solidFill>
                      <a:latin typeface="Fira Sans Extra Condensed"/>
                      <a:ea typeface="Fira Sans Extra Condensed"/>
                      <a:cs typeface="Fira Sans Extra Condensed"/>
                      <a:sym typeface="Fira Sans Extra Condensed"/>
                    </a:rPr>
                    <a:t>SELLER</a:t>
                  </a:r>
                  <a:endParaRPr b="1" dirty="0">
                    <a:solidFill>
                      <a:schemeClr val="lt1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endParaRPr>
                </a:p>
              </p:txBody>
            </p:sp>
            <p:cxnSp>
              <p:nvCxnSpPr>
                <p:cNvPr id="101" name="Google Shape;724;p19">
                  <a:extLst>
                    <a:ext uri="{FF2B5EF4-FFF2-40B4-BE49-F238E27FC236}">
                      <a16:creationId xmlns:a16="http://schemas.microsoft.com/office/drawing/2014/main" id="{9E1DC6DE-3971-4B11-BF06-4FC2B8C27FD8}"/>
                    </a:ext>
                  </a:extLst>
                </p:cNvPr>
                <p:cNvCxnSpPr>
                  <a:cxnSpLocks/>
                  <a:stCxn id="100" idx="3"/>
                  <a:endCxn id="11" idx="1"/>
                </p:cNvCxnSpPr>
                <p:nvPr/>
              </p:nvCxnSpPr>
              <p:spPr>
                <a:xfrm>
                  <a:off x="4993301" y="2710050"/>
                  <a:ext cx="7473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97" name="Google Shape;725;p19">
                <a:extLst>
                  <a:ext uri="{FF2B5EF4-FFF2-40B4-BE49-F238E27FC236}">
                    <a16:creationId xmlns:a16="http://schemas.microsoft.com/office/drawing/2014/main" id="{20B53F3B-50B4-4A38-A12A-70FCED4AD699}"/>
                  </a:ext>
                </a:extLst>
              </p:cNvPr>
              <p:cNvGrpSpPr/>
              <p:nvPr/>
            </p:nvGrpSpPr>
            <p:grpSpPr>
              <a:xfrm>
                <a:off x="3235002" y="1663913"/>
                <a:ext cx="2505600" cy="572700"/>
                <a:chOff x="3235002" y="1663913"/>
                <a:chExt cx="2505600" cy="572700"/>
              </a:xfrm>
            </p:grpSpPr>
            <p:sp>
              <p:nvSpPr>
                <p:cNvPr id="98" name="Google Shape;728;p19">
                  <a:extLst>
                    <a:ext uri="{FF2B5EF4-FFF2-40B4-BE49-F238E27FC236}">
                      <a16:creationId xmlns:a16="http://schemas.microsoft.com/office/drawing/2014/main" id="{2992240D-9B03-426B-8C1A-87E7D0FC3DBD}"/>
                    </a:ext>
                  </a:extLst>
                </p:cNvPr>
                <p:cNvSpPr/>
                <p:nvPr/>
              </p:nvSpPr>
              <p:spPr>
                <a:xfrm>
                  <a:off x="3235002" y="1663913"/>
                  <a:ext cx="1758300" cy="572700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800" b="1" dirty="0">
                      <a:solidFill>
                        <a:schemeClr val="lt1"/>
                      </a:solidFill>
                      <a:latin typeface="Fira Sans Extra Condensed"/>
                      <a:ea typeface="Fira Sans Extra Condensed"/>
                      <a:cs typeface="Fira Sans Extra Condensed"/>
                      <a:sym typeface="Fira Sans Extra Condensed"/>
                    </a:rPr>
                    <a:t>ADMIN</a:t>
                  </a:r>
                </a:p>
              </p:txBody>
            </p:sp>
            <p:cxnSp>
              <p:nvCxnSpPr>
                <p:cNvPr id="99" name="Google Shape;729;p19">
                  <a:extLst>
                    <a:ext uri="{FF2B5EF4-FFF2-40B4-BE49-F238E27FC236}">
                      <a16:creationId xmlns:a16="http://schemas.microsoft.com/office/drawing/2014/main" id="{D1A17685-F0D7-470A-BA67-0E810E9102AC}"/>
                    </a:ext>
                  </a:extLst>
                </p:cNvPr>
                <p:cNvCxnSpPr>
                  <a:cxnSpLocks/>
                  <a:stCxn id="98" idx="3"/>
                  <a:endCxn id="10" idx="1"/>
                </p:cNvCxnSpPr>
                <p:nvPr/>
              </p:nvCxnSpPr>
              <p:spPr>
                <a:xfrm rot="10800000" flipH="1">
                  <a:off x="4993302" y="1949963"/>
                  <a:ext cx="747300" cy="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</p:grpSp>
    </p:spTree>
    <p:extLst>
      <p:ext uri="{BB962C8B-B14F-4D97-AF65-F5344CB8AC3E}">
        <p14:creationId xmlns:p14="http://schemas.microsoft.com/office/powerpoint/2010/main" val="79595607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681;p19">
            <a:extLst>
              <a:ext uri="{FF2B5EF4-FFF2-40B4-BE49-F238E27FC236}">
                <a16:creationId xmlns:a16="http://schemas.microsoft.com/office/drawing/2014/main" id="{6E931337-D006-4774-BD41-F60470E5BF8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305424" y="174943"/>
            <a:ext cx="383857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rgbClr val="FF6D2F"/>
                </a:solidFill>
                <a:latin typeface="iCielBC Cubano Normal" panose="00000500000000000000" pitchFamily="50" charset="0"/>
              </a:rPr>
              <a:t>PHÂN QUYỀN</a:t>
            </a:r>
            <a:br>
              <a:rPr lang="en" sz="3600" dirty="0">
                <a:solidFill>
                  <a:srgbClr val="FF6D2F"/>
                </a:solidFill>
                <a:latin typeface="iCielBC Cubano Normal" panose="00000500000000000000" pitchFamily="50" charset="0"/>
              </a:rPr>
            </a:br>
            <a:r>
              <a:rPr lang="en" sz="3600" dirty="0">
                <a:solidFill>
                  <a:srgbClr val="FF6D2F"/>
                </a:solidFill>
                <a:latin typeface="iCielBC Cubano Normal" panose="00000500000000000000" pitchFamily="50" charset="0"/>
              </a:rPr>
              <a:t>functions</a:t>
            </a:r>
            <a:endParaRPr sz="3600" dirty="0">
              <a:solidFill>
                <a:srgbClr val="FF6D2F"/>
              </a:solidFill>
              <a:latin typeface="iCielBC Cubano Normal" panose="00000500000000000000" pitchFamily="50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21375DD-9B58-4B11-A258-DB81F8D9F656}"/>
              </a:ext>
            </a:extLst>
          </p:cNvPr>
          <p:cNvGrpSpPr/>
          <p:nvPr/>
        </p:nvGrpSpPr>
        <p:grpSpPr>
          <a:xfrm>
            <a:off x="5051759" y="2317028"/>
            <a:ext cx="3806491" cy="2448421"/>
            <a:chOff x="3235001" y="1201450"/>
            <a:chExt cx="5451796" cy="3506719"/>
          </a:xfrm>
        </p:grpSpPr>
        <p:grpSp>
          <p:nvGrpSpPr>
            <p:cNvPr id="6" name="Google Shape;585;p19">
              <a:extLst>
                <a:ext uri="{FF2B5EF4-FFF2-40B4-BE49-F238E27FC236}">
                  <a16:creationId xmlns:a16="http://schemas.microsoft.com/office/drawing/2014/main" id="{21BFC6AE-70FE-4655-84AE-DC810649D1B3}"/>
                </a:ext>
              </a:extLst>
            </p:cNvPr>
            <p:cNvGrpSpPr/>
            <p:nvPr/>
          </p:nvGrpSpPr>
          <p:grpSpPr>
            <a:xfrm>
              <a:off x="5469911" y="1228361"/>
              <a:ext cx="1932075" cy="3479808"/>
              <a:chOff x="5469911" y="1228361"/>
              <a:chExt cx="1932075" cy="3479808"/>
            </a:xfrm>
          </p:grpSpPr>
          <p:sp>
            <p:nvSpPr>
              <p:cNvPr id="113" name="Google Shape;586;p19">
                <a:extLst>
                  <a:ext uri="{FF2B5EF4-FFF2-40B4-BE49-F238E27FC236}">
                    <a16:creationId xmlns:a16="http://schemas.microsoft.com/office/drawing/2014/main" id="{F4DDA979-88B3-417A-82D9-2D0A4B33E5D4}"/>
                  </a:ext>
                </a:extLst>
              </p:cNvPr>
              <p:cNvSpPr/>
              <p:nvPr/>
            </p:nvSpPr>
            <p:spPr>
              <a:xfrm>
                <a:off x="5469911" y="1228361"/>
                <a:ext cx="1863713" cy="3479808"/>
              </a:xfrm>
              <a:custGeom>
                <a:avLst/>
                <a:gdLst/>
                <a:ahLst/>
                <a:cxnLst/>
                <a:rect l="l" t="t" r="r" b="b"/>
                <a:pathLst>
                  <a:path w="12050" h="22499" extrusionOk="0">
                    <a:moveTo>
                      <a:pt x="12049" y="954"/>
                    </a:moveTo>
                    <a:lnTo>
                      <a:pt x="12049" y="22498"/>
                    </a:lnTo>
                    <a:lnTo>
                      <a:pt x="0" y="22498"/>
                    </a:lnTo>
                    <a:lnTo>
                      <a:pt x="0" y="954"/>
                    </a:lnTo>
                    <a:cubicBezTo>
                      <a:pt x="0" y="425"/>
                      <a:pt x="429" y="0"/>
                      <a:pt x="954" y="0"/>
                    </a:cubicBezTo>
                    <a:lnTo>
                      <a:pt x="11095" y="0"/>
                    </a:lnTo>
                    <a:cubicBezTo>
                      <a:pt x="11412" y="0"/>
                      <a:pt x="11689" y="152"/>
                      <a:pt x="11863" y="390"/>
                    </a:cubicBezTo>
                    <a:cubicBezTo>
                      <a:pt x="11980" y="546"/>
                      <a:pt x="12049" y="742"/>
                      <a:pt x="12049" y="95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587;p19">
                <a:extLst>
                  <a:ext uri="{FF2B5EF4-FFF2-40B4-BE49-F238E27FC236}">
                    <a16:creationId xmlns:a16="http://schemas.microsoft.com/office/drawing/2014/main" id="{3FD08C90-1BE4-4463-8113-1497EAD73850}"/>
                  </a:ext>
                </a:extLst>
              </p:cNvPr>
              <p:cNvSpPr/>
              <p:nvPr/>
            </p:nvSpPr>
            <p:spPr>
              <a:xfrm>
                <a:off x="5538892" y="1228361"/>
                <a:ext cx="1863095" cy="3479808"/>
              </a:xfrm>
              <a:custGeom>
                <a:avLst/>
                <a:gdLst/>
                <a:ahLst/>
                <a:cxnLst/>
                <a:rect l="l" t="t" r="r" b="b"/>
                <a:pathLst>
                  <a:path w="12046" h="22499" extrusionOk="0">
                    <a:moveTo>
                      <a:pt x="12045" y="954"/>
                    </a:moveTo>
                    <a:lnTo>
                      <a:pt x="12045" y="22498"/>
                    </a:lnTo>
                    <a:lnTo>
                      <a:pt x="1" y="22498"/>
                    </a:lnTo>
                    <a:lnTo>
                      <a:pt x="1" y="954"/>
                    </a:lnTo>
                    <a:cubicBezTo>
                      <a:pt x="1" y="425"/>
                      <a:pt x="426" y="0"/>
                      <a:pt x="955" y="0"/>
                    </a:cubicBezTo>
                    <a:lnTo>
                      <a:pt x="11092" y="0"/>
                    </a:lnTo>
                    <a:cubicBezTo>
                      <a:pt x="11621" y="0"/>
                      <a:pt x="12045" y="425"/>
                      <a:pt x="12045" y="95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588;p19">
                <a:extLst>
                  <a:ext uri="{FF2B5EF4-FFF2-40B4-BE49-F238E27FC236}">
                    <a16:creationId xmlns:a16="http://schemas.microsoft.com/office/drawing/2014/main" id="{C56AE07B-174C-4826-902F-0CAA6EBC6A76}"/>
                  </a:ext>
                </a:extLst>
              </p:cNvPr>
              <p:cNvSpPr/>
              <p:nvPr/>
            </p:nvSpPr>
            <p:spPr>
              <a:xfrm>
                <a:off x="5585137" y="1275225"/>
                <a:ext cx="1770605" cy="3432944"/>
              </a:xfrm>
              <a:custGeom>
                <a:avLst/>
                <a:gdLst/>
                <a:ahLst/>
                <a:cxnLst/>
                <a:rect l="l" t="t" r="r" b="b"/>
                <a:pathLst>
                  <a:path w="11448" h="22196" extrusionOk="0">
                    <a:moveTo>
                      <a:pt x="11447" y="22195"/>
                    </a:moveTo>
                    <a:lnTo>
                      <a:pt x="11447" y="651"/>
                    </a:lnTo>
                    <a:cubicBezTo>
                      <a:pt x="11447" y="291"/>
                      <a:pt x="11152" y="1"/>
                      <a:pt x="10793" y="1"/>
                    </a:cubicBezTo>
                    <a:lnTo>
                      <a:pt x="656" y="1"/>
                    </a:lnTo>
                    <a:cubicBezTo>
                      <a:pt x="296" y="1"/>
                      <a:pt x="1" y="291"/>
                      <a:pt x="1" y="651"/>
                    </a:cubicBezTo>
                    <a:lnTo>
                      <a:pt x="1" y="22195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589;p19">
                <a:extLst>
                  <a:ext uri="{FF2B5EF4-FFF2-40B4-BE49-F238E27FC236}">
                    <a16:creationId xmlns:a16="http://schemas.microsoft.com/office/drawing/2014/main" id="{FB5009A7-A778-4008-96AB-BA2D1FEFE96E}"/>
                  </a:ext>
                </a:extLst>
              </p:cNvPr>
              <p:cNvSpPr/>
              <p:nvPr/>
            </p:nvSpPr>
            <p:spPr>
              <a:xfrm>
                <a:off x="5620710" y="1310179"/>
                <a:ext cx="1699459" cy="3397990"/>
              </a:xfrm>
              <a:custGeom>
                <a:avLst/>
                <a:gdLst/>
                <a:ahLst/>
                <a:cxnLst/>
                <a:rect l="l" t="t" r="r" b="b"/>
                <a:pathLst>
                  <a:path w="10988" h="21970" extrusionOk="0">
                    <a:moveTo>
                      <a:pt x="10987" y="21969"/>
                    </a:moveTo>
                    <a:lnTo>
                      <a:pt x="10987" y="425"/>
                    </a:lnTo>
                    <a:cubicBezTo>
                      <a:pt x="10987" y="191"/>
                      <a:pt x="10797" y="0"/>
                      <a:pt x="10563" y="0"/>
                    </a:cubicBezTo>
                    <a:lnTo>
                      <a:pt x="426" y="0"/>
                    </a:lnTo>
                    <a:cubicBezTo>
                      <a:pt x="192" y="0"/>
                      <a:pt x="1" y="191"/>
                      <a:pt x="1" y="425"/>
                    </a:cubicBezTo>
                    <a:lnTo>
                      <a:pt x="1" y="2196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" name="Google Shape;655;p19">
              <a:extLst>
                <a:ext uri="{FF2B5EF4-FFF2-40B4-BE49-F238E27FC236}">
                  <a16:creationId xmlns:a16="http://schemas.microsoft.com/office/drawing/2014/main" id="{2D3867BC-0B1D-463B-9FCA-87287FC3A4B4}"/>
                </a:ext>
              </a:extLst>
            </p:cNvPr>
            <p:cNvSpPr/>
            <p:nvPr/>
          </p:nvSpPr>
          <p:spPr>
            <a:xfrm>
              <a:off x="6632068" y="3914577"/>
              <a:ext cx="1489424" cy="793586"/>
            </a:xfrm>
            <a:custGeom>
              <a:avLst/>
              <a:gdLst/>
              <a:ahLst/>
              <a:cxnLst/>
              <a:rect l="l" t="t" r="r" b="b"/>
              <a:pathLst>
                <a:path w="9630" h="5131" extrusionOk="0">
                  <a:moveTo>
                    <a:pt x="0" y="5130"/>
                  </a:moveTo>
                  <a:lnTo>
                    <a:pt x="269" y="3279"/>
                  </a:lnTo>
                  <a:cubicBezTo>
                    <a:pt x="238" y="2646"/>
                    <a:pt x="451" y="1302"/>
                    <a:pt x="581" y="547"/>
                  </a:cubicBezTo>
                  <a:cubicBezTo>
                    <a:pt x="637" y="218"/>
                    <a:pt x="676" y="1"/>
                    <a:pt x="676" y="1"/>
                  </a:cubicBezTo>
                  <a:lnTo>
                    <a:pt x="9088" y="1"/>
                  </a:lnTo>
                  <a:lnTo>
                    <a:pt x="9205" y="1120"/>
                  </a:lnTo>
                  <a:lnTo>
                    <a:pt x="9630" y="513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" name="Google Shape;657;p19">
              <a:extLst>
                <a:ext uri="{FF2B5EF4-FFF2-40B4-BE49-F238E27FC236}">
                  <a16:creationId xmlns:a16="http://schemas.microsoft.com/office/drawing/2014/main" id="{521AE30A-40D9-4AE1-B626-D3A5E236B3E4}"/>
                </a:ext>
              </a:extLst>
            </p:cNvPr>
            <p:cNvSpPr/>
            <p:nvPr/>
          </p:nvSpPr>
          <p:spPr>
            <a:xfrm>
              <a:off x="7486285" y="4190190"/>
              <a:ext cx="46399" cy="517973"/>
            </a:xfrm>
            <a:custGeom>
              <a:avLst/>
              <a:gdLst/>
              <a:ahLst/>
              <a:cxnLst/>
              <a:rect l="l" t="t" r="r" b="b"/>
              <a:pathLst>
                <a:path w="300" h="3349" extrusionOk="0">
                  <a:moveTo>
                    <a:pt x="300" y="3348"/>
                  </a:moveTo>
                  <a:lnTo>
                    <a:pt x="1" y="3348"/>
                  </a:lnTo>
                  <a:lnTo>
                    <a:pt x="174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CF6B56E4-EEF3-4F73-86B0-6A61C4EAB1EB}"/>
                </a:ext>
              </a:extLst>
            </p:cNvPr>
            <p:cNvGrpSpPr/>
            <p:nvPr/>
          </p:nvGrpSpPr>
          <p:grpSpPr>
            <a:xfrm>
              <a:off x="3235001" y="1201450"/>
              <a:ext cx="5451796" cy="2886352"/>
              <a:chOff x="3235001" y="1201450"/>
              <a:chExt cx="5451796" cy="2886352"/>
            </a:xfrm>
          </p:grpSpPr>
          <p:sp>
            <p:nvSpPr>
              <p:cNvPr id="10" name="Google Shape;590;p19">
                <a:extLst>
                  <a:ext uri="{FF2B5EF4-FFF2-40B4-BE49-F238E27FC236}">
                    <a16:creationId xmlns:a16="http://schemas.microsoft.com/office/drawing/2014/main" id="{7CCB67CE-7C02-4310-9F94-33AF2FCED92A}"/>
                  </a:ext>
                </a:extLst>
              </p:cNvPr>
              <p:cNvSpPr/>
              <p:nvPr/>
            </p:nvSpPr>
            <p:spPr>
              <a:xfrm>
                <a:off x="5740738" y="1676113"/>
                <a:ext cx="547500" cy="547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591;p19">
                <a:extLst>
                  <a:ext uri="{FF2B5EF4-FFF2-40B4-BE49-F238E27FC236}">
                    <a16:creationId xmlns:a16="http://schemas.microsoft.com/office/drawing/2014/main" id="{8F030C0A-2ADC-4378-882D-41E2FB8DFC97}"/>
                  </a:ext>
                </a:extLst>
              </p:cNvPr>
              <p:cNvSpPr/>
              <p:nvPr/>
            </p:nvSpPr>
            <p:spPr>
              <a:xfrm>
                <a:off x="5740738" y="2436288"/>
                <a:ext cx="547500" cy="5475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592;p19">
                <a:extLst>
                  <a:ext uri="{FF2B5EF4-FFF2-40B4-BE49-F238E27FC236}">
                    <a16:creationId xmlns:a16="http://schemas.microsoft.com/office/drawing/2014/main" id="{7BC87EF0-FCF9-41A8-8BBF-EBF7F30EFCAC}"/>
                  </a:ext>
                </a:extLst>
              </p:cNvPr>
              <p:cNvSpPr/>
              <p:nvPr/>
            </p:nvSpPr>
            <p:spPr>
              <a:xfrm>
                <a:off x="5740738" y="3196225"/>
                <a:ext cx="547500" cy="5475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594;p19">
                <a:extLst>
                  <a:ext uri="{FF2B5EF4-FFF2-40B4-BE49-F238E27FC236}">
                    <a16:creationId xmlns:a16="http://schemas.microsoft.com/office/drawing/2014/main" id="{F0FE0318-B86C-4878-9976-35D191EBD211}"/>
                  </a:ext>
                </a:extLst>
              </p:cNvPr>
              <p:cNvSpPr/>
              <p:nvPr/>
            </p:nvSpPr>
            <p:spPr>
              <a:xfrm>
                <a:off x="6115021" y="1257747"/>
                <a:ext cx="710995" cy="193950"/>
              </a:xfrm>
              <a:custGeom>
                <a:avLst/>
                <a:gdLst/>
                <a:ahLst/>
                <a:cxnLst/>
                <a:rect l="l" t="t" r="r" b="b"/>
                <a:pathLst>
                  <a:path w="4597" h="1254" extrusionOk="0">
                    <a:moveTo>
                      <a:pt x="3677" y="1254"/>
                    </a:moveTo>
                    <a:lnTo>
                      <a:pt x="919" y="1254"/>
                    </a:lnTo>
                    <a:cubicBezTo>
                      <a:pt x="690" y="1254"/>
                      <a:pt x="477" y="1115"/>
                      <a:pt x="386" y="903"/>
                    </a:cubicBezTo>
                    <a:lnTo>
                      <a:pt x="0" y="1"/>
                    </a:lnTo>
                    <a:lnTo>
                      <a:pt x="4596" y="1"/>
                    </a:lnTo>
                    <a:lnTo>
                      <a:pt x="4210" y="903"/>
                    </a:lnTo>
                    <a:cubicBezTo>
                      <a:pt x="4119" y="1115"/>
                      <a:pt x="3907" y="1254"/>
                      <a:pt x="3677" y="1254"/>
                    </a:cubicBezTo>
                    <a:close/>
                  </a:path>
                </a:pathLst>
              </a:custGeom>
              <a:solidFill>
                <a:srgbClr val="4F4A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595;p19">
                <a:extLst>
                  <a:ext uri="{FF2B5EF4-FFF2-40B4-BE49-F238E27FC236}">
                    <a16:creationId xmlns:a16="http://schemas.microsoft.com/office/drawing/2014/main" id="{C099BBBC-609B-4C79-A045-4F818E3AD279}"/>
                  </a:ext>
                </a:extLst>
              </p:cNvPr>
              <p:cNvSpPr/>
              <p:nvPr/>
            </p:nvSpPr>
            <p:spPr>
              <a:xfrm>
                <a:off x="6222977" y="1310179"/>
                <a:ext cx="63877" cy="63722"/>
              </a:xfrm>
              <a:custGeom>
                <a:avLst/>
                <a:gdLst/>
                <a:ahLst/>
                <a:cxnLst/>
                <a:rect l="l" t="t" r="r" b="b"/>
                <a:pathLst>
                  <a:path w="413" h="412" extrusionOk="0">
                    <a:moveTo>
                      <a:pt x="412" y="208"/>
                    </a:moveTo>
                    <a:cubicBezTo>
                      <a:pt x="412" y="321"/>
                      <a:pt x="321" y="412"/>
                      <a:pt x="208" y="412"/>
                    </a:cubicBezTo>
                    <a:cubicBezTo>
                      <a:pt x="91" y="412"/>
                      <a:pt x="0" y="321"/>
                      <a:pt x="0" y="208"/>
                    </a:cubicBezTo>
                    <a:cubicBezTo>
                      <a:pt x="0" y="91"/>
                      <a:pt x="91" y="0"/>
                      <a:pt x="208" y="0"/>
                    </a:cubicBezTo>
                    <a:cubicBezTo>
                      <a:pt x="321" y="0"/>
                      <a:pt x="412" y="91"/>
                      <a:pt x="412" y="208"/>
                    </a:cubicBezTo>
                    <a:close/>
                  </a:path>
                </a:pathLst>
              </a:custGeom>
              <a:solidFill>
                <a:srgbClr val="3833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596;p19">
                <a:extLst>
                  <a:ext uri="{FF2B5EF4-FFF2-40B4-BE49-F238E27FC236}">
                    <a16:creationId xmlns:a16="http://schemas.microsoft.com/office/drawing/2014/main" id="{A4F0F125-05A2-4556-B7B3-79D5F8E0552C}"/>
                  </a:ext>
                </a:extLst>
              </p:cNvPr>
              <p:cNvSpPr/>
              <p:nvPr/>
            </p:nvSpPr>
            <p:spPr>
              <a:xfrm>
                <a:off x="6326139" y="1310179"/>
                <a:ext cx="391766" cy="63722"/>
              </a:xfrm>
              <a:custGeom>
                <a:avLst/>
                <a:gdLst/>
                <a:ahLst/>
                <a:cxnLst/>
                <a:rect l="l" t="t" r="r" b="b"/>
                <a:pathLst>
                  <a:path w="2533" h="412" extrusionOk="0">
                    <a:moveTo>
                      <a:pt x="2325" y="412"/>
                    </a:moveTo>
                    <a:lnTo>
                      <a:pt x="209" y="412"/>
                    </a:lnTo>
                    <a:cubicBezTo>
                      <a:pt x="92" y="412"/>
                      <a:pt x="1" y="321"/>
                      <a:pt x="1" y="208"/>
                    </a:cubicBezTo>
                    <a:cubicBezTo>
                      <a:pt x="1" y="91"/>
                      <a:pt x="92" y="0"/>
                      <a:pt x="209" y="0"/>
                    </a:cubicBezTo>
                    <a:lnTo>
                      <a:pt x="2325" y="0"/>
                    </a:lnTo>
                    <a:cubicBezTo>
                      <a:pt x="2442" y="0"/>
                      <a:pt x="2533" y="91"/>
                      <a:pt x="2533" y="208"/>
                    </a:cubicBezTo>
                    <a:cubicBezTo>
                      <a:pt x="2533" y="321"/>
                      <a:pt x="2442" y="412"/>
                      <a:pt x="2325" y="412"/>
                    </a:cubicBezTo>
                    <a:close/>
                  </a:path>
                </a:pathLst>
              </a:custGeom>
              <a:solidFill>
                <a:srgbClr val="3833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597;p19">
                <a:extLst>
                  <a:ext uri="{FF2B5EF4-FFF2-40B4-BE49-F238E27FC236}">
                    <a16:creationId xmlns:a16="http://schemas.microsoft.com/office/drawing/2014/main" id="{695DAB21-4DA9-4E83-AED8-C8C157C501EC}"/>
                  </a:ext>
                </a:extLst>
              </p:cNvPr>
              <p:cNvSpPr/>
              <p:nvPr/>
            </p:nvSpPr>
            <p:spPr>
              <a:xfrm>
                <a:off x="6373776" y="1676270"/>
                <a:ext cx="427339" cy="136260"/>
              </a:xfrm>
              <a:custGeom>
                <a:avLst/>
                <a:gdLst/>
                <a:ahLst/>
                <a:cxnLst/>
                <a:rect l="l" t="t" r="r" b="b"/>
                <a:pathLst>
                  <a:path w="2763" h="881" extrusionOk="0">
                    <a:moveTo>
                      <a:pt x="2763" y="881"/>
                    </a:moveTo>
                    <a:lnTo>
                      <a:pt x="1" y="881"/>
                    </a:lnTo>
                    <a:lnTo>
                      <a:pt x="1" y="0"/>
                    </a:lnTo>
                    <a:lnTo>
                      <a:pt x="276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598;p19">
                <a:extLst>
                  <a:ext uri="{FF2B5EF4-FFF2-40B4-BE49-F238E27FC236}">
                    <a16:creationId xmlns:a16="http://schemas.microsoft.com/office/drawing/2014/main" id="{F10988F0-A3D5-4884-A052-B4EA01D531E4}"/>
                  </a:ext>
                </a:extLst>
              </p:cNvPr>
              <p:cNvSpPr/>
              <p:nvPr/>
            </p:nvSpPr>
            <p:spPr>
              <a:xfrm>
                <a:off x="6955937" y="2125571"/>
                <a:ext cx="245608" cy="98058"/>
              </a:xfrm>
              <a:custGeom>
                <a:avLst/>
                <a:gdLst/>
                <a:ahLst/>
                <a:cxnLst/>
                <a:rect l="l" t="t" r="r" b="b"/>
                <a:pathLst>
                  <a:path w="1588" h="634" extrusionOk="0">
                    <a:moveTo>
                      <a:pt x="1587" y="633"/>
                    </a:moveTo>
                    <a:lnTo>
                      <a:pt x="0" y="633"/>
                    </a:lnTo>
                    <a:lnTo>
                      <a:pt x="0" y="0"/>
                    </a:lnTo>
                    <a:lnTo>
                      <a:pt x="1587" y="0"/>
                    </a:lnTo>
                    <a:close/>
                  </a:path>
                </a:pathLst>
              </a:custGeom>
              <a:solidFill>
                <a:srgbClr val="0EDBB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599;p19">
                <a:extLst>
                  <a:ext uri="{FF2B5EF4-FFF2-40B4-BE49-F238E27FC236}">
                    <a16:creationId xmlns:a16="http://schemas.microsoft.com/office/drawing/2014/main" id="{6C610231-1643-466A-BADA-A762B373339F}"/>
                  </a:ext>
                </a:extLst>
              </p:cNvPr>
              <p:cNvSpPr/>
              <p:nvPr/>
            </p:nvSpPr>
            <p:spPr>
              <a:xfrm>
                <a:off x="6373776" y="1883521"/>
                <a:ext cx="827767" cy="26293"/>
              </a:xfrm>
              <a:custGeom>
                <a:avLst/>
                <a:gdLst/>
                <a:ahLst/>
                <a:cxnLst/>
                <a:rect l="l" t="t" r="r" b="b"/>
                <a:pathLst>
                  <a:path w="5352" h="170" extrusionOk="0">
                    <a:moveTo>
                      <a:pt x="5351" y="169"/>
                    </a:moveTo>
                    <a:lnTo>
                      <a:pt x="1" y="169"/>
                    </a:lnTo>
                    <a:lnTo>
                      <a:pt x="1" y="0"/>
                    </a:lnTo>
                    <a:lnTo>
                      <a:pt x="5351" y="0"/>
                    </a:lnTo>
                    <a:close/>
                  </a:path>
                </a:pathLst>
              </a:custGeom>
              <a:solidFill>
                <a:srgbClr val="81A2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600;p19">
                <a:extLst>
                  <a:ext uri="{FF2B5EF4-FFF2-40B4-BE49-F238E27FC236}">
                    <a16:creationId xmlns:a16="http://schemas.microsoft.com/office/drawing/2014/main" id="{8CD768B8-AC2A-489C-81BB-C3802B0BD342}"/>
                  </a:ext>
                </a:extLst>
              </p:cNvPr>
              <p:cNvSpPr/>
              <p:nvPr/>
            </p:nvSpPr>
            <p:spPr>
              <a:xfrm>
                <a:off x="6373776" y="1941829"/>
                <a:ext cx="827767" cy="26293"/>
              </a:xfrm>
              <a:custGeom>
                <a:avLst/>
                <a:gdLst/>
                <a:ahLst/>
                <a:cxnLst/>
                <a:rect l="l" t="t" r="r" b="b"/>
                <a:pathLst>
                  <a:path w="5352" h="170" extrusionOk="0">
                    <a:moveTo>
                      <a:pt x="5351" y="169"/>
                    </a:moveTo>
                    <a:lnTo>
                      <a:pt x="1" y="169"/>
                    </a:lnTo>
                    <a:lnTo>
                      <a:pt x="1" y="0"/>
                    </a:lnTo>
                    <a:lnTo>
                      <a:pt x="5351" y="0"/>
                    </a:lnTo>
                    <a:close/>
                  </a:path>
                </a:pathLst>
              </a:custGeom>
              <a:solidFill>
                <a:srgbClr val="81A2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601;p19">
                <a:extLst>
                  <a:ext uri="{FF2B5EF4-FFF2-40B4-BE49-F238E27FC236}">
                    <a16:creationId xmlns:a16="http://schemas.microsoft.com/office/drawing/2014/main" id="{08BB9BF4-AB23-4F63-B27B-499126FA3C2D}"/>
                  </a:ext>
                </a:extLst>
              </p:cNvPr>
              <p:cNvSpPr/>
              <p:nvPr/>
            </p:nvSpPr>
            <p:spPr>
              <a:xfrm>
                <a:off x="6373776" y="2000138"/>
                <a:ext cx="827767" cy="26293"/>
              </a:xfrm>
              <a:custGeom>
                <a:avLst/>
                <a:gdLst/>
                <a:ahLst/>
                <a:cxnLst/>
                <a:rect l="l" t="t" r="r" b="b"/>
                <a:pathLst>
                  <a:path w="5352" h="170" extrusionOk="0">
                    <a:moveTo>
                      <a:pt x="5351" y="170"/>
                    </a:moveTo>
                    <a:lnTo>
                      <a:pt x="1" y="170"/>
                    </a:lnTo>
                    <a:lnTo>
                      <a:pt x="1" y="1"/>
                    </a:lnTo>
                    <a:lnTo>
                      <a:pt x="5351" y="1"/>
                    </a:lnTo>
                    <a:close/>
                  </a:path>
                </a:pathLst>
              </a:custGeom>
              <a:solidFill>
                <a:srgbClr val="81A2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602;p19">
                <a:extLst>
                  <a:ext uri="{FF2B5EF4-FFF2-40B4-BE49-F238E27FC236}">
                    <a16:creationId xmlns:a16="http://schemas.microsoft.com/office/drawing/2014/main" id="{88DF5E9F-A7A9-49A3-8013-6F169F053AB9}"/>
                  </a:ext>
                </a:extLst>
              </p:cNvPr>
              <p:cNvSpPr/>
              <p:nvPr/>
            </p:nvSpPr>
            <p:spPr>
              <a:xfrm>
                <a:off x="6373776" y="2058447"/>
                <a:ext cx="827767" cy="26293"/>
              </a:xfrm>
              <a:custGeom>
                <a:avLst/>
                <a:gdLst/>
                <a:ahLst/>
                <a:cxnLst/>
                <a:rect l="l" t="t" r="r" b="b"/>
                <a:pathLst>
                  <a:path w="5352" h="170" extrusionOk="0">
                    <a:moveTo>
                      <a:pt x="5351" y="170"/>
                    </a:moveTo>
                    <a:lnTo>
                      <a:pt x="1" y="170"/>
                    </a:lnTo>
                    <a:lnTo>
                      <a:pt x="1" y="1"/>
                    </a:lnTo>
                    <a:lnTo>
                      <a:pt x="5351" y="1"/>
                    </a:lnTo>
                    <a:close/>
                  </a:path>
                </a:pathLst>
              </a:custGeom>
              <a:solidFill>
                <a:srgbClr val="81A2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603;p19">
                <a:extLst>
                  <a:ext uri="{FF2B5EF4-FFF2-40B4-BE49-F238E27FC236}">
                    <a16:creationId xmlns:a16="http://schemas.microsoft.com/office/drawing/2014/main" id="{12BC5978-B9DF-4B77-A6B8-20B160E630F0}"/>
                  </a:ext>
                </a:extLst>
              </p:cNvPr>
              <p:cNvSpPr/>
              <p:nvPr/>
            </p:nvSpPr>
            <p:spPr>
              <a:xfrm>
                <a:off x="6373776" y="2435983"/>
                <a:ext cx="427339" cy="136260"/>
              </a:xfrm>
              <a:custGeom>
                <a:avLst/>
                <a:gdLst/>
                <a:ahLst/>
                <a:cxnLst/>
                <a:rect l="l" t="t" r="r" b="b"/>
                <a:pathLst>
                  <a:path w="2763" h="881" extrusionOk="0">
                    <a:moveTo>
                      <a:pt x="2763" y="881"/>
                    </a:moveTo>
                    <a:lnTo>
                      <a:pt x="1" y="881"/>
                    </a:lnTo>
                    <a:lnTo>
                      <a:pt x="1" y="1"/>
                    </a:lnTo>
                    <a:lnTo>
                      <a:pt x="276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604;p19">
                <a:extLst>
                  <a:ext uri="{FF2B5EF4-FFF2-40B4-BE49-F238E27FC236}">
                    <a16:creationId xmlns:a16="http://schemas.microsoft.com/office/drawing/2014/main" id="{4ED8F543-19F2-4B1F-97F3-5079A3C3E6CF}"/>
                  </a:ext>
                </a:extLst>
              </p:cNvPr>
              <p:cNvSpPr/>
              <p:nvPr/>
            </p:nvSpPr>
            <p:spPr>
              <a:xfrm>
                <a:off x="6955937" y="2885284"/>
                <a:ext cx="245608" cy="98831"/>
              </a:xfrm>
              <a:custGeom>
                <a:avLst/>
                <a:gdLst/>
                <a:ahLst/>
                <a:cxnLst/>
                <a:rect l="l" t="t" r="r" b="b"/>
                <a:pathLst>
                  <a:path w="1588" h="639" extrusionOk="0">
                    <a:moveTo>
                      <a:pt x="1587" y="638"/>
                    </a:moveTo>
                    <a:lnTo>
                      <a:pt x="0" y="638"/>
                    </a:lnTo>
                    <a:lnTo>
                      <a:pt x="0" y="1"/>
                    </a:lnTo>
                    <a:lnTo>
                      <a:pt x="1587" y="1"/>
                    </a:lnTo>
                    <a:close/>
                  </a:path>
                </a:pathLst>
              </a:custGeom>
              <a:solidFill>
                <a:srgbClr val="0EDBB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605;p19">
                <a:extLst>
                  <a:ext uri="{FF2B5EF4-FFF2-40B4-BE49-F238E27FC236}">
                    <a16:creationId xmlns:a16="http://schemas.microsoft.com/office/drawing/2014/main" id="{944F19D5-34E0-4A92-9B15-1218C0E99D8C}"/>
                  </a:ext>
                </a:extLst>
              </p:cNvPr>
              <p:cNvSpPr/>
              <p:nvPr/>
            </p:nvSpPr>
            <p:spPr>
              <a:xfrm>
                <a:off x="6373776" y="2643234"/>
                <a:ext cx="827767" cy="26293"/>
              </a:xfrm>
              <a:custGeom>
                <a:avLst/>
                <a:gdLst/>
                <a:ahLst/>
                <a:cxnLst/>
                <a:rect l="l" t="t" r="r" b="b"/>
                <a:pathLst>
                  <a:path w="5352" h="170" extrusionOk="0">
                    <a:moveTo>
                      <a:pt x="5351" y="170"/>
                    </a:moveTo>
                    <a:lnTo>
                      <a:pt x="1" y="170"/>
                    </a:lnTo>
                    <a:lnTo>
                      <a:pt x="1" y="0"/>
                    </a:lnTo>
                    <a:lnTo>
                      <a:pt x="5351" y="0"/>
                    </a:lnTo>
                    <a:close/>
                  </a:path>
                </a:pathLst>
              </a:custGeom>
              <a:solidFill>
                <a:srgbClr val="81A2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606;p19">
                <a:extLst>
                  <a:ext uri="{FF2B5EF4-FFF2-40B4-BE49-F238E27FC236}">
                    <a16:creationId xmlns:a16="http://schemas.microsoft.com/office/drawing/2014/main" id="{EC173B64-2687-499B-BF6A-3DB3A8ACFF36}"/>
                  </a:ext>
                </a:extLst>
              </p:cNvPr>
              <p:cNvSpPr/>
              <p:nvPr/>
            </p:nvSpPr>
            <p:spPr>
              <a:xfrm>
                <a:off x="6373776" y="2701542"/>
                <a:ext cx="827767" cy="26293"/>
              </a:xfrm>
              <a:custGeom>
                <a:avLst/>
                <a:gdLst/>
                <a:ahLst/>
                <a:cxnLst/>
                <a:rect l="l" t="t" r="r" b="b"/>
                <a:pathLst>
                  <a:path w="5352" h="170" extrusionOk="0">
                    <a:moveTo>
                      <a:pt x="5351" y="170"/>
                    </a:moveTo>
                    <a:lnTo>
                      <a:pt x="1" y="170"/>
                    </a:lnTo>
                    <a:lnTo>
                      <a:pt x="1" y="1"/>
                    </a:lnTo>
                    <a:lnTo>
                      <a:pt x="5351" y="1"/>
                    </a:lnTo>
                    <a:close/>
                  </a:path>
                </a:pathLst>
              </a:custGeom>
              <a:solidFill>
                <a:srgbClr val="81A2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607;p19">
                <a:extLst>
                  <a:ext uri="{FF2B5EF4-FFF2-40B4-BE49-F238E27FC236}">
                    <a16:creationId xmlns:a16="http://schemas.microsoft.com/office/drawing/2014/main" id="{CB6133FB-E877-4C7A-B5DB-7CD1E889C917}"/>
                  </a:ext>
                </a:extLst>
              </p:cNvPr>
              <p:cNvSpPr/>
              <p:nvPr/>
            </p:nvSpPr>
            <p:spPr>
              <a:xfrm>
                <a:off x="6373776" y="2760624"/>
                <a:ext cx="827767" cy="25520"/>
              </a:xfrm>
              <a:custGeom>
                <a:avLst/>
                <a:gdLst/>
                <a:ahLst/>
                <a:cxnLst/>
                <a:rect l="l" t="t" r="r" b="b"/>
                <a:pathLst>
                  <a:path w="5352" h="165" extrusionOk="0">
                    <a:moveTo>
                      <a:pt x="5351" y="165"/>
                    </a:moveTo>
                    <a:lnTo>
                      <a:pt x="1" y="165"/>
                    </a:lnTo>
                    <a:lnTo>
                      <a:pt x="1" y="0"/>
                    </a:lnTo>
                    <a:lnTo>
                      <a:pt x="5351" y="0"/>
                    </a:lnTo>
                    <a:close/>
                  </a:path>
                </a:pathLst>
              </a:custGeom>
              <a:solidFill>
                <a:srgbClr val="81A2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608;p19">
                <a:extLst>
                  <a:ext uri="{FF2B5EF4-FFF2-40B4-BE49-F238E27FC236}">
                    <a16:creationId xmlns:a16="http://schemas.microsoft.com/office/drawing/2014/main" id="{A4E4E205-C073-4216-9659-4B59E7E1821A}"/>
                  </a:ext>
                </a:extLst>
              </p:cNvPr>
              <p:cNvSpPr/>
              <p:nvPr/>
            </p:nvSpPr>
            <p:spPr>
              <a:xfrm>
                <a:off x="6373776" y="2818933"/>
                <a:ext cx="827767" cy="25674"/>
              </a:xfrm>
              <a:custGeom>
                <a:avLst/>
                <a:gdLst/>
                <a:ahLst/>
                <a:cxnLst/>
                <a:rect l="l" t="t" r="r" b="b"/>
                <a:pathLst>
                  <a:path w="5352" h="166" extrusionOk="0">
                    <a:moveTo>
                      <a:pt x="5351" y="165"/>
                    </a:moveTo>
                    <a:lnTo>
                      <a:pt x="1" y="165"/>
                    </a:lnTo>
                    <a:lnTo>
                      <a:pt x="1" y="0"/>
                    </a:lnTo>
                    <a:lnTo>
                      <a:pt x="5351" y="0"/>
                    </a:lnTo>
                    <a:close/>
                  </a:path>
                </a:pathLst>
              </a:custGeom>
              <a:solidFill>
                <a:srgbClr val="81A2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609;p19">
                <a:extLst>
                  <a:ext uri="{FF2B5EF4-FFF2-40B4-BE49-F238E27FC236}">
                    <a16:creationId xmlns:a16="http://schemas.microsoft.com/office/drawing/2014/main" id="{77CD864F-2F8B-496B-B48D-BCF0B42AC429}"/>
                  </a:ext>
                </a:extLst>
              </p:cNvPr>
              <p:cNvSpPr/>
              <p:nvPr/>
            </p:nvSpPr>
            <p:spPr>
              <a:xfrm>
                <a:off x="6373776" y="3196469"/>
                <a:ext cx="427339" cy="136260"/>
              </a:xfrm>
              <a:custGeom>
                <a:avLst/>
                <a:gdLst/>
                <a:ahLst/>
                <a:cxnLst/>
                <a:rect l="l" t="t" r="r" b="b"/>
                <a:pathLst>
                  <a:path w="2763" h="881" extrusionOk="0">
                    <a:moveTo>
                      <a:pt x="2763" y="881"/>
                    </a:moveTo>
                    <a:lnTo>
                      <a:pt x="1" y="881"/>
                    </a:lnTo>
                    <a:lnTo>
                      <a:pt x="1" y="0"/>
                    </a:lnTo>
                    <a:lnTo>
                      <a:pt x="2763" y="0"/>
                    </a:lnTo>
                    <a:close/>
                  </a:path>
                </a:pathLst>
              </a:custGeom>
              <a:solidFill>
                <a:srgbClr val="0EDBB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610;p19">
                <a:extLst>
                  <a:ext uri="{FF2B5EF4-FFF2-40B4-BE49-F238E27FC236}">
                    <a16:creationId xmlns:a16="http://schemas.microsoft.com/office/drawing/2014/main" id="{6AACE0CA-25EC-4984-8CEC-F2B7838B1E9B}"/>
                  </a:ext>
                </a:extLst>
              </p:cNvPr>
              <p:cNvSpPr/>
              <p:nvPr/>
            </p:nvSpPr>
            <p:spPr>
              <a:xfrm>
                <a:off x="6955937" y="3645152"/>
                <a:ext cx="245608" cy="98676"/>
              </a:xfrm>
              <a:custGeom>
                <a:avLst/>
                <a:gdLst/>
                <a:ahLst/>
                <a:cxnLst/>
                <a:rect l="l" t="t" r="r" b="b"/>
                <a:pathLst>
                  <a:path w="1588" h="638" extrusionOk="0">
                    <a:moveTo>
                      <a:pt x="1587" y="637"/>
                    </a:moveTo>
                    <a:lnTo>
                      <a:pt x="0" y="637"/>
                    </a:lnTo>
                    <a:lnTo>
                      <a:pt x="0" y="0"/>
                    </a:lnTo>
                    <a:lnTo>
                      <a:pt x="1587" y="0"/>
                    </a:lnTo>
                    <a:close/>
                  </a:path>
                </a:pathLst>
              </a:custGeom>
              <a:solidFill>
                <a:srgbClr val="0EDBB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611;p19">
                <a:extLst>
                  <a:ext uri="{FF2B5EF4-FFF2-40B4-BE49-F238E27FC236}">
                    <a16:creationId xmlns:a16="http://schemas.microsoft.com/office/drawing/2014/main" id="{FD3F191A-5CC8-4F19-B4A9-CC88291F99DD}"/>
                  </a:ext>
                </a:extLst>
              </p:cNvPr>
              <p:cNvSpPr/>
              <p:nvPr/>
            </p:nvSpPr>
            <p:spPr>
              <a:xfrm>
                <a:off x="6373776" y="3402947"/>
                <a:ext cx="827767" cy="26293"/>
              </a:xfrm>
              <a:custGeom>
                <a:avLst/>
                <a:gdLst/>
                <a:ahLst/>
                <a:cxnLst/>
                <a:rect l="l" t="t" r="r" b="b"/>
                <a:pathLst>
                  <a:path w="5352" h="170" extrusionOk="0">
                    <a:moveTo>
                      <a:pt x="5351" y="170"/>
                    </a:moveTo>
                    <a:lnTo>
                      <a:pt x="1" y="170"/>
                    </a:lnTo>
                    <a:lnTo>
                      <a:pt x="1" y="1"/>
                    </a:lnTo>
                    <a:lnTo>
                      <a:pt x="5351" y="1"/>
                    </a:lnTo>
                    <a:close/>
                  </a:path>
                </a:pathLst>
              </a:custGeom>
              <a:solidFill>
                <a:srgbClr val="81A2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612;p19">
                <a:extLst>
                  <a:ext uri="{FF2B5EF4-FFF2-40B4-BE49-F238E27FC236}">
                    <a16:creationId xmlns:a16="http://schemas.microsoft.com/office/drawing/2014/main" id="{3590DF6A-FCB4-4B53-BB36-AF1E20C28C5D}"/>
                  </a:ext>
                </a:extLst>
              </p:cNvPr>
              <p:cNvSpPr/>
              <p:nvPr/>
            </p:nvSpPr>
            <p:spPr>
              <a:xfrm>
                <a:off x="6373776" y="3462029"/>
                <a:ext cx="827767" cy="25674"/>
              </a:xfrm>
              <a:custGeom>
                <a:avLst/>
                <a:gdLst/>
                <a:ahLst/>
                <a:cxnLst/>
                <a:rect l="l" t="t" r="r" b="b"/>
                <a:pathLst>
                  <a:path w="5352" h="166" extrusionOk="0">
                    <a:moveTo>
                      <a:pt x="5351" y="165"/>
                    </a:moveTo>
                    <a:lnTo>
                      <a:pt x="1" y="165"/>
                    </a:lnTo>
                    <a:lnTo>
                      <a:pt x="1" y="0"/>
                    </a:lnTo>
                    <a:lnTo>
                      <a:pt x="5351" y="0"/>
                    </a:lnTo>
                    <a:close/>
                  </a:path>
                </a:pathLst>
              </a:custGeom>
              <a:solidFill>
                <a:srgbClr val="81A2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613;p19">
                <a:extLst>
                  <a:ext uri="{FF2B5EF4-FFF2-40B4-BE49-F238E27FC236}">
                    <a16:creationId xmlns:a16="http://schemas.microsoft.com/office/drawing/2014/main" id="{8D3751BF-80C7-4D58-9FBA-A605095909EE}"/>
                  </a:ext>
                </a:extLst>
              </p:cNvPr>
              <p:cNvSpPr/>
              <p:nvPr/>
            </p:nvSpPr>
            <p:spPr>
              <a:xfrm>
                <a:off x="6373776" y="3520337"/>
                <a:ext cx="827767" cy="25674"/>
              </a:xfrm>
              <a:custGeom>
                <a:avLst/>
                <a:gdLst/>
                <a:ahLst/>
                <a:cxnLst/>
                <a:rect l="l" t="t" r="r" b="b"/>
                <a:pathLst>
                  <a:path w="5352" h="166" extrusionOk="0">
                    <a:moveTo>
                      <a:pt x="5351" y="165"/>
                    </a:moveTo>
                    <a:lnTo>
                      <a:pt x="1" y="165"/>
                    </a:lnTo>
                    <a:lnTo>
                      <a:pt x="1" y="1"/>
                    </a:lnTo>
                    <a:lnTo>
                      <a:pt x="5351" y="1"/>
                    </a:lnTo>
                    <a:close/>
                  </a:path>
                </a:pathLst>
              </a:custGeom>
              <a:solidFill>
                <a:srgbClr val="81A2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614;p19">
                <a:extLst>
                  <a:ext uri="{FF2B5EF4-FFF2-40B4-BE49-F238E27FC236}">
                    <a16:creationId xmlns:a16="http://schemas.microsoft.com/office/drawing/2014/main" id="{DA8EE485-7EF0-4B53-A6D0-4ACC68A5BD9C}"/>
                  </a:ext>
                </a:extLst>
              </p:cNvPr>
              <p:cNvSpPr/>
              <p:nvPr/>
            </p:nvSpPr>
            <p:spPr>
              <a:xfrm>
                <a:off x="6373776" y="3578646"/>
                <a:ext cx="827767" cy="26293"/>
              </a:xfrm>
              <a:custGeom>
                <a:avLst/>
                <a:gdLst/>
                <a:ahLst/>
                <a:cxnLst/>
                <a:rect l="l" t="t" r="r" b="b"/>
                <a:pathLst>
                  <a:path w="5352" h="170" extrusionOk="0">
                    <a:moveTo>
                      <a:pt x="5351" y="170"/>
                    </a:moveTo>
                    <a:lnTo>
                      <a:pt x="1" y="170"/>
                    </a:lnTo>
                    <a:lnTo>
                      <a:pt x="1" y="1"/>
                    </a:lnTo>
                    <a:lnTo>
                      <a:pt x="5351" y="1"/>
                    </a:lnTo>
                    <a:close/>
                  </a:path>
                </a:pathLst>
              </a:custGeom>
              <a:solidFill>
                <a:srgbClr val="81A2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621;p19">
                <a:extLst>
                  <a:ext uri="{FF2B5EF4-FFF2-40B4-BE49-F238E27FC236}">
                    <a16:creationId xmlns:a16="http://schemas.microsoft.com/office/drawing/2014/main" id="{8FF96D87-5B09-4981-B6E3-F8704D90EA68}"/>
                  </a:ext>
                </a:extLst>
              </p:cNvPr>
              <p:cNvSpPr/>
              <p:nvPr/>
            </p:nvSpPr>
            <p:spPr>
              <a:xfrm>
                <a:off x="5151300" y="1688334"/>
                <a:ext cx="331447" cy="152964"/>
              </a:xfrm>
              <a:custGeom>
                <a:avLst/>
                <a:gdLst/>
                <a:ahLst/>
                <a:cxnLst/>
                <a:rect l="l" t="t" r="r" b="b"/>
                <a:pathLst>
                  <a:path w="2143" h="989" extrusionOk="0">
                    <a:moveTo>
                      <a:pt x="2078" y="0"/>
                    </a:moveTo>
                    <a:lnTo>
                      <a:pt x="1" y="0"/>
                    </a:lnTo>
                    <a:lnTo>
                      <a:pt x="22" y="135"/>
                    </a:lnTo>
                    <a:cubicBezTo>
                      <a:pt x="87" y="612"/>
                      <a:pt x="517" y="989"/>
                      <a:pt x="981" y="989"/>
                    </a:cubicBezTo>
                    <a:lnTo>
                      <a:pt x="1340" y="989"/>
                    </a:lnTo>
                    <a:cubicBezTo>
                      <a:pt x="1804" y="989"/>
                      <a:pt x="2143" y="612"/>
                      <a:pt x="2091" y="135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622;p19">
                <a:extLst>
                  <a:ext uri="{FF2B5EF4-FFF2-40B4-BE49-F238E27FC236}">
                    <a16:creationId xmlns:a16="http://schemas.microsoft.com/office/drawing/2014/main" id="{9FFA44C1-5941-4564-BE02-840361E397F7}"/>
                  </a:ext>
                </a:extLst>
              </p:cNvPr>
              <p:cNvSpPr/>
              <p:nvPr/>
            </p:nvSpPr>
            <p:spPr>
              <a:xfrm>
                <a:off x="5472540" y="1688334"/>
                <a:ext cx="328044" cy="152964"/>
              </a:xfrm>
              <a:custGeom>
                <a:avLst/>
                <a:gdLst/>
                <a:ahLst/>
                <a:cxnLst/>
                <a:rect l="l" t="t" r="r" b="b"/>
                <a:pathLst>
                  <a:path w="2121" h="989" extrusionOk="0">
                    <a:moveTo>
                      <a:pt x="2077" y="0"/>
                    </a:moveTo>
                    <a:lnTo>
                      <a:pt x="1" y="0"/>
                    </a:lnTo>
                    <a:lnTo>
                      <a:pt x="14" y="135"/>
                    </a:lnTo>
                    <a:cubicBezTo>
                      <a:pt x="66" y="612"/>
                      <a:pt x="482" y="989"/>
                      <a:pt x="946" y="989"/>
                    </a:cubicBezTo>
                    <a:lnTo>
                      <a:pt x="1306" y="989"/>
                    </a:lnTo>
                    <a:cubicBezTo>
                      <a:pt x="1770" y="989"/>
                      <a:pt x="2121" y="612"/>
                      <a:pt x="2086" y="135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623;p19">
                <a:extLst>
                  <a:ext uri="{FF2B5EF4-FFF2-40B4-BE49-F238E27FC236}">
                    <a16:creationId xmlns:a16="http://schemas.microsoft.com/office/drawing/2014/main" id="{AB242410-AD35-4462-9BE1-B9B622AD6265}"/>
                  </a:ext>
                </a:extLst>
              </p:cNvPr>
              <p:cNvSpPr/>
              <p:nvPr/>
            </p:nvSpPr>
            <p:spPr>
              <a:xfrm>
                <a:off x="5793781" y="1688334"/>
                <a:ext cx="324642" cy="152964"/>
              </a:xfrm>
              <a:custGeom>
                <a:avLst/>
                <a:gdLst/>
                <a:ahLst/>
                <a:cxnLst/>
                <a:rect l="l" t="t" r="r" b="b"/>
                <a:pathLst>
                  <a:path w="2099" h="989" extrusionOk="0">
                    <a:moveTo>
                      <a:pt x="2077" y="0"/>
                    </a:moveTo>
                    <a:lnTo>
                      <a:pt x="0" y="0"/>
                    </a:lnTo>
                    <a:lnTo>
                      <a:pt x="9" y="135"/>
                    </a:lnTo>
                    <a:cubicBezTo>
                      <a:pt x="44" y="612"/>
                      <a:pt x="447" y="989"/>
                      <a:pt x="911" y="989"/>
                    </a:cubicBezTo>
                    <a:lnTo>
                      <a:pt x="1271" y="989"/>
                    </a:lnTo>
                    <a:cubicBezTo>
                      <a:pt x="1735" y="989"/>
                      <a:pt x="2099" y="612"/>
                      <a:pt x="2082" y="135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624;p19">
                <a:extLst>
                  <a:ext uri="{FF2B5EF4-FFF2-40B4-BE49-F238E27FC236}">
                    <a16:creationId xmlns:a16="http://schemas.microsoft.com/office/drawing/2014/main" id="{E8591791-C7AB-4FCD-8441-4F83F78C0382}"/>
                  </a:ext>
                </a:extLst>
              </p:cNvPr>
              <p:cNvSpPr/>
              <p:nvPr/>
            </p:nvSpPr>
            <p:spPr>
              <a:xfrm>
                <a:off x="6115021" y="1688334"/>
                <a:ext cx="321239" cy="152964"/>
              </a:xfrm>
              <a:custGeom>
                <a:avLst/>
                <a:gdLst/>
                <a:ahLst/>
                <a:cxnLst/>
                <a:rect l="l" t="t" r="r" b="b"/>
                <a:pathLst>
                  <a:path w="2077" h="989" extrusionOk="0">
                    <a:moveTo>
                      <a:pt x="2077" y="0"/>
                    </a:moveTo>
                    <a:lnTo>
                      <a:pt x="0" y="0"/>
                    </a:lnTo>
                    <a:lnTo>
                      <a:pt x="5" y="135"/>
                    </a:lnTo>
                    <a:cubicBezTo>
                      <a:pt x="22" y="612"/>
                      <a:pt x="412" y="989"/>
                      <a:pt x="876" y="989"/>
                    </a:cubicBezTo>
                    <a:lnTo>
                      <a:pt x="1236" y="989"/>
                    </a:lnTo>
                    <a:cubicBezTo>
                      <a:pt x="1700" y="989"/>
                      <a:pt x="2077" y="612"/>
                      <a:pt x="2077" y="135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625;p19">
                <a:extLst>
                  <a:ext uri="{FF2B5EF4-FFF2-40B4-BE49-F238E27FC236}">
                    <a16:creationId xmlns:a16="http://schemas.microsoft.com/office/drawing/2014/main" id="{C8976C7C-AF88-4A45-B063-9201887D3B42}"/>
                  </a:ext>
                </a:extLst>
              </p:cNvPr>
              <p:cNvSpPr/>
              <p:nvPr/>
            </p:nvSpPr>
            <p:spPr>
              <a:xfrm>
                <a:off x="6436106" y="1688334"/>
                <a:ext cx="321394" cy="152964"/>
              </a:xfrm>
              <a:custGeom>
                <a:avLst/>
                <a:gdLst/>
                <a:ahLst/>
                <a:cxnLst/>
                <a:rect l="l" t="t" r="r" b="b"/>
                <a:pathLst>
                  <a:path w="2078" h="989" extrusionOk="0">
                    <a:moveTo>
                      <a:pt x="2078" y="0"/>
                    </a:moveTo>
                    <a:lnTo>
                      <a:pt x="1" y="0"/>
                    </a:lnTo>
                    <a:lnTo>
                      <a:pt x="1" y="135"/>
                    </a:lnTo>
                    <a:cubicBezTo>
                      <a:pt x="1" y="612"/>
                      <a:pt x="378" y="989"/>
                      <a:pt x="842" y="989"/>
                    </a:cubicBezTo>
                    <a:lnTo>
                      <a:pt x="1198" y="989"/>
                    </a:lnTo>
                    <a:cubicBezTo>
                      <a:pt x="1666" y="989"/>
                      <a:pt x="2056" y="612"/>
                      <a:pt x="2073" y="135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626;p19">
                <a:extLst>
                  <a:ext uri="{FF2B5EF4-FFF2-40B4-BE49-F238E27FC236}">
                    <a16:creationId xmlns:a16="http://schemas.microsoft.com/office/drawing/2014/main" id="{B2C2F15D-B4BF-4C1A-90D5-B557BD6F751C}"/>
                  </a:ext>
                </a:extLst>
              </p:cNvPr>
              <p:cNvSpPr/>
              <p:nvPr/>
            </p:nvSpPr>
            <p:spPr>
              <a:xfrm>
                <a:off x="6754099" y="1688334"/>
                <a:ext cx="324642" cy="152964"/>
              </a:xfrm>
              <a:custGeom>
                <a:avLst/>
                <a:gdLst/>
                <a:ahLst/>
                <a:cxnLst/>
                <a:rect l="l" t="t" r="r" b="b"/>
                <a:pathLst>
                  <a:path w="2099" h="989" extrusionOk="0">
                    <a:moveTo>
                      <a:pt x="2099" y="0"/>
                    </a:moveTo>
                    <a:lnTo>
                      <a:pt x="22" y="0"/>
                    </a:lnTo>
                    <a:lnTo>
                      <a:pt x="17" y="135"/>
                    </a:lnTo>
                    <a:cubicBezTo>
                      <a:pt x="0" y="612"/>
                      <a:pt x="364" y="989"/>
                      <a:pt x="828" y="989"/>
                    </a:cubicBezTo>
                    <a:lnTo>
                      <a:pt x="1184" y="989"/>
                    </a:lnTo>
                    <a:cubicBezTo>
                      <a:pt x="1652" y="989"/>
                      <a:pt x="2055" y="612"/>
                      <a:pt x="2090" y="135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627;p19">
                <a:extLst>
                  <a:ext uri="{FF2B5EF4-FFF2-40B4-BE49-F238E27FC236}">
                    <a16:creationId xmlns:a16="http://schemas.microsoft.com/office/drawing/2014/main" id="{8CCE3F45-726F-4136-88E4-5FE5FD0944D9}"/>
                  </a:ext>
                </a:extLst>
              </p:cNvPr>
              <p:cNvSpPr/>
              <p:nvPr/>
            </p:nvSpPr>
            <p:spPr>
              <a:xfrm>
                <a:off x="7071936" y="1688334"/>
                <a:ext cx="328044" cy="152964"/>
              </a:xfrm>
              <a:custGeom>
                <a:avLst/>
                <a:gdLst/>
                <a:ahLst/>
                <a:cxnLst/>
                <a:rect l="l" t="t" r="r" b="b"/>
                <a:pathLst>
                  <a:path w="2121" h="989" extrusionOk="0">
                    <a:moveTo>
                      <a:pt x="2120" y="0"/>
                    </a:moveTo>
                    <a:lnTo>
                      <a:pt x="44" y="0"/>
                    </a:lnTo>
                    <a:lnTo>
                      <a:pt x="35" y="135"/>
                    </a:lnTo>
                    <a:cubicBezTo>
                      <a:pt x="0" y="612"/>
                      <a:pt x="351" y="989"/>
                      <a:pt x="815" y="989"/>
                    </a:cubicBezTo>
                    <a:lnTo>
                      <a:pt x="1171" y="989"/>
                    </a:lnTo>
                    <a:cubicBezTo>
                      <a:pt x="1639" y="989"/>
                      <a:pt x="2055" y="612"/>
                      <a:pt x="2103" y="135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628;p19">
                <a:extLst>
                  <a:ext uri="{FF2B5EF4-FFF2-40B4-BE49-F238E27FC236}">
                    <a16:creationId xmlns:a16="http://schemas.microsoft.com/office/drawing/2014/main" id="{4A29BA9F-FFA8-4FB2-81D4-477BAA3494DB}"/>
                  </a:ext>
                </a:extLst>
              </p:cNvPr>
              <p:cNvSpPr/>
              <p:nvPr/>
            </p:nvSpPr>
            <p:spPr>
              <a:xfrm>
                <a:off x="7389774" y="1688334"/>
                <a:ext cx="331447" cy="152964"/>
              </a:xfrm>
              <a:custGeom>
                <a:avLst/>
                <a:gdLst/>
                <a:ahLst/>
                <a:cxnLst/>
                <a:rect l="l" t="t" r="r" b="b"/>
                <a:pathLst>
                  <a:path w="2143" h="989" extrusionOk="0">
                    <a:moveTo>
                      <a:pt x="2142" y="0"/>
                    </a:moveTo>
                    <a:lnTo>
                      <a:pt x="65" y="0"/>
                    </a:lnTo>
                    <a:lnTo>
                      <a:pt x="48" y="135"/>
                    </a:lnTo>
                    <a:cubicBezTo>
                      <a:pt x="0" y="612"/>
                      <a:pt x="339" y="989"/>
                      <a:pt x="803" y="989"/>
                    </a:cubicBezTo>
                    <a:lnTo>
                      <a:pt x="1158" y="989"/>
                    </a:lnTo>
                    <a:cubicBezTo>
                      <a:pt x="1626" y="989"/>
                      <a:pt x="2056" y="612"/>
                      <a:pt x="2121" y="135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629;p19">
                <a:extLst>
                  <a:ext uri="{FF2B5EF4-FFF2-40B4-BE49-F238E27FC236}">
                    <a16:creationId xmlns:a16="http://schemas.microsoft.com/office/drawing/2014/main" id="{6E5B44EE-4454-4349-8E36-3348FB916B90}"/>
                  </a:ext>
                </a:extLst>
              </p:cNvPr>
              <p:cNvSpPr/>
              <p:nvPr/>
            </p:nvSpPr>
            <p:spPr>
              <a:xfrm>
                <a:off x="5151300" y="1228361"/>
                <a:ext cx="574890" cy="460128"/>
              </a:xfrm>
              <a:custGeom>
                <a:avLst/>
                <a:gdLst/>
                <a:ahLst/>
                <a:cxnLst/>
                <a:rect l="l" t="t" r="r" b="b"/>
                <a:pathLst>
                  <a:path w="3717" h="2975" extrusionOk="0">
                    <a:moveTo>
                      <a:pt x="3716" y="0"/>
                    </a:moveTo>
                    <a:lnTo>
                      <a:pt x="2190" y="0"/>
                    </a:lnTo>
                    <a:lnTo>
                      <a:pt x="1" y="2974"/>
                    </a:lnTo>
                    <a:lnTo>
                      <a:pt x="2078" y="2974"/>
                    </a:lnTo>
                    <a:close/>
                  </a:path>
                </a:pathLst>
              </a:custGeom>
              <a:solidFill>
                <a:srgbClr val="940A3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630;p19">
                <a:extLst>
                  <a:ext uri="{FF2B5EF4-FFF2-40B4-BE49-F238E27FC236}">
                    <a16:creationId xmlns:a16="http://schemas.microsoft.com/office/drawing/2014/main" id="{F544B18C-3D3A-4257-BCD3-764566F0D433}"/>
                  </a:ext>
                </a:extLst>
              </p:cNvPr>
              <p:cNvSpPr/>
              <p:nvPr/>
            </p:nvSpPr>
            <p:spPr>
              <a:xfrm>
                <a:off x="5472540" y="1228361"/>
                <a:ext cx="490288" cy="460128"/>
              </a:xfrm>
              <a:custGeom>
                <a:avLst/>
                <a:gdLst/>
                <a:ahLst/>
                <a:cxnLst/>
                <a:rect l="l" t="t" r="r" b="b"/>
                <a:pathLst>
                  <a:path w="3170" h="2975" extrusionOk="0">
                    <a:moveTo>
                      <a:pt x="3170" y="0"/>
                    </a:moveTo>
                    <a:lnTo>
                      <a:pt x="1639" y="0"/>
                    </a:lnTo>
                    <a:lnTo>
                      <a:pt x="1" y="2974"/>
                    </a:lnTo>
                    <a:lnTo>
                      <a:pt x="2077" y="2974"/>
                    </a:lnTo>
                    <a:close/>
                  </a:path>
                </a:pathLst>
              </a:custGeom>
              <a:solidFill>
                <a:srgbClr val="34385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631;p19">
                <a:extLst>
                  <a:ext uri="{FF2B5EF4-FFF2-40B4-BE49-F238E27FC236}">
                    <a16:creationId xmlns:a16="http://schemas.microsoft.com/office/drawing/2014/main" id="{8D2F1709-C4D7-4B0B-AA12-39A20A345DFB}"/>
                  </a:ext>
                </a:extLst>
              </p:cNvPr>
              <p:cNvSpPr/>
              <p:nvPr/>
            </p:nvSpPr>
            <p:spPr>
              <a:xfrm>
                <a:off x="5793781" y="1228361"/>
                <a:ext cx="405841" cy="460128"/>
              </a:xfrm>
              <a:custGeom>
                <a:avLst/>
                <a:gdLst/>
                <a:ahLst/>
                <a:cxnLst/>
                <a:rect l="l" t="t" r="r" b="b"/>
                <a:pathLst>
                  <a:path w="2624" h="2975" extrusionOk="0">
                    <a:moveTo>
                      <a:pt x="2623" y="0"/>
                    </a:moveTo>
                    <a:lnTo>
                      <a:pt x="1093" y="0"/>
                    </a:lnTo>
                    <a:lnTo>
                      <a:pt x="0" y="2974"/>
                    </a:lnTo>
                    <a:lnTo>
                      <a:pt x="2077" y="2974"/>
                    </a:lnTo>
                    <a:close/>
                  </a:path>
                </a:pathLst>
              </a:custGeom>
              <a:solidFill>
                <a:srgbClr val="940A3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632;p19">
                <a:extLst>
                  <a:ext uri="{FF2B5EF4-FFF2-40B4-BE49-F238E27FC236}">
                    <a16:creationId xmlns:a16="http://schemas.microsoft.com/office/drawing/2014/main" id="{F6633665-4585-42B8-AE88-9381BC38047E}"/>
                  </a:ext>
                </a:extLst>
              </p:cNvPr>
              <p:cNvSpPr/>
              <p:nvPr/>
            </p:nvSpPr>
            <p:spPr>
              <a:xfrm>
                <a:off x="6115021" y="1228361"/>
                <a:ext cx="321239" cy="460128"/>
              </a:xfrm>
              <a:custGeom>
                <a:avLst/>
                <a:gdLst/>
                <a:ahLst/>
                <a:cxnLst/>
                <a:rect l="l" t="t" r="r" b="b"/>
                <a:pathLst>
                  <a:path w="2077" h="2975" extrusionOk="0">
                    <a:moveTo>
                      <a:pt x="2077" y="0"/>
                    </a:moveTo>
                    <a:lnTo>
                      <a:pt x="546" y="0"/>
                    </a:lnTo>
                    <a:lnTo>
                      <a:pt x="0" y="2974"/>
                    </a:lnTo>
                    <a:lnTo>
                      <a:pt x="2077" y="2974"/>
                    </a:lnTo>
                    <a:close/>
                  </a:path>
                </a:pathLst>
              </a:custGeom>
              <a:solidFill>
                <a:srgbClr val="34385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633;p19">
                <a:extLst>
                  <a:ext uri="{FF2B5EF4-FFF2-40B4-BE49-F238E27FC236}">
                    <a16:creationId xmlns:a16="http://schemas.microsoft.com/office/drawing/2014/main" id="{D528509F-9EE1-45BA-845A-0D9CF170DA76}"/>
                  </a:ext>
                </a:extLst>
              </p:cNvPr>
              <p:cNvSpPr/>
              <p:nvPr/>
            </p:nvSpPr>
            <p:spPr>
              <a:xfrm>
                <a:off x="6436106" y="1228361"/>
                <a:ext cx="321394" cy="460128"/>
              </a:xfrm>
              <a:custGeom>
                <a:avLst/>
                <a:gdLst/>
                <a:ahLst/>
                <a:cxnLst/>
                <a:rect l="l" t="t" r="r" b="b"/>
                <a:pathLst>
                  <a:path w="2078" h="2975" extrusionOk="0">
                    <a:moveTo>
                      <a:pt x="1532" y="0"/>
                    </a:moveTo>
                    <a:lnTo>
                      <a:pt x="1" y="0"/>
                    </a:lnTo>
                    <a:lnTo>
                      <a:pt x="1" y="2974"/>
                    </a:lnTo>
                    <a:lnTo>
                      <a:pt x="2078" y="2974"/>
                    </a:lnTo>
                    <a:close/>
                  </a:path>
                </a:pathLst>
              </a:custGeom>
              <a:solidFill>
                <a:srgbClr val="940A3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634;p19">
                <a:extLst>
                  <a:ext uri="{FF2B5EF4-FFF2-40B4-BE49-F238E27FC236}">
                    <a16:creationId xmlns:a16="http://schemas.microsoft.com/office/drawing/2014/main" id="{9D2E18B0-4E4E-4E65-8207-476C0C4BA99B}"/>
                  </a:ext>
                </a:extLst>
              </p:cNvPr>
              <p:cNvSpPr/>
              <p:nvPr/>
            </p:nvSpPr>
            <p:spPr>
              <a:xfrm>
                <a:off x="6672899" y="1228361"/>
                <a:ext cx="405841" cy="460128"/>
              </a:xfrm>
              <a:custGeom>
                <a:avLst/>
                <a:gdLst/>
                <a:ahLst/>
                <a:cxnLst/>
                <a:rect l="l" t="t" r="r" b="b"/>
                <a:pathLst>
                  <a:path w="2624" h="2975" extrusionOk="0">
                    <a:moveTo>
                      <a:pt x="1527" y="0"/>
                    </a:moveTo>
                    <a:lnTo>
                      <a:pt x="1" y="0"/>
                    </a:lnTo>
                    <a:lnTo>
                      <a:pt x="547" y="2974"/>
                    </a:lnTo>
                    <a:lnTo>
                      <a:pt x="2624" y="2974"/>
                    </a:lnTo>
                    <a:close/>
                  </a:path>
                </a:pathLst>
              </a:custGeom>
              <a:solidFill>
                <a:srgbClr val="34385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635;p19">
                <a:extLst>
                  <a:ext uri="{FF2B5EF4-FFF2-40B4-BE49-F238E27FC236}">
                    <a16:creationId xmlns:a16="http://schemas.microsoft.com/office/drawing/2014/main" id="{8262FC6F-61A3-466C-B7B5-57D7A3786547}"/>
                  </a:ext>
                </a:extLst>
              </p:cNvPr>
              <p:cNvSpPr/>
              <p:nvPr/>
            </p:nvSpPr>
            <p:spPr>
              <a:xfrm>
                <a:off x="6908919" y="1228361"/>
                <a:ext cx="491061" cy="460128"/>
              </a:xfrm>
              <a:custGeom>
                <a:avLst/>
                <a:gdLst/>
                <a:ahLst/>
                <a:cxnLst/>
                <a:rect l="l" t="t" r="r" b="b"/>
                <a:pathLst>
                  <a:path w="3175" h="2975" extrusionOk="0">
                    <a:moveTo>
                      <a:pt x="1531" y="0"/>
                    </a:moveTo>
                    <a:lnTo>
                      <a:pt x="1" y="0"/>
                    </a:lnTo>
                    <a:lnTo>
                      <a:pt x="1098" y="2974"/>
                    </a:lnTo>
                    <a:lnTo>
                      <a:pt x="3174" y="2974"/>
                    </a:lnTo>
                    <a:close/>
                  </a:path>
                </a:pathLst>
              </a:custGeom>
              <a:solidFill>
                <a:srgbClr val="940A3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636;p19">
                <a:extLst>
                  <a:ext uri="{FF2B5EF4-FFF2-40B4-BE49-F238E27FC236}">
                    <a16:creationId xmlns:a16="http://schemas.microsoft.com/office/drawing/2014/main" id="{568FE46A-176A-4BB9-AB97-246C4BACCF4B}"/>
                  </a:ext>
                </a:extLst>
              </p:cNvPr>
              <p:cNvSpPr/>
              <p:nvPr/>
            </p:nvSpPr>
            <p:spPr>
              <a:xfrm>
                <a:off x="7145712" y="1228361"/>
                <a:ext cx="575508" cy="460128"/>
              </a:xfrm>
              <a:custGeom>
                <a:avLst/>
                <a:gdLst/>
                <a:ahLst/>
                <a:cxnLst/>
                <a:rect l="l" t="t" r="r" b="b"/>
                <a:pathLst>
                  <a:path w="3721" h="2975" extrusionOk="0">
                    <a:moveTo>
                      <a:pt x="1531" y="0"/>
                    </a:moveTo>
                    <a:lnTo>
                      <a:pt x="0" y="0"/>
                    </a:lnTo>
                    <a:lnTo>
                      <a:pt x="1643" y="2974"/>
                    </a:lnTo>
                    <a:lnTo>
                      <a:pt x="3720" y="2974"/>
                    </a:lnTo>
                    <a:close/>
                  </a:path>
                </a:pathLst>
              </a:custGeom>
              <a:solidFill>
                <a:srgbClr val="34385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637;p19">
                <a:extLst>
                  <a:ext uri="{FF2B5EF4-FFF2-40B4-BE49-F238E27FC236}">
                    <a16:creationId xmlns:a16="http://schemas.microsoft.com/office/drawing/2014/main" id="{1B34D8FD-6348-43CD-9535-0957BADC91DE}"/>
                  </a:ext>
                </a:extLst>
              </p:cNvPr>
              <p:cNvSpPr/>
              <p:nvPr/>
            </p:nvSpPr>
            <p:spPr>
              <a:xfrm>
                <a:off x="7945642" y="2616477"/>
                <a:ext cx="430742" cy="857772"/>
              </a:xfrm>
              <a:custGeom>
                <a:avLst/>
                <a:gdLst/>
                <a:ahLst/>
                <a:cxnLst/>
                <a:rect l="l" t="t" r="r" b="b"/>
                <a:pathLst>
                  <a:path w="2785" h="5546" extrusionOk="0">
                    <a:moveTo>
                      <a:pt x="1588" y="5181"/>
                    </a:moveTo>
                    <a:cubicBezTo>
                      <a:pt x="1358" y="5056"/>
                      <a:pt x="1141" y="4847"/>
                      <a:pt x="955" y="4609"/>
                    </a:cubicBezTo>
                    <a:cubicBezTo>
                      <a:pt x="911" y="4557"/>
                      <a:pt x="872" y="4501"/>
                      <a:pt x="833" y="4444"/>
                    </a:cubicBezTo>
                    <a:cubicBezTo>
                      <a:pt x="547" y="4037"/>
                      <a:pt x="335" y="3564"/>
                      <a:pt x="231" y="3217"/>
                    </a:cubicBezTo>
                    <a:cubicBezTo>
                      <a:pt x="92" y="2749"/>
                      <a:pt x="31" y="1539"/>
                      <a:pt x="9" y="997"/>
                    </a:cubicBezTo>
                    <a:cubicBezTo>
                      <a:pt x="1" y="833"/>
                      <a:pt x="1" y="728"/>
                      <a:pt x="1" y="728"/>
                    </a:cubicBezTo>
                    <a:lnTo>
                      <a:pt x="668" y="399"/>
                    </a:lnTo>
                    <a:lnTo>
                      <a:pt x="1475" y="0"/>
                    </a:lnTo>
                    <a:cubicBezTo>
                      <a:pt x="1475" y="0"/>
                      <a:pt x="1544" y="156"/>
                      <a:pt x="1648" y="403"/>
                    </a:cubicBezTo>
                    <a:cubicBezTo>
                      <a:pt x="1674" y="455"/>
                      <a:pt x="1696" y="516"/>
                      <a:pt x="1722" y="577"/>
                    </a:cubicBezTo>
                    <a:cubicBezTo>
                      <a:pt x="1731" y="590"/>
                      <a:pt x="1735" y="607"/>
                      <a:pt x="1744" y="624"/>
                    </a:cubicBezTo>
                    <a:cubicBezTo>
                      <a:pt x="1809" y="780"/>
                      <a:pt x="1882" y="963"/>
                      <a:pt x="1956" y="1158"/>
                    </a:cubicBezTo>
                    <a:cubicBezTo>
                      <a:pt x="2277" y="1973"/>
                      <a:pt x="2645" y="3048"/>
                      <a:pt x="2693" y="3737"/>
                    </a:cubicBezTo>
                    <a:cubicBezTo>
                      <a:pt x="2784" y="4977"/>
                      <a:pt x="2242" y="5545"/>
                      <a:pt x="1588" y="5181"/>
                    </a:cubicBezTo>
                    <a:close/>
                  </a:path>
                </a:pathLst>
              </a:custGeom>
              <a:solidFill>
                <a:srgbClr val="DB9C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638;p19">
                <a:extLst>
                  <a:ext uri="{FF2B5EF4-FFF2-40B4-BE49-F238E27FC236}">
                    <a16:creationId xmlns:a16="http://schemas.microsoft.com/office/drawing/2014/main" id="{E5CDF022-9085-42D3-A013-A1011D001B9C}"/>
                  </a:ext>
                </a:extLst>
              </p:cNvPr>
              <p:cNvSpPr/>
              <p:nvPr/>
            </p:nvSpPr>
            <p:spPr>
              <a:xfrm>
                <a:off x="7945642" y="2678033"/>
                <a:ext cx="128991" cy="625929"/>
              </a:xfrm>
              <a:custGeom>
                <a:avLst/>
                <a:gdLst/>
                <a:ahLst/>
                <a:cxnLst/>
                <a:rect l="l" t="t" r="r" b="b"/>
                <a:pathLst>
                  <a:path w="834" h="4047" extrusionOk="0">
                    <a:moveTo>
                      <a:pt x="833" y="4046"/>
                    </a:moveTo>
                    <a:cubicBezTo>
                      <a:pt x="547" y="3639"/>
                      <a:pt x="335" y="3166"/>
                      <a:pt x="231" y="2819"/>
                    </a:cubicBezTo>
                    <a:cubicBezTo>
                      <a:pt x="92" y="2351"/>
                      <a:pt x="31" y="1141"/>
                      <a:pt x="9" y="599"/>
                    </a:cubicBezTo>
                    <a:cubicBezTo>
                      <a:pt x="1" y="435"/>
                      <a:pt x="1" y="330"/>
                      <a:pt x="1" y="330"/>
                    </a:cubicBezTo>
                    <a:lnTo>
                      <a:pt x="668" y="1"/>
                    </a:lnTo>
                    <a:cubicBezTo>
                      <a:pt x="703" y="738"/>
                      <a:pt x="738" y="1557"/>
                      <a:pt x="738" y="1748"/>
                    </a:cubicBezTo>
                    <a:cubicBezTo>
                      <a:pt x="738" y="1956"/>
                      <a:pt x="794" y="3205"/>
                      <a:pt x="833" y="4046"/>
                    </a:cubicBezTo>
                    <a:close/>
                  </a:path>
                </a:pathLst>
              </a:custGeom>
              <a:solidFill>
                <a:srgbClr val="DB9C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639;p19">
                <a:extLst>
                  <a:ext uri="{FF2B5EF4-FFF2-40B4-BE49-F238E27FC236}">
                    <a16:creationId xmlns:a16="http://schemas.microsoft.com/office/drawing/2014/main" id="{DC08DB78-CAEF-4127-8CB7-8529D7312297}"/>
                  </a:ext>
                </a:extLst>
              </p:cNvPr>
              <p:cNvSpPr/>
              <p:nvPr/>
            </p:nvSpPr>
            <p:spPr>
              <a:xfrm>
                <a:off x="8086542" y="2705564"/>
                <a:ext cx="289842" cy="768685"/>
              </a:xfrm>
              <a:custGeom>
                <a:avLst/>
                <a:gdLst/>
                <a:ahLst/>
                <a:cxnLst/>
                <a:rect l="l" t="t" r="r" b="b"/>
                <a:pathLst>
                  <a:path w="1874" h="4970" extrusionOk="0">
                    <a:moveTo>
                      <a:pt x="677" y="4605"/>
                    </a:moveTo>
                    <a:cubicBezTo>
                      <a:pt x="447" y="4480"/>
                      <a:pt x="230" y="4271"/>
                      <a:pt x="44" y="4033"/>
                    </a:cubicBezTo>
                    <a:cubicBezTo>
                      <a:pt x="13" y="3786"/>
                      <a:pt x="0" y="3474"/>
                      <a:pt x="18" y="3079"/>
                    </a:cubicBezTo>
                    <a:cubicBezTo>
                      <a:pt x="65" y="2112"/>
                      <a:pt x="494" y="833"/>
                      <a:pt x="811" y="1"/>
                    </a:cubicBezTo>
                    <a:cubicBezTo>
                      <a:pt x="820" y="14"/>
                      <a:pt x="824" y="31"/>
                      <a:pt x="833" y="48"/>
                    </a:cubicBezTo>
                    <a:cubicBezTo>
                      <a:pt x="1171" y="868"/>
                      <a:pt x="1721" y="2307"/>
                      <a:pt x="1782" y="3161"/>
                    </a:cubicBezTo>
                    <a:cubicBezTo>
                      <a:pt x="1873" y="4401"/>
                      <a:pt x="1331" y="4969"/>
                      <a:pt x="677" y="4605"/>
                    </a:cubicBezTo>
                    <a:close/>
                  </a:path>
                </a:pathLst>
              </a:custGeom>
              <a:solidFill>
                <a:srgbClr val="DB9C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640;p19">
                <a:extLst>
                  <a:ext uri="{FF2B5EF4-FFF2-40B4-BE49-F238E27FC236}">
                    <a16:creationId xmlns:a16="http://schemas.microsoft.com/office/drawing/2014/main" id="{AD55F96E-1579-4085-A771-09507EA12E4D}"/>
                  </a:ext>
                </a:extLst>
              </p:cNvPr>
              <p:cNvSpPr/>
              <p:nvPr/>
            </p:nvSpPr>
            <p:spPr>
              <a:xfrm>
                <a:off x="7969770" y="2678807"/>
                <a:ext cx="278552" cy="169049"/>
              </a:xfrm>
              <a:custGeom>
                <a:avLst/>
                <a:gdLst/>
                <a:ahLst/>
                <a:cxnLst/>
                <a:rect l="l" t="t" r="r" b="b"/>
                <a:pathLst>
                  <a:path w="1801" h="1093" extrusionOk="0">
                    <a:moveTo>
                      <a:pt x="1800" y="755"/>
                    </a:moveTo>
                    <a:cubicBezTo>
                      <a:pt x="1111" y="937"/>
                      <a:pt x="361" y="1045"/>
                      <a:pt x="14" y="1093"/>
                    </a:cubicBezTo>
                    <a:cubicBezTo>
                      <a:pt x="5" y="876"/>
                      <a:pt x="1" y="737"/>
                      <a:pt x="1" y="737"/>
                    </a:cubicBezTo>
                    <a:lnTo>
                      <a:pt x="1492" y="0"/>
                    </a:lnTo>
                    <a:cubicBezTo>
                      <a:pt x="1518" y="52"/>
                      <a:pt x="1540" y="113"/>
                      <a:pt x="1566" y="174"/>
                    </a:cubicBezTo>
                    <a:cubicBezTo>
                      <a:pt x="1575" y="187"/>
                      <a:pt x="1579" y="204"/>
                      <a:pt x="1588" y="221"/>
                    </a:cubicBezTo>
                    <a:cubicBezTo>
                      <a:pt x="1653" y="377"/>
                      <a:pt x="1726" y="560"/>
                      <a:pt x="1800" y="755"/>
                    </a:cubicBezTo>
                    <a:close/>
                  </a:path>
                </a:pathLst>
              </a:custGeom>
              <a:solidFill>
                <a:srgbClr val="DB9C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641;p19">
                <a:extLst>
                  <a:ext uri="{FF2B5EF4-FFF2-40B4-BE49-F238E27FC236}">
                    <a16:creationId xmlns:a16="http://schemas.microsoft.com/office/drawing/2014/main" id="{9D4C41FA-8A30-4C6B-A41E-A1A2E1F05A38}"/>
                  </a:ext>
                </a:extLst>
              </p:cNvPr>
              <p:cNvSpPr/>
              <p:nvPr/>
            </p:nvSpPr>
            <p:spPr>
              <a:xfrm>
                <a:off x="7955076" y="2131603"/>
                <a:ext cx="296493" cy="692126"/>
              </a:xfrm>
              <a:custGeom>
                <a:avLst/>
                <a:gdLst/>
                <a:ahLst/>
                <a:cxnLst/>
                <a:rect l="l" t="t" r="r" b="b"/>
                <a:pathLst>
                  <a:path w="1917" h="4475" extrusionOk="0">
                    <a:moveTo>
                      <a:pt x="1717" y="3889"/>
                    </a:moveTo>
                    <a:cubicBezTo>
                      <a:pt x="1496" y="3994"/>
                      <a:pt x="1132" y="4158"/>
                      <a:pt x="720" y="4293"/>
                    </a:cubicBezTo>
                    <a:cubicBezTo>
                      <a:pt x="703" y="4301"/>
                      <a:pt x="685" y="4306"/>
                      <a:pt x="668" y="4310"/>
                    </a:cubicBezTo>
                    <a:cubicBezTo>
                      <a:pt x="464" y="4375"/>
                      <a:pt x="252" y="4431"/>
                      <a:pt x="35" y="4475"/>
                    </a:cubicBezTo>
                    <a:cubicBezTo>
                      <a:pt x="35" y="4475"/>
                      <a:pt x="0" y="3178"/>
                      <a:pt x="48" y="1960"/>
                    </a:cubicBezTo>
                    <a:cubicBezTo>
                      <a:pt x="48" y="1934"/>
                      <a:pt x="48" y="1908"/>
                      <a:pt x="48" y="1882"/>
                    </a:cubicBezTo>
                    <a:cubicBezTo>
                      <a:pt x="78" y="1132"/>
                      <a:pt x="139" y="425"/>
                      <a:pt x="256" y="83"/>
                    </a:cubicBezTo>
                    <a:cubicBezTo>
                      <a:pt x="261" y="74"/>
                      <a:pt x="265" y="65"/>
                      <a:pt x="269" y="52"/>
                    </a:cubicBezTo>
                    <a:cubicBezTo>
                      <a:pt x="269" y="48"/>
                      <a:pt x="274" y="44"/>
                      <a:pt x="274" y="35"/>
                    </a:cubicBezTo>
                    <a:cubicBezTo>
                      <a:pt x="278" y="31"/>
                      <a:pt x="278" y="26"/>
                      <a:pt x="282" y="22"/>
                    </a:cubicBezTo>
                    <a:cubicBezTo>
                      <a:pt x="282" y="13"/>
                      <a:pt x="287" y="9"/>
                      <a:pt x="291" y="0"/>
                    </a:cubicBezTo>
                    <a:cubicBezTo>
                      <a:pt x="291" y="0"/>
                      <a:pt x="1340" y="581"/>
                      <a:pt x="1891" y="3525"/>
                    </a:cubicBezTo>
                    <a:cubicBezTo>
                      <a:pt x="1917" y="3673"/>
                      <a:pt x="1852" y="3824"/>
                      <a:pt x="1717" y="3889"/>
                    </a:cubicBezTo>
                    <a:close/>
                  </a:path>
                </a:pathLst>
              </a:custGeom>
              <a:solidFill>
                <a:srgbClr val="FBB0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642;p19">
                <a:extLst>
                  <a:ext uri="{FF2B5EF4-FFF2-40B4-BE49-F238E27FC236}">
                    <a16:creationId xmlns:a16="http://schemas.microsoft.com/office/drawing/2014/main" id="{6FBC1272-18A3-4F83-B8D3-653E19AEFE04}"/>
                  </a:ext>
                </a:extLst>
              </p:cNvPr>
              <p:cNvSpPr/>
              <p:nvPr/>
            </p:nvSpPr>
            <p:spPr>
              <a:xfrm>
                <a:off x="7955076" y="2131603"/>
                <a:ext cx="103471" cy="692126"/>
              </a:xfrm>
              <a:custGeom>
                <a:avLst/>
                <a:gdLst/>
                <a:ahLst/>
                <a:cxnLst/>
                <a:rect l="l" t="t" r="r" b="b"/>
                <a:pathLst>
                  <a:path w="669" h="4475" extrusionOk="0">
                    <a:moveTo>
                      <a:pt x="668" y="4310"/>
                    </a:moveTo>
                    <a:cubicBezTo>
                      <a:pt x="464" y="4375"/>
                      <a:pt x="252" y="4431"/>
                      <a:pt x="35" y="4475"/>
                    </a:cubicBezTo>
                    <a:cubicBezTo>
                      <a:pt x="35" y="4475"/>
                      <a:pt x="0" y="3178"/>
                      <a:pt x="48" y="1960"/>
                    </a:cubicBezTo>
                    <a:cubicBezTo>
                      <a:pt x="48" y="1934"/>
                      <a:pt x="48" y="1908"/>
                      <a:pt x="48" y="1882"/>
                    </a:cubicBezTo>
                    <a:cubicBezTo>
                      <a:pt x="87" y="1110"/>
                      <a:pt x="148" y="412"/>
                      <a:pt x="256" y="83"/>
                    </a:cubicBezTo>
                    <a:cubicBezTo>
                      <a:pt x="261" y="74"/>
                      <a:pt x="265" y="65"/>
                      <a:pt x="269" y="52"/>
                    </a:cubicBezTo>
                    <a:cubicBezTo>
                      <a:pt x="269" y="48"/>
                      <a:pt x="274" y="44"/>
                      <a:pt x="274" y="35"/>
                    </a:cubicBezTo>
                    <a:cubicBezTo>
                      <a:pt x="278" y="31"/>
                      <a:pt x="278" y="26"/>
                      <a:pt x="282" y="22"/>
                    </a:cubicBezTo>
                    <a:cubicBezTo>
                      <a:pt x="282" y="13"/>
                      <a:pt x="287" y="9"/>
                      <a:pt x="291" y="0"/>
                    </a:cubicBezTo>
                    <a:cubicBezTo>
                      <a:pt x="291" y="0"/>
                      <a:pt x="495" y="1852"/>
                      <a:pt x="538" y="2389"/>
                    </a:cubicBezTo>
                    <a:cubicBezTo>
                      <a:pt x="555" y="2589"/>
                      <a:pt x="625" y="3599"/>
                      <a:pt x="668" y="4310"/>
                    </a:cubicBezTo>
                    <a:close/>
                  </a:path>
                </a:pathLst>
              </a:custGeom>
              <a:solidFill>
                <a:srgbClr val="FBB0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643;p19">
                <a:extLst>
                  <a:ext uri="{FF2B5EF4-FFF2-40B4-BE49-F238E27FC236}">
                    <a16:creationId xmlns:a16="http://schemas.microsoft.com/office/drawing/2014/main" id="{006BD10A-7148-42BC-81A1-D52910624A17}"/>
                  </a:ext>
                </a:extLst>
              </p:cNvPr>
              <p:cNvSpPr/>
              <p:nvPr/>
            </p:nvSpPr>
            <p:spPr>
              <a:xfrm>
                <a:off x="8114691" y="2535896"/>
                <a:ext cx="403830" cy="958459"/>
              </a:xfrm>
              <a:custGeom>
                <a:avLst/>
                <a:gdLst/>
                <a:ahLst/>
                <a:cxnLst/>
                <a:rect l="l" t="t" r="r" b="b"/>
                <a:pathLst>
                  <a:path w="2611" h="6197" extrusionOk="0">
                    <a:moveTo>
                      <a:pt x="2610" y="521"/>
                    </a:moveTo>
                    <a:cubicBezTo>
                      <a:pt x="2610" y="521"/>
                      <a:pt x="2606" y="781"/>
                      <a:pt x="2593" y="1163"/>
                    </a:cubicBezTo>
                    <a:cubicBezTo>
                      <a:pt x="2563" y="1987"/>
                      <a:pt x="2480" y="3387"/>
                      <a:pt x="2294" y="4068"/>
                    </a:cubicBezTo>
                    <a:cubicBezTo>
                      <a:pt x="1934" y="5394"/>
                      <a:pt x="1240" y="6197"/>
                      <a:pt x="620" y="5763"/>
                    </a:cubicBezTo>
                    <a:cubicBezTo>
                      <a:pt x="0" y="5329"/>
                      <a:pt x="200" y="4163"/>
                      <a:pt x="321" y="3066"/>
                    </a:cubicBezTo>
                    <a:cubicBezTo>
                      <a:pt x="421" y="2169"/>
                      <a:pt x="880" y="694"/>
                      <a:pt x="1045" y="183"/>
                    </a:cubicBezTo>
                    <a:cubicBezTo>
                      <a:pt x="1084" y="66"/>
                      <a:pt x="1106" y="1"/>
                      <a:pt x="1106" y="1"/>
                    </a:cubicBezTo>
                    <a:close/>
                  </a:path>
                </a:pathLst>
              </a:custGeom>
              <a:solidFill>
                <a:srgbClr val="DB9C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644;p19">
                <a:extLst>
                  <a:ext uri="{FF2B5EF4-FFF2-40B4-BE49-F238E27FC236}">
                    <a16:creationId xmlns:a16="http://schemas.microsoft.com/office/drawing/2014/main" id="{681896ED-6724-4356-9D74-044CC2C1B6F7}"/>
                  </a:ext>
                </a:extLst>
              </p:cNvPr>
              <p:cNvSpPr/>
              <p:nvPr/>
            </p:nvSpPr>
            <p:spPr>
              <a:xfrm>
                <a:off x="8276317" y="2535896"/>
                <a:ext cx="242205" cy="197971"/>
              </a:xfrm>
              <a:custGeom>
                <a:avLst/>
                <a:gdLst/>
                <a:ahLst/>
                <a:cxnLst/>
                <a:rect l="l" t="t" r="r" b="b"/>
                <a:pathLst>
                  <a:path w="1566" h="1280" extrusionOk="0">
                    <a:moveTo>
                      <a:pt x="1565" y="521"/>
                    </a:moveTo>
                    <a:cubicBezTo>
                      <a:pt x="1565" y="521"/>
                      <a:pt x="1561" y="781"/>
                      <a:pt x="1548" y="1163"/>
                    </a:cubicBezTo>
                    <a:cubicBezTo>
                      <a:pt x="616" y="1280"/>
                      <a:pt x="390" y="573"/>
                      <a:pt x="265" y="473"/>
                    </a:cubicBezTo>
                    <a:cubicBezTo>
                      <a:pt x="191" y="417"/>
                      <a:pt x="87" y="291"/>
                      <a:pt x="0" y="183"/>
                    </a:cubicBezTo>
                    <a:cubicBezTo>
                      <a:pt x="39" y="66"/>
                      <a:pt x="61" y="1"/>
                      <a:pt x="61" y="1"/>
                    </a:cubicBezTo>
                    <a:close/>
                  </a:path>
                </a:pathLst>
              </a:custGeom>
              <a:solidFill>
                <a:srgbClr val="DB9C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645;p19">
                <a:extLst>
                  <a:ext uri="{FF2B5EF4-FFF2-40B4-BE49-F238E27FC236}">
                    <a16:creationId xmlns:a16="http://schemas.microsoft.com/office/drawing/2014/main" id="{5C2E3836-D960-461D-9BBC-D27906F729C2}"/>
                  </a:ext>
                </a:extLst>
              </p:cNvPr>
              <p:cNvSpPr/>
              <p:nvPr/>
            </p:nvSpPr>
            <p:spPr>
              <a:xfrm>
                <a:off x="8293639" y="1791650"/>
                <a:ext cx="330210" cy="584170"/>
              </a:xfrm>
              <a:custGeom>
                <a:avLst/>
                <a:gdLst/>
                <a:ahLst/>
                <a:cxnLst/>
                <a:rect l="l" t="t" r="r" b="b"/>
                <a:pathLst>
                  <a:path w="2135" h="3777" extrusionOk="0">
                    <a:moveTo>
                      <a:pt x="2004" y="169"/>
                    </a:moveTo>
                    <a:lnTo>
                      <a:pt x="1154" y="44"/>
                    </a:lnTo>
                    <a:cubicBezTo>
                      <a:pt x="1141" y="44"/>
                      <a:pt x="1128" y="39"/>
                      <a:pt x="1115" y="39"/>
                    </a:cubicBezTo>
                    <a:cubicBezTo>
                      <a:pt x="885" y="0"/>
                      <a:pt x="794" y="104"/>
                      <a:pt x="794" y="104"/>
                    </a:cubicBezTo>
                    <a:lnTo>
                      <a:pt x="846" y="312"/>
                    </a:lnTo>
                    <a:lnTo>
                      <a:pt x="907" y="308"/>
                    </a:lnTo>
                    <a:lnTo>
                      <a:pt x="23" y="3235"/>
                    </a:lnTo>
                    <a:cubicBezTo>
                      <a:pt x="1" y="3304"/>
                      <a:pt x="40" y="3373"/>
                      <a:pt x="105" y="3399"/>
                    </a:cubicBezTo>
                    <a:lnTo>
                      <a:pt x="703" y="3603"/>
                    </a:lnTo>
                    <a:lnTo>
                      <a:pt x="764" y="3725"/>
                    </a:lnTo>
                    <a:cubicBezTo>
                      <a:pt x="764" y="3725"/>
                      <a:pt x="898" y="3777"/>
                      <a:pt x="1068" y="3685"/>
                    </a:cubicBezTo>
                    <a:lnTo>
                      <a:pt x="1068" y="3685"/>
                    </a:lnTo>
                    <a:cubicBezTo>
                      <a:pt x="1068" y="3685"/>
                      <a:pt x="1068" y="3685"/>
                      <a:pt x="1068" y="3685"/>
                    </a:cubicBezTo>
                    <a:lnTo>
                      <a:pt x="1068" y="3685"/>
                    </a:lnTo>
                    <a:cubicBezTo>
                      <a:pt x="1098" y="3672"/>
                      <a:pt x="1124" y="3642"/>
                      <a:pt x="1133" y="3607"/>
                    </a:cubicBezTo>
                    <a:lnTo>
                      <a:pt x="2112" y="338"/>
                    </a:lnTo>
                    <a:cubicBezTo>
                      <a:pt x="2134" y="260"/>
                      <a:pt x="2082" y="182"/>
                      <a:pt x="2004" y="169"/>
                    </a:cubicBezTo>
                    <a:close/>
                  </a:path>
                </a:pathLst>
              </a:custGeom>
              <a:solidFill>
                <a:srgbClr val="4F4A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646;p19">
                <a:extLst>
                  <a:ext uri="{FF2B5EF4-FFF2-40B4-BE49-F238E27FC236}">
                    <a16:creationId xmlns:a16="http://schemas.microsoft.com/office/drawing/2014/main" id="{F37B9178-2CF7-4BAD-AE49-0AD2E783EE89}"/>
                  </a:ext>
                </a:extLst>
              </p:cNvPr>
              <p:cNvSpPr/>
              <p:nvPr/>
            </p:nvSpPr>
            <p:spPr>
              <a:xfrm>
                <a:off x="8263479" y="1800311"/>
                <a:ext cx="330055" cy="570869"/>
              </a:xfrm>
              <a:custGeom>
                <a:avLst/>
                <a:gdLst/>
                <a:ahLst/>
                <a:cxnLst/>
                <a:rect l="l" t="t" r="r" b="b"/>
                <a:pathLst>
                  <a:path w="2134" h="3691" extrusionOk="0">
                    <a:moveTo>
                      <a:pt x="959" y="105"/>
                    </a:moveTo>
                    <a:lnTo>
                      <a:pt x="23" y="3205"/>
                    </a:lnTo>
                    <a:cubicBezTo>
                      <a:pt x="1" y="3274"/>
                      <a:pt x="40" y="3348"/>
                      <a:pt x="105" y="3369"/>
                    </a:cubicBezTo>
                    <a:lnTo>
                      <a:pt x="959" y="3669"/>
                    </a:lnTo>
                    <a:cubicBezTo>
                      <a:pt x="1033" y="3690"/>
                      <a:pt x="1111" y="3651"/>
                      <a:pt x="1132" y="3577"/>
                    </a:cubicBezTo>
                    <a:lnTo>
                      <a:pt x="2112" y="313"/>
                    </a:lnTo>
                    <a:cubicBezTo>
                      <a:pt x="2134" y="235"/>
                      <a:pt x="2082" y="152"/>
                      <a:pt x="2004" y="144"/>
                    </a:cubicBezTo>
                    <a:lnTo>
                      <a:pt x="1106" y="9"/>
                    </a:lnTo>
                    <a:cubicBezTo>
                      <a:pt x="1037" y="1"/>
                      <a:pt x="976" y="40"/>
                      <a:pt x="959" y="10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47;p19">
                <a:extLst>
                  <a:ext uri="{FF2B5EF4-FFF2-40B4-BE49-F238E27FC236}">
                    <a16:creationId xmlns:a16="http://schemas.microsoft.com/office/drawing/2014/main" id="{3778C245-3598-4386-AFB2-E1AB8E87513B}"/>
                  </a:ext>
                </a:extLst>
              </p:cNvPr>
              <p:cNvSpPr/>
              <p:nvPr/>
            </p:nvSpPr>
            <p:spPr>
              <a:xfrm>
                <a:off x="8248786" y="2006789"/>
                <a:ext cx="438011" cy="663358"/>
              </a:xfrm>
              <a:custGeom>
                <a:avLst/>
                <a:gdLst/>
                <a:ahLst/>
                <a:cxnLst/>
                <a:rect l="l" t="t" r="r" b="b"/>
                <a:pathLst>
                  <a:path w="2832" h="4289" extrusionOk="0">
                    <a:moveTo>
                      <a:pt x="2689" y="2750"/>
                    </a:moveTo>
                    <a:cubicBezTo>
                      <a:pt x="2689" y="2750"/>
                      <a:pt x="2806" y="2338"/>
                      <a:pt x="2758" y="2060"/>
                    </a:cubicBezTo>
                    <a:cubicBezTo>
                      <a:pt x="2715" y="1783"/>
                      <a:pt x="2619" y="1609"/>
                      <a:pt x="2619" y="1609"/>
                    </a:cubicBezTo>
                    <a:cubicBezTo>
                      <a:pt x="2619" y="1609"/>
                      <a:pt x="2715" y="1167"/>
                      <a:pt x="2459" y="1011"/>
                    </a:cubicBezTo>
                    <a:cubicBezTo>
                      <a:pt x="2459" y="1011"/>
                      <a:pt x="2498" y="608"/>
                      <a:pt x="2363" y="369"/>
                    </a:cubicBezTo>
                    <a:cubicBezTo>
                      <a:pt x="2229" y="127"/>
                      <a:pt x="2017" y="1"/>
                      <a:pt x="1882" y="140"/>
                    </a:cubicBezTo>
                    <a:cubicBezTo>
                      <a:pt x="1748" y="283"/>
                      <a:pt x="1917" y="565"/>
                      <a:pt x="1917" y="565"/>
                    </a:cubicBezTo>
                    <a:cubicBezTo>
                      <a:pt x="1917" y="565"/>
                      <a:pt x="1943" y="699"/>
                      <a:pt x="1930" y="855"/>
                    </a:cubicBezTo>
                    <a:cubicBezTo>
                      <a:pt x="1895" y="894"/>
                      <a:pt x="1852" y="942"/>
                      <a:pt x="1817" y="994"/>
                    </a:cubicBezTo>
                    <a:cubicBezTo>
                      <a:pt x="1691" y="998"/>
                      <a:pt x="1457" y="1024"/>
                      <a:pt x="1253" y="1146"/>
                    </a:cubicBezTo>
                    <a:cubicBezTo>
                      <a:pt x="967" y="1319"/>
                      <a:pt x="937" y="1354"/>
                      <a:pt x="946" y="1462"/>
                    </a:cubicBezTo>
                    <a:cubicBezTo>
                      <a:pt x="950" y="1570"/>
                      <a:pt x="1097" y="1727"/>
                      <a:pt x="1475" y="1635"/>
                    </a:cubicBezTo>
                    <a:lnTo>
                      <a:pt x="1609" y="1592"/>
                    </a:lnTo>
                    <a:lnTo>
                      <a:pt x="1509" y="1935"/>
                    </a:lnTo>
                    <a:cubicBezTo>
                      <a:pt x="1509" y="1935"/>
                      <a:pt x="1193" y="2039"/>
                      <a:pt x="1123" y="2043"/>
                    </a:cubicBezTo>
                    <a:cubicBezTo>
                      <a:pt x="1058" y="2052"/>
                      <a:pt x="915" y="2147"/>
                      <a:pt x="993" y="2308"/>
                    </a:cubicBezTo>
                    <a:lnTo>
                      <a:pt x="230" y="2043"/>
                    </a:lnTo>
                    <a:cubicBezTo>
                      <a:pt x="230" y="2043"/>
                      <a:pt x="78" y="1995"/>
                      <a:pt x="118" y="1870"/>
                    </a:cubicBezTo>
                    <a:lnTo>
                      <a:pt x="529" y="508"/>
                    </a:lnTo>
                    <a:cubicBezTo>
                      <a:pt x="534" y="487"/>
                      <a:pt x="356" y="283"/>
                      <a:pt x="222" y="413"/>
                    </a:cubicBezTo>
                    <a:cubicBezTo>
                      <a:pt x="87" y="543"/>
                      <a:pt x="61" y="768"/>
                      <a:pt x="35" y="885"/>
                    </a:cubicBezTo>
                    <a:cubicBezTo>
                      <a:pt x="5" y="1002"/>
                      <a:pt x="13" y="1202"/>
                      <a:pt x="35" y="1375"/>
                    </a:cubicBezTo>
                    <a:cubicBezTo>
                      <a:pt x="57" y="1553"/>
                      <a:pt x="0" y="1891"/>
                      <a:pt x="13" y="2017"/>
                    </a:cubicBezTo>
                    <a:cubicBezTo>
                      <a:pt x="31" y="2138"/>
                      <a:pt x="26" y="2407"/>
                      <a:pt x="13" y="2633"/>
                    </a:cubicBezTo>
                    <a:cubicBezTo>
                      <a:pt x="0" y="2858"/>
                      <a:pt x="65" y="3361"/>
                      <a:pt x="308" y="3565"/>
                    </a:cubicBezTo>
                    <a:cubicBezTo>
                      <a:pt x="547" y="3769"/>
                      <a:pt x="599" y="3769"/>
                      <a:pt x="655" y="3864"/>
                    </a:cubicBezTo>
                    <a:cubicBezTo>
                      <a:pt x="712" y="3959"/>
                      <a:pt x="915" y="4233"/>
                      <a:pt x="1227" y="4259"/>
                    </a:cubicBezTo>
                    <a:cubicBezTo>
                      <a:pt x="1540" y="4289"/>
                      <a:pt x="1926" y="4102"/>
                      <a:pt x="2086" y="3877"/>
                    </a:cubicBezTo>
                    <a:cubicBezTo>
                      <a:pt x="2242" y="3647"/>
                      <a:pt x="2697" y="3430"/>
                      <a:pt x="2762" y="3209"/>
                    </a:cubicBezTo>
                    <a:cubicBezTo>
                      <a:pt x="2832" y="2988"/>
                      <a:pt x="2762" y="2819"/>
                      <a:pt x="2689" y="2750"/>
                    </a:cubicBezTo>
                    <a:close/>
                  </a:path>
                </a:pathLst>
              </a:custGeom>
              <a:solidFill>
                <a:srgbClr val="DB9C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48;p19">
                <a:extLst>
                  <a:ext uri="{FF2B5EF4-FFF2-40B4-BE49-F238E27FC236}">
                    <a16:creationId xmlns:a16="http://schemas.microsoft.com/office/drawing/2014/main" id="{38DC6A71-389A-4786-92E8-A3297BF1C29D}"/>
                  </a:ext>
                </a:extLst>
              </p:cNvPr>
              <p:cNvSpPr/>
              <p:nvPr/>
            </p:nvSpPr>
            <p:spPr>
              <a:xfrm>
                <a:off x="7584344" y="2662357"/>
                <a:ext cx="88167" cy="17659"/>
              </a:xfrm>
              <a:custGeom>
                <a:avLst/>
                <a:gdLst/>
                <a:ahLst/>
                <a:cxnLst/>
                <a:rect l="l" t="t" r="r" b="b"/>
                <a:pathLst>
                  <a:path w="694" h="139" extrusionOk="0">
                    <a:moveTo>
                      <a:pt x="668" y="139"/>
                    </a:moveTo>
                    <a:cubicBezTo>
                      <a:pt x="663" y="139"/>
                      <a:pt x="655" y="134"/>
                      <a:pt x="650" y="130"/>
                    </a:cubicBezTo>
                    <a:cubicBezTo>
                      <a:pt x="585" y="69"/>
                      <a:pt x="234" y="91"/>
                      <a:pt x="26" y="121"/>
                    </a:cubicBezTo>
                    <a:cubicBezTo>
                      <a:pt x="13" y="121"/>
                      <a:pt x="4" y="113"/>
                      <a:pt x="0" y="104"/>
                    </a:cubicBezTo>
                    <a:cubicBezTo>
                      <a:pt x="0" y="91"/>
                      <a:pt x="9" y="78"/>
                      <a:pt x="22" y="78"/>
                    </a:cubicBezTo>
                    <a:cubicBezTo>
                      <a:pt x="78" y="69"/>
                      <a:pt x="581" y="0"/>
                      <a:pt x="685" y="100"/>
                    </a:cubicBezTo>
                    <a:cubicBezTo>
                      <a:pt x="694" y="108"/>
                      <a:pt x="694" y="121"/>
                      <a:pt x="685" y="130"/>
                    </a:cubicBezTo>
                    <a:cubicBezTo>
                      <a:pt x="681" y="134"/>
                      <a:pt x="672" y="139"/>
                      <a:pt x="668" y="139"/>
                    </a:cubicBezTo>
                    <a:close/>
                  </a:path>
                </a:pathLst>
              </a:custGeom>
              <a:solidFill>
                <a:srgbClr val="DB9C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49;p19">
                <a:extLst>
                  <a:ext uri="{FF2B5EF4-FFF2-40B4-BE49-F238E27FC236}">
                    <a16:creationId xmlns:a16="http://schemas.microsoft.com/office/drawing/2014/main" id="{B9D37BAE-1978-435A-8705-400EE86491F7}"/>
                  </a:ext>
                </a:extLst>
              </p:cNvPr>
              <p:cNvSpPr/>
              <p:nvPr/>
            </p:nvSpPr>
            <p:spPr>
              <a:xfrm>
                <a:off x="7545215" y="2728419"/>
                <a:ext cx="141652" cy="68984"/>
              </a:xfrm>
              <a:custGeom>
                <a:avLst/>
                <a:gdLst/>
                <a:ahLst/>
                <a:cxnLst/>
                <a:rect l="l" t="t" r="r" b="b"/>
                <a:pathLst>
                  <a:path w="1115" h="543" extrusionOk="0">
                    <a:moveTo>
                      <a:pt x="26" y="542"/>
                    </a:moveTo>
                    <a:cubicBezTo>
                      <a:pt x="13" y="542"/>
                      <a:pt x="5" y="538"/>
                      <a:pt x="5" y="525"/>
                    </a:cubicBezTo>
                    <a:cubicBezTo>
                      <a:pt x="0" y="516"/>
                      <a:pt x="5" y="503"/>
                      <a:pt x="18" y="499"/>
                    </a:cubicBezTo>
                    <a:cubicBezTo>
                      <a:pt x="22" y="499"/>
                      <a:pt x="252" y="425"/>
                      <a:pt x="490" y="282"/>
                    </a:cubicBezTo>
                    <a:lnTo>
                      <a:pt x="551" y="243"/>
                    </a:lnTo>
                    <a:cubicBezTo>
                      <a:pt x="768" y="113"/>
                      <a:pt x="954" y="0"/>
                      <a:pt x="1106" y="152"/>
                    </a:cubicBezTo>
                    <a:cubicBezTo>
                      <a:pt x="1115" y="161"/>
                      <a:pt x="1115" y="174"/>
                      <a:pt x="1106" y="182"/>
                    </a:cubicBezTo>
                    <a:cubicBezTo>
                      <a:pt x="1097" y="191"/>
                      <a:pt x="1080" y="191"/>
                      <a:pt x="1071" y="182"/>
                    </a:cubicBezTo>
                    <a:cubicBezTo>
                      <a:pt x="945" y="57"/>
                      <a:pt x="781" y="156"/>
                      <a:pt x="577" y="282"/>
                    </a:cubicBezTo>
                    <a:lnTo>
                      <a:pt x="512" y="321"/>
                    </a:lnTo>
                    <a:cubicBezTo>
                      <a:pt x="269" y="469"/>
                      <a:pt x="35" y="542"/>
                      <a:pt x="31" y="542"/>
                    </a:cubicBezTo>
                    <a:cubicBezTo>
                      <a:pt x="31" y="542"/>
                      <a:pt x="26" y="542"/>
                      <a:pt x="26" y="542"/>
                    </a:cubicBezTo>
                    <a:close/>
                  </a:path>
                </a:pathLst>
              </a:custGeom>
              <a:solidFill>
                <a:srgbClr val="DB9C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50;p19">
                <a:extLst>
                  <a:ext uri="{FF2B5EF4-FFF2-40B4-BE49-F238E27FC236}">
                    <a16:creationId xmlns:a16="http://schemas.microsoft.com/office/drawing/2014/main" id="{8DDBF172-31C0-4219-B98C-1537EB7ACE36}"/>
                  </a:ext>
                </a:extLst>
              </p:cNvPr>
              <p:cNvSpPr/>
              <p:nvPr/>
            </p:nvSpPr>
            <p:spPr>
              <a:xfrm>
                <a:off x="7557792" y="2744426"/>
                <a:ext cx="87786" cy="11688"/>
              </a:xfrm>
              <a:custGeom>
                <a:avLst/>
                <a:gdLst/>
                <a:ahLst/>
                <a:cxnLst/>
                <a:rect l="l" t="t" r="r" b="b"/>
                <a:pathLst>
                  <a:path w="691" h="92" extrusionOk="0">
                    <a:moveTo>
                      <a:pt x="27" y="78"/>
                    </a:moveTo>
                    <a:cubicBezTo>
                      <a:pt x="18" y="78"/>
                      <a:pt x="10" y="69"/>
                      <a:pt x="5" y="56"/>
                    </a:cubicBezTo>
                    <a:cubicBezTo>
                      <a:pt x="1" y="48"/>
                      <a:pt x="10" y="35"/>
                      <a:pt x="23" y="30"/>
                    </a:cubicBezTo>
                    <a:lnTo>
                      <a:pt x="157" y="0"/>
                    </a:lnTo>
                    <a:cubicBezTo>
                      <a:pt x="161" y="0"/>
                      <a:pt x="161" y="0"/>
                      <a:pt x="166" y="0"/>
                    </a:cubicBezTo>
                    <a:cubicBezTo>
                      <a:pt x="170" y="0"/>
                      <a:pt x="469" y="48"/>
                      <a:pt x="660" y="0"/>
                    </a:cubicBezTo>
                    <a:cubicBezTo>
                      <a:pt x="673" y="0"/>
                      <a:pt x="686" y="4"/>
                      <a:pt x="686" y="17"/>
                    </a:cubicBezTo>
                    <a:cubicBezTo>
                      <a:pt x="690" y="30"/>
                      <a:pt x="682" y="43"/>
                      <a:pt x="669" y="48"/>
                    </a:cubicBezTo>
                    <a:cubicBezTo>
                      <a:pt x="482" y="91"/>
                      <a:pt x="205" y="52"/>
                      <a:pt x="166" y="48"/>
                    </a:cubicBezTo>
                    <a:lnTo>
                      <a:pt x="31" y="74"/>
                    </a:lnTo>
                    <a:cubicBezTo>
                      <a:pt x="31" y="78"/>
                      <a:pt x="27" y="78"/>
                      <a:pt x="27" y="78"/>
                    </a:cubicBezTo>
                    <a:close/>
                  </a:path>
                </a:pathLst>
              </a:custGeom>
              <a:solidFill>
                <a:srgbClr val="DB9C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651;p19">
                <a:extLst>
                  <a:ext uri="{FF2B5EF4-FFF2-40B4-BE49-F238E27FC236}">
                    <a16:creationId xmlns:a16="http://schemas.microsoft.com/office/drawing/2014/main" id="{3E9DCC47-B027-4E9C-B3AE-6F2FCA8B3ADF}"/>
                  </a:ext>
                </a:extLst>
              </p:cNvPr>
              <p:cNvSpPr/>
              <p:nvPr/>
            </p:nvSpPr>
            <p:spPr>
              <a:xfrm>
                <a:off x="8398348" y="2328800"/>
                <a:ext cx="226739" cy="63722"/>
              </a:xfrm>
              <a:custGeom>
                <a:avLst/>
                <a:gdLst/>
                <a:ahLst/>
                <a:cxnLst/>
                <a:rect l="l" t="t" r="r" b="b"/>
                <a:pathLst>
                  <a:path w="1466" h="412" extrusionOk="0">
                    <a:moveTo>
                      <a:pt x="339" y="412"/>
                    </a:moveTo>
                    <a:cubicBezTo>
                      <a:pt x="273" y="412"/>
                      <a:pt x="217" y="403"/>
                      <a:pt x="165" y="382"/>
                    </a:cubicBezTo>
                    <a:cubicBezTo>
                      <a:pt x="39" y="330"/>
                      <a:pt x="5" y="239"/>
                      <a:pt x="5" y="234"/>
                    </a:cubicBezTo>
                    <a:cubicBezTo>
                      <a:pt x="0" y="226"/>
                      <a:pt x="5" y="212"/>
                      <a:pt x="18" y="208"/>
                    </a:cubicBezTo>
                    <a:cubicBezTo>
                      <a:pt x="26" y="204"/>
                      <a:pt x="39" y="208"/>
                      <a:pt x="44" y="221"/>
                    </a:cubicBezTo>
                    <a:cubicBezTo>
                      <a:pt x="48" y="221"/>
                      <a:pt x="78" y="299"/>
                      <a:pt x="182" y="343"/>
                    </a:cubicBezTo>
                    <a:cubicBezTo>
                      <a:pt x="282" y="382"/>
                      <a:pt x="469" y="395"/>
                      <a:pt x="794" y="243"/>
                    </a:cubicBezTo>
                    <a:cubicBezTo>
                      <a:pt x="798" y="243"/>
                      <a:pt x="798" y="243"/>
                      <a:pt x="802" y="243"/>
                    </a:cubicBezTo>
                    <a:cubicBezTo>
                      <a:pt x="802" y="243"/>
                      <a:pt x="1132" y="247"/>
                      <a:pt x="1427" y="9"/>
                    </a:cubicBezTo>
                    <a:cubicBezTo>
                      <a:pt x="1435" y="0"/>
                      <a:pt x="1448" y="0"/>
                      <a:pt x="1457" y="9"/>
                    </a:cubicBezTo>
                    <a:cubicBezTo>
                      <a:pt x="1466" y="22"/>
                      <a:pt x="1466" y="35"/>
                      <a:pt x="1453" y="43"/>
                    </a:cubicBezTo>
                    <a:cubicBezTo>
                      <a:pt x="1162" y="278"/>
                      <a:pt x="854" y="286"/>
                      <a:pt x="807" y="286"/>
                    </a:cubicBezTo>
                    <a:cubicBezTo>
                      <a:pt x="625" y="373"/>
                      <a:pt x="469" y="412"/>
                      <a:pt x="339" y="412"/>
                    </a:cubicBezTo>
                    <a:close/>
                  </a:path>
                </a:pathLst>
              </a:custGeom>
              <a:solidFill>
                <a:srgbClr val="DB9C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652;p19">
                <a:extLst>
                  <a:ext uri="{FF2B5EF4-FFF2-40B4-BE49-F238E27FC236}">
                    <a16:creationId xmlns:a16="http://schemas.microsoft.com/office/drawing/2014/main" id="{7974FB74-BDD5-4DB3-9D34-ECA5E3A130F7}"/>
                  </a:ext>
                </a:extLst>
              </p:cNvPr>
              <p:cNvSpPr/>
              <p:nvPr/>
            </p:nvSpPr>
            <p:spPr>
              <a:xfrm>
                <a:off x="8420465" y="2362208"/>
                <a:ext cx="248237" cy="116153"/>
              </a:xfrm>
              <a:custGeom>
                <a:avLst/>
                <a:gdLst/>
                <a:ahLst/>
                <a:cxnLst/>
                <a:rect l="l" t="t" r="r" b="b"/>
                <a:pathLst>
                  <a:path w="1605" h="751" extrusionOk="0">
                    <a:moveTo>
                      <a:pt x="230" y="751"/>
                    </a:moveTo>
                    <a:cubicBezTo>
                      <a:pt x="152" y="751"/>
                      <a:pt x="83" y="716"/>
                      <a:pt x="44" y="647"/>
                    </a:cubicBezTo>
                    <a:cubicBezTo>
                      <a:pt x="5" y="582"/>
                      <a:pt x="0" y="491"/>
                      <a:pt x="31" y="439"/>
                    </a:cubicBezTo>
                    <a:cubicBezTo>
                      <a:pt x="83" y="361"/>
                      <a:pt x="274" y="222"/>
                      <a:pt x="391" y="192"/>
                    </a:cubicBezTo>
                    <a:cubicBezTo>
                      <a:pt x="421" y="187"/>
                      <a:pt x="473" y="166"/>
                      <a:pt x="529" y="148"/>
                    </a:cubicBezTo>
                    <a:cubicBezTo>
                      <a:pt x="698" y="88"/>
                      <a:pt x="928" y="1"/>
                      <a:pt x="1076" y="27"/>
                    </a:cubicBezTo>
                    <a:cubicBezTo>
                      <a:pt x="1275" y="62"/>
                      <a:pt x="1583" y="421"/>
                      <a:pt x="1596" y="439"/>
                    </a:cubicBezTo>
                    <a:cubicBezTo>
                      <a:pt x="1605" y="447"/>
                      <a:pt x="1605" y="460"/>
                      <a:pt x="1596" y="469"/>
                    </a:cubicBezTo>
                    <a:cubicBezTo>
                      <a:pt x="1587" y="478"/>
                      <a:pt x="1570" y="478"/>
                      <a:pt x="1561" y="469"/>
                    </a:cubicBezTo>
                    <a:cubicBezTo>
                      <a:pt x="1561" y="465"/>
                      <a:pt x="1249" y="101"/>
                      <a:pt x="1067" y="70"/>
                    </a:cubicBezTo>
                    <a:cubicBezTo>
                      <a:pt x="933" y="49"/>
                      <a:pt x="698" y="135"/>
                      <a:pt x="547" y="187"/>
                    </a:cubicBezTo>
                    <a:cubicBezTo>
                      <a:pt x="486" y="213"/>
                      <a:pt x="434" y="231"/>
                      <a:pt x="404" y="235"/>
                    </a:cubicBezTo>
                    <a:cubicBezTo>
                      <a:pt x="291" y="265"/>
                      <a:pt x="113" y="400"/>
                      <a:pt x="70" y="465"/>
                    </a:cubicBezTo>
                    <a:cubicBezTo>
                      <a:pt x="48" y="495"/>
                      <a:pt x="52" y="569"/>
                      <a:pt x="83" y="625"/>
                    </a:cubicBezTo>
                    <a:cubicBezTo>
                      <a:pt x="109" y="664"/>
                      <a:pt x="156" y="712"/>
                      <a:pt x="248" y="708"/>
                    </a:cubicBezTo>
                    <a:cubicBezTo>
                      <a:pt x="438" y="695"/>
                      <a:pt x="577" y="630"/>
                      <a:pt x="581" y="630"/>
                    </a:cubicBezTo>
                    <a:cubicBezTo>
                      <a:pt x="581" y="630"/>
                      <a:pt x="586" y="630"/>
                      <a:pt x="590" y="630"/>
                    </a:cubicBezTo>
                    <a:cubicBezTo>
                      <a:pt x="594" y="630"/>
                      <a:pt x="872" y="647"/>
                      <a:pt x="1067" y="569"/>
                    </a:cubicBezTo>
                    <a:cubicBezTo>
                      <a:pt x="1080" y="564"/>
                      <a:pt x="1093" y="569"/>
                      <a:pt x="1097" y="577"/>
                    </a:cubicBezTo>
                    <a:cubicBezTo>
                      <a:pt x="1102" y="590"/>
                      <a:pt x="1097" y="603"/>
                      <a:pt x="1084" y="608"/>
                    </a:cubicBezTo>
                    <a:cubicBezTo>
                      <a:pt x="894" y="690"/>
                      <a:pt x="638" y="677"/>
                      <a:pt x="594" y="673"/>
                    </a:cubicBezTo>
                    <a:cubicBezTo>
                      <a:pt x="564" y="686"/>
                      <a:pt x="430" y="742"/>
                      <a:pt x="248" y="751"/>
                    </a:cubicBezTo>
                    <a:cubicBezTo>
                      <a:pt x="243" y="751"/>
                      <a:pt x="239" y="751"/>
                      <a:pt x="230" y="751"/>
                    </a:cubicBezTo>
                    <a:close/>
                  </a:path>
                </a:pathLst>
              </a:custGeom>
              <a:solidFill>
                <a:srgbClr val="DB9C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53;p19">
                <a:extLst>
                  <a:ext uri="{FF2B5EF4-FFF2-40B4-BE49-F238E27FC236}">
                    <a16:creationId xmlns:a16="http://schemas.microsoft.com/office/drawing/2014/main" id="{D8903657-DF02-450A-B0B1-17AF7E3BA07A}"/>
                  </a:ext>
                </a:extLst>
              </p:cNvPr>
              <p:cNvSpPr/>
              <p:nvPr/>
            </p:nvSpPr>
            <p:spPr>
              <a:xfrm>
                <a:off x="7612420" y="2917330"/>
                <a:ext cx="60091" cy="37605"/>
              </a:xfrm>
              <a:custGeom>
                <a:avLst/>
                <a:gdLst/>
                <a:ahLst/>
                <a:cxnLst/>
                <a:rect l="l" t="t" r="r" b="b"/>
                <a:pathLst>
                  <a:path w="473" h="296" extrusionOk="0">
                    <a:moveTo>
                      <a:pt x="447" y="295"/>
                    </a:moveTo>
                    <a:cubicBezTo>
                      <a:pt x="442" y="295"/>
                      <a:pt x="442" y="295"/>
                      <a:pt x="438" y="295"/>
                    </a:cubicBezTo>
                    <a:cubicBezTo>
                      <a:pt x="122" y="187"/>
                      <a:pt x="13" y="48"/>
                      <a:pt x="9" y="40"/>
                    </a:cubicBezTo>
                    <a:cubicBezTo>
                      <a:pt x="0" y="31"/>
                      <a:pt x="5" y="18"/>
                      <a:pt x="13" y="9"/>
                    </a:cubicBezTo>
                    <a:cubicBezTo>
                      <a:pt x="22" y="0"/>
                      <a:pt x="39" y="5"/>
                      <a:pt x="44" y="14"/>
                    </a:cubicBezTo>
                    <a:cubicBezTo>
                      <a:pt x="48" y="14"/>
                      <a:pt x="148" y="148"/>
                      <a:pt x="455" y="252"/>
                    </a:cubicBezTo>
                    <a:cubicBezTo>
                      <a:pt x="464" y="256"/>
                      <a:pt x="473" y="269"/>
                      <a:pt x="468" y="282"/>
                    </a:cubicBezTo>
                    <a:cubicBezTo>
                      <a:pt x="464" y="291"/>
                      <a:pt x="455" y="295"/>
                      <a:pt x="447" y="295"/>
                    </a:cubicBezTo>
                    <a:close/>
                  </a:path>
                </a:pathLst>
              </a:custGeom>
              <a:solidFill>
                <a:srgbClr val="DB9C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54;p19">
                <a:extLst>
                  <a:ext uri="{FF2B5EF4-FFF2-40B4-BE49-F238E27FC236}">
                    <a16:creationId xmlns:a16="http://schemas.microsoft.com/office/drawing/2014/main" id="{606EBABD-8743-474A-8B8B-C9FF0D3D7CA0}"/>
                  </a:ext>
                </a:extLst>
              </p:cNvPr>
              <p:cNvSpPr/>
              <p:nvPr/>
            </p:nvSpPr>
            <p:spPr>
              <a:xfrm>
                <a:off x="7596921" y="2919490"/>
                <a:ext cx="40400" cy="70636"/>
              </a:xfrm>
              <a:custGeom>
                <a:avLst/>
                <a:gdLst/>
                <a:ahLst/>
                <a:cxnLst/>
                <a:rect l="l" t="t" r="r" b="b"/>
                <a:pathLst>
                  <a:path w="318" h="556" extrusionOk="0">
                    <a:moveTo>
                      <a:pt x="291" y="556"/>
                    </a:moveTo>
                    <a:cubicBezTo>
                      <a:pt x="287" y="556"/>
                      <a:pt x="283" y="556"/>
                      <a:pt x="278" y="551"/>
                    </a:cubicBezTo>
                    <a:cubicBezTo>
                      <a:pt x="1" y="313"/>
                      <a:pt x="31" y="36"/>
                      <a:pt x="36" y="23"/>
                    </a:cubicBezTo>
                    <a:cubicBezTo>
                      <a:pt x="36" y="10"/>
                      <a:pt x="49" y="1"/>
                      <a:pt x="62" y="1"/>
                    </a:cubicBezTo>
                    <a:cubicBezTo>
                      <a:pt x="75" y="5"/>
                      <a:pt x="83" y="14"/>
                      <a:pt x="79" y="27"/>
                    </a:cubicBezTo>
                    <a:cubicBezTo>
                      <a:pt x="79" y="31"/>
                      <a:pt x="49" y="296"/>
                      <a:pt x="309" y="517"/>
                    </a:cubicBezTo>
                    <a:cubicBezTo>
                      <a:pt x="317" y="525"/>
                      <a:pt x="317" y="538"/>
                      <a:pt x="309" y="547"/>
                    </a:cubicBezTo>
                    <a:cubicBezTo>
                      <a:pt x="304" y="551"/>
                      <a:pt x="300" y="556"/>
                      <a:pt x="291" y="556"/>
                    </a:cubicBezTo>
                    <a:close/>
                  </a:path>
                </a:pathLst>
              </a:custGeom>
              <a:solidFill>
                <a:srgbClr val="DB9C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56;p19">
                <a:extLst>
                  <a:ext uri="{FF2B5EF4-FFF2-40B4-BE49-F238E27FC236}">
                    <a16:creationId xmlns:a16="http://schemas.microsoft.com/office/drawing/2014/main" id="{B359044B-BF37-437E-B1C9-9448A14E7877}"/>
                  </a:ext>
                </a:extLst>
              </p:cNvPr>
              <p:cNvSpPr/>
              <p:nvPr/>
            </p:nvSpPr>
            <p:spPr>
              <a:xfrm>
                <a:off x="7010844" y="1201450"/>
                <a:ext cx="583551" cy="555402"/>
              </a:xfrm>
              <a:custGeom>
                <a:avLst/>
                <a:gdLst/>
                <a:ahLst/>
                <a:cxnLst/>
                <a:rect l="l" t="t" r="r" b="b"/>
                <a:pathLst>
                  <a:path w="3773" h="3591" extrusionOk="0">
                    <a:moveTo>
                      <a:pt x="538" y="3448"/>
                    </a:moveTo>
                    <a:lnTo>
                      <a:pt x="66" y="2086"/>
                    </a:lnTo>
                    <a:cubicBezTo>
                      <a:pt x="5" y="1921"/>
                      <a:pt x="1" y="1739"/>
                      <a:pt x="53" y="1570"/>
                    </a:cubicBezTo>
                    <a:cubicBezTo>
                      <a:pt x="178" y="1150"/>
                      <a:pt x="530" y="400"/>
                      <a:pt x="1414" y="235"/>
                    </a:cubicBezTo>
                    <a:cubicBezTo>
                      <a:pt x="2663" y="1"/>
                      <a:pt x="3066" y="521"/>
                      <a:pt x="3331" y="538"/>
                    </a:cubicBezTo>
                    <a:cubicBezTo>
                      <a:pt x="3591" y="551"/>
                      <a:pt x="3773" y="1570"/>
                      <a:pt x="3109" y="2030"/>
                    </a:cubicBezTo>
                    <a:cubicBezTo>
                      <a:pt x="2450" y="2489"/>
                      <a:pt x="1323" y="3183"/>
                      <a:pt x="1323" y="3183"/>
                    </a:cubicBezTo>
                    <a:lnTo>
                      <a:pt x="1037" y="3591"/>
                    </a:lnTo>
                    <a:close/>
                  </a:path>
                </a:pathLst>
              </a:custGeom>
              <a:solidFill>
                <a:srgbClr val="8D4C2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58;p19">
                <a:extLst>
                  <a:ext uri="{FF2B5EF4-FFF2-40B4-BE49-F238E27FC236}">
                    <a16:creationId xmlns:a16="http://schemas.microsoft.com/office/drawing/2014/main" id="{DD93A0CB-EAA1-4846-9088-522C19C3DC3A}"/>
                  </a:ext>
                </a:extLst>
              </p:cNvPr>
              <p:cNvSpPr/>
              <p:nvPr/>
            </p:nvSpPr>
            <p:spPr>
              <a:xfrm>
                <a:off x="6721928" y="3914577"/>
                <a:ext cx="1333831" cy="173225"/>
              </a:xfrm>
              <a:custGeom>
                <a:avLst/>
                <a:gdLst/>
                <a:ahLst/>
                <a:cxnLst/>
                <a:rect l="l" t="t" r="r" b="b"/>
                <a:pathLst>
                  <a:path w="8624" h="1120" extrusionOk="0">
                    <a:moveTo>
                      <a:pt x="8624" y="1120"/>
                    </a:moveTo>
                    <a:cubicBezTo>
                      <a:pt x="7050" y="1063"/>
                      <a:pt x="1054" y="842"/>
                      <a:pt x="317" y="647"/>
                    </a:cubicBezTo>
                    <a:cubicBezTo>
                      <a:pt x="191" y="612"/>
                      <a:pt x="87" y="582"/>
                      <a:pt x="0" y="547"/>
                    </a:cubicBezTo>
                    <a:cubicBezTo>
                      <a:pt x="56" y="218"/>
                      <a:pt x="95" y="1"/>
                      <a:pt x="95" y="1"/>
                    </a:cubicBezTo>
                    <a:lnTo>
                      <a:pt x="8507" y="1"/>
                    </a:ln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659;p19">
                <a:extLst>
                  <a:ext uri="{FF2B5EF4-FFF2-40B4-BE49-F238E27FC236}">
                    <a16:creationId xmlns:a16="http://schemas.microsoft.com/office/drawing/2014/main" id="{A8E8DEC9-EF0E-436D-BCBB-DC5B84F8C90C}"/>
                  </a:ext>
                </a:extLst>
              </p:cNvPr>
              <p:cNvSpPr/>
              <p:nvPr/>
            </p:nvSpPr>
            <p:spPr>
              <a:xfrm>
                <a:off x="6611188" y="2019626"/>
                <a:ext cx="1499632" cy="1971669"/>
              </a:xfrm>
              <a:custGeom>
                <a:avLst/>
                <a:gdLst/>
                <a:ahLst/>
                <a:cxnLst/>
                <a:rect l="l" t="t" r="r" b="b"/>
                <a:pathLst>
                  <a:path w="9696" h="12748" extrusionOk="0">
                    <a:moveTo>
                      <a:pt x="8989" y="12747"/>
                    </a:moveTo>
                    <a:lnTo>
                      <a:pt x="1015" y="12747"/>
                    </a:lnTo>
                    <a:cubicBezTo>
                      <a:pt x="1015" y="12747"/>
                      <a:pt x="521" y="12570"/>
                      <a:pt x="699" y="11910"/>
                    </a:cubicBezTo>
                    <a:cubicBezTo>
                      <a:pt x="881" y="11256"/>
                      <a:pt x="1106" y="7007"/>
                      <a:pt x="1106" y="7007"/>
                    </a:cubicBezTo>
                    <a:lnTo>
                      <a:pt x="1" y="1019"/>
                    </a:lnTo>
                    <a:cubicBezTo>
                      <a:pt x="1" y="1019"/>
                      <a:pt x="2077" y="386"/>
                      <a:pt x="2845" y="226"/>
                    </a:cubicBezTo>
                    <a:cubicBezTo>
                      <a:pt x="3617" y="70"/>
                      <a:pt x="5876" y="0"/>
                      <a:pt x="6374" y="113"/>
                    </a:cubicBezTo>
                    <a:cubicBezTo>
                      <a:pt x="6868" y="226"/>
                      <a:pt x="8980" y="724"/>
                      <a:pt x="8980" y="724"/>
                    </a:cubicBezTo>
                    <a:cubicBezTo>
                      <a:pt x="8980" y="724"/>
                      <a:pt x="9132" y="10467"/>
                      <a:pt x="9197" y="10918"/>
                    </a:cubicBezTo>
                    <a:cubicBezTo>
                      <a:pt x="9266" y="11369"/>
                      <a:pt x="9626" y="11845"/>
                      <a:pt x="9652" y="12002"/>
                    </a:cubicBezTo>
                    <a:cubicBezTo>
                      <a:pt x="9652" y="12010"/>
                      <a:pt x="9652" y="12015"/>
                      <a:pt x="9652" y="12023"/>
                    </a:cubicBezTo>
                    <a:cubicBezTo>
                      <a:pt x="9695" y="12413"/>
                      <a:pt x="9379" y="12747"/>
                      <a:pt x="8989" y="12747"/>
                    </a:cubicBezTo>
                    <a:close/>
                  </a:path>
                </a:pathLst>
              </a:custGeom>
              <a:solidFill>
                <a:srgbClr val="FBB0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660;p19">
                <a:extLst>
                  <a:ext uri="{FF2B5EF4-FFF2-40B4-BE49-F238E27FC236}">
                    <a16:creationId xmlns:a16="http://schemas.microsoft.com/office/drawing/2014/main" id="{6323E957-8171-4C3E-A590-584F081EF8B6}"/>
                  </a:ext>
                </a:extLst>
              </p:cNvPr>
              <p:cNvSpPr/>
              <p:nvPr/>
            </p:nvSpPr>
            <p:spPr>
              <a:xfrm>
                <a:off x="7400446" y="2215431"/>
                <a:ext cx="118164" cy="1781895"/>
              </a:xfrm>
              <a:custGeom>
                <a:avLst/>
                <a:gdLst/>
                <a:ahLst/>
                <a:cxnLst/>
                <a:rect l="l" t="t" r="r" b="b"/>
                <a:pathLst>
                  <a:path w="764" h="11521" extrusionOk="0">
                    <a:moveTo>
                      <a:pt x="707" y="11520"/>
                    </a:moveTo>
                    <a:lnTo>
                      <a:pt x="707" y="11520"/>
                    </a:lnTo>
                    <a:cubicBezTo>
                      <a:pt x="686" y="11520"/>
                      <a:pt x="668" y="11503"/>
                      <a:pt x="668" y="11481"/>
                    </a:cubicBezTo>
                    <a:cubicBezTo>
                      <a:pt x="668" y="11429"/>
                      <a:pt x="690" y="6014"/>
                      <a:pt x="551" y="4002"/>
                    </a:cubicBezTo>
                    <a:cubicBezTo>
                      <a:pt x="413" y="1995"/>
                      <a:pt x="9" y="65"/>
                      <a:pt x="5" y="44"/>
                    </a:cubicBezTo>
                    <a:cubicBezTo>
                      <a:pt x="1" y="26"/>
                      <a:pt x="14" y="5"/>
                      <a:pt x="31" y="5"/>
                    </a:cubicBezTo>
                    <a:cubicBezTo>
                      <a:pt x="53" y="0"/>
                      <a:pt x="70" y="9"/>
                      <a:pt x="74" y="31"/>
                    </a:cubicBezTo>
                    <a:cubicBezTo>
                      <a:pt x="79" y="48"/>
                      <a:pt x="486" y="1986"/>
                      <a:pt x="625" y="3998"/>
                    </a:cubicBezTo>
                    <a:cubicBezTo>
                      <a:pt x="764" y="6010"/>
                      <a:pt x="742" y="11429"/>
                      <a:pt x="742" y="11481"/>
                    </a:cubicBezTo>
                    <a:cubicBezTo>
                      <a:pt x="742" y="11503"/>
                      <a:pt x="725" y="11520"/>
                      <a:pt x="707" y="11520"/>
                    </a:cubicBezTo>
                    <a:close/>
                  </a:path>
                </a:pathLst>
              </a:custGeom>
              <a:solidFill>
                <a:srgbClr val="FBB0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661;p19">
                <a:extLst>
                  <a:ext uri="{FF2B5EF4-FFF2-40B4-BE49-F238E27FC236}">
                    <a16:creationId xmlns:a16="http://schemas.microsoft.com/office/drawing/2014/main" id="{8DF2851D-9E30-4DC2-8464-8B5CC92D5013}"/>
                  </a:ext>
                </a:extLst>
              </p:cNvPr>
              <p:cNvSpPr/>
              <p:nvPr/>
            </p:nvSpPr>
            <p:spPr>
              <a:xfrm>
                <a:off x="6611188" y="2177229"/>
                <a:ext cx="1352700" cy="1814066"/>
              </a:xfrm>
              <a:custGeom>
                <a:avLst/>
                <a:gdLst/>
                <a:ahLst/>
                <a:cxnLst/>
                <a:rect l="l" t="t" r="r" b="b"/>
                <a:pathLst>
                  <a:path w="8746" h="11729" extrusionOk="0">
                    <a:moveTo>
                      <a:pt x="8520" y="1500"/>
                    </a:moveTo>
                    <a:lnTo>
                      <a:pt x="6964" y="2571"/>
                    </a:lnTo>
                    <a:lnTo>
                      <a:pt x="6270" y="2589"/>
                    </a:lnTo>
                    <a:cubicBezTo>
                      <a:pt x="6270" y="2589"/>
                      <a:pt x="5910" y="2554"/>
                      <a:pt x="5555" y="2662"/>
                    </a:cubicBezTo>
                    <a:cubicBezTo>
                      <a:pt x="5203" y="2775"/>
                      <a:pt x="5017" y="3161"/>
                      <a:pt x="5017" y="3161"/>
                    </a:cubicBezTo>
                    <a:lnTo>
                      <a:pt x="5290" y="5069"/>
                    </a:lnTo>
                    <a:lnTo>
                      <a:pt x="1826" y="8355"/>
                    </a:lnTo>
                    <a:cubicBezTo>
                      <a:pt x="1835" y="6816"/>
                      <a:pt x="1587" y="5533"/>
                      <a:pt x="1696" y="5520"/>
                    </a:cubicBezTo>
                    <a:cubicBezTo>
                      <a:pt x="1830" y="5502"/>
                      <a:pt x="1943" y="5259"/>
                      <a:pt x="1943" y="5259"/>
                    </a:cubicBezTo>
                    <a:cubicBezTo>
                      <a:pt x="1943" y="5259"/>
                      <a:pt x="2034" y="4314"/>
                      <a:pt x="1696" y="2359"/>
                    </a:cubicBezTo>
                    <a:cubicBezTo>
                      <a:pt x="1353" y="403"/>
                      <a:pt x="1" y="0"/>
                      <a:pt x="1" y="0"/>
                    </a:cubicBezTo>
                    <a:lnTo>
                      <a:pt x="1106" y="5988"/>
                    </a:lnTo>
                    <a:cubicBezTo>
                      <a:pt x="1106" y="5988"/>
                      <a:pt x="881" y="10237"/>
                      <a:pt x="699" y="10891"/>
                    </a:cubicBezTo>
                    <a:cubicBezTo>
                      <a:pt x="521" y="11551"/>
                      <a:pt x="1015" y="11728"/>
                      <a:pt x="1015" y="11728"/>
                    </a:cubicBezTo>
                    <a:lnTo>
                      <a:pt x="1748" y="11728"/>
                    </a:lnTo>
                    <a:cubicBezTo>
                      <a:pt x="1666" y="11290"/>
                      <a:pt x="1627" y="10657"/>
                      <a:pt x="1735" y="9799"/>
                    </a:cubicBezTo>
                    <a:cubicBezTo>
                      <a:pt x="2064" y="9617"/>
                      <a:pt x="2702" y="9240"/>
                      <a:pt x="3105" y="8858"/>
                    </a:cubicBezTo>
                    <a:cubicBezTo>
                      <a:pt x="3673" y="8329"/>
                      <a:pt x="5650" y="5931"/>
                      <a:pt x="5815" y="5771"/>
                    </a:cubicBezTo>
                    <a:cubicBezTo>
                      <a:pt x="5980" y="5615"/>
                      <a:pt x="6925" y="5242"/>
                      <a:pt x="7246" y="4882"/>
                    </a:cubicBezTo>
                    <a:cubicBezTo>
                      <a:pt x="7562" y="4518"/>
                      <a:pt x="7605" y="3490"/>
                      <a:pt x="7605" y="3417"/>
                    </a:cubicBezTo>
                    <a:cubicBezTo>
                      <a:pt x="7605" y="3339"/>
                      <a:pt x="7731" y="3005"/>
                      <a:pt x="7762" y="2905"/>
                    </a:cubicBezTo>
                    <a:cubicBezTo>
                      <a:pt x="7796" y="2810"/>
                      <a:pt x="8295" y="2372"/>
                      <a:pt x="8520" y="2012"/>
                    </a:cubicBezTo>
                    <a:cubicBezTo>
                      <a:pt x="8746" y="1648"/>
                      <a:pt x="8520" y="1500"/>
                      <a:pt x="8520" y="1500"/>
                    </a:cubicBezTo>
                    <a:close/>
                  </a:path>
                </a:pathLst>
              </a:custGeom>
              <a:solidFill>
                <a:srgbClr val="FBB0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662;p19">
                <a:extLst>
                  <a:ext uri="{FF2B5EF4-FFF2-40B4-BE49-F238E27FC236}">
                    <a16:creationId xmlns:a16="http://schemas.microsoft.com/office/drawing/2014/main" id="{715D036B-3860-4F6F-9C43-F0ABF4AFB64D}"/>
                  </a:ext>
                </a:extLst>
              </p:cNvPr>
              <p:cNvSpPr/>
              <p:nvPr/>
            </p:nvSpPr>
            <p:spPr>
              <a:xfrm>
                <a:off x="6341606" y="2373035"/>
                <a:ext cx="1617023" cy="1443179"/>
              </a:xfrm>
              <a:custGeom>
                <a:avLst/>
                <a:gdLst/>
                <a:ahLst/>
                <a:cxnLst/>
                <a:rect l="l" t="t" r="r" b="b"/>
                <a:pathLst>
                  <a:path w="10455" h="9331" extrusionOk="0">
                    <a:moveTo>
                      <a:pt x="7614" y="1739"/>
                    </a:moveTo>
                    <a:cubicBezTo>
                      <a:pt x="7514" y="1713"/>
                      <a:pt x="7436" y="1734"/>
                      <a:pt x="7389" y="1739"/>
                    </a:cubicBezTo>
                    <a:cubicBezTo>
                      <a:pt x="7341" y="1743"/>
                      <a:pt x="7298" y="1704"/>
                      <a:pt x="7298" y="1704"/>
                    </a:cubicBezTo>
                    <a:cubicBezTo>
                      <a:pt x="7363" y="1691"/>
                      <a:pt x="7610" y="1435"/>
                      <a:pt x="7610" y="1435"/>
                    </a:cubicBezTo>
                    <a:cubicBezTo>
                      <a:pt x="7640" y="1435"/>
                      <a:pt x="7723" y="1409"/>
                      <a:pt x="7723" y="1409"/>
                    </a:cubicBezTo>
                    <a:cubicBezTo>
                      <a:pt x="7679" y="1565"/>
                      <a:pt x="7814" y="1604"/>
                      <a:pt x="7814" y="1604"/>
                    </a:cubicBezTo>
                    <a:close/>
                    <a:moveTo>
                      <a:pt x="10250" y="100"/>
                    </a:moveTo>
                    <a:cubicBezTo>
                      <a:pt x="10051" y="0"/>
                      <a:pt x="9609" y="304"/>
                      <a:pt x="9335" y="516"/>
                    </a:cubicBezTo>
                    <a:cubicBezTo>
                      <a:pt x="9067" y="733"/>
                      <a:pt x="8672" y="1093"/>
                      <a:pt x="8672" y="1093"/>
                    </a:cubicBezTo>
                    <a:cubicBezTo>
                      <a:pt x="8672" y="1093"/>
                      <a:pt x="8295" y="1119"/>
                      <a:pt x="8173" y="1127"/>
                    </a:cubicBezTo>
                    <a:cubicBezTo>
                      <a:pt x="8048" y="1140"/>
                      <a:pt x="7913" y="1197"/>
                      <a:pt x="7913" y="1197"/>
                    </a:cubicBezTo>
                    <a:cubicBezTo>
                      <a:pt x="7913" y="1197"/>
                      <a:pt x="7983" y="880"/>
                      <a:pt x="7779" y="880"/>
                    </a:cubicBezTo>
                    <a:cubicBezTo>
                      <a:pt x="7575" y="880"/>
                      <a:pt x="7423" y="898"/>
                      <a:pt x="7350" y="919"/>
                    </a:cubicBezTo>
                    <a:cubicBezTo>
                      <a:pt x="7259" y="950"/>
                      <a:pt x="6626" y="1288"/>
                      <a:pt x="6465" y="1695"/>
                    </a:cubicBezTo>
                    <a:cubicBezTo>
                      <a:pt x="6309" y="2099"/>
                      <a:pt x="6162" y="2970"/>
                      <a:pt x="6162" y="2970"/>
                    </a:cubicBezTo>
                    <a:cubicBezTo>
                      <a:pt x="6162" y="2970"/>
                      <a:pt x="4159" y="4913"/>
                      <a:pt x="2750" y="5368"/>
                    </a:cubicBezTo>
                    <a:lnTo>
                      <a:pt x="2893" y="4254"/>
                    </a:lnTo>
                    <a:lnTo>
                      <a:pt x="2975" y="3616"/>
                    </a:lnTo>
                    <a:cubicBezTo>
                      <a:pt x="2975" y="3616"/>
                      <a:pt x="1618" y="3096"/>
                      <a:pt x="183" y="3525"/>
                    </a:cubicBezTo>
                    <a:cubicBezTo>
                      <a:pt x="183" y="3525"/>
                      <a:pt x="170" y="3664"/>
                      <a:pt x="157" y="3898"/>
                    </a:cubicBezTo>
                    <a:cubicBezTo>
                      <a:pt x="105" y="4887"/>
                      <a:pt x="1" y="7557"/>
                      <a:pt x="469" y="8529"/>
                    </a:cubicBezTo>
                    <a:cubicBezTo>
                      <a:pt x="855" y="9331"/>
                      <a:pt x="3439" y="8225"/>
                      <a:pt x="4748" y="7050"/>
                    </a:cubicBezTo>
                    <a:cubicBezTo>
                      <a:pt x="6058" y="5875"/>
                      <a:pt x="7358" y="4202"/>
                      <a:pt x="7358" y="4202"/>
                    </a:cubicBezTo>
                    <a:cubicBezTo>
                      <a:pt x="7358" y="4202"/>
                      <a:pt x="8555" y="3660"/>
                      <a:pt x="8772" y="3399"/>
                    </a:cubicBezTo>
                    <a:cubicBezTo>
                      <a:pt x="8984" y="3139"/>
                      <a:pt x="9166" y="2133"/>
                      <a:pt x="9110" y="2055"/>
                    </a:cubicBezTo>
                    <a:lnTo>
                      <a:pt x="9301" y="1457"/>
                    </a:lnTo>
                    <a:cubicBezTo>
                      <a:pt x="9301" y="1457"/>
                      <a:pt x="10151" y="564"/>
                      <a:pt x="10250" y="473"/>
                    </a:cubicBezTo>
                    <a:cubicBezTo>
                      <a:pt x="10354" y="382"/>
                      <a:pt x="10454" y="200"/>
                      <a:pt x="10250" y="100"/>
                    </a:cubicBezTo>
                    <a:close/>
                  </a:path>
                </a:pathLst>
              </a:custGeom>
              <a:solidFill>
                <a:srgbClr val="DB9C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663;p19">
                <a:extLst>
                  <a:ext uri="{FF2B5EF4-FFF2-40B4-BE49-F238E27FC236}">
                    <a16:creationId xmlns:a16="http://schemas.microsoft.com/office/drawing/2014/main" id="{AE5A25A9-360F-4558-889E-F890C665F712}"/>
                  </a:ext>
                </a:extLst>
              </p:cNvPr>
              <p:cNvSpPr/>
              <p:nvPr/>
            </p:nvSpPr>
            <p:spPr>
              <a:xfrm>
                <a:off x="6365734" y="2851722"/>
                <a:ext cx="436001" cy="179257"/>
              </a:xfrm>
              <a:custGeom>
                <a:avLst/>
                <a:gdLst/>
                <a:ahLst/>
                <a:cxnLst/>
                <a:rect l="l" t="t" r="r" b="b"/>
                <a:pathLst>
                  <a:path w="2819" h="1159" extrusionOk="0">
                    <a:moveTo>
                      <a:pt x="2819" y="521"/>
                    </a:moveTo>
                    <a:lnTo>
                      <a:pt x="2737" y="1159"/>
                    </a:lnTo>
                    <a:cubicBezTo>
                      <a:pt x="1917" y="781"/>
                      <a:pt x="560" y="781"/>
                      <a:pt x="1" y="803"/>
                    </a:cubicBezTo>
                    <a:cubicBezTo>
                      <a:pt x="14" y="569"/>
                      <a:pt x="27" y="430"/>
                      <a:pt x="27" y="430"/>
                    </a:cubicBezTo>
                    <a:cubicBezTo>
                      <a:pt x="1462" y="1"/>
                      <a:pt x="2819" y="521"/>
                      <a:pt x="2819" y="521"/>
                    </a:cubicBezTo>
                    <a:close/>
                  </a:path>
                </a:pathLst>
              </a:custGeom>
              <a:solidFill>
                <a:srgbClr val="DB9C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664;p19">
                <a:extLst>
                  <a:ext uri="{FF2B5EF4-FFF2-40B4-BE49-F238E27FC236}">
                    <a16:creationId xmlns:a16="http://schemas.microsoft.com/office/drawing/2014/main" id="{443FD733-72CE-4127-884A-55E65A543FEC}"/>
                  </a:ext>
                </a:extLst>
              </p:cNvPr>
              <p:cNvSpPr/>
              <p:nvPr/>
            </p:nvSpPr>
            <p:spPr>
              <a:xfrm>
                <a:off x="6326913" y="2177229"/>
                <a:ext cx="532512" cy="806887"/>
              </a:xfrm>
              <a:custGeom>
                <a:avLst/>
                <a:gdLst/>
                <a:ahLst/>
                <a:cxnLst/>
                <a:rect l="l" t="t" r="r" b="b"/>
                <a:pathLst>
                  <a:path w="3443" h="5217" extrusionOk="0">
                    <a:moveTo>
                      <a:pt x="1839" y="0"/>
                    </a:moveTo>
                    <a:cubicBezTo>
                      <a:pt x="1839" y="0"/>
                      <a:pt x="0" y="226"/>
                      <a:pt x="0" y="4800"/>
                    </a:cubicBezTo>
                    <a:cubicBezTo>
                      <a:pt x="0" y="4939"/>
                      <a:pt x="117" y="5051"/>
                      <a:pt x="256" y="5030"/>
                    </a:cubicBezTo>
                    <a:cubicBezTo>
                      <a:pt x="846" y="4947"/>
                      <a:pt x="2385" y="4874"/>
                      <a:pt x="3126" y="5160"/>
                    </a:cubicBezTo>
                    <a:cubicBezTo>
                      <a:pt x="3269" y="5216"/>
                      <a:pt x="3430" y="5108"/>
                      <a:pt x="3430" y="4952"/>
                    </a:cubicBezTo>
                    <a:cubicBezTo>
                      <a:pt x="3443" y="3829"/>
                      <a:pt x="3347" y="577"/>
                      <a:pt x="1839" y="0"/>
                    </a:cubicBezTo>
                    <a:close/>
                  </a:path>
                </a:pathLst>
              </a:custGeom>
              <a:solidFill>
                <a:srgbClr val="FBB0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665;p19">
                <a:extLst>
                  <a:ext uri="{FF2B5EF4-FFF2-40B4-BE49-F238E27FC236}">
                    <a16:creationId xmlns:a16="http://schemas.microsoft.com/office/drawing/2014/main" id="{90DDCA9D-2C8F-4D14-ABAB-2D93C82CF061}"/>
                  </a:ext>
                </a:extLst>
              </p:cNvPr>
              <p:cNvSpPr/>
              <p:nvPr/>
            </p:nvSpPr>
            <p:spPr>
              <a:xfrm>
                <a:off x="7531912" y="2553992"/>
                <a:ext cx="37738" cy="41141"/>
              </a:xfrm>
              <a:custGeom>
                <a:avLst/>
                <a:gdLst/>
                <a:ahLst/>
                <a:cxnLst/>
                <a:rect l="l" t="t" r="r" b="b"/>
                <a:pathLst>
                  <a:path w="244" h="266" extrusionOk="0">
                    <a:moveTo>
                      <a:pt x="27" y="265"/>
                    </a:moveTo>
                    <a:cubicBezTo>
                      <a:pt x="18" y="265"/>
                      <a:pt x="9" y="261"/>
                      <a:pt x="5" y="252"/>
                    </a:cubicBezTo>
                    <a:cubicBezTo>
                      <a:pt x="1" y="239"/>
                      <a:pt x="5" y="226"/>
                      <a:pt x="14" y="222"/>
                    </a:cubicBezTo>
                    <a:cubicBezTo>
                      <a:pt x="170" y="144"/>
                      <a:pt x="196" y="27"/>
                      <a:pt x="196" y="23"/>
                    </a:cubicBezTo>
                    <a:cubicBezTo>
                      <a:pt x="196" y="10"/>
                      <a:pt x="209" y="1"/>
                      <a:pt x="222" y="5"/>
                    </a:cubicBezTo>
                    <a:cubicBezTo>
                      <a:pt x="235" y="5"/>
                      <a:pt x="243" y="18"/>
                      <a:pt x="239" y="31"/>
                    </a:cubicBezTo>
                    <a:cubicBezTo>
                      <a:pt x="239" y="36"/>
                      <a:pt x="209" y="174"/>
                      <a:pt x="35" y="261"/>
                    </a:cubicBezTo>
                    <a:cubicBezTo>
                      <a:pt x="31" y="261"/>
                      <a:pt x="27" y="265"/>
                      <a:pt x="27" y="265"/>
                    </a:cubicBezTo>
                    <a:close/>
                  </a:path>
                </a:pathLst>
              </a:custGeom>
              <a:solidFill>
                <a:srgbClr val="DB9C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666;p19">
                <a:extLst>
                  <a:ext uri="{FF2B5EF4-FFF2-40B4-BE49-F238E27FC236}">
                    <a16:creationId xmlns:a16="http://schemas.microsoft.com/office/drawing/2014/main" id="{D8EFB992-05A6-42DA-A7CE-E23285EF12EB}"/>
                  </a:ext>
                </a:extLst>
              </p:cNvPr>
              <p:cNvSpPr/>
              <p:nvPr/>
            </p:nvSpPr>
            <p:spPr>
              <a:xfrm>
                <a:off x="7442670" y="2632562"/>
                <a:ext cx="31706" cy="20880"/>
              </a:xfrm>
              <a:custGeom>
                <a:avLst/>
                <a:gdLst/>
                <a:ahLst/>
                <a:cxnLst/>
                <a:rect l="l" t="t" r="r" b="b"/>
                <a:pathLst>
                  <a:path w="205" h="135" extrusionOk="0">
                    <a:moveTo>
                      <a:pt x="27" y="135"/>
                    </a:moveTo>
                    <a:cubicBezTo>
                      <a:pt x="18" y="135"/>
                      <a:pt x="14" y="135"/>
                      <a:pt x="10" y="130"/>
                    </a:cubicBezTo>
                    <a:cubicBezTo>
                      <a:pt x="1" y="122"/>
                      <a:pt x="1" y="104"/>
                      <a:pt x="10" y="96"/>
                    </a:cubicBezTo>
                    <a:cubicBezTo>
                      <a:pt x="79" y="30"/>
                      <a:pt x="170" y="4"/>
                      <a:pt x="174" y="4"/>
                    </a:cubicBezTo>
                    <a:cubicBezTo>
                      <a:pt x="187" y="0"/>
                      <a:pt x="200" y="9"/>
                      <a:pt x="200" y="22"/>
                    </a:cubicBezTo>
                    <a:cubicBezTo>
                      <a:pt x="205" y="35"/>
                      <a:pt x="196" y="43"/>
                      <a:pt x="187" y="48"/>
                    </a:cubicBezTo>
                    <a:cubicBezTo>
                      <a:pt x="183" y="48"/>
                      <a:pt x="101" y="69"/>
                      <a:pt x="40" y="130"/>
                    </a:cubicBezTo>
                    <a:cubicBezTo>
                      <a:pt x="36" y="135"/>
                      <a:pt x="31" y="135"/>
                      <a:pt x="27" y="135"/>
                    </a:cubicBezTo>
                    <a:close/>
                  </a:path>
                </a:pathLst>
              </a:custGeom>
              <a:solidFill>
                <a:srgbClr val="DB9C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667;p19">
                <a:extLst>
                  <a:ext uri="{FF2B5EF4-FFF2-40B4-BE49-F238E27FC236}">
                    <a16:creationId xmlns:a16="http://schemas.microsoft.com/office/drawing/2014/main" id="{2276655B-3B5B-4E67-9A04-766AE1EBB7C5}"/>
                  </a:ext>
                </a:extLst>
              </p:cNvPr>
              <p:cNvSpPr/>
              <p:nvPr/>
            </p:nvSpPr>
            <p:spPr>
              <a:xfrm>
                <a:off x="7545986" y="2538680"/>
                <a:ext cx="140281" cy="85994"/>
              </a:xfrm>
              <a:custGeom>
                <a:avLst/>
                <a:gdLst/>
                <a:ahLst/>
                <a:cxnLst/>
                <a:rect l="l" t="t" r="r" b="b"/>
                <a:pathLst>
                  <a:path w="907" h="556" extrusionOk="0">
                    <a:moveTo>
                      <a:pt x="27" y="555"/>
                    </a:moveTo>
                    <a:cubicBezTo>
                      <a:pt x="22" y="555"/>
                      <a:pt x="14" y="551"/>
                      <a:pt x="9" y="546"/>
                    </a:cubicBezTo>
                    <a:cubicBezTo>
                      <a:pt x="1" y="533"/>
                      <a:pt x="5" y="520"/>
                      <a:pt x="14" y="512"/>
                    </a:cubicBezTo>
                    <a:cubicBezTo>
                      <a:pt x="31" y="503"/>
                      <a:pt x="400" y="260"/>
                      <a:pt x="547" y="213"/>
                    </a:cubicBezTo>
                    <a:cubicBezTo>
                      <a:pt x="690" y="165"/>
                      <a:pt x="868" y="9"/>
                      <a:pt x="868" y="4"/>
                    </a:cubicBezTo>
                    <a:cubicBezTo>
                      <a:pt x="876" y="0"/>
                      <a:pt x="889" y="0"/>
                      <a:pt x="898" y="9"/>
                    </a:cubicBezTo>
                    <a:cubicBezTo>
                      <a:pt x="907" y="17"/>
                      <a:pt x="907" y="30"/>
                      <a:pt x="898" y="39"/>
                    </a:cubicBezTo>
                    <a:cubicBezTo>
                      <a:pt x="889" y="48"/>
                      <a:pt x="712" y="204"/>
                      <a:pt x="564" y="256"/>
                    </a:cubicBezTo>
                    <a:cubicBezTo>
                      <a:pt x="421" y="299"/>
                      <a:pt x="44" y="546"/>
                      <a:pt x="40" y="551"/>
                    </a:cubicBezTo>
                    <a:cubicBezTo>
                      <a:pt x="35" y="555"/>
                      <a:pt x="31" y="555"/>
                      <a:pt x="27" y="555"/>
                    </a:cubicBezTo>
                    <a:close/>
                  </a:path>
                </a:pathLst>
              </a:custGeom>
              <a:solidFill>
                <a:srgbClr val="DB9C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668;p19">
                <a:extLst>
                  <a:ext uri="{FF2B5EF4-FFF2-40B4-BE49-F238E27FC236}">
                    <a16:creationId xmlns:a16="http://schemas.microsoft.com/office/drawing/2014/main" id="{AD7FCEAB-23A8-481C-8923-E725B1BB3A44}"/>
                  </a:ext>
                </a:extLst>
              </p:cNvPr>
              <p:cNvSpPr/>
              <p:nvPr/>
            </p:nvSpPr>
            <p:spPr>
              <a:xfrm>
                <a:off x="7684102" y="2594205"/>
                <a:ext cx="100068" cy="101460"/>
              </a:xfrm>
              <a:custGeom>
                <a:avLst/>
                <a:gdLst/>
                <a:ahLst/>
                <a:cxnLst/>
                <a:rect l="l" t="t" r="r" b="b"/>
                <a:pathLst>
                  <a:path w="647" h="656" extrusionOk="0">
                    <a:moveTo>
                      <a:pt x="27" y="656"/>
                    </a:moveTo>
                    <a:cubicBezTo>
                      <a:pt x="22" y="656"/>
                      <a:pt x="22" y="656"/>
                      <a:pt x="18" y="651"/>
                    </a:cubicBezTo>
                    <a:cubicBezTo>
                      <a:pt x="5" y="647"/>
                      <a:pt x="1" y="634"/>
                      <a:pt x="5" y="621"/>
                    </a:cubicBezTo>
                    <a:cubicBezTo>
                      <a:pt x="9" y="617"/>
                      <a:pt x="57" y="513"/>
                      <a:pt x="114" y="456"/>
                    </a:cubicBezTo>
                    <a:cubicBezTo>
                      <a:pt x="166" y="404"/>
                      <a:pt x="590" y="27"/>
                      <a:pt x="608" y="10"/>
                    </a:cubicBezTo>
                    <a:cubicBezTo>
                      <a:pt x="616" y="1"/>
                      <a:pt x="629" y="1"/>
                      <a:pt x="638" y="10"/>
                    </a:cubicBezTo>
                    <a:cubicBezTo>
                      <a:pt x="647" y="18"/>
                      <a:pt x="647" y="36"/>
                      <a:pt x="638" y="44"/>
                    </a:cubicBezTo>
                    <a:cubicBezTo>
                      <a:pt x="634" y="49"/>
                      <a:pt x="196" y="439"/>
                      <a:pt x="144" y="491"/>
                    </a:cubicBezTo>
                    <a:cubicBezTo>
                      <a:pt x="96" y="539"/>
                      <a:pt x="48" y="643"/>
                      <a:pt x="48" y="643"/>
                    </a:cubicBezTo>
                    <a:cubicBezTo>
                      <a:pt x="44" y="651"/>
                      <a:pt x="35" y="656"/>
                      <a:pt x="27" y="656"/>
                    </a:cubicBezTo>
                    <a:close/>
                  </a:path>
                </a:pathLst>
              </a:custGeom>
              <a:solidFill>
                <a:srgbClr val="DB9C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669;p19">
                <a:extLst>
                  <a:ext uri="{FF2B5EF4-FFF2-40B4-BE49-F238E27FC236}">
                    <a16:creationId xmlns:a16="http://schemas.microsoft.com/office/drawing/2014/main" id="{9B4499E8-933E-4648-93CC-79FC2A6A6586}"/>
                  </a:ext>
                </a:extLst>
              </p:cNvPr>
              <p:cNvSpPr/>
              <p:nvPr/>
            </p:nvSpPr>
            <p:spPr>
              <a:xfrm>
                <a:off x="7709004" y="2686849"/>
                <a:ext cx="45626" cy="90634"/>
              </a:xfrm>
              <a:custGeom>
                <a:avLst/>
                <a:gdLst/>
                <a:ahLst/>
                <a:cxnLst/>
                <a:rect l="l" t="t" r="r" b="b"/>
                <a:pathLst>
                  <a:path w="295" h="586" extrusionOk="0">
                    <a:moveTo>
                      <a:pt x="26" y="586"/>
                    </a:moveTo>
                    <a:cubicBezTo>
                      <a:pt x="22" y="586"/>
                      <a:pt x="18" y="581"/>
                      <a:pt x="13" y="581"/>
                    </a:cubicBezTo>
                    <a:cubicBezTo>
                      <a:pt x="5" y="573"/>
                      <a:pt x="0" y="560"/>
                      <a:pt x="5" y="551"/>
                    </a:cubicBezTo>
                    <a:cubicBezTo>
                      <a:pt x="5" y="551"/>
                      <a:pt x="52" y="464"/>
                      <a:pt x="91" y="339"/>
                    </a:cubicBezTo>
                    <a:cubicBezTo>
                      <a:pt x="126" y="208"/>
                      <a:pt x="247" y="22"/>
                      <a:pt x="252" y="13"/>
                    </a:cubicBezTo>
                    <a:cubicBezTo>
                      <a:pt x="256" y="5"/>
                      <a:pt x="269" y="0"/>
                      <a:pt x="282" y="9"/>
                    </a:cubicBezTo>
                    <a:cubicBezTo>
                      <a:pt x="291" y="13"/>
                      <a:pt x="295" y="26"/>
                      <a:pt x="291" y="39"/>
                    </a:cubicBezTo>
                    <a:cubicBezTo>
                      <a:pt x="286" y="39"/>
                      <a:pt x="169" y="230"/>
                      <a:pt x="135" y="352"/>
                    </a:cubicBezTo>
                    <a:cubicBezTo>
                      <a:pt x="96" y="482"/>
                      <a:pt x="48" y="568"/>
                      <a:pt x="44" y="573"/>
                    </a:cubicBezTo>
                    <a:cubicBezTo>
                      <a:pt x="39" y="581"/>
                      <a:pt x="31" y="586"/>
                      <a:pt x="26" y="586"/>
                    </a:cubicBezTo>
                    <a:close/>
                  </a:path>
                </a:pathLst>
              </a:custGeom>
              <a:solidFill>
                <a:srgbClr val="DB9C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670;p19">
                <a:extLst>
                  <a:ext uri="{FF2B5EF4-FFF2-40B4-BE49-F238E27FC236}">
                    <a16:creationId xmlns:a16="http://schemas.microsoft.com/office/drawing/2014/main" id="{1E6C1DB0-A56B-442F-B862-25EC9FF524B7}"/>
                  </a:ext>
                </a:extLst>
              </p:cNvPr>
              <p:cNvSpPr/>
              <p:nvPr/>
            </p:nvSpPr>
            <p:spPr>
              <a:xfrm>
                <a:off x="7597644" y="2553992"/>
                <a:ext cx="39749" cy="38357"/>
              </a:xfrm>
              <a:custGeom>
                <a:avLst/>
                <a:gdLst/>
                <a:ahLst/>
                <a:cxnLst/>
                <a:rect l="l" t="t" r="r" b="b"/>
                <a:pathLst>
                  <a:path w="257" h="248" extrusionOk="0">
                    <a:moveTo>
                      <a:pt x="26" y="248"/>
                    </a:moveTo>
                    <a:cubicBezTo>
                      <a:pt x="22" y="248"/>
                      <a:pt x="13" y="248"/>
                      <a:pt x="9" y="239"/>
                    </a:cubicBezTo>
                    <a:cubicBezTo>
                      <a:pt x="0" y="231"/>
                      <a:pt x="5" y="218"/>
                      <a:pt x="13" y="209"/>
                    </a:cubicBezTo>
                    <a:cubicBezTo>
                      <a:pt x="61" y="179"/>
                      <a:pt x="183" y="79"/>
                      <a:pt x="209" y="18"/>
                    </a:cubicBezTo>
                    <a:cubicBezTo>
                      <a:pt x="213" y="5"/>
                      <a:pt x="226" y="1"/>
                      <a:pt x="239" y="5"/>
                    </a:cubicBezTo>
                    <a:cubicBezTo>
                      <a:pt x="248" y="10"/>
                      <a:pt x="256" y="23"/>
                      <a:pt x="248" y="36"/>
                    </a:cubicBezTo>
                    <a:cubicBezTo>
                      <a:pt x="213" y="122"/>
                      <a:pt x="48" y="239"/>
                      <a:pt x="39" y="244"/>
                    </a:cubicBezTo>
                    <a:cubicBezTo>
                      <a:pt x="35" y="248"/>
                      <a:pt x="31" y="248"/>
                      <a:pt x="26" y="248"/>
                    </a:cubicBezTo>
                    <a:close/>
                  </a:path>
                </a:pathLst>
              </a:custGeom>
              <a:solidFill>
                <a:srgbClr val="DB9C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671;p19">
                <a:extLst>
                  <a:ext uri="{FF2B5EF4-FFF2-40B4-BE49-F238E27FC236}">
                    <a16:creationId xmlns:a16="http://schemas.microsoft.com/office/drawing/2014/main" id="{B202BF8F-A5AC-40BF-B441-BA533994319B}"/>
                  </a:ext>
                </a:extLst>
              </p:cNvPr>
              <p:cNvSpPr/>
              <p:nvPr/>
            </p:nvSpPr>
            <p:spPr>
              <a:xfrm>
                <a:off x="6484517" y="3181003"/>
                <a:ext cx="285821" cy="200755"/>
              </a:xfrm>
              <a:custGeom>
                <a:avLst/>
                <a:gdLst/>
                <a:ahLst/>
                <a:cxnLst/>
                <a:rect l="l" t="t" r="r" b="b"/>
                <a:pathLst>
                  <a:path w="1848" h="1298" extrusionOk="0">
                    <a:moveTo>
                      <a:pt x="26" y="1297"/>
                    </a:moveTo>
                    <a:cubicBezTo>
                      <a:pt x="22" y="1297"/>
                      <a:pt x="13" y="1293"/>
                      <a:pt x="9" y="1288"/>
                    </a:cubicBezTo>
                    <a:cubicBezTo>
                      <a:pt x="0" y="1280"/>
                      <a:pt x="0" y="1267"/>
                      <a:pt x="13" y="1258"/>
                    </a:cubicBezTo>
                    <a:cubicBezTo>
                      <a:pt x="18" y="1249"/>
                      <a:pt x="733" y="573"/>
                      <a:pt x="1730" y="157"/>
                    </a:cubicBezTo>
                    <a:cubicBezTo>
                      <a:pt x="1505" y="139"/>
                      <a:pt x="889" y="131"/>
                      <a:pt x="390" y="465"/>
                    </a:cubicBezTo>
                    <a:cubicBezTo>
                      <a:pt x="382" y="473"/>
                      <a:pt x="364" y="469"/>
                      <a:pt x="360" y="460"/>
                    </a:cubicBezTo>
                    <a:cubicBezTo>
                      <a:pt x="351" y="452"/>
                      <a:pt x="356" y="434"/>
                      <a:pt x="364" y="430"/>
                    </a:cubicBezTo>
                    <a:cubicBezTo>
                      <a:pt x="997" y="1"/>
                      <a:pt x="1817" y="118"/>
                      <a:pt x="1826" y="122"/>
                    </a:cubicBezTo>
                    <a:cubicBezTo>
                      <a:pt x="1839" y="122"/>
                      <a:pt x="1847" y="131"/>
                      <a:pt x="1847" y="139"/>
                    </a:cubicBezTo>
                    <a:cubicBezTo>
                      <a:pt x="1847" y="148"/>
                      <a:pt x="1843" y="161"/>
                      <a:pt x="1834" y="165"/>
                    </a:cubicBezTo>
                    <a:cubicBezTo>
                      <a:pt x="798" y="573"/>
                      <a:pt x="48" y="1280"/>
                      <a:pt x="44" y="1288"/>
                    </a:cubicBezTo>
                    <a:cubicBezTo>
                      <a:pt x="39" y="1293"/>
                      <a:pt x="31" y="1297"/>
                      <a:pt x="26" y="1297"/>
                    </a:cubicBezTo>
                    <a:close/>
                  </a:path>
                </a:pathLst>
              </a:custGeom>
              <a:solidFill>
                <a:srgbClr val="DB9C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672;p19">
                <a:extLst>
                  <a:ext uri="{FF2B5EF4-FFF2-40B4-BE49-F238E27FC236}">
                    <a16:creationId xmlns:a16="http://schemas.microsoft.com/office/drawing/2014/main" id="{A3A09646-5E0B-4FAD-8452-1B76E81A2746}"/>
                  </a:ext>
                </a:extLst>
              </p:cNvPr>
              <p:cNvSpPr/>
              <p:nvPr/>
            </p:nvSpPr>
            <p:spPr>
              <a:xfrm>
                <a:off x="7164426" y="1726536"/>
                <a:ext cx="293863" cy="513178"/>
              </a:xfrm>
              <a:custGeom>
                <a:avLst/>
                <a:gdLst/>
                <a:ahLst/>
                <a:cxnLst/>
                <a:rect l="l" t="t" r="r" b="b"/>
                <a:pathLst>
                  <a:path w="1900" h="3318" extrusionOk="0">
                    <a:moveTo>
                      <a:pt x="1869" y="1457"/>
                    </a:moveTo>
                    <a:lnTo>
                      <a:pt x="1657" y="412"/>
                    </a:lnTo>
                    <a:lnTo>
                      <a:pt x="274" y="70"/>
                    </a:lnTo>
                    <a:lnTo>
                      <a:pt x="1" y="1"/>
                    </a:lnTo>
                    <a:lnTo>
                      <a:pt x="40" y="178"/>
                    </a:lnTo>
                    <a:lnTo>
                      <a:pt x="139" y="647"/>
                    </a:lnTo>
                    <a:lnTo>
                      <a:pt x="313" y="1453"/>
                    </a:lnTo>
                    <a:lnTo>
                      <a:pt x="1206" y="2121"/>
                    </a:lnTo>
                    <a:lnTo>
                      <a:pt x="1635" y="3317"/>
                    </a:lnTo>
                    <a:lnTo>
                      <a:pt x="1653" y="2073"/>
                    </a:lnTo>
                    <a:lnTo>
                      <a:pt x="1900" y="1600"/>
                    </a:lnTo>
                    <a:close/>
                  </a:path>
                </a:pathLst>
              </a:custGeom>
              <a:solidFill>
                <a:srgbClr val="DB9C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673;p19">
                <a:extLst>
                  <a:ext uri="{FF2B5EF4-FFF2-40B4-BE49-F238E27FC236}">
                    <a16:creationId xmlns:a16="http://schemas.microsoft.com/office/drawing/2014/main" id="{3067646B-A5B8-4FCC-B5B6-CA043248F64B}"/>
                  </a:ext>
                </a:extLst>
              </p:cNvPr>
              <p:cNvSpPr/>
              <p:nvPr/>
            </p:nvSpPr>
            <p:spPr>
              <a:xfrm>
                <a:off x="7170458" y="1737208"/>
                <a:ext cx="283192" cy="238339"/>
              </a:xfrm>
              <a:custGeom>
                <a:avLst/>
                <a:gdLst/>
                <a:ahLst/>
                <a:cxnLst/>
                <a:rect l="l" t="t" r="r" b="b"/>
                <a:pathLst>
                  <a:path w="1831" h="1541" extrusionOk="0">
                    <a:moveTo>
                      <a:pt x="1" y="109"/>
                    </a:moveTo>
                    <a:lnTo>
                      <a:pt x="235" y="1"/>
                    </a:lnTo>
                    <a:lnTo>
                      <a:pt x="1618" y="343"/>
                    </a:lnTo>
                    <a:lnTo>
                      <a:pt x="1830" y="1388"/>
                    </a:lnTo>
                    <a:cubicBezTo>
                      <a:pt x="920" y="1540"/>
                      <a:pt x="373" y="989"/>
                      <a:pt x="100" y="578"/>
                    </a:cubicBezTo>
                    <a:close/>
                  </a:path>
                </a:pathLst>
              </a:custGeom>
              <a:solidFill>
                <a:srgbClr val="DB9C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674;p19">
                <a:extLst>
                  <a:ext uri="{FF2B5EF4-FFF2-40B4-BE49-F238E27FC236}">
                    <a16:creationId xmlns:a16="http://schemas.microsoft.com/office/drawing/2014/main" id="{687C7B08-1B0E-4920-A905-EE7359F85CC6}"/>
                  </a:ext>
                </a:extLst>
              </p:cNvPr>
              <p:cNvSpPr/>
              <p:nvPr/>
            </p:nvSpPr>
            <p:spPr>
              <a:xfrm>
                <a:off x="7049819" y="1678281"/>
                <a:ext cx="142292" cy="116153"/>
              </a:xfrm>
              <a:custGeom>
                <a:avLst/>
                <a:gdLst/>
                <a:ahLst/>
                <a:cxnLst/>
                <a:rect l="l" t="t" r="r" b="b"/>
                <a:pathLst>
                  <a:path w="920" h="751" extrusionOk="0">
                    <a:moveTo>
                      <a:pt x="625" y="716"/>
                    </a:moveTo>
                    <a:cubicBezTo>
                      <a:pt x="716" y="742"/>
                      <a:pt x="815" y="750"/>
                      <a:pt x="919" y="729"/>
                    </a:cubicBezTo>
                    <a:lnTo>
                      <a:pt x="572" y="139"/>
                    </a:lnTo>
                    <a:cubicBezTo>
                      <a:pt x="572" y="139"/>
                      <a:pt x="412" y="13"/>
                      <a:pt x="269" y="5"/>
                    </a:cubicBezTo>
                    <a:cubicBezTo>
                      <a:pt x="213" y="0"/>
                      <a:pt x="156" y="18"/>
                      <a:pt x="113" y="65"/>
                    </a:cubicBezTo>
                    <a:cubicBezTo>
                      <a:pt x="0" y="204"/>
                      <a:pt x="243" y="616"/>
                      <a:pt x="625" y="716"/>
                    </a:cubicBezTo>
                    <a:close/>
                  </a:path>
                </a:pathLst>
              </a:custGeom>
              <a:solidFill>
                <a:srgbClr val="DB9C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675;p19">
                <a:extLst>
                  <a:ext uri="{FF2B5EF4-FFF2-40B4-BE49-F238E27FC236}">
                    <a16:creationId xmlns:a16="http://schemas.microsoft.com/office/drawing/2014/main" id="{1C962CC7-27E1-41F8-926D-6F398CFCAB84}"/>
                  </a:ext>
                </a:extLst>
              </p:cNvPr>
              <p:cNvSpPr/>
              <p:nvPr/>
            </p:nvSpPr>
            <p:spPr>
              <a:xfrm>
                <a:off x="7091270" y="1678899"/>
                <a:ext cx="100842" cy="115535"/>
              </a:xfrm>
              <a:custGeom>
                <a:avLst/>
                <a:gdLst/>
                <a:ahLst/>
                <a:cxnLst/>
                <a:rect l="l" t="t" r="r" b="b"/>
                <a:pathLst>
                  <a:path w="652" h="747" extrusionOk="0">
                    <a:moveTo>
                      <a:pt x="1" y="1"/>
                    </a:moveTo>
                    <a:cubicBezTo>
                      <a:pt x="57" y="192"/>
                      <a:pt x="170" y="512"/>
                      <a:pt x="357" y="712"/>
                    </a:cubicBezTo>
                    <a:cubicBezTo>
                      <a:pt x="448" y="738"/>
                      <a:pt x="547" y="746"/>
                      <a:pt x="651" y="725"/>
                    </a:cubicBezTo>
                    <a:lnTo>
                      <a:pt x="304" y="135"/>
                    </a:lnTo>
                    <a:cubicBezTo>
                      <a:pt x="304" y="135"/>
                      <a:pt x="144" y="9"/>
                      <a:pt x="1" y="1"/>
                    </a:cubicBezTo>
                    <a:close/>
                  </a:path>
                </a:pathLst>
              </a:custGeom>
              <a:solidFill>
                <a:srgbClr val="DB9C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676;p19">
                <a:extLst>
                  <a:ext uri="{FF2B5EF4-FFF2-40B4-BE49-F238E27FC236}">
                    <a16:creationId xmlns:a16="http://schemas.microsoft.com/office/drawing/2014/main" id="{FDB67F13-C6A7-48AA-81C3-D50C0A9391A2}"/>
                  </a:ext>
                </a:extLst>
              </p:cNvPr>
              <p:cNvSpPr/>
              <p:nvPr/>
            </p:nvSpPr>
            <p:spPr>
              <a:xfrm>
                <a:off x="7103488" y="1358434"/>
                <a:ext cx="461366" cy="549370"/>
              </a:xfrm>
              <a:custGeom>
                <a:avLst/>
                <a:gdLst/>
                <a:ahLst/>
                <a:cxnLst/>
                <a:rect l="l" t="t" r="r" b="b"/>
                <a:pathLst>
                  <a:path w="2983" h="3552" extrusionOk="0">
                    <a:moveTo>
                      <a:pt x="2198" y="3334"/>
                    </a:moveTo>
                    <a:cubicBezTo>
                      <a:pt x="2086" y="3408"/>
                      <a:pt x="1964" y="3465"/>
                      <a:pt x="1830" y="3495"/>
                    </a:cubicBezTo>
                    <a:cubicBezTo>
                      <a:pt x="1583" y="3551"/>
                      <a:pt x="1335" y="3525"/>
                      <a:pt x="1101" y="3430"/>
                    </a:cubicBezTo>
                    <a:cubicBezTo>
                      <a:pt x="815" y="3317"/>
                      <a:pt x="555" y="3096"/>
                      <a:pt x="356" y="2801"/>
                    </a:cubicBezTo>
                    <a:cubicBezTo>
                      <a:pt x="225" y="2606"/>
                      <a:pt x="121" y="2376"/>
                      <a:pt x="61" y="2125"/>
                    </a:cubicBezTo>
                    <a:cubicBezTo>
                      <a:pt x="61" y="2120"/>
                      <a:pt x="61" y="2116"/>
                      <a:pt x="56" y="2107"/>
                    </a:cubicBezTo>
                    <a:cubicBezTo>
                      <a:pt x="56" y="2107"/>
                      <a:pt x="56" y="2107"/>
                      <a:pt x="56" y="2103"/>
                    </a:cubicBezTo>
                    <a:cubicBezTo>
                      <a:pt x="17" y="1938"/>
                      <a:pt x="0" y="1774"/>
                      <a:pt x="0" y="1609"/>
                    </a:cubicBezTo>
                    <a:cubicBezTo>
                      <a:pt x="0" y="1596"/>
                      <a:pt x="0" y="1583"/>
                      <a:pt x="0" y="1570"/>
                    </a:cubicBezTo>
                    <a:cubicBezTo>
                      <a:pt x="0" y="1513"/>
                      <a:pt x="4" y="1461"/>
                      <a:pt x="9" y="1405"/>
                    </a:cubicBezTo>
                    <a:cubicBezTo>
                      <a:pt x="39" y="1106"/>
                      <a:pt x="134" y="833"/>
                      <a:pt x="286" y="607"/>
                    </a:cubicBezTo>
                    <a:cubicBezTo>
                      <a:pt x="438" y="382"/>
                      <a:pt x="642" y="208"/>
                      <a:pt x="889" y="117"/>
                    </a:cubicBezTo>
                    <a:cubicBezTo>
                      <a:pt x="932" y="100"/>
                      <a:pt x="980" y="87"/>
                      <a:pt x="1028" y="74"/>
                    </a:cubicBezTo>
                    <a:cubicBezTo>
                      <a:pt x="1348" y="0"/>
                      <a:pt x="1674" y="65"/>
                      <a:pt x="1960" y="239"/>
                    </a:cubicBezTo>
                    <a:cubicBezTo>
                      <a:pt x="2229" y="404"/>
                      <a:pt x="2467" y="664"/>
                      <a:pt x="2627" y="989"/>
                    </a:cubicBezTo>
                    <a:cubicBezTo>
                      <a:pt x="2632" y="993"/>
                      <a:pt x="2636" y="997"/>
                      <a:pt x="2636" y="1002"/>
                    </a:cubicBezTo>
                    <a:cubicBezTo>
                      <a:pt x="2658" y="1050"/>
                      <a:pt x="2680" y="1093"/>
                      <a:pt x="2701" y="1145"/>
                    </a:cubicBezTo>
                    <a:cubicBezTo>
                      <a:pt x="2740" y="1245"/>
                      <a:pt x="2775" y="1353"/>
                      <a:pt x="2801" y="1461"/>
                    </a:cubicBezTo>
                    <a:cubicBezTo>
                      <a:pt x="2983" y="2238"/>
                      <a:pt x="2719" y="2992"/>
                      <a:pt x="2198" y="3334"/>
                    </a:cubicBezTo>
                    <a:close/>
                  </a:path>
                </a:pathLst>
              </a:custGeom>
              <a:solidFill>
                <a:srgbClr val="DB9C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677;p19">
                <a:extLst>
                  <a:ext uri="{FF2B5EF4-FFF2-40B4-BE49-F238E27FC236}">
                    <a16:creationId xmlns:a16="http://schemas.microsoft.com/office/drawing/2014/main" id="{00CF83C9-FD6B-468D-BCF7-339BF62CFE93}"/>
                  </a:ext>
                </a:extLst>
              </p:cNvPr>
              <p:cNvSpPr/>
              <p:nvPr/>
            </p:nvSpPr>
            <p:spPr>
              <a:xfrm>
                <a:off x="7104725" y="1358434"/>
                <a:ext cx="301906" cy="243597"/>
              </a:xfrm>
              <a:custGeom>
                <a:avLst/>
                <a:gdLst/>
                <a:ahLst/>
                <a:cxnLst/>
                <a:rect l="l" t="t" r="r" b="b"/>
                <a:pathLst>
                  <a:path w="1952" h="1575" extrusionOk="0">
                    <a:moveTo>
                      <a:pt x="204" y="1574"/>
                    </a:moveTo>
                    <a:lnTo>
                      <a:pt x="1" y="1405"/>
                    </a:lnTo>
                    <a:cubicBezTo>
                      <a:pt x="31" y="1106"/>
                      <a:pt x="126" y="833"/>
                      <a:pt x="278" y="607"/>
                    </a:cubicBezTo>
                    <a:cubicBezTo>
                      <a:pt x="430" y="382"/>
                      <a:pt x="634" y="208"/>
                      <a:pt x="881" y="117"/>
                    </a:cubicBezTo>
                    <a:cubicBezTo>
                      <a:pt x="924" y="100"/>
                      <a:pt x="972" y="87"/>
                      <a:pt x="1020" y="74"/>
                    </a:cubicBezTo>
                    <a:cubicBezTo>
                      <a:pt x="1340" y="0"/>
                      <a:pt x="1666" y="65"/>
                      <a:pt x="1952" y="239"/>
                    </a:cubicBezTo>
                    <a:cubicBezTo>
                      <a:pt x="157" y="299"/>
                      <a:pt x="204" y="1561"/>
                      <a:pt x="204" y="1574"/>
                    </a:cubicBezTo>
                    <a:close/>
                  </a:path>
                </a:pathLst>
              </a:custGeom>
              <a:solidFill>
                <a:srgbClr val="DB9C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678;p19">
                <a:extLst>
                  <a:ext uri="{FF2B5EF4-FFF2-40B4-BE49-F238E27FC236}">
                    <a16:creationId xmlns:a16="http://schemas.microsoft.com/office/drawing/2014/main" id="{CD92B53E-DC7F-4685-8C8F-242051A21FF2}"/>
                  </a:ext>
                </a:extLst>
              </p:cNvPr>
              <p:cNvSpPr/>
              <p:nvPr/>
            </p:nvSpPr>
            <p:spPr>
              <a:xfrm>
                <a:off x="7119573" y="1951264"/>
                <a:ext cx="297885" cy="322631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2086" extrusionOk="0">
                    <a:moveTo>
                      <a:pt x="603" y="0"/>
                    </a:moveTo>
                    <a:lnTo>
                      <a:pt x="0" y="603"/>
                    </a:lnTo>
                    <a:lnTo>
                      <a:pt x="802" y="2086"/>
                    </a:lnTo>
                    <a:lnTo>
                      <a:pt x="1153" y="1041"/>
                    </a:lnTo>
                    <a:lnTo>
                      <a:pt x="1327" y="850"/>
                    </a:lnTo>
                    <a:lnTo>
                      <a:pt x="1925" y="1864"/>
                    </a:lnTo>
                    <a:lnTo>
                      <a:pt x="1496" y="668"/>
                    </a:lnTo>
                    <a:close/>
                  </a:path>
                </a:pathLst>
              </a:custGeom>
              <a:solidFill>
                <a:srgbClr val="FFD4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679;p19">
                <a:extLst>
                  <a:ext uri="{FF2B5EF4-FFF2-40B4-BE49-F238E27FC236}">
                    <a16:creationId xmlns:a16="http://schemas.microsoft.com/office/drawing/2014/main" id="{73B86987-8B09-496C-B602-3341729986AD}"/>
                  </a:ext>
                </a:extLst>
              </p:cNvPr>
              <p:cNvSpPr/>
              <p:nvPr/>
            </p:nvSpPr>
            <p:spPr>
              <a:xfrm>
                <a:off x="7417304" y="1974000"/>
                <a:ext cx="148324" cy="265714"/>
              </a:xfrm>
              <a:custGeom>
                <a:avLst/>
                <a:gdLst/>
                <a:ahLst/>
                <a:cxnLst/>
                <a:rect l="l" t="t" r="r" b="b"/>
                <a:pathLst>
                  <a:path w="959" h="1718" extrusionOk="0">
                    <a:moveTo>
                      <a:pt x="0" y="1717"/>
                    </a:moveTo>
                    <a:lnTo>
                      <a:pt x="18" y="473"/>
                    </a:lnTo>
                    <a:lnTo>
                      <a:pt x="265" y="0"/>
                    </a:lnTo>
                    <a:lnTo>
                      <a:pt x="811" y="352"/>
                    </a:lnTo>
                    <a:lnTo>
                      <a:pt x="958" y="1470"/>
                    </a:lnTo>
                    <a:lnTo>
                      <a:pt x="265" y="633"/>
                    </a:lnTo>
                    <a:close/>
                  </a:path>
                </a:pathLst>
              </a:custGeom>
              <a:solidFill>
                <a:srgbClr val="FFD4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680;p19">
                <a:extLst>
                  <a:ext uri="{FF2B5EF4-FFF2-40B4-BE49-F238E27FC236}">
                    <a16:creationId xmlns:a16="http://schemas.microsoft.com/office/drawing/2014/main" id="{4FD82728-1C00-43BA-9522-100C8EB8A49E}"/>
                  </a:ext>
                </a:extLst>
              </p:cNvPr>
              <p:cNvSpPr/>
              <p:nvPr/>
            </p:nvSpPr>
            <p:spPr>
              <a:xfrm>
                <a:off x="7055851" y="1334306"/>
                <a:ext cx="325415" cy="534522"/>
              </a:xfrm>
              <a:custGeom>
                <a:avLst/>
                <a:gdLst/>
                <a:ahLst/>
                <a:cxnLst/>
                <a:rect l="l" t="t" r="r" b="b"/>
                <a:pathLst>
                  <a:path w="2104" h="3456" extrusionOk="0">
                    <a:moveTo>
                      <a:pt x="2103" y="226"/>
                    </a:moveTo>
                    <a:cubicBezTo>
                      <a:pt x="2103" y="226"/>
                      <a:pt x="902" y="451"/>
                      <a:pt x="677" y="1093"/>
                    </a:cubicBezTo>
                    <a:cubicBezTo>
                      <a:pt x="547" y="1474"/>
                      <a:pt x="677" y="1604"/>
                      <a:pt x="720" y="1791"/>
                    </a:cubicBezTo>
                    <a:cubicBezTo>
                      <a:pt x="768" y="1973"/>
                      <a:pt x="555" y="2133"/>
                      <a:pt x="555" y="2133"/>
                    </a:cubicBezTo>
                    <a:cubicBezTo>
                      <a:pt x="555" y="2133"/>
                      <a:pt x="724" y="2740"/>
                      <a:pt x="963" y="2914"/>
                    </a:cubicBezTo>
                    <a:cubicBezTo>
                      <a:pt x="984" y="2931"/>
                      <a:pt x="1010" y="2948"/>
                      <a:pt x="1032" y="2961"/>
                    </a:cubicBezTo>
                    <a:cubicBezTo>
                      <a:pt x="1197" y="3070"/>
                      <a:pt x="1253" y="3282"/>
                      <a:pt x="1162" y="3456"/>
                    </a:cubicBezTo>
                    <a:cubicBezTo>
                      <a:pt x="1162" y="3456"/>
                      <a:pt x="486" y="3113"/>
                      <a:pt x="243" y="2047"/>
                    </a:cubicBezTo>
                    <a:cubicBezTo>
                      <a:pt x="0" y="980"/>
                      <a:pt x="599" y="347"/>
                      <a:pt x="599" y="347"/>
                    </a:cubicBezTo>
                    <a:lnTo>
                      <a:pt x="1461" y="0"/>
                    </a:lnTo>
                    <a:close/>
                  </a:path>
                </a:pathLst>
              </a:custGeom>
              <a:solidFill>
                <a:srgbClr val="8D4C2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682;p19">
                <a:extLst>
                  <a:ext uri="{FF2B5EF4-FFF2-40B4-BE49-F238E27FC236}">
                    <a16:creationId xmlns:a16="http://schemas.microsoft.com/office/drawing/2014/main" id="{914A5DFA-CE3F-42F1-92D8-5C33A749ABAA}"/>
                  </a:ext>
                </a:extLst>
              </p:cNvPr>
              <p:cNvSpPr/>
              <p:nvPr/>
            </p:nvSpPr>
            <p:spPr>
              <a:xfrm>
                <a:off x="5810485" y="1789639"/>
                <a:ext cx="405841" cy="321239"/>
              </a:xfrm>
              <a:custGeom>
                <a:avLst/>
                <a:gdLst/>
                <a:ahLst/>
                <a:cxnLst/>
                <a:rect l="l" t="t" r="r" b="b"/>
                <a:pathLst>
                  <a:path w="2624" h="2077" extrusionOk="0">
                    <a:moveTo>
                      <a:pt x="2624" y="460"/>
                    </a:moveTo>
                    <a:lnTo>
                      <a:pt x="2385" y="954"/>
                    </a:lnTo>
                    <a:lnTo>
                      <a:pt x="1939" y="681"/>
                    </a:lnTo>
                    <a:lnTo>
                      <a:pt x="1939" y="2077"/>
                    </a:lnTo>
                    <a:lnTo>
                      <a:pt x="686" y="2077"/>
                    </a:lnTo>
                    <a:lnTo>
                      <a:pt x="686" y="681"/>
                    </a:lnTo>
                    <a:lnTo>
                      <a:pt x="239" y="954"/>
                    </a:lnTo>
                    <a:lnTo>
                      <a:pt x="1" y="460"/>
                    </a:lnTo>
                    <a:lnTo>
                      <a:pt x="651" y="0"/>
                    </a:lnTo>
                    <a:lnTo>
                      <a:pt x="985" y="0"/>
                    </a:lnTo>
                    <a:cubicBezTo>
                      <a:pt x="1041" y="126"/>
                      <a:pt x="1167" y="213"/>
                      <a:pt x="1310" y="213"/>
                    </a:cubicBezTo>
                    <a:cubicBezTo>
                      <a:pt x="1458" y="213"/>
                      <a:pt x="1583" y="126"/>
                      <a:pt x="1640" y="0"/>
                    </a:cubicBezTo>
                    <a:lnTo>
                      <a:pt x="196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93" name="Google Shape;683;p19">
                <a:extLst>
                  <a:ext uri="{FF2B5EF4-FFF2-40B4-BE49-F238E27FC236}">
                    <a16:creationId xmlns:a16="http://schemas.microsoft.com/office/drawing/2014/main" id="{B5599A48-C805-43D0-9A3B-7AEB2D85CF7C}"/>
                  </a:ext>
                </a:extLst>
              </p:cNvPr>
              <p:cNvGrpSpPr/>
              <p:nvPr/>
            </p:nvGrpSpPr>
            <p:grpSpPr>
              <a:xfrm>
                <a:off x="5815279" y="2549352"/>
                <a:ext cx="396406" cy="321393"/>
                <a:chOff x="5815279" y="2549352"/>
                <a:chExt cx="396406" cy="321393"/>
              </a:xfrm>
            </p:grpSpPr>
            <p:sp>
              <p:nvSpPr>
                <p:cNvPr id="106" name="Google Shape;684;p19">
                  <a:extLst>
                    <a:ext uri="{FF2B5EF4-FFF2-40B4-BE49-F238E27FC236}">
                      <a16:creationId xmlns:a16="http://schemas.microsoft.com/office/drawing/2014/main" id="{3E23B7F4-F68F-4EFB-A530-ADEE648407D4}"/>
                    </a:ext>
                  </a:extLst>
                </p:cNvPr>
                <p:cNvSpPr/>
                <p:nvPr/>
              </p:nvSpPr>
              <p:spPr>
                <a:xfrm>
                  <a:off x="5946590" y="2824965"/>
                  <a:ext cx="133631" cy="457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4" h="296" extrusionOk="0">
                      <a:moveTo>
                        <a:pt x="864" y="243"/>
                      </a:moveTo>
                      <a:lnTo>
                        <a:pt x="864" y="295"/>
                      </a:lnTo>
                      <a:lnTo>
                        <a:pt x="1" y="295"/>
                      </a:lnTo>
                      <a:lnTo>
                        <a:pt x="1" y="243"/>
                      </a:lnTo>
                      <a:cubicBezTo>
                        <a:pt x="62" y="213"/>
                        <a:pt x="96" y="148"/>
                        <a:pt x="96" y="148"/>
                      </a:cubicBezTo>
                      <a:lnTo>
                        <a:pt x="96" y="0"/>
                      </a:lnTo>
                      <a:lnTo>
                        <a:pt x="768" y="0"/>
                      </a:lnTo>
                      <a:lnTo>
                        <a:pt x="768" y="148"/>
                      </a:lnTo>
                      <a:cubicBezTo>
                        <a:pt x="768" y="148"/>
                        <a:pt x="803" y="213"/>
                        <a:pt x="864" y="24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" name="Google Shape;685;p19">
                  <a:extLst>
                    <a:ext uri="{FF2B5EF4-FFF2-40B4-BE49-F238E27FC236}">
                      <a16:creationId xmlns:a16="http://schemas.microsoft.com/office/drawing/2014/main" id="{49B77A82-EA80-484D-9D94-67C78D6A5DB9}"/>
                    </a:ext>
                  </a:extLst>
                </p:cNvPr>
                <p:cNvSpPr/>
                <p:nvPr/>
              </p:nvSpPr>
              <p:spPr>
                <a:xfrm>
                  <a:off x="5939940" y="2861156"/>
                  <a:ext cx="146313" cy="95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6" h="62" extrusionOk="0">
                      <a:moveTo>
                        <a:pt x="946" y="27"/>
                      </a:moveTo>
                      <a:lnTo>
                        <a:pt x="946" y="35"/>
                      </a:lnTo>
                      <a:cubicBezTo>
                        <a:pt x="946" y="48"/>
                        <a:pt x="937" y="61"/>
                        <a:pt x="920" y="61"/>
                      </a:cubicBezTo>
                      <a:lnTo>
                        <a:pt x="27" y="61"/>
                      </a:lnTo>
                      <a:cubicBezTo>
                        <a:pt x="14" y="61"/>
                        <a:pt x="1" y="48"/>
                        <a:pt x="1" y="35"/>
                      </a:cubicBezTo>
                      <a:lnTo>
                        <a:pt x="1" y="27"/>
                      </a:lnTo>
                      <a:cubicBezTo>
                        <a:pt x="1" y="14"/>
                        <a:pt x="14" y="1"/>
                        <a:pt x="27" y="1"/>
                      </a:cubicBezTo>
                      <a:lnTo>
                        <a:pt x="920" y="1"/>
                      </a:lnTo>
                      <a:cubicBezTo>
                        <a:pt x="937" y="1"/>
                        <a:pt x="946" y="14"/>
                        <a:pt x="946" y="2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" name="Google Shape;686;p19">
                  <a:extLst>
                    <a:ext uri="{FF2B5EF4-FFF2-40B4-BE49-F238E27FC236}">
                      <a16:creationId xmlns:a16="http://schemas.microsoft.com/office/drawing/2014/main" id="{F62119CE-7C74-4B4E-AEA7-2D70BCF24410}"/>
                    </a:ext>
                  </a:extLst>
                </p:cNvPr>
                <p:cNvSpPr/>
                <p:nvPr/>
              </p:nvSpPr>
              <p:spPr>
                <a:xfrm>
                  <a:off x="5961438" y="2824965"/>
                  <a:ext cx="104090" cy="148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3" h="96" extrusionOk="0">
                      <a:moveTo>
                        <a:pt x="672" y="96"/>
                      </a:moveTo>
                      <a:lnTo>
                        <a:pt x="0" y="96"/>
                      </a:lnTo>
                      <a:lnTo>
                        <a:pt x="0" y="0"/>
                      </a:lnTo>
                      <a:lnTo>
                        <a:pt x="67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" name="Google Shape;687;p19">
                  <a:extLst>
                    <a:ext uri="{FF2B5EF4-FFF2-40B4-BE49-F238E27FC236}">
                      <a16:creationId xmlns:a16="http://schemas.microsoft.com/office/drawing/2014/main" id="{E5545E0E-0853-437A-AC37-72E68F533CDE}"/>
                    </a:ext>
                  </a:extLst>
                </p:cNvPr>
                <p:cNvSpPr/>
                <p:nvPr/>
              </p:nvSpPr>
              <p:spPr>
                <a:xfrm>
                  <a:off x="5815279" y="2549352"/>
                  <a:ext cx="396406" cy="2838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63" h="1835" extrusionOk="0">
                      <a:moveTo>
                        <a:pt x="2563" y="217"/>
                      </a:moveTo>
                      <a:lnTo>
                        <a:pt x="2563" y="1639"/>
                      </a:lnTo>
                      <a:cubicBezTo>
                        <a:pt x="2563" y="1743"/>
                        <a:pt x="2467" y="1834"/>
                        <a:pt x="2354" y="1834"/>
                      </a:cubicBezTo>
                      <a:lnTo>
                        <a:pt x="208" y="1834"/>
                      </a:lnTo>
                      <a:cubicBezTo>
                        <a:pt x="96" y="1834"/>
                        <a:pt x="0" y="1743"/>
                        <a:pt x="0" y="1639"/>
                      </a:cubicBezTo>
                      <a:lnTo>
                        <a:pt x="0" y="217"/>
                      </a:lnTo>
                      <a:cubicBezTo>
                        <a:pt x="0" y="96"/>
                        <a:pt x="91" y="0"/>
                        <a:pt x="208" y="0"/>
                      </a:cubicBezTo>
                      <a:lnTo>
                        <a:pt x="2354" y="0"/>
                      </a:lnTo>
                      <a:cubicBezTo>
                        <a:pt x="2471" y="0"/>
                        <a:pt x="2563" y="96"/>
                        <a:pt x="2563" y="21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" name="Google Shape;688;p19">
                  <a:extLst>
                    <a:ext uri="{FF2B5EF4-FFF2-40B4-BE49-F238E27FC236}">
                      <a16:creationId xmlns:a16="http://schemas.microsoft.com/office/drawing/2014/main" id="{37F39901-A01A-4E06-9D57-2900512A8AD8}"/>
                    </a:ext>
                  </a:extLst>
                </p:cNvPr>
                <p:cNvSpPr/>
                <p:nvPr/>
              </p:nvSpPr>
              <p:spPr>
                <a:xfrm>
                  <a:off x="5819300" y="2553374"/>
                  <a:ext cx="388364" cy="276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1" h="1787" extrusionOk="0">
                      <a:moveTo>
                        <a:pt x="2511" y="191"/>
                      </a:moveTo>
                      <a:lnTo>
                        <a:pt x="2511" y="1613"/>
                      </a:lnTo>
                      <a:cubicBezTo>
                        <a:pt x="2511" y="1704"/>
                        <a:pt x="2428" y="1787"/>
                        <a:pt x="2328" y="1787"/>
                      </a:cubicBezTo>
                      <a:lnTo>
                        <a:pt x="182" y="1787"/>
                      </a:lnTo>
                      <a:cubicBezTo>
                        <a:pt x="83" y="1787"/>
                        <a:pt x="0" y="1704"/>
                        <a:pt x="0" y="1613"/>
                      </a:cubicBezTo>
                      <a:lnTo>
                        <a:pt x="0" y="191"/>
                      </a:lnTo>
                      <a:cubicBezTo>
                        <a:pt x="0" y="83"/>
                        <a:pt x="83" y="1"/>
                        <a:pt x="182" y="1"/>
                      </a:cubicBezTo>
                      <a:lnTo>
                        <a:pt x="2328" y="1"/>
                      </a:lnTo>
                      <a:cubicBezTo>
                        <a:pt x="2428" y="1"/>
                        <a:pt x="2511" y="83"/>
                        <a:pt x="2511" y="19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" name="Google Shape;689;p19">
                  <a:extLst>
                    <a:ext uri="{FF2B5EF4-FFF2-40B4-BE49-F238E27FC236}">
                      <a16:creationId xmlns:a16="http://schemas.microsoft.com/office/drawing/2014/main" id="{B866B12E-A07E-47BC-AAF1-29C02D8A0D30}"/>
                    </a:ext>
                  </a:extLst>
                </p:cNvPr>
                <p:cNvSpPr/>
                <p:nvPr/>
              </p:nvSpPr>
              <p:spPr>
                <a:xfrm>
                  <a:off x="5831364" y="2566056"/>
                  <a:ext cx="363617" cy="1993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51" h="1289" extrusionOk="0">
                      <a:moveTo>
                        <a:pt x="2350" y="101"/>
                      </a:moveTo>
                      <a:lnTo>
                        <a:pt x="2350" y="1289"/>
                      </a:lnTo>
                      <a:lnTo>
                        <a:pt x="0" y="1289"/>
                      </a:lnTo>
                      <a:lnTo>
                        <a:pt x="0" y="101"/>
                      </a:lnTo>
                      <a:cubicBezTo>
                        <a:pt x="0" y="44"/>
                        <a:pt x="48" y="1"/>
                        <a:pt x="104" y="1"/>
                      </a:cubicBezTo>
                      <a:lnTo>
                        <a:pt x="2250" y="1"/>
                      </a:lnTo>
                      <a:cubicBezTo>
                        <a:pt x="2307" y="1"/>
                        <a:pt x="2350" y="44"/>
                        <a:pt x="2350" y="10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" name="Google Shape;690;p19">
                  <a:extLst>
                    <a:ext uri="{FF2B5EF4-FFF2-40B4-BE49-F238E27FC236}">
                      <a16:creationId xmlns:a16="http://schemas.microsoft.com/office/drawing/2014/main" id="{3EE68140-C450-4122-8CC6-167A287C76B2}"/>
                    </a:ext>
                  </a:extLst>
                </p:cNvPr>
                <p:cNvSpPr/>
                <p:nvPr/>
              </p:nvSpPr>
              <p:spPr>
                <a:xfrm>
                  <a:off x="5815279" y="2778720"/>
                  <a:ext cx="396406" cy="54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63" h="352" extrusionOk="0">
                      <a:moveTo>
                        <a:pt x="2563" y="0"/>
                      </a:moveTo>
                      <a:lnTo>
                        <a:pt x="2563" y="156"/>
                      </a:lnTo>
                      <a:cubicBezTo>
                        <a:pt x="2563" y="260"/>
                        <a:pt x="2467" y="351"/>
                        <a:pt x="2354" y="351"/>
                      </a:cubicBezTo>
                      <a:lnTo>
                        <a:pt x="208" y="351"/>
                      </a:lnTo>
                      <a:cubicBezTo>
                        <a:pt x="96" y="351"/>
                        <a:pt x="0" y="260"/>
                        <a:pt x="0" y="156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94" name="Google Shape;691;p19">
                <a:extLst>
                  <a:ext uri="{FF2B5EF4-FFF2-40B4-BE49-F238E27FC236}">
                    <a16:creationId xmlns:a16="http://schemas.microsoft.com/office/drawing/2014/main" id="{B996BA1C-7760-4FF0-A752-F63381AEB2AC}"/>
                  </a:ext>
                </a:extLst>
              </p:cNvPr>
              <p:cNvGrpSpPr/>
              <p:nvPr/>
            </p:nvGrpSpPr>
            <p:grpSpPr>
              <a:xfrm>
                <a:off x="5866164" y="3309065"/>
                <a:ext cx="293864" cy="321394"/>
                <a:chOff x="5866164" y="3309065"/>
                <a:chExt cx="293864" cy="321394"/>
              </a:xfrm>
            </p:grpSpPr>
            <p:sp>
              <p:nvSpPr>
                <p:cNvPr id="104" name="Google Shape;692;p19">
                  <a:extLst>
                    <a:ext uri="{FF2B5EF4-FFF2-40B4-BE49-F238E27FC236}">
                      <a16:creationId xmlns:a16="http://schemas.microsoft.com/office/drawing/2014/main" id="{B123182D-1249-438D-BC8D-ECE825DBCD44}"/>
                    </a:ext>
                  </a:extLst>
                </p:cNvPr>
                <p:cNvSpPr/>
                <p:nvPr/>
              </p:nvSpPr>
              <p:spPr>
                <a:xfrm>
                  <a:off x="5866164" y="3309065"/>
                  <a:ext cx="293864" cy="3213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0" h="2078" extrusionOk="0">
                      <a:moveTo>
                        <a:pt x="1900" y="2078"/>
                      </a:moveTo>
                      <a:lnTo>
                        <a:pt x="1375" y="2078"/>
                      </a:lnTo>
                      <a:lnTo>
                        <a:pt x="1353" y="1991"/>
                      </a:lnTo>
                      <a:lnTo>
                        <a:pt x="985" y="651"/>
                      </a:lnTo>
                      <a:lnTo>
                        <a:pt x="920" y="651"/>
                      </a:lnTo>
                      <a:lnTo>
                        <a:pt x="551" y="1991"/>
                      </a:lnTo>
                      <a:lnTo>
                        <a:pt x="525" y="2078"/>
                      </a:lnTo>
                      <a:lnTo>
                        <a:pt x="1" y="2078"/>
                      </a:lnTo>
                      <a:lnTo>
                        <a:pt x="18" y="1991"/>
                      </a:lnTo>
                      <a:lnTo>
                        <a:pt x="369" y="105"/>
                      </a:lnTo>
                      <a:lnTo>
                        <a:pt x="391" y="1"/>
                      </a:lnTo>
                      <a:lnTo>
                        <a:pt x="1514" y="1"/>
                      </a:lnTo>
                      <a:lnTo>
                        <a:pt x="1535" y="105"/>
                      </a:lnTo>
                      <a:lnTo>
                        <a:pt x="1887" y="199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" name="Google Shape;693;p19">
                  <a:extLst>
                    <a:ext uri="{FF2B5EF4-FFF2-40B4-BE49-F238E27FC236}">
                      <a16:creationId xmlns:a16="http://schemas.microsoft.com/office/drawing/2014/main" id="{C05896F5-10BE-4975-9F30-B16DA13D665B}"/>
                    </a:ext>
                  </a:extLst>
                </p:cNvPr>
                <p:cNvSpPr/>
                <p:nvPr/>
              </p:nvSpPr>
              <p:spPr>
                <a:xfrm>
                  <a:off x="5923236" y="3309065"/>
                  <a:ext cx="180494" cy="162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7" h="105" extrusionOk="0">
                      <a:moveTo>
                        <a:pt x="1166" y="105"/>
                      </a:moveTo>
                      <a:lnTo>
                        <a:pt x="0" y="105"/>
                      </a:lnTo>
                      <a:lnTo>
                        <a:pt x="22" y="1"/>
                      </a:lnTo>
                      <a:lnTo>
                        <a:pt x="1145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95" name="Google Shape;715;p19">
                <a:extLst>
                  <a:ext uri="{FF2B5EF4-FFF2-40B4-BE49-F238E27FC236}">
                    <a16:creationId xmlns:a16="http://schemas.microsoft.com/office/drawing/2014/main" id="{89D1B715-EE04-4C61-A8E2-68727EF21B49}"/>
                  </a:ext>
                </a:extLst>
              </p:cNvPr>
              <p:cNvGrpSpPr/>
              <p:nvPr/>
            </p:nvGrpSpPr>
            <p:grpSpPr>
              <a:xfrm>
                <a:off x="3235002" y="3183488"/>
                <a:ext cx="2505600" cy="572700"/>
                <a:chOff x="3235002" y="3183488"/>
                <a:chExt cx="2505600" cy="572700"/>
              </a:xfrm>
            </p:grpSpPr>
            <p:sp>
              <p:nvSpPr>
                <p:cNvPr id="102" name="Google Shape;718;p19">
                  <a:extLst>
                    <a:ext uri="{FF2B5EF4-FFF2-40B4-BE49-F238E27FC236}">
                      <a16:creationId xmlns:a16="http://schemas.microsoft.com/office/drawing/2014/main" id="{8552AE1A-289C-4057-8B1C-728177BE77CD}"/>
                    </a:ext>
                  </a:extLst>
                </p:cNvPr>
                <p:cNvSpPr/>
                <p:nvPr/>
              </p:nvSpPr>
              <p:spPr>
                <a:xfrm>
                  <a:off x="3235002" y="3183488"/>
                  <a:ext cx="1758300" cy="572700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800" b="1" dirty="0">
                      <a:solidFill>
                        <a:schemeClr val="lt1"/>
                      </a:solidFill>
                      <a:latin typeface="Fira Sans Extra Condensed"/>
                      <a:ea typeface="Fira Sans Extra Condensed"/>
                      <a:cs typeface="Fira Sans Extra Condensed"/>
                      <a:sym typeface="Fira Sans Extra Condensed"/>
                    </a:rPr>
                    <a:t>CUSTOMER</a:t>
                  </a:r>
                  <a:endParaRPr b="1" dirty="0">
                    <a:solidFill>
                      <a:schemeClr val="lt1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endParaRPr>
                </a:p>
              </p:txBody>
            </p:sp>
            <p:cxnSp>
              <p:nvCxnSpPr>
                <p:cNvPr id="103" name="Google Shape;719;p19">
                  <a:extLst>
                    <a:ext uri="{FF2B5EF4-FFF2-40B4-BE49-F238E27FC236}">
                      <a16:creationId xmlns:a16="http://schemas.microsoft.com/office/drawing/2014/main" id="{2BABAF9C-EEAF-43A3-AD3A-230ADCAFF843}"/>
                    </a:ext>
                  </a:extLst>
                </p:cNvPr>
                <p:cNvCxnSpPr>
                  <a:cxnSpLocks/>
                  <a:stCxn id="102" idx="3"/>
                  <a:endCxn id="12" idx="1"/>
                </p:cNvCxnSpPr>
                <p:nvPr/>
              </p:nvCxnSpPr>
              <p:spPr>
                <a:xfrm>
                  <a:off x="4993302" y="3469838"/>
                  <a:ext cx="7473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96" name="Google Shape;720;p19">
                <a:extLst>
                  <a:ext uri="{FF2B5EF4-FFF2-40B4-BE49-F238E27FC236}">
                    <a16:creationId xmlns:a16="http://schemas.microsoft.com/office/drawing/2014/main" id="{3C0E07FD-EBF7-4C0D-8C7F-2EDDB8AD755C}"/>
                  </a:ext>
                </a:extLst>
              </p:cNvPr>
              <p:cNvGrpSpPr/>
              <p:nvPr/>
            </p:nvGrpSpPr>
            <p:grpSpPr>
              <a:xfrm>
                <a:off x="3235001" y="2423700"/>
                <a:ext cx="2505600" cy="572700"/>
                <a:chOff x="3235001" y="2423700"/>
                <a:chExt cx="2505600" cy="572700"/>
              </a:xfrm>
            </p:grpSpPr>
            <p:sp>
              <p:nvSpPr>
                <p:cNvPr id="100" name="Google Shape;723;p19">
                  <a:extLst>
                    <a:ext uri="{FF2B5EF4-FFF2-40B4-BE49-F238E27FC236}">
                      <a16:creationId xmlns:a16="http://schemas.microsoft.com/office/drawing/2014/main" id="{55BD1617-C586-407D-9071-57A92FBCEE52}"/>
                    </a:ext>
                  </a:extLst>
                </p:cNvPr>
                <p:cNvSpPr/>
                <p:nvPr/>
              </p:nvSpPr>
              <p:spPr>
                <a:xfrm>
                  <a:off x="3235001" y="2423700"/>
                  <a:ext cx="1758300" cy="572700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800" b="1" dirty="0">
                      <a:solidFill>
                        <a:schemeClr val="lt1"/>
                      </a:solidFill>
                      <a:latin typeface="Fira Sans Extra Condensed"/>
                      <a:ea typeface="Fira Sans Extra Condensed"/>
                      <a:cs typeface="Fira Sans Extra Condensed"/>
                      <a:sym typeface="Fira Sans Extra Condensed"/>
                    </a:rPr>
                    <a:t>SELLER</a:t>
                  </a:r>
                  <a:endParaRPr b="1" dirty="0">
                    <a:solidFill>
                      <a:schemeClr val="lt1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endParaRPr>
                </a:p>
              </p:txBody>
            </p:sp>
            <p:cxnSp>
              <p:nvCxnSpPr>
                <p:cNvPr id="101" name="Google Shape;724;p19">
                  <a:extLst>
                    <a:ext uri="{FF2B5EF4-FFF2-40B4-BE49-F238E27FC236}">
                      <a16:creationId xmlns:a16="http://schemas.microsoft.com/office/drawing/2014/main" id="{9E1DC6DE-3971-4B11-BF06-4FC2B8C27FD8}"/>
                    </a:ext>
                  </a:extLst>
                </p:cNvPr>
                <p:cNvCxnSpPr>
                  <a:cxnSpLocks/>
                  <a:stCxn id="100" idx="3"/>
                  <a:endCxn id="11" idx="1"/>
                </p:cNvCxnSpPr>
                <p:nvPr/>
              </p:nvCxnSpPr>
              <p:spPr>
                <a:xfrm>
                  <a:off x="4993301" y="2710050"/>
                  <a:ext cx="7473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97" name="Google Shape;725;p19">
                <a:extLst>
                  <a:ext uri="{FF2B5EF4-FFF2-40B4-BE49-F238E27FC236}">
                    <a16:creationId xmlns:a16="http://schemas.microsoft.com/office/drawing/2014/main" id="{20B53F3B-50B4-4A38-A12A-70FCED4AD699}"/>
                  </a:ext>
                </a:extLst>
              </p:cNvPr>
              <p:cNvGrpSpPr/>
              <p:nvPr/>
            </p:nvGrpSpPr>
            <p:grpSpPr>
              <a:xfrm>
                <a:off x="3235002" y="1663913"/>
                <a:ext cx="2505600" cy="572700"/>
                <a:chOff x="3235002" y="1663913"/>
                <a:chExt cx="2505600" cy="572700"/>
              </a:xfrm>
            </p:grpSpPr>
            <p:sp>
              <p:nvSpPr>
                <p:cNvPr id="98" name="Google Shape;728;p19">
                  <a:extLst>
                    <a:ext uri="{FF2B5EF4-FFF2-40B4-BE49-F238E27FC236}">
                      <a16:creationId xmlns:a16="http://schemas.microsoft.com/office/drawing/2014/main" id="{2992240D-9B03-426B-8C1A-87E7D0FC3DBD}"/>
                    </a:ext>
                  </a:extLst>
                </p:cNvPr>
                <p:cNvSpPr/>
                <p:nvPr/>
              </p:nvSpPr>
              <p:spPr>
                <a:xfrm>
                  <a:off x="3235002" y="1663913"/>
                  <a:ext cx="1758300" cy="572700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800" b="1" dirty="0">
                      <a:solidFill>
                        <a:schemeClr val="lt1"/>
                      </a:solidFill>
                      <a:latin typeface="Fira Sans Extra Condensed"/>
                      <a:ea typeface="Fira Sans Extra Condensed"/>
                      <a:cs typeface="Fira Sans Extra Condensed"/>
                      <a:sym typeface="Fira Sans Extra Condensed"/>
                    </a:rPr>
                    <a:t>ADMIN</a:t>
                  </a:r>
                </a:p>
              </p:txBody>
            </p:sp>
            <p:cxnSp>
              <p:nvCxnSpPr>
                <p:cNvPr id="99" name="Google Shape;729;p19">
                  <a:extLst>
                    <a:ext uri="{FF2B5EF4-FFF2-40B4-BE49-F238E27FC236}">
                      <a16:creationId xmlns:a16="http://schemas.microsoft.com/office/drawing/2014/main" id="{D1A17685-F0D7-470A-BA67-0E810E9102AC}"/>
                    </a:ext>
                  </a:extLst>
                </p:cNvPr>
                <p:cNvCxnSpPr>
                  <a:cxnSpLocks/>
                  <a:stCxn id="98" idx="3"/>
                  <a:endCxn id="10" idx="1"/>
                </p:cNvCxnSpPr>
                <p:nvPr/>
              </p:nvCxnSpPr>
              <p:spPr>
                <a:xfrm rot="10800000" flipH="1">
                  <a:off x="4993302" y="1949963"/>
                  <a:ext cx="747300" cy="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</p:grp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149785AC-A981-4890-9E59-EE22290872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2678966"/>
              </p:ext>
            </p:extLst>
          </p:nvPr>
        </p:nvGraphicFramePr>
        <p:xfrm>
          <a:off x="101996" y="356858"/>
          <a:ext cx="5575790" cy="2080576"/>
        </p:xfrm>
        <a:graphic>
          <a:graphicData uri="http://schemas.openxmlformats.org/drawingml/2006/table">
            <a:tbl>
              <a:tblPr/>
              <a:tblGrid>
                <a:gridCol w="3333878">
                  <a:extLst>
                    <a:ext uri="{9D8B030D-6E8A-4147-A177-3AD203B41FA5}">
                      <a16:colId xmlns:a16="http://schemas.microsoft.com/office/drawing/2014/main" val="225879420"/>
                    </a:ext>
                  </a:extLst>
                </a:gridCol>
                <a:gridCol w="608795">
                  <a:extLst>
                    <a:ext uri="{9D8B030D-6E8A-4147-A177-3AD203B41FA5}">
                      <a16:colId xmlns:a16="http://schemas.microsoft.com/office/drawing/2014/main" val="119235229"/>
                    </a:ext>
                  </a:extLst>
                </a:gridCol>
                <a:gridCol w="676439">
                  <a:extLst>
                    <a:ext uri="{9D8B030D-6E8A-4147-A177-3AD203B41FA5}">
                      <a16:colId xmlns:a16="http://schemas.microsoft.com/office/drawing/2014/main" val="589507053"/>
                    </a:ext>
                  </a:extLst>
                </a:gridCol>
                <a:gridCol w="956678">
                  <a:extLst>
                    <a:ext uri="{9D8B030D-6E8A-4147-A177-3AD203B41FA5}">
                      <a16:colId xmlns:a16="http://schemas.microsoft.com/office/drawing/2014/main" val="3236515547"/>
                    </a:ext>
                  </a:extLst>
                </a:gridCol>
              </a:tblGrid>
              <a:tr h="260072">
                <a:tc>
                  <a:txBody>
                    <a:bodyPr/>
                    <a:lstStyle/>
                    <a:p>
                      <a:pPr rtl="0" fontAlgn="b"/>
                      <a:r>
                        <a:rPr lang="en-GB" sz="1200" b="0">
                          <a:effectLst/>
                          <a:latin typeface="Times New Roman" panose="02020603050405020304" pitchFamily="18" charset="0"/>
                        </a:rPr>
                        <a:t>[dbo].[fn_HoaDon]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b="0">
                          <a:effectLst/>
                          <a:latin typeface="Times New Roman" panose="02020603050405020304" pitchFamily="18" charset="0"/>
                        </a:rPr>
                        <a:t>x</a:t>
                      </a: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b="0">
                          <a:effectLst/>
                          <a:latin typeface="Times New Roman" panose="02020603050405020304" pitchFamily="18" charset="0"/>
                        </a:rPr>
                        <a:t>x</a:t>
                      </a: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b="0">
                          <a:effectLst/>
                          <a:latin typeface="Times New Roman" panose="02020603050405020304" pitchFamily="18" charset="0"/>
                        </a:rPr>
                        <a:t>x</a:t>
                      </a: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8003150"/>
                  </a:ext>
                </a:extLst>
              </a:tr>
              <a:tr h="260072">
                <a:tc>
                  <a:txBody>
                    <a:bodyPr/>
                    <a:lstStyle/>
                    <a:p>
                      <a:pPr rtl="0" fontAlgn="b"/>
                      <a:r>
                        <a:rPr lang="en-GB" sz="1200" b="0">
                          <a:effectLst/>
                          <a:latin typeface="Times New Roman" panose="02020603050405020304" pitchFamily="18" charset="0"/>
                        </a:rPr>
                        <a:t>[dbo].[fn_ProductAndAmount]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b="0">
                          <a:effectLst/>
                          <a:latin typeface="Times New Roman" panose="02020603050405020304" pitchFamily="18" charset="0"/>
                        </a:rPr>
                        <a:t>x</a:t>
                      </a: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b="0">
                          <a:effectLst/>
                          <a:latin typeface="Times New Roman" panose="02020603050405020304" pitchFamily="18" charset="0"/>
                        </a:rPr>
                        <a:t>x</a:t>
                      </a: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b="0">
                          <a:effectLst/>
                          <a:latin typeface="Times New Roman" panose="02020603050405020304" pitchFamily="18" charset="0"/>
                        </a:rPr>
                        <a:t>x</a:t>
                      </a: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3936712"/>
                  </a:ext>
                </a:extLst>
              </a:tr>
              <a:tr h="260072">
                <a:tc>
                  <a:txBody>
                    <a:bodyPr/>
                    <a:lstStyle/>
                    <a:p>
                      <a:pPr rtl="0" fontAlgn="b"/>
                      <a:r>
                        <a:rPr lang="en-GB" sz="1200" b="0">
                          <a:effectLst/>
                          <a:latin typeface="Times New Roman" panose="02020603050405020304" pitchFamily="18" charset="0"/>
                        </a:rPr>
                        <a:t>[dbo].[fn_ProductByCateName]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b="0">
                          <a:effectLst/>
                          <a:latin typeface="Times New Roman" panose="02020603050405020304" pitchFamily="18" charset="0"/>
                        </a:rPr>
                        <a:t>x</a:t>
                      </a: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b="0">
                          <a:effectLst/>
                          <a:latin typeface="Times New Roman" panose="02020603050405020304" pitchFamily="18" charset="0"/>
                        </a:rPr>
                        <a:t>x</a:t>
                      </a: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b="0">
                          <a:effectLst/>
                          <a:latin typeface="Times New Roman" panose="02020603050405020304" pitchFamily="18" charset="0"/>
                        </a:rPr>
                        <a:t>x</a:t>
                      </a: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262382"/>
                  </a:ext>
                </a:extLst>
              </a:tr>
              <a:tr h="260072">
                <a:tc>
                  <a:txBody>
                    <a:bodyPr/>
                    <a:lstStyle/>
                    <a:p>
                      <a:pPr rtl="0" fontAlgn="b"/>
                      <a:r>
                        <a:rPr lang="en-GB" sz="1200" b="0">
                          <a:effectLst/>
                          <a:latin typeface="Times New Roman" panose="02020603050405020304" pitchFamily="18" charset="0"/>
                        </a:rPr>
                        <a:t>[dbo].[fn_ProductBySalerName]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b="0">
                          <a:effectLst/>
                          <a:latin typeface="Times New Roman" panose="02020603050405020304" pitchFamily="18" charset="0"/>
                        </a:rPr>
                        <a:t>x</a:t>
                      </a: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b="0">
                          <a:effectLst/>
                          <a:latin typeface="Times New Roman" panose="02020603050405020304" pitchFamily="18" charset="0"/>
                        </a:rPr>
                        <a:t>x</a:t>
                      </a: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b="0">
                          <a:effectLst/>
                          <a:latin typeface="Times New Roman" panose="02020603050405020304" pitchFamily="18" charset="0"/>
                        </a:rPr>
                        <a:t>x</a:t>
                      </a: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5825706"/>
                  </a:ext>
                </a:extLst>
              </a:tr>
              <a:tr h="260072">
                <a:tc>
                  <a:txBody>
                    <a:bodyPr/>
                    <a:lstStyle/>
                    <a:p>
                      <a:pPr rtl="0" fontAlgn="b"/>
                      <a:r>
                        <a:rPr lang="en-GB" sz="1200" b="0">
                          <a:effectLst/>
                          <a:latin typeface="Times New Roman" panose="02020603050405020304" pitchFamily="18" charset="0"/>
                        </a:rPr>
                        <a:t>[dbo].[fn_ProductInRangePrice]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b="0">
                          <a:effectLst/>
                          <a:latin typeface="Times New Roman" panose="02020603050405020304" pitchFamily="18" charset="0"/>
                        </a:rPr>
                        <a:t>x</a:t>
                      </a: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b="0">
                          <a:effectLst/>
                          <a:latin typeface="Times New Roman" panose="02020603050405020304" pitchFamily="18" charset="0"/>
                        </a:rPr>
                        <a:t>x</a:t>
                      </a: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b="0">
                          <a:effectLst/>
                          <a:latin typeface="Times New Roman" panose="02020603050405020304" pitchFamily="18" charset="0"/>
                        </a:rPr>
                        <a:t>x</a:t>
                      </a: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2849514"/>
                  </a:ext>
                </a:extLst>
              </a:tr>
              <a:tr h="260072">
                <a:tc>
                  <a:txBody>
                    <a:bodyPr/>
                    <a:lstStyle/>
                    <a:p>
                      <a:pPr rtl="0" fontAlgn="b"/>
                      <a:r>
                        <a:rPr lang="en-GB" sz="1200" b="0">
                          <a:effectLst/>
                          <a:latin typeface="Times New Roman" panose="02020603050405020304" pitchFamily="18" charset="0"/>
                        </a:rPr>
                        <a:t>[dbo].[fn_SearchMaxPriceByCategory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b="0">
                          <a:effectLst/>
                          <a:latin typeface="Times New Roman" panose="02020603050405020304" pitchFamily="18" charset="0"/>
                        </a:rPr>
                        <a:t>x</a:t>
                      </a: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b="0">
                          <a:effectLst/>
                          <a:latin typeface="Times New Roman" panose="02020603050405020304" pitchFamily="18" charset="0"/>
                        </a:rPr>
                        <a:t>x</a:t>
                      </a: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b="0">
                          <a:effectLst/>
                          <a:latin typeface="Times New Roman" panose="02020603050405020304" pitchFamily="18" charset="0"/>
                        </a:rPr>
                        <a:t>x</a:t>
                      </a: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6629868"/>
                  </a:ext>
                </a:extLst>
              </a:tr>
              <a:tr h="260072">
                <a:tc>
                  <a:txBody>
                    <a:bodyPr/>
                    <a:lstStyle/>
                    <a:p>
                      <a:pPr rtl="0" fontAlgn="b"/>
                      <a:r>
                        <a:rPr lang="en-GB" sz="1200" b="0">
                          <a:effectLst/>
                          <a:latin typeface="Times New Roman" panose="02020603050405020304" pitchFamily="18" charset="0"/>
                        </a:rPr>
                        <a:t>[dbo].[fn_SearchProductName]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86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b="0">
                          <a:effectLst/>
                          <a:latin typeface="Times New Roman" panose="02020603050405020304" pitchFamily="18" charset="0"/>
                        </a:rPr>
                        <a:t>x</a:t>
                      </a: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b="0">
                          <a:effectLst/>
                          <a:latin typeface="Times New Roman" panose="02020603050405020304" pitchFamily="18" charset="0"/>
                        </a:rPr>
                        <a:t>x</a:t>
                      </a: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b="0">
                          <a:effectLst/>
                          <a:latin typeface="Times New Roman" panose="02020603050405020304" pitchFamily="18" charset="0"/>
                        </a:rPr>
                        <a:t>x</a:t>
                      </a: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976132"/>
                  </a:ext>
                </a:extLst>
              </a:tr>
              <a:tr h="260072">
                <a:tc>
                  <a:txBody>
                    <a:bodyPr/>
                    <a:lstStyle/>
                    <a:p>
                      <a:pPr rtl="0" fontAlgn="b"/>
                      <a:r>
                        <a:rPr lang="en-GB" sz="1200" b="0" dirty="0">
                          <a:effectLst/>
                          <a:latin typeface="Times New Roman" panose="02020603050405020304" pitchFamily="18" charset="0"/>
                        </a:rPr>
                        <a:t>[</a:t>
                      </a:r>
                      <a:r>
                        <a:rPr lang="en-GB" sz="1200" b="0" dirty="0" err="1">
                          <a:effectLst/>
                          <a:latin typeface="Times New Roman" panose="02020603050405020304" pitchFamily="18" charset="0"/>
                        </a:rPr>
                        <a:t>dbo</a:t>
                      </a:r>
                      <a:r>
                        <a:rPr lang="en-GB" sz="1200" b="0" dirty="0">
                          <a:effectLst/>
                          <a:latin typeface="Times New Roman" panose="02020603050405020304" pitchFamily="18" charset="0"/>
                        </a:rPr>
                        <a:t>].[</a:t>
                      </a:r>
                      <a:r>
                        <a:rPr lang="en-GB" sz="1200" b="0" dirty="0" err="1">
                          <a:effectLst/>
                          <a:latin typeface="Times New Roman" panose="02020603050405020304" pitchFamily="18" charset="0"/>
                        </a:rPr>
                        <a:t>fn_LastOrderID</a:t>
                      </a:r>
                      <a:r>
                        <a:rPr lang="en-GB" sz="1200" b="0" dirty="0">
                          <a:effectLst/>
                          <a:latin typeface="Times New Roman" panose="02020603050405020304" pitchFamily="18" charset="0"/>
                        </a:rPr>
                        <a:t>]</a:t>
                      </a:r>
                    </a:p>
                  </a:txBody>
                  <a:tcPr marL="0" marR="0" marT="19050" marB="19050" anchor="b">
                    <a:lnL w="9525" cap="flat" cmpd="sng" algn="ctr">
                      <a:solidFill>
                        <a:srgbClr val="7086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86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86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b="0" dirty="0">
                          <a:effectLst/>
                          <a:latin typeface="Times New Roman" panose="02020603050405020304" pitchFamily="18" charset="0"/>
                        </a:rPr>
                        <a:t>x</a:t>
                      </a: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b="0">
                          <a:effectLst/>
                          <a:latin typeface="Times New Roman" panose="02020603050405020304" pitchFamily="18" charset="0"/>
                        </a:rPr>
                        <a:t>x</a:t>
                      </a: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GB" b="0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21127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03694162"/>
      </p:ext>
    </p:extLst>
  </p:cSld>
  <p:clrMapOvr>
    <a:masterClrMapping/>
  </p:clrMapOvr>
</p:sld>
</file>

<file path=ppt/theme/theme1.xml><?xml version="1.0" encoding="utf-8"?>
<a:theme xmlns:a="http://schemas.openxmlformats.org/drawingml/2006/main" name="Online Shopping Sales Infographics by Slidesgo">
  <a:themeElements>
    <a:clrScheme name="Simple Light">
      <a:dk1>
        <a:srgbClr val="000000"/>
      </a:dk1>
      <a:lt1>
        <a:srgbClr val="FFFFFF"/>
      </a:lt1>
      <a:dk2>
        <a:srgbClr val="818181"/>
      </a:dk2>
      <a:lt2>
        <a:srgbClr val="E6E6E6"/>
      </a:lt2>
      <a:accent1>
        <a:srgbClr val="00C0F3"/>
      </a:accent1>
      <a:accent2>
        <a:srgbClr val="FF6D2F"/>
      </a:accent2>
      <a:accent3>
        <a:srgbClr val="FBBF10"/>
      </a:accent3>
      <a:accent4>
        <a:srgbClr val="00CC74"/>
      </a:accent4>
      <a:accent5>
        <a:srgbClr val="EF2929"/>
      </a:accent5>
      <a:accent6>
        <a:srgbClr val="165C7F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371</TotalTime>
  <Words>2208</Words>
  <Application>Microsoft Office PowerPoint</Application>
  <PresentationFormat>On-screen Show (16:9)</PresentationFormat>
  <Paragraphs>712</Paragraphs>
  <Slides>124</Slides>
  <Notes>5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124</vt:i4>
      </vt:variant>
    </vt:vector>
  </HeadingPairs>
  <TitlesOfParts>
    <vt:vector size="134" baseType="lpstr">
      <vt:lpstr>Times New Roman</vt:lpstr>
      <vt:lpstr>Bahnschrift SemiBold Condensed</vt:lpstr>
      <vt:lpstr>Arial</vt:lpstr>
      <vt:lpstr>Segoe UI Black</vt:lpstr>
      <vt:lpstr>Roboto</vt:lpstr>
      <vt:lpstr>Fira Sans Extra Condensed</vt:lpstr>
      <vt:lpstr>Consolas</vt:lpstr>
      <vt:lpstr>iCielBC Cubano Normal</vt:lpstr>
      <vt:lpstr>Online Shopping Sales Infographics by Slidesgo</vt:lpstr>
      <vt:lpstr>Document</vt:lpstr>
      <vt:lpstr>XÂY DỰNG  WEBSITE KINH DOANH GIÀY VÀ PHỤ KIỆN</vt:lpstr>
      <vt:lpstr>DANH SÁCH THÀNH VIÊN</vt:lpstr>
      <vt:lpstr>Xây dựng Website kinh doanh giày và phụ kiện</vt:lpstr>
      <vt:lpstr>Tổng quan đề tài</vt:lpstr>
      <vt:lpstr>CHỨC NĂNG website kinh doanh giày và phụ kiện</vt:lpstr>
      <vt:lpstr>PowerPoint Presentation</vt:lpstr>
      <vt:lpstr>Giao diện chính </vt:lpstr>
      <vt:lpstr>Mua hàng </vt:lpstr>
      <vt:lpstr>Thanh toán </vt:lpstr>
      <vt:lpstr>Thêm thông tin cá nhân </vt:lpstr>
      <vt:lpstr>Tìm kiếm sản phẩm </vt:lpstr>
      <vt:lpstr>Đổi mật khẩu </vt:lpstr>
      <vt:lpstr>Tìm kiếm sản phẩm theo danh mục </vt:lpstr>
      <vt:lpstr>Chat với người bán hàng </vt:lpstr>
      <vt:lpstr>Liên hệ để nhận xét hoặc phản hồi về website </vt:lpstr>
      <vt:lpstr>Quản lý tài khoản của admin (Thêm – Xóa – Chỉnh sửa) </vt:lpstr>
      <vt:lpstr>Quản lý sản phẩm (Thêm – Xóa – Chỉnh sửa) </vt:lpstr>
      <vt:lpstr>Xây dựng Website kinh doanh giày và phụ kiện</vt:lpstr>
      <vt:lpstr>PowerPoint Presentation</vt:lpstr>
      <vt:lpstr>PowerPoint Presentation</vt:lpstr>
      <vt:lpstr>PowerPoint Presentation</vt:lpstr>
      <vt:lpstr>Xây dựng Website kinh doanh giày và phụ kiện</vt:lpstr>
      <vt:lpstr>CODE TẠO BẢNG</vt:lpstr>
      <vt:lpstr>CODE TẠO RÀNG BUỘC KHÓA NGOẠI</vt:lpstr>
      <vt:lpstr>VIEWS</vt:lpstr>
      <vt:lpstr>VIEWS</vt:lpstr>
      <vt:lpstr>STORED PROCEDURES</vt:lpstr>
      <vt:lpstr>STORED PROCEDURES</vt:lpstr>
      <vt:lpstr>STORED PROCEDURES</vt:lpstr>
      <vt:lpstr>STORED PROCEDURES</vt:lpstr>
      <vt:lpstr>STORED PROCEDURES</vt:lpstr>
      <vt:lpstr>STORED PROCEDURES</vt:lpstr>
      <vt:lpstr>STORED PROCEDURES</vt:lpstr>
      <vt:lpstr>STORED PROCEDURES</vt:lpstr>
      <vt:lpstr>STORED PROCEDURES</vt:lpstr>
      <vt:lpstr>STORED PROCEDURES</vt:lpstr>
      <vt:lpstr>STORED PROCEDURES</vt:lpstr>
      <vt:lpstr>STORED PROCEDURES</vt:lpstr>
      <vt:lpstr>STORED PROCEDURES</vt:lpstr>
      <vt:lpstr>STORED PROCEDURES</vt:lpstr>
      <vt:lpstr>STORED PROCEDURES</vt:lpstr>
      <vt:lpstr>STORED PROCEDURES</vt:lpstr>
      <vt:lpstr>STORED PROCEDURES</vt:lpstr>
      <vt:lpstr>STORED PROCEDURES</vt:lpstr>
      <vt:lpstr>STORED PROCEDURES</vt:lpstr>
      <vt:lpstr>STORED PROCEDURES</vt:lpstr>
      <vt:lpstr>STORED PROCEDURES</vt:lpstr>
      <vt:lpstr>STORED PROCEDURES</vt:lpstr>
      <vt:lpstr>STORED PROCEDURES</vt:lpstr>
      <vt:lpstr>STORED PROCEDURES</vt:lpstr>
      <vt:lpstr>STORED PROCEDURES</vt:lpstr>
      <vt:lpstr>STORED PROCEDURES</vt:lpstr>
      <vt:lpstr>STORED PROCEDURES</vt:lpstr>
      <vt:lpstr>STORED PROCEDURES</vt:lpstr>
      <vt:lpstr>STORED PROCEDURES</vt:lpstr>
      <vt:lpstr>STORED PROCEDURES</vt:lpstr>
      <vt:lpstr>STORED PROCEDURES</vt:lpstr>
      <vt:lpstr>STORED PROCEDURES</vt:lpstr>
      <vt:lpstr>STORED PROCEDURES</vt:lpstr>
      <vt:lpstr>STORED PROCEDURES</vt:lpstr>
      <vt:lpstr>STORED PROCEDURES</vt:lpstr>
      <vt:lpstr>STORED PROCEDURES</vt:lpstr>
      <vt:lpstr>STORED PROCEDURES</vt:lpstr>
      <vt:lpstr>STORED PROCEDURES</vt:lpstr>
      <vt:lpstr>STORED PROCEDURES</vt:lpstr>
      <vt:lpstr>STORED PROCEDURES</vt:lpstr>
      <vt:lpstr>STORED PROCEDURES</vt:lpstr>
      <vt:lpstr>STORED PROCEDURES</vt:lpstr>
      <vt:lpstr>STORED PROCEDURES</vt:lpstr>
      <vt:lpstr>STORED PROCEDURES</vt:lpstr>
      <vt:lpstr>STORED PROCEDURES</vt:lpstr>
      <vt:lpstr>STORED PROCEDURES</vt:lpstr>
      <vt:lpstr>STORED PROCEDURES</vt:lpstr>
      <vt:lpstr>STORED PROCEDURES</vt:lpstr>
      <vt:lpstr>STORED PROCEDURES</vt:lpstr>
      <vt:lpstr>STORED PROCEDURES</vt:lpstr>
      <vt:lpstr>STORED PROCEDURES</vt:lpstr>
      <vt:lpstr>STORED PROCEDURES</vt:lpstr>
      <vt:lpstr>STORED PROCEDURES</vt:lpstr>
      <vt:lpstr>STORED PROCEDURES</vt:lpstr>
      <vt:lpstr>FUNCTIONS</vt:lpstr>
      <vt:lpstr>PowerPoint Presentation</vt:lpstr>
      <vt:lpstr>PowerPoint Presentation</vt:lpstr>
      <vt:lpstr>PowerPoint Presentation</vt:lpstr>
      <vt:lpstr>TRIGGERS</vt:lpstr>
      <vt:lpstr>TRIGGERS</vt:lpstr>
      <vt:lpstr>TRIGGERS</vt:lpstr>
      <vt:lpstr>TRIGGERS</vt:lpstr>
      <vt:lpstr>TRIGGERS</vt:lpstr>
      <vt:lpstr>TRIGGERS</vt:lpstr>
      <vt:lpstr>PHÂN QUYỀN</vt:lpstr>
      <vt:lpstr>TẠO ROLES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PHÂN QUYỀN STORED PROCEDURE</vt:lpstr>
      <vt:lpstr>PHÂN QUYỀN functions</vt:lpstr>
      <vt:lpstr>PHÂN QUYỀN bảng</vt:lpstr>
      <vt:lpstr>Code cài đặt website kinh doanh giày và phụ kiện</vt:lpstr>
      <vt:lpstr>TÌM KIẾM SẢN PHẨM</vt:lpstr>
      <vt:lpstr>LOAD Sản phẩm và phân trang</vt:lpstr>
      <vt:lpstr>Load và phân trang account trong manage account</vt:lpstr>
      <vt:lpstr>Thêm Sản phẩm</vt:lpstr>
      <vt:lpstr>Sửa Sản phẩm</vt:lpstr>
      <vt:lpstr>xóa Sản phẩm</vt:lpstr>
      <vt:lpstr>Load sản phẩm theo category</vt:lpstr>
      <vt:lpstr>Xem chi tiết sản phẩm</vt:lpstr>
      <vt:lpstr>Load tất cả danh mục</vt:lpstr>
      <vt:lpstr>Load sản phẩm cuối cùng (mới nhất)</vt:lpstr>
      <vt:lpstr>Sửa Account</vt:lpstr>
      <vt:lpstr>xóa Account</vt:lpstr>
      <vt:lpstr>Đăng nhập</vt:lpstr>
      <vt:lpstr>Kiểm tra tài khoản</vt:lpstr>
      <vt:lpstr>Đổi mật khẩu</vt:lpstr>
      <vt:lpstr>Thêm thông tin sản phẩm vào bảng Order và Detail Order</vt:lpstr>
      <vt:lpstr>Lấy oid Order vừa tạo</vt:lpstr>
      <vt:lpstr>Lấy ra Order vừa tạo</vt:lpstr>
      <vt:lpstr>Xem thông tin trong view ThongTinSanPham </vt:lpstr>
      <vt:lpstr>Lấy những product mà do người đó bán để load lên trong  manage product</vt:lpstr>
      <vt:lpstr>ĐĂNG KÝ TÀI KHOẢN</vt:lpstr>
      <vt:lpstr>Demo website kinh doanh giày và phụ kiện</vt:lpstr>
      <vt:lpstr>Thank you website kinh doanh giày và phụ kiện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Xây dựng  Website bán giày  và phụ kiện</dc:title>
  <dc:creator>USER</dc:creator>
  <cp:lastModifiedBy>Diệp Luân</cp:lastModifiedBy>
  <cp:revision>14</cp:revision>
  <dcterms:modified xsi:type="dcterms:W3CDTF">2022-03-23T12:15:54Z</dcterms:modified>
</cp:coreProperties>
</file>